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4.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5.xml" ContentType="application/vnd.openxmlformats-officedocument.presentationml.notesSlide+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notesSlides/notesSlide6.xml" ContentType="application/vnd.openxmlformats-officedocument.presentationml.notesSlide+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notesSlides/notesSlide9.xml" ContentType="application/vnd.openxmlformats-officedocument.presentationml.notesSlide+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notesSlides/notesSlide10.xml" ContentType="application/vnd.openxmlformats-officedocument.presentationml.notesSlide+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notesSlides/notesSlide11.xml" ContentType="application/vnd.openxmlformats-officedocument.presentationml.notesSlide+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notesSlides/notesSlide12.xml" ContentType="application/vnd.openxmlformats-officedocument.presentationml.notesSlide+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notesSlides/notesSlide13.xml" ContentType="application/vnd.openxmlformats-officedocument.presentationml.notesSlide+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notesSlides/notesSlide14.xml" ContentType="application/vnd.openxmlformats-officedocument.presentationml.notesSlide+xml"/>
  <Override PartName="/ppt/tags/tag1.xml" ContentType="application/vnd.openxmlformats-officedocument.presentationml.tags+xml"/>
  <Override PartName="/ppt/notesSlides/notesSlide1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7.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18.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19.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20.xml" ContentType="application/vnd.openxmlformats-officedocument.presentationml.notesSlide+xml"/>
  <Override PartName="/ppt/ink/ink268.xml" ContentType="application/inkml+xml"/>
  <Override PartName="/ppt/ink/ink269.xml" ContentType="application/inkml+xml"/>
  <Override PartName="/ppt/tags/tag44.xml" ContentType="application/vnd.openxmlformats-officedocument.presentationml.tags+xml"/>
  <Override PartName="/ppt/tags/tag45.xml" ContentType="application/vnd.openxmlformats-officedocument.presentationml.tags+xml"/>
  <Override PartName="/ppt/notesSlides/notesSlide21.xml" ContentType="application/vnd.openxmlformats-officedocument.presentationml.notesSlide+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tags/tag46.xml" ContentType="application/vnd.openxmlformats-officedocument.presentationml.tags+xml"/>
  <Override PartName="/ppt/tags/tag47.xml" ContentType="application/vnd.openxmlformats-officedocument.presentationml.tags+xml"/>
  <Override PartName="/ppt/notesSlides/notesSlide22.xml" ContentType="application/vnd.openxmlformats-officedocument.presentationml.notesSlide+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23.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24.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notesSlides/notesSlide25.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notesSlides/notesSlide26.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319.xml" ContentType="application/inkml+xml"/>
  <Override PartName="/ppt/tags/tag61.xml" ContentType="application/vnd.openxmlformats-officedocument.presentationml.tags+xml"/>
  <Override PartName="/ppt/notesSlides/notesSlide29.xml" ContentType="application/vnd.openxmlformats-officedocument.presentationml.notesSlide+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notesSlides/notesSlide30.xml" ContentType="application/vnd.openxmlformats-officedocument.presentationml.notesSlide+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tags/tag62.xml" ContentType="application/vnd.openxmlformats-officedocument.presentationml.tags+xml"/>
  <Override PartName="/ppt/tags/tag63.xml" ContentType="application/vnd.openxmlformats-officedocument.presentationml.tags+xml"/>
  <Override PartName="/ppt/notesSlides/notesSlide31.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notesSlides/notesSlide32.xml" ContentType="application/vnd.openxmlformats-officedocument.presentationml.notesSlide+xml"/>
  <Override PartName="/ppt/tags/tag66.xml" ContentType="application/vnd.openxmlformats-officedocument.presentationml.tags+xml"/>
  <Override PartName="/ppt/notesSlides/notesSlide33.xml" ContentType="application/vnd.openxmlformats-officedocument.presentationml.notesSlide+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tags/tag67.xml" ContentType="application/vnd.openxmlformats-officedocument.presentationml.tags+xml"/>
  <Override PartName="/ppt/tags/tag68.xml" ContentType="application/vnd.openxmlformats-officedocument.presentationml.tags+xml"/>
  <Override PartName="/ppt/notesSlides/notesSlide34.xml" ContentType="application/vnd.openxmlformats-officedocument.presentationml.notesSlide+xml"/>
  <Override PartName="/ppt/ink/ink362.xml" ContentType="application/inkml+xml"/>
  <Override PartName="/ppt/tags/tag69.xml" ContentType="application/vnd.openxmlformats-officedocument.presentationml.tags+xml"/>
  <Override PartName="/ppt/tags/tag70.xml" ContentType="application/vnd.openxmlformats-officedocument.presentationml.tags+xml"/>
  <Override PartName="/ppt/notesSlides/notesSlide35.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36.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37.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91.xml" ContentType="application/vnd.openxmlformats-officedocument.presentationml.tags+xml"/>
  <Override PartName="/ppt/ink/ink363.xml" ContentType="application/inkml+xml"/>
  <Override PartName="/ppt/ink/ink364.xml" ContentType="application/inkml+xml"/>
  <Override PartName="/ppt/tags/tag92.xml" ContentType="application/vnd.openxmlformats-officedocument.presentationml.tags+xml"/>
  <Override PartName="/ppt/ink/ink365.xml" ContentType="application/inkml+xml"/>
  <Override PartName="/ppt/ink/ink366.xml" ContentType="application/inkml+xml"/>
  <Override PartName="/ppt/ink/ink367.xml" ContentType="application/inkml+xml"/>
  <Override PartName="/ppt/notesSlides/notesSlide40.xml" ContentType="application/vnd.openxmlformats-officedocument.presentationml.notesSlide+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notesSlides/notesSlide41.xml" ContentType="application/vnd.openxmlformats-officedocument.presentationml.notesSlide+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tags/tag93.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94.xml" ContentType="application/vnd.openxmlformats-officedocument.presentationml.tags+xml"/>
  <Override PartName="/ppt/notesSlides/notesSlide44.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45.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notesSlides/notesSlide46.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48" r:id="rId2"/>
  </p:sldMasterIdLst>
  <p:notesMasterIdLst>
    <p:notesMasterId r:id="rId59"/>
  </p:notesMasterIdLst>
  <p:sldIdLst>
    <p:sldId id="256" r:id="rId3"/>
    <p:sldId id="320" r:id="rId4"/>
    <p:sldId id="316" r:id="rId5"/>
    <p:sldId id="335" r:id="rId6"/>
    <p:sldId id="317" r:id="rId7"/>
    <p:sldId id="318" r:id="rId8"/>
    <p:sldId id="319" r:id="rId9"/>
    <p:sldId id="321" r:id="rId10"/>
    <p:sldId id="322" r:id="rId11"/>
    <p:sldId id="323" r:id="rId12"/>
    <p:sldId id="324" r:id="rId13"/>
    <p:sldId id="325" r:id="rId14"/>
    <p:sldId id="336" r:id="rId15"/>
    <p:sldId id="327" r:id="rId16"/>
    <p:sldId id="262" r:id="rId17"/>
    <p:sldId id="259" r:id="rId18"/>
    <p:sldId id="273" r:id="rId19"/>
    <p:sldId id="272" r:id="rId20"/>
    <p:sldId id="274" r:id="rId21"/>
    <p:sldId id="275" r:id="rId22"/>
    <p:sldId id="306" r:id="rId23"/>
    <p:sldId id="315" r:id="rId24"/>
    <p:sldId id="305" r:id="rId25"/>
    <p:sldId id="277" r:id="rId26"/>
    <p:sldId id="278" r:id="rId27"/>
    <p:sldId id="279" r:id="rId28"/>
    <p:sldId id="281" r:id="rId29"/>
    <p:sldId id="280" r:id="rId30"/>
    <p:sldId id="328" r:id="rId31"/>
    <p:sldId id="337" r:id="rId32"/>
    <p:sldId id="344" r:id="rId33"/>
    <p:sldId id="343" r:id="rId34"/>
    <p:sldId id="283" r:id="rId35"/>
    <p:sldId id="284" r:id="rId36"/>
    <p:sldId id="339" r:id="rId37"/>
    <p:sldId id="340" r:id="rId38"/>
    <p:sldId id="297" r:id="rId39"/>
    <p:sldId id="288" r:id="rId40"/>
    <p:sldId id="311" r:id="rId41"/>
    <p:sldId id="312" r:id="rId42"/>
    <p:sldId id="290" r:id="rId43"/>
    <p:sldId id="292" r:id="rId44"/>
    <p:sldId id="341" r:id="rId45"/>
    <p:sldId id="342" r:id="rId46"/>
    <p:sldId id="347" r:id="rId47"/>
    <p:sldId id="346" r:id="rId48"/>
    <p:sldId id="295" r:id="rId49"/>
    <p:sldId id="303" r:id="rId50"/>
    <p:sldId id="314" r:id="rId51"/>
    <p:sldId id="286" r:id="rId52"/>
    <p:sldId id="287" r:id="rId53"/>
    <p:sldId id="289" r:id="rId54"/>
    <p:sldId id="299" r:id="rId55"/>
    <p:sldId id="300" r:id="rId56"/>
    <p:sldId id="301" r:id="rId57"/>
    <p:sldId id="302"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5847913-5493-4AC6-AAFE-A324F85C4B9D}">
          <p14:sldIdLst>
            <p14:sldId id="256"/>
            <p14:sldId id="320"/>
            <p14:sldId id="316"/>
            <p14:sldId id="335"/>
            <p14:sldId id="317"/>
            <p14:sldId id="318"/>
            <p14:sldId id="319"/>
            <p14:sldId id="321"/>
            <p14:sldId id="322"/>
            <p14:sldId id="323"/>
            <p14:sldId id="324"/>
            <p14:sldId id="325"/>
            <p14:sldId id="336"/>
            <p14:sldId id="327"/>
            <p14:sldId id="262"/>
            <p14:sldId id="259"/>
            <p14:sldId id="273"/>
            <p14:sldId id="272"/>
            <p14:sldId id="274"/>
            <p14:sldId id="275"/>
            <p14:sldId id="306"/>
            <p14:sldId id="315"/>
            <p14:sldId id="305"/>
            <p14:sldId id="277"/>
            <p14:sldId id="278"/>
            <p14:sldId id="279"/>
            <p14:sldId id="281"/>
            <p14:sldId id="280"/>
            <p14:sldId id="328"/>
            <p14:sldId id="337"/>
          </p14:sldIdLst>
        </p14:section>
        <p14:section name="Summary Section" id="{6837E24D-F299-4BEC-AAA6-E9CD914DFC13}">
          <p14:sldIdLst>
            <p14:sldId id="344"/>
          </p14:sldIdLst>
        </p14:section>
        <p14:section name="TEF" id="{282EAF5B-A510-4D9B-AA1B-56D4B151B087}">
          <p14:sldIdLst>
            <p14:sldId id="343"/>
            <p14:sldId id="283"/>
            <p14:sldId id="284"/>
          </p14:sldIdLst>
        </p14:section>
        <p14:section name="Analytic Soln" id="{6A216182-D36D-4A27-9D10-87C13EDA941E}">
          <p14:sldIdLst>
            <p14:sldId id="339"/>
            <p14:sldId id="340"/>
          </p14:sldIdLst>
        </p14:section>
        <p14:section name="EMA" id="{2500A1C6-C303-4821-B3A9-A8A56B679896}">
          <p14:sldIdLst>
            <p14:sldId id="297"/>
            <p14:sldId id="288"/>
            <p14:sldId id="311"/>
            <p14:sldId id="312"/>
            <p14:sldId id="290"/>
          </p14:sldIdLst>
        </p14:section>
        <p14:section name="Conclusion" id="{CFB124B9-4DFB-4D69-97F1-BF26CA5DEDE4}">
          <p14:sldIdLst>
            <p14:sldId id="292"/>
            <p14:sldId id="341"/>
            <p14:sldId id="342"/>
            <p14:sldId id="347"/>
            <p14:sldId id="346"/>
            <p14:sldId id="295"/>
          </p14:sldIdLst>
        </p14:section>
        <p14:section name="QnA" id="{685D6E64-B131-4D19-94F1-2F13144DB630}">
          <p14:sldIdLst>
            <p14:sldId id="303"/>
            <p14:sldId id="314"/>
            <p14:sldId id="286"/>
            <p14:sldId id="287"/>
            <p14:sldId id="289"/>
            <p14:sldId id="299"/>
            <p14:sldId id="300"/>
            <p14:sldId id="301"/>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1D3FC"/>
    <a:srgbClr val="000000"/>
    <a:srgbClr val="FFFF00"/>
    <a:srgbClr val="0070C0"/>
    <a:srgbClr val="9A252B"/>
    <a:srgbClr val="89181E"/>
    <a:srgbClr val="F5D369"/>
    <a:srgbClr val="A239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97" autoAdjust="0"/>
    <p:restoredTop sz="64286" autoAdjust="0"/>
  </p:normalViewPr>
  <p:slideViewPr>
    <p:cSldViewPr snapToGrid="0">
      <p:cViewPr varScale="1">
        <p:scale>
          <a:sx n="70" d="100"/>
          <a:sy n="70" d="100"/>
        </p:scale>
        <p:origin x="2058" y="4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3" d="100"/>
          <a:sy n="83" d="100"/>
        </p:scale>
        <p:origin x="288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05T11:28:01.010"/>
    </inkml:context>
    <inkml:brush xml:id="br0">
      <inkml:brushProperty name="width" value="0.1" units="cm"/>
      <inkml:brushProperty name="height" value="0.1" units="cm"/>
      <inkml:brushProperty name="color" value="#849398"/>
      <inkml:brushProperty name="fitToCurve" value="1"/>
    </inkml:brush>
  </inkml:definitions>
  <inkml:trace contextRef="#ctx0" brushRef="#br0">15470 14421 6880 0 0,'0'0'152'0'0,"5"0"32"0"0,0-3 8 0 0,2 0 0 0 0,1 0-192 0 0,3 0 0 0 0,1-3 0 0 0,0 1 0 0 0,3-2 264 0 0,3 1 24 0 0,-1-2 0 0 0,6 2 0 0 0,0 0-32 0 0,1-2 0 0 0,4 1 0 0 0,-1 0 0 0 0,2-2 208 0 0,0 4 40 0 0,0-2 8 0 0,0 2 0 0 0,2-3-272 0 0,-2 2-48 0 0,0 2-16 0 0,4-1 0 0 0,-1 0-88 0 0,0 1-24 0 0,2 0 0 0 0,-3 3 0 0 0,-5-4 32 0 0,2 5 0 0 0,-3-1 0 0 0,0 1 0 0 0,-1 1-96 0 0,0-1 0 0 0,-6-1 0 0 0,5 2 0 0 0,-4-1 0 0 0,1 4 0 0 0,-2-4 0 0 0,-3 1 0 0 0,-1-1 160 0 0,0 4 8 0 0,1-3 8 0 0,-6 3 0 0 0,1 0-104 0 0,0-1-72 0 0,-4 0 96 0 0,3 3-96 0 0,-2 2 88 0 0,-4-1-88 0 0,1-2 80 0 0,1 4-80 0 0,-3-1 112 0 0,3 2-24 0 0,-5-4-8 0 0,3 3 0 0 0,-3 1-80 0 0,3-1 0 0 0,-3 0 0 0 0,0 1 64 0 0,0-1-64 0 0,0 0 0 0 0,0-1 0 0 0,0 1 64 0 0,0 1-64 0 0,1-3-136 0 0,-2-2 32 0 0,1 3 8 0 0,0-3-152 0 0,0 1-24 0 0,0 2-8 0 0,0-4 0 0 0,0 3-224 0 0,0 0-40 0 0,-3-2-16 0 0,1 1-4168 0 0</inkml:trace>
  <inkml:trace contextRef="#ctx0" brushRef="#br0" timeOffset="1">9029 14350 2760 0 0,'0'0'120'0'0,"0"0"32"0"0,0 0-152 0 0,0 0 0 0 0,0 0 0 0 0,0 0 0 0 0,0 0 1440 0 0,0 0 264 0 0,0 0 56 0 0,3-2 0 0 0,6 2-1048 0 0,0-4-208 0 0,1 3-48 0 0,3-4-8 0 0,0 2-32 0 0,4-3-16 0 0,2 3 0 0 0,2-3 0 0 0,1 2-112 0 0,4-1-16 0 0,3 1-8 0 0,-3-1 0 0 0,5 1-136 0 0,-2 1-24 0 0,5 1-8 0 0,-1 0 0 0 0,-1 2-96 0 0,0 0 0 0 0,-1 0 0 0 0,3 2 0 0 0,-4 0 0 0 0,-1 1 0 0 0,0 1 0 0 0,0 3 0 0 0,3-1-64 0 0,-3 3 64 0 0,-1 0-96 0 0,-3 2 96 0 0,-1 2-168 0 0,-4-2 16 0 0,-2 3 8 0 0,0-1 0 0 0,-3 3 32 0 0,-3-1 8 0 0,-4 2 0 0 0,1-1 0 0 0,-2 1 104 0 0,0-1 0 0 0,-3-2 0 0 0,0 4 80 0 0,-2-3-80 0 0,-2 3 0 0 0,0-3 0 0 0,-5 0 64 0 0,0 0 24 0 0,-2-2 0 0 0,0 2 0 0 0,0-1 0 0 0,-5 0 64 0 0,-2-1 8 0 0,0 0 8 0 0,-2 1 0 0 0,-1-2-16 0 0,-3-2-8 0 0,-5 3 0 0 0,2-4 0 0 0,0 0 24 0 0,-1-3 8 0 0,-5-1 0 0 0,4-1 0 0 0,-5 1 16 0 0,1-3-1 0 0,-6-4 1 0 0,-1 2 0 0 0,2 0 32 0 0,-1-3 0 0 0,-3 0 8 0 0,0 1 0 0 0,1 1-232 0 0,2 1 0 0 0,-1-5 0 0 0,6 4 0 0 0,0-3 0 0 0,6 0 0 0 0,3 3 0 0 0,4-3 0 0 0,7 0-704 0 0,3 2-95 0 0,4-1-9 0 0</inkml:trace>
  <inkml:trace contextRef="#ctx0" brushRef="#br0" timeOffset="2">9079 14412 7600 0 0,'-3'-6'336'0'0,"3"6"72"0"0,-1-5-328 0 0,-1 4-80 0 0,-1-3 0 0 0,1 0 0 0 0,2 0 768 0 0,-2 2 128 0 0,2-2 32 0 0,0 1 8 0 0,-1 0 8 0 0,1-1 0 0 0,0 2 0 0 0,-3-1 0 0 0,3 1-360 0 0,0 2-73 0 0,-2-2-7 0 0,2 2-8 0 0,0 0-216 0 0,0 0-48 0 0,0 0-8 0 0,0 0 0 0 0,2 5-128 0 0,-2 3-24 0 0,0 2-8 0 0,0 1 0 0 0,0 3 40 0 0,0 1 8 0 0,0 2 0 0 0,0 2 0 0 0,0 4-40 0 0,0-2-8 0 0,0 7 0 0 0,3-4 0 0 0,-3 4-64 0 0,1 1 0 0 0,1-2 72 0 0,0 2-72 0 0,1-2 0 0 0,-1 5 0 0 0,-1-2 0 0 0,3-1 64 0 0,-1 1-64 0 0,0-1 0 0 0,2-2 0 0 0,-1 0 0 0 0,0-4 88 0 0,-2 1-24 0 0,1-2 0 0 0,1 1 0 0 0,-3-2-64 0 0,2-2-88 0 0,-1 1 24 0 0,-1 0 0 0 0,-1-1 64 0 0,3 1 96 0 0,-1-1-16 0 0,0-3-8 0 0,-2 1-72 0 0,2-2 0 0 0,0-1 0 0 0,-2 1 0 0 0,2-3 80 0 0,0-2-80 0 0,2-1 96 0 0,-3 1-96 0 0,-1-3 120 0 0,1 0-32 0 0,-1-1-8 0 0,0-1 0 0 0,0-5 24 0 0,3 4 8 0 0,-3-4 0 0 0,0 0 0 0 0,0 0-32 0 0,0 0-8 0 0,0 0 0 0 0,0 0 0 0 0,0 0 48 0 0,0 0 8 0 0,0 0 0 0 0,0 0 0 0 0,0 0-304 0 0,0 0-56 0 0,0 0-16 0 0,0 0 0 0 0,0 0-64 0 0,0 0-8 0 0,0 0-8 0 0,0-5 0 0 0,-3 1-704 0 0,3 0-144 0 0,0-1-23 0 0</inkml:trace>
  <inkml:trace contextRef="#ctx0" brushRef="#br0" timeOffset="3">15618 14423 8288 0 0,'-4'-2'736'0'0,"-2"2"-584"0"0,2-4-152 0 0,-1 4 0 0 0,-1 0 472 0 0,2-2 64 0 0,0 2 8 0 0,0 0 8 0 0,2 0-296 0 0,-2 0-64 0 0,2 0-16 0 0,-2 6 0 0 0,-3-6-112 0 0,4 3-64 0 0,-7 3 64 0 0,5-1-64 0 0,-1 1 112 0 0,-3 2-16 0 0,0 2 0 0 0,-1-4 0 0 0,2 3 184 0 0,-3 2 32 0 0,1-2 8 0 0,2 4 0 0 0,0-4-136 0 0,-2 1-24 0 0,2-1-8 0 0,-1 2 0 0 0,-1 0-24 0 0,1 1 0 0 0,1-1 0 0 0,0 1 0 0 0,4-1-128 0 0,-1 0 0 0 0,0 1 0 0 0,2-3 0 0 0,3 2 144 0 0,0 1 80 0 0,-2-1 8 0 0,4 0 8 0 0,1 1-176 0 0,1-2-64 0 0,-3-1 0 0 0,5 1 0 0 0,1 0 0 0 0,1 3 0 0 0,0-2 0 0 0,3-1 0 0 0,2-1 0 0 0,1 1 0 0 0,1-1 0 0 0,0-1 0 0 0,3-2 0 0 0,0 0 0 0 0,4 1 0 0 0,-2-3 0 0 0,3-2 0 0 0,-1 2 0 0 0,1 0 0 0 0,1-2 0 0 0,4 1 0 0 0,-1-1 0 0 0,-3 0 0 0 0,4 3 0 0 0,-4-4 0 0 0,1-1 0 0 0,3 1 0 0 0,-4-1-80 0 0,4 3 80 0 0,-1-3 0 0 0,-1 2 64 0 0,2 0-64 0 0,-1-1 96 0 0,2 1-24 0 0,-3 0 0 0 0,-1 0 0 0 0,0-1-72 0 0,-2 3 0 0 0,-2 0 0 0 0,0 0 0 0 0,1-2 0 0 0,1 5 0 0 0,-3 0 0 0 0,1-2 0 0 0,-2-1 0 0 0,2 4 0 0 0,0-1 0 0 0,-3-2 0 0 0,3 3 0 0 0,-2 0 0 0 0,-3 1 0 0 0,1-1 0 0 0,-3 4 0 0 0,1 0 0 0 0,-3-3 0 0 0,0 2 0 0 0,2-1 0 0 0,-2 1 0 0 0,-1 0 0 0 0,-4-2 0 0 0,1 3 0 0 0,-1-3 0 0 0,0 0 0 0 0,-2-1 64 0 0,0-1-64 0 0,-1 2 0 0 0,-3-2 0 0 0,3 0 64 0 0,-4 1-64 0 0,4 0 0 0 0,-8-3 72 0 0,4 1-72 0 0,-4-2 87 0 0,3 1-23 0 0,-3 0 0 0 0,-2-1 0 0 0,-2 0 0 0 0,2 0-64 0 0,-1-3 96 0 0,-2 3-32 0 0,1-2-64 0 0,-1 1 0 0 0,0 0 0 0 0,-5-2 64 0 0,2 1-64 0 0,-3-1 0 0 0,1-1 0 0 0,-5 0 0 0 0,-1 2 0 0 0,0-2 0 0 0,-1 0 0 0 0,-2 0 0 0 0,-1 0-88 0 0,0-2-56 0 0,-4 2-16 0 0,2-1 1 0 0,-1 1-1 0 0,-2 0 0 0 0,-4 0 0 0 0,1 0 0 0 0,0 0 160 0 0,-1 0 0 0 0,-1 0 0 0 0,3 0 72 0 0,0 0-72 0 0,0 0 0 0 0,-1 0 0 0 0,2-2-88 0 0,-2 2 168 0 0,2 0 32 0 0,2-1 8 0 0,-1-2 0 0 0,0 3-120 0 0,2 0 0 0 0,0 0 0 0 0,1 0 0 0 0,1-2-64 0 0,0 2 64 0 0,2-1-96 0 0,-2 1 96 0 0,2-2 0 0 0,0 2 0 0 0,2-2 0 0 0,1 2 0 0 0,3-2-72 0 0,2 2 72 0 0,5 0 0 0 0,4-1-4288 0 0,1 1-808 0 0</inkml:trace>
  <inkml:trace contextRef="#ctx0" brushRef="#br0" timeOffset="4">19112 14581 11432 0 0,'-3'-4'504'0'0,"1"3"104"0"0,-3 0-480 0 0,1 1-128 0 0,-2 0 0 0 0,0 0 0 0 0,-1-1 0 0 0,0 2 0 0 0,-2-1 64 0 0,0 2-64 0 0,-1 0-80 0 0,-1-2-40 0 0,-1 1-8 0 0,1 0 0 0 0,-2-1 32 0 0,3 1 0 0 0,-4 1 0 0 0,0-2 0 0 0,-1 1-48 0 0,2 0-8 0 0,0 0 0 0 0,-1 1 0 0 0,1 0 536 0 0,0 0 96 0 0,-1-1 32 0 0,1 2 0 0 0,-1 0-416 0 0,1-1-96 0 0,1 3 0 0 0,3 0 0 0 0,-2-1 0 0 0,1 0 0 0 0,0 1 0 0 0,3 2 0 0 0,0-1 264 0 0,0 0 32 0 0,-1 1 8 0 0,1 1 0 0 0,-1-1-216 0 0,2 3-88 0 0,-2-2 64 0 0,2 4-64 0 0,-1-4 96 0 0,1 3-32 0 0,-1 1 0 0 0,2-2 0 0 0,1 1-64 0 0,-1 0 0 0 0,0-1 0 0 0,3 2 0 0 0,0-1 192 0 0,0 0 40 0 0,-1 2 16 0 0,3 0 0 0 0,-1 0-144 0 0,0 1-24 0 0,0-1-8 0 0,1 0 0 0 0,0 1-72 0 0,-2 0 0 0 0,2-1 0 0 0,0 2 64 0 0,0-2 8 0 0,2-1 0 0 0,-2 1 0 0 0,0 0-1 0 0,0-1-7 0 0,0-1-64 0 0,0-1 96 0 0,1 2-32 0 0,0 0-64 0 0,3-3 64 0 0,-2 2-64 0 0,-2-1 64 0 0,3 1-64 0 0,-2-2 64 0 0,1 0-64 0 0,1-1 64 0 0,0 0-64 0 0,-1-2 0 0 0,2-1 72 0 0,0 1-72 0 0,0-1 224 0 0,3 1 0 0 0,-1-3 8 0 0,1 0 0 0 0,2 0-232 0 0,2 0 0 0 0,-1-1 0 0 0,0-1 0 0 0,1-1 0 0 0,2 0 112 0 0,0-1-32 0 0,3-1-8 0 0,-2 0-72 0 0,5-1-72 0 0,-2-1 72 0 0,1 1-104 0 0,1-1-280 0 0,-2 0-48 0 0,0-1-16 0 0,1 1 1 0 0,-2-1-97 0 0,-2 0-32 0 0,0-2 0 0 0,2 0-5336 0 0</inkml:trace>
  <inkml:trace contextRef="#ctx0" brushRef="#br0" timeOffset="5">19784 14601 5528 0 0,'0'0'488'0'0,"0"0"-392"0"0,-1-2-96 0 0,2-2 0 0 0,1 2-112 0 0,2-1-48 0 0,-1 0 0 0 0,-1 1-8 0 0,3 1 472 0 0,0-3 96 0 0,1 4 16 0 0,0 0 8 0 0,0-2 176 0 0,1 2 32 0 0,0-1 8 0 0,2 1 0 0 0,-1 0-280 0 0,3 0-48 0 0,-2 0-16 0 0,2 0 0 0 0,-1 0-88 0 0,1 1-16 0 0,1-1-8 0 0,1 2 0 0 0,-1-2 24 0 0,1 2 8 0 0,0 0 0 0 0,1-1 0 0 0,1 0-96 0 0,0 0-24 0 0,0 2 0 0 0,-1 0 0 0 0,-1-1-24 0 0,0 1-8 0 0,1-1 0 0 0,-3 2 0 0 0,0 0-64 0 0,0 1 64 0 0,-1 0-64 0 0,-3 1 64 0 0,-1-2-64 0 0,1 3 96 0 0,-1 1-96 0 0,0-2 96 0 0,0 1 48 0 0,0 0 16 0 0,-1 0 0 0 0,-1 2 0 0 0,2 2-160 0 0,-3-1 64 0 0,2-1-64 0 0,-1 3 0 0 0,0 0 80 0 0,-1-2-80 0 0,-2 1 64 0 0,1 2-64 0 0,3-1 104 0 0,-4 1-16 0 0,1-1-8 0 0,0 3 0 0 0,-2-2 48 0 0,3 1 0 0 0,-1-1 8 0 0,-1 4 0 0 0,0-1 24 0 0,0-3 8 0 0,-1 4 0 0 0,3 0 0 0 0,-2-2-72 0 0,0 2-8 0 0,-1-2-8 0 0,0 1 0 0 0,2-2 0 0 0,-1 1 0 0 0,1 0 0 0 0,-2-1-1 0 0,-2 0 113 0 0,1 0 16 0 0,2-2 8 0 0,-1 1 0 0 0,2-3 8 0 0,-2 2 0 0 0,0 1 0 0 0,0-4 0 0 0,-2 0-56 0 0,1-1-8 0 0,2 1 0 0 0,-1-3 0 0 0,-1 0-32 0 0,1-2-16 0 0,0 0 0 0 0,0-1 0 0 0,0-3-112 0 0,0 0 0 0 0,0 0-96 0 0,0 0 96 0 0,0 0-832 0 0,3-1-120 0 0,-1-3-16 0 0,1-1-7 0 0</inkml:trace>
  <inkml:trace contextRef="#ctx0" brushRef="#br0" timeOffset="6">17439 14638 11056 0 0,'-2'-8'984'0'0,"2"4"-792"0"0,1 2-192 0 0,-1-2 0 0 0,-1 2 392 0 0,2-2 40 0 0,3 2 8 0 0,-1-1 0 0 0,-1 0-440 0 0,2-1 0 0 0,2 2 0 0 0,3-1-64 0 0,-4 0 64 0 0,2 1 0 0 0,2-1 0 0 0,1 1-64 0 0,0 1 144 0 0,0 1 32 0 0,-3 0 8 0 0,3-1 0 0 0,0 1 40 0 0,4 1 0 0 0,-5-1 8 0 0,2 1 0 0 0,-1 1 72 0 0,1-1 16 0 0,1-1 0 0 0,-3 2 0 0 0,0-1-256 0 0,1 1 0 0 0,1 0 0 0 0,0 1 0 0 0,-3-1 0 0 0,0 2-96 0 0,0-1 8 0 0,1 0 0 0 0,1 1 88 0 0,-3 0 0 0 0,0 1 0 0 0,-1 2 0 0 0,4-2 0 0 0,-2 1 0 0 0,-3 0 0 0 0,-1 1 0 0 0,2-1 64 0 0,-4 1-64 0 0,0 4 64 0 0,1-3-64 0 0,0 2 64 0 0,1-1-64 0 0,-2 4 64 0 0,-1-3-64 0 0,-1 2 0 0 0,1 0 0 0 0,2 1 0 0 0,-1 1 64 0 0,-2-2-64 0 0,2 4 64 0 0,0-3-64 0 0,1 4 64 0 0,-3-3 0 0 0,2 2 0 0 0,1 1 0 0 0,-3-1 0 0 0,4-2 47 0 0,-4 3 17 0 0,0-1 0 0 0,1 1 0 0 0,2-1 128 0 0,-3-2 24 0 0,0 2 8 0 0,0 0 0 0 0,2-1-288 0 0,-1-1 0 0 0,0 1 0 0 0,0-1 0 0 0,-1 0 128 0 0,3-1-24 0 0,-1-3-8 0 0,0 2 0 0 0,-2-1-24 0 0,0-2-8 0 0,4-3 0 0 0,-1 2 0 0 0,-2-1 0 0 0,1-2 0 0 0,0-2 0 0 0,0 1 0 0 0,-1-1 0 0 0,-1-3 0 0 0,0 0 0 0 0,0 0 0 0 0,0 0-152 0 0,0 0-32 0 0,-3-3-8 0 0,2-1 0 0 0,0-1-768 0 0,-1-1-160 0 0,-2-2-31 0 0,-2-1-9 0 0</inkml:trace>
  <inkml:trace contextRef="#ctx0" brushRef="#br0" timeOffset="7">21777 14587 6912 0 0,'10'-2'304'0'0,"-10"2"64"0"0,0 0-296 0 0,0 0-72 0 0,0 0 0 0 0,0 0 0 0 0,2 3 184 0 0,-2 3 16 0 0,0-2 8 0 0,0 2 0 0 0,2 1 176 0 0,-2 2 32 0 0,-4 1 0 0 0,1 2 8 0 0,1 1 48 0 0,1 1 8 0 0,-2 1 0 0 0,-1 3 0 0 0,1-1-96 0 0,1 2-8 0 0,2 0-8 0 0,0 1 0 0 0,-4-2-120 0 0,1 3-24 0 0,6-1-8 0 0,-3 1 0 0 0,-3 0-56 0 0,3 0-16 0 0,0-1 0 0 0,0-1 0 0 0,3 1-144 0 0,-3-3 0 0 0,-3 0 0 0 0,3 0 0 0 0,4-1 0 0 0,-1 0 0 0 0,-6 0 80 0 0,2-2-80 0 0,2-1 160 0 0,-1-3 0 0 0,-1 3-8 0 0,-2-3 0 0 0,3-1 0 0 0,-1-1 0 0 0,1 0 0 0 0,-3-1 0 0 0,-2-2-33 0 0,4-1-7 0 0,2-1 0 0 0,-1-1 0 0 0,-1 1-112 0 0,1-3 0 0 0,0 0 64 0 0,0 0-64 0 0,0 0-312 0 0,0 0-79 0 0,1-3-25 0 0</inkml:trace>
  <inkml:trace contextRef="#ctx0" brushRef="#br0" timeOffset="8">19430 14618 9040 0 0,'0'0'400'0'0,"0"0"80"0"0,0 0-384 0 0,0 0-96 0 0,4-3 0 0 0,-1 1 0 0 0,2 0 0 0 0,0-1 72 0 0,2 1-72 0 0,-1-1 64 0 0,4 2 72 0 0,-1-1 16 0 0,3 0 0 0 0,0 1 0 0 0,0-1 168 0 0,-1 2 40 0 0,1-1 8 0 0,1 1 0 0 0,1 1 24 0 0,1-1 8 0 0,0 2 0 0 0,0-2 0 0 0,-1 1-224 0 0,0 0-48 0 0,-1 0 0 0 0,1 2-8 0 0,-1 0-56 0 0,0-2-64 0 0,0 1 88 0 0,0 2-88 0 0,-3 1 96 0 0,1-2-96 0 0,-1 1 96 0 0,-1 3-96 0 0,0-1 0 0 0,-4 0 0 0 0,1 0 0 0 0,-1 1 0 0 0,0 1 0 0 0,0-1 0 0 0,0 3 0 0 0,-3-2 0 0 0,2 3 0 0 0,-3-1 0 0 0,-1 2 0 0 0,3-1 0 0 0,-3 2 80 0 0,0-4-80 0 0,3 2 64 0 0,-3-1-64 0 0,0 3 112 0 0,1-3-16 0 0,-1 0-8 0 0,0 2 0 0 0,0-2-88 0 0,1 1 96 0 0,-1-4-96 0 0,2 2 96 0 0,-1 1-96 0 0,-1-3 0 0 0,0-1 0 0 0,2-1 64 0 0,-2 1-64 0 0,0-1 0 0 0,0 0 0 0 0,0-2 64 0 0,0 1-64 0 0,0-2 0 0 0,0-1-96 0 0,0-1 96 0 0,0 0-928 0 0,0 0-128 0 0</inkml:trace>
  <inkml:trace contextRef="#ctx0" brushRef="#br0" timeOffset="9">19449 14604 4144 0 0,'0'0'368'0'0,"0"0"-296"0"0,0 0-72 0 0,5 0 0 0 0,-5 0 1240 0 0,-1 3 232 0 0,0-1 40 0 0,3 3 16 0 0,-3 0-856 0 0,-1 2-160 0 0,0 1-40 0 0,3 0-8 0 0,-4 1-168 0 0,0 2-32 0 0,2 3-8 0 0,-2 0 0 0 0,0 2-56 0 0,2 0-8 0 0,-3 0-8 0 0,2 0 0 0 0,-1 1 24 0 0,0 2 8 0 0,0 1 0 0 0,0 1 0 0 0,1 0-8 0 0,0 2 0 0 0,0-2 0 0 0,1 1 0 0 0,-1-1-112 0 0,2-2-32 0 0,-2-2 0 0 0,2 2 0 0 0,0-2-64 0 0,0 1 0 0 0,0-3 72 0 0,-2 1-72 0 0,2-1 87 0 0,0-1-23 0 0,-1-2 0 0 0,1 1 0 0 0,0-1 80 0 0,0-2 16 0 0,0-1 0 0 0,1 0 0 0 0,-1-1 8 0 0,0 0 8 0 0,2-1 0 0 0,-2-1 0 0 0,0 0-176 0 0,0 0-64 0 0,0-2 0 0 0,2 2 0 0 0,-2-2 64 0 0,0 1 0 0 0,2-1 0 0 0,-1-1-64 0 0,-1 0 64 0 0,0-3 96 0 0,0 0-16 0 0,0 0-8 0 0,0 0-440 0 0,0 0-88 0 0,0 0-24 0 0,0 0-4015 0 0,2-3-809 0 0</inkml:trace>
  <inkml:trace contextRef="#ctx0" brushRef="#br0" timeOffset="10">21931 14614 13360 0 0,'0'-2'1184'0'0,"-2"-1"-944"0"0,1 1-240 0 0,1 2 0 0 0,0 0 240 0 0,0 0 0 0 0,0 0 0 0 0,0 0 0 0 0,0 0-240 0 0,0 0-144 0 0,3-1 16 0 0,2 1 8 0 0,1 1 32 0 0,2-1 8 0 0,1 2 0 0 0,0 1 0 0 0,2-1 80 0 0,3 2 0 0 0,0-2 0 0 0,2 2-64 0 0,1 0 248 0 0,2 0 48 0 0,0-1 16 0 0,4 0 0 0 0,-1 1-184 0 0,1 0-64 0 0,-2-1 0 0 0,1-3 72 0 0,2 3-192 0 0,-2-3-40 0 0,-2 0 0 0 0,0-1-8 0 0,-1-1 336 0 0,-1-1 72 0 0,-4 1 16 0 0,0 0 0 0 0,0 1-256 0 0,-5-1 0 0 0,2 1 0 0 0,-3 1 0 0 0,-1 0 0 0 0,-3 0 0 0 0,1-1-88 0 0,-2 1-6416 0 0</inkml:trace>
  <inkml:trace contextRef="#ctx0" brushRef="#br0" timeOffset="11">17951 14622 10592 0 0,'0'0'944'0'0,"3"0"-752"0"0,2-1-192 0 0,2 1 0 0 0,-1-2 592 0 0,6 2 80 0 0,2-1 24 0 0,0 1 0 0 0,2 0-632 0 0,1 0-128 0 0,0-2-32 0 0,2 2 0 0 0,0-2 96 0 0,3 1 0 0 0,-1 1 0 0 0,2-1 0 0 0,3-1 112 0 0,-2 0 40 0 0,0 2 8 0 0,2 0 0 0 0,3 0-32 0 0,-5 0 0 0 0,5 0 0 0 0,-2 0 0 0 0,-3 0-128 0 0,-1 2 80 0 0,2-2-80 0 0,-4 2 64 0 0,-1-1-352 0 0,0 1-80 0 0,-2-1-16 0 0</inkml:trace>
  <inkml:trace contextRef="#ctx0" brushRef="#br0" timeOffset="12">20420 14626 3224 0 0,'5'-4'288'0'0,"-5"4"-288"0"0,0 0 0 0 0,0 0 0 0 0,5-1 1760 0 0,1 0 288 0 0,0-1 64 0 0,2 2 16 0 0,3 0-1752 0 0,0 0-376 0 0,2 2 0 0 0,1-2-80 0 0,-2 0 80 0 0,3 0 0 0 0,0-2 0 0 0,1 2 0 0 0,4 0 104 0 0,-3 0-8 0 0,1 0-8 0 0,2 0 0 0 0,1-2 136 0 0,-1 2 24 0 0,0 0 8 0 0,0-2 0 0 0,-2 2-96 0 0,0 0-8 0 0,0 0-8 0 0,-1-2 0 0 0,1 2 8 0 0,-2 0 0 0 0,-1 0 0 0 0,-1 0 0 0 0,-2 0-152 0 0,-2 0 0 0 0,-1 2 64 0 0,-2-2-64 0 0,-3 2-104 0 0,2-2-56 0 0,-4 0 0 0 0,-2 0-8 0 0,0 0-264 0 0,0 0-48 0 0,-4 2-16 0 0,1-2 0 0 0</inkml:trace>
  <inkml:trace contextRef="#ctx0" brushRef="#br0" timeOffset="13">20545 14622 9584 0 0,'-6'2'424'0'0,"5"-2"88"0"0,-3 0-408 0 0,3 1-104 0 0,-2-1 0 0 0,-1 1 0 0 0,1 1 0 0 0,-1 2 0 0 0,-1-1 0 0 0,-1 1 0 0 0,1 0 0 0 0,-2 1 0 0 0,0-3 0 0 0,-3 3 0 0 0,2 0 96 0 0,-1-1 56 0 0,0 2 8 0 0,2 0 0 0 0,1 0 176 0 0,-1 2 40 0 0,2-1 8 0 0,-3 3 0 0 0,1 0-48 0 0,1-1-8 0 0,1 2 0 0 0,-2-1 0 0 0,2 0-96 0 0,2 0-16 0 0,-1 0-8 0 0,2 1 0 0 0,-1 1-112 0 0,1-2-16 0 0,0 2-8 0 0,2-1 0 0 0,-1 1-72 0 0,1 0 64 0 0,0 0-64 0 0,1 4 64 0 0,-1-2 64 0 0,2 0 16 0 0,-2-1 0 0 0,2 2 0 0 0,1-1-144 0 0,-1-1-128 0 0,0 0 32 0 0,1 0 0 0 0,-1-1 96 0 0,2 0 64 0 0,-1 0 0 0 0,0-2-64 0 0,1 0 152 0 0,2-1-24 0 0,-1 1-8 0 0,0-1 0 0 0,1 0-120 0 0,-3-1 0 0 0,4 0 0 0 0,-1-1 0 0 0,0 2 0 0 0,1-2 64 0 0,0-2-64 0 0,2 2 96 0 0,-1-1 7 0 0,2 0 1 0 0,0 0 0 0 0,-1-1 0 0 0,2 2-40 0 0,-1-5-64 0 0,0 5 88 0 0,0-2-88 0 0,2-1 64 0 0,1-1-64 0 0,-2-1 0 0 0,2 0 0 0 0,1 0 0 0 0,1-1 80 0 0,3-2-80 0 0,-1-1 64 0 0,0 0-64 0 0,0 0 80 0 0,1-1-80 0 0,1 0 80 0 0,-2 0-80 0 0,0 0 0 0 0,0-4 0 0 0,0 5 64 0 0,1-3-64 0 0,-4 3 0 0 0,0-1 0 0 0,1-1 0 0 0,-3 2-280 0 0,3-2 8 0 0,-1 0 0 0 0,-4 0 1 0 0,3-1-929 0 0,-3 1-184 0 0</inkml:trace>
  <inkml:trace contextRef="#ctx0" brushRef="#br0" timeOffset="14">16707 14656 7832 0 0,'-1'-2'696'0'0,"-1"-1"-560"0"0,1 0-136 0 0,2 0 0 0 0,-1 3 1296 0 0,2-1 232 0 0,2-1 40 0 0,1 1 16 0 0,2-1-1416 0 0,1 1-280 0 0,0 0-56 0 0,3-1-16 0 0,0 2 120 0 0,2 0 64 0 0,2-3-80 0 0,2 2 80 0 0,0 1 80 0 0,3 0 64 0 0,-1-3 16 0 0,1 3 0 0 0,0 0 160 0 0,0-2 32 0 0,0 2 0 0 0,-2 0 8 0 0,3 0-240 0 0,-5 0-56 0 0,2 0 0 0 0,0 0-64 0 0,-2 2 0 0 0,-1-2 0 0 0,0 0 0 0 0,-1 0-72 0 0,-1 0-832 0 0,-2 3-168 0 0,13-3-32 0 0,-9 0-8 0 0</inkml:trace>
  <inkml:trace contextRef="#ctx0" brushRef="#br0" timeOffset="15">17465 14626 3224 0 0,'-4'2'136'0'0,"1"-2"40"0"0,0 3-176 0 0,0-2 0 0 0,2 2 0 0 0,-3 3 0 0 0,1-2 1440 0 0,-1 3 248 0 0,3 1 48 0 0,-1 2 16 0 0,-3 0-1072 0 0,1 4-208 0 0,3-1-48 0 0,-3 1-8 0 0,2 2-200 0 0,-1 1-48 0 0,-3 0-8 0 0,1 0 0 0 0,3 2 208 0 0,-3-1 40 0 0,-1 3 8 0 0,0 0 0 0 0,2-1-56 0 0,-3 1-8 0 0,1-2 0 0 0,-2-1 0 0 0,-3 1-288 0 0,3-1-64 0 0,5-1 0 0 0,-3-1 0 0 0,-4-1 0 0 0,3-1 0 0 0,2-1 0 0 0,1 0 0 0 0,-2-2 0 0 0,0-2 112 0 0,2 1-32 0 0,0-3-8 0 0,3-1-72 0 0,-1 1 64 0 0,-1-2-64 0 0,3-2 64 0 0,0-3-144 0 0,0 0-32 0 0,0 0-8 0 0,0 0 0 0 0,0 0-640 0 0,0 0-128 0 0,5 0-24 0 0,-4-1-4520 0 0</inkml:trace>
  <inkml:trace contextRef="#ctx0" brushRef="#br0" timeOffset="16">21263 14648 12440 0 0,'5'-5'1104'0'0,"-5"5"-880"0"0,0-3-224 0 0,0 0 0 0 0,0 0 256 0 0,0 3 16 0 0,2-2 0 0 0,-2 2 0 0 0,0 0-272 0 0,0 0 0 0 0,3 3 0 0 0,-1 1-96 0 0,-4 1 96 0 0,0 1 0 0 0,1 0 0 0 0,1 3 0 0 0,0-1 72 0 0,-2 2 40 0 0,-1 4 8 0 0,0 0 0 0 0,3 0 80 0 0,-2 0 24 0 0,-1 1 0 0 0,1 2 0 0 0,0-1-88 0 0,0 3-8 0 0,1 0-9 0 0,0-1 1 0 0,1 2-120 0 0,0 0 88 0 0,0-1-88 0 0,-2-2 80 0 0,1 3-80 0 0,1-4 0 0 0,1 1 0 0 0,1-1 0 0 0,-1-2 0 0 0,-1 2 0 0 0,3-2 0 0 0,-1 0 64 0 0,0 2-64 0 0,0-3 64 0 0,-2 1-64 0 0,1-2 64 0 0,2 1-64 0 0,-1-1 0 0 0,-2 0 0 0 0,3-2 64 0 0,-1 0-64 0 0,-1 0 0 0 0,-1-4 0 0 0,2 0 0 0 0,-2-2 0 0 0,2 0 0 0 0,-1-3 0 0 0,-1-1-88 0 0,0 0-264 0 0,0 0-47 0 0,3-3-17 0 0,-1 0-3832 0 0,-2-3-768 0 0</inkml:trace>
  <inkml:trace contextRef="#ctx0" brushRef="#br0" timeOffset="17">18288 14642 13072 0 0,'0'0'288'0'0,"0"0"56"0"0,-1-3 8 0 0,1 3 24 0 0,0 0-304 0 0,0 0-72 0 0,0 0 0 0 0,0 0 0 0 0,-3 4 0 0 0,1 0 0 0 0,1-1 0 0 0,1 3 0 0 0,0 3 0 0 0,0-1 80 0 0,0 2-80 0 0,0 3 80 0 0,0-3 240 0 0,1 7 56 0 0,-1-4 8 0 0,2 4 0 0 0,-1 0-81 0 0,1 0-15 0 0,0 0 0 0 0,0 3 0 0 0,1-2-48 0 0,-2 2-16 0 0,3-3 0 0 0,-2 3 0 0 0,0-3-152 0 0,1-1-72 0 0,0 0 64 0 0,-1 0-64 0 0,1-2 0 0 0,0 0 0 0 0,-2-1 0 0 0,3 1 0 0 0,-3-1 0 0 0,3 0 64 0 0,-4-2-64 0 0,3 1 0 0 0,-2-1 0 0 0,-1-4 0 0 0,3 0 0 0 0,-3 0 0 0 0,2-3-200 0 0,-2-1-32 0 0,1 0-8 0 0,-1-3 0 0 0,0 0-919 0 0,0 0-185 0 0,-1-10-40 0 0,1 3-8 0 0</inkml:trace>
  <inkml:trace contextRef="#ctx0" brushRef="#br0" timeOffset="18">13263 14644 12440 0 0,'-1'0'1104'0'0,"-5"-2"-880"0"0,2 0-224 0 0,-1 1 0 0 0,0 1 128 0 0,-2 0-24 0 0,0 3 0 0 0,0-1 0 0 0,-3-1-376 0 0,0 2-80 0 0,1-1-8 0 0,-1 2-8 0 0,-2-2-64 0 0,2 1-16 0 0,-1-1 0 0 0,1 2 0 0 0,-2-2 256 0 0,2 2 40 0 0,-1 0 16 0 0,-1-1 0 0 0,2 0 136 0 0,1 1 0 0 0,-1-2 64 0 0,-2 0-64 0 0,3 1 304 0 0,-1 1 16 0 0,1-2 0 0 0,1 2 0 0 0,-2-2-32 0 0,1 2 0 0 0,3 0 0 0 0,-1 2 0 0 0,1-3-224 0 0,0 2-64 0 0,3 0 0 0 0,1-1 0 0 0,-1 2 0 0 0,-2 0 0 0 0,0 3 0 0 0,4-1 0 0 0,-2 1 0 0 0,1 1 88 0 0,-1-2-88 0 0,1 2 96 0 0,-1 2 64 0 0,2-1 8 0 0,-3-1 8 0 0,4 2 0 0 0,-2 0-112 0 0,1-1-64 0 0,1 2 80 0 0,-1 0-80 0 0,-1 0 112 0 0,1-1-24 0 0,1 3-8 0 0,0-1 0 0 0,0 0 0 0 0,-2 0 0 0 0,2-2 0 0 0,0 0 0 0 0,2 1 56 0 0,-2-1 16 0 0,0-3 0 0 0,3 1 0 0 0,-2-1 56 0 0,0 1 16 0 0,1-1 0 0 0,-2 1 0 0 0,4-3 16 0 0,-2 2 7 0 0,2-4 1 0 0,1 3 0 0 0,-2-1-40 0 0,2 0-8 0 0,1-1 0 0 0,2-4 0 0 0,2 3-104 0 0,2-2-32 0 0,0 0 0 0 0,1-1 0 0 0,1 2-64 0 0,0-2 64 0 0,1-1-64 0 0,0-1 64 0 0,1 0-64 0 0,0 0-128 0 0,1-3 32 0 0,-1 3 8 0 0,-1 0-96 0 0,1 0-16 0 0,-2-2-8 0 0,-1 2 0 0 0,1-2-456 0 0,-2 0-87 0 0,-3-1-17 0 0,-1 0-5344 0 0</inkml:trace>
  <inkml:trace contextRef="#ctx0" brushRef="#br0" timeOffset="19">21240 14665 7856 0 0,'5'-3'352'0'0,"-5"3"64"0"0,0-2-328 0 0,2 0-88 0 0,3 1 0 0 0,-1-2 0 0 0,-1 2 0 0 0,1 1 0 0 0,3-2 0 0 0,0 2 64 0 0,4 0 24 0 0,-4-2 0 0 0,0 2 0 0 0,2-1 0 0 0,2 1 256 0 0,-2 1 48 0 0,-2-1 16 0 0,0 2 0 0 0,3-2 16 0 0,-1 3 8 0 0,-1 0 0 0 0,1 2 0 0 0,-2-2-272 0 0,3 3-48 0 0,0 0-16 0 0,-3 0 0 0 0,1 2-96 0 0,0-2 0 0 0,4 1 0 0 0,-1 2 0 0 0,-2-2 0 0 0,-1 2 0 0 0,2-1 0 0 0,2 1 0 0 0,1-1 72 0 0,-2 2-8 0 0,-4 0 0 0 0,4 3 0 0 0,2-3 96 0 0,-5 1 8 0 0,0 2 8 0 0,0 2 0 0 0,1-2-176 0 0,0 0 64 0 0,-2 1-64 0 0,1 2 0 0 0,2-2 0 0 0,-3 0 0 0 0,-2 2 0 0 0,1-1 0 0 0,-3-2 88 0 0,1 0-24 0 0,1 1 0 0 0,2 0 0 0 0,-5-1-64 0 0,3 1 0 0 0,0-2 0 0 0,0 2 0 0 0,-1-1 0 0 0,-1 0 0 0 0,1-2 0 0 0,0 1 0 0 0,1-1 112 0 0,0-1 8 0 0,-4-1 0 0 0,2 1 0 0 0,2-3-48 0 0,0 1-8 0 0,-2-1 0 0 0,0 0 0 0 0,0-3-64 0 0,0-2 0 0 0,0 2 0 0 0,0-1 0 0 0,-3-3-224 0 0,0 0-56 0 0,4 1-8 0 0,-3-2-5384 0 0</inkml:trace>
  <inkml:trace contextRef="#ctx0" brushRef="#br0" timeOffset="20">13499 14680 10680 0 0,'-1'-2'232'0'0,"1"-1"56"0"0,1 1 0 0 0,0 1 16 0 0,2-2-240 0 0,0 2-64 0 0,1-1 0 0 0,-1 1 0 0 0,3-1-120 0 0,0 1-32 0 0,1-1-8 0 0,-1 0 0 0 0,2 1 160 0 0,-2 0 128 0 0,0-1-32 0 0,3 2 0 0 0,3-1 360 0 0,-1 1 72 0 0,-1-1 16 0 0,2 1 0 0 0,2 1-208 0 0,-1 0-40 0 0,0-1-8 0 0,0 2 0 0 0,-2-1-192 0 0,1 0-32 0 0,-1 0-64 0 0,-1 0 88 0 0,3 2-88 0 0,-3-1 0 0 0,0 2 0 0 0,1 0 0 0 0,-4 0 0 0 0,0 0 0 0 0,1 1 0 0 0,-1 0 64 0 0,-1 0-64 0 0,2 1 0 0 0,-3 0 0 0 0,1 0-88 0 0,0 0 88 0 0,-3 1-64 0 0,0 0 64 0 0,0 0-64 0 0,-2 0 64 0 0,2 1 0 0 0,-3 0 0 0 0,2-1 0 0 0,-2 2 112 0 0,-2 1 40 0 0,4-2 8 0 0,-2 3 0 0 0,0-1-8 0 0,1 0 0 0 0,-1-3 0 0 0,0 5 0 0 0,0-2-152 0 0,0 0 0 0 0,0-1 0 0 0,0 1 0 0 0,1-1 0 0 0,-1 0 0 0 0,-1-2 0 0 0,1-1 0 0 0,1 0 0 0 0,-1-2 0 0 0,0-4 0 0 0,0 3 0 0 0,0-3 0 0 0,0 0-112 0 0,0 0 8 0 0,0 0-4160 0 0,0 0-832 0 0</inkml:trace>
  <inkml:trace contextRef="#ctx0" brushRef="#br0" timeOffset="21">16909 14657 2304 0 0,'-7'1'200'0'0,"6"1"-200"0"0,-1-2 0 0 0,1 0 0 0 0,1 0 2312 0 0,0 2 424 0 0,-2 1 80 0 0,1 1 24 0 0,1 3-2288 0 0,0 1-456 0 0,-1 3-96 0 0,-2-2 0 0 0,3 4 64 0 0,0-3 8 0 0,-2 5 8 0 0,2-3 0 0 0,0 1 8 0 0,-1 3 0 0 0,1-1 0 0 0,0 2 0 0 0,1 0 200 0 0,-1-2 48 0 0,2 1 8 0 0,-2 2 0 0 0,-2 0-184 0 0,4 1-32 0 0,-2-1 0 0 0,4 1-8 0 0,-3-3-25 0 0,2-1-7 0 0,-1 0 0 0 0,2-1 0 0 0,-4 2-88 0 0,1-5 96 0 0,1 1-96 0 0,-1-1 96 0 0,2-1-96 0 0,-3 0 96 0 0,0-2-96 0 0,0-1 96 0 0,0 0-96 0 0,0 0 0 0 0,0 0 0 0 0,0-5 0 0 0,0 3-96 0 0,-1-2-32 0 0,1-3 0 0 0,0 0-8 0 0,-2 2-367 0 0,2-2-73 0 0,0 0-8 0 0,-1-3-5456 0 0</inkml:trace>
  <inkml:trace contextRef="#ctx0" brushRef="#br0" timeOffset="22">13795 14842 6912 0 0,'0'-5'608'0'0,"0"2"-480"0"0,0-2-128 0 0,0 0 0 0 0,0-1 1328 0 0,0-1 240 0 0,-1-1 56 0 0,1 2 8 0 0,0-1-1312 0 0,0 0-256 0 0,1-2-64 0 0,-1 2 0 0 0,-1-2 0 0 0,1 2 0 0 0,1-3 0 0 0,1 2 0 0 0,0-2 64 0 0,0 4-64 0 0,0-1 96 0 0,2-1-32 0 0,0 1-64 0 0,0 2 80 0 0,1 0-80 0 0,-1 2 80 0 0,2-1-80 0 0,-1 1 0 0 0,1 0 0 0 0,-1 1 0 0 0,0 1 0 0 0,1 1 0 0 0,0-4 0 0 0,2 4 0 0 0,-2-1-72 0 0,2 1-8 0 0,-1-1 0 0 0,1 1 0 0 0,0 0 80 0 0,0-2 0 0 0,-1 0 0 0 0,3 2 0 0 0,-1 0 0 0 0,1 0 0 0 0,-1-2 0 0 0,3 2 0 0 0,-2 0 0 0 0,0-1-64 0 0,2 1 64 0 0,1 0 0 0 0,0 0 0 0 0,-1 0 0 0 0,0 0 0 0 0,0 0 88 0 0,-2 0-88 0 0,0 1 0 0 0,1-1 0 0 0,-1 0 0 0 0,-2 0-88 0 0,0 2 24 0 0,-1-2 0 0 0,1 0 0 0 0,-2 0 64 0 0,-1 0 0 0 0,1 0 0 0 0,0 2 0 0 0,-3-2 0 0 0,2 2 72 0 0,-3-2-8 0 0,2 0-64 0 0,-2 0 168 0 0,-2 0-16 0 0,4 1-8 0 0,-2 2 0 0 0,0 0 120 0 0,0-1 24 0 0,-1 1 8 0 0,0 0 0 0 0,0 1-168 0 0,-1 0-40 0 0,2 0-8 0 0,-2 2 0 0 0,1 2 40 0 0,-1-1 7 0 0,0-1 1 0 0,0 2 0 0 0,-1 2-48 0 0,1 0-8 0 0,0 0 0 0 0,0 1 0 0 0,0-1 120 0 0,1 3 16 0 0,1-2 8 0 0,-2 1 0 0 0,2 0-120 0 0,-2 0-16 0 0,0 1-8 0 0,2 1 0 0 0,-1-1 16 0 0,-1 2 0 0 0,0-2 0 0 0,0 3 0 0 0,0-1-16 0 0,2-1 0 0 0,-2 1 0 0 0,0 0 0 0 0,0 0-72 0 0,0-2 80 0 0,0 0-80 0 0,0 0 80 0 0,0 0 0 0 0,0-1 0 0 0,1 0 0 0 0,-1 1 0 0 0,-1-3-80 0 0,1 2 64 0 0,0-1-64 0 0,0 0 64 0 0,1-1 24 0 0,-1 2 0 0 0,1-2 0 0 0,1 0 0 0 0,-2-1 0 0 0,1 1 0 0 0,0-2 0 0 0,-1 0 0 0 0,1 0-88 0 0,1-3 0 0 0,-2 1 72 0 0,1-3-72 0 0,-1 1 64 0 0,2-1-64 0 0,-2-3 64 0 0,0 0-64 0 0,2 3 0 0 0,-2-3 72 0 0,0 0-72 0 0,0 0 0 0 0,2-2-736 0 0,-1 0-192 0 0</inkml:trace>
  <inkml:trace contextRef="#ctx0" brushRef="#br0" timeOffset="23">22106 14688 11312 0 0,'0'0'504'0'0,"-1"-3"104"0"0,1 1-488 0 0,0-2-120 0 0,0 1 0 0 0,0 3 0 0 0,0 0 344 0 0,0 0 40 0 0,0 0 16 0 0,0 0 0 0 0,0 0-168 0 0,0 0-32 0 0,0 0-8 0 0,0 0 0 0 0,1 5 56 0 0,0 0 8 0 0,1 3 0 0 0,-2 1 0 0 0,1 1-128 0 0,-1 2-32 0 0,0 1 0 0 0,0 2 0 0 0,0 1 31 0 0,0 1 1 0 0,0 1 0 0 0,0 3 0 0 0,0-3-32 0 0,0 5-8 0 0,0-2 0 0 0,0 2 0 0 0,-1-4-88 0 0,1 1 0 0 0,0-1 72 0 0,0 1-72 0 0,-2-3 0 0 0,2 0 0 0 0,-1-1 0 0 0,1-2 0 0 0,0 0 176 0 0,1-1 0 0 0,-1-3 0 0 0,0 1 0 0 0,0 0-176 0 0,0-2 0 0 0,0 0 0 0 0,2-3 0 0 0,-2 1 0 0 0,0-1 0 0 0,0-2 0 0 0,0 0 0 0 0,0 0 0 0 0,0-4 0 0 0,0 0 0 0 0,0 0-64 0 0,0 0-256 0 0,0 0-40 0 0,0 0-16 0 0,0 0 0 0 0,-2-3-1007 0 0,2-2-209 0 0,-1-6-40 0 0,0-1 0 0 0</inkml:trace>
  <inkml:trace contextRef="#ctx0" brushRef="#br0" timeOffset="24">10082 14757 9672 0 0,'-4'-6'424'0'0,"3"3"96"0"0,1 3-416 0 0,-2-4-104 0 0,4 1 0 0 0,-2-1 0 0 0,1 1 256 0 0,2-1 24 0 0,0 1 8 0 0,2-3 0 0 0,2 3-112 0 0,-2 0-16 0 0,1-1-8 0 0,2-2 0 0 0,4 3 80 0 0,-2 0 24 0 0,0 0 0 0 0,5-1 0 0 0,0 2 56 0 0,-1-1 8 0 0,-1 2 8 0 0,3-1 0 0 0,3-1-120 0 0,-2 3-24 0 0,0-1-8 0 0,1 0 0 0 0,-2 1-104 0 0,0 0-72 0 0,2 0 96 0 0,-1 1-96 0 0,0 0 80 0 0,1 1-80 0 0,0-1 64 0 0,-1 1-64 0 0,-1 1 0 0 0,-3 0 64 0 0,1 1-64 0 0,-2-1 0 0 0,-1 3 0 0 0,-2-2 0 0 0,-2 2-112 0 0,-1 2 40 0 0,0-2 72 0 0,-3 0 0 0 0,1 1 0 0 0,2 1 0 0 0,-4-1 0 0 0,1 1 0 0 0,-2 1 0 0 0,0 0 0 0 0,1-1 0 0 0,-2 0 0 0 0,0 2 0 0 0,0-1-64 0 0,0-2-8 0 0,0 0 0 0 0,-2 1 0 0 0,0-1 0 0 0,0 0 72 0 0,1-2-96 0 0,-1 0 96 0 0,0 0-96 0 0,-2 0 96 0 0,0-2 0 0 0,2 3 0 0 0,-2-3 0 0 0,1 0 0 0 0,0 3 0 0 0,0-3 64 0 0,-1 1-64 0 0,2 1 176 0 0,-1-3 0 0 0,1 2 0 0 0,0-1 0 0 0,2 0-256 0 0,-3 0-48 0 0,0 0-16 0 0,2 0 0 0 0,-1-1 232 0 0,-1 1 40 0 0,-1-2 16 0 0,0 0 0 0 0,-2 1-144 0 0,3 0 0 0 0,-5-1 0 0 0,1-1 0 0 0,-1 2 0 0 0,-1-1 0 0 0,-3-1 0 0 0,1 0 0 0 0,1 0 0 0 0,-2 0 0 0 0,1 0 0 0 0,-3 2 0 0 0,1-1 0 0 0,-1 0 0 0 0,0-1 0 0 0,-3 0 0 0 0,1 2 0 0 0,-1-2 96 0 0,1 2-8 0 0,0-1 0 0 0,-2 0-88 0 0,1-1-96 0 0,3 2 16 0 0,-1-2 8 0 0,2 0 72 0 0,2 0 0 0 0,-2 0 0 0 0,4 0-64 0 0,1 0-672 0 0,2 0-136 0 0,2 3-24 0 0</inkml:trace>
  <inkml:trace contextRef="#ctx0" brushRef="#br0" timeOffset="25">10856 14691 11144 0 0,'-5'-2'488'0'0,"5"2"112"0"0,-5 0-480 0 0,5 0-120 0 0,0 0 0 0 0,0 0 0 0 0,0 0 72 0 0,3-2-8 0 0,4 2 0 0 0,1-1 0 0 0,1 0 208 0 0,0-1 40 0 0,1 0 8 0 0,4 2 0 0 0,1 0-256 0 0,1 0-64 0 0,-2-1 0 0 0,0 1 0 0 0,2 0 128 0 0,0 0 24 0 0,2 0 0 0 0,1 0 0 0 0,3 0-152 0 0,0 1 80 0 0,-2-1-80 0 0,1 2 64 0 0,1-2-64 0 0,-3 0 96 0 0,2 0-96 0 0,-1 0 96 0 0,0 0-96 0 0,0 0 0 0 0,1 0 72 0 0,-2 0-72 0 0,0 0 0 0 0,0 2-80 0 0,-2-2 8 0 0,0 1 0 0 0,-5 0 72 0 0,4 2 0 0 0,-3-2 0 0 0,-1 0 0 0 0,1 2 0 0 0,-3-1 0 0 0,2 0 0 0 0,-2 1 0 0 0,-2 0 0 0 0,-1 0 64 0 0,3 1-64 0 0,-2-1 0 0 0,-1 2 64 0 0,-2-1-64 0 0,2 2 80 0 0,-2-1-80 0 0,0-2 176 0 0,1 3-16 0 0,-2-1 0 0 0,1 3 0 0 0,-1-2-48 0 0,-2 2-16 0 0,2 1 0 0 0,0 1 0 0 0,-1 1-24 0 0,-2 0-8 0 0,3 0 0 0 0,-3 1 0 0 0,0-1 24 0 0,1 2 0 0 0,-1 0-1 0 0,-1 1 1 0 0,0-2 8 0 0,0 3 8 0 0,-3 0 0 0 0,2 1 0 0 0,0-1-104 0 0,-1-1 0 0 0,-1 1 0 0 0,2-1 0 0 0,-1 1 0 0 0,2-2 0 0 0,-4 0 0 0 0,4-1 0 0 0,0 1 176 0 0,-2-1 16 0 0,0 0 0 0 0,1-1 0 0 0,0-1-192 0 0,-1 2 0 0 0,1-4 0 0 0,0 0 0 0 0,0 1 64 0 0,-1 1-64 0 0,2-2 64 0 0,-2 0-64 0 0,-1 0 104 0 0,0-1-8 0 0,1-1-8 0 0,0-2 0 0 0,-1 2 0 0 0,-2-3 0 0 0,1 2 0 0 0,0-1 0 0 0,2-2-8 0 0,-4 1 0 0 0,-1-1 0 0 0,-3-1 0 0 0,1 0-16 0 0,-1 0 0 0 0,0 1 0 0 0,-2-2 0 0 0,0-2-64 0 0,-1 2 0 0 0,-5-1 0 0 0,2 1 0 0 0,-3 0 0 0 0,-2 0 0 0 0,-2-1-96 0 0,3 1 96 0 0,-3 0 0 0 0,-1 0 0 0 0,1 0 0 0 0,0 1 96 0 0,-2-1-96 0 0,2 1-96 0 0,2 1 16 0 0,-1-1 8 0 0,0 1 72 0 0,2 0 0 0 0,4 0 0 0 0,5-2 0 0 0,-1 2-96 0 0,0 1-8 0 0,3-3 0 0 0,3 1-4871 0 0,2 0-977 0 0</inkml:trace>
  <inkml:trace contextRef="#ctx0" brushRef="#br0" timeOffset="26">11755 14757 10912 0 0,'-4'-6'240'0'0,"4"6"48"0"0,-1-3 16 0 0,1 3 0 0 0,0 0-240 0 0,0 0-64 0 0,-2-2 0 0 0,2 2 0 0 0,0 0 0 0 0,0 0-96 0 0,-1-2 32 0 0,1 2 0 0 0,0 0 64 0 0,0-4 64 0 0,0 2-64 0 0,0-1 88 0 0,0 2 368 0 0,3-1 80 0 0,-2-3 8 0 0,2 2 8 0 0,1 0-104 0 0,-2 0-16 0 0,5 0-8 0 0,-1-1 0 0 0,1 0-272 0 0,1 0-56 0 0,2 3-16 0 0,-1-2 0 0 0,3 0-80 0 0,1 0 80 0 0,-1 0-80 0 0,2 2 79 0 0,1-1-79 0 0,1 2 0 0 0,1 0 0 0 0,1 2 0 0 0,2-2 0 0 0,-1 1 0 0 0,-2 1 0 0 0,2 2 0 0 0,-1-1 0 0 0,1 0 0 0 0,-1 0 0 0 0,0 3 0 0 0,-1-2-87 0 0,-1 2 87 0 0,-1-3-64 0 0,1 2 64 0 0,-2 1 0 0 0,-3 1 0 0 0,0 2 0 0 0,0-2-64 0 0,-4 2-200 0 0,0-1-40 0 0,-2 1-8 0 0,1-1 0 0 0,-5 1-160 0 0,1-1-32 0 0,-2 0-8 0 0,-3-1 0 0 0,-1 0 312 0 0,-2-1 56 0 0,1 0 16 0 0,-3 1 0 0 0,-2-1 128 0 0,-1-1-80 0 0,0-2 80 0 0,1 1-64 0 0,0 2-1056 0 0,-1-3-200 0 0</inkml:trace>
  <inkml:trace contextRef="#ctx0" brushRef="#br0" timeOffset="27">13511 14709 9216 0 0,'0'0'816'0'0,"-2"-1"-656"0"0,-1 2-160 0 0,3-1 0 0 0,-1 2 464 0 0,-1 4 56 0 0,1 0 16 0 0,0 1 0 0 0,-2 1-264 0 0,2 4-48 0 0,0 0-16 0 0,-1 1 0 0 0,0 1 48 0 0,2 4 0 0 0,0-1 8 0 0,-2 2 0 0 0,2 1-8 0 0,0 0-8 0 0,-1 1 0 0 0,1 2 0 0 0,-2-1 16 0 0,2-1 8 0 0,0 0 0 0 0,0-1 0 0 0,2-3-113 0 0,-2 2-31 0 0,1-4 0 0 0,1 3 0 0 0,-2-5-64 0 0,0 0-64 0 0,0 1 72 0 0,2-5-72 0 0,0 0 72 0 0,-1-2-72 0 0,0-2 64 0 0,0 1-64 0 0,1-3 0 0 0,-1 0-96 0 0,-1-3 0 0 0,0 0 8 0 0,0 0-431 0 0,0 0-89 0 0,0 0-24 0 0</inkml:trace>
  <inkml:trace contextRef="#ctx0" brushRef="#br0" timeOffset="28">12442 14723 10680 0 0,'0'0'472'0'0,"0"0"104"0"0,0 0-464 0 0,0 0-112 0 0,0 0 0 0 0,4 1 0 0 0,-2 1 64 0 0,1 4-64 0 0,-1-3 88 0 0,4 2-88 0 0,-5 5 168 0 0,4-1-16 0 0,-3 3-8 0 0,3 1 0 0 0,1 1 16 0 0,-3 1 0 0 0,1-1 0 0 0,0 2 0 0 0,1 0-80 0 0,-2 1-16 0 0,-2 0 0 0 0,3 1 0 0 0,-2-1 80 0 0,-2 1 16 0 0,3 0 0 0 0,-3-1 0 0 0,0 1-64 0 0,-1 0-16 0 0,-1-2 0 0 0,2 1 0 0 0,-2-1-80 0 0,-2 2 0 0 0,4-3 0 0 0,-4 1 0 0 0,4-2 64 0 0,-2-2-64 0 0,-1 2 96 0 0,2-2-32 0 0,-2 0 192 0 0,3 0 32 0 0,-1-2 0 0 0,1-1 8 0 0,1-1-200 0 0,2 1-32 0 0,0-3-64 0 0,0 0 88 0 0,1-1 40 0 0,2-1 0 0 0,3-1 7 0 0,-3 0 1 0 0,1-3 376 0 0,2 4 64 0 0,3-4 24 0 0,0 0 0 0 0,2 0-944 0 0,-1-2-184 0 0,1 0-40 0 0,2 0-8 0 0,-2 0 464 0 0,3 0 112 0 0,0-1 0 0 0,-1-1 0 0 0,3 2 0 0 0,-2 0-88 0 0,-1-1 88 0 0,1 1-80 0 0,-1 1-263 0 0,-1 1-49 0 0,-1-2-16 0 0,0 1 0 0 0,-2 1-488 0 0,-1 0-104 0 0,1 0-24 0 0,-1 0 0 0 0</inkml:trace>
  <inkml:trace contextRef="#ctx0" brushRef="#br0" timeOffset="29">10101 14745 1376 0 0,'1'-1'64'0'0,"-1"1"8"0"0,0-3-72 0 0,0 2 0 0 0,0 1 0 0 0,0 0 0 0 0,0 0 1720 0 0,0 0 328 0 0,0 0 64 0 0,0 0 8 0 0,0 0-1088 0 0,0 0-216 0 0,-1 6-48 0 0,1 1 0 0 0,0 1-224 0 0,0 1-32 0 0,0 1-16 0 0,0 2 0 0 0,0 3-152 0 0,0-1-32 0 0,0 1-8 0 0,0 1 0 0 0,0 1-104 0 0,0 2-17 0 0,0-1-7 0 0,0-1 0 0 0,0 3-80 0 0,0 0-24 0 0,0-3 0 0 0,0 2 0 0 0,0 0-8 0 0,0-1-64 0 0,0-1 96 0 0,0-3-32 0 0,0 3-64 0 0,0-3 0 0 0,0 0 0 0 0,0 0 64 0 0,0-1-64 0 0,0 1 0 0 0,-2-3 0 0 0,2-3 0 0 0,0 2 0 0 0,0-3 64 0 0,0-2-64 0 0,0 0 0 0 0,0-1-128 0 0,2-1-72 0 0,-2-3-16 0 0,0 0 0 0 0,0 0-895 0 0,1-2-177 0 0</inkml:trace>
  <inkml:trace contextRef="#ctx0" brushRef="#br0" timeOffset="30">10838 14744 13560 0 0,'-12'0'600'0'0,"9"0"128"0"0,3 0-584 0 0,1 2-144 0 0,-2 4 0 0 0,2-1 0 0 0,2 2 0 0 0,-2 3-96 0 0,1 2 8 0 0,-2 0 8 0 0,-2 0 80 0 0,4 3 0 0 0,1 0 0 0 0,-3 1 0 0 0,-5-1 0 0 0,4 5-96 0 0,4-3 96 0 0,-1 3-96 0 0,-6 0 96 0 0,4-2 88 0 0,2 0-24 0 0,0 0 0 0 0,0 0 128 0 0,-1-2 16 0 0,1-2 8 0 0,0 0 0 0 0,6-1-88 0 0,-3-1-24 0 0,-2 0 0 0 0,1-2 0 0 0,1 1-104 0 0,1-3 72 0 0,0 1-72 0 0,0-1 64 0 0,-2 0-64 0 0,2-2 0 0 0,0 0 0 0 0,1-2-88 0 0,-3 2 88 0 0,2-3 0 0 0,0 1 0 0 0,3-2 64 0 0,-4 1-64 0 0,2-2 0 0 0,0 0 0 0 0,0-1 0 0 0,1-1-256 0 0,0 0-96 0 0,-3-2-8 0 0,5 1-8 0 0,2-2-952 0 0,-2-1-192 0 0</inkml:trace>
  <inkml:trace contextRef="#ctx0" brushRef="#br0" timeOffset="31">11727 14776 12752 0 0,'-2'0'280'0'0,"0"0"56"0"0,2 0 16 0 0,0 0 8 0 0,0 0-288 0 0,4 3-72 0 0,-3 1 0 0 0,3 2 0 0 0,0 3 0 0 0,0-1 0 0 0,0 2 0 0 0,-1 1 0 0 0,3 2 0 0 0,-2 1 0 0 0,-1 1 72 0 0,0 1-72 0 0,1 3 192 0 0,-2 0 8 0 0,2 0 0 0 0,-1 3 0 0 0,-1-3 32 0 0,1 0 8 0 0,-2 2 0 0 0,1-2 0 0 0,-1-2-80 0 0,0 1-24 0 0,1 0 0 0 0,-2-1-1 0 0,0-1-135 0 0,3 1 80 0 0,-2-1-80 0 0,-1-4 64 0 0,0-1-64 0 0,0-1 0 0 0,0-1 0 0 0,0-3-88 0 0,1 0-175 0 0,-1-3-41 0 0,0 1-8 0 0,0-4-3920 0 0,0 0-792 0 0</inkml:trace>
  <inkml:trace contextRef="#ctx0" brushRef="#br0" timeOffset="32">11733 14988 10680 0 0,'0'0'232'0'0,"-1"0"56"0"0,-2-1 0 0 0,3 1 16 0 0,0 0-240 0 0,0 0-64 0 0,0 0 0 0 0,0 0 0 0 0,0 0 88 0 0,0 0 8 0 0,0 0 0 0 0,6 0 0 0 0,-2 0 48 0 0,3 0 16 0 0,-1 1 0 0 0,1-1 0 0 0,2 2 144 0 0,0-1 32 0 0,1-1 8 0 0,1 2 0 0 0,1-2-240 0 0,0-2-40 0 0,3 2-64 0 0,0-1 88 0 0,-3 1-88 0 0,5 1 64 0 0,0-1-64 0 0,0 2 64 0 0,1-1-64 0 0,-1-1 0 0 0,-1 2 0 0 0,-1-1 64 0 0,-1-1-64 0 0,1-1 0 0 0,-3 1 0 0 0,0-2 64 0 0,3-1-64 0 0,-4 2 64 0 0,1-1-64 0 0,0-2 64 0 0,-4 0-64 0 0,0 0 0 0 0,3 0 0 0 0,-3-2 0 0 0,1 3 256 0 0,-1-1 16 0 0,0-2 0 0 0,1 2 0 0 0,-2-2-272 0 0,-1-2 0 0 0,-3 0 0 0 0,3 2 0 0 0,-4-1 0 0 0,0 1 0 0 0,-1 0 0 0 0,-2-1 0 0 0,1 1-208 0 0,-3-1-96 0 0,-2 2-16 0 0,1-1-8 0 0,2 0-656 0 0,-2 0-128 0 0,-9-3-24 0 0,3 3-8 0 0</inkml:trace>
  <inkml:trace contextRef="#ctx0" brushRef="#br0" timeOffset="33">18609 14893 15200 0 0,'0'0'672'0'0,"0"0"143"0"0,0 0-655 0 0,0 0-160 0 0,4-1 0 0 0,2 1 0 0 0,5 0 120 0 0,-2 1-16 0 0,3 1 0 0 0,2 1 0 0 0,2-2-104 0 0,1 0 0 0 0,0 1 0 0 0,2-1 0 0 0,1-2 0 0 0,2 1 0 0 0,2-3-104 0 0,-1 2 32 0 0,-1-2-88 0 0,3 1-8 0 0,-2 1-8 0 0,2 1-6479 0 0</inkml:trace>
  <inkml:trace contextRef="#ctx0" brushRef="#br0" timeOffset="34">20438 14918 9472 0 0,'0'0'416'0'0,"0"0"96"0"0,-4 0-416 0 0,4 0-96 0 0,0 0 0 0 0,0 0 0 0 0,0 0-120 0 0,0 0-40 0 0,0 0-16 0 0,0 0 0 0 0,4 0 176 0 0,3 1 0 0 0,2-1 0 0 0,1 0 0 0 0,3 0 168 0 0,1 0 72 0 0,2 0 16 0 0,0-1 0 0 0,1-1 72 0 0,2 2 24 0 0,5-3 0 0 0,-1 3 0 0 0,1 0-168 0 0,-2 0-32 0 0,1 0-8 0 0,1 0 0 0 0,-4 3-256 0 0,0-3-48 0 0</inkml:trace>
  <inkml:trace contextRef="#ctx0" brushRef="#br0" timeOffset="35">12926 14954 12896 0 0,'-14'-3'1152'0'0,"9"1"-928"0"0,2 1-224 0 0,0 1 0 0 0,0 0 288 0 0,3 0 16 0 0,0 0 0 0 0,0 0 0 0 0,4 0-424 0 0,1 0-80 0 0,1 1-24 0 0,4-1 0 0 0,1 0 160 0 0,1 0 64 0 0,5 2-64 0 0,-1-2 64 0 0,5 0 0 0 0,-1 0 0 0 0,2-2 0 0 0,0 1 0 0 0,3 1-192 0 0,-2-2 8 0 0,4-1 0 0 0,-2 1 0 0 0</inkml:trace>
  <inkml:trace contextRef="#ctx0" brushRef="#br0" timeOffset="36">17388 14971 13448 0 0,'-2'-6'592'0'0,"2"6"128"0"0,0 0-576 0 0,0 0-144 0 0,0 0 0 0 0,5-1 0 0 0,2 1-128 0 0,1 0-48 0 0,-2 0-16 0 0,1 1 0 0 0,3 2 104 0 0,2-3 24 0 0,-1 0 0 0 0,0-3 0 0 0,1 3 64 0 0,2 0-64 0 0,4 0 64 0 0,0-1-64 0 0,-2 1 184 0 0,1 0 40 0 0,4 0 0 0 0,0 0 8 0 0,-1-1-168 0 0,-2 1 64 0 0,0-2-64 0 0,0 2 0 0 0,5-2-192 0 0,-4 1-64 0 0,-2-2-24 0 0,3 1-5256 0 0</inkml:trace>
  <inkml:trace contextRef="#ctx0" brushRef="#br0" timeOffset="37">10128 14970 7368 0 0,'0'0'656'0'0,"-2"0"-528"0"0,-1 0-128 0 0,3 0 0 0 0,0 0 352 0 0,0 0 48 0 0,0 0 8 0 0,0 0 0 0 0,0 0-248 0 0,5 2-40 0 0,-4 0-16 0 0,6-1 0 0 0,-1-1 216 0 0,0 0 32 0 0,3 3 16 0 0,1-3 0 0 0,0 2-16 0 0,2-1-8 0 0,1 2 0 0 0,-1-1 0 0 0,2 2-72 0 0,2 0-16 0 0,0-1 0 0 0,-1 3 0 0 0,2-1-160 0 0,-2 1-32 0 0,-2-1 0 0 0,5 1-64 0 0,-3 0 80 0 0,1 1-80 0 0,0-1 64 0 0,2 2-64 0 0,-3-1 0 0 0,-1 0 0 0 0,5 2 0 0 0,-4-1 0 0 0,-1 1 0 0 0,1-1 0 0 0,-3 1 0 0 0,3 1 0 0 0,-1-1 0 0 0,-2 1 0 0 0,-2-1 0 0 0,1 2 0 0 0,1-2 0 0 0,-4 0 0 0 0,-1-2 0 0 0,-2 2 0 0 0,2-3 0 0 0,-1 0 0 0 0,-2-1 64 0 0,-3-2-64 0 0,-1 1 136 0 0,1-2-8 0 0,2 2-8 0 0,-3-4 0 0 0,0 0-120 0 0,0 0 72 0 0,0 0-72 0 0,0 0 64 0 0,-3 0-416 0 0,1-1-96 0 0</inkml:trace>
  <inkml:trace contextRef="#ctx0" brushRef="#br0" timeOffset="38">11788 15015 8408 0 0,'0'0'184'0'0,"0"0"40"0"0,0 0 0 0 0,6 0 16 0 0,-1 0-240 0 0,3 0 0 0 0,0 0 0 0 0,2 0 0 0 0,-1-1 240 0 0,3 1 0 0 0,2 0 0 0 0,-1-1 0 0 0,1-1-136 0 0,3 2-24 0 0,-1 0-8 0 0,3 0 0 0 0,-1 0 200 0 0,1 0 40 0 0,0 0 8 0 0,0-2 0 0 0,0 1-320 0 0,0 1 0 0 0,-1 0 0 0 0,1 0 0 0 0,0 1 192 0 0,0 1 8 0 0,-1-2 0 0 0,1 3 0 0 0,-3-2 96 0 0,0 1 24 0 0,1 2 0 0 0,-3-2 0 0 0,-1 2-248 0 0,1 0-72 0 0,-1 1 0 0 0,-1-1 0 0 0,0 0 72 0 0,-3 1-72 0 0,0 0 0 0 0,-1 1 72 0 0,1 0-72 0 0,-2 0 64 0 0,-1 0-64 0 0,-2 1 64 0 0,0 0 40 0 0,0 0 8 0 0,-2 0 0 0 0,-1 1 0 0 0,0 1-32 0 0,1 0-8 0 0,-1-3 0 0 0,-1 1 0 0 0,0 1-72 0 0,-1 1 0 0 0,-2-1 0 0 0,-1-1 0 0 0,1 1 0 0 0,-1 0 0 0 0,0-1 0 0 0,-2-1 0 0 0,2 0 104 0 0,-3 0 8 0 0,1 1 0 0 0,-1-3 0 0 0,-2 1-112 0 0,2-1 88 0 0,0 1-88 0 0,-2-2 80 0 0,0 0 16 0 0,-1 0 0 0 0,0-1 0 0 0,-3 2 0 0 0,-1-2 0 0 0,0 0 8 0 0,-3 0 0 0 0,-2-1 0 0 0,0 0-104 0 0,1 0 0 0 0,-2-1 0 0 0,-3-1 0 0 0,1-1 64 0 0,1 0-64 0 0,-4 2 0 0 0,3-2 0 0 0,-1 0 71 0 0,-1 0-71 0 0,2 0 64 0 0,0 0-64 0 0,2 2 72 0 0,2-1-72 0 0,0 0 80 0 0,4 0-80 0 0,1 1 0 0 0,2 0 0 0 0,2 0 0 0 0,0 0 0 0 0,4 0-983 0 0,-2 0-169 0 0,0-1-32 0 0,7 1 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OA" name="resolution" value="1000" units="1/rad"/>
          <inkml:channelProperty channel="OE" name="resolution" value="1000" units="1/rad"/>
        </inkml:channelProperties>
      </inkml:inkSource>
      <inkml:timestamp xml:id="ts0" timeString="2020-08-05T11:28:01.490"/>
    </inkml:context>
    <inkml:brush xml:id="br0">
      <inkml:brushProperty name="width" value="0.05" units="cm"/>
      <inkml:brushProperty name="height" value="0.05" units="cm"/>
      <inkml:brushProperty name="color" value="#849398"/>
      <inkml:brushProperty name="fitToCurve" value="1"/>
      <inkml:brushProperty name="ignorePressure" value="1"/>
    </inkml:brush>
  </inkml:definitions>
  <inkml:trace contextRef="#ctx0" brushRef="#br0">1116 6545 0 0,'-10'3'0'0,"5"-1"0"0,-2 10 0 0,-6-2 0 0,3 10 0 0,-7-7 0 0,2 9 0 0,-2 0 0 0,-1 8 0 0,1 2 0 0,-1 1 0 0,3-1 0 0,-2 5 0 0,5-7 0 0,-6 5 0 0,8 2 0 0,-2 0 0 0,0-2 0 0,7-3 0 0,5-2 0 0,-8 7 0 0,8-10 0 0,0-2 0 0,8-2 0 0,-3-4 0 0,7-4 0 0,-2 0 0 0,2 3 0 0,1-11 0 0,-1-2 0 0,8-5 0 0,-3 0 0 0</inkml:trace>
  <inkml:trace contextRef="#ctx0" brushRef="#br0" timeOffset="1">3125 6565 0 0,'0'0'0'0,"0"0"0"0,5-5 0 0,-5 5 0 0,0 0 0 0,12 0 0 0,-4 3 0 0,7 4 0 0,-5 5 0 0,5 6 0 0,-3 2 0 0,6 2 0 0,-6 3 0 0,-2 7 0 0,7 3 0 0,-7 0 0 0,3 4 0 0,-8 1 0 0,2 2 0 0,0 0 0 0,-4 1 0 0,2 1 0 0,0 1 0 0,-5-3 0 0,-5-5 0 0,0-4 0 0,0 1 0 0,-7 1 0 0,2-10 0 0,-5 2 0 0,0-2 0 0</inkml:trace>
  <inkml:trace contextRef="#ctx0" brushRef="#br0" timeOffset="2">1468 6665 0 0,'0'0'0'0,"0"0"0"0,0 0 0 0,0 0 0 0,0 0 0 0,0 0 0 0,0 0 0 0,0 10 0 0,0-3 0 0,0 8 0 0,0 0 0 0,-2 3 0 0,2-1 0 0,-3 3 0 0,3 2 0 0,-2 3 0 0,-3 2 0 0,5-2 0 0,-5-2 0 0,5 1 0 0,0 1 0 0,5 0 0 0,0-3 0 0,0 1 0 0,2-1 0 0,-2-10 0 0,3 8 0 0,2-7 0 0,0 2 0 0,-5-8 0 0,12 3 0 0,-7-8 0 0,0 3 0 0,0-2 0 0,0-3 0 0,-3-3 0 0</inkml:trace>
  <inkml:trace contextRef="#ctx0" brushRef="#br0" timeOffset="3">1235 6702 0 0,'0'0'0'0,"-5"0"0"0,-5 0 0 0,2 0 0 0,1 0 0 0,-3 5 0 0,5 0 0 0,-2 2 0 0,7-7 0 0,-10 3 0 0,5 9 0 0,-3-4 0 0,3 2 0 0,0-1 0 0,3 4 0 0,2-6 0 0,0 11 0 0,0-3 0 0,7-3 0 0,3 5 0 0,-2-2 0 0,2 3 0 0,2-4 0 0,3 6 0 0,-5-2 0 0,5-1 0 0,-3-2 0 0,5-3 0 0,-4 3 0 0,2 0 0 0,-6 2 0 0,1 1 0 0,3-3 0 0,-8-3 0 0,-3 3 0 0,3-5 0 0,0 0 0 0,-5 0 0 0,-5 2 0 0,5-5 0 0,-7 1 0 0,-3 2 0 0,-3 0 0 0,-1-5 0 0,-1 2 0 0,-5-4 0 0,2 2 0 0,-1-3 0 0,-4-2 0 0,4 0 0 0,-4 0 0 0,6-2 0 0,5-3 0 0,-1 5 0 0,-2-5 0 0,3-3 0 0,7-2 0 0</inkml:trace>
  <inkml:trace contextRef="#ctx0" brushRef="#br0" timeOffset="4">1356 6916 0 0,'-5'-5'0'0,"0"5"0"0,3 0 0 0,2 3 0 0,-5-3 0 0,5 0 0 0,0 0 0 0,0 0 0 0,0 0 0 0,12-3 0 0,-2 6 0 0,5-1 0 0,0-2 0 0,0 0 0 0,0 0 0 0,5 0 0 0,-3 0 0 0,1 0 0 0,-1 0 0 0,3 0 0 0,-3 0 0 0,5 0 0 0,-7 0 0 0,-5 0 0 0,8-2 0 0,-1 2 0 0,-7 0 0 0,2-3 0 0,1 3 0 0,-3-2 0 0,-3-1 0 0,1 3 0 0,4 0 0 0,-7 0 0 0,0 0 0 0,-5 0 0 0,0 0 0 0,7 5 0 0,3 3 0 0,-7 2 0 0,2-5 0 0,-5 7 0 0,0-2 0 0,0-3 0 0,0 3 0 0,0 0 0 0,-5 3 0 0,5-1 0 0,-3 0 0 0,-2-2 0 0,0 3 0 0,5-3 0 0,-7 2 0 0,4-7 0 0,-2 5 0 0,3-2 0 0,-3-3 0 0,5 2 0 0,0-7 0 0,0 0 0 0,-7 5 0 0,7-5 0 0,0 0 0 0,0 0 0 0,0 0 0 0,-3-5 0 0,3-5 0 0,0 0 0 0,3 5 0 0,4-5 0 0,-7-5 0 0,7 0 0 0,1 0 0 0,-1 3 0 0,3-3 0 0,-2 0 0 0,2-2 0 0,-3 2 0 0,1 3 0 0,4-1 0 0,-2 3 0 0,0 0 0 0,-3 5 0 0,8-5 0 0,-10 0 0 0,8 8 0 0,-4-1 0 0,4-1 0 0,-3-4 0 0,2 8 0 0,1 0 0 0,-3 0 0 0,2 0 0 0</inkml:trace>
  <inkml:trace contextRef="#ctx0" brushRef="#br0" timeOffset="5">2269 6990 0 0,'0'0'0'0,"0"0"0"0,0 0 0 0,0 0 0 0,5-5 0 0,-5 5 0 0,0-3 0 0,0 3 0 0,10 0 0 0,-8 0 0 0,3 3 0 0,-2 2 0 0,-3-5 0 0,5 5 0 0,-5 7 0 0,7 0 0 0,-7-2 0 0,0-7 0 0,0-1 0 0,3 11 0 0,-3-6 0 0,0 6 0 0,0-1 0 0,0-5 0 0,-3-2 0 0,3 5 0 0,-7-5 0 0,7 3 0 0,0-8 0 0,0 0 0 0,0 0 0 0,0 0 0 0,0 0 0 0,0 0 0 0,0 0 0 0,0 0 0 0,0-8 0 0,0 1 0 0,0-3 0 0,0 0 0 0,0-5 0 0,7 0 0 0,-4-2 0 0,2 4 0 0,2-11 0 0,-2 14 0 0,5-8 0 0,-3 1 0 0,6 5 0 0,-3-1 0 0,2 3 0 0,-2 5 0 0,2-5 0 0,-2 3 0 0,0 7 0 0,3-5 0 0,-3 5 0 0,0 0 0 0,-1 0 0 0,-4 0 0 0,5 5 0 0,0 2 0 0,-7 3 0 0,4-5 0 0,-4 5 0 0,-3 3 0 0,7-1 0 0,-7-2 0 0,0 5 0 0,3 0 0 0,-1 2 0 0,1-2 0 0,1 5 0 0,-4-8 0 0,0 6 0 0,10-1 0 0,-2-5 0 0,2 1 0 0,-5-1 0 0,7 1 0 0,3-6 0 0</inkml:trace>
  <inkml:trace contextRef="#ctx0" brushRef="#br0" timeOffset="6">1974 6916 0 0,'0'0'0'0,"0"5"0"0,0-5 0 0,0 10 0 0,0-2 0 0,-3-1 0 0,3 3 0 0,-5-3 0 0,5 3 0 0,0-2 0 0,-2-1 0 0,2 3 0 0,0 0 0 0,0-2 0 0,-5 1 0 0,5 1 0 0,0 5 0 0,0-7 0 0,5 4 0 0,-5-2 0 0,2 0 0 0,6 0 0 0,-6 2 0 0,6-2 0 0,2-2 0 0,-5-3 0 0,2-3 0 0,3 6 0 0,-3-6 0 0,3-2 0 0,3 0 0 0,1 0 0 0,-1 0 0 0,-1-2 0 0,-2-8 0 0,3 5 0 0,-9-3 0 0,9-2 0 0,-6-2 0 0,3 2 0 0,-5-5 0 0,-5 5 0 0,10-2 0 0,-10-6 0 0,0 4 0 0,0 1 0 0,0-2 0 0,-5 3 0 0,0-6 0 0,-2 9 0 0,-1-4 0 0,1 6 0 0,-1-6 0 0,1 6 0 0,-8 4 0 0,5-2 0 0,0 0 0 0,3 3 0 0,-10 4 0 0,4 6 0 0,1-6 0 0,2 1 0 0,0 2 0 0,5 0 0 0,0 2 0 0,3 1 0 0,-3-1 0 0,10 3 0 0,-3 2 0 0,1-2 0 0,4-2 0 0</inkml:trace>
  <inkml:trace contextRef="#ctx0" brushRef="#br0" timeOffset="7">2862 6981 0 0,'2'-5'0'0,"-2"0"0"0,0-5 0 0,3 3 0 0,-3 7 0 0,0 0 0 0,-3-3 0 0,1-7 0 0,-3 5 0 0,2 1 0 0,-7 1 0 0,5 6 0 0,-2-3 0 0,-3 4 0 0,3-1 0 0,2 2 0 0,-8 2 0 0,11-4 0 0,-6 9 0 0,-4-2 0 0,9 0 0 0,-2 0 0 0,3 0 0 0,-3 2 0 0,5-2 0 0,0 3 0 0,0-6 0 0,0 8 0 0,0-8 0 0,0 1 0 0,5 2 0 0,-3-5 0 0,-2-5 0 0,8 5 0 0,-8-5 0 0,0 0 0 0,12 5 0 0,-4-5 0 0,-8 0 0 0,2-8 0 0,8 6 0 0,-5-3 0 0,-2 0 0 0,-1 0 0 0,0-5 0 0,1 3 0 0,4 2 0 0,-4-5 0 0,-1-3 0 0,-2 3 0 0,5-2 0 0,0 7 0 0,3-5 0 0,-6 3 0 0,-2 7 0 0,3 0 0 0,2-3 0 0,-5 3 0 0,5 3 0 0,2 2 0 0,-2 0 0 0,0 4 0 0,5 1 0 0,-3 5 0 0,-2 8 0 0,3-1 0 0,-1-2 0 0,-2 7 0 0,8 0 0 0,-9 3 0 0,4 0 0 0,2 2 0 0,-5-5 0 0,0 8 0 0,0-5 0 0,5 0 0 0,-5 2 0 0,-3-5 0 0,3-2 0 0,-5 2 0 0,0-2 0 0,0-7 0 0,-7 1 0 0,2 1 0 0,-8-5 0 0,3-5 0 0,-2 0 0 0,-8-2 0 0,8-4 0 0,-3-1 0 0,-3-6 0 0,-1-4 0 0,4 0 0 0,-5-6 0 0,3-4 0 0,7-1 0 0,-5-4 0 0,0-3 0 0,12-2 0 0,-4-5 0 0,2 2 0 0,5-2 0 0,0-3 0 0,7 0 0 0,1-4 0 0,4-1 0 0,-2 3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8:10:10.960"/>
    </inkml:context>
    <inkml:brush xml:id="br0">
      <inkml:brushProperty name="width" value="0.05" units="cm"/>
      <inkml:brushProperty name="height" value="0.05" units="cm"/>
      <inkml:brushProperty name="color" value="#849398"/>
      <inkml:brushProperty name="fitToCurve" value="1"/>
    </inkml:brush>
  </inkml:definitions>
  <inkml:trace contextRef="#ctx0" brushRef="#br0">18284 5700 5528 0 0,'0'0'488'0'0,"0"0"-392"0"0,13 0-96 0 0,-6 0 0 0 0,-7 0 1048 0 0,0 0 184 0 0,10-3 40 0 0,0 0 8 0 0,-10 3-520 0 0,8 0-104 0 0,-3 0-16 0 0,6 0-8 0 0,2-4-192 0 0,-6 4-40 0 0,-7 0-8 0 0,7 0 0 0 0,9-1-720 0 0,-6 1-152 0 0,-10 0-24 0 0</inkml:trace>
  <inkml:trace contextRef="#ctx0" brushRef="#br0" timeOffset="1">18640 5700 4608 0 0,'0'0'200'0'0,"0"0"48"0"0,0 0-248 0 0,7-3 0 0 0,-1 0 0 0 0,-6 3 0 0 0,7 0 1416 0 0,4 0 240 0 0,-11 0 40 0 0,5 0 16 0 0,2 0-896 0 0,4 0-176 0 0,-7-4-40 0 0,-4 4-8 0 0,9 0-432 0 0,-2 0-96 0 0,-1 0-64 0 0,1 0 96 0 0,4 0-344 0 0,-5 0-64 0 0,1 0-8 0 0,4 0-5168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8:10:54.068"/>
    </inkml:context>
    <inkml:brush xml:id="br0">
      <inkml:brushProperty name="width" value="0.05" units="cm"/>
      <inkml:brushProperty name="height" value="0.05" units="cm"/>
      <inkml:brushProperty name="color" value="#333333"/>
      <inkml:brushProperty name="fitToCurve" value="1"/>
    </inkml:brush>
    <inkml:brush xml:id="br1">
      <inkml:brushProperty name="width" value="0.05" units="cm"/>
      <inkml:brushProperty name="height" value="0.05" units="cm"/>
      <inkml:brushProperty name="color" value="#849398"/>
      <inkml:brushProperty name="fitToCurve" value="1"/>
    </inkml:brush>
    <inkml:brush xml:id="br2">
      <inkml:brushProperty name="width" value="0.05" units="cm"/>
      <inkml:brushProperty name="height" value="0.05" units="cm"/>
      <inkml:brushProperty name="color" value="#66CC00"/>
      <inkml:brushProperty name="fitToCurve" value="1"/>
    </inkml:brush>
    <inkml:brush xml:id="br3">
      <inkml:brushProperty name="width" value="0.05" units="cm"/>
      <inkml:brushProperty name="height" value="0.05" units="cm"/>
      <inkml:brushProperty name="color" value="#004F8B"/>
      <inkml:brushProperty name="fitToCurve" value="1"/>
    </inkml:brush>
  </inkml:definitions>
  <inkml:trace contextRef="#ctx0" brushRef="#br0">23192 7209 12120 0 0,'0'0'536'0'0,"0"-2"112"0"0,0-5-520 0 0,0 0-128 0 0,-2 3 0 0 0,-2-2 0 0 0,2 1 520 0 0,-1 1 80 0 0,1 0 8 0 0,-3-1 8 0 0,-1 4 55 0 0,6 1 1 0 0,-7-5 8 0 0,0 5 0 0 0,-4 5-272 0 0,5-1-56 0 0,-6-1-16 0 0,5 4 0 0 0,-3 0-272 0 0,1 1-64 0 0,1-1 0 0 0,0 2 0 0 0,0 0 0 0 0,4 3 0 0 0,-1-2 0 0 0,2 0 64 0 0,3-1-64 0 0,0 2 0 0 0,3-2 0 0 0,-1 1 0 0 0,1-6 0 0 0,4 3 0 0 0,-4-3 0 0 0,5 0 0 0 0,-1 1 0 0 0,3-5 0 0 0,-3 0 0 0 0,3 0 0 0 0,1 0-160 0 0,-3-2-56 0 0,-2-1-8 0 0,5-1 0 0 0,-4-3 160 0 0,-1 3 64 0 0,-1 1-64 0 0,-1-4 64 0 0,-1 1 0 0 0,-1-1 0 0 0,4 3 0 0 0,-4-3 64 0 0,-2 2 0 0 0,2-1 8 0 0,-2-1 0 0 0,0 1 0 0 0,3-1-72 0 0,-3 3 0 0 0,0-3 0 0 0,0 3 0 0 0,0 4 200 0 0,0-6 24 0 0,0 1 8 0 0,0 1 0 0 0,0-1 40 0 0,0 5 8 0 0,0 0 0 0 0,0 0 0 0 0,0 0-168 0 0,0 0-32 0 0,0 0-8 0 0,0 0 0 0 0,0 0 16 0 0,0 0 0 0 0,0 0 0 0 0,0 9 0 0 0,2 2 0 0 0,-2-3 0 0 0,3 2 0 0 0,-3 1 0 0 0,3 6 8 0 0,-3-1 0 0 0,0 2 0 0 0,0-3 0 0 0,0 2-32 0 0,0 3 0 0 0,0-3 0 0 0,2 1 0 0 0,-2 3-64 0 0,0-4 0 0 0,0 1 0 0 0,3-4 0 0 0,-3-1 160 0 0,2-2 72 0 0,-2-1 16 0 0,3-3 0 0 0,-3-2-184 0 0,0-5-64 0 0,0 0 0 0 0,0 0 0 0 0,0 0 0 0 0,0 0 0 0 0,0 0 0 0 0,0 0 0 0 0,0 0-976 0 0,2-5-192 0 0,0-17-40 0 0,-4 13-8 0 0</inkml:trace>
  <inkml:trace contextRef="#ctx0" brushRef="#br1" timeOffset="1">22646 8057 4608 0 0,'-4'-6'200'0'0,"4"6"48"0"0,-3-5-248 0 0,6 1 0 0 0,-3 4 0 0 0,0-4 0 0 0,0-3 1392 0 0,3 2 232 0 0,-2 0 40 0 0,3-2 16 0 0,-2 3-848 0 0,4-2-160 0 0,-5 0-40 0 0,3 0-8 0 0,-3 0-96 0 0,5 1-16 0 0,1-1-8 0 0,-2 1 0 0 0,2 1-305 0 0,-1-3-55 0 0,1 3-16 0 0,-2-1 0 0 0,5 1-64 0 0,-5 0-64 0 0,3 1 72 0 0,0 1-72 0 0,-4 0 64 0 0,4 0-64 0 0,2-1 0 0 0,-2 1 0 0 0,-6 0 0 0 0,5 2 0 0 0,2-2 0 0 0,1-1 0 0 0,0 3 0 0 0,0 0 0 0 0,-3 0 0 0 0,4 0 0 0 0,-2 0 0 0 0,1 0 0 0 0,1 0 0 0 0,-4 3 0 0 0,4-3 0 0 0,-1 2 0 0 0,-2 0 0 0 0,1-2 0 0 0,-1 0 0 0 0,2 2 0 0 0,-2 1 72 0 0,-1-3-72 0 0,0 2 64 0 0,1 0-64 0 0,-1 0 64 0 0,3 1-64 0 0,-1-1 0 0 0,0-2 0 0 0,-1 0 64 0 0,2 0-64 0 0,0 0 0 0 0,-3-2 0 0 0,4-1 0 0 0,-4-1 64 0 0,2 2-64 0 0,0-3 0 0 0,-1 1 0 0 0,2 0 0 0 0,0-1 0 0 0,-3-2 0 0 0,1 1 0 0 0,-2-2 64 0 0,3 5-64 0 0,-5-5 0 0 0,5 2 0 0 0,-2 2 0 0 0,-3-4 128 0 0,2 2 16 0 0,2 1 0 0 0,-3 1 0 0 0,-4-2-144 0 0,2 0 0 0 0,1 2 0 0 0,-2-3 0 0 0,-2 3 104 0 0,3 0-8 0 0,-2-4 0 0 0,2 5 0 0 0,-3 3 56 0 0,0 0 8 0 0,0 0 0 0 0,0 0 0 0 0,0 0-64 0 0,0 0-16 0 0,0 0 0 0 0,0 0 0 0 0,0 0 64 0 0,0 0 16 0 0,0 0 0 0 0,0 0 0 0 0,0 0-160 0 0,0 0 0 0 0,0 0 0 0 0,0 0 0 0 0,2 3 0 0 0,1 2 0 0 0,0 2 0 0 0,2-3 0 0 0,0 1 0 0 0,-3 1 0 0 0,4 1 0 0 0,-1-2 0 0 0,-5-5 0 0 0,9 4 0 0 0,-1 1 0 0 0,2 0 0 0 0,0 1 0 0 0,1-3-136 0 0,-2 1 24 0 0,4-4 8 0 0,0 3 104 0 0,2-2 0 0 0,-6 1 0 0 0,7 3 0 0 0,-6-2 0 0 0,2-2 0 0 0,4 1 0 0 0,-5-2 0 0 0,3 3 0 0 0,1-3-72 0 0,0 0 72 0 0,0 0 0 0 0,3 0 64 0 0,0 0 48 0 0,1-3 16 0 0,0 3 0 0 0,1-2-192 0 0,-2 2-40 0 0,-2-1-8 0 0,8-2 0 0 0,-6 3 112 0 0,1 0 0 0 0,0 0 0 0 0,-3 0 0 0 0,-3 0 0 0 0,2 0 0 0 0,-5 0 0 0 0,1 0 0 0 0,0 0 0 0 0,-4 0 0 0 0,0 3 0 0 0,0-2 0 0 0,-4 1 152 0 0,2 1-24 0 0,0-1-8 0 0,0 2 0 0 0,-5-4-8 0 0,3 5 0 0 0,2 0 0 0 0,-1 2 0 0 0,-2-1-112 0 0,2-2 64 0 0,-4-4-64 0 0,5 7 0 0 0,0 0 64 0 0,-3-1-64 0 0,4 1 0 0 0,-4-1 0 0 0,-1-3 0 0 0,3 1-128 0 0,-2 1 8 0 0</inkml:trace>
  <inkml:trace contextRef="#ctx0" brushRef="#br1" timeOffset="2">20291 8025 7368 0 0,'0'0'320'0'0,"-4"-3"80"0"0,4 3-320 0 0,0-4-80 0 0,0 4 0 0 0,0 0 0 0 0,4-1 1224 0 0,-4 1 232 0 0,0 0 48 0 0,0 0 0 0 0,0 0-480 0 0,0 0-104 0 0,0 0-25 0 0,0 4 1 0 0,2 4-296 0 0,-2 1-64 0 0,3-1-16 0 0,-1 6 0 0 0,-2 1-200 0 0,2-3-32 0 0,-2 3-16 0 0,0 0 0 0 0,0 0-96 0 0,0 4-16 0 0,0-1-8 0 0,0-2 0 0 0,0-2-56 0 0,4 2 0 0 0,-4-4-8 0 0,0 2 0 0 0,0-3-88 0 0,1-1 64 0 0,-2-1-64 0 0,1 0 64 0 0,0 0-64 0 0,-4 0 80 0 0,4-1-80 0 0,-2-3 80 0 0,2 1-80 0 0,-2 0 64 0 0,-1-1-64 0 0,3-5 64 0 0,0 0-64 0 0,0 0 0 0 0,0 0 0 0 0,0 0 64 0 0,0 0-144 0 0,0 0-32 0 0,0 0-8 0 0,0 0 0 0 0,0 0-296 0 0,0 0-56 0 0,0 0-8 0 0,0-5-7815 0 0</inkml:trace>
  <inkml:trace contextRef="#ctx0" brushRef="#br1" timeOffset="3">23956 8025 6912 0 0,'0'0'304'0'0,"0"0"64"0"0,0 0-296 0 0,0 0-72 0 0,0 0 0 0 0,0 0 0 0 0,0 0 1672 0 0,0 0 320 0 0,0 0 64 0 0,0 0 16 0 0,7 2-1200 0 0,-1 0-233 0 0,2 1-55 0 0,2-2-8 0 0,0 2-104 0 0,0-1-24 0 0,6 2-8 0 0,-1 0 0 0 0,-1-1-272 0 0,2-1-48 0 0,-3 0-16 0 0,0 3 0 0 0,4-3-8 0 0,-2 2-8 0 0,-3-3 0 0 0,1 3 0 0 0,-3 2 0 0 0,2-1 0 0 0,2-4 0 0 0,-3 4 0 0 0,0-1-88 0 0,-1 0 0 0 0,-3 1 0 0 0,1 0-88 0 0,-1-5 152 0 0,-1 6 32 0 0,-5-6 8 0 0,5 3 0 0 0,-6-3-8 0 0,3 4 0 0 0,-1 1 0 0 0,-2-5 0 0 0,0 0 48 0 0,0 0 8 0 0,0 0 0 0 0,0 6 0 0 0,0-6 40 0 0,-2 4 16 0 0,2-4 0 0 0,-5 5 0 0 0,0 5-32 0 0,2-5-8 0 0,-1 2 0 0 0,-5 0 0 0 0,4 2-40 0 0,1-2 0 0 0,-4 4-8 0 0,0 0 0 0 0,0 0-32 0 0,2 1-8 0 0,-3-2 0 0 0,-1 1 0 0 0,1 1 0 0 0,-1 2 0 0 0,1-3 0 0 0,0 0 0 0 0,-1 0-80 0 0,2 0 96 0 0,1-5-96 0 0,-2 4 96 0 0,5-1-96 0 0,0-5 0 0 0,-3 2 0 0 0,7-1 0 0 0,0 0 0 0 0,0-5 0 0 0,0 0 0 0 0,0 0 0 0 0,0 0-800 0 0,0 0-128 0 0,0 0-32 0 0</inkml:trace>
  <inkml:trace contextRef="#ctx0" brushRef="#br1" timeOffset="4">23602 8187 12176 0 0,'-5'-11'264'0'0,"5"10"56"0"0,-2-4 16 0 0,-3 1 16 0 0,5 0-288 0 0,0 4-64 0 0,0 0 0 0 0,0 0 0 0 0,0 0 784 0 0,0 0 144 0 0,-4-3 24 0 0,4 3 7 0 0,0 0-239 0 0,0 0-48 0 0,0 0 0 0 0,-2 7-8 0 0,-2 0-408 0 0,4 2-88 0 0,-4 0-8 0 0,1-1-8 0 0,1 1 40 0 0,-1-2 16 0 0,3 2 0 0 0,0 0 0 0 0,0 0-40 0 0,0 0-8 0 0,3 0 0 0 0,-3 0 0 0 0,2-3-160 0 0,1 4 0 0 0,1-6 0 0 0,-4 5 0 0 0,4-1-192 0 0,-2-3-80 0 0,0 1-16 0 0,0-3 0 0 0,5 5-768 0 0,-5-5-160 0 0,1 4-32 0 0,-1-3-5887 0 0</inkml:trace>
  <inkml:trace contextRef="#ctx0" brushRef="#br1" timeOffset="5">23302 8193 5528 0 0,'0'0'488'0'0,"-2"0"-392"0"0,-1 0-96 0 0,1 0 0 0 0,-1 2 1280 0 0,1 1 240 0 0,-4-1 48 0 0,2 3 0 0 0,1-1-640 0 0,-2 0-128 0 0,-1 1-24 0 0,2 1-8 0 0,2 1-192 0 0,-3 3-49 0 0,5-3-7 0 0,-3 3 0 0 0,0-1-232 0 0,3 0-56 0 0,3 0-8 0 0,0-3 0 0 0,-1 1-104 0 0,3 2-24 0 0,3-2-8 0 0,-1-1 0 0 0,0-2-88 0 0,1 1 80 0 0,2 0-80 0 0,1 0 80 0 0,-5-3-80 0 0,6 0 0 0 0,-5 0 0 0 0,3-2 0 0 0,-3 0-80 0 0,1 0 80 0 0,0-2-104 0 0,0 2 40 0 0,-3-2 64 0 0,1 0 0 0 0,-3-3 0 0 0,2 2 0 0 0,-3 0 0 0 0,0-1 0 0 0,2-3 0 0 0,-1 1 0 0 0,-2 1 0 0 0,-1-3 0 0 0,0-1 0 0 0,0 1 0 0 0,-1-2 80 0 0,-2 3-16 0 0,3-1-64 0 0,-4 0 96 0 0,2-2 8 0 0,2 3 0 0 0,-2-1 0 0 0,-1 0 0 0 0,-2 2 0 0 0,0-1 0 0 0,-1 0 0 0 0,0 3 0 0 0,-1-1-40 0 0,-2 1 0 0 0,2 2-64 0 0,-2-2 96 0 0,0 4-96 0 0,2 4 0 0 0,-4-2 0 0 0,7 2 0 0 0,-4 1 0 0 0,3-1-80 0 0,3 1 16 0 0,-1 0 0 0 0,6 1-320 0 0,-3 2-64 0 0,2 0-16 0 0,1-1-4535 0 0,-1 1-913 0 0</inkml:trace>
  <inkml:trace contextRef="#ctx0" brushRef="#br1" timeOffset="6">23035 8247 5984 0 0,'0'0'264'0'0,"0"0"56"0"0,0 0-256 0 0,0 0-64 0 0,0 0 0 0 0,0 0 0 0 0,0 0 1576 0 0,0 0 304 0 0,0 0 56 0 0,-3 0 16 0 0,-2 2-960 0 0,2-2-184 0 0,2 5-41 0 0,1 0 1 0 0,-4 0-288 0 0,3 0-48 0 0,-3 4-16 0 0,4-2 0 0 0,-2 0-152 0 0,4 2-32 0 0,-2 0-8 0 0,4-2 0 0 0,-3 1-72 0 0,3-2-24 0 0,-3 2 0 0 0,4 0 0 0 0,1-3-128 0 0,-1 2 64 0 0,2-2-64 0 0,1 1 0 0 0,2-3 64 0 0,0-2-64 0 0,-3-1 0 0 0,6 0 0 0 0,-3 0 0 0 0,1-4-72 0 0,-3 2-8 0 0,4-2 0 0 0,-6-3 80 0 0,5 0 0 0 0,-4 0-72 0 0,-2 0 72 0 0,-3-1 0 0 0,4-2 0 0 0,-3-1 0 0 0,-1 1 0 0 0,-4-4 0 0 0,2 2 0 0 0,-3 1 0 0 0,-3 0 0 0 0,4 0 0 0 0,-3 2 0 0 0,1 0 0 0 0,-5 2 0 0 0,3-1 0 0 0,-2 1 0 0 0,-1 1 0 0 0,1 1 0 0 0,0 1 0 0 0,-2 4 0 0 0,2-3 0 0 0,-2 3 0 0 0,3 3 0 0 0,-1-1 0 0 0,-2 0 0 0 0,2 4 0 0 0,1-1 0 0 0,2 2 0 0 0,-1 1-112 0 0,4 2 40 0 0,-1-2-280 0 0,3 2-64 0 0,0-2 0 0 0,3 2-7231 0 0</inkml:trace>
  <inkml:trace contextRef="#ctx0" brushRef="#br1" timeOffset="7">22860 8186 3224 0 0,'0'0'288'0'0,"0"0"-288"0"0,0 0 0 0 0,4-4 0 0 0,-4 4 1888 0 0,0 0 328 0 0,0 0 64 0 0,0 0 16 0 0,0 0-1144 0 0,0 0-232 0 0,0 0-48 0 0,3 4-8 0 0,-3 3-313 0 0,0-1-63 0 0,1 1-8 0 0,-1-1-8 0 0,0 4-192 0 0,0-1-40 0 0,0-3-8 0 0,0 5 0 0 0,0-4-80 0 0,0 2-24 0 0,3-3 0 0 0,-1 4 0 0 0,-2-1-40 0 0,0 0-16 0 0,0-1 0 0 0,0-1 0 0 0,0 0-72 0 0,0 0 0 0 0,0-3 0 0 0,0 3 64 0 0,0-7-64 0 0,0 4 0 0 0,0-4-80 0 0,0 0 80 0 0,3 8-320 0 0,-3-8-8 0 0,2 6-8 0 0,-2-6 0 0 0,6 2-1080 0 0,-6-2-215 0 0</inkml:trace>
  <inkml:trace contextRef="#ctx0" brushRef="#br1" timeOffset="8">23755 8234 12584 0 0,'0'0'552'0'0,"0"0"120"0"0,0 0-536 0 0,0 0-136 0 0,0 0 0 0 0,0 0 0 0 0,0 0 576 0 0,0 0 96 0 0,0 0 8 0 0,0 0 7 0 0,0 0-79 0 0,0 0-8 0 0,-2 4-8 0 0,0 4 0 0 0,-1-5-328 0 0,3 4-64 0 0,0 2-8 0 0,0-3-8 0 0,0 4-56 0 0,0-2-16 0 0,3 0 0 0 0,-1 2 0 0 0,0-5-48 0 0,0 4-64 0 0,3-5 88 0 0,1 3-88 0 0,-1 0 64 0 0,-1-3-64 0 0,5-1 0 0 0,-2-2 0 0 0,1-1 0 0 0,0 0 0 0 0,-2 0 0 0 0,2-4 0 0 0,3 2 0 0 0,-5-2 0 0 0,2-1-88 0 0,0 1 88 0 0,-2 0 0 0 0,-2-2 0 0 0,1-2 0 0 0,-3-1 0 0 0,1 0 0 0 0,-3-2 0 0 0,0 1 0 0 0,0-1 0 0 0,-3 0 0 0 0,1 3 0 0 0,0-1 0 0 0,-1 0 0 0 0,-1-1 0 0 0,-2 2 72 0 0,2 1 8 0 0,-4 2 0 0 0,0 4-80 0 0,-1-3 0 0 0,2 3 0 0 0,0 1 64 0 0,-3 0-64 0 0,3 5 96 0 0,-1-4-96 0 0,3 4 96 0 0,-1 0-168 0 0,4-1-32 0 0,0 2-8 0 0,-1-1 0 0 0,3-5-936 0 0,3 7-184 0 0,-3 0-40 0 0</inkml:trace>
  <inkml:trace contextRef="#ctx0" brushRef="#br2" timeOffset="9">23266 8782 9384 0 0,'0'0'416'0'0,"0"0"88"0"0,0 0-408 0 0,0 0-96 0 0,-2-2 0 0 0,2 2 0 0 0,0-5 656 0 0,-2 3 112 0 0,2-3 16 0 0,-3-2 8 0 0,0 3-96 0 0,1 1-24 0 0,0-7 0 0 0,2 1 0 0 0,0 2-353 0 0,2-2-63 0 0,-2 3-24 0 0,2-3 0 0 0,1 0-136 0 0,0-1-32 0 0,-1 4-64 0 0,3-1 96 0 0,-2 0 32 0 0,1-1 8 0 0,-1 2 0 0 0,1-2 0 0 0,3 1-136 0 0,0 3 0 0 0,-2 2 0 0 0,0-4 0 0 0,-1-1 128 0 0,-4 7-24 0 0,0 0-8 0 0,0 0 0 0 0,6 0 32 0 0,-6 0 0 0 0,0 0 0 0 0,0 0 0 0 0,7 5-128 0 0,1-3 72 0 0,-3 6-72 0 0,3-1 64 0 0,-6 0-64 0 0,1-1 64 0 0,-1 3-64 0 0,0 2 64 0 0,-2-1-64 0 0,-2 1 0 0 0,-3 0 0 0 0,3 0 0 0 0,-3-2 0 0 0,0 2 64 0 0,-3 0-64 0 0,0-2 64 0 0,0-3-64 0 0,2 1 0 0 0,-5-2 0 0 0,5 2 0 0 0,-3-5 0 0 0,2 0 0 0 0,-1 3 0 0 0,-2-5 64 0 0,2 0-64 0 0,1-5 0 0 0,3 3 0 0 0,-4-3 64 0 0,0 1-64 0 0,5-3 64 0 0,-2 1-64 0 0,5-3 64 0 0,0-1-64 0 0,0 0 0 0 0,3 1 72 0 0,-1-2-72 0 0,4-3 88 0 0,-1 2-24 0 0,3-1 0 0 0,-2 2 0 0 0,5 2-64 0 0,-1 3 0 0 0,-3 1 0 0 0,3 0 64 0 0,-1 1 0 0 0,0 0 0 0 0,1 0 0 0 0,-2 4 0 0 0,0 0-64 0 0,-1 0 0 0 0,0 4 0 0 0,1 0 64 0 0,-1 0-64 0 0,0 1 80 0 0,-7 0-80 0 0,4 1 80 0 0,-2-1-80 0 0,0 3 0 0 0,-2 5 72 0 0,0-2-72 0 0,3-1 0 0 0,-3 2 0 0 0,-3 1 0 0 0,1-4 64 0 0,0-1-64 0 0,-2 2 64 0 0,-5-1-64 0 0,4-1 64 0 0,0-3-64 0 0,-3 2 0 0 0,3-3 0 0 0,1 2 0 0 0,4-6 0 0 0,0 0 0 0 0,-12 4 0 0 0,6-3 0 0 0,-2-1 0 0 0,1-1 0 0 0,-1-3 0 0 0,2 3 0 0 0,-1-4 0 0 0,2 1 0 0 0,0-5 0 0 0,2 3 0 0 0,1-2 0 0 0,0-3 64 0 0,2 2-64 0 0,0-1 0 0 0,0 1 0 0 0,4-1 0 0 0,-1 1 0 0 0,2 0 64 0 0,0-2-64 0 0,2 4 0 0 0,0 3 0 0 0,2 1 0 0 0,-4 2 0 0 0,3-2 0 0 0,-2 1 0 0 0,0 0 0 0 0,-6 2 0 0 0,6 0 0 0 0,1 2 0 0 0,0 3 0 0 0,1-1 0 0 0,-3 3 0 0 0,-3-3 96 0 0,5 2-32 0 0,-3 2-64 0 0,-2 0 0 0 0,0-1 0 0 0,-2 3 64 0 0,0-4-64 0 0,0 3 0 0 0,-2-2 0 0 0,0-1 0 0 0,-2 2 0 0 0,-1-2 0 0 0,1 0 0 0 0,1-1 0 0 0,-4-1 0 0 0,2 1 0 0 0,0-3 0 0 0,-1 0 0 0 0,-1-2 0 0 0,1 3 0 0 0,0-3 0 0 0,-2-3 0 0 0,1 3 0 0 0,-1-2 88 0 0,5 0-8 0 0,-2-3 0 0 0,3 1-80 0 0,-1-2-96 0 0,0-2 16 0 0,1-1 8 0 0,4 1 72 0 0,1-1 0 0 0,0-3 0 0 0,-1 4 0 0 0,3-2 112 0 0,4 2-16 0 0,-3 0 0 0 0,2 2 0 0 0,0-1-96 0 0,-3 3 0 0 0,4 1 0 0 0,-1 2 0 0 0,-3 1 0 0 0,3-3 0 0 0,-3 6 0 0 0,-1-2 0 0 0,5 2 0 0 0,-5 0-128 0 0,2 1 24 0 0,-3 0 8 0 0,-2 2 96 0 0,2-1 128 0 0,-1 2-24 0 0,-2 2-8 0 0,0-2-96 0 0,-2 2-128 0 0,2-3 24 0 0,-4 3 8 0 0,1-2 96 0 0,-3 0 120 0 0,4 2-24 0 0,-4-3-8 0 0,1 1-88 0 0,1 0-88 0 0,-1-3 24 0 0,-3-1 0 0 0,3-1 64 0 0,0-1 0 0 0,1-1 0 0 0,-4 4 0 0 0,0-4 0 0 0,0-4 64 0 0,3 1-64 0 0,1-2 88 0 0,-3 0-88 0 0,3 1 0 0 0,1-3 0 0 0,-1 1 0 0 0,1 0 0 0 0,3-2-128 0 0,0-3 32 0 0,0 4 8 0 0,0-3 88 0 0,3 3 0 0 0,1-3 0 0 0,-1 2 0 0 0,1 0-72 0 0,3 1 72 0 0,-3 0-80 0 0,1 1 80 0 0,1 2-416 0 0,0 2-40 0 0,6 0-8 0 0,-5 2-4815 0 0,3-2-961 0 0</inkml:trace>
  <inkml:trace contextRef="#ctx0" brushRef="#br2" timeOffset="10">23786 8768 11024 0 0,'0'0'488'0'0,"0"0"104"0"0,0 0-472 0 0,0 0-120 0 0,0 0 0 0 0,0 0 0 0 0,0 0 496 0 0,0 0 80 0 0,-2 0 8 0 0,-4 0 8 0 0,3 0 208 0 0,-2 0 32 0 0,1 0 15 0 0,0 0 1 0 0,2-2-560 0 0,-3 1-104 0 0,0-3-24 0 0,3 4-8 0 0,-4-1-88 0 0,5-2-64 0 0,-4 1 72 0 0,2 1-72 0 0,1-5 72 0 0,2 2-72 0 0,-4-3 64 0 0,4 1-64 0 0,0-1 0 0 0,0-2 0 0 0,4 2 0 0 0,-2-2 0 0 0,1 0-72 0 0,2 3 72 0 0,2-3 0 0 0,-1-1 0 0 0,0 4 0 0 0,3-1 0 0 0,-3 1 64 0 0,5-4-64 0 0,-4 6 0 0 0,3 0 0 0 0,-2-1 0 0 0,-1 0 0 0 0,-7 5-64 0 0,7 4 64 0 0,1-8 0 0 0,-8 4 0 0 0,8 4 0 0 0,-3-3 0 0 0,3 4 0 0 0,-7-1 0 0 0,4 5 0 0 0,0-2 0 0 0,-1 0 0 0 0,-1 2 72 0 0,-3-1-72 0 0,0 4 80 0 0,0-1-80 0 0,0 0 80 0 0,-3-2-80 0 0,0 3 64 0 0,2-4-64 0 0,-4 1 64 0 0,0 1-64 0 0,4-4 0 0 0,-4 0 72 0 0,-1 1-72 0 0,4-3 0 0 0,-1 1 72 0 0,3-5-72 0 0,-5 2 0 0 0,1 3 192 0 0,-4-4-8 0 0,3-1-8 0 0,0-1 0 0 0,-1-1-176 0 0,3-1 0 0 0,-3-1 0 0 0,3-1 0 0 0,0-2 0 0 0,-1 0 0 0 0,2 0 0 0 0,-2 0 0 0 0,8-5 0 0 0,-4 4 0 0 0,0-1 0 0 0,2-3 0 0 0,2 3 0 0 0,-1-3 0 0 0,2 5 0 0 0,0 0 0 0 0,3 4 0 0 0,-3-1 0 0 0,0-1 0 0 0,-1 1 0 0 0,4 1 0 0 0,-3 2 0 0 0,0-2-64 0 0,-5 3 64 0 0,8 3 0 0 0,-4-2 64 0 0,1 2 0 0 0,0 1 0 0 0,-1 1 0 0 0,-1-1 0 0 0,1 3 0 0 0,-1 0 0 0 0,-3 1-64 0 0,3 1 72 0 0,-3-2-72 0 0,-3 2 80 0 0,3 0-80 0 0,-3-2 0 0 0,0 2 72 0 0,2-2-72 0 0,-2 0 64 0 0,-1-1-64 0 0,-2-1 64 0 0,1-2-64 0 0,0 2 0 0 0,-1-3 0 0 0,-1 0 0 0 0,2 1 64 0 0,-3-6-64 0 0,1 1 0 0 0,-1 0 0 0 0,2 0 64 0 0,-3-3-64 0 0,0 0 0 0 0,0 1 0 0 0,4-2 0 0 0,1-1 0 0 0,-2-2 0 0 0,1 1 0 0 0,4-1 0 0 0,1 2 88 0 0,1-3-24 0 0,2 2 0 0 0,-1 0 0 0 0,7 2-64 0 0,-5-1 0 0 0,3 0-96 0 0,1 3 96 0 0,0 2 0 0 0,-1 0 0 0 0,3 0 0 0 0,-2-1 0 0 0,2 2 0 0 0,-3 2 0 0 0,1-1 0 0 0,0 5 0 0 0,-2-3 0 0 0,0 3 80 0 0,0 2-80 0 0,-2 1 80 0 0,2-2-80 0 0,-1-1 0 0 0,-3 0 72 0 0,0 1-72 0 0,-2-6 0 0 0,2 10 64 0 0,-2-3-64 0 0,0 2 0 0 0,0-3 0 0 0,-2 1 0 0 0,0 0 0 0 0,-3-3 64 0 0,0 0-64 0 0,-1 1 0 0 0,2-4 64 0 0,-5-1-64 0 0,3 4 0 0 0,-2-3 64 0 0,0 1-64 0 0,1-2 0 0 0,-3-2 136 0 0,2 1-8 0 0,0-4 0 0 0,5 2 0 0 0,-6 0-128 0 0,4-3 0 0 0,1 2 0 0 0,-2-3 0 0 0,3 3 0 0 0,1-2 0 0 0,-1-3 0 0 0,3 2 0 0 0,0-3 0 0 0,3 4 0 0 0,-1 0 0 0 0,1-4 0 0 0,3 3 0 0 0,0 0 0 0 0,0 1 0 0 0,0 2 0 0 0,0 1-64 0 0,-1 2-48 0 0,0 1-8 0 0,2 0 0 0 0,-7 0 120 0 0,6 1 0 0 0,-1 4 0 0 0,0-1 0 0 0,0 0 0 0 0,-2 3 0 0 0,-1 0 0 0 0,1 3 0 0 0,-3-2 0 0 0,1 3 0 0 0,-1-4 0 0 0,0 2 0 0 0,0 2 0 0 0,-1-4 0 0 0,1 2 0 0 0,-3-3 0 0 0,-2 3 0 0 0,2-2 0 0 0,-2 0 0 0 0,0 0 0 0 0,-3-4 0 0 0,1 2 128 0 0,2-2-24 0 0,0-1-8 0 0,-1 0-96 0 0,0-2 0 0 0,0 0 0 0 0,2-2 0 0 0,2 0 0 0 0,-4-1 0 0 0,3-3 64 0 0,1 1-64 0 0,2-2 0 0 0,0-2 0 0 0,0 1 0 0 0,2-1 0 0 0,-2 2 0 0 0,3-2 0 0 0,3 1 0 0 0,-2-1 0 0 0,1 2 96 0 0,0 0-24 0 0,2 2-8 0 0,-1 1 0 0 0,1-1-64 0 0,0 5 0 0 0,-1 0 0 0 0,-1 0-88 0 0,-5 0 88 0 0,0 0 0 0 0,5 3 0 0 0,0 1 0 0 0,-2 0 0 0 0,-1 3 0 0 0,1-2 0 0 0,-3 1 64 0 0,0 2-64 0 0,-3-2 0 0 0,1-2 0 0 0,-1 3 0 0 0,0 0 0 0 0,-2-3 64 0 0,0 1-64 0 0,-3 1 0 0 0,1-1 0 0 0,0-1 64 0 0,-2 1-64 0 0,0-3 0 0 0,2 0 0 0 0,-1 1 0 0 0,0-1 0 0 0,4-2-64 0 0,4 0 64 0 0,0 0 0 0 0,-6-5 64 0 0,1 3-64 0 0,4 0 0 0 0,-3-5 0 0 0,2 2 0 0 0,-1-2 0 0 0,6 1 0 0 0,-3-2 0 0 0,0 1 0 0 0,2-2 0 0 0,3 2 64 0 0,-2-2-64 0 0,1 0 64 0 0,0 0-64 0 0,0 1 0 0 0,-1 3-80 0 0,2 0 8 0 0,-5 5 0 0 0,0 0-984 0 0,0 0-192 0 0</inkml:trace>
  <inkml:trace contextRef="#ctx0" brushRef="#br2" timeOffset="11">23136 8733 3680 0 0,'0'0'160'0'0,"0"0"40"0"0,0 0-200 0 0,0 0 0 0 0,0 0 0 0 0,0 0 0 0 0,0 0 1472 0 0,0 0 256 0 0,0 0 56 0 0,0 0 8 0 0,0 0-824 0 0,0 0-160 0 0,-2 2-32 0 0,2-2-8 0 0,0 0-232 0 0,-6 2-56 0 0,1 1 0 0 0,5-3-8 0 0,-5 0-240 0 0,3 1-41 0 0,-4-1-15 0 0,4 0 0 0 0,-4-1-72 0 0,6 1-8 0 0,-2-3-8 0 0,0-1 0 0 0,-1-1-8 0 0,1 1 0 0 0,2-1 0 0 0,-2-2 0 0 0,2 2 40 0 0,0-1 8 0 0,0 0 0 0 0,0-4 0 0 0,0 3 16 0 0,0 0 8 0 0,0 1 0 0 0,0 0 0 0 0,2-1-88 0 0,-2 0-64 0 0,2 3 72 0 0,-2 4-72 0 0,0 0 64 0 0,3-6-64 0 0,-1 1 0 0 0,3 3 0 0 0,-5 2 80 0 0,5-4-80 0 0,-3 1 80 0 0,4 3-80 0 0,-6 0 128 0 0,7 2-32 0 0,-7-2 0 0 0,5 1 0 0 0,1 5-8 0 0,-4-1-8 0 0,3 3 0 0 0,-3-1 0 0 0,-2 0-80 0 0,0 1 0 0 0,0 1 0 0 0,-2 0 0 0 0,-1 3 64 0 0,1-1-64 0 0,0 0 64 0 0,-4-2-64 0 0,1 0 0 0 0,-2 0 0 0 0,1 1 0 0 0,-1-5 0 0 0,0 2 0 0 0,0-2 0 0 0,-2-1 0 0 0,0 0 0 0 0,-2-1 0 0 0,1-2 0 0 0,5-1 64 0 0,-2 0-64 0 0,0 0 0 0 0,-2-4 0 0 0,1 2 0 0 0,7-2 64 0 0,-2-3 0 0 0,-2 0 0 0 0,3 2 0 0 0,2-5 0 0 0,0 1-64 0 0,0 0 0 0 0,0 0 0 0 0,2-1 0 0 0,3 2 0 0 0,-1-1 0 0 0,2 2 0 0 0,1-2 0 0 0,2 3 0 0 0,-2 2 0 0 0,3-3 0 0 0,-3 7 0 0 0,4-3 0 0 0,-3 1 0 0 0,-2 0 0 0 0,5 2 0 0 0,-4 0 0 0 0,0 0 0 0 0,-1 0 72 0 0,1 2-72 0 0,-2 0 64 0 0,-1 5-64 0 0,0 0 64 0 0,1 3-64 0 0,-3-3 0 0 0,1 0 72 0 0,0 2-72 0 0,-3-3 0 0 0,0 2 0 0 0,0-2 0 0 0,0 4 0 0 0,-3-4 0 0 0,0 1 0 0 0,1-1 0 0 0,-1 1 0 0 0,-1 0 0 0 0,-2-3 0 0 0,1 1 0 0 0,3 1 0 0 0,-3-3 0 0 0,-1 2 0 0 0,-1-3 0 0 0,2-1 0 0 0,0-1 0 0 0,1 0 0 0 0,-2-1 0 0 0,2-5 0 0 0,-2 5 0 0 0,4-6 0 0 0,2 0 0 0 0,-6 0 0 0 0,4-4 0 0 0,2 2 72 0 0,0 1-72 0 0,2-1 0 0 0,0-3 72 0 0,2 4-72 0 0,0-1 0 0 0,1-3 0 0 0,0 3 64 0 0,1 3-64 0 0,-1-1 0 0 0,-1 3 0 0 0,2-1 0 0 0,-2 1 0 0 0,2 1 0 0 0,1 3 0 0 0,-2 0 0 0 0,1 0 0 0 0,-2 0 0 0 0,-4 0 0 0 0,5 5 0 0 0,1-1 0 0 0,-5 3 0 0 0,5 0 0 0 0,-3 3 0 0 0,-3 0 0 0 0,2-1 0 0 0,0 0 0 0 0,-2 0 0 0 0,0 0 0 0 0,0 0 0 0 0,0-2 0 0 0,0 1 0 0 0,0 1 0 0 0,0-5 0 0 0,0-4 0 0 0,0 7 0 0 0,0-7 0 0 0,0 0 0 0 0,0 0 0 0 0,-2 7 0 0 0,2-7 0 0 0,0 0 0 0 0,-5 2 72 0 0,-1 0-72 0 0,5-6 0 0 0,-2 2 72 0 0,-2-3-72 0 0,2 1 0 0 0,1-1 64 0 0,0 0-64 0 0,0-1 0 0 0,2-2 0 0 0,-6 1 64 0 0,3-2-64 0 0,1 2 0 0 0,2 1 0 0 0,-3-4 0 0 0,3 1 0 0 0,0 0 0 0 0,0 4 0 0 0,0-5 0 0 0,3 6 0 0 0,-3 4 0 0 0,2-5 0 0 0,3 0 0 0 0,-1 1 0 0 0,0-1 0 0 0,-4 5 0 0 0,0 0 0 0 0,5 5 0 0 0,0-3 0 0 0,-1 0 0 0 0,2 3 0 0 0,-3 0-72 0 0,1-1 72 0 0,0 2 0 0 0,-4 3 0 0 0,0-2 0 0 0,1-2 0 0 0,2 1 0 0 0,-3 0 0 0 0,3 2 0 0 0,-3-2 0 0 0,0 1 0 0 0,0 0 0 0 0,-3-2 0 0 0,0 1 0 0 0,-2-2-64 0 0,5-4 64 0 0,-4 7 0 0 0,-1-3 0 0 0,-3 3-64 0 0,3-4 64 0 0,-2-1 0 0 0,-1 0-72 0 0,0-2 72 0 0,0-2 0 0 0,1 2 0 0 0,0-5 0 0 0,0 3 0 0 0,1-3 0 0 0,2 1 0 0 0,-2-3 0 0 0,0-2 0 0 0,4 3 0 0 0,2-3 0 0 0,0 0 0 0 0,2-1 0 0 0,-2 4 0 0 0,6 2 0 0 0,0-3 0 0 0,-2 0 0 0 0,2 2 0 0 0,-2-1-72 0 0,1 5 72 0 0,3-2-104 0 0,-4 0-256 0 0,-4 3-56 0 0,0 0 0 0 0,6-1-4815 0 0,1 1-961 0 0</inkml:trace>
  <inkml:trace contextRef="#ctx0" brushRef="#br3" timeOffset="12">23579 8754 11256 0 0,'0'0'248'0'0,"0"0"48"0"0,0 0 16 0 0,0 0 8 0 0,0 0-256 0 0,0 0-64 0 0,-2 0 0 0 0,-4 0 0 0 0,3 0 352 0 0,-1-1 56 0 0,1 1 8 0 0,1-3 8 0 0,-4 0 88 0 0,4 2 24 0 0,-3-4 0 0 0,0 3 0 0 0,-1-3-257 0 0,4 1-55 0 0,-2 2 0 0 0,0-3-8 0 0,4 0-24 0 0,-1 1-8 0 0,1 0 0 0 0,0-1 0 0 0,0 0-24 0 0,1 1-8 0 0,3-2 0 0 0,-3 1 0 0 0,2-2-32 0 0,3 3-8 0 0,-2 0 0 0 0,1 1 0 0 0,2-1 8 0 0,2 4 0 0 0,-2 0 0 0 0,1 0 0 0 0,-1-2 8 0 0,3 2 0 0 0,-2 2 0 0 0,0-2 0 0 0,-4 2-40 0 0,2 0-8 0 0,-2 2 0 0 0,2 3 0 0 0,-4 0-16 0 0,1 0-64 0 0,2 1 96 0 0,-5 4-32 0 0,1-3-64 0 0,-1 0 0 0 0,-1 0 72 0 0,-2-1-72 0 0,3 1 0 0 0,-5-1 72 0 0,0 0-72 0 0,0-1 0 0 0,0 0 72 0 0,-2 0-72 0 0,-1-3 0 0 0,0 3 72 0 0,3-5-72 0 0,-3 2 0 0 0,4-1 0 0 0,-2-3 64 0 0,1-3-64 0 0,-2 3 0 0 0,5-1 0 0 0,-4-2 0 0 0,1-4 0 0 0,0 3 0 0 0,3-2 0 0 0,0-4 0 0 0,-2 2 0 0 0,4-4 64 0 0,0 0-64 0 0,0-1 0 0 0,4 2 0 0 0,0-2 64 0 0,-1-1-64 0 0,2 3 0 0 0,-1 0 0 0 0,2 0 0 0 0,1 2 64 0 0,-2 0-64 0 0,1 5 0 0 0,1-2 0 0 0,-5 3 72 0 0,6 0-72 0 0,-3-3 0 0 0,0 6 0 0 0,1 0 0 0 0,-2 4 0 0 0,-4-4 0 0 0,3 7 0 0 0,0-3 64 0 0,-1 3-64 0 0,0 4 0 0 0,1-2 0 0 0,-3 0 0 0 0,0 2-96 0 0,0-2 96 0 0,-3 2 0 0 0,1 1 0 0 0,2-1-64 0 0,-2 0 248 0 0,-4 0 48 0 0,2-2 16 0 0,-2-1 0 0 0,1 1-184 0 0,0-2-64 0 0,-3 0 0 0 0,1-2 72 0 0,3-1-136 0 0,-5-2-32 0 0,2 3-8 0 0,-1-5 0 0 0,1 0 104 0 0,0 0 0 0 0,1-5 0 0 0,2 1 80 0 0,-1 0-80 0 0,2 0 64 0 0,1-4-64 0 0,-1-1 64 0 0,3-2-64 0 0,0 3 0 0 0,0-4 0 0 0,3 1 0 0 0,-1-1 0 0 0,2 1 64 0 0,1 0-64 0 0,0 3 0 0 0,3-2 0 0 0,0 2 0 0 0,0 1 64 0 0,-1 2-64 0 0,0-2 0 0 0,3 6 0 0 0,-2-2 0 0 0,0 1 0 0 0,-3 2 0 0 0,0 0 80 0 0,2 2-80 0 0,-1 1 80 0 0,-2-2-80 0 0,2 2 96 0 0,-1 1-96 0 0,-3 3 96 0 0,-2-1-16 0 0,0 1 0 0 0,3 0 0 0 0,-3 0 0 0 0,0 1-80 0 0,-3 2 0 0 0,1-2 0 0 0,-1 2 0 0 0,1-1 0 0 0,-1-3 0 0 0,-2-2 0 0 0,0 2 0 0 0,2-3 72 0 0,-1 2-72 0 0,-2-2 80 0 0,1-1-80 0 0,0-1 64 0 0,4-1-64 0 0,-6 0 0 0 0,0 0 72 0 0,3-1-72 0 0,-2-4 0 0 0,3 0 0 0 0,-4 2 0 0 0,1-4 0 0 0,2 0 0 0 0,-1 1 0 0 0,5-4 0 0 0,-3 1 0 0 0,3 0 0 0 0,0 0 0 0 0,3 1 0 0 0,-3 1 0 0 0,5 0 0 0 0,-3 0 0 0 0,4 1 0 0 0,-1-1 0 0 0,2 3 0 0 0,-1-1 0 0 0,-2 2 0 0 0,1 3 0 0 0,4 0 0 0 0,-8 0 0 0 0,7 3 0 0 0,-3-1 0 0 0,1 2 0 0 0,-2 1 0 0 0,1 2 0 0 0,0-3 0 0 0,0 6 0 0 0,-5-2 0 0 0,0 1 0 0 0,0 1 0 0 0,0-2 0 0 0,-2-2 72 0 0,2 4-72 0 0,-3 1 0 0 0,-2-3 0 0 0,3 1 0 0 0,-1-1 0 0 0,-1-1 0 0 0,-2-2 0 0 0,1 2 0 0 0,2-1 0 0 0,3-6 0 0 0,-5 1 72 0 0,0-1-72 0 0,0 3 0 0 0,0-3 0 0 0,3 0 0 0 0,0-3 0 0 0,-4-1 0 0 0,3-1 64 0 0,1 0-64 0 0,0 0 0 0 0,2-2 0 0 0,0-3 0 0 0,0 2 0 0 0,-3-4 0 0 0,6 6 0 0 0,-1-4 0 0 0,3 4 0 0 0,-3-2 0 0 0,4-2 0 0 0,1 1 0 0 0,-2 5 0 0 0,0 0 0 0 0,3 1 0 0 0,0 0 0 0 0,-4 2 0 0 0,2 1 0 0 0,-2 0 0 0 0,2 4 0 0 0,-1-1 0 0 0,-5-3 0 0 0,2 1 0 0 0,2 6 0 0 0,1-2 0 0 0,-3-1 0 0 0,0 2 0 0 0,-2 1 0 0 0,0-2 0 0 0,-2 0 0 0 0,0 1 0 0 0,2 1 0 0 0,-6 0 0 0 0,3 2 0 0 0,1-5 0 0 0,-3 2 0 0 0,2-1-72 0 0,-2 1 72 0 0,0 2-96 0 0,1-4 96 0 0,-2 0 0 0 0,1-1 0 0 0,5-3 0 0 0,-5 3 0 0 0,5-3 0 0 0,0 0 64 0 0,0 0-64 0 0,-4-3 0 0 0,0 0 0 0 0,-1 1 0 0 0,2-4 0 0 0,1 2 0 0 0,0-3 0 0 0,0-1 64 0 0,-2 2-64 0 0,4 2 0 0 0,0-3 0 0 0,0 1 0 0 0,0-1 0 0 0,0-1 0 0 0,4 2 0 0 0,-4-1 0 0 0,2 2-64 0 0,-2 5 64 0 0,0 0 0 0 0,0 0 0 0 0,0 0 0 0 0,0 0-168 0 0,0 0 8 0 0,2 5 0 0 0,3 2 0 0 0,-3-2-1000 0 0,-2 1-200 0 0</inkml:trace>
  <inkml:trace contextRef="#ctx0" brushRef="#br3" timeOffset="13">22856 8811 4144 0 0,'-7'0'368'0'0,"7"0"-296"0"0,0 0-72 0 0,0 0 0 0 0,0 0 1264 0 0,0 0 240 0 0,-5-2 40 0 0,5 2 16 0 0,0 0-520 0 0,0-5-104 0 0,-5 1-16 0 0,2-1-8 0 0,0 0-208 0 0,3-1-32 0 0,-7 2-16 0 0,4-1-1 0 0,3 1-359 0 0,0-2-72 0 0,0 1-8 0 0,0-1-8 0 0,-5-1-120 0 0,5-3-24 0 0,2 1-64 0 0,1 0 96 0 0,-3 1-96 0 0,3-2 0 0 0,2 4 64 0 0,0 0-64 0 0,-1-4 0 0 0,1 6 0 0 0,-1-3 0 0 0,3 0 0 0 0,4 5 128 0 0,-7 0-32 0 0,-4 2 0 0 0,9-2 0 0 0,3-1 16 0 0,-3 3 0 0 0,-6 3 0 0 0,-3-3 0 0 0,0 0-112 0 0,2 4 0 0 0,3 2 0 0 0,-2 1 0 0 0,-6 3 0 0 0,1-2 0 0 0,4 1 0 0 0,1 3 72 0 0,-6-1-72 0 0,1-2 64 0 0,-1 0-64 0 0,1 2 64 0 0,7-5-64 0 0,-8 3 0 0 0,-2-2 0 0 0,2 2 0 0 0,3-9 0 0 0,0 0-128 0 0,-6 5 32 0 0,1 2 8 0 0,5-7 168 0 0,-3 1 32 0 0,-5 2 8 0 0,0-3 0 0 0,3 0 32 0 0,4-3 8 0 0,-5-2 0 0 0,1 2 0 0 0,-2-2-160 0 0,3-2 0 0 0,8-2 0 0 0,-4 0 0 0 0,-4 0 80 0 0,4 1-16 0 0,9-4 0 0 0,-7 2 0 0 0,3 0-64 0 0,-3-1 0 0 0,2 3 0 0 0,1-2 0 0 0,4 2 0 0 0,-1 1 64 0 0,-5 2-64 0 0,4 3 64 0 0,5-3-64 0 0,-2 4 0 0 0,-10 1 0 0 0,0 0 0 0 0,8 0 0 0 0,-3 1 80 0 0,0 4-16 0 0,-2-1-64 0 0,-3 3 64 0 0,0 0-64 0 0,5 0 0 0 0,-5 1 0 0 0,-2 3 64 0 0,-1 1-64 0 0,3-1 96 0 0,0 2-96 0 0,-3-2 0 0 0,0 1 0 0 0,-1-1 0 0 0,1-2 0 0 0,6 1 0 0 0,-6-5 0 0 0,-5 2 0 0 0,3 0 0 0 0,5-7 0 0 0,0 0 0 0 0,-5 7 0 0 0,0-5 0 0 0,0 3 0 0 0,5-5 0 0 0,-4-3 0 0 0,-1 1 0 0 0,-6 0 0 0 0,8-3 104 0 0,1-2-32 0 0,-1 1-8 0 0,-3-2-64 0 0,2 0 0 0 0,8-3 0 0 0,-3 1 0 0 0,3 0 0 0 0,-3 1 64 0 0,4 0-64 0 0,2 0 0 0 0,0 3 0 0 0,-2 1 0 0 0,-1 0 0 0 0,1 3 0 0 0,5-3 0 0 0,-5 5 0 0 0,-5 0 0 0 0,0 0 0 0 0,0 0 0 0 0,6 0 0 0 0,-6 0 64 0 0,5 7-64 0 0,-5 0 0 0 0,2 0 0 0 0,3-1 0 0 0,-2 3 0 0 0,-6 1 0 0 0,3-3 0 0 0,0-1 0 0 0,3 2 0 0 0,-6-3 0 0 0,-2 2 0 0 0,0 0 0 0 0,1 0 0 0 0,4-7 0 0 0,-4 4 96 0 0,2 0 0 0 0,2-4 0 0 0,0 0-96 0 0,0 0 0 0 0,-8 2 0 0 0,3-4 0 0 0,5 2 0 0 0,-5-2 96 0 0,1-3-32 0 0,-4 0 0 0 0,4-3 24 0 0,0-1 0 0 0,4 1 0 0 0,-3-3 0 0 0,1 1-88 0 0,-1 1 0 0 0,8-2 0 0 0,-2 0 64 0 0,1 2-64 0 0,0 2 0 0 0,0-1 0 0 0,2 1 0 0 0,1 3 0 0 0,-2 1 0 0 0,-5 3 0 0 0,0 0 0 0 0,14-3-96 0 0,-7 2-40 0 0,-7 1-8 0 0,0 0 0 0 0,4 4 216 0 0,5-1 48 0 0,-5 1 8 0 0,-1-1 0 0 0,-6 5-128 0 0,3-2 0 0 0,3 3 0 0 0,-3 1 0 0 0,-3-1 0 0 0,1-3 0 0 0,0 1 0 0 0,-1 1 0 0 0,0-1 0 0 0,-2-1 0 0 0,-2 1 64 0 0,1 0-64 0 0,6-7-64 0 0,-5 5-40 0 0,-2-1-8 0 0,1 2 0 0 0,6-6 112 0 0,-4 4 0 0 0,-6-3 0 0 0,2 2 0 0 0,8-3 88 0 0,0 0 8 0 0,-5-3 8 0 0,1 2 0 0 0,-7-3-104 0 0,6 1-144 0 0,3-4 32 0 0,-3 0 8 0 0,0-1 104 0 0,2-2 128 0 0,6 2-24 0 0,-2-4-8 0 0,3 1-96 0 0,-3 2-128 0 0,5 0 24 0 0,1 0 8 0 0,3 5 160 0 0,2-4 32 0 0,-8 5 0 0 0,6-1 8 0 0,0 4-104 0 0,0-3 0 0 0,-8 6 0 0 0,4-2 0 0 0,1 2 0 0 0,-2 0 0 0 0,1 2 0 0 0,-4 2 0 0 0,0 0 0 0 0,3 2 0 0 0,1 0 0 0 0,-2 0 0 0 0,-4 2 0 0 0,0 1 0 0 0,5-1 0 0 0,-5-3 0 0 0,-1 3 0 0 0,-3-1 0 0 0,0-2 0 0 0,0 1 0 0 0,4-9 0 0 0,-4 7 0 0 0,-3 2 0 0 0,-2-5 0 0 0,9-4 0 0 0,-4 6-64 0 0,-3-3 64 0 0,-2-3-104 0 0,9 0 104 0 0,-7 0 0 0 0,-1-3 0 0 0,0-1 0 0 0,0 2 0 0 0,1-2 0 0 0,5-3 0 0 0,-2-2 0 0 0,-7 2 120 0 0,6-2-32 0 0,5-4-8 0 0,0 2 0 0 0,0 0-80 0 0,0-2 0 0 0,2 1 0 0 0,3 1 0 0 0,4 0 0 0 0,-3 2-112 0 0,1 2 24 0 0,1-1 8 0 0,5 1 80 0 0,-5 3 0 0 0,-8 4 0 0 0,5-3 0 0 0,3-1 0 0 0,-1 4 0 0 0,-7 0 0 0 0,0 0 64 0 0,0 0-64 0 0,5 1-80 0 0,5-1 80 0 0,-7 6-104 0 0,-3-2 104 0 0,0-1 80 0 0,4 2-16 0 0,-4 2 0 0 0,-2 0-64 0 0,0 2 0 0 0,-1-3 0 0 0,1 3 0 0 0,2-2 0 0 0,-5 2 0 0 0,-3-2 0 0 0,1-1 0 0 0,5 2-80 0 0,-2-2-8 0 0,-6-2 0 0 0,2 1 0 0 0,4-1 88 0 0,-3-1 0 0 0,0 0-72 0 0,-2-3 72 0 0,1 4 0 0 0,1-4 0 0 0,0-4 0 0 0,-2 4 0 0 0,0-6 0 0 0,-2 2 0 0 0,9-3 0 0 0,-3 2 0 0 0,1-3 0 0 0,1 2 0 0 0,1-1 0 0 0,2-5 0 0 0,0 4 0 0 0,2-4 64 0 0,-2 3-64 0 0,5 0 0 0 0,-1 1 0 0 0,1 1 0 0 0,-2-3 0 0 0,1 6 0 0 0,2 1 0 0 0,1 2 0 0 0,-2-2 0 0 0,1 1 0 0 0,1 2-224 0 0,-2 2-16 0 0,0 2 0 0 0,0 2 0 0 0,-2-2-1040 0 0,5 0-216 0 0,0 2-40 0 0,-2 4 1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8:11:01.914"/>
    </inkml:context>
    <inkml:brush xml:id="br0">
      <inkml:brushProperty name="width" value="0.05" units="cm"/>
      <inkml:brushProperty name="height" value="0.05" units="cm"/>
      <inkml:brushProperty name="color" value="#849398"/>
      <inkml:brushProperty name="fitToCurve" value="1"/>
    </inkml:brush>
    <inkml:brush xml:id="br1">
      <inkml:brushProperty name="width" value="0.05" units="cm"/>
      <inkml:brushProperty name="height" value="0.05" units="cm"/>
      <inkml:brushProperty name="color" value="#66CC00"/>
      <inkml:brushProperty name="fitToCurve" value="1"/>
    </inkml:brush>
  </inkml:definitions>
  <inkml:trace contextRef="#ctx0" brushRef="#br0">20833 8198 9216 0 0,'0'0'408'0'0,"0"0"80"0"0,-2-2-392 0 0,2 2-96 0 0,-5-5 0 0 0,5 5 0 0 0,-6 0 784 0 0,1 0 136 0 0,-2 0 24 0 0,5 2 8 0 0,-3 1-248 0 0,-1 1-56 0 0,1-2-8 0 0,3 2-1 0 0,-3 5-191 0 0,1-1-32 0 0,3 0-16 0 0,-2 2 0 0 0,3-4-296 0 0,0 3-104 0 0,0-1 72 0 0,0 2-72 0 0,4-3 96 0 0,0 1-32 0 0,1 1 0 0 0,-1 0 0 0 0,1-2-64 0 0,4-1 0 0 0,0-1 0 0 0,-1-1 0 0 0,-8-4 0 0 0,12 2-136 0 0,-2-2 32 0 0,0 0 8 0 0,1-2-168 0 0,-2-2-32 0 0,2-1-8 0 0,-4-1 0 0 0,2 2 144 0 0,-3-5 32 0 0,1 2 8 0 0,-3 0 0 0 0,-2-2 120 0 0,-2 0 0 0 0,3 0 0 0 0,-3 1 0 0 0,-3-3 0 0 0,1 1 120 0 0,-2-2-24 0 0,-3 4-8 0 0,1-3 160 0 0,1 2 32 0 0,-4 0 8 0 0,1 4 0 0 0,1 1-184 0 0,3 1-32 0 0,-7-1-8 0 0,3 4 0 0 0,2-2-64 0 0,-3 2 0 0 0,2 2 0 0 0,-2 1 0 0 0,1 4-192 0 0,-1-1-48 0 0,2-2-16 0 0,2 6 0 0 0,3-1-288 0 0,-1-1-55 0 0,1 2-9 0 0,2-2-8 0 0</inkml:trace>
  <inkml:trace contextRef="#ctx0" brushRef="#br0" timeOffset="1">20594 8177 9760 0 0,'0'0'216'0'0,"0"0"40"0"0,0 0 16 0 0,0 0 0 0 0,0 0-272 0 0,0 0 0 0 0,0 0 0 0 0,-3-1 0 0 0,3 1 792 0 0,0 0 104 0 0,-5-2 16 0 0,0 2 8 0 0,1 0-328 0 0,-1 3-64 0 0,1 3-16 0 0,-1-1-1 0 0,3 3-175 0 0,-4 1-40 0 0,5-2-8 0 0,-2 1 0 0 0,0 4-80 0 0,0-2-16 0 0,1 2-8 0 0,2-1 0 0 0,2-1-96 0 0,1-2-24 0 0,0 3 0 0 0,1-1 0 0 0,2-2-64 0 0,1-2 64 0 0,2 1-64 0 0,0 0 64 0 0,-1-4-64 0 0,2 1 0 0 0,0-1 0 0 0,-3-2 0 0 0,2-1 0 0 0,2 0 0 0 0,2-4 0 0 0,-6 2-88 0 0,1-3 8 0 0,0 1 0 0 0,-2-3 0 0 0,3 0 0 0 0,-4 1 80 0 0,-1-3-80 0 0,-4-1 80 0 0,0 0-80 0 0,3 1 80 0 0,-3-2 0 0 0,0-1 0 0 0,-3 1 0 0 0,2 0 0 0 0,-2 2 0 0 0,-4-2 0 0 0,0 2 64 0 0,1 1 32 0 0,2 5 16 0 0,-4-2 0 0 0,0 1 0 0 0,-1-2-24 0 0,2 6-8 0 0,0-4 0 0 0,-2 4 0 0 0,5 0-80 0 0,-3 4 0 0 0,1-4 0 0 0,-1 4 0 0 0,2-2 0 0 0,3 2-72 0 0,-4 3 72 0 0,4 0-104 0 0,2 2-288 0 0,0-3-56 0 0,0 1-16 0 0,2 2-4295 0 0,1 0-857 0 0</inkml:trace>
  <inkml:trace contextRef="#ctx0" brushRef="#br0" timeOffset="2">21715 8206 8752 0 0,'-13'-2'776'0'0,"8"0"-616"0"0,1 2-160 0 0,-2 0 0 0 0,6 0 864 0 0,-4 2 152 0 0,-7-2 24 0 0,6 4 8 0 0,5-4-312 0 0,-6 5-56 0 0,-1 1-8 0 0,3 2-8 0 0,1-4-201 0 0,3 2-39 0 0,-6 2-8 0 0,1 0 0 0 0,0-1-224 0 0,4 2-40 0 0,1-3-16 0 0,0 4 0 0 0,-6-4-56 0 0,6 1-16 0 0,10 1 0 0 0,-3-3 0 0 0,2 2-64 0 0,1-2 0 0 0,2 0 0 0 0,0-2 0 0 0,4 0 0 0 0,-3-1 0 0 0,-4-2-88 0 0,1 2 88 0 0,6-2-208 0 0,-7-2 0 0 0,2 0 0 0 0,-4-3 0 0 0,3 0 104 0 0,0 1 16 0 0,-4-3 8 0 0,1 1 0 0 0,-4-3 80 0 0,1 0 0 0 0,2 0 0 0 0,-4-1 0 0 0,-4 0 64 0 0,0 1-64 0 0,2-5 80 0 0,-4 5-80 0 0,0 0 216 0 0,-1 1-8 0 0,0 1 0 0 0,-3-2 0 0 0,0 1-120 0 0,-2 3-24 0 0,0 3-64 0 0,2-3 96 0 0,1 3 0 0 0,-1-1-8 0 0,-4 3 0 0 0,4 3 0 0 0,3-3-168 0 0,-2 3-32 0 0,1 1-8 0 0,-1 1 0 0 0,3-3-400 0 0,0 4-88 0 0,4-6-8 0 0,0 6-4047 0 0,0 1-809 0 0</inkml:trace>
  <inkml:trace contextRef="#ctx0" brushRef="#br0" timeOffset="3">21911 8229 9672 0 0,'-7'-11'424'0'0,"5"9"96"0"0,-5-2-416 0 0,7 4-104 0 0,0 0 0 0 0,0 0 0 0 0,0 0 1032 0 0,-4-3 184 0 0,2 3 40 0 0,2 0 8 0 0,0 0-520 0 0,0 0-105 0 0,-8 4-15 0 0,5 3-8 0 0,0 0-264 0 0,2 2-48 0 0,-5 1-16 0 0,2-2 0 0 0,1 3-184 0 0,3 0-40 0 0,0-2 0 0 0,0 3-64 0 0,-3-2 64 0 0,3-3-64 0 0,6 0 0 0 0,-4 2 0 0 0,0-3 104 0 0,1 1-8 0 0,4-3 0 0 0,1 0 0 0 0,1-3-280 0 0,0 1-56 0 0,-4-4-16 0 0,3 1 0 0 0,1-4 256 0 0,2 0-72 0 0,-4 0 72 0 0,-4-1 0 0 0,-3 0-104 0 0,2-4 16 0 0,6 4 8 0 0,0-4 0 0 0,-8 0 80 0 0,0 1 0 0 0,-4-2 0 0 0,3-1 0 0 0,-4 3 0 0 0,1-2 88 0 0,2 0-24 0 0,0-1 0 0 0,-6 4-64 0 0,0-1 0 0 0,3 5 0 0 0,1-3 0 0 0,-5-1 0 0 0,5 5 0 0 0,-1-1 0 0 0,0 4 0 0 0,5 0-112 0 0,-5 0-40 0 0,-3 6-8 0 0,6-5 0 0 0,2-1-360 0 0,-3 6-80 0 0,3-1-8 0 0,-3 5-6087 0 0</inkml:trace>
  <inkml:trace contextRef="#ctx0" brushRef="#br0" timeOffset="4">22110 8200 11520 0 0,'0'0'1024'0'0,"0"0"-824"0"0,-2-2-200 0 0,2 2 0 0 0,0 0 424 0 0,-5-2 48 0 0,-1 2 8 0 0,2 0 0 0 0,4 0 160 0 0,-4 2 32 0 0,-2 2-1 0 0,1 3 9 0 0,2 0-288 0 0,-2 0-56 0 0,2 1-16 0 0,-2 2 0 0 0,3-2-208 0 0,2 2-48 0 0,2-1 0 0 0,3-1-64 0 0,-5 4 64 0 0,6-6-64 0 0,-1 3 0 0 0,0 0 0 0 0,1 0 0 0 0,-2-5 0 0 0,6 2 0 0 0,0-1 0 0 0,-3 0 0 0 0,4-3-128 0 0,-4 1 16 0 0,4-3 0 0 0,-2-3-88 0 0,0 1-24 0 0,-1 0 0 0 0,0-2 0 0 0,-2-3 136 0 0,-1 0 88 0 0,-1-2-104 0 0,1 0 40 0 0,-1-2 64 0 0,0 2 96 0 0,-4-3-16 0 0,0 1-8 0 0,-3 0 152 0 0,2 0 32 0 0,-3-2 8 0 0,-1 4 0 0 0,1 0-104 0 0,-1 0-16 0 0,-4 4-8 0 0,4-1 0 0 0,-3 4-136 0 0,1 0 64 0 0,0-1-64 0 0,-1 6 0 0 0,1-1-584 0 0,0 1-176 0 0,-7 2-32 0 0</inkml:trace>
  <inkml:trace contextRef="#ctx0" brushRef="#br0" timeOffset="5">21007 8211 11024 0 0,'0'0'488'0'0,"0"0"104"0"0,0 0-472 0 0,0 0-120 0 0,-3-2 0 0 0,3 2 0 0 0,-3 0 352 0 0,-1 0 56 0 0,-3 2 8 0 0,6 0 0 0 0,-4 3 136 0 0,2 1 32 0 0,1 1 8 0 0,-1-1 0 0 0,1 2-273 0 0,2 0-47 0 0,0-1-16 0 0,2 2 0 0 0,-2-3-96 0 0,0 1-32 0 0,0 2 0 0 0,3-2 0 0 0,-1 1-56 0 0,3-3-8 0 0,-2 1-64 0 0,1-3 96 0 0,3 0-96 0 0,-3-2 0 0 0,0 3 64 0 0,2-3-64 0 0,-6-1 0 0 0,7 0-96 0 0,1-1 24 0 0,-4-4 0 0 0,2 0-48 0 0,2 1-8 0 0,-4-1 0 0 0,2-1 0 0 0,-1-3 128 0 0,-3 2 0 0 0,-2-2 0 0 0,4 0 0 0 0,-4 0 0 0 0,0 2 0 0 0,-4-1 0 0 0,2-2 80 0 0,2 3 56 0 0,-5-2 16 0 0,3 3 0 0 0,-6 2 0 0 0,3-1-64 0 0,0 0-16 0 0,-3 4 0 0 0,0 1 0 0 0,1 1-72 0 0,-3 4 0 0 0,3-5 0 0 0,-1 5 0 0 0,0 1-1080 0 0,3 2-151 0 0</inkml:trace>
  <inkml:trace contextRef="#ctx0" brushRef="#br1" timeOffset="6">21715 8726 9216 0 0,'0'0'816'0'0,"0"0"-656"0"0,0 0-160 0 0,0 0 0 0 0,0 0 408 0 0,-5 0 40 0 0,-2 0 16 0 0,3 2 0 0 0,-4-2-120 0 0,1 2-24 0 0,4 1-8 0 0,-4-2 0 0 0,3 2-104 0 0,-5-1-16 0 0,4 2-8 0 0,-1-1 0 0 0,2-2-112 0 0,-4 2-72 0 0,4-6 96 0 0,4 3-96 0 0,0 0 168 0 0,-3 0-16 0 0,-1-1-8 0 0,1-6 0 0 0,0 2 40 0 0,3-3 8 0 0,0 1 0 0 0,0 0 0 0 0,3-1 40 0 0,0-1 16 0 0,-2-3 0 0 0,2 3-1 0 0,0 2-87 0 0,1-2-8 0 0,4 3-8 0 0,-2-1 0 0 0,-2 0-8 0 0,1 1 0 0 0,4 2 0 0 0,-2-1 0 0 0,0 3 48 0 0,0-2 8 0 0,1 4 0 0 0,0-1 0 0 0,0 1-32 0 0,-1 0-8 0 0,-1 1 0 0 0,1 5 0 0 0,-3 0-88 0 0,3-1-64 0 0,-1 2 72 0 0,-2-1-72 0 0,0 4 64 0 0,-4-2-64 0 0,0 1 0 0 0,3 2 0 0 0,-3 0 64 0 0,0 0-64 0 0,-3 1 0 0 0,-1-3 72 0 0,-2 2-72 0 0,-2-3-136 0 0,1 2 32 0 0,0-1 8 0 0,-1-3 96 0 0,1 1 0 0 0,-3-3 0 0 0,4 2-72 0 0,0-5 136 0 0,-4 2 24 0 0,3-3 8 0 0,3-3 0 0 0,-2 2-96 0 0,2-7 0 0 0,-2 2 0 0 0,4-2 64 0 0,0-2-64 0 0,-2-1 0 0 0,4-1 0 0 0,0-1 64 0 0,4-1-64 0 0,-4 3 0 0 0,4 0 0 0 0,-2 0 64 0 0,3 4-64 0 0,1-2 0 0 0,-1 3 0 0 0,0 1 0 0 0,2 0 64 0 0,-2 4-64 0 0,0-2 0 0 0,3 0 64 0 0,-3 3-64 0 0,1 3 64 0 0,-2 1-64 0 0,3-1 64 0 0,-1-3 0 0 0,-1 5 0 0 0,2-1 0 0 0,-3 3 0 0 0,2-1-64 0 0,-2 1 0 0 0,-4 2 0 0 0,0-2 0 0 0,4 3 0 0 0,-4 0 0 0 0,-4-1 0 0 0,4 2 64 0 0,0-2-64 0 0,-6-1 96 0 0,2 2-96 0 0,-5-3 96 0 0,4 0-96 0 0,1-3 0 0 0,-4 0 0 0 0,1 0 0 0 0,1-1 0 0 0,-2 0 0 0 0,0-3 0 0 0,1-3 0 0 0,0 0 0 0 0,2-1 0 0 0,0 0 0 0 0,-1 0 64 0 0,1-1-64 0 0,1-2 0 0 0,2 1 0 0 0,-2-1 0 0 0,4 0 64 0 0,0 1-64 0 0,0-3 64 0 0,0 2-64 0 0,4-3 0 0 0,-2 3 0 0 0,2 2 64 0 0,4 0-64 0 0,-2 0 0 0 0,1 1 64 0 0,0 0-64 0 0,0 1 64 0 0,1 0-64 0 0,0 3 0 0 0,-2 0-80 0 0,1 0 80 0 0,1 3 0 0 0,-4-3 0 0 0,-4 0 0 0 0,3 4 0 0 0,1 1 64 0 0,-1 0-64 0 0,1-1 0 0 0,-4 3 0 0 0,4-1 0 0 0,-4 1 0 0 0,-4 2 0 0 0,4-2 0 0 0,-7-1 0 0 0,3 1 0 0 0,-3-1 0 0 0,1 1 0 0 0,-1-2 64 0 0,-1 0-64 0 0,3-2 0 0 0,-3 1 0 0 0,3-3 64 0 0,0 2-64 0 0,2-3 0 0 0,1-3 0 0 0,0 2 0 0 0,-1-4 0 0 0,1 0 0 0 0,0-2 0 0 0,2 0 0 0 0,2-1 64 0 0,-2-3-64 0 0,2 0 0 0 0,1-1 96 0 0,1 2-96 0 0,2 0 96 0 0,-4 2-96 0 0,0 2 0 0 0,4-2 0 0 0,-1 3 0 0 0,3 4 0 0 0,-3-2 0 0 0,0 1 0 0 0,-1 2-80 0 0,2 0 80 0 0,-4 2 0 0 0,3 1 0 0 0,-5-3 0 0 0,5 6 0 0 0,-1-2 0 0 0,-4 3 0 0 0,4-3 0 0 0,-2 3 0 0 0,2 3-72 0 0,-8-1 72 0 0,4-1 0 0 0,-2 1 0 0 0,-2-2 0 0 0,4 2 0 0 0,-4-3 0 0 0,1-2 0 0 0,1 3 72 0 0,-3-2-72 0 0,1-3 64 0 0,0 3-64 0 0,4-5 0 0 0,-4 1 64 0 0,-1-1-64 0 0,5 0 0 0 0,0 0 0 0 0,-5-1 0 0 0,-2-4 64 0 0,3 3-64 0 0,2 0 0 0 0,-1-5 0 0 0,0 0 0 0 0,1-2 64 0 0,-3 3-64 0 0,5-3 0 0 0,-3 0 0 0 0,1-1 0 0 0,0 2 0 0 0,2-1 0 0 0,0 0 0 0 0,2 0 0 0 0,-2 5 0 0 0,2 0 0 0 0,4-1 0 0 0,-4-2 0 0 0,-2 7-232 0 0,0 0 8 0 0,0 0 8 0 0,5 2 0 0 0,3 1-704 0 0,-3-1-136 0 0,-5-2-32 0 0</inkml:trace>
  <inkml:trace contextRef="#ctx0" brushRef="#br1" timeOffset="7">22070 8728 7832 0 0,'0'0'696'0'0,"0"0"-560"0"0,0 0-136 0 0,2 7 0 0 0,-2-2 800 0 0,0-1 136 0 0,0-4 24 0 0,0 6 8 0 0,-5-2-232 0 0,0 1-56 0 0,5-5-8 0 0,-3 5 0 0 0,-2-1-128 0 0,0 1-32 0 0,5-5-9 0 0,0 0 1 0 0,0 0-224 0 0,0 0-48 0 0,-5 4-8 0 0,5-4 0 0 0,0 0-120 0 0,-5-2-24 0 0,0 0-8 0 0,0-3 0 0 0,2 3-72 0 0,1-5 0 0 0,-2 2 72 0 0,1-5-72 0 0,3 1 0 0 0,0 2 0 0 0,-4-4 0 0 0,8 1 0 0 0,-4 0 0 0 0,3-2 0 0 0,1 1 0 0 0,-2 1 0 0 0,1 3 0 0 0,2 2 0 0 0,2-2 0 0 0,5 1 0 0 0,-6 2 0 0 0,2 1 0 0 0,-3 1 0 0 0,3 2 0 0 0,4-2 0 0 0,-5-2 128 0 0,0 4-24 0 0,-3 4 0 0 0,9-2 56 0 0,-6 3 16 0 0,-2-5 0 0 0,0 6 0 0 0,-1-2 8 0 0,5 1 0 0 0,-4-3 0 0 0,-4 5 0 0 0,-5-1-184 0 0,7 1 0 0 0,2-1 0 0 0,-3 1 0 0 0,-9 0 0 0 0,2 2 0 0 0,5 1 64 0 0,0-2-64 0 0,-4-1 64 0 0,-1 2-64 0 0,-1-3 80 0 0,1 1-80 0 0,5-7 0 0 0,-6 6 64 0 0,-6-1-64 0 0,3 0 0 0 0,5-1 0 0 0,-3-1 0 0 0,0-6 0 0 0,-1 3 0 0 0,0 0 0 0 0,6-4 0 0 0,-5-1 0 0 0,3 0 0 0 0,-1-1 0 0 0,4-2 0 0 0,2-2 64 0 0,-1 1-64 0 0,0 0 0 0 0,3 1 0 0 0,2-4 0 0 0,3 3 0 0 0,-1 0 0 0 0,0 3 0 0 0,1 2 0 0 0,2-3 0 0 0,-1 2 0 0 0,3 1 0 0 0,-8 1 0 0 0,7 1 0 0 0,0 2 72 0 0,-1 0-72 0 0,-10 0 64 0 0,0 0-64 0 0,6 2 0 0 0,2 3 0 0 0,-1-3 64 0 0,-7-2-64 0 0,0 5 0 0 0,2 2 96 0 0,4 1-96 0 0,-3-2 96 0 0,-6 1-96 0 0,3 3 80 0 0,3-4-80 0 0,-3 0 80 0 0,0 4-80 0 0,0-3 0 0 0,-3-1 0 0 0,0 4 0 0 0,3-4 0 0 0,-3 2 0 0 0,-2-3 0 0 0,4 2 0 0 0,1-7 64 0 0,-5 5 0 0 0,-8-3 0 0 0,4 2 0 0 0,2-2-128 0 0,0-2-32 0 0,-1 0-8 0 0,-2 0 0 0 0,-1-2 104 0 0,2-2 80 0 0,9 2-16 0 0,-2-5 0 0 0,-5 0-64 0 0,3 0 0 0 0,4 1 0 0 0,6-3 64 0 0,-4-2-64 0 0,-2 2 0 0 0,3 0 0 0 0,1 0 64 0 0,7 2-64 0 0,-6 2 0 0 0,0 2 0 0 0,2-1 64 0 0,6-2-136 0 0,-4 5-32 0 0,-3-2-8 0 0,-6 3 0 0 0,8 0 112 0 0,0 3 0 0 0,-3-2 0 0 0,-5-1 0 0 0,0 0 0 0 0,4 6 0 0 0,7-1 0 0 0,-7 2 0 0 0,-4 2 80 0 0,0-1-16 0 0,3 0 0 0 0,-1 1 0 0 0,-2-5-64 0 0,0 5-88 0 0,0 0 24 0 0,2-1 0 0 0,2-1 64 0 0,-4-2 0 0 0,-8 2 0 0 0,5-1 0 0 0,3-6 0 0 0,0 0 88 0 0,-7 4-24 0 0,1 3 0 0 0,1-4-64 0 0,-1-1-88 0 0,0-2 24 0 0,-4 0 0 0 0,-3 0 64 0 0,6-5 88 0 0,-1 2-24 0 0,1-2 0 0 0,-3 0-64 0 0,6-1 64 0 0,0-1-64 0 0,1-3 64 0 0,1 2-64 0 0,2-3 0 0 0,0 0 0 0 0,2-1 0 0 0,5 1 0 0 0,-3 0 0 0 0,-3 3-72 0 0,8 0 72 0 0,4 2 0 0 0,-6 2 0 0 0,-3-1 0 0 0,5 3 0 0 0,-4 2 0 0 0,2 0-64 0 0,-7 0 64 0 0,0 0 0 0 0,0 0-96 0 0,6 0 96 0 0,3 2-96 0 0,-4 0 96 0 0,-5-2 0 0 0,3 7 0 0 0,2-3 0 0 0,0 2 0 0 0,-3-1 0 0 0,0 2 0 0 0,2 0 0 0 0,-2 0 0 0 0,3 0 0 0 0,-5-1 0 0 0,-5 3 0 0 0,3-2 0 0 0,4 0 0 0 0,-4-3 0 0 0,-6-2 0 0 0,1 2 0 0 0,7-4 0 0 0,0 0 72 0 0,-9 4-8 0 0,3-4 0 0 0,-7-4-64 0 0,5 4 64 0 0,8 0-64 0 0,-8-2 64 0 0,-1-2-136 0 0,-2 0-32 0 0,7-3-8 0 0,-2 2 0 0 0,0-2 112 0 0,5 1-72 0 0,-3 2 72 0 0,4-3-64 0 0,0 2-256 0 0,0 5-56 0 0,0 0-8 0 0,0 0 0 0 0,5-4-984 0 0,1-1-200 0 0</inkml:trace>
  <inkml:trace contextRef="#ctx0" brushRef="#br1" timeOffset="8">21910 8761 11256 0 0,'0'0'248'0'0,"0"0"48"0"0,0 0 16 0 0,0 0 8 0 0,-1 0-256 0 0,-5 3-64 0 0,2 1 0 0 0,0-1 0 0 0,-2-1 440 0 0,-2 0 72 0 0,2 2 24 0 0,-1 0 0 0 0,-1 0-120 0 0,3-2-16 0 0,0-1-8 0 0,1 2 0 0 0,-2-3-312 0 0,1 0-80 0 0,2 0 0 0 0,3 0 0 0 0,0 0 0 0 0,0 0 64 0 0,-6-4-64 0 0,6-2 64 0 0,0 2-64 0 0,0-2 0 0 0,0-1 0 0 0,5 0 0 0 0,-4-2 0 0 0,5 0 0 0 0,-4 3 0 0 0,0-3 0 0 0,2 0 0 0 0,0-1 0 0 0,1 0 0 0 0,0 3 0 0 0,1 2 0 0 0,-2-2 0 0 0,4 3 0 0 0,-2 1 0 0 0,-1 0 103 0 0,1-2-15 0 0,1 5-8 0 0,-3 0 0 0 0,3 0 80 0 0,-1 0 24 0 0,-6 0 0 0 0,4 2 0 0 0,4 1-32 0 0,-4 3-8 0 0,0 2 0 0 0,-2-2 0 0 0,1 1-72 0 0,-1-1-8 0 0,-2 0-64 0 0,0 2 96 0 0,0-2-32 0 0,0 1 0 0 0,-2 0-64 0 0,-1-1 96 0 0,1 1-24 0 0,-2-1-8 0 0,0-3 0 0 0,0 1 0 0 0,-1 1-64 0 0,0 0 64 0 0,-3-3-64 0 0,2 0 64 0 0,2-2-64 0 0,-4 0 80 0 0,1 0-80 0 0,1-2 80 0 0,-2-3-80 0 0,4-2 0 0 0,-2 3 0 0 0,1 1 0 0 0,3-5 0 0 0,2-1 64 0 0,-3 0-64 0 0,1-2 0 0 0,2 1 0 0 0,0 0 64 0 0,2-2-64 0 0,3 4 0 0 0,-2-1 0 0 0,3 4 0 0 0,0-1 64 0 0,-1-1-64 0 0,1 2 0 0 0,2 1 0 0 0,-2 2 0 0 0,2-2 64 0 0,-2 3-64 0 0,2 1 0 0 0,-3 1 72 0 0,0 3-72 0 0,3-2 112 0 0,-4-2-16 0 0,-2 2 0 0 0,3 3 0 0 0,1-1-32 0 0,-1 5 0 0 0,-3 1-64 0 0,1-3 96 0 0,-1 5-96 0 0,-2-5 0 0 0,0 2 0 0 0,0 2 0 0 0,-2-2 64 0 0,-1 0-64 0 0,1-3 0 0 0,-2 3 0 0 0,3-2 64 0 0,-5 0-64 0 0,4 0 0 0 0,-3-1 72 0 0,1-4-72 0 0,-3 2 0 0 0,2 0 0 0 0,1-4 0 0 0,-2 0 0 0 0,2-4 0 0 0,-2 4 0 0 0,-2-4 64 0 0,4 0-64 0 0,-1 0 0 0 0,0-3 0 0 0,-2 0 64 0 0,1-2-64 0 0,2 1 0 0 0,0-4 0 0 0,2 3 0 0 0,2 1 0 0 0,0-2 0 0 0,2-1 0 0 0,-2 3 0 0 0,6 0 0 0 0,-2 2 0 0 0,1 1 0 0 0,4-1 0 0 0,-2 1 0 0 0,1 3 0 0 0,-1-3 0 0 0,0 5 0 0 0,2-2 0 0 0,-3 2 0 0 0,1 2 72 0 0,-1-2-72 0 0,2 0 0 0 0,0 5 72 0 0,-3-3-72 0 0,-1 4 0 0 0,1 1 72 0 0,-2 2-72 0 0,2 0 0 0 0,-2-2 72 0 0,-1 2-72 0 0,-2-1 0 0 0,0 2 0 0 0,0-1 64 0 0,-2-2-64 0 0,-1 1 0 0 0,0 1 0 0 0,1 0 0 0 0,-6-2 0 0 0,4 0 0 0 0,-1-1 0 0 0,0 2 0 0 0,-3-5-72 0 0,0 0 72 0 0,0-1 0 0 0,3 0 0 0 0,-1-2 0 0 0,-2-2 0 0 0,2 2 0 0 0,-2-2 0 0 0,2-2 0 0 0,1-2 0 0 0,2 2 0 0 0,0 0 0 0 0,0 0 0 0 0,3-3 0 0 0,0 0 0 0 0,3 0 0 0 0,0 3 0 0 0,2-2 0 0 0,0-1 0 0 0,-1 2 0 0 0,3-2 0 0 0,-3 3 0 0 0,0 2 0 0 0,5-1 0 0 0,-5 2 0 0 0,4-3 0 0 0,-3 8 0 0 0,0-3 0 0 0,3-1 0 0 0,-4 3 0 0 0,2 1 0 0 0,-1 3 0 0 0,-3 0 0 0 0,2 0 0 0 0,0-1 0 0 0,-4 2 0 0 0,2-3 0 0 0,-2 4 0 0 0,0-2 0 0 0,0 0 0 0 0,-2 0 0 0 0,2-1 0 0 0,-3-1 0 0 0,2-1 0 0 0,1-4 0 0 0,-6 5 64 0 0,1-1-64 0 0,3 0 0 0 0,2-4 72 0 0,-8 0-72 0 0,3 0 64 0 0,0 0-64 0 0,-3-1 0 0 0,4-2 0 0 0,-1 1 64 0 0,0-3-64 0 0,-2-1 0 0 0,3 1 0 0 0,1-3 72 0 0,-1 0-72 0 0,0 2 0 0 0,0-1 0 0 0,2-5 0 0 0,2 4 0 0 0,0 2 0 0 0,0-4 0 0 0,2 4 0 0 0,2 1 0 0 0,0 1 0 0 0,-1 0 0 0 0,1-1 0 0 0,-4 5 0 0 0,4 0 0 0 0,-4 0 0 0 0,7 1 0 0 0,-1 3 0 0 0,-6-4 0 0 0,5 1 0 0 0,2 4 0 0 0,-3 2 0 0 0,1-5 0 0 0,0 0 0 0 0,-2 3 0 0 0,-3-5-64 0 0,5 7 64 0 0,-5-1 0 0 0,2-2 0 0 0,1 3-64 0 0,-3-7-40 0 0,0 7-8 0 0,0-7 0 0 0,-3 7 0 0 0,-3-1-272 0 0,5-1-48 0 0,1-5-16 0 0,0 0 0 0 0,-6 1-320 0 0,-1-1-72 0 0</inkml:trace>
  <inkml:trace contextRef="#ctx0" brushRef="#br1" timeOffset="9">20500 8793 6912 0 0,'0'0'608'0'0,"0"0"-480"0"0,0 0-128 0 0,0 0 0 0 0,0 0 192 0 0,0 0 24 0 0,0 0 0 0 0,0 0 0 0 0,0 0 552 0 0,-2-4 120 0 0,2-1 16 0 0,0 0 8 0 0,0 1-176 0 0,-5 1-40 0 0,5-2-8 0 0,0-1 0 0 0,0 2-168 0 0,5 0-32 0 0,-10-3-8 0 0,4 0-1 0 0,1 0-151 0 0,0-1-32 0 0,0 1-8 0 0,6-5 0 0 0,-6 6-176 0 0,4-3-40 0 0,1 3-8 0 0,0-4 0 0 0,0 3 32 0 0,0 1 0 0 0,0 2 0 0 0,1-1 0 0 0,-2 1 24 0 0,1 1 8 0 0,0-1 0 0 0,0 4 0 0 0,-5 0 72 0 0,6 0 24 0 0,-2 2 0 0 0,2 0 0 0 0,-5 3-224 0 0,6 2 0 0 0,-5-1 0 0 0,0 2 0 0 0,1-2 0 0 0,-1 2 0 0 0,-2 2 0 0 0,0-4 0 0 0,0 3-80 0 0,-2 0 80 0 0,-1 0 0 0 0,1-3-72 0 0,0 3 72 0 0,-2-2 72 0 0,1 0-8 0 0,-2 0-64 0 0,1-4 0 0 0,2 2 0 0 0,-4 0 0 0 0,1-3 0 0 0,-1 0 0 0 0,0-2 0 0 0,0-2 0 0 0,6 2 0 0 0,-4-2 0 0 0,1-3 0 0 0,-2 0 0 0 0,0-1 0 0 0,2-1 0 0 0,1-1 0 0 0,2 1 0 0 0,0 0 0 0 0,0-1 88 0 0,2-2-16 0 0,1 1 0 0 0,0 0 0 0 0,-1 3-72 0 0,3 0 0 0 0,-2 0 0 0 0,1-1 0 0 0,2 7 0 0 0,0-4 0 0 0,-6 4 0 0 0,4-1 0 0 0,1 1 0 0 0,0 0 0 0 0,-5 0 0 0 0,5 1 0 0 0,-1 3 0 0 0,1 2 0 0 0,2-2 0 0 0,-5 0 0 0 0,0 3 0 0 0,1-3 0 0 0,-1 4 0 0 0,-2-2 0 0 0,0 1 0 0 0,0 0 0 0 0,0 1 0 0 0,0-3-88 0 0,-2 1 88 0 0,-3 1 0 0 0,3-3 64 0 0,-2 2-64 0 0,1-2 0 0 0,3-4 0 0 0,-5 3 0 0 0,5-3 0 0 0,-4 0-64 0 0,-1 0 0 0 0,0 0 0 0 0,5 0 0 0 0,-5-3 64 0 0,2 0 0 0 0,-2-1 0 0 0,3-3 0 0 0,0 3 0 0 0,2-3 64 0 0,0 2-64 0 0,0-1 0 0 0,0-1 0 0 0,0 0 0 0 0,2 1 0 0 0,4 2 64 0 0,-5-1-64 0 0,-1 5 0 0 0,5-4 0 0 0,-5 4 0 0 0,3-3 64 0 0,2 1 8 0 0,-5 2 0 0 0,5 0 0 0 0,-5 0-72 0 0,8 0 0 0 0,-4 0 0 0 0,-4 0-88 0 0,4 5 88 0 0,0 1 0 0 0,-1-2 0 0 0,2 1 0 0 0,-3-1 0 0 0,1 1 0 0 0,-3 2 0 0 0,1 0 64 0 0,-1-3-64 0 0,4 2 0 0 0,-8-1 0 0 0,4 1 64 0 0,-1 0-64 0 0,1-6 0 0 0,-3 4 0 0 0,3-4 64 0 0,-5 3-64 0 0,3 2 0 0 0,2-5 64 0 0,-5 5-64 0 0,-1-5 0 0 0,-2 2 72 0 0,4-2-72 0 0,-1-2 0 0 0,0 0 0 0 0,2-2 0 0 0,-2 0 0 0 0,0-2 0 0 0,3-1 72 0 0,0 1-72 0 0,-2 0 0 0 0,4-2 72 0 0,0 0-72 0 0,4 1 0 0 0,-2 0 0 0 0,0 3 0 0 0,2-3 0 0 0,0 2 0 0 0,1 1 0 0 0,0 2 0 0 0,0 0 0 0 0,-1-1 0 0 0,4 3 0 0 0,-2-1 0 0 0,-1 1 0 0 0,0 1 0 0 0,0-1 0 0 0,2 5 0 0 0,-4-3 0 0 0,1 1 0 0 0,0 1 0 0 0,1 1 0 0 0,0-1 0 0 0,-5 0 0 0 0,0-4 0 0 0,2 7 0 0 0,0 0 0 0 0,2 0 0 0 0,-8-3 0 0 0,4 2 0 0 0,0-6 0 0 0,-2 5 0 0 0,2-5 0 0 0,-5 5 0 0 0,3-1 0 0 0,2-4 0 0 0,-5 3 0 0 0,5-3 0 0 0,-8 1 0 0 0,3-1 0 0 0,-3-1 72 0 0,3-2-72 0 0,-2 0 0 0 0,1 2 64 0 0,2-2-64 0 0,-2-1 0 0 0,-1 0 0 0 0,2-1 64 0 0,0 1-64 0 0,2-1 0 0 0,-2-2 0 0 0,3 3 0 0 0,0-3 0 0 0,2 2 64 0 0,0-1-64 0 0,2 2 64 0 0,4-1-64 0 0,-5 0 64 0 0,-1 5-64 0 0,5-4 0 0 0,0 0 0 0 0,1-2 0 0 0,0 6 0 0 0,-1-4 0 0 0,-5 4-88 0 0,9 0 88 0 0,-2 0 0 0 0,-2 0 0 0 0,-5 0 0 0 0,8 4 0 0 0,-3-4 0 0 0,-1 6 0 0 0,0-2 0 0 0,-3 3 0 0 0,3 0 0 0 0,-2-1 0 0 0,-2 3 0 0 0,0-2 0 0 0,-2 0 0 0 0,2 1 0 0 0,-5-1 0 0 0,1 0 0 0 0,2 0 0 0 0,-3 0 0 0 0,-1 0 0 0 0,2-2 0 0 0,-1 0 0 0 0,0-3 0 0 0,1 3 0 0 0,-3-5 0 0 0,2 2 0 0 0,1-2 0 0 0,2-2 0 0 0,-4-1 0 0 0,1 1 0 0 0,0-2 0 0 0,4 0-64 0 0,-3-3 64 0 0,0-3 0 0 0,4 4 0 0 0,0-3 72 0 0,0 3-72 0 0,2-3 0 0 0,-2-3 0 0 0,2 4 0 0 0,3-1 0 0 0,-2-1 64 0 0,-1 3-64 0 0,3 0 0 0 0,1 3 0 0 0,-2 0 0 0 0,-2 0 0 0 0,3 2 0 0 0,-5 2 0 0 0,0 0-128 0 0,0 0-16 0 0,7 0-8 0 0,-3 4 0 0 0,-4-4-1136 0 0,5 5-232 0 0</inkml:trace>
  <inkml:trace contextRef="#ctx0" brushRef="#br1" timeOffset="10">20775 8724 9672 0 0,'0'0'864'0'0,"0"0"-696"0"0,0 0-168 0 0,0 0 0 0 0,0 0 704 0 0,0 0 112 0 0,-5 4 16 0 0,0 0 8 0 0,-1-1-256 0 0,1-1-48 0 0,1 1-16 0 0,-2 1 0 0 0,1-2-272 0 0,0 1-57 0 0,1-2-15 0 0,-2 3 0 0 0,1-3-56 0 0,1 1-16 0 0,1 1 0 0 0,3-3 0 0 0,0 0 56 0 0,0 0 16 0 0,0 0 0 0 0,-6 0 0 0 0,6 0-176 0 0,-2-3-144 0 0,-1 1 24 0 0,3-3 8 0 0,-2 1 176 0 0,4-2 32 0 0,-2-1 0 0 0,5 0 8 0 0,-2 1-104 0 0,3-2 0 0 0,-2 2 0 0 0,3-1 0 0 0,1 1 128 0 0,0 1-32 0 0,0-1 0 0 0,-1 2 0 0 0,-2-2 56 0 0,-2 5 8 0 0,4-2 0 0 0,-2 3 0 0 0,2 0 0 0 0,-1 0 0 0 0,-6 0 0 0 0,0 0 0 0 0,5 4 0 0 0,1-2 0 0 0,-1 3 0 0 0,-4 0 0 0 0,-1-5-160 0 0,3 6 0 0 0,-3 1 0 0 0,-3 0 0 0 0,3-3 72 0 0,-1 3-72 0 0,-4 0 0 0 0,1-1 72 0 0,-1-1-72 0 0,3-1 0 0 0,-1 1 0 0 0,-1-1 0 0 0,-2-1 0 0 0,1-2 0 0 0,-2 3 0 0 0,1-4 0 0 0,1 0 88 0 0,-1 0-24 0 0,0 0-64 0 0,0-4 96 0 0,2 4-96 0 0,2-4 0 0 0,-4 2 0 0 0,4-2 0 0 0,-1-1 0 0 0,-1 2 0 0 0,4-3 0 0 0,0 0 0 0 0,0 1 0 0 0,4 1 0 0 0,-1-3 0 0 0,1 2 0 0 0,2-1 0 0 0,-2 1 0 0 0,4 1 0 0 0,-2-1-80 0 0,-2 4 80 0 0,4-5 0 0 0,-8 6 64 0 0,0 0-64 0 0,8 0 0 0 0,-8 0 0 0 0,0 0 0 0 0,9 0 0 0 0,2 2 0 0 0,-11-2 96 0 0,7 5-16 0 0,-3 0-8 0 0,2-1-72 0 0,-6-4 0 0 0,3 7 0 0 0,0 0 0 0 0,-1-1 0 0 0,2 1 0 0 0,-8-2 0 0 0,2 1 0 0 0,-1 0 0 0 0,0-1 0 0 0,-3 0 0 0 0,2 2 0 0 0,-1-2 0 0 0,3-2 0 0 0,2-3 96 0 0,-3 4-32 0 0,-5 0-64 0 0,1-2 0 0 0,0-2 0 0 0,-1 0 0 0 0,3 0 0 0 0,-3-2 0 0 0,3-2 0 0 0,-2 0 0 0 0,5 2 0 0 0,-4-3 0 0 0,1-1 0 0 0,2-1 64 0 0,3 2-64 0 0,0-3 0 0 0,3-1 0 0 0,0 2 0 0 0,-1 1 0 0 0,6-3 0 0 0,-4 0 0 0 0,4 4 0 0 0,-2-2 0 0 0,1 3 0 0 0,1 0 0 0 0,-1 0 0 0 0,0-1 0 0 0,1 2 0 0 0,-3 3 0 0 0,4 0 0 0 0,-3 0 0 0 0,0 3 0 0 0,0-1-72 0 0,0 2 72 0 0,-1 1 0 0 0,-2 0 0 0 0,1 2 0 0 0,1-1 0 0 0,1 0 0 0 0,-4-1 0 0 0,-2 2 0 0 0,0-1 0 0 0,0 1 96 0 0,0 0 0 0 0,0-3 0 0 0,-2 3 0 0 0,-2 0-96 0 0,2-1-128 0 0,-3-2 24 0 0,1 1 8 0 0,-2 0 96 0 0,2-4 128 0 0,-4 3-24 0 0,0-2-8 0 0,2-2-96 0 0,0 0 0 0 0,-2-2 0 0 0,4-2 0 0 0,0 3 0 0 0,0-4 0 0 0,1 0 0 0 0,-3 1 0 0 0,5-2 0 0 0,-2-1 0 0 0,0 0 0 0 0,1-2 72 0 0,2 3-72 0 0,2-3 0 0 0,1 2 0 0 0,0 0 64 0 0,-2 1 40 0 0,5-2 8 0 0,-3 5 0 0 0,1-2 0 0 0,1 0-112 0 0,1 4 0 0 0,1-2 0 0 0,2 1 0 0 0,-5-1 0 0 0,5 6 0 0 0,-5-1 0 0 0,0 1 0 0 0,2-2 0 0 0,-2 2 64 0 0,-4-3-64 0 0,5 7 0 0 0,3 0-104 0 0,-5-1-48 0 0,-2 3-8 0 0,3-3 0 0 0,-8 1 160 0 0,4 2 0 0 0,-1-2 0 0 0,-2 3 0 0 0,-3-5-120 0 0,2 4 8 0 0,-1 0 0 0 0,-3-3 0 0 0,1 1 112 0 0,2 0 0 0 0,-4 0 0 0 0,0-2 0 0 0,4-1 64 0 0,-3-2-64 0 0,1 1 96 0 0,0-1-96 0 0,-1-2 0 0 0,0-2 0 0 0,4-1 0 0 0,-4 1 0 0 0,2-2 80 0 0,2-1-80 0 0,2-2 64 0 0,-2 0-64 0 0,2 0 0 0 0,2 1 0 0 0,0-3 64 0 0,0 3-64 0 0,0-6 0 0 0,6 4 0 0 0,-4-1 0 0 0,2 0 0 0 0,-1 2 0 0 0,2-3 64 0 0,1 4-64 0 0,1-1 64 0 0,-2 1-64 0 0,-2 1 0 0 0,2 1 0 0 0,0 4 0 0 0,-1-2-112 0 0,-4 2 40 0 0,0 0 8 0 0,8 5 0 0 0,-3-1-416 0 0,0 0-72 0 0,-1 0-24 0 0,1 3-7327 0 0</inkml:trace>
  <inkml:trace contextRef="#ctx0" brushRef="#br1" timeOffset="11">20978 8757 12672 0 0,'0'0'560'0'0,"0"0"112"0"0,0 0-536 0 0,0 0-136 0 0,0 0 0 0 0,0 0 0 0 0,0 0 480 0 0,0 0 72 0 0,0 0 16 0 0,0 0 0 0 0,0 0-161 0 0,-2 0-31 0 0,-2 0-8 0 0,4 0 0 0 0,-6 3-248 0 0,1-2-56 0 0,2-1 0 0 0,-1 3-64 0 0,4-3 64 0 0,-6 0-64 0 0,6 0 0 0 0,0 0 0 0 0,-5-3 0 0 0,5 3 0 0 0,0 0 0 0 0,0-4 0 0 0,0-3-64 0 0,0 1 64 0 0,3-1-104 0 0,-1 2 40 0 0,1-3 64 0 0,0 1 0 0 0,1 1 0 0 0,2-1 0 0 0,-2 0 0 0 0,0 0 0 0 0,2 2 0 0 0,0-2 0 0 0,-1 3 96 0 0,-1 2 0 0 0,1 1 8 0 0,-5 1 0 0 0,0 0 40 0 0,6 0 8 0 0,-2-3 0 0 0,-4 3 0 0 0,6 3 8 0 0,-1-2 0 0 0,-1 1 0 0 0,1 2 0 0 0,-2 2-24 0 0,-1 0 0 0 0,2-1 0 0 0,-2 2 0 0 0,-2-3-136 0 0,0 2 0 0 0,0-1 0 0 0,0 2 0 0 0,3-3 72 0 0,-6 3-72 0 0,1-2 0 0 0,-2-1 72 0 0,2 1-72 0 0,-3 0 80 0 0,0-2-80 0 0,-1 1 80 0 0,2-1-80 0 0,-3 0 0 0 0,1-3 72 0 0,1 0-72 0 0,-3 0 0 0 0,3 0 0 0 0,1-3 0 0 0,0 0 0 0 0,0-3 0 0 0,0 1 0 0 0,1-1 0 0 0,0-1 0 0 0,0 2 0 0 0,3-3 64 0 0,0 1-64 0 0,3-2 0 0 0,-3 0 0 0 0,3 3 0 0 0,0-3 0 0 0,1 3 0 0 0,0 0 0 0 0,2 2 0 0 0,0 0 0 0 0,0-1 0 0 0,-1 3 0 0 0,4 2 0 0 0,-5 0 0 0 0,2 2 0 0 0,1-2 0 0 0,-2 2 0 0 0,0 1 0 0 0,1 1 0 0 0,-1 0 0 0 0,0 2 0 0 0,-4 0 0 0 0,6 0 0 0 0,-5 1 0 0 0,0 0 0 0 0,1 0 0 0 0,-1-1 0 0 0,0 1 0 0 0,1-3 0 0 0,-3 3 0 0 0,3 0 0 0 0,-6 0 0 0 0,3-7 0 0 0,-3 5 0 0 0,3-5 0 0 0,-2 6 0 0 0,2-6 0 0 0,-5 1 0 0 0,1 5 0 0 0,-3-5 0 0 0,2 2 0 0 0,1-3 64 0 0,-4 0-64 0 0,0 0 0 0 0,4-3 72 0 0,-4 2-72 0 0,4-5 0 0 0,-5 2 64 0 0,4 1-64 0 0,-3-5 0 0 0,3 4 0 0 0,1-1 0 0 0,0 1 0 0 0,4-3 64 0 0,-4 1-64 0 0,4-2 0 0 0,-2 2 0 0 0,4 2 0 0 0,2-3 0 0 0,-4 2 0 0 0,6 0 0 0 0,0-2 0 0 0,0 7 0 0 0,-1-4 0 0 0,4 2 0 0 0,-2 1 0 0 0,3 1 0 0 0,-5 0 0 0 0,0 0 0 0 0,3 0 0 0 0,0 1 0 0 0,0 1 0 0 0,-4 2 64 0 0,1 0-64 0 0,0-1 0 0 0,1 2 64 0 0,-2 2-64 0 0,1-2 0 0 0,1 1 0 0 0,-4-2 64 0 0,-2 4-64 0 0,0-2 0 0 0,0 1 0 0 0,0-3 0 0 0,-6 3 80 0 0,2-2-80 0 0,-2 1 64 0 0,2 0-64 0 0,-4 0 0 0 0,3 0 72 0 0,-3-1-72 0 0,0-4 0 0 0,2 4 0 0 0,-3-5 0 0 0,2 3 64 0 0,0-3-64 0 0,0 0 0 0 0,1-3 0 0 0,0 3 64 0 0,1-5-64 0 0,4 1 0 0 0,-3 2 0 0 0,-1-4 0 0 0,5 0 0 0 0,0 0 0 0 0,0 1 0 0 0,4-1 0 0 0,-3-1 0 0 0,3 2 0 0 0,0-3 0 0 0,-2 4 0 0 0,4-1 0 0 0,0 2 0 0 0,-2-3 0 0 0,4 4 0 0 0,-4 0 0 0 0,1-1 0 0 0,0 1 0 0 0,1 2 0 0 0,-6 0 0 0 0,0 0 0 0 0,8 5 0 0 0,-4-3 0 0 0,2 0 0 0 0,-1 3 0 0 0,-3-1 0 0 0,3 2 0 0 0,-2-1 0 0 0,0 2 0 0 0,-3 0 0 0 0,0-1 0 0 0,0-2-64 0 0,-3 6 64 0 0,-3-3-64 0 0,2 1 64 0 0,-1-1 0 0 0,3-2-64 0 0,-5-3 64 0 0,2 2 0 0 0,1-1 0 0 0,-2 1 0 0 0,1-4 0 0 0,0 2 0 0 0,1-2 0 0 0,-1 0 112 0 0,-1 0-24 0 0,2-2-8 0 0,1-2-80 0 0,-3-1 0 0 0,4 1 72 0 0,-2-4-72 0 0,0 2 152 0 0,3 0-8 0 0,-3 0 0 0 0,2-1 0 0 0,2-1-144 0 0,0 2 0 0 0,2-2 0 0 0,2 0 0 0 0,-3 1-72 0 0,3 2-48 0 0,0-1-8 0 0,-2 2 0 0 0,7 1 128 0 0,-5 1 0 0 0,2 0 0 0 0,1-3-72 0 0,-7 5 72 0 0,5 0 0 0 0,0 3 0 0 0,3-1 0 0 0,-8-2 0 0 0,4 2 0 0 0,1 0 0 0 0,4 3 0 0 0,-7-1-96 0 0,3 0 0 0 0,-3 1 0 0 0,-2-1 0 0 0,3 3 96 0 0,-3-2 0 0 0,-3 2 0 0 0,3-1 0 0 0,-2-2 0 0 0,-3 1 0 0 0,1 1 0 0 0,-3 0 0 0 0,2 0 64 0 0,-1-1 24 0 0,0-4 8 0 0,-2 4 0 0 0,4-5-96 0 0,-4 3 0 0 0,1-6 0 0 0,1 3 0 0 0,1-2 136 0 0,1-1 16 0 0,-5 2 0 0 0,7-4 0 0 0,0 0-152 0 0,-2-2-152 0 0,4 1 32 0 0,-4 1 8 0 0,4-1 112 0 0,0-1 0 0 0,0 2 0 0 0,4-3 0 0 0,-4 1-88 0 0,4 2 8 0 0,-2-1 0 0 0,0 2 0 0 0,-2 4-360 0 0,5-3-72 0 0,-5 3-8 0 0,0 0-7463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8:11:09.963"/>
    </inkml:context>
    <inkml:brush xml:id="br0">
      <inkml:brushProperty name="width" value="0.05" units="cm"/>
      <inkml:brushProperty name="height" value="0.05" units="cm"/>
      <inkml:brushProperty name="color" value="#849398"/>
      <inkml:brushProperty name="fitToCurve" value="1"/>
    </inkml:brush>
  </inkml:definitions>
  <inkml:trace contextRef="#ctx0" brushRef="#br0">19119 7960 5528 0 0,'0'0'488'0'0,"0"0"-392"0"0,0 0-96 0 0,0 0 0 0 0,-7 7 1608 0 0,6-3 304 0 0,1-4 56 0 0,0 6 16 0 0,-3 3-1376 0 0,3-3-280 0 0,0-1-48 0 0,3 2-16 0 0,-2-1 88 0 0,6 1 24 0 0,0-2 0 0 0,2 0-1 0 0,2 2-95 0 0,-2-2-24 0 0,2-1 0 0 0,1 0 0 0 0,3 7-40 0 0,-2-5-16 0 0,0-2 0 0 0,3 3 0 0 0,-2 0-72 0 0,-1-2-8 0 0,-1 2-8 0 0,1-1 0 0 0,0-2-48 0 0,-4 2-64 0 0,2-3 88 0 0,-4-1-88 0 0,3 0 232 0 0,-2 3-8 0 0,0-3 0 0 0,-1 0 0 0 0,-2 1-112 0 0,0 1-24 0 0,1-4-8 0 0,-6 0 0 0 0,0 0 128 0 0,0 0 24 0 0,0 0 8 0 0,0 0 0 0 0,0 0 56 0 0,0 0 16 0 0,0 0 0 0 0,0 0 0 0 0,0 0 72 0 0,0 0 24 0 0,0 0 0 0 0,0 4 0 0 0,1 1-216 0 0,-2 0-48 0 0,-2 3-8 0 0,-3 1 0 0 0,2-3-136 0 0,-1 6 80 0 0,0 2-80 0 0,-1-1 64 0 0,0 1-64 0 0,0 1 0 0 0,-2-1 0 0 0,1-2 0 0 0,-1 5 64 0 0,1-4-64 0 0,2 0 64 0 0,-3 0-64 0 0,5-2 0 0 0,-2 1 0 0 0,0-3 0 0 0,3-2 0 0 0,-1 2-552 0 0,1-3-128 0 0,0-1-24 0 0,2-5-8575 0 0</inkml:trace>
  <inkml:trace contextRef="#ctx0" brushRef="#br0" timeOffset="1">18435 7992 2760 0 0,'0'0'248'0'0,"0"0"-248"0"0,0 0 0 0 0,0 0 0 0 0,0 0 1888 0 0,0 0 320 0 0,0 0 72 0 0,0 0 16 0 0,0 0-1248 0 0,0 0-248 0 0,0 0-56 0 0,0 7-8 0 0,0 2-24 0 0,0 1-9 0 0,0 1 1 0 0,2 2 0 0 0,-2 5-432 0 0,-2 2-88 0 0,2-1-24 0 0,0 4 0 0 0,0-2-32 0 0,0 5-16 0 0,0-2 0 0 0,0-2 0 0 0,0 1-112 0 0,0-1 88 0 0,0 0-88 0 0,2-1 80 0 0,-2-4-80 0 0,3-1 0 0 0,-1-2 0 0 0,-2-3 64 0 0,0 2-64 0 0,0-4 0 0 0,3-2 0 0 0,1-3 0 0 0,-4 2-216 0 0,0-6-56 0 0,0 0-16 0 0,6 0-4687 0 0,1-4-945 0 0</inkml:trace>
  <inkml:trace contextRef="#ctx0" brushRef="#br0" timeOffset="2">18580 8047 12528 0 0,'0'0'272'0'0,"0"0"56"0"0,0 0 16 0 0,0 0 8 0 0,0 0-280 0 0,0 0-72 0 0,0 0 0 0 0,0 0 0 0 0,4 5 536 0 0,-8 2 88 0 0,4-1 16 0 0,0 4 8 0 0,0 2-169 0 0,0-5-39 0 0,4 3-8 0 0,-2 2 0 0 0,0-2-264 0 0,-2 1-48 0 0,0-1-16 0 0,3-2 0 0 0,4 3-24 0 0,1 0-8 0 0,-3-1 0 0 0,4 1 0 0 0,0-4-72 0 0,3 0 0 0 0,-2-3 72 0 0,3 0-72 0 0,-4-1 64 0 0,5-3-64 0 0,-2-3 64 0 0,1 1-64 0 0,-1-3 0 0 0,1-1 0 0 0,-3-3 0 0 0,1 3 0 0 0,-2-3 0 0 0,2-4 0 0 0,-4 2 0 0 0,0 1 0 0 0,-2-2 0 0 0,0 1 0 0 0,1-2 0 0 0,-1 0 0 0 0,-3 1-64 0 0,0 0-56 0 0,-2 0-8 0 0,0 0 0 0 0,0 3-784 0 0,0 0-160 0 0,-2 1-31 0 0,0 1-5249 0 0</inkml:trace>
  <inkml:trace contextRef="#ctx0" brushRef="#br0" timeOffset="3">18687 8069 12528 0 0,'0'0'272'0'0,"0"0"56"0"0,0-4 16 0 0,0 4 8 0 0,0 0-280 0 0,0 0-72 0 0,0 0 0 0 0,0 0 0 0 0,0 0 648 0 0,0 0 120 0 0,2 10 16 0 0,-2-3 7 0 0,2 5-183 0 0,-2-1-40 0 0,0 6-8 0 0,0-4 0 0 0,0 3-280 0 0,0-1-56 0 0,-2 4-16 0 0,2-2 0 0 0,2 0-112 0 0,-2 2-32 0 0,4-5 0 0 0,-2 1 0 0 0,0-1-64 0 0,-2-4 0 0 0,4 2 0 0 0,0-1 64 0 0,-2-1-216 0 0,3 0-40 0 0,-2-3-16 0 0,3-1 0 0 0,-2-1-1168 0 0,3-4-240 0 0</inkml:trace>
  <inkml:trace contextRef="#ctx0" brushRef="#br0" timeOffset="4">18878 8166 7368 0 0,'0'0'656'0'0,"-2"-7"-528"0"0,0 3-128 0 0,2 0 0 0 0,-4 2 800 0 0,4 2 136 0 0,0 0 24 0 0,0 0 8 0 0,0 0-440 0 0,0 0-88 0 0,0 0-24 0 0,0 0 0 0 0,0 0-184 0 0,0 0-40 0 0,0 0 0 0 0,0 0-8 0 0,0 0-336 0 0,6 0-64 0 0,-6 0-8 0 0</inkml:trace>
  <inkml:trace contextRef="#ctx0" brushRef="#br0" timeOffset="5">19682 8205 8752 0 0,'0'0'776'0'0,"0"0"-616"0"0,0 0-160 0 0,0 0 0 0 0,0 0 800 0 0,7 0 136 0 0,-7 0 24 0 0,5 0 8 0 0,0 2-232 0 0,2-2-56 0 0,-3 0-8 0 0,7-2 0 0 0,-4 2-361 0 0,3 0-79 0 0,-2-2-8 0 0,2-1-8 0 0,2 1-152 0 0,-1 2-64 0 0,-1 0 64 0 0,-3 0-64 0 0,1-2 0 0 0,-3 2-128 0 0,7 0 24 0 0,-4-3-4439 0 0,-3 3-897 0 0</inkml:trace>
  <inkml:trace contextRef="#ctx0" brushRef="#br0" timeOffset="6">19700 8260 12672 0 0,'-2'-2'560'0'0,"2"2"112"0"0,0 0-536 0 0,0 0-136 0 0,0 0 0 0 0,0 0 0 0 0,0 0 360 0 0,0 0 48 0 0,0 0 8 0 0,8 2 0 0 0,-2-2 80 0 0,3 0 15 0 0,0 0 9 0 0,6-2 0 0 0,0 0-264 0 0,1-1-64 0 0,0-2 0 0 0,5 5-8 0 0,2-1-184 0 0,-3-1 0 0 0,-2-1 0 0 0,-3 3-4895 0 0,-5 0-1041 0 0</inkml:trace>
  <inkml:trace contextRef="#ctx0" brushRef="#br0" timeOffset="7">18957 8276 6448 0 0,'6'9'576'0'0,"-6"-9"-464"0"0,1 4-112 0 0,-1 1 0 0 0,3 2 760 0 0,-1-1 128 0 0,-2 1 24 0 0,0 0 8 0 0,0-3-72 0 0,0-4-16 0 0,-2 5 0 0 0,2-5 0 0 0,0 0-168 0 0,0 6-40 0 0,0-1-8 0 0,0-5-1 0 0,0 0-295 0 0,0 0-64 0 0,0 0-16 0 0,0 0 0 0 0,0 0-112 0 0,0 0-16 0 0,0 0-8 0 0,0 0 0 0 0,0 0-32 0 0,0 0-8 0 0,0 0 0 0 0,0 0 0 0 0,2-6-64 0 0,-2 1 0 0 0,0-1 0 0 0,0-1 0 0 0,5-3 88 0 0,-2 4 0 0 0,1-3 0 0 0,-4 0 0 0 0,7 2 88 0 0,-2-1 16 0 0,1-1 8 0 0,-3-1 0 0 0,2 3 16 0 0,0 3 0 0 0,3-3 0 0 0,0 3 0 0 0,-6 0-64 0 0,-2 4-16 0 0,0 0 0 0 0,7 0 0 0 0,-7 0-72 0 0,11 4-64 0 0,-11-4 72 0 0,7 7-72 0 0,-2 1 64 0 0,0 2-64 0 0,-2-3 0 0 0,-1 2 0 0 0,1-1 0 0 0,2 1 0 0 0,-2-2 0 0 0,0 2 0 0 0,-2-3-216 0 0,5 1-88 0 0,-6 0-16 0 0,4 0-5095 0 0,0 0-1017 0 0</inkml:trace>
  <inkml:trace contextRef="#ctx0" brushRef="#br0" timeOffset="8">18878 8242 5528 0 0,'0'0'488'0'0,"0"0"-392"0"0,0 0-96 0 0,0 0 0 0 0,0 0 1632 0 0,0 0 296 0 0,0 0 64 0 0,0 0 16 0 0,0 7-856 0 0,0-2-160 0 0,0 1-41 0 0,-2 3-7 0 0,0-2-336 0 0,2 0-64 0 0,0 2-8 0 0,0 0-8 0 0,0-3-288 0 0,0 4-56 0 0,-4-3-16 0 0,8 0 0 0 0,-2-2-104 0 0,0 2-64 0 0,0-3 80 0 0,-2-4-80 0 0,3 5 0 0 0,-3-5-160 0 0,0 0 32 0 0,5 2 0 0 0,-5-2-912 0 0,0 0-176 0 0,0 0-40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8:11:24.391"/>
    </inkml:context>
    <inkml:brush xml:id="br0">
      <inkml:brushProperty name="width" value="0.05" units="cm"/>
      <inkml:brushProperty name="height" value="0.05" units="cm"/>
      <inkml:brushProperty name="color" value="#849398"/>
      <inkml:brushProperty name="fitToCurve" value="1"/>
    </inkml:brush>
    <inkml:brush xml:id="br1">
      <inkml:brushProperty name="width" value="0.05" units="cm"/>
      <inkml:brushProperty name="height" value="0.05" units="cm"/>
      <inkml:brushProperty name="color" value="#E71225"/>
      <inkml:brushProperty name="fitToCurve" value="1"/>
    </inkml:brush>
  </inkml:definitions>
  <inkml:trace contextRef="#ctx0" brushRef="#br0">26427 6057 1840 0 0,'0'0'160'0'0,"0"0"-160"0"0,-7 2 0 0 0,7-2 0 0 0,0 0 1384 0 0,0 0 248 0 0,-5 0 40 0 0,5 0 16 0 0,0 0-664 0 0,0 0-128 0 0,0 0-24 0 0,0 0-8 0 0,5 0-392 0 0,2-2-88 0 0,6-5-8 0 0,-4 4-8 0 0,-3 0-136 0 0,7-1-24 0 0,-1-2-8 0 0,0-2 0 0 0,-1 1-48 0 0,2 0-16 0 0,2 0 0 0 0,-2-1 0 0 0,-2-1-8 0 0,0 1-8 0 0,-3-1 0 0 0,6 2 0 0 0,-1 2 64 0 0,-3-4 8 0 0,-4 4 8 0 0,0 0 0 0 0,6-4 31 0 0,-7 4 9 0 0,-5 0 0 0 0,0-1 0 0 0,0 2-48 0 0,0-3-16 0 0,5 1 0 0 0,-5 6 0 0 0,-8-1-16 0 0,8 1 0 0 0,8-4 0 0 0,-8 4 0 0 0,0 0-48 0 0,0 0-16 0 0,0 0 0 0 0,0 0 0 0 0,0 0-96 0 0,0 0 0 0 0,0 0 0 0 0,0 0 0 0 0,9 8 216 0 0,-9 6 16 0 0,-5-3 8 0 0,1-1 0 0 0,8 1-240 0 0,-4 3 0 0 0,-9-1 0 0 0,4 1 0 0 0,-4-3 0 0 0,6 2 0 0 0,3 1 0 0 0,-6 0 0 0 0,-4-4 0 0 0,4 1 64 0 0,3 0-64 0 0,3 1 0 0 0,-3-3 72 0 0,0 0-8 0 0,6-4 0 0 0,0 4 0 0 0,-3-4 8 0 0,3 0 0 0 0,-3-5 0 0 0,0 0 0 0 0,4 7-8 0 0,-4-7 0 0 0,0 0 0 0 0,0 0 0 0 0,6 2-64 0 0,-6-2 96 0 0,0 0-96 0 0,0 0 96 0 0,0 0 128 0 0,-4-5 32 0 0,-2-4 8 0 0,-3 4 0 0 0,-3-4-152 0 0,-1 1-32 0 0,4 7-8 0 0,-3-9 0 0 0,-3 6-72 0 0,-3-2 80 0 0,2 3-80 0 0,5-2 80 0 0,-7 5-80 0 0,2-6 64 0 0,-2 6-64 0 0,3 3 64 0 0,2 0-64 0 0,2-1 0 0 0,-6 1-96 0 0,9 6 96 0 0,1-1-1120 0 0,7 2-168 0 0</inkml:trace>
  <inkml:trace contextRef="#ctx0" brushRef="#br0" timeOffset="1">26607 5975 3680 0 0,'0'0'328'0'0,"0"0"-264"0"0,0 0-64 0 0,0 0 0 0 0,7 0 656 0 0,-7 0 112 0 0,0 0 32 0 0,0 0 0 0 0,0 0-136 0 0,0 0-24 0 0,0 0-8 0 0,0 0 0 0 0,-7 0-48 0 0,7 0-8 0 0,0 0 0 0 0,-2 9 0 0 0,-5-7-224 0 0,0 4-40 0 0,7 0-16 0 0,-3 2 0 0 0,-2-3 72 0 0,-4 6 16 0 0,1 0 0 0 0,0 0 0 0 0,2 3-208 0 0,-2 1-40 0 0,-2 4-8 0 0,-1 0 0 0 0,-3 0-128 0 0,2 0 0 0 0,-5 5 0 0 0,-2 1 0 0 0,0 3 224 0 0,0-1 24 0 0,-1-1 0 0 0,-5 2 0 0 0,1-4-168 0 0,2 4-80 0 0,2-1 79 0 0,-2 0-79 0 0,-2-4 96 0 0,5 1-32 0 0,2 4-64 0 0,-5 1 96 0 0,0 0-24 0 0,1-1-8 0 0,0 1 0 0 0,3-1 0 0 0,0 1 16 0 0,-2 0 0 0 0,2 0 0 0 0,0 2 0 0 0,2-2-8 0 0,-2-2 0 0 0,0 0 0 0 0,-3 4 0 0 0,3-2-72 0 0,-4 2 64 0 0,4-5-64 0 0,-6 4 64 0 0,-1 2-64 0 0,-3-1 0 0 0,10 4 0 0 0,-3-3 64 0 0,-7 1-64 0 0,6 0 0 0 0,8-2 0 0 0,2 3 0 0 0,-6-8 0 0 0,0 5 0 0 0,-2-4 0 0 0,6-1 0 0 0,2 2 0 0 0,-1-4 64 0 0,-2-2-64 0 0,3 2 0 0 0,2 0 0 0 0,1 2 64 0 0,-3-6-64 0 0,0 2 0 0 0,-1 1 64 0 0,5 0-64 0 0,-2-1 0 0 0,-2 3 64 0 0,2-3 8 0 0,-2 0 0 0 0,4-1 0 0 0,-1 1 0 0 0,0-4 0 0 0,0 2 0 0 0,-1 1 0 0 0,-2-2 0 0 0,3 0-72 0 0,-2-1 80 0 0,3 0-80 0 0,-1-3 80 0 0,0 3-16 0 0,0-3 0 0 0,0-1 0 0 0,-1-1 0 0 0,-2 1 32 0 0,3 0 0 0 0,0-3 0 0 0,1 0 0 0 0,-2-2 0 0 0,0 3 0 0 0,1-2 0 0 0,0 0 0 0 0,-1 0 0 0 0,2-3 8 0 0,1 5 0 0 0,-2-1 0 0 0,0-1-40 0 0,4-1-64 0 0,1-1 88 0 0,-1 2-88 0 0,-3 0 88 0 0,3 0-88 0 0,-2-5 80 0 0,1 1-80 0 0,3-1 64 0 0,1 0-64 0 0,-1 0 0 0 0,3-5 0 0 0,0 0 0 0 0,0 0 0 0 0,0 0 0 0 0,3-5 0 0 0,-1 0-1088 0 0,5-3-184 0 0</inkml:trace>
  <inkml:trace contextRef="#ctx0" brushRef="#br1" timeOffset="2">26842 6716 11024 0 0,'0'0'240'0'0,"0"0"48"0"0,0 0 16 0 0,0 0 16 0 0,0 0-256 0 0,0-7-64 0 0,7-3 0 0 0,-4 1 0 0 0,0 1 512 0 0,2 1 96 0 0,5-4 24 0 0,-1 0 0 0 0,-1 3-232 0 0,9-3-48 0 0,-5-3 0 0 0,0-2-8 0 0,6 2-184 0 0,-3 1-32 0 0,2-3-1 0 0,3 2-7 0 0,-5-2 0 0 0,1-1 0 0 0,2 2 0 0 0,4 0 0 0 0,-11 3 32 0 0,8-1 8 0 0,-4-5 0 0 0,0 8 0 0 0,-3-4-32 0 0,2 6 0 0 0,-6-2 0 0 0,1 0 0 0 0,-3 9-128 0 0,0-6 0 0 0,-6 7 0 0 0,0 0 0 0 0,0 0-280 0 0,0 0-80 0 0,0 0-24 0 0,0 0-4255 0 0,-6 4-849 0 0</inkml:trace>
  <inkml:trace contextRef="#ctx0" brushRef="#br1" timeOffset="3">27135 6413 2760 0 0,'0'0'120'0'0,"0"0"32"0"0,0 0-152 0 0,0 0 0 0 0,0 0 0 0 0,0 0 0 0 0,0 0 1784 0 0,0 0 328 0 0,0 0 64 0 0,0 0 8 0 0,0 0-1328 0 0,0 0-272 0 0,6-3-48 0 0,2-1-16 0 0,2 1-240 0 0,2-1-56 0 0,-3 1 0 0 0,7 3-8 0 0,-4 0-128 0 0,8 0-24 0 0,-3 0-64 0 0,1 0 96 0 0,0-3-96 0 0,1 3 0 0 0,3 0 0 0 0,-1 0-80 0 0,-3 0 168 0 0,3-3 32 0 0,1 3 8 0 0,-2 0 0 0 0,-1 0-24 0 0,0 0 0 0 0,-2 0 0 0 0,2 0 0 0 0,-3 0-8 0 0,2 0 0 0 0,-3 0 0 0 0,-2 3 0 0 0,1-3-96 0 0,-5 3 0 0 0,-9-3 0 0 0,0 0 0 0 0,0 0 0 0 0,0 0 0 0 0,0 0 0 0 0,0 0 0 0 0,0 0-200 0 0,0 0-64 0 0,0 0-16 0 0,0 0 0 0 0,0 0 32 0 0,0 0 8 0 0,6 0 0 0 0,-6 0-3632 0 0,0 0-736 0 0</inkml:trace>
  <inkml:trace contextRef="#ctx0" brushRef="#br1" timeOffset="4">27615 6400 9008 0 0,'0'0'400'0'0,"0"0"80"0"0,-3 2-384 0 0,3-2-96 0 0,0 0 0 0 0,0 0 0 0 0,-4 7 584 0 0,1 1 96 0 0,-6-4 24 0 0,2 6 0 0 0,-1-5 48 0 0,-4 4 16 0 0,-1-2 0 0 0,1 1 0 0 0,4 4-512 0 0,-7 0-96 0 0,-2-2-16 0 0,2 4-8 0 0,4 0-65 0 0,-5 0-7 0 0,0 0-64 0 0,1 2 96 0 0,2 0-24 0 0,-1 0-8 0 0,2-2 0 0 0,-1 1 0 0 0,-2-2-200 0 0,6-3-48 0 0,0 1-7 0 0,3 0-1 0 0,2-2-896 0 0,1-4-176 0 0</inkml:trace>
  <inkml:trace contextRef="#ctx0" brushRef="#br1" timeOffset="5">27603 6452 11376 0 0,'0'0'504'0'0,"0"0"104"0"0,0 0-488 0 0,0 0-120 0 0,0 0 0 0 0,0 0 0 0 0,0 0 688 0 0,0 0 112 0 0,0 0 32 0 0,0 0 0 0 0,9 2-264 0 0,-9-2-57 0 0,-3 8 1 0 0,3 2-8 0 0,0 0-320 0 0,0 1-64 0 0,-4 4-16 0 0,4 3 0 0 0,4 1 32 0 0,-1 2 8 0 0,0 1 0 0 0,0-2 0 0 0,-9 8-24 0 0,6 0-8 0 0,0-2 0 0 0,0 5 0 0 0,0-4 24 0 0,-3 0 8 0 0,-1-2 0 0 0,4-1 0 0 0,4 1-48 0 0,-4-4-16 0 0,-4-2 0 0 0,4 0 0 0 0,4-4-80 0 0,-1 5 0 0 0,-3-4 0 0 0,0-1 0 0 0,-3-6 0 0 0,3 0 0 0 0,3-4 0 0 0,-3 3 0 0 0,-3 0 0 0 0,3-3 0 0 0,3 0 0 0 0,-3-5 0 0 0,0 0-992 0 0,0 0-224 0 0,0 0-32 0 0,0 0-5615 0 0</inkml:trace>
  <inkml:trace contextRef="#ctx0" brushRef="#br0" timeOffset="6">24254 7878 7632 0 0,'22'0'336'0'0,"-22"0"72"0"0,0 0-328 0 0,0 0-80 0 0,5 5 0 0 0,6-3 0 0 0,3 2 416 0 0,-5-4 64 0 0,-3 0 8 0 0,10 0 8 0 0,-1 0 80 0 0,-2 0 8 0 0,-2 0 8 0 0,5-6 0 0 0,-4 3-96 0 0,3-2-16 0 0,-6 0-8 0 0,4-1 0 0 0,-2-5-152 0 0,3 5-24 0 0,-3-3-8 0 0,2 4 0 0 0,-8-2-56 0 0,8-1-8 0 0,-3 0-9 0 0,-2-1 1 0 0,-2-1-64 0 0,1-2-16 0 0,-3-1 0 0 0,1 3 0 0 0,0-7-48 0 0,-1 7-16 0 0,-1-7 0 0 0,-3-2 0 0 0,0 0 8 0 0,0 1 0 0 0,0-2 0 0 0,-3-3 0 0 0,3 3-16 0 0,-6-8-64 0 0,3 0 96 0 0,-2 3-32 0 0,2-5-64 0 0,2 0 80 0 0,-3 0-80 0 0,4-3 80 0 0,-3 4-80 0 0,0-1 96 0 0,3-1-96 0 0,0 4 96 0 0,0 0 0 0 0,3 3 0 0 0,0-2 0 0 0,2 1 0 0 0,3-1-8 0 0,1 3 0 0 0,-1-1 0 0 0,5-1 0 0 0,-1-2-24 0 0,1 3-64 0 0,4-1 96 0 0,1 0-32 0 0,1 4 0 0 0,3 0-64 0 0,2-2 96 0 0,1 1-32 0 0,-5 1 24 0 0,5-2 0 0 0,3 3 0 0 0,3-3 0 0 0,-1 6-88 0 0,0-2 0 0 0,-2 2-80 0 0,2-1 80 0 0,-3 4 0 0 0,4-6 0 0 0,0 4 0 0 0,6-3 0 0 0,-1 6 0 0 0,0-2 64 0 0,-1-1-64 0 0,1 4 80 0 0,-3 0-80 0 0,3 1-72 0 0,2 3 72 0 0,-5-1-104 0 0,-2 1 104 0 0,-4-2 0 0 0,0 6-80 0 0,1-6 80 0 0,-7 5-216 0 0,2 2-8 0 0,-6 1 0 0 0,5 2-4903 0 0,-4-4-985 0 0</inkml:trace>
  <inkml:trace contextRef="#ctx0" brushRef="#br1" timeOffset="7">26891 6702 9384 0 0,'0'0'416'0'0,"0"0"88"0"0,0 0-408 0 0,0 0-96 0 0,0 0 0 0 0,0 0 0 0 0,6 2 360 0 0,1-2 56 0 0,-2 0 0 0 0,4 0 8 0 0,5 0 120 0 0,0 0 16 0 0,0 3 8 0 0,4-6 0 0 0,-1 1-232 0 0,8-4-48 0 0,-4 4 0 0 0,7-4-8 0 0,-4 4-88 0 0,1-3-8 0 0,3 0-8 0 0,-2 1 0 0 0,-1 4-96 0 0,1 0-16 0 0,-3-3-64 0 0,-5 3 96 0 0,0 0-33 0 0,-2 0-63 0 0,0-2 88 0 0,-7 2-88 0 0,-1 2 0 0 0,1 1-112 0 0,-9-3 9 0 0,7 4-4273 0 0,-5 2-848 0 0</inkml:trace>
  <inkml:trace contextRef="#ctx0" brushRef="#br1" timeOffset="8">26907 6672 2304 0 0,'0'0'200'0'0,"0"0"-200"0"0,0 0 0 0 0,0 0 0 0 0,0 0 864 0 0,0 0 128 0 0,0 0 24 0 0,0 0 8 0 0,5 0-392 0 0,-5 0-80 0 0,3-5-8 0 0,-3 5-8 0 0,0 0 8 0 0,0 0 0 0 0,0 0 0 0 0,0 0 0 0 0,0 0-56 0 0,6 5-8 0 0,-6-5 0 0 0,7 4 0 0 0,-7-4 96 0 0,0 10 8 0 0,3-3 8 0 0,-3 3 0 0 0,0 3-200 0 0,0-1-40 0 0,0 5 0 0 0,0 1-9 0 0,0 2-47 0 0,-3 1-8 0 0,3 2 0 0 0,0 0 0 0 0,-4 2-96 0 0,4 3-16 0 0,-3-2-8 0 0,0 4 0 0 0,0-3-72 0 0,3 4-8 0 0,-3-2-8 0 0,3-1 0 0 0,-3-2-16 0 0,3-2-64 0 0,-2 2 96 0 0,2-5-32 0 0,-3-4-64 0 0,3-2 96 0 0,0 1-96 0 0,0-2 96 0 0,0-3-32 0 0,0-3-64 0 0,0 1 96 0 0,0-1-32 0 0,0-8-64 0 0,3 6 0 0 0,-3-6 0 0 0,0 0 0 0 0,0 0-864 0 0,0 0-192 0 0,0 0-39 0 0</inkml:trace>
  <inkml:trace contextRef="#ctx0" brushRef="#br1" timeOffset="9">27336 6700 9672 0 0,'0'0'864'0'0,"0"0"-696"0"0,0 0-168 0 0,0 0 0 0 0,0 0 416 0 0,0 0 40 0 0,3 7 16 0 0,-3 3 0 0 0,4-3 216 0 0,-4 6 48 0 0,0 1 0 0 0,3 2 8 0 0,-3 1-184 0 0,0 0-41 0 0,0-2-7 0 0,0 6 0 0 0,2 5-168 0 0,-2-1-40 0 0,-2-3-8 0 0,2 6 0 0 0,0-3-88 0 0,-3 5-16 0 0,3-5-8 0 0,0 3 0 0 0,-4 3-8 0 0,4-5 0 0 0,0 3 0 0 0,0-4 0 0 0,0 0-40 0 0,0-1-8 0 0,0-4 0 0 0,0 1 0 0 0,4 2-32 0 0,-4-8 0 0 0,0-1-8 0 0,0-1 0 0 0,0 0-24 0 0,0-1 0 0 0,3-2 0 0 0,-1-4 0 0 0,-2-6-64 0 0,0 0 64 0 0,0 0-64 0 0,0 0 64 0 0,0 0-136 0 0,0 0-32 0 0,0 0-8 0 0,0 0 0 0 0,0-6-1272 0 0,0-2-256 0 0,-5-19-55 0 0,-2 8-1 0 0</inkml:trace>
  <inkml:trace contextRef="#ctx0" brushRef="#br1" timeOffset="10">27593 6971 10680 0 0,'0'0'232'0'0,"0"0"56"0"0,0 0 0 0 0,0 0 16 0 0,0 0-240 0 0,0 0-64 0 0,0 0 0 0 0,0 0 0 0 0,-3 5 528 0 0,3-5 96 0 0,3 7 16 0 0,-3 6 8 0 0,3-6-224 0 0,1 1-40 0 0,-1 3-16 0 0,3-1 0 0 0,-6-1-208 0 0,0 0-48 0 0,0-2-8 0 0,0 1 0 0 0,0 1-104 0 0,0-5 64 0 0,0 8-64 0 0,3-4 0 0 0,-3-8 71 0 0,-3 8-71 0 0,3-8 64 0 0,0 9-64 0 0,0-2 0 0 0,0-7-96 0 0,0 0 1 0 0,0 0 7 0 0,0 6-336 0 0,0-6-72 0 0,0 0-16 0 0,0 0-3504 0 0,0 0-704 0 0</inkml:trace>
  <inkml:trace contextRef="#ctx0" brushRef="#br1" timeOffset="11">27621 7133 9384 0 0,'-3'0'200'0'0,"3"0"48"0"0,-3 3 8 0 0,0-3 16 0 0,0 0-272 0 0,-3 0 0 0 0,-1 3 0 0 0,1 0 0 0 0,-3-1 520 0 0,3 1 56 0 0,-4 6 0 0 0,6-1 8 0 0,-10-1-136 0 0,6 0-32 0 0,-5 8-8 0 0,1-2 0 0 0,2 1-168 0 0,-2-1-32 0 0,-2 1-8 0 0,2 3 0 0 0,-4-2-24 0 0,3-1-8 0 0,1 3 0 0 0,4-3 0 0 0,-5-4 24 0 0,5 1 0 0 0,1-3 0 0 0,1 1-1 0 0,3-2-111 0 0,-2-2-16 0 0,5-5-64 0 0,0 0-4423 0 0,0 0-945 0 0</inkml:trace>
  <inkml:trace contextRef="#ctx0" brushRef="#br1" timeOffset="12">26937 7202 5528 0 0,'0'0'240'0'0,"0"0"56"0"0,0 0-232 0 0,0 0-64 0 0,0 0 0 0 0,0 0 0 0 0,0 0 1128 0 0,0 8 216 0 0,0 0 48 0 0,-2 0 8 0 0,2-1-656 0 0,-4 3-128 0 0,1-2-24 0 0,3-1-8 0 0,-3 1-264 0 0,3 2-64 0 0,0-3 0 0 0,-4 0-8 0 0,4 3-24 0 0,-3-3 0 0 0,1-2 0 0 0,2-5 0 0 0,0 7-224 0 0,0-1-128 0 0,0-6 8 0 0,-4 9 8 0 0,4-9 112 0 0,0 5 128 0 0,0-5-24 0 0,0 0-8 0 0,0 0-648 0 0,4 8-136 0 0,-4-8-24 0 0</inkml:trace>
  <inkml:trace contextRef="#ctx0" brushRef="#br1" timeOffset="13">26912 7362 6360 0 0,'0'0'280'0'0,"0"0"64"0"0,0 0-280 0 0,0 0-64 0 0,0 0 0 0 0,0 0 0 0 0,0 0 544 0 0,0 0 88 0 0,6 0 16 0 0,4 4 8 0 0,-1-4-16 0 0,0 3 0 0 0,1-3 0 0 0,1 2 0 0 0,3-2-216 0 0,0 0-40 0 0,1 0-16 0 0,4 3 0 0 0,-5-6-24 0 0,5 3-8 0 0,2-2 0 0 0,0-1 0 0 0,0 1 40 0 0,-1 0 8 0 0,-2-4 0 0 0,3 3-1 0 0,-2 3-31 0 0,-7 0 0 0 0,1 0 0 0 0,1 0 0 0 0,-3 0-352 0 0,3-3-104 0 0,-6 3-8 0 0,2 0 0 0 0,-3 0-16 0 0,-7 0-8 0 0,0 0 0 0 0,0 0 0 0 0,0 0-112 0 0,0 0-16 0 0,0 0-7 0 0,0 0-1 0 0,0 0-152 0 0,0 0-32 0 0,0 0-8 0 0,0 0 0 0 0,0 0-168 0 0,0 0-32 0 0,0 0-8 0 0</inkml:trace>
  <inkml:trace contextRef="#ctx0" brushRef="#br0" timeOffset="14">29293 7920 8608 0 0,'0'0'384'0'0,"0"0"72"0"0,0 0-360 0 0,0 0-96 0 0,-3-2 0 0 0,3 2 0 0 0,-6-4 696 0 0,6 4 120 0 0,-3-6 24 0 0,3 6 8 0 0,0 0-208 0 0,0 0-32 0 0,0 0-16 0 0,0 0 0 0 0,0 0-280 0 0,0 0-56 0 0,0 0-16 0 0,0 0 0 0 0,0 0-136 0 0,0 0-24 0 0,0 0-9 0 0,4 3 1 0 0,4 0 24 0 0,-3 1 8 0 0,5 0 0 0 0,-2-1 0 0 0,-1-1 40 0 0,3 5 8 0 0,1-5 0 0 0,2 1 0 0 0,2 3-64 0 0,-3-2-16 0 0,0 3 0 0 0,1-4 0 0 0,-3-1-8 0 0,1 1-64 0 0,0 2 96 0 0,-2-2-32 0 0,-1-1 32 0 0,0-2 8 0 0,-2 3 0 0 0,-6-3 0 0 0,0 0 24 0 0,0 0 0 0 0,0 0 0 0 0,0 0 0 0 0,0 0 128 0 0,0 0 32 0 0,0 0 8 0 0,-6 4 0 0 0,-2-1-112 0 0,0 0-24 0 0,-1-6-8 0 0,1 6 0 0 0,-1 0-88 0 0,0 1-64 0 0,-1-4 96 0 0,-2 0-96 0 0,3 1 216 0 0,-3-1-16 0 0,-2 6 0 0 0,3-3 0 0 0,2 1-112 0 0,-3 6-24 0 0,2-2-64 0 0,-1-1 96 0 0,1 1-96 0 0,0 1 0 0 0,1 2 0 0 0,0-3 0 0 0,4 3 0 0 0,-1-3 0 0 0,0-1 0 0 0,-1 3 0 0 0,5-6 0 0 0,-1 5 0 0 0,-1-4 0 0 0,4 1 0 0 0,0-6 64 0 0,0 0-64 0 0,0 0 88 0 0,0 0-88 0 0,0 0 80 0 0,0 0-80 0 0,0 0 64 0 0,0 0-64 0 0,0 0 160 0 0,0 0-16 0 0,0-6 0 0 0,0-2 0 0 0,0 2-16 0 0,4-4 0 0 0,-4-1 0 0 0,0 3 0 0 0,0-6-32 0 0,3 1-16 0 0,-3-1 0 0 0,-3 3 0 0 0,3 1-16 0 0,0-4 0 0 0,0 0 0 0 0,0 1 0 0 0,0 2-64 0 0,0 1 0 0 0,0-5 0 0 0,0 8 0 0 0,0-2 0 0 0,0 4 0 0 0,0 5-96 0 0,0 0 96 0 0,0 0-480 0 0,0 0-40 0 0,0 0-8 0 0</inkml:trace>
  <inkml:trace contextRef="#ctx0" brushRef="#br0" timeOffset="15">25258 8155 7136 0 0,'0'0'320'0'0,"0"0"64"0"0,-12 0-312 0 0,2 0-72 0 0,10 0 0 0 0,-10 0 0 0 0,10 0 656 0 0,-13 3 112 0 0,1-3 32 0 0,3 0 0 0 0,1 4-208 0 0,-2-4-40 0 0,-3 0-8 0 0,7 0 0 0 0,6 0 64 0 0,0 0 16 0 0,-9 0 0 0 0,9 0 0 0 0,0 0-232 0 0,0 0-40 0 0,0 0-17 0 0,0 0 1 0 0,-6 0-80 0 0,6 0-8 0 0,0 0-8 0 0,0 0 0 0 0,0 0-104 0 0,0 0-16 0 0,0 0-8 0 0,6 3 0 0 0,1-1 8 0 0,4-2 0 0 0,-1 2 0 0 0,4-2 0 0 0,2 0-120 0 0,2 0 88 0 0,-3-2-88 0 0,6 2 80 0 0,4-2-80 0 0,0 2 64 0 0,2-3-64 0 0,0 3 64 0 0,1 0-64 0 0,3 0 80 0 0,2 0-80 0 0,4 0 80 0 0,2 0-80 0 0,-1 0 0 0 0,1-4 0 0 0,1 1 0 0 0,6 3 0 0 0,-6-2 0 0 0,2-2 0 0 0,-5 4 0 0 0,-1-4 0 0 0,1 4 0 0 0,-1-3 0 0 0,1 3 0 0 0,-10 0 0 0 0,3-2 0 0 0,11-1 0 0 0,-6 0 0 0 0,-3-2 0 0 0,-2 5 0 0 0,-3-2 0 0 0,10-1 0 0 0,-1 6 0 0 0,2-1 0 0 0,-8-2 0 0 0,0 0 0 0 0,1 0 0 0 0,-3 0 0 0 0,-1-2 0 0 0,0-1 0 0 0,1-1 0 0 0,3-1 0 0 0,-1 0 0 0 0,0 2 0 0 0,1 1 0 0 0,0-1 0 0 0,-2-4 0 0 0,3 5 0 0 0,-2-3 0 0 0,3-1 0 0 0,-2 2 0 0 0,3 1 0 0 0,-4 3 0 0 0,1-3 0 0 0,-4 0 0 0 0,4 1 0 0 0,-3-1 0 0 0,1 0 0 0 0,2-3 0 0 0,0 4 0 0 0,0-1 0 0 0,-2 3 0 0 0,2-2 0 0 0,0 2 0 0 0,-2-4 0 0 0,5 4 0 0 0,-2 6 0 0 0,2-6 0 0 0,1-2 216 0 0,3-2 48 0 0,1 1 16 0 0,-3-2 0 0 0,4 5-192 0 0,0 0-88 0 0,5-3 80 0 0,-3 3-80 0 0,2-1 64 0 0,-2-3-64 0 0,1 4 0 0 0,-3 0 0 0 0,0 0 0 0 0,2 0 0 0 0,-2 0 0 0 0,-1-2 0 0 0,1-1 72 0 0,1 3-72 0 0,1 3 64 0 0,0-1-64 0 0,-2-2 0 0 0,-3 0 0 0 0,-3 0 0 0 0,2 0 0 0 0,-3 0 0 0 0,1 0 0 0 0,0 0 0 0 0,1 0 0 0 0,0 0 136 0 0,-1 0 16 0 0,-2-2 0 0 0,6 2 0 0 0,-4 2-152 0 0,-4 2 0 0 0,3-3 0 0 0,-5 2 0 0 0,0 0 0 0 0,-4-3 0 0 0,-2 0 0 0 0,-1 0 0 0 0,2 2 0 0 0,-1-2 0 0 0,-1 3 0 0 0,1-3 0 0 0,2-3 0 0 0,-3 3 0 0 0,2 3 0 0 0,-2-3 0 0 0,0 0 0 0 0,0 0 0 0 0,0 4 0 0 0,-2-8 0 0 0,2-1-64 0 0,-2 2-48 0 0,-4-1-8 0 0,0 0 0 0 0,-1 4 120 0 0,2 0 128 0 0,1 0-24 0 0,-7-2-8 0 0,6 2-96 0 0,-3 0 0 0 0,-4-3 0 0 0,3 3 0 0 0,0 3 0 0 0,3-1 0 0 0,-5-2 0 0 0,2-2 0 0 0,1-1 0 0 0,-1 3 0 0 0,2 3 0 0 0,-1-1 0 0 0,-8-4 0 0 0,8 2 0 0 0,0 0 0 0 0,-5 2 0 0 0,-1-2 0 0 0,2 4 0 0 0,0-4 0 0 0,-4 0 0 0 0,2-4 0 0 0,-7 4 0 0 0,6 0 0 0 0,-6 0 0 0 0,6 0 0 0 0,-6 0 0 0 0,0 0 0 0 0,0 0 72 0 0,0 0-192 0 0,0 0-40 0 0,0 0 0 0 0,0 0-8 0 0,0 0-384 0 0,0 0-80 0 0,0 0-8 0 0,-10 4-8 0 0,5-8-984 0 0,-1 8-191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8:13:15.508"/>
    </inkml:context>
    <inkml:brush xml:id="br0">
      <inkml:brushProperty name="width" value="0.05" units="cm"/>
      <inkml:brushProperty name="height" value="0.05" units="cm"/>
      <inkml:brushProperty name="color" value="#849398"/>
      <inkml:brushProperty name="fitToCurve" value="1"/>
    </inkml:brush>
    <inkml:brush xml:id="br1">
      <inkml:brushProperty name="width" value="0.05" units="cm"/>
      <inkml:brushProperty name="height" value="0.05" units="cm"/>
      <inkml:brushProperty name="color" value="#E71225"/>
      <inkml:brushProperty name="fitToCurve" value="1"/>
    </inkml:brush>
    <inkml:brush xml:id="br2">
      <inkml:brushProperty name="width" value="0.05" units="cm"/>
      <inkml:brushProperty name="height" value="0.05" units="cm"/>
      <inkml:brushProperty name="color" value="#0070C0"/>
      <inkml:brushProperty name="fitToCurve" value="1"/>
    </inkml:brush>
  </inkml:definitions>
  <inkml:trace contextRef="#ctx0" brushRef="#br0">27303 8366 9672 0 0,'-22'-5'424'0'0,"22"5"96"0"0,0 0-416 0 0,0 0-104 0 0,0 0 0 0 0,0 0 0 0 0,0 0 640 0 0,0 0 112 0 0,0 0 16 0 0,-5 5 8 0 0,-2-2-160 0 0,7-3-32 0 0,0 0-8 0 0,0 0 0 0 0,-6 8-416 0 0,6-8-96 0 0,3 6-64 0 0,0-1 96 0 0,-3-5-416 0 0,4 7-88 0 0,-4-7-8 0 0</inkml:trace>
  <inkml:trace contextRef="#ctx0" brushRef="#br0" timeOffset="1">27288 8580 10680 0 0,'0'0'472'0'0,"0"0"104"0"0,0 0-464 0 0,0 0-112 0 0,0 0 0 0 0,0 0 0 0 0,0 0 480 0 0,0 7 80 0 0,-2-3 16 0 0,2-4 0 0 0,0 0 0 0 0,0 0 0 0 0,0 0 0 0 0,-3 6 0 0 0,1-2-385 0 0,0 1-79 0 0,4-1-16 0 0,0 3 0 0 0,-2-7-256 0 0,-2 4-64 0 0,2 3 1 0 0,5-2-6297 0 0</inkml:trace>
  <inkml:trace contextRef="#ctx0" brushRef="#br0" timeOffset="2">27269 8796 9096 0 0,'-11'7'400'0'0,"11"-7"88"0"0,5 0-392 0 0,-5 0-96 0 0,0 0 0 0 0,0 0 0 0 0,0 0 144 0 0,0 0 8 0 0,0 4 0 0 0,-1 2 0 0 0,-4-5 8 0 0,5-1 0 0 0,5 3 0 0 0,-5-3 0 0 0</inkml:trace>
  <inkml:trace contextRef="#ctx0" brushRef="#br0" timeOffset="3">26333 8924 1376 0 0,'0'0'128'0'0,"0"0"-128"0"0,0 0 0 0 0,0 0 0 0 0,0 0 1504 0 0,0 0 272 0 0,0 0 56 0 0,7-2 16 0 0,1-2-888 0 0,3 1-184 0 0,-1-5-32 0 0,4 5-8 0 0,3-1-304 0 0,0 1-64 0 0,-4-4-16 0 0,4 3 0 0 0,-1 1-104 0 0,0-1-24 0 0,-2-2-8 0 0,1 2 0 0 0,1-1 8 0 0,-4 0 8 0 0,0-3 0 0 0,2 4 0 0 0,-2 0 8 0 0,-2-2 0 0 0,0 1 0 0 0,-3 0 0 0 0,4 2-56 0 0,-6-2-16 0 0,4 1-1 0 0,-4 2 1 0 0,-1-1-16 0 0,-4 3-8 0 0,0 0 0 0 0,0 0 0 0 0,0 0 8 0 0,0 0 0 0 0,0 0 0 0 0,0 0 0 0 0,-4-1-48 0 0,4 1-8 0 0,0 0 0 0 0,-5 1 0 0 0,0 2-96 0 0,0 0 72 0 0,1 5-72 0 0,0-5 64 0 0,2 7-64 0 0,-1-2 0 0 0,1 1 0 0 0,-3 0 64 0 0,5-1-64 0 0,-2 0 0 0 0,-1 2 0 0 0,1-2 0 0 0,2 2 0 0 0,0-2 0 0 0,0-1 0 0 0,-2 1 0 0 0,2-2 0 0 0,0 0 0 0 0,-3 2 0 0 0,3-3 0 0 0,0 3 0 0 0,-2-5 0 0 0,2-3 0 0 0,0 0 0 0 0,-3 5 72 0 0,3-5-72 0 0,0 0 80 0 0,0 0-80 0 0,-1 3 136 0 0,-5-3-16 0 0,0 0-8 0 0,2 0 0 0 0,0-3 8 0 0,-4-2 0 0 0,1 2 0 0 0,-4-1 0 0 0,3-4-32 0 0,-5 4-8 0 0,3-2 0 0 0,-4 1 0 0 0,1-1-80 0 0,-1 0 0 0 0,-1-1 72 0 0,4 5-72 0 0,-2-2 0 0 0,4 0 64 0 0,-3 4-64 0 0,3 4 0 0 0,0-3-1208 0 0,4 4-272 0 0,-8 6-55 0 0,11-3-4937 0 0</inkml:trace>
  <inkml:trace contextRef="#ctx0" brushRef="#br0" timeOffset="4">26532 8896 2304 0 0,'0'0'200'0'0,"0"0"-200"0"0,0 0 0 0 0,-2 4 0 0 0,0 2 1160 0 0,-2 0 192 0 0,0-2 40 0 0,-2 3 8 0 0,0-1-912 0 0,1 2-176 0 0,-2 0-40 0 0,0 2-8 0 0,0 0 200 0 0,-3 5 40 0 0,-3-2 8 0 0,1 2 0 0 0,-1 0-368 0 0,-1-1-72 0 0,0 2-8 0 0,-4 4-64 0 0,4-1 416 0 0,-1 0 32 0 0,-1 4 8 0 0,-2 0 0 0 0,1 0-168 0 0,0 1-40 0 0,-2 0-8 0 0,1 5 0 0 0,2-2 144 0 0,-2-2 32 0 0,-2 4 8 0 0,1 0 0 0 0,-1 0-240 0 0,-2-1-56 0 0,2 3 0 0 0,1-3-8 0 0,-3 0-57 0 0,1 0-63 0 0,-3 3 88 0 0,4-3-88 0 0,-2 1 152 0 0,5-4-24 0 0,-4-1-8 0 0,0 3 0 0 0,2-5-32 0 0,-2 3-8 0 0,5 2 0 0 0,-1-3 0 0 0,0-2-8 0 0,0 3 0 0 0,0-4 0 0 0,-1-1 0 0 0,3 2-72 0 0,1-3 80 0 0,0-4-80 0 0,2 2 80 0 0,-1-2-8 0 0,4 1 0 0 0,-4-3 0 0 0,2-1 0 0 0,2-5-72 0 0,-1 3 0 0 0,3-2 0 0 0,0-1 64 0 0,2 0-64 0 0,0-1 0 0 0,1-5 0 0 0,0 4 0 0 0,2 0 0 0 0,2-5 0 0 0,0 0 0 0 0,0 0-88 0 0,0 0-840 0 0,0 0-175 0 0,0 0-33 0 0,6-5-8 0 0</inkml:trace>
  <inkml:trace contextRef="#ctx0" brushRef="#br0" timeOffset="5">27276 8960 3224 0 0,'11'4'136'0'0,"-11"-4"40"0"0,0 0-176 0 0,0 0 0 0 0,1 4 0 0 0,-1 0 0 0 0,0-4 2504 0 0,3 5 472 0 0,-3-4 88 0 0,0-1 16 0 0,0 0-2200 0 0,0 8-441 0 0,-3-5-87 0 0,3-3-24 0 0,0 0-776 0 0,0 0-151 0 0,0 0-33 0 0,0 0-8 0 0</inkml:trace>
  <inkml:trace contextRef="#ctx0" brushRef="#br1" timeOffset="6">26411 9556 3224 0 0,'0'0'288'0'0,"0"0"-288"0"0,2-2 0 0 0,3 2 0 0 0,0 0 968 0 0,0 0 144 0 0,0-4 24 0 0,3 3 8 0 0,2-2-504 0 0,-3 3-104 0 0,1 0-24 0 0,-2-2 0 0 0,2 2-72 0 0,1-2-24 0 0,2 2 0 0 0,-2 2 0 0 0,0-2-240 0 0,1 2-48 0 0,0-2-16 0 0,-2 3 0 0 0,2-2 48 0 0,0 3 16 0 0,-1-4 0 0 0,-1 0 0 0 0,-1 0-104 0 0,0 2-72 0 0,0-2 96 0 0,3 3-96 0 0,-5-2 64 0 0,1 2-64 0 0,5 0 0 0 0,-1-1 0 0 0,-4-2 0 0 0,2 0 0 0 0,-1-2 0 0 0,4 2 0 0 0,1 2 168 0 0,-2-4-16 0 0,-5-1-8 0 0,2 3 0 0 0,3-3-64 0 0,-3 3-16 0 0,-7 0 0 0 0,0 0 0 0 0,0 0 24 0 0,0 0 0 0 0,0 0 0 0 0,-7 3 0 0 0,3 0 8 0 0,4-3 0 0 0,1 6 0 0 0,-2-1 0 0 0,-12-1-8 0 0,5 1 0 0 0,4-3 0 0 0,-2 6 0 0 0,-1 1 72 0 0,-3-1 24 0 0,2-1 0 0 0,2-2 0 0 0,-2 7-184 0 0,2-3 0 0 0,-4-3 0 0 0,2 3 0 0 0,3-2 0 0 0,-3 2-96 0 0,1-3 96 0 0,3-2-96 0 0,-1 1-216 0 0,0-3-40 0 0,5-2-16 0 0,-3 4-3592 0 0,-1-2-712 0 0</inkml:trace>
  <inkml:trace contextRef="#ctx0" brushRef="#br1" timeOffset="7">26203 9695 5984 0 0,'0'0'536'0'0,"0"0"-432"0"0,0 0-104 0 0,0 0 0 0 0,3-2 824 0 0,0-3 136 0 0,1 0 32 0 0,3 1 8 0 0,1 0-424 0 0,2-2-96 0 0,0-1-8 0 0,2 1-8 0 0,3-3-192 0 0,-1 0-40 0 0,1 5-8 0 0,2-5 0 0 0,-3 2-8 0 0,2 1-8 0 0,-2 2 0 0 0,-2 0 0 0 0,1-1-208 0 0,-2 1 0 0 0,-1-2 0 0 0,0 4 0 0 0,-5-7-840 0 0,3 9-216 0 0,3-5-32 0 0,-11 5-16 0 0</inkml:trace>
  <inkml:trace contextRef="#ctx0" brushRef="#br1" timeOffset="8">26678 9592 9152 0 0,'12'2'408'0'0,"-12"-2"80"0"0,0 0-392 0 0,0 0-96 0 0,0 0 0 0 0,5 0 0 0 0,0 5 488 0 0,-5-5 80 0 0,0 0 8 0 0,0 6 8 0 0,4 1-64 0 0,-1 3-8 0 0,-3-1-8 0 0,0 2 0 0 0,0-1-160 0 0,0 4-32 0 0,0-3-8 0 0,-3-1 0 0 0,-1 3-112 0 0,4 1-32 0 0,4-3 0 0 0,-4 0 0 0 0,-4 0-73 0 0,1-1-23 0 0,6 1 0 0 0,-2 0 0 0 0,2-3 0 0 0,0 0-64 0 0,-1 0 96 0 0,1-2-32 0 0,3 4-64 0 0,-2-4 0 0 0,-8-2 0 0 0,5 0-88 0 0,9 1-263 0 0,-8 0-49 0 0,-2-5-16 0 0,0 0-3792 0 0,0 0-760 0 0</inkml:trace>
  <inkml:trace contextRef="#ctx0" brushRef="#br1" timeOffset="9">26285 9690 2304 0 0,'0'0'96'0'0,"0"0"32"0"0,0 0-128 0 0,0 0 0 0 0,0 0 0 0 0,0 0 0 0 0,0 0 1600 0 0,0 0 288 0 0,7-3 64 0 0,1 1 16 0 0,-1 2-1320 0 0,0 2-264 0 0,2-2-48 0 0,3 3-16 0 0,-2-3-64 0 0,1 2-24 0 0,3-2 0 0 0,2 0 0 0 0,-2 2 72 0 0,0-2 16 0 0,3 2 0 0 0,1-2 0 0 0,-4 0-320 0 0,0 0 0 0 0,-2 0 0 0 0,4 0 0 0 0,-7 2 0 0 0,1-2 0 0 0,-3 0 0 0 0,1 0 64 0 0,-3 0-64 0 0,-5 0 0 0 0,0 0-64 0 0,0 0 64 0 0,0 0 0 0 0,0 0 0 0 0,0 0 0 0 0,0 0 0 0 0,0 0 0 0 0,0 0 0 0 0,0 0 0 0 0,0 0 64 0 0,0 0 96 0 0,0 0 16 0 0,0 0 8 0 0,0 0 0 0 0,0 0 56 0 0,-4 4 16 0 0,4 4 0 0 0,-1-2 0 0 0,1-1-56 0 0,0 2-8 0 0,0 3 0 0 0,0-2 0 0 0,0-1-33 0 0,-3 1-15 0 0,3 3 0 0 0,0 0 0 0 0,0 0-16 0 0,0 0-8 0 0,0 3 0 0 0,0 0 0 0 0,-1 1-40 0 0,1 2-8 0 0,0-1 0 0 0,0-1 0 0 0,0-1 8 0 0,0 2 0 0 0,0-3 0 0 0,0 3 0 0 0,0-4-8 0 0,0 0 0 0 0,0-4 0 0 0,1 1 0 0 0,2 2 24 0 0,-3-6 0 0 0,1 5 0 0 0,-1-4 0 0 0,0-6-16 0 0,0 0 0 0 0,0 0 0 0 0,0 0 0 0 0,0 0-80 0 0,0 0 80 0 0,0 0-80 0 0,0 0 80 0 0,0 0-16 0 0,0 0-64 0 0,0 0 96 0 0,-1 0-32 0 0,-7-2-64 0 0,1 0 0 0 0,1-2 72 0 0,-2 1-72 0 0,-1-2 0 0 0,-3 4 0 0 0,3-3 0 0 0,-2 1 0 0 0,-3 1 0 0 0,0 2 0 0 0,-1-2 0 0 0,1 2 0 0 0,-1-2-104 0 0,1 2 16 0 0,-4-2 8 0 0,2 2 0 0 0,-2 0-192 0 0,4 0-40 0 0,-1 0-8 0 0,2 0 0 0 0,3 0-72 0 0,3 0-24 0 0,-1 0 0 0 0,4 0-6319 0 0</inkml:trace>
  <inkml:trace contextRef="#ctx0" brushRef="#br1" timeOffset="10">26264 9703 9872 0 0,'0'0'440'0'0,"0"0"88"0"0,0 0-424 0 0,0 0-104 0 0,0 0 0 0 0,0 7 0 0 0,3 1 416 0 0,-3-1 64 0 0,0 1 16 0 0,0 3 0 0 0,0 1 40 0 0,0-2 8 0 0,-3 3 0 0 0,3 3 0 0 0,-2-2-232 0 0,2 2-48 0 0,-2 2-8 0 0,-1-2 0 0 0,3 0-160 0 0,-2-1-32 0 0,4 1 0 0 0,-4-2-64 0 0,2 0 80 0 0,0-4-80 0 0,2 3 63 0 0,1-2-63 0 0,-1 0-135 0 0,0-3-73 0 0,1-4-16 0 0,1 4 0 0 0,0-5-936 0 0,-4-3-192 0 0,0 0-40 0 0,8 0-8 0 0</inkml:trace>
  <inkml:trace contextRef="#ctx0" brushRef="#br2" timeOffset="11">26936 9769 5528 0 0,'0'0'488'0'0,"0"0"-392"0"0,0 0-96 0 0,7-4 0 0 0,0 4 520 0 0,-2-3 88 0 0,2 3 8 0 0,3-4 8 0 0,-1 4-48 0 0,1-1 0 0 0,0 1-8 0 0,2 0 0 0 0,0 0-112 0 0,4 1-16 0 0,1-1-8 0 0,0 4 0 0 0,-2-4-216 0 0,1 0-48 0 0,-2 0-8 0 0,-1 0 0 0 0,-2 3 0 0 0,3 0 0 0 0,-3-2 0 0 0,2 2 0 0 0,-3-1-328 0 0,-3-1-72 0 0,0 3-16 0 0,0-3 0 0 0,0 2 56 0 0,-1-1 8 0 0,-6-2 0 0 0,8 1 0 0 0,-4 2-512 0 0,-4-3-104 0 0,0 0-24 0 0,0 0 0 0 0</inkml:trace>
  <inkml:trace contextRef="#ctx0" brushRef="#br2" timeOffset="12">26929 9758 7400 0 0,'-6'0'320'0'0,"6"0"80"0"0,-4 3-320 0 0,2-3-80 0 0,-6 4 0 0 0,3 0 0 0 0,-2 1 544 0 0,-1 0 88 0 0,1 0 16 0 0,-3 2 8 0 0,-2-2-192 0 0,2 7-40 0 0,3-1-8 0 0,-2-3 0 0 0,-4 3-176 0 0,4 0-40 0 0,-2-1-8 0 0,2 1 0 0 0,1-1-32 0 0,2 1-16 0 0,1 0 0 0 0,-4 0 0 0 0,5-1-144 0 0,-3-1 0 0 0,-3-1 64 0 0,5 2-64 0 0,0-3-264 0 0,1 1-88 0 0,-2-6-8 0 0,4 2-3128 0 0,-3 0-632 0 0</inkml:trace>
  <inkml:trace contextRef="#ctx0" brushRef="#br2" timeOffset="13">27270 9796 9528 0 0,'0'0'208'0'0,"0"0"48"0"0,-2 6 0 0 0,-1 0 16 0 0,1 1-272 0 0,-3 0 0 0 0,0-2 0 0 0,0 2 0 0 0,-1 2 384 0 0,-2-3 32 0 0,-1 5 0 0 0,0-1 0 0 0,-3 0-208 0 0,3 3-40 0 0,-1-2-8 0 0,0-1 0 0 0,2 1 80 0 0,2 0 16 0 0,-5-1 0 0 0,5 1 0 0 0,-5 2-184 0 0,5-3-72 0 0,-6-4 64 0 0,7 3-64 0 0,-3 0 0 0 0,2-4 0 0 0,2 3 0 0 0,2-4 0 0 0,2-4-832 0 0,0 0-96 0 0</inkml:trace>
  <inkml:trace contextRef="#ctx0" brushRef="#br1" timeOffset="14">26747 9843 2304 0 0,'-16'-2'96'0'0,"16"2"32"0"0,0 0-128 0 0,0 0 0 0 0,0 0 0 0 0,0 0 0 0 0,-5 0 1856 0 0,5 0 352 0 0,0 0 72 0 0,-4 2 16 0 0,-9 2-1280 0 0,5 0-256 0 0,4 0-56 0 0,0 1 0 0 0,-5 4-192 0 0,3-1-32 0 0,-2 2 0 0 0,1 0-8 0 0,-3 0-233 0 0,3 0-47 0 0,-4 0 0 0 0,1 1-8 0 0,0-1-56 0 0,-4 4-16 0 0,3-3 0 0 0,2 0 0 0 0,-2-4-32 0 0,1 5-8 0 0,3-3 0 0 0,0-3 0 0 0,1 1-72 0 0,1-1 64 0 0,5-1-64 0 0,0-5 64 0 0,0 1-256 0 0,0-1-48 0 0,0 0-16 0 0,0 0-6687 0 0</inkml:trace>
  <inkml:trace contextRef="#ctx0" brushRef="#br2" timeOffset="15">27227 9871 7632 0 0,'0'0'336'0'0,"0"0"72"0"0,0 0-328 0 0,0 0-80 0 0,0 0 0 0 0,0 0 0 0 0,0 0 768 0 0,0 0 144 0 0,0 0 24 0 0,7-2 8 0 0,-7 2-144 0 0,0 0-24 0 0,0 0-8 0 0,0 0 0 0 0,5 6-280 0 0,0 2-56 0 0,0-4-17 0 0,-3 1 1 0 0,1 7-136 0 0,-1-2-32 0 0,-2 4-8 0 0,0-2 0 0 0,0 2-176 0 0,0 1-64 0 0,0-2 0 0 0,0 2 0 0 0,0 0 0 0 0,0-1 0 0 0,0 3 0 0 0,0-4 0 0 0,0 0 0 0 0,0 0 0 0 0,3-2 0 0 0,-3-1 0 0 0,0 2 96 0 0,0-4-24 0 0,0-4-8 0 0,0 3 0 0 0,0-7-304 0 0,0 7-64 0 0,2-3-16 0 0,-2-4-4351 0 0,0 0-881 0 0</inkml:trace>
  <inkml:trace contextRef="#ctx0" brushRef="#br2" timeOffset="16">26706 9995 8952 0 0,'0'0'392'0'0,"0"0"88"0"0,0 0-384 0 0,0 0-96 0 0,0 0 0 0 0,0 0 0 0 0,0 0 432 0 0,6 4 64 0 0,-5 0 16 0 0,2 2 0 0 0,-3 4-64 0 0,0 1-16 0 0,3 2 0 0 0,-3 0 0 0 0,0 3-80 0 0,2-2-8 0 0,-2 0-8 0 0,0 3 0 0 0,0 0-40 0 0,0 1-8 0 0,0-1 0 0 0,2 1 0 0 0,1-2-152 0 0,-3 2-32 0 0,0-1-9 0 0,3 0 1 0 0,-1 0-32 0 0,0 0-64 0 0,-2-5 88 0 0,0 4-88 0 0,3-2 80 0 0,-1-3-80 0 0,0-1 64 0 0,1 3-64 0 0,-3-3 0 0 0,3-1-88 0 0,-2-3 8 0 0,2 0 0 0 0,3 3-471 0 0,-5-5-97 0 0,-1-4-24 0 0</inkml:trace>
  <inkml:trace contextRef="#ctx0" brushRef="#br2" timeOffset="17">26664 10005 4144 0 0,'0'0'368'0'0,"0"0"-296"0"0,0 0-72 0 0,0 0 0 0 0,0 0 752 0 0,0 0 136 0 0,0 0 24 0 0,0 0 8 0 0,0 0-288 0 0,5 4-56 0 0,0 1-16 0 0,2-2 0 0 0,3-3-80 0 0,0 2-8 0 0,0-2-8 0 0,2 0 0 0 0,4 0-272 0 0,0-2-48 0 0,-1 2-16 0 0,6-3 0 0 0,-1 1 144 0 0,3-1 24 0 0,-4 3 8 0 0,3 0 0 0 0,-3 0-184 0 0,0 3-40 0 0,1-1-8 0 0,-3-2 0 0 0,-2 0-72 0 0,2 3 0 0 0,-3-3 0 0 0,3 0 0 0 0,-5-3-128 0 0,1 1 0 0 0,-1-1 8 0 0,-2 3 0 0 0,2-1-960 0 0,-4-2-192 0 0,6 3-40 0 0,-6 0 0 0 0</inkml:trace>
  <inkml:trace contextRef="#ctx0" brushRef="#br0" timeOffset="18">28265 10018 6624 0 0,'0'0'288'0'0,"4"1"64"0"0,2 1-280 0 0,-1-2-72 0 0,-5 0 0 0 0,7 2 0 0 0,-3-2 472 0 0,-4 0 72 0 0,0 0 24 0 0,0 0 0 0 0,8 2-80 0 0,-8-2-8 0 0,4 5-8 0 0,-4-5 0 0 0,0 0-64 0 0,7 2-16 0 0,-1 1 0 0 0,-6-3 0 0 0,8 1-112 0 0,0 2-24 0 0,-4 1-8 0 0,4-1 0 0 0,-8-3 0 0 0,6 1 0 0 0,-6-1 0 0 0,4 5 0 0 0,2 0-24 0 0,-6-5 0 0 0,0 0 0 0 0,8 1 0 0 0,-8-1 0 0 0,4 5 0 0 0,-4-5-1 0 0,0 0 1 0 0,0 0 0 0 0,4 6-8 0 0,-4-6 0 0 0,1 5 0 0 0,-1-5-24 0 0,3 6-8 0 0,0-2 0 0 0,-3 3 0 0 0,0-2-56 0 0,0 1 0 0 0,0-2-8 0 0,-3 2 0 0 0,3-1-56 0 0,-3-1 0 0 0,3-4-64 0 0,0 6 96 0 0,0-6-96 0 0,0 6 88 0 0,0-1-88 0 0,0 1 80 0 0,0-6 0 0 0,-1 5 0 0 0,1 0 0 0 0,0-5 0 0 0,0 0 32 0 0,0 0 8 0 0,-6 1 0 0 0,2 5 0 0 0,-2-4-24 0 0,0 2-8 0 0,2 0 0 0 0,-2 0 0 0 0,-2-1-24 0 0,4 2 0 0 0,-2-4 0 0 0,0 2 0 0 0,-4 1-64 0 0,3-3 96 0 0,3 4-96 0 0,-4-2 96 0 0,4-2-96 0 0,-3 1 0 0 0,-1 2 0 0 0,4-3 64 0 0,4-1-64 0 0,0 0 0 0 0,-7 3 0 0 0,1-1 0 0 0,6-2 0 0 0,-2 1 0 0 0,-3 2 0 0 0,1-2 64 0 0,4-1-64 0 0,0 0 0 0 0,0 0 0 0 0,0 0 0 0 0,0 0-96 0 0,0 0-56 0 0,0 0-8 0 0,4 0-8 0 0,-4 0-760 0 0,5-1-160 0 0,0-2-24 0 0</inkml:trace>
  <inkml:trace contextRef="#ctx0" brushRef="#br0" timeOffset="19">28334 10022 1840 0 0,'0'0'80'0'0,"0"0"16"0"0,0 0-96 0 0,0 0 0 0 0,-2-3 0 0 0,-3 3 0 0 0</inkml:trace>
  <inkml:trace contextRef="#ctx0" brushRef="#br2" timeOffset="20">27103 10082 7832 0 0,'0'0'696'0'0,"0"0"-560"0"0,0 0-136 0 0,0 0 0 0 0,0 0 448 0 0,0 0 56 0 0,0 7 8 0 0,0 0 8 0 0,0 0 32 0 0,0 2 8 0 0,-4 0 0 0 0,4 2 0 0 0,0 0-72 0 0,0 2-8 0 0,-2 0-8 0 0,0-1 0 0 0,0 4-104 0 0,0 0-16 0 0,2 1-8 0 0,-4-4 0 0 0,3 0-128 0 0,-3-1-25 0 0,4 4-7 0 0,-1-3 0 0 0,1-2-96 0 0,-3 2-24 0 0,3-3 0 0 0,0 1 0 0 0,0-1-64 0 0,0 0 0 0 0,0-3 0 0 0,3-3 0 0 0,-2 3-376 0 0,-1-7-87 0 0,0 0-17 0 0</inkml:trace>
  <inkml:trace contextRef="#ctx0" brushRef="#br0" timeOffset="21">25667 10118 4112 0 0,'-4'2'184'0'0,"4"-2"40"0"0,0 0-224 0 0,0 0 0 0 0,0 4 0 0 0,0-4 0 0 0,0 0 336 0 0,0 0 24 0 0,0 0 8 0 0,0 0 0 0 0,0 0 400 0 0,6 4 72 0 0,4-1 24 0 0,-2 0 0 0 0,2-2-320 0 0,0 2-56 0 0,0-2-8 0 0,-1 2-8 0 0,4-1-408 0 0,0-1-64 0 0,0 3 0 0 0,2-3 0 0 0,-1 2 352 0 0,7-1 128 0 0,-4-4 24 0 0,7 2 8 0 0,0 0-416 0 0,4 0-96 0 0,0-3 0 0 0,1 2 0 0 0,4-3 432 0 0,1 3 64 0 0,0-1 16 0 0,2-2 0 0 0,-1 1-416 0 0,2-1-96 0 0,5 1 0 0 0,-4-1 0 0 0,7 2 0 0 0,-4-2 0 0 0,1-1 0 0 0,4 3 0 0 0,-7-3 0 0 0,2 5 0 0 0,-1-1 0 0 0,1-2 0 0 0,0 2 0 0 0,-3 1 0 0 0,2 0 0 0 0,0-2 0 0 0,-1 2 0 0 0,-2-2 0 0 0,-2 2 0 0 0,0 0 0 0 0,2 0 432 0 0,-1 0 64 0 0,3 0 15 0 0,1-3 1 0 0,2 3-416 0 0,-4 0-96 0 0,4 3 0 0 0,-3-3 0 0 0,0 0 0 0 0,3 0 0 0 0,1 4 0 0 0,-3-4 0 0 0,-4 1 0 0 0,4-1 0 0 0,2 4 0 0 0,-2 0 0 0 0,-5-3 0 0 0,1 1 0 0 0,1 3 0 0 0,2-3 0 0 0,0 0 0 0 0,3 0 0 0 0,-8-2 0 0 0,4 3 0 0 0,7-3 184 0 0,-8 0 8 0 0,-1 1 8 0 0,-1-1 0 0 0,1 3-200 0 0,-2-3 0 0 0,-5 3-72 0 0,4-6 72 0 0,-2 0 0 0 0,-1 3 0 0 0,1-1 80 0 0,-7 1-16 0 0,-1-3-224 0 0,-1 3-32 0 0,0 0-16 0 0,0 0 0 0 0,-5 0 208 0 0,0 0 0 0 0,-3 0 0 0 0,2 0 0 0 0,-7 0 0 0 0,3 0 0 0 0,-5 0 0 0 0,1-2 0 0 0,-4 2 0 0 0,-4 0 0 0 0,0 0 0 0 0,0 0 0 0 0,0 0-1271 0 0,0 0-209 0 0,0 0-48 0 0,0 0-8 0 0</inkml:trace>
  <inkml:trace contextRef="#ctx0" brushRef="#br2" timeOffset="22">27244 10143 10912 0 0,'0'0'240'0'0,"0"0"48"0"0,0 0 16 0 0,0 0 0 0 0,0 0-240 0 0,0 0-64 0 0,0 0 0 0 0,0 6 0 0 0,0-2 576 0 0,0 3 96 0 0,-2-3 32 0 0,-2 2 0 0 0,3 1-144 0 0,-5 0-24 0 0,4 1-8 0 0,0 3-1 0 0,-4-6-231 0 0,-2 5-40 0 0,4-1-16 0 0,-1 2 0 0 0,0-3-240 0 0,-1 3 0 0 0,-2-1 0 0 0,3-2 0 0 0,-2 1-192 0 0,2 0-56 0 0,-2-3-8 0 0,4 0-6679 0 0</inkml:trace>
  <inkml:trace contextRef="#ctx0" brushRef="#br2" timeOffset="23">27059 10377 6912 0 0,'0'0'608'0'0,"0"0"-480"0"0,0 0-128 0 0,4-2 0 0 0,1-3 608 0 0,0 0 96 0 0,0-1 16 0 0,2 5 8 0 0,3-5-120 0 0,-2 2-32 0 0,3 1 0 0 0,-3-5 0 0 0,-2 1-256 0 0,-1-2-48 0 0,4 0-16 0 0,0 0 0 0 0,-2 1-256 0 0,1-3 0 0 0,-1 2 0 0 0,-1 1-5512 0 0</inkml:trace>
  <inkml:trace contextRef="#ctx0" brushRef="#br0" timeOffset="24">21010 10288 15056 0 0,'0'0'672'0'0,"0"0"127"0"0,0 0-639 0 0,0 0-160 0 0,0 0 0 0 0,3 3 0 0 0,1 5 480 0 0,0 2 56 0 0,2 3 8 0 0,2 4 8 0 0,-1 4 0 0 0,-2 0 0 0 0,3 1 0 0 0,5 5 0 0 0,-4 5-136 0 0,-2-3-32 0 0,3 1-8 0 0,-2 0 0 0 0,-2 0-216 0 0,-1-5-32 0 0,0 4-16 0 0,-3-3 0 0 0,2 0 112 0 0,-8-2 16 0 0,0-2 8 0 0,-5-1 0 0 0,-2-2-248 0 0,1-2 0 0 0,-2-2 0 0 0,0-3 0 0 0,-3 0-504 0 0,1-4-96 0 0,-2 1-16 0 0</inkml:trace>
  <inkml:trace contextRef="#ctx0" brushRef="#br2" timeOffset="25">26743 10395 7600 0 0,'0'0'336'0'0,"4"2"72"0"0,4-2-328 0 0,-3 0-80 0 0,0 2 0 0 0,3 1 0 0 0,1-3 344 0 0,1 0 48 0 0,-1 0 16 0 0,2-3 0 0 0,7 6 32 0 0,-7-3 8 0 0,3 0 0 0 0,1 0 0 0 0,-3 0-168 0 0,3-3-32 0 0,0 1-8 0 0,-4 0 0 0 0,2 0 136 0 0,-1 0 24 0 0,0 2 8 0 0,1-3 0 0 0,-4-1-264 0 0,1 3-48 0 0,0 1-16 0 0,0-3 0 0 0,-3-2-208 0 0,0 4-32 0 0,0-4-16 0 0,-2 3-3664 0 0,3 0-728 0 0</inkml:trace>
  <inkml:trace contextRef="#ctx0" brushRef="#br0" timeOffset="26">20363 10494 10592 0 0,'0'0'944'0'0,"0"-4"-752"0"0,-2 0-192 0 0,0 0 0 0 0,-3-1 696 0 0,0 1 104 0 0,1-1 16 0 0,-1 3 8 0 0,-3-1-24 0 0,1 2-1 0 0,0 1 1 0 0,-3 0 0 0 0,0 0-200 0 0,0 4-48 0 0,0-2-8 0 0,-3 5 0 0 0,4 0-304 0 0,-1 1-64 0 0,1 0-16 0 0,-1 3 0 0 0,3-1 80 0 0,1 2 16 0 0,2-1 0 0 0,-2 4 0 0 0,5 1-160 0 0,-2-1-24 0 0,3-1-8 0 0,0 0 0 0 0,3 4-64 0 0,-2-6 64 0 0,3 1-64 0 0,-2 0 64 0 0,1-2-64 0 0,1 3 0 0 0,-1-7 0 0 0,2 4 0 0 0,-3-1 0 0 0,1-2 0 0 0,-1-1 0 0 0,3-1-88 0 0,-5-2-264 0 0,0-4-48 0 0,0 0-16 0 0,0 0 0 0 0,0 0-1096 0 0,0 0-224 0 0</inkml:trace>
  <inkml:trace contextRef="#ctx0" brushRef="#br0" timeOffset="27">20826 10631 6912 0 0,'2'-2'608'0'0,"-2"2"-480"0"0,-2-7-128 0 0,2 7 0 0 0,0 0 1440 0 0,0-2 272 0 0,-3-2 48 0 0,-1-1 16 0 0,-5 5-896 0 0,3-1-176 0 0,1-3-41 0 0,-2 8-7 0 0,0-4-112 0 0,1 1-32 0 0,2 5 0 0 0,-2-1 0 0 0,2 4-120 0 0,1-1-24 0 0,-4 4-8 0 0,3-4 0 0 0,-2 1-64 0 0,2 2-8 0 0,-1-4-8 0 0,-1 4 0 0 0,4 1-152 0 0,2-3-32 0 0,2-1-8 0 0,-2 0 0 0 0,6 0-88 0 0,-4-1 0 0 0,5-4 0 0 0,-1 1 0 0 0,-6-4-80 0 0,0 0 80 0 0,6 0-104 0 0,4 0 40 0 0,2-4-240 0 0,-2 1-48 0 0,3-3 0 0 0,-5-3-8 0 0,5 4-32 0 0,-3-4-8 0 0,-3 0 0 0 0,1-2 0 0 0,0-3 320 0 0,-7 0 80 0 0,4 1 0 0 0,-2-3 0 0 0,1 0 0 0 0,-4-1 0 0 0,3-2 0 0 0,-3 0 0 0 0,2-1 0 0 0,-2 5 0 0 0,0-1 0 0 0,0 2 0 0 0,3 1 64 0 0,-1 2 32 0 0,-2 4 8 0 0,2 1 0 0 0,-2 2 240 0 0,0 4 40 0 0,0 0 16 0 0,0 0 0 0 0,0 0-176 0 0,0 0-32 0 0,0 6 0 0 0,0 1-8 0 0,0 4-8 0 0,-2-1 0 0 0,2 5 0 0 0,-5 1 0 0 0,3 0-40 0 0,-1-2-8 0 0,2 3 0 0 0,-2 0 0 0 0,3 1-128 0 0,0-2 0 0 0,0-2 0 0 0,0 2-72 0 0,0-3 72 0 0,3 1-64 0 0,1-4 64 0 0,1 1-64 0 0,-3-3-1184 0 0,5 1-240 0 0,-2 1-48 0 0,3-2 0 0 0</inkml:trace>
  <inkml:trace contextRef="#ctx0" brushRef="#br0" timeOffset="28">19912 10494 9672 0 0,'0'0'424'0'0,"0"0"96"0"0,0 0-416 0 0,0 0-104 0 0,0 0 0 0 0,0 0 0 0 0,0 0 1120 0 0,0 0 192 0 0,0 0 48 0 0,2 7 8 0 0,-2-3-609 0 0,2 2-119 0 0,-2 2-32 0 0,3-1 0 0 0,0 4-200 0 0,-1 3-48 0 0,-2-1-8 0 0,5 1 0 0 0,-3-2-216 0 0,1 0-40 0 0,-1 3-16 0 0,0 2 0 0 0,1-7-80 0 0,-1 4 0 0 0,0-3 0 0 0,1 3 0 0 0,-1 0 0 0 0,1-4 0 0 0,0-2 64 0 0,-2 3-64 0 0,3-2-264 0 0,0-2-72 0 0,-2 0-16 0 0,2-4-4887 0 0,-2 1-977 0 0</inkml:trace>
  <inkml:trace contextRef="#ctx0" brushRef="#br0" timeOffset="29">26873 10505 5528 0 0,'0'0'240'0'0,"0"0"56"0"0,0 0-232 0 0,0 0-64 0 0,0 0 0 0 0,0 0 0 0 0,5 4 792 0 0,-5-4 144 0 0,0 6 32 0 0,0-6 8 0 0,0 0-552 0 0,2 4-104 0 0,-2-4-32 0 0,3 6 0 0 0,-3-6-112 0 0,2 4-24 0 0,1 0-8 0 0,-3-4-4768 0 0</inkml:trace>
  <inkml:trace contextRef="#ctx0" brushRef="#br0" timeOffset="30">20046 10610 15176 0 0,'0'0'328'0'0,"0"0"72"0"0,0 0 16 0 0,0 0 15 0 0,0 0-343 0 0,0 0-88 0 0,0 0 0 0 0,0 7 0 0 0,2-2 568 0 0,-2 2 96 0 0,-2 2 16 0 0,2-1 8 0 0,0 1-360 0 0,-2 0-72 0 0,0 2-8 0 0,2-3-8 0 0,0 2-120 0 0,0 0-24 0 0,0-1-8 0 0,0 0 0 0 0,0 1-88 0 0,2-3 0 0 0,0-1 0 0 0,-2 1 0 0 0,0-3-272 0 0,0-4-48 0 0,0 0 0 0 0,0 0-8 0 0,0 0-1128 0 0,10-3-224 0 0,2-3-47 0 0,-2-2-1 0 0</inkml:trace>
  <inkml:trace contextRef="#ctx0" brushRef="#br0" timeOffset="31">20046 10515 2760 0 0,'-4'0'248'0'0,"-2"-3"-248"0"0,0 3 0 0 0,6 0 0 0 0,0 0 1688 0 0,0 0 288 0 0,0 0 56 0 0,0 0 16 0 0,0 0-1232 0 0,0 0-240 0 0,4 4-56 0 0,-4-4-8 0 0,5 6-512 0 0,4-1-88 0 0,-1 1-24 0 0,1-2-5096 0 0</inkml:trace>
  <inkml:trace contextRef="#ctx0" brushRef="#br0" timeOffset="32">20398 10607 11976 0 0,'0'0'528'0'0,"0"0"112"0"0,0 0-512 0 0,0 0-128 0 0,0 0 0 0 0,0 0 0 0 0,0 0 848 0 0,0 0 144 0 0,0 0 24 0 0,0 0 7 0 0,0 0-415 0 0,0 0-72 0 0,6 5-24 0 0,-6 1 0 0 0,0-1 0 0 0,0 1 0 0 0,1 1 0 0 0,-1 1 0 0 0,0 1-64 0 0,0 0-8 0 0,4-1-8 0 0,-3-1 0 0 0,2-1-368 0 0,-1 2-64 0 0,3-1 0 0 0,-3 0 0 0 0,2 2 0 0 0,0-2 0 0 0,-2-3 0 0 0,1 2 0 0 0,0-2-448 0 0,-3-4-56 0 0,0 0-8 0 0,7 5 0 0 0,-4-2-1032 0 0,-3-3-216 0 0,9-8-31 0 0,-9 8-17 0 0</inkml:trace>
  <inkml:trace contextRef="#ctx0" brushRef="#br0" timeOffset="33">20415 10521 10192 0 0,'-5'-2'448'0'0,"5"2"96"0"0,0 0-432 0 0,0 0-112 0 0,0 0 0 0 0,0 0 0 0 0,0 0 184 0 0,0 0 8 0 0,0 0 8 0 0,5 5 0 0 0,-5-5-8 0 0,7 4 0 0 0,1 1 0 0 0,-1-1 0 0 0,-1 1-264 0 0,0 1-56 0 0,0-2-16 0 0,-1 3-4872 0 0</inkml:trace>
  <inkml:trace contextRef="#ctx0" brushRef="#br0" timeOffset="34">19086 10561 5984 0 0,'0'-2'536'0'0,"-2"-2"-432"0"0,2 0-104 0 0,0 4 0 0 0,0 0 1128 0 0,-2-2 208 0 0,-4 0 40 0 0,2 2 0 0 0,-1 0-536 0 0,-2 2-104 0 0,-1 0-32 0 0,-2 0 0 0 0,0 2-176 0 0,1 3-40 0 0,-3 2-8 0 0,2 0-1 0 0,-4 5-159 0 0,1-4-40 0 0,1 5-8 0 0,0-2 0 0 0,2-1-272 0 0,2 3 0 0 0,2 1 0 0 0,-2-3 0 0 0,5 1 0 0 0,2 3 0 0 0,1-5 0 0 0,1 1 0 0 0,4 0 0 0 0,3-2 0 0 0,0 0 0 0 0,4-2 0 0 0,-2-1-296 0 0,1-1-88 0 0,3-3-24 0 0</inkml:trace>
  <inkml:trace contextRef="#ctx0" brushRef="#br0" timeOffset="35">19277 10592 9672 0 0,'-2'-3'424'0'0,"2"3"96"0"0,0 0-416 0 0,0 0-104 0 0,0 0 0 0 0,2 0 0 0 0,5 0 424 0 0,-2 1 64 0 0,0 1 16 0 0,2 0 0 0 0,-2-2-312 0 0,3 2-64 0 0,-4 1-16 0 0,6 1 0 0 0,-1 0-848 0 0,0-1-160 0 0,7 4-40 0 0,-3 0-8 0 0</inkml:trace>
  <inkml:trace contextRef="#ctx0" brushRef="#br0" timeOffset="36">20537 10665 8752 0 0,'0'0'776'0'0,"0"0"-616"0"0,0 0-160 0 0,0 0 0 0 0,0 0 664 0 0,3 3 104 0 0,-3-3 16 0 0,0 0 8 0 0,0 0 32 0 0,0 0 8 0 0,0 0 0 0 0,7 0 0 0 0,-2 0-233 0 0,1 0-47 0 0,0 0-8 0 0,2-3 0 0 0,-2 1-328 0 0,-2 0-72 0 0,3-1-16 0 0,-2 0 0 0 0,-1-1-128 0 0,2 1 0 0 0,-4-1 0 0 0,1-1 0 0 0,-1 0-72 0 0,0 0-48 0 0,-2 0-8 0 0,0-2 0 0 0,0 1 32 0 0,0 1 0 0 0,-2 1 0 0 0,2 4 0 0 0,-5-2 96 0 0,-3 1 0 0 0,2-2 0 0 0,1 3 0 0 0,-4 3-144 0 0,0-3-8 0 0,2 1 0 0 0,-3 1 0 0 0,2 2 344 0 0,1 1 72 0 0,0 1 16 0 0,0 4 0 0 0,0-3-40 0 0,2 3-8 0 0,0 1 0 0 0,2-1 0 0 0,1 2 0 0 0,0-3 0 0 0,2 1 0 0 0,4-2 0 0 0,-1 2-48 0 0,2-2-16 0 0,0 0 0 0 0,2 1 0 0 0,3-2-168 0 0,0-3 0 0 0,-1 0 0 0 0,3 1 64 0 0,-2-4-128 0 0,3-1-32 0 0,-2-1 0 0 0,4-2 0 0 0,-2-1-464 0 0,1 1-96 0 0,1-2-16 0 0,3-1-8 0 0,-1-2-1295 0 0,0 3-257 0 0</inkml:trace>
  <inkml:trace contextRef="#ctx0" brushRef="#br0" timeOffset="37">19709 10681 11600 0 0,'0'0'256'0'0,"0"0"48"0"0,0 0 16 0 0,0 0 8 0 0,0 0-264 0 0,4 2-64 0 0,2 1 0 0 0,-4 1 0 0 0,0 3 672 0 0,4-1 128 0 0,-4 0 16 0 0,0 3 8 0 0,1-1-504 0 0,0 6-97 0 0,-2-4-15 0 0,3 4-8 0 0,-2 0 72 0 0,-2 0 16 0 0,0-1 0 0 0,3 2 0 0 0,-2 0-80 0 0,-1-3-16 0 0,0 5 0 0 0,0-5 0 0 0,0 0-192 0 0,0-2 64 0 0,-1 2-64 0 0,1-2 0 0 0,0-2 248 0 0,-3-2 8 0 0,3 2 0 0 0,-2-1 0 0 0,2-1-144 0 0,0-6-24 0 0,0 0-8 0 0,0 0 0 0 0,-5-2-80 0 0,-1-1 0 0 0,4 2 72 0 0,-3-4-72 0 0,0-2 64 0 0,0-2-64 0 0,2-2 80 0 0,-1-2-80 0 0,0 1 88 0 0,-2-4-88 0 0,4-1 96 0 0,-3-1-96 0 0,2-1 0 0 0,3 0 0 0 0,-1-3 0 0 0,-2 1 0 0 0,3-1 0 0 0,3 5 0 0 0,-2-1 0 0 0,2 2 0 0 0,0 4 0 0 0,1-2 0 0 0,4 4 0 0 0,-2-1 0 0 0,4 5 0 0 0,-2 1 0 0 0,0 0 0 0 0,2 2 0 0 0,2-1 0 0 0,-3 4-96 0 0,0 0 24 0 0,2 4 8 0 0,-1-3 64 0 0,-1 1 0 0 0,-1 5 0 0 0,1 0 0 0 0,-1-1 0 0 0,-1 1 0 0 0,0 2 0 0 0,0 0 0 0 0,-3-1 0 0 0,0 1 0 0 0,-4-2 0 0 0,2 3 0 0 0,-2-1 0 0 0,-2 0 0 0 0,-2 1 0 0 0,0-1 0 0 0,-3-3 0 0 0,3 0 0 0 0,-4 2 0 0 0,2-4 0 0 0,-3 0-96 0 0,1 1 0 0 0,0-4 0 0 0,-1 2 0 0 0,1-3-152 0 0,-2-3-32 0 0,2 2-8 0 0,1-2 0 0 0,2-1-304 0 0,1-2-64 0 0,-1 2-16 0 0,2-2-6215 0 0</inkml:trace>
  <inkml:trace contextRef="#ctx0" brushRef="#br0" timeOffset="38">19172 10634 7832 0 0,'0'0'696'0'0,"0"0"-560"0"0,0 0-136 0 0,0 0 0 0 0,0 0 704 0 0,-5 2 104 0 0,0-2 24 0 0,0 2 8 0 0,1 0 8 0 0,4-2 0 0 0,-4 2 0 0 0,0 0 0 0 0,-1 0-176 0 0,2 3-33 0 0,2-1 1 0 0,1 2-8 0 0,-4-2-448 0 0,4-4-88 0 0,0 5-24 0 0,0 2 0 0 0,4-3 8 0 0,-4 2 0 0 0,1 1 0 0 0,2 0 0 0 0,0-4-80 0 0,3 5 0 0 0,-2-5 0 0 0,0 4 64 0 0,4-2-64 0 0,-1 1 0 0 0,-2-1 0 0 0,2-1 64 0 0,-2 0-64 0 0,-3 1 0 0 0,4-1 0 0 0,-6-4 0 0 0,1 5 96 0 0,2-1-16 0 0,0 2-8 0 0,-3-6 0 0 0,0 0-72 0 0,0 0 64 0 0,0 0-64 0 0,0 7 64 0 0,0-7 0 0 0,0 0 0 0 0,-6 1 0 0 0,2 5 0 0 0,-1-6-64 0 0,-2 4 64 0 0,-1-2-64 0 0,1-4 64 0 0,-3 2-64 0 0,3-4-128 0 0,-6 4 32 0 0,7 0 8 0 0,-6-3-144 0 0,4 0-32 0 0,-1 3-8 0 0,-1-1 0 0 0,2-2-160 0 0,4 2-32 0 0,-2-2-8 0 0,6 1-4071 0 0,0 2-825 0 0</inkml:trace>
  <inkml:trace contextRef="#ctx0" brushRef="#br0" timeOffset="39">20145 10644 12752 0 0,'0'0'568'0'0,"0"0"112"0"0,0 0-544 0 0,0 0-136 0 0,0 0 0 0 0,0 7 0 0 0,0-7 384 0 0,1 2 56 0 0,-1-2 8 0 0,7 3 0 0 0,-1-1-224 0 0,2 0-32 0 0,-1-1-17 0 0,2 2 1 0 0,3-3-64 0 0,2 0-16 0 0,-5 0 0 0 0,3-3 0 0 0,-3 3-416 0 0,4 0-95 0 0,-1-1-9 0 0,-2-1-3864 0 0,4 0-776 0 0</inkml:trace>
  <inkml:trace contextRef="#ctx0" brushRef="#br0" timeOffset="40">19298 10651 12784 0 0,'7'0'568'0'0,"-7"0"112"0"0,4 0-544 0 0,-3 2-136 0 0,-1-2 0 0 0,0 0 0 0 0,4 2 792 0 0,-4-2 128 0 0,0 0 23 0 0,0 0 9 0 0,0 4-368 0 0,1 0-72 0 0,-1 1-8 0 0,-1 4-8 0 0,1-4-256 0 0,0 3-48 0 0,0-1-16 0 0,0 0 0 0 0,0 3-176 0 0,1-2 64 0 0,-1 0-64 0 0,3 4 0 0 0,-1-4 0 0 0,1-2 0 0 0,0 1 0 0 0,2 0 0 0 0,-4-4 0 0 0,3 5-144 0 0,-4-8 24 0 0,0 0 8 0 0,4 2-1128 0 0,4-2-224 0 0,-8 0-39 0 0,10-10-17 0 0</inkml:trace>
  <inkml:trace contextRef="#ctx0" brushRef="#br0" timeOffset="41">19458 10725 2304 0 0,'0'0'96'0'0,"0"0"32"0"0,0 0-128 0 0,0 0 0 0 0,2 4 0 0 0,-2-4 0 0 0,3 4 2168 0 0,-3-4 408 0 0,2 7 80 0 0,-2-7 24 0 0,0 0-1528 0 0,3 4-312 0 0,-3-4-56 0 0,0 0-16 0 0,0 0-289 0 0,0 0-55 0 0,0 0-8 0 0,0 0-8 0 0,0 0-320 0 0,0 0-88 0 0,0 0 0 0 0,0 0 0 0 0,0 7 0 0 0,0-7 0 0 0,0 0 0 0 0,0 0 0 0 0,0 0 0 0 0,0 0 0 0 0,0 0 0 0 0,0 0 0 0 0,-3-5-168 0 0,3 3-72 0 0,0 0-16 0 0,-2-5 0 0 0,4 3 184 0 0,-2 0 72 0 0,3-2-64 0 0,-1-1 64 0 0,0 2 0 0 0,3 0 64 0 0,-2 2 0 0 0,1 0 0 0 0,-4 3 128 0 0,5-4 24 0 0,0 0 8 0 0,0 1 0 0 0,-5 3-224 0 0,5 0 0 0 0,1 0 0 0 0,-6 0 0 0 0,0 0 96 0 0,4 6-32 0 0,-2-2 0 0 0,4 0 0 0 0,-6-4-64 0 0,0 3 64 0 0,1 2-64 0 0,3 1 64 0 0,-4 0-64 0 0,2 0 0 0 0,-2-6 0 0 0,0 4 0 0 0,0-4 0 0 0,0 0 64 0 0,0 0-64 0 0,3 4 64 0 0,-3-4-64 0 0,0 0-88 0 0,0 0 24 0 0,0 0 0 0 0,4 0 64 0 0,0-2 0 0 0,0-2 0 0 0,0 0 0 0 0,-2 0 0 0 0,1-3 0 0 0,1 1 0 0 0,2 2 0 0 0,-4-2 88 0 0,0 2 32 0 0,4 3 8 0 0,-4-5 0 0 0,3 2 152 0 0,0 1 32 0 0,-1 0 8 0 0,-1 1 0 0 0,2-1-192 0 0,-5 3-40 0 0,0 0-8 0 0,4 3 0 0 0,2-1 24 0 0,0 2 8 0 0,-2-2 0 0 0,-3 1 0 0 0,4 1-112 0 0,-5 3 0 0 0,1 0 0 0 0,2-2 0 0 0,1 0 0 0 0,-1 2 0 0 0,1-1 0 0 0,0 0 0 0 0,-2 3-288 0 0,1-1-32 0 0,1-3-8 0 0,-2 4-5015 0 0,1-5-993 0 0</inkml:trace>
  <inkml:trace contextRef="#ctx0" brushRef="#br0" timeOffset="42">26910 10703 3224 0 0,'0'0'136'0'0,"0"0"40"0"0,0 0-176 0 0,0 0 0 0 0,0 0 0 0 0,0 0 0 0 0,2 6 936 0 0,-2-6 152 0 0,-2 5 32 0 0,2-5 8 0 0,0 6-1312 0 0,0-6-264 0 0,-6 9-48 0 0,6-9-16 0 0</inkml:trace>
  <inkml:trace contextRef="#ctx0" brushRef="#br0" timeOffset="43">26910 10916 13072 0 0,'0'0'288'0'0,"0"0"56"0"0,0 0 8 0 0,0 0 24 0 0,0 0-304 0 0,0 0-72 0 0,0 0 0 0 0,0 0 0 0 0,0 0 200 0 0,0 0 24 0 0,0 0 8 0 0,0 0 0 0 0,0 0-72 0 0,0 0-8 0 0,0 0-8 0 0,0 0 0 0 0,2 6-144 0 0,-2-6 0 0 0,-2 2-104 0 0,2-2-6264 0 0</inkml:trace>
  <inkml:trace contextRef="#ctx0" brushRef="#br0" timeOffset="44">20584 11396 6912 0 0,'0'0'608'0'0,"-3"-3"-480"0"0,-1-3-128 0 0,4 1 0 0 0,0-1 1016 0 0,0 6 176 0 0,0 0 40 0 0,0 0 8 0 0,0 0-264 0 0,0 0-48 0 0,0 0-16 0 0,0 0 0 0 0,0 0-305 0 0,0 0-63 0 0,0 0-16 0 0,-1 9 0 0 0,-3 2-248 0 0,-2 0-56 0 0,3 2 0 0 0,-1 3-8 0 0,-1 3-16 0 0,2 0 0 0 0,3 0 0 0 0,-3 0 0 0 0,3 2-104 0 0,0-1-32 0 0,3 2 0 0 0,0-1 0 0 0,2-2-64 0 0,4-2 0 0 0,-5-2 0 0 0,5-1 0 0 0,3-3 0 0 0,0 0 0 0 0,1 0 0 0 0,2-6 0 0 0,-3 0 0 0 0,2-1 0 0 0,2-4-80 0 0,0-4 80 0 0,-5-1 0 0 0,6 0 0 0 0,-6 0 0 0 0,5-4 0 0 0,-8 1 0 0 0,5-3 0 0 0,-1 1 0 0 0,1-4 0 0 0,-4 3 64 0 0,0-2-64 0 0,-1-1 0 0 0,1-1 0 0 0,-5-3 0 0 0,2 5 64 0 0,-3-1-64 0 0,1-1 0 0 0,-1 1 80 0 0,-1 3-80 0 0,-2-2 64 0 0,0 4-64 0 0,0-2 0 0 0,0 3 0 0 0,-2 2 64 0 0,-1 1-64 0 0,-1-1 0 0 0,1 1 0 0 0,1 0 0 0 0,2 5 0 0 0,-4-6-256 0 0,4 6-32 0 0,0 0-16 0 0,0 0-4991 0 0,0 0-1001 0 0</inkml:trace>
  <inkml:trace contextRef="#ctx0" brushRef="#br0" timeOffset="45">18403 11393 2304 0 0,'0'0'200'0'0,"0"0"-200"0"0,0 0 0 0 0,0 0 0 0 0,0 0 2032 0 0,0 0 368 0 0,0 0 64 0 0,0 0 24 0 0,3 6-1304 0 0,0 2-264 0 0,-3-2-56 0 0,3 5 0 0 0,0 1-288 0 0,-1 0-65 0 0,-2 2 1 0 0,3 1-8 0 0,-3 1-184 0 0,4 1-40 0 0,-4-1-8 0 0,0 3 0 0 0,-4-5-24 0 0,4 2-8 0 0,4 0 0 0 0,-4 1 0 0 0,0-5-176 0 0,3 2-64 0 0,-3-3 0 0 0,0 3 0 0 0,3-2 0 0 0,-3-3 0 0 0,4 0-104 0 0,-4 2 32 0 0,0-6 72 0 0,0-5-64 0 0,0 9 64 0 0,0-5-64 0 0,0-4-208 0 0,3 7-40 0 0,-3-7-8 0 0,0 0 0 0 0,0 0-968 0 0,0 0-199 0 0,11 0-41 0 0,-11 0-8 0 0</inkml:trace>
  <inkml:trace contextRef="#ctx0" brushRef="#br0" timeOffset="46">22841 11410 11976 0 0,'0'0'1064'0'0,"0"0"-848"0"0,0 0-216 0 0,0 0 0 0 0,0 3 544 0 0,3 7 64 0 0,-3-2 8 0 0,3 0 8 0 0,1-2-200 0 0,-1 1-41 0 0,6 2 1 0 0,0 0-8 0 0,1-2 40 0 0,1 2 16 0 0,1-2 0 0 0,3-2 0 0 0,2 1-144 0 0,-6 0-32 0 0,4 1-8 0 0,1 0 0 0 0,-2 1-248 0 0,-1-7-64 0 0,-4 5-8 0 0,4 0 0 0 0,-5-5-24 0 0,1 6-8 0 0,0-4 0 0 0,0 0 0 0 0,1-2-1016 0 0,-3 3-192 0 0,-7-4-47 0 0</inkml:trace>
  <inkml:trace contextRef="#ctx0" brushRef="#br0" timeOffset="47">19340 11413 9216 0 0,'0'0'816'0'0,"0"0"-656"0"0,0 0-160 0 0,0 0 0 0 0,0 0 880 0 0,0 0 144 0 0,0 0 24 0 0,0 0 8 0 0,0 7-480 0 0,2 1-96 0 0,1 0-24 0 0,0 1 0 0 0,3-1 7 0 0,2 4 1 0 0,1-7 0 0 0,-1 2 0 0 0,1 3-280 0 0,0-4-56 0 0,0 0-16 0 0,3 2 0 0 0,1-4-24 0 0,2 0-8 0 0,1-1 0 0 0,-4 4 0 0 0,2-6-80 0 0,3 5 0 0 0,-5-4 0 0 0,-3 4 0 0 0,2-4 0 0 0,0 1 0 0 0,-2 2 0 0 0,-5-1 0 0 0,-4-4-344 0 0,0 0-32 0 0,7 7-8 0 0,-7-7-6767 0 0</inkml:trace>
  <inkml:trace contextRef="#ctx0" brushRef="#br0" timeOffset="48">18531 11439 13104 0 0,'0'0'288'0'0,"0"0"56"0"0,-3 2 8 0 0,3-2 24 0 0,0 0-304 0 0,0 0-72 0 0,-7 6 0 0 0,5 2 0 0 0,-1 2 552 0 0,3-3 96 0 0,-3 1 24 0 0,3-1-1 0 0,3 5-207 0 0,0-4-40 0 0,-1 3-8 0 0,1-3 0 0 0,4 5-104 0 0,0-6-24 0 0,1 6-8 0 0,1-2 0 0 0,1-6-280 0 0,-2 4 0 0 0,1-2 0 0 0,4-2 0 0 0,-4-2 0 0 0,3-1 0 0 0,1 1 0 0 0,-5 1 0 0 0,5-4 0 0 0,-4-4 0 0 0,3-1 0 0 0,-2-1 0 0 0,-2-2-96 0 0,2 1 96 0 0,-4-5-104 0 0,3 2 40 0 0,-3-1 64 0 0,1-1 128 0 0,-1 0-32 0 0,-3-2-8 0 0,-1 3-280 0 0,1 1-64 0 0,-3-2 0 0 0,0 3-8 0 0,0-4-112 0 0,-3 6-16 0 0,3-5-8 0 0,-2 4-6791 0 0</inkml:trace>
  <inkml:trace contextRef="#ctx0" brushRef="#br0" timeOffset="49">22030 11428 13560 0 0,'0'0'296'0'0,"0"0"64"0"0,0 0 16 0 0,0 0 8 0 0,0 0-312 0 0,0 0-72 0 0,0 6 0 0 0,0 2 0 0 0,-3-2 488 0 0,3 5 88 0 0,-4 0 7 0 0,4 2 9 0 0,-3-3-216 0 0,3 8-48 0 0,-3-3-8 0 0,3-1 0 0 0,0 5-160 0 0,0-3-40 0 0,0 1-8 0 0,0-1 0 0 0,0 0-112 0 0,0-2 88 0 0,0-1-88 0 0,3 0 80 0 0,0-2-80 0 0,-3 1 0 0 0,4-1 0 0 0,-1-4 0 0 0,0 2-136 0 0,2-1-48 0 0,-1-1-8 0 0,2-1 0 0 0,1 2-432 0 0,-6-2-88 0 0,6-1-24 0 0,-4-3-3767 0 0,3 4-753 0 0</inkml:trace>
  <inkml:trace contextRef="#ctx0" brushRef="#br0" timeOffset="50">22325 11428 10136 0 0,'0'0'896'0'0,"0"0"-712"0"0,0 0-184 0 0,-3 6 0 0 0,0 2 664 0 0,3 1 96 0 0,0-5 16 0 0,0 6 8 0 0,0-2-144 0 0,0 2-32 0 0,0-2-8 0 0,3 3-1 0 0,-3-2-111 0 0,5 1-16 0 0,-1 1-8 0 0,-4 2 0 0 0,4 1-96 0 0,-2-1-16 0 0,2 1-8 0 0,-1 0 0 0 0,0-1-240 0 0,-1 0-40 0 0,1-1-64 0 0,1 1 88 0 0,-4-3-88 0 0,0 2 0 0 0,-4-2 0 0 0,4 1 0 0 0,-3 0-320 0 0,6-1-88 0 0,1 0-8 0 0,-4-3-4727 0 0,0-7-937 0 0</inkml:trace>
  <inkml:trace contextRef="#ctx0" brushRef="#br0" timeOffset="51">18628 11436 5064 0 0,'0'0'224'0'0,"0"0"48"0"0,0 0-272 0 0,0 0 0 0 0,0 9 0 0 0,0-1 0 0 0,0-3 1848 0 0,0 4 312 0 0,0-2 64 0 0,0 6 16 0 0,0-1-1112 0 0,0 1-216 0 0,-3 4-49 0 0,0-1 1 0 0,3 0-472 0 0,-3 1-88 0 0,3-2-16 0 0,0 5-8 0 0,-3-7-120 0 0,3 3-32 0 0,3 1 0 0 0,-3-4 0 0 0,0 2-128 0 0,3-2 0 0 0,-3-2 0 0 0,3-1 0 0 0,0-2-168 0 0,0 1-88 0 0,2-4-24 0 0,0 1-4799 0 0,-1-1-961 0 0</inkml:trace>
  <inkml:trace contextRef="#ctx0" brushRef="#br0" timeOffset="52">22231 11462 12296 0 0,'0'0'544'0'0,"0"0"112"0"0,0 0-528 0 0,0 0-128 0 0,0 0 0 0 0,0 0 0 0 0,0 0 360 0 0,0 0 48 0 0,0 0 8 0 0,-3 8 0 0 0,3 0 192 0 0,0-8 47 0 0,0 5 9 0 0,3 5 0 0 0,-3 2-416 0 0,6-2-88 0 0,-3 1-8 0 0,5-3-8 0 0,-1 4-16 0 0,2-2-8 0 0,2-1 0 0 0,-3-2 0 0 0,5 2-120 0 0,-2-4 0 0 0,-2 1 64 0 0,0-1-64 0 0,1-2 0 0 0,3 2 0 0 0,-2-5 64 0 0,1 0-64 0 0,1-3 0 0 0,-1 1 0 0 0,0-1 0 0 0,0-1 0 0 0,0-3 0 0 0,-2 2 0 0 0,-1-4 0 0 0,1 4-80 0 0,-1-6-224 0 0,-4 2-48 0 0,2-1 0 0 0,-2-1-8 0 0,-5-3-840 0 0,4 4-167 0 0</inkml:trace>
  <inkml:trace contextRef="#ctx0" brushRef="#br0" timeOffset="53">19082 11533 14744 0 0,'0'0'320'0'0,"0"0"72"0"0,0 0 16 0 0,0 0 8 0 0,0 0-336 0 0,0 0-80 0 0,0 0 0 0 0,0 6 0 0 0,0 1 527 0 0,-2 2 89 0 0,2 0 24 0 0,0-2 0 0 0,0 5-168 0 0,0-2-32 0 0,2 4-8 0 0,-2-1 0 0 0,3-1-160 0 0,-3 1-32 0 0,0-4-8 0 0,4 4 0 0 0,-1-2-96 0 0,0-1-16 0 0,1 1-8 0 0,-1-3 0 0 0,-1 2-112 0 0,1-1 64 0 0,0-4-64 0 0,0 3 0 0 0,1-2 0 0 0,-4-6 0 0 0,3 3-104 0 0,-3-3 32 0 0,5 3-408 0 0,-5-3-88 0 0,7 2-8 0 0,-7-2-4911 0 0,0 0-977 0 0</inkml:trace>
  <inkml:trace contextRef="#ctx0" brushRef="#br0" timeOffset="54">19009 11667 5984 0 0,'-7'-3'536'0'0,"4"3"-432"0"0,-2 0-104 0 0,-1 0 0 0 0,6 0 1920 0 0,0 0 352 0 0,0 0 80 0 0,0 0 16 0 0,0 0-1369 0 0,0 0-263 0 0,0 0-64 0 0,0 0 0 0 0,0 0-208 0 0,11-4-40 0 0,-1 3-8 0 0,2 1 0 0 0,4 0-304 0 0,-2 0-112 0 0,3 0 72 0 0,0 0-72 0 0,-4 0 0 0 0,-1 0-96 0 0,3 0 0 0 0,-3 0-5335 0 0,-2-4-1065 0 0</inkml:trace>
  <inkml:trace contextRef="#ctx0" brushRef="#br0" timeOffset="55">19900 11539 4144 0 0,'0'0'368'0'0,"0"0"-296"0"0,0 0-72 0 0,0 0 0 0 0,0 0 1800 0 0,0 0 344 0 0,0 0 72 0 0,0 0 16 0 0,0 0-1304 0 0,10 0-264 0 0,-3 0-56 0 0,-7 0 0 0 0,9 0-280 0 0,-1 0-48 0 0,2 0-17 0 0,1 0 1 0 0,-2 0-152 0 0,3 0-32 0 0,1 0-8 0 0,1 0 0 0 0,-6 2-72 0 0,5-2 0 0 0,-1 4-96 0 0,-3-4 96 0 0,3 1-1095 0 0,-3-1-161 0 0</inkml:trace>
  <inkml:trace contextRef="#ctx0" brushRef="#br0" timeOffset="56">22581 11600 7832 0 0,'-3'-3'696'0'0,"-1"-2"-560"0"0,2-1-136 0 0,-1 1 0 0 0,-1 3 1464 0 0,4 2 264 0 0,-1-7 48 0 0,1 7 16 0 0,0 0-1152 0 0,0 0-225 0 0,-4-5-39 0 0,4 5-16 0 0,0 0-232 0 0,0 0-56 0 0,0 0-8 0 0,0 0-4711 0 0,0 0-953 0 0</inkml:trace>
  <inkml:trace contextRef="#ctx0" brushRef="#br0" timeOffset="57">23123 11567 3680 0 0,'0'0'160'0'0,"-4"0"40"0"0,4 0-200 0 0,0 0 0 0 0,-6 0 0 0 0,-1 5 0 0 0,3-2 2536 0 0,-3 3 472 0 0,4-3 88 0 0,-7 1 16 0 0,3 1-1857 0 0,2 2-367 0 0,-2 1-80 0 0,2 0-8 0 0,0 3-264 0 0,-3-3-56 0 0,3 3 0 0 0,-4 3-8 0 0,3-3-256 0 0,0-2-56 0 0,-4 5 0 0 0,3-5-8 0 0,2 2-152 0 0,-1-3 64 0 0,-4 5-64 0 0,5-5 0 0 0,-4 3-576 0 0,1-3-176 0 0,3 4-32 0 0</inkml:trace>
  <inkml:trace contextRef="#ctx0" brushRef="#br0" timeOffset="58">19535 11571 12464 0 0,'0'0'272'0'0,"0"0"56"0"0,0 0 16 0 0,0 0 8 0 0,0 0-280 0 0,0 0-72 0 0,0 0 0 0 0,-7 3 0 0 0,7-3 592 0 0,-6 6 104 0 0,1-1 16 0 0,-2 2 7 0 0,1 2-175 0 0,-1 0-40 0 0,4 1-8 0 0,-3 2 0 0 0,-3-3-176 0 0,0 4-40 0 0,0 0-8 0 0,0-1 0 0 0,1 1-136 0 0,-3-3-24 0 0,0 2-8 0 0,3 2 0 0 0,7 0-104 0 0,-6-3 88 0 0,1 0-88 0 0,3-2 80 0 0,-6 1-80 0 0,6 0 0 0 0,-3-1 0 0 0,2-4 0 0 0,4-5-888 0 0,0 0-112 0 0,-3 6-24 0 0</inkml:trace>
  <inkml:trace contextRef="#ctx0" brushRef="#br0" timeOffset="59">22700 11651 9672 0 0,'0'0'864'0'0,"0"0"-696"0"0,0 0-168 0 0,0 0 0 0 0,0 0 712 0 0,0 0 112 0 0,0 0 16 0 0,-2 8 8 0 0,2 1-264 0 0,0-5-48 0 0,0 7-16 0 0,0-2 0 0 0,0-1-185 0 0,0-3-39 0 0,0 4-8 0 0,0-5 0 0 0,0 3-192 0 0,2-3-32 0 0,-2 5-64 0 0,0-9 88 0 0,-2 5-88 0 0,2 1 0 0 0,0-6 0 0 0,0 0 0 0 0,0 0 0 0 0,0 0 0 0 0,0 0-96 0 0,0 0 96 0 0,0 0-136 0 0,0 0 32 0 0,0 0 8 0 0,0 0 0 0 0,0 0 96 0 0,0 0 0 0 0,0-10 0 0 0,0 3 0 0 0,0 0 96 0 0,2-3-16 0 0,1 3 0 0 0,1-4 0 0 0,0 3 64 0 0,-3-3 16 0 0,6 1 0 0 0,-1 1 0 0 0,0 1 8 0 0,-1 2 8 0 0,1-1 0 0 0,2 2 0 0 0,-3-2 80 0 0,2 5 24 0 0,-1-2 0 0 0,0 4 0 0 0,-6 0-56 0 0,0 0-16 0 0,6 6 0 0 0,-1 1 0 0 0,0-2-136 0 0,-2 2-72 0 0,-2 2 80 0 0,3-2-80 0 0,-4 4 0 0 0,4-3 0 0 0,-4 1 0 0 0,1-1 0 0 0,3 0 0 0 0,0 1-160 0 0,-2-2 32 0 0,1-1 0 0 0,3-1-1184 0 0,-3 1-224 0 0,-3-6-55 0 0,7 8-9 0 0</inkml:trace>
  <inkml:trace contextRef="#ctx0" brushRef="#br0" timeOffset="60">19889 11633 12784 0 0,'0'0'568'0'0,"0"0"112"0"0,0 0-544 0 0,0 0-136 0 0,0 0 0 0 0,0 0 0 0 0,0 0 504 0 0,0 5 72 0 0,5-3 8 0 0,-1 3 7 0 0,1-2-7 0 0,2 3 0 0 0,3-6 0 0 0,4 0 0 0 0,-1 1-384 0 0,-2-1-72 0 0,7 0-24 0 0,-2 0 0 0 0,3 0-104 0 0,-5 0 0 0 0,2 0 0 0 0,2 0 0 0 0,-3-1-896 0 0,-2 1-208 0 0</inkml:trace>
  <inkml:trace contextRef="#ctx0" brushRef="#br0" timeOffset="61">18778 11689 9216 0 0,'0'0'816'0'0,"0"0"-656"0"0,0 0-160 0 0,0 0 0 0 0,0 0 840 0 0,-3 5 136 0 0,-3 1 24 0 0,3 2 8 0 0,-1-2-200 0 0,-1 1-40 0 0,5-7 0 0 0,0 6-9 0 0,0 1-263 0 0,0 2-48 0 0,0 0-16 0 0,2-2 0 0 0,1 2-256 0 0,1-4-48 0 0,-4-5-16 0 0,5 6 0 0 0,2-4-112 0 0,0 1 88 0 0,-7-3-88 0 0,8 0 80 0 0,1-3-80 0 0,-2 1 0 0 0,2-4 0 0 0,0 4 0 0 0,-4-1 0 0 0,1-3-72 0 0,1-3 72 0 0,0 5-104 0 0,-6-6 104 0 0,3 5 0 0 0,-4-2 0 0 0,3-2 0 0 0,-6-1-88 0 0,3 2 8 0 0,-4-3 0 0 0,3 2 0 0 0,-6 1 80 0 0,0 4 0 0 0,-1-5 0 0 0,-1 4 0 0 0,-2-1-64 0 0,3 3 0 0 0,-1-2 0 0 0,1 5 0 0 0,1 0-160 0 0,-2 0-24 0 0,2 0-8 0 0,2 5 0 0 0,-2-2-368 0 0,1 3-80 0 0,3-1-7 0 0,-1 0-5697 0 0</inkml:trace>
  <inkml:trace contextRef="#ctx0" brushRef="#br0" timeOffset="62">22557 11654 15632 0 0,'0'0'344'0'0,"0"0"72"0"0,0 0 7 0 0,0 0 25 0 0,0 0-360 0 0,0 0-88 0 0,3 7 0 0 0,-3-1 0 0 0,-3 2 512 0 0,3-3 80 0 0,0-5 16 0 0,0 9 8 0 0,0-1-240 0 0,3-1-56 0 0,-3 3 0 0 0,0-3-8 0 0,4-1-216 0 0,-4-6-32 0 0,0 5-64 0 0,5 1 88 0 0,-2-2-88 0 0,-3-4 0 0 0,0 6 0 0 0,0-6-88 0 0,6 4-320 0 0,-6-4-64 0 0,0 0-8 0 0,7 4-4863 0 0,-7-4-977 0 0</inkml:trace>
  <inkml:trace contextRef="#ctx0" brushRef="#br0" timeOffset="63">18891 11655 7368 0 0,'0'0'656'0'0,"0"0"-528"0"0,0 0-128 0 0,0 0 0 0 0,0 0 1392 0 0,0 0 248 0 0,0 0 56 0 0,0 0 0 0 0,-4 4-912 0 0,-1 1-184 0 0,2 2-41 0 0,-1 0-7 0 0,4-2-216 0 0,-2 4-48 0 0,-1-1 0 0 0,3 0-8 0 0,0-1-120 0 0,0 2-32 0 0,0 1 0 0 0,5-1 0 0 0,-5 0-128 0 0,4-2 80 0 0,-1 1-80 0 0,2-2 64 0 0,1 0-64 0 0,1-1 0 0 0,1-3 0 0 0,-2 0 0 0 0,1-2-112 0 0,-1-2 16 0 0,-6 2 0 0 0,9 0 0 0 0,1-2 16 0 0,-1-3 8 0 0,-4-3 0 0 0,-1 2 0 0 0,2-3 72 0 0,-2 5 0 0 0,0-2 0 0 0,0-2 0 0 0,-4-1 0 0 0,3 1 0 0 0,0 1 0 0 0,0 1 0 0 0,-6 0 96 0 0,0 1 16 0 0,3 5 0 0 0,0 0 0 0 0,0-5 176 0 0,0 5 40 0 0,0 0 8 0 0,0 0 0 0 0,0 0-152 0 0,0 0-32 0 0,0 0-8 0 0,0 0 0 0 0,0 0-8 0 0,0 0 0 0 0,-3 5 0 0 0,3 3 0 0 0,0-2 72 0 0,0 1 16 0 0,0 2 0 0 0,3-2 0 0 0,-3 2-224 0 0,3 0 0 0 0,0-2 0 0 0,0 1 0 0 0,-3-2 0 0 0,5 2 0 0 0,-1-3 0 0 0,-4-5 0 0 0,6 5-144 0 0,1-2-16 0 0,-7-3-8 0 0,6 7 0 0 0,-1-6-392 0 0,-5-1-80 0 0,10 0-8 0 0,-4 0-4647 0 0,2-1-929 0 0</inkml:trace>
  <inkml:trace contextRef="#ctx0" brushRef="#br0" timeOffset="64">20897 11799 7368 0 0,'0'0'656'0'0,"0"0"-528"0"0,0 0-128 0 0,0 4 0 0 0,0 0 384 0 0,0 0 40 0 0,0 2 16 0 0,0-1 0 0 0,0 3-32 0 0,0-2-8 0 0,-2 2 0 0 0,2 1 0 0 0,2 1-176 0 0,-2 0-40 0 0,0 1-8 0 0,-2-2 0 0 0,2 2-64 0 0,0 0-16 0 0,2-1 0 0 0,-2-1 0 0 0,-2-2 16 0 0,2 1 0 0 0,0 0 0 0 0,0-1 0 0 0,0-1 64 0 0,-2 2 16 0 0,2-5 0 0 0,0-3 0 0 0,0 0-192 0 0,0 0 0 0 0,0 0 0 0 0,0 0 0 0 0,0 0 128 0 0,0 0 0 0 0,0 0-8 0 0,0-3 0 0 0,0-5-48 0 0,0 2-8 0 0,0-1 0 0 0,0-2 0 0 0,0 0 0 0 0,0-1 0 0 0,-2-3 0 0 0,2 1 0 0 0,-1 0 8 0 0,-1-1 0 0 0,2 1 0 0 0,0-2 0 0 0,0 1-72 0 0,0-2 0 0 0,0 4 0 0 0,0 0 64 0 0,2 2-64 0 0,-1 2 0 0 0,-1-2 0 0 0,2 2 64 0 0,2 0-64 0 0,0 2 0 0 0,-2 0 0 0 0,2 1 64 0 0,0 3-64 0 0,0-4 0 0 0,1 5 0 0 0,1 0 0 0 0,-2-1 0 0 0,2 1 0 0 0,0 0 0 0 0,-1 0 0 0 0,0 1 0 0 0,4-1-136 0 0,-1 3 32 0 0,-1-1 8 0 0,0 3 96 0 0,1-1 0 0 0,0-1 0 0 0,0 0 80 0 0,-2 2-552 0 0,0-1-104 0 0,-3 1-32 0 0,3-1-4808 0 0</inkml:trace>
  <inkml:trace contextRef="#ctx0" brushRef="#br0" timeOffset="65">21136 11825 5064 0 0,'-2'0'224'0'0,"2"0"48"0"0,0 0-272 0 0,-2 2 0 0 0,-1-2 0 0 0,1 4 0 0 0,2-4 1096 0 0,0 3 168 0 0,-4 0 32 0 0,0 1 8 0 0,2 0-712 0 0,-2 3-144 0 0,3-2-24 0 0,-1 3-8 0 0,-3-3-224 0 0,4 4-56 0 0,-4-3-8 0 0,5-1 0 0 0,-1 1-128 0 0,-2 2 80 0 0,2-3-80 0 0,1 2 64 0 0,0-3-64 0 0,-3 0 0 0 0,3 2 0 0 0,0-6 64 0 0,-1 3-64 0 0,1-3-112 0 0,0 4 24 0 0,0-4 8 0 0,0 0 144 0 0,0 0 24 0 0,0 0 8 0 0,0 0 0 0 0,0 0-96 0 0,0 0 64 0 0,0 0-64 0 0,-2-4 64 0 0,2 1-64 0 0,0-3 0 0 0,-2 1 0 0 0,4-2 0 0 0,0-1 0 0 0,-1 0 64 0 0,2 1-64 0 0,-3-3 64 0 0,1-3-64 0 0,2 1 96 0 0,-2 0-96 0 0,-1 2 96 0 0,3-4-96 0 0,-1 4 96 0 0,2 0-96 0 0,-4 1 96 0 0,2-3 0 0 0,1 5 8 0 0,-1 2 0 0 0,0 1 0 0 0,0-2 80 0 0,-2 6 8 0 0,2-4 8 0 0,-2 4 0 0 0,0 0 72 0 0,4 0 16 0 0,-4 0 0 0 0,5 2 0 0 0,-1 0-96 0 0,1 4-9 0 0,-1 0-7 0 0,1 1 0 0 0,-1 4-48 0 0,0 0-16 0 0,-2 1 0 0 0,2 0 0 0 0,-3 0-48 0 0,1-1 0 0 0,0 3-64 0 0,0-1 96 0 0,1-1-96 0 0,1-1 0 0 0,-3 0 64 0 0,1 1-64 0 0,-1-4 0 0 0,-1 1 0 0 0,2-1 0 0 0,0 0 0 0 0,0-1-80 0 0,0-2-40 0 0,-2 0-8 0 0,0-5 0 0 0,1 4-192 0 0,-1-4-32 0 0,0 0-15 0 0,0 0-1 0 0,0 0-832 0 0,0 0-168 0 0</inkml:trace>
  <inkml:trace contextRef="#ctx0" brushRef="#br0" timeOffset="66">21406 11776 10592 0 0,'0'0'944'0'0,"0"0"-752"0"0,0 0-192 0 0,0 0 0 0 0,0 0 272 0 0,0 0 16 0 0,5-2 8 0 0,1 0 0 0 0,0 2 40 0 0,1 0 8 0 0,0 0 0 0 0,2 0 0 0 0,-2 2-240 0 0,1 0-40 0 0,0-1-64 0 0,-1-1 88 0 0,0 0-88 0 0,1 0 0 0 0,0 1 0 0 0,0-1 0 0 0,-1-1-208 0 0,0 1-56 0 0,0 1-16 0 0,-2 2 0 0 0,2-3-880 0 0,-2 0-184 0 0,3 0-32 0 0</inkml:trace>
  <inkml:trace contextRef="#ctx0" brushRef="#br0" timeOffset="67">21363 11781 4144 0 0,'-2'0'368'0'0,"-2"-2"-296"0"0,0 0-72 0 0,2 1 0 0 0,-3-1 1360 0 0,2 2 256 0 0,-3 0 48 0 0,2 2 16 0 0,3-1-824 0 0,-1 1-168 0 0,-1 0-32 0 0,-1 3-8 0 0,0 0-312 0 0,-2 0-64 0 0,2 1-16 0 0,-2 2 0 0 0,1 0 80 0 0,-1 0 16 0 0,3 2 0 0 0,-2-3 0 0 0,1 2-129 0 0,3 1-15 0 0,-1 1-8 0 0,2-2 0 0 0,0-1-88 0 0,0 0-16 0 0,0 1-8 0 0,2-2 0 0 0,3-1 16 0 0,-1-1 8 0 0,2 1 0 0 0,0-3 0 0 0,0 1-112 0 0,1-2 0 0 0,-1-1 0 0 0,3 0 0 0 0,-1 1-144 0 0,2-2-80 0 0,-3 0-8 0 0,3 0-8 0 0,2-2-176 0 0,-3 1-31 0 0,1 0-1 0 0,-3-1-8 0 0,1 0-1032 0 0,0 0-208 0 0</inkml:trace>
  <inkml:trace contextRef="#ctx0" brushRef="#br0" timeOffset="68">21504 11779 3680 0 0,'0'0'328'0'0,"0"0"-264"0"0,0 0-64 0 0,-1 4 0 0 0,-1-1 1688 0 0,2 2 320 0 0,-2 2 64 0 0,0-2 8 0 0,1 2-1256 0 0,1 2-256 0 0,0-1-56 0 0,0 1 0 0 0,0-2-216 0 0,0 3-40 0 0,0-3 0 0 0,1 0-8 0 0,-1-3-184 0 0,2 4-64 0 0,-2-1 0 0 0,2-2 72 0 0,-2 0-72 0 0,2-1 0 0 0,-2-4 0 0 0,1 6 0 0 0,-1-3-320 0 0,2 0-8 0 0,-2-3 0 0 0,0 0 0 0 0,0 0-792 0 0,0 0-160 0 0</inkml:trace>
  <inkml:trace contextRef="#ctx0" brushRef="#br0" timeOffset="69">21610 11793 2304 0 0,'0'0'96'0'0,"0"0"32"0"0,0 0-128 0 0,0 0 0 0 0,0 0 0 0 0,0 5 0 0 0,-3 0 1808 0 0,3 0 336 0 0,0-1 72 0 0,0 1 16 0 0,-3 2-1376 0 0,3 0-280 0 0,0 0-48 0 0,0-2-16 0 0,3 3-72 0 0,-3-2-24 0 0,0 4 0 0 0,1-4 0 0 0,1 0-152 0 0,1 1-32 0 0,-3-2-8 0 0,4 2 0 0 0,-3-1-112 0 0,2-1-24 0 0,-3 1-8 0 0,2-4 0 0 0,1 4-80 0 0,0-4 63 0 0,-3-2-63 0 0,0 0 64 0 0,5 5-64 0 0,2-3 0 0 0,-7-2 72 0 0,4 0-72 0 0,2-2 0 0 0,-1 1 0 0 0,1-4 0 0 0,-1 1 0 0 0,-2 0-72 0 0,-2 0 0 0 0,2-1 1 0 0,0-2-1 0 0,-3 0 72 0 0,0 1 0 0 0,0-2 0 0 0,0-1 0 0 0,0 1 0 0 0,-3-1 0 0 0,0 1 0 0 0,2 1 0 0 0,-4-2 0 0 0,-2 2 0 0 0,3-1 0 0 0,-2 1 0 0 0,1 3 0 0 0,-4-1 0 0 0,4 0 0 0 0,-2 3-96 0 0,2 0-200 0 0,-2-1-48 0 0,1 3-8 0 0,1 0 0 0 0,-1 5 24 0 0,2-5 0 0 0,0 3 0 0 0,-1 1 0 0 0,4-1-240 0 0,-1 1-40 0 0,2-4-16 0 0</inkml:trace>
  <inkml:trace contextRef="#ctx0" brushRef="#br0" timeOffset="70">21723 11810 2304 0 0,'0'0'96'0'0,"0"0"32"0"0,3-3-128 0 0,1-1 0 0 0,-4 4 0 0 0,5-5 0 0 0,0 5 2016 0 0,0-2 376 0 0,-5 2 72 0 0,3-3 24 0 0,3 3-1600 0 0,0 0-320 0 0,-1 0-64 0 0,0 0-16 0 0,2 3-264 0 0,-4-3-64 0 0,4 2 0 0 0,-4-2-8 0 0,1 3-152 0 0,-1-1 80 0 0,3 2-80 0 0,-1-3 64 0 0,-5-1-64 0 0,3 5 0 0 0,0-1 0 0 0,-1-1 0 0 0,-2-3-184 0 0,1 5 0 0 0,-1 1 0 0 0,-1-1 0 0 0,1-1 40 0 0,0-1 8 0 0,-5 1 0 0 0,0 1 0 0 0,1-1 8 0 0,-1 0 0 0 0,0 1 0 0 0,-3-2 0 0 0,1 2 48 0 0,-1 1 16 0 0,1-3 0 0 0,1 2 0 0 0,-2-1 64 0 0,3-1 0 0 0,0 2 0 0 0,2 1 0 0 0,-2 0 152 0 0,4-3 40 0 0,-2 0 16 0 0,1 0 0 0 0,2-3 8 0 0,2 5 0 0 0,1 0 0 0 0,0-2 0 0 0,3-2 56 0 0,1 2 16 0 0,-2 0 0 0 0,5-2 0 0 0,-1 0-64 0 0,2 1 0 0 0,-3 0-9 0 0,1 1 1 0 0,2-1-136 0 0,0 0-80 0 0,-2 0 96 0 0,1-1-96 0 0,-2 1 64 0 0,0 1-64 0 0,3-3 0 0 0,-2 4 0 0 0,-2-3-168 0 0,0 1-64 0 0,-1 1-15 0 0</inkml:trace>
  <inkml:trace contextRef="#ctx0" brushRef="#br0" timeOffset="71">21741 11822 7832 0 0,'0'0'696'0'0,"0"0"-560"0"0,0 3-136 0 0,-2 3 0 0 0,1-1 544 0 0,1 0 72 0 0,0-1 24 0 0,0 4 0 0 0,1-3-128 0 0,-1 2-16 0 0,2-1-8 0 0,-2 2 0 0 0,2 0-200 0 0,0-2-48 0 0,-4 4-8 0 0,2-4 0 0 0,2 1-136 0 0,-2 2-24 0 0,0-2-8 0 0,2 0 0 0 0,-2-3-64 0 0,0 2 0 0 0,0 0 0 0 0,-2-1 0 0 0,2 0-128 0 0,-2 0-48 0 0,2-1-8 0 0,-2 0 0 0 0,2-4-264 0 0,0 0-64 0 0,0 0 0 0 0,0 0-4440 0 0</inkml:trace>
  <inkml:trace contextRef="#ctx0" brushRef="#br0" timeOffset="72">20898 11898 9216 0 0,'0'0'408'0'0,"0"0"80"0"0,0 0-392 0 0,0 0-96 0 0,0 0 0 0 0,0 0 0 0 0,6-2 344 0 0,-1 1 40 0 0,1-3 16 0 0,3 2 0 0 0,-4 0-176 0 0,3 1-32 0 0,-1-3 0 0 0,1 4-8 0 0,2-1-184 0 0,0-1 0 0 0,0 0-80 0 0,0 2 80 0 0,-1-2-440 0 0,2 0-32 0 0,-3 2-8 0 0,-3-2 0 0 0</inkml:trace>
  <inkml:trace contextRef="#ctx0" brushRef="#br0" timeOffset="73">21083 11895 7832 0 0,'-5'0'696'0'0,"5"0"-560"0"0,-2 0-136 0 0,-1 0 0 0 0,2 0 408 0 0,1 0 48 0 0,0 0 16 0 0,0 0 0 0 0,0 0-152 0 0,8 0-32 0 0,1 0-8 0 0,1 0 0 0 0,0 0-80 0 0,0 0-8 0 0,-1 0-8 0 0,1 0 0 0 0,3 0-184 0 0,-2 0 64 0 0,-2 0-64 0 0,1 0 0 0 0,1-2 0 0 0,0 2-96 0 0,0-1 16 0 0,-1 1 0 0 0,-4-1-376 0 0,4 1-80 0 0,-2 0-8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8:13:16.245"/>
    </inkml:context>
    <inkml:brush xml:id="br0">
      <inkml:brushProperty name="width" value="0.05" units="cm"/>
      <inkml:brushProperty name="height" value="0.05" units="cm"/>
      <inkml:brushProperty name="color" value="#849398"/>
      <inkml:brushProperty name="fitToCurve" value="1"/>
    </inkml:brush>
    <inkml:brush xml:id="br1">
      <inkml:brushProperty name="width" value="0.05" units="cm"/>
      <inkml:brushProperty name="height" value="0.05" units="cm"/>
      <inkml:brushProperty name="color" value="#E71225"/>
      <inkml:brushProperty name="fitToCurve" value="1"/>
    </inkml:brush>
    <inkml:brush xml:id="br2">
      <inkml:brushProperty name="width" value="0.05" units="cm"/>
      <inkml:brushProperty name="height" value="0.05" units="cm"/>
      <inkml:brushProperty name="color" value="#0070C0"/>
      <inkml:brushProperty name="fitToCurve" value="1"/>
    </inkml:brush>
    <inkml:brush xml:id="br3">
      <inkml:brushProperty name="width" value="0.05" units="cm"/>
      <inkml:brushProperty name="height" value="0.05" units="cm"/>
      <inkml:brushProperty name="color" value="#333333"/>
      <inkml:brushProperty name="fitToCurve" value="1"/>
    </inkml:brush>
    <inkml:brush xml:id="br4">
      <inkml:brushProperty name="width" value="0.05" units="cm"/>
      <inkml:brushProperty name="height" value="0.05" units="cm"/>
      <inkml:brushProperty name="color" value="#66CC00"/>
      <inkml:brushProperty name="fitToCurve" value="1"/>
    </inkml:brush>
    <inkml:brush xml:id="br5">
      <inkml:brushProperty name="width" value="0.05" units="cm"/>
      <inkml:brushProperty name="height" value="0.05" units="cm"/>
      <inkml:brushProperty name="color" value="#004F8B"/>
      <inkml:brushProperty name="fitToCurve" value="1"/>
    </inkml:brush>
  </inkml:definitions>
  <inkml:trace contextRef="#ctx0" brushRef="#br0">25613 11280 4608 0 0,'0'0'408'0'0,"0"0"-328"0"0,0 0-80 0 0,0 0 0 0 0,0 0 688 0 0,0 0 120 0 0,0 0 24 0 0,0 0 8 0 0,-4 4-400 0 0,4-4-88 0 0,0 0-8 0 0,-5 5-8 0 0,-3-1 144 0 0,8-4 24 0 0,0 0 8 0 0,0 0 0 0 0,0 0 32 0 0,0 0 16 0 0,-4 2 0 0 0,4-2 0 0 0,0 0-80 0 0,0 0-24 0 0,0 0 0 0 0,0 0 0 0 0,3-2-104 0 0,1 0-33 0 0,3-2 1 0 0,0 1 0 0 0,6-1-96 0 0,-1-2-16 0 0,4-1-8 0 0,-2 0 0 0 0,0 0-120 0 0,3-3-80 0 0,0 1 96 0 0,2 0-96 0 0,-5 1 64 0 0,3-3-64 0 0,0 1 0 0 0,0-4 0 0 0,3 0 0 0 0,-4 4 0 0 0,2-3-96 0 0,-1 1 24 0 0,-3 3 72 0 0,-2 0 88 0 0,2-1-24 0 0,-3 3 0 0 0,-5 0-64 0 0,2 0 64 0 0,0 4-64 0 0,-3-2 64 0 0,-2 1-64 0 0,-3 4 0 0 0,0-4 0 0 0,0 4 0 0 0,0 0 64 0 0,0 0 0 0 0,0 0 0 0 0,0 0 0 0 0,-7 2 0 0 0,3 0 0 0 0,-1-1 0 0 0,1 2 0 0 0,-4-2-64 0 0,3 4 0 0 0,1 0 0 0 0,0 1 0 0 0,4 0 64 0 0,-6 1 0 0 0,2 0 0 0 0,-3 1 0 0 0,6 1-64 0 0,-4 0 0 0 0,0 2 0 0 0,-1 1 0 0 0,2-2 0 0 0,-1 0-72 0 0,0-2 72 0 0,1 6-104 0 0,-1-3 104 0 0,-1 2 104 0 0,3-2-16 0 0,-1-1-8 0 0,-1 1-80 0 0,0 0 0 0 0,5-2 0 0 0,-2 2 64 0 0,0-5-64 0 0,-1 1 0 0 0,3 1 0 0 0,-3-1 0 0 0,3-2 0 0 0,3 1 0 0 0,-6-2 0 0 0,3-4 0 0 0,0 0 168 0 0,3 6-8 0 0,-3-6 0 0 0,0 0 0 0 0,0 0-160 0 0,0 0 0 0 0,0 0 0 0 0,0 0 64 0 0,0 0 0 0 0,0 0 8 0 0,0 0 0 0 0,0 0 0 0 0,0 0-8 0 0,0 0 0 0 0,0 0 0 0 0,0 0 0 0 0,0-6 72 0 0,0 0 16 0 0,-3 2 0 0 0,-1-1 0 0 0,-2 1 64 0 0,2 0 8 0 0,-6-1 8 0 0,0 0 0 0 0,1 1-232 0 0,-1 2 0 0 0,-2 0 0 0 0,-3-2 0 0 0,3 2 88 0 0,-2-4-88 0 0,-2 5 96 0 0,2-2-96 0 0,1 3 0 0 0,4 0 0 0 0,1-1 0 0 0,1 2-96 0 0,3-1-1360 0 0,2 3-272 0 0</inkml:trace>
  <inkml:trace contextRef="#ctx0" brushRef="#br0" timeOffset="1">25724 11344 1840 0 0,'0'-10'160'0'0,"0"10"-160"0"0,3-4 0 0 0,-1 0 0 0 0,-2 1 1200 0 0,0-1 208 0 0,0 4 32 0 0,0 0 16 0 0,0 0-544 0 0,2-4-112 0 0,-2 4-16 0 0,0 0-8 0 0,0 0-160 0 0,0 0-32 0 0,-4 0-8 0 0,1 2 0 0 0,1 4-288 0 0,-3-1-56 0 0,0 4-8 0 0,0 0-8 0 0,-3 3-72 0 0,-2 2-16 0 0,3-1 0 0 0,-5 0 0 0 0,1 4-40 0 0,-2 0-16 0 0,-2 5 0 0 0,-3-2 0 0 0,2 4-8 0 0,-2 0 0 0 0,7 0 0 0 0,-7-1 0 0 0,1 3-64 0 0,0 0 96 0 0,-2 5-96 0 0,0-3 96 0 0,1 0 32 0 0,1 2 0 0 0,-5 3 8 0 0,0-2 0 0 0,2 0-136 0 0,-1 1 0 0 0,-4-2 0 0 0,1-1-72 0 0,0 3 72 0 0,-2-1 72 0 0,2-3-8 0 0,-3 4-64 0 0,3-1 120 0 0,0-3-32 0 0,-1 6-8 0 0,5-4 0 0 0,-1 3-16 0 0,1-2-64 0 0,-2-1 95 0 0,4 0-31 0 0,0-4-64 0 0,1 3 64 0 0,0-1-64 0 0,-3-3 64 0 0,3 1 0 0 0,0 1-64 0 0,-1-1 96 0 0,2 1-32 0 0,-1-1 24 0 0,2 0 0 0 0,0-3 0 0 0,1 4 0 0 0,-2-6 72 0 0,4 1 24 0 0,2-1 0 0 0,-2 2 0 0 0,1-2-184 0 0,-1-1 0 0 0,0 2 0 0 0,1-1-96 0 0,-1 1 96 0 0,1-1 0 0 0,0-1 0 0 0,-2 1 0 0 0,4 2 0 0 0,-1-3 72 0 0,-2-1-72 0 0,2 0 80 0 0,-1-2-16 0 0,1 0-64 0 0,-1-1 96 0 0,4 0-32 0 0,-3 0 8 0 0,0-3 0 0 0,2 0 0 0 0,-3-2 0 0 0,5-1 8 0 0,0 0 0 0 0,-1-3 0 0 0,-1 1 0 0 0,3-1-80 0 0,0-1 64 0 0,1-4-64 0 0,1 3 64 0 0,-1-1-64 0 0,0-1 0 0 0,4-3 72 0 0,0 0-72 0 0,0 0 0 0 0,0 0 0 0 0,0 0-96 0 0,0 0 32 0 0,0 0-864 0 0,4-5-160 0 0,0-2-39 0 0</inkml:trace>
  <inkml:trace contextRef="#ctx0" brushRef="#br1" timeOffset="2">27166 11376 3224 0 0,'0'0'288'0'0,"0"0"-288"0"0,0 0 0 0 0,0 0 0 0 0,0 0 896 0 0,4-2 128 0 0,-1-3 32 0 0,-3 5 0 0 0,0 0-448 0 0,0 0-80 0 0,0 0-16 0 0,0 0-8 0 0,0 0-24 0 0,0 0-8 0 0,0 0 0 0 0,0 0 0 0 0,0 0-152 0 0,0 5-32 0 0,-7-1-8 0 0,5 2 0 0 0,-4 3-280 0 0,-2 0 0 0 0,-3 0 0 0 0,1 1 0 0 0,2 4 0 0 0,-1-1 0 0 0,-4-2 0 0 0,1 1 0 0 0,-2 1 0 0 0,4 1 0 0 0,3-5 0 0 0,-3 6 0 0 0,-6-2 64 0 0,2-5-64 0 0,3 0 0 0 0,3 1 0 0 0,-5 0 144 0 0,7-3-24 0 0,1 0-8 0 0,3-1 0 0 0,2 2-112 0 0,0-7 0 0 0,-4 5 64 0 0,4-5-64 0 0,0 0 0 0 0,0 0 0 0 0,0 5 0 0 0,0-5 0 0 0,0 0-120 0 0,0 0 8 0 0,0 0 0 0 0,0 0-3376 0 0,0 0-680 0 0</inkml:trace>
  <inkml:trace contextRef="#ctx0" brushRef="#br1" timeOffset="3">27198 11387 2760 0 0,'0'0'120'0'0,"4"4"32"0"0,2 0-152 0 0,1 0 0 0 0,1 0 0 0 0,-1-1 0 0 0,3 2 680 0 0,-1-3 112 0 0,4 0 16 0 0,0 0 8 0 0,-2 0-208 0 0,2 0-32 0 0,4 1-16 0 0,-3-3 0 0 0,1 1-176 0 0,-2-2-32 0 0,3-2 0 0 0,-1 3-8 0 0,-3-2-72 0 0,1 2-16 0 0,-4 0 0 0 0,0-2 0 0 0,2 0-24 0 0,-5 2-8 0 0,-1 0 0 0 0,-5 0 0 0 0,5 0-224 0 0,-5 0 0 0 0,0 0 0 0 0,0 0 0 0 0,0 0-208 0 0,0 0-88 0 0,-1 2-24 0 0,1-2-4104 0 0</inkml:trace>
  <inkml:trace contextRef="#ctx0" brushRef="#br1" timeOffset="4">27431 11457 5064 0 0,'0'0'448'0'0,"0"0"-352"0"0,0 0-96 0 0,0 0 0 0 0,-4 7 928 0 0,-4-2 160 0 0,4 0 40 0 0,-1 2 8 0 0,-2-3-568 0 0,0 2-120 0 0,0 4-16 0 0,-1-4-8 0 0,1 3-144 0 0,1-3-32 0 0,-4 1-8 0 0,4 1 0 0 0,-1-1 0 0 0,0-1 0 0 0,-1-1 0 0 0,2 1 0 0 0,2-2-48 0 0,0 0 0 0 0,-5-1-8 0 0,7 3 0 0 0,2-6-88 0 0,-5 4-8 0 0,4 1-8 0 0,1-5 0 0 0,0 0-80 0 0,-6 5 0 0 0,4-1 0 0 0,2-4-88 0 0,0 0-128 0 0,0 0-24 0 0,0 0-8 0 0,0 0-5392 0 0</inkml:trace>
  <inkml:trace contextRef="#ctx0" brushRef="#br1" timeOffset="5">27425 11474 5064 0 0,'0'0'224'0'0,"2"-2"48"0"0,2-1-272 0 0,-4 3 0 0 0,0 0 0 0 0,0 0 0 0 0,4-4 1072 0 0,-4 4 160 0 0,0 0 32 0 0,0 0 8 0 0,0 0-560 0 0,0 0-104 0 0,0 0-32 0 0,0 0 0 0 0,0 0-224 0 0,0 7-40 0 0,2-1-16 0 0,-2 1 0 0 0,-2-1-40 0 0,4-2 0 0 0,-2 3-8 0 0,3-1 0 0 0,-3 1-88 0 0,0 0-24 0 0,0-3 0 0 0,2 3 0 0 0,0-1-8 0 0,2 1-8 0 0,-4-7 0 0 0,0 4 0 0 0,1 2-208 0 0,-1-6-40 0 0,3 5 0 0 0,-3-5-4120 0 0,0 0-816 0 0</inkml:trace>
  <inkml:trace contextRef="#ctx0" brushRef="#br1" timeOffset="6">27947 11541 2760 0 0,'0'0'248'0'0,"0"0"-248"0"0,0 0 0 0 0,0 0 0 0 0,0 0 1056 0 0,0 0 160 0 0,0 0 32 0 0,0 0 0 0 0,0 0-600 0 0,0 0-120 0 0,0 0-24 0 0,0 0-8 0 0,-5 5-240 0 0,-2 1-56 0 0,0-2-8 0 0,2 3 0 0 0,-2 2 56 0 0,-3-4 8 0 0,0 3 0 0 0,2 0 0 0 0,-2 2-104 0 0,1 0-24 0 0,-4 1 0 0 0,5-1 0 0 0,-3-1-48 0 0,1 2-16 0 0,0-2 0 0 0,1 1 0 0 0,2-1-64 0 0,-1 0 96 0 0,4 2-96 0 0,-2-3 96 0 0,2-3 24 0 0,-1 0 8 0 0,-1-1 0 0 0,6-4 0 0 0,-2 6-248 0 0,2-6-40 0 0,0 0-16 0 0,0 0 0 0 0,0 0-1040 0 0,0 0-216 0 0,0 0-40 0 0,0 0 0 0 0</inkml:trace>
  <inkml:trace contextRef="#ctx0" brushRef="#br1" timeOffset="7">27957 11571 5584 0 0,'10'-4'248'0'0,"-3"1"48"0"0,0 3-232 0 0,3 0-64 0 0,0 0 0 0 0,0 0 0 0 0,0 0 296 0 0,1-1 56 0 0,5 1 0 0 0,-2-3 8 0 0,2 1 184 0 0,0 2 32 0 0,-2 0 0 0 0,4-3 8 0 0,-3 2-40 0 0,-1 1-16 0 0,0 0 0 0 0,-2 0 0 0 0,1 0-240 0 0,-1 0-40 0 0,-2 0-16 0 0,0 0 0 0 0,0 0-232 0 0,-3 0 0 0 0,-3 0 0 0 0,-4 0 0 0 0,0 0-64 0 0,0 0 64 0 0,0 0 0 0 0,0 0 0 0 0,0 0-120 0 0,0 0 32 0 0,0 0 8 0 0,-1 6 0 0 0,-2-2-400 0 0,0 1-72 0 0,-1-3-24 0 0,-4 1-3848 0 0</inkml:trace>
  <inkml:trace contextRef="#ctx0" brushRef="#br1" timeOffset="8">27261 11721 2760 0 0,'0'0'120'0'0,"0"0"32"0"0,0 0-152 0 0,0 0 0 0 0,0 0 0 0 0,0 0 0 0 0,0 0 1608 0 0,4-2 296 0 0,-1-2 56 0 0,3-1 16 0 0,-2 1-1208 0 0,1 2-248 0 0,-1-2-40 0 0,4-2-16 0 0,-3 1-208 0 0,1 0-32 0 0,4 1-16 0 0,-2 0 0 0 0,0-4-208 0 0,1 2 64 0 0,-1-2-64 0 0,5-1 0 0 0,-4 2 64 0 0,1-1-64 0 0,0-1 64 0 0,0 3-64 0 0,-1-3 128 0 0,-2 2-24 0 0,2-1 0 0 0,0 2 0 0 0,-2-2-40 0 0,-1 2-64 0 0,0 2 88 0 0,1 0-88 0 0,-4 2 120 0 0,-3 2-32 0 0,5-5-8 0 0,-5 5 0 0 0,0 0-80 0 0,0 0-112 0 0,0 0 24 0 0,0 0 8 0 0,0 0-304 0 0,-5 2-56 0 0,2 1-8 0 0,-1-1-4888 0 0</inkml:trace>
  <inkml:trace contextRef="#ctx0" brushRef="#br1" timeOffset="9">28192 11580 1376 0 0,'0'0'64'0'0,"0"0"8"0"0,0 0-72 0 0,0 0 0 0 0,0 0 0 0 0,0 0 0 0 0,0 0 1480 0 0,0 7 280 0 0,-3-2 64 0 0,1 1 0 0 0,0-2-1144 0 0,-2 0-232 0 0,0 3-40 0 0,-1 0-16 0 0,0 1-32 0 0,3 1-8 0 0,0-1 0 0 0,-4 3 0 0 0,0-1-224 0 0,-2-3-56 0 0,4 3-8 0 0,-5-1 0 0 0,5-1 0 0 0,-4 0-64 0 0,2 1 96 0 0,-2 0-32 0 0,1-3 120 0 0,1 1 16 0 0,2-3 8 0 0,-1 0 0 0 0,5-4-16 0 0,-2 6 0 0 0,2-6 0 0 0,0 0 0 0 0,0 0-384 0 0,0 0-72 0 0,0 0-24 0 0,0 0-4992 0 0</inkml:trace>
  <inkml:trace contextRef="#ctx0" brushRef="#br1" timeOffset="10">28181 11581 5064 0 0,'0'0'448'0'0,"0"0"-352"0"0,4 0-96 0 0,-1 5 0 0 0,-3-5 856 0 0,1 2 152 0 0,3 1 32 0 0,-2-1 8 0 0,0 0-440 0 0,4 1-80 0 0,-4-3-16 0 0,3 4-8 0 0,-1 2 8 0 0,1 1 8 0 0,-5-3 0 0 0,3 0 0 0 0,-3 3-296 0 0,0-1-64 0 0,2 0-16 0 0,-2 2 0 0 0,0-3-80 0 0,0 2-64 0 0,0-1 72 0 0,0 1-72 0 0,-2 2 104 0 0,-1-2-24 0 0,3-1-8 0 0,0 0 0 0 0,-2 1 144 0 0,-1-2 24 0 0,1 1 8 0 0,0-2 0 0 0,2 2-152 0 0,0-1-32 0 0,0-5-64 0 0,0 0 96 0 0,-3 6 8 0 0,3-6 0 0 0,0 0-1 0 0,0 0 1 0 0,0 7-104 0 0,0-3 72 0 0,0-4-72 0 0,0 0 64 0 0,0 0-64 0 0,0 0 0 0 0,0 0 72 0 0,0 0-72 0 0,0 0 0 0 0,0 0 64 0 0,0 0-64 0 0,0 0 0 0 0,0 0-96 0 0,0 0-64 0 0,0 0 1 0 0,0 0-9 0 0,0 0-1088 0 0,0 0-216 0 0,0 0-48 0 0,0 0-8 0 0</inkml:trace>
  <inkml:trace contextRef="#ctx0" brushRef="#br1" timeOffset="11">26967 11609 2304 0 0,'0'0'200'0'0,"0"0"-200"0"0,0 0 0 0 0,0 7 0 0 0,-6-3 1088 0 0,6-4 184 0 0,0 0 32 0 0,-2 6 8 0 0,-2-2-648 0 0,3 1-128 0 0,-3 1-24 0 0,4-2-8 0 0,4 3-80 0 0,-4-3-8 0 0,-4 3-8 0 0,4-1 0 0 0,0-2-192 0 0,0 1-40 0 0,0 0-8 0 0,0 0 0 0 0,-4 0-96 0 0,4-5-72 0 0,0 4 96 0 0,0-4-96 0 0,-2 5 64 0 0,2-5-64 0 0,2 5 0 0 0,-2-5 0 0 0,0 0-64 0 0,0 0-72 0 0,0 0-16 0 0,0 0-3056 0 0,0 0-616 0 0</inkml:trace>
  <inkml:trace contextRef="#ctx0" brushRef="#br1" timeOffset="12">26963 11621 2760 0 0,'0'0'120'0'0,"0"0"32"0"0,0 0-152 0 0,0 0 0 0 0,8 0 0 0 0,-8 0 0 0 0,0 0 1432 0 0,0 0 256 0 0,8 0 48 0 0,2 0 16 0 0,-2 0-1248 0 0,0 0-248 0 0,0 0-56 0 0,2 0-8 0 0,7 0 56 0 0,-3 0 8 0 0,-2 0 0 0 0,3 0 0 0 0,3 0-256 0 0,-2 0 0 0 0,-2 0 0 0 0,-2 0 0 0 0,3-2 96 0 0,-3 2-24 0 0,0 0-8 0 0,1 0 0 0 0,-4 0-64 0 0,-1 0-128 0 0,1 0 32 0 0,0 0 8 0 0,-5 0-232 0 0,4 0-56 0 0,-8 0-8 0 0</inkml:trace>
  <inkml:trace contextRef="#ctx0" brushRef="#br1" timeOffset="13">27236 11648 7976 0 0,'0'0'352'0'0,"0"0"72"0"0,0 0-336 0 0,0 0-88 0 0,0 0 0 0 0,0 0 0 0 0,0 0 624 0 0,0 0 112 0 0,0 0 16 0 0,0 0 8 0 0,0 0-192 0 0,0 0-40 0 0,0 0-8 0 0,0 0 0 0 0,0 0-240 0 0,0 0-56 0 0,0 0 0 0 0,0 7-8 0 0,0-7-152 0 0,0 5-64 0 0,0 2 0 0 0,0 0 64 0 0,0-1-64 0 0,0 2 0 0 0,0-3 0 0 0,0 0 0 0 0,0-5-200 0 0,0 6-56 0 0,0-6-16 0 0,0 0-5432 0 0</inkml:trace>
  <inkml:trace contextRef="#ctx0" brushRef="#br1" timeOffset="14">26971 11706 2304 0 0,'7'2'200'0'0,"-2"-2"-200"0"0,0 0 0 0 0,-5 0 0 0 0,0 0 1072 0 0,5 2 176 0 0,7-2 32 0 0,-5 0 0 0 0,0-2-776 0 0,-2 2-160 0 0,5 0-32 0 0,2 0-8 0 0,2 0-80 0 0,1 0-8 0 0,1 0-8 0 0,-2 0 0 0 0,6-2-24 0 0,-4 2-8 0 0,-1 0 0 0 0,-1 0 0 0 0,0 0 48 0 0,0 0 0 0 0,-6 0 8 0 0,1 0 0 0 0,-9 0-144 0 0,7 0-88 0 0,-7 0 96 0 0,0 0-96 0 0,0 0 80 0 0,0 0-80 0 0,0 0 64 0 0,0 0-64 0 0,0 0 0 0 0,0 0 0 0 0,0 0 0 0 0,0 0 0 0 0,0 0-104 0 0,0 0-64 0 0,0 0-16 0 0,0 0-2824 0 0,0 0-576 0 0</inkml:trace>
  <inkml:trace contextRef="#ctx0" brushRef="#br1" timeOffset="15">27728 11738 5528 0 0,'0'0'240'0'0,"0"0"56"0"0,0 0-232 0 0,0 0-64 0 0,0 0 0 0 0,0 0 0 0 0,7-2 1128 0 0,-7 2 216 0 0,0 0 48 0 0,0 0 8 0 0,3 4-816 0 0,-3-4-160 0 0,2 2-32 0 0,-2-2-8 0 0,0 7-104 0 0,0 0-24 0 0,0-1-8 0 0,2 1 0 0 0,-2-2-96 0 0,3 3-24 0 0,-3-2 0 0 0,0 3 0 0 0,0-3-40 0 0,0 1-16 0 0,0-2 0 0 0,3-2 0 0 0,-3 5-176 0 0,0-7-40 0 0,0-1-8 0 0,2 6 0 0 0,-2-6-216 0 0,0 0-48 0 0,0 0 0 0 0,0 3-8 0 0,2-2-856 0 0,-2-1-176 0 0,0 0-32 0 0</inkml:trace>
  <inkml:trace contextRef="#ctx0" brushRef="#br1" timeOffset="16">28202 11738 3680 0 0,'0'0'328'0'0,"0"0"-264"0"0,-3 0-64 0 0,0 0 0 0 0,3 0 1288 0 0,-1 0 248 0 0,-2-2 40 0 0,-2 4 16 0 0,-1 0-760 0 0,6 3-160 0 0,-6-4-24 0 0,1 6-8 0 0,-2-4-208 0 0,1 0-48 0 0,0 2 0 0 0,-2 0-8 0 0,-2 4-144 0 0,0-3-24 0 0,-1 4-8 0 0,0-1 0 0 0,0 0-112 0 0,1-1-24 0 0,2 1-64 0 0,-2-1 96 0 0,3 2-96 0 0,-3-2 0 0 0,5-1 64 0 0,-2 0-64 0 0,2-1-144 0 0,3 0-48 0 0,-1-1-16 0 0</inkml:trace>
  <inkml:trace contextRef="#ctx0" brushRef="#br1" timeOffset="17">27708 11758 4144 0 0,'0'0'368'0'0,"0"0"-296"0"0,0 0-72 0 0,0 0 0 0 0,0 0 856 0 0,0 0 152 0 0,0 0 32 0 0,6-1 8 0 0,-2-2-480 0 0,1 3-96 0 0,3 0-24 0 0,0-1 0 0 0,2 1-128 0 0,-4 0-32 0 0,2-3-8 0 0,1 3 0 0 0,3-3-40 0 0,1 3-8 0 0,1 0 0 0 0,-2 0 0 0 0,4 3 72 0 0,0 0 16 0 0,-1-3 0 0 0,2 0 0 0 0,-3 0-184 0 0,1 1-32 0 0,0-1-8 0 0,0 3 0 0 0,-5-2-96 0 0,2-1 0 0 0,0 2 0 0 0,-3-2 0 0 0,4 3 0 0 0,-6-1 0 0 0,3-2-80 0 0,-6 3 80 0 0,4-1-240 0 0,-3-2-8 0 0,-1 2 0 0 0,-4-2-3368 0 0,0 0-680 0 0</inkml:trace>
  <inkml:trace contextRef="#ctx0" brushRef="#br1" timeOffset="18">28062 11793 5064 0 0,'0'0'448'0'0,"0"0"-352"0"0,0 0-96 0 0,0 0 0 0 0,0 0 960 0 0,0 0 184 0 0,0 0 32 0 0,0 0 8 0 0,0 0-608 0 0,0 0-128 0 0,0 0-16 0 0,0 0-8 0 0,0 4-120 0 0,0-4-24 0 0,-2 7-8 0 0,2-3 0 0 0,-4 3-176 0 0,4-2-96 0 0,0-5 96 0 0,-1 6-96 0 0,1-6 0 0 0,0 6 0 0 0,0-6-96 0 0,0 0-5184 0 0</inkml:trace>
  <inkml:trace contextRef="#ctx0" brushRef="#br1" timeOffset="19">25944 11812 3224 0 0,'0'0'288'0'0,"0"0"-288"0"0,5-6 0 0 0,-2 2 0 0 0,-3 4 1504 0 0,4-2 256 0 0,-4 2 40 0 0,0 0 16 0 0,0 0-840 0 0,0 0-168 0 0,0 0-32 0 0,-2 2-8 0 0,-3 2-496 0 0,-2 2-104 0 0,0 1-16 0 0,-4 2-8 0 0,2 1-64 0 0,-1 4-16 0 0,-1-1 0 0 0,-3 3 0 0 0,1 0-64 0 0,0 0 0 0 0,-2 1 0 0 0,-2-2 0 0 0,3 0 0 0 0,-4 2 0 0 0,1-2 0 0 0,0 2 0 0 0,0-3 0 0 0,2-1 0 0 0,-2 2 0 0 0,3-2 0 0 0,1-2 0 0 0,1-2-72 0 0,3-3 72 0 0,0 4-80 0 0,3-6-64 0 0,4 2-16 0 0,-2-4 0 0 0,4-2-3624 0 0,0 0-728 0 0</inkml:trace>
  <inkml:trace contextRef="#ctx0" brushRef="#br1" timeOffset="20">25959 11824 9184 0 0,'0'0'408'0'0,"0"0"80"0"0,0 0-392 0 0,0 0-96 0 0,11-3 0 0 0,-3 1 0 0 0,2 2 352 0 0,3-2 56 0 0,-2 2 8 0 0,2 0 0 0 0,1 0 72 0 0,-1 0 24 0 0,2-5 0 0 0,-1 5 0 0 0,3 4-168 0 0,0-4-32 0 0,1 1-8 0 0,-1-1 0 0 0,2 2-48 0 0,1 0-16 0 0,1-2 0 0 0,-4 3 0 0 0,-7-3-144 0 0,7 2-24 0 0,6 0-8 0 0,-7 0 0 0 0,-3 0-64 0 0,0 0 0 0 0,3 1 72 0 0,-1-2-72 0 0,0 2 0 0 0,-5 1 0 0 0,0-4-96 0 0,-3 5 32 0 0,5-5-168 0 0,-7 2-32 0 0,-5-2-8 0 0,0 0 0 0 0,7 3-176 0 0,-7-3-40 0 0,0 0-8 0 0,0 0-5064 0 0</inkml:trace>
  <inkml:trace contextRef="#ctx0" brushRef="#br1" timeOffset="21">27766 11848 6768 0 0,'0'0'296'0'0,"0"0"64"0"0,8 0-288 0 0,-2-3-72 0 0,-6 3 0 0 0,9 0 0 0 0,-1-1 480 0 0,1 1 72 0 0,2-3 24 0 0,2 3 0 0 0,0 0-256 0 0,-2 0-56 0 0,1 0-8 0 0,3 0 0 0 0,0 0 0 0 0,1-3 0 0 0,-5 3 0 0 0,4 0 0 0 0,-1 0-184 0 0,-2 0-72 0 0,-2 0 0 0 0,3 0 72 0 0,-2 0-8 0 0,2 0-64 0 0,-2 3 96 0 0,-1 0-32 0 0,1-3-64 0 0,-4 1 0 0 0,-2-1 0 0 0,2 0 64 0 0,-7 0-64 0 0,0 0 0 0 0,0 0 0 0 0,0 0-88 0 0,0 0 16 0 0,0 0 0 0 0,0 0 0 0 0,0 0 0 0 0,0 0 72 0 0,0 0 0 0 0,0 0 0 0 0,0 0 0 0 0,0 0-320 0 0,0 0-56 0 0,0 0-8 0 0</inkml:trace>
  <inkml:trace contextRef="#ctx0" brushRef="#br1" timeOffset="22">26423 11880 7688 0 0,'11'7'336'0'0,"-11"-7"80"0"0,-8 2-336 0 0,5 2-80 0 0,1 0 0 0 0,-3 2 0 0 0,0-2 424 0 0,-2 4 72 0 0,-3-2 16 0 0,3 3 0 0 0,2-3-32 0 0,-5 3 0 0 0,-4 0 0 0 0,4 0 0 0 0,5 1-96 0 0,-5-1-32 0 0,1-1 0 0 0,-4 4 0 0 0,8-3-168 0 0,-4-1-40 0 0,-3 1-8 0 0,-1-1 0 0 0,-2-1-136 0 0,5 1 0 0 0,3-1 64 0 0,0 2-64 0 0,-3-5-208 0 0,6 3-72 0 0,4-4-8 0 0</inkml:trace>
  <inkml:trace contextRef="#ctx0" brushRef="#br1" timeOffset="23">26472 11882 10680 0 0,'0'0'472'0'0,"0"0"104"0"0,-4 0-464 0 0,4 0-112 0 0,0 0 0 0 0,0 0 0 0 0,-3 0 480 0 0,3 0 80 0 0,3 7 16 0 0,-3 2 0 0 0,0-4-80 0 0,0 3-16 0 0,-3 0 0 0 0,3 4 0 0 0,3 0-1 0 0,-3 1-7 0 0,0 2 0 0 0,0 3 0 0 0,2-3-352 0 0,0 3-120 0 0,-4 1 72 0 0,2 1-72 0 0,0 0 128 0 0,0 1-8 0 0,0 0-8 0 0,-2-2 0 0 0,2-1-32 0 0,0 2-8 0 0,4-2 0 0 0,-2-1 0 0 0,-2-3-72 0 0,0 3 96 0 0,3-6-96 0 0,-3 3 96 0 0,0-3-96 0 0,3 0 80 0 0,-3-2-80 0 0,2-1 80 0 0,2-2-80 0 0,-4 2 64 0 0,0-2-64 0 0,3-3 64 0 0,0 5-64 0 0,3-4 0 0 0,-6-4 72 0 0,0 0-72 0 0,1 3 0 0 0,-1-3 0 0 0,0 0 0 0 0,0 0 0 0 0,0 0-352 0 0,0 0-24 0 0,0 0-8 0 0,0 0 0 0 0,0 0-392 0 0,0 0-87 0 0,0 0-9 0 0,0 0-3344 0 0,0 0-664 0 0</inkml:trace>
  <inkml:trace contextRef="#ctx0" brushRef="#br2" timeOffset="24">27632 11971 6048 0 0,'0'0'264'0'0,"0"0"56"0"0,0 0-256 0 0,0 0-64 0 0,0 0 0 0 0,0 0 0 0 0,0 0 480 0 0,0 0 88 0 0,0 0 8 0 0,0 0 8 0 0,0 0-24 0 0,0 0-8 0 0,0 0 0 0 0,8 2 0 0 0,1-2-112 0 0,-5 0-24 0 0,3-2-8 0 0,3 2 0 0 0,-3 0-120 0 0,3-2-32 0 0,2 2 0 0 0,0-2 0 0 0,0 2-64 0 0,0 0-24 0 0,3 0 0 0 0,0-3 0 0 0,0 2-40 0 0,-1 1 0 0 0,-2-3-8 0 0,3 3 0 0 0,-1-1-48 0 0,0 1-8 0 0,0 0 0 0 0,-4 0 0 0 0,0 0-64 0 0,2 1 0 0 0,-2-1 0 0 0,-3 3 0 0 0,-1-3 0 0 0,-6 0 0 0 0,0 0 0 0 0,4 4 0 0 0,-4-4-152 0 0,0 0-40 0 0,0 0-16 0 0,0 6 0 0 0,0-1 48 0 0,0-1 16 0 0,0-4 0 0 0,-4 6 0 0 0,4-6-216 0 0,0 0-48 0 0,-2 2-8 0 0,2-2 0 0 0,0 0-96 0 0,0 0-32 0 0,0 0 0 0 0,0 0 0 0 0,0 0-368 0 0,0 0-80 0 0,0 0-8 0 0,0 0-8 0 0,0 0 128 0 0,2 2 24 0 0,-2-2 8 0 0,0 0 0 0 0,0 0 640 0 0,0 0 128 0 0,8 0 80 0 0,-8 0-96 0 0,0 0 680 0 0,0 0 136 0 0,0 0 24 0 0,0 0 8 0 0,0 0 64 0 0,0 0 16 0 0,0 0 0 0 0,0 0 0 0 0,0 0-312 0 0,0 0-56 0 0,0 0-16 0 0,0 0 0 0 0,0 0-48 0 0,0 0-16 0 0,0 0 0 0 0,0 0 0 0 0,0 0-200 0 0,0 0-48 0 0,0 0-8 0 0,0 0 0 0 0,-4 0-128 0 0,4 0 0 0 0,-4 2 0 0 0,0 3 0 0 0,2-2 104 0 0,-3 1-8 0 0,-1 1 0 0 0,0 0 0 0 0,0 2-96 0 0,-1 0 0 0 0,3-1 0 0 0,-4 3-80 0 0,-1 0 80 0 0,1-3 0 0 0,-1 3 64 0 0,0 0-64 0 0,2-1 88 0 0,0-1-24 0 0,2 2 0 0 0,0-4 0 0 0,-2 3-64 0 0,5-2 0 0 0,-3-1 0 0 0,2-1 0 0 0,-1 2 144 0 0,4-6 16 0 0,0 0 0 0 0,0 0 0 0 0,-6 4-320 0 0,3 1-64 0 0,3-5-16 0 0,0 0-3328 0 0,0 0-664 0 0</inkml:trace>
  <inkml:trace contextRef="#ctx0" brushRef="#br2" timeOffset="25">27648 11987 2304 0 0,'0'0'200'0'0,"0"0"-200"0"0,0 0 0 0 0,0 0 0 0 0,0 0 1216 0 0,0 0 192 0 0,0 0 48 0 0,0 0 8 0 0,0 0-688 0 0,0 0-136 0 0,0 0-24 0 0,0 0-8 0 0,-4 5-152 0 0,2 0-32 0 0,0-1-8 0 0,-2 3 0 0 0,-1-1-256 0 0,0 1-48 0 0,-1 1-16 0 0,-1 1 0 0 0,0 0-96 0 0,-3-1 0 0 0,0 1 0 0 0,3 5 0 0 0,-3-4 0 0 0,0 1 128 0 0,-2-4-32 0 0,5 3 0 0 0,-2 2-96 0 0,0-7 0 0 0,2 2 64 0 0,-1 0-64 0 0,1 1 0 0 0,3-4 0 0 0,1 2 0 0 0,-2-5 0 0 0,5-1-120 0 0,0 0 8 0 0,0 0 0 0 0,0 0-3344 0 0,0 0-672 0 0</inkml:trace>
  <inkml:trace contextRef="#ctx0" brushRef="#br2" timeOffset="26">27904 12006 2304 0 0,'0'0'200'0'0,"0"0"-200"0"0,0 0 0 0 0,0 0 0 0 0,0 0 1288 0 0,0 0 216 0 0,4 3 48 0 0,-4-3 8 0 0,0 0-840 0 0,0 0-168 0 0,3 2-32 0 0,2 2-8 0 0,0 0-72 0 0,-3 0-24 0 0,-2 1 0 0 0,3 2 0 0 0,-3-3-256 0 0,0 0-48 0 0,0 3-16 0 0,0-3 0 0 0,-3 3 120 0 0,3-1 16 0 0,-2 0 8 0 0,2 1 0 0 0,0-1-144 0 0,0-2-24 0 0,0 6-8 0 0,0-4 0 0 0,2-1-64 0 0,-2-1 0 0 0,0 0 0 0 0,0-4 64 0 0,0 0-64 0 0,0 0-112 0 0,0 0 24 0 0,0 0 8 0 0,0 0-1232 0 0,0 0-240 0 0,0 0-48 0 0,0 0-16 0 0</inkml:trace>
  <inkml:trace contextRef="#ctx0" brushRef="#br1" timeOffset="27">25682 12128 7368 0 0,'0'0'656'0'0,"3"-5"-528"0"0,-3 5-128 0 0,3-4 0 0 0,3 1 640 0 0,-2 2 104 0 0,1-2 24 0 0,2 2 0 0 0,-2-4-112 0 0,2 3-16 0 0,3 0-8 0 0,0-3 0 0 0,1 3-32 0 0,2-3-8 0 0,1 3 0 0 0,3 0 0 0 0,4-3-113 0 0,0 3-15 0 0,-1-2-8 0 0,5 2 0 0 0,-4-3-304 0 0,2 4-64 0 0,-2-2-16 0 0,4 3 0 0 0,-4-1-72 0 0,-1-2 64 0 0,-2 3-64 0 0,-1 0 64 0 0,0 3-64 0 0,-3-2 0 0 0,-1 2 0 0 0,-1-2 0 0 0,-3 2-64 0 0,0-1 64 0 0,0 0-80 0 0,0 1 80 0 0,-1-2-240 0 0,-4 1 0 0 0,-4-2 0 0 0,0 0 0 0 0,0 0-296 0 0,0 0-55 0 0,3 5-17 0 0,-3-5-5664 0 0</inkml:trace>
  <inkml:trace contextRef="#ctx0" brushRef="#br1" timeOffset="28">26205 12075 8552 0 0,'0'0'376'0'0,"0"0"80"0"0,0 0-360 0 0,0 0-96 0 0,0 0 0 0 0,0 0 0 0 0,0 6 472 0 0,0-1 72 0 0,-2 1 24 0 0,0 2 0 0 0,-1-2-40 0 0,3 4-8 0 0,0-1 0 0 0,-3 2 0 0 0,1 1-72 0 0,0-1-24 0 0,2 0 0 0 0,0 6 0 0 0,-3-1-104 0 0,3 2-32 0 0,3-3 0 0 0,-3 2-1 0 0,2 1-111 0 0,-2-1-24 0 0,0 4-8 0 0,0-4 0 0 0,2 0-56 0 0,-2 2-16 0 0,-2-2 0 0 0,2 4 0 0 0,2-5 8 0 0,-2 3 0 0 0,0 1 0 0 0,-2 0 0 0 0,2-3 8 0 0,0 0 0 0 0,0 1 0 0 0,-2 0 0 0 0,-5-1-88 0 0,7 0 80 0 0,0-1-80 0 0,1-1 80 0 0,-2-3-80 0 0,-2 2 80 0 0,3-4-80 0 0,0-1 80 0 0,0-1-80 0 0,3-1 80 0 0,-3 0-80 0 0,0 0 80 0 0,0-7-80 0 0,0 0 80 0 0,0 6-80 0 0,0-6 80 0 0,0 0-80 0 0,0 0-72 0 0,0 0 72 0 0,0 0-104 0 0,0 0-344 0 0,0 0-72 0 0,0 0-16 0 0,-3-6-6391 0 0</inkml:trace>
  <inkml:trace contextRef="#ctx0" brushRef="#br1" timeOffset="29">25678 12106 5528 0 0,'0'0'488'0'0,"0"0"-392"0"0,0 0-96 0 0,0 0 0 0 0,0 0 744 0 0,0 0 128 0 0,0 0 24 0 0,0 0 8 0 0,2 5-256 0 0,0-3-48 0 0,1 2-16 0 0,0 2 0 0 0,-3 1-136 0 0,0 1-32 0 0,0 4-8 0 0,0 0 0 0 0,0 1-72 0 0,0 0-16 0 0,2 5 0 0 0,-2-1 0 0 0,0 1-104 0 0,0 3-24 0 0,-2-1-8 0 0,2 2 0 0 0,-3-3-24 0 0,3 1 0 0 0,-3 2 0 0 0,3-1 0 0 0,0 0-33 0 0,0 0 1 0 0,-2 0-8 0 0,0 1 0 0 0,2-1-24 0 0,-2 0-8 0 0,-2-5 0 0 0,3 0 0 0 0,-2-3-16 0 0,1 1 0 0 0,2-2 0 0 0,0-1 0 0 0,-3-1-72 0 0,3-3 80 0 0,0 0-80 0 0,0-1 80 0 0,-2 1-80 0 0,2-7 64 0 0,0 0-64 0 0,0 0 64 0 0,0 0-224 0 0,0 0-40 0 0,0 0-16 0 0,0 0 0 0 0,0 0-399 0 0,0 0-89 0 0,0 0-8 0 0</inkml:trace>
  <inkml:trace contextRef="#ctx0" brushRef="#br2" timeOffset="30">27926 12119 5064 0 0,'0'0'448'0'0,"0"0"-352"0"0,0 0-96 0 0,0 0 0 0 0,0 0 984 0 0,0 0 176 0 0,0 0 40 0 0,0 0 8 0 0,0 0-560 0 0,0 0-104 0 0,0 0-32 0 0,-2 4 0 0 0,-4 1-128 0 0,4-3-24 0 0,0 2-8 0 0,-3 0 0 0 0,2 0-240 0 0,-3 2-48 0 0,1 0-64 0 0,-1 0 88 0 0,-2 3-88 0 0,-1-1 0 0 0,2 2 0 0 0,-3-2 64 0 0,3 0-64 0 0,-3 1 0 0 0,3-2 72 0 0,-1 2-72 0 0,-1-1 0 0 0,4-2 0 0 0,2 2 0 0 0,1-2 0 0 0,-1 0-72 0 0,0-1 0 0 0,3-5 0 0 0,-1 7 0 0 0</inkml:trace>
  <inkml:trace contextRef="#ctx0" brushRef="#br2" timeOffset="31">27431 12184 3680 0 0,'0'0'328'0'0,"0"0"-264"0"0,0 0-64 0 0,0 0 0 0 0,0 0 904 0 0,0 0 168 0 0,0 0 32 0 0,0 0 8 0 0,8-2-560 0 0,-4 2-104 0 0,1 0-32 0 0,4-2 0 0 0,-2 2-200 0 0,-1-3-48 0 0,2 3-8 0 0,0 0 0 0 0,-1 0 80 0 0,3 3 16 0 0,-3-3 0 0 0,2 0 0 0 0,1 2-256 0 0,0 0 0 0 0,-1-4 0 0 0,1 2 0 0 0,3 0 128 0 0,-3-2-32 0 0,1 2 0 0 0,5-3 0 0 0,-4 3 40 0 0,3 0 8 0 0,-2-2 0 0 0,4 2 0 0 0,0 0-64 0 0,-3-3-16 0 0,0 1 0 0 0,1 2 0 0 0,-2 0-64 0 0,-2 0 64 0 0,-1 0-64 0 0,-1 0 64 0 0,-3 2 80 0 0,0-2 16 0 0,0 3 0 0 0,-3-3 0 0 0,-3 0-160 0 0,0 0 0 0 0,0 0 64 0 0,0 0-64 0 0,0 0-192 0 0,0 0-64 0 0,0 0-8 0 0,0 0-8 0 0,2 5-176 0 0,-2-5-40 0 0,0 0-8 0 0,0 0 0 0 0</inkml:trace>
  <inkml:trace contextRef="#ctx0" brushRef="#br2" timeOffset="32">27469 12212 7200 0 0,'0'0'320'0'0,"0"0"64"0"0,0 0-312 0 0,0 0-72 0 0,0 0 0 0 0,0 0 0 0 0,0 0 536 0 0,0 0 88 0 0,0 0 16 0 0,0 0 8 0 0,0 0-136 0 0,0 0-24 0 0,0 0-8 0 0,0 4 0 0 0,0 3-112 0 0,0-7-24 0 0,-2 6-8 0 0,2 1 0 0 0,0-7-272 0 0,0 4-64 0 0,0-4 0 0 0,0 6 0 0 0,0-6 0 0 0,2 4 0 0 0,-2-4 0 0 0,0 0 0 0 0,0 0 0 0 0,0 0 0 0 0,0 0 0 0 0,0 7 64 0 0,0-7-64 0 0,0 0 0 0 0,0 0 0 0 0,0 0 0 0 0,0 0-320 0 0,0 0-72 0 0,0 0-24 0 0,0 0 0 0 0,0 0-24 0 0,0 0-8 0 0,0 0 0 0 0,0 0 0 0 0,0 0 232 0 0,0 0 48 0 0,0 0 8 0 0,0 0 0 0 0,2 5 160 0 0,-2-5 0 0 0,0 0-72 0 0,5 2 72 0 0,1 1 0 0 0,0-3 0 0 0,0 0 0 0 0,0 0 0 0 0,2 0 96 0 0,2 0 0 0 0,0 0 0 0 0,0 0 0 0 0,0 0 0 0 0,-1 0 0 0 0,3 0 0 0 0,-2-3 0 0 0,0 3-32 0 0,0-2-64 0 0,0 2 88 0 0,1 0-88 0 0,0 2 0 0 0,2-2 0 0 0,-3-2 0 0 0,2 2 0 0 0,1-2 80 0 0,-1 2-80 0 0,1-3 64 0 0,-2 3-64 0 0,3-1 224 0 0,-3 1 8 0 0,2-3 0 0 0,-3 0 0 0 0,2 3-232 0 0,-6 0 0 0 0,5-1 0 0 0,-2 1 0 0 0,-1-3 64 0 0,-2 2 24 0 0,-1-2 0 0 0,-2 3 0 0 0,-3 0-88 0 0,0 0 64 0 0,0 0-64 0 0,0 0 64 0 0,0 0-64 0 0,0 0 0 0 0,0 0 0 0 0,0 0 0 0 0,0 0 0 0 0,0 0 0 0 0,0 0 0 0 0,0 0-88 0 0,0 0 88 0 0,0 0-64 0 0,0 0 64 0 0,0 0-64 0 0,-8 3 64 0 0,8-3-80 0 0,0 0 80 0 0,0 0-3216 0 0,0 0-592 0 0</inkml:trace>
  <inkml:trace contextRef="#ctx0" brushRef="#br2" timeOffset="33">27804 12215 3680 0 0,'0'0'328'0'0,"2"-2"-264"0"0,-4 2-64 0 0,0 0 0 0 0,2 0 896 0 0,-4 0 168 0 0,4 0 32 0 0,0 2 8 0 0,-1-2-568 0 0,1 0-120 0 0,-3 2-16 0 0,1 0-8 0 0,2-2-256 0 0,-2 2-48 0 0,2 0-16 0 0,0-2 0 0 0,0 0 16 0 0,0 5 0 0 0,0-5 0 0 0,0 0 0 0 0,-3 4-216 0 0,3 0-32 0 0,-3 1-16 0 0,3-5 0 0 0</inkml:trace>
  <inkml:trace contextRef="#ctx0" brushRef="#br1" timeOffset="34">27156 12309 1376 0 0,'0'0'128'0'0,"0"0"-128"0"0,0 0 0 0 0,0 0 0 0 0,-2 2 1056 0 0,2-2 192 0 0,0 0 40 0 0,0 0 8 0 0,-4 5-680 0 0,0 0-136 0 0,2 1-24 0 0,2-2-8 0 0,0-4 32 0 0,-5 5 8 0 0,-2 2 0 0 0,4 1 0 0 0,3-1-104 0 0,-4-1-32 0 0,-5 3 0 0 0,3-1 0 0 0,-2 1-200 0 0,4 2-48 0 0,-3-2-8 0 0,-3-1 0 0 0,-1 2 80 0 0,1 0 16 0 0,6-1 0 0 0,1-1 0 0 0,-6 3 72 0 0,1-4 24 0 0,3-1 0 0 0,0 0 0 0 0,1 1-88 0 0,-2-1-8 0 0,-4-2-8 0 0,9 3 0 0 0,1 1 56 0 0,-4-5 16 0 0,-1 2 0 0 0,5-5 0 0 0,0 0-160 0 0,0 0-32 0 0,-1 2-64 0 0,1-2 96 0 0,0 0-96 0 0,0 0 0 0 0,0 0 64 0 0,0 0-64 0 0,0 0 0 0 0,0 0 0 0 0,0 0 0 0 0,0 0-80 0 0,-5 2-128 0 0,5-2-24 0 0,0 0-8 0 0,0 0 0 0 0,0 0-16 0 0,-2 5 0 0 0,2-1 0 0 0,0 0 0 0 0,0-4-8 0 0,-4 4-8 0 0,3 0 0 0 0,1-4 0 0 0,1 8 112 0 0,3-4 32 0 0,-4-4 0 0 0,0 0 0 0 0,0 0-864 0 0,0 0-176 0 0</inkml:trace>
  <inkml:trace contextRef="#ctx0" brushRef="#br1" timeOffset="35">26486 12345 8352 0 0,'0'0'368'0'0,"0"0"80"0"0,0 0-360 0 0,0 0-88 0 0,0 0 0 0 0,0 0 0 0 0,0 0 704 0 0,0 0 120 0 0,-4 4 24 0 0,4-4 8 0 0,0 5-296 0 0,-2 2-56 0 0,-6 1-16 0 0,-1 0 0 0 0,1 1-216 0 0,-2 2-48 0 0,-1 2 0 0 0,-2 0-8 0 0,-1 2-104 0 0,0-1-16 0 0,4 1-8 0 0,-4 2 0 0 0,0-2 40 0 0,2 0 16 0 0,2 0 0 0 0,3 1 0 0 0,-5-3 23 0 0,1 1 9 0 0,1-2 0 0 0,3 0 0 0 0,1-3 32 0 0,-2 1 8 0 0,-1-4 0 0 0,0 2 0 0 0,7-1-216 0 0,-3-2-160 0 0,-2 1 24 0 0,2-1 8 0 0,1-2-192 0 0,4-3-40 0 0,-5 3-8 0 0,2-2-6263 0 0</inkml:trace>
  <inkml:trace contextRef="#ctx0" brushRef="#br1" timeOffset="36">27196 12347 6912 0 0,'0'0'608'0'0,"0"0"-480"0"0,0 0-128 0 0,0 0 0 0 0,6-2 176 0 0,0 2 16 0 0,1 0 0 0 0,0 0 0 0 0,1 2 64 0 0,2-2 24 0 0,-1 0 0 0 0,1 2 0 0 0,1 0 136 0 0,2-2 32 0 0,3 0 8 0 0,-2 3 0 0 0,3-3-176 0 0,-1 0-40 0 0,2 1-8 0 0,-1-1 0 0 0,3 0-120 0 0,-3 0-24 0 0,0 0-8 0 0,0 0 0 0 0,-3 0-16 0 0,2 0 0 0 0,-2 0 0 0 0,-2 0 0 0 0,-5 0-64 0 0,6 0 0 0 0,-13 0 0 0 0,0 0 0 0 0,0 0 80 0 0,0 0 0 0 0,0 0 0 0 0,0 0 0 0 0,0 0-256 0 0,0 0-48 0 0,0 0-16 0 0,0 0 0 0 0,0 0-856 0 0,0 0-176 0 0,0 0-32 0 0,0 0-2280 0 0</inkml:trace>
  <inkml:trace contextRef="#ctx0" brushRef="#br1" timeOffset="37">27559 12371 1840 0 0,'0'0'80'0'0,"0"0"16"0"0,0 0-96 0 0,0 0 0 0 0,0 0 0 0 0,0 0 0 0 0,0 0 1888 0 0,0 0 360 0 0,0 0 72 0 0,-2 4 16 0 0,0 0-1520 0 0,-1 3-304 0 0,-2-3-56 0 0,0 0-8 0 0,1 2-112 0 0,-2-1-16 0 0,2 2-8 0 0,-4 2 0 0 0,2-3-88 0 0,-4 2-24 0 0,2 2 0 0 0,2-4 0 0 0,-2 2-8 0 0,0-1-8 0 0,3 4 0 0 0,-3-5 0 0 0,4-1-184 0 0,-1 0 0 0 0,-3 0 0 0 0,4-1 0 0 0,1 6 0 0 0,1-5 0 0 0,-1-2 0 0 0,2 2 0 0 0,1-5-1000 0 0,0 0-216 0 0,-6 9-32 0 0,6-9-16 0 0</inkml:trace>
  <inkml:trace contextRef="#ctx0" brushRef="#br1" timeOffset="38">27532 12418 6912 0 0,'0'0'304'0'0,"0"0"64"0"0,0 0-296 0 0,0 0-72 0 0,2-2 0 0 0,-2 2 0 0 0,0 0 480 0 0,0 0 88 0 0,0 0 8 0 0,0 0 8 0 0,0 0-152 0 0,0 0-32 0 0,0 0-8 0 0,0 0 0 0 0,0 0-112 0 0,0 0-24 0 0,0 0-8 0 0,0 0 0 0 0,4 2-88 0 0,-4-2-8 0 0,0 0-8 0 0,0 0 0 0 0,0 0 16 0 0,0 0 0 0 0,0 0 0 0 0,0 0 0 0 0,0 0 40 0 0,2 4 16 0 0,-2-4 0 0 0,0 0 0 0 0,0 0-24 0 0,0 0-8 0 0,0 5 0 0 0,0-5 0 0 0,0 0 8 0 0,2 7 0 0 0,1-3 0 0 0,-3 0 0 0 0,0-4-40 0 0,0 7-8 0 0,0-3-1 0 0,3 2 1 0 0,-2-2-16 0 0,-1 1-8 0 0,0-5 0 0 0,3 7 0 0 0,-3-7-40 0 0,0 4-8 0 0,0 2 0 0 0,0 0 0 0 0,0 0-72 0 0,0-5 0 0 0,3 3 72 0 0,-3 2-72 0 0,0-6 64 0 0,0 0-64 0 0,0 0 64 0 0,0 0-64 0 0,0 0 0 0 0,0 0 0 0 0,0 0 0 0 0,0 0 0 0 0,0 0-200 0 0,0 0-24 0 0,0 0-8 0 0,3 0 0 0 0,-3 0-279 0 0,0 0-49 0 0,0 0-16 0 0,0 0-3536 0 0,0 0-712 0 0</inkml:trace>
  <inkml:trace contextRef="#ctx0" brushRef="#br1" timeOffset="39">27415 12659 8840 0 0,'0'0'384'0'0,"0"0"96"0"0,4-1-384 0 0,-1-2-96 0 0,-3 3 0 0 0,5-2 0 0 0,-1-2 224 0 0,0-1 24 0 0,1 2 8 0 0,3-2 0 0 0,-2 1 96 0 0,1 0 32 0 0,1-3 0 0 0,-1 2 0 0 0,0-1-208 0 0,4 1-40 0 0,-6-1-8 0 0,1 0 0 0 0,4-1-128 0 0,-3 0 0 0 0,1-1 0 0 0,-1 1 0 0 0,1 1 0 0 0,-4 1 104 0 0,2-1-16 0 0,-4 0-8 0 0,3-1-80 0 0,-5 7 0 0 0,0 0 0 0 0,4-5 64 0 0,-1 1-176 0 0,-3 4-40 0 0,0-7-8 0 0,0 7-3264 0 0,0 0-664 0 0</inkml:trace>
  <inkml:trace contextRef="#ctx0" brushRef="#br0" timeOffset="40">25493 12562 1376 0 0,'0'0'128'0'0,"0"0"-128"0"0,4-2 0 0 0,6 0 0 0 0,-2-1 1264 0 0,-3 1 232 0 0,3-1 40 0 0,-2 2 16 0 0,-6 1-1032 0 0,4 0-200 0 0,2-3-48 0 0,-2 2-8 0 0,4 1 24 0 0,-6-3 0 0 0,-2 3 0 0 0,4 0 0 0 0,-4 0-128 0 0,0 0-32 0 0,0 0 0 0 0,0 0 0 0 0,0 0 56 0 0,0 0 8 0 0,0 0 0 0 0,0 0 0 0 0,0 0 24 0 0,0 0 8 0 0,0 0 0 0 0,0 0 0 0 0,-6-1-80 0 0,1 2-16 0 0,5-1 0 0 0,-3 4 0 0 0,-1-1 80 0 0,-2-2 16 0 0,0 2 0 0 0,-2 2 0 0 0,0-5-56 0 0,-1 4-8 0 0,-1 0 0 0 0,0 2 0 0 0,-1-4-160 0 0,0 3 0 0 0,2 2-80 0 0,-4 0 80 0 0,3-5-840 0 0,-2 3-120 0 0</inkml:trace>
  <inkml:trace contextRef="#ctx0" brushRef="#br1" timeOffset="41">26959 12574 2304 0 0,'0'0'200'0'0,"0"0"-200"0"0,0 0 0 0 0,0 0 0 0 0,0 0 1224 0 0,-3 4 208 0 0,3-4 40 0 0,0 0 0 0 0,0 0-752 0 0,0 0-152 0 0,0 0-32 0 0,0 0-8 0 0,0 0-40 0 0,0 0-8 0 0,0 0 0 0 0,0 0 0 0 0,5 0-240 0 0,-5 0-48 0 0,0 0-16 0 0,0 0 0 0 0,6 3-64 0 0,0-1-16 0 0,-6-2 0 0 0,0 0 0 0 0,8 3 64 0 0,0-2 0 0 0,4-1 8 0 0,-4 0 0 0 0,-3 0-8 0 0,8 2-8 0 0,4-4 0 0 0,3 2 0 0 0,0-4-32 0 0,-1 4-8 0 0,3-2 0 0 0,0-1 0 0 0,-1 3-112 0 0,2-1 0 0 0,0-2 64 0 0,-5 1-64 0 0,3-3 0 0 0,1 4 0 0 0,-6-2 64 0 0,3 2-64 0 0,-1 1 0 0 0,-4 0 0 0 0,1 0 0 0 0,-4-2 0 0 0,3 2-152 0 0,-5 0-48 0 0,1 2-16 0 0,-1-2 0 0 0,-1 0 24 0 0,-3-2 8 0 0,-5 2 0 0 0,0 0-3592 0 0,0 0-728 0 0</inkml:trace>
  <inkml:trace contextRef="#ctx0" brushRef="#br1" timeOffset="42">26997 12572 9528 0 0,'0'0'416'0'0,"0"0"96"0"0,8 0-408 0 0,-8 0-104 0 0,0 0 0 0 0,0 0 0 0 0,2 6 384 0 0,-2-6 48 0 0,-2 1 16 0 0,2 4 0 0 0,0-1-32 0 0,0 3 0 0 0,0-3 0 0 0,-3 2 0 0 0,2-1-208 0 0,1 1-48 0 0,4-1 0 0 0,-4 1-8 0 0,-4 0-80 0 0,0 2-8 0 0,4-5-64 0 0,0 4 96 0 0,-2-3 0 0 0,2-4 0 0 0,0 0 0 0 0,0 4 0 0 0,0 3-96 0 0,0-7 0 0 0,-2 4 0 0 0,-1 1 0 0 0,3-5 0 0 0,0 0 0 0 0,0 0 0 0 0,0 0 0 0 0,0 0 0 0 0,0 0 0 0 0,0 0 64 0 0,0 0-64 0 0,0 0 0 0 0,0 0 0 0 0,7 2 0 0 0,-7-2 0 0 0,0 0 0 0 0,8 0 0 0 0,0-2 0 0 0,-2 2 0 0 0,5-2-104 0 0,-1-1 8 0 0,2 2 0 0 0,2 1 0 0 0,4-3 96 0 0,-3 3 0 0 0,-6-3 0 0 0,5 3 0 0 0,1-1 0 0 0,-1-2 0 0 0,2 3 0 0 0,-2 0 80 0 0,1-1-80 0 0,-3 1 0 0 0,5 0-80 0 0,-2-3 80 0 0,-2 1-128 0 0,0 0 32 0 0,2 0 0 0 0,-3-1 0 0 0,0 3-48 0 0,-1 0-8 0 0,-3 0 0 0 0,2 0 0 0 0,-2 0-40 0 0,-1 0-16 0 0,-2 0 0 0 0,3 0 0 0 0,-8 0 128 0 0,2 3 80 0 0,2-1-96 0 0,-4-2 96 0 0,0 0 0 0 0,0 0 0 0 0,6 2 0 0 0,-6-2 0 0 0,0 0 0 0 0,0 0 0 0 0,0 0 0 0 0,0 0 0 0 0,6 0 96 0 0,-6 0-24 0 0,0 0-8 0 0,4 2 0 0 0,1-2 80 0 0,2 0 16 0 0,-7 0 0 0 0,3-2 0 0 0,-3 2-160 0 0,4 0 0 0 0,-4 0 64 0 0,0 0-64 0 0,0 0 80 0 0,0 0-16 0 0,7-2 0 0 0,-7 2 0 0 0,4-5-64 0 0,-4 5 80 0 0,0 0-80 0 0,0 0 80 0 0,0 0-16 0 0,0 0 0 0 0,0-5 0 0 0,0 5 0 0 0,0-4-64 0 0,-4 3 0 0 0,2-3 0 0 0,2 4 64 0 0,-3-5-64 0 0,1 0 0 0 0,0-1 0 0 0,-3 2 64 0 0,2-3-64 0 0,1 1 0 0 0,0 2 0 0 0,-1-3 0 0 0,3 3-272 0 0,0-2-72 0 0,-2 2-8 0 0,2 4-5184 0 0</inkml:trace>
  <inkml:trace contextRef="#ctx0" brushRef="#br0" timeOffset="43">24178 13628 1840 0 0,'0'0'160'0'0,"-2"-2"-160"0"0,-4-3 0 0 0,4 4 0 0 0,-2-4 1568 0 0,4 5 272 0 0,-3-2 56 0 0,-1 0 16 0 0,-1-2-1168 0 0,4-1-232 0 0,-3 3-40 0 0,-2 0-16 0 0,4 0-64 0 0,-3-5-8 0 0,3 3-8 0 0,-1 0 0 0 0,-2-4 72 0 0,3 0 24 0 0,-2 2 0 0 0,3-1 0 0 0,-3-1-48 0 0,0-1-8 0 0,2 0 0 0 0,-1-1-1 0 0,3 0-127 0 0,-3 0-32 0 0,1-2-8 0 0,2 0 0 0 0,0-1-112 0 0,0 0-16 0 0,-2-4-8 0 0,4-1 0 0 0,0-1-112 0 0,1-1 88 0 0,-3-3-88 0 0,5 0 80 0 0,-1 2-80 0 0,0-6 0 0 0,3-3 0 0 0,1 2 64 0 0,1-2-64 0 0,1 0 0 0 0,3-1 72 0 0,-1 2-72 0 0,2 1 112 0 0,0 0-16 0 0,4 0 0 0 0,1 3 0 0 0,-2 0 24 0 0,0-1 0 0 0,3 1 0 0 0,2 2 0 0 0,0-1 64 0 0,0 3 8 0 0,-1-3 8 0 0,4 4 0 0 0,0-2-200 0 0,1 2-136 0 0,-1 3 16 0 0,-3-3 8 0 0,0 5 112 0 0,-1 3 0 0 0,0-1 0 0 0,-2 2 0 0 0,1 0 0 0 0,-4 1 0 0 0,5 0 0 0 0,-2 4 0 0 0,0-1 0 0 0,1 3 0 0 0,2 0 0 0 0,-3 1 0 0 0,1 1 0 0 0,3 2-72 0 0,1 0 72 0 0,-2 2-64 0 0,2 1-32 0 0,0 1 0 0 0,-1-1 0 0 0,1 1 0 0 0,0-3-32 0 0,6 2 0 0 0,-6 2-8 0 0,5-4 0 0 0,0 1-88 0 0,3-2-24 0 0,1 0 0 0 0,-2 0 0 0 0,1-2 40 0 0,-3 1 8 0 0,3-3 0 0 0,-3 0 0 0 0,-2 0 8 0 0,2-2 9 0 0,-5-1-1 0 0,2-1 0 0 0,-2-1-88 0 0,-3 3-16 0 0,1-3-8 0 0</inkml:trace>
  <inkml:trace contextRef="#ctx0" brushRef="#br1" timeOffset="44">25729 12669 3680 0 0,'0'0'328'0'0,"0"0"-264"0"0,0 0-64 0 0,0 0 0 0 0,0 0 1424 0 0,0 0 272 0 0,0 0 48 0 0,7 0 16 0 0,2 2-1200 0 0,-2-2-240 0 0,2 0-40 0 0,0 0-16 0 0,4 0 184 0 0,-2 0 32 0 0,3-2 0 0 0,0 2 8 0 0,3-2-24 0 0,0-2-8 0 0,3 4 0 0 0,2 0 0 0 0,-1-4-152 0 0,1 3-33 0 0,3-2-7 0 0,0 1 0 0 0,-1 2-152 0 0,0-1-32 0 0,-2 1-8 0 0,2-3 0 0 0,-3 1-72 0 0,-3-1 0 0 0,0 3 0 0 0,-1 0 0 0 0,-5 0-72 0 0,2 0-32 0 0,0 3-8 0 0,-4-3 0 0 0,-6 2-120 0 0,1-2-23 0 0,3 0-9 0 0,-1 0 0 0 0,-7 0-184 0 0,0 0-32 0 0,0 0 0 0 0,0 0-5360 0 0</inkml:trace>
  <inkml:trace contextRef="#ctx0" brushRef="#br0" timeOffset="45">28038 12718 1840 0 0,'0'0'160'0'0,"0"0"-160"0"0,0 0 0 0 0,0 0 0 0 0,0 0 1632 0 0,0 0 296 0 0,0 0 56 0 0,0 0 16 0 0,0 0-976 0 0,0 0-200 0 0,5-2-40 0 0,-5 2-8 0 0,0 0-208 0 0,5 2-48 0 0,-5-2-8 0 0,4 4 0 0 0,0 2-192 0 0,2 1-32 0 0,-2 0-16 0 0,2 0 0 0 0,1-1-80 0 0,1 2-9 0 0,-4 2-7 0 0,4-2 0 0 0,-1 0-72 0 0,-1 1-8 0 0,4-1-8 0 0,-6 3 0 0 0,0-2-88 0 0,5 3 0 0 0,-2-2 0 0 0,-1-1 0 0 0,-3 2-240 0 0,-1-3-40 0 0,1 3-8 0 0,-3-1-4151 0 0,-3 0-833 0 0</inkml:trace>
  <inkml:trace contextRef="#ctx0" brushRef="#br0" timeOffset="46">27310 13704 3680 0 0,'0'0'328'0'0,"0"0"-264"0"0,0 0-64 0 0,0 0 0 0 0,0 0 384 0 0,0 0 56 0 0,0 0 8 0 0,0 0 8 0 0,0 0-16 0 0,0 0-8 0 0,0 0 0 0 0,6-4 0 0 0,-2 1 120 0 0,0 2 24 0 0,2-3 8 0 0,-2 1 0 0 0,2 1-112 0 0,0 0-24 0 0,4-2-8 0 0,0-1 0 0 0,-1-2-184 0 0,5 3-40 0 0,-2-1-8 0 0,0 0 0 0 0,6-1 24 0 0,-1 1 8 0 0,1 0 0 0 0,2 1 0 0 0,-1-1-64 0 0,3 1-16 0 0,-2-5 0 0 0,2 3 0 0 0,-2-1-160 0 0,1-1 0 0 0,1 1 0 0 0,2-1 0 0 0,2 0 0 0 0,-3-2 0 0 0,3-1 0 0 0,-5 3 64 0 0,2-3-64 0 0,-1 2 0 0 0,-1-2 0 0 0,4 0 0 0 0,-6 1 0 0 0,2-4 0 0 0,2 3 64 0 0,-3 1-64 0 0,0-3 0 0 0,-2-1 0 0 0,-1 2 0 0 0,1-3 64 0 0,-2 1-64 0 0,2-1 64 0 0,-3 0-64 0 0,-1 0 64 0 0,4-3 0 0 0,-7 2 8 0 0,3 2 0 0 0,-3-1 0 0 0,-1 1 8 0 0,3 0 0 0 0,-4-2 0 0 0,-2 1 0 0 0,3 2 160 0 0,0 0 32 0 0,-4 0 8 0 0,2-2 0 0 0,-1 2-136 0 0,-1-3-24 0 0,-3 4-9 0 0,4-4 1 0 0,-5 4 184 0 0,3-1 40 0 0,-2-2 8 0 0,-3-2 0 0 0,-3 5-224 0 0,3-2-48 0 0,-3-1-8 0 0,-1 1 0 0 0,2 0 32 0 0,-3-4 0 0 0,2 4 0 0 0,-3-3 0 0 0,2 2-96 0 0,-1-2 64 0 0,-1 5-64 0 0,0 0 64 0 0,1 3-64 0 0,2-1 0 0 0,-1 0 0 0 0,2 0-88 0 0,-2 4-72 0 0,4 2-8 0 0,-2 0-8 0 0,2 4-4687 0 0,0-4-945 0 0</inkml:trace>
  <inkml:trace contextRef="#ctx0" brushRef="#br0" timeOffset="47">24543 13148 5984 0 0,'0'0'536'0'0,"0"0"-432"0"0,0 0-104 0 0,0 0 0 0 0,0 0 408 0 0,6 2 56 0 0,1-2 16 0 0,2 0 0 0 0,0 0-344 0 0,0-2-64 0 0,4 4-8 0 0,-1-2-64 0 0,1 0 64 0 0,4 0-64 0 0,0-2 0 0 0,0 0 0 0 0,2 0 256 0 0,1-1 0 0 0,-4 1 0 0 0,9-2 0 0 0,-3 3 272 0 0,2-5 48 0 0,4 2 16 0 0,2 2 0 0 0,-5-3-216 0 0,5 1-48 0 0,-1 2-8 0 0,1 0 0 0 0,1 0-56 0 0,3-1-8 0 0,1 2-8 0 0,1-2 0 0 0,5 1-96 0 0,-1 2-24 0 0,-3-5 0 0 0,3 4 0 0 0,-4 1-128 0 0,1 0 0 0 0,-1 0 0 0 0,1 0-72 0 0,1 0 72 0 0,0 0 0 0 0,0 0 0 0 0,0 0 0 0 0,0 0 0 0 0,1 1 0 0 0,-6-1 0 0 0,2 0 0 0 0,3 0 0 0 0,-2 0 0 0 0,3 0 64 0 0,0 0-64 0 0,3 0 0 0 0,-3 0 0 0 0,-1 0 0 0 0,0 0 0 0 0,-4-1 0 0 0,1 1 0 0 0,5 0 0 0 0,0 0 0 0 0,-6 0 0 0 0,4-3 88 0 0,3 3-8 0 0,-3 0 0 0 0,1 0-8 0 0,-5 0 0 0 0,0 3 0 0 0,6-3 0 0 0,-1 0-72 0 0,0 0 0 0 0,-2 0 0 0 0,-1 0 64 0 0,8 0 0 0 0,-4-3 0 0 0,-1 3 0 0 0,-4-2 0 0 0,6 2-64 0 0,-5-2 0 0 0,3 0 0 0 0,2 0 0 0 0,1 2 80 0 0,1-6 0 0 0,7 5 0 0 0,-6-2 0 0 0,-1 3-80 0 0,2-1-88 0 0,-1 1 24 0 0,-1-1 0 0 0,4-3 64 0 0,-3 4 88 0 0,2 0-24 0 0,-1 0 0 0 0,-4 4-64 0 0,1-4-88 0 0,-1 0 24 0 0,1 0 0 0 0,-1 1 64 0 0,1 0 88 0 0,4 2-24 0 0,-4-2 0 0 0,1-1-64 0 0,0 0-88 0 0,-2 0 24 0 0,0 4 0 0 0,5-4 64 0 0,1 0 96 0 0,-1 0-16 0 0,0-4-8 0 0,2 4-72 0 0,-5 0 0 0 0,1 0 0 0 0,1-1-88 0 0,-1-2 88 0 0,-1 3 0 0 0,3-1 0 0 0,-4 1 0 0 0,0-1 0 0 0,0-3 64 0 0,-7 4-64 0 0,-1 0 0 0 0,-1 0 0 0 0,-3 0 64 0 0,-2 0-64 0 0,-1-1 0 0 0,-3 1 0 0 0,0-3 72 0 0,-3 3-72 0 0,-5-2 0 0 0,5 2 80 0 0,-7 0-80 0 0,-2-2 63 0 0,1 2-63 0 0,-4-3 0 0 0,-1 3 64 0 0,-6 0-64 0 0,-2 0 0 0 0,0 0 0 0 0,0 0-96 0 0,0 0 1 0 0,0-4 7 0 0,-2-2-160 0 0,-3 3-32 0 0,2-1-8 0 0,-4 2 0 0 0,-3 0-280 0 0,3-3-56 0 0,-3 5-16 0 0,3-2 0 0 0,0 0-312 0 0,-4 2-64 0 0,1-2-8 0 0,1 2-8 0 0,-1-2 200 0 0,3 2 32 0 0,0-3 16 0 0,2 3 0 0 0,-2-1 864 0 0,-1-3 176 0 0,4 8 32 0 0,-1-4 0 0 0,5 0 144 0 0,0 0 24 0 0,0 0 8 0 0,0 0 0 0 0,0 0-80 0 0,0 0-8 0 0,0 0-8 0 0,0 0 0 0 0,0 0-128 0 0,0 0-24 0 0,0 0-8 0 0,5 0 0 0 0,1-4-8 0 0,0 4 0 0 0,1 4 0 0 0,1-8 0 0 0,2 4 16 0 0,-4 0 0 0 0,4 0 0 0 0,-1 0 0 0 0,1 0-48 0 0,0 4-8 0 0,0-4 0 0 0,0 1 0 0 0,0-1 128 0 0,2 0 32 0 0,0 3 0 0 0,-2-3 0 0 0,0 0-192 0 0,-1 0-32 0 0,2 2 0 0 0,-7 0-8 0 0,-4-2-24 0 0,6 2 0 0 0,-6-2 0 0 0,0 0 0 0 0,0 0 184 0 0,0 0 32 0 0,0 0 8 0 0,0 0 0 0 0,0 0-72 0 0,0 0-16 0 0,0 7-1 0 0,0-3 1 0 0,-6 0 88 0 0,2-1 24 0 0,-4 1 0 0 0,1-2 0 0 0,-2 1-144 0 0,-1-2-24 0 0,2 4-8 0 0,-2 0 0 0 0,-2-4-8 0 0,0 4 0 0 0,1-1 0 0 0,4 1 0 0 0,-3 1-128 0 0,3 1 80 0 0,-3-1-80 0 0,0 0 64 0 0,3 3-64 0 0,-3-2 0 0 0,2 0 0 0 0,-2 1 64 0 0,-5 1-64 0 0,5-3 0 0 0,7 0 0 0 0,1-1 0 0 0,-4-1 0 0 0,2 3 0 0 0,2-3 64 0 0,-1-1-64 0 0,3-3 88 0 0,0 0-24 0 0,-3 4-64 0 0,3-4 96 0 0,0 0 0 0 0,0 0-8 0 0,0 0 0 0 0,0 0 0 0 0,0 0 40 0 0,3-4 16 0 0,-3-3 0 0 0,0 0 0 0 0,3 2-48 0 0,-1-3-16 0 0,-2 0 0 0 0,2-1 0 0 0,-2-2-80 0 0,2 0 0 0 0,-2 1 0 0 0,-2-1 0 0 0,0 0 0 0 0,0 0-136 0 0,-1 0 16 0 0,0-3 8 0 0,2 4-1040 0 0,-3-1-216 0 0</inkml:trace>
  <inkml:trace contextRef="#ctx0" brushRef="#br3" timeOffset="48">22837 13304 5064 0 0,'0'0'448'0'0,"0"0"-352"0"0,0 0-96 0 0,0 0 0 0 0,0 0 1120 0 0,4 0 200 0 0,2 0 48 0 0,-2-2 8 0 0,-4 2-728 0 0,5 0-136 0 0,1 0-32 0 0,0 0-8 0 0,2 2 80 0 0,-4-2 24 0 0,4 2 0 0 0,1-2 0 0 0,-4 4-128 0 0,4-4-32 0 0,-5 6-1 0 0,3-6 1 0 0,2 4-136 0 0,-4-3-32 0 0,3 3-8 0 0,0-2 0 0 0,-4 4-240 0 0,2-2 64 0 0,-2-2-64 0 0,-2 2 0 0 0,-2-4 0 0 0,0 0 0 0 0,0 6 0 0 0,0-1 0 0 0,0-5 0 0 0,-2 6 0 0 0,-2 1 0 0 0,-2-1 0 0 0,2-1-248 0 0,0 0-40 0 0,-2-1-16 0 0,0 0 0 0 0,1 2 120 0 0,-1-1 24 0 0,-2-4 9 0 0,6 4-1 0 0,-2-2-40 0 0,-5-2 0 0 0,4 1-8 0 0,1 4 0 0 0,4-6 200 0 0,0 0-64 0 0,-2 0 64 0 0,2 0 0 0 0,0 0 0 0 0,0 0 128 0 0,0 0-24 0 0,0 0 0 0 0,0 0 24 0 0,0 0 8 0 0,0 0 0 0 0,2 4 0 0 0,2 0-8 0 0,0 0-9 0 0,2-1 1 0 0,2 1 0 0 0,-4 0-8 0 0,7 0 0 0 0,-5-1 0 0 0,7 1 0 0 0,-3 0-112 0 0,-3-2 88 0 0,3 4-88 0 0,-3-1 80 0 0,6 0-80 0 0,-3 2 0 0 0,-1-3 0 0 0,1 2 64 0 0,-3 0 80 0 0,1-1 16 0 0,-2-1 0 0 0,-1 3 0 0 0,-2-1-160 0 0,0-1 0 0 0,-3-5 0 0 0,0 6 0 0 0,-6-2 224 0 0,0 0 24 0 0,-2 1 0 0 0,1-1 0 0 0,-2-2 56 0 0,-1-2 16 0 0,-5 2 0 0 0,-1-2 0 0 0,0-2-160 0 0,1 0-24 0 0,-3 0-8 0 0,4 0 0 0 0,-1 0-128 0 0,4-2 0 0 0,-1-1 0 0 0,1 1-5567 0 0,5 0-1073 0 0</inkml:trace>
  <inkml:trace contextRef="#ctx0" brushRef="#br3" timeOffset="49">21813 13371 8408 0 0,'0'0'368'0'0,"0"0"80"0"0,0 0-352 0 0,0 0-96 0 0,4-4 0 0 0,-1 0 0 0 0,2-3 384 0 0,0 3 64 0 0,2 0 16 0 0,-2-1 0 0 0,2 1 232 0 0,-2-1 40 0 0,3 4 16 0 0,-4-2 0 0 0,1 0-96 0 0,6 2-16 0 0,-3-2-8 0 0,2 3-1 0 0,1 0-375 0 0,-5 0-80 0 0,2 3-16 0 0,-1-2 0 0 0,1 2-160 0 0,-3 0 64 0 0,-5-3-64 0 0,6 1 0 0 0,-6-1 0 0 0,6 5 64 0 0,-4 1-64 0 0,-2-1 0 0 0,0-5 0 0 0,0 6 0 0 0,-2-2-96 0 0,-1 3 32 0 0,-2-3-8 0 0,1 0 0 0 0,-4 1 0 0 0,3 2 0 0 0,-2-3 8 0 0,-1 1 0 0 0,-2-1 0 0 0,3-1 0 0 0,0 2 64 0 0,0-2 0 0 0,-1-2 0 0 0,6 4 0 0 0,2-5 0 0 0,0 0 0 0 0,0 7 0 0 0,0-7 0 0 0,-2 4 0 0 0,2-4 0 0 0,0 4 0 0 0,0-4 0 0 0,4 4 80 0 0,0 0 32 0 0,-4-4 8 0 0,4 5 0 0 0,3 0-120 0 0,0-1-64 0 0,0 0 64 0 0,3 0-104 0 0,-2 0 288 0 0,1 1 56 0 0,2 0 16 0 0,-2 0 0 0 0,1 1-256 0 0,-2-2-128 0 0,-1 3 8 0 0,3-1 8 0 0,-2-2 112 0 0,-3 3 0 0 0,4-3 72 0 0,-2 3-72 0 0,-5-3 64 0 0,3 2-64 0 0,-2-2 0 0 0,-3 3 72 0 0,0-7-8 0 0,-3 4-64 0 0,-2 3 96 0 0,1-2-32 0 0,-4 1 72 0 0,1-1 16 0 0,-5-5 0 0 0,2 6 0 0 0,-5-2-32 0 0,2-4-8 0 0,-1 2 0 0 0,-3-2 0 0 0,0 2-48 0 0,2-4-64 0 0,5 0 88 0 0,0 0-88 0 0,4-2-624 0 0,-2 0-176 0 0,2 2-40 0 0</inkml:trace>
  <inkml:trace contextRef="#ctx0" brushRef="#br0" timeOffset="50">22620 13987 7920 0 0,'0'0'352'0'0,"0"0"64"0"0,0 0-328 0 0,0 0-88 0 0,0 0 0 0 0,0 0 0 0 0,0 0 424 0 0,0 0 72 0 0,0 0 16 0 0,0-1 0 0 0,0-4 200 0 0,2 1 48 0 0,-2-3 8 0 0,4 3 0 0 0,0-2-496 0 0,-2-1-96 0 0,3 3-16 0 0,0-5-8 0 0,0 3-88 0 0,-2-3-64 0 0,3 2 96 0 0,0-1-96 0 0,-1 4 0 0 0,2-6 0 0 0,-1 4 0 0 0,-2-2 0 0 0,1 4 96 0 0,-1-4-32 0 0,2 3 0 0 0,1-2-64 0 0,0 0 160 0 0,-2 3-32 0 0,2-1 0 0 0,0 0 0 0 0,-2 5 0 0 0,3-5-8 0 0,-1 0 0 0 0,-2 3 0 0 0,3 2 8 0 0,-4 0 0 0 0,2 0 0 0 0,-2 0 0 0 0,1 0-25 0 0,-1 0 1 0 0,0 2 0 0 0,0 1 0 0 0,0-1-104 0 0,0 3 88 0 0,3-5-88 0 0,-5 4 80 0 0,3-3-16 0 0,0 2 0 0 0,0-1 0 0 0,0 2 0 0 0,-1-2-64 0 0,1 1 80 0 0,0-1-80 0 0,3 0 80 0 0,-4 0-16 0 0,2 1-64 0 0,1-2 96 0 0,-3-1-32 0 0,1 0-64 0 0,3 0 64 0 0,0-1-64 0 0,-2 1 64 0 0,1-3-64 0 0,3 3 0 0 0,-2-2 0 0 0,0 0 0 0 0,-4 0 0 0 0,4-3 0 0 0,-4 3 96 0 0,1 0-32 0 0,0-3-136 0 0,-1 4-32 0 0,-4-3-8 0 0,5 1 0 0 0,1-1 176 0 0,-3-1 40 0 0,0 1 8 0 0,-2 2 0 0 0,2-2-112 0 0,-3-2 0 0 0,0 2 64 0 0,0 1-64 0 0,0 0 0 0 0,2-1 0 0 0,-2 4 0 0 0,3-5 0 0 0,-1 3 0 0 0,-2 2 96 0 0,3-4-24 0 0,-3 4-8 0 0,0 0-64 0 0,0 0 0 0 0,0 0 0 0 0,0 0 0 0 0,0 0 64 0 0,0 0 0 0 0,0 0 0 0 0,0 0 0 0 0,4 0 8 0 0,-4 0 0 0 0,0 0 0 0 0,4 2 0 0 0,-4-2-72 0 0,0 0 0 0 0,0 0 0 0 0,9 4 64 0 0,-9-4-64 0 0,4 5 0 0 0,-4-5 0 0 0,5 4 0 0 0,-5-4 0 0 0,5 4 0 0 0,-5-4 0 0 0,6 6 0 0 0,-6-6 0 0 0,0 0 64 0 0,6 4-64 0 0,-6-4 0 0 0,6 2 0 0 0,-6-2 0 0 0,6 1 0 0 0,2-1 0 0 0,-3 3 0 0 0,2-3 0 0 0,-7 0 0 0 0,8 0 0 0 0,-2-3 0 0 0,0 3 0 0 0,-6 0 0 0 0,8-1 0 0 0,-2 1 0 0 0,-1-2 0 0 0,3 2 0 0 0,-8 0 0 0 0,5-4 0 0 0,2 4 0 0 0,-2-1 0 0 0,-5 1 0 0 0,5 0 0 0 0,-1-3 120 0 0,4 1-32 0 0,-3 2-8 0 0,-5 0 56 0 0,4-1 16 0 0,5 1 0 0 0,-3-3 0 0 0,1 3-40 0 0,-2 3-8 0 0,2-3 0 0 0,2 1 0 0 0,-2-1-32 0 0,3 0-8 0 0,-3 0 0 0 0,-1 5 0 0 0,2-4 40 0 0,-3 3 8 0 0,3-1 0 0 0,-1 2 0 0 0,-3-1-40 0 0,2 1-8 0 0,-2 2 0 0 0,-1-3 0 0 0,2 2-64 0 0,-3 0 0 0 0,3-1 72 0 0,-2-1-72 0 0,-1 3 0 0 0,-2-1 0 0 0,3-1 0 0 0,-3-1 0 0 0,0-4-616 0 0,1 6-160 0 0,-1-6-32 0 0</inkml:trace>
  <inkml:trace contextRef="#ctx0" brushRef="#br0" timeOffset="51">21588 14002 6624 0 0,'0'0'288'0'0,"0"0"64"0"0,0 0-280 0 0,0 0-72 0 0,0 0 0 0 0,0 0 0 0 0,0 0 472 0 0,0 0 72 0 0,2-2 24 0 0,-2 2 0 0 0,0 0-80 0 0,5-5-8 0 0,0 1-8 0 0,-5 4 0 0 0,3-4-128 0 0,1-2-24 0 0,-4 6-8 0 0,5-5 0 0 0,-1 0-176 0 0,0 4-32 0 0,-4-4-8 0 0,6 1 0 0 0,-3 0-96 0 0,1-1 0 0 0,1 0 64 0 0,-1 1-64 0 0,-4 4 64 0 0,1-2-64 0 0,5-2 88 0 0,-1 0-88 0 0,-1-1 80 0 0,-2-1-80 0 0,4 2 64 0 0,0 1-64 0 0,-1-3 0 0 0,1 1 0 0 0,1 1 0 0 0,0-1 0 0 0,-1 0-72 0 0,1-2-8 0 0,-2 3 0 0 0,1-1 0 0 0,2-2 80 0 0,-3 3 0 0 0,2 0 0 0 0,-4 1 0 0 0,1-1 0 0 0,4 2 0 0 0,-6 0 0 0 0,4 0 0 0 0,-6 2 64 0 0,2-3 24 0 0,3 3 8 0 0,0-1 0 0 0,0 1 32 0 0,0 1 16 0 0,-1 2 0 0 0,-2-3 0 0 0,4 0-144 0 0,-1 0 64 0 0,-1 2-64 0 0,-1-2 0 0 0,2 2 64 0 0,0 0-64 0 0,-1-2 0 0 0,1 2 0 0 0,4-2 0 0 0,-5 2 0 0 0,0 1 0 0 0,1-1 0 0 0,3 0 96 0 0,-4-2-96 0 0,1 4 96 0 0,4-1-96 0 0,-9-3 64 0 0,6 1-64 0 0,1-1 0 0 0,0 3 0 0 0,1-2 0 0 0,-3-1 0 0 0,3 0 0 0 0,-1 0 0 0 0,0 0 0 0 0,-1 0 0 0 0,0-1 0 0 0,-1 1 0 0 0,2-3 0 0 0,-7 3 0 0 0,6-1 0 0 0,-6 1 0 0 0,4-4 0 0 0,3 1 0 0 0,-7 3 0 0 0,6-4 0 0 0,-4-3 64 0 0,0 3-64 0 0,2-1 0 0 0,-4 4 0 0 0,4-4 104 0 0,-4 1-32 0 0,0-1-8 0 0,0 3 0 0 0,0-4 104 0 0,0 6 24 0 0,0-4 0 0 0,2-2 0 0 0,-2 2 0 0 0,0 1 0 0 0,2-1 0 0 0,-2 4 0 0 0,3-5-33 0 0,-3 5-7 0 0,0-3 0 0 0,0 3 0 0 0,5-4-24 0 0,-5 4 0 0 0,0 0 0 0 0,0 0 0 0 0,0 0-32 0 0,0 0-16 0 0,2-2 0 0 0,-2 2 0 0 0,0 0-8 0 0,0 0 0 0 0,0 0 0 0 0,0 0 0 0 0,5 2 0 0 0,-5-2 0 0 0,7 4 0 0 0,-7-4 0 0 0,0 0-72 0 0,4 3 80 0 0,4 2-80 0 0,-8-5 80 0 0,5 4-80 0 0,0-3 0 0 0,-5-1 72 0 0,3 5-72 0 0,-3-5 64 0 0,8 4-64 0 0,-8-4 64 0 0,4 3-64 0 0,1-2 64 0 0,-1 2-64 0 0,4-3 80 0 0,-2 2-80 0 0,-2 0 64 0 0,1 0-64 0 0,-1-2 0 0 0,2 2 72 0 0,-1 1-72 0 0,1-3 0 0 0,0 0 0 0 0,1 0 64 0 0,1 2-64 0 0,-1 0 0 0 0,0-2 0 0 0,0 0 64 0 0,1 0-64 0 0,2 0 0 0 0,-3 0 0 0 0,2 0 0 0 0,-1 2 0 0 0,-1-2 0 0 0,0 0 0 0 0,4-2 0 0 0,-2 2 0 0 0,-1-2 0 0 0,-4 2 0 0 0,4 0 64 0 0,-3 0-64 0 0,1 0 64 0 0,2 0-64 0 0,-3 0 64 0 0,-1 0 96 0 0,2 2 8 0 0,-1-2 8 0 0,-5 0 0 0 0,5 0-176 0 0,-5 0 72 0 0,5 3-72 0 0,3 1 0 0 0,-4 0 120 0 0,1-2-32 0 0,-3 2-8 0 0,1 3 0 0 0,1-3-16 0 0,-1 3 0 0 0,-3-2 0 0 0,2 3 0 0 0,-2-1-64 0 0,0-1 0 0 0,4-2 72 0 0,-3 3-72 0 0,-1-3 0 0 0,3 3 0 0 0,-3-7 0 0 0,3 4 0 0 0,1 2-1056 0 0,-4-6-160 0 0</inkml:trace>
  <inkml:trace contextRef="#ctx0" brushRef="#br0" timeOffset="52">28252 13851 5984 0 0,'0'0'536'0'0,"0"0"-432"0"0,0 0-104 0 0,0 0 0 0 0,0 0 1936 0 0,0 0 368 0 0,0 0 64 0 0,0 0 24 0 0,-2 4-1505 0 0,0-1-303 0 0,-3 3-56 0 0,0-4-16 0 0,1 1-328 0 0,-4 2-72 0 0,3 2-16 0 0,0 2 0 0 0,-1-3-24 0 0,0 0-8 0 0,1 3 0 0 0,0-2 0 0 0,0-1-176 0 0,1 1-40 0 0,1 0-8 0 0,1-1 0 0 0,4-1-1152 0 0,-2-5-239 0 0,0 0-49 0 0,3 12-4096 0 0</inkml:trace>
  <inkml:trace contextRef="#ctx0" brushRef="#br0" timeOffset="53">25768 13879 11952 0 0,'0'0'528'0'0,"0"0"112"0"0,0 0-512 0 0,0 0-128 0 0,0 0 0 0 0,0 0 0 0 0,2-2 472 0 0,-2 2 72 0 0,0 0 8 0 0,0 0 8 0 0,0 0-80 0 0,5 0-8 0 0,0 0-9 0 0,0 2 1 0 0,2 0-144 0 0,-2 2-32 0 0,2-2-8 0 0,1 2 0 0 0,2 3-184 0 0,0 0-32 0 0,1-2 0 0 0,-1 3-5031 0 0,3-2-1009 0 0</inkml:trace>
  <inkml:trace contextRef="#ctx0" brushRef="#br0" timeOffset="54">25706 13885 4144 0 0,'0'0'368'0'0,"0"0"-296"0"0,0 0-72 0 0,4 2 0 0 0,1 1 1920 0 0,0 1 360 0 0,-2-1 80 0 0,2 1 8 0 0,-1 1-1848 0 0,1 0-368 0 0,-2 0-80 0 0,1 0-8 0 0,-2 1-64 0 0,3-2 88 0 0,-2 3-88 0 0,4-3 96 0 0,-5 0-224 0 0,4-1-48 0 0,-4 3-8 0 0,2-4-5448 0 0</inkml:trace>
  <inkml:trace contextRef="#ctx0" brushRef="#br0" timeOffset="55">28338 13887 15288 0 0,'0'0'336'0'0,"0"0"72"0"0,0 0 7 0 0,-2 4 17 0 0,0 1-344 0 0,-1-1-88 0 0,-2 0 0 0 0,4 1 0 0 0,-5-1 400 0 0,0 3 64 0 0,5 0 16 0 0,-2-2 0 0 0,-2 0-160 0 0,3 1-24 0 0,-1 0-8 0 0,1 4 0 0 0,-1-3-1248 0 0,2-3-256 0 0,-5 9-56 0 0,6-13-7 0 0</inkml:trace>
  <inkml:trace contextRef="#ctx0" brushRef="#br0" timeOffset="56">24722 13923 13792 0 0,'17'0'608'0'0,"-17"0"128"0"0,0 0-584 0 0,0 0-152 0 0,0 0 0 0 0,0 0 0 0 0,5 3 360 0 0,-5-3 48 0 0,0 0 7 0 0,10 4 1 0 0,8 2 48 0 0,-2 1 16 0 0,-7-6 0 0 0,4 3 0 0 0,2 2-176 0 0,0-5-32 0 0,0 2-8 0 0,-3 3 0 0 0,-2-2-120 0 0,5-4-24 0 0,-3 7-8 0 0,1-4 0 0 0,-5 0 48 0 0,4-1 0 0 0,0 0 8 0 0,2 1 0 0 0,-9 2-168 0 0,4-1 0 0 0,-3-1 0 0 0,3-1 0 0 0,-2 3 0 0 0,-7-5 0 0 0,0 0 0 0 0,2 6 0 0 0,5-4 224 0 0,-7-2 0 0 0,0 0 8 0 0,0 8 0 0 0,-3-3-88 0 0,3 4-16 0 0,-6-4-8 0 0,-1 1 0 0 0,1 0 24 0 0,1 2 8 0 0,-5-3 0 0 0,2 4 0 0 0,-6-2 88 0 0,2 4 16 0 0,6-4 8 0 0,0-1 0 0 0,-7 1-160 0 0,5 0-32 0 0,-1 1-8 0 0,3-1 0 0 0,0 0-64 0 0,0-1 0 0 0,-1 0 0 0 0,7-6 0 0 0,3 6-760 0 0,-3-6-136 0 0,0 3-32 0 0,0 3-8 0 0</inkml:trace>
  <inkml:trace contextRef="#ctx0" brushRef="#br0" timeOffset="57">27196 13955 9672 0 0,'-11'-7'864'0'0,"11"7"-696"0"0,0 0-168 0 0,0 0 0 0 0,0 0 672 0 0,0 0 96 0 0,0-5 16 0 0,0 5 8 0 0,7-1 8 0 0,-7 1 8 0 0,0 0 0 0 0,0 0-1 0 0,5 1-255 0 0,0 5-48 0 0,-5 4-16 0 0,0-2 0 0 0,0 1-128 0 0,2 2-24 0 0,-2-1-8 0 0,-2 4 0 0 0,0 1-168 0 0,-1-2-32 0 0,3 5 0 0 0,-1-3-8 0 0,-5-1-120 0 0,3 3 88 0 0,1-3-88 0 0,2-1 80 0 0,-2 2-80 0 0,2-2 0 0 0,0 1 72 0 0,0-2-72 0 0,4-2 0 0 0,-1-3 0 0 0,-1-2 0 0 0,3 2 64 0 0,-2 0-64 0 0,5-5 0 0 0,-3-2 0 0 0,4 0 64 0 0,0 0-192 0 0,1-5-40 0 0,0 1-8 0 0,-1 0 0 0 0,0 0-912 0 0,-2-3-192 0 0,3 0-32 0 0,-2 0-5583 0 0</inkml:trace>
  <inkml:trace contextRef="#ctx0" brushRef="#br0" timeOffset="58">26723 13966 10136 0 0,'0'0'896'0'0,"0"0"-712"0"0,0-5-184 0 0,0 5 0 0 0,0 0 768 0 0,0 0 112 0 0,0 0 24 0 0,0 0 8 0 0,0 0-112 0 0,0 0-16 0 0,0 0-9 0 0,-2 9 1 0 0,-1-2-336 0 0,3 1-72 0 0,0 0-16 0 0,0 4 0 0 0,0-1-48 0 0,0 2-16 0 0,3 2 0 0 0,-1 0 0 0 0,-2 0-136 0 0,0-2-32 0 0,3 4-8 0 0,-1-1 0 0 0,-2-3 128 0 0,5 2 24 0 0,-5-2 8 0 0,2 0 0 0 0,1-3-272 0 0,-1 2 0 0 0,-2-1 0 0 0,4-1 0 0 0,-4-1-136 0 0,0 0-56 0 0,1-2-16 0 0,-1-1-5551 0 0,3-1-1121 0 0</inkml:trace>
  <inkml:trace contextRef="#ctx0" brushRef="#br0" timeOffset="59">26643 13981 12696 0 0,'0'0'560'0'0,"0"0"120"0"0,-3-2-544 0 0,3 2-136 0 0,0 0 0 0 0,0 0 0 0 0,0 0 448 0 0,0 0 64 0 0,-1 4 16 0 0,-2 1 0 0 0,3 3-81 0 0,-3-2-7 0 0,0 4-8 0 0,2 0 0 0 0,1 1-144 0 0,0 0-32 0 0,0 2-8 0 0,-3 2 0 0 0,3-3-104 0 0,0 2-16 0 0,0-2-8 0 0,0 0 0 0 0,3 1-120 0 0,-3-2 0 0 0,0 0 0 0 0,1-1 0 0 0,2 0-64 0 0,0 1-40 0 0,0-3-8 0 0,-2-2 0 0 0,2 3-816 0 0,0-3-160 0 0,-3 1-31 0 0,1-3-1 0 0</inkml:trace>
  <inkml:trace contextRef="#ctx0" brushRef="#br0" timeOffset="60">20939 13999 7136 0 0,'0'0'320'0'0,"0"0"64"0"0,0 0-312 0 0,0 0-72 0 0,0 0 0 0 0,0 0 0 0 0,0 0 576 0 0,0 0 96 0 0,0 9 16 0 0,-3-1 8 0 0,-3 0 32 0 0,3 1 8 0 0,-2-2 0 0 0,1 1 0 0 0,0 5-96 0 0,2-1-24 0 0,-5 1 0 0 0,2 1 0 0 0,-1-1-320 0 0,-1 4-65 0 0,0-3-7 0 0,-2 1-8 0 0,3 2 32 0 0,1-1 8 0 0,-5-1 0 0 0,5-3 0 0 0,-1 1-256 0 0,-5 1-64 0 0,6 0-8 0 0,-1-3 0 0 0,-3-2 72 0 0,2 0 0 0 0,2 3 0 0 0,-2-7 64 0 0,1 4-64 0 0,-1-7 0 0 0,5 3 0 0 0,-4-1 64 0 0,0-4-64 0 0,2 0 0 0 0,4 0 0 0 0,-1 0 64 0 0,-7-6-64 0 0,3 3 0 0 0,2-2 0 0 0,-1-5 64 0 0,-2 3-64 0 0,4-1 0 0 0,-1 1 0 0 0,-1-5 0 0 0,1-2 64 0 0,3 0-64 0 0,-3 0 64 0 0,0 2-64 0 0,3-1 96 0 0,0-1-24 0 0,0 0 0 0 0,0 0 0 0 0,3 4 24 0 0,-3 1 0 0 0,3-1 0 0 0,0 5 0 0 0,4-2-8 0 0,-5 2 0 0 0,4-1 0 0 0,-6 6 0 0 0,9 0 16 0 0,-1 5 8 0 0,0-4 0 0 0,1 4 0 0 0,-1 2 16 0 0,2-2 0 0 0,-1 3 0 0 0,1 3 0 0 0,2-1-32 0 0,-6 4 0 0 0,3-3 0 0 0,4 2 0 0 0,-1 1-96 0 0,-1-4 72 0 0,2 4-72 0 0,0-3 64 0 0,-2 3-64 0 0,3-3 0 0 0,-6-1 0 0 0,1 2 64 0 0,3-4-136 0 0,3-3-32 0 0,-2 4-8 0 0,-1-4-5351 0 0,0 2-1065 0 0</inkml:trace>
  <inkml:trace contextRef="#ctx0" brushRef="#br0" timeOffset="61">23784 14013 9216 0 0,'0'0'408'0'0,"0"0"80"0"0,0 0-392 0 0,0 0-96 0 0,0 0 0 0 0,9 2 0 0 0,0 1 1160 0 0,-3 0 216 0 0,-6-3 32 0 0,7 7 16 0 0,1 2-592 0 0,-2-2-129 0 0,-6 3-15 0 0,0-2-8 0 0,4 6-280 0 0,-1-4-56 0 0,-3 1-16 0 0,0 3 0 0 0,-3-1-160 0 0,3-2-32 0 0,3-3-8 0 0,-3 4 0 0 0,-3-3-32 0 0,3 2 0 0 0,3-3-8 0 0,-3 1 0 0 0,-3 0-88 0 0,-1 0 0 0 0,11-3 72 0 0,-1 2-72 0 0,-4-2 0 0 0,4-4-80 0 0,-6-2 8 0 0,3 5 0 0 0,7 2-792 0 0,-3-5-160 0 0,-7-2-32 0 0,0 0-3807 0 0,8-2-769 0 0</inkml:trace>
  <inkml:trace contextRef="#ctx0" brushRef="#br0" timeOffset="62">24406 14018 14336 0 0,'16'-3'320'0'0,"-16"3"64"0"0,-6-2 8 0 0,6 2 8 0 0,0 0-320 0 0,0 0-80 0 0,0 0 0 0 0,0 0 0 0 0,0 0 480 0 0,0 0 87 0 0,0 0 9 0 0,0 0 8 0 0,-10 5-104 0 0,7 4-32 0 0,6-1 0 0 0,-3-1 0 0 0,-8 5-256 0 0,4-3-48 0 0,4 4-16 0 0,0 0 0 0 0,4 0-24 0 0,-4 1-8 0 0,0-6 0 0 0,1 4 0 0 0,8 1-96 0 0,-1-6 72 0 0,-12 5-72 0 0,8-5 64 0 0,5 1-64 0 0,-6 1-96 0 0,-3-4 16 0 0,0 0 8 0 0,2 3-408 0 0,1-3-72 0 0,4-4-24 0 0,-7-1-4623 0 0,0 0-929 0 0</inkml:trace>
  <inkml:trace contextRef="#ctx0" brushRef="#br0" timeOffset="63">25410 14015 10592 0 0,'0'0'944'0'0,"0"0"-752"0"0,0 0-192 0 0,0 0 0 0 0,0 0 696 0 0,0 5 104 0 0,0-5 16 0 0,-3 9 8 0 0,-1-1-176 0 0,1 2-32 0 0,0 1-9 0 0,1 1 1 0 0,-1-2-144 0 0,3 3-32 0 0,-3-1-8 0 0,3 1 0 0 0,0-2-104 0 0,-4 0-16 0 0,4 3-8 0 0,4-3 0 0 0,-1-4-168 0 0,0 5-32 0 0,-3-4 0 0 0,2 0-8 0 0,-2-8-88 0 0,6 7 0 0 0,-6-7 0 0 0,4 6 0 0 0,-4-6-672 0 0,0 0-160 0 0,10 2-24 0 0,-10-2-6567 0 0</inkml:trace>
  <inkml:trace contextRef="#ctx0" brushRef="#br0" timeOffset="64">23097 14086 3224 0 0,'0'0'288'0'0,"0"0"-288"0"0,0 0 0 0 0,0 0 0 0 0,0 0 1944 0 0,0 0 328 0 0,0 0 72 0 0,0 0 16 0 0,0 0-1208 0 0,-3 3-232 0 0,-2 2-56 0 0,1-2 0 0 0,4-3-177 0 0,-5 5-31 0 0,1-3-8 0 0,0 8 0 0 0,4-2-232 0 0,-5-1-56 0 0,2 0-8 0 0,3 0 0 0 0,-3 0-160 0 0,0 1-32 0 0,3-1 0 0 0,0 1-8 0 0,3 0 88 0 0,-3 3 16 0 0,3-2 8 0 0,0-2 0 0 0,2 1-264 0 0,-1 0 0 0 0,1-2 0 0 0,3 0 0 0 0,0-5 0 0 0,-2 6 0 0 0,0-7 0 0 0,3 2 0 0 0,1 2 0 0 0,-5-4 0 0 0,4-4 0 0 0,-2 4 0 0 0,2-2 0 0 0,0-5 0 0 0,-2 0 0 0 0,-1 1 0 0 0,-3-2 0 0 0,2 0-152 0 0,1-2 24 0 0,-3 1 0 0 0,0-2 128 0 0,-3 1 0 0 0,4-3 0 0 0,-4 1 0 0 0,-4-2 0 0 0,4 3 0 0 0,-3-3 0 0 0,0 4 0 0 0,0-1 128 0 0,-3 4-16 0 0,1-2-8 0 0,-1 4 0 0 0,-1-1-104 0 0,2 1 0 0 0,-5 2 0 0 0,4 0 0 0 0,-4 0 0 0 0,5 6 0 0 0,-8-3 0 0 0,4 3 0 0 0,3 4-384 0 0,0-6-104 0 0,-1 5-24 0 0,2 1-7815 0 0</inkml:trace>
  <inkml:trace contextRef="#ctx0" brushRef="#br0" timeOffset="65">24010 14114 4144 0 0,'-17'0'184'0'0,"17"0"40"0"0,0 0-224 0 0,0 0 0 0 0,0 0 0 0 0,0 0 0 0 0,0 0 2184 0 0,0 0 400 0 0,0 4 72 0 0,-8 4 24 0 0,-1-2-1560 0 0,3-2-305 0 0,6-4-63 0 0,-2 9-16 0 0,-3 1-368 0 0,3-4-80 0 0,2 3-8 0 0,0-1-8 0 0,7-3-96 0 0,-5 4-16 0 0,-2-3-8 0 0,9 1 0 0 0,5-2-152 0 0,-6 4 0 0 0,-2-4 0 0 0,0 1 0 0 0,6-4 0 0 0,-2 2 0 0 0,-5-4 0 0 0,-5 0 0 0 0,10-4 0 0 0,-4 2 0 0 0,5-4-96 0 0,0 1 24 0 0,-10-4-24 0 0,4 1 0 0 0,3 1 0 0 0,-2-1 0 0 0,-3-1 96 0 0,-3-1 0 0 0,0-2 0 0 0,3-1 0 0 0,1-1 0 0 0,-8 3 0 0 0,1 4 0 0 0,-3-3 0 0 0,3-2 0 0 0,-2 6 0 0 0,-3-1 0 0 0,3-2 0 0 0,1 4 80 0 0,-1-1-16 0 0,-4 4-64 0 0,-1-1 96 0 0,-1 3-96 0 0,4 0 0 0 0,1 0 0 0 0,-3 5 0 0 0,-3-2-64 0 0,4 0-40 0 0,3 2-8 0 0,0 4 0 0 0,-2-2-888 0 0,7-1-184 0 0,0 2-31 0 0,3-1-5241 0 0</inkml:trace>
  <inkml:trace contextRef="#ctx0" brushRef="#br0" timeOffset="66">24207 14104 10136 0 0,'-18'-3'896'0'0,"18"3"-712"0"0,0 0-184 0 0,0 0 0 0 0,0 0 712 0 0,0 0 112 0 0,0 0 16 0 0,0 0 8 0 0,0 0-208 0 0,0 0-32 0 0,-7 3-16 0 0,2 4-1 0 0,5-7-199 0 0,0 7-40 0 0,-3 1 0 0 0,0 1-8 0 0,6-1-184 0 0,-3 4-32 0 0,0-6 0 0 0,3 3-8 0 0,1-1-120 0 0,-3 1 88 0 0,3-1-88 0 0,-4-8 80 0 0,3 6-80 0 0,-3-6 64 0 0,10 1-64 0 0,-2 2 64 0 0,-8-3-64 0 0,10 3 0 0 0,-1-3 0 0 0,3-3 0 0 0,-3-1 0 0 0,0 0 0 0 0,-3-4 0 0 0,7 2 0 0 0,2 1 0 0 0,-5 0 0 0 0,-7-4 0 0 0,2 1-88 0 0,1 1 88 0 0,4-6 0 0 0,-10 3 0 0 0,0 0 0 0 0,-4-2 0 0 0,4 5 0 0 0,0-4 64 0 0,-6 3-64 0 0,-3-1 0 0 0,0 3 0 0 0,6 2 0 0 0,0 1 0 0 0,-9-2 0 0 0,5 5 0 0 0,-2 0 0 0 0,6 0 0 0 0,-5 0 0 0 0,0 3 0 0 0,-2-1 0 0 0,3 4-64 0 0,1-1-48 0 0,0 1-8 0 0,-1-1 0 0 0,5 0 0 0 0,4 3-392 0 0,-2-2-88 0 0,0-1-8 0 0,-2 4-3967 0 0,2-4-801 0 0</inkml:trace>
  <inkml:trace contextRef="#ctx0" brushRef="#br0" timeOffset="67">24589 14082 13416 0 0,'0'0'288'0'0,"0"0"64"0"0,0 0 16 0 0,0 0 16 0 0,0 0-304 0 0,0 0-80 0 0,-6-2 0 0 0,6 2 0 0 0,0 0 624 0 0,0 0 112 0 0,0 0 15 0 0,0 0 9 0 0,0 0-376 0 0,0 5-80 0 0,-4 0-16 0 0,0 6 0 0 0,0-2-64 0 0,1-4-24 0 0,3 6 0 0 0,0-2 0 0 0,-6-2-96 0 0,6 1-16 0 0,3-1-8 0 0,0 0 0 0 0,0-1-80 0 0,1-1 0 0 0,-3 3 72 0 0,6-2-72 0 0,2-4 0 0 0,-9-2 0 0 0,0 0 0 0 0,9 0 0 0 0,4 3 0 0 0,-2-6-96 0 0,-11 3 16 0 0,7-2 0 0 0,5-4-64 0 0,-7 0-16 0 0,2 4 0 0 0,-1-3 0 0 0,-6-4 64 0 0,4 3 0 0 0,-1-4 8 0 0,-3 0 0 0 0,-3 1 88 0 0,3 1 0 0 0,3 0 0 0 0,-3-2 0 0 0,-3 0 0 0 0,-1 2 0 0 0,0 3 0 0 0,2 0 0 0 0,-1 2 0 0 0,-2-3 72 0 0,-5 4-72 0 0,4-3 80 0 0,6 5-80 0 0,-7 0 0 0 0,-1-2 0 0 0,2-1 64 0 0,6 3-176 0 0,0 0-40 0 0,-7 3-8 0 0,0-1 0 0 0,2-2-1168 0 0,5 0-239 0 0,0 0-41 0 0,-3 13-16 0 0</inkml:trace>
  <inkml:trace contextRef="#ctx0" brushRef="#br0" timeOffset="68">22035 14104 2760 0 0,'-9'3'120'0'0,"9"-3"32"0"0,0 0-152 0 0,0 0 0 0 0,0 0 0 0 0,0 0 0 0 0,0 0 2400 0 0,0 0 456 0 0,0 0 88 0 0,0 9 24 0 0,-3-1-1688 0 0,3 0-329 0 0,0-4-71 0 0,-2 5-16 0 0,2 1-384 0 0,-3-4-88 0 0,3 6-8 0 0,3-2-8 0 0,-1-1-152 0 0,-2 1-24 0 0,3-2-8 0 0,0 1 0 0 0,0-1-128 0 0,4 0-64 0 0,-4-3 0 0 0,2 1 64 0 0,5-2 0 0 0,-1-4-64 0 0,-3 4 96 0 0,3-1-32 0 0,5-6-64 0 0,-6-1 0 0 0,1 4-80 0 0,-1-6 80 0 0,2-3-80 0 0,-5 4 80 0 0,5-6-80 0 0,0 2 80 0 0,-4 1-64 0 0,-1-5 64 0 0,2 2 0 0 0,-4 1-72 0 0,0-2 72 0 0,-3 1 0 0 0,0 1 0 0 0,0-1 0 0 0,-3 1 72 0 0,0-2-72 0 0,-4 7 96 0 0,2-3-96 0 0,-1 0 136 0 0,-1 3-24 0 0,-3-2-8 0 0,2 5 0 0 0,-5-3-104 0 0,5 5 0 0 0,-2-3-72 0 0,-1 0 72 0 0,1 6-64 0 0,-2-3 64 0 0,6 3 0 0 0,-3-2-72 0 0,2 3-152 0 0,2 2-24 0 0,1-3-8 0 0,4-3-7879 0 0</inkml:trace>
  <inkml:trace contextRef="#ctx0" brushRef="#br0" timeOffset="69">21848 14062 9216 0 0,'0'0'816'0'0,"0"0"-656"0"0,0 0-160 0 0,0 0 0 0 0,0 0 768 0 0,0 0 128 0 0,0 0 16 0 0,0 0 8 0 0,0 0-32 0 0,0 0-8 0 0,0 0 0 0 0,0 0-1 0 0,0 0-271 0 0,3 7-64 0 0,-3 0 0 0 0,0 0-8 0 0,4 1-152 0 0,-4 3-24 0 0,0 1-8 0 0,0-2 0 0 0,2-2-96 0 0,-2 3-32 0 0,0 1 0 0 0,0-6 0 0 0,0 6-96 0 0,3-1-32 0 0,-3-3 0 0 0,0 3 0 0 0,0-4-96 0 0,0 2 0 0 0,0-9 64 0 0,5 8-64 0 0,-5 1 0 0 0,0-9-80 0 0,0 8 16 0 0,0-8 0 0 0,4 6-376 0 0,-4-6-72 0 0,0 0-8 0 0,5 7-5047 0 0,-5-7-1017 0 0</inkml:trace>
  <inkml:trace contextRef="#ctx0" brushRef="#br0" timeOffset="70">21460 14065 20030 0 0,'0'10'193'0'0,"1"9"135"0"0,3-3-136 0 0,-4 0-32 0 0,0 0-8 0 0,-4-1 0 0 0,4 5-64 0 0,0-3-16 0 0,0-2 0 0 0,0 5 0 0 0,0-6-72 0 0,0-1 0 0 0,0 0 72 0 0,0-1-72 0 0,0-2 128 0 0,0-1 0 0 0,4 0-8 0 0,-4-9 0 0 0,0 0-192 0 0,0 0-40 0 0,0 0-8 0 0,0 0 0 0 0,0 0-232 0 0,0 0-56 0 0,0 0-8 0 0,0 0-5095 0 0,0 0-1025 0 0</inkml:trace>
  <inkml:trace contextRef="#ctx0" brushRef="#br0" timeOffset="71">27354 14104 10912 0 0,'0'0'480'0'0,"0"0"104"0"0,0 0-464 0 0,0 0-120 0 0,0 0 0 0 0,0 0 0 0 0,8 3 280 0 0,-8-3 32 0 0,-2 2 8 0 0,2-2 0 0 0,2 7 208 0 0,-2-7 48 0 0,0 0 0 0 0,0 0 8 0 0,0 0-296 0 0,4 4-64 0 0,6-2-16 0 0,-2 2-1 0 0,-8-4-143 0 0,2 0-64 0 0,8 0 64 0 0,-5 0-64 0 0,-1 0 0 0 0,2-2 0 0 0,4 2-72 0 0,-1-2 72 0 0,1 0-167 0 0,-3-1 15 0 0,-7 3 8 0 0,5-4 0 0 0,5 0 144 0 0,-6-1 0 0 0,-4 4 0 0 0,0 1 0 0 0,6-5 0 0 0,-3-1 0 0 0,-8-2 0 0 0,1 6 0 0 0,0-4 0 0 0,-1 4 0 0 0,0 0 0 0 0,-4 0 0 0 0,-6 0 224 0 0,5 2 79 0 0,10 0 17 0 0,-4 0 0 0 0,-9 0 80 0 0,4 2 16 0 0,1 0 8 0 0,4 2 0 0 0,-5 2-168 0 0,0-4-40 0 0,-1 7-8 0 0,4 1 0 0 0,2-4-32 0 0,2 5-8 0 0,-5-5 0 0 0,3 5 0 0 0,4-4-32 0 0,0 1-8 0 0,-1-1 0 0 0,1 1 0 0 0,5 2-56 0 0,0-3-8 0 0,3 3-64 0 0,-2-2 96 0 0,-4-1-96 0 0,6-3 0 0 0,6 0 0 0 0,-2 1 0 0 0,-6-3-248 0 0,4 0-16 0 0,1-2-8 0 0,7 0-5191 0 0,-6-2-1033 0 0</inkml:trace>
  <inkml:trace contextRef="#ctx0" brushRef="#br0" timeOffset="72">21733 14073 18403 0 0,'0'4'220'0'0,"0"8"212"0"0,3-1-184 0 0,-3 2-40 0 0,0-3-8 0 0,0 2 0 0 0,0-2-56 0 0,0 1-16 0 0,0 3 0 0 0,0-4 0 0 0,0 1-48 0 0,0 0-16 0 0,0-4 0 0 0,0 7 0 0 0,4-8-64 0 0,-4 2 0 0 0,0 1 0 0 0,2-5 64 0 0,-2-4-144 0 0,0 0-32 0 0,0 0-8 0 0,0 0 0 0 0,0 0-776 0 0,0 0-152 0 0,0 0-32 0 0</inkml:trace>
  <inkml:trace contextRef="#ctx0" brushRef="#br0" timeOffset="73">22765 14101 8552 0 0,'0'0'376'0'0,"0"0"80"0"0,0 0-360 0 0,0 0-96 0 0,3-5 0 0 0,-1-1 0 0 0,1 1 800 0 0,-3 5 136 0 0,0 0 32 0 0,4-5 8 0 0,-4 5-8 0 0,0 0 0 0 0,0 0 0 0 0,0 0-1 0 0,0 0-327 0 0,0 0-72 0 0,0 0-16 0 0,0 0 0 0 0,0 0-264 0 0,0 9-48 0 0,0-2-16 0 0,0 0 0 0 0,0 5-88 0 0,0-1-16 0 0,-4-1-8 0 0,4 2 0 0 0,0-3-8 0 0,-3 4 0 0 0,3 0 0 0 0,0-2 0 0 0,0-3-104 0 0,0 4 0 0 0,-2-3 0 0 0,4 0 0 0 0,-2-1 0 0 0,3-2 0 0 0,-3-6 0 0 0,0 8 0 0 0,4-4-256 0 0,-4-4-80 0 0,0 0-16 0 0,0 0 0 0 0,5 6-1080 0 0,-5-6-216 0 0,0 0-47 0 0</inkml:trace>
  <inkml:trace contextRef="#ctx0" brushRef="#br0" timeOffset="74">19953 14100 6448 0 0,'0'0'576'0'0,"0"0"-464"0"0,0 0-112 0 0,0 0 0 0 0,0 0 1544 0 0,0 0 288 0 0,0 0 56 0 0,0 0 16 0 0,7 0-1008 0 0,2-2-208 0 0,-3-3-41 0 0,0 5-7 0 0,1 0-224 0 0,-1 0-40 0 0,2 0-16 0 0,2 0 0 0 0,1 0-40 0 0,-2 0-16 0 0,5-4 0 0 0,0 4 0 0 0,1 0-232 0 0,-1 0-72 0 0,-3 0 0 0 0,2 0 0 0 0,-2 0-312 0 0,-1 0-112 0 0,-4 0-24 0 0,-6 0-8 0 0,9 4-1168 0 0,-9-4-231 0 0,0 0-41 0 0,0 0-16 0 0</inkml:trace>
  <inkml:trace contextRef="#ctx0" brushRef="#br0" timeOffset="75">22911 14101 4144 0 0,'0'0'368'0'0,"0"0"-296"0"0,0-5-72 0 0,0 5 0 0 0,-3-6 1776 0 0,3 6 336 0 0,0 0 72 0 0,0 0 16 0 0,0 0-1096 0 0,0 0-216 0 0,0 0-48 0 0,0 0-9 0 0,0 0-279 0 0,-6 6-56 0 0,3-1-16 0 0,-1 4 0 0 0,3 2-184 0 0,1-4-40 0 0,-4 0 0 0 0,4 0-8 0 0,0 1-64 0 0,0 3-16 0 0,0-2 0 0 0,0-2 0 0 0,4 2-80 0 0,-3-4-24 0 0,-1 4 0 0 0,4-5 0 0 0,-1 6-64 0 0,-3-6 0 0 0,2 1 0 0 0,-2-5 64 0 0,4 6-176 0 0,-1 0-40 0 0,1-1-8 0 0,-4-5 0 0 0,0 0-1120 0 0,0 0-232 0 0,0 0-47 0 0,0 0-9 0 0</inkml:trace>
  <inkml:trace contextRef="#ctx0" brushRef="#br0" timeOffset="76">26037 14091 7344 0 0,'-7'2'320'0'0,"7"-2"72"0"0,-3-2-312 0 0,-1 2-80 0 0,1 0 0 0 0,-2 2 0 0 0,3-2 480 0 0,-4 2 72 0 0,2 1 24 0 0,4-3 0 0 0,-3 1-120 0 0,3-1-16 0 0,0 0-8 0 0,-3 4 0 0 0,2 1 0 0 0,1-5 0 0 0,0 0 0 0 0,-4 7 0 0 0,4 0-272 0 0,0-7-48 0 0,0 0-16 0 0,4 8 0 0 0,-3-2-16 0 0,2 1-8 0 0,3 1 0 0 0,-2-3 0 0 0,1 1-72 0 0,0 1 0 0 0,2 0 0 0 0,-4 1 64 0 0,4-3-64 0 0,0 1 0 0 0,-2 0 0 0 0,3-1 64 0 0,-4 2 64 0 0,3-1 0 0 0,-1 1 8 0 0,-2-1 0 0 0,4-2 80 0 0,-4 3 8 0 0,1-3 8 0 0,1 1 0 0 0,-6-5-232 0 0,1 4 0 0 0,-1-4 0 0 0,0 0-80 0 0,0 0 144 0 0,0 0 32 0 0,0 0 8 0 0,0 0 0 0 0,0 0 103 0 0,0 0 17 0 0,-1 3 8 0 0,-8 1 0 0 0,5-2-136 0 0,-3-2-32 0 0,0 0-64 0 0,-3 0 96 0 0,3 0-32 0 0,-1-2-64 0 0,-2-1 88 0 0,1 2-88 0 0,2 1 0 0 0,-3-3 0 0 0,3 0-120 0 0,1 2 40 0 0,-2-2-496 0 0,4 3-103 0 0,-2-2-25 0 0,6 2 0 0 0</inkml:trace>
  <inkml:trace contextRef="#ctx0" brushRef="#br0" timeOffset="77">27163 14091 10592 0 0,'-12'0'944'0'0,"6"0"-752"0"0,6 0-192 0 0,0 0 0 0 0,0 0 512 0 0,0 0 72 0 0,0 0 16 0 0,0 0 0 0 0,4 7-480 0 0,-2-6-120 0 0,-2-1 0 0 0,8 4 0 0 0,5-4 0 0 0,-5 0-128 0 0,0 4 24 0 0,2-4-5472 0 0</inkml:trace>
  <inkml:trace contextRef="#ctx0" brushRef="#br0" timeOffset="78">28033 14103 7832 0 0,'0'0'696'0'0,"0"0"-560"0"0,0 0-136 0 0,-6-3 0 0 0,5 1 816 0 0,1 2 136 0 0,-5 0 24 0 0,5 0 8 0 0,-5 2-416 0 0,0-2-88 0 0,1 3-8 0 0,4-3-8 0 0,-5 6 144 0 0,2-2 32 0 0,-3 0 8 0 0,5 3-1 0 0,-2-2-327 0 0,3-5-72 0 0,0 5-16 0 0,0 2 0 0 0,0 0-136 0 0,3-1-24 0 0,-3-6-8 0 0,5 4 0 0 0,-3 3 32 0 0,3-3 0 0 0,0 0 0 0 0,-1 3 0 0 0,2-3-96 0 0,-2 2 64 0 0,0-2-64 0 0,2-2 64 0 0,0 2 56 0 0,-1 2 8 0 0,-1 1 0 0 0,0 0 0 0 0,0-3 48 0 0,0 0 16 0 0,0 0 0 0 0,1 0 0 0 0,-5-4-192 0 0,4 6 0 0 0,-4-6 0 0 0,1 3 0 0 0,-1 1 160 0 0,0-4 0 0 0,0 0 0 0 0,0 0 0 0 0,0 0 160 0 0,0 0 24 0 0,0 0 8 0 0,-5 4 0 0 0,-2-4-232 0 0,1 0-48 0 0,0 0-8 0 0,0 0 0 0 0,-3-4-64 0 0,1 3-96 0 0,2 1 16 0 0,-4 0-8799 0 0</inkml:trace>
  <inkml:trace contextRef="#ctx0" brushRef="#br0" timeOffset="79">26187 14137 10592 0 0,'0'0'944'0'0,"0"-7"-752"0"0,2 1-192 0 0,0 2 0 0 0,4 0 536 0 0,-6 4 72 0 0,2-6 8 0 0,-2 6 8 0 0,0 0 48 0 0,0 0 0 0 0,0 0 8 0 0,0 0-1 0 0,0 0-223 0 0,0 0-40 0 0,0 0-16 0 0,2 6 0 0 0,-2 2-216 0 0,3-2-48 0 0,-3 1-8 0 0,2 0 0 0 0,-2 1-56 0 0,0 1-8 0 0,0 3-64 0 0,2-5 96 0 0,-2 3-96 0 0,2 0 0 0 0,-2-1 0 0 0,0-1 0 0 0,0 1 0 0 0,0-3 0 0 0,0 4 0 0 0,0-4 0 0 0,0-1 0 0 0,0-5 0 0 0,0 0 0 0 0,0 0-80 0 0,0 0-56 0 0,0 0-16 0 0,0 0 0 0 0,0 0 0 0 0,0 0-8 0 0,0 0-8 0 0,0 0 0 0 0,0 0 0 0 0,0-8 64 0 0,0 3 8 0 0,3-3 8 0 0,-1 0 0 0 0,4 1 152 0 0,-4-1 24 0 0,3 4 8 0 0,-2-3 0 0 0,1 3-96 0 0,-1-3 0 0 0,1 2 0 0 0,2 1 0 0 0,-2 3 96 0 0,-4 1-32 0 0,4-4 0 0 0,-4 4 0 0 0,6 0 0 0 0,-6 0 0 0 0,4 0 0 0 0,-4 0 0 0 0,0 0-64 0 0,3 4 80 0 0,0-3-80 0 0,-3-1 80 0 0,0 0-80 0 0,0 6 96 0 0,2 1-96 0 0,-2 0 96 0 0,0-4-96 0 0,0 2 0 0 0,0 0 0 0 0,0-5 0 0 0,0 0 0 0 0,0 0-72 0 0,0 0 72 0 0,0 0-104 0 0,0 0-40 0 0,0 0-8 0 0,0 0 0 0 0,0 0 0 0 0,0 0 152 0 0,0 0 0 0 0,2-2 0 0 0,1-2 0 0 0,2-1 0 0 0,-5-1 0 0 0,2-1 0 0 0,-2-2 0 0 0,0 4 64 0 0,0-5 48 0 0,4 4 8 0 0,2 1 0 0 0,-4 1 40 0 0,4 0 0 0 0,-4-1 8 0 0,3 1 0 0 0,-2-1 48 0 0,-3 5 8 0 0,7 0 0 0 0,-3 0 0 0 0,-4 0-160 0 0,7 0-64 0 0,-7 0 0 0 0,5 3 64 0 0,3 1 16 0 0,-4 0 0 0 0,0-1 0 0 0,0 1 0 0 0,-4-4-80 0 0,5 6 0 0 0,-1-2 72 0 0,0 5-72 0 0,-2-3 0 0 0,2 1 0 0 0,0 0 0 0 0,-3 2 0 0 0,2-4-168 0 0,2 5-48 0 0,-3-4-8 0 0,0 1 0 0 0,4-1-416 0 0,-4 0-96 0 0,1 0-8 0 0,-1 0-4047 0 0,2-1-809 0 0</inkml:trace>
  <inkml:trace contextRef="#ctx0" brushRef="#br0" timeOffset="80">27554 14113 13360 0 0,'0'0'288'0'0,"0"0"64"0"0,0 0 16 0 0,0 0 16 0 0,0 0-312 0 0,0 0-72 0 0,0 0 0 0 0,0 0 0 0 0,6 4 568 0 0,-3 1 96 0 0,-3-1 15 0 0,-3 3 9 0 0,6-1-240 0 0,-3 0-40 0 0,0 1-16 0 0,0-2 0 0 0,-3 3-168 0 0,3 0-32 0 0,3-1 0 0 0,-3 3-8 0 0,-3-4-88 0 0,0 3-8 0 0,3-3-8 0 0,0 0 0 0 0,0 1-80 0 0,-3-1 0 0 0,1-1 72 0 0,2-5-72 0 0,0 0 0 0 0,0 0 0 0 0,-5 7 0 0 0,5-7 0 0 0,0 0-216 0 0,0 0 0 0 0,-5 2 0 0 0,0-4 0 0 0,5 2 0 0 0,0-6 0 0 0,-2 2 0 0 0,2-2 0 0 0,-2-3 128 0 0,2 3 88 0 0,4-5-104 0 0,1 1 40 0 0,-1-2 0 0 0,-3-1 0 0 0,6 2 0 0 0,2 1 0 0 0,-5 3-352 0 0,0-1-64 0 0,0 1-8 0 0,2 2-4023 0 0,2 1-801 0 0</inkml:trace>
  <inkml:trace contextRef="#ctx0" brushRef="#br0" timeOffset="81">25273 14132 12528 0 0,'0'0'272'0'0,"0"0"56"0"0,8 2 16 0 0,1 2 8 0 0,0-2-280 0 0,1-2-72 0 0,2 0 0 0 0,0 0 0 0 0,-1 0 296 0 0,2 0 48 0 0,2 4 8 0 0,-2-4 0 0 0,2-4-8 0 0,1 2 0 0 0,-4 2 0 0 0,3-4-1 0 0,-3 2-159 0 0,-1 2-32 0 0,3-2-8 0 0,-2 2 0 0 0,-6 0-144 0 0,3 0-88 0 0,1-3 16 0 0,-2 3 0 0 0,-5 0-983 0 0,-3 0-193 0 0</inkml:trace>
  <inkml:trace contextRef="#ctx0" brushRef="#br0" timeOffset="82">27683 14154 11600 0 0,'0'0'512'0'0,"0"0"112"0"0,0 0-496 0 0,0 0-128 0 0,0 0 0 0 0,0 0 0 0 0,0 7 448 0 0,0-2 72 0 0,0 2 16 0 0,3 0 0 0 0,0 3 40 0 0,-2-5 0 0 0,-5-1 7 0 0,4 6 1 0 0,3-4-296 0 0,-3-6-56 0 0,-6 7-8 0 0,6-1-8 0 0,0 0-144 0 0,0-6-72 0 0,-2 8 80 0 0,-1-3-80 0 0,2 0 64 0 0,-3 2-64 0 0,4-7 0 0 0,0 0 0 0 0,-4 1 0 0 0,4-1 0 0 0,0 0 0 0 0,0 0 0 0 0,0 0-136 0 0,0 0-24 0 0,2-3-8 0 0,4-2 0 0 0,0-2 72 0 0,0 1 24 0 0,-6-1 0 0 0,6-2 0 0 0,2 1 72 0 0,-3-1-64 0 0,-2 1 64 0 0,1 0-64 0 0,1 5 64 0 0,-2-4 0 0 0,-1 3 0 0 0,1 0 0 0 0,-3 4 128 0 0,5-6-16 0 0,-1 2 0 0 0,-4 4 0 0 0,0 0-8 0 0,0 0 0 0 0,6 0 0 0 0,-6 0 0 0 0,0 0-104 0 0,0 0 88 0 0,1 3-88 0 0,5-2 80 0 0,-2 6-80 0 0,-1-2 0 0 0,-3-1 0 0 0,0 4 0 0 0,7-3 0 0 0,-7-1 64 0 0,-2 6-64 0 0,0-4 64 0 0,6 1-64 0 0,-4-1-88 0 0,0-6 24 0 0,-4 4 0 0 0,-4 3-64 0 0,8-7 0 0 0,0 0-8 0 0,0 6 0 0 0,-5-2-40 0 0,5-4-8 0 0,0 0 0 0 0,0 0 0 0 0,0 0 80 0 0,0 0 8 0 0,0 0 8 0 0,3-2 0 0 0,4-2 152 0 0,-4-3 24 0 0,-3-1 8 0 0,4-1 0 0 0,6 0 120 0 0,-6 3 24 0 0,-6-3 8 0 0,4 4 0 0 0,4-5-24 0 0,1 3 0 0 0,-3 0 0 0 0,-1 3 0 0 0,-3 4-152 0 0,3-4-72 0 0,7 2 64 0 0,-2-2-64 0 0,-8 4 240 0 0,0 0 8 0 0,8-3 0 0 0,0 3 0 0 0,-8 0-120 0 0,4 0-16 0 0,1 3-8 0 0,0 1 0 0 0,3 1-104 0 0,-4 0 72 0 0,-1 2-72 0 0,2 0 64 0 0,0 3-64 0 0,-1-5 0 0 0,-1 4 0 0 0,0-3 0 0 0,2 3-96 0 0,-3-2-40 0 0,2-3-8 0 0,-4-4 0 0 0,0 6-1320 0 0,4 1-264 0 0,0-3-47 0 0</inkml:trace>
  <inkml:trace contextRef="#ctx0" brushRef="#br0" timeOffset="83">26485 14180 8984 0 0,'0'0'392'0'0,"0"0"88"0"0,0-3-384 0 0,0-1-96 0 0,0-4 0 0 0,0 8 0 0 0,0 0 656 0 0,0 0 112 0 0,0 0 16 0 0,0 0 8 0 0,-3-2-88 0 0,3 2-24 0 0,-2-2 0 0 0,2 2 0 0 0,-6-2-200 0 0,5 6-49 0 0,-2-2-7 0 0,1 2 0 0 0,2 0-248 0 0,-4 3-48 0 0,4-3-16 0 0,0 3 0 0 0,-4-2-112 0 0,4-1 64 0 0,0 5-64 0 0,0-2 0 0 0,4-1 64 0 0,-4 0-64 0 0,0-6 0 0 0,0 7 0 0 0,0-2 0 0 0,0-5 0 0 0,0 0 0 0 0,0 0 0 0 0,0 0-256 0 0,0 0 0 0 0,0 0 0 0 0,0 0 0 0 0,0 0-8 0 0,9-4 0 0 0,-4 3 1 0 0,-1-4-1 0 0,-1 1 32 0 0,2-2 8 0 0,-3-1 0 0 0,0 0 0 0 0,1 1 224 0 0,-3 0 0 0 0,2-4 0 0 0,1 4 0 0 0,-3 1 208 0 0,2-1 88 0 0,-2 2 24 0 0,0-2 0 0 0,0 6 15 0 0,0 0 9 0 0,0 0 0 0 0,0 0 0 0 0,0 0-88 0 0,0 0-24 0 0,0 0 0 0 0,0 0 0 0 0,0 0 0 0 0,0 0 0 0 0,5 6 0 0 0,-3 0 0 0 0,-2 2-104 0 0,0-3-32 0 0,4 3 0 0 0,-4 0 0 0 0,1 0 0 0 0,2 2-8 0 0,-3-4 0 0 0,2 2 0 0 0,3-2-88 0 0,-2 2-128 0 0,-3-8 32 0 0,3 5 8 0 0,1 0-344 0 0,-1 0-72 0 0,-3-5-8 0 0,0 0-4503 0 0,4 1-897 0 0</inkml:trace>
  <inkml:trace contextRef="#ctx0" brushRef="#br0" timeOffset="84">19981 14201 8288 0 0,'0'0'368'0'0,"0"0"80"0"0,0 0-360 0 0,0 0-88 0 0,0 0 0 0 0,0 0 0 0 0,0 0 1152 0 0,7 2 224 0 0,-2-2 32 0 0,0-2 16 0 0,3 2-520 0 0,1-3-104 0 0,2-1-17 0 0,5 4-7 0 0,-4-1-488 0 0,6 1-104 0 0,-2 0-24 0 0,-1 0 0 0 0,-1 0-96 0 0,3 1-64 0 0,-5 3 64 0 0,0-1-64 0 0,1-3-88 0 0,-1 2-48 0 0,-4 2-16 0 0,1-3-7207 0 0</inkml:trace>
  <inkml:trace contextRef="#ctx0" brushRef="#br4" timeOffset="85">23187 14795 9584 0 0,'0'0'424'0'0,"0"0"88"0"0,0 0-408 0 0,0 0-104 0 0,0 0 0 0 0,0 0 0 0 0,0-3 672 0 0,0 3 120 0 0,0-5 16 0 0,3-2 8 0 0,-3 5-208 0 0,0 2-48 0 0,0 0-8 0 0,5-5 0 0 0,-5 1-352 0 0,3-1-72 0 0,-3 0-9 0 0,0-2-7 0 0,3 5-112 0 0,0-3 0 0 0,-2-2 64 0 0,-1 2-64 0 0,4-2 0 0 0,-4 0 0 0 0,-4 3 64 0 0,3-4-64 0 0,1 0 0 0 0,1 1 64 0 0,6 0-64 0 0,-6-2 0 0 0,-1 9 72 0 0,3-5-72 0 0,-3 5 64 0 0,8-4-64 0 0,0-4 256 0 0,1 4 16 0 0,-3 2 0 0 0,0-4 0 0 0,-6 6-168 0 0,7 0-32 0 0,-7 0-8 0 0,6 3 0 0 0,3 0 88 0 0,-6 1 8 0 0,3 1 8 0 0,-5 0 0 0 0,3 1-56 0 0,-4 2-16 0 0,0-1 0 0 0,0 1 0 0 0,-4 0 72 0 0,3 4 16 0 0,-3-5 0 0 0,2 3 0 0 0,-6-3-184 0 0,4 3 0 0 0,-2-3 0 0 0,-3 0 0 0 0,5 1 0 0 0,-5-5 0 0 0,0 2 0 0 0,4 0 0 0 0,-3-3 0 0 0,5 2 0 0 0,3-4 0 0 0,0 0 0 0 0,-4 0 0 0 0,-1-4 0 0 0,-1 0 0 0 0,3-1 0 0 0,1-1 0 0 0,-1-2 0 0 0,3 1 0 0 0,0 0 0 0 0,3-3 72 0 0,-3 1-72 0 0,2-3 96 0 0,1 2-96 0 0,0 0 64 0 0,0-1-64 0 0,2 1 0 0 0,-1-1 0 0 0,2 1 72 0 0,-1 0-72 0 0,0 6 0 0 0,4 0 72 0 0,0-4-72 0 0,-3 4 0 0 0,2 4 0 0 0,1-4 0 0 0,-1 4 0 0 0,-2 0 0 0 0,-1 0 0 0 0,-5 0 0 0 0,5 5 0 0 0,0 1 64 0 0,-1-1-64 0 0,-3 1 64 0 0,3 4-64 0 0,-8-1 64 0 0,4 3-64 0 0,-1-3 64 0 0,-3 2-64 0 0,2-3 64 0 0,-4 4-64 0 0,0-2 64 0 0,-1-1-64 0 0,-1-1 0 0 0,-1 1 0 0 0,1-2 0 0 0,2 0 64 0 0,0-1-64 0 0,-6-5 0 0 0,5 1 64 0 0,7-2-64 0 0,0 0 64 0 0,-6 0-64 0 0,2 0 64 0 0,-4-2-64 0 0,2 1 0 0 0,-2-2 0 0 0,0-2 0 0 0,0-5 0 0 0,2 2 0 0 0,2 5 0 0 0,-2-5 0 0 0,4-1 0 0 0,-1-1 64 0 0,0 3-64 0 0,6-3 0 0 0,-3 3 0 0 0,5-1 0 0 0,-3 0 0 0 0,5 3 0 0 0,0-4 0 0 0,-2 2 0 0 0,1 2 0 0 0,-4 0 0 0 0,6-1 0 0 0,2 1 0 0 0,-10 5 0 0 0,11 0 0 0 0,-3-3 0 0 0,3 3 0 0 0,-3 0 0 0 0,0 3 0 0 0,1-2 0 0 0,-3 4 0 0 0,3 0 64 0 0,-6 0-64 0 0,3 2 0 0 0,-5 0 0 0 0,-1 2-96 0 0,4 2 96 0 0,-4-5 0 0 0,0 3 0 0 0,0-4 0 0 0,0 6 0 0 0,-4-3 0 0 0,3 0 0 0 0,-5-1 0 0 0,-2 0 0 0 0,4 0 0 0 0,-1-2 0 0 0,-3-1 0 0 0,6-1 0 0 0,2-3 0 0 0,-8 0 0 0 0,0 2 72 0 0,1-2-72 0 0,-2-2 0 0 0,3-1 72 0 0,5-1-72 0 0,-6-1 0 0 0,6-1 64 0 0,-8 0-64 0 0,4 1 0 0 0,0-3 0 0 0,2-3 64 0 0,0 2-64 0 0,0-2 0 0 0,1 0 0 0 0,2 2 64 0 0,0-3-64 0 0,0 3 0 0 0,2-1 0 0 0,1 0 0 0 0,3 2 64 0 0,-1-3-64 0 0,0 4 0 0 0,-2-2 80 0 0,3 6-80 0 0,-5-6 64 0 0,7 4-64 0 0,-2 3 112 0 0,3-2-16 0 0,-2 4-8 0 0,1 0 0 0 0,2-3-88 0 0,-2 3 0 0 0,1 3 0 0 0,-1 1 0 0 0,-1-2 0 0 0,2 1 0 0 0,-4-1 0 0 0,4 7 0 0 0,-6-6 0 0 0,1 2 64 0 0,-1 1-64 0 0,-1 4 0 0 0,1 0 0 0 0,-3-1 0 0 0,0-2 0 0 0,-3 3 0 0 0,-2 0 0 0 0,2-1 0 0 0,-1-1 0 0 0,-1 0 0 0 0,-4 3 0 0 0,0-3 0 0 0,-1 0 0 0 0,1-1 0 0 0,0-2 0 0 0,-1-1 0 0 0,1 1 0 0 0,0-2 0 0 0,4-3 0 0 0,3 2 0 0 0,-7-4 0 0 0,1 2 0 0 0,4-3 0 0 0,-2-2 0 0 0,-2 1 0 0 0,3-1 0 0 0,2-2 0 0 0,0-1 0 0 0,-2 1-96 0 0,5 0 96 0 0,0-5 0 0 0,0 3 0 0 0,3-3 0 0 0,-1 3 0 0 0,-2-1 0 0 0,3 0 0 0 0,3-2 0 0 0,-1 5 0 0 0,0 0-80 0 0,-2 0 80 0 0,0 2 0 0 0,0 1-72 0 0,2-1 72 0 0,-1 3 112 0 0,2 2-24 0 0,-1 0-8 0 0,3 0-80 0 0,-2 2 0 0 0,-6-2 0 0 0,9 5 0 0 0,-3-1 0 0 0,1 4 0 0 0,-1-2 0 0 0,-2 6 0 0 0,1-4 0 0 0,-2 1 0 0 0,-1 4 0 0 0,-2-4 0 0 0,0 2 0 0 0,0 0 0 0 0,-2 1 0 0 0,-1-1 0 0 0,-2-2 0 0 0,1 1 0 0 0,4-1 0 0 0,-5 1 0 0 0,1-3 0 0 0,-2-2 0 0 0,-2-3 0 0 0,3 3 0 0 0,5-5-80 0 0,-9 5-8 0 0,-1-2 0 0 0,3-2 0 0 0,7-1 88 0 0,0 0 0 0 0,-8-1 0 0 0,2 1 0 0 0,1-3 0 0 0,-1-2 0 0 0,4 0 0 0 0,-1-2 0 0 0,0-2 0 0 0,3 1 0 0 0,0 0 0 0 0,3 4 0 0 0,0-4 0 0 0,-1 0 0 0 0,6 0-72 0 0,-5 1 72 0 0,3 0 0 0 0,-5 0 120 0 0,6 0-24 0 0,0 3 0 0 0,2-1-96 0 0,-2 2 0 0 0,1 1 0 0 0,0 2 0 0 0,1 2 0 0 0,-3-2 0 0 0,0 5 0 0 0,0-2 0 0 0,0 1 0 0 0,-1 3 0 0 0,0-1 0 0 0,-2 0 0 0 0,-1 1 0 0 0,-2 0 0 0 0,0 0 0 0 0,4 3 0 0 0,-4-4 64 0 0,-4 2-64 0 0,2 2 0 0 0,-1-3 0 0 0,0 0 0 0 0,1 0 0 0 0,-7 2 0 0 0,4-4 0 0 0,0 0 0 0 0,1 1 0 0 0,-5-5 0 0 0,-1 4 0 0 0,6-4-104 0 0,-1 3 8 0 0,-4-4 0 0 0,4 0 0 0 0,3-4 96 0 0,-4 3 0 0 0,-1-4 0 0 0,3 0 0 0 0,4 1 0 0 0,0-4 128 0 0,0 2-24 0 0,0-4-8 0 0,0 1-96 0 0,-1-1-104 0 0,1 3 16 0 0,0-3 8 0 0,0-2 80 0 0,1 4 128 0 0,6-3-32 0 0,-6 4-8 0 0,8 6-88 0 0,-3-5-112 0 0,-2 4 24 0 0,2-1 8 0 0,3 3 80 0 0,-5 0 128 0 0,-4 0-32 0 0,0 0-8 0 0,9 5-88 0 0,-3 1 0 0 0,-6-2 0 0 0,4 0 0 0 0,-2 3-96 0 0,1 1 8 0 0,-3 0 8 0 0,0-2 0 0 0,-5-1 144 0 0,1 2 24 0 0,4 0 8 0 0,-5-1 0 0 0,1 0-96 0 0,-2-4 0 0 0,2 3 0 0 0,-2-3 0 0 0,6-2 0 0 0,-9 3 0 0 0,1-1 0 0 0,0-2 0 0 0,8 0 0 0 0,0 0 0 0 0,-4-5 0 0 0,1 1 0 0 0,3 4 0 0 0,-4-5-72 0 0,4-2 72 0 0,0 0-80 0 0,4-4 80 0 0,-4 7 0 0 0,-4-3 64 0 0,4 0-64 0 0,0 2-560 0 0,4 0-144 0 0,-1-2-32 0 0,-3 7-8 0 0</inkml:trace>
  <inkml:trace contextRef="#ctx0" brushRef="#br5" timeOffset="86">22979 14703 8552 0 0,'-2'3'376'0'0,"0"-3"80"0"0,-1 0-360 0 0,3 0-96 0 0,-4 0 0 0 0,0 2 0 0 0,-2 0 488 0 0,-2-2 88 0 0,3 0 8 0 0,0 4 8 0 0,-4-3 80 0 0,5 2 24 0 0,-4-1 0 0 0,2 0 0 0 0,1-2-248 0 0,0 3-40 0 0,-1-3-16 0 0,4 1 0 0 0,2-1-232 0 0,-6 0-56 0 0,6 0-9 0 0,0 0 1 0 0,-3 0-96 0 0,2-1 72 0 0,-3-2-72 0 0,4 3 64 0 0,0-7 32 0 0,4 2 0 0 0,-3-2 0 0 0,2-1 0 0 0,3-1-96 0 0,-4 6 0 0 0,4-5 0 0 0,-1 3 0 0 0,3-4 0 0 0,-2 2 0 0 0,-1-1 0 0 0,2 4 0 0 0,1 0 0 0 0,0-1 0 0 0,0-1 0 0 0,-2 1 0 0 0,2 5 0 0 0,-3 0 80 0 0,3 0-16 0 0,-2 4-64 0 0,-1-4 160 0 0,0 0-32 0 0,-5 0 0 0 0,5 4 0 0 0,1 4-16 0 0,-2-2-8 0 0,0-1 0 0 0,-2 2 0 0 0,0 0-104 0 0,-2 0 88 0 0,0 0-88 0 0,0 2 80 0 0,0-4-80 0 0,0 2 0 0 0,0 1 72 0 0,-2 0-72 0 0,0-4 64 0 0,-2 3-64 0 0,3-3 80 0 0,-4 1-80 0 0,1 0 72 0 0,-1-2-72 0 0,0-1 64 0 0,-4-1-64 0 0,4 2 64 0 0,0 0-64 0 0,-4-6 0 0 0,2 3 64 0 0,2-3-64 0 0,-1 2 0 0 0,1-4 0 0 0,0 0 0 0 0,-1 0 0 0 0,3 1 0 0 0,-1-6 0 0 0,4 3 0 0 0,0 1 0 0 0,0-5 0 0 0,0 4 0 0 0,4-2 0 0 0,-1 0 0 0 0,3 1 0 0 0,-1 2 0 0 0,3-2 0 0 0,-3 2 0 0 0,1 1 0 0 0,-2-2 0 0 0,5 3 0 0 0,-4 2 0 0 0,0 2 0 0 0,-5 0 0 0 0,9 2 0 0 0,-1-2 0 0 0,-2 4 0 0 0,-6-4 0 0 0,5 1 64 0 0,0 5-64 0 0,-3 0 0 0 0,5 1 0 0 0,-6 1 64 0 0,2-1-64 0 0,-3 2 0 0 0,2 1 0 0 0,-2-4 0 0 0,0 3 64 0 0,-2-1-64 0 0,-1-1 64 0 0,3 1-64 0 0,0-8 72 0 0,-6 7-72 0 0,4 2 80 0 0,-4-4-80 0 0,2 0 128 0 0,-2-4-16 0 0,-2 2-8 0 0,3 0 0 0 0,-1-3-8 0 0,1 0 0 0 0,-2-3 0 0 0,0 0 0 0 0,0 2 0 0 0,-1-4-8 0 0,3 0 0 0 0,-3-3 0 0 0,2 0 0 0 0,1 0 0 0 0,-1 0 0 0 0,5-3 0 0 0,-2 3 8 0 0,3-3 8 0 0,0 2 0 0 0,0-2 0 0 0,0-2-40 0 0,4 7-64 0 0,0-5 88 0 0,0-1-88 0 0,-1 6 0 0 0,5-2 0 0 0,-2 2 0 0 0,2 1 0 0 0,0 2 0 0 0,-4 1 0 0 0,5 0 0 0 0,-4 2 0 0 0,0-2 0 0 0,4 2 0 0 0,-4 2 0 0 0,0 0 0 0 0,-5-2 0 0 0,6 2 0 0 0,2 3 0 0 0,-4 4 0 0 0,2-6 0 0 0,-1 5 0 0 0,1 0 0 0 0,-4 3 0 0 0,3-3 0 0 0,-1 2 0 0 0,-4 0 0 0 0,0-1 0 0 0,2-2 0 0 0,-4 3 0 0 0,-2-1 0 0 0,3 0 0 0 0,-3 1 0 0 0,0-3 0 0 0,-2 0 0 0 0,-3 0 0 0 0,1-2 0 0 0,2 0 0 0 0,0-5 0 0 0,-5 3 0 0 0,3-3 176 0 0,-2 0-16 0 0,-1-3-8 0 0,0 1 0 0 0,0-3-152 0 0,0-1 0 0 0,3 5 0 0 0,1-2 0 0 0,-1-4 0 0 0,0 2 0 0 0,-1-2 0 0 0,4-1 0 0 0,0-1 0 0 0,5 3 0 0 0,-2-4 0 0 0,4 3 0 0 0,3 0 64 0 0,0 0-64 0 0,1 0 0 0 0,2 3 0 0 0,3-4 0 0 0,-4 4 0 0 0,4 0 0 0 0,-3 2 0 0 0,3 1-88 0 0,0-3-40 0 0,-3 4-16 0 0,2 4 0 0 0,-1-4 144 0 0,-2 1 0 0 0,1 1 0 0 0,1 3 0 0 0,-2 1 0 0 0,1 0 0 0 0,-5-1 0 0 0,5 3 0 0 0,-6-2 0 0 0,3 4 0 0 0,-5-1 0 0 0,4 0 0 0 0,-2 0 0 0 0,-2-2 0 0 0,-2-1 0 0 0,2 1 0 0 0,-4 0 0 0 0,3 3 0 0 0,-5-3 0 0 0,0-2 0 0 0,4-4 0 0 0,-2 5 0 0 0,-3-4 0 0 0,0 3 0 0 0,2-5 0 0 0,-1 0 0 0 0,-2 0 0 0 0,3 0 0 0 0,-1 0 0 0 0,-2 0 0 0 0,3-2 0 0 0,0-3 0 0 0,2 2 128 0 0,-3-1 0 0 0,1-3 0 0 0,2-1 0 0 0,3 1-128 0 0,0 3 0 0 0,-2-4 0 0 0,2 0 0 0 0,2-3 0 0 0,1 4 0 0 0,0-2 0 0 0,2 0 0 0 0,1 4-96 0 0,-1-2-32 0 0,0-1-16 0 0,0 1 0 0 0,0 6 144 0 0,1-3 0 0 0,-6 4 0 0 0,8 0 0 0 0,-3-1 0 0 0,1-2 0 0 0,-6 3 0 0 0,8 3 0 0 0,-4-2 0 0 0,2 3 0 0 0,-3 0 0 0 0,-1 0 0 0 0,2 4 0 0 0,-2-1 0 0 0,-2 2 0 0 0,2 1 0 0 0,-2-4 0 0 0,0 4 0 0 0,0-3 0 0 0,-2 0 0 0 0,0-2 0 0 0,-2 2 0 0 0,2-3 0 0 0,2 4 0 0 0,-4-3 0 0 0,-3 0 0 0 0,1-4 0 0 0,2 5 0 0 0,-2-4 0 0 0,-2 3 0 0 0,1-3 0 0 0,1 1 0 0 0,-2-6 64 0 0,3 3-64 0 0,0-2 0 0 0,-1 2 0 0 0,3-5 128 0 0,-2 0-16 0 0,2 1-8 0 0,1-1 0 0 0,2 0-104 0 0,2-3 0 0 0,-2 4 0 0 0,3-3 0 0 0,0 0 0 0 0,-1 2 0 0 0,1-2 0 0 0,0 2 0 0 0,1 0 0 0 0,0 3 0 0 0,1-2 0 0 0,-5 4 0 0 0,5-3 0 0 0,-5 3 0 0 0,0 0 0 0 0,9-2-80 0 0,-9 2 80 0 0,5 2 0 0 0,-5-2 0 0 0,5 6 0 0 0,-2 0 0 0 0,-1 0-64 0 0,2 1 64 0 0,-2-1 0 0 0,-2 1 0 0 0,3 0 0 0 0,-3 0 0 0 0,0 3 0 0 0,-3-5 0 0 0,1 2 0 0 0,-2-2 0 0 0,2 2 0 0 0,-1-3 0 0 0,-2 1 0 0 0,0 0 0 0 0,1-3 0 0 0,2 1 0 0 0,-4 1 0 0 0,2-4 0 0 0,-3 0 0 0 0,3 0 0 0 0,-2 0 72 0 0,1-2-72 0 0,2-3 80 0 0,-2 3-16 0 0,2-3 0 0 0,-2 4 0 0 0,2-7 0 0 0,0 3-64 0 0,-1-2 0 0 0,4 0 0 0 0,-4-3 0 0 0,4 2 0 0 0,4 2 0 0 0,-4 0 0 0 0,2 0 0 0 0,0 0 0 0 0,1-1-88 0 0,3 3 24 0 0,-1-1 0 0 0,0 2 64 0 0,-5 3 0 0 0,0 0 0 0 0,6 0 0 0 0,2-3-72 0 0,-8 3 0 0 0,4 3 0 0 0,3-2 0 0 0,-7-1 72 0 0,4 5 0 0 0,-1-3 0 0 0,2 5 0 0 0,-1-2 0 0 0,-4-5 0 0 0,0 0 0 0 0,2 11 0 0 0,-2-5 0 0 0,0 0 0 0 0,0 0 0 0 0,0 1 0 0 0,-2-2 0 0 0,-2-1 0 0 0,4-4 0 0 0,-2 5 0 0 0,-4-2 0 0 0,2-1 88 0 0,-3-2-8 0 0,3 0 0 0 0,-2 0-80 0 0,1 0 0 0 0,0-2 0 0 0,-1-1 0 0 0,4 1 0 0 0,-1-4 0 0 0,0 3 0 0 0,0-2 0 0 0,3 0 0 0 0,0-2 0 0 0,3 2 0 0 0,-3-1 0 0 0,6-2-224 0 0,-4 4-56 0 0,1-3-8 0 0,0 1-5431 0 0,-1 0-1081 0 0</inkml:trace>
  <inkml:trace contextRef="#ctx0" brushRef="#br5" timeOffset="87">21865 14707 11200 0 0,'0'0'496'0'0,"-6"0"104"0"0,4 2-480 0 0,-4-1-120 0 0,3 4 0 0 0,1 3 0 0 0,-1-5 320 0 0,0 1 32 0 0,-3-1 16 0 0,6-3 0 0 0,0 0 32 0 0,-2 1 8 0 0,0 5 0 0 0,0-3 0 0 0,2-3-208 0 0,0 0-40 0 0,0 0 0 0 0,0 0-8 0 0,0 0-64 0 0,0 0-16 0 0,0 0 0 0 0,-6-3-1 0 0,4 1 1 0 0,2 2 0 0 0,-4-5 0 0 0,3-2 0 0 0,1 0-72 0 0,-4-2 96 0 0,4 3-96 0 0,-2-2 96 0 0,2-1-24 0 0,2-2 0 0 0,2 4 0 0 0,-3-3 0 0 0,-1 1 104 0 0,6-2 16 0 0,0 0 8 0 0,0 2 0 0 0,0 1-200 0 0,2 1 0 0 0,-3 5-72 0 0,4 0 72 0 0,-1-2 72 0 0,2 4 72 0 0,-4-3 16 0 0,-1 3 0 0 0,3 4-16 0 0,-2-1 0 0 0,-1-1 0 0 0,-2 4 0 0 0,2-3-80 0 0,-1 2-64 0 0,0 2 96 0 0,-2-2-96 0 0,2 2 72 0 0,-4-3-72 0 0,2 4 0 0 0,-2 2 72 0 0,-2-3-72 0 0,2 2-128 0 0,0-1 32 0 0,-4-2 8 0 0,2-1 280 0 0,-2 2 48 0 0,-3 1 16 0 0,2-5 0 0 0,0 1-256 0 0,-1-3 0 0 0,1 3 0 0 0,-1-2 0 0 0,2 0-64 0 0,-2-2-64 0 0,-2-2-16 0 0,3 0 0 0 0,-1-3 144 0 0,0 1 0 0 0,1-2 0 0 0,3 1 0 0 0,-1 1 0 0 0,0-4 0 0 0,3 5 0 0 0,0-5 0 0 0,0-2 128 0 0,0 3 0 0 0,3 0 0 0 0,0-6 0 0 0,2 7-128 0 0,1 0 0 0 0,-1-2 64 0 0,0 3-64 0 0,0 0 0 0 0,1 4 0 0 0,2-5 0 0 0,-3 4 0 0 0,-5 2 64 0 0,5 0-64 0 0,4 0 88 0 0,-9 0-88 0 0,5 2 0 0 0,0 0 0 0 0,1 2 0 0 0,-5-1 0 0 0,5 2 0 0 0,-2 2 64 0 0,-2-2-64 0 0,0 2 0 0 0,1 1 72 0 0,-1 1-72 0 0,-2-2 0 0 0,-2 3 72 0 0,-1-3-72 0 0,3 2 0 0 0,-4 1 0 0 0,0-1 0 0 0,-2-3 0 0 0,2 3 0 0 0,-1-5 0 0 0,-1 3 0 0 0,-2-3 0 0 0,3 2 0 0 0,-3-2 0 0 0,0-2 0 0 0,0 1 0 0 0,0-3 0 0 0,3 0 0 0 0,-4 0 0 0 0,1-3-64 0 0,0 0 64 0 0,4-2 0 0 0,-2 0 0 0 0,0-2 0 0 0,5 2 0 0 0,-3-2 0 0 0,2 0 0 0 0,2-1 0 0 0,2 1 0 0 0,-2 0 0 0 0,5-2 0 0 0,1 2 0 0 0,0 0 0 0 0,0 0 0 0 0,3 2 0 0 0,-1 2 0 0 0,0 1 0 0 0,-2 0 0 0 0,1-2 0 0 0,-1 0 0 0 0,2 4 0 0 0,0-2 88 0 0,0 2-88 0 0,-3 2 80 0 0,3 1-80 0 0,-2-2 80 0 0,-1 5-80 0 0,1-1 64 0 0,-4 2-64 0 0,3 0 0 0 0,0 2 72 0 0,-2-1-72 0 0,-3-2 0 0 0,-3-1 0 0 0,3 6 64 0 0,0-4-64 0 0,-3 2 0 0 0,-2-1 0 0 0,3-1 0 0 0,-4 2 0 0 0,0-3 0 0 0,2-1 0 0 0,-4-1 0 0 0,3 1 0 0 0,-4-5 0 0 0,4 5 0 0 0,-2-2 0 0 0,-1-3 0 0 0,2 0 0 0 0,1 0 0 0 0,-1-3 0 0 0,0-2 0 0 0,1 0 0 0 0,3 1 0 0 0,-1-4 0 0 0,3 2 0 0 0,0-1 0 0 0,0-3 0 0 0,3 2 0 0 0,-1 0 0 0 0,1 0 0 0 0,-1-1 0 0 0,4 0 0 0 0,0 1 0 0 0,1 1 0 0 0,1 0 0 0 0,-2 3 0 0 0,-1-1 0 0 0,3 2 0 0 0,-2 1-72 0 0,2 2 72 0 0,-3-2 0 0 0,-1 2 0 0 0,6 2 0 0 0,-6 0 0 0 0,1-2 0 0 0,-2 5 0 0 0,3 2 0 0 0,-3 0 0 0 0,-3-2 0 0 0,2 0 0 0 0,1 3 0 0 0,-1-2 0 0 0,-2 0 0 0 0,0 2 0 0 0,-2-2 64 0 0,-1 3-64 0 0,1-2 0 0 0,-1-3 0 0 0,3-4 0 0 0,-3 8 0 0 0,-3-2 0 0 0,1-1 0 0 0,1 0 0 0 0,-2-1 0 0 0,-2-1 0 0 0,0-1 0 0 0,3 1 0 0 0,-4-1 0 0 0,1-4 64 0 0,4 2-64 0 0,-2-3 0 0 0,0 1 0 0 0,1-2 0 0 0,0-4 0 0 0,2 3 0 0 0,-3-1 0 0 0,4-5 0 0 0,2 5 64 0 0,0-1-64 0 0,0-3 0 0 0,2 1 64 0 0,2-1 0 0 0,-2 1-64 0 0,1 2 96 0 0,2-3-96 0 0,0 3 0 0 0,1 5 0 0 0,0-1 0 0 0,-4-1 0 0 0,3-1 0 0 0,0 2 0 0 0,4 1 0 0 0,-7-3 0 0 0,-2 5 0 0 0,8 3 0 0 0,-1 1 0 0 0,-3-1 0 0 0,2-2 0 0 0,-4 7 0 0 0,3-3 0 0 0,-3 2 0 0 0,4-2 0 0 0,-3 2 0 0 0,0-2 0 0 0,-1 3 0 0 0,-2-5 0 0 0,0 2 0 0 0,0 2 0 0 0,0-7 72 0 0,0 8-72 0 0,-2-5 64 0 0,-1 6-64 0 0,-3-2 0 0 0,3 0 0 0 0,-2-2 0 0 0,1-3 0 0 0,-6 2 0 0 0,3-2 0 0 0,-1-2 0 0 0,0 0 0 0 0,0-2 0 0 0,1 1 0 0 0,-5-2 0 0 0,5 1 0 0 0,-1-2 0 0 0,-1-3 0 0 0,1 3 0 0 0,2-5 0 0 0,0-1 0 0 0,2-2 0 0 0,0 5 0 0 0,0-2 0 0 0,3-3 0 0 0,1 0 0 0 0,0 5 0 0 0,1 0 64 0 0,-1 0-64 0 0,4 3 0 0 0,0 0 0 0 0,2 0 0 0 0,-2-1 0 0 0,2 2 0 0 0,0 0 0 0 0,1-1 0 0 0,2 4 0 0 0,-1 4 0 0 0,-2-3 0 0 0,-2 4 0 0 0,4-3 0 0 0,-2 5 0 0 0,-1-2 0 0 0,1 2 0 0 0,-1-3 0 0 0,0 4 0 0 0,-2 0 0 0 0,1-1 0 0 0,2 2-72 0 0,-2 4 72 0 0,-2-7 0 0 0,-2 3 0 0 0,2-4-72 0 0,-2 1 72 0 0,0-1 0 0 0,0 3-72 0 0,0-8-8 0 0,0 4 0 0 0,0-4 0 0 0,-2 6 0 0 0,0-1 80 0 0,2-5 0 0 0,-10 2 64 0 0,6 1-64 0 0,-4-3 0 0 0,3 0 0 0 0,-6-3 0 0 0,3 3 64 0 0,2-6-64 0 0,-2 5 0 0 0,1-5 0 0 0,1 2 0 0 0,-2 0 0 0 0,5-5 0 0 0,1 3 0 0 0,-1-2 0 0 0,0 4 0 0 0,6-3 0 0 0,-3-2 0 0 0,3 2 64 0 0,2-3-64 0 0,1 3 0 0 0,-1 2 0 0 0,3 3 0 0 0,2-4-96 0 0,-2 2 16 0 0,0 4 8 0 0,1-2 0 0 0,-1 2-824 0 0,-3 2-168 0 0,-1 2-32 0 0</inkml:trace>
  <inkml:trace contextRef="#ctx0" brushRef="#br5" timeOffset="88">22742 14739 9816 0 0,'0'0'216'0'0,"0"0"40"0"0,0 0 16 0 0,0 0 8 0 0,0 0-280 0 0,0 0 0 0 0,-1 0 0 0 0,-5 0 0 0 0,2 0 528 0 0,0 0 48 0 0,0 0 16 0 0,4 0 0 0 0,0 0-184 0 0,-7 0-40 0 0,2 0-8 0 0,-1 0 0 0 0,6 0-192 0 0,0 0-40 0 0,-5-2 0 0 0,2-2-8 0 0,3 0 56 0 0,0 0 16 0 0,0-1 0 0 0,0-2 0 0 0,0 0-80 0 0,0-1-16 0 0,3 1 0 0 0,2 0 0 0 0,-2 0-32 0 0,2 0-1 0 0,1 2-63 0 0,-2-2 96 0 0,4 3 16 0 0,2 1 0 0 0,-6-2 0 0 0,5 0 0 0 0,-2 2 104 0 0,-1 2 16 0 0,0 1 8 0 0,-1 0 0 0 0,2 0-112 0 0,-7 0-16 0 0,2 4-8 0 0,-2-4 0 0 0,0 0-32 0 0,4 8-8 0 0,-4 1 0 0 0,2-2 0 0 0,1 3-64 0 0,-3-2 64 0 0,0-2-64 0 0,0 0 64 0 0,-3 2-64 0 0,1-2 0 0 0,2 5 0 0 0,-4-5 0 0 0,2 1 0 0 0,-4-1 0 0 0,0-2 0 0 0,2 1 0 0 0,-4 0 0 0 0,3-2-88 0 0,-3-2 24 0 0,2-1 0 0 0,-1 0 64 0 0,3-1 0 0 0,-4-4 0 0 0,4 2 0 0 0,-2 0 0 0 0,1-3 0 0 0,2 0 0 0 0,1-2 0 0 0,-1-3 0 0 0,3 3 96 0 0,0-4-32 0 0,0 2 0 0 0,3 1-64 0 0,-1-3 96 0 0,4 4-32 0 0,-1-1 0 0 0,2 1-64 0 0,1 0 0 0 0,-2 4 64 0 0,2-4-64 0 0,1 3 0 0 0,-2 0 64 0 0,1 0-64 0 0,-4 3 0 0 0,-4 2 64 0 0,6 2-64 0 0,0 3 64 0 0,0 0-64 0 0,-1 0 0 0 0,-3-1 64 0 0,4 4-64 0 0,-4-1 0 0 0,-2 0 0 0 0,0 0 0 0 0,4 5 0 0 0,-8-3 0 0 0,4-2 0 0 0,-2 3 0 0 0,-4-1 0 0 0,4 1 0 0 0,2-4 0 0 0,-3 5 64 0 0,-3-7-64 0 0,4 4 0 0 0,-4-2 160 0 0,0 2 0 0 0,-3-3 0 0 0,1-4 0 0 0,0-1-160 0 0,1 0 0 0 0,-4 0 0 0 0,3-1 0 0 0,-1-4 0 0 0,1-1 0 0 0,3 2 0 0 0,-3 0 0 0 0,2-7 0 0 0,2 5-80 0 0,1-6 80 0 0,1 2-80 0 0,-2 3 152 0 0,4-1 32 0 0,4-5 8 0 0,-2 6 0 0 0,-2-5-112 0 0,3 5 64 0 0,1-3-64 0 0,2 2 0 0 0,-1-3 0 0 0,3 6 64 0 0,-5-2-64 0 0,5 2 0 0 0,-2 5 0 0 0,-6 0 0 0 0,8 0 0 0 0,-1 0 0 0 0,-2-2 0 0 0,-5 2 0 0 0,8 2 0 0 0,1 1 0 0 0,-9-3 0 0 0,5 6 0 0 0,0-3 0 0 0,-1 5 0 0 0,1 0 0 0 0,-4-2 0 0 0,3 0 0 0 0,-4 7 0 0 0,2-4 0 0 0,-2 3 0 0 0,0-1 0 0 0,-2-3 0 0 0,-2 4 0 0 0,3-6 0 0 0,-4 3 0 0 0,-1-2 0 0 0,0 0 0 0 0,-1-2 0 0 0,-2-1 0 0 0,1-2 0 0 0,2 0 0 0 0,-2 1 0 0 0,4-3 0 0 0,-4-3 0 0 0,2 1 0 0 0,-2-2 0 0 0,7-2 0 0 0,-3-1 0 0 0,1 1 0 0 0,0-1 0 0 0,3-3 0 0 0,0 1 0 0 0,0 1 0 0 0,3-1 0 0 0,0 0 0 0 0,2-1 0 0 0,1 3 0 0 0,2 2 0 0 0,-3-3 0 0 0,1 4 0 0 0,-1 2 0 0 0,3-3 0 0 0,-2 0 0 0 0,-2 5 0 0 0,1 0 0 0 0,4 0 0 0 0,-7 4 0 0 0,4-3 0 0 0,0 6 0 0 0,-1-3 0 0 0,0 2 0 0 0,-3-1 0 0 0,0 1 0 0 0,2 2-64 0 0,-8-1 64 0 0,4 0 0 0 0,0 2 0 0 0,4 0 0 0 0,-4-1 0 0 0,0 3 0 0 0,-4-3 0 0 0,2 2 0 0 0,-5-3 0 0 0,-2-1 0 0 0,4 0 0 0 0,0-1 0 0 0,-4-1 0 0 0,1-2 0 0 0,1 3 0 0 0,2-2 0 0 0,-3-6 0 0 0,-1 3 0 0 0,1-2 0 0 0,0-1-80 0 0,3-2 80 0 0,2 1-96 0 0,0 2 96 0 0,3-4 0 0 0,-1 0 80 0 0,1-1-80 0 0,0 0 0 0 0,1-4 64 0 0,2 3-64 0 0,4-7 0 0 0,-3 7 0 0 0,1-5 64 0 0,3 3-64 0 0,1 4 0 0 0,-1-2 64 0 0,3 0-64 0 0,-7 2 0 0 0,5 1 0 0 0,-2 0 0 0 0,1 5 0 0 0,1-2 0 0 0,-2 4 0 0 0,-1-2 0 0 0,-1 5 0 0 0,-3 0 0 0 0,4 0 0 0 0,-4-1 0 0 0,2 1 0 0 0,-2 3 0 0 0,1-2 0 0 0,-1 4 0 0 0,-2 3 64 0 0,0-2-64 0 0,0 1 0 0 0,0 0 0 0 0,0-4 0 0 0,-2-1 0 0 0,-3 1 0 0 0,5 2 0 0 0,-4-4 0 0 0,0-1 0 0 0,-2 0 0 0 0,3-1 0 0 0,-3-1 0 0 0,2-3 0 0 0,-1 2 0 0 0,-4-2 0 0 0,4-2 0 0 0,0-1 0 0 0,0 2 0 0 0,-4-4 0 0 0,5 0 0 0 0,-6 1 0 0 0,6-4 0 0 0,-1 1 0 0 0,2-1 64 0 0,-3 1-64 0 0,4 1 0 0 0,-1-1 0 0 0,3-3 0 0 0,0 2 0 0 0,0 2 0 0 0,0 0 0 0 0,3-2 0 0 0,-1 3 0 0 0,1-2 0 0 0,3 2 0 0 0,-1 2-96 0 0,-2 2 96 0 0,2-2-104 0 0,-5 3-112 0 0,6 0-16 0 0,-2 3-8 0 0,1 1 0 0 0,-5-4-320 0 0,6 5-64 0 0,-1 0-16 0 0,3-1-6463 0 0</inkml:trace>
  <inkml:trace contextRef="#ctx0" brushRef="#br4" timeOffset="89">22104 14742 5528 0 0,'0'0'488'0'0,"0"0"-392"0"0,0 0-96 0 0,0 0 0 0 0,0 0 928 0 0,0 0 160 0 0,0 0 32 0 0,0 0 0 0 0,0 0-256 0 0,-6 0-48 0 0,-2 0-16 0 0,8 0 0 0 0,-5-2-224 0 0,-1 2-40 0 0,0-3-16 0 0,6 3 0 0 0,-4 0-312 0 0,-2-3-64 0 0,2 1-16 0 0,0-4 0 0 0,4 2-17 0 0,0 0-7 0 0,0-4 0 0 0,0 4 0 0 0,0-4-24 0 0,6 2-8 0 0,-6-2 0 0 0,6 4 0 0 0,-4-3-72 0 0,2 0 64 0 0,2-1-64 0 0,0 2 64 0 0,-1 3-64 0 0,3 0 0 0 0,-2 1 0 0 0,1-3 0 0 0,-1 4 152 0 0,1-2 8 0 0,-1 1 8 0 0,-1 2 0 0 0,-5 0-168 0 0,6 0 0 0 0,-1 2 0 0 0,3 1-96 0 0,-8-3 168 0 0,3 1 32 0 0,5 4 8 0 0,-4 3 0 0 0,0-4-112 0 0,2 3 0 0 0,-5-2 0 0 0,2 2 0 0 0,-3 1 64 0 0,0 1-64 0 0,0-3 0 0 0,0 4 0 0 0,0-3 64 0 0,-3 0-64 0 0,3-7 0 0 0,-5 8 0 0 0,3 2 64 0 0,-4-5-64 0 0,0 1 0 0 0,2-1 72 0 0,-1-3-72 0 0,-1 3 0 0 0,-2-3 0 0 0,3 4 64 0 0,-1-6-64 0 0,-2 0 0 0 0,0 0 72 0 0,3-3-72 0 0,-3 0 0 0 0,2-2 64 0 0,1-1-64 0 0,0-3 0 0 0,1 4 64 0 0,-1-3-64 0 0,3-2 80 0 0,2-2-80 0 0,0 4 104 0 0,2-5-24 0 0,3-1-8 0 0,-4 2 0 0 0,5 1-72 0 0,-1-2 0 0 0,3 4 72 0 0,0-1-72 0 0,-3 4 0 0 0,3 0 0 0 0,0 5 0 0 0,0-2 0 0 0,-2 0 0 0 0,2 1 0 0 0,-3-1 0 0 0,2 3 0 0 0,-1 3 0 0 0,0-1-80 0 0,0 4 80 0 0,-2-2-80 0 0,1 0 80 0 0,-1 3 112 0 0,-2 1-24 0 0,1 1-8 0 0,-1 1-80 0 0,1 2 0 0 0,-3-3 0 0 0,0 4 64 0 0,0-4 64 0 0,0 2 16 0 0,-3 1 0 0 0,1-1 0 0 0,-3-3-144 0 0,1 3-152 0 0,-1-2 32 0 0,1 0 8 0 0,-2-1 192 0 0,-2-5 40 0 0,3 6 8 0 0,-1-6 0 0 0,-2 2-128 0 0,0-5 0 0 0,3 0 0 0 0,-4 0 0 0 0,2 0 0 0 0,-1-1-144 0 0,3-3 32 0 0,-1 2 8 0 0,4-5 168 0 0,-2 2 32 0 0,2-2 0 0 0,-1 0 8 0 0,3 0-104 0 0,-2-2 0 0 0,4-1 0 0 0,1-1 0 0 0,-1-2 0 0 0,2 3 0 0 0,-2-1 0 0 0,4 2 0 0 0,-1-1 0 0 0,1 0 0 0 0,-2 1 0 0 0,4 2 0 0 0,0 3-96 0 0,-2 1 16 0 0,-1 1 0 0 0,1-1 0 0 0,-6 3 80 0 0,8 0 128 0 0,-3 0-32 0 0,3 5-8 0 0,-2-1-88 0 0,-2 1 0 0 0,-1 0 0 0 0,3 0 0 0 0,-4 2 0 0 0,1 2 0 0 0,-3-1 0 0 0,2 1 0 0 0,-2 2 0 0 0,0-3 0 0 0,0 1 0 0 0,0 1 0 0 0,0-1 0 0 0,-2-1 0 0 0,-1-1 0 0 0,1 0 0 0 0,-2 0 0 0 0,2-2 0 0 0,-1-1 0 0 0,0 1 0 0 0,3-5 0 0 0,-5 2 0 0 0,-1 2 0 0 0,2-4 0 0 0,4 0 0 0 0,-5 0 0 0 0,-1-4 0 0 0,1 2 0 0 0,-1-1 0 0 0,4 0 96 0 0,-1-3-96 0 0,0-1 96 0 0,1 3-96 0 0,-4-5-72 0 0,6 1 72 0 0,-3 1-104 0 0,6-2 104 0 0,-3-2 104 0 0,3 3-16 0 0,0-2-8 0 0,-1 1-80 0 0,4 1 0 0 0,-4 3 0 0 0,7-2 0 0 0,-4 2 0 0 0,-1 3-72 0 0,2 0 72 0 0,0 0-80 0 0,0 2 80 0 0,-6 0 0 0 0,4 0 64 0 0,-4 0-64 0 0,5 4 0 0 0,1-2 0 0 0,-1 3 0 0 0,-2 2 64 0 0,-3-7-64 0 0,3 5 0 0 0,-1 4 0 0 0,2-1 0 0 0,-4-2 0 0 0,0 2 0 0 0,0 0 0 0 0,0 0 0 0 0,-4 0 0 0 0,4 2 0 0 0,-5-5 0 0 0,2 4 0 0 0,3-9 0 0 0,-5 4 0 0 0,-1 1 0 0 0,4 0 0 0 0,-4-2 0 0 0,1 0 0 0 0,-1 0 0 0 0,2-1 0 0 0,-1-2 0 0 0,-1 0 0 0 0,4-2 0 0 0,-4-1 0 0 0,3 1 0 0 0,-2-2 0 0 0,2-1 0 0 0,3 0 0 0 0,-2-2 0 0 0,2 0 64 0 0,0 0-64 0 0,0 0 0 0 0,2-1 0 0 0,1 1 0 0 0,0 0 0 0 0,2 1 64 0 0,1 0-64 0 0,-1-1 0 0 0,-1 2 0 0 0,2 1 0 0 0,0-1 0 0 0,1 0 0 0 0,-4 3 0 0 0,6 0 0 0 0,-4-1 0 0 0,0 3 0 0 0,0 3 0 0 0,-5-3 0 0 0,0 0 0 0 0,6 4 0 0 0,-2 1 0 0 0,0 0 0 0 0,-2 2 0 0 0,4 1 0 0 0,-6-1 0 0 0,2 1 64 0 0,1 0-64 0 0,-3 0 0 0 0,0 0 0 0 0,0-2 64 0 0,0-1-64 0 0,-3 4 0 0 0,1-3 0 0 0,-1 2 0 0 0,0-4 0 0 0,1 1 72 0 0,-4 1-72 0 0,2-5 0 0 0,0 1 64 0 0,-1-2-64 0 0,0 0 0 0 0,0 0 0 0 0,-1-2 64 0 0,0 1-64 0 0,-1-3 0 0 0,3-1 0 0 0,-4-1 0 0 0,4-2 0 0 0,1 2 0 0 0,1-3 0 0 0,-1 4 64 0 0,0-5-64 0 0,0-5 0 0 0,3 3 0 0 0,-2 4 0 0 0,2-4 0 0 0,0-3 64 0 0,0 3-64 0 0,2 2 0 0 0,1 2 0 0 0,3-3 0 0 0,-4 4 0 0 0,1 1 0 0 0,1-1 0 0 0,2 4 0 0 0,-6 3 0 0 0,6-5 0 0 0,-6 5 0 0 0,7 2 0 0 0,-1 1 0 0 0,0 0 0 0 0,1-2 0 0 0,-4 5 0 0 0,2 0 0 0 0,-1 1 0 0 0,0 1 0 0 0,-2-1 0 0 0,2 3 0 0 0,1-4 0 0 0,-5 4-72 0 0,3-3 72 0 0,-1 1 0 0 0,1-2 0 0 0,-3 3 0 0 0,0-1 0 0 0,0 0 0 0 0,-3 0 0 0 0,1 0-64 0 0,-1-1 64 0 0,0 0 0 0 0,-5 0 0 0 0,4 0-80 0 0,-5-2 80 0 0,4 0 0 0 0,0-2 0 0 0,-4-2 0 0 0,5-1 0 0 0,-6 0 0 0 0,2 0 0 0 0,-1 0 0 0 0,0-1 0 0 0,4-2 0 0 0,-3-2 0 0 0,2 0 0 0 0,1 1 0 0 0,-3-5 0 0 0,6 6 0 0 0,-3-5 0 0 0,2 0 0 0 0,0 0 0 0 0,1 0 0 0 0,2 1 0 0 0,0-1 0 0 0,2-3 0 0 0,1 2 0 0 0,0 2 0 0 0,-1 0 0 0 0,3 0 0 0 0,-1-1 0 0 0,0 6 0 0 0,1-3 0 0 0,4 5 0 0 0,-7 0-128 0 0,6 0 32 0 0,-8 0 8 0 0,6 5 0 0 0,-1 0-216 0 0,1 2-48 0 0,-1-2 0 0 0,-1 2-4831 0 0,0 0-961 0 0</inkml:trace>
  <inkml:trace contextRef="#ctx0" brushRef="#br5" timeOffset="90">21662 14745 9760 0 0,'-6'-4'432'0'0,"4"1"88"0"0,-1 0-416 0 0,2 3-104 0 0,1 0 0 0 0,0-4 0 0 0,-5 1 512 0 0,5-1 72 0 0,-2-1 24 0 0,2-3 0 0 0,0 5 96 0 0,0-5 32 0 0,0-2 0 0 0,2 5 0 0 0,3-4-233 0 0,-4 4-47 0 0,4-1-8 0 0,1-2 0 0 0,0 2-200 0 0,-1-2-48 0 0,3 4-8 0 0,-2-1 0 0 0,0-1-56 0 0,0 6-8 0 0,-6 0-8 0 0,0 0 0 0 0,0 0-120 0 0,0 0 88 0 0,0 0-88 0 0,8 0 80 0 0,-3 8-80 0 0,-1-1 0 0 0,1 1 0 0 0,-5 1 64 0 0,3-2-64 0 0,-3 2 0 0 0,-3 0 0 0 0,0-1 64 0 0,3 3-64 0 0,-6-4 0 0 0,4 1 0 0 0,-3 1 0 0 0,-1-2 0 0 0,-2-1 64 0 0,4 0-64 0 0,-2 2 0 0 0,-2-4 0 0 0,-1 1 0 0 0,5-3 64 0 0,-5 1-64 0 0,3 0 96 0 0,-2-3 0 0 0,4-3 0 0 0,-2 0 0 0 0,1 1-96 0 0,0 0 0 0 0,2-1 0 0 0,1-4 0 0 0,-2 0 0 0 0,2-3 96 0 0,-1 3-96 0 0,6-2 96 0 0,-1-1-96 0 0,4 1 0 0 0,-3-1 0 0 0,2 1 0 0 0,0 2 128 0 0,4 0-24 0 0,-2 2 0 0 0,4 0 0 0 0,-5 4-104 0 0,2-2 0 0 0,-1 1 0 0 0,-7 2-80 0 0,6 0 80 0 0,2-4 0 0 0,-8 4 0 0 0,4 6 0 0 0,2 1 0 0 0,0-2 0 0 0,-4 1 0 0 0,-2-6 64 0 0,0 0-64 0 0,3 8 0 0 0,-3 1 0 0 0,0 3 64 0 0,0-4-64 0 0,-3 0 0 0 0,1 0 0 0 0,-1-1 64 0 0,0 0-64 0 0,-3 0 0 0 0,2 0 0 0 0,-1 0 0 0 0,0-4 0 0 0,-1 1 72 0 0,1-1-72 0 0,-1-3 0 0 0,-2 0 0 0 0,-3 0 0 0 0,4-3 0 0 0,-2 1 0 0 0,1-3 64 0 0,1 3-64 0 0,-2-3 0 0 0,5-2 0 0 0,-2 0 0 0 0,1 0 0 0 0,-1 0 0 0 0,4-2 0 0 0,-1-2 96 0 0,3 3-96 0 0,0-3 96 0 0,3 2-96 0 0,2 3 0 0 0,1-4 0 0 0,-2 3 0 0 0,1-3 0 0 0,3 3 0 0 0,1-1 0 0 0,-1 2 0 0 0,0 1 0 0 0,-4 0 0 0 0,4 5 0 0 0,1-3 0 0 0,-1 6 0 0 0,-2 0 0 0 0,-1-1 0 0 0,3 1 0 0 0,-2 0 0 0 0,-2 2 0 0 0,-2 3 0 0 0,4-1 0 0 0,-3 1 0 0 0,-3 3 64 0 0,3-2-64 0 0,-3 5 0 0 0,0-6 0 0 0,-3 3 64 0 0,3-4-64 0 0,-3 4 0 0 0,-3-2 0 0 0,2-2 0 0 0,-1 0 0 0 0,0-2 64 0 0,-4 0-64 0 0,1-1 0 0 0,0 1 0 0 0,-1-3 64 0 0,0 1-64 0 0,-2-6 152 0 0,0 1 0 0 0,3-3 0 0 0,-3 1 0 0 0,-2-4-152 0 0,5 4 0 0 0,6-4 0 0 0,-4 1 0 0 0,-2 1 0 0 0,5-5 0 0 0,-2 4 0 0 0,3-7 0 0 0,4 3-88 0 0,-2 2-40 0 0,4-1-16 0 0,-3 3 0 0 0,2-3 40 0 0,0 3 8 0 0,-1-1 0 0 0,7 3 0 0 0,-7 2 96 0 0,4 0 0 0 0,-1-2 0 0 0,3 5 0 0 0,-2 0 0 0 0,1 0 0 0 0,-1 5 0 0 0,1-2 0 0 0,-1 0 0 0 0,0 2 0 0 0,-1 3 104 0 0,-4-4-32 0 0,5 2-72 0 0,-4 1 0 0 0,3 0 0 0 0,-4 3 0 0 0,2-4 0 0 0,-1 3 0 0 0,-2-4 0 0 0,0 1 0 0 0,0 2 0 0 0,0-8 0 0 0,-2 4-96 0 0,-1 3 96 0 0,-3-3 0 0 0,2 1 0 0 0,-1-1 0 0 0,0-1 0 0 0,-1-1 0 0 0,0-4 0 0 0,1 2 0 0 0,-1-3 0 0 0,-2 2-72 0 0,3-2 72 0 0,1-2 0 0 0,-2 1 0 0 0,3-3 0 0 0,-2-1 96 0 0,0 1 0 0 0,-1-1 0 0 0,6-1-96 0 0,0 3-128 0 0,0-4 24 0 0,0 1 8 0 0,0 1 96 0 0,3 1 0 0 0,-3 3 0 0 0,3 0 0 0 0,2-1 0 0 0,0 2 0 0 0,1 0 0 0 0,-6 3 0 0 0,5 0 0 0 0,2 0 0 0 0,-1 0 0 0 0,0 3 0 0 0,-6-3 64 0 0,5 3-64 0 0,0 2 72 0 0,0 1-72 0 0,1-1 0 0 0,-3 2 0 0 0,-2 0 0 0 0,3 0 0 0 0,-2 3 0 0 0,0-4 0 0 0,-2 3 0 0 0,5-1 0 0 0,-5-1 0 0 0,0 1 0 0 0,-5-5 0 0 0,5 5 0 0 0,-2 0 0 0 0,2-8 0 0 0,-6 1-80 0 0,6-1 80 0 0,-6 5-64 0 0,0-3 64 0 0,-2 1-64 0 0,3-3 64 0 0,5 0-72 0 0,-9-3 72 0 0,5 1-80 0 0,-4-3 80 0 0,-1 1 0 0 0,4-4 0 0 0,2 1 64 0 0,1-2-64 0 0,2-1 0 0 0,0 1 0 0 0,0-1 0 0 0,2-1 0 0 0,1 4 0 0 0,5 0 0 0 0,0-3 64 0 0,-1 2-64 0 0,1 3 64 0 0,1 2-64 0 0,-4-2 0 0 0,4 2 0 0 0,-3 3 0 0 0,2 0 0 0 0,1-3 0 0 0,-3 3 0 0 0,-6 0 0 0 0,4 3 0 0 0,-4-3 0 0 0,9 5 0 0 0,-3 1 0 0 0,-1 3 0 0 0,-5-2 0 0 0,0 1 0 0 0,0 1 0 0 0,-3 0 0 0 0,3-3 0 0 0,-6 4 0 0 0,4-1 0 0 0,-1 1 0 0 0,-3-1 0 0 0,2 1 0 0 0,-2-2 0 0 0,-3-2 0 0 0,1-1 0 0 0,4 0-72 0 0,-4-3 72 0 0,2 0 0 0 0,-1 1-72 0 0,-2-1 72 0 0,9-2 0 0 0,-8-2 0 0 0,4-1 0 0 0,-2-3 0 0 0,1-2 0 0 0,-1 2 0 0 0,4-2-72 0 0,2 0 72 0 0,0 1 0 0 0,0-4 0 0 0,0 3 0 0 0,0-6 0 0 0,2 5 0 0 0,4-2 96 0 0,-1 0-24 0 0,1 3-8 0 0,-4-1-64 0 0,4 3-72 0 0,-2 1 72 0 0,5 2-104 0 0,-4 3-8 0 0,-3 0 0 0 0,-2 0 0 0 0,8 3 0 0 0,-4 0-352 0 0,1-1-72 0 0,0 3-8 0 0,-1 1-4559 0 0,1-2-913 0 0</inkml:trace>
  <inkml:trace contextRef="#ctx0" brushRef="#br4" timeOffset="91">24427 14707 6448 0 0,'0'-7'288'0'0,"0"4"56"0"0,0 1-280 0 0,-2-3-64 0 0,2 3 0 0 0,0-2 0 0 0,-2 1 952 0 0,1-1 168 0 0,1 0 40 0 0,0-1 8 0 0,0 2-488 0 0,0-1-96 0 0,0 0-16 0 0,0 1-8 0 0,1 1-200 0 0,1-2-40 0 0,0-1 0 0 0,-1 4-8 0 0,2-3-72 0 0,0 4-16 0 0,-2 0 0 0 0,-1 0 0 0 0,4-4-104 0 0,-4 4-24 0 0,3 4-9 0 0,1-4 1 0 0,2 4-88 0 0,-3 0 64 0 0,1 0-64 0 0,-1 0 64 0 0,1 3-64 0 0,-3-2 0 0 0,2 0 0 0 0,-1 2 0 0 0,0-1 0 0 0,0 0 0 0 0,-2 1 0 0 0,0 0 0 0 0,-2-2 0 0 0,0 0 0 0 0,0 2 0 0 0,-1-3 0 0 0,1 2 0 0 0,-1-1 0 0 0,0-1 0 0 0,-1 1 0 0 0,1-4 0 0 0,-3 1 0 0 0,2 1 0 0 0,0-1 0 0 0,-1-1 64 0 0,0-1-64 0 0,0-1 64 0 0,2-1-64 0 0,-1-1 0 0 0,-1 1 64 0 0,2-1-64 0 0,-1-1 0 0 0,-1-1 64 0 0,3 0-64 0 0,-2 0 0 0 0,2-1 64 0 0,-1-1-64 0 0,3 0 64 0 0,-1-1-64 0 0,1 1 64 0 0,0 0-64 0 0,1 1 0 0 0,2 1 0 0 0,1-1 0 0 0,-2-2 0 0 0,2 4 0 0 0,1-1-72 0 0,-1 0 72 0 0,1 4 0 0 0,0-3 0 0 0,0 4 0 0 0,1-4 0 0 0,-2 4-64 0 0,3 0 64 0 0,0 0 0 0 0,-2 1 0 0 0,0 2 0 0 0,1 0 0 0 0,-1-1 0 0 0,-3 1 0 0 0,3 1 0 0 0,-1 0 0 0 0,-2 2 0 0 0,2-1 0 0 0,-4 1 0 0 0,0-1 0 0 0,1 0 0 0 0,-1 2 0 0 0,0 0 0 0 0,-1-2 0 0 0,1 2 0 0 0,-4-3 0 0 0,-2 3 0 0 0,3-1 0 0 0,-1-4 0 0 0,0 4 0 0 0,-3-2 0 0 0,3-1 0 0 0,-2 0 0 0 0,1 0 0 0 0,-1-3 0 0 0,-1 1 0 0 0,1 0 0 0 0,1-1 0 0 0,0-2 0 0 0,-1-1 72 0 0,-1 0-72 0 0,2-1 64 0 0,-1 0-64 0 0,2 1 80 0 0,1-1-80 0 0,0 1 80 0 0,-1-3-8 0 0,3 2 0 0 0,-1-2 0 0 0,2 1 0 0 0,0 0-72 0 0,2-2 0 0 0,-1 3 0 0 0,2-2 0 0 0,1 1 0 0 0,0 0 0 0 0,1 2 0 0 0,0-1 0 0 0,1 0 0 0 0,-1 0 0 0 0,1 1 0 0 0,-1 1 0 0 0,0 0-72 0 0,1-1 72 0 0,-2 3 0 0 0,3 0 0 0 0,-3 0-64 0 0,3 0 64 0 0,-1 5 0 0 0,-2-3 0 0 0,0 1-64 0 0,1 1 64 0 0,0 0 0 0 0,-1 0 0 0 0,-2 2 0 0 0,0 0 0 0 0,0-1 0 0 0,-2 1 0 0 0,0 1 0 0 0,1-2 0 0 0,-2 3 0 0 0,1-2 0 0 0,-2 4 64 0 0,-2-5-64 0 0,0 2 0 0 0,1 0 0 0 0,-1 0 64 0 0,0 0-64 0 0,0-2 0 0 0,-1 0 0 0 0,1-1 64 0 0,0 1-64 0 0,-3 0 0 0 0,3-1 72 0 0,-3-2-72 0 0,1 1 0 0 0,1 0 0 0 0,0-2 64 0 0,0 0-64 0 0,-1-1 0 0 0,1-1 0 0 0,-1 0 64 0 0,1-2-64 0 0,3 0 0 0 0,-3 1 0 0 0,1-1 0 0 0,3-1 0 0 0,-3 0 64 0 0,2 1-64 0 0,1-3 0 0 0,1 1 0 0 0,1-2 0 0 0,-1 0 0 0 0,4 0 0 0 0,-1-1 0 0 0,2 1 0 0 0,0 1 0 0 0,1-1 0 0 0,0 0 0 0 0,1 2 0 0 0,-2-1 80 0 0,4 1-80 0 0,-4 1 0 0 0,1-2 0 0 0,1 2-96 0 0,-1 1 24 0 0,3 0 72 0 0,-3 2 88 0 0,1 1-24 0 0,-1 0 0 0 0,-1 0-64 0 0,3 0 0 0 0,-5 1 0 0 0,4 2 0 0 0,-4 0 0 0 0,-1 1 0 0 0,3 0 0 0 0,-3 2 0 0 0,0-2 0 0 0,-1 1 0 0 0,-1 2 0 0 0,-1 0 0 0 0,1-3 96 0 0,-2 5-32 0 0,1-4 0 0 0,0 1 0 0 0,-2 1-64 0 0,0-1 0 0 0,2 0 0 0 0,-3 1 0 0 0,1-1 0 0 0,-1-2 0 0 0,0 1 0 0 0,-2 0 0 0 0,3-3 0 0 0,-1 2 0 0 0,-1-1 0 0 0,-1 0 0 0 0,2-2 0 0 0,1 0 0 0 0,-3-1 0 0 0,2 0 0 0 0,0 0 0 0 0,-1-1 0 0 0,2-1 0 0 0,-2-1 64 0 0,0 0-64 0 0,1-1 0 0 0,1-2 0 0 0,0 1 64 0 0,-1 0-64 0 0,2-1 0 0 0,-1-1 0 0 0,1-1 0 0 0,1-2 0 0 0,1 1 0 0 0,-1 1 0 0 0,1-1 0 0 0,1 0 0 0 0,-1 2 0 0 0,0-1-72 0 0,1 0 72 0 0,2 2 0 0 0,1-2 0 0 0,-1 2 0 0 0,-1 1 0 0 0,2-1-80 0 0,1 1 80 0 0,-3 2-64 0 0,3-3 64 0 0,-2 4 0 0 0,1-1 0 0 0,0 0 0 0 0,0 2 0 0 0,0-1 0 0 0,2 2 0 0 0,-4 2 0 0 0,1-1 0 0 0,2 2 0 0 0,-2 0 0 0 0,-1 1 0 0 0,3 0 88 0 0,-3 1-88 0 0,1 4 0 0 0,1-4 0 0 0,-2 0 0 0 0,2 4 0 0 0,-4-3 0 0 0,1 1 0 0 0,2 1 0 0 0,-3 0 0 0 0,0 0 0 0 0,3-2 0 0 0,-3 1 0 0 0,-3 1 0 0 0,0-1 0 0 0,2-1 0 0 0,1 0 0 0 0,-4 0 0 0 0,2 1 0 0 0,-2-2 0 0 0,1 0 0 0 0,-1-2 0 0 0,0 1 0 0 0,0 0 0 0 0,1-1 0 0 0,-2-1 0 0 0,0 0 0 0 0,0-1-88 0 0,0 1 88 0 0,0-2 0 0 0,-1 0-64 0 0,0 0 64 0 0,0-2 0 0 0,0 1 0 0 0,-2-1-80 0 0,1 0 80 0 0,0-1 0 0 0,1-1-64 0 0,1 0 64 0 0,-2 1 0 0 0,2-3 0 0 0,-2 1 0 0 0,4-1 0 0 0,-1 0 0 0 0,1 1 0 0 0,-1-2-64 0 0,3 0 64 0 0,1 2 0 0 0,0-1 0 0 0,0-1 0 0 0,1 0-64 0 0,3 0 64 0 0,-1 2 0 0 0,1-1 0 0 0,-1 1 0 0 0,3 0 0 0 0,-3 0 0 0 0,2 0 0 0 0,0 0 0 0 0,-1 1-64 0 0,1 1 64 0 0,-1-1 0 0 0,1 0 72 0 0,-1 1-8 0 0,3 1 0 0 0,-4-1-64 0 0,3 3-112 0 0,-1 0 24 0 0,0 0 8 0 0,0 0 80 0 0,0 0 0 0 0,2 3 0 0 0,0-1-64 0 0,-3 1 64 0 0,2-1 128 0 0,0 3-32 0 0,-1-1-8 0 0,2 1-88 0 0,-1 0 0 0 0,-2 1 0 0 0,0 0 64 0 0,1 0-64 0 0,-2-1 0 0 0,0 2 0 0 0,0 0 0 0 0,-2-2 0 0 0,0 1 0 0 0,1 0 0 0 0,-1 1 0 0 0,0-1 0 0 0,1-1 0 0 0,-2 1 0 0 0,0-3 0 0 0,0 3 0 0 0,0-3 0 0 0,-2 4 0 0 0,2-3 0 0 0,-2 0 0 0 0,0 0 0 0 0,0 1 0 0 0,-3-1 0 0 0,3 0 0 0 0,-2-1 0 0 0,-2-1 0 0 0,1 1 0 0 0,-1 0 0 0 0,1 0 0 0 0,-1-2 0 0 0,-1-1 0 0 0,1 1 0 0 0,-3-1 0 0 0,3-1 0 0 0,-1 0 0 0 0,1-2 0 0 0,1 1 0 0 0,-4-1 0 0 0,6 1 0 0 0,-4-2 0 0 0,1 0 0 0 0,1-2 0 0 0,-1 1 0 0 0,3-2 0 0 0,-1 2 0 0 0,1-3 0 0 0,-1 2 0 0 0,3-2 0 0 0,1-1 0 0 0,0 2 0 0 0,0-3 0 0 0,1 3 0 0 0,3-1 0 0 0,-1-1-72 0 0,1 3 72 0 0,-1-2 0 0 0,1 0 0 0 0,3 3-64 0 0,-3-1 64 0 0,1 2 0 0 0,0-1 0 0 0,1 0 0 0 0,-1 3 0 0 0,-2-1-64 0 0,4 0 64 0 0,-3 2 0 0 0,0-1 0 0 0,2 2-64 0 0,-1 0 64 0 0,-1 0 0 0 0,0 2 0 0 0,2-1-64 0 0,-2 2 64 0 0,3 1 0 0 0,-4 0 0 0 0,3 0 0 0 0,-2 0 0 0 0,0-1 0 0 0,1 5 0 0 0,-2-2 0 0 0,0 0 0 0 0,-3 1 0 0 0,3-1 0 0 0,-2 1 0 0 0,0 0 96 0 0,-1 0 0 0 0,0 0 0 0 0,2 0-96 0 0,-1 0 0 0 0,0-2 0 0 0,-1 3 0 0 0,0-2 0 0 0,-1 0 0 0 0,0-1 0 0 0,-1 1 0 0 0,0 0 0 0 0,-1 1 0 0 0,0-3 0 0 0,2 1 0 0 0,-1-1 0 0 0,0 0 0 0 0,-1 1 0 0 0,-1-1 0 0 0,2-2 0 0 0,-2 0 0 0 0,0 1 0 0 0,1 1 0 0 0,-1-4 0 0 0,1 1 0 0 0,-1 2 0 0 0,0-2 0 0 0,0-1 0 0 0,1 0 0 0 0,0-1 0 0 0,-2-2 72 0 0,2 2-72 0 0,0-1 0 0 0,-1 0 0 0 0,0-1 0 0 0,1-1 0 0 0,1 0 0 0 0,0-2 0 0 0,1 2 64 0 0,-1-2-64 0 0,2 0 0 0 0,0 1 0 0 0,2 0 0 0 0,-1 1 0 0 0,3 1-72 0 0,-1-4 72 0 0,0 4 0 0 0,2 0-80 0 0,-1 0 80 0 0,3 0-64 0 0,-3 0 64 0 0,0 1 0 0 0,2-1 0 0 0,-2 2 0 0 0,3 0 0 0 0,-4 1 0 0 0,5 0 0 0 0,-5 0 0 0 0,4 0 0 0 0,-3 0 0 0 0,-1 1 0 0 0,1 0 0 0 0,-3 2 0 0 0,2 2 0 0 0,-2-3 0 0 0,-1-2 0 0 0,4 3 0 0 0,-4 1 0 0 0,0 2 0 0 0,0-2 0 0 0,-2-1 0 0 0,2 4 0 0 0,0-3 64 0 0,-3 0-64 0 0,2 1 64 0 0,-2 0-64 0 0,-1-2 0 0 0,1 2 0 0 0,-1-2 0 0 0,0 1 0 0 0,0-2 0 0 0,0 0 64 0 0,-2 1-64 0 0,3-1 0 0 0,-1 0 0 0 0,-1-2 0 0 0,-1 1 0 0 0,2-2 0 0 0,1 1 64 0 0,0 0-64 0 0,-2-2 0 0 0,3 0 0 0 0,-2-1 0 0 0,1 0 0 0 0,2-1 0 0 0,0 0 0 0 0,-1-1 0 0 0,1 0 0 0 0,1 0 0 0 0,0-2 0 0 0,0 1 0 0 0,0 0 0 0 0,1 0 0 0 0,1 0 0 0 0,-1-1 0 0 0,0 0 0 0 0,3 2 0 0 0,-2 1 0 0 0,1-1-64 0 0,-1 3 64 0 0,1-3 0 0 0,-3 1 0 0 0,4 0 0 0 0,-2 2 0 0 0,2 0 0 0 0,-4-1 0 0 0,0 3-64 0 0,4-4 64 0 0,-1 4 0 0 0,1 0 0 0 0,-2 0-64 0 0,2 0 64 0 0,-4 0 0 0 0,0 0 0 0 0,1 3 0 0 0,5-2 0 0 0,-2 3 0 0 0,-4-1 0 0 0,1 0 0 0 0,2 1 0 0 0,-3-1-64 0 0,3 1 64 0 0,-2 2 0 0 0,-1-1 0 0 0,0 1-64 0 0,0-1 64 0 0,0-1 0 0 0,-1-1 0 0 0,-2 3 0 0 0,0-2 0 0 0,2-1 0 0 0,1-2 0 0 0,-4 2 64 0 0,2 0-64 0 0,-2-1 64 0 0,-1 0-64 0 0,3-1 64 0 0,-1 1-64 0 0,1-1 0 0 0,-1-1 0 0 0,0 0 0 0 0,-1 0 0 0 0,3-1 0 0 0,-1-1 0 0 0,-1-1 0 0 0,3 3 0 0 0,-3-4 0 0 0,1 3 0 0 0,0-3 0 0 0,2 2 0 0 0,-1-2 0 0 0,1 0 0 0 0,0 0 0 0 0,0-2 0 0 0,0 1 0 0 0,1-1 0 0 0,1 2 0 0 0,0-2 0 0 0,1 4 64 0 0,0-2-64 0 0,-2 2 0 0 0,3-2 0 0 0,-2 1 0 0 0,2 0 0 0 0,0 0 0 0 0,-1 2 0 0 0,-1 0-64 0 0,2-2 64 0 0,-3 3 0 0 0,-1 0 0 0 0,4 0-64 0 0,-4 0 64 0 0,0 0 0 0 0,0 0 0 0 0,4 3 0 0 0,-4-3 0 0 0,0 0 0 0 0,2 1 0 0 0,-1 2 0 0 0,-1-3 0 0 0,0 0 0 0 0,0 0 0 0 0,0 2 0 0 0,3 0 0 0 0,-3-2 64 0 0,0 0-64 0 0,0 0 0 0 0,0 0 0 0 0,0 0 0 0 0,0 0 0 0 0,0 0 0 0 0,0 0 0 0 0,0 0 0 0 0,0 0 0 0 0,0 0 64 0 0,0 0-64 0 0,0 0 0 0 0,0 0 0 0 0,0 0 0 0 0,0 0 0 0 0,0 0 64 0 0,0 0-64 0 0,0 0 0 0 0,0 0 64 0 0,0 0-64 0 0,0 0 0 0 0,0 0 0 0 0,0 0 0 0 0,0 0 0 0 0,0 0 0 0 0,0 0 0 0 0,0 0 0 0 0,0 0 0 0 0,0 0 0 0 0,0 0 0 0 0,0 0 0 0 0,0 0 0 0 0,0 0 0 0 0,0 0 0 0 0,0 0 0 0 0,0 0 0 0 0,0 0 0 0 0,0 0 0 0 0,0 0 0 0 0,0 0 64 0 0,0 0-64 0 0,0 0 0 0 0,0 0 0 0 0,0 0 0 0 0,0 0 0 0 0,0 0 0 0 0,0 0 0 0 0,0 0 0 0 0,0 0 0 0 0,-3-2 0 0 0,3 2 0 0 0,0 0 0 0 0,0 0 0 0 0,0 0 0 0 0,0 0 0 0 0,0 0 0 0 0,0 0 0 0 0,0 0-96 0 0,0-2 32 0 0,0 2 0 0 0,0 0 64 0 0,0 0 0 0 0,0 0 0 0 0,0 0 0 0 0,0-3 0 0 0,0 3 0 0 0,0 0 0 0 0,0 0 0 0 0,0 0 0 0 0,0 0 0 0 0,0 0 0 0 0,0 0 0 0 0,0 0 0 0 0,0 0 0 0 0,0 0 0 0 0,0 0 0 0 0,0 0 0 0 0,0 0 0 0 0,0 0 0 0 0,0 0 0 0 0,0 0-96 0 0,-1-1 32 0 0,1 1 0 0 0,-2 0 0 0 0,-2 0 64 0 0,0 0 0 0 0,4 0 0 0 0,0 0-64 0 0,0 0 64 0 0,0 0 0 0 0,-3 1 0 0 0,3-1-64 0 0,0 0 64 0 0,0 0 0 0 0,0 0 0 0 0,-2 0 0 0 0,2 0 0 0 0,0 0 0 0 0,0 0 0 0 0,0 0 0 0 0,0 0 0 0 0,0 0 0 0 0,0 0 0 0 0,0 0 0 0 0,0 0 0 0 0,0 0-64 0 0,0 0 64 0 0,0 0 0 0 0,0 0 0 0 0,0 0 0 0 0,0 0 0 0 0,0 0 0 0 0,0 0 0 0 0,0 0 0 0 0,0 0 0 0 0,0 0 0 0 0,0 0 0 0 0,0 0-64 0 0,0 0 64 0 0,0 0 0 0 0,0 0 0 0 0,0 0 0 0 0,0 0 0 0 0,0 0 0 0 0,0 0 0 0 0,0 0 0 0 0,0 0 0 0 0,0 0 0 0 0,0 0 112 0 0,0 0 16 0 0,0 0 0 0 0,0 0 0 0 0,0 0-128 0 0,0 0 0 0 0,0 0 0 0 0,0 0 0 0 0,0 0 0 0 0,0 0 0 0 0,0 0 0 0 0,0 0 0 0 0,0 0-128 0 0,0 0 0 0 0,0 0 0 0 0,0 0 0 0 0,0 0 200 0 0,0 0 48 0 0,0 0 8 0 0,0 0 0 0 0,0 0-296 0 0,0 0-56 0 0,0 0-16 0 0,0 0 0 0 0,0 0 240 0 0,0 0 104 0 0,0 0-8 0 0,0 0 0 0 0,0 0-96 0 0,0 0 0 0 0,0 0 0 0 0,0 0 0 0 0,0 0 0 0 0,0 0 0 0 0,0 0 0 0 0,0 0 0 0 0,0 0 0 0 0,0 0 0 0 0,0 0 0 0 0,0 0 0 0 0,0 0 0 0 0,0 0 0 0 0,0 0 0 0 0,0 0 0 0 0,0 0 0 0 0,0 0 0 0 0,0 0 0 0 0,0 0 0 0 0,-2 1 0 0 0,2-1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0-128 0 0,0 0 24 0 0,0 0 8 0 0,0 0 96 0 0,0 0 128 0 0,0 0-24 0 0,0 0-8 0 0,0 0-96 0 0,0 0 0 0 0,0 0 0 0 0,0 0 0 0 0,0 0 0 0 0,0 0 0 0 0,0 0 0 0 0,0 0 0 0 0,0 0 0 0 0,0 0 0 0 0,0 0 0 0 0,0 0 0 0 0,0 0 0 0 0,0 0 0 0 0,0 0-80 0 0,0 0 80 0 0,0 0 0 0 0,0 0 0 0 0,0 0 0 0 0,0 0 0 0 0,0 0 0 0 0,0 0-64 0 0,0 0 64 0 0,0 0 0 0 0,0 0-96 0 0,0 0 16 0 0,0 0 8 0 0,0 0 0 0 0,0 0-24 0 0,0 0-8 0 0,0 0 0 0 0,0 0 0 0 0,0 0 104 0 0,0 0-87 0 0,0 0 87 0 0,0 0-80 0 0,0 0 80 0 0,0 0 0 0 0,0 0 0 0 0,0 0-64 0 0,0 0 64 0 0,0 0 0 0 0,0 0 0 0 0,0 0 0 0 0,0 0 0 0 0,0 0 0 0 0,0 0 0 0 0,0 0 0 0 0,0 0-272 0 0,0 0-40 0 0,0 0-8 0 0,0 0-3808 0 0,0 0-768 0 0</inkml:trace>
  <inkml:trace contextRef="#ctx0" brushRef="#br4" timeOffset="92">25042 14768 11200 0 0,'0'0'496'0'0,"0"0"104"0"0,0 0-480 0 0,0 0-120 0 0,0 0 0 0 0,0 0 0 0 0,0 0 656 0 0,0 0 112 0 0,0 0 16 0 0,0 0 8 0 0,0 0-80 0 0,0 0-9 0 0,0 0-7 0 0,0 0 0 0 0,-7-3-416 0 0,3 3-88 0 0,-2 0-8 0 0,2 0-8 0 0,-2 0-112 0 0,-3 0-64 0 0,4-2 80 0 0,2 2-80 0 0,-1 0 0 0 0,4 0 0 0 0,0 0 0 0 0,-4-3 0 0 0,1 3 0 0 0,-1-4-104 0 0,1 0 8 0 0,3 4 0 0 0,3-6 32 0 0,-3 1 64 0 0,0-2-104 0 0,0 2 40 0 0,3 0 64 0 0,-2 1 0 0 0,2-3-72 0 0,1 2 72 0 0,0-2 0 0 0,4 1 0 0 0,1 0-72 0 0,-3 1 72 0 0,-2 1 0 0 0,5-1 64 0 0,-3 2-64 0 0,0 1 96 0 0,2 1-24 0 0,1-3-8 0 0,-1 4 0 0 0,-2 0 0 0 0,2 0 168 0 0,-3 0 32 0 0,-5 0 8 0 0,7 5 0 0 0,0-3-176 0 0,-2 3-96 0 0,-5-5 96 0 0,6 7-96 0 0,-1-2 64 0 0,-2 1-64 0 0,-1 3 0 0 0,-2-2 0 0 0,0 0 88 0 0,0-1-88 0 0,-2 2 80 0 0,-5 1-80 0 0,0-2 80 0 0,-2 1-80 0 0,5-1 80 0 0,-2 0-80 0 0,-6 0 80 0 0,5-2-80 0 0,-5-4 80 0 0,5 5-80 0 0,-1-1 0 0 0,-2-3 64 0 0,-3 1-64 0 0,4-3 0 0 0,1-3 0 0 0,1 1 0 0 0,-3-3 0 0 0,3 2 0 0 0,2-1 0 0 0,-1-3-64 0 0,4 0 64 0 0,-1-1-80 0 0,3-1 80 0 0,0-1 0 0 0,5 1 0 0 0,-2-3-64 0 0,0 0 64 0 0,2-1 0 0 0,2 5 0 0 0,4-4 0 0 0,-3 1 0 0 0,3 3 72 0 0,-3-2-72 0 0,2 5 0 0 0,1 1 64 0 0,-3-1-64 0 0,1-2 0 0 0,-1 4 0 0 0,-1 2 0 0 0,0 2 0 0 0,-2-1 0 0 0,-5 0 0 0 0,7 5 0 0 0,-4 3 0 0 0,3-4 0 0 0,-3 6 0 0 0,-1-3 0 0 0,2 2 0 0 0,-8-2 0 0 0,4 5 0 0 0,0-2 0 0 0,-2 0 0 0 0,2-1 0 0 0,-3 2 0 0 0,-3-3 96 0 0,3 1-96 0 0,-2-2 96 0 0,-2 1-96 0 0,4-1 0 0 0,-6 0 0 0 0,2-2 0 0 0,0 0 0 0 0,0-3 0 0 0,1-1 0 0 0,0-1 0 0 0,-3 0 0 0 0,3 0 0 0 0,-2-1 0 0 0,0-4 0 0 0,0 3 0 0 0,4-3 0 0 0,-6 0 0 0 0,6-2-72 0 0,-1 0 72 0 0,-1 1 0 0 0,3-5 0 0 0,3 1 0 0 0,-2 4 0 0 0,2-4 0 0 0,2 1 0 0 0,1-1 0 0 0,5 1 0 0 0,-2 1 0 0 0,2 1 0 0 0,-1-2 0 0 0,1 5 64 0 0,4-2-64 0 0,-2 5 0 0 0,-1-3 0 0 0,0 4 0 0 0,1 0 0 0 0,-1 0 0 0 0,0 4 0 0 0,-4-3 0 0 0,0 5 0 0 0,0 0 0 0 0,0-3 0 0 0,-2 5 64 0 0,3-2-64 0 0,-3 3 0 0 0,-3-1 0 0 0,2 1 0 0 0,-2-2 0 0 0,0 0 0 0 0,0 2 0 0 0,0-1 0 0 0,-2 0 64 0 0,-3-2-64 0 0,-2-1 80 0 0,2 2-80 0 0,0-2 0 0 0,0 0 0 0 0,-4-2 0 0 0,2 1 0 0 0,0-4 0 0 0,0 0 0 0 0,-1 0 0 0 0,-1-4 0 0 0,2 3 0 0 0,0-4 0 0 0,1 0 0 0 0,0-3 0 0 0,-2 4 0 0 0,4-4 0 0 0,4 0 0 0 0,-3-1 0 0 0,3-1 0 0 0,3 1 0 0 0,-3-1 0 0 0,4 0 0 0 0,1 1 0 0 0,1-1 0 0 0,-1 3 0 0 0,3 1 0 0 0,1 0 0 0 0,-1-1 0 0 0,-1 5 0 0 0,-2 0 0 0 0,4 2 0 0 0,-4 0 0 0 0,0 2 0 0 0,4 2-80 0 0,-6 1 80 0 0,2 1 0 0 0,-3-2 0 0 0,-2 4 0 0 0,4-2 0 0 0,-4 1 0 0 0,1 3 0 0 0,-1-2 0 0 0,-1 1 64 0 0,-3 0-64 0 0,2 1 64 0 0,-3-1-64 0 0,-2-1 0 0 0,0 0 0 0 0,-1 0 0 0 0,-1-1-96 0 0,4 0 96 0 0,0-2 0 0 0,-5-3 0 0 0,4 3 0 0 0,-1-5 0 0 0,1 1 0 0 0,0-1 0 0 0,-2 0-64 0 0,4-1 64 0 0,1-1 0 0 0,3 2 0 0 0,-7-9 0 0 0,3 6 0 0 0,4-5 0 0 0,0 0 0 0 0,3 2 64 0 0,-2 0-64 0 0,2 0 0 0 0,5-1 64 0 0,-2 3-64 0 0,2-1 0 0 0,-3 0 0 0 0,3 0 0 0 0,1 1 0 0 0,-3 1 0 0 0,0 3 0 0 0,-3 0 0 0 0,2 3-64 0 0,0-1 64 0 0,2 3 0 0 0,-5-3 80 0 0,1 5-80 0 0,-1 0 0 0 0,-2 0 0 0 0,0 0 0 0 0,0 3 0 0 0,0-3 0 0 0,-2 0 0 0 0,2-1 0 0 0,0 3 0 0 0,-3-6 0 0 0,1 3 0 0 0,2-6 0 0 0,-7 7-80 0 0,2-4 80 0 0,3-2 0 0 0,-4 4 0 0 0,6-5-64 0 0,-4 3 64 0 0,-3-6 128 0 0,6 1-32 0 0,-5-1-8 0 0,1-1-88 0 0,3-1 0 0 0,-4-3 0 0 0,3 2 0 0 0,0 0 0 0 0,3 0 0 0 0,-3-3 0 0 0,3 1 64 0 0,3 1-64 0 0,-3 0 0 0 0,6-3 0 0 0,-4 6 0 0 0,-2-3 0 0 0,4 5-112 0 0,0-3 16 0 0,2 3 0 0 0,-2-1 96 0 0,-4 3 128 0 0,0 0-24 0 0,7 0-8 0 0,-3 0-96 0 0,2 3 0 0 0,-6-3 0 0 0,6 4 0 0 0,-5 1 0 0 0,3 0 0 0 0,-1 1 0 0 0,2-1 0 0 0,-5-5-64 0 0,2 5 64 0 0,3 2 0 0 0,-5-7 0 0 0,0 0-104 0 0,0 0 32 0 0,0 0 8 0 0,0 0 0 0 0,0 0 64 0 0,0 0 0 0 0,0 0 0 0 0,0 0 0 0 0,0 0 0 0 0,0 0 0 0 0,0 0 0 0 0,0 0 0 0 0,0 0 64 0 0,0 0 24 0 0,-5-4 8 0 0,0 1 0 0 0,5 3-200 0 0,-2-2-40 0 0,-5-3-8 0 0,2 2 0 0 0,0 2-1104 0 0,0-2-224 0 0</inkml:trace>
  <inkml:trace contextRef="#ctx0" brushRef="#br5" timeOffset="93">24709 14766 5064 0 0,'0'0'448'0'0,"0"0"-352"0"0,0 0-96 0 0,0 0 0 0 0,0 0 1344 0 0,0 0 248 0 0,0 0 48 0 0,0 0 16 0 0,0 0-848 0 0,0 0-168 0 0,0 0-32 0 0,0 0 0 0 0,-7 3-176 0 0,2 0-32 0 0,0-3-8 0 0,1 1 0 0 0,4-1-256 0 0,0 0-48 0 0,0 0-16 0 0,-6 3-1 0 0,6-3-71 0 0,-5 2 64 0 0,-1-2-64 0 0,-2 0 64 0 0,8 0-64 0 0,0 0 80 0 0,-4-2-80 0 0,4 2 80 0 0,-5-4-80 0 0,4-2 96 0 0,1 1-96 0 0,0-2 96 0 0,0 0 120 0 0,1-2 24 0 0,6 1 8 0 0,-3-1 0 0 0,-1 2-144 0 0,0 0-24 0 0,-1 0-8 0 0,4 0 0 0 0,3-1 72 0 0,-1 1 16 0 0,-3 1 0 0 0,3 0 0 0 0,2 2-32 0 0,1 1 0 0 0,-3 2 0 0 0,0-3 0 0 0,-1 4 64 0 0,1-4 0 0 0,1 4 8 0 0,-1 4 0 0 0,-3-4-64 0 0,3 0-8 0 0,-8 0-8 0 0,0 0 0 0 0,6 5-120 0 0,-6-5 72 0 0,5 7-72 0 0,0 4 64 0 0,-5-4 0 0 0,2 0 0 0 0,-2 4 0 0 0,-2-3 0 0 0,-3 1-64 0 0,1-3 0 0 0,0 3 0 0 0,-2-2 0 0 0,1-1 0 0 0,-3 1 0 0 0,0 0 0 0 0,0-2 64 0 0,-2 1-64 0 0,1-5 0 0 0,2 4 0 0 0,-5-5 64 0 0,6 0-64 0 0,-7 0 0 0 0,3 0 0 0 0,2-2 0 0 0,6-1-80 0 0,-7-1 80 0 0,7-1-104 0 0,-4 0 40 0 0,4-5 64 0 0,0 3 0 0 0,2 0 0 0 0,0-3 0 0 0,2 1 0 0 0,0 0 0 0 0,1-1 0 0 0,2 1 0 0 0,-1-1 0 0 0,-2-2 0 0 0,3 5 0 0 0,7-2 88 0 0,-1 5-88 0 0,-2-4 64 0 0,2 1-64 0 0,-3 2 64 0 0,3 5-64 0 0,-4-2 0 0 0,4 2-80 0 0,0 0 80 0 0,-6 2 168 0 0,3-2 88 0 0,1 3 8 0 0,-9-3 8 0 0,5 7-272 0 0,2 0 0 0 0,-4-2 0 0 0,2 1 0 0 0,1 2 0 0 0,-1 0 0 0 0,-5 0 0 0 0,3-1 0 0 0,0 1 0 0 0,-3 1 0 0 0,-3 1 0 0 0,0-1 0 0 0,-2-2 0 0 0,3 3 0 0 0,-3-6 0 0 0,-2 3 0 0 0,0-2 0 0 0,2 0 0 0 0,-4-3 0 0 0,-1 3 0 0 0,-1-5 0 0 0,3 3 0 0 0,-2-3 0 0 0,-1 0 0 0 0,3-3 0 0 0,-3 3 0 0 0,1-5 0 0 0,2 2 0 0 0,-1-2-96 0 0,7-2 0 0 0,-4-1 0 0 0,6 0 0 0 0,-2-1 96 0 0,2 2 0 0 0,0-5 0 0 0,-3 6 0 0 0,1-5 112 0 0,2 4-8 0 0,2 1 0 0 0,3-1 0 0 0,1 0-104 0 0,0-1 0 0 0,0 4 0 0 0,3 1 0 0 0,-1-2 0 0 0,0 5 0 0 0,0 0 0 0 0,0 2 0 0 0,-2-2 0 0 0,2 3 0 0 0,-4 0 0 0 0,5 1 0 0 0,-4 0 0 0 0,0 1 0 0 0,1 2 0 0 0,-1 0 0 0 0,-2 2 0 0 0,0 0 0 0 0,-2 0 0 0 0,3 1 0 0 0,-4-1 0 0 0,0 0 0 0 0,0 1 0 0 0,0-1 0 0 0,0 2 0 0 0,-4-3 0 0 0,0-1 0 0 0,-2-2 0 0 0,1 1 0 0 0,0 0 0 0 0,-1 1 0 0 0,-2-2 0 0 0,-3-3 0 0 0,4-2 0 0 0,-4 3 0 0 0,3-1 0 0 0,0-4 0 0 0,0-1 0 0 0,-1-1 0 0 0,3-1 0 0 0,2 0 0 0 0,0-1-80 0 0,-2 0 16 0 0,3 1 0 0 0,6-4 64 0 0,-3-1 64 0 0,2-2-64 0 0,2 5 88 0 0,0-3-88 0 0,1 1 0 0 0,0 3 0 0 0,4-2 64 0 0,-1 3-64 0 0,0-1 0 0 0,3 0 0 0 0,0 3 0 0 0,-1-1 0 0 0,-2 4 0 0 0,0 0 0 0 0,-3 0 0 0 0,1 0 0 0 0,-1 4 0 0 0,1-1 0 0 0,-1 0 0 0 0,0 2 0 0 0,-3-1 0 0 0,1 1 0 0 0,1 3 0 0 0,-3 1 0 0 0,-1-3 0 0 0,0 3 0 0 0,-1-2 0 0 0,-3-1 0 0 0,1 1 0 0 0,1 0 0 0 0,-3-2 0 0 0,1 2 0 0 0,0-2 0 0 0,-4 0 0 0 0,0-4 0 0 0,2 5 0 0 0,-2-4 0 0 0,1 1 0 0 0,2-3 0 0 0,-4 0 0 0 0,4 0 0 0 0,0-3 0 0 0,-1 3 0 0 0,0-2 0 0 0,4-1 64 0 0,-1 0-64 0 0,3-3 64 0 0,0 1-64 0 0,0-2 0 0 0,0 2 0 0 0,3-2 64 0 0,-1-1-64 0 0,4 0 0 0 0,-3 4 0 0 0,2-5 64 0 0,0 5-64 0 0,1-1 0 0 0,0 3 0 0 0,-1 0 0 0 0,2 0 0 0 0,-1 2 0 0 0,-6 0 0 0 0,5 0 0 0 0,-5 0 0 0 0,0 0 0 0 0,5 2 0 0 0,1 0 0 0 0,-6-2 0 0 0,5 7 0 0 0,-2-3 0 0 0,0 1 0 0 0,-3-5 0 0 0,0 8 0 0 0,0-4 0 0 0,0 1 0 0 0,0 1 0 0 0,-3-1 64 0 0,0-2-64 0 0,0 2 64 0 0,1 1-64 0 0,-1-2 0 0 0,3-4 0 0 0,-5 2 0 0 0,-1 1 0 0 0,1-3 0 0 0,-1 0 0 0 0,6 0 0 0 0,-4-3 0 0 0,-4 1 0 0 0,2-1 0 0 0,1 2 0 0 0,5-5 0 0 0,-3 1 0 0 0,3-2 0 0 0,0 2 0 0 0,0-2 0 0 0,3 3 0 0 0,-1-4 0 0 0,1 2 0 0 0,0-2 0 0 0,0 4 0 0 0,1-3 0 0 0,0 2 0 0 0,3 1 0 0 0,-1-1 0 0 0,-1-1 0 0 0,0 5 0 0 0,1-1 0 0 0,-6 2 0 0 0,0 0 0 0 0,0 0 0 0 0,0 0 0 0 0,0 0 0 0 0,0 0 0 0 0,0 0 0 0 0,5 2 0 0 0,-2 2 0 0 0,-3-4 0 0 0,3 5 0 0 0,-3-5-264 0 0,1 7-72 0 0,-1 0-16 0 0,0-2 0 0 0,0-5-1096 0 0,0 7-224 0 0,0-7-47 0 0,0 9-9 0 0</inkml:trace>
  <inkml:trace contextRef="#ctx0" brushRef="#br5" timeOffset="94">23964 14776 1840 0 0,'0'0'80'0'0,"0"0"16"0"0,0 0-96 0 0,-6 0 0 0 0,5-2 0 0 0,-5-2 0 0 0,0 3 1688 0 0,0-3 312 0 0,1 4 64 0 0,5 0 16 0 0,-1-1-1072 0 0,1 1-208 0 0,-6-6-48 0 0,3 5-8 0 0,3 1-184 0 0,-4-6-40 0 0,3 1-8 0 0,-2 1 0 0 0,3 0-184 0 0,0-4-40 0 0,0 4 0 0 0,3-4-9 0 0,-3 2-87 0 0,1-2-8 0 0,3 1-8 0 0,-1-1 0 0 0,-2 2 8 0 0,5 1 0 0 0,-1-3 0 0 0,3 2 0 0 0,2 1-88 0 0,-3 0-8 0 0,1 1-8 0 0,1-4 0 0 0,-2 4-16 0 0,0 1 0 0 0,-7 3 0 0 0,6-2 0 0 0,0-1 56 0 0,-1 3 8 0 0,-5 0 0 0 0,8 0 0 0 0,-8 0-32 0 0,6 3 0 0 0,1 2 0 0 0,-2 2 0 0 0,-5-2-96 0 0,3 4 0 0 0,0-2 0 0 0,-3 3 0 0 0,-3 0 0 0 0,0-1 0 0 0,1 0 0 0 0,-4 1 0 0 0,4-1 136 0 0,-3-2 8 0 0,2 3 0 0 0,-3 0 0 0 0,-1-2-144 0 0,1-1 0 0 0,-2 2 64 0 0,-3-3-64 0 0,4-1-64 0 0,-4-2-48 0 0,0-3-8 0 0,1 4 0 0 0,0-2 184 0 0,1-2 40 0 0,1-2 8 0 0,0-2 0 0 0,0 4-112 0 0,3-5-96 0 0,-1-1 24 0 0,3-1 0 0 0,0 1 72 0 0,2-4 0 0 0,-2 1 0 0 0,3-1 64 0 0,4 1-64 0 0,-1 1 72 0 0,0-3-72 0 0,3 1 80 0 0,1 1-8 0 0,2-1 0 0 0,-4 2 0 0 0,6 2 0 0 0,-4 1-72 0 0,6 0 0 0 0,-2 1 72 0 0,1 1-72 0 0,-1 1 0 0 0,-4 2 72 0 0,0-3-72 0 0,2 6 0 0 0,-1-1 72 0 0,-2 1-72 0 0,2 1 0 0 0,-4 4 72 0 0,4-4-72 0 0,-5 0 0 0 0,0 4 0 0 0,-3 0 64 0 0,5-2-64 0 0,-5 2 0 0 0,0-1 0 0 0,-2 2 0 0 0,-1-2 0 0 0,-3-2 0 0 0,-2 2 0 0 0,4-2 64 0 0,-2-3-64 0 0,-2 2 0 0 0,3 0 72 0 0,-1 0-72 0 0,-2-1 0 0 0,0-2 0 0 0,-1-1 0 0 0,-1 0 64 0 0,1-4-64 0 0,-1 0 0 0 0,6-1 0 0 0,-5 0 0 0 0,3-3 0 0 0,2 2 88 0 0,4-2-24 0 0,-4 2 0 0 0,4-5-64 0 0,0 2 0 0 0,0 0 0 0 0,4 2 0 0 0,0 0 0 0 0,1 0 64 0 0,-4-1-64 0 0,8 4 0 0 0,-1-4 0 0 0,-1 4 0 0 0,1-1 64 0 0,-2 0-64 0 0,-2 5 0 0 0,2-2 0 0 0,0 2 0 0 0,-6 0-88 0 0,0 0 88 0 0,5 4 0 0 0,3 4 64 0 0,-2-4-64 0 0,-1 6 0 0 0,1 0 0 0 0,-1-2 0 0 0,-2 3 0 0 0,-1-3 0 0 0,-2 3 0 0 0,-2-2 0 0 0,2 0-64 0 0,-3 1 64 0 0,3 0 0 0 0,-3-2 0 0 0,-3 0 0 0 0,6 0 0 0 0,-5-5 0 0 0,3 6 0 0 0,-4-6 88 0 0,0 3-88 0 0,1-4 0 0 0,0 1 0 0 0,1-3 0 0 0,-2 0 0 0 0,-3 0 0 0 0,7 0 72 0 0,-4-5-72 0 0,1 2 64 0 0,3 0-64 0 0,-4-4 64 0 0,4 1-64 0 0,2 0 160 0 0,-4-2-8 0 0,4 0 0 0 0,4 1 0 0 0,-2-2-152 0 0,4 1 0 0 0,-4 2 0 0 0,3-2 0 0 0,1 1 0 0 0,0 2 0 0 0,-1-1 0 0 0,2 1 0 0 0,-1 2 0 0 0,1 1 0 0 0,-7 2 0 0 0,0 0 0 0 0,6 0 0 0 0,-6 0 0 0 0,6 2 0 0 0,-1 3 0 0 0,1-2 0 0 0,-1 0 0 0 0,-2 3 0 0 0,1 0 0 0 0,-1 2 0 0 0,-3-1 0 0 0,0 0 0 0 0,0 0 0 0 0,0 1 0 0 0,0-1 0 0 0,-3-2 0 0 0,-1 2 0 0 0,1-2 0 0 0,0-2 0 0 0,1 2 0 0 0,-4 1 0 0 0,1-5 0 0 0,2-1 0 0 0,-2 0 0 0 0,-1 0 0 0 0,-2 0 64 0 0,4-1-64 0 0,-2-5 0 0 0,1 5 0 0 0,1-4 0 0 0,2-1 0 0 0,0 2 0 0 0,2-4 0 0 0,0 2 0 0 0,2-2 0 0 0,0 2 0 0 0,2 1 0 0 0,2 0-96 0 0,-1 1 0 0 0,-1-4 0 0 0,-1 5 0 0 0,-3 3 168 0 0,5-4 40 0 0,1 2 8 0 0,-1 2 0 0 0,0 0-120 0 0,0 0 0 0 0,-5 0 0 0 0,0 0 0 0 0,6 2 0 0 0,-3 2 0 0 0,2 2 0 0 0,0-1 0 0 0,0-1 0 0 0,-5 1 0 0 0,0-5 0 0 0,0 7 0 0 0,0 0 0 0 0,0-2 0 0 0,-5 1 0 0 0,2 2 0 0 0,1-4 0 0 0,0 3 0 0 0,-6-2 0 0 0,2-1 0 0 0,6-4 0 0 0,-5 2 0 0 0,-1-1 0 0 0,-2 2 0 0 0,3-3 0 0 0,-2 0 0 0 0,1 0 0 0 0,-3-3 0 0 0,1 0 0 0 0,3-2 0 0 0,3 0 0 0 0,-4-1 0 0 0,0-1-120 0 0,1 1 8 0 0,4-1 0 0 0,1-1 0 0 0,0 1 192 0 0,1 0 40 0 0,-1 0 8 0 0,4 2 0 0 0,1 1-328 0 0,-1-1-64 0 0,0-1-16 0 0,2 5 0 0 0,3-4-768 0 0,0 3-152 0 0,1-1-32 0 0,-5 3-5927 0 0</inkml:trace>
  <inkml:trace contextRef="#ctx0" brushRef="#br4" timeOffset="95">24192 14783 11376 0 0,'0'0'504'0'0,"0"-2"104"0"0,0 2-488 0 0,0 0-120 0 0,0 0 0 0 0,0 0 0 0 0,-2-5 688 0 0,-4 3 112 0 0,3-3 32 0 0,1 2 0 0 0,-4-1-256 0 0,4 0-57 0 0,2 4-7 0 0,-6-1 0 0 0,4-2-304 0 0,0 1-64 0 0,-3-3-16 0 0,-1 4 0 0 0,3-3-128 0 0,-2 0 80 0 0,1 1-80 0 0,3-2 64 0 0,-3 1-64 0 0,2 1 0 0 0,-1-1 0 0 0,3-1 0 0 0,0 0 0 0 0,0 0 0 0 0,3 1 0 0 0,-3-1 0 0 0,2 0 0 0 0,3-2 0 0 0,1 2 0 0 0,0 2 0 0 0,0-2 0 0 0,-1 1 0 0 0,3 2 0 0 0,-2 0 0 0 0,0-2 0 0 0,3 1 64 0 0,-5 0-64 0 0,5 3 64 0 0,-3 0 0 0 0,2 3 0 0 0,-4-3 0 0 0,4 0 0 0 0,-8 0-64 0 0,8 4 0 0 0,-2-1 0 0 0,-1 1 0 0 0,1 1 224 0 0,-1 0 24 0 0,-2-3 8 0 0,-2 6 0 0 0,2-4-256 0 0,0 4 0 0 0,-3-2 0 0 0,-3-1 0 0 0,3 3 0 0 0,-3-4 0 0 0,-1 1 0 0 0,1 2 0 0 0,-2-2 0 0 0,0-1-80 0 0,-4 1 80 0 0,4 0-96 0 0,-2-3 96 0 0,-1 2 88 0 0,0-4-24 0 0,-1 4 0 0 0,1-4-64 0 0,3 0-88 0 0,-3 0 24 0 0,2-4 0 0 0,2 0 64 0 0,-2 1 88 0 0,0-1-24 0 0,5-1 0 0 0,1 1-64 0 0,0-4 0 0 0,0 1 0 0 0,1 1 0 0 0,3-2 0 0 0,0 0 0 0 0,0 2 0 0 0,2 0 0 0 0,3 0 64 0 0,-1-1 0 0 0,0 2 0 0 0,-2-2 0 0 0,1 5-64 0 0,-2-2 0 0 0,4-2 0 0 0,-1 5 0 0 0,-3 1 0 0 0,1 0 0 0 0,-1 0 0 0 0,3 1 0 0 0,-8-1 0 0 0,4 3 0 0 0,2 1 0 0 0,-2 3 0 0 0,-2-2 0 0 0,0 2 0 0 0,-2 1 0 0 0,3 1 0 0 0,-1-3 0 0 0,-2 2 0 0 0,0 2 0 0 0,-5-3 0 0 0,3 0 0 0 0,-4 0 0 0 0,3 0 0 0 0,0 0 0 0 0,-4-3 0 0 0,2 0 0 0 0,0 0 72 0 0,-1-1-72 0 0,-2-1 0 0 0,1 1 0 0 0,0-1 0 0 0,0-1 0 0 0,2-1 64 0 0,-3-1-64 0 0,0-1 64 0 0,-1-1-64 0 0,1-2 0 0 0,0 3 0 0 0,0-4 0 0 0,3 5 0 0 0,0-5 0 0 0,0 1 0 0 0,1-3 0 0 0,4 0 0 0 0,0 1 64 0 0,0 1-64 0 0,4-2 80 0 0,1 0-80 0 0,0 0 0 0 0,4-2 0 0 0,-1 2 0 0 0,-2-1 0 0 0,3 2 0 0 0,-1 3 0 0 0,0 0 0 0 0,3-5 0 0 0,-5 8 0 0 0,2-2 0 0 0,-1 1 0 0 0,1 2 0 0 0,0 2 0 0 0,-2 1 0 0 0,-1-2 0 0 0,2 4 0 0 0,0 0 0 0 0,-3 1 0 0 0,-1 0 0 0 0,2 1 0 0 0,-5 0 0 0 0,3 1 0 0 0,0-1 0 0 0,-3 1 0 0 0,-3-2 0 0 0,0 1 0 0 0,0 0 0 0 0,1 0 0 0 0,-3-2 0 0 0,-1 0 0 0 0,0 3 0 0 0,-1-3 0 0 0,-1-4 0 0 0,0 1 0 0 0,3-2 0 0 0,-3 0 0 0 0,2 0 0 0 0,-2-2 0 0 0,1 1 64 0 0,1-3-64 0 0,-2-1 0 0 0,0 1 0 0 0,3-4 64 0 0,-3 4-64 0 0,6-3 0 0 0,-4 2 0 0 0,4-2 0 0 0,-2 0 0 0 0,4-3 80 0 0,0 3-80 0 0,0 0 80 0 0,4-3-80 0 0,-2 3 64 0 0,4-1-64 0 0,-2-1 0 0 0,2 5 0 0 0,-1 2 0 0 0,1-1 0 0 0,2 1 0 0 0,0 2 0 0 0,-1-3 0 0 0,1 3 0 0 0,0 3 0 0 0,0-1 0 0 0,1 1 0 0 0,-4 2 0 0 0,0-1 0 0 0,-2 3 0 0 0,1 0 0 0 0,2 0 0 0 0,-6 2 0 0 0,4-1 0 0 0,-2 2 0 0 0,0-2 0 0 0,-4 0 0 0 0,2 2 0 0 0,-2 1 0 0 0,-2-3 0 0 0,-2-4 0 0 0,5 5 0 0 0,-5-2 0 0 0,-2 1 0 0 0,3-3 0 0 0,-1 1 0 0 0,-2-2 0 0 0,0-2 0 0 0,0 0 0 0 0,1 1 72 0 0,1-6-72 0 0,-2 3 0 0 0,3 0 0 0 0,-1-2 64 0 0,0 0-64 0 0,0-3 0 0 0,2 0 72 0 0,0-2-72 0 0,0 0 64 0 0,4 1-64 0 0,0-5 80 0 0,0 1-80 0 0,4 1 112 0 0,-2 0-24 0 0,0-2-8 0 0,6 5 0 0 0,-2-6-80 0 0,-1 4 0 0 0,3-1 72 0 0,0 5-72 0 0,-2 0 0 0 0,1 1 0 0 0,-2 0 0 0 0,4 3 0 0 0,-4 3 0 0 0,3 0 0 0 0,-5 1 0 0 0,2 0 0 0 0,1 1 0 0 0,-1 2 0 0 0,-2 4 0 0 0,-2-5 0 0 0,2 3 0 0 0,-3 1 0 0 0,3 2 0 0 0,-3-3 0 0 0,0-2 0 0 0,-3 5 0 0 0,0-4 0 0 0,2 1 0 0 0,-2-3 0 0 0,-2 2 0 0 0,2-1 0 0 0,-2 1-64 0 0,-1-2 64 0 0,1 2 0 0 0,-1-3 0 0 0,2-1 0 0 0,-3 1 0 0 0,2-3 0 0 0,1-2 0 0 0,4 0 0 0 0,-6 3 0 0 0,6-3 0 0 0,0 0 0 0 0,-3-3 0 0 0,1-4 0 0 0,-2 3 0 0 0,4 4 0 0 0,0-8 64 0 0,4 1-64 0 0,-2-2 0 0 0,1-1 0 0 0,3 2 0 0 0,-4 0 0 0 0,4 1 0 0 0,-2-1 0 0 0,2 5 0 0 0,-1-6 0 0 0,0 5 64 0 0,1 1-64 0 0,-1 1 0 0 0,3-1 0 0 0,-5 1 0 0 0,-3 2 0 0 0,0 0 0 0 0,0 0 0 0 0,4 2 0 0 0,-4-2 0 0 0,3 8 0 0 0,0-4 0 0 0,1 1 0 0 0,-4-5 0 0 0,-4 7 0 0 0,4 3 0 0 0,0-3 0 0 0,0-2 0 0 0,-3 2 0 0 0,0-2 0 0 0,2-1 0 0 0,-2 4 0 0 0,3-8 0 0 0,0 0 0 0 0,0 0 0 0 0,-3 2 0 0 0,3-2 0 0 0,0 0 0 0 0,-5 2 64 0 0,0 0-64 0 0,5-2 0 0 0,-6-2 0 0 0,3 0 72 0 0,-2-3-72 0 0,2 0 0 0 0,-1 1 0 0 0,0-3 0 0 0,0 0 0 0 0,0-1 0 0 0,2 0 64 0 0,0 2-64 0 0,2 0 0 0 0,-3-2 0 0 0,3 0 0 0 0,0-1 0 0 0,3 2 0 0 0,-1 2 0 0 0,-2 0 0 0 0,0 5 0 0 0,0 0 0 0 0,0 0 0 0 0,6-4 0 0 0,-6 4 0 0 0,0 0 0 0 0,0 0 0 0 0,8 0 0 0 0,-8 0 0 0 0,0 0 0 0 0,4 1 0 0 0,-4-1 0 0 0,8 3 0 0 0,-8-3 0 0 0,3 5 0 0 0,-3-5 0 0 0,0 0-128 0 0,0 0 40 0 0,6 5 8 0 0,-6-5-864 0 0,2 7-176 0 0,-2-2-32 0 0</inkml:trace>
  <inkml:trace contextRef="#ctx0" brushRef="#br4" timeOffset="96">24415 14737 1376 0 0,'0'0'128'0'0,"0"0"-128"0"0,0 0 0 0 0,0 0 0 0 0,0 0 1216 0 0,0 0 224 0 0,0 0 48 0 0,0 0 8 0 0,0 0-920 0 0,0 0-176 0 0,0 0-40 0 0,0 0-8 0 0,0 0-136 0 0,0 0-32 0 0,0 0-8 0 0,0 0 0 0 0,0 0-88 0 0,0 0-24 0 0,0 0 0 0 0,0 0 0 0 0,0 0-64 0 0,0 0 80 0 0,0 0-80 0 0,0 0 80 0 0,0 0-80 0 0,0 0 96 0 0,0 0-96 0 0,0 0 96 0 0,0 0-24 0 0,0 0 0 0 0,0 0 0 0 0,0 0 0 0 0,0 0 8 0 0,0 0 0 0 0,-2 3 0 0 0,2-3 0 0 0,0 0 8 0 0,0 0 0 0 0,0 0 0 0 0,0 0 0 0 0,0 0-88 0 0,0 0 0 0 0,0 0 0 0 0,0 0 0 0 0,0 0 0 0 0,0 0 0 0 0,0 0 0 0 0,0 0 64 0 0,0 0-64 0 0,0 0 0 0 0,0 0 0 0 0,0 0 0 0 0,0 0 0 0 0,0 0 0 0 0,0 0 0 0 0,0 0 0 0 0,0 0 0 0 0,0 0 0 0 0,0 0 0 0 0,0 0 0 0 0,0 0 0 0 0,0 0 0 0 0,0 0 0 0 0,0 0 64 0 0,0 0-64 0 0,0 0 64 0 0,0 0-64 0 0,0 0 64 0 0,0 0-64 0 0,0 0 0 0 0,0 0 0 0 0,0 0 64 0 0,0 0-64 0 0,0 0 0 0 0,0 0 0 0 0,0 0 0 0 0,0 0 0 0 0,0 0 0 0 0,0 0 0 0 0,0 0 64 0 0,0 0-64 0 0,0 0 0 0 0,0 0 0 0 0,0 0 0 0 0,0 0 0 0 0,0 0 0 0 0,0 0 0 0 0,0 0 0 0 0,0 0 0 0 0,0 0 0 0 0,0 0 0 0 0,0 0 64 0 0,0 0-64 0 0,0 0 0 0 0,0 0 0 0 0,0 0 0 0 0,0 0 0 0 0,0 0 0 0 0,0 0 0 0 0,0 0 0 0 0,0 0 0 0 0,0 0 0 0 0,0 0 0 0 0,0 0 0 0 0,0 0 0 0 0,0 0 0 0 0,0 0 0 0 0,0 0 0 0 0,0 0 0 0 0,0 0 0 0 0,0 0-72 0 0,0 0 72 0 0,0 0 0 0 0,0 0 0 0 0,0 0 0 0 0,0 0 0 0 0,0 0 0 0 0,0 0 0 0 0,0 0-64 0 0,0 0 64 0 0,0 0-216 0 0,0 0-8 0 0,0 0-8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8:13:39.588"/>
    </inkml:context>
    <inkml:brush xml:id="br0">
      <inkml:brushProperty name="width" value="0.05" units="cm"/>
      <inkml:brushProperty name="height" value="0.05" units="cm"/>
      <inkml:brushProperty name="color" value="#333333"/>
      <inkml:brushProperty name="fitToCurve" value="1"/>
    </inkml:brush>
    <inkml:brush xml:id="br1">
      <inkml:brushProperty name="width" value="0.05" units="cm"/>
      <inkml:brushProperty name="height" value="0.05" units="cm"/>
      <inkml:brushProperty name="color" value="#849398"/>
      <inkml:brushProperty name="fitToCurve" value="1"/>
    </inkml:brush>
  </inkml:definitions>
  <inkml:trace contextRef="#ctx0" brushRef="#br0">19237 15166 6448 0 0,'-2'-7'288'0'0,"-1"3"56"0"0,0-1-280 0 0,3 0-64 0 0,0 3 0 0 0,3-1 0 0 0,0-2 1488 0 0,-1 3 280 0 0,4-1 56 0 0,0-2 16 0 0,0 3-1104 0 0,2-3-216 0 0,0 5-40 0 0,3-5-16 0 0,1 3-81 0 0,2-3-23 0 0,-2 5 0 0 0,3-3 0 0 0,0-1-104 0 0,0 4-32 0 0,-1-1 0 0 0,1 2 0 0 0,-2-1-120 0 0,-1 0-24 0 0,3 4-8 0 0,-4-1 0 0 0,-1-3-256 0 0,3 5-48 0 0,-3-3-16 0 0,2 0-4671 0 0,-8 1-937 0 0</inkml:trace>
  <inkml:trace contextRef="#ctx0" brushRef="#br0" timeOffset="1">19735 15196 5984 0 0,'0'0'536'0'0,"0"0"-432"0"0,0 0-104 0 0,0 0 0 0 0,0 0 1912 0 0,0 0 360 0 0,0 0 64 0 0,0 0 24 0 0,0 0-1528 0 0,-3 3-313 0 0,-4 2-55 0 0,5 7-16 0 0,-1-4-96 0 0,0 3-32 0 0,-2 2 0 0 0,2 2 0 0 0,-1-5-96 0 0,2 6-16 0 0,-4-2-8 0 0,4 0 0 0 0,-2-2-72 0 0,1 0-24 0 0,1 1 0 0 0,-1-2 0 0 0,0-2-104 0 0,3 2 88 0 0,-4-6-88 0 0,3 3 80 0 0,1 2-80 0 0,-4-7 0 0 0,1 3 72 0 0,3-6-72 0 0,0 0 0 0 0,0 0 0 0 0,0 0 0 0 0,0 0 64 0 0,0 0-64 0 0,0 0 0 0 0,-1-2 0 0 0,-3-5 64 0 0,4-3-64 0 0,0 1 0 0 0,0-1 0 0 0,0-3 0 0 0,0-2 0 0 0,0-3 0 0 0,4 2 0 0 0,-3-8 64 0 0,2 4-64 0 0,1-5 0 0 0,-3 4 0 0 0,6-2 0 0 0,-4 7 0 0 0,2 1 0 0 0,1-3 0 0 0,-3 5 0 0 0,2 1 0 0 0,2 0 64 0 0,-3 6 0 0 0,0-1 0 0 0,-1 0 72 0 0,-3 7 24 0 0,0 0 0 0 0,0 0 0 0 0,5 0-24 0 0,2 5 0 0 0,-5-3 0 0 0,3 5 0 0 0,-1 3-40 0 0,-3 3 0 0 0,6-3-8 0 0,-5 5 0 0 0,2 0-24 0 0,-2 2 0 0 0,2 2 0 0 0,-3-3 0 0 0,6 5-64 0 0,-1-6 0 0 0,-4 2 72 0 0,1-1-72 0 0,3-3 0 0 0,-1 2 64 0 0,-2-2-64 0 0,2-4 0 0 0,2 1 0 0 0,-2-1 0 0 0,1-3 0 0 0,-3 1 0 0 0,3-6-104 0 0,-4 5-8 0 0,5-6 0 0 0,-2 0 0 0 0,-1 0-384 0 0,0-6-80 0 0,3 5-8 0 0,-6-6-5047 0 0,6 2-1001 0 0</inkml:trace>
  <inkml:trace contextRef="#ctx0" brushRef="#br0" timeOffset="2">20053 15135 5984 0 0,'0'0'536'0'0,"0"0"-432"0"0,0 0-104 0 0,-4-2 0 0 0,-4-1 1464 0 0,1 3 264 0 0,-1 0 64 0 0,-1 0 0 0 0,0 0-1088 0 0,2 3-224 0 0,-1-1-48 0 0,-1 0-8 0 0,-2 1 152 0 0,2-1 31 0 0,0 3 9 0 0,0 3 0 0 0,1-1-384 0 0,-1 4-72 0 0,4-4-24 0 0,-2 1 0 0 0,2 2 80 0 0,5 1 8 0 0,0-4 8 0 0,0 1 0 0 0,4 3-120 0 0,-3-5-24 0 0,3 1-8 0 0,3-2 0 0 0,1 3-80 0 0,0-3 80 0 0,-3 2-80 0 0,6-1 80 0 0,3-4-80 0 0,1 3 0 0 0,-3-2 72 0 0,1 1-72 0 0,2-1 0 0 0,-2-1 64 0 0,2 2-64 0 0,0-1 0 0 0,-5 1 64 0 0,6 1-64 0 0,-8-2 64 0 0,3 2-64 0 0,-3-3 0 0 0,0 3 0 0 0,0-1 0 0 0,-8-4-64 0 0,4 6 64 0 0,-4-6 0 0 0,0 5 0 0 0,0-5 0 0 0,-4 4 0 0 0,4 2 0 0 0,-8-1 0 0 0,3-2 0 0 0,-2 2 0 0 0,-4-1 96 0 0,-1-4-32 0 0,0 3 0 0 0,-2-3-64 0 0,-1 0 0 0 0,0 0 0 0 0,2-3 0 0 0,-2 3 0 0 0,4 0 0 0 0,-3-4 0 0 0,5 3 0 0 0,-2-3-448 0 0,6 1-56 0 0,1 1-8 0 0,2-3-7103 0 0</inkml:trace>
  <inkml:trace contextRef="#ctx0" brushRef="#br1" timeOffset="3">21828 15114 9816 0 0,'0'0'432'0'0,"0"0"96"0"0,0 0-424 0 0,0 0-104 0 0,0 0 0 0 0,0 0 0 0 0,0 0 208 0 0,0 0 16 0 0,0 0 8 0 0,2 2 0 0 0,0-1-48 0 0,0 1-16 0 0,0 1 0 0 0,1-1 0 0 0,1-1-56 0 0,-1 1-16 0 0,0-1 0 0 0,1 0 0 0 0,0 0-32 0 0,0 0-64 0 0,0 0 88 0 0,1 0-88 0 0,-1 0 80 0 0,-1-1-80 0 0,1 1 64 0 0,-1-1-64 0 0,1 2 0 0 0,-1-2 64 0 0,0 2-64 0 0,-1-1 0 0 0,2-1 96 0 0,-4 1-32 0 0,0-1 0 0 0,1 2 0 0 0,1-2-64 0 0,-2 0 96 0 0,0 0-96 0 0,0 2 96 0 0,0-2 104 0 0,0 2 24 0 0,0-2 8 0 0,0 4 0 0 0,0-2-24 0 0,0 0-8 0 0,0 0 0 0 0,-2 2 0 0 0,2-1-88 0 0,0 1-16 0 0,0 0-8 0 0,0 0 0 0 0,0 0 8 0 0,0 0 8 0 0,-1 2 0 0 0,1-1 0 0 0,1 2-104 0 0,-1-1 0 0 0,-1 0 64 0 0,1 1-64 0 0,0 1 64 0 0,0 0 0 0 0,1 1-64 0 0,-2-1 95 0 0,1 2-15 0 0,0-4-8 0 0,0 3 0 0 0,0-1 0 0 0,-3 0 16 0 0,3 1 0 0 0,0 0 0 0 0,0-2 0 0 0,0 1 104 0 0,0-2 16 0 0,0 2 8 0 0,3-2 0 0 0,-3 0-216 0 0,1-1 0 0 0,-1 0-72 0 0,2 2 72 0 0,-2-4 0 0 0,1 2 88 0 0,-1-1 0 0 0,2 1 0 0 0,0-2-24 0 0,0-1-64 0 0,-2 2 96 0 0,1-2-32 0 0,0 0 32 0 0,0 1 0 0 0,-1-3 0 0 0,0 3 0 0 0,0-3-32 0 0,0 0 0 0 0,0 0 0 0 0,0 1 0 0 0,0-1 144 0 0,0 4 24 0 0,0-4 8 0 0,0 2 0 0 0,0 0-240 0 0,0 1 64 0 0,0-3-64 0 0,0 3 0 0 0,-1-1 0 0 0,0 0 0 0 0,-2-1 0 0 0,1 1 0 0 0,0 1 0 0 0,1-1-80 0 0,-2 0 80 0 0,0-1-96 0 0,0 2 96 0 0,2-1 0 0 0,-2-2 80 0 0,-2 3-80 0 0,2-2 0 0 0,-1 1-104 0 0,2-1 8 0 0,-2 0 0 0 0,-1 0-624 0 0,-1 1-120 0 0,2-2-24 0 0,-1 2-6103 0 0</inkml:trace>
  <inkml:trace contextRef="#ctx0" brushRef="#br0" timeOffset="4">20117 15162 15376 0 0,'0'0'336'0'0,"0"0"72"0"0,0 0 7 0 0,0 0 25 0 0,0 0-352 0 0,0 0-88 0 0,0 0 0 0 0,8 3 0 0 0,-2-1 528 0 0,5-2 88 0 0,4 0 24 0 0,-1 0 0 0 0,1-2-232 0 0,0 2-48 0 0,6-5-8 0 0,-1 5 0 0 0,0-2-64 0 0,-3 2-8 0 0,3-3-8 0 0,2 0 0 0 0,-5 1-120 0 0,0-1-24 0 0,0 3-8 0 0,-2-2 0 0 0,2 2-120 0 0,-6 0 0 0 0,-2-3 0 0 0,-3 3 0 0 0,-1 0-128 0 0,-1 0-56 0 0,-4 0-8 0 0,0 0 0 0 0,0 0-1312 0 0,0 0-256 0 0</inkml:trace>
  <inkml:trace contextRef="#ctx0" brushRef="#br1" timeOffset="5">20745 15133 6448 0 0,'0'0'576'0'0,"0"0"-464"0"0,0 0-112 0 0,0 0 0 0 0,0 0 832 0 0,0 0 136 0 0,1-3 32 0 0,2 3 8 0 0,-2-1-368 0 0,3 1-64 0 0,0 1-24 0 0,0-1 0 0 0,0 0-136 0 0,0 0-32 0 0,1 0-8 0 0,-1 0 0 0 0,3 2-192 0 0,-3-2-40 0 0,2 1-8 0 0,-1 0 0 0 0,1-1-16 0 0,-1 0-8 0 0,-1 0 0 0 0,0 0 0 0 0,1 0-368 0 0,-1 1-64 0 0,-2 0-24 0 0,0 1 0 0 0,-2-2-104 0 0,0 0-16 0 0,0 0-8 0 0,0 0 0 0 0,0 0-600 0 0,0 0-120 0 0,-2 2-24 0 0,0-1-2624 0 0</inkml:trace>
  <inkml:trace contextRef="#ctx0" brushRef="#br1" timeOffset="6">20781 15143 3680 0 0,'-3'-2'160'0'0,"3"2"40"0"0,0 0-200 0 0,0 0 0 0 0,-3 0 0 0 0,3 0 0 0 0,0 0 1120 0 0,-1 0 192 0 0,0 0 32 0 0,1 0 0 0 0,0 0-672 0 0,0 0-128 0 0,0 0-32 0 0,-1 0-8 0 0,1 0-152 0 0,0 0-32 0 0,-2 2-8 0 0,2-2 0 0 0,-1 0-120 0 0,1 2-32 0 0,0 2 0 0 0,-1-1 0 0 0,1 0-48 0 0,0 2-16 0 0,0-1 0 0 0,0 1 0 0 0,0 0-24 0 0,0 1-8 0 0,-1 2 0 0 0,2 0 0 0 0,-1 0 0 0 0,0 1 0 0 0,0 3 0 0 0,0-1 0 0 0,-1-1-64 0 0,1 2 0 0 0,0 0 0 0 0,-1 1 0 0 0,1 0 64 0 0,0-1-64 0 0,-2 1 64 0 0,2-2-64 0 0,0 1 0 0 0,-2-2 0 0 0,2 0 0 0 0,0-1 0 0 0,-2 1 128 0 0,2-3-8 0 0,-1 2-8 0 0,1-3 0 0 0,-1 3 80 0 0,1-3 8 0 0,-1 1 8 0 0,1-1 0 0 0,0 0 16 0 0,-1 1 0 0 0,1-3 0 0 0,-1 3-1 0 0,1-2-63 0 0,0 0-16 0 0,0-1 0 0 0,1 0 0 0 0,-2 0 40 0 0,1 0 8 0 0,1-2 0 0 0,0 1 0 0 0,-1-1-192 0 0,0-2 0 0 0,0 0 0 0 0,0 0 0 0 0,0 0 72 0 0,0 0 8 0 0,0 0 0 0 0,2 1 0 0 0,1 0 16 0 0,-3-1 0 0 0,0 0 0 0 0,2 1 0 0 0,0 1-96 0 0,-2-2 0 0 0,3 2 0 0 0,0-1 0 0 0,-3-1 0 0 0,2 0 0 0 0,0 0 0 0 0,0 0 0 0 0,-2 0 0 0 0,3 2 0 0 0,-1 0 0 0 0,2 0 0 0 0,-2-2 0 0 0,2 0 0 0 0,0 0-88 0 0,1 0 88 0 0,-1 0-336 0 0,3 0-24 0 0,-1-3-8 0 0</inkml:trace>
  <inkml:trace contextRef="#ctx0" brushRef="#br0" timeOffset="7">20261 15166 14368 0 0,'0'0'320'0'0,"0"0"64"0"0,0 0 8 0 0,0 0 8 0 0,0 0-320 0 0,0 0-80 0 0,0 0 0 0 0,0 0 0 0 0,0 0 519 0 0,0 0 89 0 0,0 0 24 0 0,0 4 0 0 0,-3 4-144 0 0,3-1-24 0 0,-4 5-8 0 0,4 0 0 0 0,0 0-200 0 0,0 1-32 0 0,0 2-16 0 0,0-3 0 0 0,0 0-96 0 0,0-1-16 0 0,0 2-8 0 0,0 0 0 0 0,0-5-88 0 0,0 4 0 0 0,4-2 72 0 0,-4-3-72 0 0,3 1 0 0 0,-3-1 0 0 0,3-2 0 0 0,-3-5-96 0 0,0 0-184 0 0,5 5-40 0 0,1-5 0 0 0,-6 0-8 0 0,0 0-1240 0 0,3-1-240 0 0</inkml:trace>
  <inkml:trace contextRef="#ctx0" brushRef="#br0" timeOffset="8">19262 15185 8984 0 0,'0'0'392'0'0,"0"-4"88"0"0,3-2-384 0 0,-3 6-96 0 0,0-5 0 0 0,0 5 0 0 0,0 0 608 0 0,0 0 96 0 0,0 0 16 0 0,0 0 8 0 0,0 0 112 0 0,0 0 24 0 0,0 0 8 0 0,0 0 0 0 0,0 8-353 0 0,0-1-71 0 0,0 6-8 0 0,0 1-8 0 0,0 2-208 0 0,0 5-48 0 0,0-6-8 0 0,2 5 0 0 0,-2-2-72 0 0,3 2-8 0 0,-3-5-8 0 0,4 2 0 0 0,-4 0-80 0 0,0-5 80 0 0,3 0-80 0 0,0 1 80 0 0,-2 0-80 0 0,3-3 80 0 0,-4-1-80 0 0,3-2 80 0 0,-1-1-80 0 0,-2-6 0 0 0,0 0 0 0 0,0 0 64 0 0,3 7-64 0 0,-3-7 0 0 0,0 0 0 0 0,0 0-88 0 0,0 0-560 0 0,0 0-120 0 0,7-5-16 0 0,-6-3-6167 0 0</inkml:trace>
  <inkml:trace contextRef="#ctx0" brushRef="#br1" timeOffset="9">20976 15194 5984 0 0,'0'0'264'0'0,"-1"-1"56"0"0,-4-4-256 0 0,0 3-64 0 0,1 1 0 0 0,0 1 0 0 0,-1-2 1112 0 0,-1 0 200 0 0,0 2 48 0 0,0 0 8 0 0,0 0-736 0 0,1 0-152 0 0,-2 2-24 0 0,0 0-8 0 0,2 1-296 0 0,-1 0-64 0 0,4 0-16 0 0,-2 1 0 0 0,0 2 0 0 0,0-2 0 0 0,1 0 0 0 0,-1 2 0 0 0,2 0-72 0 0,-1 0 0 0 0,3-2 0 0 0,2 2 64 0 0,-1 0-64 0 0,1 1 64 0 0,2-3-64 0 0,-1 2 64 0 0,1-2 0 0 0,2 1 0 0 0,-2 0 0 0 0,5 1 0 0 0,-3 0 136 0 0,2 0 24 0 0,-1-1 8 0 0,-1 0 0 0 0,0 4-168 0 0,3-5-64 0 0,-3 2 0 0 0,0 0 0 0 0,1-1 96 0 0,0 0-24 0 0,-4 0-8 0 0,1-1 0 0 0,-4-4-64 0 0,5 3 0 0 0,-4 1 0 0 0,-1-4 0 0 0,0 0 0 0 0,-1 3 0 0 0,-2 1 0 0 0,0 0 0 0 0,0-2 64 0 0,0 1-64 0 0,-4 0 64 0 0,-2-1-64 0 0,2 0 0 0 0,-3-2 0 0 0,2 2 0 0 0,2-2 0 0 0,-3 0-64 0 0,3 0-64 0 0,0 0 0 0 0,0 0-8 0 0,1-2-272 0 0,5 2-48 0 0,0 0-16 0 0,0 0-5384 0 0</inkml:trace>
  <inkml:trace contextRef="#ctx0" brushRef="#br1" timeOffset="10">21774 15184 9216 0 0,'3'-1'816'0'0,"-2"1"-656"0"0,-1 0-160 0 0,0 0 0 0 0,0 0 416 0 0,0 0 40 0 0,0 0 16 0 0,0 0 0 0 0,-4 2-32 0 0,1 3-8 0 0,3-2 0 0 0,-2 0 0 0 0,1 1-304 0 0,-1 0-56 0 0,-2 0-8 0 0,2 1-64 0 0,-2 0 104 0 0,1-1-32 0 0,0 1-8 0 0,0-2 0 0 0,0 3-64 0 0,1-1 0 0 0,-2-1 0 0 0,3 0 64 0 0,-2 0-64 0 0,3 0 0 0 0,-2 0 0 0 0,2 0 0 0 0,-1-3 0 0 0,1 2 0 0 0,1-1 0 0 0,1 1 0 0 0,0-1 120 0 0,2-1 8 0 0,-1 1 0 0 0,1-1 0 0 0,2-1 96 0 0,-1 0 32 0 0,-1 0 0 0 0,2 0 0 0 0,-1 0-152 0 0,0-1-24 0 0,2 0-8 0 0,-2 0 0 0 0,2 0-72 0 0,-1 1-88 0 0,1-2 24 0 0,-1 1 0 0 0,0-1 64 0 0,-1 1-104 0 0,1 0 40 0 0,-3 1 64 0 0,3-2-344 0 0,-2 2-8 0 0,-3-1 0 0 0,-1 1 0 0 0,0 0-880 0 0,0 0-176 0 0</inkml:trace>
  <inkml:trace contextRef="#ctx0" brushRef="#br1" timeOffset="11">21606 15198 2760 0 0,'0'0'248'0'0,"0"0"-248"0"0,0 0 0 0 0,0 0 0 0 0,4-1 1576 0 0,-1 1 272 0 0,-3 0 48 0 0,0 0 16 0 0,2-2-1112 0 0,2 0-216 0 0,0-1-40 0 0,0 3-16 0 0,-2-1-160 0 0,2 1-32 0 0,-1-1-8 0 0,1 1 0 0 0,-4 0-120 0 0,4 1-24 0 0,-2 0-8 0 0,1-1 0 0 0,-3 0-176 0 0,3 3 64 0 0,0-1-64 0 0,-2 1 0 0 0,2 1-264 0 0,-3 0-88 0 0</inkml:trace>
  <inkml:trace contextRef="#ctx0" brushRef="#br1" timeOffset="12">21506 15193 2304 0 0,'0'0'200'0'0,"0"0"-200"0"0,0 0 0 0 0,0 0 0 0 0,0 0 800 0 0,0 0 128 0 0,0 0 16 0 0,0 0 8 0 0,0 0-600 0 0,0 0-128 0 0,0 0-16 0 0,0 0-8 0 0,0 0-72 0 0,0 0-24 0 0,0 0 0 0 0,0 0 0 0 0,0 0 80 0 0,0 0 8 0 0,0 0 8 0 0,0 0 0 0 0,0 0 32 0 0,0 0 8 0 0,0 0 0 0 0,0 0 0 0 0,0 0-16 0 0,0 0 0 0 0,0 0 0 0 0,0 0 0 0 0,0 0-64 0 0,0 0-24 0 0,0 0 0 0 0,0 0 0 0 0,0 0-72 0 0,0 0-64 0 0,0 0 96 0 0,0 0-96 0 0,0 0 64 0 0,0 0-64 0 0,0 0 0 0 0,0 0 0 0 0,0 0 88 0 0,0 0-88 0 0,0 0 80 0 0,0 0-80 0 0,0 0 112 0 0,0 0-24 0 0,0 0-8 0 0,0 0 0 0 0,0 0 56 0 0,0 0 16 0 0,0 0 0 0 0,0 0 0 0 0,0 0 32 0 0,0 0 8 0 0,0 0 0 0 0,0 0 0 0 0,2-1-16 0 0,-1-1 0 0 0,-1 2 0 0 0,0 0 0 0 0,0 0 8 0 0,0 0 0 0 0,4-1 0 0 0,-2 1 0 0 0,-2 0 8 0 0,0 0 8 0 0,3 1 0 0 0,0 0 0 0 0,-1 0-8 0 0,0 1-8 0 0,0 1 0 0 0,0-2 0 0 0,0 2-184 0 0,0 0 0 0 0,-2-1 0 0 0,1 1 0 0 0,1-1 0 0 0,-1 1 0 0 0,-1 0 0 0 0,-1 0 0 0 0,-1-1-192 0 0,1 0-16 0 0,1 1-8 0 0,-3 0-3872 0 0,2-1-776 0 0</inkml:trace>
  <inkml:trace contextRef="#ctx0" brushRef="#br1" timeOffset="13">21635 15200 6360 0 0,'0'0'280'0'0,"0"0"64"0"0,0 0-280 0 0,0 0-64 0 0,0 0 0 0 0,0 0 0 0 0,0 0 736 0 0,0 0 128 0 0,-5-1 24 0 0,2 1 8 0 0,0 1-296 0 0,-1 1-56 0 0,0 0-16 0 0,-1 2 0 0 0,1 0-192 0 0,2 1-40 0 0,-2 0-8 0 0,0 1 0 0 0,0-2-120 0 0,1 1-24 0 0,1 1-8 0 0,-1 0 0 0 0,2 0 16 0 0,-1-2 0 0 0,2 2 0 0 0,0-2 0 0 0,0 0-152 0 0,2-1 0 0 0,-1 0 64 0 0,2 0-64 0 0,0-1 0 0 0,-1 0 0 0 0,2-2 64 0 0,0 0-64 0 0,1 0 0 0 0,0-1 0 0 0,0 0-88 0 0,0-1 88 0 0,0-1-160 0 0,-1 1 16 0 0,2 1 8 0 0,-2-3 0 0 0,0 1 24 0 0,1-1 8 0 0,0 0 0 0 0,-2 0 0 0 0,1 0 104 0 0,-1 2 0 0 0,-2-2 0 0 0,3 0-72 0 0,-1 1 72 0 0,-2-1 0 0 0,1 0 64 0 0,-1 1-64 0 0,-1 2 0 0 0,2-3 72 0 0,-2 2-72 0 0,0 0 0 0 0,0 0 184 0 0,0 2-24 0 0,0-1 0 0 0,0 1 0 0 0,0 0 64 0 0,0 0 16 0 0,0-3 0 0 0,0 3 0 0 0,0 0 8 0 0,0 0 0 0 0,0 0-1 0 0,0 0 1 0 0,0 0 40 0 0,-2 4 0 0 0,2-2 8 0 0,-1 0 0 0 0,2 4-224 0 0,-2-4-72 0 0,1 5 0 0 0,0-1 0 0 0,1 2 136 0 0,-1-1-24 0 0,-1 0-8 0 0,1 2 0 0 0,0 1-40 0 0,0-2-64 0 0,0 1 88 0 0,0-1-88 0 0,-2 2 64 0 0,2-2-64 0 0,-1 0 0 0 0,1-2 0 0 0,-1 2 64 0 0,1-3-64 0 0,0 1 0 0 0,-2-2 0 0 0,2 0 0 0 0,0 0 0 0 0,0-2 0 0 0,2 1 0 0 0,-2-3 0 0 0,0 0-152 0 0,0 0 24 0 0,0 0 0 0 0,0 0-1064 0 0,0 0-215 0 0</inkml:trace>
  <inkml:trace contextRef="#ctx0" brushRef="#br1" timeOffset="14">21034 15207 8752 0 0,'0'0'776'0'0,"0"0"-616"0"0,0 0-160 0 0,0 0 0 0 0,0 0 704 0 0,0 0 104 0 0,0 0 24 0 0,0 0 8 0 0,0 0-288 0 0,0 0-56 0 0,0 0-16 0 0,0 0 0 0 0,0 0-248 0 0,-3 4-48 0 0,3 2-16 0 0,-1 2 0 0 0,-1-1-72 0 0,-1 1-24 0 0,1 0 0 0 0,1 0 0 0 0,-2 0-72 0 0,1-1 64 0 0,1 2-64 0 0,-2 2 64 0 0,3-4-64 0 0,-2 0 64 0 0,0 1-64 0 0,0-4 64 0 0,-1 4-64 0 0,3-2 0 0 0,0-1 0 0 0,-2 1 0 0 0,2-2 0 0 0,0-4-88 0 0,0 0 88 0 0,0 0-64 0 0,0 0 64 0 0,0 0-104 0 0,0 0 40 0 0,0 0 64 0 0,0 0-96 0 0,0 0 96 0 0,0 0-96 0 0,2-2 96 0 0,3-2 0 0 0,-1-2 0 0 0,0 3 0 0 0,1-3 0 0 0,-2 3 0 0 0,2-3 0 0 0,-4 3 96 0 0,4-3-32 0 0,-1 2 64 0 0,1 0 16 0 0,-4 3 0 0 0,4-2 0 0 0,-1 3-17 0 0,-1-2-7 0 0,-3 2 0 0 0,0 0 0 0 0,5 0 8 0 0,0 2 0 0 0,-3-2 0 0 0,2 3 0 0 0,-4-3-48 0 0,0 0-8 0 0,2 5 0 0 0,0 1 0 0 0,1-1-72 0 0,-2 1 0 0 0,-1-1 72 0 0,2 1-72 0 0,-2-3 0 0 0,3 3 0 0 0,-3-2 0 0 0,0 2 0 0 0,0-6-344 0 0,0 4-24 0 0,0-4-8 0 0,1 4 1 0 0,2-1-897 0 0,0 0-176 0 0</inkml:trace>
  <inkml:trace contextRef="#ctx0" brushRef="#br1" timeOffset="15">21843 15247 4608 0 0,'0'0'408'0'0,"0"0"-328"0"0,0 0-80 0 0,0 0 0 0 0,0 0 1536 0 0,0 0 288 0 0,0 0 56 0 0,0 0 8 0 0,0 0-864 0 0,0 0-184 0 0,0 0-32 0 0,0 0-8 0 0,0 0-448 0 0,0 4-88 0 0,-1-2-17 0 0,1 4-7 0 0,1-1-32 0 0,-1 1-8 0 0,-1 1 0 0 0,1 0 0 0 0,1 0-40 0 0,-1 1-16 0 0,1-1 0 0 0,-1 0 0 0 0,-1 1-144 0 0,1-1 0 0 0,1 0 0 0 0,-1-1 0 0 0,0 1-96 0 0,0-2 0 0 0,0-1 0 0 0,0 0 0 0 0,0 0-992 0 0,0 0-199 0 0</inkml:trace>
  <inkml:trace contextRef="#ctx0" brushRef="#br0" timeOffset="16">19310 15286 6448 0 0,'0'0'288'0'0,"0"0"56"0"0,0 0-280 0 0,0 0-64 0 0,0 0 0 0 0,0 0 0 0 0,0 0 1488 0 0,0 0 280 0 0,0 0 56 0 0,0 0 16 0 0,6 5-1136 0 0,0-3-224 0 0,2 1-40 0 0,3-3-16 0 0,-2 0-256 0 0,6 0-48 0 0,-4-3-17 0 0,3 1 1 0 0,-3 2-104 0 0,2-3-80 0 0,2 1 16 0 0,3 0 1 0 0,-2-2-1049 0 0,-1 3-200 0 0,16-6-48 0 0,-11 3-8 0 0</inkml:trace>
  <inkml:trace contextRef="#ctx0" brushRef="#br1" timeOffset="17">21277 15281 3224 0 0,'0'0'136'0'0,"0"0"40"0"0,0 0-176 0 0,0 0 0 0 0,0 0 0 0 0,0 0 0 0 0,0 0 1672 0 0,0 0 304 0 0,0 0 56 0 0,0 4 16 0 0,2 2-1312 0 0,-2-2-264 0 0,2-1-56 0 0,-2 2 0 0 0,3 1-232 0 0,-3-1-48 0 0,2 1-8 0 0,-2 0 0 0 0,0 0-56 0 0,0-1-8 0 0,1-2-64 0 0,-1 1 96 0 0,0-4-96 0 0,0 6 0 0 0,0-6 64 0 0,0 4-64 0 0,0-4 0 0 0,0 0 72 0 0,0 0-72 0 0,0 5 64 0 0,0-5 32 0 0,0 0 0 0 0,0 0 0 0 0,0 0 0 0 0,0 0 40 0 0,0 0 16 0 0,0 0 0 0 0,0 0 0 0 0,2-4-56 0 0,3 1 0 0 0,-3-3-8 0 0,0 2 0 0 0,2 2 8 0 0,-2-6 8 0 0,2 2 0 0 0,-2 0 0 0 0,3 0-8 0 0,-1-1-8 0 0,0-1 0 0 0,-2 4-1 0 0,3-2-87 0 0,-2 0 64 0 0,2 0-64 0 0,-3 3 64 0 0,2 0-64 0 0,-4 3-128 0 0,2-1 33 0 0,-2 1 7 0 0,5-2-328 0 0,-5 2-72 0 0,0 0-16 0 0,3 3-5480 0 0</inkml:trace>
  <inkml:trace contextRef="#ctx0" brushRef="#br0" timeOffset="18">19671 15289 11200 0 0,'0'0'248'0'0,"0"0"48"0"0,0 0 16 0 0,0 0 0 0 0,9 2-248 0 0,-1-2-64 0 0,-1 0 0 0 0,-2 2 0 0 0,3-2 256 0 0,0 0 32 0 0,1-2 16 0 0,2 2 0 0 0,0 0-136 0 0,-3 0-24 0 0,4 0-8 0 0,1 2 0 0 0,-2-2-320 0 0,-1 0-64 0 0,2 0-8 0 0</inkml:trace>
  <inkml:trace contextRef="#ctx0" brushRef="#br1" timeOffset="19">21140 15280 10336 0 0,'10'-2'456'0'0,"-10"2"96"0"0,0 0-440 0 0,0 0-112 0 0,0 0 0 0 0,0 0 0 0 0,2 2 512 0 0,-2-1 72 0 0,2 2 24 0 0,-2-1 0 0 0,0 2-232 0 0,0 0-48 0 0,-2 1-8 0 0,2-1 0 0 0,0 1-104 0 0,2 1-24 0 0,-2-3-8 0 0,3 4 0 0 0,-3 2-96 0 0,1-6-24 0 0,-1 3 0 0 0,2-1 0 0 0,-2-1-64 0 0,3 0 0 0 0,-2-3 0 0 0,2 3 0 0 0,-1 0 0 0 0,2-3-88 0 0,-2 2 24 0 0,2-3 0 0 0,3 2 0 0 0,-4-2 0 0 0,-3 0 0 0 0,0 0 0 0 0,6-5 64 0 0,0 4-104 0 0,-4-1 40 0 0,4 0 64 0 0,-4-2-160 0 0,2 1 24 0 0,-4 3 8 0 0,2-4 0 0 0,0 1 128 0 0,-2-2 96 0 0,0-3-8 0 0,-2 4-8 0 0,0-2-80 0 0,0 0-112 0 0,0 3 24 0 0,-2-1 8 0 0,-2 0 256 0 0,2 1 48 0 0,-1-1 16 0 0,0 2 0 0 0,-1-1-384 0 0,0 0-80 0 0,-2 3-8 0 0,4 0-8 0 0,1 0 240 0 0,3 0 0 0 0,0 0 0 0 0,0 0 0 0 0,0 0-256 0 0,0 0 0 0 0,-3 4 0 0 0,3-4-3576 0 0,0 0-712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3T13:33:05.041"/>
    </inkml:context>
    <inkml:brush xml:id="br0">
      <inkml:brushProperty name="width" value="0.05" units="cm"/>
      <inkml:brushProperty name="height" value="0.05" units="cm"/>
      <inkml:brushProperty name="color" value="#849398"/>
      <inkml:brushProperty name="fitToCurve" value="1"/>
    </inkml:brush>
  </inkml:definitions>
  <inkml:trace contextRef="#ctx0" brushRef="#br0">6258 4647 3680 0 0,'0'0'328'0'0,"0"0"-264"0"0,-3-5-64 0 0,3 5 0 0 0,0 0 1152 0 0,0 0 208 0 0,0 0 48 0 0,0 0 0 0 0,0 0-648 0 0,0 0-136 0 0,0 0-24 0 0,0 0-8 0 0,-3 5-112 0 0,-3-3-32 0 0,3 8 0 0 0,-3-2 0 0 0,2 0-296 0 0,-2 4-64 0 0,0-5-16 0 0,-2 4 0 0 0,1 0 56 0 0,-2-1 16 0 0,3 2 0 0 0,-1 4 0 0 0,-2-2 112 0 0,1 5 32 0 0,-1-5 0 0 0,0 4 0 0 0,-1-1-128 0 0,1-2-32 0 0,-1 3 0 0 0,5 2 0 0 0,-4 0 31 0 0,0-1 1 0 0,-1 0 0 0 0,1-1 0 0 0,4-4-48 0 0,-5 3-8 0 0,1-1 0 0 0,3 0 0 0 0,-1-1-40 0 0,1 2 0 0 0,-3-3-64 0 0,3 2 96 0 0,-1-4 24 0 0,5-2 0 0 0,-5 0 0 0 0,2 2 0 0 0,2-5-120 0 0,-3-1 0 0 0,6-2 0 0 0,0-4 0 0 0,-3 7 0 0 0,-1-4 0 0 0,4-3 0 0 0,0 0 72 0 0,0 0-72 0 0,0 0 0 0 0,0 0 0 0 0,0 0 64 0 0,0 0-160 0 0,0 0-32 0 0,0 0 0 0 0,0 0-8 0 0,0 0-1048 0 0,0 0-199 0 0</inkml:trace>
  <inkml:trace contextRef="#ctx0" brushRef="#br0" timeOffset="1">6301 4656 2304 0 0,'0'0'96'0'0,"0"0"32"0"0,0 0-128 0 0,3-3 0 0 0,0-1 0 0 0,-3 4 0 0 0,3-1 1600 0 0,0 0 288 0 0,-6-4 64 0 0,3 5 16 0 0,0 0-1032 0 0,0 0-200 0 0,0 0-48 0 0,0 0-8 0 0,0 0-144 0 0,0 0-32 0 0,0 0-8 0 0,0 0 0 0 0,-3 6-152 0 0,0 2-32 0 0,-3-2-8 0 0,0 5 0 0 0,-1-2-113 0 0,5 6-31 0 0,-6-5 0 0 0,-4 4 0 0 0,7 3-80 0 0,-4 1-16 0 0,3 1-64 0 0,0 1 96 0 0,-4 0-96 0 0,2-2 0 0 0,-2 3 64 0 0,1-1-64 0 0,0-2 0 0 0,-3-3 64 0 0,5-1-64 0 0,2 3 0 0 0,-2-4 120 0 0,2-1-24 0 0,1-1-8 0 0,2-7 0 0 0,-1 6 40 0 0,-4-5 0 0 0,7-1 8 0 0,0-4 0 0 0,0 0-136 0 0,0 0 0 0 0,0 0 0 0 0,0 0 0 0 0,0 0 0 0 0,0 0 80 0 0,0 0-80 0 0,3-4 64 0 0,4-1-344 0 0,-1 0-72 0 0,-6 5-8 0 0,3-5-4327 0 0,-1 1-865 0 0</inkml:trace>
  <inkml:trace contextRef="#ctx0" brushRef="#br0" timeOffset="2">6244 4663 2760 0 0,'0'0'248'0'0,"0"0"-248"0"0,0 0 0 0 0,0 0 0 0 0,2 0 1144 0 0,5-4 176 0 0,-4 1 40 0 0,3-1 8 0 0,-1 1-696 0 0,3 3-144 0 0,-3 0-24 0 0,1 0-8 0 0,1 0-48 0 0,2 0-16 0 0,-3-2 0 0 0,0 1 0 0 0,4 1-24 0 0,-2 0-8 0 0,1 0 0 0 0,-3 0 0 0 0,4 0-224 0 0,-4 0-48 0 0,-1-4 0 0 0,2 4-8 0 0,3 4 24 0 0,-5-4 8 0 0,4 1 0 0 0,-9-1 0 0 0,7 2-152 0 0,2 1 0 0 0,-9-3 0 0 0,5 7 0 0 0,2-3 120 0 0,-4 2-8 0 0,-3-6 0 0 0,5 6 0 0 0,-5-6 16 0 0,5 5 8 0 0,-3 1 0 0 0,1 2 0 0 0,-3-1-72 0 0,3-1-64 0 0,-3-6 72 0 0,0 8-72 0 0,0 0 144 0 0,-3 1-16 0 0,3-4-9 0 0,0-5 1 0 0,-3 5-24 0 0,3-5-8 0 0,0 6 0 0 0,0-6 0 0 0,0 5-16 0 0,0-5 0 0 0,0 0 0 0 0,0 0 0 0 0,0 0-72 0 0,0 0-96 0 0,0 0 16 0 0,0 0 8 0 0,6 7 160 0 0,3-6 32 0 0,-9-1 8 0 0,7 3 0 0 0,-7-3 0 0 0,8 0 0 0 0,-1 0 0 0 0,3 0 0 0 0,-7-3-128 0 0,5 2 0 0 0,1-6 0 0 0,-4 4 0 0 0,2 1 0 0 0,3 0-80 0 0,-7-2 0 0 0,2 3 0 0 0,5-3 80 0 0,-4-1 112 0 0,1 1-24 0 0,-5 2-8 0 0,-2 2-80 0 0,7-3 0 0 0,-4-2 0 0 0,-3 5 0 0 0,0 0 0 0 0,0 0 0 0 0,6-3 0 0 0,0 1 0 0 0,-6 2 0 0 0,5-3 0 0 0,-1 0 0 0 0,1 0 0 0 0,-5 3 0 0 0,7 0 0 0 0,-1-4 0 0 0,0 0 0 0 0,-3 2 0 0 0,3-2 0 0 0,1 0 0 0 0,-2 4 0 0 0,2-4 0 0 0,-5 2 0 0 0,2 0 0 0 0,0 2-88 0 0,-4 0 88 0 0,0 0-64 0 0,0 0 64 0 0,5-6-64 0 0,-5 6 64 0 0,3 0 88 0 0,-3 0-24 0 0,0 0 0 0 0,0 0-64 0 0,0 0 0 0 0,6-3 0 0 0,-6 3 0 0 0,0 0 0 0 0,0 0 0 0 0,0 0 0 0 0,0 0 0 0 0,0 0 0 0 0,0 0 0 0 0,0 0 0 0 0,0 0 0 0 0,0 0 0 0 0,0 0 0 0 0,0 0 0 0 0,0 0 0 0 0,0 0 0 0 0,0 0 0 0 0,0 0 0 0 0,0 0 0 0 0,0 0 0 0 0,0 0 0 0 0,0 0 0 0 0,0 0 0 0 0,0 0 96 0 0,0 0-32 0 0,0 0 0 0 0,0 0 0 0 0,0 0-64 0 0,0 0 0 0 0,0 0 0 0 0,-3 9 0 0 0,3-1 0 0 0,-3 0 0 0 0,0 2 0 0 0,-2 1 0 0 0,5 0 0 0 0,0 4 0 0 0,0-6 0 0 0,-4 5 0 0 0,0-1 64 0 0,-2 4 0 0 0,1-3 0 0 0,2-1 0 0 0,-4 3-64 0 0,4-4 64 0 0,-3 0-64 0 0,3 2 64 0 0,0-3 8 0 0,-3-2 0 0 0,6 2 0 0 0,0-3 0 0 0,-3-1-8 0 0,-1 0-64 0 0,4-7 96 0 0,0 0-32 0 0,0 4-64 0 0,0-4 80 0 0,-3 9-80 0 0,3-9 80 0 0,0 0-80 0 0,0 0-128 0 0,0 0 32 0 0,0 0 8 0 0,0 0 88 0 0,0 0 0 0 0,0 0 0 0 0,0 0 0 0 0,0 0-448 0 0,0 0-120 0 0,0 0-24 0 0,0 0-6423 0 0</inkml:trace>
  <inkml:trace contextRef="#ctx0" brushRef="#br0" timeOffset="3">6258 4767 2760 0 0,'0'0'248'0'0,"0"-3"-248"0"0,0-1 0 0 0,0 4 0 0 0,0-7 1472 0 0,0 2 256 0 0,0-6 40 0 0,3 5 16 0 0,6-2-1016 0 0,-3 3-208 0 0,-2 2-40 0 0,1 1-8 0 0,2-7-72 0 0,2 5-24 0 0,-3-3 0 0 0,0 2 0 0 0,1-1-256 0 0,-1 2-64 0 0,0-2 0 0 0,-1 0-8 0 0,-5 6 128 0 0,0 0 24 0 0,0 0 8 0 0,0 0 0 0 0,6-5-32 0 0,-6 5-8 0 0,0 0 0 0 0,0 0 0 0 0,0 0-96 0 0,0 0-16 0 0,-3-2-8 0 0,3 2-1 0 0,-3 4-87 0 0,1-1 64 0 0,-1 0-64 0 0,-1 0 64 0 0,-1 3-64 0 0,2-4 0 0 0,-4-2 0 0 0,4 6 0 0 0,-3-2 0 0 0,0-1 0 0 0,-3 4 0 0 0,3-3 64 0 0,3 5-64 0 0,-2-1 0 0 0,0-3 0 0 0,-2 4 0 0 0,7-9 0 0 0,-2 6 0 0 0,-1 1 0 0 0,3-7 0 0 0,0 0 0 0 0,0 5 0 0 0,0-5 72 0 0,0 0-72 0 0,0 0 88 0 0,0 0-24 0 0,0 0 0 0 0,0 0 0 0 0,0 0 8 0 0,5 0 0 0 0,7-3 0 0 0,-4 1 0 0 0,1 2-72 0 0,0-2 80 0 0,0-2-80 0 0,-4 3 80 0 0,6-3-80 0 0,-5-2 64 0 0,-1-2-64 0 0,1 3 64 0 0,-6 5-64 0 0,6-3 0 0 0,-6 3 72 0 0,7-2-72 0 0,-7 2 64 0 0,0 0-64 0 0,0 0 80 0 0,0 0-80 0 0,0 0 88 0 0,0 0-88 0 0,0 0 96 0 0,0 0-96 0 0,0 0 64 0 0,0 0-64 0 0,0 0 0 0 0,-4 5 0 0 0,1-2 64 0 0,-3 2-64 0 0,0 0 0 0 0,4 1 0 0 0,-1-1 0 0 0,-3 1 0 0 0,0-1 64 0 0,1 2-64 0 0,0 0 0 0 0,-1 0 0 0 0,3-1 0 0 0,-4 3 0 0 0,5-4 0 0 0,-1 1 0 0 0,-3-6 64 0 0,6 0-64 0 0,-3 5 0 0 0,3-5 0 0 0,0 0 0 0 0,0 0 0 0 0,0 0 80 0 0,0 0-80 0 0,0 0 64 0 0,0 0-64 0 0,0 0 72 0 0,5 0-72 0 0,4-5 80 0 0,1-1-80 0 0,-1 3 80 0 0,1-2-80 0 0,-1-1 80 0 0,-4 0-80 0 0,4 1 64 0 0,-3 0-64 0 0,1 1 0 0 0,-1-3 0 0 0,-4 4 64 0 0,5-1-64 0 0,-1 4 0 0 0,-6 0 0 0 0,0 0 80 0 0,0 0-80 0 0,0 0 80 0 0,0 0-80 0 0,0 0 64 0 0,0 0-64 0 0,0 0 0 0 0,0 0 72 0 0,-3 4-72 0 0,0 1 0 0 0,-1 0 0 0 0,-1-1 64 0 0,-1 5-64 0 0,-1-8-72 0 0,-2 5 72 0 0,3 0-104 0 0,1 2 104 0 0,-1-2 80 0 0,-5-1-16 0 0,9-2 0 0 0,-7-2-64 0 0,6 5-88 0 0,-6-3 24 0 0,9-3 0 0 0,0 0 64 0 0,0 0 88 0 0,0 0-24 0 0,0 0 0 0 0,0 0-64 0 0,0 0 0 0 0,0 0 0 0 0,0 0 64 0 0,0 0-64 0 0,0 0 0 0 0,6-9 0 0 0,0 8 0 0 0,-6 1 0 0 0,9-6 0 0 0,-2-1 0 0 0,-1 3 64 0 0,3-1-64 0 0,-4 2 0 0 0,1-6 0 0 0,0 4 0 0 0,4 0 0 0 0,-7 1 0 0 0,2 4 0 0 0,-1-7-88 0 0,-1 2 0 0 0,0-1 0 0 0,1 1 0 0 0,-1-1 0 0 0,-3 6 88 0 0,0-8-96 0 0,2 3 96 0 0,-2 5-96 0 0,0 0 96 0 0,0 0 0 0 0,0 0 0 0 0,-2-5 0 0 0,-1-1 0 0 0,3 6 0 0 0,-7-3 0 0 0,7 3 0 0 0,0 0 0 0 0,0 0 0 0 0,-3 0 0 0 0,3 0 0 0 0,0 0 0 0 0,0 0 0 0 0,-7-4 0 0 0,2 4 0 0 0,5 0 0 0 0,0 0 0 0 0,-3 0 0 0 0,3 0 0 0 0,0 0 64 0 0,-7 0-64 0 0,1 4 80 0 0,6-4-80 0 0,-6 3 64 0 0,1 3-64 0 0,-2-4 0 0 0,7-2 0 0 0,-2 3 64 0 0,2-3-64 0 0,-6 5 0 0 0,6-5 0 0 0,0 0 0 0 0,0 0 0 0 0,-7 3 0 0 0,7-3 0 0 0,-6 2 64 0 0,6-2-64 0 0,0 0 0 0 0,0 0 72 0 0,0 0-72 0 0,0 0 0 0 0,0 0 0 0 0,0 0 64 0 0,0 0-64 0 0,-3-5 0 0 0,3 0 0 0 0,0 5 0 0 0,0 0 0 0 0,0 0 0 0 0,0-11 0 0 0,0 4 0 0 0,0-3 0 0 0,3 6 64 0 0,-3-4-64 0 0,3 4 0 0 0,-3-1 0 0 0,0 5 0 0 0,0 0 0 0 0,0 0 0 0 0,0 0 0 0 0,0 0 0 0 0,0 0 0 0 0,0 0 0 0 0,0 0 0 0 0,0 0 0 0 0,0 0 0 0 0,3 9 0 0 0,-3 1 0 0 0,2-2 0 0 0,3-3 0 0 0,-2 1 0 0 0,2 0 0 0 0,-1-1 0 0 0,-1 0 0 0 0,2 3 0 0 0,-2-2 0 0 0,3 3 0 0 0,-6-9 0 0 0,3 4 0 0 0,4 1-96 0 0,-1 4 24 0 0,-4 0 0 0 0,1-5 0 0 0,1 5-216 0 0,2-1-48 0 0,-2 0-8 0 0,-1-2 0 0 0,-1 1-456 0 0,1 1-87 0 0</inkml:trace>
  <inkml:trace contextRef="#ctx0" brushRef="#br0" timeOffset="4">4777 4729 12464 0 0,'0'0'552'0'0,"0"0"120"0"0,0 0-544 0 0,0 0-128 0 0,0 0 0 0 0,0 0 0 0 0,5-2 216 0 0,-2-1 8 0 0,2-3 8 0 0,1 5 0 0 0,3-2 232 0 0,0-2 48 0 0,1 0 0 0 0,2 4 7 0 0,0-3-263 0 0,0 4-64 0 0,1 0 0 0 0,-2 0-8 0 0,2 0-88 0 0,-1 0-24 0 0,1 0 0 0 0,-2 0 0 0 0,-2 5-72 0 0,3 0 0 0 0,1-5-80 0 0,-1 0 80 0 0,-2 1-488 0 0,1 3-56 0 0,-1-1 1 0 0,-4-2-6001 0 0</inkml:trace>
  <inkml:trace contextRef="#ctx0" brushRef="#br0" timeOffset="5">5190 4773 11776 0 0,'0'0'520'0'0,"0"0"112"0"0,-3-4-504 0 0,3 4-128 0 0,0 0 0 0 0,0 0 0 0 0,0 0 496 0 0,0 0 80 0 0,0 0 8 0 0,0 0 8 0 0,-4 9 144 0 0,1 3 23 0 0,1-2 9 0 0,-2 1 0 0 0,1 6-328 0 0,0-4-64 0 0,-3 1-16 0 0,6-1 0 0 0,-3 4-232 0 0,0-2-40 0 0,-4-1-16 0 0,4 0 0 0 0,0 2-72 0 0,0-3 80 0 0,1 1-80 0 0,-5-3 80 0 0,4-1-80 0 0,1 4 0 0 0,-2-6 0 0 0,4 3 0 0 0,-4-5 0 0 0,3 1 0 0 0,1 0 0 0 0,0-7 64 0 0,0 0-64 0 0,0 0-88 0 0,0 0 24 0 0,0 0 0 0 0,0 0 64 0 0,0 0-80 0 0,1-7 80 0 0,3 0-80 0 0,0-4-80 0 0,1 1-24 0 0,2-4 0 0 0,-5 0 0 0 0,1-2 88 0 0,0-6 24 0 0,0 1 0 0 0,1-2 0 0 0,-1 0 72 0 0,0 1 0 0 0,3 0 0 0 0,0 0 0 0 0,-6 1 0 0 0,3 4 0 0 0,3 0 0 0 0,-3 4 0 0 0,-3 2 192 0 0,7 3 48 0 0,-5 2 16 0 0,5 2 0 0 0,-7 4-120 0 0,0 0-16 0 0,0 0-8 0 0,0 0 0 0 0,9 0 24 0 0,-3 3 8 0 0,0 2 0 0 0,0 2 0 0 0,0 6 88 0 0,1-3 24 0 0,-2 2 0 0 0,1 2 0 0 0,1 2-128 0 0,-4 1-32 0 0,2 0 0 0 0,-1-2 0 0 0,-1 2-96 0 0,-1-3 88 0 0,7 2-88 0 0,-6 0 80 0 0,4-3-80 0 0,-4 0 0 0 0,0-1 0 0 0,0 1 64 0 0,3 1-64 0 0,-3 0 0 0 0,0-7 0 0 0,0 5 0 0 0,4-5-80 0 0,-5 2-32 0 0,-2-4-8 0 0,4 3 0 0 0,-4-8-328 0 0,0 0-64 0 0,0 0-8 0 0,0 0-8 0 0,0 0-1048 0 0,0 0-216 0 0</inkml:trace>
  <inkml:trace contextRef="#ctx0" brushRef="#br0" timeOffset="6">5553 4719 8752 0 0,'-3'3'776'0'0,"-1"-3"-616"0"0,1-3-160 0 0,-4 3 0 0 0,3 3 560 0 0,-3 0 80 0 0,-2 0 24 0 0,4-1 0 0 0,-5 0-24 0 0,3 8 0 0 0,-2-6 0 0 0,0 5 0 0 0,0 0-152 0 0,1 1-32 0 0,-1-2-8 0 0,-5 2-1 0 0,9-1-135 0 0,-4 2-32 0 0,5 0-8 0 0,1-3 0 0 0,-4-1-80 0 0,7-1-24 0 0,0 3 0 0 0,4-4 0 0 0,-4-5-104 0 0,6 6-64 0 0,-2-1 80 0 0,5 0-80 0 0,2 0 64 0 0,-2 1-64 0 0,0-1 0 0 0,4 1 0 0 0,-3-2 64 0 0,1 3-64 0 0,3-2 0 0 0,-3 0 0 0 0,3 3 0 0 0,-1-2 0 0 0,-4 0 0 0 0,7-1 0 0 0,-1 0 0 0 0,-3 0 0 0 0,0 3 0 0 0,-3-2 0 0 0,0 0 0 0 0,-5-1 0 0 0,-1-3 0 0 0,3 5 0 0 0,-6-7 0 0 0,3 5 0 0 0,-3 1 0 0 0,0-6 0 0 0,0 0 128 0 0,0 0-32 0 0,0 0 0 0 0,0 0 0 0 0,-12 4 104 0 0,3-1 24 0 0,2 0 0 0 0,-2 1 0 0 0,-5-3-152 0 0,-2 1-72 0 0,0-4 80 0 0,1 2-80 0 0,2-1 0 0 0,2-3 0 0 0,-7 1-64 0 0,3 0 64 0 0,-1 0-280 0 0,3 2 0 0 0,8-3 0 0 0,1-1-4895 0 0,-1 0-977 0 0</inkml:trace>
  <inkml:trace contextRef="#ctx0" brushRef="#br0" timeOffset="7">5628 4752 12584 0 0,'0'0'552'0'0,"0"0"120"0"0,0 0-536 0 0,0 0-136 0 0,0 0 0 0 0,0 0 0 0 0,0 0 512 0 0,0 0 64 0 0,9 0 24 0 0,1 0 0 0 0,-7-6 47 0 0,6 4 17 0 0,4 2 0 0 0,4-2 0 0 0,0-1-216 0 0,-1-1-32 0 0,3 4-16 0 0,0-3 0 0 0,-1 3-192 0 0,-3 0-40 0 0,4 0-8 0 0,-5 0 0 0 0,0 0-96 0 0,-3 3-64 0 0,-2 1 80 0 0,5-1-80 0 0,-6-3-144 0 0,-2 0-80 0 0,-6 0-8 0 0,9 4-5335 0 0,-3 0-1073 0 0</inkml:trace>
  <inkml:trace contextRef="#ctx0" brushRef="#br0" timeOffset="8">4821 4742 6912 0 0,'0'0'304'0'0,"0"0"64"0"0,0 0-296 0 0,0 0-72 0 0,0 0 0 0 0,0 0 0 0 0,0 0 1056 0 0,0 0 200 0 0,0 0 40 0 0,0 0 8 0 0,0 0-392 0 0,0 7-80 0 0,0 4-8 0 0,0 2-8 0 0,3 1-265 0 0,-3 3-47 0 0,4-2-16 0 0,-4 4 0 0 0,1 1-224 0 0,-1 0-40 0 0,4-2-16 0 0,-4 3 0 0 0,-4 0-104 0 0,4 0-16 0 0,0-1-8 0 0,0 2 0 0 0,0-2-80 0 0,0-2 0 0 0,0-1 0 0 0,0-2 64 0 0,0-1-64 0 0,0-6 0 0 0,0 1 0 0 0,0-1 0 0 0,4 0 0 0 0,-4-8 0 0 0,0 0 0 0 0,0 0 0 0 0,0 0-288 0 0,0 0-16 0 0,0 0-8 0 0,3-6-4639 0 0,0-4-929 0 0</inkml:trace>
  <inkml:trace contextRef="#ctx0" brushRef="#br0" timeOffset="9">6197 4783 8720 0 0,'9'-10'384'0'0,"-6"7"88"0"0,-3-3-376 0 0,4 2-96 0 0,-4-6 0 0 0,0 10 0 0 0,0 0 480 0 0,0 0 72 0 0,3-4 24 0 0,-3 4 0 0 0,0 0-104 0 0,0 0-24 0 0,0 0 0 0 0,0 0 0 0 0,0 0-152 0 0,0 0-32 0 0,-3 4-8 0 0,-1 6 0 0 0,1-3-72 0 0,0 3-24 0 0,-3 4 0 0 0,0 0 0 0 0,0-5-32 0 0,0 4 0 0 0,-1 0-8 0 0,2 1 0 0 0,-1 0-40 0 0,3 2-8 0 0,-3-4 0 0 0,0 2 0 0 0,-1 0 24 0 0,1 3 0 0 0,0-1-1 0 0,-1 0 1 0 0,2-2-16 0 0,-1 5 0 0 0,-4-5 0 0 0,5 2 0 0 0,-4-3-16 0 0,2 0 0 0 0,2 2 0 0 0,-2-5 0 0 0,1 0 88 0 0,2 2 8 0 0,2-5 8 0 0,-1 2 0 0 0,0-4-56 0 0,0-1-16 0 0,0 0 0 0 0,3-4 0 0 0,0 0-96 0 0,0 0 88 0 0,0 0-88 0 0,0 0 80 0 0,0 0-80 0 0,0 0 0 0 0,0 0 0 0 0,0 0 0 0 0,0 0-104 0 0,0 0 8 0 0,0 0 8 0 0,9-2-4743 0 0,-9 2-961 0 0</inkml:trace>
  <inkml:trace contextRef="#ctx0" brushRef="#br0" timeOffset="10">6435 4750 5984 0 0,'0'0'536'0'0,"0"0"-432"0"0,0 0-104 0 0,0 0 0 0 0,0 0 944 0 0,0 0 168 0 0,0 0 32 0 0,0 0 8 0 0,0 0-448 0 0,-5 10-80 0 0,2-9-16 0 0,-4 8-8 0 0,5-2-184 0 0,-1 2-40 0 0,-6 0-8 0 0,2 4 0 0 0,1-2-104 0 0,1 3-16 0 0,2-4-8 0 0,-7 4 0 0 0,3-3-80 0 0,2-1-24 0 0,-5 3-1 0 0,1 2 1 0 0,1-5-48 0 0,-1-2-16 0 0,3 3 0 0 0,-1-3 0 0 0,1 0-72 0 0,0 2 0 0 0,-1-6 72 0 0,1 1-72 0 0,6-5 0 0 0,0 0 0 0 0,0 0 0 0 0,0 0 0 0 0,0 0-328 0 0,0 0-103 0 0,0 0-17 0 0,0 0-5912 0 0</inkml:trace>
  <inkml:trace contextRef="#ctx0" brushRef="#br0" timeOffset="11">5754 4784 14600 0 0,'7'-6'320'0'0,"-7"5"64"0"0,2-3 8 0 0,1 4 24 0 0,1-3-328 0 0,-4 3-88 0 0,0 0 0 0 0,0 0 0 0 0,0 0 591 0 0,0 0 105 0 0,0 0 16 0 0,0 0 8 0 0,-4 12-336 0 0,4-3-64 0 0,0 4-8 0 0,0-1-8 0 0,-3 5-176 0 0,3-4-32 0 0,0 1 0 0 0,0 3-8 0 0,0-2-24 0 0,3-1-64 0 0,-3 0 96 0 0,0-2-32 0 0,4 3-64 0 0,-3-4 0 0 0,-1 0 0 0 0,4-1 0 0 0,-1 2 0 0 0,2-5 0 0 0,-4 1-112 0 0,3-3 40 0 0,-4 1-256 0 0,0-6-56 0 0,0 0 0 0 0,0 0-4895 0 0,0 0-969 0 0</inkml:trace>
  <inkml:trace contextRef="#ctx0" brushRef="#br0" timeOffset="12">6255 4808 2760 0 0,'0'0'248'0'0,"0"0"-248"0"0,0 0 0 0 0,0 0 0 0 0,0 0 1384 0 0,0 0 232 0 0,0 0 48 0 0,0 0 0 0 0,0 0-920 0 0,0 0-184 0 0,0 0-40 0 0,0 0-8 0 0,0 0 0 0 0,0 0 0 0 0,0 0 0 0 0,0 0 0 0 0,7 7-200 0 0,-7-7-48 0 0,8 4-8 0 0,5-2 0 0 0,-4 4 80 0 0,0 0 16 0 0,0-4 0 0 0,5 0 0 0 0,-3 1-136 0 0,7 4-25 0 0,-5-7-7 0 0,2 4 0 0 0,2-1-32 0 0,0-3-8 0 0,-3 3 0 0 0,5 0 0 0 0,-1-3-56 0 0,1 0-16 0 0,-2 2 0 0 0,-2-2 0 0 0,2 0 24 0 0,-6 0 0 0 0,5 2 0 0 0,-1-2 0 0 0,-5 0-96 0 0,-2 0 0 0 0,1 0 0 0 0,0 0 0 0 0,0 4 0 0 0,-2-3 0 0 0,0-1 0 0 0,-3-1 0 0 0,-4 1 0 0 0,0 0-112 0 0,0 0 24 0 0,0 0 8 0 0,0 0-304 0 0,0 0-56 0 0,0 0-8 0 0,0 0-4063 0 0,0 0-817 0 0</inkml:trace>
  <inkml:trace contextRef="#ctx0" brushRef="#br0" timeOffset="13">6344 5028 2760 0 0,'0'0'248'0'0,"2"-6"-248"0"0,-2-1 0 0 0,4 0 0 0 0,-1 2 1184 0 0,1-1 184 0 0,-1-1 40 0 0,0 0 0 0 0,0-3-608 0 0,-1 2-120 0 0,1 4-24 0 0,1-6-8 0 0,-1 6-216 0 0,0-5-48 0 0,1 3 0 0 0,-4-2-8 0 0,3 4-40 0 0,2-2-8 0 0,-2 1 0 0 0,0-1 0 0 0,-3 3-104 0 0,0 3-16 0 0,4-5-8 0 0,-4 5 0 0 0,3-6 72 0 0,-3 6 16 0 0,0 0 0 0 0,0 0 0 0 0,0 0-176 0 0,0 0-32 0 0,0 0-8 0 0,0 0 0 0 0,0 0-72 0 0,-7 3 0 0 0,4 0 0 0 0,-5 2 63 0 0,1-2-63 0 0,1 3 0 0 0,-1-1 0 0 0,2 1 64 0 0,-5-2-64 0 0,3 0 0 0 0,2 0 0 0 0,0-1 0 0 0,-2 3 0 0 0,2-3 0 0 0,-3 0 0 0 0,8-3 64 0 0,0 0 24 0 0,0 0 0 0 0,-2 0 0 0 0,2 0 0 0 0,0 0 0 0 0,0 0 0 0 0,0 0 0 0 0,0 0 0 0 0,0 0-88 0 0,0 0 0 0 0,2-6 72 0 0,6 3-72 0 0,0-3 0 0 0,-2 2 64 0 0,0 0-64 0 0,0 0 0 0 0,1 0 0 0 0,-1-1 0 0 0,-1 3 0 0 0,2-1 0 0 0,-7 3 0 0 0,3-3 64 0 0,-3 3-64 0 0,7-3 0 0 0,-7 3 0 0 0,4-3 64 0 0,-4 3-64 0 0,0 0 0 0 0,0 0 0 0 0,7-2 72 0 0,-7 2-72 0 0,0 0 0 0 0,0 0 80 0 0,0 0-80 0 0,0 0 64 0 0,0 0-64 0 0,0 0 72 0 0,0 0-72 0 0,0 0 80 0 0,0 5-80 0 0,0 4 112 0 0,-3-4-24 0 0,-1 1-8 0 0,3-2 0 0 0,1 4-80 0 0,0-8-72 0 0,-3 6 72 0 0,-1 0-104 0 0,1-1 104 0 0,0 0 0 0 0,3-5 0 0 0,0 0 80 0 0,0 0-80 0 0,0 0 0 0 0,0 0 0 0 0,0 0-88 0 0,0 0 88 0 0,0 0 0 0 0,6 7 0 0 0,-6-7 0 0 0,7 0 0 0 0,1-3 0 0 0,-1-1 64 0 0,2 1-64 0 0,-1-1 0 0 0,2-2 64 0 0,-5-3-64 0 0,5 5 0 0 0,-4-3 0 0 0,4 2 0 0 0,-5 0 0 0 0,1 0 0 0 0,1 2 0 0 0,-7 3 0 0 0,3-3 0 0 0,-3 3 0 0 0,0 0 0 0 0,0 0 0 0 0,0 0 0 0 0,0 0 0 0 0,0 0 0 0 0,0 0 0 0 0,0 0 0 0 0,0 0 0 0 0,0 0 0 0 0,0 0 0 0 0,0 0 0 0 0,-3 6 64 0 0,-1-1-64 0 0,1 4 0 0 0,1-1 0 0 0,-2-1 0 0 0,-1 2 0 0 0,-2-4 64 0 0,4 4-64 0 0,-3-4 64 0 0,3 2-64 0 0,-4-1 0 0 0,4 1 0 0 0,1 0 64 0 0,-1-1-64 0 0,-1 1 0 0 0,1-2 0 0 0,3-5 0 0 0,0 0 0 0 0,0 0 0 0 0,0 0 0 0 0,0 0 0 0 0,0 0 64 0 0,7 3-64 0 0,-7-3 64 0 0,5 4-64 0 0,3-4 0 0 0,0-4 0 0 0,1 1 0 0 0,0-2 64 0 0,0-1-64 0 0,5 1 64 0 0,-6-4-64 0 0,1-1 64 0 0,-1 2-64 0 0,2 4 0 0 0,2-6 0 0 0,-2 3 0 0 0,-1-2 0 0 0,-3 2 0 0 0,-1 0 0 0 0,3 2 64 0 0,-2 0-64 0 0,0 3 0 0 0,-6 2 0 0 0,0 0 0 0 0,2-3 0 0 0,-2 3 64 0 0,0 0-64 0 0,0 0 0 0 0,0 0 0 0 0,0 0 72 0 0,0 0-72 0 0,0 0 0 0 0,-8 5 0 0 0,-1 4 0 0 0,2-5 0 0 0,-2 2 0 0 0,3-1 64 0 0,-4 1-64 0 0,5 0 0 0 0,-5 1 0 0 0,0 2 0 0 0,5-4 0 0 0,-1 3 0 0 0,-3-1 0 0 0,4 0 0 0 0,-2-1 0 0 0,4 1 0 0 0,-4-3 0 0 0,7-4 0 0 0,0 0 0 0 0,0 0 0 0 0,0 0 0 0 0,0 0 64 0 0,0 0-64 0 0,0 0 0 0 0,0 0 0 0 0,0 0 0 0 0,0 0 0 0 0,0 0 0 0 0,0 0-72 0 0,0 0 72 0 0,3-6 112 0 0,1-3-24 0 0,-1 4-8 0 0,4 1-80 0 0,-4-3-128 0 0,-1 1 32 0 0,1-1 8 0 0,3 2 152 0 0,-6-2 24 0 0,3 3 8 0 0,-3 4 0 0 0,7-6-96 0 0,-7 6 0 0 0,0-6 0 0 0,0 6 64 0 0,0 0-136 0 0,0 0-32 0 0,0 0-8 0 0,0 0 0 0 0,0 0 176 0 0,0 0 40 0 0,0 0 8 0 0,0 0 0 0 0,0-3-112 0 0,0 3 0 0 0,0 0 64 0 0,-4-4-64 0 0,-2 4 0 0 0,3-4 0 0 0,-3 4 0 0 0,1 0 0 0 0,-2-3 0 0 0,4 3 0 0 0,-6 0 64 0 0,3 0-64 0 0,3 0 112 0 0,-1-1 0 0 0,-2 1 0 0 0,6 0 0 0 0,-6 0-192 0 0,6 0-40 0 0,0 0-8 0 0,0 0 0 0 0,0 0 208 0 0,0 0 40 0 0,0 0 8 0 0,0 0 0 0 0,0 0-224 0 0,0 0-32 0 0,0 0-16 0 0,0 0 0 0 0,0 0 144 0 0,0 0 0 0 0,0 0 0 0 0,0 0 0 0 0,0 0 0 0 0,0 0 0 0 0,0 0 0 0 0,0 0 0 0 0,0 0 0 0 0,0 0 0 0 0,0 0 0 0 0,0 0 0 0 0,0 0 0 0 0,0 0 0 0 0,3-9 0 0 0,-3 4 0 0 0,-3 2 0 0 0,3 0 0 0 0,0-2 64 0 0,-3 2-64 0 0,3 3 128 0 0,0 0 0 0 0,0-3 0 0 0,-2 1 0 0 0,2 2-208 0 0,-5 0-40 0 0,0 0-8 0 0,5 0 0 0 0,0 0 128 0 0,0 0 0 0 0,-3 2 0 0 0,-1-2 0 0 0,1 0 0 0 0,3 0 0 0 0,-2 3 0 0 0,2-3 0 0 0,0 0 0 0 0,0 0 0 0 0,0 0 0 0 0,0 0 0 0 0,0 0 0 0 0,0 0 0 0 0,0 0 0 0 0,0 0 0 0 0,-3 0 80 0 0,3 0 40 0 0,0 0 8 0 0,0 0 0 0 0,0 0-208 0 0,0 0-40 0 0,0 0-8 0 0,0 0 0 0 0,0 0 128 0 0,0 0 0 0 0,0 0 0 0 0,-6 3-72 0 0,6 2 72 0 0,-3 1 0 0 0,-4-3 0 0 0,4-1 0 0 0,0 3 0 0 0,-1 0 0 0 0,0-2 0 0 0,4-3 0 0 0,0 0 0 0 0,0 0 0 0 0,0 0-96 0 0,0 0 32 0 0,-4 6-936 0 0,4-6-184 0 0,-3 2-39 0 0</inkml:trace>
  <inkml:trace contextRef="#ctx0" brushRef="#br0" timeOffset="14">5138 4947 2760 0 0,'-7'-9'120'0'0,"7"9"32"0"0,0 0-152 0 0,0 0 0 0 0,0 0 0 0 0,0 0 0 0 0,0 0 1968 0 0,0 0 368 0 0,0 0 64 0 0,9 0 24 0 0,1-1-1576 0 0,-1 1-312 0 0,3 0-64 0 0,-3 0-16 0 0,1 0-264 0 0,-1 0-64 0 0,4 0 0 0 0,-3 0-8 0 0,7 0-280 0 0,-2-5-48 0 0</inkml:trace>
  <inkml:trace contextRef="#ctx0" brushRef="#br0" timeOffset="15">6158 5017 1840 0 0,'0'0'160'0'0,"0"0"-160"0"0,0 0 0 0 0,0 0 0 0 0,0 0 1328 0 0,0 0 232 0 0,0 0 40 0 0,0 0 16 0 0,0 0-864 0 0,0 0-176 0 0,0 0-32 0 0,0 0 0 0 0,0 0-176 0 0,0 0-32 0 0,0 0-8 0 0,0 0 0 0 0,0 0-128 0 0,0 0-24 0 0,0 0-8 0 0,0 0 0 0 0,0 0-8 0 0,0 0 0 0 0,0 0 0 0 0,0 0 0 0 0,0 0 56 0 0,0 0 8 0 0,0 0 0 0 0,0 0 0 0 0,0 0-128 0 0,6-2-16 0 0,-1-2-8 0 0,5 1 0 0 0,-8 1-8 0 0,8-4 0 0 0,-10 6 0 0 0,6-3 0 0 0,3-2 0 0 0,-2 3-64 0 0,1-1 96 0 0,2-1-32 0 0,-8 3-64 0 0,-2 1 0 0 0,0 0 0 0 0,10-4 0 0 0,-1-1 200 0 0,-9 5 24 0 0,11 0 8 0 0,2 0 0 0 0,-4-3-88 0 0,4-2-16 0 0,-4 5-8 0 0,-1-3 0 0 0,3 2 15 0 0,0 1 9 0 0,-2-4 0 0 0,1 4 0 0 0,0 0-40 0 0,-2 0-8 0 0,-8 0 0 0 0,10 4 0 0 0,-10-4-16 0 0,0 0-8 0 0,0 0 0 0 0,8 4 0 0 0,2 1-72 0 0,-10-5 96 0 0,0 0-96 0 0,3 8 96 0 0,3 1 0 0 0,-3 0 8 0 0,-3-5 0 0 0,0 4 0 0 0,-3-5-40 0 0,1 3-64 0 0,-2-1 88 0 0,4-5-88 0 0,0 6 104 0 0,-7-1-32 0 0,4 0-8 0 0,3-5 0 0 0,0 0 0 0 0,0 0-64 0 0,0 0 96 0 0,0 5-32 0 0,0-5-64 0 0,0 0 80 0 0,-3 6-80 0 0,0 0 80 0 0,6-1-80 0 0,-3-5 64 0 0,0 0-64 0 0,0 4 64 0 0,3 6-64 0 0,-3-10 0 0 0,0 0 72 0 0,0 0-72 0 0,3 4 0 0 0,-3-4 64 0 0,0 0-64 0 0,7 6 0 0 0,-7-6 0 0 0,0 0 0 0 0,0 0 0 0 0,6 3 64 0 0,-6-3 72 0 0,8 0 24 0 0,2 0 0 0 0,-5 0 0 0 0,-5 0-160 0 0,10-3-152 0 0,-1 0 32 0 0,-2 0 8 0 0,2-1 112 0 0,-3 1 0 0 0,0-4 0 0 0,1 3 0 0 0,-2-1 0 0 0,4-1 0 0 0,-2 0 0 0 0,-2 1 0 0 0,1 3 128 0 0,1-5-24 0 0,-1 2-8 0 0,-1 1 0 0 0,2-1-96 0 0,0-2 0 0 0,-2 2 0 0 0,-1-1 0 0 0,1 5 0 0 0,-1-3-128 0 0,2-1 24 0 0,0 1 8 0 0,-3-1 96 0 0,-1 0 120 0 0,-2 5-24 0 0,0 0-8 0 0,0 0-416 0 0,0 0-88 0 0,3-3-8 0 0,-3 3-4647 0 0,0 0-929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3T13:33:05.057"/>
    </inkml:context>
    <inkml:brush xml:id="br0">
      <inkml:brushProperty name="width" value="0.05" units="cm"/>
      <inkml:brushProperty name="height" value="0.05" units="cm"/>
      <inkml:brushProperty name="color" value="#849398"/>
      <inkml:brushProperty name="fitToCurve" value="1"/>
    </inkml:brush>
  </inkml:definitions>
  <inkml:trace contextRef="#ctx0" brushRef="#br0">4747 4932 13016 0 0,'0'0'288'0'0,"0"0"56"0"0,0 0 8 0 0,0 0 16 0 0,0 0-296 0 0,0 0-72 0 0,7 5 0 0 0,-2-4 0 0 0,5-1 480 0 0,-2 0 88 0 0,8 0 8 0 0,-2-1 7 0 0,3 1-295 0 0,-2-5-56 0 0,3 5-8 0 0,1 0-8 0 0,-5-1-152 0 0,5-2-64 0 0,0 0 64 0 0,-5 1-64 0 0,5 2-224 0 0,-5-3-96 0 0,-1 0-8 0 0,2 0-6455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6:06:16.026"/>
    </inkml:context>
    <inkml:brush xml:id="br0">
      <inkml:brushProperty name="width" value="0.05" units="cm"/>
      <inkml:brushProperty name="height" value="0.05" units="cm"/>
      <inkml:brushProperty name="color" value="#0070C0"/>
      <inkml:brushProperty name="fitToCurve" value="1"/>
    </inkml:brush>
    <inkml:context xml:id="ctx1">
      <inkml:inkSource xml:id="inkSrc2">
        <inkml:traceFormat>
          <inkml:channel name="X" type="integer" min="-2.14748E9" max="2.14748E9" units="cm"/>
          <inkml:channel name="Y" type="integer" min="-2.14748E9" max="2.14748E9" units="cm"/>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OA" name="resolution" value="1000" units="1/rad"/>
          <inkml:channelProperty channel="OE" name="resolution" value="1000" units="1/rad"/>
        </inkml:channelProperties>
      </inkml:inkSource>
      <inkml:timestamp xml:id="ts1" timeString="2020-08-22T16:06:16.028"/>
    </inkml:context>
    <inkml:brush xml:id="br1">
      <inkml:brushProperty name="width" value="0.05" units="cm"/>
      <inkml:brushProperty name="height" value="0.05" units="cm"/>
      <inkml:brushProperty name="color" value="#0070C0"/>
      <inkml:brushProperty name="fitToCurve" value="1"/>
      <inkml:brushProperty name="ignorePressure" value="1"/>
    </inkml:brush>
  </inkml:definitions>
  <inkml:trace contextRef="#ctx0" brushRef="#br0">26874 11152 11976 0 0,'0'-9'528'0'0,"0"9"112"0"0,2-3-512 0 0,-2 3-128 0 0,0 0 0 0 0,0 0 0 0 0,0 0 432 0 0,0 0 56 0 0,0 0 16 0 0,0 0 0 0 0,-2 3-152 0 0,-1 4-32 0 0,-3-3-8 0 0,-2 3-1 0 0,-1 1-207 0 0,4 1-40 0 0,-1 1 0 0 0,1-1-64 0 0,2 1 0 0 0,-1-2-88 0 0,4 1 0 0 0,-2-2-4335 0 0,2 2-873 0 0</inkml:trace>
  <inkml:trace contextRef="#ctx0" brushRef="#br0" timeOffset="1">26988 11159 12440 0 0,'0'0'1104'0'0,"0"0"-880"0"0,2-4-224 0 0,-2 4 0 0 0,0 0 464 0 0,0 0 48 0 0,0 0 16 0 0,0 0 0 0 0,0 0 48 0 0,0 0-1 0 0,-2 4 9 0 0,0 2 0 0 0,-2 0-104 0 0,3 2-32 0 0,-4 1 0 0 0,3 2 0 0 0,-1-1-200 0 0,2 0-48 0 0,-2 3-8 0 0,-2-3 0 0 0,5 3-192 0 0,-3-2-112 0 0,1 4 16 0 0,1-1 0 0 0</inkml:trace>
  <inkml:trace contextRef="#ctx1" brushRef="#br1">16645 11379 0 0,'0'0'0'0,"-5"5"0"0,2 5 0 0,-4 0 0 0,2 0 0 0,-5 10 0 0,5-5 0 0,-5 2 0 0,-2-2 0 0,2 5 0 0,0 0 0 0,-3-1 0 0,3-1 0 0,-2 2 0 0,5-1 0 0,-1-4 0 0,3 3 0 0,-2-3 0 0,-1-1 0 0,6 1 0 0,2-2 0 0,-5-6 0 0,5 3 0 0,-5-7 0 0,5-3 0 0,0 0 0 0,0 0 0 0,5-3 0 0,2-4 0 0,1-3 0 0,-1 0 0 0,3-3 0 0,0-4 0 0,-2 0 0 0,-1 4 0 0,0-9 0 0,6 2 0 0,-3-7 0 0,0 2 0 0,-3 0 0 0,3-5 0 0,0-2 0 0,0 5 0 0,0 2 0 0,-3 0 0 0,8 3 0 0,-10 0 0 0,2 2 0 0,6 2 0 0,-6 8 0 0,1 0 0 0,-3 3 0 0,0 2 0 0,-5 5 0 0,7 5 0 0,0 2 0 0,-2 3 0 0,0 0 0 0,0 8 0 0,0 2 0 0,0-3 0 0,-2 5 0 0,2 3 0 0,-3 0 0 0,-2 2 0 0,3 3 0 0,2 0 0 0,0 2 0 0,-3-5 0 0,3 1 0 0,0 1 0 0,0-6 0 0,2 2 0 0,-7 2 0 0,5-2 0 0,0-6 0 0,0-4 0 0,3 0 0 0,-3 0 0 0,0-2 0 0,-5-8 0 0,2 2 0 0,-2-7 0 0</inkml:trace>
  <inkml:trace contextRef="#ctx0" brushRef="#br0" timeOffset="3">25972 11235 7832 0 0,'-5'-2'696'0'0,"3"0"-560"0"0,2 2-136 0 0,0-7 0 0 0,0 2 1232 0 0,0 5 216 0 0,5-2 48 0 0,-5 2 8 0 0,0 0-976 0 0,4-3-192 0 0,3 2-40 0 0,1 1-8 0 0,-1 1 0 0 0,2 2-8 0 0,-9-3-1 0 0,7 2 1 0 0,4 3-24 0 0,-1 2 0 0 0,-8-1 0 0 0,5 2 0 0 0,5 1-152 0 0,-6 0-32 0 0,-3 1-8 0 0,-3 3 0 0 0,0-3-920 0 0,5 2-183 0 0,4 0-41 0 0,-2 2-8 0 0</inkml:trace>
  <inkml:trace contextRef="#ctx1" brushRef="#br1" timeOffset="2">17089 11301 0 0,'0'0'0'0,"0"0"0"0,0 0 0 0,0 0 0 0,0 0 0 0,0 0 0 0,0 0 0 0,3 8 0 0,-3 1 0 0,2 4 0 0,-2-6 0 0,3 8 0 0,-3-2 0 0,0 4 0 0,0 0 0 0,-3-2 0 0,1 8 0 0,-1 1 0 0,1-1 0 0,-1 2 0 0,1-3 0 0,2-5 0 0,-8 3 0 0,8 3 0 0,0-6 0 0,0 5 0 0,8-4 0 0,-6-1 0 0,1-5 0 0,-1 3 0 0,1-2 0 0,2-3 0 0,4 2 0 0,-6-2 0 0,4-3 0 0,6-4 0 0</inkml:trace>
  <inkml:trace contextRef="#ctx0" brushRef="#br0" timeOffset="5">25939 11259 7368 0 0,'-6'0'656'0'0,"6"0"-528"0"0,0 0-128 0 0,0 0 0 0 0,0 0 1112 0 0,0 0 192 0 0,0 0 40 0 0,6 4 0 0 0,-1-3-928 0 0,0 4-184 0 0,-3-1-40 0 0,0 3 0 0 0,4-4-64 0 0,-2 1-16 0 0,-2 1 0 0 0,0 0 0 0 0,3 1-112 0 0,-1-3-104 0 0,0 1 16 0 0,0 3 8 0 0,-4-4-432 0 0,2 1-80 0 0,8 5-16 0 0,-10-9-8 0 0</inkml:trace>
  <inkml:trace contextRef="#ctx1" brushRef="#br1" timeOffset="4">20233 11374 0 0,'13'-10'0'0,"-13"10"0"0,0 0 0 0,0 0 0 0,0 0 0 0,7 5 0 0,3-5 0 0,-8 5 0 0,-2 5 0 0,0 0 0 0,8 0 0 0,-6 0 0 0,-4 4 0 0,-6-1 0 0,6 7 0 0,2-6 0 0,-3 9 0 0,-4-1 0 0,0-5 0 0,4 3 0 0,3-5 0 0,-5 7 0 0,5 1 0 0,0-6 0 0,0 0 0 0,5 6 0 0,-2-11 0 0,2 3 0 0,-5-3 0 0,2-2 0 0,8 3 0 0,-8-6 0 0,-2-7 0 0,13 10 0 0</inkml:trace>
  <inkml:trace contextRef="#ctx0" brushRef="#br0" timeOffset="7">21740 11626 6912 0 0,'0'-5'608'0'0,"0"5"-480"0"0,0 0-128 0 0,3-7 0 0 0,5-1 1056 0 0,-2 2 184 0 0,8-1 40 0 0,-4 5 0 0 0,-3 2-1024 0 0,2-4-256 0 0,3 2 0 0 0,0-2 0 0 0,2 4 64 0 0,0-3-64 0 0,-3 1 0 0 0,6-3 0 0 0,0 4 328 0 0,-4 1 16 0 0,2-4 0 0 0,1-1 0 0 0,-2 1-264 0 0,0-2-80 0 0,-1-1 0 0 0,-2-2 0 0 0,-2 1 64 0 0,2-5-64 0 0,-2-2 0 0 0,-1 0 0 0 0,-1 0 80 0 0,0-1-80 0 0,-1-1 64 0 0,0-2-64 0 0,-1 1 160 0 0,2 0 0 0 0,-5 6-8 0 0,3-3 0 0 0,-2 3 176 0 0,0 0 40 0 0,-3 2 8 0 0,0 1-1 0 0,0 9 17 0 0,0 0 8 0 0,0 0 0 0 0,0 0 0 0 0,0 0-80 0 0,0 0-24 0 0,0 0 0 0 0,-6 6 0 0 0,1 4-88 0 0,3 2-16 0 0,-2 0-8 0 0,1 6 0 0 0,-2 4-48 0 0,-1 1-8 0 0,6 1 0 0 0,-4 7 0 0 0,4-6-32 0 0,-2 1-16 0 0,-1 5 0 0 0,-1-1 0 0 0,4-5-80 0 0,-5 2 0 0 0,3-4 72 0 0,2 3-72 0 0,0-4 0 0 0,0-3 72 0 0,0 0-72 0 0,0-1 0 0 0,2-3 0 0 0,3 0-88 0 0,-1-5 0 0 0,-1 1 0 0 0,-1-3-768 0 0,6 0-152 0 0,-1-8-32 0 0,0 0-6247 0 0</inkml:trace>
  <inkml:trace contextRef="#ctx0" brushRef="#br0" timeOffset="8">21778 11317 5064 0 0,'0'0'224'0'0,"0"0"48"0"0,0 0-272 0 0,0 0 0 0 0,0 0 0 0 0,0 0 0 0 0,7 10 1760 0 0,-4-5 304 0 0,0 5 56 0 0,-3 5 16 0 0,0 0-1360 0 0,0 4-264 0 0,-3 2-64 0 0,0 3 0 0 0,-1-1-304 0 0,1 5-56 0 0,-4-4-16 0 0,3 4 0 0 0,0 3 16 0 0,4-5 0 0 0,-2 1-1 0 0,2-2 1 0 0,0-2-88 0 0,2 3 0 0 0,-2-4-96 0 0,4-2 96 0 0,0-2-407 0 0,0-3-17 0 0,-4-4-8 0 0,0 3-5688 0 0</inkml:trace>
  <inkml:trace contextRef="#ctx0" brushRef="#br0" timeOffset="9">23108 11575 12528 0 0,'-4'0'272'0'0,"-4"0"56"0"0,2 0 16 0 0,-3 2 8 0 0,1 1-280 0 0,-3 4-72 0 0,2-2 0 0 0,-5 4 0 0 0,4 1 424 0 0,-3 1 72 0 0,-1-1 16 0 0,4 5 0 0 0,-4 1-80 0 0,1-1-17 0 0,2-1 1 0 0,1 5 0 0 0,0-4-72 0 0,2 3-24 0 0,5-3 0 0 0,0-3 0 0 0,0 0-200 0 0,6 1-48 0 0,0-5-8 0 0,0 2 0 0 0,1-1-64 0 0,3-2 0 0 0,-7-7-96 0 0,13 2 96 0 0,-2-4-208 0 0,-2-2 16 0 0,2 1 8 0 0,3-3 0 0 0,0-7-40 0 0,-1 5-16 0 0,1-7 0 0 0,0 0 0 0 0,-4-3 24 0 0,3-1 8 0 0,-2-3 0 0 0,-1 2 0 0 0,0-4 208 0 0,-4-4-79 0 0,2-1 79 0 0,-1-6 0 0 0,0 3 0 0 0,-1-2 63 0 0,0 4 1 0 0,-1-1 8 0 0,-5 3 104 0 0,3 4 16 0 0,3 6 8 0 0,-6 0 0 0 0,4 3 88 0 0,-4 5 8 0 0,0 2 8 0 0,0 8 0 0 0,0 0-40 0 0,0 0-8 0 0,0 0 0 0 0,0 0 0 0 0,0 0-96 0 0,-4 8-16 0 0,-2 2-8 0 0,3 8 0 0 0,-2 0-40 0 0,5 3-16 0 0,-6 3 0 0 0,0 4 0 0 0,-1 2-80 0 0,3 1 0 0 0,1-1 72 0 0,-1 0-72 0 0,0-2 0 0 0,4-2 0 0 0,0-1 0 0 0,0-1 64 0 0,4-1-224 0 0,0-2-32 0 0,-1-4-16 0 0,5-2 0 0 0,1-2-440 0 0,2-5-88 0 0,-2 2-24 0 0,5-8-6415 0 0</inkml:trace>
  <inkml:trace contextRef="#ctx1" brushRef="#br1" timeOffset="8">17328 11456 0 0,'0'0'0'0,"-5"-5"0"0,5 5 0 0,0-8 0 0,5 1 0 0,-5 7 0 0,0 0 0 0,0 0 0 0,5-5 0 0,2 0 0 0,-2 5 0 0,5 0 0 0,0 0 0 0,3 0 0 0,7 5 0 0,-8 0 0 0</inkml:trace>
  <inkml:trace contextRef="#ctx0" brushRef="#br0" timeOffset="11">26384 11425 13128 0 0,'0'0'576'0'0,"0"0"128"0"0,0 0-560 0 0,0 0-144 0 0,-3-4 0 0 0,3 4 0 0 0,0 0 384 0 0,0 0 40 0 0,-9 0 16 0 0,1 0 0 0 0,-3 7 31 0 0,5-4 9 0 0,3 6 0 0 0,0 0 0 0 0,-6 1-168 0 0,5 1-32 0 0,3 0-8 0 0,1 3 0 0 0,-3-1-112 0 0,3 1-16 0 0,3-3-8 0 0,2 3 0 0 0,0-2-24 0 0,2-1-8 0 0,-3-1 0 0 0,6 0 0 0 0,2 0-104 0 0,-1 2 0 0 0,-6-5 0 0 0,5 0 0 0 0,3-4-72 0 0,-1 0 72 0 0,4-2 0 0 0,-2-1-72 0 0,3 0 72 0 0,-5-1 0 0 0,3-2 0 0 0,-1-3-64 0 0,-2 0-56 0 0,-2 1-8 0 0,3-7 0 0 0,-5 1 0 0 0,-3-3 128 0 0,1 2 0 0 0,-1-4 0 0 0,-3-3 0 0 0,-2 4 80 0 0,0-3 40 0 0,-5-1 8 0 0,1-1 0 0 0,0 6-128 0 0,-1 0 0 0 0,-7-3 0 0 0,2 4 0 0 0,1 1 0 0 0,-3 1 0 0 0,-2 3 0 0 0,-2 2 0 0 0,-3 0 0 0 0,3 2 0 0 0,4 4 0 0 0,-2 4 0 0 0,-3-2 0 0 0,2 2-128 0 0,10 2 24 0 0,-4 2 8 0 0,1 3-88 0 0,2 0-8 0 0,4-1-8 0 0,2 1 0 0 0,0 5-848 0 0,2-1-168 0 0</inkml:trace>
  <inkml:trace contextRef="#ctx0" brushRef="#br0" timeOffset="12">24670 11407 11544 0 0,'-19'4'512'0'0,"16"-1"104"0"0,-3 2-488 0 0,-2-3-128 0 0,2 5 0 0 0,-4 4 0 0 0,3 1 264 0 0,-2-1 32 0 0,2 4 8 0 0,3-1 0 0 0,-1 3 128 0 0,2 1 24 0 0,2-1 8 0 0,2-1 0 0 0,2-2-368 0 0,2-1-96 0 0,1 1 0 0 0,1 1 0 0 0,0-1 96 0 0,2-4-16 0 0,5 1-8 0 0,0-2 0 0 0,2-2-72 0 0,1-4 64 0 0,-1 1-64 0 0,0-1 64 0 0,-2-6-64 0 0,3 3 0 0 0,-3-1 0 0 0,-3-4 0 0 0,-3-3 0 0 0,2-1 0 0 0,-1-1 0 0 0,-3-1 0 0 0,-1-1 119 0 0,-5 0 9 0 0,4-3 0 0 0,-4 1 0 0 0,-4-1 280 0 0,0-3 56 0 0,1 1 16 0 0,-5-2 0 0 0,-1 3-80 0 0,1 1-16 0 0,0 1 0 0 0,-1 3 0 0 0,-2-1-288 0 0,-3 1-96 0 0,2 2 64 0 0,-2 1-64 0 0,4 4 80 0 0,-3 2-16 0 0,5 2 0 0 0,-3 0 0 0 0,5 0-64 0 0,-2 2-88 0 0,1 2 24 0 0,2 4 0 0 0,5-2-384 0 0,0 3-80 0 0,5 2-16 0 0,-1 1-4575 0 0,-1 1-913 0 0</inkml:trace>
  <inkml:trace contextRef="#ctx1" brushRef="#br1" timeOffset="11">20073 11505 0 0,'0'0'0'0,"0"0"0"0,0 0 0 0,0 0 0 0,0 0 0 0,10 5 0 0,-3-3 0 0,6 1 0 0,-3 4 0 0,2-2 0 0,8 0 0 0,-3 3 0 0,3-1 0 0,3-4 0 0,-4 4 0 0,9-2 0 0,-3 3 0 0,-3-8 0 0,0 2 0 0,-2 3 0 0,10-3 0 0,-5 1 0 0,-3-3 0 0</inkml:trace>
  <inkml:trace contextRef="#ctx1" brushRef="#br1" timeOffset="12">20684 11533 0 0,'0'0'0'0,"0"0"0"0,0 0 0 0,0 0 0 0,0-5 0 0,-3 0 0 0,-2 3 0 0,0-3 0 0,-5 2 0 0,3-4 0 0,2 7 0 0,-3 0 0 0,-1 0 0 0,4 5 0 0,5-5 0 0,-10 2 0 0,2 1 0 0,-4 4 0 0,9-2 0 0,1 0 0 0,-3 3 0 0,0 2 0 0,-2 2 0 0,4-5 0 0,3 3 0 0,0 0 0 0,-2-2 0 0,2 4 0 0,2-5 0 0,-2-2 0 0,3 3 0 0,4 4 0 0,-2 1 0 0,0-4 0 0,-3-4 0 0,8 8 0 0,-10-3 0 0,8-3 0 0,-1 1 0 0,6-1 0 0,-13 0 0 0,9-2 0 0,4-2 0 0,-6 4 0 0,-2-2 0 0,0 0 0 0,3 0 0 0,2 0 0 0,-8 0 0 0,-2-5 0 0,0 0 0 0,0 0 0 0,0 0 0 0,0 0 0 0,0 0 0 0,-2 3 0 0,-8-1 0 0,-3-2 0 0,1 0 0 0,-1 0 0 0,-1 0 0 0,-4 0 0 0,3 0 0 0,-4 0 0 0,-1 0 0 0,-3-2 0 0,-14-1 0 0,5-2 0 0</inkml:trace>
  <inkml:trace contextRef="#ctx1" brushRef="#br1" timeOffset="13">19013 11550 0 0,'0'0'0'0,"0"0"0"0,-5 0 0 0,-3 5 0 0,4-3 0 0,-1 6 0 0,-3 2 0 0,1-3 0 0,4 3 0 0,-2-3 0 0,-2 6 0 0,-1-6 0 0,6 6 0 0,-1-1 0 0,1 0 0 0,-3 6 0 0,5-3 0 0,5-3 0 0,-3-2 0 0,1 2 0 0,-1-2 0 0,6 3 0 0,-1-1 0 0,1-7 0 0,-1 0 0 0,6 0 0 0,-6 3 0 0,3-4 0 0,0-1 0 0,0-3 0 0,0-3 0 0,-3 3 0 0,3-4 0 0,2-4 0 0,-7 1 0 0,5-1 0 0,-2 1 0 0,-3-3 0 0,5-3 0 0,-8 1 0 0,1 2 0 0,2-2 0 0,-3-3 0 0,-2 2 0 0,0-1 0 0,5 6 0 0,-3 1 0 0,3 2 0 0,-5 5 0 0,0 0 0 0,0 0 0 0,0 0 0 0,0-13 0 0,0 13 0 0,0 0 0 0,0 0 0 0,0 0 0 0,0 0 0 0,0 13 0 0,0-6 0 0,3 6 0 0,4-4 0 0,-7 1 0 0,5-2 0 0,-5 7 0 0,5-3 0 0,-2-7 0 0,2 7 0 0,0-2 0 0,0-2 0 0,0-3 0 0,2 0 0 0,-2 2 0 0,0-7 0 0,2 0 0 0,1 0 0 0,-1 0 0 0,-2-7 0 0,-2 2 0 0,4 0 0 0,-7-8 0 0,10 6 0 0,-8-5 0 0,1 4 0 0,2-4 0 0,-3-1 0 0,1 3 0 0,4-4 0 0,-7-6 0 0,0 7 0 0,3-2 0 0,-3 3 0 0,0 0 0 0,0 2 0 0,0-5 0 0,2 7 0 0,-2 1 0 0,3-1 0 0,-1 6 0 0,1-6 0 0,12 4 0 0,-8 1 0 0</inkml:trace>
  <inkml:trace contextRef="#ctx1" brushRef="#br1" timeOffset="14">17861 11608 0 0,'0'0'0'0,"0"0"0"0,0 0 0 0,0 0 0 0,0 0 0 0,0 0 0 0,0 0 0 0,0 0 0 0,0 0 0 0,0 0 0 0,5 5 0 0,-5-5 0 0,0 5 0 0,7 2 0 0,-2-2 0 0,8 2 0 0,-8-2 0 0,2 0 0 0,-7-5 0 0,10 3 0 0,-3-3 0 0,-2 0 0 0,8 0 0 0,-6 0 0 0,6-3 0 0,-6 3 0 0,0-5 0 0,6-2 0 0,-6 2 0 0,1 0 0 0,2-2 0 0,-10 2 0 0,7-5 0 0,-7 2 0 0,5 1 0 0,-5-6 0 0,0 4 0 0,-5-4 0 0,3 6 0 0,-3-1 0 0,0 1 0 0,-5-1 0 0,0 6 0 0,-3-3 0 0,1 5 0 0,-3 0 0 0,8 2 0 0,-11 3 0 0,1 3 0 0,5-1 0 0,-3 3 0 0,5-2 0 0,-5 4 0 0,3 0 0 0,2 6 0 0,2 2 0 0,-2-1 0 0,8-1 0 0,2-1 0 0,0 3 0 0,0-3 0 0,7 1 0 0,6-1 0 0,2-5 0 0,-3-2 0 0,10 3 0 0,3-3 0 0,-3-3 0 0</inkml:trace>
  <inkml:trace contextRef="#ctx0" brushRef="#br0" timeOffset="17">24897 11508 12440 0 0,'0'-10'544'0'0,"-1"8"128"0"0,1-6-544 0 0,0 2-128 0 0,5 1 0 0 0,-3-1 0 0 0,1 1 896 0 0,4 0 160 0 0,-2 0 23 0 0,-4 1 9 0 0,-1 4-576 0 0,8 0-104 0 0,-4 4-24 0 0,1-3-8 0 0,-1 5-192 0 0,1 2-40 0 0,-3-2-8 0 0,3 5 0 0 0,0-1-56 0 0,-1 0-16 0 0,1 1 0 0 0,0 3 0 0 0,-3-4-64 0 0,1 1 0 0 0,-1 1 0 0 0,1-2 64 0 0,-1 1-64 0 0,-2-2 0 0 0,0-2 0 0 0,-2 0 0 0 0,2-4 0 0 0,0-3 0 0 0,0 0 0 0 0,0 0 0 0 0,0 0 0 0 0,0 0 0 0 0,0 0 0 0 0,-5-3 0 0 0,2-4 0 0 0,1 0 64 0 0,-3-5-64 0 0,5 1 0 0 0,0-1 0 0 0,2 1 0 0 0,1-3 64 0 0,2 2-64 0 0,0-4 0 0 0,-3 4 0 0 0,0 0 0 0 0,3 2 64 0 0,0-1-136 0 0,1 4-32 0 0,4 0-8 0 0,-5 2-5351 0 0,1 3-1065 0 0</inkml:trace>
  <inkml:trace contextRef="#ctx1" brushRef="#br1" timeOffset="16">17600 11540 0 0,'0'0'0'0,"0"0"0"0,-5-3 0 0,0 1 0 0,-5 2 0 0,5 0 0 0,-10 2 0 0,10 1 0 0,-12-1 0 0,7 1 0 0,-2 4 0 0,-6 3 0 0,8 0 0 0,-4 0 0 0,1 0 0 0,1 5 0 0,4-3 0 0,-2 3 0 0,5 0 0 0,3 0 0 0,2-3 0 0,2 3 0 0,-2 0 0 0,3 0 0 0,-1-3 0 0,8 1 0 0,-2-4 0 0,4-1 0 0,1-1 0 0,1 3 0 0,-4-5 0 0,8-2 0 0,2 4 0 0,-1-7 0 0,-1 0 0 0</inkml:trace>
  <inkml:trace contextRef="#ctx1" brushRef="#br1" timeOffset="17">19571 11550 0 0,'0'0'0'0,"0"0"0"0,0 0 0 0,-5-3 0 0,2 1 0 0,-2 2 0 0,-5 0 0 0,3 0 0 0,2 0 0 0,-7 0 0 0,7 0 0 0,-8 5 0 0,1 0 0 0,2 5 0 0,-5 0 0 0,8-3 0 0,-6 3 0 0,3 2 0 0,3-2 0 0,2 8 0 0,0-6 0 0,0 1 0 0,5 1 0 0,5 4 0 0,-5-8 0 0,5 2 0 0,0 0 0 0,-5-2 0 0,2 3 0 0,3-8 0 0,-5 2 0 0,8-2 0 0,-8-5 0 0,10 5 0 0,-10-5 0 0,5 0 0 0,5-2 0 0,-3-1 0 0,-2-2 0 0,2-5 0 0,-2 8 0 0,5-11 0 0,-5 3 0 0,-2-2 0 0,2 0 0 0,-5-1 0 0,5 1 0 0,-5-5 0 0,0 4 0 0,5 1 0 0,-1-8 0 0,-1 7 0 0,-3 1 0 0,5 2 0 0,-5 3 0 0,0 2 0 0,0 0 0 0,0 0 0 0,2 0 0 0,-2 5 0 0,0 0 0 0,0 0 0 0,0 5 0 0,0 5 0 0,0-3 0 0,0 3 0 0,0 5 0 0,3 0 0 0,-3-5 0 0,2 5 0 0,3 0 0 0,-5-1 0 0,5-1 0 0,-2 2 0 0,-1 0 0 0,1-6 0 0,-3 1 0 0,5-5 0 0,7 15 0 0,-7-7 0 0</inkml:trace>
  <inkml:trace contextRef="#ctx1" brushRef="#br1" timeOffset="18">16546 11551 0 0,'0'0'0'0,"0"0"0"0,0 0 0 0,0 0 0 0,0 0 0 0,7 5 0 0,3 0 0 0,3 2 0 0,-3-4 0 0,2-1 0 0,1 6 0 0,-1-6 0 0,5 6 0 0,3-3 0 0,-3 2 0 0,1-2 0 0,-1-2 0 0,1 2 0 0,-1 2 0 0,5-2 0 0,-2-5 0 0,2 0 0 0,1 0 0 0,-8-5 0 0,7 0 0 0</inkml:trace>
  <inkml:trace contextRef="#ctx0" brushRef="#br0" timeOffset="21">22231 11602 11520 0 0,'0'0'1024'0'0,"0"0"-824"0"0,-3 4-200 0 0,-4-2 0 0 0,7 4 304 0 0,0 1 16 0 0,-4-2 8 0 0,4 2 0 0 0,0-7-96 0 0,0 0-16 0 0,-3 6-8 0 0,6-1 0 0 0,-3 5 120 0 0,4-4 24 0 0,-4-6 8 0 0,10 7 0 0 0,1-5-105 0 0,-2 0-15 0 0,2-2-8 0 0,2 0 0 0 0,-2 0 288 0 0,2-4 56 0 0,2 0 16 0 0,1-3 0 0 0,-3-2-944 0 0,2 1-184 0 0,-2-2-40 0 0,1-1 0 0 0,-4-5 320 0 0,4 1 64 0 0,-8-1 8 0 0,4 6 8 0 0,-6-7 176 0 0,0 6-88 0 0,-4 1 88 0 0,0 1-64 0 0,0 4 64 0 0,-8-5 0 0 0,2 5 64 0 0,-4 1-64 0 0,2 1 224 0 0,-5 3 16 0 0,-1 3 0 0 0,2 2 0 0 0,-2 5 120 0 0,0-1 24 0 0,3-3 8 0 0,-2 7 0 0 0,-4 1-120 0 0,-1 5-24 0 0,5 2-8 0 0,2 0 0 0 0,-2 0 0 0 0,3-3 0 0 0,3 4 0 0 0,3-4 0 0 0,1 0-80 0 0,6 0-24 0 0,-3 1 0 0 0,4-1 0 0 0,3-7-72 0 0,0 1-64 0 0,7 1 72 0 0,-1-4-72 0 0,-2-3-96 0 0,5 2-72 0 0,1-3-16 0 0,4-2 0 0 0,3 1-240 0 0,-1-4-56 0 0,2 0 0 0 0,1-4-4839 0 0,-2-4-969 0 0</inkml:trace>
  <inkml:trace contextRef="#ctx1" brushRef="#br1" timeOffset="20">19718 11635 0 0,'0'0'0'0,"0"0"0"0,3-4 0 0,2 4 0 0,-5 0 0 0,7-10 0 0,-7 10 0 0,0 0 0 0,0 0 0 0,0 0 0 0,0 0 0 0,0 0 0 0,0 0 0 0,0 0 0 0,2 10 0 0,3-6 0 0,-5-4 0 0,3 8 0 0,-3 4 0 0,0-2 0 0,0-2 0 0,-3 4 0 0,3-4 0 0,-5-1 0 0,5 3 0 0,5-3 0 0,-5-7 0 0,0 0 0 0,0 0 0 0,0 0 0 0,0 0 0 0,0 0 0 0,0 0 0 0,0 0 0 0,0 0 0 0,8-2 0 0,-1-3 0 0,-2 0 0 0,5-5 0 0,-2 3 0 0,2-3 0 0,-3-3 0 0,3-2 0 0,-3 8 0 0,8-1 0 0,-5 4 0 0,3-11 0 0,-3 5 0 0,4 0 0 0,-1 2 0 0,2 1 0 0,-3-1 0 0,-2 6 0 0,3 2 0 0,-4 0 0 0,-9 0 0 0,5 0 0 0,5 2 0 0,0 8 0 0,-7 0 0 0,-3-10 0 0,10 5 0 0,-8 8 0 0,1 2 0 0,-1-10 0 0,-2 12 0 0,0-10 0 0,3 11 0 0,2-3 0 0,0-3 0 0,-5-2 0 0,2 2 0 0,1-2 0 0,-3-2 0 0,5-1 0 0,2 3 0 0,-7-10 0 0,5 5 0 0</inkml:trace>
  <inkml:trace contextRef="#ctx1" brushRef="#br1" timeOffset="21">17300 11572 0 0,'0'0'0'0,"0"0"0"0,0 0 0 0,0 0 0 0,0 0 0 0,0 7 0 0,-5 1 0 0,5-1 0 0,0 1 0 0,0 7 0 0,0-3 0 0,0 0 0 0,0-4 0 0,5 7 0 0,-5-3 0 0,0 6 0 0,0-6 0 0,0 3 0 0,5-5 0 0,-5 2 0 0,5 1 0 0,-5-8 0 0,0-5 0 0,0 0 0 0,7 7 0 0,-4-5 0 0,-3-2 0 0,7 3 0 0,-7-3 0 0</inkml:trace>
  <inkml:trace contextRef="#ctx0" brushRef="#br0" timeOffset="24">23517 11541 11600 0 0,'-3'-7'256'0'0,"3"7"48"0"0,-8-5 16 0 0,7 2 8 0 0,-7-3-264 0 0,2 3-64 0 0,-2 0 0 0 0,1-1 0 0 0,-3 4 424 0 0,2 4 72 0 0,-5-4 16 0 0,3 3 0 0 0,-1 0-56 0 0,1 3-8 0 0,1-3 0 0 0,-2 7-1 0 0,-2-6-71 0 0,3 7-24 0 0,6-3 0 0 0,-2 5 0 0 0,2-4-136 0 0,-3 3-32 0 0,3-3-8 0 0,4 3 0 0 0,-3-4-40 0 0,3 2-8 0 0,0 2 0 0 0,7-4 0 0 0,0 0-128 0 0,3-1 0 0 0,0 5 0 0 0,-1-7 0 0 0,6 0 160 0 0,3 6 0 0 0,-2-7 0 0 0,-2 7 0 0 0,3-3-160 0 0,0-1 0 0 0,-3-2 0 0 0,3 5 0 0 0,-7-5 0 0 0,4 1 0 0 0,-8 1 0 0 0,0 1 0 0 0,-2-1 64 0 0,0-1-64 0 0,-4-6 0 0 0,0 9 0 0 0,-8-3 96 0 0,2 0 0 0 0,-4 0-8 0 0,-4-1 0 0 0,-6-1 64 0 0,0-1 8 0 0,-3 3 8 0 0,-1-4 0 0 0,0 2 56 0 0,1-1 0 0 0,1 3 8 0 0,1 1 0 0 0,1-5-680 0 0,-1 5-128 0 0,4-7-32 0 0</inkml:trace>
  <inkml:trace contextRef="#ctx0" brushRef="#br0" timeOffset="25">22675 11611 2304 0 0,'0'0'200'0'0,"-4"-3"-200"0"0,1 1 0 0 0,-1-5 0 0 0,-3 1 2368 0 0,4 4 440 0 0,-4-4 80 0 0,1 1 24 0 0,-1 5-1776 0 0,-1 0-352 0 0,-1 0-72 0 0,3 5-9 0 0,-6 1-255 0 0,6 2-40 0 0,-5 1-16 0 0,4 1 0 0 0,1 1-8 0 0,0 1-8 0 0,-2-2 0 0 0,1 2 0 0 0,3 3-248 0 0,1 0-56 0 0,3-3-8 0 0,0 1 0 0 0,3 2-64 0 0,1-3 0 0 0,1 0 72 0 0,-3-3-72 0 0,6 0 0 0 0,-2-3 0 0 0,0-4 0 0 0,5 5 0 0 0,-4-3-128 0 0,3-4-40 0 0,-2 2-8 0 0,1-4 0 0 0,-3-2-96 0 0,5-3-16 0 0,-7 3-8 0 0,5-4 0 0 0,2 0 48 0 0,-4-4 16 0 0,-4-1 0 0 0,4 2 0 0 0,-3-2 160 0 0,-1-2 72 0 0,1 0-64 0 0,-4 2 64 0 0,2-2 0 0 0,2 0 72 0 0,-4 3 0 0 0,0 1 0 0 0,0 11 120 0 0,0-7 32 0 0,0 2 0 0 0,0 5 0 0 0,0 0 96 0 0,0 0 32 0 0,0 0 0 0 0,0 0 0 0 0,-4 12-232 0 0,2-1-48 0 0,2 1-8 0 0,0 1 0 0 0,0 4-64 0 0,-4-1 0 0 0,4 2 0 0 0,-3 0 0 0 0,3-3 0 0 0,3 4 64 0 0,-3-5-64 0 0,4 5 0 0 0,2-6-88 0 0,-3-2-56 0 0,4 2-16 0 0,3-2 0 0 0,-3 1-1056 0 0,4-1-224 0 0,2-6-31 0 0,2-5-17 0 0</inkml:trace>
  <inkml:trace contextRef="#ctx0" brushRef="#br0" timeOffset="26">26945 12189 5984 0 0,'0'0'536'0'0,"0"0"-432"0"0,0 0-104 0 0,0 0 0 0 0,0 0 1624 0 0,0 0 296 0 0,0 0 64 0 0,0 0 16 0 0,-2 7-1232 0 0,-1 0-240 0 0,2 0-48 0 0,-1 0-16 0 0,-4 2-153 0 0,5-1-31 0 0,-4 1-8 0 0,3 0 0 0 0,-4-4-192 0 0,3 4-80 0 0,3-6 64 0 0,0 5-64 0 0,0-3-104 0 0,0 3-64 0 0,0-4-16 0 0,0 3 0 0 0,3-4-1255 0 0,-3-3-257 0 0,8 7-56 0 0,1-3-8 0 0</inkml:trace>
  <inkml:trace contextRef="#ctx0" brushRef="#br0" timeOffset="27">27055 12254 4608 0 0,'2'-2'408'0'0,"-2"-7"-328"0"0,5 3-80 0 0,-2 2 0 0 0,1-2 2064 0 0,-1 2 400 0 0,1-2 72 0 0,1 2 24 0 0,0-2-1224 0 0,0 2-249 0 0,-5 4-39 0 0,0 0-16 0 0,0 0-384 0 0,0 0-72 0 0,0 0-24 0 0,0 6 0 0 0,0 2-288 0 0,-3 1-56 0 0,1 1-16 0 0,-3 3 0 0 0,0-1-72 0 0,1 0-24 0 0,-3 4 0 0 0,2-1 0 0 0,0 0-96 0 0,-2 0 0 0 0,2-1 0 0 0,1 2-9151 0 0</inkml:trace>
  <inkml:trace contextRef="#ctx1" brushRef="#br1" timeOffset="26">16667 12370 0 0,'0'0'0'0,"0"0"0"0,5-5 0 0,-5 5 0 0,0 0 0 0,0 0 0 0,0 0 0 0,0 0 0 0,0 0 0 0,0 0 0 0,0 10 0 0,0 2 0 0,-5 1 0 0,3 4 0 0,-1 1 0 0,3 4 0 0,0 0 0 0,-5 3 0 0,3-3 0 0,-3 1 0 0,5-1 0 0,0 0 0 0,0-2 0 0,0 3 0 0,5-8 0 0,-5 7 0 0,0-10 0 0,2-2 0 0,3 3 0 0,-5-1 0 0,0-12 0 0,0 0 0 0,3 5 0 0,-3-5 0 0,0 0 0 0,0 0 0 0,0 0 0 0,2-5 0 0,3-2 0 0,0-8 0 0,-5 7 0 0,0-9 0 0,0-1 0 0,0 1 0 0,0-5 0 0,-5 2 0 0,5-5 0 0,0-2 0 0,0 2 0 0,0-2 0 0,0 2 0 0,0 0 0 0,5 0 0 0,-5 3 0 0,3 2 0 0,-1 5 0 0,1-2 0 0,2 2 0 0,2 7 0 0,-5-2 0 0,3 6 0 0,-5 4 0 0,3-8 0 0,-3 8 0 0,0 0 0 0,0 0 0 0,5 8 0 0,5-4 0 0,-8 4 0 0,3-3 0 0,0 2 0 0,0 3 0 0,-2 0 0 0,-1 0 0 0,-2 0 0 0,0 5 0 0,0-5 0 0,0 5 0 0,-2-3 0 0,-1 1 0 0,-2-1 0 0,0 0 0 0,0 1 0 0,0-3 0 0,-2 5 0 0,2-5 0 0,-3-1 0 0,6 1 0 0,-8-5 0 0,5 3 0 0,3-6 0 0,-6 3 0 0,3 3 0 0,5-8 0 0,0 0 0 0,-2 0 0 0,2 12 0 0,0-12 0 0,0 0 0 0,7 3 0 0,3 4 0 0,-2-2 0 0,1 0 0 0,4 2 0 0,4 1 0 0,-2-6 0 0,2 8 0 0,1-5 0 0,-1 5 0 0,3 0 0 0,-10-2 0 0,7 4 0 0,-2-5 0 0,0 1 0 0,-5 4 0 0,-5-7 0 0,5 8 0 0,-3-3 0 0,-2-3 0 0,-5-2 0 0,0 5 0 0,0-5 0 0,-5 7 0 0,-2-2 0 0,-3-5 0 0,2 3 0 0,-7-3 0 0,6 2 0 0,-6-4 0 0,0-1 0 0,2 3 0 0,-4-3 0 0,0 1 0 0,7-3 0 0,-5 0 0 0,3-3 0 0,-1 3 0 0,3-2 0 0,0 2 0 0,5-5 0 0,0 3 0 0,3-1 0 0,-5-4 0 0,7 4 0 0</inkml:trace>
  <inkml:trace contextRef="#ctx0" brushRef="#br0" timeOffset="29">22112 12298 12784 0 0,'-9'-4'568'0'0,"9"4"112"0"0,-3 0-544 0 0,3 0-136 0 0,0 0 0 0 0,0 0 0 0 0,-4 0 384 0 0,4 0 40 0 0,-3 5 16 0 0,0 0 0 0 0,3 6-216 0 0,0-6-32 0 0,0 9-17 0 0,0-2 1 0 0,3 4 256 0 0,0 3 48 0 0,-1-1 16 0 0,0 3 0 0 0,1-5-128 0 0,-1 3-24 0 0,0 2-8 0 0,1 2 0 0 0,-1-3-264 0 0,3 3-72 0 0,-3-2 0 0 0,0 0 0 0 0,-4 1-112 0 0,0-2-56 0 0,2-2-16 0 0,-4 3 0 0 0,8 1-928 0 0,-4-6-184 0 0,4 3-39 0 0,-1-1-5033 0 0</inkml:trace>
  <inkml:trace contextRef="#ctx0" brushRef="#br0" timeOffset="30">26136 12314 8752 0 0,'-4'-7'384'0'0,"4"7"88"0"0,0 0-376 0 0,0 0-96 0 0,0 0 0 0 0,0 0 0 0 0,6-4 1312 0 0,-6 4 256 0 0,0 0 40 0 0,0 0 16 0 0,0 0-1096 0 0,0 0-217 0 0,0 0-47 0 0,0 0-8 0 0,0 7 0 0 0,5 0 0 0 0,1 0 0 0 0,0 0 0 0 0,-4 4-256 0 0,3-2 0 0 0,2-4 0 0 0,0 5 0 0 0,-2 0-64 0 0,-1 1-72 0 0,3 0-16 0 0,2-1-4623 0 0,1 1-929 0 0</inkml:trace>
  <inkml:trace contextRef="#ctx1" brushRef="#br1" timeOffset="29">17405 12474 0 0,'0'-20'0'0,"0"13"0"0,5-3 0 0,-5 2 0 0,0-2 0 0,0 0 0 0,7 5 0 0,-7-2 0 0,0 7 0 0,0 0 0 0,5-5 0 0,-5 5 0 0,0 0 0 0,0 0 0 0,0 0 0 0,0 10 0 0,0 0 0 0,0 2 0 0,0 1 0 0,0 6 0 0,0-1 0 0,0-1 0 0,-5 3 0 0,-2 0 0 0,7 0 0 0,0 0 0 0,0-3 0 0,-5 3 0 0,5-5 0 0,-3 5 0 0,1-6 0 0,2 4 0 0,2-1 0 0,1-4 0 0,-3-4 0 0,5 1 0 0,-10-2 0 0,5-8 0 0,0 0 0 0,0 0 0 0,0 0 0 0,0 0 0 0,0 0 0 0,0 0 0 0,0 0 0 0,0 0 0 0,5-5 0 0,-5-3 0 0,12-2 0 0,-9 1 0 0,-1 1 0 0,6 1 0 0,2 2 0 0,0-5 0 0,-3 2 0 0,5 3 0 0,3 0 0 0,-5-2 0 0,8 7 0 0,-6-2 0 0,3-1 0 0,2 6 0 0,-2-1 0 0,-3 5 0 0,1-2 0 0,4 8 0 0,-4-3 0 0,4 2 0 0,-10-4 0 0,6 6 0 0,-6-1 0 0,1-1 0 0,4 8 0 0,-12-8 0 0,3 3 0 0,-1-2 0 0,-2-1 0 0,-2-2 0 0,-1 2 0 0,-9-2 0 0,2-2 0 0,0 2 0 0,-5 0 0 0,-2-5 0 0,-1 2 0 0,-4-2 0 0,7-2 0 0,-7-1 0 0,-8-2 0 0,8 0 0 0,2 0 0 0</inkml:trace>
  <inkml:trace contextRef="#ctx0" brushRef="#br0" timeOffset="32">21820 12336 11024 0 0,'0'0'488'0'0,"0"0"104"0"0,0 0-472 0 0,0 0-120 0 0,0 0 0 0 0,7 0 0 0 0,3 0 368 0 0,4 0 48 0 0,0-2 16 0 0,1-1 0 0 0,2 3-104 0 0,-1 0-16 0 0,6-2-8 0 0,-1 2 0 0 0,0-3-56 0 0,4 3-16 0 0,3 0 0 0 0,-5-2 0 0 0,-3-2-136 0 0,3 3-32 0 0,-6 0-64 0 0,5 1 96 0 0,-7-3-96 0 0,6 6-128 0 0,-9-3 24 0 0,5 1 8 0 0,-2-1-1088 0 0,-3 1-208 0 0</inkml:trace>
  <inkml:trace contextRef="#ctx0" brushRef="#br0" timeOffset="33">23025 12348 11976 0 0,'-4'-6'1064'0'0,"4"2"-848"0"0,-2 0-216 0 0,2 4 0 0 0,0 0 504 0 0,0 0 56 0 0,0-5 16 0 0,0 5 0 0 0,0 0 64 0 0,0 0 7 0 0,0 0 9 0 0,2 7 0 0 0,-4 3-80 0 0,2 0-8 0 0,-2 5-8 0 0,2 5 0 0 0,-4-3-176 0 0,-1 9-40 0 0,1-1-8 0 0,-1 4 0 0 0,0-2-112 0 0,2-1-16 0 0,0 3-8 0 0,-1-2 0 0 0,3-1-128 0 0,1-5-72 0 0,0 2 80 0 0,0-1-80 0 0,1-4 0 0 0,3-2 0 0 0,-3 0-104 0 0,4-2 32 0 0,-2-4-336 0 0,0-2-64 0 0,5 2-8 0 0,-3-7-5239 0 0,1-3-1041 0 0</inkml:trace>
  <inkml:trace contextRef="#ctx1" brushRef="#br1" timeOffset="32">20565 12418 0 0,'-10'-5'0'0,"10"5"0"0,0 0 0 0,0 0 0 0,0 0 0 0,0 0 0 0,-7 0 0 0,7 0 0 0,4 10 0 0,-4 2 0 0,-4 1 0 0,-1-1 0 0,10 3 0 0,-5 7 0 0,-5-9 0 0,2 9 0 0,-2 1 0 0,5-1 0 0,5-2 0 0,-5 0 0 0,-5 2 0 0,5-2 0 0,5 0 0 0,-2-3 0 0,-3 0 0 0,0-4 0 0,5 2 0 0,-5 0 0 0,7-5 0 0,-7 0 0 0,0-6 0 0,0-4 0 0,5 8 0 0</inkml:trace>
  <inkml:trace contextRef="#ctx0" brushRef="#br0" timeOffset="35">26000 12336 1376 0 0,'0'0'128'0'0,"0"0"-128"0"0,0 0 0 0 0,0 0 0 0 0,0 0 2568 0 0,0 0 496 0 0,0 0 96 0 0,0 0 16 0 0,-4 2-2536 0 0,4-2-504 0 0,9 7-136 0 0,-2 0 0 0 0,-2-2 0 0 0,1 0 0 0 0,1 0-96 0 0,3 2-3688 0 0,-4 0-744 0 0</inkml:trace>
  <inkml:trace contextRef="#ctx0" brushRef="#br0" timeOffset="36">26552 12381 12896 0 0,'0'0'576'0'0,"0"0"112"0"0,-3-7-552 0 0,3 4-136 0 0,0 3 0 0 0,0 0 0 0 0,0 0 640 0 0,0 0 96 0 0,0 0 15 0 0,0 0 9 0 0,5 5-248 0 0,-3 4-56 0 0,-2 4-8 0 0,1 1 0 0 0,-1 2-96 0 0,-1 4-32 0 0,-1 0 0 0 0,2 5 0 0 0,-2 1-128 0 0,-1 5-24 0 0,1-2-8 0 0,0 0 0 0 0,2-2 80 0 0,-3-2 16 0 0,6 2 0 0 0,-3-2 0 0 0,0-4-256 0 0,0 0 0 0 0,2-1 0 0 0,0-2 0 0 0,1-2 0 0 0,-1-4 0 0 0,0-1 0 0 0,3-1 0 0 0,-3-3-232 0 0,3 0-96 0 0,-5-7-24 0 0,0 0-8135 0 0</inkml:trace>
  <inkml:trace contextRef="#ctx0" brushRef="#br0" timeOffset="37">22696 12391 14224 0 0,'-7'-4'632'0'0,"3"1"128"0"0,3 1-608 0 0,-1 0-152 0 0,-1-2 0 0 0,3 4 0 0 0,0 0 96 0 0,0 0 0 0 0,0 0-8 0 0,0 0 0 0 0,0 0 0 0 0,0 0 0 0 0,0 0 0 0 0,3 8-1 0 0,0-1-87 0 0,3 0 0 0 0,1 0 0 0 0,3 1 0 0 0,-3 1-759 0 0,2-4-169 0 0</inkml:trace>
  <inkml:trace contextRef="#ctx1" brushRef="#br1" timeOffset="36">19212 12656 0 0,'0'0'0'0,"-5"-5"0"0,5-3 0 0,0 3 0 0,0 5 0 0,0 0 0 0,0 0 0 0,5-10 0 0,-5 10 0 0,0 0 0 0,0 0 0 0,0 0 0 0,0 0 0 0,5 8 0 0,0-6 0 0,-3 6 0 0,3 2 0 0,-5 0 0 0,3-3 0 0,2 5 0 0,-5 1 0 0,5 2 0 0,-5-3 0 0,0 3 0 0,0-3 0 0,0-2 0 0,5 5 0 0,-3-7 0 0,1 4 0 0,2-5 0 0,2 6 0 0,-2-8 0 0,0 5 0 0,7-8 0 0,-9 3 0 0,4-2 0 0,6-1 0 0,-8-2 0 0,4-2 0 0,-1-1 0 0,-8 3 0 0,5-2 0 0,5-8 0 0,-8 2 0 0,3 1 0 0,3-1 0 0,-1-4 0 0,-4 0 0 0,4 2 0 0,-2 2 0 0,-5-2 0 0,5-2 0 0,-5 7 0 0,7-5 0 0,-7 8 0 0,0 2 0 0,0 0 0 0,0 0 0 0,0 0 0 0,0 0 0 0,0 0 0 0,0 0 0 0,5 2 0 0,0 8 0 0,-2-5 0 0,-3 10 0 0,10-8 0 0,-5 1 0 0,0 2 0 0,-3-3 0 0,8 3 0 0,-5-3 0 0,2 1 0 0,3-3 0 0,-5 0 0 0,3 0 0 0,2 0 0 0,-10-5 0 0,5 2 0 0,7-2 0 0,-10-2 0 0,8-3 0 0,-5 0 0 0,0 0 0 0,5 0 0 0,-7-3 0 0,-1 1 0 0,1-3 0 0,-3 0 0 0,2-5 0 0,-4 0 0 0,2 3 0 0,-3-3 0 0,3-7 0 0,-5 4 0 0,-2-1 0 0,4 4 0 0,3-3 0 0,-5 3 0 0,0 3 0 0,3 0 0 0,-6 2 0 0,8 0 0 0,0 7 0 0,0-2 0 0,0 5 0 0,0-7 0 0</inkml:trace>
  <inkml:trace contextRef="#ctx1" brushRef="#br1" timeOffset="37">20910 12565 0 0,'-5'0'0'0,"-8"0"0"0,13 0 0 0,0 0 0 0,-7 0 0 0,0-5 0 0,-3 5 0 0,0 0 0 0,-5 0 0 0,5 0 0 0,-2 5 0 0,12-5 0 0,0 0 0 0,0 0 0 0,-13 5 0 0,3 2 0 0,8 1 0 0,-3 2 0 0,0-3 0 0,-3 3 0 0,3 0 0 0,0 0 0 0,10 0 0 0,-5 0 0 0,-5 0 0 0,5 2 0 0,10-4 0 0,0 1 0 0,-2 1 0 0,-1 3 0 0,6-8 0 0,4 0 0 0,-2 7 0 0,5-9 0 0,-8 9 0 0,0-5 0 0,8-4 0 0,0 4 0 0,-7-2 0 0,-1 0 0 0,5 0 0 0,-4 3 0 0,-3-6 0 0,-3 1 0 0,1-1 0 0,-1 3 0 0,-7-5 0 0,0 0 0 0,0 0 0 0,0 0 0 0,0 0 0 0,0 0 0 0,-7 3 0 0,-8-1 0 0,2 1 0 0,-4 4 0 0,2-7 0 0,-10 0 0 0,3 0 0 0,-5 0 0 0,9 0 0 0,-4 0 0 0,-8 0 0 0,0 0 0 0,3 0 0 0</inkml:trace>
  <inkml:trace contextRef="#ctx1" brushRef="#br1" timeOffset="38">20400 12571 0 0,'0'0'0'0,"0"0"0"0,7 0 0 0,1 2 0 0,-8-2 0 0,5 3 0 0,15-1 0 0,-5 3 0 0,-5 0 0 0,7-5 0 0,5 3 0 0,-2 2 0 0,-5-3 0 0,5 3 0 0,-5-2 0 0,7-1 0 0,0 3 0 0,-4-5 0 0,2 0 0 0,0 0 0 0,4 0 0 0,-1 0 0 0,-8 0 0 0,2 0 0 0</inkml:trace>
  <inkml:trace contextRef="#ctx1" brushRef="#br1" timeOffset="39">16972 12654 0 0,'0'0'0'0,"0"0"0"0,0 0 0 0,5 5 0 0,2-5 0 0,-2 13 0 0,-2-8 0 0,-1 2 0 0,1 1 0 0,-3 1 0 0,0 1 0 0,0 0 0 0,5 0 0 0,0-2 0 0,-5 4 0 0,7-7 0 0,-4 5 0 0,-1 0 0 0,3-3 0 0,7 1 0 0,-7-3 0 0,3 2 0 0,4-7 0 0,-2 5 0 0,5-5 0 0,-5 0 0 0,2-5 0 0,6 0 0 0,-8 3 0 0,4-3 0 0,-4-8 0 0,0 8 0 0,0-7 0 0,0 2 0 0,-5-5 0 0,0 0 0 0,-2 0 0 0,-1-2 0 0,-4 5 0 0,-1-6 0 0,-2 8 0 0,3-5 0 0,-6 3 0 0,1 0 0 0,-3 4 0 0,-3-4 0 0,1 4 0 0,0 3 0 0,-3 3 0 0,2 2 0 0,-4 0 0 0,2 2 0 0,5 1 0 0,-2 4 0 0,-1 1 0 0,6-1 0 0,2 6 0 0,-2-3 0 0,4 4 0 0,3 1 0 0,3-5 0 0,4 5 0 0,-2-5 0 0,2 2 0 0,6-2 0 0,2 3 0 0,2-3 0 0</inkml:trace>
  <inkml:trace contextRef="#ctx0" brushRef="#br0" timeOffset="42">23279 12519 12752 0 0,'0'0'280'0'0,"0"0"56"0"0,0 0 16 0 0,0 0 8 0 0,0 0-288 0 0,0 0-72 0 0,-2-5 0 0 0,0 3 0 0 0,-3-1 424 0 0,1 3 72 0 0,-1 0 16 0 0,0 3 0 0 0,-2 1-105 0 0,0-1-23 0 0,-6 3 0 0 0,3-1 0 0 0,5 1-24 0 0,-2 0-8 0 0,0 3 0 0 0,2 1 0 0 0,1-3-152 0 0,-1 2-32 0 0,-1-2-8 0 0,6 0 0 0 0,-1 0-24 0 0,1 2-8 0 0,1-4 0 0 0,-1 6 0 0 0,0-5-128 0 0,3 0 0 0 0,2-1 0 0 0,4 0-72 0 0,1 0 72 0 0,-1 0 0 0 0,4 1 0 0 0,0-2 0 0 0,1 4 0 0 0,0-3 0 0 0,0 1 64 0 0,0 1-64 0 0,0 0 0 0 0,0-2 0 0 0,-1 2 0 0 0,-3 0 0 0 0,0-2 0 0 0,-1 1-96 0 0,0-1 32 0 0,-1 2 0 0 0,-4-2 64 0 0,1 0 0 0 0,-5-5 0 0 0,2 4 0 0 0,-4 2 0 0 0,-1-2 0 0 0,-3-4 0 0 0,-3 2 0 0 0,-1 0 88 0 0,-4 0 8 0 0,-3-2 0 0 0,1 1 0 0 0,-3-1-96 0 0,0 0 0 0 0,0 0 0 0 0,2 0-88 0 0,1-1-520 0 0,3-1-96 0 0,-1 0-32 0 0</inkml:trace>
  <inkml:trace contextRef="#ctx1" brushRef="#br1" timeOffset="41">19828 12618 0 0,'0'0'0'0,"0"0"0"0,-5-5 0 0,-7-2 0 0,12 7 0 0,-10-3 0 0,-3 1 0 0,3 2 0 0,6 0 0 0,-14 2 0 0,13 6 0 0,-7-3 0 0,-1 2 0 0,4 3 0 0,-4 0 0 0,8 3 0 0,-2-4 0 0,-3 6 0 0,10-5 0 0,-3 3 0 0,1 4 0 0,-3-7 0 0,5 0 0 0,5 5 0 0,-3-8 0 0,1 6 0 0,-3-8 0 0,10 2 0 0,-3-2 0 0,6 0 0 0,-6-3 0 0,0 1 0 0,8-3 0 0,-5 0 0 0,0 0 0 0,-5-3 0 0,3 1 0 0,-4-3 0 0,4-3 0 0,-3 1 0 0,0 0 0 0,-3-1 0 0,1-2 0 0,-3-2 0 0,0-3 0 0,0 3 0 0,5-3 0 0,-5 7 0 0,0-9 0 0,0 5 0 0,0-1 0 0,0 3 0 0,0-2 0 0,2 4 0 0,-2 3 0 0,0-2 0 0,0 2 0 0,0 5 0 0,0 0 0 0,0 0 0 0,3 5 0 0,-1 5 0 0,1-3 0 0,4 6 0 0,-7-1 0 0,5 1 0 0,-2 4 0 0,-3-5 0 0,2 1 0 0,-2 7 0 0,0-6 0 0,0 4 0 0,5-6 0 0,2 1 0 0,-7 4 0 0,8-5 0 0,-3-2 0 0,2 3 0 0,-2-8 0 0,5 2 0 0</inkml:trace>
  <inkml:trace contextRef="#ctx1" brushRef="#br1" timeOffset="42">20078 12680 0 0,'0'0'0'0,"0"0"0"0,0 0 0 0,0 0 0 0,0 0 0 0,0 0 0 0,0 0 0 0,0 0 0 0,0 0 0 0,5 8 0 0,0-6 0 0,-2 6 0 0,1 2 0 0,-4 0 0 0,0-5 0 0,0 5 0 0,0-6 0 0,-4 9 0 0,4-6 0 0,0 3 0 0,0-2 0 0,0-3 0 0,0 5 0 0,-3-6 0 0,3-4 0 0,0 3 0 0,0-3 0 0,0 0 0 0,0 0 0 0,0 0 0 0,0 0 0 0,0 0 0 0,0 0 0 0,0 0 0 0,0 0 0 0,0-5 0 0,3-5 0 0,1 3 0 0,1-6 0 0,-2 3 0 0,4-5 0 0,1 1 0 0,-1 1 0 0,1-2 0 0,2 0 0 0,-8 6 0 0,8-6 0 0,3 2 0 0,-4 8 0 0,4-5 0 0,-3 3 0 0,5 7 0 0,-3-5 0 0,-2 5 0 0,-5 0 0 0,5 5 0 0,0 2 0 0,2 3 0 0,-12-7 0 0,3 9 0 0,4-2 0 0,-7 5 0 0,10-5 0 0,-10 2 0 0,0 6 0 0,0-3 0 0,8-3 0 0,-8 3 0 0,0 0 0 0,0 0 0 0,2-11 0 0,3 11 0 0,3-5 0 0,-4 0 0 0,-4-5 0 0,0 3 0 0,13-1 0 0</inkml:trace>
  <inkml:trace contextRef="#ctx0" brushRef="#br0" timeOffset="45">24702 12538 14544 0 0,'0'0'640'0'0,"0"0"136"0"0,-2 0-616 0 0,-3 2-160 0 0,1-2 0 0 0,-1 5 0 0 0,-2 2 120 0 0,-1 0-8 0 0,3 2-1 0 0,-3 2 1 0 0,-4 6 40 0 0,4 2 8 0 0,-2-3 0 0 0,3 3 0 0 0,0-1 88 0 0,2-3 16 0 0,2 3 8 0 0,1-2 0 0 0,2-2-48 0 0,2 0-16 0 0,3 1 0 0 0,0-5 0 0 0,0-2-144 0 0,4 1-64 0 0,-1-6 0 0 0,3 4 64 0 0,-2-3 96 0 0,4-1 24 0 0,0-3 0 0 0,3 0 0 0 0,-2-3-184 0 0,3-1-104 0 0,-5-3 8 0 0,-1 0 8 0 0,0-3 88 0 0,-3-2 0 0 0,0 1-72 0 0,-3 0 72 0 0,0-4 0 0 0,-2 2 0 0 0,-3-4 0 0 0,0 3 0 0 0,0 0 0 0 0,-4-2 0 0 0,-1 0 0 0 0,-3-1 0 0 0,1 5 0 0 0,-4 0 0 0 0,1-2 0 0 0,-4 8 0 0 0,0-2 0 0 0,0 2-88 0 0,2 2 8 0 0,1 1 0 0 0,-2 3-72 0 0,4-3-8 0 0,1 3-8 0 0,5 3 0 0 0,-2 4-352 0 0,3-3-72 0 0,2 2-16 0 0,-2 0-6239 0 0</inkml:trace>
  <inkml:trace contextRef="#ctx0" brushRef="#br0" timeOffset="46">24906 12593 13360 0 0,'0'-9'1184'0'0,"0"4"-944"0"0,3-2-240 0 0,0 0 0 0 0,-3 0 424 0 0,1 1 40 0 0,3 1 8 0 0,-3 0-1 0 0,-1 5-71 0 0,0 0-16 0 0,0 0 0 0 0,0 0 0 0 0,0 0-192 0 0,2 5-32 0 0,-2 2-16 0 0,0 4 0 0 0,0-4 16 0 0,0 7 0 0 0,-2-5 0 0 0,1 6 0 0 0,1-4-32 0 0,0 2 0 0 0,0 2 0 0 0,0-2 0 0 0,0 2-128 0 0,0-5 0 0 0,0 3 64 0 0,0-3-64 0 0,0-3 0 0 0,0 0 0 0 0,0-7 0 0 0,0 6 0 0 0,-4-2 72 0 0,4-4-8 0 0,0 0-64 0 0,0 0 96 0 0,0 0-96 0 0,4-4 0 0 0,-1-2 0 0 0,0-1 0 0 0,5 0 0 0 0,-5-3 88 0 0,3 1-88 0 0,1-2 80 0 0,0-2-80 0 0,-1 2 0 0 0,2-5 0 0 0,-2 1 0 0 0,0 1 0 0 0,4 3 0 0 0,-4 0 0 0 0,3 4 0 0 0,-4-3-776 0 0,2 3-176 0 0,-2 0-32 0 0,0 3-8 0 0</inkml:trace>
  <inkml:trace contextRef="#ctx0" brushRef="#br0" timeOffset="47">22715 12570 10592 0 0,'0'0'944'0'0,"0"-3"-752"0"0,-4-4-192 0 0,8 2 0 0 0,-4 5 1024 0 0,0 0 176 0 0,0 0 32 0 0,0 0 7 0 0,0 0-551 0 0,0 0-112 0 0,0 0-16 0 0,0 5-8 0 0,2 2-80 0 0,-2 0-24 0 0,0 3 0 0 0,0 3 0 0 0,-2-1-144 0 0,2 2-32 0 0,0-3-8 0 0,0 4 0 0 0,0-3-152 0 0,0 1-32 0 0,2 0-8 0 0,0 0 0 0 0,1-3-72 0 0,2 2-128 0 0,-3-4 32 0 0,1 1 8 0 0,1-4-872 0 0,1 0-184 0 0,0-3-32 0 0</inkml:trace>
  <inkml:trace contextRef="#ctx0" brushRef="#br0" timeOffset="48">22423 12639 13416 0 0,'2'-11'592'0'0,"1"6"128"0"0,-3 0-576 0 0,2-1-144 0 0,1 0 0 0 0,-3-2 0 0 0,-3 0 320 0 0,-2 2 32 0 0,3 2 0 0 0,-2 0 8 0 0,1-1 95 0 0,-7 1 25 0 0,4 4 0 0 0,-3 0 0 0 0,1 3-256 0 0,1 3-40 0 0,-2-1-16 0 0,1 6 0 0 0,-1-3 88 0 0,1 4 24 0 0,1-2 0 0 0,-1 2 0 0 0,1 0-280 0 0,3 2-152 0 0,-1-2 24 0 0,3 2 0 0 0,2-3 128 0 0,0 1 0 0 0,2 1-64 0 0,0-3 64 0 0,3 0-72 0 0,0-1 72 0 0,-3-4-104 0 0,5 2 40 0 0,0-4-96 0 0,3-2-8 0 0,0-1-8 0 0,-2 0 0 0 0,4-1 32 0 0,0-6 8 0 0,-1 1 0 0 0,3-5 0 0 0,-5 2-56 0 0,1 2 0 0 0,-1-3-8 0 0,0-3 0 0 0,-3 3 200 0 0,-1-3-64 0 0,0 3 64 0 0,-5 0 0 0 0,0-1 176 0 0,4 4 80 0 0,-4-1 8 0 0,2 2 8 0 0,-2 1-56 0 0,-2 0-16 0 0,2 5 0 0 0,0 0 0 0 0,0 0 120 0 0,0 0 32 0 0,0 0 0 0 0,0 0 0 0 0,0 0-176 0 0,2 5-32 0 0,-2 4-8 0 0,0-2 0 0 0,3 0-48 0 0,-3 1-16 0 0,3 1 0 0 0,-2 2 0 0 0,-1-3-72 0 0,4 3 64 0 0,2-4-64 0 0,-2 4 64 0 0,-2 0-168 0 0,2-1-40 0 0,3-2-8 0 0,-4-2 0 0 0,4 2-792 0 0,0-1-160 0 0,2-1-32 0 0,2-3-6039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20:31:40.716"/>
    </inkml:context>
    <inkml:brush xml:id="br0">
      <inkml:brushProperty name="width" value="0.05" units="cm"/>
      <inkml:brushProperty name="height" value="0.05" units="cm"/>
      <inkml:brushProperty name="color" value="#849398"/>
      <inkml:brushProperty name="fitToCurve" value="1"/>
    </inkml:brush>
    <inkml:brush xml:id="br1">
      <inkml:brushProperty name="width" value="0.1" units="cm"/>
      <inkml:brushProperty name="height" value="0.1" units="cm"/>
      <inkml:brushProperty name="color" value="#849398"/>
      <inkml:brushProperty name="fitToCurve" value="1"/>
    </inkml:brush>
  </inkml:definitions>
  <inkml:trace contextRef="#ctx0" brushRef="#br0">17788 14375 4144 0 0,'0'0'368'0'0,"6"-2"-296"0"0,-1-5-72 0 0,1 1 0 0 0,-2 4 984 0 0,-4 2 176 0 0,3-7 40 0 0,-3 7 8 0 0,0 0-352 0 0,0 0-72 0 0,0 0-16 0 0,0 0 0 0 0,0 0-96 0 0,0 0-32 0 0,0 0 0 0 0,0 0 0 0 0,0 0-256 0 0,-3 12-48 0 0,-1 0-16 0 0,-2 4 0 0 0,-5 1-49 0 0,4 1-15 0 0,-4 4 0 0 0,2 4 0 0 0,-5 2-96 0 0,0 3-32 0 0,-2 4 0 0 0,-2 2 0 0 0,2 8-64 0 0,-4 3-64 0 0,-4 3 72 0 0,0 4-72 0 0,-5 0 72 0 0,0 3-72 0 0,-2-4 64 0 0,0 6-64 0 0,2-2 72 0 0,1 2-72 0 0,-2-6 80 0 0,2 4-80 0 0,-2-7 152 0 0,3 3-24 0 0,-1-7 0 0 0,3 2 0 0 0,-1-6 144 0 0,6-4 24 0 0,-1-2 8 0 0,1 1 0 0 0,4-1-176 0 0,-2-5-32 0 0,4-1 0 0 0,0-3-8 0 0,1-1 72 0 0,3-6 24 0 0,0-3 0 0 0,-1-3 0 0 0,5 0-72 0 0,2-2-16 0 0,-3-2 0 0 0,4-2 0 0 0,3-9-96 0 0,0 0 64 0 0,0 0-64 0 0,0 0 0 0 0,0 0 0 0 0,0 0 0 0 0,0 0-88 0 0,0 0 88 0 0,7-5-448 0 0,0-6-24 0 0,3 7-8 0 0,1-7-7599 0 0</inkml:trace>
  <inkml:trace contextRef="#ctx0" brushRef="#br1" timeOffset="1">7914 14621 6880 0 0,'0'0'304'0'0,"0"0"64"0"0,0 0-296 0 0,0 0-72 0 0,0 0 0 0 0,0 0 0 0 0,0 0 440 0 0,0 0 72 0 0,0 0 8 0 0,7 0 8 0 0,2 0-72 0 0,6 0-8 0 0,-3 0-8 0 0,6 0 0 0 0,-2 0-144 0 0,4 2-24 0 0,5-4-8 0 0,-2 2 0 0 0,1-4-120 0 0,5 1-24 0 0,-3 3-8 0 0,5-6 0 0 0,3 5 0 0 0,2-7 0 0 0,-2 3 0 0 0,2 2 0 0 0,4-3 16 0 0,0 0 0 0 0,3 3 0 0 0,-5-3 0 0 0,-1 6-128 0 0,-7-4 88 0 0,3 2-88 0 0,-6 2 80 0 0,0-3-80 0 0,-4 3 0 0 0,0 0 0 0 0,-7-4 0 0 0,2 4-184 0 0,-4 0-48 0 0,-5 0-16 0 0,2 4-3368 0 0,-11-4-680 0 0</inkml:trace>
  <inkml:trace contextRef="#ctx0" brushRef="#br1" timeOffset="2">7878 14691 1840 0 0,'-10'-5'80'0'0,"10"5"16"0"0,-4-7-96 0 0,2 7 0 0 0,2 0 0 0 0,0 0 0 0 0,0 0 1384 0 0,0 0 256 0 0,0 0 56 0 0,0 0 0 0 0,0 0-984 0 0,-7 7-200 0 0,3-2-32 0 0,4 4-16 0 0,0 3-200 0 0,0 1-40 0 0,0 3 0 0 0,0 5-8 0 0,0-2 0 0 0,4 4 0 0 0,0 5 0 0 0,-1 1 0 0 0,-3 1 8 0 0,2 6 0 0 0,-2-4 0 0 0,4 6 0 0 0,-1 2-80 0 0,1 1-16 0 0,-4 2 0 0 0,0 0 0 0 0,3-1-16 0 0,1-4-8 0 0,-4 4 0 0 0,0-11 0 0 0,0-7 56 0 0,0 4 0 0 0,0 5 8 0 0,0-1 0 0 0,0-2 16 0 0,0 3 0 0 0,0-3 0 0 0,0 9 0 0 0,0-9-8 0 0,0 0 0 0 0,0-9 0 0 0,0-2 0 0 0,4-1-33 0 0,-4-6-7 0 0,1 0 0 0 0,-1-3 0 0 0,4 1-72 0 0,0-6-64 0 0,-4-4 72 0 0,0 0-72 0 0,0 0 0 0 0,0 0-160 0 0,0 0 32 0 0,0 0 0 0 0,0 0-359 0 0,0 0-73 0 0,7-2-16 0 0,0 0-5472 0 0</inkml:trace>
  <inkml:trace contextRef="#ctx0" brushRef="#br1" timeOffset="3">10812 14922 3680 0 0,'0'0'328'0'0,"0"0"-264"0"0,0 0-64 0 0,0 0 0 0 0,0 7 656 0 0,2 3 112 0 0,4-1 32 0 0,-5 3 0 0 0,3 3-344 0 0,-4 2-64 0 0,4-3-8 0 0,-1 6-8 0 0,4 1-56 0 0,-3 0 0 0 0,1-2-8 0 0,0 2 0 0 0,-3 1-80 0 0,2-2-8 0 0,3 2-8 0 0,-5-2 0 0 0,2-2-40 0 0,2 2-8 0 0,-2-2 0 0 0,0 3 0 0 0,-1-3-24 0 0,-1-2-8 0 0,3-5 0 0 0,-5 2 0 0 0,4 1-72 0 0,-2-5-64 0 0,-2-4 96 0 0,0-5-96 0 0,0 0 0 0 0,0 0 0 0 0,0 0 0 0 0,0 0-96 0 0,0 0-320 0 0,0 0-56 0 0</inkml:trace>
  <inkml:trace contextRef="#ctx0" brushRef="#br1" timeOffset="4">10361 14987 6968 0 0,'0'0'304'0'0,"0"0"72"0"0,0 0-304 0 0,0 0-72 0 0,0 0 0 0 0,6-4 0 0 0,2 2 432 0 0,1 2 72 0 0,2 0 8 0 0,1 0 8 0 0,-1 0-272 0 0,5-5-56 0 0,-3 4-16 0 0,5-2 0 0 0,-3 3-80 0 0,7-3-24 0 0,1 3 0 0 0,0-3 0 0 0,1-1 56 0 0,3 2 16 0 0,-1-2 0 0 0,0 1 0 0 0,-3 1-144 0 0,1 2 80 0 0,-5-6-80 0 0,0-1 64 0 0,0 7-64 0 0,0-2 0 0 0,-5 2 0 0 0,0-3-88 0 0,-4-1-456 0 0,4 4-88 0 0</inkml:trace>
  <inkml:trace contextRef="#ctx0" brushRef="#br1" timeOffset="5">10943 14960 9216 0 0,'0'0'816'0'0,"0"0"-656"0"0,-3 0-160 0 0,3 0 0 0 0,0 0 72 0 0,0 0-72 0 0,0 0 96 0 0,0 0-96 0 0,0 0 72 0 0,0 0-72 0 0,9 0 0 0 0,2 2 72 0 0,2 2 208 0 0,1-1 40 0 0,2 3 0 0 0,7-4 8 0 0,1 4-128 0 0,-1-2-24 0 0,4-4-8 0 0,0 5 0 0 0,0 6-56 0 0,3-9-16 0 0,-5-4 0 0 0,3 2 0 0 0,2 0-96 0 0,-3 0 0 0 0,1 0 64 0 0,-3-4-64 0 0,-1 1-64 0 0,4-1-40 0 0,-4 2-8 0 0,-5 2-3280 0 0,-5 0-648 0 0</inkml:trace>
  <inkml:trace contextRef="#ctx0" brushRef="#br1" timeOffset="6">12106 14966 2304 0 0,'0'0'96'0'0,"0"0"32"0"0,0 0-128 0 0,0 0 0 0 0,0 0 0 0 0,0 0 0 0 0,4 11 1632 0 0,0-1 296 0 0,1 0 64 0 0,-1 0 16 0 0,1 9-1632 0 0,0-2-376 0 0,-1 1 0 0 0,1 4 0 0 0,4 2 0 0 0,-7-5 0 0 0,2 5 0 0 0,0 0 0 0 0,-3-1 0 0 0,3-1 0 0 0,-4-1 0 0 0,4 3 0 0 0,-4 0 88 0 0,0 0-88 0 0,0-8 96 0 0,0 2-96 0 0,0 5 104 0 0,-4-6-32 0 0,4-3-8 0 0,-4 3 0 0 0,4-2-64 0 0,0-3 0 0 0,0 1 0 0 0,0-2 64 0 0,0 2-184 0 0,4-4-40 0 0,-4-9 0 0 0,0 5-2688 0 0,0 4-528 0 0</inkml:trace>
  <inkml:trace contextRef="#ctx0" brushRef="#br1" timeOffset="7">11599 15003 9760 0 0,'0'0'216'0'0,"0"0"40"0"0,9 0 16 0 0,6 0 0 0 0,-3 0-272 0 0,10 0 0 0 0,-7 0 0 0 0,6 0 0 0 0,2 0 0 0 0,-3 0-136 0 0,3-4 8 0 0,1 1 8 0 0,0 3 120 0 0,3 0 0 0 0,-2-4 0 0 0,-1 2 0 0 0,4-1 0 0 0,-3 3 0 0 0,-2-4 0 0 0,1 3 0 0 0,0-6 0 0 0,-1 4 0 0 0,-3 3 0 0 0,3 0 0 0 0,-5 0 0 0 0,2 0 0 0 0,-7-3 0 0 0,1 6 0 0 0,-1 0 0 0 0,-2-1 0 0 0,-11-2 0 0 0,0 0-4136 0 0</inkml:trace>
  <inkml:trace contextRef="#ctx0" brushRef="#br1" timeOffset="8">13307 14999 2304 0 0,'0'0'200'0'0,"0"0"-200"0"0,8 0 0 0 0,-1 0 0 0 0,0 0 896 0 0,2 4 144 0 0,1-1 24 0 0,4-3 8 0 0,-1 0-856 0 0,0 0-216 0 0,4 0 0 0 0,0 0 0 0 0,3 0 96 0 0,3-3-16 0 0,0 3-8 0 0,1 0 0 0 0,3-4-8 0 0,-4 2-64 0 0,1-3 96 0 0,-2 3-32 0 0,3 2 32 0 0,-2-3 8 0 0,-3-1 0 0 0,0 3 0 0 0,-4-4-288 0 0,2 3-56 0 0,-4 2-16 0 0</inkml:trace>
  <inkml:trace contextRef="#ctx0" brushRef="#br1" timeOffset="9">13415 14981 6160 0 0,'0'0'272'0'0,"0"0"56"0"0,0 11-264 0 0,0-1-64 0 0,0 5 0 0 0,2 0 0 0 0,-2-1 456 0 0,5 4 80 0 0,-5 1 8 0 0,0 5 8 0 0,4-5-120 0 0,-2 5-24 0 0,-2-3-8 0 0,4 4 0 0 0,-4 1-136 0 0,0-2-24 0 0,3 5-8 0 0,-3-1 0 0 0,0-4-48 0 0,0 1-16 0 0,0-1 0 0 0,0-1 0 0 0,2 2-96 0 0,-2-6-72 0 0,0 4 96 0 0,4-6-96 0 0,-4 1 64 0 0,4-1-64 0 0,-4-2 0 0 0,0-1 0 0 0,0 0 0 0 0,0-4 0 0 0,0-3 0 0 0,0-1 0 0 0,4 0-168 0 0,-4-6-88 0 0,2 7-24 0 0,-2-7-2888 0 0,0 0-576 0 0</inkml:trace>
  <inkml:trace contextRef="#ctx0" brushRef="#br1" timeOffset="10">13767 14981 3224 0 0,'0'0'288'0'0,"0"0"-288"0"0,0 0 0 0 0,0 0 0 0 0,0 8 608 0 0,0 1 72 0 0,0-1 16 0 0,2 3 0 0 0,-2-11-200 0 0,5 11-40 0 0,-5 1-8 0 0,4 3 0 0 0,-4-1-24 0 0,0 0-8 0 0,1 1 0 0 0,3-1 0 0 0,-4 0-200 0 0,4 1-48 0 0,0-1-8 0 0,-2 2 0 0 0,2 2-48 0 0,0-4-16 0 0,-4 1 0 0 0,0-3 0 0 0,2 1 0 0 0,-2-5 0 0 0,0 4 0 0 0,3 0 0 0 0,-3-6-96 0 0,0 3 0 0 0,0-9 0 0 0,4 5 0 0 0,-4-5 0 0 0,0 0 0 0 0,0 0 0 0 0,0 0 0 0 0,0 0-440 0 0,0 0-104 0 0</inkml:trace>
  <inkml:trace contextRef="#ctx0" brushRef="#br1" timeOffset="11">9736 14987 5984 0 0,'0'0'264'0'0,"0"0"56"0"0,0 0-256 0 0,0 0-64 0 0,0 0 0 0 0,0 0 0 0 0,0 0 344 0 0,0 0 48 0 0,0 0 16 0 0,0 0 0 0 0,3 9-32 0 0,-3 0-8 0 0,0 3 0 0 0,2 3 0 0 0,-2 2-88 0 0,4 1-24 0 0,-1 0 0 0 0,1 0 0 0 0,-4 2-40 0 0,3-1-16 0 0,-6 4 0 0 0,3-6 0 0 0,3 1-8 0 0,-3 5-8 0 0,0-3 0 0 0,0-3 0 0 0,0 0-48 0 0,0 1-8 0 0,4-2 0 0 0,-4 1 0 0 0,0-2-24 0 0,0-3-8 0 0,0 3 0 0 0,3-3 0 0 0,-1-1-24 0 0,-2-2-8 0 0,0-9 0 0 0,0 7 0 0 0,4 0 40 0 0,-4-7 8 0 0,0 0 0 0 0,0 0 0 0 0,0 0-448 0 0,7 0-88 0 0,-7 0-24 0 0,0 0-2992 0 0,7-1-600 0 0</inkml:trace>
  <inkml:trace contextRef="#ctx0" brushRef="#br1" timeOffset="12">12522 15026 10592 0 0,'0'-9'944'0'0,"0"9"-752"0"0,0 0-192 0 0,12-4 0 0 0,3 1-304 0 0,4-1-96 0 0,-3 3-16 0 0,8 1-8 0 0,-3 5 360 0 0,6-5 64 0 0,-7 0 0 0 0,7-4 0 0 0,-4 4 128 0 0,0-1-24 0 0,1-1 0 0 0,0 2 0 0 0,-1-4-104 0 0,1 1 0 0 0,-5 3 64 0 0,0 0-64 0 0,-2-4-168 0 0,3 2-56 0 0,10-1-16 0 0,-13 3 0 0 0</inkml:trace>
  <inkml:trace contextRef="#ctx0" brushRef="#br1" timeOffset="13">10116 14992 3680 0 0,'0'0'328'0'0,"0"0"-264"0"0,0 0-64 0 0,0 0 0 0 0,0 11 888 0 0,0-4 160 0 0,3 9 32 0 0,1 0 8 0 0,-4-1-584 0 0,3 4-120 0 0,-1 3-16 0 0,3 1-8 0 0,-1-2-40 0 0,-2 2 0 0 0,2 1-8 0 0,0 3 0 0 0,-2-6-16 0 0,-2 5 0 0 0,4 1 0 0 0,-1 1 0 0 0,1 0-56 0 0,-2-1-16 0 0,-2 0 0 0 0,4 0 0 0 0,-4-4-48 0 0,5 4-16 0 0,-5-3 0 0 0,2-3 0 0 0,-2-3-160 0 0,0 3 0 0 0,4 0-80 0 0,-1-6 80 0 0,-3 0 0 0 0,3-1 0 0 0,-3-4 0 0 0,3 3 0 0 0,-3 1 0 0 0,0-7 0 0 0,0-7 0 0 0,4 7 0 0 0,-4-7-64 0 0,0 0-64 0 0,0 0-16 0 0,0 0 0 0 0,0 0-360 0 0,0 0-72 0 0</inkml:trace>
  <inkml:trace contextRef="#ctx0" brushRef="#br1" timeOffset="14">15663 15017 5984 0 0,'0'0'264'0'0,"0"0"56"0"0,-5 0-256 0 0,5 0-64 0 0,0 0 0 0 0,-4 7 0 0 0,-7 2 720 0 0,8-2 128 0 0,6 5 24 0 0,0 0 8 0 0,-6 3-528 0 0,3 4-112 0 0,3-2-16 0 0,5 1-8 0 0,-4 2 0 0 0,1 4 0 0 0,-9 0 0 0 0,8-2 0 0 0,10 1 48 0 0,-10-2 16 0 0,-8 5 0 0 0,1-1 0 0 0,6-6-176 0 0,1 2-32 0 0,-2 3-8 0 0,-4-6 0 0 0,-2 2-64 0 0,4-1 0 0 0,6-1 0 0 0,-6-4 0 0 0,-2 2 0 0 0,-2-6 0 0 0,10 1 0 0 0,-6-2 0 0 0,0-4-88 0 0,0 4-32 0 0,0-9-8 0 0,0 0 0 0 0,7 3-872 0 0,-7-3-184 0 0,0 0-32 0 0,11 6 0 0 0</inkml:trace>
  <inkml:trace contextRef="#ctx0" brushRef="#br1" timeOffset="15">14670 15047 8840 0 0,'0'0'384'0'0,"0"0"96"0"0,0-7-384 0 0,0 7-96 0 0,7-2 0 0 0,-2 2 0 0 0,4 0-200 0 0,1 0-56 0 0,2-4-16 0 0,2 4 0 0 0,3 0 200 0 0,-4 0 72 0 0,7-1 0 0 0,0 1-72 0 0,-1 0 72 0 0,5 0 0 0 0,-1 0 0 0 0,-3-4-64 0 0,3 1 64 0 0,1 3-96 0 0,-2-2 96 0 0,2-2-96 0 0,-5 1 96 0 0,-3 3 0 0 0,4 3-72 0 0,-4 1-2160 0 0,-1-4-424 0 0</inkml:trace>
  <inkml:trace contextRef="#ctx0" brushRef="#br1" timeOffset="16">16018 15024 4608 0 0,'0'0'408'0'0,"0"0"-328"0"0,0 9-80 0 0,-4-1 0 0 0,1 7 344 0 0,3-1 48 0 0,7 0 16 0 0,-3 1 0 0 0,-4 3-152 0 0,0 3-24 0 0,5-3-8 0 0,2 0 0 0 0,0 1 80 0 0,-1-2 16 0 0,-3 4 0 0 0,4-4 0 0 0,8 2-144 0 0,-9-4-24 0 0,-3-1-8 0 0,0 2 0 0 0,4-1-80 0 0,-1 0-64 0 0,1-6 96 0 0,-3 2-96 0 0,-8-4 0 0 0,4-7 0 0 0,4 5 0 0 0,-4-5-2584 0 0,-4 6-488 0 0</inkml:trace>
  <inkml:trace contextRef="#ctx0" brushRef="#br1" timeOffset="17">12518 15026 5528 0 0,'0'0'488'0'0,"0"0"-392"0"0,0 0-96 0 0,0 0 0 0 0,0 0 352 0 0,4 7 56 0 0,-1-2 8 0 0,-1 4 0 0 0,2 0-40 0 0,-4 2-8 0 0,0 1 0 0 0,4 3 0 0 0,0 5-144 0 0,-2 1-24 0 0,2 0-8 0 0,0 3 0 0 0,1-1-16 0 0,0 4-8 0 0,-5 3 0 0 0,0-3 0 0 0,0 4-40 0 0,6-3-16 0 0,-3 3 0 0 0,2-2 0 0 0,-5 1-112 0 0,0-3 64 0 0,-5 0-64 0 0,10-4 0 0 0,-3 2 160 0 0,1-2-8 0 0,1-2-8 0 0,-2-6 0 0 0,2 1-144 0 0,0 0 0 0 0,-8-5 0 0 0,8-2 0 0 0,-4-2 88 0 0,5 1-16 0 0,-5-2 0 0 0,0-6 0 0 0,0 0-72 0 0,0 0 0 0 0,0 0 0 0 0,0 0 0 0 0,0 0 0 0 0,0 0 64 0 0,0 0-64 0 0,0 0 64 0 0,0 0-64 0 0,0 0 0 0 0,5-2 0 0 0,4-2 0 0 0,2 3 0 0 0,-2-3 0 0 0,2 1 0 0 0,3-4 0 0 0,-1 5-120 0 0,0-5-40 0 0,4 3 0 0 0,0 1-8 0 0,-2-1 40 0 0,4 1 16 0 0,0 3 0 0 0,5-4 0 0 0,-5-1 48 0 0,5 0 64 0 0,-1-1-104 0 0,1-1 40 0 0,-1 2 64 0 0,1 1 0 0 0,3 4 0 0 0,-1-2-64 0 0,1-4 64 0 0,-3 2-64 0 0,-1-2 64 0 0,0 4-64 0 0,-3-5-648 0 0,0 5-128 0 0</inkml:trace>
  <inkml:trace contextRef="#ctx0" brushRef="#br1" timeOffset="18">15008 15040 6824 0 0,'0'0'296'0'0,"0"0"72"0"0,0 0-296 0 0,0 0-72 0 0,0 0 0 0 0,0 0 0 0 0,0 0 312 0 0,0 0 40 0 0,0 0 16 0 0,0 7 0 0 0,0 2-96 0 0,2 5-16 0 0,3-1-8 0 0,-1 2 0 0 0,-2-1-104 0 0,1 4-16 0 0,1-4-8 0 0,-1 1 0 0 0,0 3 8 0 0,1-3 0 0 0,0 0 0 0 0,-2 2 0 0 0,1-2-16 0 0,1-1 0 0 0,-4 2 0 0 0,2-4 0 0 0,3 2-112 0 0,-5-4 0 0 0,0 3 0 0 0,4-4 0 0 0,-4-4 0 0 0,0-5 72 0 0,3 5-72 0 0,-3-5 64 0 0,0 0-200 0 0,0 0-48 0 0,0 0-8 0 0,0 0 0 0 0,0 0-256 0 0,3 4-48 0 0,-3-4-16 0 0,0 0 0 0 0,0 0 184 0 0,0 0 32 0 0,0 0 8 0 0,6 0 0 0 0,-6 0 8 0 0,0 0 8 0 0,0 0 0 0 0,0 0 0 0 0,7-7 16 0 0,-7 7 0 0 0</inkml:trace>
  <inkml:trace contextRef="#ctx0" brushRef="#br1" timeOffset="19">16496 15040 3680 0 0,'-11'7'328'0'0,"11"-7"-264"0"0,0 0-64 0 0,0 0 0 0 0,0 10 608 0 0,-2 3 112 0 0,2-4 16 0 0,0 3 8 0 0,2 0-264 0 0,2-1-48 0 0,-8 8-16 0 0,4-4 0 0 0,9 2-32 0 0,-9-2 0 0 0,0 1-8 0 0,0 7 0 0 0,0-5-88 0 0,2 5-8 0 0,-2-2-8 0 0,0 1 0 0 0,-2 2-80 0 0,2-1-24 0 0,2-3 0 0 0,-2 1 0 0 0,-2 1-32 0 0,2-3-8 0 0,2-1 0 0 0,2-1 0 0 0,-1 2-32 0 0,1-4-16 0 0,-2-3 0 0 0,2 0 0 0 0,2-3-80 0 0,-6-3 0 0 0,0 2 0 0 0,3-4 64 0 0,7 1-64 0 0,-10-5 0 0 0,0 0-96 0 0,0 0 96 0 0,0 0-448 0 0,0 0-32 0 0,0 0-8 0 0,0 0-4112 0 0</inkml:trace>
  <inkml:trace contextRef="#ctx0" brushRef="#br1" timeOffset="20">9063 15047 3680 0 0,'0'0'328'0'0,"0"0"-264"0"0,0 0-64 0 0,0 0 0 0 0,2 5 944 0 0,-2 4 176 0 0,5 0 32 0 0,-5-1 0 0 0,0 4-472 0 0,4 4-96 0 0,-2-1-16 0 0,2-1-8 0 0,-4 7-152 0 0,0-3-32 0 0,5 2-8 0 0,-5 7 0 0 0,9-3 0 0 0,-6-1 0 0 0,-1 1 0 0 0,3 1 0 0 0,-1 0-216 0 0,1 2-48 0 0,-1-5-8 0 0,0 1 0 0 0,-4-6 8 0 0,0-2 0 0 0,2 4 0 0 0,-2-6 0 0 0,-2-2-40 0 0,2 1-64 0 0,0 3 88 0 0,-4 1-88 0 0,0-9 64 0 0,4 0-64 0 0,0-7 0 0 0,0 0 0 0 0,4 6 0 0 0,-4-6 0 0 0,0 0-64 0 0,0 0 64 0 0,4 3-232 0 0,-4-3 0 0 0,0 0 0 0 0,0 0 0 0 0,0 0-416 0 0,0 0-88 0 0,0 0-8 0 0,6-3-8 0 0</inkml:trace>
  <inkml:trace contextRef="#ctx0" brushRef="#br1" timeOffset="21">11585 15061 8032 0 0,'0'0'176'0'0,"0"0"40"0"0,0 0 8 0 0,0 0 0 0 0,0 0-224 0 0,0 0 0 0 0,4 7 0 0 0,-1-2 0 0 0,0 1 192 0 0,1 2 0 0 0,-1 3 0 0 0,1-1 0 0 0,-2 3 56 0 0,2 1 8 0 0,0 1 0 0 0,-1 7 0 0 0,1-5-88 0 0,-1 6-8 0 0,-1-2-8 0 0,2 4 0 0 0,-1-1 112 0 0,2 1 24 0 0,-3 0 8 0 0,2-2 0 0 0,-1 1-168 0 0,-1-1-40 0 0,-2-4-8 0 0,6-1 0 0 0,-4 0-80 0 0,2-4 0 0 0,-1 2 0 0 0,-3-1 0 0 0,0-6 0 0 0,3 2-112 0 0,-3-2 24 0 0,3-2-3288 0 0,-3-7-656 0 0</inkml:trace>
  <inkml:trace contextRef="#ctx0" brushRef="#br1" timeOffset="22">15219 15061 2760 0 0,'0'0'120'0'0,"0"0"32"0"0,0 0-152 0 0,0 0 0 0 0,0 0 0 0 0,0 0 0 0 0,0 0 784 0 0,0 0 128 0 0,0 0 24 0 0,0 0 8 0 0,0 0-200 0 0,0 0-40 0 0,0 0 0 0 0,0 0-8 0 0,7 9-144 0 0,-5 0-24 0 0,-2 4-8 0 0,4-2 0 0 0,-4 1-216 0 0,0-1-48 0 0,4 5 0 0 0,-4-2-8 0 0,-4 3-96 0 0,4-1-24 0 0,0-2 0 0 0,-4 6 0 0 0,4-3 40 0 0,0 1 8 0 0,0 0 0 0 0,4 2 0 0 0,-4-4-176 0 0,4 0 0 0 0,-4 2 0 0 0,0-2 0 0 0,1-4 0 0 0,-1 2 0 0 0,0 0 0 0 0,5 0 0 0 0,-5-5-160 0 0,4-2-64 0 0,-4 4-8 0 0,0-11-8 0 0,0 0-232 0 0,5 5-40 0 0,-5-5-16 0 0,0 0 0 0 0</inkml:trace>
  <inkml:trace contextRef="#ctx0" brushRef="#br1" timeOffset="23">8964 15144 3888 0 0,'0'0'168'0'0,"12"0"40"0"0,-2 0-208 0 0,4 0 0 0 0,-4-2 0 0 0,2 2 0 0 0,4-5 520 0 0,3 5 64 0 0,0-2 16 0 0,-3 2 0 0 0,7-3-280 0 0,-2 1-48 0 0,-1-2-16 0 0,0 1 0 0 0,4-3-48 0 0,0 1-16 0 0,-5 0 0 0 0,5-3 0 0 0,-5 3 96 0 0,0-2 24 0 0,4 3 0 0 0,-4 0 0 0 0,1 0-120 0 0,0 2-16 0 0,-4-1-8 0 0,-2 0 0 0 0,2 3-168 0 0,-5 0 0 0 0,-11 0 0 0 0,0 0 0 0 0,6 0 0 0 0,-6 0-96 0 0,0 0 96 0 0,0 0-2784 0 0,0 0-496 0 0</inkml:trace>
  <inkml:trace contextRef="#ctx0" brushRef="#br1" timeOffset="24">14111 15107 1376 0 0,'0'0'128'0'0,"0"0"-128"0"0,13-4 0 0 0,-3 4 0 0 0,3-4 1400 0 0,6 4 256 0 0,-4-1 48 0 0,2 1 16 0 0,3 0-1248 0 0,0 0-248 0 0,0-4-56 0 0,1 4-8 0 0,-5 0-80 0 0,4-3-16 0 0,0 3-64 0 0,-3-4 96 0 0,2 2 8 0 0,-2 0 0 0 0,4 2 0 0 0,-4-4 0 0 0,-1 1 64 0 0,4 3 16 0 0,-2 0 0 0 0,-6-3 0 0 0,3 3-104 0 0,-3 0-16 0 0,-1-3-64 0 0,-6 3 96 0 0,2 3-280 0 0,-7-3-56 0 0,0 0-16 0 0,0 0 0 0 0</inkml:trace>
  <inkml:trace contextRef="#ctx0" brushRef="#br1" timeOffset="25">11114 15085 2304 0 0,'0'0'96'0'0,"0"0"32"0"0,0 0-128 0 0,0 0 0 0 0,0 0 0 0 0,0 0 0 0 0,2 9 1472 0 0,2 0 280 0 0,-4 0 48 0 0,3 3 16 0 0,1-1-1104 0 0,-2 4-216 0 0,3 4-48 0 0,-1-1 0 0 0,1-2-32 0 0,-1 5-8 0 0,-4 1 0 0 0,4-1 0 0 0,2 0-64 0 0,-2 3-16 0 0,-2-1 0 0 0,1 0 0 0 0,1 2-128 0 0,-1-5-24 0 0,-3 2-8 0 0,4-4 0 0 0,-4-1-80 0 0,4 1-24 0 0,-4-1 0 0 0,3 1 0 0 0,-1-6-64 0 0,-2 1 0 0 0,0-3 72 0 0,4-1-72 0 0,-4-2 0 0 0,0-7 64 0 0,0 0-64 0 0,0 0 0 0 0,3 8-160 0 0,-3-8-64 0 0,0 0-8 0 0,0 0-8 0 0,0 0-1040 0 0,0 0-200 0 0</inkml:trace>
  <inkml:trace contextRef="#ctx0" brushRef="#br1" timeOffset="26">14455 15087 1376 0 0,'0'0'128'0'0,"0"0"-128"0"0,0 0 0 0 0,0 0 0 0 0,0 11 944 0 0,0-2 168 0 0,0-4 32 0 0,0 6 8 0 0,0 1-720 0 0,0 1-144 0 0,4-2-24 0 0,-4 1-8 0 0,0 3 8 0 0,3 2 0 0 0,-1 3 0 0 0,2-4 0 0 0,0 2-104 0 0,-4 1-32 0 0,7 0 0 0 0,-4 0 0 0 0,-1 4 0 0 0,2-3-8 0 0,-1 2 0 0 0,2-4 0 0 0,1 5 0 0 0,-2 0 0 0 0,-3-7 0 0 0,3 2 0 0 0,0 0-16 0 0,-4-5 0 0 0,0 1 0 0 0,0-3 0 0 0,0-2-104 0 0,4-3 72 0 0,-4 3-72 0 0,0-9 64 0 0,0 0-64 0 0,0 0 96 0 0,0 0-96 0 0,0 0-2720 0 0,0 0-592 0 0</inkml:trace>
  <inkml:trace contextRef="#ctx0" brushRef="#br1" timeOffset="27">14706 15117 5528 0 0,'0'0'488'0'0,"0"0"-392"0"0,0 7-96 0 0,-3 2 0 0 0,0 2 832 0 0,3 1 136 0 0,-3 0 32 0 0,6 2 8 0 0,-3 0-800 0 0,3 2-208 0 0,-3 2 0 0 0,3 3 64 0 0,-3-5-64 0 0,0 1 72 0 0,3 2-72 0 0,-3-2 80 0 0,7 0-16 0 0,-3 1-64 0 0,-4-3 96 0 0,7 1-32 0 0,-5-2-64 0 0,5 1 64 0 0,-3-3-64 0 0,-1 0 64 0 0,1-7-64 0 0,-1 4-128 0 0,1 1 32 0 0,-2-7 8 0 0,-2-3-328 0 0,7 5-64 0 0</inkml:trace>
  <inkml:trace contextRef="#ctx0" brushRef="#br0" timeOffset="28">18120 15150 9072 0 0,'9'-6'192'0'0,"-9"6"48"0"0,-3-6 8 0 0,-3 5 8 0 0,3-6-256 0 0,-3 2 0 0 0,6 5 0 0 0,-5-1 0 0 0,-5-3 552 0 0,-1 4 56 0 0,5 0 16 0 0,1 0 0 0 0,-7 4-208 0 0,4-3-32 0 0,3 2-16 0 0,-4 2 0 0 0,1-5-136 0 0,-2 5-24 0 0,-4 1-8 0 0,5-1 0 0 0,5 0 56 0 0,-3-1 0 0 0,-8 3 8 0 0,3 3 0 0 0,6-3-200 0 0,1 2-64 0 0,-1-3 0 0 0,-4 2 0 0 0,-1 0 72 0 0,9 3-8 0 0,2-2-64 0 0,-4-1 96 0 0,-1 4-96 0 0,5-6 0 0 0,9 1 0 0 0,-1 4 0 0 0,-3-3 0 0 0,2-1 72 0 0,4 1-72 0 0,7 2 64 0 0,2-2-64 0 0,-6 1 0 0 0,-2-2 0 0 0,4 3 64 0 0,2-1-64 0 0,1-3 0 0 0,-5 5 0 0 0,-1-4 0 0 0,2 2 0 0 0,-3-3 0 0 0,2 2 0 0 0,-5 2 0 0 0,-4-5 0 0 0,5 5 64 0 0,-2 1-64 0 0,-2-3 0 0 0,-3 1 0 0 0,-1-3 63 0 0,-2 3-63 0 0,-2-2 0 0 0,-7 0 88 0 0,1-2-24 0 0,-2 4-64 0 0,-1-2 96 0 0,0-2 0 0 0,-1 3-8 0 0,-9-5 0 0 0,4 2 0 0 0,7-4 32 0 0,-9 5 8 0 0,-3-3 0 0 0,2 0 0 0 0,2-3-48 0 0,1 0-8 0 0,-1 0 0 0 0,-3-3 0 0 0,4 0-72 0 0,3 3 64 0 0,9-6-64 0 0,-5 5 64 0 0,-4-3-416 0 0,9 3-96 0 0,8-8-8 0 0,-1 4-6287 0 0</inkml:trace>
  <inkml:trace contextRef="#ctx0" brushRef="#br1" timeOffset="29">10434 15153 7344 0 0,'0'0'320'0'0,"0"0"72"0"0,0 0-312 0 0,0 0-80 0 0,0 0 0 0 0,0 0 0 0 0,0 0 328 0 0,0 9 56 0 0,4 0 0 0 0,-4-1 8 0 0,8 8-88 0 0,-8-4-16 0 0,1 3-8 0 0,-1 0 0 0 0,8 5 40 0 0,-6 0 16 0 0,2 2 0 0 0,0 1 0 0 0,-1 1-144 0 0,-1 3-24 0 0,3 2-8 0 0,0-2 0 0 0,-5 0 80 0 0,4-3 16 0 0,3 0 0 0 0,-7-1 0 0 0,0 2-160 0 0,0-6-32 0 0,-2 0-64 0 0,2 3 96 0 0,0-6-96 0 0,-5 0 72 0 0,1-4-72 0 0,3-4 64 0 0,-3-2-64 0 0,-1 0 0 0 0,3 0 0 0 0,2-6 0 0 0,7 3-360 0 0,-7-3-40 0 0,0 0-8 0 0,0 0-4840 0 0</inkml:trace>
  <inkml:trace contextRef="#ctx0" brushRef="#br0" timeOffset="30">20295 15138 10136 0 0,'0'0'448'0'0,"0"0"96"0"0,0 0-440 0 0,0 0-104 0 0,0 0 0 0 0,-4 3 0 0 0,4-3 432 0 0,-9 4 64 0 0,0-3 16 0 0,0 3 0 0 0,-2-4-512 0 0,2 8-96 0 0,-3-7-16 0 0,1 5-8 0 0,-5-1 264 0 0,3-4 48 0 0,-1 6 16 0 0,1-2 0 0 0,-2 0 48 0 0,2 3 0 0 0,1-4 8 0 0,1 4 0 0 0,5-3-176 0 0,1 2-88 0 0,-1-3 80 0 0,6-4-80 0 0,-6 4 304 0 0,6-4 16 0 0,-4 8 0 0 0,1-3 0 0 0,6 4-144 0 0,-6-5-24 0 0,2 2-9 0 0,1-6 1 0 0,0 0-64 0 0,0 10-16 0 0,0-2 0 0 0,0-1 0 0 0,-5-1 184 0 0,5 1 32 0 0,5 0 8 0 0,-4 4 0 0 0,-2-3-104 0 0,1-1-24 0 0,1 3 0 0 0,-1-2 0 0 0,0 3-8 0 0,0-4-8 0 0,0 6 0 0 0,3-2 0 0 0,1-2 64 0 0,-4 2 16 0 0,-4 0 0 0 0,1-3 0 0 0,3 4-104 0 0,0-4-24 0 0,0 2 0 0 0,0 0 0 0 0,0 0 0 0 0,3 1 0 0 0,1-2 0 0 0,-4-1 0 0 0,0 1-96 0 0,0-5 0 0 0,6 5 0 0 0,0-2 0 0 0,-1 0 160 0 0,3-1 16 0 0,1-1 0 0 0,0-2 0 0 0,0 2-176 0 0,2-3 0 0 0,0-2-96 0 0,2 0 32 0 0,-3 0 64 0 0,2-2 0 0 0,-1 0 0 0 0,1-1-64 0 0,-3-4-352 0 0,3 6-64 0 0,-3-5-8 0 0,-1 0-8 0 0,1 3-832 0 0,-1-2-168 0 0,1 1-31 0 0,-3-1-9 0 0</inkml:trace>
  <inkml:trace contextRef="#ctx0" brushRef="#br0" timeOffset="31">18637 15141 5528 0 0,'0'0'488'0'0,"0"0"-392"0"0,-3 0-96 0 0,-3 0 0 0 0,3 3 768 0 0,-2-3 136 0 0,-1 2 24 0 0,3 1 8 0 0,-6-3-312 0 0,4 0-64 0 0,-2 1-16 0 0,-1 3 0 0 0,-1-4-152 0 0,0 4-32 0 0,-2-4-8 0 0,2 0 0 0 0,-5 4-160 0 0,-1-1-32 0 0,3-1 0 0 0,2 1-8 0 0,-6 2-88 0 0,1-3-64 0 0,1 3 96 0 0,3-2-96 0 0,6-1 104 0 0,-4 2-32 0 0,-6 1-8 0 0,8-4 0 0 0,3 5 240 0 0,-2-4 48 0 0,-3 1 0 0 0,0-1 8 0 0,1 1-208 0 0,5-1-48 0 0,-3-2-8 0 0,1 0 0 0 0,-10 0 31 0 0,12 0 9 0 0,3 0 0 0 0,0 0 0 0 0,-6 5 112 0 0,6-5 16 0 0,0 0 8 0 0,0 0 0 0 0,0 0-160 0 0,0 0-32 0 0,0 0-8 0 0,6 4 0 0 0,3-3 24 0 0,-3 7 0 0 0,-9-2 0 0 0,6 1 0 0 0,2 0 0 0 0,-2 5 0 0 0,-6-5 0 0 0,1 3 0 0 0,2 0-32 0 0,0 3-64 0 0,-3 0 96 0 0,0-1-32 0 0,-3 5-64 0 0,3-5 80 0 0,6 1-80 0 0,-3 2 80 0 0,-6-2 48 0 0,4 0 16 0 0,4-1 0 0 0,1 3 0 0 0,0-6-144 0 0,0 5 0 0 0,0-2 64 0 0,3-1-64 0 0,5-5 0 0 0,-1 5 0 0 0,-9-3 0 0 0,8 2 0 0 0,0-1 0 0 0,3-2 80 0 0,-10-2-80 0 0,8 1 96 0 0,-2-3-96 0 0,3 0 0 0 0,-1-3-80 0 0,1 0 80 0 0,-4 0 0 0 0,6 0 0 0 0,-1 0 0 0 0,-1 0 0 0 0,1-5 0 0 0,0 4 0 0 0,-2-3-64 0 0,1 2 64 0 0,-5-3-456 0 0,4 3-48 0 0,-5-2-8 0 0,1-3 0 0 0,1 2-912 0 0,-2-1-183 0 0</inkml:trace>
  <inkml:trace contextRef="#ctx0" brushRef="#br0" timeOffset="32">25574 15154 10592 0 0,'-8'-8'944'0'0,"8"8"-752"0"0,0 0-192 0 0,0 0 0 0 0,0 0 680 0 0,0 0 104 0 0,0 0 16 0 0,0 0 8 0 0,0 8-232 0 0,0 3-40 0 0,-4-5-17 0 0,4 8 1 0 0,0 0-32 0 0,0 2-8 0 0,0-3 0 0 0,0 5 0 0 0,0 1-88 0 0,0 1-16 0 0,0-2-8 0 0,0-1 0 0 0,0 3-64 0 0,0-3-16 0 0,4 1 0 0 0,-1-3 0 0 0,0 0-112 0 0,-1-2-24 0 0,-2 3-8 0 0,4-3 0 0 0,-4-1-256 0 0,3-1-48 0 0,-3-1-16 0 0,2-3 0 0 0,1 1 176 0 0,-3-8 0 0 0,0 0 0 0 0,4 5 0 0 0,-4-5-1264 0 0,0 0-216 0 0,0 0-48 0 0,0 0-7 0 0</inkml:trace>
  <inkml:trace contextRef="#ctx0" brushRef="#br0" timeOffset="33">18956 15170 11600 0 0,'0'0'512'0'0,"0"0"112"0"0,0-5-496 0 0,-2-2-128 0 0,-3 3 0 0 0,1 0 0 0 0,4 4 432 0 0,-6 0 64 0 0,-2 0 16 0 0,2 4 0 0 0,-3 0-56 0 0,2 3-8 0 0,-6-5 0 0 0,3 6-1 0 0,-5 2-47 0 0,3 1-16 0 0,-3 1 0 0 0,5 0 0 0 0,-5 4-72 0 0,1 2-24 0 0,-2 3 0 0 0,8 0 0 0 0,-1-1-64 0 0,4-1-8 0 0,-4-1-8 0 0,4-1 0 0 0,-1 4-56 0 0,6-7-16 0 0,0 2 0 0 0,1-1 0 0 0,4 2-72 0 0,0-2-64 0 0,-3-3 96 0 0,5-1-96 0 0,2-2 72 0 0,-1 2-72 0 0,4-1 0 0 0,2-1 72 0 0,1-4-72 0 0,2-2 0 0 0,0 3 0 0 0,4-6 0 0 0,-5 4-152 0 0,3-8 8 0 0,-5 2 0 0 0,2-3 0 0 0,3-1-1120 0 0,-6 5-224 0 0,4-8-47 0 0,2 1-5097 0 0</inkml:trace>
  <inkml:trace contextRef="#ctx0" brushRef="#br0" timeOffset="34">19645 15219 2304 0 0,'0'0'200'0'0,"0"0"-200"0"0,0 0 0 0 0,6-4 0 0 0,-3-4 2312 0 0,3 5 424 0 0,0 1 80 0 0,3-1 24 0 0,-2 3-1984 0 0,3 0-400 0 0,-2 0-72 0 0,-3 0-24 0 0,4 3 152 0 0,1-3 32 0 0,0 0 7 0 0,-1 2 1 0 0,3-2-200 0 0,-3 3-32 0 0,-1 2-16 0 0,4-2 0 0 0,-4 2-128 0 0,0 0-24 0 0,2 1-8 0 0,-1-1 0 0 0,-3 3-144 0 0,-1-3 64 0 0,-5-5-64 0 0,7 8 0 0 0,-6-1 0 0 0,3 0 0 0 0,-4-7 0 0 0,0 8 0 0 0,-4 0 0 0 0,-1 2 0 0 0,0-3 0 0 0,-4 2 0 0 0,0-2-192 0 0,-2-1-88 0 0,-4 2-16 0 0,3-2-8 0 0,-5 0 80 0 0,4 2 8 0 0,-3-3 8 0 0,-1 2 0 0 0,3 1 208 0 0,1 0 0 0 0,2-3 72 0 0,6 0-72 0 0,-1 2 192 0 0,0-2-24 0 0,1 1 0 0 0,5-6 0 0 0,2 7-32 0 0,-2-1-8 0 0,0 0 0 0 0,3-1 0 0 0,-3 1 32 0 0,6-5 8 0 0,4 4 0 0 0,-4 1 0 0 0,10-4-168 0 0,-6 3 0 0 0,9-2 0 0 0,-6 0 0 0 0,3-1 0 0 0,-2 4 0 0 0,3-5 0 0 0,-2 4 0 0 0,-1 1 448 0 0,-3-4 48 0 0,1 3 16 0 0,3-2 0 0 0,-5 0-824 0 0,3-2-160 0 0,-2-1-32 0 0,0 4-8 0 0,-1-3 0 0 0,1-1 0 0 0,-3 0 0 0 0,2-1-6751 0 0</inkml:trace>
  <inkml:trace contextRef="#ctx0" brushRef="#br1" timeOffset="35">13053 15228 2760 0 0,'0'0'120'0'0,"0"0"32"0"0,0 0-152 0 0,0 0 0 0 0,0 0 0 0 0,11 2 0 0 0,-5 5 1152 0 0,1 2 192 0 0,-4-1 48 0 0,4 2 8 0 0,-3-1-920 0 0,1 2-176 0 0,-1 5-40 0 0,4 2-8 0 0,-2-4-48 0 0,0 7-16 0 0,-3 0 0 0 0,1-3 0 0 0,-1-1-128 0 0,1 4-64 0 0,0-1 64 0 0,-4 1-64 0 0,3 1 96 0 0,-3-4-32 0 0,2-2 0 0 0,-2 3 0 0 0,4-4-64 0 0,-4-4 0 0 0,0-1 0 0 0,0-2-2880 0 0,4 1-584 0 0</inkml:trace>
  <inkml:trace contextRef="#ctx0" brushRef="#br0" timeOffset="36">23635 15223 12728 0 0,'-5'-8'560'0'0,"5"8"120"0"0,-3-6-544 0 0,3 6-136 0 0,0 0 0 0 0,0 0 0 0 0,0 0 632 0 0,0 0 96 0 0,0 0 16 0 0,0 0 7 0 0,0 0-271 0 0,-4 6-64 0 0,4-1 0 0 0,0 6-8 0 0,4-2-72 0 0,-4 4-16 0 0,0-1 0 0 0,0 5 0 0 0,3-2-80 0 0,1 1-16 0 0,-4-2-8 0 0,0 3 0 0 0,1-2-56 0 0,-1 0-16 0 0,0-2 0 0 0,0 2 0 0 0,-1-2-144 0 0,2 1 0 0 0,3-2 0 0 0,0 1 0 0 0,0-3 0 0 0,0-1 0 0 0,4-3 0 0 0,-3 2 0 0 0,-5-3-160 0 0,6 1-56 0 0,0-2-8 0 0,-1 1-8 0 0,-5-5-856 0 0,0 0-176 0 0,0 0-32 0 0,9 3-5631 0 0</inkml:trace>
  <inkml:trace contextRef="#ctx0" brushRef="#br1" timeOffset="37">15223 15258 5840 0 0,'0'0'256'0'0,"0"0"64"0"0,0 0-256 0 0,0 0-64 0 0,0 0 0 0 0,9 2 0 0 0,-4-2 400 0 0,6 0 72 0 0,0 0 8 0 0,1 0 8 0 0,1-2 40 0 0,1 2 8 0 0,4 2 0 0 0,2-2 0 0 0,-1 0-176 0 0,5 0-32 0 0,-1 0-8 0 0,1 0 0 0 0,6 0-320 0 0,-3 0-72 0 0,-1-2-16 0 0,1 2 0 0 0,1-4-72 0 0,1 1-24 0 0,-6 3 0 0 0,1-3 0 0 0,-6 1-96 0 0,5 0-16 0 0,2-5-8 0 0,-7 7-2384 0 0,-5 0-480 0 0</inkml:trace>
  <inkml:trace contextRef="#ctx0" brushRef="#br0" timeOffset="38">22264 15303 13072 0 0,'0'0'288'0'0,"0"0"56"0"0,0 0 8 0 0,0 0 24 0 0,0 0-304 0 0,0 0-72 0 0,0 0 0 0 0,0 0 0 0 0,0 7 456 0 0,-4-2 80 0 0,4 4 8 0 0,0-3 7 0 0,-1 5-183 0 0,-3 1-40 0 0,1-4-8 0 0,3 3 0 0 0,-3 3-24 0 0,3-4-8 0 0,-2-1 0 0 0,2 1 0 0 0,0 0-136 0 0,0 1-32 0 0,0 0-8 0 0,0-4 0 0 0,0 4-112 0 0,2-3 0 0 0,-2-4 0 0 0,3 1 0 0 0,-3 0 120 0 0,0-5-24 0 0,0 0-8 0 0,0 0 0 0 0,0 0-88 0 0,0 0 0 0 0,3 4 0 0 0,-3-4 64 0 0,0 0 0 0 0,5-4 0 0 0,-1-1 0 0 0,-2-2 0 0 0,1 0-64 0 0,-3 2 0 0 0,0-4 0 0 0,0-1 0 0 0,0 0 0 0 0,-3-3 0 0 0,1 1 72 0 0,2-5-8 0 0,0 5-64 0 0,-4-3 0 0 0,4 3 0 0 0,0-5 0 0 0,0 1 64 0 0,0 6-64 0 0,4-3 80 0 0,-4 3-80 0 0,0 0 0 0 0,0 3 0 0 0,5 2 0 0 0,-3-1 0 0 0,-2 6 0 0 0,0 0 64 0 0,0 0-64 0 0,7 0 0 0 0,-4 0 0 0 0,-3 0 0 0 0,6 6 0 0 0,-4-1 0 0 0,1-3 0 0 0,1 6 0 0 0,-2-1 0 0 0,-2 2 0 0 0,-2-2 0 0 0,2 4 0 0 0,2-7 0 0 0,1 5 0 0 0,4-2 0 0 0,-2 0 0 0 0,1-1 0 0 0,1 1 0 0 0,5-2-280 0 0,-3 3 0 0 0,0-3 0 0 0,1-2 0 0 0,0 2 280 0 0,-4-5 0 0 0,3 0 0 0 0,0 0 0 0 0,-1 0 0 0 0,0-3 0 0 0,1-2 0 0 0,3 3 0 0 0,-3-3 0 0 0,-3-2 0 0 0,2 2 0 0 0,0-4 0 0 0,-1-1 0 0 0,-1 3 96 0 0,-1-5 0 0 0,1 2 0 0 0,-2-3 24 0 0,1 3 0 0 0,-2 0 0 0 0,-2 0 0 0 0,3 1 136 0 0,-4 0 32 0 0,4-2 8 0 0,-2 3 0 0 0,1 3-216 0 0,-3 0-80 0 0,0 5 0 0 0,0 0 72 0 0,0 0 40 0 0,0 0 8 0 0,0 0 0 0 0,0 0 0 0 0,3 9-40 0 0,-3-1-8 0 0,1-1 0 0 0,-1 7 0 0 0,0-2 184 0 0,-1 3 32 0 0,1 1 0 0 0,0-2 8 0 0,0 0-232 0 0,0 2-64 0 0,0-2 0 0 0,0 2 0 0 0,0-4-168 0 0,1 2-48 0 0,-1-1-8 0 0,4-1 0 0 0,-1-3 360 0 0,1 3 72 0 0,-2-1 16 0 0,1-1 0 0 0,1-3-592 0 0,-3 0-112 0 0,3-2-32 0 0,2 0 0 0 0,-4-1-408 0 0,5-3-80 0 0,-2 3-24 0 0,4-2-4095 0 0,-2-2-817 0 0</inkml:trace>
  <inkml:trace contextRef="#ctx0" brushRef="#br1" timeOffset="39">12844 15253 7400 0 0,'0'0'320'0'0,"0"0"80"0"0,0 0-320 0 0,0 0-80 0 0,9-2 0 0 0,-2 2 0 0 0,2 0 0 0 0,5-4 80 0 0,-1 8-80 0 0,1-4 80 0 0,-1 0 32 0 0,1-4 8 0 0,2 4 0 0 0,1-1 0 0 0,-4 1-192 0 0,2 0-40 0 0,-3 0-8 0 0,1-3-3304 0 0</inkml:trace>
  <inkml:trace contextRef="#ctx0" brushRef="#br0" timeOffset="40">19181 15249 2304 0 0,'0'0'200'0'0,"0"0"-200"0"0,0 0 0 0 0,0 0 0 0 0,0 0 1896 0 0,0 0 344 0 0,0 0 64 0 0,0 0 8 0 0,0 0-1256 0 0,0 0-256 0 0,0 0-56 0 0,0 0-8 0 0,0 0-192 0 0,0 0-48 0 0,0 0-8 0 0,-4 8-1 0 0,-2-3-79 0 0,4 4-24 0 0,-5 5 0 0 0,5-2 0 0 0,-2 1-152 0 0,1 4-32 0 0,0-3-8 0 0,3 2 0 0 0,-2-2 40 0 0,-1 0 8 0 0,3 0 0 0 0,0 5 0 0 0,5-3-104 0 0,-2-3-16 0 0,0-1-8 0 0,3 2 0 0 0,1-2-112 0 0,-3-2 0 0 0,9 3 64 0 0,-6-2-64 0 0,3-1-192 0 0,-1-2-56 0 0,1-2-8 0 0,2 0-8 0 0,-3 2 448 0 0,3-5 88 0 0,0-1 16 0 0,0 3 8 0 0,-3-7-64 0 0,4-1-8 0 0,-5 1-8 0 0,5-1 0 0 0,-2-5-312 0 0,-2 1-56 0 0,-1-4-8 0 0,1 0-8 0 0,-1 1 168 0 0,2-2 64 0 0,-2-4 0 0 0,-5 1 0 0 0,2-3 160 0 0,1 3 24 0 0,0-4 8 0 0,-6 2 0 0 0,3-4-256 0 0,-3 3 0 0 0,0 0 0 0 0,4-3 0 0 0,-8 4 0 0 0,4 1 0 0 0,-3 0 0 0 0,3 4 0 0 0,-6-1-160 0 0,6 3-72 0 0,-1 6-24 0 0,1-3 0 0 0,-5 2-88 0 0,5 5-16 0 0,0 0-8 0 0,0 0 0 0 0,0 0-1064 0 0,0 0-208 0 0,0 0-47 0 0,0 0-9 0 0</inkml:trace>
  <inkml:trace contextRef="#ctx0" brushRef="#br0" timeOffset="41">22752 15246 13824 0 0,'-14'-2'304'0'0,"14"2"64"0"0,-1-5 16 0 0,1 5 0 0 0,0 0-312 0 0,0 0-72 0 0,0 0 0 0 0,0 0 0 0 0,0 0 424 0 0,0 0 72 0 0,0 0 15 0 0,-3 7 1 0 0,0 0-416 0 0,1 5-96 0 0,-6-2 0 0 0,8 2 0 0 0,0 4 432 0 0,0-5 64 0 0,0 2 16 0 0,0 1 0 0 0,0-1-416 0 0,5 3-96 0 0,-2-4 0 0 0,2 4 0 0 0,-1-3 0 0 0,0 0 0 0 0,6-1 0 0 0,-4 1 0 0 0,2-3 0 0 0,0 1 0 0 0,-3-1 0 0 0,8 2 0 0 0,-6-4 0 0 0,2 0 0 0 0,-2 3 0 0 0,2-6 0 0 0,-1 2 0 0 0,-3-3 0 0 0,-5-4 0 0 0,11 2 0 0 0,-4-4 0 0 0,2-2 0 0 0,1-2 0 0 0,-5 2 0 0 0,0-4 0 0 0,1 0 0 0 0,0 1 0 0 0,0-5 0 0 0,-1-4 0 0 0,-2 0 0 0 0,-3 4 0 0 0,4-6 0 0 0,-2 3 376 0 0,1-3 48 0 0,-3-1 16 0 0,0 1 0 0 0,0 0-296 0 0,-3 2-56 0 0,1-1-16 0 0,2 1 0 0 0,0 1-216 0 0,0 2-48 0 0,0 3 0 0 0,-4 0-8 0 0,4-1-88 0 0,0 7-24 0 0,0 0 0 0 0,0 4-5023 0 0,0 0-1001 0 0</inkml:trace>
  <inkml:trace contextRef="#ctx0" brushRef="#br0" timeOffset="42">19620 15246 12528 0 0,'0'-7'272'0'0,"0"1"56"0"0,0 1 16 0 0,0 5 8 0 0,0 0-280 0 0,0 0-72 0 0,0-4 0 0 0,0 4 0 0 0,0 0 488 0 0,0 0 88 0 0,0 0 8 0 0,0 0 8 0 0,0 0-81 0 0,0 0-7 0 0,0 0-8 0 0,-4 9 0 0 0,1 2-256 0 0,0 3-48 0 0,1-2-16 0 0,2 3 0 0 0,-4 3 24 0 0,4-3 8 0 0,0 1 0 0 0,0-1 0 0 0,-2 3-128 0 0,2-5-80 0 0,2 3 96 0 0,2-1-96 0 0,-2-2 80 0 0,1-2-80 0 0,0 1 64 0 0,3-2-64 0 0,0 1 0 0 0,-1-1 0 0 0,-1-2 64 0 0,1-2-64 0 0,-2 0-64 0 0,-3-6-32 0 0,6 2-8 0 0,-6-2 0 0 0,0 0-288 0 0,0 0-56 0 0,0 0-16 0 0,0 0 0 0 0,3 0-544 0 0,-3 0-111 0 0,6-2-17 0 0</inkml:trace>
  <inkml:trace contextRef="#ctx0" brushRef="#br0" timeOffset="43">23931 15271 7368 0 0,'0'0'656'0'0,"0"-7"-528"0"0,0 2-128 0 0,0-2 0 0 0,-2 0 1200 0 0,2 7 208 0 0,0-5 48 0 0,-3 0 8 0 0,-1 1-656 0 0,1-2-128 0 0,3 6-24 0 0,-5 0-9 0 0,-1 0-143 0 0,0 0-32 0 0,1 2-8 0 0,-4 2 0 0 0,2 0-176 0 0,-1 5-32 0 0,-4 0 0 0 0,3 2-8 0 0,2 2-56 0 0,-2 0 0 0 0,-3 1-8 0 0,3 2 0 0 0,4 4-16 0 0,-3-6 0 0 0,1 3 0 0 0,2-1 0 0 0,0 1 32 0 0,1 0 8 0 0,4-2 0 0 0,0-2 0 0 0,0 0-72 0 0,4-1-8 0 0,1 1-8 0 0,0-2 0 0 0,2-2-240 0 0,1 2-40 0 0,4-4-16 0 0,-2 4 0 0 0,3-4 320 0 0,3-1 64 0 0,-1-6 16 0 0,2 1 0 0 0,0-1-360 0 0,4-1-72 0 0,0-1-16 0 0,-1-2 0 0 0,2 2 72 0 0,4-3 16 0 0,-9 0 0 0 0,4-3 0 0 0,-2 3-1424 0 0,2-6-280 0 0,0 3-55 0 0,-1-1-17 0 0</inkml:trace>
  <inkml:trace contextRef="#ctx0" brushRef="#br0" timeOffset="44">21258 15233 11720 0 0,'0'0'512'0'0,"-5"0"120"0"0,-1-1-504 0 0,0-3-128 0 0,-3 4 0 0 0,1 0 0 0 0,1 4 728 0 0,-2-3 120 0 0,-1-1 24 0 0,1 3 8 0 0,-3 2-305 0 0,1 4-63 0 0,-3-5-16 0 0,2 5 0 0 0,-1-2-88 0 0,-3 3-24 0 0,3 1 0 0 0,-3 3 0 0 0,-1-1-176 0 0,5 4-40 0 0,-2-5-8 0 0,0 6 0 0 0,1-3-32 0 0,5 3 0 0 0,2-3-8 0 0,3 3 0 0 0,3-2-40 0 0,5 0-8 0 0,-1-1 0 0 0,4 0 0 0 0,5-3 72 0 0,-2 2 16 0 0,3-3 0 0 0,1-3 0 0 0,2 4-160 0 0,0-4 0 0 0,-2-1 0 0 0,3-2 0 0 0,-4-1-184 0 0,2-3-64 0 0,-1-1-8 0 0,2 0-8 0 0,-3 0-728 0 0,5 0-152 0 0,-5 0-24 0 0,1-5-3735 0 0,-1 3-753 0 0</inkml:trace>
  <inkml:trace contextRef="#ctx0" brushRef="#br0" timeOffset="45">24414 15233 11056 0 0,'0'0'488'0'0,"0"0"104"0"0,0 0-472 0 0,0 0-120 0 0,6 6 0 0 0,1-4 0 0 0,2 3 608 0 0,1-1 96 0 0,1-1 16 0 0,3-2 8 0 0,1 3-408 0 0,1-3-72 0 0,0 3-24 0 0,-3-2 0 0 0,6-1 8 0 0,-1 3-1 0 0,-2-2 1 0 0,2-2 0 0 0,-2 3-104 0 0,0-3-32 0 0,1-3 0 0 0,0 3 0 0 0,-2 0 8 0 0,-1 0 0 0 0,1 0 0 0 0,-4 0 0 0 0,3-2 48 0 0,-5-2 8 0 0,0 3 0 0 0,-4 1 0 0 0,-5 0-56 0 0,9-2-8 0 0,-9 2 0 0 0,6-4 0 0 0,-6 4 24 0 0,0 0 0 0 0,0 0 0 0 0,0 0 0 0 0,5 0-120 0 0,-5 0 72 0 0,0 0-72 0 0,0 0 64 0 0,0 0 168 0 0,0 0 32 0 0,0 0 8 0 0,0 0 0 0 0,0 0-168 0 0,0 0-32 0 0,4 6-8 0 0,-4-1 0 0 0,0 3-64 0 0,0-1 96 0 0,0 4-96 0 0,3-2 96 0 0,-6 2-24 0 0,3 0 0 0 0,0-2 0 0 0,0 4 0 0 0,0-2-72 0 0,0 1 80 0 0,0-1-80 0 0,3-1 80 0 0,-1 2-80 0 0,-2-1 0 0 0,4 3 0 0 0,-4-3 64 0 0,5-5-64 0 0,-5 2 0 0 0,3 0 0 0 0,-3-1 0 0 0,0-7-392 0 0,3 8-96 0 0,0 0-24 0 0,-1-1 0 0 0,-2-7-408 0 0,0 0-80 0 0,0 0-24 0 0</inkml:trace>
  <inkml:trace contextRef="#ctx0" brushRef="#br0" timeOffset="46">25254 15238 11976 0 0,'0'0'528'0'0,"0"0"112"0"0,0 0-512 0 0,0 0-128 0 0,0 0 0 0 0,6 7 0 0 0,2-3 552 0 0,-1 0 88 0 0,-2 0 8 0 0,3 1 8 0 0,1 2-168 0 0,3-2-33 0 0,-3 3-7 0 0,2 0 0 0 0,-2-1-8 0 0,2 0-8 0 0,-2 2 0 0 0,0 1 0 0 0,-6 1-304 0 0,6 1-64 0 0,2 1-64 0 0,2-3 88 0 0,-2 3-88 0 0,-1-3 0 0 0,5 1-96 0 0,-1-2 96 0 0,1 2 0 0 0,-3 2 0 0 0,-3-6 0 0 0,2 4 0 0 0,-2-3 0 0 0,0-3 0 0 0,-3 1 0 0 0,-1-2 0 0 0,0-2-472 0 0,-5-2-32 0 0,0 0-8 0 0,0 0-4367 0 0,0 0-881 0 0</inkml:trace>
  <inkml:trace contextRef="#ctx0" brushRef="#br0" timeOffset="47">23414 15241 11520 0 0,'0'0'1024'0'0,"0"0"-824"0"0,0 0-200 0 0,0 0 0 0 0,0 0 552 0 0,0 0 72 0 0,0 0 16 0 0,0 0 0 0 0,0 0-160 0 0,0 0-32 0 0,3 8-9 0 0,-1 1 1 0 0,-2-2-112 0 0,4 3-16 0 0,-4 0-8 0 0,0 2 0 0 0,0 1-72 0 0,0 4-8 0 0,0-4-8 0 0,0 0 0 0 0,0-1-120 0 0,0 3-16 0 0,2-3-8 0 0,0 1 0 0 0,2 0-72 0 0,-1-1 0 0 0,0 0 0 0 0,0 0 0 0 0,0-1 0 0 0,-1-1 0 0 0,5-3-64 0 0,-5 3 64 0 0,3-4-424 0 0,-1-1-56 0 0,2 3 0 0 0,-2-3-4391 0 0,0-1-881 0 0</inkml:trace>
  <inkml:trace contextRef="#ctx0" brushRef="#br0" timeOffset="48">24985 15277 13184 0 0,'0'0'584'0'0,"0"0"120"0"0,0 0-560 0 0,0 0-144 0 0,0 0 0 0 0,0 0 0 0 0,0 0 168 0 0,0 0 8 0 0,-2 7 0 0 0,-5-1 0 0 0,7 1 312 0 0,0-1 64 0 0,-2 1 15 0 0,-1 3 1 0 0,0 0-216 0 0,-1 1-32 0 0,4 0-16 0 0,0 2 0 0 0,-5-3-120 0 0,5 2-24 0 0,5 0-8 0 0,-5 2 0 0 0,4-4-152 0 0,-1 3 0 0 0,0-6 0 0 0,3 4 0 0 0,3 0 0 0 0,3-3 0 0 0,-4-1 0 0 0,0-2 0 0 0,5 2 0 0 0,-3-1 0 0 0,0-5 0 0 0,-1 3 0 0 0,3-4 0 0 0,-3 0 0 0 0,3 0 0 0 0,0-4 0 0 0,-4 4 0 0 0,1-1 0 0 0,-4-7 0 0 0,5 3 0 0 0,-1-3 0 0 0,-4-2 0 0 0,1 2 0 0 0,0-2 0 0 0,-3-3 0 0 0,0 0 0 0 0,-1 0 0 0 0,-2 1 0 0 0,0-1 0 0 0,0-2 0 0 0,-2 2 0 0 0,-1-3 0 0 0,0 2 0 0 0,-3 2 0 0 0,3 1 0 0 0,-5-1 0 0 0,-1 2 0 0 0,-1-1 0 0 0,2 5 0 0 0,-3 0 0 0 0,-4-1 0 0 0,3 1 0 0 0,2 6 0 0 0,-2 0 0 0 0,0 0-208 0 0,1 6-72 0 0,0-5-8 0 0,1 5-8 0 0,2 0-488 0 0,-1 0-96 0 0,1 2-15 0 0,4 3-5513 0 0</inkml:trace>
  <inkml:trace contextRef="#ctx0" brushRef="#br0" timeOffset="49">25274 15246 2304 0 0,'0'0'96'0'0,"0"0"32"0"0,0 0-128 0 0,0 0 0 0 0,0 0 0 0 0,0 0 0 0 0,0 0 2304 0 0,0 0 448 0 0,-3 7 80 0 0,-1-2 16 0 0,4 0-1688 0 0,0 2-336 0 0,0 3-72 0 0,0 1-17 0 0,0 1-247 0 0,0-1-48 0 0,-5 3-16 0 0,5 5 0 0 0,-3-7-136 0 0,3 6-24 0 0,3-3-8 0 0,2-2 0 0 0,-5 0-152 0 0,0-1-32 0 0,4 2-8 0 0,-1-4 0 0 0,-1 4-136 0 0,2-7-32 0 0,-1 4-8 0 0,1-5 0 0 0,0 2 112 0 0,-4-8 0 0 0,0 0 0 0 0,0 0 0 0 0,0 0-1664 0 0,0 0-303 0 0,0 0-65 0 0,9-4-16 0 0</inkml:trace>
  <inkml:trace contextRef="#ctx0" brushRef="#br0" timeOffset="50">24248 15285 6912 0 0,'0'0'304'0'0,"0"0"64"0"0,0 0-296 0 0,0 0-72 0 0,0 0 0 0 0,0 0 0 0 0,0 0 1144 0 0,0 0 208 0 0,0 0 48 0 0,0 0 8 0 0,0 7-720 0 0,0 1-144 0 0,-5 3-24 0 0,2-1-8 0 0,0-1 0 0 0,0 6 0 0 0,0-2-1 0 0,0-1 1 0 0,-2 1-48 0 0,-1 2-16 0 0,3-2 0 0 0,-3 0 0 0 0,1-1-200 0 0,-1 2-48 0 0,6-1-8 0 0,0-2 0 0 0,-4-2-192 0 0,1 1-160 0 0,6 0 24 0 0,-3 0 8 0 0,-3 1 248 0 0,3-5 48 0 0,0-1 16 0 0,0-5 0 0 0,7 2-264 0 0,-7-2-48 0 0,0 0-16 0 0,0 0 0 0 0,6 0-80 0 0,-6 0-24 0 0,1-6 0 0 0,3-1 0 0 0,-2 0-40 0 0,2-5-16 0 0,1 3 0 0 0,-1-1 0 0 0,-4-2 304 0 0,2-5 128 0 0,4 4 0 0 0,0-1-8 0 0,-6 0-120 0 0,3-2 0 0 0,2 2 0 0 0,1-5 0 0 0,0 5 0 0 0,-3-3 72 0 0,2 2-72 0 0,1 5 64 0 0,1-4 40 0 0,-5 2 8 0 0,-2 5 0 0 0,5 1 0 0 0,-1-1 56 0 0,1 1 16 0 0,-5 1 0 0 0,0 5 0 0 0,0 0-56 0 0,0 0 0 0 0,0 0-8 0 0,0 0 0 0 0,0 0 0 0 0,7 4 0 0 0,-2-3 0 0 0,1 6 0 0 0,-4 2 168 0 0,2 1 40 0 0,1-3 8 0 0,-2 6 0 0 0,1 0-336 0 0,1-1-160 0 0,-1 3 8 0 0,0-1 8 0 0,4-1 144 0 0,-4 1 0 0 0,2-2 64 0 0,0 3-64 0 0,2-2 64 0 0,-3 3-64 0 0,2-5 0 0 0,-1 1 0 0 0,-3 1 0 0 0,5-3 0 0 0,-5 0 0 0 0,3-3 0 0 0,-6-7-288 0 0,4 12-112 0 0,4-5-16 0 0,-6 0-8 0 0,-2-7-16 0 0,0 0 0 0 0,7 4 0 0 0</inkml:trace>
  <inkml:trace contextRef="#ctx0" brushRef="#br0" timeOffset="51">23182 15265 13824 0 0,'0'0'608'0'0,"0"0"128"0"0,-2-2-584 0 0,2 2-152 0 0,0 0 0 0 0,0 0 0 0 0,-6-4 440 0 0,6 4 56 0 0,0 0 15 0 0,-3 6 1 0 0,-3 1 0 0 0,2-2 0 0 0,0 5 0 0 0,4 0 0 0 0,-6 1-416 0 0,3 1-96 0 0,1 2 0 0 0,2 1 0 0 0,-4-3 0 0 0,3 4 0 0 0,-3-2 0 0 0,4 0 0 0 0,4-4 0 0 0,-4 5 0 0 0,1-3 0 0 0,-1-1 0 0 0,4-1 0 0 0,-4 0 0 0 0,2-3 0 0 0,3 0 0 0 0,-5 2 0 0 0,8-5 0 0 0,-4-1 0 0 0,2-1 0 0 0,-6-2-1208 0 0,0 0-264 0 0,6 3-47 0 0,-6-3-17 0 0</inkml:trace>
  <inkml:trace contextRef="#ctx0" brushRef="#br0" timeOffset="52">21781 15320 14336 0 0,'0'0'320'0'0,"0"0"64"0"0,0 0 8 0 0,0 0 8 0 0,0 0-320 0 0,0 0-80 0 0,0 0 0 0 0,0 0 0 0 0,0 0 352 0 0,-4 7 63 0 0,3 0 1 0 0,-6 0 8 0 0,3 4-136 0 0,-1-2-24 0 0,0 1-8 0 0,-1 4 0 0 0,0-4 0 0 0,3 3 0 0 0,-1-6 0 0 0,-1 7 0 0 0,5-1-72 0 0,-1-1-24 0 0,-3 1 0 0 0,4-3 0 0 0,0 0-160 0 0,-4-2 0 0 0,4 0 0 0 0,-2-1 0 0 0,4 1 0 0 0,-2-3 0 0 0,-2 1 0 0 0,2-6 0 0 0,0 0 64 0 0,0 0-64 0 0,0 0 64 0 0,0 0-64 0 0,0 0 0 0 0,0 0 64 0 0,6-4-64 0 0,-1-1 0 0 0,0 1 0 0 0,-1-4 64 0 0,-1-1-64 0 0,3 0 0 0 0,0-4 64 0 0,-1 1-64 0 0,0-1 64 0 0,-1-3-64 0 0,3 1 0 0 0,-6-2 0 0 0,5 3 0 0 0,0-5 64 0 0,2 5-64 0 0,-7-2 88 0 0,3 2-88 0 0,0 0 96 0 0,0 0-96 0 0,1 5 0 0 0,-2-2 0 0 0,1 3 0 0 0,-2 2-80 0 0,0 6 80 0 0,-2 0-104 0 0,0 0 40 0 0,0 0 64 0 0,0 0 0 0 0,0 0 0 0 0,0 0-64 0 0,0 6 64 0 0,5 2 0 0 0,-5 3 0 0 0,0-4 0 0 0,0 4 0 0 0,0-1-64 0 0,0-1 64 0 0,2 4 0 0 0,1-7 0 0 0,-1 5 0 0 0,2-2 0 0 0,-2 2 0 0 0,1-3 0 0 0,1-3 0 0 0,0 3 0 0 0,0-3 0 0 0,-4-5-192 0 0,6 1-64 0 0,3 5-24 0 0,-1-3 0 0 0,2-1 280 0 0,-4-2 0 0 0,1-2 0 0 0,5-1 0 0 0,-3 1 0 0 0,2-3 0 0 0,-2 0 0 0 0,-1-1 0 0 0,2-1 0 0 0,-2-1 0 0 0,0 1 0 0 0,-2-4 0 0 0,1 0 0 0 0,3 3 0 0 0,0-5 0 0 0,-5 4 0 0 0,-1 1 0 0 0,1 1 0 0 0,0-1 0 0 0,-2 0 0 0 0,0 3 0 0 0,-3 0 0 0 0,0 5 0 0 0,0 0 0 0 0,0 0 352 0 0,0 0 128 0 0,0 0 32 0 0,0 0 0 0 0,0 0-512 0 0,5 7-64 0 0,-5-1-32 0 0,4 3-8 0 0,-4 5 168 0 0,0-4 32 0 0,3 3 0 0 0,-3-1 8 0 0,0 5-104 0 0,0-2 0 0 0,0-3 0 0 0,2 4 0 0 0,-2-1 0 0 0,0-2 0 0 0,0 3 0 0 0,3-3 0 0 0,1 2 0 0 0,-3-3 0 0 0,3 0 0 0 0,0 0 0 0 0,-4-5 0 0 0,4 4 0 0 0,-1-8 0 0 0,3 9 0 0 0,-3-4-480 0 0,1-3-48 0 0,4-5-8 0 0,-2 3 0 0 0,-6-3-1048 0 0,2 2-207 0 0,10-4-49 0 0,-12 2-4016 0 0</inkml:trace>
  <inkml:trace contextRef="#ctx0" brushRef="#br1" timeOffset="53">15076 15300 3224 0 0,'0'0'288'0'0,"0"0"-288"0"0,0 0 0 0 0,-6 0 0 0 0,-7 3 536 0 0,2-3 48 0 0,2 2 16 0 0,-5-2 0 0 0,5 2-368 0 0,-5 3-72 0 0,1 1-8 0 0,2-3-8 0 0,-2 3-56 0 0,3-5-16 0 0,-3 3 0 0 0,1-4 0 0 0,-2 5-136 0 0,-1-1-32 0 0,3-1-8 0 0</inkml:trace>
  <inkml:trace contextRef="#ctx0" brushRef="#br0" timeOffset="54">23196 15277 9672 0 0,'0'0'424'0'0,"0"0"96"0"0,0 0-416 0 0,0 0-104 0 0,0 0 0 0 0,0 0 0 0 0,0 0 912 0 0,0 0 160 0 0,0 0 32 0 0,6 7 8 0 0,0-1-528 0 0,0-1-104 0 0,-4 3-17 0 0,2-1-7 0 0,1 1-56 0 0,1 1-16 0 0,0 4 0 0 0,-2-5 0 0 0,3 3-160 0 0,2 1-40 0 0,3 2-8 0 0,-3-1 0 0 0,2-3-104 0 0,0 0-72 0 0,1 1 96 0 0,-1 2-96 0 0,-2-3 0 0 0,0 0 0 0 0,-1-2 0 0 0,1 2 0 0 0,3-3 112 0 0,-6-2-32 0 0,3 2-8 0 0,-1-2 0 0 0,-3-1-520 0 0,1 1-112 0 0,0 0-16 0 0,1-3-8 0 0,-7-2-759 0 0,6-2-161 0 0,-6 2-24 0 0,0 0-8 0 0</inkml:trace>
  <inkml:trace contextRef="#ctx0" brushRef="#br0" timeOffset="55">24624 15282 6912 0 0,'0'0'304'0'0,"0"0"64"0"0,-3-2-296 0 0,-1-1-72 0 0,4 3 0 0 0,0 0 0 0 0,0 0 1560 0 0,0 0 296 0 0,0 0 56 0 0,0 0 8 0 0,0 0-1096 0 0,0 0-224 0 0,0 5-49 0 0,-5 3-7 0 0,5 1-104 0 0,-3 2-24 0 0,3-1-8 0 0,-6 0 0 0 0,0 4-280 0 0,5-1-48 0 0,1 0-16 0 0,0-3 0 0 0,0 2 192 0 0,0 0 40 0 0,0-1 8 0 0,0 3 0 0 0,1-3-208 0 0,-1-2-32 0 0,4-2-64 0 0,-2 2 88 0 0,2-1-88 0 0,-2-1-112 0 0,-2-2 24 0 0,3 0 8 0 0,2-3-328 0 0,-5-2-64 0 0,0 0-8 0 0,0 0-4703 0 0,0 0-945 0 0</inkml:trace>
  <inkml:trace contextRef="#ctx0" brushRef="#br0" timeOffset="56">21403 15375 10104 0 0,'6'-8'448'0'0,"-6"8"96"0"0,0-8-440 0 0,1 3-104 0 0,-1-2 0 0 0,0 4 0 0 0,0 3 792 0 0,0 0 136 0 0,0-4 24 0 0,0 4 8 0 0,0 0-336 0 0,0 0-64 0 0,-5-4-17 0 0,3 8 1 0 0,-4-3-232 0 0,0 5-56 0 0,0 1 0 0 0,3 0-8 0 0,-7 4-128 0 0,6 3-24 0 0,0-4-8 0 0,-1 3 0 0 0,2-1-8 0 0,3-3 0 0 0,0 5 0 0 0,0 1 0 0 0,0-1-16 0 0,0-1 0 0 0,7-1 0 0 0,-2 1 0 0 0,-1-5-64 0 0,6 3 0 0 0,-1-4-80 0 0,-1 0 80 0 0,2-2 0 0 0,-2 0 104 0 0,3-1-8 0 0,4-4 0 0 0,-4 0-96 0 0,4-4 0 0 0,-1-1 0 0 0,1 0-80 0 0,-3-2 80 0 0,-2 1-104 0 0,2-4 40 0 0,0 0 64 0 0,-3 2 0 0 0,-3-3 0 0 0,-1 5 0 0 0,0-5 0 0 0,-1-1 0 0 0,-4-2 0 0 0,-4 1-88 0 0,4-2 88 0 0,-5 3 0 0 0,1-1 0 0 0,-3-1 0 0 0,-2 2 64 0 0,0 0-64 0 0,0-2 0 0 0,-2-2-64 0 0,-1 6 64 0 0,1 3 0 0 0,2-1-64 0 0,-5 2 64 0 0,-1 0 0 0 0,5 2-168 0 0,4 2 8 0 0,6 2 0 0 0,0 0 0 0 0,-13 2-256 0 0,5 3-56 0 0,1 0-8 0 0,7-5 0 0 0,-7 6-175 0 0,3 2-41 0 0,4-1-8 0 0,-2 2-5128 0 0</inkml:trace>
  <inkml:trace contextRef="#ctx0" brushRef="#br1" timeOffset="57">14465 15323 4176 0 0,'0'0'184'0'0,"0"0"40"0"0,0 0-224 0 0,0 0 0 0 0,0 0 0 0 0,0 0 0 0 0,0 0 144 0 0,-5 0-16 0 0,1-2 0 0 0,-3-1 0 0 0,4 3 128 0 0,-4 0 16 0 0,1 0 8 0 0,-5 0 0 0 0,4 3-8 0 0,2-3 0 0 0,-6 0 0 0 0,0 0 0 0 0,2 0-56 0 0,-5 0-16 0 0,5 0 0 0 0,-5 6 0 0 0,1-5-104 0 0,-1 3-16 0 0,1-4-8 0 0,-5 0 0 0 0,3 3-72 0 0,-2-1-96 0 0,1 2 16 0 0,2-1 8 0 0,-3-1-176 0 0,2 2-32 0 0,6-1-8 0 0,-1-1 0 0 0,5 1 168 0 0,-3 1 32 0 0,2-4 8 0 0</inkml:trace>
  <inkml:trace contextRef="#ctx0" brushRef="#br1" timeOffset="58">13526 15328 9152 0 0,'0'0'408'0'0,"0"0"80"0"0,0 0-392 0 0,5 4-96 0 0,6 1 0 0 0,-1-1 0 0 0,0 1 0 0 0,1 2 0 0 0,-2-2 0 0 0,8 6 0 0 0,-4-3 128 0 0,4 1 8 0 0,2 2 0 0 0,2 1 0 0 0,-1 0-136 0 0,3 3 0 0 0,-2 2 0 0 0,-1 1 0 0 0,0-2 0 0 0,0 1 0 0 0,1 1 0 0 0,-6-2 0 0 0,4-6 0 0 0,0 6 0 0 0,-4-5 0 0 0,3 4 0 0 0,-4-2 0 0 0,1-4 80 0 0,-1 1-80 0 0,0-3 64 0 0,-1 0-64 0 0,-3 4 0 0 0,-3-8 0 0 0,-1 3-2880 0 0,5-3-584 0 0</inkml:trace>
  <inkml:trace contextRef="#ctx0" brushRef="#br1" timeOffset="59">13388 15334 5528 0 0,'0'0'488'0'0,"7"2"-392"0"0,7 3-96 0 0,-5-3 0 0 0,6 1 224 0 0,1-3 32 0 0,7 4 0 0 0,-3-2 0 0 0,3 1-184 0 0,1-3-72 0 0,2 2 64 0 0,1-2-64 0 0,1-2-64 0 0,-2 2-64 0 0,1-3 0 0 0,-1 1-8 0 0,1-2-56 0 0,-3 1-16 0 0,-1 1 0 0 0,-3-5-2288 0 0</inkml:trace>
  <inkml:trace contextRef="#ctx0" brushRef="#br1" timeOffset="60">10450 15350 9384 0 0,'15'2'200'0'0,"-15"-2"48"0"0,0 0 8 0 0,0 0 16 0 0,5 0-272 0 0,5 0 0 0 0,-2 0 0 0 0,6 0 0 0 0,-5 0 0 0 0,7 0 0 0 0,-1 3-80 0 0,4-1 80 0 0,-2 3-128 0 0,4-5 40 0 0,-5 0 8 0 0,4 0 0 0 0,0-5 80 0 0,-1 5-96 0 0,1 0 96 0 0,-2-2-96 0 0,1-1-288 0 0,1 3-56 0 0</inkml:trace>
  <inkml:trace contextRef="#ctx0" brushRef="#br1" timeOffset="61">16045 15362 3680 0 0,'0'0'160'0'0,"0"0"40"0"0,0 0-200 0 0,10 0 0 0 0,3 0 0 0 0,-3 0 0 0 0,-3 0 1104 0 0,6 0 176 0 0,8 0 40 0 0,3 0 8 0 0,-12 2-912 0 0,12 3-176 0 0,2-10-40 0 0,1 5-8 0 0,0 5-192 0 0,0-5 0 0 0,-4 1 0 0 0,4-1 0 0 0,0-1 0 0 0,-2 1 0 0 0,-7 0 0 0 0,6-5 0 0 0,-1 3 0 0 0,1 2-72 0 0,-5-4 0 0 0,-2 4 0 0 0,0-3-392 0 0,-1-2-80 0 0</inkml:trace>
  <inkml:trace contextRef="#ctx0" brushRef="#br1" timeOffset="62">9788 15358 2304 0 0,'0'0'200'0'0,"0"0"-200"0"0,0 0 0 0 0,10 4 0 0 0,1-4 944 0 0,-5 0 144 0 0,4 3 32 0 0,1-3 8 0 0,2 0-640 0 0,0 4-128 0 0,0-4-24 0 0,2 1-8 0 0,1-1 72 0 0,-3 4 16 0 0,1-8 0 0 0,2 4 0 0 0,1 0-192 0 0,0 0-32 0 0,3 0 0 0 0,-3 0-8 0 0,2-1 72 0 0,0 1 8 0 0,0-4 8 0 0,-4 4 0 0 0,3-3-272 0 0,-2 3 0 0 0,-3 0 0 0 0,1 0 0 0 0,0 3 0 0 0,-8 1 0 0 0,-6-4 0 0 0,10 1-72 0 0,-3 3-48 0 0,-7-4-8 0 0,0 0 0 0 0,0 0 0 0 0,0 0-192 0 0,0 0-48 0 0,0 0-8 0 0,0 0-3728 0 0</inkml:trace>
  <inkml:trace contextRef="#ctx0" brushRef="#br0" timeOffset="63">18336 15371 9672 0 0,'0'0'864'0'0,"0"0"-696"0"0,0 0-168 0 0,-5 0 0 0 0,5 0 544 0 0,0 0 64 0 0,0 0 24 0 0,0 0 0 0 0,0 0-376 0 0,0 0-80 0 0,14 0-16 0 0,-3 0 0 0 0,0 0 48 0 0,3 0 8 0 0,2 0 0 0 0,2 0 0 0 0,-1 0-56 0 0,-1 0 0 0 0,2 0-8 0 0,2 0 0 0 0,0 0-152 0 0,-3-2-96 0 0,4 2 8 0 0,-1-3 8 0 0,0-3-448 0 0,1 5-88 0 0,2-1-24 0 0,-2-1 0 0 0</inkml:trace>
  <inkml:trace contextRef="#ctx0" brushRef="#br0" timeOffset="64">20104 15382 14744 0 0,'0'0'648'0'0,"0"0"144"0"0,0 0-632 0 0,0 0-160 0 0,0 0 0 0 0,0 0 0 0 0,0 0 375 0 0,10 0 41 0 0,1-2 16 0 0,1-1 0 0 0,1 3-128 0 0,6-2-24 0 0,-5-2-8 0 0,1 3 0 0 0,2-3-168 0 0,2 4-32 0 0,0-1-8 0 0,-6-3 0 0 0,4 2-64 0 0,2 2 0 0 0,-5 0 0 0 0,3-2-5175 0 0,-2-1-1049 0 0</inkml:trace>
  <inkml:trace contextRef="#ctx0" brushRef="#br1" timeOffset="65">14158 15388 6448 0 0,'0'0'576'0'0,"0"0"-464"0"0,0 0-112 0 0,0 0 0 0 0,0 0 608 0 0,0 0 96 0 0,0 0 16 0 0,0 0 8 0 0,0 0-584 0 0,7 5-144 0 0,-2 2 0 0 0,0 2 0 0 0,-1-3 0 0 0,-2 6 0 0 0,2-3 0 0 0,-4-2 0 0 0,4 2 0 0 0,-4 2 0 0 0,0 0 0 0 0,0 1 0 0 0,0-1 0 0 0,-4 2 0 0 0,4-1 0 0 0,0-3 0 0 0,0 2 0 0 0,0 1 0 0 0,-4-5 0 0 0,4 2 0 0 0,0-1 0 0 0,0 2 0 0 0,0-10 0 0 0,0 0 0 0 0,0 0 0 0 0,-2 6 80 0 0,2-6-80 0 0,0 0 64 0 0,0 0-64 0 0,0 0-136 0 0,0 0 32 0 0,0 0-2560 0 0,0 0-512 0 0</inkml:trace>
  <inkml:trace contextRef="#ctx0" brushRef="#br0" timeOffset="66">24218 15415 7368 0 0,'-13'0'320'0'0,"13"0"80"0"0,-2 0-320 0 0,-4 0-80 0 0,6 0 0 0 0,0 0 0 0 0,0 0 1040 0 0,0 0 192 0 0,0 0 40 0 0,0 0 8 0 0,0 0-744 0 0,0 0-152 0 0,0 0-24 0 0,12 6-8 0 0,-3-4-32 0 0,2 0 0 0 0,0 2-8 0 0,7-3 0 0 0,-4-1-224 0 0,0 4-88 0 0,2-4 64 0 0,1 0-64 0 0,-6 0-104 0 0,3 0-64 0 0,1 0-16 0 0,-1 0-4000 0 0,1 0-800 0 0</inkml:trace>
  <inkml:trace contextRef="#ctx0" brushRef="#br1" timeOffset="67">11605 15617 6448 0 0,'0'0'576'0'0,"7"0"-464"0"0,3 0-112 0 0,-1 0 0 0 0,6-4 960 0 0,-2 4 160 0 0,10 0 40 0 0,0 0 8 0 0,4 0-944 0 0,0 0-224 0 0,3-1 0 0 0,3 1 0 0 0,0-7-160 0 0,5 5-32 0 0,-2-2 0 0 0,0 2-8 0 0,-2-1-88 0 0,0-1-8 0 0,0-2-8 0 0,-5 3-3784 0 0</inkml:trace>
  <inkml:trace contextRef="#ctx0" brushRef="#br1" timeOffset="68">7921 15684 8352 0 0,'0'0'368'0'0,"0"0"80"0"0,0 0-360 0 0,0 0-88 0 0,0 0 0 0 0,0 0 0 0 0,0 0 208 0 0,8-2 24 0 0,1-2 8 0 0,1 3 0 0 0,-1-6 40 0 0,6 3 8 0 0,1 1 0 0 0,-2 1 0 0 0,7-1-48 0 0,-1-1-8 0 0,-1-1 0 0 0,8 3 0 0 0,-3-5 120 0 0,6 2 32 0 0,-1-3 0 0 0,4 3 0 0 0,5 3-256 0 0,-2-5-40 0 0,5 2-16 0 0,-1-1 0 0 0,1 2 8 0 0,2 2 0 0 0,-7-2 0 0 0,2 1 0 0 0,-6 0-80 0 0,2 3 0 0 0,-4 0 0 0 0,-4 0 64 0 0,-3 0-64 0 0,1 0 0 0 0,0 3 0 0 0,-4-3 0 0 0,-6 0 0 0 0,2 0-112 0 0,-16 0 24 0 0,11 0 8 0 0,-11 0-8 0 0,0 0 0 0 0,0 0 0 0 0,0 0 0 0 0,12 0-520 0 0,-12 0-96 0 0,0 0-32 0 0,0 0 0 0 0</inkml:trace>
  <inkml:trace contextRef="#ctx0" brushRef="#br1" timeOffset="69">14208 15606 6160 0 0,'0'0'272'0'0,"0"0"56"0"0,0 0-264 0 0,0 0-64 0 0,0 0 0 0 0,0 0 0 0 0,9 0 352 0 0,2 0 64 0 0,-2 0 0 0 0,5-2 8 0 0,-1-3 48 0 0,6 5 8 0 0,-1 5 0 0 0,2-5 0 0 0,0-5-272 0 0,3 10-48 0 0,5-3-16 0 0,-5 0 0 0 0,7-2-144 0 0,-7 0-72 0 0,7 0 8 0 0,-2 0 0 0 0,-5 0-144 0 0,1 0-24 0 0,-5 0-8 0 0,0 0-2488 0 0,5 5-504 0 0</inkml:trace>
  <inkml:trace contextRef="#ctx0" brushRef="#br1" timeOffset="70">15977 15656 3224 0 0,'-12'-4'136'0'0,"12"4"40"0"0,0 0-176 0 0,0 0 0 0 0,0 0 0 0 0,0 0 0 0 0,0 0 1040 0 0,6-3 176 0 0,7 1 32 0 0,2-1 0 0 0,-3 3-1016 0 0,0 0-232 0 0,10 0 0 0 0,1 0 0 0 0,0 0 112 0 0,4 3 32 0 0,-3-1 8 0 0,6 1 0 0 0,2 1 8 0 0,2-2 0 0 0,-6 3 0 0 0,1-4 0 0 0,5 3-160 0 0,-3-4 0 0 0,-8 0-88 0 0,3 2 88 0 0,4-2-96 0 0,-3-2 32 0 0,1-2 64 0 0,-5 3-104 0 0,-7 1-96 0 0,1-7-24 0 0,6 3 0 0 0,-6-1 0 0 0,-7 5-64 0 0,4-3-24 0 0,-2-1 0 0 0,1 0 0 0 0</inkml:trace>
  <inkml:trace contextRef="#ctx0" brushRef="#br1" timeOffset="71">9565 15765 7656 0 0,'0'0'160'0'0,"3"-3"40"0"0,3-1 8 0 0,1-1 16 0 0,-3 3-224 0 0,7-2 0 0 0,-2 1 0 0 0,1 1 0 0 0,3 2 104 0 0,5 0-24 0 0,-2-4-8 0 0,4 4 0 0 0,-4 0 96 0 0,4 0 24 0 0,1-1 0 0 0,2 1 0 0 0,1 0 48 0 0,-1-4 16 0 0,4 1 0 0 0,-1 1 0 0 0,4 2 32 0 0,0-4 0 0 0,-3 1 8 0 0,1 3 0 0 0,2 0-216 0 0,-3 0-80 0 0,-2 0 0 0 0,2 0 72 0 0,-3 3-136 0 0,-1 1-32 0 0,-2-4-8 0 0,-4 0 0 0 0,-1 2-88 0 0,-2 1-24 0 0,-1 1 0 0 0,-3-4-2704 0 0,-1 0-544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20:25:35.591"/>
    </inkml:context>
    <inkml:brush xml:id="br0">
      <inkml:brushProperty name="width" value="0.05" units="cm"/>
      <inkml:brushProperty name="height" value="0.05" units="cm"/>
      <inkml:brushProperty name="color" value="#E71225"/>
      <inkml:brushProperty name="fitToCurve" value="1"/>
    </inkml:brush>
    <inkml:brush xml:id="br1">
      <inkml:brushProperty name="width" value="0.05" units="cm"/>
      <inkml:brushProperty name="height" value="0.05" units="cm"/>
      <inkml:brushProperty name="color" value="#849398"/>
      <inkml:brushProperty name="fitToCurve" value="1"/>
    </inkml:brush>
    <inkml:brush xml:id="br2">
      <inkml:brushProperty name="width" value="0.05" units="cm"/>
      <inkml:brushProperty name="height" value="0.05" units="cm"/>
      <inkml:brushProperty name="color" value="#0070C0"/>
      <inkml:brushProperty name="fitToCurve" value="1"/>
    </inkml:brush>
  </inkml:definitions>
  <inkml:trace contextRef="#ctx0" brushRef="#br0">6342 392 3680 0 0,'0'0'160'0'0,"0"0"40"0"0,0 0-200 0 0,0 0 0 0 0,0 0 0 0 0,0 0 0 0 0,0 0 1008 0 0,0 0 160 0 0,0 0 32 0 0,0 0 8 0 0,0 0-560 0 0,0 0-104 0 0,0 0-32 0 0,0 0 0 0 0,0 0-112 0 0,0 2-24 0 0,0-2-8 0 0,0 1 0 0 0,0-1 0 0 0,2 2 0 0 0,-2 0 0 0 0,1 1 0 0 0,1-1-208 0 0,-1 2-48 0 0,0-3-8 0 0,2 3 0 0 0,-1-2 40 0 0,-1 1 8 0 0,2 0 0 0 0,-2-1 0 0 0,0 3-8 0 0,1-2 0 0 0,-1 0 0 0 0,0 0 0 0 0,1 1 16 0 0,-1-2 0 0 0,0 2 0 0 0,2-1 0 0 0,-3-2-16 0 0,2 2 0 0 0,-2 0-1 0 0,2 0 1 0 0,0 0-80 0 0,-1-1-64 0 0,-1 2 72 0 0,1-1-72 0 0,1 1 184 0 0,-1-2-16 0 0,0 0 0 0 0,0 3 0 0 0,0-3-48 0 0,0 3-16 0 0,0-3 0 0 0,1 1 0 0 0,-1 0-40 0 0,1 0 0 0 0,-2-2-64 0 0,2 2 96 0 0,1 2-96 0 0,-2-1 0 0 0,1-2 64 0 0,0 0-64 0 0,-1 1 0 0 0,0 0 0 0 0,0 0 0 0 0,0 1 0 0 0,0-3 0 0 0,1 2 0 0 0,-1 0 0 0 0,0 0 0 0 0,0 0 0 0 0,0-1 0 0 0,1 2 0 0 0,0-2 0 0 0,0 1 0 0 0,0 0 0 0 0,-1-1 0 0 0,1 2 0 0 0,0-2 64 0 0,0 1-64 0 0,-2-1 88 0 0,2 0-88 0 0,1-1 64 0 0,-2 2-64 0 0,0-1 0 0 0,3-1 0 0 0,-3 2 0 0 0,2-3 0 0 0,-1 3 64 0 0,0-2-64 0 0,0 1 0 0 0,0-1 0 0 0,1 1 64 0 0,-2-1-64 0 0,3 0 0 0 0,-3 1 0 0 0,2 0 0 0 0,-1-2 0 0 0,1 2 0 0 0,-1-1 0 0 0,0 0 0 0 0,-1 1 0 0 0,2 0 64 0 0,0-1-64 0 0,-1-1 0 0 0,0 2 0 0 0,0 1 0 0 0,0-2 0 0 0,0 0 0 0 0,0 2 0 0 0,0-3 0 0 0,0 1 0 0 0,0 0 0 0 0,0-1 0 0 0,1 1 64 0 0,-1 1-64 0 0,0-2 0 0 0,-1 2 0 0 0,2-1 0 0 0,-1-1 0 0 0,-2 1 0 0 0,2-1 0 0 0,0 0 0 0 0,0 1 0 0 0,0 0 0 0 0,0-1 0 0 0,0 3 0 0 0,0-3 0 0 0,-1 0 0 0 0,2 0 0 0 0,-2 2 0 0 0,1-1 0 0 0,0-1 0 0 0,0 0 0 0 0,1 0 0 0 0,0 0 0 0 0,-1 1 0 0 0,0-1 0 0 0,0 0 0 0 0,1 0 0 0 0,-1 0 0 0 0,-1 0 0 0 0,2-1 0 0 0,-1 1 0 0 0,3-1 0 0 0,-1 1 0 0 0,-1-2-64 0 0,-1 2 64 0 0,1 0 0 0 0,0 0-72 0 0,2 0 72 0 0,-2-2-104 0 0,1 2 40 0 0,-1-1 64 0 0,0 0-80 0 0,1 0 80 0 0,0 1 0 0 0,-1-1-72 0 0,1-2 72 0 0,0 3 0 0 0,0-1 0 0 0,-1 0 0 0 0,2-1 0 0 0,-2 1 0 0 0,1 1 0 0 0,-1-2-64 0 0,-1 1 64 0 0,2-1 0 0 0,0-1 0 0 0,-1 3-64 0 0,0-2 64 0 0,1 1 0 0 0,-1-1 0 0 0,-1 0-64 0 0,2 2 64 0 0,-1-1 72 0 0,0-1-8 0 0,0 1-64 0 0,-1 1 0 0 0,0 0-96 0 0,0-2 0 0 0,1 2 0 0 0,0 0 96 0 0,-1-2 0 0 0,0 2-80 0 0,0-1 80 0 0,1 1 0 0 0,-2 0 0 0 0,1 0 80 0 0,-1 0-80 0 0,1 0 0 0 0,1-1-112 0 0,-1 1 8 0 0,1-2 0 0 0,-3 2 104 0 0,3 0-96 0 0,-1-1 96 0 0,1 1-96 0 0,-1 0 96 0 0,-1-1 0 0 0,1 0-80 0 0,0 0 80 0 0,1 0 0 0 0,-2 1 0 0 0,2-2 0 0 0,-2 2 0 0 0,-1 0 0 0 0,1 0 0 0 0,1-1 0 0 0,0-1 0 0 0,-2 2 0 0 0,1-1 0 0 0,1 1 0 0 0,-1 0 0 0 0,-1 0 0 0 0,1-2 0 0 0,2 1-72 0 0,-1 0 72 0 0,-2 1 0 0 0,0 0-80 0 0,3-1 80 0 0,-3 1-64 0 0,2-1 64 0 0,-2-1-80 0 0,2 0 80 0 0,-2-1-80 0 0,2 1 80 0 0,-1 1-64 0 0,-1-2 64 0 0,0 1-64 0 0,0-2 64 0 0,0 0 0 0 0,0 0 0 0 0,0 1-64 0 0,0-2 64 0 0,0 2 0 0 0,0 0 0 0 0,0 0 0 0 0,0-2 0 0 0,0 2 0 0 0,0-1 0 0 0,0 1 0 0 0,0 0 0 0 0,-1 0 64 0 0,-1-3-64 0 0,2 1 0 0 0,0 2 0 0 0,0-1 0 0 0,-2-1 0 0 0,2-2 0 0 0,0 3 0 0 0,0-1 0 0 0,0-2-72 0 0,0 1 72 0 0,-2 1-104 0 0,0 1 8 0 0,1-2 8 0 0,1 0 1 0 0,1 1 87 0 0,-1 1-96 0 0,0-2 96 0 0,0 1-96 0 0,0 1 96 0 0,0-1 0 0 0,-1-2 0 0 0,1 2-64 0 0,1 2 64 0 0,-1 0 0 0 0,-1-2 0 0 0,1 1 0 0 0,0 1 0 0 0,1 0 0 0 0,-1-2 0 0 0,0 1 0 0 0,2-1 0 0 0,-2 2 64 0 0,0-1-64 0 0,0 0 0 0 0,0 0 64 0 0,0-1-64 0 0,0 1 64 0 0,0 1-64 0 0,0-2 0 0 0,0 3 0 0 0,0-1 0 0 0,0 0 64 0 0,0 0-64 0 0,0-1 0 0 0,-2 1 0 0 0,1 0 63 0 0,1 1-63 0 0,-2-1 0 0 0,1-2 0 0 0,0 2 0 0 0,1 1 0 0 0,-1-1 64 0 0,1-1-64 0 0,-1 2 64 0 0,1-2-64 0 0,0 1 96 0 0,0 1-32 0 0,0-3 0 0 0,1 0-64 0 0,-1 3 0 0 0,-1 0 0 0 0,1-3 64 0 0,-1 1-64 0 0,1 1 0 0 0,-1 1 0 0 0,1-1 0 0 0,0 1 0 0 0,0-1 0 0 0,0 1 0 0 0,0 1 0 0 0,0 1 0 0 0,0 0 0 0 0,0 0 0 0 0,0 0 0 0 0,0 0 0 0 0,0 0 0 0 0,0 0 0 0 0,0 0 64 0 0,0 0-64 0 0,-1 1 0 0 0,-1-1 0 0 0,2 0 0 0 0,0 0 0 0 0,-2 2 0 0 0,2-2 0 0 0,-1 2 64 0 0,1-2-64 0 0,0 1 0 0 0,-1 0-64 0 0,1-1 64 0 0,-2 2 0 0 0,2-2 0 0 0,0 0 0 0 0,0 0 0 0 0,0 0 0 0 0,0 0-64 0 0,0 0 64 0 0,0 0 0 0 0,0 0 0 0 0,0 0-64 0 0,0 0 64 0 0,0 0 0 0 0,-1 2-120 0 0,1-2 24 0 0,0 0 0 0 0,0 0 1 0 0,0 0 95 0 0,0 0-72 0 0,0 0 72 0 0,0 0-64 0 0,0 0-64 0 0,-2 2 0 0 0,2-2-8 0 0,0 0 0 0 0,0 0-40 0 0,0 0-8 0 0,0 3 0 0 0,0-3 0 0 0,-3 3-824 0 0,3-3-168 0 0</inkml:trace>
  <inkml:trace contextRef="#ctx0" brushRef="#br0" timeOffset="1">6719 246 3680 0 0,'-2'-3'160'0'0,"2"3"40"0"0,0 0-200 0 0,0 0 0 0 0,0 0 0 0 0,0-1 0 0 0,0 0 856 0 0,0 1 128 0 0,0 0 24 0 0,0 0 8 0 0,0-2-408 0 0,0 2-88 0 0,0 0-8 0 0,0 0-8 0 0,0 0-200 0 0,0 0-40 0 0,0 0-8 0 0,0 0 0 0 0,-1 4-16 0 0,1-4-8 0 0,-1 2 0 0 0,1-2 0 0 0,0 4-136 0 0,0-1-24 0 0,0 0-8 0 0,0-3 0 0 0,0 3 16 0 0,1 2 0 0 0,-1-3 0 0 0,0 1 0 0 0,0-3 24 0 0,0 3 8 0 0,-1-1 0 0 0,1 2 0 0 0,0-2 48 0 0,0 1 16 0 0,0 0 0 0 0,-1-1 0 0 0,1 2-16 0 0,0-3-8 0 0,0-1 0 0 0,-1 4 0 0 0,2-3-32 0 0,-1 2-8 0 0,0 1 0 0 0,0-2 0 0 0,0 0-112 0 0,0 0 64 0 0,0 1-64 0 0,0-1 0 0 0,0 1 64 0 0,0-1-64 0 0,0-2 0 0 0,1 1 0 0 0,1 2 72 0 0,-2-2-72 0 0,0 2 64 0 0,0-1-64 0 0,0-2 64 0 0,1 2-64 0 0,-1 0 64 0 0,0 2-64 0 0,0-3 80 0 0,0 4-80 0 0,0-4 96 0 0,0 2-96 0 0,0-1 128 0 0,0 0-32 0 0,0-1-8 0 0,-1 0 0 0 0,1 2-8 0 0,0-1 0 0 0,0-2 0 0 0,-1 2 0 0 0,0 0-80 0 0,0 1 0 0 0,-1-1 0 0 0,2-1 0 0 0,0 2 0 0 0,-1-2 80 0 0,1-1-16 0 0,0 0-64 0 0,0 0 80 0 0,0 0-80 0 0,-3 3 63 0 0,2 0-63 0 0,1-1 0 0 0,-2-1 64 0 0,2-1-64 0 0,-1 4 0 0 0,0-3 0 0 0,1-1 64 0 0,0 0-64 0 0,0 0 0 0 0,-1 3 0 0 0,1-3 64 0 0,0 0-64 0 0,0 0 0 0 0,-1 2 0 0 0,1-2 0 0 0,0 0 64 0 0,0 0-64 0 0,0 0 0 0 0,0 0 0 0 0,-3 1 0 0 0,3-1 64 0 0,0 0-64 0 0,0 0 0 0 0,0 0 0 0 0,-1 2 64 0 0,-2-2-64 0 0,3 0 0 0 0,0 0 0 0 0,-2 1 0 0 0,0-1 0 0 0,-1 1 0 0 0,0 1 0 0 0,2-1 0 0 0,-2 0 0 0 0,1-1 0 0 0,-1 1 0 0 0,1 0 64 0 0,-1 0-64 0 0,1 1 0 0 0,-1-2 0 0 0,0 1 0 0 0,0-1 0 0 0,1 1 0 0 0,-1-1 0 0 0,-1 1 0 0 0,2-1 0 0 0,-2 1 0 0 0,1 0 0 0 0,2-1 0 0 0,-3 0 0 0 0,2 2 0 0 0,-1-1 0 0 0,-1 0 64 0 0,2-1-64 0 0,-1 0 0 0 0,1 1 0 0 0,-2 0 0 0 0,1 2 0 0 0,0-3 0 0 0,1 0 0 0 0,-2 0 0 0 0,2 1 0 0 0,-2 0 0 0 0,2-1 0 0 0,-1 1 0 0 0,0 0 0 0 0,0-1 0 0 0,-1 1 0 0 0,-1-1 0 0 0,2 0 0 0 0,0 2 0 0 0,-1-1 0 0 0,1-1 0 0 0,-1 1 0 0 0,2 0 0 0 0,-2-1 0 0 0,2 2 0 0 0,-1 0 0 0 0,0-1 0 0 0,1-1 0 0 0,-3 0 0 0 0,3 2 0 0 0,-1-1 0 0 0,0-1 0 0 0,1 1 0 0 0,-1 0 0 0 0,1 0 0 0 0,-1 0 0 0 0,0 0 0 0 0,0 0 0 0 0,1-1 0 0 0,0 0 0 0 0,0 0 0 0 0,0 0 0 0 0,-1 0 0 0 0,1 1 0 0 0,-1 2 0 0 0,0-2 0 0 0,2-1 0 0 0,-2 0 0 0 0,1 0 0 0 0,0 0 0 0 0,-1 1 0 0 0,0-1 0 0 0,1 0 0 0 0,-1 1 0 0 0,1 0 0 0 0,-1-1 0 0 0,2 2 0 0 0,-1-2 0 0 0,0 0 64 0 0,0 1-64 0 0,0-1 0 0 0,2 0 64 0 0,-2 0-64 0 0,-1 1 64 0 0,1-1-64 0 0,-1-1 0 0 0,3 1-72 0 0,0 0 0 0 0,-1 1 0 0 0,-3-1 144 0 0,4 0 32 0 0,0 0 8 0 0,0 0 0 0 0,-1 2 24 0 0,1-2 8 0 0,0 0 0 0 0,0 0 0 0 0,-2 0-144 0 0,2 0-112 0 0,0 0 16 0 0,-3 2 8 0 0,1-2 152 0 0,2 0 24 0 0,0 0 8 0 0,0 0 0 0 0,0 0-96 0 0,-1 2 0 0 0,-3-1 0 0 0,4-1 0 0 0,0 0 0 0 0,0 0 0 0 0,-1 0 0 0 0,1 0 0 0 0,0 0 72 0 0,0 0-72 0 0,0 0 80 0 0,0 0-80 0 0,0 0 0 0 0,0 0 0 0 0,0 0 0 0 0,-3 0 0 0 0,3 0 80 0 0,0 0-80 0 0,-2-1 80 0 0,2 1-80 0 0,0 0 64 0 0,0 0-64 0 0,-1-2 0 0 0,-1 0 0 0 0,1 1 64 0 0,-1-1-64 0 0,0 1 0 0 0,1-1 72 0 0,-1 1-72 0 0,-1 0 0 0 0,2 0 0 0 0,-2-3 64 0 0,2 3-64 0 0,-2-1 0 0 0,1-1 72 0 0,0 0-72 0 0,0 2 0 0 0,0-3 64 0 0,-1 2-64 0 0,1-2 0 0 0,-1 1 64 0 0,2 1-64 0 0,-1-2 64 0 0,0 2-64 0 0,1-1 0 0 0,0 1 0 0 0,-1 0 0 0 0,1-1 64 0 0,-1 1-64 0 0,1 1 0 0 0,0-1 0 0 0,-1-1 0 0 0,-1 3 0 0 0,3-1 0 0 0,0 1 0 0 0,0 0 0 0 0,0 0 0 0 0,-1-1 0 0 0,-2-1 0 0 0,3 2 0 0 0,0 0 0 0 0,0 0 0 0 0,-1 0 0 0 0,1 0-64 0 0,-1 2 64 0 0,1-2 0 0 0,0 0 0 0 0,0 0 0 0 0,-2 1 0 0 0,2-1 0 0 0,0 0 0 0 0,0 0-64 0 0,0 0 0 0 0,0 0 0 0 0,0 0 0 0 0,0 0 0 0 0,0 0-8 0 0,0 0 0 0 0,0 0 0 0 0,0 0 0 0 0,0 0 72 0 0,0 0-80 0 0,0 0 80 0 0,0 1-80 0 0,0 3-344 0 0,0-3-72 0 0,0-1-16 0 0</inkml:trace>
  <inkml:trace contextRef="#ctx0" brushRef="#br0" timeOffset="2">6771 590 4976 0 0,'0'0'224'0'0,"0"0"40"0"0,0 0-264 0 0,0 0 0 0 0,0 0 0 0 0,0 0 0 0 0,2 2 440 0 0,-1-1 32 0 0,1 1 8 0 0,-1 0 0 0 0,0 0-96 0 0,2 0-8 0 0,-1-1-8 0 0,0 1 0 0 0,0 1-80 0 0,-1-1-24 0 0,3 0 0 0 0,-1 2 0 0 0,-1-1 0 0 0,1-1 0 0 0,-1 0 0 0 0,1 2 0 0 0,0-2-24 0 0,0 2-8 0 0,1 0 0 0 0,0 0 0 0 0,-1 0-40 0 0,1 0 0 0 0,-1 1-8 0 0,-1-2 0 0 0,2-1-112 0 0,0 1-72 0 0,-2 0 96 0 0,1 2-96 0 0,-1 0 256 0 0,2-1 0 0 0,-1 1 0 0 0,1 0 0 0 0,-2 0-256 0 0,0 0 0 0 0,1-1 0 0 0,0 2 0 0 0,0-2 80 0 0,1 3-80 0 0,0-2 64 0 0,-3-1-64 0 0,2 1 64 0 0,-1 1-64 0 0,0-3 0 0 0,0 0 64 0 0,1 0-64 0 0,-1 1 64 0 0,-1 0-64 0 0,1-1 64 0 0,0 0-64 0 0,1 0 96 0 0,-2-1-96 0 0,0 1 96 0 0,0 0-16 0 0,1-1 0 0 0,-1 2 0 0 0,-1-1 0 0 0,2 1-16 0 0,0-2-64 0 0,-1 2 96 0 0,0-2-32 0 0,0 2 0 0 0,1 0 0 0 0,0-2 0 0 0,-1 1 0 0 0,1 0 96 0 0,-2-1 8 0 0,0-2 8 0 0,2 3 0 0 0,0-1-176 0 0,-2-2 0 0 0,1 1 0 0 0,1 1 0 0 0,-1-1 0 0 0,-1-1 0 0 0,0 0 0 0 0,0 0 0 0 0,0 0 0 0 0,0 0 0 0 0,0 0 0 0 0,0 0 0 0 0,0 0 64 0 0,0 0 0 0 0,1 0 0 0 0,0 1 0 0 0,-1-1-304 0 0,0-1-56 0 0,0 0-16 0 0,1 0 0 0 0,-2 0-696 0 0,1 0-144 0 0,-1-3-24 0 0,0 1-8 0 0</inkml:trace>
  <inkml:trace contextRef="#ctx0" brushRef="#br0" timeOffset="3">6524 681 3224 0 0,'0'0'288'0'0,"0"0"-288"0"0,0 0 0 0 0,0 0 0 0 0,0 0 280 0 0,0 0 0 0 0,0 0 0 0 0,0 0 0 0 0,0 0 120 0 0,0 0 24 0 0,0 0 8 0 0,0 0 0 0 0,0 0-80 0 0,0 0-24 0 0,0 0 0 0 0,-2 2 0 0 0,2-2-104 0 0,-1 2-16 0 0,0 1-8 0 0,0-1 0 0 0,0 0 56 0 0,1 1 16 0 0,0 0 0 0 0,0 1 0 0 0,0 0-112 0 0,0-2-16 0 0,0 2-8 0 0,0 0 0 0 0,0 0 24 0 0,0 0 8 0 0,0 0 0 0 0,0-1 0 0 0,0 2 56 0 0,0 0 0 0 0,1-1 8 0 0,-1-1 0 0 0,1 0-8 0 0,0 1-8 0 0,0 1 0 0 0,-1 0 0 0 0,1-2-72 0 0,0 1-16 0 0,1-1 0 0 0,-2 3 0 0 0,1-2 56 0 0,0-1 8 0 0,1 1 0 0 0,-1-1 0 0 0,-1 1-120 0 0,1 1-72 0 0,1-3 96 0 0,-1 0-96 0 0,0 2 0 0 0,-1-3 0 0 0,0-1 0 0 0,0 0 0 0 0,0 2 72 0 0,0-2-72 0 0,0 0 0 0 0,0 0 72 0 0,0 0-72 0 0,0 0 0 0 0,0 0 0 0 0,0 0 0 0 0,0 0-384 0 0,0 0-8 0 0,0 0-8 0 0,0 0-3120 0 0,0 0-632 0 0</inkml:trace>
  <inkml:trace contextRef="#ctx0" brushRef="#br0" timeOffset="4">6805 762 6016 0 0,'0'0'264'0'0,"0"0"56"0"0,0 0-256 0 0,0 0-64 0 0,0 0 0 0 0,0 0 0 0 0,0 0 560 0 0,0 1 96 0 0,0-1 16 0 0,0 3 8 0 0,0 0-320 0 0,1 0-64 0 0,-1-1-8 0 0,1 3-8 0 0,-1-1-24 0 0,0 1-8 0 0,3-2 0 0 0,-2 1 0 0 0,1 2-80 0 0,0 0-8 0 0,0-1-8 0 0,1 0 0 0 0,0 3-56 0 0,0-2-16 0 0,-2-1 0 0 0,2 0 0 0 0,-1 1-80 0 0,2 0 64 0 0,-3-1-64 0 0,2 0 64 0 0,-2 1-64 0 0,1-2 0 0 0,0 0 0 0 0,-1 0 64 0 0,0 2-136 0 0,0-3-32 0 0,-1 0-8 0 0,1 0 0 0 0,0-1-216 0 0,-1 2-48 0 0,0-3-8 0 0</inkml:trace>
  <inkml:trace contextRef="#ctx0" brushRef="#br0" timeOffset="5">6607 771 3224 0 0,'0'0'136'0'0,"-1"-1"40"0"0,1 1-176 0 0,0 0 0 0 0,0 0 0 0 0,-1-2 0 0 0,0 1 776 0 0,1 1 120 0 0,0 0 32 0 0,0 0 0 0 0,0 0-512 0 0,0 0-104 0 0,0 0-24 0 0,0 0 0 0 0,0 0-160 0 0,0 0-32 0 0,-1 2 0 0 0,0 2-8 0 0,0 0 8 0 0,1 1 8 0 0,0-1 0 0 0,0 1 0 0 0,0 1 0 0 0,0-1 0 0 0,0 0 0 0 0,1 1 0 0 0,0 0-104 0 0,1 1 72 0 0,0-1-72 0 0,0 1 64 0 0,-1 0-64 0 0,1 0 64 0 0,1-1-64 0 0,-2-1 64 0 0,1 1-64 0 0,-1-2 0 0 0,2 2 0 0 0,-1 0-3960 0 0</inkml:trace>
  <inkml:trace contextRef="#ctx0" brushRef="#br0" timeOffset="6">6528 800 6992 0 0,'0'0'152'0'0,"0"0"32"0"0,0 0 8 0 0,0 0 8 0 0,2 2-200 0 0,-2-2 0 0 0,0 2 0 0 0,1 0 0 0 0,1-1 200 0 0,-1 2 0 0 0,0-1 0 0 0,0 0 0 0 0,0 1-16 0 0,0-1-8 0 0,0 0 0 0 0,0 1 0 0 0,1 0 40 0 0,-1 0 8 0 0,-1-3 0 0 0,1 1 0 0 0,0 2-24 0 0,0-1 0 0 0,-1-2 0 0 0,1 2 0 0 0,1 1-24 0 0,-1 0-8 0 0,-1-3 0 0 0,0 1 0 0 0,2 2-8 0 0,-2-3-8 0 0,0 2 0 0 0,1 2 0 0 0,-1-3 8 0 0,1 3 0 0 0,-1-4 0 0 0,0 3 0 0 0,0-1-16 0 0,0-2 0 0 0,0 4 0 0 0,0-4 0 0 0,-1 2-24 0 0,1-2-8 0 0,0 0 0 0 0,0 2 0 0 0,0-2-8 0 0,0 2 0 0 0,0-2 0 0 0,0 0 0 0 0,0 0-40 0 0,-1 2-64 0 0,1-2 88 0 0,0 3-88 0 0,0-3 104 0 0,0 0-32 0 0,-2 2-8 0 0,2-2 0 0 0,0 0 0 0 0,0 3-64 0 0,-1-1 96 0 0,1-2-32 0 0,-1 2-64 0 0,1-2 64 0 0,-1 2-64 0 0,1-2 64 0 0,-1 3-64 0 0,1-3 0 0 0,-1 2 0 0 0,1-2 64 0 0,0 0-64 0 0,0 0 0 0 0,0 0 0 0 0,-1 2 64 0 0,-1-1-64 0 0,0 2 0 0 0,1-1 0 0 0,-1-1 64 0 0,0 1-64 0 0,1 1 0 0 0,-1-1 0 0 0,0-1 64 0 0,0 0-64 0 0,0 2 0 0 0,0 1 0 0 0,-1-2 64 0 0,0 3-64 0 0,0-2-112 0 0,0-1 24 0 0,0 2 8 0 0,1-1-320 0 0,-2 0-64 0 0,0 1-16 0 0,0-2-5088 0 0</inkml:trace>
  <inkml:trace contextRef="#ctx0" brushRef="#br0" timeOffset="7">6932 819 2760 0 0,'0'0'248'0'0,"0"0"-248"0"0,0 0 0 0 0,0 0 0 0 0,0 0 512 0 0,0 0 48 0 0,1 2 16 0 0,-1-2 0 0 0,0 3-192 0 0,1 0-32 0 0,-1-3 0 0 0,0 3-8 0 0,0-2 80 0 0,0 2 24 0 0,2-1 0 0 0,-2 1 0 0 0,1-1-160 0 0,1 1-24 0 0,-1 0-8 0 0,-1 0 0 0 0,1 0-56 0 0,-1 0-8 0 0,2 1-8 0 0,-1-2 0 0 0,-1 2-40 0 0,1-1-8 0 0,1-1 0 0 0,-2 1 0 0 0,2-1-8 0 0,-2 1-8 0 0,1-2 0 0 0,0 2 0 0 0,-1 0-24 0 0,2-3 0 0 0,-1 2 0 0 0,0 0 0 0 0,-1 1 8 0 0,2-2 0 0 0,-2-1 0 0 0,0 2 0 0 0,0 0-32 0 0,1-1-8 0 0,-1 2 0 0 0,0-3 0 0 0,0 1-64 0 0,2 0 0 0 0,-1 1 0 0 0,-1-2 64 0 0,0 0-64 0 0,0 0 0 0 0,1 1 0 0 0,-1-1 64 0 0,0 0-64 0 0,0 0 64 0 0,1 2-64 0 0,-1-2 64 0 0,0 1-64 0 0,0-1 96 0 0,0 0-96 0 0,0 0 96 0 0,0 0-96 0 0,0 0 0 0 0,0 0 0 0 0,0 0 64 0 0,0 2-64 0 0,0-2 0 0 0,1 0 0 0 0,-1 0 64 0 0,0 0-64 0 0,0 0 0 0 0,0 0 0 0 0,0 0 64 0 0,0 0-64 0 0,0 0 0 0 0,0 2 0 0 0,0-2 0 0 0,0 0 0 0 0,0 0 0 0 0,0 0 0 0 0,0 0 0 0 0,0 0 0 0 0,0 0 0 0 0,0 0 0 0 0,-1 2 64 0 0,1-2-64 0 0,-1 1 0 0 0,1-1 0 0 0,-2 0 0 0 0,0 3 0 0 0,2-3 0 0 0,0 0 0 0 0,0 0 0 0 0,0 1 0 0 0,0-1 0 0 0,0 0 0 0 0,-3 1 0 0 0,3-1 0 0 0,0 1 0 0 0,-1 1 0 0 0,1-2 0 0 0,0 0 0 0 0,0 2 0 0 0,-3 1 0 0 0,1-2 0 0 0,2 0 0 0 0,-2 2 0 0 0,0-2 0 0 0,1 1 0 0 0,-1 1 0 0 0,0-2 0 0 0,1 2 0 0 0,-3 0 0 0 0,3-1 0 0 0,-1 0 0 0 0,0 1 0 0 0,0-3 64 0 0,-1 2-64 0 0,0 1 0 0 0,1-1 0 0 0,-3 0-88 0 0,3 1 88 0 0,-2 0 0 0 0,0 0 0 0 0,0 1 0 0 0,-1-2-64 0 0,1 2 0 0 0,0-1 0 0 0,0 2 0 0 0,-2-2-16 0 0,1 0 0 0 0,0 0 0 0 0,0 0 0 0 0,0 0 80 0 0,0 2 0 0 0,2-2 0 0 0,-1 0 0 0 0,-1 1 0 0 0,1 0 0 0 0,-2-2 0 0 0,2 4 0 0 0,-1-3 0 0 0,-1 0 0 0 0,1-1 0 0 0,1 2 0 0 0,-1-1 0 0 0,0 1 0 0 0,-1-1 0 0 0,0 0 0 0 0,1-1 72 0 0,-1 1-72 0 0,-1 0 96 0 0,2 0-96 0 0,-1 1 0 0 0,1-2 0 0 0,0 0 0 0 0,1 1 0 0 0,0-1 96 0 0,0 0-96 0 0,1 1 96 0 0,0-1-96 0 0,0-2 80 0 0,2 2-80 0 0,-1-2 64 0 0,2 0-64 0 0,0 0 0 0 0,0 0 0 0 0,-2 0 0 0 0,2 0 0 0 0,0 0 0 0 0,0 0 0 0 0,0 0 0 0 0,0 0 0 0 0,0 0 0 0 0,0 0 0 0 0,0 0-112 0 0,0 0 40 0 0,0 0-72 0 0,0 0-16 0 0,2-2 0 0 0,-2 2 0 0 0,0 0-152 0 0,2 0-32 0 0,-2-1-8 0 0,1 1-4144 0 0</inkml:trace>
  <inkml:trace contextRef="#ctx0" brushRef="#br1" timeOffset="8">2668 1406 3680 0 0,'0'0'160'0'0,"0"0"40"0"0,0 0-200 0 0,0 0 0 0 0,0 0 0 0 0,0 0 0 0 0,0 0 1176 0 0,0 0 192 0 0,0 0 40 0 0,0 0 0 0 0,0 0-920 0 0,0 0-184 0 0,0 0-40 0 0,-3-7-8 0 0,3 7-32 0 0,3-5 0 0 0,0-4-8 0 0,-3 1 0 0 0,5 1-40 0 0,-1-2-8 0 0,1 4 0 0 0,1-5 0 0 0,2 0 8 0 0,-3 1 0 0 0,4 0 0 0 0,-4 0 0 0 0,3 0 0 0 0,-1-2 0 0 0,1 1 0 0 0,-1 1 0 0 0,1 4-56 0 0,1-4-16 0 0,-1 1 0 0 0,-1 2 0 0 0,2 3-16 0 0,-3-7-8 0 0,0 9 0 0 0,2-6 0 0 0,-3 4-80 0 0,2 3 0 0 0,0-3 0 0 0,-2 3 64 0 0,0 3-64 0 0,0-3 0 0 0,-5 0 0 0 0,7 3 64 0 0,0 0-64 0 0,-7-3 0 0 0,4 5 0 0 0,-1-1 0 0 0,2-2 0 0 0,-5-2 0 0 0,4 7 72 0 0,-4-7-72 0 0,5 2 0 0 0,1 2 0 0 0,0-3 0 0 0,-6-1 0 0 0,0 0 0 0 0,5 0 0 0 0,3 0 0 0 0,-3 0 64 0 0,-5 0-64 0 0,4-1 0 0 0,3-3 0 0 0,-3 2 0 0 0,4-1 0 0 0,-3-3 0 0 0,0 1 0 0 0,0 1 64 0 0,2-2-64 0 0,-1 3 0 0 0,2-5 64 0 0,0-1-64 0 0,-1-3 72 0 0,2 3-72 0 0,-1 0 96 0 0,1-2-96 0 0,0 2 96 0 0,4-3-96 0 0,-5 1 96 0 0,3 3-96 0 0,-4-1 104 0 0,3 1-32 0 0,0 3-8 0 0,2 0 0 0 0,-5-6-64 0 0,3 2 80 0 0,-1 4-80 0 0,1 4 80 0 0,0-3-8 0 0,-2 0 0 0 0,-3 3 0 0 0,3-4 0 0 0,-3 5 24 0 0,1 0 0 0 0,0 5 0 0 0,-6-5 0 0 0,7 1-96 0 0,-5 7 0 0 0,1-3 0 0 0,0-4 0 0 0,3 6 0 0 0,-3 0 0 0 0,-3-7 0 0 0,4 6 0 0 0,1-1 64 0 0,-2 0-64 0 0,-1-5 95 0 0,-2 0-31 0 0,0 0-64 0 0,8 0 0 0 0,-3 0-96 0 0,2 0 96 0 0,-2 0 0 0 0,3 0 0 0 0,0-2 0 0 0,-1-1 0 0 0,2 3 0 0 0,0-4 0 0 0,0 3 0 0 0,-1-5 0 0 0,3-1 0 0 0,-1 0 0 0 0,1 1 0 0 0,-2-3 0 0 0,1 4 0 0 0,4-9 0 0 0,-5 6 0 0 0,4-1 0 0 0,0 3 0 0 0,1-3 0 0 0,-1 0 0 0 0,0 2 0 0 0,1-1 0 0 0,-1-1 0 0 0,0 4 0 0 0,-4-3 0 0 0,5 1 64 0 0,-4 2-64 0 0,1-2 64 0 0,-1 5-64 0 0,0-4 96 0 0,1 4-16 0 0,-1 2-8 0 0,-2-3 0 0 0,-1 3 0 0 0,5 0 0 0 0,-6 0 0 0 0,3 3 0 0 0,-1-1-72 0 0,-3 4 0 0 0,3-4 0 0 0,0 5 64 0 0,-1-2-64 0 0,-1 2 0 0 0,-1-2 0 0 0,-3 1 0 0 0,3 4 0 0 0,-2-1 0 0 0,1-9 0 0 0,-3 7 0 0 0,3 0 0 0 0,-3 0 64 0 0,2 0-64 0 0,0-1 0 0 0,-3-6 64 0 0,0 0-64 0 0,5 2 64 0 0,0 2-64 0 0,4-8 0 0 0,-4 2 0 0 0,4-1 0 0 0,0 3 0 0 0,1-3 0 0 0,1-4 64 0 0,2 5-64 0 0,1-3 0 0 0,-3-4 0 0 0,3 4 0 0 0,4-4 0 0 0,-3 1 0 0 0,4 0 120 0 0,0 3-24 0 0,-3-4 0 0 0,2-1 0 0 0,0 2-96 0 0,-3-2-128 0 0,1 6 24 0 0,-2-2 8 0 0,-1-3 96 0 0,1 3 128 0 0,1-1-24 0 0,-2-1-8 0 0,-2 5-96 0 0,1-3-128 0 0,-1 1 24 0 0,-1 2 8 0 0,3-2 96 0 0,-4 5 0 0 0,4 0 0 0 0,-5 0 0 0 0,2 0 0 0 0,-2 5 0 0 0,-1-2 0 0 0,1 1-72 0 0,-3 1 72 0 0,0 0 0 0 0,2 1 0 0 0,-3 0 0 0 0,1-1 0 0 0,-1 2 0 0 0,-3-1 0 0 0,1 0 0 0 0,2-2 72 0 0,-4 4 32 0 0,0 0 8 0 0,0-3 0 0 0,0-5-112 0 0,2 9 0 0 0,-2-2 0 0 0,0 1 0 0 0,0-3 0 0 0,0-5 0 0 0,0 0 0 0 0,0 8 0 0 0,0 1 0 0 0,3-4 0 0 0,-3-5 0 0 0,3 2 0 0 0,0 1 0 0 0,0-3 0 0 0,4 0 0 0 0,1 0 0 0 0,-3-3 0 0 0,3 1 0 0 0,-1 2 0 0 0,1 0 0 0 0,2-5 0 0 0,3 5 0 0 0,-5 0 0 0 0,6-5 0 0 0,-1 2 0 0 0,-3 2 0 0 0,-2 1 0 0 0,2-5 0 0 0,0 5 0 0 0,1 0 64 0 0,2 0-64 0 0,-3 0 0 0 0,1 5 0 0 0,-2-4 0 0 0,0-1 0 0 0,-2 8 0 0 0,5-8 0 0 0,-6 10 0 0 0,3-6 0 0 0,-2 3 0 0 0,5 3 0 0 0,-8-1 0 0 0,4 1 0 0 0,-4 2 0 0 0,5-6 0 0 0,-5 3 0 0 0,5 0 0 0 0,-6-4 0 0 0,-1 6-104 0 0,2-3 8 0 0,-3 3 0 0 0,3 2 0 0 0,-4-3 96 0 0,1 4 0 0 0,-1-3 0 0 0,-1 0 0 0 0,1 1 0 0 0,-4-1 0 0 0,3-2 0 0 0,-3 3 0 0 0,2 0 0 0 0,-1-1 0 0 0,-2-2 0 0 0,1 3 0 0 0,4-3 0 0 0,0-4 0 0 0,0-5 0 0 0,0 0-72 0 0,0 9 72 0 0,0-9-64 0 0,-3 10 64 0 0,3-10-64 0 0,0 0 64 0 0,0 0 0 0 0,0 8 0 0 0,0-8 0 0 0,3 6 0 0 0,-3-6 0 0 0,5 3 0 0 0,-1 0-64 0 0,1 3 64 0 0,4-6 0 0 0,-4 0 0 0 0,2 3 0 0 0,-2-3 0 0 0,3 0 0 0 0,-1 2 0 0 0,1-2 0 0 0,-3 7 0 0 0,3-5 64 0 0,0 5-64 0 0,-3-5 0 0 0,-1 1 64 0 0,-1 6-64 0 0,6 0 64 0 0,-3 0-64 0 0,-4 0 120 0 0,3-1-16 0 0,0 1 0 0 0,-2 3 0 0 0,0 0-104 0 0,-1 2-80 0 0,1-2 16 0 0,-3 1 0 0 0,2-1 64 0 0,-2 8 88 0 0,0-10-24 0 0,0 5 0 0 0,-2-1-64 0 0,-1-3 0 0 0,1 2-80 0 0,-4 0 80 0 0,1 0 0 0 0,0-1 0 0 0,0 3 0 0 0,-1-6 0 0 0,0 3 72 0 0,-1 0-72 0 0,2-3 0 0 0,-3-2 72 0 0,3-1-72 0 0,1 2 0 0 0,-5-2 0 0 0,9-6 0 0 0,0 0 0 0 0,0 0 0 0 0,0 0 0 0 0,-5 7 64 0 0,5-7-64 0 0,0 0 0 0 0,-3 2 0 0 0,3-2 64 0 0,0 0-64 0 0,0 0 0 0 0,0 0 0 0 0,0 0-88 0 0,0 0 88 0 0,0 0 0 0 0,0 0 0 0 0,5 6 0 0 0,-5-6-64 0 0,3 6 64 0 0,-1 6-64 0 0,5-6 64 0 0,-6 3 0 0 0,2-1 0 0 0,-1 1 0 0 0,6 2 0 0 0,-8 2 0 0 0,3-1 0 0 0,0-1 0 0 0,-1 1 64 0 0,2 0-64 0 0,-4 3 0 0 0,0-7-64 0 0,-4 6 64 0 0,2 1 0 0 0,-1-1 88 0 0,0-2-8 0 0,3 4 0 0 0,-5-2-80 0 0,0-3 0 0 0,1-2 0 0 0,-3 3 64 0 0,0 0-64 0 0,-1-4 0 0 0,1 1 0 0 0,-1-2 0 0 0,-3-2 0 0 0,1 0 0 0 0,-3 3 0 0 0,0-3 0 0 0,1 1 0 0 0,-2-1 0 0 0,-1 0 0 0 0,-2 2 0 0 0,0 0-96 0 0,0-6 96 0 0,1-1-80 0 0,-4 0 80 0 0,7 4 0 0 0,1-3 0 0 0,-5-2 104 0 0,3-3-32 0 0,5 4-72 0 0,-3 0-88 0 0,3-5 24 0 0,1-1 0 0 0,1 1 64 0 0,2-1 0 0 0,0 3 0 0 0,5 3-64 0 0,-7-6 64 0 0,7 6 0 0 0,0 0 0 0 0,-5-4-64 0 0,5 4 64 0 0,0 0 0 0 0,0 0 0 0 0,0 0-64 0 0,0 0 64 0 0,0 0 0 0 0,0 0 0 0 0,0 0 0 0 0,-1 13 0 0 0,1-6-64 0 0,0 0 64 0 0,-4 1 0 0 0,4 5 0 0 0,-2-4 0 0 0,0 0 0 0 0,-1 0 0 0 0,3-2 0 0 0,-5 6 0 0 0,3-2 0 0 0,-4-2 0 0 0,1 0 0 0 0,-1 0 72 0 0,-1 1-72 0 0,0 0 80 0 0,-2 1-80 0 0,-2-2 0 0 0,4-3 0 0 0,-6 3 64 0 0,3-3-64 0 0,-3 3 0 0 0,-4-2 0 0 0,4-2 0 0 0,-2 3 0 0 0,-1-1 80 0 0,1-5-80 0 0,-1 5 80 0 0,0-2-80 0 0,-1 1 0 0 0,-1-3 0 0 0,-2-1 0 0 0,2 2 0 0 0,1-3 0 0 0,-2 3 0 0 0,1 0-88 0 0,0-8 88 0 0,-1 4 0 0 0,4 0 0 0 0,-5-4 0 0 0,6 3-80 0 0,-1-5 80 0 0,2 3-96 0 0,2-1 96 0 0,1-2 0 0 0,1-2 0 0 0,3 2 0 0 0,-2 0 0 0 0,3 4 0 0 0,5 2 0 0 0,-4-8 64 0 0,3 1-64 0 0,1 7 0 0 0,0 0-104 0 0,0 0 16 0 0,-4-6 8 0 0,1-3 80 0 0,3 9 96 0 0,0 0-16 0 0,0 0-8 0 0,0 0-72 0 0,0 0 0 0 0,0 0 0 0 0,0 0 64 0 0,0 0-160 0 0,0 0-40 0 0,0 0-8 0 0,-5 9 0 0 0,2-3 216 0 0,2 1 48 0 0,-4-2 8 0 0,-3 3 0 0 0,2 1-128 0 0,1-1 0 0 0,-1-2 0 0 0,-1 1 0 0 0,-1-1-64 0 0,-2 3-40 0 0,2-4-8 0 0,0 2 0 0 0,-5-6 176 0 0,1 6 40 0 0,0-1 8 0 0,-1 0 0 0 0,-2-4-112 0 0,2 2 0 0 0,0 1 0 0 0,-3 1 0 0 0,2-1 0 0 0,0-5 0 0 0,-2 4 0 0 0,0-1 0 0 0,3-1 0 0 0,0-2 0 0 0,-3-2 0 0 0,2 2 0 0 0,0 2 0 0 0,0-4 0 0 0,1-5 64 0 0,3 5-64 0 0,0-1 0 0 0,0-3 0 0 0,2 1 0 0 0,0-1 0 0 0,0 0-120 0 0,3 0 8 0 0,0-1 0 0 0,0 2 0 0 0,-1-3 176 0 0,4 0 40 0 0,-1 3 8 0 0,3 0 0 0 0,0 1-216 0 0,0-2-48 0 0,3 5-8 0 0,-3 1 0 0 0,2-7 160 0 0,0 5 0 0 0,-2 2 0 0 0,0 0 0 0 0,5-4-64 0 0,-5 4 64 0 0,0 0 0 0 0,0 0 0 0 0,0 0-64 0 0,0 0 64 0 0,0 0 0 0 0,0 0 0 0 0,0 0 0 0 0,0 0 0 0 0,0 0 0 0 0,-1 9 0 0 0,1-4 0 0 0,-6 1 0 0 0,4 1 0 0 0,-4-1 0 0 0,0-5 0 0 0,-1 7 0 0 0,0-7 0 0 0,-2 6 0 0 0,0-3 0 0 0,-1-3 64 0 0,1 6-64 0 0,-1-1 0 0 0,1-3 0 0 0,-1 2 0 0 0,0-5 64 0 0,-4 4-64 0 0,5-2 0 0 0,-4-2 0 0 0,0 0 0 0 0,-2 0 0 0 0,2 0 0 0 0,-4-2 0 0 0,2-2 64 0 0,2 2-64 0 0,-3-4 0 0 0,1 2 0 0 0,-2 2 0 0 0,2 2 0 0 0,2-7 128 0 0,0 6 0 0 0,0-6 0 0 0,0 3 0 0 0,3 3-208 0 0,0-7-40 0 0,1 1-8 0 0,0 0 0 0 0,1 1 208 0 0,3 5 40 0 0,2-8 8 0 0,-1 2 0 0 0,4 2-128 0 0,-5-1 0 0 0,5-3 0 0 0,0 3 0 0 0,5 0-96 0 0,-5 1-32 0 0,4-4-16 0 0,-1 0 0 0 0,-1 0 144 0 0,1 0 0 0 0,1 0-64 0 0,0 4 64 0 0,1-2 0 0 0,-3 2 0 0 0,0 0 0 0 0,2-3 0 0 0,-3 7 0 0 0,3-3 0 0 0,-4-1 0 0 0,2 1 0 0 0,-2 4 0 0 0,0 0 0 0 0,0-2 0 0 0,0 2 0 0 0,0 0 0 0 0,0 0 0 0 0,0 0 0 0 0,0 0 0 0 0,0 0 0 0 0,0 0 0 0 0,-6-4 0 0 0,1 1 0 0 0,3-3 0 0 0,2 6 0 0 0,-6 0 0 0 0,1 0 0 0 0,-2 0 0 0 0,2 0 0 0 0,-4 0 0 0 0,2 0 0 0 0,0 0 0 0 0,-2 0 0 0 0,1-1 0 0 0,-2-3 0 0 0,1 2 0 0 0,1-2 0 0 0,-1 0 0 0 0,-1-1 0 0 0,0 5 0 0 0,-2-1 0 0 0,6-7 0 0 0,-5 3 0 0 0,1-4 0 0 0,-1 0 0 0 0,3 3 0 0 0,-1 2 0 0 0,1-1 0 0 0,3 0 0 0 0,-4-5 0 0 0,4 1 0 0 0,-1 0 0 0 0,5 1 0 0 0,-3 3 0 0 0,1-4 0 0 0,3 0 0 0 0,0 3 0 0 0,0-2 0 0 0,0 8 0 0 0,7-4 0 0 0,-3 2 0 0 0,-1-5 0 0 0,2 2 0 0 0,-1 3-80 0 0,1-2 80 0 0,1 4-64 0 0,1-4 64 0 0,-2 3 0 0 0,-5 1 0 0 0,6 0 0 0 0,-6 0 0 0 0,6-4 0 0 0,-6 4 0 0 0,5 0 0 0 0,-5 0 0 0 0,0 0 0 0 0,0 0 0 0 0,0 0 0 0 0,0 0 0 0 0,0 0 0 0 0,0 0 0 0 0,0 0 0 0 0,0 0 0 0 0,0 0 0 0 0,0 0 0 0 0,0 0 0 0 0,0 0 0 0 0,-5 4 0 0 0,-1-3 0 0 0,1-1 0 0 0,0 0 0 0 0,0 0 0 0 0,1 0 0 0 0,4 0 0 0 0,-10 0 0 0 0,6 0 0 0 0,-4-1 0 0 0,4 1 0 0 0,-5-4 0 0 0,5 0 0 0 0,-2 3 0 0 0,6 1 0 0 0,-5-7 64 0 0,5 7-64 0 0,-5-5 0 0 0,2 0 0 0 0,-1-2 0 0 0,3 1 0 0 0,1-1 0 0 0,0 0 0 0 0,0-2 0 0 0,1 0 0 0 0,-1 0 0 0 0,4 1 0 0 0,-4-5 0 0 0,3 5 0 0 0,-1-1-64 0 0,3 0 64 0 0,-2 0 0 0 0,3 3 0 0 0,-5 1-64 0 0,4-2 64 0 0,-2 2 0 0 0,1 1 0 0 0,0 2-64 0 0,1-3 64 0 0,-2 1 0 0 0,6 4 0 0 0,-9 0-80 0 0,0 0 80 0 0,0 0 0 0 0,6 0-64 0 0,-6 0 64 0 0,0 0 0 0 0,7 4 0 0 0,-7-4 0 0 0,1 5 0 0 0,4 1 0 0 0,-5-6 0 0 0,0 0 0 0 0,0 0 0 0 0,0 0 0 0 0,0 0 0 0 0,0 0 0 0 0,0 0 0 0 0,0 0 0 0 0,0 0 0 0 0,0 0 0 0 0,0 0 0 0 0,0 0 0 0 0,-5 5 0 0 0,5-5 0 0 0,-5 7 0 0 0,1-7 0 0 0,-1 0 0 0 0,5 0 0 0 0,-9 0 0 0 0,4-7 0 0 0,-2 5 0 0 0,0-5 64 0 0,5 2-64 0 0,-2-1 0 0 0,-2 1 72 0 0,1-4 0 0 0,2 0 0 0 0,-2 0 0 0 0,1 0 0 0 0,3 0-72 0 0,-3-3 0 0 0,3 3 0 0 0,-3-2 64 0 0,4-4-64 0 0,-2 1 0 0 0,2 0 0 0 0,2-1 64 0 0,-2 1-64 0 0,5-1 0 0 0,-1 2 0 0 0,1-5 0 0 0,0 4 0 0 0,3-1 0 0 0,-1 4 0 0 0,1-3 0 0 0,0-2 0 0 0,0 4 0 0 0,1 2 0 0 0,0-2 0 0 0,0 4 0 0 0,-3-1 0 0 0,3-1-72 0 0,1 1 72 0 0,-2-2-104 0 0,-1 2 8 0 0,-2 3 0 0 0,0 1 0 0 0,3-2-384 0 0,-4 5-63 0 0,-4 2-25 0 0</inkml:trace>
  <inkml:trace contextRef="#ctx0" brushRef="#br0" timeOffset="9">6497 882 2304 0 0,'0'0'200'0'0,"0"0"-200"0"0,0 0 0 0 0,0 0 0 0 0,0 0 1152 0 0,0 0 184 0 0,0 0 40 0 0,0 0 0 0 0,0 0-776 0 0,0 0-160 0 0,0 0-32 0 0,0 0-8 0 0,0 0-48 0 0,0 0-16 0 0,2 4 0 0 0,0 2 0 0 0,1 1-80 0 0,-3 1-24 0 0,0-2 0 0 0,4 5 0 0 0,-3-3 24 0 0,-1 2 8 0 0,5 0 0 0 0,0 4 0 0 0,-4-5-8 0 0,4 3 0 0 0,-1 1 0 0 0,0-4 0 0 0,2 0-104 0 0,-3 5-24 0 0,4-5-8 0 0,-3 1 0 0 0,0 0-48 0 0,2-1-8 0 0,-2 4 0 0 0,0-3 0 0 0,-1-3 0 0 0,0 5-64 0 0,0-3 96 0 0,1 3-32 0 0,-3-7-64 0 0,3 3 64 0 0,-3 0-64 0 0,2-3 64 0 0,-1-1-64 0 0,-2-4 64 0 0,0 0-64 0 0,0 0 64 0 0,0 0-184 0 0,0 0-40 0 0,0 0 0 0 0,0 0-5784 0 0</inkml:trace>
  <inkml:trace contextRef="#ctx0" brushRef="#br0" timeOffset="10">6611 901 2304 0 0,'0'0'96'0'0,"0"0"32"0"0,0 0-128 0 0,0 0 0 0 0,0-2 0 0 0,0 2 0 0 0,0 0 864 0 0,0 0 160 0 0,0 0 24 0 0,0 0 8 0 0,0 0-688 0 0,0 0-136 0 0,0 0-24 0 0,0 0-8 0 0,0 0-72 0 0,0 0-24 0 0,-2 2 0 0 0,-1 0 0 0 0,1 1-8 0 0,0-1 0 0 0,-1 0 0 0 0,1 1 0 0 0,0 0-96 0 0,-1 1 0 0 0,1-1 64 0 0,-2 2-64 0 0,2-1 0 0 0,-2 1 0 0 0,0-1 0 0 0,2-1 0 0 0,-2 1-328 0 0,1-1-88 0 0</inkml:trace>
  <inkml:trace contextRef="#ctx0" brushRef="#br0" timeOffset="11">5913 960 2760 0 0,'0'0'248'0'0,"-4"-2"-248"0"0,-2 0 0 0 0,4-1 0 0 0,2 3 1400 0 0,-2-2 232 0 0,0-1 40 0 0,2 3 16 0 0,0 0-1024 0 0,0 0-208 0 0,0 0-40 0 0,0 0 0 0 0,2-5-88 0 0,0 3-8 0 0,3 0-8 0 0,-1-1 0 0 0,5 3-96 0 0,-3 0-24 0 0,5 0 0 0 0,-2 3 0 0 0,4-1-112 0 0,-3-2-80 0 0,5 2 96 0 0,2-2-96 0 0,-1 0 120 0 0,3 3-32 0 0,0-3-8 0 0,0 2 0 0 0,0-2 56 0 0,1-2 16 0 0,-2 2 0 0 0,1-3 0 0 0,1 3-24 0 0,-1-2-8 0 0,6 0 0 0 0,-7-1 0 0 0,4 3-24 0 0,-2-2 0 0 0,1-3 0 0 0,1 2 0 0 0,-6 1-32 0 0,2 2 0 0 0,-4-5-64 0 0,1 5 96 0 0,1-2-96 0 0,-4-2 0 0 0,3 2 64 0 0,-5 0-64 0 0,1 2 0 0 0,-1 0 72 0 0,-1 0-72 0 0,-1-2 64 0 0,-1 2-64 0 0,0 2 0 0 0,-7-2 0 0 0,0 0 0 0 0,0 0-168 0 0,0 0 0 0 0,0 0 0 0 0,3 2 0 0 0,-2 4-392 0 0,-1-6-80 0 0,0 0-8 0 0,0 0-4752 0 0</inkml:trace>
  <inkml:trace contextRef="#ctx0" brushRef="#br0" timeOffset="12">6705 1015 5840 0 0,'0'0'256'0'0,"0"0"64"0"0,0 0-256 0 0,0 0-64 0 0,0 0 0 0 0,0 0 0 0 0,0 0 320 0 0,2-1 48 0 0,2 0 16 0 0,-1 0 0 0 0,1-1 48 0 0,0-1 16 0 0,-2-1 0 0 0,3 1 0 0 0,1 0-232 0 0,-1 0-48 0 0,1-3-8 0 0,0 2 0 0 0,0-1-160 0 0,-2 0 64 0 0,2 1-64 0 0,0-1 0 0 0,-1 0 112 0 0,0 2-16 0 0,0-1 0 0 0,0-1 0 0 0,-1 1-96 0 0,1-1 0 0 0,-1 2 64 0 0,-2-2-64 0 0,1 3 64 0 0,1-3-64 0 0,-2 3 88 0 0,2-2-88 0 0,-1 2 192 0 0,0-1-8 0 0,0 2-8 0 0,-1 0 0 0 0,1-1-176 0 0,-3 2-120 0 0,0-1 24 0 0,0 1 0 0 0,0 0-96 0 0,0 0-8 0 0,0 0-8 0 0,0 0-4176 0 0</inkml:trace>
  <inkml:trace contextRef="#ctx0" brushRef="#br0" timeOffset="13">6600 938 1840 0 0,'0'0'160'0'0,"0"0"-160"0"0,-1 3 0 0 0,1 0 0 0 0,1-1 824 0 0,0 2 128 0 0,0-2 24 0 0,-1 1 8 0 0,1 0-720 0 0,0 0-136 0 0,1 1-32 0 0,-1 2-8 0 0,-1-2-88 0 0,1 0 80 0 0,1 1-80 0 0,-1-1-2536 0 0</inkml:trace>
  <inkml:trace contextRef="#ctx0" brushRef="#br0" timeOffset="14">6570 950 4632 0 0,'-1'1'200'0'0,"0"-1"56"0"0,1 0-256 0 0,0 1 0 0 0,1-1 0 0 0,0 0 0 0 0,0 0 160 0 0,-1 0-24 0 0,0 0 0 0 0,0 0 0 0 0,1 0-136 0 0,1 0 0 0 0,-1-1 64 0 0,-1 1-64 0 0,2-1 0 0 0,-2 1 0 0 0,0 0 0 0 0,0 0 0 0 0,0 0 176 0 0,0 0 8 0 0,0 0 0 0 0,0 0 0 0 0,0 0 136 0 0,0 0 32 0 0,0 0 8 0 0,0 0 0 0 0,0 0-128 0 0,0 0-24 0 0,0 0-8 0 0,0 0 0 0 0,0 0 32 0 0,0 0 8 0 0,-3 0 0 0 0,3 0 0 0 0,-2 1-72 0 0,2-1-8 0 0,-2 1-8 0 0,0-1 0 0 0,1 1-56 0 0,-1 1 0 0 0,0-2-8 0 0,-1 0 0 0 0,1 2-88 0 0,0-1 96 0 0,0 2-96 0 0,1 0 96 0 0,-3 0-96 0 0,2 1 0 0 0,-1-2 0 0 0,-1 2 0 0 0,1 0-144 0 0,0 0 8 0 0,0 2 0 0 0</inkml:trace>
  <inkml:trace contextRef="#ctx0" brushRef="#br0" timeOffset="15">6681 1091 2760 0 0,'0'0'248'0'0,"0"0"-248"0"0,0 0 0 0 0,0 0 0 0 0,0 0 512 0 0,0 0 48 0 0,0 0 16 0 0,0 0 0 0 0,0 0-256 0 0,0 0-40 0 0,0 0-16 0 0,0 0 0 0 0,-2 2-80 0 0,2-2-24 0 0,0 0 0 0 0,-2-2 0 0 0,2 2-8 0 0,0 0-8 0 0,-2 2 0 0 0,2-2 0 0 0,0 0 32 0 0,-2 0 8 0 0,2 0 0 0 0,0 0 0 0 0,0 0 64 0 0,-2 0 8 0 0,2 0 8 0 0,0 0 0 0 0,0 0-104 0 0,0 0-16 0 0,-2-2-8 0 0,1 0 0 0 0,1 2-32 0 0,-1 0-8 0 0,1-1 0 0 0,-2-1 0 0 0,2-1-96 0 0,0 3 0 0 0,0 0 64 0 0,2-2-64 0 0,-2 1 0 0 0,0-2 88 0 0,1 2-88 0 0,0-1 80 0 0,-1 1-80 0 0,0-2 64 0 0,2 1-64 0 0,-1 1 64 0 0,-1 1-64 0 0,0 0 0 0 0,1-1 0 0 0,0 0 64 0 0,0 1-64 0 0,-1 0 0 0 0,0 0 0 0 0,0 0 0 0 0,0 0 0 0 0,0 0 0 0 0,0 0 0 0 0,0 0 64 0 0,0 0-64 0 0,0 0 64 0 0,0 0-64 0 0,0 0 64 0 0,0 0-64 0 0,-1 1 0 0 0,0 1 0 0 0,-1 0 64 0 0,0 2-64 0 0,1-3 0 0 0,1-1 72 0 0,-3 2-72 0 0,2 1 0 0 0,-2-2 64 0 0,1 1-64 0 0,0 1 0 0 0,0-1 0 0 0,0-1 0 0 0,0-1 0 0 0,2 0 0 0 0,0 0 0 0 0,-1 2 0 0 0,1-2 0 0 0,0 0 0 0 0,-2 0 88 0 0,2 0-24 0 0,0 0 0 0 0,0 0 0 0 0,0 0-64 0 0,0 0 0 0 0,-1-2 0 0 0,1 2 0 0 0,0-1 0 0 0,1-1 144 0 0,-1 0-24 0 0,2 0-8 0 0,-2 1-112 0 0,1-1-104 0 0,0 0 16 0 0,1 0 8 0 0,-1 0 80 0 0,-1-1 0 0 0,1 1 0 0 0,0 0 0 0 0,0 1 0 0 0,-1-1 0 0 0,0 1 0 0 0,0 1 0 0 0,0-2 0 0 0,0 2 0 0 0,0 0 0 0 0,0 0 0 0 0,0 0 0 0 0,-1 0 64 0 0,1 0-64 0 0,-2 0 0 0 0,0 0 0 0 0,0 0 0 0 0,2 0 0 0 0,-2 1 0 0 0,-1 0 0 0 0,0 2 0 0 0,0-3 0 0 0,3 0 0 0 0,-1 2 0 0 0,0 0 0 0 0,-1-1 0 0 0,0 2 0 0 0,2-3 0 0 0,-3 1 64 0 0,3-1-64 0 0,0 0 0 0 0,0 0 0 0 0,0 0 0 0 0,0 0 0 0 0,0 0 0 0 0,0 0 72 0 0,0 0-72 0 0,0 0 96 0 0,0 0-96 0 0,0 0 96 0 0,0 0-32 0 0,0 0 0 0 0,0 0-64 0 0,0 0 80 0 0,1-3-80 0 0,1 1 64 0 0,-1 0-64 0 0,0 1 0 0 0,-1 0 0 0 0,2-1 0 0 0,-1 1 0 0 0,-1 0 0 0 0,1 0-96 0 0,-1 1 0 0 0,0-1 8 0 0,0-3 88 0 0,0 4 0 0 0,1 0 0 0 0,-1 0-64 0 0,0 0-32 0 0,0 0 0 0 0,0 0 0 0 0,0 0 0 0 0,0 0 160 0 0,0 0 24 0 0,0 0 8 0 0,0 0 0 0 0,0 0-96 0 0,0 0-136 0 0,0 0 32 0 0,0 0 8 0 0,0 0 96 0 0,0 0 0 0 0,0 0 0 0 0,-2 0 0 0 0,2 0 80 0 0,0 0-16 0 0,0 0 0 0 0,0 0 0 0 0,0 0-64 0 0,0 0 0 0 0,0 0 0 0 0,0 0 0 0 0,0 0 0 0 0,1-2 96 0 0,-1 1-16 0 0,2-1 0 0 0,0 0-8 0 0,1 1 0 0 0,0 0 0 0 0,0-1 0 0 0,0-1-72 0 0,0 2 64 0 0,0-1-64 0 0,2-1 64 0 0,-1-1-64 0 0,0 0 0 0 0,0 1 0 0 0,-1 0 64 0 0,1-1-64 0 0,1-1 0 0 0</inkml:trace>
  <inkml:trace contextRef="#ctx0" brushRef="#br0" timeOffset="16">5877 1043 4608 0 0,'-2'-2'408'0'0,"1"0"-328"0"0,-3-1-80 0 0,4-2 0 0 0,0 1 968 0 0,0 4 184 0 0,0 0 32 0 0,4-1 0 0 0,-3-2-480 0 0,-1 3-104 0 0,0 0-24 0 0,0 0 0 0 0,4 0-136 0 0,-4 0-32 0 0,5 0-8 0 0,2 3 0 0 0,-1 2-88 0 0,0-1-24 0 0,0 0 0 0 0,3 0 0 0 0,0 4-40 0 0,2-1-16 0 0,-3 0 0 0 0,3 3 0 0 0,3-2-80 0 0,-3 2-24 0 0,0 4 0 0 0,0-4 0 0 0,1 1-33 0 0,-1 2 1 0 0,-2 1-8 0 0,2 1 0 0 0,-2-5-88 0 0,-1 2 64 0 0,2-4-64 0 0,-3 4 64 0 0,2-2-64 0 0,-2 0 0 0 0,-3-1 0 0 0,0-3 0 0 0,0-2 0 0 0,0 1 0 0 0,-4-5-80 0 0,0 0 80 0 0,3 3-399 0 0,-3-3-33 0 0,0 0-8 0 0,2-3 0 0 0,3-4-864 0 0,-2 1-168 0 0,-2-7-40 0 0,1 0-8 0 0</inkml:trace>
  <inkml:trace contextRef="#ctx0" brushRef="#br0" timeOffset="17">6574 1036 3224 0 0,'0'0'136'0'0,"0"0"40"0"0,0 0-176 0 0,0 0 0 0 0,0 0 0 0 0,0 0 0 0 0,6 0 936 0 0,-5 3 152 0 0,-1-3 32 0 0,8 0 8 0 0,-2 2-568 0 0,0-2-112 0 0,3 0-32 0 0,0 2 0 0 0,-3-2-160 0 0,3 0-40 0 0,0 0-8 0 0,-1 0 0 0 0,1 2-88 0 0,2-2-24 0 0,-1 0 0 0 0,1 0 0 0 0,-2 0 88 0 0,2-2 8 0 0,1 2 8 0 0,-4 0 0 0 0,3 0-136 0 0,-2 0-64 0 0,-1 2 64 0 0,0 2-64 0 0,1-4 112 0 0,0 0-16 0 0,-1 0-8 0 0,-1 0 0 0 0,0 3-88 0 0,-2-3 64 0 0,-5 0-64 0 0,0 0 64 0 0,2 1-64 0 0,-2-1 0 0 0,0 0 0 0 0,0 0 64 0 0,5 0-64 0 0,2 0-88 0 0,-2 0 24 0 0,-5 0 0 0 0,0 0-136 0 0,0 0-24 0 0,0 0-8 0 0,0 0 0 0 0,2-1-296 0 0,-2 1-56 0 0,5-3-16 0 0,-5 3-3304 0 0</inkml:trace>
  <inkml:trace contextRef="#ctx0" brushRef="#br0" timeOffset="18">6630 1192 1376 0 0,'0'0'64'0'0,"0"0"8"0"0,0 0-72 0 0,0 0 0 0 0,0 0 0 0 0,0 0 0 0 0,0 0 1496 0 0,0 0 280 0 0,0 0 56 0 0,0 0 16 0 0,3 0-1176 0 0,5-2-240 0 0,-1 0-48 0 0,5-2 0 0 0,-4-3-96 0 0,4 1-8 0 0,-4 1-8 0 0,4-2 0 0 0,0-1-72 0 0,4-1-8 0 0,-2 1-8 0 0,1 0 0 0 0,-1 3-56 0 0,-2-1-16 0 0,4-2 0 0 0,-6 1 0 0 0,4 0-40 0 0,-4 1-8 0 0,-1 2 0 0 0,0-2 0 0 0,-3 4-64 0 0,1 0 0 0 0,-3-4 0 0 0,0 4 64 0 0,-4 2-192 0 0,0 0-32 0 0,0 0-16 0 0</inkml:trace>
  <inkml:trace contextRef="#ctx0" brushRef="#br0" timeOffset="19">6064 1248 8288 0 0,'-2'-6'368'0'0,"2"6"80"0"0,0 0-360 0 0,0 0-88 0 0,5 2 0 0 0,2-2 0 0 0,0-2 288 0 0,2 0 48 0 0,1 2 8 0 0,-2 2 0 0 0,3-2-24 0 0,-1-2 0 0 0,0 2 0 0 0,4 2 0 0 0,0 0-192 0 0,-4-2-32 0 0,5-2-16 0 0,0 2 0 0 0,2 2 64 0 0,0-2 16 0 0,0-2 0 0 0,2 2 0 0 0,-2 2 88 0 0,0-4 16 0 0,4 2 8 0 0,-4-2 0 0 0,2-2-272 0 0,-1 4 0 0 0,2 0 0 0 0,-3-1 0 0 0,0-2 96 0 0,-2 2-96 0 0,-1-3 96 0 0,0 2-96 0 0</inkml:trace>
  <inkml:trace contextRef="#ctx0" brushRef="#br0" timeOffset="20">6515 1217 14104 0 0,'5'-2'0'0'0,"7"-3"0"0"0,-2 5 0 0 0,1 0 0 0 0,-1-2 0 0 0,-5 4 0 0 0,1-2 0 0 0,2-2 0 0 0,-1 2 0 0 0,-3 0 0 0 0,-4 0-264 0 0,0 0-8 0 0,0 0 0 0 0,0 0-3312 0 0,0 0-656 0 0</inkml:trace>
  <inkml:trace contextRef="#ctx0" brushRef="#br0" timeOffset="21">5757 1258 4608 0 0,'0'0'408'0'0,"0"0"-328"0"0,0 0-80 0 0,0 0 0 0 0,-3 1 736 0 0,-1 3 136 0 0,2 2 24 0 0,-1 2 8 0 0,-1-1-296 0 0,1 0-64 0 0,1 0-16 0 0,0 2 0 0 0,0 5-144 0 0,-2-4-24 0 0,2-1-8 0 0,2-2 0 0 0,0 7 40 0 0,0-4 8 0 0,0-1 0 0 0,0 2 0 0 0,0-1-144 0 0,2 0-32 0 0,1 0-8 0 0,-2-3 0 0 0,1 0-80 0 0,0-1-8 0 0,2 2-8 0 0,-2-3 0 0 0,3-3-120 0 0,0 3 72 0 0,-1-3-72 0 0,-2 0 64 0 0,2 3-64 0 0,0-4 0 0 0,1 1 0 0 0,0 0 0 0 0,2-2-232 0 0,-2 2-16 0 0,0 0 0 0 0,-2 0 0 0 0,-3-2-128 0 0,4 0-24 0 0,-1 3-8 0 0,1-3-4896 0 0</inkml:trace>
  <inkml:trace contextRef="#ctx0" brushRef="#br0" timeOffset="22">5866 1262 7400 0 0,'0'0'320'0'0,"0"0"80"0"0,0 0-320 0 0,0 0-80 0 0,0 0 0 0 0,0 0 0 0 0,0 0 528 0 0,0 0 88 0 0,0 0 24 0 0,0 0 0 0 0,-4 2-184 0 0,1 3-32 0 0,-2-3-8 0 0,4 3 0 0 0,-1 2-72 0 0,1-5-24 0 0,1-2 0 0 0,0 8 0 0 0,-2 0-104 0 0,2 2-24 0 0,0-6-8 0 0,0 3 0 0 0,0 1-24 0 0,0-2-8 0 0,0-1 0 0 0,0 0 0 0 0,2 1-72 0 0,-2 2-16 0 0,3-1 0 0 0,-2 2 0 0 0,-1-9 64 0 0,2 4 16 0 0,1 4 0 0 0,0-2 0 0 0,-1-2-144 0 0,2 0-112 0 0,-2 3 16 0 0,0-4 8 0 0,-2-3 88 0 0,4 3-104 0 0,-1 2 40 0 0,0-3 64 0 0,-1 3-272 0 0,1 0 8 0 0,0-3 0 0 0,-3-2 0 0 0,2 0-208 0 0,-2 0-40 0 0,5 0 0 0 0,-5 0-4680 0 0</inkml:trace>
  <inkml:trace contextRef="#ctx0" brushRef="#br0" timeOffset="23">5940 1298 3224 0 0,'0'0'288'0'0,"0"0"-288"0"0,0 0 0 0 0,0 0 0 0 0,0 0 1288 0 0,0 0 208 0 0,0 0 40 0 0,0 0 0 0 0,0 0-736 0 0,0 0-160 0 0,0 0-24 0 0,0 0-8 0 0,0 0-152 0 0,0 0-32 0 0,0 0-8 0 0,0 0 0 0 0,0 0-96 0 0,0 0-32 0 0,-2 7 0 0 0,1 0 0 0 0,-1-4 8 0 0,2 1 0 0 0,0 5 0 0 0,-2-3 0 0 0,4-2-200 0 0,-2-4-96 0 0,0 0 80 0 0,2 5-80 0 0,1 4 104 0 0,-1-3-25 0 0,2-2-7 0 0,-2 0 0 0 0,4 2-72 0 0,-1-4 80 0 0,-2 0-80 0 0,2-2 80 0 0,-1 0-80 0 0,-1-2 64 0 0,-1 0-64 0 0,2-1 64 0 0,-2 1-192 0 0,3 1-32 0 0,-2-3-16 0 0,-1 4 1 0 0,1-2-257 0 0,1 0-48 0 0,-3 0-16 0 0,3-1-5496 0 0</inkml:trace>
  <inkml:trace contextRef="#ctx0" brushRef="#br0" timeOffset="24">5679 1304 1840 0 0,'0'0'160'0'0,"0"0"-160"0"0,0 0 0 0 0,0 0 0 0 0,0 0 1352 0 0,0 0 240 0 0,0 0 40 0 0,0 0 16 0 0,-4-3-824 0 0,4 3-168 0 0,0 0-32 0 0,0 0-8 0 0,0 0-208 0 0,0 0-48 0 0,-5 6-8 0 0,1 1 0 0 0,2-1-8 0 0,0 0-8 0 0,-2-1 0 0 0,0 2 0 0 0,2 3-272 0 0,-2 0-64 0 0,4-1 0 0 0,-5 4 0 0 0,4-1 80 0 0,-2-2 0 0 0,3 1 0 0 0,0 0 0 0 0,0 2 32 0 0,3-2 8 0 0,-2-2 0 0 0,-1 2 0 0 0,5-1-16 0 0,-3 0 0 0 0,4-2 0 0 0,-3-2 0 0 0,1 4-40 0 0,-1-1-64 0 0,3-3 88 0 0,-1 1-88 0 0,-1-1 96 0 0,2-1-96 0 0,3 0 96 0 0,-4-1-96 0 0,2-1 136 0 0,-3-1-24 0 0,2 1-8 0 0,1-1 0 0 0,0-2-288 0 0,2 0-56 0 0,-2 0-16 0 0</inkml:trace>
  <inkml:trace contextRef="#ctx0" brushRef="#br1" timeOffset="25">4024 1316 5064 0 0,'-5'-6'448'0'0,"5"6"-352"0"0,0 0-96 0 0,-5 0 0 0 0,2-3 992 0 0,-2 3 192 0 0,-3 0 32 0 0,3 3 0 0 0,-2-1-512 0 0,1 4-96 0 0,1-3-32 0 0,-1 6 0 0 0,-3-2-168 0 0,4 2-40 0 0,-4-4-8 0 0,1 4 0 0 0,1 2 40 0 0,2-2 8 0 0,1 0 0 0 0,-1 0 0 0 0,5 2-304 0 0,4-1-104 0 0,-4-1 72 0 0,1-1-72 0 0,3-5 64 0 0,1 3-64 0 0,0-1 64 0 0,2-2-64 0 0,-2 0 0 0 0,3-1 64 0 0,0 2-64 0 0,-1-4 0 0 0,2-4 0 0 0,2 2 0 0 0,-4-4 0 0 0,1 4 0 0 0,3-1 0 0 0,-4-3 0 0 0,1-5 0 0 0,-2 6 0 0 0,-2 1 0 0 0,1-6 0 0 0,-1 5-72 0 0,-3-4 72 0 0,2 0 0 0 0,1 1 0 0 0,-3-1 96 0 0,-1 0-24 0 0,4 0 16 0 0,-4 4-1 0 0,0-2 1 0 0,0-2 0 0 0,0 7 32 0 0,0 2 8 0 0,0 0 0 0 0,0 0 0 0 0,0 0 56 0 0,0 0 8 0 0,0 0 8 0 0,0 0 0 0 0,0 0-24 0 0,0 0-8 0 0,0 5 0 0 0,0 4 0 0 0,0 0-48 0 0,0 1-16 0 0,1 3 0 0 0,2 2 0 0 0,1 0-24 0 0,-3 3-8 0 0,3-4 0 0 0,1 6 0 0 0,-2 3 88 0 0,2 2 8 0 0,-3-3 8 0 0,4 9 0 0 0,-1-7-176 0 0,-5 2 0 0 0,5 1 0 0 0,-3-4-64 0 0,1 2 64 0 0,0-5 0 0 0,-1 1 0 0 0,-2-4 64 0 0,0-2-64 0 0,-2-1 64 0 0,-1 2-64 0 0,-2-5 64 0 0,0-2-64 0 0,0-1 72 0 0,-3 1-72 0 0,0 0 80 0 0,-2-2-176 0 0,-2-5-32 0 0,3 5 0 0 0,-4-6-5199 0 0,-1-1-1041 0 0</inkml:trace>
  <inkml:trace contextRef="#ctx0" brushRef="#br1" timeOffset="26">3661 1379 3680 0 0,'0'0'328'0'0,"0"0"-264"0"0,4 9-64 0 0,-3-6 0 0 0,6 6 1248 0 0,-6-3 224 0 0,-1-6 56 0 0,7 2 8 0 0,-6 4-728 0 0,3 3-136 0 0,1 0-32 0 0,-5-2-8 0 0,2 2-208 0 0,-2-4-40 0 0,3 0 0 0 0,-3 4-8 0 0,0 0-128 0 0,0 0-24 0 0,0-9-8 0 0,0 9 0 0 0,0 0-24 0 0,0-2 0 0 0,-3 0 0 0 0,3-7 0 0 0,0 0-192 0 0,0 0 0 0 0,0 0 0 0 0,0 0 0 0 0,0 0 0 0 0,0 0 0 0 0,0 0 0 0 0,0 0 0 0 0,0 0 64 0 0,0 0 0 0 0,-2-7 0 0 0,-3 0 0 0 0,5-2-64 0 0,-4 0 0 0 0,4 0 72 0 0,0-3-72 0 0,4 3 64 0 0,-4-2-64 0 0,1-1 80 0 0,3 1-80 0 0,-4-2 111 0 0,0 5-23 0 0,2-4-8 0 0,1 1 0 0 0,-3 2-80 0 0,5 0 0 0 0,-2 0 0 0 0,-1 4 0 0 0,1-2 0 0 0,2 5 0 0 0,-2-2 0 0 0,-1 1 0 0 0,1 3 0 0 0,-3 0 0 0 0,5 3 0 0 0,0 1 0 0 0,0-2 0 0 0,0 5 0 0 0,-2-2 0 0 0,1 4 0 0 0,-4-3 0 0 0,4 2 0 0 0,1 1 0 0 0,-1 0 0 0 0,-3 0 0 0 0,0-1 0 0 0,6 2 0 0 0,-1-1 0 0 0,-1-1-120 0 0,0-2-39 0 0,0 1-1 0 0,3 0-8 0 0,-1-4-304 0 0,2 1-56 0 0,1-2-16 0 0,-2 1-5320 0 0</inkml:trace>
  <inkml:trace contextRef="#ctx0" brushRef="#br1" timeOffset="27">3557 1435 5528 0 0,'0'0'488'0'0,"0"0"-392"0"0,0 0-96 0 0,0 0 0 0 0,3 6 1048 0 0,-3 0 184 0 0,4-1 40 0 0,-3 0 8 0 0,3 7-512 0 0,-4-3-96 0 0,1 2-16 0 0,1-4-8 0 0,2 5-272 0 0,-1-1-56 0 0,-1-2-16 0 0,-2 1 0 0 0,3-1-72 0 0,-2-4-8 0 0,4 4-8 0 0,-1-4 0 0 0,0 0-136 0 0,-3 2-80 0 0,2 0 96 0 0,2-2-96 0 0,-2 1 0 0 0,-3-6-72 0 0,0 0-8 0 0,0 0 0 0 0,5 3-112 0 0,-5-3-16 0 0,5-3-8 0 0,0 3 0 0 0,-5 0-224 0 0,3-6-40 0 0,0 1-16 0 0,-1-2-4984 0 0</inkml:trace>
  <inkml:trace contextRef="#ctx0" brushRef="#br1" timeOffset="28">3522 1379 8288 0 0,'-8'-9'368'0'0,"3"9"80"0"0,0-2-360 0 0,0 2-88 0 0,0 0 0 0 0,-1 0 0 0 0,0-7 488 0 0,6 7 88 0 0,0 0 8 0 0,0 0 8 0 0,-5 0-264 0 0,5 0-48 0 0,0 0-16 0 0,0 0 0 0 0,0 0-264 0 0,0 0 0 0 0,0 0 0 0 0,0 0-3320 0 0,0 0-712 0 0</inkml:trace>
  <inkml:trace contextRef="#ctx0" brushRef="#br1" timeOffset="29">2821 1558 10680 0 0,'0'0'472'0'0,"0"0"104"0"0,-6-2-464 0 0,6 2-112 0 0,0 0 0 0 0,0 0 0 0 0,0 0 216 0 0,0 0 16 0 0,0 0 8 0 0,0 0 0 0 0,4 9 200 0 0,-2-4 40 0 0,1 4 0 0 0,1 0 8 0 0,1 2-152 0 0,-4 4-32 0 0,3-1-8 0 0,-3 5 0 0 0,3-2-296 0 0,0 1 0 0 0,-1-1 0 0 0,-1 2 0 0 0,3-2 80 0 0,-5-3-16 0 0,4 3-64 0 0,-1-5 96 0 0,-1 0-32 0 0,1 0-64 0 0,-3-3 88 0 0,0-3-88 0 0,0-6 128 0 0,0 0-33 0 0,0 0-7 0 0,0 9 0 0 0,0-9 72 0 0,0 0 24 0 0,0 0 0 0 0,0 0 0 0 0,-5-7-56 0 0,2 5-16 0 0,-1-8 0 0 0,-3 2 0 0 0,4-4-16 0 0,1 0-8 0 0,0 1 0 0 0,-3-4 0 0 0,5-3-88 0 0,-5 0 0 0 0,1-2 0 0 0,4 0 0 0 0,-1-1 0 0 0,-3-3 0 0 0,4 3 0 0 0,0-1 0 0 0,0-2 0 0 0,0 3 0 0 0,0 5 0 0 0,4 0 0 0 0,-3 2 0 0 0,4 2 0 0 0,0 0 0 0 0,-1 4 0 0 0,3 1 0 0 0,0 2 0 0 0,0 0 0 0 0,-2 1-88 0 0,3-1 88 0 0,-1 1 0 0 0,4 8 0 0 0,-3-4 0 0 0,-1 3 0 0 0,2-1 72 0 0,-2 5-72 0 0,0-5 0 0 0,-1 6 0 0 0,1 2 0 0 0,0-4 0 0 0,-3 2 0 0 0,1 4 0 0 0,-1 0 0 0 0,-4-1 0 0 0,1 1 0 0 0,-2-1 0 0 0,1-2 0 0 0,-4 3-96 0 0,1-3 24 0 0,3 0 72 0 0,-5 0-104 0 0,0 0 40 0 0,0-4 64 0 0,0 0 0 0 0,-1 5 0 0 0,-1-7 0 0 0,2 4 0 0 0,-1-2 0 0 0,6-5 0 0 0,-7 6 0 0 0,2-3 0 0 0,5-3 0 0 0,-8 6 0 0 0,8-6 0 0 0,0 0 64 0 0,0 0-64 0 0,0 0 0 0 0,0 0-80 0 0,0 0 80 0 0,0 0 0 0 0,0 0-72 0 0,0 0 72 0 0,0 0 0 0 0,8 1 0 0 0,-1-1 0 0 0,4 7 0 0 0,-4-7 0 0 0,1 2 0 0 0,0-2-64 0 0,1 0 64 0 0,0 4 0 0 0,2-4 0 0 0,-2 7 0 0 0,3-6 0 0 0,-2-1 0 0 0,3 6 0 0 0,-3-3 0 0 0,1 1 0 0 0,0-2 0 0 0,-4 3 0 0 0,3-1 0 0 0,-1-1 0 0 0,-5 0 0 0 0,1 3 0 0 0,-5-6 0 0 0,0 0 0 0 0,0 0 64 0 0,0 0-64 0 0,4 5 0 0 0,-4-5 64 0 0,-5 7-64 0 0,5-7 64 0 0,-8 9-64 0 0,-4-4 80 0 0,2-1-80 0 0,-3 1 0 0 0,0 1 0 0 0,0-3 0 0 0,3-1 0 0 0,-7 2-144 0 0,5-1-80 0 0,-4-1-8 0 0,6-2-8 0 0,-3 4-336 0 0,3-4-63 0 0,-1-4-9 0 0,4 2-5528 0 0</inkml:trace>
  <inkml:trace contextRef="#ctx0" brushRef="#br1" timeOffset="30">3342 1497 3224 0 0,'0'0'288'0'0,"0"0"-288"0"0,0 0 0 0 0,0 0 0 0 0,5 2 1248 0 0,0 5 200 0 0,2 2 40 0 0,-2 0 8 0 0,-2-4-744 0 0,3 4-144 0 0,-3 0-32 0 0,0-4-8 0 0,-3 4-320 0 0,0 2-64 0 0,4 2-16 0 0,-2-5 0 0 0,-2 1-56 0 0,0 0-16 0 0,0 0 0 0 0,0-2 0 0 0,-2 0 0 0 0,2-7 0 0 0,0 0 0 0 0,0 0 0 0 0,0 0-8 0 0,0 0-8 0 0,0 0 0 0 0,0 0 0 0 0,0 0-80 0 0,0 0 96 0 0,0 0-96 0 0,0 0 96 0 0,-5 0-96 0 0,3-6 96 0 0,-3 2-96 0 0,5-3 96 0 0,-4 1-32 0 0,4 1-64 0 0,0-4 96 0 0,4-3-32 0 0,-2 3-64 0 0,1 0 0 0 0,-1-1 0 0 0,-1-3 0 0 0,5 4-80 0 0,1 0 80 0 0,1-2-104 0 0,-3 0 40 0 0,1-3-232 0 0,0 6-48 0 0,4 2-8 0 0,-5-2 0 0 0,1 2-208 0 0,-1 0-48 0 0,2 3 0 0 0</inkml:trace>
  <inkml:trace contextRef="#ctx0" brushRef="#br1" timeOffset="31">3145 1520 1376 0 0,'0'0'128'0'0,"0"0"-128"0"0,0 0 0 0 0,0 0 0 0 0,0 0 1952 0 0,0 0 376 0 0,0 0 72 0 0,-4 6 8 0 0,1 0-1560 0 0,-2 0-312 0 0,0 3-64 0 0,2 0-16 0 0,-2 0-112 0 0,3-2-24 0 0,-1 6-8 0 0,1-1 0 0 0,-1 2-24 0 0,0 2-8 0 0,0-5 0 0 0,3-1 0 0 0,3 3-72 0 0,3-1-16 0 0,-4-7 0 0 0,3 5 0 0 0,3-2-80 0 0,0 1-16 0 0,1-6-8 0 0,-3-1-1 0 0,5 1-87 0 0,-2 1 96 0 0,3-4-96 0 0,-5 0 96 0 0,3-7-96 0 0,2 5 0 0 0,-2-7 72 0 0,-3 3-72 0 0,1 1 0 0 0,3-5 0 0 0,-4 1-96 0 0,0-3 32 0 0,-2 2 64 0 0,3-3 0 0 0,-3-1 0 0 0,-4 0-64 0 0,2 5 64 0 0,-6 0 0 0 0,2-9 0 0 0,-4 6 0 0 0,-3 1 0 0 0,3-1 0 0 0,-7 1 0 0 0,3 2 0 0 0,-5 0 0 0 0,4 0-127 0 0,-3 6 15 0 0,1-2 8 0 0,0 5-88 0 0,3-4-8 0 0,-5 8-8 0 0,6-4 0 0 0,-3 0-216 0 0,4 1-48 0 0,1 3-8 0 0,1 1 0 0 0,3 2-792 0 0,2-5-160 0 0</inkml:trace>
  <inkml:trace contextRef="#ctx0" brushRef="#br2" timeOffset="32">1079 2067 4144 0 0,'0'0'368'0'0,"0"0"-296"0"0,0 0-72 0 0,0 0 0 0 0,0 0 480 0 0,0 0 88 0 0,0 1 8 0 0,5 2 8 0 0,-1-3-168 0 0,0 1-32 0 0,0 0 0 0 0,1 0-8 0 0,1-2-24 0 0,2 1-8 0 0,-3 0 0 0 0,3 0 0 0 0,-2 0-88 0 0,3-1-8 0 0,1 0-8 0 0,-1-2 0 0 0,1 3 128 0 0,-1-1 24 0 0,3-2 8 0 0,-2 2 0 0 0,2 1-24 0 0,1-3-8 0 0,1 0 0 0 0,-1 0 0 0 0,1 0-256 0 0,4 2-48 0 0,-4-1-64 0 0,4 0 88 0 0,-3 0-88 0 0,3 1 0 0 0,0 1 0 0 0,0-2 0 0 0,0 1 0 0 0,-3 1 0 0 0,2-1 0 0 0,-3 1 0 0 0,3 0 80 0 0,1 0-80 0 0,-2 0 96 0 0,1 0-96 0 0,-1 0 80 0 0,-1 0-80 0 0,3 0 64 0 0,1 0-64 0 0,-1 0 80 0 0,-2 0-80 0 0,1 1 96 0 0,0-1-96 0 0,1 0 64 0 0,0-1-64 0 0,0 1 0 0 0,-1 0 0 0 0,1 0 64 0 0,1 0-64 0 0,-4 1 0 0 0,7 0 0 0 0,-4-2 64 0 0,-1 2-64 0 0,1 1 0 0 0,-2-2 0 0 0,2 0 0 0 0,-4 0 0 0 0,0 1 0 0 0,1-1 0 0 0,3 0 96 0 0,-3 0-32 0 0,-1 0 0 0 0,1 0-64 0 0,-1 0 232 0 0,2 0-8 0 0,-1 0 0 0 0,1 0 0 0 0,-1-1-224 0 0,0 1 64 0 0,-1 0-64 0 0,1 0 0 0 0,1 0 0 0 0,-1-2 0 0 0,-1 1 0 0 0,2 1 0 0 0,-3 0 72 0 0,1-1-8 0 0,0 1 0 0 0,-1 0 0 0 0,1 0-64 0 0,0 0 0 0 0,-1-3 0 0 0,3 3 0 0 0,-5 0 0 0 0,1 0 0 0 0,-1-1 0 0 0,1 1 0 0 0,1 1 0 0 0,-2-1 0 0 0,2 3 64 0 0,-3-3-64 0 0,3 0 64 0 0,-3 1-64 0 0,2 0 0 0 0,-2 1 64 0 0,-1-2-64 0 0,0 1 0 0 0,1 0 0 0 0,0 2 63 0 0,-2-1-63 0 0,1-1 0 0 0,-1 1 0 0 0,0-1 64 0 0,0 0-64 0 0,-2 2 0 0 0,-1-3 0 0 0,1 4 64 0 0,-2-2-64 0 0,2 0 0 0 0,-1-1 0 0 0,-1 0 64 0 0,1 2-64 0 0,-3-2 0 0 0,2 0 72 0 0,-1 0-72 0 0,2 2 0 0 0,-4-1 64 0 0,2 1-64 0 0,2-1 0 0 0,-3-2 0 0 0,1 0 0 0 0,-3 1 0 0 0,5 0 0 0 0,-5-1 0 0 0,1 2 0 0 0,-1-2 0 0 0,3 1 0 0 0,-2 3 0 0 0,-1-4 0 0 0,0 0-72 0 0,0 0 72 0 0,0 0 0 0 0,0 0 0 0 0,0 0-72 0 0,4 1 72 0 0,-4-1 0 0 0,0 0 0 0 0,4 3 0 0 0,-4-3 0 0 0,0 0 0 0 0,0 0 0 0 0,1 1 0 0 0,-1-1 0 0 0,0 5 0 0 0,1-4 0 0 0,-1-1 0 0 0,3 4 72 0 0,-2 0-72 0 0,-1 1 0 0 0,3 2 0 0 0,-2-1 0 0 0,-1 2 0 0 0,1 1 0 0 0,-1-2 0 0 0,0 3 0 0 0,3 0 0 0 0,-2 0 80 0 0,-1 0-80 0 0,3 4 80 0 0,-3-2-80 0 0,1-1 0 0 0,0-1 0 0 0,-1 2 64 0 0,0 0-64 0 0,3-1 0 0 0,-1-1 0 0 0,-1 1 0 0 0,1 0 0 0 0,-2 1 0 0 0,1 1 72 0 0,0-3-72 0 0,1 3 128 0 0,-2 0 0 0 0,1-2-8 0 0,0 2 0 0 0,-1-3-8 0 0,3 2 0 0 0,-2-2 0 0 0,2 2 0 0 0,-3 0-32 0 0,1 0-8 0 0,-1-2 0 0 0,1 3 0 0 0,-1-3 0 0 0,0 3 0 0 0,1-2 0 0 0,-1 1 0 0 0,-1 0-72 0 0,0 1 64 0 0,0-3-64 0 0,1 0 64 0 0,-2 0-64 0 0,1 3 96 0 0,1-1-96 0 0,0-1 96 0 0,-3 1-96 0 0,2-2 80 0 0,1 0-80 0 0,-1 3 80 0 0,0-3-80 0 0,-1 0 0 0 0,1-1 72 0 0,0 2-72 0 0,1-1 64 0 0,0 2-64 0 0,-2-2 80 0 0,1 2-80 0 0,0-2 80 0 0,0 0-80 0 0,-2-1 80 0 0,2 2-80 0 0,1 0 176 0 0,-1-1-16 0 0,-2 3 0 0 0,3-3 0 0 0,0 2-160 0 0,0-1-128 0 0,0-2 16 0 0,0 1 8 0 0,-1-1 168 0 0,-2 0 32 0 0,3 2 0 0 0,0-2 8 0 0,0-2-40 0 0,0 2-64 0 0,0 2 88 0 0,0-2-88 0 0,0-1 0 0 0,0 0 0 0 0,0 3 0 0 0,0-6 0 0 0,0 4 0 0 0,0 0 64 0 0,0-4-64 0 0,0 0 0 0 0,0 3 72 0 0,0-2-72 0 0,0 2 0 0 0,0-3 72 0 0,0 3-72 0 0,0-2 64 0 0,0-1-64 0 0,0 0 64 0 0,0 0-64 0 0,0 2 0 0 0,0-2 0 0 0,0 0 0 0 0,0 0 0 0 0,0 0 64 0 0,3-1-64 0 0,-3 0 0 0 0,1 1 0 0 0,-1-1 0 0 0,0-3 0 0 0,0-1 0 0 0,3 4-288 0 0,-2-1-32 0 0,-1-3 0 0 0,0 0-4959 0 0,0 0-1001 0 0</inkml:trace>
  <inkml:trace contextRef="#ctx0" brushRef="#br2" timeOffset="33">1053 2115 2760 0 0,'0'0'120'0'0,"0"0"32"0"0,0 0-152 0 0,-2-1 0 0 0,2 1 0 0 0,-3-1 0 0 0,0 0 280 0 0,3 1 24 0 0,-3-4 8 0 0,1 4 0 0 0,2 0-176 0 0,0 0-32 0 0,-3-2-8 0 0,2 1 0 0 0,1 1 192 0 0,0 0 40 0 0,0 0 8 0 0,0 0 0 0 0,0 0 360 0 0,0 0 72 0 0,0 0 8 0 0,0 0 8 0 0,0 0-216 0 0,0 0-48 0 0,0 0-8 0 0,-2 3 0 0 0,2 2-224 0 0,-2-1-56 0 0,2 3-8 0 0,0 1 0 0 0,2 2 0 0 0,-1 4 0 0 0,0-1 0 0 0,0 1 0 0 0,1 1-72 0 0,-1 1-24 0 0,-1 2 0 0 0,1-2 0 0 0,2 2-128 0 0,-3 1 0 0 0,1 3 0 0 0,-1-1 0 0 0,1 4 80 0 0,-1 0-16 0 0,2-2 0 0 0,-1 0 0 0 0,1 4 32 0 0,-2-3 8 0 0,0-1 0 0 0,0 3 0 0 0,0-2 80 0 0,0 0 8 0 0,0 1 8 0 0,2-2 0 0 0,-2 0 72 0 0,1-2 16 0 0,-1-1 0 0 0,1 1 0 0 0,1-2-64 0 0,-1 0-17 0 0,1 0 1 0 0,-2 0 0 0 0,-2 0-64 0 0,2 3-16 0 0,0-4 0 0 0,0-1 0 0 0,2 3-40 0 0,-2-1-16 0 0,2-5 0 0 0,-2 0 0 0 0,1 2-8 0 0,-1-2-64 0 0,0 4 96 0 0,0-4-32 0 0,0 0 0 0 0,2-1 0 0 0,-2 0 0 0 0,0 1 0 0 0,0-3-64 0 0,0 1 0 0 0,2-2 0 0 0,-2-1 0 0 0,0 0 0 0 0,0-4 0 0 0,2 2 0 0 0,-2-3 0 0 0,0-1 0 0 0,0-3 64 0 0,0 0-64 0 0,0 0 64 0 0,0 0-152 0 0,0 0-32 0 0,0 0-8 0 0,0 0-4703 0 0,0-4-937 0 0</inkml:trace>
  <inkml:trace contextRef="#ctx0" brushRef="#br1" timeOffset="34">2521 2277 3224 0 0,'0'0'288'0'0,"0"0"-288"0"0,0 0 0 0 0,0 0 0 0 0,0 0 896 0 0,0 0 120 0 0,0 0 24 0 0,0 0 8 0 0,0 0-432 0 0,0 0-80 0 0,0 0-24 0 0,0 0 0 0 0,0 0-240 0 0,-2 9-48 0 0,2-9-16 0 0,-5 9 0 0 0,5-9 80 0 0,5 9 8 0 0,-3 0 8 0 0,0 0 0 0 0,-2-9-168 0 0,0 0-32 0 0,5 3-8 0 0,-5-3 0 0 0,5 2-24 0 0,0 3-8 0 0,4-5 0 0 0,-4 0 0 0 0,3-5 0 0 0,-3 3 0 0 0,0-1 0 0 0,1-1 0 0 0,-1-1-64 0 0,-2 0 0 0 0,3-2 0 0 0,-6 1 0 0 0,5 1 0 0 0,-4-1 0 0 0,2-1 80 0 0,1 2-80 0 0,-4 5 0 0 0,2-2 0 0 0,-2-5 0 0 0,-2 4 0 0 0,2-2 128 0 0,0 5-24 0 0,0 0-8 0 0,0 0 0 0 0,-7-4-24 0 0,1-1-8 0 0,-3 5 0 0 0,4 0 0 0 0,-2-4-64 0 0,0 3 0 0 0,1 2 0 0 0,-3-1 0 0 0,0 0-160 0 0,9 0-56 0 0,-5 8-8 0 0,5-8 0 0 0,-6 0-96 0 0,6 0-32 0 0,0 0 0 0 0,0 0-2808 0 0,0 0-560 0 0</inkml:trace>
  <inkml:trace contextRef="#ctx0" brushRef="#br2" timeOffset="35">8140 2349 5528 0 0,'0'0'240'0'0,"0"0"56"0"0,0 0-232 0 0,0 0-64 0 0,0 0 0 0 0,0 0 0 0 0,0 0 568 0 0,0 0 104 0 0,0 0 16 0 0,0 0 8 0 0,3-2-464 0 0,1-1-88 0 0,0 1-16 0 0,-2 2-8 0 0,2-1 136 0 0,1 1 32 0 0,0-1 8 0 0,0 1 0 0 0,3-3-72 0 0,-1 3-24 0 0,0 0 0 0 0,0 0 0 0 0,3 0 16 0 0,0 0 0 0 0,-1-1 0 0 0,1 1 0 0 0,3 0-48 0 0,-2 0-8 0 0,1-4 0 0 0,-1 4 0 0 0,2 0-32 0 0,-2 0-16 0 0,2 0 0 0 0,-1-1 0 0 0,0 1-24 0 0,1 0-8 0 0,-1-3 0 0 0,0 3 0 0 0,0-1-80 0 0,0 0 64 0 0,1-2-64 0 0,0 2 64 0 0,2-3 0 0 0,-2 4 0 0 0,1-1 0 0 0,0-2 0 0 0,-1 2 24 0 0,0 0 0 0 0,-1-2 0 0 0,2 2 0 0 0,0 1 8 0 0,-1-3 0 0 0,0 2 0 0 0,0 1 0 0 0,-1-4-24 0 0,1 3 0 0 0,0 1 0 0 0,2 0 0 0 0,-1 0-8 0 0,3-3 0 0 0,-3 3 0 0 0,0-1 0 0 0,2 1 0 0 0,-2 0-64 0 0,0-1 96 0 0,0 1-32 0 0,-1 0-64 0 0,0 0 96 0 0,1 0-96 0 0,-1 0 96 0 0,-2-4-96 0 0,3 4 0 0 0,0 0 0 0 0,-2-1 64 0 0,0 1-64 0 0,0 0 64 0 0,2 0-64 0 0,-1 0 64 0 0,1-3-64 0 0,0 3 80 0 0,-1 0-80 0 0,-1-1 80 0 0,1 1-80 0 0,-3 0 96 0 0,3 0-96 0 0,-2 0 96 0 0,1 0-96 0 0,-2 0 0 0 0,2-3 72 0 0,-2 1-72 0 0,1 2 0 0 0,1 0 64 0 0,-3-3-64 0 0,1 3 0 0 0,1-1 0 0 0,-1 0 0 0 0,1 1 0 0 0,-1 0 0 0 0,0 0 0 0 0,0 0 0 0 0,1 0 0 0 0,-2 0 0 0 0,0 1 0 0 0,0 0 63 0 0,0-1-63 0 0,-1 3 0 0 0,1-3 0 0 0,-3 0 0 0 0,3 0 0 0 0,-1 0 0 0 0,0 0 0 0 0,-2 2 0 0 0,3-2 0 0 0,-4 3 0 0 0,4-3 0 0 0,0 0 64 0 0,-1 0-64 0 0,-2 0 0 0 0,2 0 0 0 0,-2 0 0 0 0,0 0 0 0 0,4 1 0 0 0,-4 2 0 0 0,-1-3 0 0 0,2 0 0 0 0,-1 0 0 0 0,1 1 0 0 0,-2 3 0 0 0,2-4 0 0 0,-3 0 0 0 0,2 0 0 0 0,-1 0 0 0 0,0 1 0 0 0,-1 0 0 0 0,1-1 0 0 0,0 3 64 0 0,-1-3-64 0 0,-2 0 0 0 0,2 0 0 0 0,-1 1 0 0 0,2 3 0 0 0,-4-4 0 0 0,3-4 0 0 0,0 4 0 0 0,-3 4 0 0 0,3-4 0 0 0,-3 0 0 0 0,3 0 0 0 0,0 0 0 0 0,-3 0 0 0 0,3 0 0 0 0,-4 0 0 0 0,1 1 0 0 0,-1-1 0 0 0,4 3 0 0 0,0-3 0 0 0,-3 1 0 0 0,-1-1 0 0 0,4 4 0 0 0,-4-4 0 0 0,1 1 0 0 0,-1 3 0 0 0,3-1 0 0 0,-2-1 0 0 0,0 3 0 0 0,1-2 0 0 0,-2-3 0 0 0,1 5 0 0 0,0-1 0 0 0,0 2 0 0 0,1-2 0 0 0,-1 2 0 0 0,0-2 64 0 0,0 3-64 0 0,-1-2 0 0 0,0 3 0 0 0,0-3 0 0 0,0 3 64 0 0,0 1-64 0 0,0-3 0 0 0,2 4 0 0 0,-2-3 64 0 0,0 2-64 0 0,0 0 0 0 0,0-3 0 0 0,0 2 64 0 0,-2 2-64 0 0,2 1 0 0 0,0-3 0 0 0,-1 1 64 0 0,1 0-64 0 0,0-1 0 0 0,0 1 0 0 0,0-2 64 0 0,-1 1-64 0 0,1-2 96 0 0,0 2-32 0 0,0 1 0 0 0,0-1-64 0 0,0-2 0 0 0,0 2 64 0 0,0 1-64 0 0,-1-1 72 0 0,1-2-72 0 0,1 4 96 0 0,-1-3-96 0 0,0 1 80 0 0,0 0-80 0 0,0-1 64 0 0,0 1-64 0 0,0 1 0 0 0,0-4 0 0 0,0 4 64 0 0,0-3-64 0 0,1 2 0 0 0,-1 0 64 0 0,-1-1-64 0 0,1-2 64 0 0,-1 2-64 0 0,-1-1 0 0 0,2 2 72 0 0,0-2-72 0 0,2 1 64 0 0,-2-1-64 0 0,1-1 80 0 0,-1 3-80 0 0,-1-3 88 0 0,-1 0-88 0 0,2-1 96 0 0,0 1-96 0 0,0 2 88 0 0,0-1-88 0 0,0-5 80 0 0,2 5-80 0 0,-2-3 64 0 0,1 2-64 0 0,-1-1 0 0 0,0-2 72 0 0,0 2-72 0 0,0-1 80 0 0,1 1-80 0 0,-1-1 80 0 0,1 2-80 0 0,-1-3 0 0 0,2 2 0 0 0,-2 1 64 0 0,0-2-64 0 0,0 2 0 0 0,0-2 0 0 0,1-1 64 0 0,-1 1-64 0 0,0 2 64 0 0,0-2-64 0 0,1-1 64 0 0,-1 3-64 0 0,0-2 0 0 0,2-1 0 0 0,-1 4 0 0 0,-1-3 0 0 0,1 1 64 0 0,-1-1-64 0 0,1-1 0 0 0,-1 4 0 0 0,2-4 0 0 0,-2 2 64 0 0,0 0-64 0 0,0-2 0 0 0,0 2 0 0 0,0 0 0 0 0,0 0 0 0 0,0 2 0 0 0,0-2 0 0 0,1 0 0 0 0,-1-2 0 0 0,1 2 0 0 0,-1 0 0 0 0,0-4 0 0 0,0 5 64 0 0,0-1-64 0 0,0 0 0 0 0,0-4 0 0 0,2 3 64 0 0,-2 0-64 0 0,1 1 0 0 0,-1-4 0 0 0,0 4 0 0 0,1-2 0 0 0,-1-2 64 0 0,0 4-64 0 0,0-4 0 0 0,0 4 0 0 0,0-4 64 0 0,1 4-64 0 0,-1-4 0 0 0,0 0 0 0 0,0 2 0 0 0,0-2 0 0 0,0 5 0 0 0,0-5 64 0 0,0 0-64 0 0,0 0 0 0 0,0 0 64 0 0,0 3 0 0 0,0-3-64 0 0,0 0 96 0 0,0 0-32 0 0,0 0-64 0 0,0 3 80 0 0,0-3-80 0 0,0 0 80 0 0,0 0-80 0 0,0 0 0 0 0,0 0 72 0 0,0 0-72 0 0,0 0 0 0 0,0 0 64 0 0,0 3-64 0 0,0-3 0 0 0,-1 3 0 0 0,1-3 0 0 0,-4 3 0 0 0,2-2 64 0 0,2-1-64 0 0,-3 4 64 0 0,-1-3-64 0 0,0 1 64 0 0,1-1-64 0 0,-1 0 0 0 0,0-1 0 0 0,0 2 0 0 0,-1 0 0 0 0,1-2 64 0 0,-1 0-64 0 0,0 3 0 0 0,0-3 0 0 0,-3 1 64 0 0,2 0-64 0 0,1 1 0 0 0,-4-2 0 0 0,1 0 0 0 0,-1 0 0 0 0,2 1 0 0 0,-2 1 0 0 0,-1-2 0 0 0,0 0 0 0 0,1 0 64 0 0,-2 3-64 0 0,-1-3 0 0 0,1 0 0 0 0,-1 0 0 0 0,-1 1 0 0 0,0 1 0 0 0,-1-2 0 0 0,1 0 0 0 0,-2 0 0 0 0,1 1 0 0 0,-3-1 0 0 0,-1 1 0 0 0,0 2 0 0 0,0-3 0 0 0,-4 0 0 0 0,3 2-64 0 0,1 0 64 0 0,-1-2 0 0 0,0 1-72 0 0,0 1 72 0 0,-1 1 0 0 0,1-3 0 0 0,2 3 0 0 0,1-2 0 0 0,-2 0-64 0 0,4 1 64 0 0,1-2-80 0 0,0 1 80 0 0,3 2-768 0 0,-1-3-96 0 0,2 0-32 0 0</inkml:trace>
  <inkml:trace contextRef="#ctx0" brushRef="#br2" timeOffset="36">8128 2368 2304 0 0,'0'0'200'0'0,"0"0"-200"0"0,0 0 0 0 0,0 0 0 0 0,0 0 976 0 0,0 0 152 0 0,0 0 32 0 0,0 0 8 0 0,0 0-368 0 0,-2 4-80 0 0,2 1-16 0 0,-1 0 0 0 0,1 2-224 0 0,0-2-40 0 0,0 3-16 0 0,0 1 0 0 0,1-2-168 0 0,-1 4-40 0 0,1 2-8 0 0,0-2 0 0 0,1 2 40 0 0,0 1 8 0 0,1 1 0 0 0,-2-1 0 0 0,3 3-72 0 0,-4-2-16 0 0,3 2 0 0 0,-2-2 0 0 0,1 3-8 0 0,-2 0 0 0 0,3 2 0 0 0,-2-3 0 0 0,-1-1-96 0 0,3 2-64 0 0,-3 0 80 0 0,0-1-80 0 0,0-3 72 0 0,0-2-72 0 0,0 1 64 0 0,0 1-64 0 0,0-3 64 0 0,0 0-64 0 0,0-2 64 0 0,0-2-64 0 0,0 4 88 0 0,2-2-24 0 0,-2-1-64 0 0,0 1 96 0 0,2-1 0 0 0,-2-1 0 0 0,0 1 0 0 0,0-3 0 0 0,0 3-96 0 0,2-2-80 0 0,-2-1 16 0 0,2 2 0 0 0,-1-5 64 0 0,0 1 96 0 0,-1 2-16 0 0,3-2-8 0 0,-3 2-264 0 0,1-3-48 0 0,-1 1-16 0 0,2-1 0 0 0,-2-2 56 0 0,0 0 8 0 0,2 0 0 0 0,-2 0 0 0 0,0 0-256 0 0,2-1-56 0 0,0 0-8 0 0,1 0-4640 0 0</inkml:trace>
  <inkml:trace contextRef="#ctx0" brushRef="#br1" timeOffset="37">2321 2402 5240 0 0,'0'0'224'0'0,"0"0"64"0"0,0 0-288 0 0,0 0 0 0 0,0 0 0 0 0,0 0 0 0 0,0 0 304 0 0,-6 7 8 0 0,6-7 0 0 0,0 0 0 0 0,0 0 8 0 0,-6 5 8 0 0,6-5 0 0 0,0 0 0 0 0,0 9-128 0 0,0-9-24 0 0,0 0-8 0 0,5 6 0 0 0,-4-1-40 0 0,5-1-16 0 0,-1 0 0 0 0,0-4 0 0 0,0 1-48 0 0,0 3-64 0 0,0-8 88 0 0,1 4-88 0 0,-1 0 64 0 0,1-1-64 0 0,-2 1 0 0 0,0-4 0 0 0,-4 4 64 0 0,0 0-64 0 0,5-5 0 0 0,-4 1 0 0 0,3-2 88 0 0,-4 6-88 0 0,3-4 80 0 0,-3-1-80 0 0,0 0 0 0 0,0 5 0 0 0,-3-7 0 0 0,3 7 0 0 0,-5-2 64 0 0,0-4-64 0 0,1 3 0 0 0,4 3 0 0 0,-8 0 0 0 0,3-2-120 0 0,-3 2 16 0 0,1 0 0 0 0,7 0-144 0 0,-5 0-24 0 0,5 0-8 0 0,-8 2-3296 0 0</inkml:trace>
  <inkml:trace contextRef="#ctx0" brushRef="#br1" timeOffset="38">2083 2477 4144 0 0,'0'0'368'0'0,"0"0"-296"0"0,0 0-72 0 0,0 0 0 0 0,0 6 624 0 0,0-6 112 0 0,0 0 16 0 0,-2 6 8 0 0,2-4-352 0 0,0 8-72 0 0,0-10-16 0 0,2 2 0 0 0,1 5-64 0 0,0-6-8 0 0,2 6-8 0 0,-4-1 0 0 0,7-6-40 0 0,-1 3-8 0 0,-2 2 0 0 0,0-5 0 0 0,-5 0-96 0 0,8 0-32 0 0,-1 0 0 0 0,1 0 0 0 0,0 0 0 0 0,-2 0-64 0 0,-2 0 96 0 0,-4 0-32 0 0,5-1-64 0 0,-1-6 96 0 0,-3 5-96 0 0,-1 2 96 0 0,0 0-96 0 0,3-7 64 0 0,-3 7-64 0 0,4-4 64 0 0,-4-1 16 0 0,0 5 0 0 0,0 0 0 0 0,-4-5 0 0 0,0-1-80 0 0,0 2 0 0 0,-5 2 0 0 0,4-1 64 0 0,5 3-64 0 0,-5-3 0 0 0,-2-3 0 0 0,0 3 0 0 0,-1 3 0 0 0,3 0 0 0 0,-3 0-96 0 0,-1 0 96 0 0,9 0-192 0 0,0 0 16 0 0,-4 3 8 0 0,4-3 0 0 0,-9 2-248 0 0,9-2-56 0 0,0 0-8 0 0,-4 7-3424 0 0</inkml:trace>
  <inkml:trace contextRef="#ctx0" brushRef="#br2" timeOffset="39">1731 2567 6448 0 0,'0'-2'576'0'0,"0"2"-464"0"0,1-5-112 0 0,2 5 0 0 0,2 0 576 0 0,0 0 96 0 0,-1-2 24 0 0,2 2 0 0 0,0 0-112 0 0,1 0-16 0 0,2 0-8 0 0,0 0 0 0 0,-2 2-176 0 0,1 3-40 0 0,1-5-8 0 0,-2 4 0 0 0,0-4-136 0 0,2 5-24 0 0,0 0-8 0 0,0 1 0 0 0,-3-3-8 0 0,4 3-8 0 0,-3 2 0 0 0,4 0 0 0 0,-4 1-72 0 0,1-3-16 0 0,1 3 0 0 0,-1 1 0 0 0,-2 1 0 0 0,2-1 0 0 0,-2 0 0 0 0,2 3 0 0 0,-2-3 48 0 0,1 3 8 0 0,-1 1 0 0 0,2-3 0 0 0,-3 3-16 0 0,0-3 0 0 0,-1 3 0 0 0,1 1 0 0 0,0-1-104 0 0,-2 1 72 0 0,-1-2-72 0 0,1 1 64 0 0,-1 1 31 0 0,1-2 1 0 0,-2-2 0 0 0,-1 1 0 0 0,3-2-32 0 0,-1 2 0 0 0,-1-2 0 0 0,2 1 0 0 0,-3-4 200 0 0,1 1 40 0 0,2 0 8 0 0,-2 1 0 0 0,0-1-168 0 0,2-2-32 0 0,-2-1-8 0 0,2 0 0 0 0,1 3-8 0 0,-2-3-8 0 0,1-1 0 0 0,0-2 0 0 0,-1 6-88 0 0,1-4 0 0 0,-1 0 0 0 0,2-2 0 0 0,-1 1 0 0 0,1-2 0 0 0,-2 3 0 0 0,2-3 0 0 0,0-1 0 0 0,-2 0 128 0 0,1 3-16 0 0,-2-2-8 0 0,-1-1 56 0 0,0 0 16 0 0,4 0 0 0 0,-4 0 0 0 0,0 0-176 0 0,0 0 0 0 0,3-1 0 0 0,-3 1 0 0 0,0 0 0 0 0,0 0 88 0 0,0 0-24 0 0,0 0 0 0 0,0 0 32 0 0,0 0 0 0 0,0-3 0 0 0,0 3 0 0 0,0 0-96 0 0,0 0 0 0 0,0 0 0 0 0,0 0 0 0 0,-2-5 0 0 0,2 5 0 0 0,0 0 0 0 0,0 0 0 0 0,0 0 0 0 0,0 0 0 0 0,0 0 0 0 0,0 0 64 0 0,-2 5-64 0 0,-2-5 0 0 0,-1 0-80 0 0,4 0 80 0 0,-5 3 0 0 0,3-2 0 0 0,-6-1 0 0 0,2 1 0 0 0,0-1 0 0 0,0 4 0 0 0,-2-4 0 0 0,-1 0 0 0 0,-2 0-88 0 0,2 0-40 0 0,0 0-16 0 0,-3-4-7967 0 0</inkml:trace>
  <inkml:trace contextRef="#ctx0" brushRef="#br2" timeOffset="40">1750 2629 2760 0 0,'-3'-8'120'0'0,"3"6"32"0"0,-2-2-152 0 0,1 0 0 0 0,-1-1 0 0 0,1 1 0 0 0,-2 2 1680 0 0,1-2 304 0 0,-1 1 64 0 0,-1 1 16 0 0,3-1-1144 0 0,-1 0-232 0 0,-1 0-48 0 0,-3 1 0 0 0,-2 1-224 0 0,3 1-32 0 0,-2 0-16 0 0,-1-1 0 0 0,-1 1-176 0 0,0 0-32 0 0,-1 2 0 0 0,0 3-8 0 0,1-2-56 0 0,-2 2 0 0 0,0 2-8 0 0,1-1 0 0 0,2 3 32 0 0,-1 1 7 0 0,0 1 1 0 0,2 0 0 0 0,-4 3 48 0 0,5-1 16 0 0,-3-1 0 0 0,3 2 0 0 0,-2 1-128 0 0,1-1-64 0 0,0 3 80 0 0,2 2-80 0 0,1-4 64 0 0,-1 1-64 0 0,1 3 0 0 0,-1 0 72 0 0,1 2 24 0 0,0-6 0 0 0,-1 2 0 0 0,2-3 0 0 0,-1 4-96 0 0,1-1 80 0 0,-1-3-80 0 0,-3 2 80 0 0,4 0-80 0 0,-3-3 0 0 0,3-3 0 0 0,-1 3 0 0 0,-1 0 0 0 0,-1-2 0 0 0,3-1 72 0 0,-3-1-8 0 0,3-1 24 0 0,-3 0 8 0 0,2-1 0 0 0,0-1 0 0 0,1-1-32 0 0,0-1-64 0 0,2-2 96 0 0,-2 2-32 0 0,3-4-64 0 0,-2 3 0 0 0,2-3 0 0 0,0 0 64 0 0,0 0-64 0 0,0 0 0 0 0,0 0 0 0 0,0 0 0 0 0,0 0-224 0 0,0 0-64 0 0,0 0-16 0 0,0 0 0 0 0,0 0-880 0 0,0 0-183 0 0</inkml:trace>
  <inkml:trace contextRef="#ctx0" brushRef="#br1" timeOffset="41">6568 2758 3224 0 0,'0'0'136'0'0,"0"0"40"0"0,-1-2-176 0 0,1 2 0 0 0,0 0 0 0 0,0-4 0 0 0,-1 1 1232 0 0,-1 0 208 0 0,1 1 48 0 0,-1-2 8 0 0,1 0-648 0 0,-3 0-128 0 0,3-1-24 0 0,-2 2-8 0 0,2 0-120 0 0,0-3-24 0 0,-2 1-8 0 0,0-1 0 0 0,3 1-176 0 0,-2 0-32 0 0,-1-4-8 0 0,3 2 0 0 0,-2 0-96 0 0,-1-1-32 0 0,3-1 0 0 0,-2 1-1 0 0,0-2-95 0 0,2 5-16 0 0,-2-2-8 0 0,2 2 0 0 0,-1-4-72 0 0,-1 3 0 0 0,0 3 0 0 0,2 1 64 0 0,0-2-64 0 0,0 2 0 0 0,2-2 0 0 0,-2 2 0 0 0,0 2-120 0 0,0 0 16 0 0,0 0 0 0 0,0 0 1 0 0,0 0-121 0 0,0 0-32 0 0,0 0 0 0 0,0 0 0 0 0,0 0-448 0 0,0 0-96 0 0,0 0-24 0 0,0 0-4496 0 0</inkml:trace>
  <inkml:trace contextRef="#ctx0" brushRef="#br1" timeOffset="42">6537 2605 3680 0 0,'0'0'328'0'0,"0"0"-264"0"0,0 0-64 0 0,0 0 0 0 0,0 0 704 0 0,0 0 120 0 0,0 0 24 0 0,0 0 8 0 0,0 0-416 0 0,0 0-88 0 0,0 0-8 0 0,0 0-8 0 0,0 0-48 0 0,0 0 0 0 0,0 0-8 0 0,0 0 0 0 0,0 0 32 0 0,0 0 8 0 0,2-2 0 0 0,-2 2 0 0 0,0 0-24 0 0,0 0 0 0 0,5 0 0 0 0,-1 0 0 0 0,1 2-80 0 0,1-2-24 0 0,-1-2 0 0 0,-1 4 0 0 0,3 0-72 0 0,-2 2-24 0 0,2-3 0 0 0,-2 3 0 0 0,2 2-96 0 0,0-3 72 0 0,0 3-72 0 0,2-1 64 0 0,-1 4-64 0 0,0-4 0 0 0,-2 1 0 0 0,0 1 0 0 0,3-1 0 0 0,-2 1 96 0 0,2-1-96 0 0,2 2 96 0 0,-4 0-96 0 0,2-1 96 0 0,0-1-96 0 0,0 1 96 0 0,1-1-96 0 0,-1-2 0 0 0,1 4 0 0 0,0-2-88 0 0,-1 0 88 0 0,-1-1 64 0 0,0 2-64 0 0,2 1 88 0 0,-2-2-88 0 0,1-1 0 0 0,-1 2 0 0 0,-1 1 0 0 0,1-3 0 0 0,-1 3 0 0 0,0 1 0 0 0,0-1 0 0 0,-2-4 0 0 0,4 0 0 0 0,-4 1 64 0 0,-1-1-64 0 0,1 0 64 0 0,0-1-64 0 0,0 0 64 0 0,-2 1-64 0 0,2 0 80 0 0,-2-3-80 0 0,1 4 96 0 0,-2-2-96 0 0,2-1 104 0 0,-1-2-32 0 0,-3 0-8 0 0,4 2 0 0 0,0 0 0 0 0,-2-1-64 0 0,2 0 96 0 0,-4-1-32 0 0,4 0-64 0 0,-4 0 64 0 0,0 0-64 0 0,0 4 64 0 0,3 0-64 0 0,-3-4 64 0 0,0 0-64 0 0,0 0 64 0 0,0 0-64 0 0,0 0 64 0 0,0 0-64 0 0,0 0 64 0 0,0 0 0 0 0,0 0-64 0 0,0 0 96 0 0,0-4-32 0 0,-1-2-64 0 0,-1 0 0 0 0,2 6 0 0 0,0 0 64 0 0,0 0-320 0 0,0 0-64 0 0,0 0-8 0 0,0 0-5632 0 0</inkml:trace>
  <inkml:trace contextRef="#ctx0" brushRef="#br2" timeOffset="43">8581 2634 2760 0 0,'0'0'248'0'0,"-5"-2"-248"0"0,-2-2 0 0 0,2 3 0 0 0,4-4 968 0 0,-7 3 152 0 0,2 2 24 0 0,-1 7 8 0 0,1-6-520 0 0,-2 7-104 0 0,0 2-16 0 0,-2 2-8 0 0,1 3 32 0 0,2-1 8 0 0,0 3 0 0 0,-6-3 0 0 0,1 8-248 0 0,3-1-40 0 0,3-3-16 0 0,-2 2 0 0 0,3 0 80 0 0,0 3 8 0 0,2-2 8 0 0,3 0 0 0 0,3 1-200 0 0,2 1-40 0 0,-2 2 0 0 0,6-2-8 0 0,0-5-88 0 0,3 3 64 0 0,1-2-64 0 0,4-1 64 0 0,4-5-64 0 0,-3-3 64 0 0,1 0-64 0 0,7-4 64 0 0,-6-1-64 0 0,3-1 0 0 0,1-8 0 0 0,0 1 0 0 0,-3 1 0 0 0,7-10 64 0 0,-2-1-64 0 0,1-1 64 0 0,-5-4 24 0 0,1 1 0 0 0,2-1 0 0 0,-9-2 0 0 0,2 3 120 0 0,-4-1 24 0 0,-1-3 8 0 0,-2 3 0 0 0,-4-2-56 0 0,-1-3-17 0 0,-4-1 1 0 0,-2 4 0 0 0,0-2-8 0 0,-2-4-8 0 0,-4 1 0 0 0,1 1 0 0 0,-5 0-24 0 0,1 8-8 0 0,0 2 0 0 0,-4 1 0 0 0,-4-1-120 0 0,3 1 0 0 0,-8 2 0 0 0,5 5 0 0 0,-4 2 0 0 0,0 8 0 0 0,-1-4 0 0 0,2 0 0 0 0,3 3-264 0 0,-5 0-56 0 0,3 0 0 0 0,2-1-8 0 0,0 3-871 0 0,5 2-177 0 0,-16 8-32 0 0,13 0 0 0 0</inkml:trace>
  <inkml:trace contextRef="#ctx0" brushRef="#br1" timeOffset="44">3617 2763 3224 0 0,'0'0'288'0'0,"0"0"-288"0"0,3 0 0 0 0,0 0 0 0 0,-1 0 936 0 0,4 2 136 0 0,-3-2 24 0 0,2 0 8 0 0,2 0-624 0 0,-3 2-128 0 0,5-4-32 0 0,-3 2 0 0 0,-1 0 32 0 0,1 0 8 0 0,2 0 0 0 0,0-2 0 0 0,-1 2 8 0 0,0-1 0 0 0,3 1 0 0 0,-3 0 0 0 0,4 0-48 0 0,-3 0-16 0 0,3 0 0 0 0,-1 0 0 0 0,-1-2-112 0 0,1 2-32 0 0,3 0 0 0 0,-2 0 0 0 0,-2 0-160 0 0,1 0 0 0 0,2 0 0 0 0,-1 2 0 0 0,-1-1 0 0 0,1-1 72 0 0,1 0-72 0 0,0 0 0 0 0,-3 0 64 0 0,3 0-64 0 0,-1 0 0 0 0,0 2 0 0 0,0-2 64 0 0,-1 0-64 0 0,3 2 0 0 0,-1-2 0 0 0,-2 0 80 0 0,3 0-80 0 0,0 3 64 0 0,0-2-64 0 0,2-1 80 0 0,0 0-80 0 0,-2 0 96 0 0,0 0-96 0 0,2 2 96 0 0,-4-2-96 0 0,5 2 96 0 0,-3-2-96 0 0,-1 0 88 0 0,2 0-88 0 0,1 0 80 0 0,-2 0-80 0 0,2 0 88 0 0,0 0-88 0 0,0 0 96 0 0,1-2-96 0 0,2 0 64 0 0,-1 1-64 0 0,-2 1 0 0 0,3-3 0 0 0,-2-1 64 0 0,-2 4-64 0 0,4 0 0 0 0,-2 0 0 0 0,-2-1 0 0 0,1 1 0 0 0,-1 0 0 0 0,0 0 0 0 0,1 0 80 0 0,1 0-80 0 0,-4 0 64 0 0,3 1-64 0 0,0-1 0 0 0,0 2 0 0 0,0-4 0 0 0,1 2 0 0 0,-1 0 0 0 0,-1 0 0 0 0,3 0 0 0 0,-1 0 0 0 0,-2 0 0 0 0,0 0 0 0 0,2 0 0 0 0,-1 0 0 0 0,-1 0 0 0 0,1 0 0 0 0,2 0 0 0 0,-3 0 0 0 0,1 0 0 0 0,2 0 0 0 0,-1-1 0 0 0,1 1 0 0 0,-2 0 0 0 0,1 0 0 0 0,4-2 0 0 0,-3 2 0 0 0,0 0 0 0 0,0 0 0 0 0,2 0 0 0 0,-4 0 0 0 0,2 0 176 0 0,0 0 16 0 0,-1 0 8 0 0,2 0 0 0 0,-1 2-320 0 0,1-4-64 0 0,2 2-8 0 0,-1 0-8 0 0,-1 0 376 0 0,0 0 80 0 0,2 2 8 0 0,0-2 8 0 0,-2-2-177 0 0,1 2-95 0 0,-2 2 96 0 0,2-1-96 0 0,0 1 72 0 0,0 0-72 0 0,0-2 0 0 0,1 3 72 0 0,-1-2-72 0 0,2-1 0 0 0,0 0 0 0 0,1 0 64 0 0,0 2-64 0 0,0-2 0 0 0,1 0 0 0 0,-2 0 0 0 0,0 0 0 0 0,-1 0 0 0 0,0 2 0 0 0,-1-2 0 0 0,0 0 0 0 0,1-2 0 0 0,-1 4 0 0 0,1-2 64 0 0,0 0-64 0 0,2 0 0 0 0,-1 0 0 0 0,-2 0 64 0 0,4 0-64 0 0,-4 0 0 0 0,0 0 0 0 0,-2 0 64 0 0,2 0-64 0 0,-1 0 0 0 0,0 0 0 0 0,0 0 0 0 0,-3 0 0 0 0,3 0 0 0 0,0 0 0 0 0,0 0 0 0 0,-1 3 0 0 0,-2-3 0 0 0,3 0 0 0 0,-2-3 0 0 0,2 3 0 0 0,-2 0 0 0 0,2 0 0 0 0,-2 3 0 0 0,0-6 0 0 0,0 3 0 0 0,-1 0 0 0 0,1 0 0 0 0,0 0 0 0 0,0 0 0 0 0,2 0 0 0 0,-1 0 0 0 0,-2 0 0 0 0,2 0 0 0 0,-1 0 0 0 0,2 0 0 0 0,-2 0 0 0 0,0 0 64 0 0,-1 0-64 0 0,1-2 0 0 0,-2 0 0 0 0,2 2 0 0 0,0 0 0 0 0,-2-1 0 0 0,1-2 0 0 0,-1 1 0 0 0,-3 0 0 0 0,2 4 0 0 0,0 0 0 0 0,1 1 64 0 0,-2-2-64 0 0,-1-1 0 0 0,-1-1 0 0 0,-3 1 0 0 0,2 0 0 0 0,0 1 0 0 0,-4-1 0 0 0,3 0 0 0 0,-3 2 0 0 0,-2 0-88 0 0,-3-2-152 0 0,0 0-32 0 0,0 0-7 0 0,-2 0-6241 0 0</inkml:trace>
  <inkml:trace contextRef="#ctx0" brushRef="#br1" timeOffset="45">3620 2796 6992 0 0,'-2'-6'312'0'0,"2"6"64"0"0,0-4-304 0 0,0 4-72 0 0,0 0 0 0 0,0 0 0 0 0,0 0 592 0 0,0 0 104 0 0,0 0 16 0 0,2 7 8 0 0,1-4-296 0 0,-3 4-56 0 0,2 3-16 0 0,-2 1 0 0 0,0 2-32 0 0,0 0-16 0 0,-2 0 0 0 0,2 0 0 0 0,0 5-112 0 0,0-1-32 0 0,0-5 0 0 0,0 6 0 0 0,0-2-72 0 0,0-1-24 0 0,0-2 0 0 0,2 1 0 0 0,-2 0-64 0 0,0-4 0 0 0,-2 0 0 0 0,2-1 64 0 0,0-4-64 0 0,0-2-112 0 0,0-3 24 0 0,0 0-3656 0 0,0 0-736 0 0</inkml:trace>
  <inkml:trace contextRef="#ctx0" brushRef="#br1" timeOffset="46">6571 3070 7456 0 0,'0'0'160'0'0,"0"0"40"0"0,0 0 8 0 0,0 0 0 0 0,0 0-208 0 0,0 0 0 0 0,0 0 0 0 0,0 0 0 0 0,0 0 336 0 0,2 1 24 0 0,-2-1 8 0 0,1 4 0 0 0,1-1-80 0 0,-2 2-8 0 0,0 1-8 0 0,2-1 0 0 0,-2-5-32 0 0,0 5-8 0 0,0 1 0 0 0,0 4 0 0 0,0-4-144 0 0,0 1-88 0 0,-2 0 96 0 0,2 0-96 0 0,-2 0 96 0 0,1-2-32 0 0,1-5 0 0 0,0 6-64 0 0,-2 2 120 0 0,-2-3-32 0 0,2-3-8 0 0,1 3 0 0 0,0-2 48 0 0,1-3 16 0 0,0 0 0 0 0,0 0 0 0 0,0 0-64 0 0,0 0-16 0 0,0 0 0 0 0,0 0 0 0 0,0 0-64 0 0,0 0-88 0 0,0-2 24 0 0,0 2 0 0 0,0 0-192 0 0,0 0-32 0 0,1-1 0 0 0,-1 1-8 0 0,0 0-56 0 0,1-5-16 0 0,-1 3 0 0 0,0 2 0 0 0,0 0 160 0 0,0 0 32 0 0,2-2 8 0 0,-2 2 0 0 0,0 0 168 0 0,0 0 0 0 0,0 0-72 0 0,0 0 72 0 0,1-3 0 0 0,-1 3 0 0 0,0 0 0 0 0,3-1 0 0 0,-1-3 104 0 0,-1 1 0 0 0,-1 3 0 0 0,2-2 0 0 0,3 1 56 0 0,0 1 0 0 0,-3-3 8 0 0,4 3 0 0 0,-3 0 64 0 0,2-5 16 0 0,0 1 0 0 0,0 3 0 0 0,4-2-152 0 0,-1 1-32 0 0,0-4-64 0 0,0-2 96 0 0,0 3-96 0 0,0-3 0 0 0,4 1 0 0 0,-2-1 0 0 0,0-2 0 0 0,-1 1 0 0 0,1 2 0 0 0,0 0 0 0 0,4-4 0 0 0,-4 2 64 0 0,5-1-64 0 0,-2 3 0 0 0,-4-2 72 0 0,1 0-8 0 0,0-1 0 0 0,-1 2 0 0 0,4 2 104 0 0,-3-2 24 0 0,-1 1 0 0 0,-1 0 0 0 0,0 1 0 0 0,1 0 0 0 0,-2-1 0 0 0,-1 2 0 0 0,2-2-88 0 0,-1 3-8 0 0,-1-1-8 0 0,0 2 0 0 0,2-5-88 0 0,-3 2 96 0 0,-2 2-96 0 0,2-1 96 0 0,-1 0-96 0 0,-2 2 64 0 0,2-2-64 0 0,-2 3 64 0 0,2-2 0 0 0,0 1 0 0 0,-4 3 0 0 0,1-2 0 0 0,1-1 8 0 0,-2 3 0 0 0,0 0 0 0 0,0 0 0 0 0,0 0 96 0 0,0 0 24 0 0,0 0 0 0 0,0 0 0 0 0,0 0-192 0 0,0 0-144 0 0,0 0 24 0 0,-5 2 8 0 0,-1-1 176 0 0,4 1 40 0 0,-2 1 8 0 0,4-3 0 0 0,-2-3-240 0 0,0 3-56 0 0,2 0-8 0 0,0 0 0 0 0,0 0 96 0 0,0 0 24 0 0,0 0 0 0 0,0 0 0 0 0,0 0-24 0 0,0 0 0 0 0,0 0 0 0 0,0 0 0 0 0,-3 3-296 0 0,3-3-64 0 0</inkml:trace>
  <inkml:trace contextRef="#ctx0" brushRef="#br2" timeOffset="47">8185 2878 4632 0 0,'0'0'200'0'0,"0"0"56"0"0,0 0-256 0 0,-1 2 0 0 0,0-1 0 0 0,1 5 0 0 0,-2-4 624 0 0,2 1 80 0 0,-1 2 8 0 0,0-1 8 0 0,1 1-280 0 0,0 0-56 0 0,0 3-16 0 0,0-1 0 0 0,0-2-120 0 0,0 3-24 0 0,0 1-8 0 0,0 0 0 0 0,0-2-80 0 0,0 0-8 0 0,0 2-8 0 0,0-4 0 0 0,0 2-24 0 0,-1 1-8 0 0,-1-4 0 0 0,1 2 0 0 0,1-2-8 0 0,-2 3 0 0 0,2-7 0 0 0,-1 3 0 0 0,1 1-16 0 0,0-4 0 0 0,0 0 0 0 0,0 2 0 0 0,0-2-64 0 0,-1 5 0 0 0,1-5-96 0 0,0 0 96 0 0,0 0-576 0 0,0 0-64 0 0,0 0 0 0 0,0 0-8 0 0,0 0-384 0 0,0 0-80 0 0</inkml:trace>
  <inkml:trace contextRef="#ctx0" brushRef="#br2" timeOffset="48">8171 3059 3224 0 0,'0'0'288'0'0,"0"0"-288"0"0,0 0 0 0 0,0 0 0 0 0,0 0 1016 0 0,0 0 144 0 0,0 0 32 0 0,0 0 8 0 0,0 0-520 0 0,0 0-104 0 0,4 0-16 0 0,1 0-8 0 0,0 0-104 0 0,2 0-32 0 0,-1-2 0 0 0,0 2 0 0 0,3 0-224 0 0,3 0-56 0 0,-2 0-8 0 0,0-1 0 0 0,2-1-64 0 0,-2 0-64 0 0,0 2 96 0 0,0 0-96 0 0,1-4 104 0 0,-2 3-32 0 0,-2 1-8 0 0,2 0 0 0 0,-1-2-64 0 0,2 0 0 0 0,-4 2 0 0 0,0-2-5272 0 0</inkml:trace>
  <inkml:trace contextRef="#ctx0" brushRef="#br2" timeOffset="49">8844 3047 9816 0 0,'0'0'216'0'0,"0"0"40"0"0,0 0 16 0 0,3-1 8 0 0,-2 1-280 0 0,4 0 0 0 0,-1 1 0 0 0,1-1 0 0 0,-1 0 480 0 0,1 1 32 0 0,0 2 16 0 0,3 1 0 0 0,-3-2-176 0 0,3 2-32 0 0,-2 1 0 0 0,-1 1-8 0 0,3 0-120 0 0,-3 0-16 0 0,2 2-8 0 0,-3-3 0 0 0,1 5 64 0 0,0-5 16 0 0,1 4 0 0 0,-2 0 0 0 0,1 0-120 0 0,-3 0-16 0 0,3 1-8 0 0,-3 1 0 0 0,1-1-8 0 0,-1 0-1 0 0,0 0 1 0 0,0 1 0 0 0,0 0-24 0 0,-2-1-8 0 0,1-3 0 0 0,-1 2 0 0 0,1 0-64 0 0,-1 0 0 0 0,0-1 0 0 0,-1 1 0 0 0,1-3 0 0 0,0 2 0 0 0,0-3 0 0 0,0 1 0 0 0,0-2 0 0 0,0 1-88 0 0,1-1 24 0 0,-1-1 0 0 0</inkml:trace>
  <inkml:trace contextRef="#ctx0" brushRef="#br1" timeOffset="50">3700 3070 2760 0 0,'0'0'248'0'0,"0"0"-248"0"0,0 0 0 0 0,0 0 0 0 0,0 0 552 0 0,2-4 64 0 0,-1 2 16 0 0,1-2 0 0 0,-2 4-464 0 0,0 0-88 0 0,2-3-16 0 0,-2 0-64 0 0,0 3 0 0 0,0 0-176 0 0,0 0 24 0 0,0 0 8 0 0,0 0 40 0 0,0 0 8 0 0,0 0 0 0 0,0 0 0 0 0,-4-3 96 0 0,4 3 96 0 0,0 0-24 0 0,0 0 0 0 0,0 0 272 0 0,0 0 48 0 0,0 0 16 0 0,0 0 0 0 0,0 0 64 0 0,0 0 8 0 0,0 0 8 0 0,5 2 0 0 0,-1-1-32 0 0,1-1-8 0 0,1 0 0 0 0,1 3 0 0 0,1-3-48 0 0,-1 1-16 0 0,1-1 0 0 0,2 0 0 0 0,0-1-152 0 0,0 2-32 0 0,2-1-8 0 0,0 2 0 0 0,0-5-64 0 0,1 3-8 0 0,1 0-8 0 0,-1 1 0 0 0,0-1-112 0 0,2 0 0 0 0,-1 0 0 0 0,1 2 0 0 0,2 1 216 0 0,1-3-8 0 0,0 0 0 0 0,2 1 0 0 0,-2-1-80 0 0,2 2-8 0 0,-1-2-8 0 0,3 0 0 0 0,-1 2-8 0 0,2-2 0 0 0,-1 0 0 0 0,-1-2 0 0 0,4 2-16 0 0,-2 0-8 0 0,0 0 0 0 0,2 0 0 0 0,-2 0-80 0 0,2-2 0 0 0,1 2 0 0 0,0 0 0 0 0,-2 0 152 0 0,-2 0-16 0 0,3 0 0 0 0,-2 2 0 0 0,2-2-136 0 0,-2 0 0 0 0,3 0 0 0 0,-2 0 0 0 0,4 2 0 0 0,-4-2 0 0 0,2-2 0 0 0,-1 2 0 0 0,2 0 112 0 0,-5 0-32 0 0,3 0-8 0 0,0-2 0 0 0,2 2-8 0 0,-3 0-64 0 0,4 0 96 0 0,-1 0-33 0 0,1-1-63 0 0,0 1 96 0 0,-1 0-96 0 0,0 1 96 0 0,-1 1-96 0 0,1 0 0 0 0,1-2 0 0 0,0 0 64 0 0,-1-2-64 0 0,1 0 0 0 0,1 4 0 0 0,-2-2 0 0 0,0-2 0 0 0,-1 1 64 0 0,-1 2-64 0 0,-1 1 0 0 0,4-2 0 0 0,-4 0 0 0 0,2-2 0 0 0,-1 4 0 0 0,1 0 0 0 0,0 0 0 0 0,-2-4 0 0 0,-1 4 0 0 0,-1-1 0 0 0,2 0 0 0 0,-3-1 0 0 0,3 0 0 0 0,-2 0 0 0 0,1 0 0 0 0,2 0 0 0 0,-2-1 0 0 0,1-2 0 0 0,0 1 0 0 0,-2 4 0 0 0,-1-4 96 0 0,2 0-96 0 0,-3 1 0 0 0,1 1 0 0 0,2 1 64 0 0,-5-1-64 0 0,6-1 0 0 0,-3 1 0 0 0,-2 0 0 0 0,3 1 0 0 0,-2 1 0 0 0,0-4 0 0 0,0 2 64 0 0,-2 2-64 0 0,0 0 0 0 0,-1-4 0 0 0,1 0 0 0 0,-1 2 0 0 0,-1 0 0 0 0,-1 0 0 0 0,1-4 0 0 0,3 1 0 0 0,-3 0 0 0 0,0 6 0 0 0,2-6 0 0 0,-3 0 0 0 0,2 1 0 0 0,1 2 0 0 0,0 2 0 0 0,-2-4 0 0 0,-1 2 0 0 0,0 0 0 0 0,-3 0 0 0 0,0 2 0 0 0,0 0 0 0 0,1-6 0 0 0,-2 4 0 0 0,0 2 0 0 0,-1 0 0 0 0,-1-6 0 0 0,3 4 96 0 0,-2 0-96 0 0,0 2 0 0 0,-2-2 0 0 0,1-2-88 0 0,1 0 88 0 0,-4 2 0 0 0,1 2 0 0 0,2-2 0 0 0,-4-2 0 0 0,2 2 64 0 0,0 0-64 0 0,-2 2 88 0 0,-2-2-88 0 0,0 2-88 0 0,2 0 24 0 0,-1-1 0 0 0,-1 3 64 0 0,-3-4 112 0 0,0 0-24 0 0,0 0-8 0 0,2 5-80 0 0,-2-5 0 0 0,0 0 0 0 0,0 0 64 0 0,0 0-176 0 0,0 0-40 0 0,-5 1-8 0 0,3-1 0 0 0,2 0-1063 0 0,-5 0-217 0 0</inkml:trace>
  <inkml:trace contextRef="#ctx0" brushRef="#br2" timeOffset="51">1412 3142 3224 0 0,'0'0'288'0'0,"0"0"-288"0"0,0 0 0 0 0,0 0 0 0 0,0 0 1352 0 0,-4 0 216 0 0,4 0 48 0 0,0 0 8 0 0,0 0-944 0 0,0 0-184 0 0,0 0-40 0 0,0 0-8 0 0,3-1-280 0 0,0 0-56 0 0,2-2-16 0 0,0 1 0 0 0,0-1 56 0 0,2 1 8 0 0,0 1 0 0 0,3 0 0 0 0,0-2 112 0 0,0 2 24 0 0,1-3 8 0 0,1 3 0 0 0,2-2 0 0 0,0 2 0 0 0,0-3 0 0 0,3 3 0 0 0,1-2-24 0 0,-2 2-8 0 0,1 0 0 0 0,1-3 0 0 0,3 3-153 0 0,-1-1-31 0 0,-1 2-8 0 0,-1 0 0 0 0,0-1-16 0 0,0 1 0 0 0,2 0 0 0 0,-4 0 0 0 0,2 0-64 0 0,-4-1 0 0 0,0 1 0 0 0,1 0 0 0 0,-2-2 0 0 0,0 0 0 0 0,0 1 0 0 0,-2 1 0 0 0,-2-2 0 0 0,0 2 0 0 0,-1-2 0 0 0,-1 1 0 0 0,-2 1 0 0 0,2-3 0 0 0,-1 2 0 0 0,-1-2 0 0 0,-1 2 0 0 0,0 1 0 0 0,1-1 0 0 0,0-3 0 0 0,-4 4-160 0 0,-1-5-40 0 0,4 2-15 0 0,-4 2-1 0 0,0 0-264 0 0,0-4-64 0 0,0 1 0 0 0,0 4-8 0 0</inkml:trace>
  <inkml:trace contextRef="#ctx0" brushRef="#br2" timeOffset="52">8453 3072 2760 0 0,'-3'0'248'0'0,"3"0"-248"0"0,-2 0 0 0 0,-2 0 0 0 0,0 0 936 0 0,2 0 144 0 0,-4 0 24 0 0,1 2 8 0 0,2-1-512 0 0,-4 1-104 0 0,2 0-16 0 0,0-1-8 0 0,0 3-64 0 0,0 0-16 0 0,-3-3 0 0 0,3 2 0 0 0,0 2-32 0 0,-3-1-8 0 0,2 1 0 0 0,-2 1 0 0 0,1 1 16 0 0,0 1 0 0 0,-2 3 0 0 0,2-1 0 0 0,0 0-144 0 0,0 3-32 0 0,2 3-8 0 0,0 0 0 0 0,2 2 120 0 0,-1-2 24 0 0,2 3 8 0 0,1 3 0 0 0,1-2-208 0 0,1 1-48 0 0,0-2-8 0 0,3-1 0 0 0,0-1-72 0 0,1-2 0 0 0,1 0 0 0 0,1-2 0 0 0,-1-1 0 0 0,-1-3 0 0 0,4 1 0 0 0,-5-5 64 0 0,1 3-64 0 0,1-3 0 0 0,-1-1 0 0 0,0 0-88 0 0,-1-2-256 0 0,1 0-48 0 0</inkml:trace>
  <inkml:trace contextRef="#ctx0" brushRef="#br2" timeOffset="53">1941 3083 1376 0 0,'0'0'128'0'0,"0"0"-128"0"0,0 0 0 0 0,0 0 0 0 0,2 0 1312 0 0,0 0 248 0 0,-2 0 40 0 0,3 1 16 0 0,-2 1-784 0 0,0-1-160 0 0,2 2-32 0 0,-2-2-8 0 0,3 4-200 0 0,-4-2-40 0 0,1 2-8 0 0,3-1 0 0 0,-3 2-88 0 0,2-2-16 0 0,-1 0-8 0 0,2 2 0 0 0,0 1-24 0 0,0-2-8 0 0,-2 0 0 0 0,1 0 0 0 0,1 1-136 0 0,-3-1-24 0 0,4 0-8 0 0,-5 0 0 0 0,4 0 48 0 0,-3 0 8 0 0,2 0 0 0 0,-2-1 0 0 0,3 1-128 0 0,-3 0 88 0 0,2-1-88 0 0,-2 0 80 0 0,0 1-80 0 0,0-4 0 0 0,2 3 0 0 0,-2 1 0 0 0,1-2-832 0 0,-2-3-176 0 0,0 5-40 0 0,0-5-8 0 0</inkml:trace>
  <inkml:trace contextRef="#ctx0" brushRef="#br2" timeOffset="54">2129 3088 10736 0 0,'-2'0'232'0'0,"1"0"56"0"0,1 0 0 0 0,-4-1 24 0 0,0 2-248 0 0,4-1-64 0 0,0 0 0 0 0,0 0 0 0 0,-3 0 408 0 0,3 0 72 0 0,-2 2 8 0 0,2-2 8 0 0,0 0-344 0 0,0 0-72 0 0,-2 1-16 0 0,2-1 0 0 0,0 0-64 0 0,0 0 64 0 0,2 2-64 0 0,2 1 64 0 0,-1-2 48 0 0,3 1 8 0 0,-1-2 0 0 0,2 1 0 0 0,2 0 64 0 0,2-1 8 0 0,-1 3 8 0 0,3-2 0 0 0,1-1-32 0 0,-1 0-8 0 0,1 0 0 0 0,0 0 0 0 0,1 0-96 0 0,1 0-64 0 0,2 0 64 0 0,0 0-64 0 0,-2 0 0 0 0,0-1 0 0 0,1 1 0 0 0,-3-3 0 0 0,1 3 0 0 0,0-1 0 0 0,-1 0 0 0 0,2 1-96 0 0,-2 0 96 0 0,1 0-104 0 0,-4-3 40 0 0,1 3 64 0 0,1 0 0 0 0,-2 0 0 0 0,-1-1 0 0 0,-2-1 0 0 0,0 2 0 0 0,-2 0 0 0 0,0-2 0 0 0,-2 2 0 0 0,0-1-352 0 0,-1 1-16 0 0,-1 0 0 0 0,-2 0-5648 0 0</inkml:trace>
  <inkml:trace contextRef="#ctx0" brushRef="#br2" timeOffset="55">1029 3097 6448 0 0,'0'0'576'0'0,"0"0"-464"0"0,0 0-112 0 0,0 0 0 0 0,0 0 800 0 0,0 0 128 0 0,4 0 32 0 0,-1 2 8 0 0,-1-2-456 0 0,2 1-88 0 0,0-1-16 0 0,1 1-8 0 0,-1-1-216 0 0,1 4-48 0 0,1-4-8 0 0,3 1 0 0 0,-2 1-8 0 0,4-2-8 0 0,-2 1 0 0 0,0 0 0 0 0,1 0-48 0 0,2 2-64 0 0,0-2 88 0 0,1-1-88 0 0,1 2 80 0 0,-1-1-80 0 0,1 0 64 0 0,-1 0-64 0 0,0-1 0 0 0,-1 0 64 0 0,0 0-64 0 0,2-1 0 0 0,2 0 0 0 0,-2 0-88 0 0,-1-1 8 0 0,2-2-3600 0 0,1 2-728 0 0</inkml:trace>
  <inkml:trace contextRef="#ctx0" brushRef="#br2" timeOffset="56">1545 3127 4144 0 0,'0'-1'368'0'0,"0"1"-296"0"0,0 0-72 0 0,0 0 0 0 0,0 0 1216 0 0,0 0 224 0 0,0 0 40 0 0,0 0 16 0 0,0 0-816 0 0,0 0-160 0 0,0 0-32 0 0,0 3-8 0 0,1 4-216 0 0,-1-1-40 0 0,1-1-16 0 0,-1 1 0 0 0,0 0-104 0 0,0 1-16 0 0,0 0-8 0 0,0 2 0 0 0,0-1-80 0 0,0-1 0 0 0,-1 1 0 0 0,0 1 64 0 0,1-1-64 0 0,-2-2 96 0 0,2 2-96 0 0,-1-2 96 0 0,0-1-448 0 0,-2 2-96 0 0,-2 0-8 0 0,4 0-4648 0 0</inkml:trace>
  <inkml:trace contextRef="#ctx0" brushRef="#br2" timeOffset="57">1740 3251 2304 0 0,'1'-2'200'0'0,"2"2"-200"0"0,-2 2 0 0 0,1-2 0 0 0,1 0 1232 0 0,1-2 208 0 0,0 0 32 0 0,-1 1 16 0 0,0-1-776 0 0,1 2-152 0 0,2-2-32 0 0,-2 2-8 0 0,1-1-72 0 0,0 1-8 0 0,0-3-8 0 0,2 3 0 0 0,-1 0-40 0 0,2 0-8 0 0,-3 3 0 0 0,4-3 0 0 0,-4 0-256 0 0,2 0-64 0 0,0 0 0 0 0,1 0-64 0 0,1 1 144 0 0,-2 1-24 0 0,0-2-8 0 0,0 1 0 0 0,-2 0-112 0 0,2 0 72 0 0,0-1-72 0 0,1 2 64 0 0,-1-2-64 0 0,0 2 64 0 0,-2-1-64 0 0,0 2 64 0 0,0 0-64 0 0,2-2 80 0 0,-1 3-80 0 0,0-2 80 0 0,1 1-80 0 0,-2 1 64 0 0,0-2-64 0 0,-1 1 64 0 0,2 2 0 0 0,-2-2 0 0 0,1 0 0 0 0,-1 3 0 0 0,0-3 24 0 0,-3 1 0 0 0,4 1 0 0 0,-2-1 0 0 0,-1 1 8 0 0,-1-1 8 0 0,1 0 0 0 0,-1 1 0 0 0,2-1-8 0 0,-1 1-8 0 0,-1 0 0 0 0,2 0-1 0 0,-2-1-23 0 0,2 1 0 0 0,-3-1 0 0 0,1 3 0 0 0,2-2-64 0 0,-2 0 80 0 0,0-1-80 0 0,-1 2 80 0 0,1-1 0 0 0,1 1 0 0 0,-1-3 0 0 0,0 3 0 0 0,1 0 0 0 0,-2 2 0 0 0,0-2 0 0 0,1 2 0 0 0,-1-3 0 0 0,0 1 0 0 0,0 2 0 0 0,0 1 0 0 0,0-7-16 0 0,0 6-64 0 0,0-3 96 0 0,0 3-32 0 0,0-2-64 0 0,0-1 64 0 0,-1 0-64 0 0,1 2 64 0 0,0 0-64 0 0,0 0 80 0 0,0 0-80 0 0,0-1 80 0 0,0-1 0 0 0,0 2 0 0 0,0-2 0 0 0,0 1 0 0 0,0-1-16 0 0,0 2 0 0 0,-2-1 0 0 0,2-2 0 0 0,-1 3-64 0 0,1-3 64 0 0,0 2-64 0 0,-1-1 64 0 0,-1 0-64 0 0,2 0 0 0 0,0 0 0 0 0,-1 1 0 0 0,1 1 0 0 0,-1-3 0 0 0,1 2 0 0 0,-1 1 64 0 0,1-1-64 0 0,0-1 0 0 0,-2 0 0 0 0,1 4 0 0 0,1-4 0 0 0,0 2 0 0 0,-1-2 0 0 0,-1 1 64 0 0,2-6-64 0 0,0 4 0 0 0,-1 3 0 0 0,1-4 0 0 0,-1 3 0 0 0,0-3 0 0 0,1 4 0 0 0,0-3 0 0 0,-2 0 0 0 0,1 1 0 0 0,0 0 0 0 0,0 1 0 0 0,-2-3 0 0 0,3 3 64 0 0,-3-3-64 0 0,2-1 0 0 0,0 4 0 0 0,0-2 0 0 0,-2-3 0 0 0,3 4 0 0 0,-4-2 64 0 0,3-1-64 0 0,1-2 0 0 0,0 4 64 0 0,-1-1-64 0 0,-3-1 64 0 0,4-2-64 0 0,0 4 64 0 0,-4-1-64 0 0,4-3 0 0 0,0 0 0 0 0,-4 2 64 0 0,3 0-64 0 0,-4 0 0 0 0,2-1 0 0 0,1 1 0 0 0,2-2 64 0 0,-4 2-64 0 0,-1-1 0 0 0,1 2 64 0 0,0-2-64 0 0,0-1 0 0 0,-1 0 0 0 0,1 4 64 0 0,4-4-64 0 0,-3 1 0 0 0,-2-1 72 0 0,-2 0-72 0 0,1 3 0 0 0,-1-2 64 0 0,1-1-64 0 0,-1 0 0 0 0,2 0 0 0 0,-1 3 64 0 0,1-3-64 0 0,-1 2 0 0 0,-1-2 0 0 0,0 0 0 0 0,0 0 0 0 0,1 0 0 0 0,-4 3 0 0 0,2-3 0 0 0,0 1 0 0 0,-1-1 0 0 0,0 0 0 0 0,1 0 0 0 0,-1 0 0 0 0,-1 0-64 0 0,1 1 64 0 0,-2-1 0 0 0,1 2-72 0 0,-1-2 72 0 0,0 0-120 0 0,1 1 16 0 0,1-1 0 0 0,-1 0 0 0 0,-1 2-224 0 0,2-2-48 0 0,2 2-8 0 0,-1-1-4535 0 0,1-1-905 0 0</inkml:trace>
  <inkml:trace contextRef="#ctx0" brushRef="#br2" timeOffset="58">1760 3245 6704 0 0,'-2'0'296'0'0,"-1"1"64"0"0,2-1-288 0 0,1 0-72 0 0,0 0 0 0 0,-3 0 0 0 0,1 1 632 0 0,0-1 104 0 0,-1-1 32 0 0,-1 1 0 0 0,1 1-232 0 0,-1 1-48 0 0,0 0-8 0 0,1-2 0 0 0,-1 1-216 0 0,-1 1-40 0 0,-1-2-16 0 0,0 1 0 0 0,3 0-80 0 0,-1 1-8 0 0,-1-2-8 0 0,1 1 0 0 0,-1 1 8 0 0,-2 0 0 0 0,1 0 0 0 0,0 1 0 0 0,2 1-24 0 0,-3 0 0 0 0,0-2 0 0 0,0 3 0 0 0,1 0 0 0 0,-1 1-8 0 0,0-4 0 0 0,0 2 0 0 0,1 1 32 0 0,0-1 8 0 0,1-1 0 0 0,-2 2 0 0 0,2-3 32 0 0,0 3 16 0 0,0-1 0 0 0,1-2 0 0 0,0 1-48 0 0,2 2 0 0 0,-2-3-9 0 0,-1 1 1 0 0,1 1-24 0 0,0-2 0 0 0,0 1 0 0 0,-1-2 0 0 0,0 4 0 0 0,2-2-8 0 0,1-1 0 0 0,-2 4 0 0 0,-1-3-24 0 0,2 1-64 0 0,1 0 96 0 0,-3-1-32 0 0,1 0 16 0 0,-1 3 0 0 0,3 0 0 0 0,0-3 0 0 0,0 3 8 0 0,-1 0 0 0 0,2-1 0 0 0,1 0 0 0 0,-1 0-88 0 0,1 3 0 0 0,0 0 0 0 0,-2-1 0 0 0,2-3 0 0 0,0 0 0 0 0,0 4 0 0 0,0-2 0 0 0,0-1 0 0 0,0 3-88 0 0,0 1 24 0 0,2-3 0 0 0,-1 0 64 0 0,-1 0 0 0 0,0 1 0 0 0,1 1 0 0 0,0 0 0 0 0,1-2 72 0 0,-1 0-8 0 0,0 3-64 0 0,3-3 96 0 0,-4 2-32 0 0,3-2 0 0 0,-3 2-64 0 0,2-2 88 0 0,0 1-88 0 0,0 0 80 0 0,-1 1-80 0 0,3-3 80 0 0,0 3-80 0 0,1-2 80 0 0,-4 2-80 0 0,2-3 72 0 0,-2 3-72 0 0,3-3 64 0 0,-3 4-64 0 0,3-4 64 0 0,-2 3-64 0 0,0-1 64 0 0,0-3-64 0 0,1 4 88 0 0,-1-4-24 0 0,1 2-64 0 0,0-2 96 0 0,-2 2-32 0 0,1 1 0 0 0,2-3-64 0 0,-1 3 96 0 0,-1-1-96 0 0,2-1 0 0 0,0 0 64 0 0,-1 1-64 0 0,-3-2 0 0 0,3 3 0 0 0,-3-4 0 0 0,3 4 0 0 0,-2-3 136 0 0,1 1-16 0 0,-1-1-8 0 0,0 1 0 0 0,0-1-112 0 0,1 0-120 0 0,0 1 24 0 0,0 0 8 0 0,-1-1 88 0 0,0-2 112 0 0,2 2-24 0 0,-1 0-8 0 0,1 0-80 0 0,-1-3 0 0 0,1 3 0 0 0,0 0 64 0 0,0-3-64 0 0,0 0 0 0 0,2 3 0 0 0,-2-4 0 0 0,-1 3 0 0 0,3-3 0 0 0,-3 0 0 0 0,2 0 0 0 0,-1 0-576 0 0,2 0-88 0 0,-2-3-8 0 0,0 2-6655 0 0</inkml:trace>
  <inkml:trace contextRef="#ctx0" brushRef="#br2" timeOffset="59">8752 3273 1376 0 0,'0'0'128'0'0,"0"0"-128"0"0,0 0 0 0 0,0 0 0 0 0,0 0 1504 0 0,0 0 272 0 0,0 0 56 0 0,0 0 16 0 0,-3 0-1040 0 0,3 0-200 0 0,-4-3-48 0 0,4 3-8 0 0,0 0-168 0 0,-3-1-32 0 0,-1-1 0 0 0,1 2-8 0 0,3 0-56 0 0,-4-1-16 0 0,0 0 0 0 0,1-3 0 0 0,0 4-24 0 0,-1 0-8 0 0,0-3 0 0 0,-1 3 0 0 0,3-2-40 0 0,-4 2-8 0 0,1 0 0 0 0,0-1 0 0 0,1-2-24 0 0,-2 3-8 0 0,2 0 0 0 0,-3-3 0 0 0,2 1-32 0 0,-1 2 0 0 0,0 0-8 0 0,-1 0 0 0 0,1 0-25 0 0,-3 0-7 0 0,1 0 0 0 0,2 0 0 0 0,-2 0-88 0 0,2 0 96 0 0,-3 0-96 0 0,1 2 96 0 0,2 1-96 0 0,-2-3 80 0 0,2 0-80 0 0,-2 3 80 0 0,1-2-80 0 0,-2-1 80 0 0,3 0-80 0 0,0 2 80 0 0,-1-2 72 0 0,1 3 8 0 0,-1-3 8 0 0,-1 4 0 0 0,2-4-168 0 0,-1 1 0 0 0,1 2 0 0 0,1 1 64 0 0,-1-4-64 0 0,-1 3 96 0 0,1 0-32 0 0,2 0 0 0 0,-1 2-64 0 0,-3-1 0 0 0,6-2 0 0 0,-6 3 0 0 0,4-1 64 0 0,2 1-64 0 0,-5-1 64 0 0,4-1-64 0 0,0 3 0 0 0,0-3 0 0 0,1 2 0 0 0,-2 0 0 0 0,3-4 0 0 0,-2 3 0 0 0,2 0 0 0 0,0 1 0 0 0,-1-5 0 0 0,1 2 0 0 0,1-2 0 0 0,0 3 0 0 0,0 2 0 0 0,-1-4 72 0 0,1 2-72 0 0,0 1 0 0 0,0-3 80 0 0,0 4-80 0 0,0-1 64 0 0,0-3-64 0 0,0 5 0 0 0,0-3 0 0 0,0 0 64 0 0,0 2-64 0 0,0 0 0 0 0,1-3 64 0 0,-1 2-64 0 0,0 0 64 0 0,1 2-64 0 0,-1-1 0 0 0,0-1 72 0 0,0 1-72 0 0,0-5 0 0 0,0 6 64 0 0,-1-1-64 0 0,1 2 0 0 0,1-1 0 0 0,-1-2 72 0 0,0 0-72 0 0,0 2 0 0 0,2-2 80 0 0,-1 3-80 0 0,0-3 64 0 0,1 1-64 0 0,-1-1 64 0 0,-1 2-64 0 0,2-1 0 0 0,0 0 64 0 0,-1 0-64 0 0,0 0 0 0 0,2 2 72 0 0,-2-2-72 0 0,2 0 160 0 0,-2 0 0 0 0,0 0 0 0 0,0 3 0 0 0,2-2-160 0 0,-2 0 64 0 0,2 1-64 0 0,-3-2 0 0 0,2 0 0 0 0,1 0 0 0 0,-2 2 0 0 0,3-1 0 0 0,-4-1 0 0 0,4 1 0 0 0,-3-1 0 0 0,3 0 0 0 0,0 1 0 0 0,-2-2 0 0 0,2 1-96 0 0,0 0 32 0 0,0 1 64 0 0,1-3 0 0 0,-1 2 0 0 0,1-1 0 0 0,-1-2 0 0 0,2 3 64 0 0,0-1-64 0 0,1-1 0 0 0,-1 0 0 0 0,0-1 0 0 0,1 0 0 0 0,1 1 0 0 0,-2-1 96 0 0,3 0-24 0 0,-2-2 0 0 0,-1 1 0 0 0,2 0-72 0 0,-2-1-88 0 0,2 0 24 0 0,-1 0 0 0 0,-1-1-40 0 0,2 1-8 0 0,-2-1 0 0 0,2 1 0 0 0,-3-2-152 0 0,4 2-32 0 0,-4-3-8 0 0,4 1 0 0 0,-3 0-264 0 0,3-1-48 0 0,-1-1-16 0 0,1 0 1 0 0,-2-2-809 0 0,1 2-168 0 0</inkml:trace>
  <inkml:trace contextRef="#ctx0" brushRef="#br1" timeOffset="60">5617 3473 8840 0 0,'0'0'384'0'0,"0"0"96"0"0,0 0-384 0 0,0 7-96 0 0,0-7 0 0 0,0 5 0 0 0,0-5 576 0 0,2 3 104 0 0,-2-3 24 0 0,2 6 0 0 0,3-3-200 0 0,-1-1-40 0 0,1 2-8 0 0,-1-1 0 0 0,1-3-216 0 0,2 2-48 0 0,-2-4 0 0 0,0 2-8 0 0,-1 0 8 0 0,5-3 0 0 0,-1-1 0 0 0,-3 2 0 0 0,3-1-192 0 0,2-3-104 0 0,-5 3 8 0 0,3-2 8 0 0,-3-4 88 0 0,0 4 0 0 0,2-2 0 0 0,-6 1 0 0 0,3-1 0 0 0,-3 2 0 0 0,3 0 0 0 0,-2 1 0 0 0,-2 4 0 0 0,-2-6 64 0 0,2 5-64 0 0,0 1 0 0 0,0 0 0 0 0,-10-4 0 0 0,2 0 0 0 0,-1 4 0 0 0,1 0 0 0 0,0 4 0 0 0,-2 0 0 0 0,2-3 0 0 0,3 3 96 0 0,-3 2-24 0 0,2-1 0 0 0,2 4 0 0 0,-1-4-8 0 0,0 6 0 0 0,2-4 0 0 0,-1 2 0 0 0,3-1-64 0 0,-3 1 80 0 0,4 4-80 0 0,0-4 79 0 0,4-4-79 0 0,-3 2 0 0 0,-1-7 0 0 0,8 2 64 0 0,1 0-64 0 0,-5 3 0 0 0,5-4 0 0 0,1 3 64 0 0,-2-4-192 0 0,2 0-31 0 0,2-4-17 0 0,-3 8 0 0 0,4-2-248 0 0,0-2-56 0 0,-2-2 0 0 0,0-2-8 0 0,1 3-232 0 0,4-6-48 0 0,-3 0 0 0 0,3 0-8 0 0,-3 0 160 0 0,3-1 32 0 0,-1-1 8 0 0,-2-3 0 0 0,-1 2 344 0 0,2 2 72 0 0,0 0 8 0 0,-5-1 8 0 0,-1 4 272 0 0,3-4 64 0 0,-4-1 0 0 0,-2 5 8 0 0,1 0 408 0 0,-4-2 88 0 0,1 2 8 0 0,-1-3 8 0 0,-2 7-112 0 0,0 1-24 0 0,-2-4-8 0 0,2 4 0 0 0,0 0-200 0 0,-8 0-40 0 0,0 4-8 0 0,1-3 0 0 0,-1 3-32 0 0,1 1-16 0 0,-2 2 0 0 0,0-2 0 0 0,4 8-56 0 0,-3-6-17 0 0,-2 2 1 0 0,5 0 0 0 0,-2 2-16 0 0,4-4-8 0 0,1 2 0 0 0,-3-1 0 0 0,2 1-56 0 0,3 0-16 0 0,0 0 0 0 0,3-3 0 0 0,-1-1-104 0 0,1 2 72 0 0,2-5-72 0 0,0 3 64 0 0,0-5-64 0 0,2 0 64 0 0,-2 0-64 0 0,3-5 64 0 0,2 1-64 0 0,-2-3 0 0 0,1 2 0 0 0,-1-4 0 0 0,2 0 0 0 0,-2 0 0 0 0,0-3 0 0 0,-2 1-88 0 0,0 1 88 0 0,0-1 0 0 0,0-2 0 0 0,-1 2 0 0 0,0 1 0 0 0,-3-6 0 0 0,3 4 0 0 0,-1 0 0 0 0,-1 1 0 0 0,-2 0 0 0 0,-1-5 0 0 0,0 5 0 0 0,0-1 0 0 0,4-2 0 0 0,-4 1 0 0 0,0 1 0 0 0,0 2 0 0 0,0 0 0 0 0,0 9 0 0 0</inkml:trace>
  <inkml:trace contextRef="#ctx0" brushRef="#br1" timeOffset="61">6032 3255 18632 0 0,'2'3'55'0'0,"-2"14"57"0"0,2-4-8 0 0,-2 5 0 0 0,0 0-40 0 0,-2 3 0 0 0,2 2-64 0 0,0-3 96 0 0,-4 4-96 0 0,4 0 0 0 0,-1-1 64 0 0,1-2-64 0 0,0-4-96 0 0,0 0-48 0 0,0-3-8 0 0,5 1-4903 0 0,-5-1-993 0 0</inkml:trace>
  <inkml:trace contextRef="#ctx0" brushRef="#br2" timeOffset="62">8745 3279 2760 0 0,'0'0'120'0'0,"0"0"32"0"0,0 0-152 0 0,0 0 0 0 0,0 0 0 0 0,0 0 0 0 0,3-1 888 0 0,-3 0 144 0 0,3-3 32 0 0,-2 4 8 0 0,4 0-624 0 0,-4-3-128 0 0,4 2-32 0 0,-1-1 0 0 0,1 2 48 0 0,-1 0 8 0 0,1-1 0 0 0,0 0 0 0 0,1 1-88 0 0,-1 0-8 0 0,0 0-8 0 0,2-3 0 0 0,-1 3-8 0 0,-1 0 0 0 0,3 0 0 0 0,-3 0 0 0 0,0 0-88 0 0,1 0-16 0 0,2 0-8 0 0,-4 0 0 0 0,2 3-120 0 0,-1-2 72 0 0,2-1-72 0 0,-5 1 64 0 0,4 1-64 0 0,-2-2 96 0 0,1 1-96 0 0,-1 2 96 0 0,0-3 24 0 0,-1 4 8 0 0,-1-4 0 0 0,1 1 0 0 0,1 1 32 0 0,-3 0 16 0 0,2 2 0 0 0,-2-2 0 0 0,0 1-32 0 0,1-1-8 0 0,-1 2 0 0 0,0 0 0 0 0,-1-2-8 0 0,1 2 0 0 0,-1 1 0 0 0,2 3 0 0 0,-2-4-40 0 0,0 1-16 0 0,0 4 0 0 0,0-4 0 0 0,0 1 104 0 0,0 2 16 0 0,-2-2 8 0 0,2 2 0 0 0,-1-2-112 0 0,1 5-24 0 0,0-5-64 0 0,-1 3 96 0 0,0-1 8 0 0,1-2 0 0 0,-2 2-1 0 0,2 0 1 0 0,-1-2 8 0 0,1 2 0 0 0,-1 0 0 0 0,1 0 0 0 0,-2-3-16 0 0,1 0-8 0 0,0 1 0 0 0,0 2 0 0 0,-1-4 8 0 0,2 2 8 0 0,-1-1 0 0 0,0 3 0 0 0,-1-3-32 0 0,1 0-8 0 0,1 3 0 0 0,-1-6 0 0 0,1 6 24 0 0,-2-4 0 0 0,1 1 0 0 0,1-1 0 0 0,-2 2-24 0 0,0-1 0 0 0,2-2 0 0 0,0 2 0 0 0,0 0-64 0 0,-1 0 64 0 0,1-2-64 0 0,0-1 64 0 0,-1 1-64 0 0,1 2 80 0 0,-2-2-80 0 0,1-1 80 0 0,1-2-16 0 0,-1 4-64 0 0,0 0 96 0 0,-1-1-32 0 0,0 2-64 0 0,2-5 80 0 0,-2 2-80 0 0,1 1 80 0 0,0 1-16 0 0,1-4-64 0 0,-1 2 96 0 0,1-2-32 0 0,-3 3-64 0 0,2 3 64 0 0,-2-5-64 0 0,3-1 64 0 0,-2 4-64 0 0,2-4 64 0 0,-3 0-64 0 0,3 0 64 0 0,-1 3-64 0 0,1-3 0 0 0,-4 4 0 0 0,3-1 0 0 0,1-3 0 0 0,-4 1 64 0 0,3 2-64 0 0,-2-1 0 0 0,2 1 0 0 0,1-3 64 0 0,-4 1-64 0 0,0-1 0 0 0,2 1 72 0 0,-2-1-72 0 0,0 3 80 0 0,-1-3-80 0 0,1 0 64 0 0,0 0-64 0 0,-1 0 0 0 0,0 0 72 0 0,-1 0-72 0 0,-1 1 0 0 0,1-1 72 0 0,-2 1-72 0 0,-1-1 0 0 0,0 2 64 0 0,0-1-64 0 0,-3 0 0 0 0,-2 1 0 0 0,2 1 0 0 0,1-1 0 0 0,-1 0 0 0 0,1 2-136 0 0,1-1 8 0 0,-2-1 8 0 0,3-2 0 0 0,2 1-576 0 0,-2 2-112 0 0,2-2-24 0 0,2-1-6255 0 0</inkml:trace>
  <inkml:trace contextRef="#ctx0" brushRef="#br2" timeOffset="63">1545 3268 3224 0 0,'0'4'136'0'0,"0"-4"40"0"0,0 1-176 0 0,0 2 0 0 0,0-1 0 0 0,1 3 0 0 0,-1-2 616 0 0,1 1 88 0 0,-1 0 24 0 0,0-1-2896 0 0</inkml:trace>
  <inkml:trace contextRef="#ctx0" brushRef="#br1" timeOffset="64">5468 3348 6912 0 0,'0'0'608'0'0,"0"2"-480"0"0,0 3-128 0 0,0-5 0 0 0,0 0 856 0 0,3 5 144 0 0,-3 4 32 0 0,0-1 8 0 0,0-1-416 0 0,0 5-80 0 0,-3-2-24 0 0,3 1 0 0 0,0 3-200 0 0,-2 1-32 0 0,-1 1-16 0 0,3 2 0 0 0,0-4-48 0 0,0 0 0 0 0,0 0-8 0 0,0 0 0 0 0,3-3-216 0 0,-1 0 0 0 0,-2 1 0 0 0,0 2 0 0 0,3-7 0 0 0,-1 2 0 0 0,-2-4 0 0 0,0 1 0 0 0,3 1-264 0 0,-3-7-48 0 0,5 6-8 0 0,-5-6-3704 0 0,0 0-744 0 0</inkml:trace>
  <inkml:trace contextRef="#ctx0" brushRef="#br1" timeOffset="65">3969 3574 1376 0 0,'0'0'64'0'0,"0"0"8"0"0,0 0-72 0 0,0 0 0 0 0,-3 0 0 0 0,3-4 0 0 0,0 4 1472 0 0,0 0 272 0 0,0 0 56 0 0,0 0 16 0 0,0 0-1008 0 0,0 0-200 0 0,0 0-32 0 0,0 0-16 0 0,0 0-240 0 0,0 0-56 0 0,3 9-8 0 0,-3-9 0 0 0,1 9-96 0 0,8-3-32 0 0,-4 0 0 0 0,3-3 0 0 0,0-1-32 0 0,-3 2-16 0 0,0-4 0 0 0,3 0 0 0 0,0 0-80 0 0,-1-4 0 0 0,1 2 0 0 0,1-1 64 0 0,-2-2-64 0 0,2 4 64 0 0,-4-5-64 0 0,0-3 64 0 0,3 4-64 0 0,-3-2 96 0 0,0-5-96 0 0,-3 4 96 0 0,4 3-96 0 0,-4-2 0 0 0,1-4 0 0 0,-3 1-88 0 0,-3 2 88 0 0,1 2 0 0 0,2 0 64 0 0,-6 0-64 0 0,4 0 88 0 0,-3 0-24 0 0,5 6 0 0 0,-8-3 0 0 0,-1 3 88 0 0,3 0 8 0 0,-3 0 8 0 0,2 3 0 0 0,2 7-40 0 0,-3-8-16 0 0,2 7 0 0 0,-1-3 0 0 0,-2 5-32 0 0,2-1-8 0 0,1 1 0 0 0,-1 1 0 0 0,-1-2 56 0 0,3 3 16 0 0,2 0 0 0 0,-1-2 0 0 0,4 0-144 0 0,0 2 64 0 0,0-2-64 0 0,4 1 0 0 0,-1-4 80 0 0,2 1-80 0 0,3-1 64 0 0,-1-4-64 0 0,1 1 0 0 0,3-2 64 0 0,-1 0-64 0 0,0 2 0 0 0,6-5 0 0 0,-1 0 0 0 0,2 0-72 0 0,-2-5 72 0 0,0-1-368 0 0,0 1-16 0 0,2 1-8 0 0,-6-1 0 0 0,4-2-640 0 0,0 2-128 0 0</inkml:trace>
  <inkml:trace contextRef="#ctx0" brushRef="#br1" timeOffset="66">5337 3503 7456 0 0,'0'0'328'0'0,"0"0"72"0"0,0 0-320 0 0,0 0-80 0 0,0 0 0 0 0,6 3 0 0 0,2-1 376 0 0,1-2 56 0 0,1 0 16 0 0,2 0 0 0 0,-1-2-272 0 0,2 2-48 0 0,0-3-16 0 0,2 0 0 0 0,-2 3-16 0 0,4-3 0 0 0,-3 0 0 0 0,0-3 0 0 0,-1 0-192 0 0,-1 4-48 0 0,1-2-8 0 0,-2 1 0 0 0</inkml:trace>
  <inkml:trace contextRef="#ctx0" brushRef="#br1" timeOffset="67">4717 3506 5528 0 0,'0'0'488'0'0,"0"0"-392"0"0,0 0-96 0 0,0 0 0 0 0,0 0 928 0 0,0 0 160 0 0,0 0 32 0 0,-5 8 0 0 0,3 1-472 0 0,2 0-96 0 0,0-9-16 0 0,-3 5-8 0 0,1 5-176 0 0,2-2-40 0 0,0 2-8 0 0,0-1 0 0 0,0-4-136 0 0,2 4-24 0 0,-2 2-8 0 0,3-1 0 0 0,-3 0-72 0 0,0-1-64 0 0,0-9 96 0 0,0 9-96 0 0,0 0 80 0 0,0-9-80 0 0,0 0 64 0 0,0 0-64 0 0,0 6 0 0 0,0-6 64 0 0,0 0-64 0 0,0 0 0 0 0,0 0 0 0 0,0 0 0 0 0,0 0 0 0 0,0 0 0 0 0,0 0 0 0 0,0 0 0 0 0,0-6 64 0 0,0 1-64 0 0,2-4 0 0 0,1 0 0 0 0,-3 0 0 0 0,2-1 64 0 0,5 1-64 0 0,-7-1 0 0 0,5 4 0 0 0,-5-3 0 0 0,1 0 0 0 0,3 3 0 0 0,0 0 0 0 0,-1 4-88 0 0,-3-3 88 0 0,5 0-80 0 0,-1 3 80 0 0,-1 2-80 0 0,-3 0-304 0 0,6 0-56 0 0,-6 0-8 0 0,6 0-3200 0 0,-1 0-640 0 0</inkml:trace>
  <inkml:trace contextRef="#ctx0" brushRef="#br1" timeOffset="68">4588 3529 2304 0 0,'0'0'200'0'0,"-2"-5"-200"0"0,-1-2 0 0 0,1 5 0 0 0,2 2 1536 0 0,0 0 272 0 0,-5-7 48 0 0,5 7 16 0 0,-5-1-952 0 0,5 1-192 0 0,-9 1-40 0 0,1 3-8 0 0,3-1-272 0 0,-3 4-56 0 0,0 0-16 0 0,-1 2 0 0 0,4-3-224 0 0,-4 0-48 0 0,2 6 0 0 0,-1-4-64 0 0,1 6 176 0 0,4-4-16 0 0,-2-1-8 0 0,5 3 0 0 0,-4-2 80 0 0,4 3 24 0 0,4-5 0 0 0,-4 1 0 0 0,5 1-256 0 0,-2-5-128 0 0,4 0 8 0 0,1-1 8 0 0,-1-1 0 0 0,3 1 0 0 0,3-4 0 0 0,0 1 0 0 0,-1-1-256 0 0,3-1-48 0 0,-2-3-16 0 0,2 1-5168 0 0</inkml:trace>
  <inkml:trace contextRef="#ctx0" brushRef="#br1" timeOffset="69">4302 3512 3224 0 0,'0'0'288'0'0,"0"0"-288"0"0,0 0 0 0 0,0 0 0 0 0,0 0 1136 0 0,0 0 176 0 0,0 0 32 0 0,-2 5 0 0 0,2-5-512 0 0,-3 7-112 0 0,1-2-16 0 0,-1 1-8 0 0,1 2-408 0 0,-1-2-88 0 0,3-6-8 0 0,-3 8-8 0 0,1 2-32 0 0,2-2-8 0 0,-4 2 0 0 0,3-1 0 0 0,-2-3-40 0 0,3 3-8 0 0,0 0 0 0 0,0-9 0 0 0,-5 6-32 0 0,5 2-64 0 0,0-8 88 0 0,-4 9-88 0 0,4-9 64 0 0,0 0-64 0 0,0 0 0 0 0,0 0 0 0 0,0 0 80 0 0,0 0-80 0 0,0 0 64 0 0,0 0-64 0 0,0 0 80 0 0,0 0-80 0 0,4-5 96 0 0,1-2-96 0 0,-2 2 192 0 0,-2-4-24 0 0,5-1 0 0 0,-3 1 0 0 0,5 1-8 0 0,-3-1-8 0 0,0 0 0 0 0,0 4 0 0 0,3-3-16 0 0,-3 6 0 0 0,0-4 0 0 0,0 0 0 0 0,2 5-40 0 0,-3-6 0 0 0,1 5-8 0 0,2-2 0 0 0,-7 4-88 0 0,6 0 0 0 0,0 4 0 0 0,-1-2 0 0 0,-5-2 0 0 0,5 3 0 0 0,-5-3 0 0 0,3 5 0 0 0,-1 5 0 0 0,1-1 0 0 0,0-1 0 0 0,-2 5 0 0 0,3-5 0 0 0,-3 1-88 0 0,6 0 88 0 0,-5 1-64 0 0,3 0-216 0 0,-2-1-40 0 0,-1-3 0 0 0,1 2-8 0 0,-3-8-312 0 0,6 6-64 0 0,-2-3-16 0 0</inkml:trace>
  <inkml:trace contextRef="#ctx0" brushRef="#br1" timeOffset="70">5185 3585 9584 0 0,'0'0'424'0'0,"0"0"88"0"0,0 0-408 0 0,0 0-104 0 0,0 0 0 0 0,0 0 0 0 0,0 0 584 0 0,0 0 96 0 0,2 9 24 0 0,3 0 0 0 0,-2 3-232 0 0,0-2-48 0 0,0 6-8 0 0,2-5 0 0 0,-5 2-88 0 0,2 0-16 0 0,1 3-8 0 0,-1-5 0 0 0,-2 0-145 0 0,0 1-23 0 0,0-4-8 0 0,3 5 0 0 0,-3-4-64 0 0,3-3-64 0 0,-3-1 72 0 0,0-5-72 0 0,0 9 72 0 0,0-9-72 0 0,0 0 64 0 0,0 0-64 0 0,0 0 64 0 0,0 0-64 0 0,0 0 64 0 0,0 0-64 0 0,0 0 0 0 0,0 0 0 0 0,0 0 0 0 0,0-9 0 0 0,0 2 0 0 0,-3-6-88 0 0,0 4 88 0 0,1-3-96 0 0,2 0 96 0 0,-3-2 0 0 0,3-1 0 0 0,-2 1 0 0 0,-1 0 0 0 0,3-4 0 0 0,3 2 0 0 0,-3 2 0 0 0,0-1 0 0 0,5 4 0 0 0,-3 0-72 0 0,4 2 72 0 0,-2-1 0 0 0,5 2 0 0 0,-5 3-72 0 0,5-2 72 0 0,0 5 0 0 0,-2-2 0 0 0,-1 1 0 0 0,3 1 0 0 0,-1-1 0 0 0,-1 3 0 0 0,4 0 0 0 0,-6 0 0 0 0,4 0 0 0 0,-5 0 0 0 0,1 0 0 0 0,0 3 72 0 0,2-1-72 0 0,-2 1 64 0 0,0 1-64 0 0,-1-2 64 0 0,5 1-64 0 0,-7 1 0 0 0,-2-4 0 0 0,2 5-88 0 0,-2 3 88 0 0,-2-1 0 0 0,0-2 0 0 0,-3 3 0 0 0,1 2 0 0 0,0-1-96 0 0,-6 0 96 0 0,2-1-96 0 0,-4-1-144 0 0,2 0-31 0 0,2 0-9 0 0,-2-1 0 0 0,2 1-360 0 0,-2-6-64 0 0,3 2-24 0 0,2-3-4816 0 0</inkml:trace>
  <inkml:trace contextRef="#ctx0" brushRef="#br2" timeOffset="71">8924 3541 3224 0 0,'0'0'136'0'0,"0"0"40"0"0,0 0-176 0 0,0 0 0 0 0,0 0 0 0 0,0 0 0 0 0,0-2 992 0 0,0 2 168 0 0,0 0 32 0 0,0 0 8 0 0,0 0-560 0 0,2-2-120 0 0,0 1-16 0 0,1-2-8 0 0,2 3-152 0 0,-3 0-32 0 0,5-1-8 0 0,-3-2 0 0 0,3 3 32 0 0,2 0 8 0 0,0-1 0 0 0,-2 1 0 0 0,2 0-200 0 0,-1-1-40 0 0,0 1-8 0 0,1 0 0 0 0,-1-3-96 0 0,2 3 0 0 0,-1 0 64 0 0,-3 0-64 0 0,1 0 0 0 0,-1 0 0 0 0,-1 3 0 0 0,-1-2 0 0 0,2-1 72 0 0,-1 1-8 0 0,2-1 0 0 0,-5 3 0 0 0,2 1 40 0 0,0-3 8 0 0,0 0 0 0 0,-4-1 0 0 0,1 4-112 0 0,-1 0 88 0 0,0-2-88 0 0,0 1 80 0 0,0 2 40 0 0,0-1 8 0 0,-1 0 0 0 0,-1 1 0 0 0,2 0 120 0 0,-2 2 24 0 0,1-4 8 0 0,-2 3 0 0 0,3-3-184 0 0,-4 5-96 0 0,3-4 96 0 0,1 2-96 0 0,0 0 128 0 0,-1 1-32 0 0,-2-2-8 0 0,2 1-1 0 0,1 0-15 0 0,0 0 0 0 0,0-1 0 0 0,0 0 0 0 0,0 1-72 0 0,0-1 64 0 0,1-1-64 0 0,2 1 64 0 0,-2-1-64 0 0,0-1 0 0 0,2 0 0 0 0,-2 1 64 0 0,-1 0-64 0 0,3-3 0 0 0,-2 3 72 0 0,-1-4-72 0 0,0 0 0 0 0,0 0 64 0 0,0 3-64 0 0,0-3 0 0 0,0 0 0 0 0,0 0 0 0 0,0 0 0 0 0,0 0-96 0 0,0 3-120 0 0,0-3-24 0 0,0 0-7 0 0,0 0-1 0 0,0 0-912 0 0,0 0-184 0 0</inkml:trace>
  <inkml:trace contextRef="#ctx0" brushRef="#br1" timeOffset="72">4938 3533 9528 0 0,'0'0'416'0'0,"0"0"96"0"0,0 0-408 0 0,0 0-104 0 0,0 0 0 0 0,0 0 0 0 0,0 0 408 0 0,-4 5 56 0 0,4-5 16 0 0,0 9 0 0 0,0-3-144 0 0,-3-1-24 0 0,3 2-8 0 0,0 2 0 0 0,0-4-120 0 0,0 4-24 0 0,0-3-8 0 0,3 0 0 0 0,-3-6-152 0 0,4 9 80 0 0,-3-3-80 0 0,3-1 64 0 0,0 0-64 0 0,-4-5 0 0 0,5 4 0 0 0,1-4 0 0 0,1 7 0 0 0,-7-7-88 0 0,6 0 88 0 0,2 2-64 0 0,-1-2 64 0 0,-1-2 0 0 0,1-2 0 0 0,-2 1 0 0 0,-5 3 0 0 0,6-4 0 0 0,-1-1 0 0 0,2 0 0 0 0,-1-1 0 0 0,-4 2 64 0 0,3-5-64 0 0,0 4 88 0 0,-2-1 8 0 0,1-4 0 0 0,1 5 0 0 0,-5 0 0 0 0,3-5-24 0 0,-3 5 0 0 0,2 2 0 0 0,-2 3 0 0 0,0 0 144 0 0,0 0 24 0 0,0 0 8 0 0,0 0 0 0 0,0 0-80 0 0,0 0-8 0 0,0 0-9 0 0,0 0 1 0 0,3 6 120 0 0,2-1 24 0 0,-5 2 8 0 0,3 3 0 0 0,-1 3-224 0 0,1-1-80 0 0,-1 3 0 0 0,-2-1 72 0 0,3 2 0 0 0,-1-2 0 0 0,1 0 0 0 0,-3 0 0 0 0,0 1-72 0 0,3 0 64 0 0,-6-1-64 0 0,3 0 64 0 0,0-1-64 0 0,-3-2 64 0 0,1-2-64 0 0,-3 0 64 0 0,0 0-64 0 0,-2-2 0 0 0,1 5 0 0 0,-2-7 64 0 0,0 0-128 0 0,-5-1-32 0 0,2 2-8 0 0,0-4 0 0 0,-1-2-376 0 0,4 3-80 0 0,-2-6-16 0 0,1 3-3935 0 0,5-2-801 0 0</inkml:trace>
  <inkml:trace contextRef="#ctx0" brushRef="#br2" timeOffset="73">8375 3543 3680 0 0,'0'0'328'0'0,"0"0"-264"0"0,0 0-64 0 0,0 0 0 0 0,0 0 640 0 0,0 0 104 0 0,0 0 24 0 0,-4 3 8 0 0,4-3-384 0 0,0 0-72 0 0,-2 1-24 0 0,-1 0 0 0 0,3-1-56 0 0,-3 2-16 0 0,3-2 0 0 0,-3 1 0 0 0,0 3-80 0 0,0-3-16 0 0,-1 3-8 0 0,3-4 0 0 0,-1 3-56 0 0,-2 0-64 0 0,1 0 88 0 0,-2 0-88 0 0,1-1 104 0 0,0 3-32 0 0,0-1-8 0 0,1 1 0 0 0,-2-5-64 0 0,1 4 0 0 0,-1-3 0 0 0,0 4 0 0 0,0-1 104 0 0,-1 0 8 0 0,1 2 0 0 0,-3-2 0 0 0,3 2-16 0 0,0-1 0 0 0,-3 1 0 0 0,2-3 0 0 0,1 2-32 0 0,-3 2 0 0 0,4-3-64 0 0,-1 3 96 0 0,0-2 40 0 0,1-1 8 0 0,2 1 0 0 0,-2-3 0 0 0,4-2-8 0 0,-1 3 0 0 0,-2 2 0 0 0,3-5 0 0 0,0 0-136 0 0,0 0 80 0 0,0 0-80 0 0,0 0 64 0 0,0 0 32 0 0,0 0 0 0 0,0 0 0 0 0,0 0 0 0 0,0 0 64 0 0,0 0 8 0 0,0 0 8 0 0,0 0 0 0 0,0 0-32 0 0,0 0-8 0 0,0 0 0 0 0,0 0 0 0 0,0 0-32 0 0,-1 3-8 0 0,1-3 0 0 0,-1 2 0 0 0,1-2-96 0 0,-3 3 72 0 0,2 1-72 0 0,-1-2 64 0 0,1 0-64 0 0,0 2 0 0 0,0-1 0 0 0,-1 1 64 0 0,1-1-64 0 0,1 2 0 0 0,-1 0 0 0 0,-1 1 64 0 0,2 1-64 0 0,-1-2 64 0 0,1 1-64 0 0,-1 2 64 0 0,1-3-64 0 0,0 3 0 0 0,-2-2 0 0 0,2-1 0 0 0,0 1 0 0 0,-1 0 0 0 0,1-4 72 0 0,0 1-72 0 0,0-1 0 0 0,0 3 64 0 0,-1-2-64 0 0,1-3 0 0 0,0 0 0 0 0,0 0 0 0 0,0 0 0 0 0,0 0 0 0 0,0 0 0 0 0,0 0 64 0 0,0 0-64 0 0,0 0 0 0 0,0 0 0 0 0,0 0 64 0 0,0 0-64 0 0,2 0 0 0 0,2 2 0 0 0,2-2 0 0 0,-3 0 0 0 0,3-2 0 0 0,0 1 0 0 0,-2 1 0 0 0,2-3 0 0 0,-1 2 0 0 0,3-2 0 0 0,-2 3 0 0 0,2-2 0 0 0,-3 0 0 0 0,3 0 0 0 0,-2-2 0 0 0,-1 1 0 0 0,1 2-64 0 0,0 0 64 0 0,-1 0 0 0 0,0-2 0 0 0,-1 2-64 0 0,-2 1 64 0 0,1 0 0 0 0,-3 0-72 0 0,0 0 72 0 0,3-3 0 0 0,-3 3 0 0 0,0 0-72 0 0,0 0 72 0 0,0 0 0 0 0,0 0 0 0 0,0 0 0 0 0,0 0 0 0 0,0 0 0 0 0,0 0 0 0 0,0 0 0 0 0,0 0 0 0 0,0 0 0 0 0,0 0 0 0 0,0 0 0 0 0,0 0 0 0 0,0 0 0 0 0,0 0 0 0 0,0 0 0 0 0,0 0 0 0 0,0 0 0 0 0,0 0 0 0 0,0 0 0 0 0,0 0-80 0 0,0 0 80 0 0,0 0 0 0 0,0 0 0 0 0,0 0 0 0 0,0 0 0 0 0,0 0 0 0 0,0 0 0 0 0,0 0 0 0 0,2 3 0 0 0,-2-3 0 0 0,0 0 0 0 0,0 0 0 0 0,0 0 0 0 0,2 0 0 0 0,-2 0 64 0 0,3 0-64 0 0,-1 0 0 0 0,1 0 72 0 0,0-3-72 0 0,1 2 0 0 0,-2 0 80 0 0,1-2-80 0 0,-2 1 64 0 0,3-1-64 0 0,-1 2 64 0 0,-2-3-64 0 0,2 0 64 0 0,0 0-64 0 0,0 2 0 0 0,0-5 64 0 0,-2 5-64 0 0,2-2 0 0 0,-1-1 0 0 0,1 0 64 0 0,0 0-64 0 0,-2 1 0 0 0,0-2 160 0 0,0 0-16 0 0,1 0 0 0 0,-2 2 0 0 0,1-2-144 0 0,-1 2 0 0 0,1-3 0 0 0,-1 3 0 0 0,0-1-112 0 0,0 0 0 0 0,0 0 0 0 0,0 0 0 0 0,1 0 112 0 0,1 0-72 0 0,-1-1 72 0 0,-1 3-64 0 0,3 0 0 0 0,-2-1 0 0 0,1 2 0 0 0,1-1 0 0 0,-2 1 64 0 0,2 2-64 0 0,-1-4 64 0 0,1 3-64 0 0,1 1-24 0 0,-2 0 0 0 0,2 0 0 0 0,0 0 0 0 0,-3-1-784 0 0,3 1-160 0 0</inkml:trace>
  <inkml:trace contextRef="#ctx0" brushRef="#br2" timeOffset="74">8919 3606 6160 0 0,'0'0'272'0'0,"0"0"56"0"0,0 0-264 0 0,0 0-64 0 0,0 0 0 0 0,0 0 0 0 0,0 0 416 0 0,0 0 72 0 0,0 0 16 0 0,0 0 0 0 0,2 2-184 0 0,1 2-32 0 0,-1-3 0 0 0,2 1-8 0 0,-1-1-24 0 0,2 1-8 0 0,-1-2 0 0 0,0 3 0 0 0,3-1 32 0 0,-2-2 8 0 0,1 0 0 0 0,0 1 0 0 0,0-1-56 0 0,-1 1-8 0 0,1-1 0 0 0,-1 2 0 0 0,1-2-96 0 0,-1 0-32 0 0,-1 0 0 0 0,1 2 0 0 0,-1 1-8 0 0,0-2-8 0 0,1-1 0 0 0,-1 1 0 0 0,0 1 16 0 0,-2 0 0 0 0,2-1 0 0 0,-1 2 0 0 0,-3-3-96 0 0,1 3 80 0 0,2 0-80 0 0,-3 1 80 0 0,2-1 0 0 0,-2-3 0 0 0,0 4 0 0 0,1 0 0 0 0,-1-1 56 0 0,0 0 16 0 0,0 2 0 0 0,-1-1 0 0 0,1 1-56 0 0,0-2-16 0 0,-2-1 0 0 0,2 2 0 0 0,0 1-16 0 0,0-2-64 0 0,0 1 96 0 0,0 1-32 0 0,0-4-64 0 0,0 2 64 0 0,0 2-64 0 0,2-4 64 0 0,-2-1 16 0 0,0 4 0 0 0,1 0 0 0 0,-1-3 0 0 0,0-1-80 0 0,0 0 0 0 0,0 0 0 0 0,0 4 0 0 0,3-3 0 0 0,-2 3 0 0 0,2-4-80 0 0,-1 1 80 0 0,-2-1 0 0 0,3 3 0 0 0,1-3 0 0 0,-2 0 0 0 0,1-3 64 0 0,1 3-64 0 0,-2-1 0 0 0,2 1 0 0 0,0-4-192 0 0,0 4-88 0 0,1-1-16 0 0,-1-2-3848 0 0,-1 2-768 0 0</inkml:trace>
  <inkml:trace contextRef="#ctx0" brushRef="#br2" timeOffset="75">1461 3682 6072 0 0,'0'0'264'0'0,"1"-1"64"0"0,0-3-264 0 0,2 0-64 0 0,0-1 0 0 0,1 3 0 0 0,-4-2 392 0 0,5 0 64 0 0,-3 3 16 0 0,3-2 0 0 0,1 1-280 0 0,-5-2-48 0 0,7 3-16 0 0,-5-1 0 0 0,3 1-128 0 0,-3 0 0 0 0,3-1-104 0 0</inkml:trace>
  <inkml:trace contextRef="#ctx0" brushRef="#br2" timeOffset="76">8724 3673 1840 0 0,'0'0'160'0'0,"0"0"-160"0"0,0 0 0 0 0,0 0 0 0 0,0 0 1536 0 0,0 0 280 0 0,0 0 48 0 0,0 0 16 0 0,0 0-1208 0 0,0 0-248 0 0,0 0-40 0 0,0 0-16 0 0,-2 4-136 0 0,-2 0-24 0 0,3 1-8 0 0,1-1 0 0 0,0 1-64 0 0,0 0-8 0 0,0 1-8 0 0,0 1 0 0 0,0-5 8 0 0,0 3 0 0 0,0 2 0 0 0,0-2 0 0 0,1 0 96 0 0,1 0 32 0 0,0 0 0 0 0,0-1 0 0 0,-1 0-168 0 0,0 1-88 0 0,0 0 96 0 0,1-2-96 0 0,0 2 112 0 0,0 0-32 0 0,1-1-8 0 0,-3-2 0 0 0,2 2 24 0 0,-2 1 0 0 0,0-3 0 0 0,2 1 0 0 0,0 0-96 0 0,-2 0 0 0 0,0-2 0 0 0,0-1 64 0 0,0 0-64 0 0,0 0 0 0 0,0 0 0 0 0,0 0 0 0 0,0 0 64 0 0,0 0-64 0 0,0 0 96 0 0,0 0-32 0 0,0 0-64 0 0,0 0 96 0 0,0 0-96 0 0,0 0 96 0 0,-4 4-96 0 0,4-4 64 0 0,-2 0-64 0 0,2 0 64 0 0,0 0-64 0 0,-5 2 0 0 0,5-2 0 0 0,-4 0 0 0 0,2 0 128 0 0,2 0 16 0 0,0 0 0 0 0,-3 0 0 0 0,-2 0-232 0 0,0 0-40 0 0,5 0-16 0 0,0 0 0 0 0,-4 2 48 0 0,4-2 16 0 0,-2 0 0 0 0,-4-2 0 0 0,3 2 80 0 0,3 0-104 0 0,-4-2 40 0 0,4 2 64 0 0,0 0-248 0 0,-4 2 16 0 0,4-2 0 0 0,-4-2-3576 0 0,4 2-704 0 0</inkml:trace>
  <inkml:trace contextRef="#ctx0" brushRef="#br2" timeOffset="77">8662 3690 2760 0 0,'0'0'248'0'0,"0"0"-248"0"0,0 0 0 0 0,0 0 0 0 0,0 0 824 0 0,0 0 112 0 0,0 0 24 0 0,0 0 8 0 0,-1 6-432 0 0,-1-2-88 0 0,1-1-24 0 0,1 2 0 0 0,0-1-32 0 0,0 1-8 0 0,0-2 0 0 0,0 3 0 0 0,1-3-80 0 0,-1 1-16 0 0,0 1-8 0 0,0-1 0 0 0,0 4-144 0 0,0-6-24 0 0,0 5-8 0 0,0-2 0 0 0,0-1-16 0 0,0 2-8 0 0,0-2 0 0 0,0 1 0 0 0,0 0-80 0 0,0-2 0 0 0,0-1 0 0 0,0 2 64 0 0,0 0-64 0 0,0 0 0 0 0,0-4 0 0 0,0 0 0 0 0,0 0-160 0 0,0 0-40 0 0,0 0-16 0 0,0 0-2880 0 0,0 0-576 0 0</inkml:trace>
  <inkml:trace contextRef="#ctx0" brushRef="#br2" timeOffset="78">1443 3695 4608 0 0,'0'0'408'0'0,"0"0"-328"0"0,0 0-80 0 0,0 0 0 0 0,0 3 752 0 0,0 1 136 0 0,0-4 24 0 0,0 4 8 0 0,0 2-448 0 0,0-1-88 0 0,0 0-24 0 0,0 4 0 0 0,0-2-96 0 0,-2 2-16 0 0,2-2-8 0 0,0 2 0 0 0,0 0-16 0 0,0 0-8 0 0,0-1 0 0 0,0 3 0 0 0,2 1-120 0 0,-2-2-32 0 0,0 1 0 0 0,0-1 0 0 0,1 0-64 0 0,-1 2 0 0 0,0 0 0 0 0,1-1 0 0 0,-1-1 0 0 0,1-1 96 0 0,1 1-96 0 0,-1 1 96 0 0,0 0-96 0 0,-1-3 0 0 0,0 1 0 0 0,2-2 0 0 0,-1 2 0 0 0,-1-2 0 0 0,2-3 0 0 0,-2 1 64 0 0,0-1 16 0 0,0-4 0 0 0,0 0 0 0 0,0 0 0 0 0,0 0-80 0 0,0 0 96 0 0,0 0-96 0 0,0 0 96 0 0,0 0-864 0 0,0-3-176 0 0</inkml:trace>
  <inkml:trace contextRef="#ctx0" brushRef="#br2" timeOffset="79">9076 3751 6968 0 0,'0'0'304'0'0,"0"0"72"0"0,0 0-304 0 0,0 0-72 0 0,0 0 0 0 0,0 0 0 0 0,0 0 448 0 0,0 0 64 0 0,0 0 24 0 0,0 0 0 0 0,0 0-64 0 0,0 0-16 0 0,0 0 0 0 0,0 0 0 0 0,0 0-112 0 0,0 0-24 0 0,-2 0-8 0 0,2 0 0 0 0,-3 0-88 0 0,-1 0-8 0 0,2 1-8 0 0,-2 0 0 0 0,1-1-80 0 0,0 2-24 0 0,0 0 0 0 0,-1 1 0 0 0,2-2-32 0 0,-2 2-8 0 0,1-2 0 0 0,-1 2 0 0 0,-1-1 40 0 0,1 1 8 0 0,3-1 0 0 0,-1 1 0 0 0,-1-1 120 0 0,2 1 24 0 0,-2 0 8 0 0,3-3 0 0 0,0 0-264 0 0,0 0 0 0 0,0 2 0 0 0,0-2 0 0 0,4 4 0 0 0,-1-3 0 0 0,0 1 0 0 0,1 1 0 0 0,1-3 64 0 0,2 0-64 0 0,0-2 96 0 0,0 2-96 0 0,3-1 72 0 0,-2 1-72 0 0,1 0 0 0 0,1-2 72 0 0,-1 1-72 0 0,1 1 0 0 0,-1 0 0 0 0,2 0 0 0 0,0-4 0 0 0,-1 4 0 0 0,-1 0 0 0 0,0 0 0 0 0,0-2 0 0 0,-1 0 0 0 0,0 2 0 0 0,-1-1 0 0 0,0 0 0 0 0,-1-1 0 0 0,1 2 0 0 0,-1-2 0 0 0,1 2 0 0 0,-4-3 0 0 0,4 2 0 0 0,-3 0 0 0 0,1-1 0 0 0,-4 1 64 0 0,3-1-64 0 0,-3 2 64 0 0,0-3 39 0 0,-1 3 9 0 0,0 0 0 0 0,0-3 0 0 0,0 1 8 0 0,0-1 0 0 0,0 3 0 0 0,-2-4 0 0 0,-2 2 48 0 0,3 1 16 0 0,-4-5 0 0 0,-2 5 0 0 0,3-1-184 0 0,-2 0 0 0 0,-2 1 0 0 0,2 0 0 0 0,-2-2 0 0 0,0 2 0 0 0,1 1 0 0 0,-1-1 0 0 0,0-1-72 0 0,1 1-24 0 0,-2 1-8 0 0,3 0 0 0 0,-1-1 0 0 0,1 0 0 0 0,0 1 0 0 0,3-3 0 0 0,-1 3-176 0 0,-1-1-32 0 0,5 1-7 0 0,0 0-1 0 0,0 0-768 0 0,0 0-160 0 0</inkml:trace>
  <inkml:trace contextRef="#ctx0" brushRef="#br2" timeOffset="80">8307 3784 5640 0 0,'0'0'248'0'0,"0"0"56"0"0,0 0-240 0 0,0 0-64 0 0,0 0 0 0 0,0 0 0 0 0,0 0 456 0 0,0 0 88 0 0,0 0 8 0 0,0 0 8 0 0,0 0-112 0 0,0 0-32 0 0,0 0 0 0 0,0 0 0 0 0,-2-1-232 0 0,-3 1-56 0 0,0 0 0 0 0,1 0-8 0 0,-1 0 16 0 0,0 0 8 0 0,-1 0 0 0 0,0 0 0 0 0,1 0 88 0 0,0 0 24 0 0,0 1 0 0 0,-1-1 0 0 0,-2 2-64 0 0,2-2-16 0 0,-1 2 0 0 0,-1-2 0 0 0,0 3-88 0 0,0-1-24 0 0,0 0 0 0 0,-2 1 0 0 0,1 0 96 0 0,0 0 8 0 0,2-1 8 0 0,-2 1 0 0 0,0-1-176 0 0,0 0 0 0 0,1 0 0 0 0,0-2 0 0 0,1 0 64 0 0,1 0 24 0 0,0 3 8 0 0,-1 2 0 0 0,2-3-8 0 0,1 0 0 0 0,0 0 0 0 0,0 3 0 0 0,2-3-88 0 0,2-2 64 0 0,-3 4-64 0 0,3-4 64 0 0,-1 5-64 0 0,1-5 0 0 0,0 0 0 0 0,0 0 64 0 0,-1 4-64 0 0,1-4 64 0 0,0 6-64 0 0,0-6 64 0 0,0 4-64 0 0,2 1 0 0 0,1-1 72 0 0,-1 0-72 0 0,1-3 0 0 0,2 3 64 0 0,-1-4-64 0 0,1 1 0 0 0,2 2 64 0 0,-2-3-64 0 0,1 1 64 0 0,1-2-64 0 0,0 1 0 0 0,2-3 64 0 0,-1 3-64 0 0,-1-1 0 0 0,3-1 0 0 0,-1 0 64 0 0,1-3-64 0 0,-1 3 0 0 0,1 0 64 0 0,-1-1-64 0 0,1 0 64 0 0,1 0-64 0 0,1-2 0 0 0,-1 3 64 0 0,-1-1-64 0 0,0 1 0 0 0,0-3 120 0 0,-1 1-16 0 0,-1-1 0 0 0,1 3 0 0 0,-2-2-104 0 0,0-1 0 0 0,-2 2 0 0 0,0 3 0 0 0,0-2-192 0 0,-1-2-40 0 0,0 4-8 0 0,0-3 0 0 0,-1 3 112 0 0,0-1 16 0 0,-1 0 8 0 0,2-1 0 0 0,-4 2-248 0 0,0 0-40 0 0,0 0-16 0 0,0 0-3216 0 0,0 0-648 0 0</inkml:trace>
  <inkml:trace contextRef="#ctx0" brushRef="#br2" timeOffset="81">8770 3793 3224 0 0,'0'0'288'0'0,"0"0"-288"0"0,0 0 0 0 0,0 0 0 0 0,0 0 480 0 0,0 0 32 0 0,0 0 16 0 0,2 0 0 0 0,3 0-216 0 0,-3 0-48 0 0,1 0-8 0 0,-1 0 0 0 0,2 0 216 0 0,-1-1 40 0 0,1 1 0 0 0,-2 1 8 0 0,2-1-32 0 0,1 0-8 0 0,-1 0 0 0 0,-3 0 0 0 0,3 0-136 0 0,1 2-32 0 0,0-1-8 0 0,-1-1 0 0 0,1 2-104 0 0,0-2-16 0 0,-2 0-8 0 0,3 3 0 0 0,-2-2-40 0 0,0 1-8 0 0,1-2 0 0 0,-1 1 0 0 0,-1 0 56 0 0,1 2 8 0 0,1-1 0 0 0,-1 0 0 0 0,1-2-192 0 0,-2 0 0 0 0,2 0 0 0 0,-1 1 0 0 0,0-1 64 0 0,0 1-64 0 0,0-1 64 0 0,1 3-64 0 0,-3-2 88 0 0,2 2-24 0 0,0-2 0 0 0,2 0 0 0 0,-2 2-64 0 0,-1-1 0 0 0,1 1 0 0 0,-2-1 0 0 0,3 0 0 0 0,-3 0 80 0 0,2 3-80 0 0,-1-3 80 0 0,-2 1-80 0 0,3-1 0 0 0,-2 2 72 0 0,1 0-72 0 0,-1-1 0 0 0,0 0 0 0 0,0 1 0 0 0,-2-4 64 0 0,4 5 0 0 0,-4-1 0 0 0,3 0 0 0 0,-1 1 0 0 0,0-4-64 0 0,0 3 72 0 0,-1 1-72 0 0,1-1 80 0 0,0-3-80 0 0,-2 6 64 0 0,4-5-64 0 0,-3 2 64 0 0,-1-4 104 0 0,0 4 24 0 0,0-2 0 0 0,2 2 0 0 0,0 1-192 0 0,-1-2-80 0 0,-1-1 8 0 0,0 4 0 0 0,3-4 72 0 0,-2 1 64 0 0,-1 1-64 0 0,0-2 88 0 0,0 2 8 0 0,0 0 0 0 0,0-2 0 0 0,0 1 0 0 0,0 1-96 0 0,0-4 0 0 0,0 0-80 0 0,2 2 80 0 0,-2 1 0 0 0,0-3 0 0 0,0 1 64 0 0,0-1-64 0 0,0 4 152 0 0,0-4-25 0 0,0 0-7 0 0,0 0 0 0 0,0 0-24 0 0,0 0 0 0 0,0 0 0 0 0,0 0 0 0 0,0 0 24 0 0,0 0 0 0 0,0 0 0 0 0,0 0 0 0 0,0 0-120 0 0,0 0 88 0 0,0 0-88 0 0,0 0 80 0 0,0 0-80 0 0,0 0 0 0 0,0 0 72 0 0,0 0-72 0 0,0 0 0 0 0,0 0 0 0 0,0 0 0 0 0,0 0 0 0 0,0 0 0 0 0,0 0 64 0 0,0 0-64 0 0,-2-4 0 0 0,2 4 0 0 0,-1-1 0 0 0,1 1 0 0 0,-3-4 0 0 0,3 4 0 0 0,0 0 64 0 0,-3-4-64 0 0,3 4 0 0 0,0 0 88 0 0,-2-1-24 0 0,-2-3 0 0 0,4 4 0 0 0,-1-1-64 0 0,-1-1-88 0 0,-1-1 24 0 0,1 1 0 0 0,-1 0 64 0 0,3 2 0 0 0,-3-1 0 0 0,2-1 0 0 0,-4 0 0 0 0,2-1 0 0 0,1 2 0 0 0,-1 0 0 0 0,1-2 0 0 0,-2 0 0 0 0,1 1 0 0 0,0 1 0 0 0,-1-2 0 0 0,-1-1 0 0 0,3 0 0 0 0,-2 2 0 0 0,-1-2 0 0 0,3 0 0 0 0,-3-1 0 0 0,3 1 0 0 0,-1 2 0 0 0,-1-2 0 0 0,2-1 0 0 0,-1 1 64 0 0,2-1-64 0 0,0 1 64 0 0,-1-1-64 0 0,1-1 64 0 0,0-1-64 0 0,-1 3 0 0 0,0-1 0 0 0,2 3 64 0 0,-3-3-64 0 0,1 0 0 0 0,0 1 0 0 0,1-1 0 0 0,0 1 0 0 0,-2 2 0 0 0,2-2 0 0 0,-2 0 0 0 0,1 3 0 0 0,-1-2 72 0 0,1 1-72 0 0,-1 2 80 0 0,-1-3-80 0 0,0 2-136 0 0,1 0 32 0 0,-1 1 8 0 0,-1 1-184 0 0,1-1-32 0 0,-4 0-8 0 0,6-1 0 0 0,-6-2-711 0 0,4 3-153 0 0,-6 3-24 0 0,1-2-8 0 0</inkml:trace>
  <inkml:trace contextRef="#ctx0" brushRef="#br2" timeOffset="82">1483 3959 8840 0 0,'0'-2'384'0'0,"0"2"96"0"0,0 0-384 0 0,0 0-96 0 0,0 0 0 0 0,2-3 0 0 0,0 3 480 0 0,2 0 72 0 0,-2 0 24 0 0,1 0 0 0 0,0 0-336 0 0,-1 0-64 0 0,2-1-16 0 0,-1 1 0 0 0,0-1-72 0 0,0 1-24 0 0,2-2 0 0 0,-2 2 0 0 0,0-1 56 0 0,1-1 8 0 0,0-1 0 0 0,0 3 0 0 0,-1-2 48 0 0,0 0 16 0 0,1 1 0 0 0,1-2 0 0 0,-2 0-32 0 0,-1 1 0 0 0,1-2 0 0 0,1 3 0 0 0,-4 1 80 0 0,0 0 16 0 0,1-3 0 0 0,-1 3 0 0 0,2 0-256 0 0,-2-4 0 0 0,3 2 0 0 0,-3-2 0 0 0,1 1 72 0 0,2 1-8 0 0,-3 2 0 0 0,0-4 0 0 0,0-1-64 0 0,0 1 0 0 0,0-1 0 0 0,0 0 0 0 0,0-3 0 0 0,-3 3 0 0 0,2-1 0 0 0,1-2 0 0 0,0 3 0 0 0,0-3-152 0 0,0 1 24 0 0,0 2 8 0 0,1-3-112 0 0,2 3-24 0 0,-3-2-8 0 0,2 2 0 0 0,-2 0-200 0 0,0 2-40 0 0,2 1-8 0 0,-2 2 0 0 0</inkml:trace>
  <inkml:trace contextRef="#ctx0" brushRef="#br2" timeOffset="83">8733 3811 5784 0 0,'0'0'256'0'0,"0"0"56"0"0,0 0-248 0 0,0 0-64 0 0,0 0 0 0 0,-4 0 0 0 0,4 0 424 0 0,-4 0 80 0 0,1 0 8 0 0,-1 0 8 0 0,1 0-24 0 0,0 2-8 0 0,3-2 0 0 0,-4 1 0 0 0,-1-1-104 0 0,1 0-32 0 0,0 0 0 0 0,4 0 0 0 0,-4 1-128 0 0,2-1-24 0 0,-3 0-8 0 0,-1 0 0 0 0,3 0-112 0 0,-3-1-80 0 0,1 1 96 0 0,-1 0-96 0 0,0 0 256 0 0,-1 0 0 0 0,2 0 0 0 0,-1 0 0 0 0,-2 0-192 0 0,2 0-64 0 0,-2 0 0 0 0,3 0 0 0 0,-3 1 104 0 0,2 0-32 0 0,0 1-8 0 0,-1-2 0 0 0,1-2 8 0 0,-2 2 0 0 0,1 2 0 0 0,0-1 0 0 0,3 2-72 0 0,-3-2 96 0 0,1 0-96 0 0,-2 0 96 0 0,3 1-32 0 0,-1-1-64 0 0,-1-1 96 0 0,1 4-32 0 0,0-2 0 0 0,0 1 0 0 0,1 0 0 0 0,-1 0 0 0 0,2 1-64 0 0,-1-2 0 0 0,-3 2 0 0 0,3-2 0 0 0,1 1 0 0 0,-1 0 0 0 0,0 0 0 0 0,0 0 0 0 0,-2 0 0 0 0,5 2 0 0 0,-3-3 0 0 0,-2 1 64 0 0,5 1-64 0 0,-3-2 96 0 0,1 2-96 0 0,0-4 96 0 0,2 5-32 0 0,-1-4-64 0 0,0 2 96 0 0,1-2-32 0 0,-1 3-64 0 0,1 1 96 0 0,-1-5-96 0 0,0 4 96 0 0,1 0-32 0 0,1-2-64 0 0,-2 2 96 0 0,2-4-32 0 0,-2 5-64 0 0,-1-2 96 0 0,2-1-96 0 0,-1 2 96 0 0,1-1-96 0 0,-1-1 64 0 0,0 3-64 0 0,-1-2 64 0 0,3-1-64 0 0,-1 3 0 0 0,-1-2 72 0 0,2 1-72 0 0,-2-3 87 0 0,3 4-23 0 0,-2-2 0 0 0,0-1 0 0 0,1 1-64 0 0,-1 2 80 0 0,1-4-80 0 0,0 3 80 0 0,-1 1-80 0 0,2-2 0 0 0,0 0 0 0 0,0 1 64 0 0,0-2-64 0 0,-3 2 0 0 0,3 0 0 0 0,-2-2 64 0 0,2 2-64 0 0,-1 0 0 0 0,0-1 0 0 0,1-1 0 0 0,-2 3 0 0 0,2-3 0 0 0,-1-1 72 0 0,1 3-72 0 0,0 1 0 0 0,0-1 0 0 0,0-4 0 0 0,0 5 0 0 0,1-2 0 0 0,-1 0 0 0 0,0-3 0 0 0,0 0 0 0 0,2 5 0 0 0,-2-5 64 0 0,0 0-64 0 0,0 0 0 0 0,0 0 0 0 0,0 0 64 0 0,1 3-64 0 0,-1-3 0 0 0,3 3 0 0 0,-3-3 0 0 0,0 0 0 0 0,0 0 0 0 0,0 0 0 0 0,0 0 64 0 0,0 0-64 0 0,0 0 0 0 0,0 0 0 0 0,0 0 0 0 0,0 0 0 0 0,0 0 64 0 0,0 0-64 0 0,0 0 0 0 0,0 0 0 0 0,0 0-64 0 0,3 3-24 0 0,-3-3 0 0 0,0 0 0 0 0,0 0 0 0 0,0 0 88 0 0,3-3-104 0 0,-2 3 40 0 0,-1 0 64 0 0,2-1 0 0 0,-2 1 0 0 0,0 0 0 0 0,0 0 0 0 0,0 0-72 0 0,0 0 72 0 0,0 0 0 0 0,0 0 0 0 0,0 0 0 0 0,0 0 0 0 0,1-3 0 0 0,1 2 0 0 0,-2 1 0 0 0,0 0 0 0 0,2-3 0 0 0,-2 3 0 0 0,0 0 0 0 0,3-3 0 0 0,-3-1 0 0 0,4 2 0 0 0,-4-3 0 0 0,2 3 0 0 0,-1-1 0 0 0,-1-2 0 0 0,4 2 0 0 0,-2 0 0 0 0,-1-2 0 0 0,3 0 0 0 0,-2 1 0 0 0,1 0 0 0 0,0 1 0 0 0,-1-3 0 0 0,2 4 0 0 0,-1-3 0 0 0,0 2 0 0 0,0-1 0 0 0,0 0 0 0 0,-1 2 0 0 0,2-2 0 0 0,-1 0 0 0 0,2 0 0 0 0,-3 0 0 0 0,2-1 0 0 0,-1 1 0 0 0,2 2 0 0 0,-3-3 0 0 0,2 1 0 0 0,0 1 0 0 0,0-3 0 0 0,1 3 0 0 0,-1-2 0 0 0,-4 0 0 0 0,5 4-64 0 0,0-4 64 0 0,0 1 0 0 0,-5 3 0 0 0,5-3 0 0 0,-2 0 0 0 0,2 4 0 0 0,-1-4 0 0 0,-2 3 0 0 0,5-3 0 0 0,-5 3 0 0 0,3 1 0 0 0,0-4 0 0 0,-1 4 0 0 0,0-5 0 0 0,0 2 0 0 0,0 1 0 0 0,1 1 0 0 0,-1-5 0 0 0,0 4 0 0 0,0 1 0 0 0,0-3 0 0 0,-1 1 0 0 0,1 1 0 0 0,1 0-64 0 0,-2 1 64 0 0,1-3 0 0 0,-2 3 0 0 0,2-1 0 0 0,-1 1 0 0 0,1 0 0 0 0,-1 0 0 0 0,-1 1 0 0 0,2-3 0 0 0,-1 2 0 0 0,0-1 0 0 0,0 2 0 0 0,1 0 0 0 0,-2 0 0 0 0,2-2 0 0 0,-1 0 0 0 0,1 2 0 0 0,-1-1 0 0 0,3-1 0 0 0,-3 0 0 0 0,1 2 0 0 0,0-1 0 0 0,1 1 0 0 0,-1-1 0 0 0,-3-1 0 0 0,3 2 0 0 0,1 0 0 0 0,-1-1-64 0 0,0 1 64 0 0,1-1 0 0 0,-1 1 0 0 0,-2-3 0 0 0,5 3 0 0 0,-4 0 0 0 0,0 0 0 0 0,1 0 0 0 0,-2 0 0 0 0,2 0 0 0 0,-1 0 0 0 0,1 0 0 0 0,0 0 0 0 0,-2 0 0 0 0,2 0 0 0 0,-1 0 0 0 0,0 0 0 0 0,3 0 0 0 0,-3 0 0 0 0,0 0 0 0 0,1 3 0 0 0,0-3 0 0 0,0 0 0 0 0,-1 0 0 0 0,3 0 0 0 0,-1 0 0 0 0,-1 0 0 0 0,3 0 0 0 0,-4 0 0 0 0,1 0 0 0 0,-1-3 0 0 0,2 3 0 0 0,0 3 0 0 0,-1-3 0 0 0,0 0 0 0 0,1 0 0 0 0,-1 0 0 0 0,-2 0 0 0 0,3 1 0 0 0,-1-1 0 0 0,-1 0 0 0 0,-1 0 0 0 0,3 0 0 0 0,-1 0 0 0 0,-3 0 0 0 0,3 0 0 0 0,-1 1 0 0 0,-1-1 0 0 0,2 2 0 0 0,-1-2 0 0 0,-1 1 0 0 0,1 0 0 0 0,-1 1 0 0 0,2-2 0 0 0,-1 0 0 0 0,0 3 0 0 0,-3-1 0 0 0,4 0 0 0 0,-1-2 0 0 0,-1 2 0 0 0,2-1 0 0 0,-1-1 0 0 0,-1 3 0 0 0,1-2 0 0 0,-3-1 0 0 0,4 0 0 0 0,-4 0 0 0 0,0 0 0 0 0,2 1 0 0 0,1-1 0 0 0,-3 0 0 0 0,0 0-207 0 0,0 0 15 0 0,0 0 0 0 0,0 0 0 0 0,0 0-368 0 0,0 0-72 0 0,0 0-8 0 0</inkml:trace>
  <inkml:trace contextRef="#ctx0" brushRef="#br2" timeOffset="84">1759 3812 5984 0 0,'0'0'536'0'0,"0"0"-432"0"0,0 0-104 0 0,0 0 0 0 0,0 0 544 0 0,0 0 96 0 0,0 0 8 0 0,0 0 8 0 0,0 0-176 0 0,-2 5-32 0 0,2 0 0 0 0,-1 2-8 0 0,0-2-136 0 0,1-1-24 0 0,0 2-8 0 0,0 3 0 0 0,-1-4-144 0 0,-1 3-24 0 0,2-2-8 0 0,-1-1 0 0 0,0 4-96 0 0,-2-2 0 0 0,3-1 0 0 0,0 0-3312 0 0,0-2-688 0 0</inkml:trace>
  <inkml:trace contextRef="#ctx0" brushRef="#br2" timeOffset="85">8648 3818 2760 0 0,'-1'2'248'0'0,"1"0"-248"0"0,-3-1 0 0 0,3 1 0 0 0,0 2 624 0 0,0 1 80 0 0,0-3 8 0 0,0 2 8 0 0,-2 1-208 0 0,2 0-48 0 0,0 2-8 0 0,0-1 0 0 0,-2-1-80 0 0,2 4-24 0 0,0-2 0 0 0,0-1 0 0 0,0 1-24 0 0,0 0-8 0 0,2 2 0 0 0,-2-2 0 0 0,0 2-48 0 0,0-1-16 0 0,2-2 0 0 0,-2 1 0 0 0,0 2-48 0 0,3-3-16 0 0,-2 2 0 0 0,-1-3 0 0 0,0 1-72 0 0,3 2-24 0 0,-3-3 0 0 0,2 1 0 0 0,-2-2 104 0 0,1 1 24 0 0,-1 3 0 0 0,0-6 0 0 0,0-2-80 0 0,3 3-16 0 0,-3 0 0 0 0,0 2 0 0 0,1-3-8 0 0,-1-2-8 0 0,0 0 0 0 0,0 3 0 0 0,2-1-112 0 0,-2-2 0 0 0,0 0 0 0 0,0 0 0 0 0,0 0-96 0 0,1 0-32 0 0,3 0-16 0 0,-4 0 0 0 0,0 0-952 0 0,2-2-192 0 0</inkml:trace>
  <inkml:trace contextRef="#ctx0" brushRef="#br2" timeOffset="86">1841 3824 4608 0 0,'0'0'408'0'0,"0"0"-328"0"0,0 0-80 0 0,0 0 0 0 0,0 0 1184 0 0,0 0 224 0 0,0 0 48 0 0,0 0 8 0 0,0 0-728 0 0,0 0-136 0 0,0 0-32 0 0,0 0-8 0 0,0 0-184 0 0,0 0-40 0 0,0 4-8 0 0,2-1 0 0 0,-2 1-112 0 0,0 3-24 0 0,0-2-8 0 0,0 1 0 0 0,0 2-16 0 0,0-2 0 0 0,0 2 0 0 0,0 1 0 0 0,0-5-80 0 0,0 6-24 0 0,0-4 0 0 0,2 0 0 0 0,0 0-64 0 0,-1-3-136 0 0,-1 0 32 0 0,0 1 8 0 0,0 0-224 0 0,2-1-32 0 0,0 0-16 0 0,-2-3-5584 0 0</inkml:trace>
  <inkml:trace contextRef="#ctx0" brushRef="#br2" timeOffset="87">8698 3829 3224 0 0,'0'0'288'0'0,"0"0"-288"0"0,0 0 0 0 0,0 0 0 0 0,0 0 1040 0 0,0 0 152 0 0,0 0 32 0 0,0 0 8 0 0,0 0-592 0 0,0 0-128 0 0,0 0-16 0 0,0 0-8 0 0,0 0-104 0 0,0 0-32 0 0,0 0 0 0 0,0 0 0 0 0,0 0-240 0 0,0 5-48 0 0,1-1-64 0 0,-1 3 88 0 0,1-3 40 0 0,-1 1 16 0 0,0-1 0 0 0,0 2 0 0 0,0-2 128 0 0,0 2 24 0 0,0 0 8 0 0,1 0 0 0 0,-1-1-104 0 0,2 2-16 0 0,-1-4-8 0 0,-1 4 0 0 0,1-2 64 0 0,-1 1 16 0 0,0 2 0 0 0,0-3 0 0 0,2 0-128 0 0,-2 0-32 0 0,1 3 0 0 0,-2-4 0 0 0,1 1-24 0 0,0-1-8 0 0,0-2 0 0 0,0 3 0 0 0,0-1-64 0 0,-2 0 0 0 0,1-1 0 0 0,1-1 0 0 0,0-2 0 0 0,0 0 0 0 0,0 1 0 0 0,0-1 0 0 0,0 0-216 0 0,0 0-56 0 0,0 0-16 0 0,0 0-3864 0 0,0 0-776 0 0</inkml:trace>
  <inkml:trace contextRef="#ctx0" brushRef="#br2" timeOffset="88">1747 3853 2760 0 0,'0'0'248'0'0,"0"0"-248"0"0,0 0 0 0 0,0 0 0 0 0,0 0 1360 0 0,0 0 224 0 0,0 0 48 0 0,0 2 0 0 0,0 1-792 0 0,0 1-160 0 0,2-2-32 0 0,-1 2-8 0 0,3-3-288 0 0,-4 5-56 0 0,2-4-8 0 0,1 3-8 0 0,-2-1-280 0 0,3 0 0 0 0,-4 1 0 0 0,4 0 0 0 0,-4 3 256 0 0,1-5-8 0 0,0 4 0 0 0,2-2 0 0 0,-3-1-248 0 0,4 0 0 0 0,-4 2 0 0 0,-4-2 0 0 0,4 0-224 0 0,0 2-32 0 0,-3-2-16 0 0,2 1 0 0 0,1 0-184 0 0,0 0-40 0 0,-1-2-8 0 0,1-3-4256 0 0</inkml:trace>
  <inkml:trace contextRef="#ctx0" brushRef="#br1" timeOffset="89">6025 3986 9648 0 0,'0'0'208'0'0,"0"0"48"0"0,0 0 0 0 0,0 0 24 0 0,0 0-280 0 0,6 3 0 0 0,-3-3 0 0 0,0 0 0 0 0,2 0 352 0 0,0 4 8 0 0,-1-2 8 0 0,3 1 0 0 0,-5-3 24 0 0,3 0 8 0 0,3 0 0 0 0,-3 3 0 0 0,0-3-216 0 0,2-3-48 0 0,-2 3-8 0 0,4-3 0 0 0,-4 3 0 0 0,3-2 0 0 0,1-5 0 0 0,-4 7 0 0 0,2-2-48 0 0,1-1-16 0 0,-1-4 0 0 0,-2 2 0 0 0,1 0 32 0 0,0-4 0 0 0,-5-1 0 0 0,-1 1 0 0 0,4 4 72 0 0,-8-2 24 0 0,3-1 0 0 0,-3 5 0 0 0,-1-6-192 0 0,0 7 64 0 0,-4 2-64 0 0,2 0 0 0 0,2 0 0 0 0,-4 2 64 0 0,0 5-64 0 0,-2-2 0 0 0,0 3 104 0 0,1 1-9 0 0,3 3-7 0 0,-1-2 0 0 0,3-1 136 0 0,0-1 32 0 0,0 4 8 0 0,1-1 0 0 0,8 1-104 0 0,-4-1-32 0 0,3 5 0 0 0,2-7 0 0 0,2 2 0 0 0,1-2 0 0 0,4-1 0 0 0,2 1 0 0 0,-1-4-56 0 0,5-1-8 0 0,3-4-64 0 0,-2 0-4999 0 0,4-4-1057 0 0</inkml:trace>
  <inkml:trace contextRef="#ctx0" brushRef="#br2" timeOffset="90">1638 3918 3224 0 0,'0'0'288'0'0,"0"0"-288"0"0,0 0 0 0 0,0 0 0 0 0,-4-2 960 0 0,1 2 128 0 0,3 0 32 0 0,-4-3 8 0 0,1 3-448 0 0,0-2-88 0 0,1 0-16 0 0,-2 1-8 0 0,0 1-216 0 0,0 0-32 0 0,-1-1-16 0 0,0 1 0 0 0,1 0-80 0 0,-1 0-24 0 0,0 0 0 0 0,-3 0 0 0 0,7 1-32 0 0,-4 0-8 0 0,0 1 0 0 0,0-2 0 0 0,1 0-24 0 0,0 2-8 0 0,0 1 0 0 0,0-1 0 0 0,4-2-32 0 0,-2 3-16 0 0,2-3 0 0 0,0 0 0 0 0,0 0-80 0 0,0 0-136 0 0,-3 5 32 0 0,3-1 8 0 0,0 0 96 0 0,2-2 0 0 0,-1 1 0 0 0,3-2-72 0 0,-1 2 72 0 0,3-2 64 0 0,-1 2-64 0 0,0-2 88 0 0,0-1-88 0 0,1 1 96 0 0,2-1-96 0 0,-2 1 96 0 0,3-2-96 0 0,0 1 0 0 0,-1-1 0 0 0,1 1 64 0 0,0-4-64 0 0,0 3 0 0 0,-1-2 0 0 0,-1 3 64 0 0,2-1-64 0 0,-2 0 0 0 0,3-1 0 0 0,-2 0 64 0 0,-1-1-192 0 0,-1 2-32 0 0,0 0-16 0 0</inkml:trace>
  <inkml:trace contextRef="#ctx0" brushRef="#br2" timeOffset="91">1602 3926 1840 0 0,'0'0'160'0'0,"0"0"-160"0"0,0 0 0 0 0,0 0 0 0 0,0 4 1072 0 0,3-3 176 0 0,-3-1 40 0 0,4 2 8 0 0,0-2-600 0 0,2 3-120 0 0,-3-3-32 0 0,3 0 0 0 0,0 0-88 0 0,2 0-16 0 0,-3 0-8 0 0,2-3 0 0 0,1 0-192 0 0,0 1-40 0 0,-2 1-8 0 0,4 0 0 0 0,-5 1-96 0 0,2 0-16 0 0,-1-3-8 0 0,-1 3 0 0 0,-1 4-152 0 0,1-3-32 0 0,0-1-8 0 0,-1 0 0 0 0,-2 2-416 0 0,1-2-80 0 0</inkml:trace>
  <inkml:trace contextRef="#ctx0" brushRef="#br2" timeOffset="92">1867 3934 5384 0 0,'0'-2'232'0'0,"0"2"56"0"0,0 0-224 0 0,0 0-64 0 0,0 0 0 0 0,0-1 0 0 0,0-1 416 0 0,0 0 64 0 0,0 2 24 0 0,0 0 0 0 0,0 0 32 0 0,1 0 8 0 0,1 0 0 0 0,1 0 0 0 0,-2 0 56 0 0,2 2 8 0 0,1-2 8 0 0,1 0 0 0 0,-1 0-192 0 0,0 2-40 0 0,1-2 0 0 0,0 0-8 0 0,0 1-120 0 0,2-1-16 0 0,-1 0-8 0 0,-1 0 0 0 0,2 2-8 0 0,0-2 0 0 0,1 0 0 0 0,1 0 0 0 0,-3 0-224 0 0,2 0 0 0 0,1 0-88 0 0,-2 2 88 0 0,0 0 0 0 0,-2 0 0 0 0,0-1 72 0 0,0 1-8 0 0,2 0 0 0 0,-4 1 0 0 0,3-1 0 0 0,-3-1 0 0 0,3 2-64 0 0,-3-2 96 0 0,3 1-32 0 0,-1 0-1 0 0,2 0 1 0 0,-3 1 0 0 0,1-2 0 0 0,1 3 0 0 0,-2-3-64 0 0,1 2 96 0 0,-1-1-32 0 0,0-2 0 0 0,1 4-64 0 0,-1-1 0 0 0,0-1 0 0 0,-2 0 64 0 0,3 1-64 0 0,-2-1 0 0 0,-1 1 64 0 0,3-2-64 0 0,-3 2 64 0 0,0 1-64 0 0,2-3 64 0 0,-3 3-64 0 0,1 0 96 0 0,-2-2-24 0 0,0-2 0 0 0,2 3 0 0 0,0 1 0 0 0,0 0 0 0 0,-1-2 0 0 0,0 1 0 0 0,0 1 24 0 0,1-2 8 0 0,-2 1 0 0 0,0-3 0 0 0,1 4-104 0 0,0-2 0 0 0,-1 1 0 0 0,2-1 0 0 0,-1 1 0 0 0,1-1 0 0 0,0 0 0 0 0,-1 0 0 0 0,-1-2 64 0 0,1 4-64 0 0,1-1 0 0 0,0-1 72 0 0,1 1-72 0 0,-3 2 64 0 0,1-5-64 0 0,0 2 64 0 0,-1 1-64 0 0,2 1 0 0 0,-2-2 72 0 0,2 1-72 0 0,-2 2 0 0 0,0-4 72 0 0,0 3-72 0 0,0-3 0 0 0,0 2 0 0 0,0 2 0 0 0,0-4 0 0 0,0 2 0 0 0,0-3 80 0 0,1 5-80 0 0,-1-4 64 0 0,0 2-64 0 0,0-3 64 0 0,3 3-64 0 0,-3 0 64 0 0,0 0-64 0 0,0-1 96 0 0,0 1-32 0 0,3-1 0 0 0,-3 1 0 0 0,0-1-64 0 0,0-2 0 0 0,0 0 0 0 0,0 0-88 0 0,0 0 88 0 0,0 0 0 0 0,0 0 64 0 0,0 3-64 0 0,0-1 0 0 0,1 0 0 0 0,-1-2 0 0 0,0 0 64 0 0,0 0-64 0 0,2 2 0 0 0,1 0 0 0 0,-3-2 0 0 0,0 0 0 0 0,0 0 0 0 0,1 3 0 0 0,-1-3 64 0 0,0 0-64 0 0,0 0 0 0 0,0 0 0 0 0,0 0 64 0 0,0 0-64 0 0,0 0 0 0 0,0 0 0 0 0,0 0 0 0 0,0 0 64 0 0,0 0-64 0 0,0 0 64 0 0,0 0-64 0 0,0 0-120 0 0,0 0-56 0 0,0 0-16 0 0,0 0-4887 0 0,-4 0-977 0 0</inkml:trace>
  <inkml:trace contextRef="#ctx0" brushRef="#br2" timeOffset="93">1463 3947 6104 0 0,'-4'-6'264'0'0,"2"5"64"0"0,1 1-264 0 0,-1 0-64 0 0,-1 0 0 0 0,2-2 0 0 0,-2 0 512 0 0,1 2 96 0 0,-1 0 8 0 0,0-2 8 0 0,0 2-160 0 0,0 0-32 0 0,-1 0-8 0 0,0 0 0 0 0,0 0-176 0 0,2-3-40 0 0,-2 3-8 0 0,0 3 0 0 0,0-3-88 0 0,-1 0-16 0 0,-1 0-8 0 0,2 2 0 0 0,-4 2-88 0 0,3-4 0 0 0,1 3 0 0 0,-1 1 64 0 0,-1-3-64 0 0,2 1 0 0 0,0 0 0 0 0,0 0 0 0 0,2-2 0 0 0,-2 5 96 0 0,4-5-96 0 0,-3 2 96 0 0,3-2-32 0 0,0 3 0 0 0,0-3 0 0 0,0 4 0 0 0,0-2-64 0 0,0-2 0 0 0,0 0 0 0 0,3 4 0 0 0,2-3 0 0 0,-1 3 64 0 0,-2-3-64 0 0,5 1 64 0 0,-2-1-64 0 0,1-1 64 0 0,1 0-64 0 0,-1 1 64 0 0,2-1-64 0 0,-2 0 64 0 0,0-1-64 0 0,2 1 64 0 0,0 0-64 0 0,0-1 0 0 0,-1-2 0 0 0,1 2 64 0 0,0-2-64 0 0,0 2 0 0 0,-2 0 0 0 0,0-2 64 0 0,4 1-64 0 0,-3-2 0 0 0,0 1 0 0 0,1 1 64 0 0,-2-3-64 0 0,-1 5 0 0 0,1-4 0 0 0,2 3 0 0 0,-3 0 0 0 0,0 0 0 0 0,3 1 0 0 0,-4-2 0 0 0,-2 2-160 0 0,2 0 0 0 0,0-2 0 0 0,-2 2 0 0 0,1 0-224 0 0,-3 0-32 0 0,0 0-16 0 0</inkml:trace>
  <inkml:trace contextRef="#ctx0" brushRef="#br1" timeOffset="94">5468 3941 2760 0 0,'0'0'248'0'0,"0"0"-248"0"0,0 0 0 0 0,0 0 0 0 0,0 0 1504 0 0,0 0 256 0 0,-5 2 56 0 0,-2 1 8 0 0,2-3-1168 0 0,-4 2-232 0 0,4-2-40 0 0,-4 7-16 0 0,1-5-80 0 0,1 5-24 0 0,-1-2 0 0 0,1-2 0 0 0,-1-3-16 0 0,-2 3-8 0 0,10-3 0 0 0,-8 7 0 0 0,8-7-16 0 0,0 0-8 0 0,-8 8 0 0 0,8-8 0 0 0,-4 11-56 0 0,-1 2 0 0 0,5-13-8 0 0,0 5 0 0 0,0 4-80 0 0,5-3-8 0 0,-4-1-64 0 0,2 0 96 0 0,5-1-8 0 0,-3 2-8 0 0,0-2 0 0 0,3-3 0 0 0,0 4-80 0 0,2-1 80 0 0,-3 3-80 0 0,2-5 80 0 0,-1 2-16 0 0,-2 0 0 0 0,3-4 0 0 0,0 1 0 0 0,-6 3-64 0 0,-3-4 0 0 0,9 5 72 0 0,-9-5-72 0 0,0 0 87 0 0,0 0-23 0 0,0 0 0 0 0,0 0 0 0 0,0 0 40 0 0,0 0 8 0 0,0 0 0 0 0,-9 4 0 0 0,6 2-48 0 0,-2-5 0 0 0,-4 3-64 0 0,0-2 96 0 0,0 1-96 0 0,0-3-104 0 0,2 0 16 0 0,-3 0 8 0 0,-4 0-336 0 0,2-3-63 0 0,1 3-9 0 0,5 0-8 0 0,-7-2-336 0 0,3 2-72 0 0,6-4-16 0 0,4 4-4168 0 0</inkml:trace>
  <inkml:trace contextRef="#ctx0" brushRef="#br2" timeOffset="95">1837 3944 6704 0 0,'-3'2'296'0'0,"2"-1"64"0"0,0-1-288 0 0,-2 2-72 0 0,-1-2 0 0 0,2 1 0 0 0,-1 0 608 0 0,2 1 112 0 0,-3-2 16 0 0,0 1 8 0 0,2-1-232 0 0,-2 2-40 0 0,0-2-16 0 0,-1 0 0 0 0,2 2-184 0 0,-2-2-40 0 0,0 0-8 0 0,1 0 0 0 0,2 1-48 0 0,-5-1-16 0 0,1 2 0 0 0,1-2 0 0 0,0 0-72 0 0,-2 0-24 0 0,2 1 0 0 0,-1 0 0 0 0,1-1-64 0 0,-2 2 0 0 0,2 0 72 0 0,-1-1-72 0 0,-1 1 96 0 0,1-1-8 0 0,-1 0-8 0 0,1 1 0 0 0,1 2 48 0 0,0-3 0 0 0,0 0 8 0 0,-1 0 0 0 0,1 1-8 0 0,1-1 0 0 0,-2 0 0 0 0,2 2 0 0 0,-1-1-40 0 0,1 1-16 0 0,0-2 0 0 0,-1 3 0 0 0,1-1-72 0 0,-1-1 80 0 0,0 0-80 0 0,0 1 80 0 0,0 0-80 0 0,1 0 64 0 0,-1-2-64 0 0,-2 4 64 0 0,1-2-64 0 0,2-1 0 0 0,0 1 0 0 0,2 2 0 0 0,-5-3 0 0 0,4 1 0 0 0,-3 1 0 0 0,3-2 64 0 0,-3 1 8 0 0,1 1 0 0 0,0-2 0 0 0,0 1-1 0 0,1-2-7 0 0,-1 3 0 0 0,4 0 0 0 0,-3-3 0 0 0,1 0-64 0 0,-1 2 80 0 0,1 1-80 0 0,-1-3 80 0 0,0-1-16 0 0,3 4-64 0 0,-3 1 96 0 0,4-4-32 0 0,-5 2 128 0 0,3-1 16 0 0,-1 2 8 0 0,-1-4 0 0 0,4 4-216 0 0,-2-3 0 0 0,2-1 0 0 0,-2 4 0 0 0,0 0 0 0 0,-1-2 128 0 0,2 2-16 0 0,1 0-8 0 0,-3-1-104 0 0,3 0 0 0 0,-2 3 0 0 0,1-4 0 0 0,1 4 0 0 0,-3-4 64 0 0,3 1-64 0 0,-1-1 72 0 0,1 5-72 0 0,-1-3 0 0 0,1-1 0 0 0,-2 0 64 0 0,0 1-64 0 0,2 1 0 0 0,0 1 0 0 0,-2-2 0 0 0,1 1 0 0 0,-1 0 0 0 0,0-3 0 0 0,0 2 0 0 0,2 2 64 0 0,0 1-64 0 0,-2-5 64 0 0,2 2-64 0 0,-1 1 96 0 0,-1-1-32 0 0,2 0 0 0 0,0 1 0 0 0,0-5-64 0 0,0 4 80 0 0,0 1-80 0 0,0-1 80 0 0,0-2-80 0 0,0-2 64 0 0,0 4-64 0 0,0 1 64 0 0,0-2-64 0 0,0 1 0 0 0,0-4 0 0 0,0 2 0 0 0,0 2 0 0 0,0 0 0 0 0,0-2 0 0 0,0 2 0 0 0,2 0 0 0 0,-2-4 64 0 0,0 3-64 0 0,0-1 0 0 0,0-2 0 0 0,1 1 64 0 0,-1 3-64 0 0,0-4 0 0 0,0 0 64 0 0,0 0-64 0 0,0 0 0 0 0,2 3 64 0 0,-2-3 80 0 0,0 0 16 0 0,0 0 0 0 0,0 0 0 0 0,0 0-160 0 0,0 0 0 0 0,0 0 0 0 0,0 0 0 0 0,0 0-64 0 0,0 0-24 0 0,0 0 0 0 0,0 0 0 0 0,0 0 88 0 0,0 0 128 0 0,0 0-32 0 0,0 0-8 0 0,0 0-168 0 0,0 0-32 0 0,0 0-8 0 0,0 0 0 0 0,0 0 120 0 0,0 0-96 0 0,0 0 96 0 0,0 0-96 0 0,0 0 0 0 0,0 0 8 0 0,2-2 0 0 0,-2 2 0 0 0,0 0-216 0 0,0 0-48 0 0,0 0 0 0 0,0 0-8 0 0,3 0-312 0 0,-1 0-55 0 0,0 0-9 0 0,-2 0-8 0 0,0 0 200 0 0,0 0 48 0 0,2 0 8 0 0,-2 0 0 0 0,0 0 328 0 0,0 0 64 0 0,3 0 8 0 0,-3 0 8 0 0,0 0 192 0 0,0 0 40 0 0,0 0 8 0 0,0 0 0 0 0,1-2 128 0 0,-1 2 32 0 0,3-3 8 0 0,-3 3 0 0 0,0 0-72 0 0,0 0-24 0 0,0 0 0 0 0,0 0 0 0 0,0 0-64 0 0,1 0-8 0 0,-1 0-8 0 0,2-1 0 0 0,-2-1-8 0 0,3 0 0 0 0,-3 1 0 0 0,1-3 0 0 0,-1 3-33 0 0,0 1-7 0 0,0-3 0 0 0,0 1 0 0 0,3-2-8 0 0,-3 0-8 0 0,2 3 0 0 0,0-4 0 0 0,-2 2-88 0 0,2 1 64 0 0,1-5-64 0 0,-2 6 64 0 0,2-3-64 0 0,-1-1 0 0 0,-1 1 72 0 0,3 1-72 0 0,0-3 64 0 0,-1 3-64 0 0,-1-4 64 0 0,2 2-64 0 0,-3 0 64 0 0,4 0-64 0 0,-2-2 80 0 0,0-1-80 0 0,0 3 64 0 0,2-2-64 0 0,-1 1 0 0 0,0 0 0 0 0,0 3 96 0 0,0-2-24 0 0,-1 1-8 0 0,0 2 0 0 0,1-1-64 0 0,-2-2 0 0 0,1 0 0 0 0,1 5 0 0 0,-2-4 96 0 0,5 0-32 0 0,-5 1 0 0 0,2 1 0 0 0,0-1-64 0 0,0 1 0 0 0,-2-1 0 0 0,2-1 0 0 0,1 3 0 0 0,-1-1 0 0 0,0-1 0 0 0,1-1 0 0 0,-1 3 0 0 0,1-3 0 0 0,-1 4-88 0 0,-1-5 88 0 0,3 1 0 0 0,-3 3 0 0 0,1-4 0 0 0,0 1 0 0 0,0 3 0 0 0,0-3 0 0 0,-2 1 0 0 0,3 2 0 0 0,-2-3 0 0 0,1 0 0 0 0,0 3 0 0 0,-2 0 0 0 0,0-3 0 0 0,1 3 0 0 0,0-2 0 0 0,-1 2 0 0 0,3 1 0 0 0,-5-3 0 0 0,4 3 64 0 0,-2-1-64 0 0,2 1 0 0 0,-1-1 64 0 0,1 1-64 0 0,-1 0 0 0 0,0-4 0 0 0,1 3 64 0 0,1 1-64 0 0,-1-2 0 0 0,1 2 0 0 0,-1-1 0 0 0,2 0 0 0 0,0 0 0 0 0,-3-1 0 0 0,3 2 0 0 0,-1-2 0 0 0,0 0 0 0 0,1 1 0 0 0,-2 0 64 0 0,0 1-64 0 0,2-1 0 0 0,2-1 0 0 0,-3 1 0 0 0,0 0 0 0 0,0 1 0 0 0,3-4 0 0 0,-3 3 72 0 0,1 1-72 0 0,-1-3 0 0 0,0 3 64 0 0,2-1-64 0 0,-2 1 0 0 0,0-2 0 0 0,0 2 64 0 0,-1-2-64 0 0,2 1 0 0 0,-3 1 0 0 0,4-2 0 0 0,-3 1 0 0 0,-2 1 64 0 0,2 0-64 0 0,1 1 0 0 0,-1-1 0 0 0,0 0 0 0 0,-1 0 0 0 0,0 2 0 0 0,2-2 0 0 0,-2 1 0 0 0,1 1 0 0 0,0-2 0 0 0,0 2 0 0 0,-2-1 0 0 0,2 0 0 0 0,1 1 0 0 0,-1-2 0 0 0,0 0 0 0 0,0 1 0 0 0,1-1 0 0 0,-1 1 0 0 0,2 2 0 0 0,-2-3 0 0 0,-3 1 64 0 0,3-1-64 0 0,4 0 72 0 0,-6 1-72 0 0,2 1 72 0 0,1-1-72 0 0,0-1 64 0 0,2 1-64 0 0,-4-1 0 0 0,3 0 0 0 0,-3 1 64 0 0,0 1-64 0 0,1 0 0 0 0,0-2 64 0 0,-1 2-64 0 0,2-1 64 0 0,-2 0-64 0 0,0 0 0 0 0,2 1 0 0 0,-1-1 0 0 0,0 3 0 0 0,0-4 64 0 0,-2 1-64 0 0,2 3 0 0 0,1-4 0 0 0,-1 1 64 0 0,-3 3-64 0 0,5 0 0 0 0,-3-4 0 0 0,0 2 0 0 0,1 2 0 0 0,-2 0 0 0 0,3-3 0 0 0,-1 2 0 0 0,-2 1 0 0 0,2-3 0 0 0,-2 0 0 0 0,2 2 0 0 0,0-1 0 0 0,-1 1 0 0 0,1-2 0 0 0,-2 3 0 0 0,1-3 0 0 0,-1 3 0 0 0,0-1 176 0 0,0-1-8 0 0,-1 2 0 0 0,3 0 0 0 0,-4-2-168 0 0,4 2-104 0 0,-3-1 8 0 0,1 1 8 0 0,1-1 88 0 0,-3 2 128 0 0,0-3-32 0 0,4 2-8 0 0,-3 1-88 0 0,2-2 0 0 0,-3-3 0 0 0,0 2 64 0 0,1-2-64 0 0,-1 0-88 0 0,3 4 24 0 0,-3-4 0 0 0,2 1 64 0 0,-2-1 0 0 0,0 0 0 0 0,0 0 64 0 0,0 0-64 0 0,0 0 0 0 0,0 0 0 0 0,0 0-64 0 0,0 0-232 0 0,0 0-48 0 0,0 0-8 0 0,0 0-4711 0 0,-5-1-953 0 0</inkml:trace>
  <inkml:trace contextRef="#ctx0" brushRef="#br2" timeOffset="96">8666 4014 1840 0 0,'0'0'160'0'0,"0"0"-160"0"0,0 0 0 0 0,0 0 0 0 0,0 0 1272 0 0,0 0 216 0 0,0 0 48 0 0,0 0 0 0 0,2 1-1120 0 0,-2-1-232 0 0,4 1-48 0 0,-4-1-8 0 0,3 3-48 0 0,-3-3-16 0 0,2 0 0 0 0,1 0 0 0 0,-1 0-64 0 0,-2 0 80 0 0,4 0-80 0 0,-1 0 80 0 0,-3 0 8 0 0,2 0 0 0 0,-2 0 0 0 0,3-3 0 0 0,0 2 8 0 0,-1 0 0 0 0,1-1 0 0 0,-3 2 0 0 0,1 0 64 0 0,0-3 8 0 0,1 0 8 0 0,-2 1 0 0 0,1 0 0 0 0,0-2 0 0 0,-1 4 0 0 0,0-3 0 0 0,1 1-80 0 0,1 0-24 0 0,-2 2 0 0 0,0-3 0 0 0,0 1-72 0 0,0-1 0 0 0,-2 1 0 0 0,2-1 64 0 0,0-2-64 0 0,0 5 96 0 0,-1-4-96 0 0,1-1 96 0 0,0 5 16 0 0,0 0 8 0 0,0-4 0 0 0,0 4 0 0 0,0 0-32 0 0,0 0-8 0 0,0 0 0 0 0,0 0 0 0 0,0 0-80 0 0,0 0 0 0 0,0 0 0 0 0,0 0 0 0 0,0 0-800 0 0,0 0-128 0 0</inkml:trace>
  <inkml:trace contextRef="#ctx0" brushRef="#br1" timeOffset="97">5885 3998 1376 0 0,'0'0'128'0'0,"0"0"-128"0"0,0 0 0 0 0,0 0 0 0 0,-2-3 1472 0 0,-1 0 280 0 0,-2 0 48 0 0,0 0 16 0 0,0 3-1056 0 0,-2 0-216 0 0,1 0-32 0 0,-2-3-16 0 0,0 3-40 0 0,0 0-8 0 0,-1 3 0 0 0,2 3 0 0 0,-1 0-16 0 0,3-1-8 0 0,2 1 0 0 0,-4 3 0 0 0,4 0-88 0 0,0 0-16 0 0,-2-2-8 0 0,5 0 0 0 0,-2 1-160 0 0,2 1-32 0 0,0-2-8 0 0,0-7 0 0 0,2 10-112 0 0,-2-10 0 0 0,3 1 64 0 0,2 5-64 0 0,0-3 0 0 0,0-3 0 0 0,0 0 64 0 0,4-3-64 0 0,-5 1 0 0 0,5-3-64 0 0,-1-2 64 0 0,-2-3-104 0 0,1 1 104 0 0,3 1-72 0 0,-6 1 72 0 0,5-2-64 0 0,-4-2 64 0 0,0 4 64 0 0,1 0-64 0 0,-4 1 88 0 0,0-2 0 0 0,1 2 0 0 0,-1-2 0 0 0,-2 1 0 0 0,3-2 87 0 0,-3 7 17 0 0,0 2 8 0 0,0 0 0 0 0,0 0-56 0 0,0 0-16 0 0,0 0 0 0 0,0 0 0 0 0,0 0 32 0 0,0 0 8 0 0,0 0 0 0 0,0 0 0 0 0,-3 2-96 0 0,3 5-72 0 0,0-7 96 0 0,-2 9-96 0 0,2-1 120 0 0,0 1-32 0 0,0 0-8 0 0,0 2 0 0 0,0 5-80 0 0,0-2 80 0 0,0 1-80 0 0,0 6 80 0 0,0-4-16 0 0,0 1 0 0 0,2-3 0 0 0,-2 4 0 0 0,0-5 8 0 0,3 1 0 0 0,-3-1 0 0 0,0 2 0 0 0,0-2-72 0 0,-3-2 0 0 0,1-1 72 0 0,-1 3-72 0 0,1-4 0 0 0,0-1 64 0 0,-4-4-64 0 0,1 4 0 0 0,0-2 0 0 0,-4-2 0 0 0,5 0 0 0 0,-6-1 0 0 0,-2-4-328 0 0,5 0-24 0 0,-4 3-8 0 0,4-3 0 0 0,-1-3-1152 0 0,0-3-231 0 0</inkml:trace>
  <inkml:trace contextRef="#ctx0" brushRef="#br1" timeOffset="98">5273 3972 9008 0 0,'0'0'192'0'0,"0"0"48"0"0,0 0 8 0 0,-7 0 8 0 0,-1-3-256 0 0,8 3 0 0 0,-5 0 0 0 0,-3 3 0 0 0,-1-1 416 0 0,5-2 32 0 0,-5 3 8 0 0,4-3 0 0 0,-3 0-240 0 0,3 4-56 0 0,0-1 0 0 0,-3-1-8 0 0,3 1-48 0 0,0 3-8 0 0,2-3 0 0 0,-2 2 0 0 0,5-5 144 0 0,-4 6 24 0 0,4-6 8 0 0,-3 8 0 0 0,3-8-144 0 0,0 6-32 0 0,0-6-8 0 0,0 11 0 0 0,0-6-24 0 0,2 4 0 0 0,-2-9 0 0 0,5 6 0 0 0,0 3 88 0 0,1-8 8 0 0,1 3 8 0 0,1-1 0 0 0,0 1-8 0 0,-3-2-8 0 0,3 1 0 0 0,-1 1 0 0 0,1-3-80 0 0,1 3-8 0 0,-1-4-64 0 0,-3 3 96 0 0,3-1-32 0 0,-3 5-64 0 0,3-4 88 0 0,-7-3-88 0 0,3 0 88 0 0,-4 0-88 0 0,0 0 80 0 0,0 0-80 0 0,0 0 88 0 0,0 0-88 0 0,0 0 95 0 0,0 0-95 0 0,-5 8 96 0 0,-3-1-32 0 0,3-2 0 0 0,-3-3-64 0 0,-4 5 0 0 0,2-5 0 0 0,0 2 0 0 0,0-1-72 0 0,-1-1-152 0 0,0 1-23 0 0,2 1-9 0 0,1-2 0 0 0,0-2-248 0 0,0-2-48 0 0,8 2-16 0 0,0 0-3256 0 0,0 0-656 0 0</inkml:trace>
  <inkml:trace contextRef="#ctx0" brushRef="#br1" timeOffset="99">5630 3989 5064 0 0,'5'-8'448'0'0,"-5"4"-352"0"0,0 4-96 0 0,0 0 0 0 0,-3-3 1048 0 0,3 3 192 0 0,0 0 40 0 0,0 0 0 0 0,0 0-648 0 0,0 0-136 0 0,-8 0-24 0 0,1 0-8 0 0,-2 0-48 0 0,2 0 0 0 0,-4 7-8 0 0,4-5 0 0 0,-4-2-208 0 0,4 3-40 0 0,-4 3 0 0 0,0 0-8 0 0,3 3 160 0 0,2 0 32 0 0,-2-2 8 0 0,-1 4 0 0 0,6-1-136 0 0,1-4-25 0 0,2 2-7 0 0,0 2 0 0 0,0-1-120 0 0,2-2-64 0 0,1-2 64 0 0,2 0-64 0 0,-1 5 0 0 0,0-8 64 0 0,5 2-64 0 0,-4-3 0 0 0,3-1 0 0 0,-1 0 0 0 0,-2 0 0 0 0,3 0 0 0 0,-3-5-72 0 0,3 3 0 0 0,-3-1 0 0 0,3-4 0 0 0,-3 2 72 0 0,0 0 0 0 0,0-5 0 0 0,1 4-64 0 0,-1-4 64 0 0,-3 5 0 0 0,3-4 0 0 0,-1 1 0 0 0,1-1 0 0 0,-5 0 64 0 0,3-2-64 0 0,-2 2 88 0 0,-1 3-24 0 0,4 0-64 0 0,-4 3 96 0 0,0-3-32 0 0,0 1-64 0 0,0 5 80 0 0,0 0-80 0 0,0 0 80 0 0,0 0 64 0 0,0 0 16 0 0,0 0 0 0 0,0 0 0 0 0,0 0-232 0 0,0 0-48 0 0,0 0-8 0 0,0 0 0 0 0,-4 9 208 0 0,3-4 40 0 0,-2 4 8 0 0,3-1 0 0 0,-3 5-208 0 0,1-6-40 0 0,4 4-8 0 0,-2-1 0 0 0,6 3 128 0 0,-5-7 0 0 0,3 2 0 0 0,1-2-72 0 0,-1 2-176 0 0,5-4-32 0 0,-5 1-8 0 0,5-1 1 0 0,-1 2-937 0 0,2-6-192 0 0</inkml:trace>
  <inkml:trace contextRef="#ctx0" brushRef="#br1" timeOffset="100">4596 4003 10912 0 0,'0'0'240'0'0,"0"0"48"0"0,0 0 16 0 0,3-5 0 0 0,2-4-240 0 0,0 3-64 0 0,0 0 0 0 0,0 3 0 0 0,4 3 448 0 0,-5 0 72 0 0,-1 0 24 0 0,3 0 0 0 0,-2 3-232 0 0,0 3-48 0 0,-3 3-8 0 0,3 2 0 0 0,-4-1-40 0 0,0 0-16 0 0,-4 6 0 0 0,3-2 0 0 0,1-4-136 0 0,-4 7-64 0 0,1-6 0 0 0,2 4 64 0 0,-5-2-64 0 0,3-2 64 0 0,1-2-64 0 0,0 2 64 0 0,-2-2-64 0 0,4-9 0 0 0,0 0 0 0 0,0 0 0 0 0,0 0 0 0 0,0 0 0 0 0,0 0 0 0 0,0 0 0 0 0,0 0 0 0 0,0 0 0 0 0,0 0 72 0 0,0 0-72 0 0,0 0 63 0 0,4-6-63 0 0,0-3 80 0 0,-1-1-80 0 0,3 1 0 0 0,-2 3 0 0 0,1-3 0 0 0,0-3-80 0 0,-2 3 80 0 0,2 0 0 0 0,2 0 0 0 0,-2 1 0 0 0,0-2 0 0 0,0 5 0 0 0,-2 0 0 0 0,2 1 0 0 0,-3-1 0 0 0,-2 5 0 0 0,5 0 0 0 0,-5 0-63 0 0,3-7 63 0 0,-3 7 0 0 0,3 7 0 0 0,-3-7 0 0 0,0 0 0 0 0,0 0 0 0 0,2 5 0 0 0,1 0 0 0 0,-3 4 0 0 0,0 1 0 0 0,0-6 0 0 0,0 6 0 0 0,0-2 0 0 0,0-2 0 0 0,0-6 0 0 0,0 10 0 0 0,0-1 0 0 0,0-9 0 0 0,0 0 0 0 0,0 0 0 0 0,0 0 0 0 0,0 0 0 0 0,0 0 0 0 0,0 0 0 0 0,0 0 0 0 0,0 0 0 0 0,0 0 0 0 0,0 0 0 0 0,5-4 0 0 0,-3 2 63 0 0,5-4-63 0 0,-3-1 0 0 0,1 1 0 0 0,0-2 0 0 0,1-2 0 0 0,0 6 0 0 0,-3-6 0 0 0,6 1 64 0 0,-3 1-64 0 0,-3 1 0 0 0,5 1 0 0 0,1 1 64 0 0,-4 0-64 0 0,0-1 0 0 0,3 0 0 0 0,-3 3 0 0 0,1 0 0 0 0,-1 3 0 0 0,0 0 0 0 0,-5 0 0 0 0,0 0 0 0 0,5 6-64 0 0,-2 0 64 0 0,-2 3 64 0 0,4-2-64 0 0,-5 4 88 0 0,5-2-88 0 0,-1 1 80 0 0,-4 0-80 0 0,0 1 80 0 0,0 0-80 0 0,0-2 0 0 0,0 3 0 0 0,4-3 64 0 0,-4 0-128 0 0,0 0-32 0 0,1 0-8 0 0,3-4 0 0 0,-2 4-375 0 0,-2-9-81 0 0,0 0-16 0 0,6 3-5448 0 0</inkml:trace>
  <inkml:trace contextRef="#ctx0" brushRef="#br1" timeOffset="101">4992 4027 9528 0 0,'-6'2'416'0'0,"6"-2"96"0"0,0 0-408 0 0,0 0-104 0 0,0 0 0 0 0,0 5 0 0 0,0-5 472 0 0,4 0 72 0 0,-2 2 8 0 0,-2 1 8 0 0,0 2-208 0 0,2-1-32 0 0,1-2-16 0 0,-1 1 0 0 0,1 1-168 0 0,-3-4-32 0 0,2 1-8 0 0,4 4 0 0 0,2-5-96 0 0,-3 0 64 0 0,2 0-64 0 0,2 0 0 0 0,-5 0 64 0 0,5 0-64 0 0,-4 0 0 0 0,4-6 72 0 0,-4-1-72 0 0,0 1 0 0 0,-1 5 0 0 0,-1-6 64 0 0,0 0-64 0 0,-1 1 0 0 0,1-1 0 0 0,-3 0 0 0 0,0 1 0 0 0,0 1 80 0 0,0-4-16 0 0,0 9-64 0 0,0 0 216 0 0,0 0-16 0 0,-5-6 0 0 0,5 6 0 0 0,-6 0-48 0 0,2 0-16 0 0,-4-6 0 0 0,-3 6 0 0 0,2-3-64 0 0,1 3-8 0 0,-2 3-64 0 0,3 3 96 0 0,-3-3 23 0 0,1 3 1 0 0,4 0 0 0 0,0 3 0 0 0,1 2-40 0 0,-1-2-8 0 0,1 0 0 0 0,4 3 0 0 0,-1-2-72 0 0,1 0 0 0 0,5-1 72 0 0,-4 3-72 0 0,3-3 64 0 0,0 3-64 0 0,1-3 64 0 0,0-4-64 0 0,4 4 0 0 0,1-3 0 0 0,-3-1 0 0 0,3-2 0 0 0,2-3-304 0 0,-3 3-48 0 0,6-3 1 0 0,-5-3-9 0 0,2 3-840 0 0,1-3-168 0 0,0-2-32 0 0</inkml:trace>
  <inkml:trace contextRef="#ctx0" brushRef="#br2" timeOffset="102">1860 3980 5064 0 0,'0'0'224'0'0,"0"0"48"0"0,0 0-272 0 0,0 0 0 0 0,0 0 0 0 0,0 0 0 0 0,0 0 1072 0 0,0 0 160 0 0,-4 2 32 0 0,3 0 8 0 0,-1 0-688 0 0,2 1-136 0 0,-1 0-24 0 0,1 2-8 0 0,0-1-8 0 0,0 1-8 0 0,0 0 0 0 0,1 0 0 0 0,-1 0-112 0 0,2-1-32 0 0,-2 1 0 0 0,1 0 0 0 0,0 2 32 0 0,-1-2 0 0 0,0 1 0 0 0,3-1 0 0 0,-3 2-104 0 0,0-4-25 0 0,0 4 1 0 0,0 0 0 0 0,0-1-56 0 0,0 1-8 0 0,0-2-8 0 0,1 4 0 0 0,-1-1 104 0 0,1-1 16 0 0,-1-3 8 0 0,2 3 0 0 0,-2-2-216 0 0,3 4 0 0 0,-3-4-72 0 0,0 1 72 0 0,0-1 0 0 0,0 2 0 0 0,0-3 80 0 0,0 3-16 0 0,3-4-64 0 0,-3 3 96 0 0,0-3-32 0 0,0 3 0 0 0,2-5-64 0 0,-2 3 0 0 0,0 0 0 0 0,0-4 64 0 0,0 0-64 0 0,2 1 64 0 0,-2-1-64 0 0,0 2 64 0 0,0-2-64 0 0,0 0 0 0 0,3 3 0 0 0,-3-3 0 0 0,0 0 0 0 0,0 0 64 0 0,0 0-64 0 0,0 0 0 0 0,0 0 0 0 0,0 0 72 0 0,0 0-72 0 0,0 0 0 0 0,0 0 64 0 0,0 0-64 0 0,0 0 0 0 0,0 0 0 0 0,0 0 64 0 0,0 0-64 0 0,0 0 0 0 0,0 0 0 0 0,0 0 0 0 0,0 0 0 0 0,0 0 0 0 0,0 0 0 0 0,0 0-64 0 0,0 0 64 0 0,0 0 0 0 0,0 0-72 0 0,0 0 72 0 0,0 0 0 0 0,0 0 0 0 0,0 0-64 0 0,0 0 64 0 0,0 0 0 0 0,0 0 0 0 0,0 0 0 0 0,0 0 0 0 0,0 0 0 0 0,0 0 0 0 0,0 0 0 0 0,0 0-88 0 0,0 0 88 0 0,0 0-104 0 0,0 0 40 0 0,0 0-328 0 0,0 0-64 0 0,0 0-16 0 0,0 0-4103 0 0,0 0-833 0 0</inkml:trace>
  <inkml:trace contextRef="#ctx0" brushRef="#br2" timeOffset="103">1802 3989 3224 0 0,'0'0'288'0'0,"0"0"-288"0"0,0 0 0 0 0,0 0 0 0 0,0 0 680 0 0,0 0 88 0 0,0 0 8 0 0,0 0 8 0 0,0 0-496 0 0,0 0-104 0 0,0 0-24 0 0,0 0 0 0 0,0 0 120 0 0,0 0 16 0 0,0 0 8 0 0,0 0 0 0 0,0 0 200 0 0,0 0 40 0 0,0 0 0 0 0,0 0 8 0 0,-1-1-8 0 0,1 1 0 0 0,0 0 0 0 0,0 0 0 0 0,0 0-128 0 0,0 0-32 0 0,0 0-8 0 0,0 0 0 0 0,0 1-120 0 0,0 2-16 0 0,0 0-8 0 0,0 2 0 0 0,0-2-88 0 0,0 3-16 0 0,0-3-8 0 0,0 5 0 0 0,1-3 0 0 0,-1 3 0 0 0,0-3 0 0 0,1 1 0 0 0,1 3-9 0 0,-1 0 1 0 0,-1-1 0 0 0,0 1 0 0 0,1-2-8 0 0,1 2 0 0 0,-1-4 0 0 0,-1 4 0 0 0,0-1 80 0 0,1-1 8 0 0,0-1 8 0 0,-1 1 0 0 0,2 0-200 0 0,-1 0 0 0 0,0 0-72 0 0,-1 0 72 0 0,0 1 0 0 0,0 0 0 0 0,2-3 80 0 0,-2 2-16 0 0,1 1-64 0 0,-1-3 96 0 0,0 0-32 0 0,1 0 0 0 0,-1 0-64 0 0,1-1 88 0 0,-1 0-88 0 0,3 1 96 0 0,-3-2-96 0 0,0-3 0 0 0,0 0 0 0 0,0 2 0 0 0,0-2 64 0 0,0 0-64 0 0,0 0 64 0 0,0 0-64 0 0,1 4 0 0 0,-1-4 0 0 0,0 0 0 0 0,0 0 0 0 0,3 0-344 0 0,-3 0-8 0 0,2-1 0 0 0,-2 1 0 0 0,3-3-879 0 0,-2 1-177 0 0</inkml:trace>
  <inkml:trace contextRef="#ctx0" brushRef="#br2" timeOffset="104">8979 4009 3680 0 0,'0'0'160'0'0,"0"0"40"0"0,0 0-200 0 0,0 0 0 0 0,0 0 0 0 0,0 0 0 0 0,0 0 1352 0 0,0 0 232 0 0,0 0 48 0 0,-2 3 0 0 0,1 1-1112 0 0,-2 1-224 0 0,2 0-40 0 0,-1-1-16 0 0,2 1-88 0 0,-1 0-24 0 0,0 0 0 0 0,0 0 0 0 0,1 0-24 0 0,0 0-8 0 0,0 2 0 0 0,0-3 0 0 0,0 2-8 0 0,1-2-8 0 0,1 1 0 0 0,0-1 0 0 0,0 0-80 0 0,1-1 96 0 0,-1-1-96 0 0,2-1 96 0 0,-1-1-32 0 0,1 0 0 0 0,-1-1 0 0 0,1 1 0 0 0,0-2 16 0 0,0 0 0 0 0,1-2 0 0 0,0 2 0 0 0,-1-2 16 0 0,-3 0 0 0 0,3-1 0 0 0,1 0 0 0 0,-1 1 40 0 0,-4-3 16 0 0,1 2 0 0 0,2-1 0 0 0,-1 2 8 0 0,-2-1 8 0 0,0 0 0 0 0,0 2 0 0 0,0-3 0 0 0,-2 1 0 0 0,-1 3 0 0 0,2-3 0 0 0,-3 0-168 0 0,4 1 0 0 0,-5 1 0 0 0,1-1 0 0 0,3 4 0 0 0,-3-2 0 0 0,-1 1 0 0 0,1-2 0 0 0,0 3-256 0 0,3 0-96 0 0,1 0-8 0 0,-5 0-3672 0 0,2 0-728 0 0</inkml:trace>
  <inkml:trace contextRef="#ctx0" brushRef="#br2" timeOffset="105">8698 4047 1376 0 0,'-2'-2'128'0'0,"1"2"-128"0"0,0-5 0 0 0,1 5 0 0 0,-1 0 1472 0 0,1 0 280 0 0,-2-4 48 0 0,2 4 16 0 0,0 0-968 0 0,0 0-192 0 0,0 0-40 0 0,0 0-8 0 0,0 0-280 0 0,0 0-56 0 0,-2 7-16 0 0,0-3 0 0 0,1 0-152 0 0,0 1-32 0 0,-3-1-8 0 0,4 0 0 0 0,-1 0-64 0 0,-1-2 64 0 0,1 5-64 0 0,0-3 64 0 0,0 1 40 0 0,1-1 8 0 0,0 2 0 0 0,0-2 0 0 0,0 0 16 0 0,0 1 0 0 0,1-2 0 0 0,0 2 0 0 0,0-3-128 0 0,1 1 72 0 0,-1-1-72 0 0,2 2 64 0 0,0-1-64 0 0,0-2 0 0 0,-3-1 0 0 0,3 1 64 0 0,-1 1-64 0 0,2-2 64 0 0,-2 0-64 0 0,-2 0 64 0 0,4-2-64 0 0,-1 1 0 0 0,1 0 0 0 0,-1 1 64 0 0,-1-3-64 0 0,1 2 0 0 0,-2-2 72 0 0,-1 3-72 0 0,1-2 88 0 0,1 1-24 0 0,-2-2 0 0 0,0-1 0 0 0,0 3 40 0 0,0-2 8 0 0,0 1 0 0 0,0-2 0 0 0,-2 1-8 0 0,1-1 0 0 0,-2 2 0 0 0,2-3 0 0 0,0 1-16 0 0,0-1-8 0 0,-2 1 0 0 0,0-1 0 0 0,2 1 16 0 0,-2 1 8 0 0,-1-1 0 0 0,3 2 0 0 0,0 1-104 0 0,-2-3 0 0 0,3 4 0 0 0,-2 0 0 0 0,2 0 0 0 0,0 0 0 0 0,0 0 0 0 0,0 0 0 0 0,0 0-376 0 0,0 0-120 0 0,0 0-24 0 0,0 0-3416 0 0,0 0-688 0 0</inkml:trace>
  <inkml:trace contextRef="#ctx0" brushRef="#br2" timeOffset="106">8318 4079 4976 0 0,'0'0'224'0'0,"0"0"40"0"0,0 0-264 0 0,0 0 0 0 0,0 0 0 0 0,-3 2 0 0 0,3-2 288 0 0,-1 4 8 0 0,1-4 0 0 0,-3 1 0 0 0,2 3 120 0 0,0-3 32 0 0,-1 4 0 0 0,2-1 0 0 0,0 0-88 0 0,-1 0-8 0 0,0 0-8 0 0,0 1 0 0 0,-1-3-112 0 0,1 2-16 0 0,1 3-8 0 0,-1-4 0 0 0,1 1-112 0 0,-2 0-32 0 0,2 0 0 0 0,-1 0 0 0 0,1 0 0 0 0,0-2-64 0 0,0 3 96 0 0,0-2-32 0 0,0-3 16 0 0,1 1 0 0 0,-1-1 0 0 0,0 1 0 0 0,2 3 56 0 0,-2-4 16 0 0,2 2 0 0 0,1-2 0 0 0,-1 1 16 0 0,1-1 8 0 0,0 0 0 0 0,0-1 0 0 0,1 1-80 0 0,0-2-8 0 0,-1 2-8 0 0,0-1 0 0 0,2-2-80 0 0,-1 3 64 0 0,1-1-64 0 0,-4 1 64 0 0,4-1-64 0 0,-4 1 0 0 0,2-3 0 0 0,-3 3 0 0 0,3-2 0 0 0,-2-2 0 0 0,-1 4 0 0 0,0 0 64 0 0,3-1-64 0 0,-1-2 0 0 0,-1 0 0 0 0,-1 3 64 0 0,2-3-64 0 0,-2 0 0 0 0,0 1 0 0 0,0-2 64 0 0,0 0-64 0 0,0 1 0 0 0,-2-1 0 0 0,1 1 64 0 0,0 0-64 0 0,0-1 0 0 0,1 2 0 0 0,-3-1 64 0 0,3-2-64 0 0,-1 1 0 0 0,-1 4 0 0 0,1-3 0 0 0,-2 2 0 0 0,2 0 0 0 0,-1-3 0 0 0,2 3 0 0 0,0 1 0 0 0,-3 0 0 0 0,2-4 0 0 0,1 4 0 0 0,0 0 0 0 0,0 0 0 0 0,-3 4 0 0 0,-1-4 0 0 0,0 1 0 0 0,4-1 0 0 0,-3 4 0 0 0,0-2 0 0 0,0 1-192 0 0,3-3 0 0 0,-3 0 0 0 0,3 0-3296 0 0,-2 4-672 0 0</inkml:trace>
  <inkml:trace contextRef="#ctx0" brushRef="#br2" timeOffset="107">2191 4201 5528 0 0,'-1'1'488'0'0,"1"-1"-392"0"0,0 0-96 0 0,0 0 0 0 0,-3 1 1280 0 0,1 1 240 0 0,2-1 48 0 0,0 3 0 0 0,-2-3-984 0 0,0 2-200 0 0,2 2-32 0 0,-3-2-16 0 0,-1 0-96 0 0,4 3-16 0 0,-3-3-8 0 0,3 5 0 0 0,-3-4-16 0 0,3 1 0 0 0,0 1 0 0 0,-3 1 0 0 0,3-2-32 0 0,0 1-8 0 0,0-2 0 0 0,0 2 0 0 0,3-2-72 0 0,-3 1-24 0 0,3-2 0 0 0,-3 1 0 0 0,1-2-64 0 0,1 2 0 0 0,1-1 0 0 0,-2-2 0 0 0,2 1 64 0 0,1-2-64 0 0,-2 0 63 0 0,1 0-63 0 0,-2 0 0 0 0,2-2 64 0 0,0 2-64 0 0,0 2 0 0 0,0-4 0 0 0,-1 2 64 0 0,2-1-64 0 0,0 1 0 0 0,-3-2 0 0 0,2 1 64 0 0,-2 0-64 0 0,0-2 0 0 0,2 1 72 0 0,-2 0-72 0 0,-1-2 80 0 0,0 2-80 0 0,4-2 152 0 0,-4 0-24 0 0,0-1 0 0 0,-3 0 0 0 0,3 1 16 0 0,-1-2 0 0 0,1 1 0 0 0,-1 0 0 0 0,0-3-48 0 0,-1 3-16 0 0,0 0 0 0 0,0-1 0 0 0,0-2-80 0 0,2 1 0 0 0,-4 2 0 0 0,1 0 64 0 0,1 2-64 0 0,-1 0-96 0 0,2-3 16 0 0,-2 5 8 0 0,2 0-168 0 0,-1 0-32 0 0,-2 1-8 0 0,-1 0-4359 0 0,5 0-881 0 0</inkml:trace>
  <inkml:trace contextRef="#ctx0" brushRef="#br2" timeOffset="108">1847 4278 4608 0 0,'0'0'408'0'0,"0"0"-328"0"0,0 0-80 0 0,0 0 0 0 0,0 0 1272 0 0,0 0 232 0 0,0 0 56 0 0,0 0 8 0 0,0 0-928 0 0,0 0-192 0 0,-2 2-32 0 0,0 2 0 0 0,2-4-104 0 0,-1 3-24 0 0,-1 0 0 0 0,1 1 0 0 0,1 1-96 0 0,-1-1-16 0 0,1 1-8 0 0,0 1 0 0 0,0-1 72 0 0,0 0 16 0 0,0 0 0 0 0,0 0 0 0 0,0 3-136 0 0,0-3-24 0 0,0 0-8 0 0,0 2 0 0 0,0-2-16 0 0,0 0 0 0 0,0-1 0 0 0,0-1-1 0 0,0-3-71 0 0,0 0 96 0 0,1 2-96 0 0,2 0 96 0 0,-2-1-24 0 0,2 0 0 0 0,-1-1 0 0 0,1 0 0 0 0,1-1-8 0 0,1 0-64 0 0,-4-3 96 0 0,5 1-32 0 0,-3 1-64 0 0,0 0 0 0 0,1-3 0 0 0,0 1 0 0 0,1-1 0 0 0,-1 0 0 0 0,-2-1 0 0 0,0 3 0 0 0,0-4 0 0 0,-1 2 0 0 0,1 0 96 0 0,-1 0-32 0 0,-1-3 8 0 0,0 3 0 0 0,-1-2 0 0 0,-1 2 0 0 0,2 0-72 0 0,-3 0 80 0 0,3 0-80 0 0,-2 1 80 0 0,-2 0 16 0 0,4 2 0 0 0,-5-2 0 0 0,3 3 0 0 0,-2-2-96 0 0,0 2-88 0 0,-1-2 24 0 0,1 3 0 0 0,1 0-40 0 0,3 0-8 0 0,-4 0 0 0 0,4 0 0 0 0,0 0-208 0 0,0 0-32 0 0,-2 4-16 0 0,2-4-4079 0 0,0 0-809 0 0</inkml:trace>
  <inkml:trace contextRef="#ctx0" brushRef="#br2" timeOffset="109">1435 4330 2304 0 0,'0'0'200'0'0,"0"0"-200"0"0,0 0 0 0 0,-4 1 0 0 0,4-1 1480 0 0,-2 4 256 0 0,-1-4 56 0 0,3 0 0 0 0,-1 2-928 0 0,-2 1-192 0 0,1-1-40 0 0,-1 1-8 0 0,2 0-256 0 0,-2 0-48 0 0,2 0-16 0 0,-2 3 0 0 0,3-3-80 0 0,0 3-24 0 0,0-3 0 0 0,0 4 0 0 0,0-7 0 0 0,0 0 0 0 0,0 4 0 0 0,2 3 0 0 0,-1-1-48 0 0,-1 0-16 0 0,1-1 0 0 0,0 2 0 0 0,1-1-24 0 0,-1 2-8 0 0,2-3 0 0 0,-2-1 0 0 0,0 1 0 0 0,0 0 0 0 0,1 0 0 0 0,-1 0 0 0 0,2-1-9 0 0,-2 0-7 0 0,0-3 0 0 0,-1-1 0 0 0,3 4 8 0 0,0-4 8 0 0,-1 1 0 0 0,-2-1 0 0 0,0 0 24 0 0,4 0 0 0 0,0-1 0 0 0,0-3 0 0 0,-2 4-48 0 0,2-4-8 0 0,-1-1 0 0 0,-1 4 0 0 0,2-4-72 0 0,0 1 0 0 0,-1-1 0 0 0,-2 0 0 0 0,1 1 64 0 0,1-5-64 0 0,-2 3 64 0 0,-1-1-64 0 0,0 1 64 0 0,0-2-64 0 0,-1 4 0 0 0,-2-2 64 0 0,3 0-64 0 0,0-1 96 0 0,-2 2-96 0 0,1-2 96 0 0,-2 1-96 0 0,0 1 0 0 0,2-1 0 0 0,-3 3 0 0 0,0-2 0 0 0,2 3 0 0 0,-1-2 0 0 0,-1 3 0 0 0,3-2 0 0 0,-3 1 0 0 0,2-1 0 0 0,2 3 0 0 0,-3-1 0 0 0,3 1-96 0 0,0 0 16 0 0,0 0 8 0 0,0 0-160 0 0,0 0-32 0 0,0 0-8 0 0,0 0 0 0 0,0 0-240 0 0,0 0-55 0 0,0 0-9 0 0,0 0-5680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20:26:59.391"/>
    </inkml:context>
    <inkml:brush xml:id="br0">
      <inkml:brushProperty name="width" value="0.05" units="cm"/>
      <inkml:brushProperty name="height" value="0.05" units="cm"/>
      <inkml:brushProperty name="color" value="#0070C0"/>
      <inkml:brushProperty name="fitToCurve" value="1"/>
    </inkml:brush>
    <inkml:brush xml:id="br1">
      <inkml:brushProperty name="width" value="0.05" units="cm"/>
      <inkml:brushProperty name="height" value="0.05" units="cm"/>
      <inkml:brushProperty name="color" value="#849398"/>
      <inkml:brushProperty name="fitToCurve" value="1"/>
    </inkml:brush>
  </inkml:definitions>
  <inkml:trace contextRef="#ctx0" brushRef="#br0">6591 5509 11976 0 0,'0'0'528'0'0,"0"0"112"0"0,2-5-512 0 0,0 0-128 0 0,-2 1 0 0 0,3 1 0 0 0,-3 3 768 0 0,0-2 120 0 0,2 0 24 0 0,-2 2 7 0 0,0 2-327 0 0,-2 3-64 0 0,2-1-16 0 0,-1 1 0 0 0,1 3-224 0 0,1 0-40 0 0,-2 3-16 0 0,-1-2 0 0 0,-2 3-80 0 0,2 0-24 0 0,-4 0 0 0 0,2 0 0 0 0,3-3-32 0 0,-3 1-16 0 0,1 2 0 0 0,2 0 0 0 0,1-2-80 0 0,0 0 0 0 0,4-1 72 0 0,-4 1-72 0 0,0-2 0 0 0,4-2 0 0 0,0 0 0 0 0,-1 1 0 0 0,2-2-240 0 0,0-4-8 0 0,-2 3 0 0 0,2-1 0 0 0,0-1-856 0 0,2-2-176 0 0,0 0-31 0 0,-2-2-5289 0 0</inkml:trace>
  <inkml:trace contextRef="#ctx0" brushRef="#br0" timeOffset="1">5604 5567 13504 0 0,'-2'-7'600'0'0,"2"5"120"0"0,0 0-576 0 0,2 0-144 0 0,-2 0 0 0 0,0 0 0 0 0,0 2 376 0 0,0 0 40 0 0,0 0 16 0 0,0 0-1 0 0,0 0-55 0 0,0 0-16 0 0,0 0 0 0 0,1 10 0 0 0,0 1-136 0 0,2-2-24 0 0,-2-1-8 0 0,-1 2 0 0 0,1 0-56 0 0,-1-1-8 0 0,0 1-8 0 0,2-1 0 0 0,0 1-120 0 0,-2-1 88 0 0,3-4-88 0 0,-1 1 80 0 0,1 4-80 0 0,0-6-72 0 0,-1 2 72 0 0,1 0-104 0 0,0-1-272 0 0,-2-2-48 0 0,-1-3-16 0 0,4 3-4455 0 0,-3 0-897 0 0</inkml:trace>
  <inkml:trace contextRef="#ctx0" brushRef="#br0" timeOffset="2">4094 5666 13448 0 0,'0'0'288'0'0,"0"0"64"0"0,3-3 16 0 0,1 0 16 0 0,-1 2-304 0 0,1-1-80 0 0,-4 2 0 0 0,0 0 0 0 0,0 0 448 0 0,0 0 80 0 0,3 3 15 0 0,-1 1 1 0 0,-1 0-208 0 0,-1 1-40 0 0,-1 1-8 0 0,-1 1 0 0 0,0 4-200 0 0,-1-2-88 0 0,1 1 64 0 0,-1-1-64 0 0,3 1 96 0 0,-5 0-32 0 0,1-2 0 0 0,1-1 0 0 0,0 2-64 0 0,1-1 0 0 0,-1 1 0 0 0,1-3 0 0 0,0-1 0 0 0,2-1 64 0 0,0-4-64 0 0,0 0 64 0 0,0 0-64 0 0,0 0 96 0 0,0 0-96 0 0,0 0 96 0 0,0 0-96 0 0,0-2 64 0 0,2-4-64 0 0,0 1 64 0 0,-1-1-64 0 0,3-2 80 0 0,-1 2-80 0 0,0-2 80 0 0,1-1-80 0 0,1-2 0 0 0,-3-3 72 0 0,3 1-72 0 0,-2 2 176 0 0,2-1 0 0 0,-1-2 0 0 0,1 1 0 0 0,0-3-64 0 0,-2 3-16 0 0,2 0 0 0 0,0-1 0 0 0,-2 4-24 0 0,0 0-8 0 0,2 3 0 0 0,0 0 0 0 0,-1 1 32 0 0,-2 2 0 0 0,3 0 0 0 0,-2 3 0 0 0,0 1 128 0 0,-3 0 24 0 0,3 1 8 0 0,-3-1 0 0 0,5 6-256 0 0,-1 2 0 0 0,0-1 0 0 0,-4 0 0 0 0,5 3 64 0 0,-5-3 0 0 0,4 3-64 0 0,-3 1 96 0 0,3 0-96 0 0,-1 0-80 0 0,-1 1 16 0 0,-1 1 0 0 0,1-2 64 0 0,1 0-80 0 0,-1 1 80 0 0,2 1-80 0 0,-1-2-168 0 0,0-1-32 0 0,-1-7-8 0 0,2 3 0 0 0,-3 0-736 0 0,0-2-160 0 0,-1-4-24 0 0,0 5-7 0 0</inkml:trace>
  <inkml:trace contextRef="#ctx0" brushRef="#br0" timeOffset="3">3915 5564 8288 0 0,'0'0'736'0'0,"0"0"-584"0"0,0 0-152 0 0,-7-2 0 0 0,5 2 728 0 0,-2 0 112 0 0,-1 2 24 0 0,0 0 8 0 0,0-1-608 0 0,-2 3-120 0 0,1 1-24 0 0,-2 0-8 0 0,2-1 112 0 0,-1 2 16 0 0,0 2 8 0 0,-1-1 0 0 0,1 1 8 0 0,1-1 8 0 0,2 0 0 0 0,-1-1 0 0 0,0 2-8 0 0,3 0 0 0 0,-2-3 0 0 0,3 1 0 0 0,1 1-64 0 0,1-1-9 0 0,2 0-7 0 0,0-1 0 0 0,2 1-176 0 0,0-2 72 0 0,1 1-72 0 0,-2 3 0 0 0,5-4 64 0 0,-1 1-64 0 0,1 2 0 0 0,-1-4 0 0 0,1 3 80 0 0,-1-1-80 0 0,2 0 64 0 0,-2 1-64 0 0,-1-3 440 0 0,1 1 40 0 0,0 1 16 0 0,1-1 0 0 0,0 1-808 0 0,-3-2-160 0 0,3 1-32 0 0,-3 0-8 0 0,-3 0 416 0 0,2-1 96 0 0,-3 0 0 0 0,-2-3 0 0 0,0 0 64 0 0,0 0 40 0 0,0 0 8 0 0,-3 3 0 0 0,-2 1 72 0 0,-2-2 8 0 0,-1-1 8 0 0,0 2 0 0 0,-2-3-112 0 0,-2 0-24 0 0,1 0-64 0 0,-2 0 96 0 0,2 0-192 0 0,-1-3-32 0 0,-2 3-16 0 0,4-1 0 0 0,2-1-1040 0 0,-1 0-215 0 0,3-3-41 0 0</inkml:trace>
  <inkml:trace contextRef="#ctx0" brushRef="#br0" timeOffset="4">6039 5573 8752 0 0,'-3'0'776'0'0,"1"-2"-616"0"0,-1 2-160 0 0,-1 0 0 0 0,0 0 792 0 0,2 0 128 0 0,-4 0 24 0 0,0 2 8 0 0,1 0-600 0 0,-2-1-128 0 0,2 2-16 0 0,-2 1-8 0 0,2-2 96 0 0,0 2 24 0 0,-1 0 0 0 0,1 2 0 0 0,0-1-128 0 0,1 1-16 0 0,1-2-8 0 0,-1 1 0 0 0,1-1-16 0 0,1 1-9 0 0,2 0 1 0 0,0 0 0 0 0,0-1 88 0 0,4 0 24 0 0,1 0 0 0 0,-1-1 0 0 0,0 1-80 0 0,5 0-16 0 0,0 0 0 0 0,-2-1 0 0 0,2 3-88 0 0,-1-2-72 0 0,0-2 96 0 0,0 3-96 0 0,0 0 64 0 0,-2 0-64 0 0,1-3 0 0 0,0 1 0 0 0,-1 1 0 0 0,0-2 0 0 0,-1 2 0 0 0,-2 0 0 0 0,-2-4 64 0 0,1 3-64 0 0,-2-3 0 0 0,0 0 0 0 0,0 0 64 0 0,-5 2-64 0 0,2 0 0 0 0,-2 0 0 0 0,-4-2 0 0 0,1 0 0 0 0,0 2 0 0 0,-1-2-96 0 0,0 0 24 0 0,-2 2 8 0 0,3-2 0 0 0,-2 0 0 0 0,1 2-864 0 0,-1-2-160 0 0</inkml:trace>
  <inkml:trace contextRef="#ctx0" brushRef="#br0" timeOffset="5">3448 5602 12464 0 0,'0'0'272'0'0,"0"0"56"0"0,3-1 16 0 0,2-1 8 0 0,4 0-280 0 0,0 0-72 0 0,-4 2 0 0 0,4-2 0 0 0,-2 0 296 0 0,1 0 48 0 0,2 2 8 0 0,-1 0 0 0 0,1 0 24 0 0,-1 0 8 0 0,2 2 0 0 0,-1 0-1 0 0,0 0-135 0 0,2 0-24 0 0,-2 0-8 0 0,-1 1 0 0 0,-1 1-96 0 0,0 0-24 0 0,-1 1 0 0 0,-1-1 0 0 0,-1 0-96 0 0,-2 1 0 0 0,0 1 0 0 0,-1 0 0 0 0,-2 0-144 0 0,0-2-48 0 0,-2-1-16 0 0,-3 3 0 0 0,2-2-104 0 0,-3-1-16 0 0,1 3-7 0 0,-1 0-1 0 0,-3-1 136 0 0,1-2 24 0 0,-3 3 8 0 0,1 1 0 0 0,2-3 168 0 0,-2-1 0 0 0,-2 1 0 0 0,3 2 0 0 0,0-3 152 0 0,0 3 64 0 0,3-2 8 0 0,-1 0 8 0 0,-1 1 64 0 0,2 0 15 0 0,3 0 1 0 0,0-1 0 0 0,3-4-72 0 0,0 0-16 0 0,-2 4 0 0 0,4-1 0 0 0,0-1-72 0 0,1 2-24 0 0,2 1 0 0 0,0-2 0 0 0,2 1-48 0 0,-1 0-16 0 0,3 0 0 0 0,0-1 0 0 0,2 1-64 0 0,0-1 0 0 0,0 2 0 0 0,0-1 64 0 0,1-1-64 0 0,-3-1 0 0 0,1 2 0 0 0,-1-3 0 0 0,0 5-224 0 0,-1-4 0 0 0,0 2-8 0 0,-2-2-4703 0 0,2-2-945 0 0</inkml:trace>
  <inkml:trace contextRef="#ctx0" brushRef="#br0" timeOffset="6">6467 5614 13792 0 0,'0'0'608'0'0,"0"0"128"0"0,-3-4-584 0 0,3 4-152 0 0,0 0 0 0 0,-4-4 0 0 0,1 2 368 0 0,3 2 48 0 0,-5-3-1 0 0,3 0 9 0 0,-6 2-120 0 0,3 2-24 0 0,0-1-8 0 0,-1 0 0 0 0,1 3-112 0 0,0-2-32 0 0,0 3 0 0 0,0 0 0 0 0,0 0-32 0 0,1-3-16 0 0,0 5 0 0 0,2-2 0 0 0,-1-1-16 0 0,3 1-64 0 0,3 2 96 0 0,-1 0-32 0 0,1 0-64 0 0,0-1 0 0 0,1 0 72 0 0,-1-1-72 0 0,2 2 64 0 0,-2 0-64 0 0,2-2 80 0 0,-2 2-80 0 0,2 0 64 0 0,-1 2-64 0 0,-1-2 0 0 0,0 0 0 0 0,2-1 64 0 0,-2 1-64 0 0,-1 0 0 0 0,1-1 0 0 0,-3-1 0 0 0,0 0 64 0 0,0-1-64 0 0,0-3 0 0 0,-3 4 72 0 0,3-4-8 0 0,-5 0 0 0 0,0 2 0 0 0,0-2 8 0 0,-1-2 0 0 0,1 0 0 0 0,0 0 0 0 0,-2 2-72 0 0,-1-2 0 0 0,3-1 0 0 0,-3-1 0 0 0,3 2-528 0 0,-1-2-120 0 0,3-1-24 0 0,-2-1-8 0 0,2 0-687 0 0,3 3-137 0 0</inkml:trace>
  <inkml:trace contextRef="#ctx0" brushRef="#br0" timeOffset="7">6149 5602 13680 0 0,'0'0'296'0'0,"0"0"64"0"0,0 0 16 0 0,0 0 8 0 0,0 0-304 0 0,0 0-80 0 0,-2 4 0 0 0,1 2 0 0 0,-1-3 456 0 0,0 3 80 0 0,1 1 7 0 0,-3-1 9 0 0,4 2-552 0 0,-1 0-104 0 0,-2-3-24 0 0,3 3-8 0 0,3 0 136 0 0,-2-1 0 0 0,0-4 0 0 0,2 5 0 0 0,0-5 0 0 0,0 4 0 0 0,2-2 64 0 0,0-3-64 0 0,1 2 0 0 0,-1-2 64 0 0,2-2-64 0 0,-1 0 0 0 0,0-2 112 0 0,1 2-24 0 0,-2-4-8 0 0,2 2 0 0 0,-1-2-80 0 0,0 1-88 0 0,-1-4 24 0 0,0 3 0 0 0,-2 1 64 0 0,0-2 88 0 0,0-1-24 0 0,-1 2 0 0 0,2-1 160 0 0,-3-1 32 0 0,-1 2 8 0 0,0-2 0 0 0,0 3 8 0 0,0-1 0 0 0,0 2 0 0 0,0 2 0 0 0,2-4 0 0 0,-2 4 0 0 0,0 0 0 0 0,0 0 0 0 0,0 0-16 0 0,0 0-8 0 0,0 0 0 0 0,0 0 0 0 0,0 0-248 0 0,1 8 0 0 0,-1 2 0 0 0,2-1 0 0 0,-2 2 120 0 0,0 2 72 0 0,3-1 24 0 0,-3 1 0 0 0,2 1-216 0 0,0-2 64 0 0,-1 0-64 0 0,-1 2 0 0 0,0-1 0 0 0,0 3 0 0 0,0-6 64 0 0,0 3-64 0 0,0-1 0 0 0,0 0 0 0 0,-1-3 72 0 0,-3 1-72 0 0,4-1 0 0 0,-5-5 0 0 0,1 2 0 0 0,-2 2 0 0 0,0-2 0 0 0,-1-2 0 0 0,-1-1 0 0 0,0 0 0 0 0,0-2-96 0 0,0 1-32 0 0,0-2-8 0 0,-1-2 0 0 0,3 1-280 0 0,0-2-64 0 0,0 0 0 0 0,1-3-5087 0 0,2 1-1025 0 0</inkml:trace>
  <inkml:trace contextRef="#ctx0" brushRef="#br0" timeOffset="8">6526 5602 3224 0 0,'-6'0'288'0'0,"1"0"-288"0"0,2 0 0 0 0,3 0 0 0 0,0 0 2008 0 0,0 0 344 0 0,0 0 72 0 0,0 0 8 0 0,0 0-1600 0 0,0 0-320 0 0,0 0-64 0 0,0 0-8 0 0,5 2-232 0 0,1 2-48 0 0,-1-2 0 0 0,4 0-8 0 0,-2 0-376 0 0,5-1-80 0 0,0-1-16 0 0,-3 3 0 0 0,4-2-184 0 0,-3-1-40 0 0,1 2 0 0 0,1-2-8 0 0,-2 2 48 0 0,0-2 16 0 0,-1 2 0 0 0,1-2 0 0 0,-3 0 336 0 0,1 3 72 0 0,-1-3 16 0 0,0 0 0 0 0,-2 3 280 0 0,-1-1 56 0 0,1-1 16 0 0,1-1 0 0 0,-3 3 64 0 0,1 0 24 0 0,0-1 0 0 0,-2 0 0 0 0,-1 0 24 0 0,1 2 8 0 0,1-2 0 0 0,-3-1 0 0 0,3 3-56 0 0,-2 0-16 0 0,1 0 0 0 0,0-3 0 0 0,-2-1-8 0 0,0 0 0 0 0,3 5-1 0 0,0-2 1 0 0,1-1 0 0 0,-1 0 0 0 0,0 0 0 0 0,1-1 0 0 0,0 1-152 0 0,1-2-32 0 0,-1 0-8 0 0,0-2 0 0 0,1 2-72 0 0,0-1-64 0 0,-2-3 96 0 0,0 2-96 0 0,1 0 0 0 0,-1-2 0 0 0,-1 2 0 0 0,-1-3 0 0 0,3 3-72 0 0,-3-2 72 0 0,1-1-64 0 0,-2 1 64 0 0,-2 0 0 0 0,-1 0 0 0 0,0 0 0 0 0,-1 1 0 0 0,-1 0 0 0 0,-1 3 0 0 0,-1 0 0 0 0,-1 0 64 0 0,0 0-64 0 0,0 0 0 0 0,0 3 64 0 0,1 0-64 0 0,-1 3 120 0 0,2-2-16 0 0,-1-1 0 0 0,2 5 0 0 0,0 0-104 0 0,-1 0 64 0 0,4-1-64 0 0,-2 1 0 0 0,2 3 0 0 0,4-2 0 0 0,-1-1 0 0 0,2 2 0 0 0,2-4 160 0 0,1 2-24 0 0,1-3 0 0 0,0-2 0 0 0,2-3-136 0 0,0 3 0 0 0,2 0-64 0 0,-1-3 64 0 0,4 0-440 0 0,-2 0-40 0 0,1 4 0 0 0</inkml:trace>
  <inkml:trace contextRef="#ctx0" brushRef="#br0" timeOffset="9">5587 5636 2304 0 0,'-9'-2'200'0'0,"6"2"-200"0"0,2-2 0 0 0,-3 0 0 0 0,4 2 2432 0 0,0 0 448 0 0,0 0 96 0 0,0 0 8 0 0,0 0-2104 0 0,0 0-424 0 0,0 0-80 0 0,0 0-24 0 0,0 0-192 0 0,5 4-48 0 0,0-2-8 0 0,2 1 0 0 0,0-3-104 0 0,2 2 64 0 0,-2-2-64 0 0,1 2 0 0 0,2-2-192 0 0,-1 0-80 0 0,1 0-16 0 0,0-2-8 0 0,0 2-48 0 0,0-2-8 0 0,-2 2 0 0 0,1-1 0 0 0,-2-1 16 0 0,2 0 0 0 0,-1 2 0 0 0,-3-2 0 0 0,0 0 336 0 0,0 0 0 0 0,0 2 0 0 0,0-1 0 0 0,-5 1 376 0 0,0 0 40 0 0,0 0 0 0 0,0 0 8 0 0,0 0 144 0 0,0 0 24 0 0,0 0 8 0 0,0 0-1 0 0,-5 3-183 0 0,0 3-32 0 0,2-3 0 0 0,1 1-8 0 0,-1 0-176 0 0,1 2-32 0 0,1-1-8 0 0,-1 1 0 0 0,4 0-96 0 0,-2 1-64 0 0,3-4 64 0 0,0 5-64 0 0,2-2 120 0 0,0 0-16 0 0,0-3 0 0 0,-1 4 0 0 0,4-4-104 0 0,-1 0 0 0 0,2 0 0 0 0,-1-2 0 0 0,1 2 0 0 0,-2-2 0 0 0,3-2 0 0 0,-1-2 0 0 0,-1 2 0 0 0,0-2 0 0 0,0 0 0 0 0,-2 0 0 0 0,-1-2 0 0 0,0 0-128 0 0,-2-1 8 0 0,-1 2 8 0 0,-2-4 176 0 0,0 3 40 0 0,0 0 8 0 0,-2-3 0 0 0,1 2-112 0 0,-1-1 0 0 0,-1-1 0 0 0,-2 1 0 0 0,0-1 0 0 0,-2 3 0 0 0,2-1 0 0 0,-3 3 0 0 0,1 0-120 0 0,-2 2 32 0 0,1-2 8 0 0,1 3 0 0 0,-1-2-224 0 0,2 4-48 0 0,1 1 0 0 0,0-2-8 0 0,5-1-704 0 0,-4 6-143 0 0,2 4-25 0 0,5-1-8 0 0</inkml:trace>
  <inkml:trace contextRef="#ctx0" brushRef="#br0" timeOffset="10">3458 5641 7832 0 0,'-2'-5'696'0'0,"2"5"-560"0"0,0-2-136 0 0,0 0 0 0 0,0 2 776 0 0,0 0 128 0 0,0 0 24 0 0,0 0 8 0 0,0 0-112 0 0,0 0-24 0 0,0 0-8 0 0,0 0 0 0 0,-1 4-168 0 0,-3 1-33 0 0,3 1-7 0 0,-1 1 0 0 0,2 1-352 0 0,0 2-72 0 0,0 0-8 0 0,0 2-8 0 0,0-1-16 0 0,0 0 0 0 0,-2 2 0 0 0,2 0 0 0 0,0-2-64 0 0,0 0-64 0 0,-2 2 72 0 0,2 0-72 0 0,-2-4 0 0 0,1 0 0 0 0,1 3 0 0 0,0-5 0 0 0,-2 3 0 0 0,2-3 0 0 0,0-3-104 0 0,0 0 32 0 0,0-4-336 0 0,0 0-64 0 0,0 0-8 0 0,0 0-6615 0 0</inkml:trace>
  <inkml:trace contextRef="#ctx0" brushRef="#br1" timeOffset="11">1652 5720 2304 0 0,'0'0'96'0'0,"0"0"32"0"0,0 0-128 0 0,0 0 0 0 0,0 0 0 0 0,0 0 0 0 0,0 0 984 0 0,0 0 168 0 0,0 0 40 0 0,0 0 8 0 0,0 0-400 0 0,0 0-72 0 0,-5 0-24 0 0,5 0 0 0 0,-2 0-120 0 0,-2-2-24 0 0,1 2-8 0 0,0 0 0 0 0,3 0-72 0 0,-3-4-24 0 0,2 3 0 0 0,-4-1 0 0 0,4-1-56 0 0,-2 2-16 0 0,2-4 0 0 0,-1 2 0 0 0,1-1-96 0 0,1 1-16 0 0,0 0-9 0 0,0-3 1 0 0,1 1-24 0 0,1 0-8 0 0,3 2 0 0 0,0-3 0 0 0,-2 1-64 0 0,3 2-8 0 0,0-2-8 0 0,0 0 0 0 0,-1 2-56 0 0,1 1-16 0 0,0 1 0 0 0,1-1 0 0 0,0 2-8 0 0,-3 0 0 0 0,2 2 0 0 0,-2-1 0 0 0,-1 1-72 0 0,0 1 0 0 0,2 0 72 0 0,-4 1-72 0 0,2 2 0 0 0,-2-1 0 0 0,-1 1 0 0 0,1-3 0 0 0,-2 4 0 0 0,0-2 0 0 0,-2-1 0 0 0,-1 1 0 0 0,1 0 0 0 0,-3-2 0 0 0,-1 2 0 0 0,2-2 0 0 0,-1 0 0 0 0,2-2 0 0 0,-2 3 0 0 0,0-4 0 0 0,-1 2 0 0 0,-1-2 0 0 0,2 0 0 0 0,0-2 0 0 0,0 2 0 0 0,2 0 0 0 0,0-5 0 0 0,-1 3 0 0 0,3-1 0 0 0,-2-3 0 0 0,4 3 64 0 0,-1-1-64 0 0,-1-1 0 0 0,1 0 0 0 0,2 0 0 0 0,1 0 0 0 0,-1 0 168 0 0,3-3 80 0 0,-2 3 8 0 0,3-1 8 0 0,-1 1-264 0 0,0 2 0 0 0,1 0 0 0 0,-1-1 0 0 0,1 2 0 0 0,-1 2 0 0 0,1 0 0 0 0,0 0 0 0 0,-3 2 0 0 0,2 2 0 0 0,0-3 0 0 0,-2 3 0 0 0,1 0 0 0 0,-1 0 0 0 0,-2 2 0 0 0,2 0 0 0 0,-2 2 0 0 0,0-3 0 0 0,0 2 0 0 0,-2-2 0 0 0,1 3 0 0 0,0-4 0 0 0,-2 2 0 0 0,1-1 0 0 0,-2 0 0 0 0,0-1 0 0 0,2-1 0 0 0,-3 1 0 0 0,2-1 0 0 0,-1-1 0 0 0,-1-1 0 0 0,-1 2 0 0 0,1-3 0 0 0,1 0 0 0 0,4 0 0 0 0,-4-3 0 0 0,1 0 0 0 0,0 2 0 0 0,2-3-80 0 0,-2-1 80 0 0,2 1 0 0 0,1-3 120 0 0,1 3-8 0 0,2-4 0 0 0,-2 1-16 0 0,2 2 0 0 0,0-1 0 0 0,1 0 0 0 0,0-1-96 0 0,-1 1 0 0 0,1 3 0 0 0,1-3 0 0 0,0 4 0 0 0,-2-3-64 0 0,2 4 64 0 0,-4-1 0 0 0,3 2 0 0 0,0 0 0 0 0,1 0-64 0 0,-1 3 64 0 0,-2 2 0 0 0,0-3 0 0 0,0 2-64 0 0,3 1 64 0 0,-5 3 0 0 0,0-3 0 0 0,0 0 0 0 0,0 0 0 0 0,0 0-64 0 0,0 0 64 0 0,-4-1 0 0 0,3-1 0 0 0,-1 2 0 0 0,0-2-64 0 0,0 0 64 0 0,-3 2 0 0 0,5-5 0 0 0,-4 0 0 0 0,0 0 0 0 0,-1 0 0 0 0,5 0 0 0 0,-5-4 0 0 0,1 3 0 0 0,0-2 0 0 0,3 0 80 0 0,-3-3-80 0 0,4 3 80 0 0,-1-1-80 0 0,0-1 72 0 0,1-1-72 0 0,0 1 64 0 0,1 2-64 0 0,0-2 0 0 0,1 0 0 0 0,0 2 0 0 0,1 1 0 0 0,0 1-112 0 0,0 1-40 0 0,0 1-8 0 0,0 3-7935 0 0</inkml:trace>
  <inkml:trace contextRef="#ctx0" brushRef="#br0" timeOffset="12">4854 5663 2760 0 0,'0'-6'248'0'0,"0"4"-248"0"0,0-2 0 0 0,-1 0 0 0 0,-2 3 1616 0 0,-1-1 272 0 0,0 0 64 0 0,1 0 0 0 0,-2 2-904 0 0,0 0-184 0 0,-1 0-40 0 0,-1 0-8 0 0,0 0-208 0 0,1 2-48 0 0,-2 2-8 0 0,0 0 0 0 0,1 1-137 0 0,-1-1-23 0 0,-1 3-8 0 0,2 1 0 0 0,2-2-256 0 0,-1 4-64 0 0,-2 0 0 0 0,2 2-64 0 0,3-3 136 0 0,-1-1-24 0 0,3-1-8 0 0,1 0 0 0 0,1 1-40 0 0,3-3 0 0 0,1 4-64 0 0,1-4 96 0 0,2 0-96 0 0,3-1 0 0 0,0-1 64 0 0,2 0-64 0 0,0-2 0 0 0,4-1-96 0 0,-1-1 24 0 0,2-2-4911 0 0,-2 0-977 0 0</inkml:trace>
  <inkml:trace contextRef="#ctx0" brushRef="#br0" timeOffset="13">5005 5650 10592 0 0,'0'0'944'0'0,"0"0"-752"0"0,0 0-192 0 0,0 0 0 0 0,0 0 872 0 0,0 0 144 0 0,0 0 24 0 0,-4 2 8 0 0,0-1-576 0 0,4-1-121 0 0,0 0-15 0 0,-5 4-8 0 0,1 0 0 0 0,4 2 0 0 0,3-1 0 0 0,-3 1 0 0 0,0 1-168 0 0,-3 3-40 0 0,6-2-8 0 0,-2 1 0 0 0,0-2 112 0 0,-1 3 32 0 0,0-3 0 0 0,4 0 0 0 0,-2-1-256 0 0,1 1-80 0 0,0-4 0 0 0,1 3 0 0 0,-4-6 80 0 0,1 3 0 0 0,-1-3 0 0 0,0 4 0 0 0,0-4 0 0 0,0 0 0 0 0,0 0 0 0 0,0 0 64 0 0,0 0-64 0 0,0 0 64 0 0,2-2-64 0 0,-2 2 64 0 0,0 0-64 0 0,-2-5 0 0 0,2 1 0 0 0,0-1 0 0 0,-1-2 88 0 0,-1 1-24 0 0,2-3 0 0 0,0 2 0 0 0,0-3-64 0 0,2 3 0 0 0,-1 0 0 0 0,3-1 0 0 0,0-1 0 0 0,0 4 0 0 0,1-2-96 0 0,0 1 96 0 0,1-1-432 0 0,-2 3-24 0 0,4 0-8 0 0,-3 1 0 0 0,1 1-336 0 0,0 0-72 0 0,1 2-15 0 0</inkml:trace>
  <inkml:trace contextRef="#ctx0" brushRef="#br0" timeOffset="14">6944 5660 8752 0 0,'0'0'384'0'0,"0"0"88"0"0,0 0-376 0 0,0 0-96 0 0,0 0 0 0 0,0 0 0 0 0,0 0 1144 0 0,0 6 208 0 0,0-2 48 0 0,0 2 8 0 0,0-3-720 0 0,0 2-144 0 0,0 1-25 0 0,0 2-7 0 0,-2-3-160 0 0,-1 2-32 0 0,2-4 0 0 0,-1 3-8 0 0,2-1-144 0 0,-2 0-24 0 0,2 0-8 0 0,-3 0 0 0 0,1-1-64 0 0,2-4-8 0 0,0 0-64 0 0,-2 4 96 0 0,2-4-96 0 0,0 0 0 0 0,0 0 0 0 0,0 0 0 0 0,0 0 0 0 0,0 0-80 0 0,0 0 16 0 0,0 0 0 0 0,0 0-120 0 0,0 0-16 0 0,0 0-8 0 0,4-4 0 0 0,-1-1-72 0 0,2-1-8 0 0,0 0-8 0 0,-2-1 0 0 0,5-1 200 0 0,-2 0 96 0 0,2-1-80 0 0,-1 3 80 0 0,0-2 0 0 0,-2 4 0 0 0,1-2 0 0 0,0 0 80 0 0,-2 2-16 0 0,1 1 0 0 0,-1-1 0 0 0,0 2 0 0 0,0 0 192 0 0,-1 2 40 0 0,1 0 8 0 0,-4 0 0 0 0,0 0-176 0 0,2 4-40 0 0,2 0-8 0 0,-4-1 0 0 0,0 1-80 0 0,0 2 0 0 0,2 0 72 0 0,-2-2-72 0 0,-2 4 0 0 0,2-2 64 0 0,0 0-64 0 0,0-1 0 0 0,0 1 0 0 0,-2-1 0 0 0,2-5 0 0 0,0 4 0 0 0,2 0 0 0 0,-2-4-64 0 0,0 0 64 0 0,0 0 0 0 0,0 0 0 0 0,0 0 0 0 0,0 0 0 0 0,2 0 0 0 0,1-4 0 0 0,0 0 0 0 0,1 1 64 0 0,1 0-64 0 0,-4-4 160 0 0,3 2 0 0 0,-1 1 0 0 0,2-2 0 0 0,-2-2 96 0 0,4 4 8 0 0,-2-2 8 0 0,2 2 0 0 0,-2-2-56 0 0,4 4-16 0 0,-2-2 0 0 0,0 3 0 0 0,0 1-200 0 0,0 0 0 0 0,-2 0 0 0 0,3 1 0 0 0,-1 3 352 0 0,-2 0 128 0 0,0 4 24 0 0,-1-1 8 0 0,0 0-416 0 0,0 5-96 0 0,-1 3 0 0 0,-1 0 0 0 0,-2-2-416 0 0,0 4-112 0 0,0-1-16 0 0</inkml:trace>
  <inkml:trace contextRef="#ctx0" brushRef="#br0" timeOffset="15">5412 5680 15288 0 0,'0'0'336'0'0,"0"0"72"0"0,0 0 7 0 0,0 0 17 0 0,0 0-344 0 0,0 0-88 0 0,2 4 0 0 0,0 2 0 0 0,0-2 272 0 0,-2 4 40 0 0,1 1 8 0 0,-1 3 0 0 0,2-1-48 0 0,-2 0-8 0 0,0-1 0 0 0,0-1 0 0 0,0 1-160 0 0,0 2-32 0 0,0 1-8 0 0,-3-1 0 0 0,3-3-64 0 0,0 1 0 0 0,0-1 0 0 0,-1 0 64 0 0,-2-1-64 0 0,-1-1 0 0 0,2-3 0 0 0,2-4 0 0 0,0 0 0 0 0,0 0 0 0 0,-3 2 0 0 0,3-2 0 0 0,0 0 0 0 0,0 0-96 0 0,-4 0 16 0 0,3-2 8 0 0,1-2-120 0 0,0-2-16 0 0,-3-1-8 0 0,2-3 0 0 0,1 0 112 0 0,0-2 16 0 0,0-3 8 0 0,1 2 0 0 0,2 0 80 0 0,-3 0 0 0 0,1-2 0 0 0,3 0 64 0 0,-3 4-64 0 0,1-1 64 0 0,2 1-64 0 0,-2 1 64 0 0,2 2 56 0 0,2 2 8 0 0,-1 0 8 0 0,0 0 0 0 0,3 2-32 0 0,-2 1-8 0 0,1 0 0 0 0,0 2 0 0 0,-1-3-32 0 0,1 4 0 0 0,-2 0-64 0 0,1 0 96 0 0,-1 2-96 0 0,3 0 72 0 0,-2-1-72 0 0,0 4 64 0 0,-1-1-64 0 0,-2 1 64 0 0,2-1-64 0 0,-1 0 64 0 0,-4 0-64 0 0,0 2 0 0 0,0-2 72 0 0,-2 3-72 0 0,-1-2 0 0 0,-2 3 0 0 0,-1-2 0 0 0,1 1-96 0 0,0-4-64 0 0,-2 3-8 0 0,-2 0-8 0 0,-1-1 0 0 0,2-1-248 0 0,-1 0-56 0 0,0 0 0 0 0,-1-3-4303 0 0,2 2-857 0 0</inkml:trace>
  <inkml:trace contextRef="#ctx0" brushRef="#br0" timeOffset="16">5146 5666 6448 0 0,'0'0'576'0'0,"0"0"-464"0"0,0 0-112 0 0,0 0 0 0 0,0 0 1376 0 0,0 0 248 0 0,0 0 48 0 0,0 0 16 0 0,0 0-880 0 0,0 0-168 0 0,0 6-40 0 0,0-2-8 0 0,-2-1-137 0 0,0 2-23 0 0,2-1-8 0 0,0 0 0 0 0,-1 2-280 0 0,1-1-56 0 0,0 3-16 0 0,1-3 0 0 0,1 2 24 0 0,0-4 0 0 0,1 3 0 0 0,1 0 0 0 0,-1-1-96 0 0,2-1 0 0 0,0 0 0 0 0,2 0 0 0 0,-3-3 0 0 0,1 2 0 0 0,0 0 0 0 0,-1-1 0 0 0,1 0-112 0 0,-1-2-16 0 0,0 0 0 0 0,2 2 0 0 0,-6-2 128 0 0,0 0 0 0 0,3-4-80 0 0,0 0 80 0 0,1 0 0 0 0,1 1 0 0 0,-1-1 0 0 0,-2 0 0 0 0,1-1 0 0 0,-1-1 0 0 0,1 1 80 0 0,-3-1-80 0 0,2-1 168 0 0,1 2-16 0 0,-3 0-8 0 0,3 1 0 0 0,-1 2-8 0 0,2-1 0 0 0,-2 0 0 0 0,-2 3 0 0 0,0 0 72 0 0,0 0 16 0 0,3-2 0 0 0,0 4 0 0 0,-3-2-96 0 0,2 4-24 0 0,1 0 0 0 0,-1 1 0 0 0,0 1 8 0 0,0 4 0 0 0,-1-1 0 0 0,1 2 0 0 0,0-3-40 0 0,-1 1-8 0 0,1 0 0 0 0,0 4 0 0 0,-1 0-64 0 0,1 0 0 0 0,-2 0 72 0 0,0 1-72 0 0,0-3 0 0 0,-2 2 72 0 0,1-3-72 0 0,-3 1 0 0 0,-1-2 0 0 0,0 1 0 0 0,0-1 0 0 0,0-1 0 0 0,-4-3 0 0 0,1 1 0 0 0,0-2 0 0 0,-1 0 0 0 0,-2-3 0 0 0,-1 2-88 0 0,-2-3 0 0 0,1-3 0 0 0,2 3-408 0 0,-3-3-80 0 0,3-1-24 0 0,2 1-4687 0 0,5-2-945 0 0</inkml:trace>
  <inkml:trace contextRef="#ctx0" brushRef="#br0" timeOffset="17">2252 5798 4144 0 0,'0'2'368'0'0,"0"-2"-296"0"0,0 0-72 0 0,2 4 0 0 0,1-1 1520 0 0,0-1 288 0 0,1 2 56 0 0,1-2 16 0 0,0 0-1176 0 0,-1 0-224 0 0,2-1-56 0 0,0 1-8 0 0,0-2-88 0 0,0-2-16 0 0,1 2-8 0 0,0-1 0 0 0,0-1-120 0 0,1 0-24 0 0,-1-4-8 0 0,2 2 0 0 0,-2 0-56 0 0,1-1-16 0 0,-1-3 0 0 0,-2 2 0 0 0,1 3-16 0 0,1-3 0 0 0,-2 0 0 0 0,-1-2 0 0 0,-1 1-64 0 0,0-2 0 0 0,-1 2 0 0 0,-2 0 0 0 0,-2-1 0 0 0,0 1 0 0 0,1-1 64 0 0,-2 1-64 0 0,-1-1 160 0 0,-1 2-17 0 0,1 2 1 0 0,0 3 0 0 0,-1-3 104 0 0,5 4 16 0 0,-7-2 8 0 0,0 2 0 0 0,1 4-160 0 0,0-2-32 0 0,0-1-8 0 0,1 4 0 0 0,-1 1 40 0 0,4 2 8 0 0,-2 2 0 0 0,0-1 0 0 0,2 1-32 0 0,0 1-8 0 0,2 1 0 0 0,0-2 0 0 0,0 1 24 0 0,2 1 8 0 0,0-1 0 0 0,-2 0 0 0 0,2-3-40 0 0,1 1-8 0 0,2-2 0 0 0,-1 1 0 0 0,1-3-64 0 0,0 2 0 0 0,0-4 0 0 0,2 1 64 0 0,-2-2-160 0 0,2-2-32 0 0,1-2 0 0 0,-2 2-8 0 0,3-4-984 0 0,-1 1-200 0 0,1-1-39 0 0</inkml:trace>
  <inkml:trace contextRef="#ctx0" brushRef="#br0" timeOffset="18">4105 5703 13360 0 0,'-8'-4'592'0'0,"8"4"120"0"0,0 0-568 0 0,0 0-144 0 0,0 0 0 0 0,0 0 0 0 0,0 0 328 0 0,0 0 40 0 0,4 2 8 0 0,0-2 0 0 0,4 0-129 0 0,3 2-23 0 0,1-1-8 0 0,-1-1 0 0 0,3 0-216 0 0,0-1 0 0 0,3 1-72 0 0,-1-2-4495 0 0,2 0-897 0 0</inkml:trace>
  <inkml:trace contextRef="#ctx0" brushRef="#br0" timeOffset="19">2717 5703 6448 0 0,'0'0'576'0'0,"-4"0"-464"0"0,-1 0-112 0 0,-1 0 0 0 0,4 2 1144 0 0,-3 0 200 0 0,-2 1 48 0 0,2-2 8 0 0,-2 3-672 0 0,3 0-136 0 0,-1 1-24 0 0,-2 0-8 0 0,2 0-160 0 0,-2 0-32 0 0,0 4-8 0 0,4-2 0 0 0,-2-4-105 0 0,1 1-15 0 0,3 1-8 0 0,-1 0 0 0 0,2 1-56 0 0,2 0-16 0 0,-1-3 0 0 0,3 1 0 0 0,-1 0-256 0 0,2 0-48 0 0,2-2-16 0 0,0 0 0 0 0,-5-2-40 0 0,4 0-16 0 0,0-2 0 0 0,1 0 0 0 0,2 0-111 0 0,-1-2-25 0 0,-1 1-8 0 0,1-1 0 0 0,-2-2 96 0 0,-1 3 16 0 0,2-2 8 0 0,-3 0 0 0 0,2 0 240 0 0,-3-1 144 0 0,-1-2-16 0 0,0 3-8 0 0,-1-3 232 0 0,3 2 40 0 0,-3 0 16 0 0,-1-1 0 0 0,0 4-97 0 0,0 0-23 0 0,0-4 0 0 0,0 7 0 0 0,0 0-32 0 0,0 0-16 0 0,0 0 0 0 0,0 0 0 0 0,0 0-48 0 0,0 0-16 0 0,0 0 0 0 0,2 7 0 0 0,0-1 64 0 0,-2 2 16 0 0,1 2 0 0 0,1 1 0 0 0,0 0-144 0 0,-2 2-24 0 0,1 2-8 0 0,1 2 0 0 0,-1 2 24 0 0,1-2 8 0 0,1-1 0 0 0,0 0 0 0 0,-1 1-48 0 0,-2-2 0 0 0,0-2-64 0 0,-1 0 96 0 0,0 0-96 0 0,-5-1 72 0 0,3-2-72 0 0,-2-1 64 0 0,0 1-64 0 0,0-1 0 0 0,-2 1 0 0 0,1-3 64 0 0,-1-1-64 0 0,0 0-88 0 0,1-1 24 0 0,-2-3 0 0 0,3 2-320 0 0,0-4-56 0 0,5 0-8 0 0,0 0-4879 0 0,0 0-977 0 0</inkml:trace>
  <inkml:trace contextRef="#ctx0" brushRef="#br0" timeOffset="20">2938 5852 6912 0 0,'0'0'608'0'0,"0"0"-480"0"0,0 0-128 0 0,0 0 0 0 0,2-2 1760 0 0,-2 2 336 0 0,0 0 64 0 0,0 0 16 0 0,0 0-1329 0 0,0 0-263 0 0,0 0-48 0 0,0 0-16 0 0,0 0-328 0 0,-5 2-72 0 0,5-2-16 0 0,0 0-5087 0 0,-5 4-1017 0 0</inkml:trace>
  <inkml:trace contextRef="#ctx0" brushRef="#br0" timeOffset="21">2541 5768 10592 0 0,'0'0'944'0'0,"0"0"-752"0"0,0 0-192 0 0,0 0 0 0 0,0 0 720 0 0,0 0 112 0 0,-5 0 16 0 0,5 0 8 0 0,-5 2-376 0 0,2 1-80 0 0,-1 1-16 0 0,4-4-1 0 0,0 0-55 0 0,0 0-8 0 0,0 0-8 0 0,0 3 0 0 0,1 3-384 0 0,-1-6-80 0 0,4 2-8 0 0,1 0-8 0 0,2 2-1079 0 0,0-4-225 0 0,8 0-32 0 0,-1-2-3904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20:27:10.434"/>
    </inkml:context>
    <inkml:brush xml:id="br0">
      <inkml:brushProperty name="width" value="0.05" units="cm"/>
      <inkml:brushProperty name="height" value="0.05" units="cm"/>
      <inkml:brushProperty name="color" value="#849398"/>
      <inkml:brushProperty name="fitToCurve" value="1"/>
    </inkml:brush>
  </inkml:definitions>
  <inkml:trace contextRef="#ctx0" brushRef="#br0">8065 6447 7368 0 0,'0'0'320'0'0,"0"0"80"0"0,0 0-320 0 0,0 0-80 0 0,1-3 0 0 0,-1 3 0 0 0,0 0 1488 0 0,0 0 280 0 0,0 0 56 0 0,0 0 16 0 0,2-3-1064 0 0,-2 3-209 0 0,0 0-47 0 0,0 0-8 0 0,-6 0-280 0 0,1 4-56 0 0,0 0-16 0 0,0 1 0 0 0,-2 1-48 0 0,0 2-16 0 0,1 1 0 0 0,-2 2 0 0 0,-1 1 0 0 0,2-1 0 0 0,2-1 0 0 0,0 1 0 0 0,2 0 0 0 0,-1 0-8 0 0,0 1 0 0 0,3-4 0 0 0,1 2-88 0 0,0-2 96 0 0,1-1-96 0 0,1-1 96 0 0,0-3-96 0 0,1 1 0 0 0,-1-2 72 0 0,4 0-72 0 0,-1-4 104 0 0,1 0-8 0 0,2-2-8 0 0,0-2 0 0 0,-2 1-88 0 0,3-4-128 0 0,-1 1 32 0 0,0-1 8 0 0,2 0 152 0 0,-2 0 32 0 0,-2-1 8 0 0,1-1 0 0 0,1 0-104 0 0,-1 0 0 0 0,-2-5 0 0 0,-2 2 0 0 0,0 2 0 0 0,0-2 0 0 0,-1 1 0 0 0,2-3 0 0 0,-3-1 0 0 0,1-2-96 0 0,-1 0 96 0 0,-1 1-104 0 0,2-3 104 0 0,0 4 80 0 0,-1 1-16 0 0,3 4 0 0 0,-3 0-64 0 0,2 1 0 0 0,-2 3 0 0 0,3 3 0 0 0,-3 1 0 0 0,-1 4 64 0 0,0 0 16 0 0,4 3 0 0 0,-3-2-8 0 0,1 3 0 0 0,0 1 0 0 0,-1 4 0 0 0,-1 0-8 0 0,0 3-64 0 0,0 2 96 0 0,-1 3-32 0 0,-1 2-64 0 0,0-2 64 0 0,1 1-64 0 0,-3 0 64 0 0,3-1-64 0 0,-3 2 0 0 0,0 0 0 0 0,1-2 64 0 0,1-1-64 0 0,1-2 0 0 0,-1-1-80 0 0,0 1 80 0 0,2 1-1064 0 0,0-6-168 0 0</inkml:trace>
  <inkml:trace contextRef="#ctx0" brushRef="#br0" timeOffset="0.82">7385 6261 10568 0 0,'0'0'464'0'0,"0"-3"104"0"0,0 0-456 0 0,0 3-112 0 0,1-1 0 0 0,-1 1 0 0 0,2-2 672 0 0,-2 2 104 0 0,0 0 24 0 0,3 2 8 0 0,-3-2-336 0 0,4 5-72 0 0,-1 1-16 0 0,1 3 0 0 0,-4 3-129 0 0,1-1-31 0 0,-1 4-8 0 0,0-2 0 0 0,0 2-56 0 0,-1 3-16 0 0,-2-3 0 0 0,2 1 0 0 0,1 1-144 0 0,0-2 0 0 0,-3-1 64 0 0,1 4-64 0 0,0-3 80 0 0,1 0-16 0 0,-3-1 0 0 0,3-1 0 0 0,-2-4-64 0 0,-2-2 0 0 0,1-1 0 0 0,-1 2 0 0 0,1-3 0 0 0,1 0-72 0 0,1-5 72 0 0,-1 3-104 0 0,0-3 32 0 0,3 0 8 0 0,-4-3 0 0 0,4 3 0 0 0,-1-3 64 0 0,-3-1 0 0 0,3-2 0 0 0,-1-1 0 0 0,4 0 0 0 0,-1-1 0 0 0,1-1 72 0 0,1 0-72 0 0,2 0 160 0 0,2 1-32 0 0,-2 1 0 0 0,2 2 0 0 0,2-1 0 0 0,-1 1-8 0 0,0 1 0 0 0,-1 2 0 0 0,1 0 32 0 0,0 2 8 0 0,1 0 0 0 0,-1 2 0 0 0,0 0-16 0 0,-2 2 0 0 0,1 1 0 0 0,-2-1 0 0 0,0 2-64 0 0,-1-1-16 0 0,1 2 0 0 0,0 3 0 0 0,-1-2-64 0 0,-3 1 64 0 0,2 1-64 0 0,1-3 64 0 0,-3-1-64 0 0,4 0-88 0 0,-4-1 24 0 0,1 3 0 0 0,1-2-296 0 0,0 1-56 0 0,1-4-16 0 0,0 2 0 0 0,0 0-432 0 0,4 0-96 0 0,-5-1-7 0 0</inkml:trace>
  <inkml:trace contextRef="#ctx0" brushRef="#br0" timeOffset="1.82">4876 6400 12784 0 0,'0'0'280'0'0,"-2"-5"56"0"0,2 0 16 0 0,-1-2 8 0 0,-1 3-288 0 0,-3-1-72 0 0,2 0 0 0 0,-1 1 0 0 0,-1-1 448 0 0,1 1 80 0 0,-1 0 16 0 0,0 3 0 0 0,-1-1-121 0 0,-1 0-15 0 0,1 4-8 0 0,1 0 0 0 0,-2 2-264 0 0,0-1-48 0 0,1-1-16 0 0,1 3 0 0 0,0 4-72 0 0,-1 0 96 0 0,1 3-96 0 0,2 4 96 0 0,-2 1-96 0 0,5 2 96 0 0,-2-2-96 0 0,2 1 96 0 0,-1 1-96 0 0,1-2 64 0 0,0 1-64 0 0,1 0 64 0 0,1-1-64 0 0,0 0 64 0 0,-1-2-64 0 0,1-4 64 0 0,1 2-128 0 0,0-2-32 0 0,-3-2-8 0 0,0 1 0 0 0,2-4-304 0 0,1-1-56 0 0,-3 0-16 0 0,0-5-4159 0 0,-3 4-841 0 0</inkml:trace>
  <inkml:trace contextRef="#ctx0" brushRef="#br0" timeOffset="2.82">5861 6384 11544 0 0,'-3'-6'256'0'0,"-1"2"48"0"0,4 2 16 0 0,-1-2 0 0 0,2 4-256 0 0,-1-3-64 0 0,0 1 0 0 0,0 0 0 0 0,4-1 224 0 0,-1 3 24 0 0,2-1 8 0 0,1-1 0 0 0,-4 2-448 0 0,4-2-96 0 0,1 2-8 0 0</inkml:trace>
  <inkml:trace contextRef="#ctx0" brushRef="#br0" timeOffset="3.82">5381 6360 6912 0 0,'-2'2'608'0'0,"2"0"-480"0"0,0-1-128 0 0,0 3 0 0 0,2 0 1016 0 0,-2 1 176 0 0,0 0 40 0 0,0 3 8 0 0,0 2-504 0 0,-2-1-104 0 0,1 3-24 0 0,-1 1 0 0 0,0 0-168 0 0,0-1-40 0 0,0 1-8 0 0,1 0-1 0 0,-4-3-119 0 0,5 4-24 0 0,-3-3-8 0 0,2 2 0 0 0,1-2-104 0 0,0 1-16 0 0,-1-2-8 0 0,1-2 0 0 0,1 2-112 0 0,0-1 0 0 0,2 1 64 0 0,-3-4-64 0 0,3-1-200 0 0,-1 0-64 0 0,1 0-16 0 0,-1-1 0 0 0,2-3-336 0 0,1 2-71 0 0,-5-3-17 0 0</inkml:trace>
  <inkml:trace contextRef="#ctx0" brushRef="#br0" timeOffset="4.8">6786 6504 13128 0 0,'0'-10'576'0'0,"0"8"128"0"0,0 2-560 0 0,2-4-144 0 0,-2 4 0 0 0,1-2 0 0 0,-1 2 584 0 0,0 0 88 0 0,0 0 23 0 0,0 0 1 0 0,4 5-304 0 0,-3 1-56 0 0,2-1-16 0 0,-2 0 0 0 0,0 5-192 0 0,1-1-48 0 0,0 1-8 0 0,-2-1 0 0 0,2 5 72 0 0,-1 0 16 0 0,-1-1 0 0 0,0 2 0 0 0,0-2-160 0 0,-1 0 0 0 0,1 0 64 0 0,-2-2-64 0 0,2-1 0 0 0,-2-2 0 0 0,2 1 0 0 0,-2-4 0 0 0,2 0-136 0 0,0-5-8 0 0,0 0 0 0 0,0 0 0 0 0,0 0-928 0 0,0 0-184 0 0</inkml:trace>
  <inkml:trace contextRef="#ctx0" brushRef="#br0" timeOffset="5.81">6848 6369 8288 0 0,'0'0'368'0'0,"0"0"80"0"0,-5-2-360 0 0,2 0-88 0 0,3 2 0 0 0,-5-2 0 0 0,5 2 1560 0 0,-4 2 296 0 0,4-2 56 0 0,-4 0 7 0 0,2 4-1351 0 0,0-3-280 0 0,-2 1-48 0 0,3 2-16 0 0,0-1-152 0 0,1 0-72 0 0,0 1 64 0 0,1 0-64 0 0,-1 1-200 0 0,4-2-88 0 0,-1 3-8 0 0,-1-2-6583 0 0</inkml:trace>
  <inkml:trace contextRef="#ctx0" brushRef="#br0" timeOffset="6.81">7707 6515 5064 0 0,'1'-11'448'0'0,"1"5"-352"0"0,0 1-96 0 0,1-4 0 0 0,-3 2 1312 0 0,0 0 256 0 0,0-1 40 0 0,0 3 16 0 0,0-3-672 0 0,-1 5-136 0 0,-3-2-24 0 0,2 0-8 0 0,-1 3-208 0 0,1 0-32 0 0,-3 1-17 0 0,-1 2 1 0 0,0 1-264 0 0,1 0-48 0 0,0 2-16 0 0,-1 0 0 0 0,1 1-72 0 0,0 1-8 0 0,-1-1-8 0 0,0 3 0 0 0,3 1-48 0 0,-2 0 0 0 0,2 3-64 0 0,-1 0 96 0 0,0-1-8 0 0,3-2-8 0 0,0-2 0 0 0,1-1 0 0 0,0 2-80 0 0,1-3 0 0 0,3 3 0 0 0,-3-5 0 0 0,4 1 0 0 0,-2 0 0 0 0,1-4 0 0 0,1 1 0 0 0,2-2 0 0 0,-2-1 0 0 0,1-2 0 0 0,1 1 0 0 0,-1-1-128 0 0,3 2-72 0 0,1-2-16 0 0,-3 1 0 0 0,-2-3-16 0 0,-1-1-8 0 0,4-1 0 0 0,-5 0 0 0 0,-1 1 240 0 0,-1 0 0 0 0,1-3 0 0 0,-1 3 0 0 0,1-2 80 0 0,0 4 64 0 0,-2 0 16 0 0,1-1 0 0 0,-1 0-160 0 0,0 3 0 0 0,0 3 0 0 0,0 0 0 0 0,0 0 176 0 0,0 0-16 0 0,0 0-8 0 0,0 0 0 0 0,0 0-24 0 0,0 3 0 0 0,0-3 0 0 0,2 6 0 0 0,1 0-24 0 0,-3-1-8 0 0,2 2 0 0 0,-2 1 0 0 0,3 2 24 0 0,-3-3 0 0 0,4 3 0 0 0,0-3 0 0 0,-4-1-120 0 0,0 1-128 0 0,0-1 24 0 0,0 0 8 0 0,1-3-160 0 0,1 3-24 0 0,0-2-8 0 0,-1 1-4775 0 0,1-1-961 0 0</inkml:trace>
  <inkml:trace contextRef="#ctx0" brushRef="#br0" timeOffset="7.81">7842 6453 3680 0 0,'0'0'328'0'0,"0"0"-264"0"0,0 0-64 0 0,0 4 0 0 0,0-1 1888 0 0,2 3 368 0 0,-1-2 72 0 0,-1 0 8 0 0,2 2-1384 0 0,-4 3-280 0 0,2-1-64 0 0,-1-1 0 0 0,1 0-304 0 0,0 3-56 0 0,0-3-17 0 0,-2 2 1 0 0,0-6-128 0 0,1 3-24 0 0,-1-1-8 0 0,0 3 0 0 0,2-5-72 0 0,0 1 96 0 0,0-4-96 0 0,-1 5 96 0 0,1-5-96 0 0,0 0 0 0 0,0 0 72 0 0,0 0-72 0 0,0 0 480 0 0,0 0 64 0 0,0-5 16 0 0,1-1 0 0 0,3 2-776 0 0,-3 1-152 0 0,1-3-32 0 0,1 0-8 0 0,-1-3 328 0 0,0 1 80 0 0,1 1 0 0 0,-1-2 0 0 0,1-1 0 0 0,0 1 0 0 0,3 0 0 0 0,-4 3 0 0 0,2 0-320 0 0,2 0-80 0 0,-3 1-16 0 0,2 1-4135 0 0,1 0-833 0 0</inkml:trace>
  <inkml:trace contextRef="#ctx0" brushRef="#br0" timeOffset="8.82">6039 6541 14336 0 0,'0'0'640'0'0,"-3"3"128"0"0,3 3-616 0 0,0-4-152 0 0,0 4 0 0 0,0-2 0 0 0,0-1 312 0 0,0 3 31 0 0,0-3 9 0 0,0 0 0 0 0,0 2-40 0 0,0-1-8 0 0,0 0 0 0 0,0-4 0 0 0,0 5-168 0 0,0-3-32 0 0,0-2-8 0 0,0 0 0 0 0,0 0-96 0 0,0 0 0 0 0,0 0 64 0 0,0 0-64 0 0,0 0 0 0 0,0 0-96 0 0,0 0 24 0 0,0 0 0 0 0,-2-2-64 0 0,0-2-16 0 0,2 1 0 0 0,0-3 0 0 0,0 0 152 0 0,2-1-96 0 0,0 0 96 0 0,1-3-80 0 0,0 1 80 0 0,1-1 0 0 0,1-1 0 0 0,0 1 64 0 0,-2 3 0 0 0,3-2 8 0 0,-1 1 0 0 0,0 0 0 0 0,2 4 64 0 0,0-2 16 0 0,-2 3 0 0 0,1-2 0 0 0,-1 4 8 0 0,-2-2 0 0 0,5 2 0 0 0,-3 2 0 0 0,-1-1-96 0 0,1 3-64 0 0,-2-2 72 0 0,1 4-72 0 0,-2 2 0 0 0,1-2 0 0 0,-3 2 0 0 0,4 0 0 0 0,-1 3 0 0 0,-1-1 0 0 0,-1-1 0 0 0,1 3 0 0 0,0-3-96 0 0,-1 1-72 0 0,1 1-16 0 0,-2-3 0 0 0,3 0-304 0 0,-1 1-64 0 0,4 0-16 0 0,-4-2-4159 0 0,1-1-833 0 0</inkml:trace>
  <inkml:trace contextRef="#ctx0" brushRef="#br0" timeOffset="9.82">5286 6489 10592 0 0,'-8'2'472'0'0,"8"-2"96"0"0,-4 1-456 0 0,4-1-112 0 0,0 0 0 0 0,0 0 0 0 0,0 4 232 0 0,4-2 24 0 0,-1 1 8 0 0,2-3 0 0 0,0 1 184 0 0,2 2 40 0 0,4-3 8 0 0,1 0 0 0 0,0 0-304 0 0,-1 0-64 0 0,0-3-16 0 0,2 3 0 0 0,1-1-112 0 0,-3 1 0 0 0,2 0-96 0 0,-2 0 96 0 0,2-3-104 0 0,-2 1 32 0 0,-2 1 8 0 0,-1 1 0 0 0,-1-3 0 0 0,-1 2 0 0 0,2-1 0 0 0,-3 2 0 0 0,0-2 64 0 0,-1 2 0 0 0,-1-1 0 0 0,0 1 0 0 0,-3 0 120 0 0,0 0 64 0 0,0 0 8 0 0,0 0 8 0 0,0 0 88 0 0,0 0 24 0 0,0 0 0 0 0,0 0-1 0 0,0 3 25 0 0,0 3 8 0 0,-1 0 0 0 0,-1 1 0 0 0,2 0-224 0 0,0 1-48 0 0,0-1-8 0 0,0 3 0 0 0,0-1 40 0 0,0 0 8 0 0,2 1 0 0 0,-1-1 0 0 0,1 3-16 0 0,0-3 0 0 0,-1 0 0 0 0,3 0 0 0 0,-1 0-96 0 0,0-4 0 0 0,1 1 0 0 0,0-3 0 0 0,1 2 0 0 0,0-2 0 0 0,-1-1 64 0 0,1 0-64 0 0,2-2 0 0 0,-2-2 0 0 0,-1 0 0 0 0,4-1-80 0 0,-3-2-48 0 0,0 0-16 0 0,1 0 0 0 0,-1-4 0 0 0,-2 0 40 0 0,-1 2 8 0 0,1-3 0 0 0,1 3 0 0 0,-4-3 96 0 0,-1 3 0 0 0,1-5 0 0 0,-3 3 0 0 0,0 0 0 0 0,1-1 0 0 0,-3-1 0 0 0,1 2 0 0 0,-3 0-248 0 0,3 0 0 0 0,-5 4 0 0 0,0 0 0 0 0,1-2 48 0 0,0 3 8 0 0,0 0 0 0 0,-1 3 1 0 0,2-2-81 0 0,2 2-16 0 0,0 1 0 0 0,3 1 0 0 0,2-1-624 0 0,0 0-128 0 0,0 0-24 0 0,0 0-8 0 0</inkml:trace>
  <inkml:trace contextRef="#ctx0" brushRef="#br0" timeOffset="10.82">7007 6466 1376 0 0,'0'0'128'0'0,"0"0"-128"0"0,-4 0 0 0 0,0 2 0 0 0,-1-2 2256 0 0,1 4 432 0 0,0-3 80 0 0,-1 0 16 0 0,0 2-1592 0 0,0 0-320 0 0,0 0-64 0 0,0 0-8 0 0,1 2-440 0 0,-1-2-80 0 0,1 3-25 0 0,-1 0 1 0 0,4-2 64 0 0,-1 1 16 0 0,-2-1 0 0 0,1 1 0 0 0,3 1-160 0 0,0 0-32 0 0,3-2-8 0 0,-2-1 0 0 0,4 4-24 0 0,-2-4-8 0 0,2-3 0 0 0,1 1 0 0 0,0 1-24 0 0,1 2-8 0 0,3-4 0 0 0,-2 4 0 0 0,3-2-72 0 0,-3 1 0 0 0,2 1 0 0 0,-2-1 64 0 0,1 1-64 0 0,-1 0 0 0 0,-1 0 0 0 0,2 0 0 0 0,-2-3 0 0 0,-3 3 64 0 0,1-2-64 0 0,-1 0 0 0 0,-4-2 0 0 0,0 0 0 0 0,0 0 64 0 0,0 0-64 0 0,0 0 112 0 0,0 0 8 0 0,0 0 0 0 0,-5 1 0 0 0,-2 2-16 0 0,-1-3 0 0 0,-1 0 0 0 0,0 2 0 0 0,1-1-104 0 0,-3-1 0 0 0,2 0 0 0 0,-3 0 0 0 0,3 3-256 0 0,0-3-64 0 0,0 1-24 0 0,-1-1-4935 0 0,2 0-985 0 0</inkml:trace>
  <inkml:trace contextRef="#ctx0" brushRef="#br0" timeOffset="11.82">6340 6479 9672 0 0,'-2'-2'864'0'0,"2"2"-696"0"0,0-1-168 0 0,0 1 0 0 0,0 0 928 0 0,0 0 144 0 0,0 0 32 0 0,0 0 8 0 0,-5 1-472 0 0,-1 4-96 0 0,2-1-25 0 0,-1 2 1 0 0,1-1-280 0 0,-1 3-56 0 0,0-1-16 0 0,-1 1 0 0 0,3 0-72 0 0,0-1-8 0 0,-1 2-8 0 0,2-1 0 0 0,2-1-16 0 0,0 3-64 0 0,0-5 96 0 0,2 3-32 0 0,-2-2-64 0 0,2 0 64 0 0,1-1-64 0 0,-1-1 64 0 0,-2-4-136 0 0,2 2-32 0 0,1 0-8 0 0,1-2 0 0 0,-2 0-160 0 0,3-2-32 0 0,-1-2-8 0 0,2 0 0 0 0,-4-2 312 0 0,2 3 0 0 0,-1-3 0 0 0,2 0 0 0 0,-3 1 104 0 0,-1-3-16 0 0,3 1-8 0 0,-3-1 0 0 0,2 1 112 0 0,-1-1 32 0 0,0-1 0 0 0,2 1 0 0 0,-1-2 0 0 0,0 3 0 0 0,-1 1 0 0 0,2 1 0 0 0,-2 1-128 0 0,2 0-32 0 0,-2 3 0 0 0,0-1 0 0 0,-2 2 104 0 0,3 3 24 0 0,-1-1 0 0 0,1 4 0 0 0,-3 2 0 0 0,1 1 0 0 0,1 1 0 0 0,0 3 0 0 0,-1 0 72 0 0,1 4 24 0 0,0 2 0 0 0,-1 1 0 0 0,-1 1-184 0 0,0 0-32 0 0,2 1-8 0 0,-2 0 0 0 0,0 1-64 0 0,-2-3-72 0 0,-1 2 72 0 0,1-3-104 0 0,1-1 104 0 0,-1-2 0 0 0,-3-2 96 0 0,-1 1-96 0 0,2-1 64 0 0,-2-2-64 0 0,-1-1 0 0 0,-2-2 0 0 0,-1 1 0 0 0,0-3 0 0 0,3-1 0 0 0,-5 0 0 0 0,-1-5 0 0 0,0-1 0 0 0,-1 0 64 0 0,1-1-64 0 0,-2-2 0 0 0,2-4 0 0 0,-2 0 0 0 0,0-3-5975 0 0,2-1-1193 0 0</inkml:trace>
  <inkml:trace contextRef="#ctx0" brushRef="#br0" timeOffset="12.82">5703 6479 12840 0 0,'0'0'280'0'0,"0"0"56"0"0,0 0 16 0 0,-2 5 16 0 0,2-1-296 0 0,0 1-72 0 0,0 3 0 0 0,-1-3 0 0 0,1 4 352 0 0,-2-2 48 0 0,2 2 16 0 0,0-1 0 0 0,0 1-176 0 0,-2-1-32 0 0,2 1-9 0 0,0 0 1 0 0,0 0-56 0 0,2 2-16 0 0,-2-2 0 0 0,0-2 0 0 0,0 1-128 0 0,0-2 0 0 0,0-1 64 0 0,-2 0-64 0 0,4-5 0 0 0,-2 0 0 0 0,0 0 0 0 0,0 0 0 0 0,0 0 0 0 0,0 0 0 0 0,0 0 0 0 0,0 0 0 0 0,2-5 0 0 0,-1 0 0 0 0,1-3 0 0 0,0 2 0 0 0,-2-1 0 0 0,3-1 0 0 0,-1-1 0 0 0,0 0 0 0 0,1 4 0 0 0,0-2 80 0 0,0 0-80 0 0,2-1 64 0 0,-2 1-64 0 0,5-1-96 0 0,-3 1 16 0 0,0 1 8 0 0,2 0-216 0 0,-1 0-32 0 0,1 1-15 0 0,-2 1-1 0 0,1 0-376 0 0,-1 0-80 0 0,-1 1-8 0 0,0 1-4720 0 0</inkml:trace>
  <inkml:trace contextRef="#ctx0" brushRef="#br0" timeOffset="13.82">5868 6486 2760 0 0,'5'0'120'0'0,"-5"0"32"0"0,0 0-152 0 0,0 0 0 0 0,0 0 0 0 0,0 0 0 0 0,0 0 2200 0 0,0 0 408 0 0,0 0 80 0 0,3 3 24 0 0,1 3-1712 0 0,-3 0-336 0 0,-1-1-72 0 0,2 3-16 0 0,1-3-105 0 0,-1 3-23 0 0,0 1-8 0 0,-1 1 0 0 0,1-1-192 0 0,-1 1-40 0 0,-1-1-8 0 0,2 0 0 0 0,-2 1-72 0 0,2 0-8 0 0,1-3-8 0 0,-1 0 0 0 0,0 3-112 0 0,-1-3 0 0 0,-1-1 0 0 0,0-2 0 0 0,2-1-184 0 0,-2-3-8 0 0,0 0 0 0 0,0 0 0 0 0,3 3-336 0 0,-1-2-72 0 0,-2-1-8 0 0,1-4-6143 0 0</inkml:trace>
  <inkml:trace contextRef="#ctx0" brushRef="#br0" timeOffset="14.82">4442 6496 1376 0 0,'0'0'128'0'0,"0"0"-128"0"0,-5 0 0 0 0,2-2 0 0 0,-2 2 2560 0 0,-1 0 480 0 0,0 0 104 0 0,2 0 24 0 0,-3 2-2040 0 0,2-2-400 0 0,-2 2-88 0 0,1-1-9 0 0,2 1-271 0 0,-1 2-48 0 0,0 0-16 0 0,0 0 0 0 0,-1-3-104 0 0,4 3-16 0 0,-1 1-8 0 0,-1-1 0 0 0,3 1-40 0 0,-2 0 0 0 0,3 0-8 0 0,0-1 0 0 0,3 2-56 0 0,-1-1 0 0 0,1 0-64 0 0,2 1 96 0 0,1 0-96 0 0,0 0 64 0 0,1-1-64 0 0,-1 1 0 0 0,3 0 72 0 0,-2-1-72 0 0,5 1 64 0 0,-7-1-64 0 0,3 0 64 0 0,-1-2-64 0 0,-1 3 0 0 0,1-2 64 0 0,-2-1 0 0 0,0 0-64 0 0,-5 0 96 0 0,0-3-32 0 0,0 0-64 0 0,0 2 96 0 0,-3 2-96 0 0,-3-1 96 0 0,2-2-96 0 0,-2 1 80 0 0,-3-2-80 0 0,-2 0 80 0 0,-3 3-440 0 0,0-3-88 0 0,1 0-24 0 0,0 0-7119 0 0</inkml:trace>
  <inkml:trace contextRef="#ctx0" brushRef="#br0" timeOffset="15.82">3414 6503 1376 0 0,'0'0'128'0'0,"0"0"-128"0"0,0 0 0 0 0,0 0 0 0 0,-2-4 2080 0 0,-3 4 400 0 0,1-2 80 0 0,1 2 8 0 0,3 0-1592 0 0,-3 0-320 0 0,-2 2-64 0 0,1 2-16 0 0,-1-2-64 0 0,2 4-8 0 0,-2-2-8 0 0,0 1 0 0 0,0 0-280 0 0,2 3-56 0 0,-1-2-17 0 0,0-1 1 0 0,4 3 16 0 0,0-2 0 0 0,0 1 0 0 0,0-1 0 0 0,0-3 0 0 0,0 1 8 0 0,6 0 0 0 0,-3 1 0 0 0,3-1-168 0 0,-2 0 0 0 0,3-1 0 0 0,0 1 0 0 0,-1-2 88 0 0,1 1-24 0 0,0 1 0 0 0,0 0 0 0 0,-1-2-64 0 0,1 1-72 0 0,-1 2 72 0 0,0-5-104 0 0,0 1 104 0 0,-1 2 0 0 0,2-2 0 0 0,-2 1 80 0 0,-2 0-80 0 0,1 2 0 0 0,-4-4 0 0 0,0 0 64 0 0,0 0 0 0 0,0 0-64 0 0,0 0 96 0 0,-2 6-32 0 0,-1-3 0 0 0,-1 3 0 0 0,-1-3 0 0 0,0 1 0 0 0,-1 0-64 0 0,-1 0 64 0 0,-1 0-64 0 0,1 1 64 0 0,-1-3-64 0 0,-1 1-72 0 0,1 0 72 0 0,-1 0-104 0 0,3 0-296 0 0,1-3-56 0 0,-1 1-16 0 0,6-1 0 0 0,0 0-311 0 0,0 0-65 0 0,0 0-16 0 0</inkml:trace>
  <inkml:trace contextRef="#ctx0" brushRef="#br0" timeOffset="16.82">3212 6509 3680 0 0,'0'0'160'0'0,"0"0"40"0"0,-5 0-200 0 0,0 0 0 0 0,5 0 0 0 0,-5 0 0 0 0,0 2 1352 0 0,0 0 232 0 0,5-2 48 0 0,-3 3 0 0 0,-3 4-984 0 0,4-3-200 0 0,-4-1-32 0 0,3 2-16 0 0,1-2 72 0 0,1 3 8 0 0,1-6 8 0 0,-2 4 0 0 0,2 2-264 0 0,0-1-48 0 0,2 3-16 0 0,1-5 0 0 0,-1 0 96 0 0,1 2 24 0 0,1-2 0 0 0,-2-1 0 0 0,4 2-160 0 0,-3-2-32 0 0,4 0-8 0 0,-2 1 0 0 0,1 2 79 0 0,1-1 25 0 0,-1 0 0 0 0,0 1 0 0 0,1-1-88 0 0,0 0-24 0 0,-2 0 0 0 0,0 0 0 0 0,3-1-72 0 0,-3 2 0 0 0,0-4 0 0 0,-2 3 64 0 0,-3-4-64 0 0,2 4 0 0 0,-1 1 0 0 0,-1-5 64 0 0,0 5-64 0 0,-1-1 0 0 0,-3 2 0 0 0,1 0 64 0 0,-4-2-64 0 0,3 2 0 0 0,-3-3 0 0 0,0 1 0 0 0,0 0-160 0 0,1-3 0 0 0,-2 3 0 0 0,-1-1 0 0 0,4-1-160 0 0,-4 1-23 0 0,3-1-9 0 0,1-1 0 0 0,-1-1-224 0 0,2 3-56 0 0,4-3-8 0 0</inkml:trace>
  <inkml:trace contextRef="#ctx0" brushRef="#br0" timeOffset="17.82">3543 6522 9648 0 0,'0'0'424'0'0,"0"0"88"0"0,0 0-408 0 0,0 0-104 0 0,0 0 0 0 0,0 0 0 0 0,2-5 640 0 0,-2 5 96 0 0,0 0 32 0 0,0 0 0 0 0,0 0-192 0 0,0 0-32 0 0,0 0 0 0 0,0 0-8 0 0,-2 8-256 0 0,2 0-56 0 0,0-2-1 0 0,0 3-7 0 0,0 1-152 0 0,0-3-64 0 0,0-1 64 0 0,0 1-64 0 0,2 1 144 0 0,1-1-16 0 0,-1 0 0 0 0,2 0 0 0 0,-2-1-128 0 0,1 0 0 0 0,0 0 64 0 0,2-2-64 0 0,0-1 0 0 0,0 1 0 0 0,0-2 0 0 0,1-1 0 0 0,-1-1 0 0 0,1 0-88 0 0,0-1 88 0 0,-1-3-80 0 0,1 0-16 0 0,-1 0-8 0 0,0-3 0 0 0,0 1 0 0 0,0 3 104 0 0,0-1-88 0 0,-2-2 88 0 0,0 1-80 0 0,0 0 80 0 0,-1-3 0 0 0,1 0 0 0 0,0 1 0 0 0,-2-2 0 0 0,1-1 88 0 0,-1 4-88 0 0,1-1 96 0 0,-2 0 136 0 0,2-1 32 0 0,-1 3 8 0 0,2 1 0 0 0,-3 4-272 0 0,0 0 0 0 0,0 0 0 0 0,0 0 0 0 0,0 0 128 0 0,0 0-24 0 0,0 0-8 0 0,0 0 0 0 0,0 6 16 0 0,1 1 0 0 0,-2 0 0 0 0,1 1 0 0 0,0 3-48 0 0,-3-2-64 0 0,3-1 88 0 0,0 2-88 0 0,0 0 88 0 0,-1 0-88 0 0,1-1 80 0 0,1 2-80 0 0,-1-2 0 0 0,3-1 0 0 0,-2 2 0 0 0,0-3 0 0 0,1-2-352 0 0,2-1-32 0 0,-2 2-16 0 0,2-4-4455 0 0,0-1-889 0 0</inkml:trace>
  <inkml:trace contextRef="#ctx0" brushRef="#br0" timeOffset="18.82">4137 6562 9760 0 0,'0'0'432'0'0,"0"0"88"0"0,0 0-416 0 0,2 0-104 0 0,1-1 0 0 0,0 1 0 0 0,2-2 584 0 0,-1 2 96 0 0,-4 0 24 0 0,1 0 0 0 0,3-2-96 0 0,-4 2-8 0 0,3 0-8 0 0,-3 0 0 0 0,0 0-208 0 0,3 0-49 0 0,2 0-7 0 0,-2-2 0 0 0,1 2-152 0 0,0-1-32 0 0,-1-1-8 0 0,2 0 0 0 0,-2 1-40 0 0,2-3 0 0 0,-1 1-8 0 0,-1 0 0 0 0,0 0-88 0 0,1-2 80 0 0,-3 1-80 0 0,1 0 80 0 0,0 1-80 0 0,-2 1 80 0 0,0 2-80 0 0,0 0 80 0 0,-2-4 16 0 0,-1 2 0 0 0,3 2 0 0 0,-5 0 0 0 0,0 0 0 0 0,-1 2 8 0 0,0 1 0 0 0,-2 0 0 0 0,0 0-24 0 0,3 4-8 0 0,-1-4 0 0 0,-1 5 0 0 0,2-3-8 0 0,-1 3 0 0 0,1-3 0 0 0,1 3 0 0 0,2-1-64 0 0,-1 0 0 0 0,1 0 72 0 0,-1 2-72 0 0,3-4 0 0 0,3 0 64 0 0,0 1-64 0 0,1-2 0 0 0,3-2 0 0 0,0 0 64 0 0,-1 2-64 0 0,4-3 0 0 0,1-1-224 0 0,0 0-72 0 0,1 0-24 0 0,1-3 0 0 0,1 1-1360 0 0,0 0-271 0 0</inkml:trace>
  <inkml:trace contextRef="#ctx0" brushRef="#br0" timeOffset="19.82">5203 6541 9584 0 0,'-2'-6'424'0'0,"1"4"88"0"0,1-2-408 0 0,-2 0-104 0 0,2 4 0 0 0,-1-1 0 0 0,-2-3 808 0 0,0 3 144 0 0,-2 1 24 0 0,2 1 8 0 0,-2-1-376 0 0,0 2-80 0 0,-1 0-16 0 0,1 2-1 0 0,0 1-175 0 0,-3 1-40 0 0,3-1-8 0 0,-1 5 0 0 0,-1-1-88 0 0,2 2-16 0 0,0 1-8 0 0,0-1 0 0 0,0 2-48 0 0,2-2 0 0 0,0-1-8 0 0,3-1 0 0 0,0 1 40 0 0,0-1 16 0 0,4-2 0 0 0,0 0 0 0 0,1-1-176 0 0,0 0 64 0 0,1 0-64 0 0,3-2 0 0 0,-1-1 0 0 0,3-3 0 0 0,-1 0 0 0 0,3-3-96 0 0,-2 0-256 0 0,-1 0-64 0 0,4-3 0 0 0,-2-1-8 0 0,1 1-408 0 0,0 0-87 0 0,1 1-9 0 0</inkml:trace>
  <inkml:trace contextRef="#ctx0" brushRef="#br0" timeOffset="20.82">3000 6550 4144 0 0,'0'0'184'0'0,"0"0"40"0"0,0 0-224 0 0,0 0 0 0 0,-7-6 0 0 0,7 6 0 0 0,0 0 1536 0 0,-6 0 256 0 0,-2-2 64 0 0,3 2 0 0 0,-3 2-1096 0 0,1 2-224 0 0,1 0-48 0 0,-2 3-8 0 0,3 1-160 0 0,-4 1-40 0 0,4-1-8 0 0,-3 1 0 0 0,4 0-48 0 0,-1 0-16 0 0,0-1-35 0 0</inkml:trace>
  <inkml:trace contextRef="#ctx0" brushRef="#br0" timeOffset="21.82">2922 6691 15568 0 0,'7'-3'0'0'0,"1"0"0"0"0,0 0 0 0 0,-2-2 0 0 0,2 0 0 0 0,3-3 0 0 0,-5 0 0 0 0,1-1 0 0 0,0 1 0 0 0,0-2 0 0 0,-2 1 64 0 0,-2 2-64 0 0,2-2 0 0 0,-3 0 200 0 0,-1 0 8 0 0,1 1 0 0 0,0-2-1 0 0,-1 3 129 0 0,-1-2 24 0 0,0 1 8 0 0,0 2 0 0 0,0 3-184 0 0,-1-3-40 0 0,1 6-8 0 0,0 0 0 0 0,0 0 8 0 0,0 0 0 0 0,0 0 0 0 0,0 0 0 0 0,0 0-144 0 0,0 6 0 0 0,0 1-64 0 0,-2 1 64 0 0,2 1 0 0 0,0 0 0 0 0,0 4 0 0 0,0-3 0 0 0,-2 3 120 0 0,4 0-8 0 0,-2-1 0 0 0,2 2 0 0 0,-1-2-112 0 0,1-1 0 0 0,2 0 0 0 0,-3-2 0 0 0,2 0-72 0 0,2 1-40 0 0,-2-2-8 0 0,2-2 0 0 0,-2-1-872 0 0,2 1-184 0 0,1-2-31 0 0,-1-3-5177 0 0</inkml:trace>
  <inkml:trace contextRef="#ctx0" brushRef="#br0" timeOffset="22.82">4985 6535 8984 0 0,'-5'-2'392'0'0,"3"2"88"0"0,2 0-384 0 0,-4 0-96 0 0,2 0 0 0 0,-2 2 0 0 0,0-2 720 0 0,-2 2 120 0 0,1-1 24 0 0,0 2 8 0 0,0 0-200 0 0,0 3-32 0 0,0 0-16 0 0,0-1 0 0 0,-3 1-392 0 0,1 3-72 0 0,2 0-24 0 0,0 1-1 0 0,-1-1-31 0 0,3 3-8 0 0,-3-1 0 0 0,5-1 0 0 0,-1-3 152 0 0,0 1 24 0 0,4-1 8 0 0,0-2 0 0 0,-1 2-352 0 0,3-1-72 0 0,-1-2-16 0 0,2 0 0 0 0,0-3 40 0 0,1 2 8 0 0,-1-6 0 0 0,0 0 0 0 0,2-1-176 0 0,-2 1-31 0 0,2-3-1 0 0,-1 2-8 0 0,1-1 40 0 0,-1 0 16 0 0,-1-4 0 0 0,-1 4 0 0 0,1-4 152 0 0,-1 1 32 0 0,-3-1 8 0 0,3 0 0 0 0,-4 1 208 0 0,1-1 32 0 0,-1 0 16 0 0,-1-1 0 0 0,1 4 120 0 0,0 0 24 0 0,-2 1 8 0 0,2 1 0 0 0,0 0-104 0 0,0 4-33 0 0,0 0 1 0 0,0 0 0 0 0,0 0-48 0 0,0 0-16 0 0,0 0 0 0 0,0 0 0 0 0,0 0 40 0 0,0 0 8 0 0,2 6 0 0 0,-2 1 0 0 0,1 3-80 0 0,1-2-24 0 0,-1 0 0 0 0,1 4 0 0 0,0-2-8 0 0,-2-1-64 0 0,3 2 96 0 0,1-4-32 0 0,-3 1-64 0 0,3-3 0 0 0,-2 1 0 0 0,1 0 64 0 0,3-1-200 0 0,-1 1-48 0 0,0-3-8 0 0,0 1 0 0 0,2-2-968 0 0,0 0-199 0 0,-1-2-41 0 0</inkml:trace>
  <inkml:trace contextRef="#ctx0" brushRef="#br0" timeOffset="23.82">3788 6557 5064 0 0,'0'0'448'0'0,"0"0"-352"0"0,0 0-96 0 0,0 0 0 0 0,0 0 1232 0 0,0 0 232 0 0,0 0 40 0 0,0 0 16 0 0,0 0-656 0 0,0 0-128 0 0,0 6-24 0 0,2-2-8 0 0,-2-1-184 0 0,0 3-40 0 0,0-1 0 0 0,0 1-8 0 0,0 0-65 0 0,0-1-15 0 0,0 2 0 0 0,0 0 0 0 0,0 1-272 0 0,-2-2-56 0 0,2 1-64 0 0,0-1 88 0 0,2 1-88 0 0,-2-1 80 0 0,3-3-80 0 0,-3-3 80 0 0,0 7-80 0 0,0-7 0 0 0,0 0 0 0 0,0 0 0 0 0,0 0 0 0 0,2 2 0 0 0,4-4 0 0 0,-3 0 0 0 0,1-3-160 0 0,-2 0 24 0 0,0 1 8 0 0,2-3 0 0 0,1-1 40 0 0,-2 1 16 0 0,1 0 0 0 0,-3-1 0 0 0,3 4 160 0 0,-1-2 32 0 0,0 0 8 0 0,2-2 0 0 0,-1 3-128 0 0,0-1 0 0 0,0-1 0 0 0,0 3 0 0 0,1-2-96 0 0,-2 4-32 0 0,1 1-16 0 0,-2-2 0 0 0,-2 3 232 0 0,4 0 40 0 0,-2 3 16 0 0,-1-2 0 0 0,-1 1-144 0 0,3 1 0 0 0,-3 4 0 0 0,-3-2 0 0 0,3 1 0 0 0,0-3 0 0 0,0 1 0 0 0,0 2 0 0 0,0-3 0 0 0,-1 1 0 0 0,1 0 0 0 0,1 1-72 0 0,-2 0 72 0 0,1 1 0 0 0,0-2 0 0 0,0-4 0 0 0,1 4 0 0 0,-1-4 0 0 0,0 0 0 0 0,0 0 0 0 0,5 2-80 0 0,-2-2 80 0 0,0-2-96 0 0,0-2 96 0 0,2 0 0 0 0,0-2-64 0 0,0 1 64 0 0,1 0 0 0 0,0 0 64 0 0,-1-3 32 0 0,2 2 16 0 0,-2 1 0 0 0,2-3-112 0 0,-2 1 0 0 0,0 1 0 0 0,1 0 0 0 0,-1 0 0 0 0,1 2 88 0 0,-1 1-24 0 0,-2 1-64 0 0,-3 2 64 0 0,3-1-64 0 0,1 1 0 0 0,-4 0 0 0 0,4 1 128 0 0,-1 1-24 0 0,-1 1-8 0 0,1 0 0 0 0,-2 3-96 0 0,-1-2 72 0 0,0 1-72 0 0,2 3 64 0 0,-2-3-64 0 0,2 1 0 0 0,-2-3 0 0 0,0 1 64 0 0,0 0-64 0 0,0 1 0 0 0,3 0-96 0 0,-1 1 96 0 0,-2 0-376 0 0,1-2-8 0 0,-1-4-8 0 0,4 3 0 0 0,-3 3-895 0 0,1-4-185 0 0</inkml:trace>
  <inkml:trace contextRef="#ctx0" brushRef="#br0" timeOffset="24.82">2281 6556 8288 0 0,'0'0'736'0'0,"0"0"-584"0"0,0 0-152 0 0,0 0 0 0 0,-4 2 968 0 0,-1 1 168 0 0,2-2 32 0 0,0 0 8 0 0,3-1-384 0 0,-2 4-80 0 0,0 0-8 0 0,0 1-9 0 0,1-2-287 0 0,-2 1-56 0 0,2 0-16 0 0,1 2 0 0 0,0-2-184 0 0,1 1-40 0 0,-1-1-8 0 0,3 1 0 0 0,-2 0-104 0 0,2-1 0 0 0,1-1 0 0 0,1 2 0 0 0,0 0 72 0 0,0-3-72 0 0,1 0 64 0 0,2 2-64 0 0,-2-2 0 0 0,1-1 0 0 0,0 0 64 0 0,1-1-64 0 0,1 0 0 0 0,-1 0 0 0 0,0 0 0 0 0,-2-1 64 0 0,2-2-64 0 0,-2-1 0 0 0,0 0 0 0 0,-1 1 0 0 0,-1-2 72 0 0,-1 0 0 0 0,1 0 0 0 0,-3-2 0 0 0,0 1 112 0 0,-2 0 16 0 0,1-3 8 0 0,-1 4 0 0 0,-3-1 24 0 0,1-2 8 0 0,-1 3 0 0 0,-2-2 0 0 0,-2 2-120 0 0,3 2-24 0 0,-1-1-8 0 0,-3 1 0 0 0,4 1-88 0 0,-3 0 0 0 0,0 0 0 0 0,0 2 0 0 0,3 0-80 0 0,-4 2-56 0 0,3 0-16 0 0,0 0 0 0 0,1 1-1032 0 0,2-1-216 0 0</inkml:trace>
  <inkml:trace contextRef="#ctx0" brushRef="#br0" timeOffset="25.82">3018 6537 8552 0 0,'0'0'376'0'0,"0"0"80"0"0,0 0-360 0 0,0 0-96 0 0,0 0 0 0 0,0 0 0 0 0,0 0 480 0 0,-5 0 88 0 0,0 0 8 0 0,0 0 8 0 0,5 0-168 0 0,-4 2-32 0 0,0 0 0 0 0,-3 0-8 0 0,2-1-56 0 0,1 3 0 0 0,-2-1-8 0 0,0 1 0 0 0,2-3-120 0 0,-1 5-16 0 0,-3-2-8 0 0,3 1 0 0 0,-2 0-8 0 0,-1 2-8 0 0,2-3 0 0 0,0 2 0 0 0,1 2-88 0 0,-1-2-64 0 0,0 2 72 0 0,1-2-72 0 0,1 3 144 0 0,-1-2-16 0 0,0 1-8 0 0,3 1-1 0 0,2-3-23 0 0,0 1-8 0 0,0 0 0 0 0,1-2 0 0 0,2-1-88 0 0,1-1 0 0 0,3-2 0 0 0,0-1 64 0 0,3-1-200 0 0,0 1-48 0 0,3 1-7 0 0</inkml:trace>
  <inkml:trace contextRef="#ctx0" brushRef="#br0" timeOffset="26.82">4614 6575 8288 0 0,'0'0'736'0'0,"0"0"-584"0"0,0 0-152 0 0,0 0 0 0 0,2 0 688 0 0,3 0 112 0 0,2 0 16 0 0,-1 0 8 0 0,4-2-256 0 0,-2 0-56 0 0,3 2 0 0 0,2 0-8 0 0,0 0-328 0 0,0 0-64 0 0,2 0-16 0 0,0 0 0 0 0,0 0-96 0 0,0-1 0 0 0,2-1 0 0 0,0 2 0 0 0,0-1-280 0 0,-1-2-72 0 0,0 2-24 0 0,-3 1-5216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20:27:20.126"/>
    </inkml:context>
    <inkml:brush xml:id="br0">
      <inkml:brushProperty name="width" value="0.05" units="cm"/>
      <inkml:brushProperty name="height" value="0.05" units="cm"/>
      <inkml:brushProperty name="color" value="#E71225"/>
      <inkml:brushProperty name="fitToCurve" value="1"/>
    </inkml:brush>
    <inkml:brush xml:id="br1">
      <inkml:brushProperty name="width" value="0.05" units="cm"/>
      <inkml:brushProperty name="height" value="0.05" units="cm"/>
      <inkml:brushProperty name="color" value="#849398"/>
      <inkml:brushProperty name="fitToCurve" value="1"/>
    </inkml:brush>
  </inkml:definitions>
  <inkml:trace contextRef="#ctx0" brushRef="#br0">8526 7256 7368 0 0,'0'0'320'0'0,"0"0"80"0"0,0 0-320 0 0,0 0-80 0 0,-2-3 0 0 0,2 3 0 0 0,0-4 1392 0 0,-3 2 264 0 0,2-1 48 0 0,1 3 16 0 0,0 0-816 0 0,-4 0-160 0 0,0 0-33 0 0,-1 0-7 0 0,3 3-352 0 0,-3-1-64 0 0,-1 1-24 0 0,-2 1 0 0 0,3-1-136 0 0,-2 5-24 0 0,1 2-8 0 0,0 2 0 0 0,-2 0-8 0 0,1 3-8 0 0,2-2 0 0 0,-1 2 0 0 0,2 0 32 0 0,-4-2 8 0 0,5 1 0 0 0,-1 2 0 0 0,-1-1-48 0 0,5 0-8 0 0,0 1 0 0 0,0-3 0 0 0,0 0-64 0 0,4-2 0 0 0,1 2 72 0 0,1-4-72 0 0,0-1 64 0 0,2-1-64 0 0,1 1 80 0 0,-1-3-80 0 0,5-1 88 0 0,0-3-88 0 0,1 0 96 0 0,0-2-96 0 0,1 1 64 0 0,2-4-64 0 0,1 3 0 0 0,-2-4 0 0 0,2 1 0 0 0,-2 0 0 0 0,-1-3 0 0 0,1 2 0 0 0,-2-3 0 0 0,-1 0 0 0 0,-3-2 0 0 0,0-2 0 0 0,-4 1 0 0 0,2-1 0 0 0,-5-2 0 0 0,2 0 0 0 0,-1-4 72 0 0,-1-2-72 0 0,-6 0 0 0 0,3-1 72 0 0,0-1-72 0 0,-1 3 0 0 0,-4-1 0 0 0,0 3 64 0 0,0 2-64 0 0,1 0 0 0 0,-5 2 0 0 0,2 2 0 0 0,-1 0 0 0 0,-1 3-72 0 0,0-1 72 0 0,-2 5 0 0 0,-2 0-104 0 0,2 2 32 0 0,2 0 8 0 0,-1 2 0 0 0,-4 2-64 0 0,5 1-16 0 0,2 2 0 0 0,-1 1 0 0 0,2 2-720 0 0,1 2-152 0 0,4 1-24 0 0</inkml:trace>
  <inkml:trace contextRef="#ctx0" brushRef="#br0" timeOffset="1">9092 7199 6448 0 0,'0'0'288'0'0,"-2"-4"56"0"0,1 1-280 0 0,-1-1-64 0 0,2 4 0 0 0,0 0 0 0 0,0 0 1624 0 0,-5-2 304 0 0,0 2 64 0 0,0 0 16 0 0,-2 2-1576 0 0,2 1-312 0 0,-4 0-120 0 0,0 2 88 0 0,-1 2 296 0 0,0 2 64 0 0,-1 1 15 0 0,-1 0 1 0 0,1-1-112 0 0,-2 3-32 0 0,2 5 0 0 0,0-4 0 0 0,2 3 40 0 0,-1 0 8 0 0,3 0 0 0 0,-1-1 0 0 0,3-1-80 0 0,1-2-8 0 0,2 1-8 0 0,2-1 0 0 0,2-4-120 0 0,1 4-24 0 0,2-4-8 0 0,0 1 0 0 0,4-3-120 0 0,1 1 0 0 0,0-2 0 0 0,2 3 0 0 0,3-4 112 0 0,0-2 24 0 0,1 1 8 0 0,2-1 0 0 0,1-2-232 0 0,-1 0-40 0 0,-1 0-16 0 0,3 0 0 0 0,-4 0-224 0 0,0-2-48 0 0,1 2 0 0 0,-3-3-5063 0 0,-3 3-1017 0 0</inkml:trace>
  <inkml:trace contextRef="#ctx0" brushRef="#br1" timeOffset="2">3232 7279 3680 0 0,'-3'-6'160'0'0,"1"5"40"0"0,2-4-200 0 0,-1 0 0 0 0,0 0 0 0 0,1 1 0 0 0,-4 0 1672 0 0,3-1 296 0 0,-4 2 56 0 0,1-3 16 0 0,0 1-912 0 0,-1-1-176 0 0,1 3-40 0 0,0 0-8 0 0,-3-3-296 0 0,2 4-57 0 0,-2 2-7 0 0,0 0-8 0 0,1 0-304 0 0,0 0-56 0 0,-1 5-16 0 0,2-2 0 0 0,-3 2-96 0 0,1 0-64 0 0,1 4 64 0 0,1-1-64 0 0,-3 5 96 0 0,3-1-8 0 0,-2 2-8 0 0,2-1 0 0 0,3 2 0 0 0,-2 0 0 0 0,3-3 0 0 0,-3 1 0 0 0,3-1-80 0 0,0 0 80 0 0,1 0-80 0 0,1-2 80 0 0,-1 1 24 0 0,1-1 8 0 0,3-1 0 0 0,-3 0 0 0 0,1-3-112 0 0,0 1 0 0 0,-1 1 0 0 0,0-1 0 0 0,3-2-224 0 0,-3-2-8 0 0,1 2-8 0 0,-1-3 0 0 0,-1-2-240 0 0,0 0-40 0 0,0 0-16 0 0,0 0-4207 0 0,0 0-849 0 0</inkml:trace>
  <inkml:trace contextRef="#ctx0" brushRef="#br0" timeOffset="3">7358 7254 13792 0 0,'0'0'608'0'0,"0"-2"128"0"0,0-4-584 0 0,-2 2-152 0 0,2-1 0 0 0,0 5 0 0 0,-3-3 232 0 0,1 3 24 0 0,-3 0 0 0 0,3 0 0 0 0,-3 3-49 0 0,-1 1-7 0 0,0 1 0 0 0,0 1 0 0 0,-1 5-24 0 0,1 1-8 0 0,0 2 0 0 0,-2 1 0 0 0,3 0 56 0 0,0 0 16 0 0,0 1 0 0 0,0 2 0 0 0,2-3-96 0 0,0 2-16 0 0,1-2-8 0 0,0-2 0 0 0,1-1-120 0 0,1 0 64 0 0,0 2-64 0 0,0-3 0 0 0,0-3 0 0 0,1 1-80 0 0,-1-1 0 0 0,2-1 0 0 0,-2 1-208 0 0,2-3-48 0 0,1-1-8 0 0,-3-4 0 0 0,0 3-176 0 0,0-3-40 0 0,0 0-7 0 0,0 0-3801 0 0,0 0-760 0 0</inkml:trace>
  <inkml:trace contextRef="#ctx0" brushRef="#br1" timeOffset="4">3733 7270 9216 0 0,'-4'-2'816'0'0,"3"-3"-656"0"0,0 4-160 0 0,1-1 0 0 0,-1-4 1136 0 0,1 5 192 0 0,0 1 40 0 0,0 0 8 0 0,0 0-672 0 0,0 0-137 0 0,-4 5-23 0 0,1 0-8 0 0,0 2-240 0 0,0 2-40 0 0,2 2-16 0 0,-4-1 0 0 0,3 2-48 0 0,-1 0-16 0 0,-1-2 0 0 0,2 4 0 0 0,-2-1-56 0 0,3-2-16 0 0,-1 1 0 0 0,2-2 0 0 0,-1 2-16 0 0,1-2-8 0 0,1 2 0 0 0,1-2 0 0 0,-1 0-80 0 0,1-4 0 0 0,1 3-80 0 0,-2-2 80 0 0,3-2-264 0 0,-1-2-8 0 0,1 2 0 0 0,0-2 0 0 0,-1-2-736 0 0,0 1-144 0 0,0 0-31 0 0,1-1-9 0 0</inkml:trace>
  <inkml:trace contextRef="#ctx0" brushRef="#br1" timeOffset="5">3619 7367 11520 0 0,'0'0'1024'0'0,"0"0"-824"0"0,0 0-200 0 0,0 0 0 0 0,0 0 288 0 0,0 0 24 0 0,0 0 0 0 0,0 0 0 0 0,0 0 40 0 0,5 0 16 0 0,1 0 0 0 0,-1 0 0 0 0,1 0-240 0 0,2-2-40 0 0,3 4-16 0 0,-2-2 0 0 0,2 0-232 0 0,0 0-40 0 0,0 0-16 0 0,1 0 0 0 0,0 0-424 0 0,-2 0-80 0 0,1 0-16 0 0,1 0-2808 0 0,0 0-552 0 0</inkml:trace>
  <inkml:trace contextRef="#ctx0" brushRef="#br1" timeOffset="6">4313 7309 5528 0 0,'-6'-7'240'0'0,"5"3"56"0"0,-2-1-232 0 0,1 2-64 0 0,-2 0 0 0 0,2-1 0 0 0,2 0 1888 0 0,-2 3 360 0 0,2 1 80 0 0,0 0 8 0 0,0 0-1664 0 0,0 0-344 0 0,0 0-64 0 0,0 0-9 0 0,0 0-255 0 0,0 0 0 0 0,3 4-87 0 0,2-2-4289 0 0,-3 2-856 0 0</inkml:trace>
  <inkml:trace contextRef="#ctx0" brushRef="#br1" timeOffset="7">3855 7356 3224 0 0,'2'0'288'0'0,"0"-2"-288"0"0,1 0 0 0 0,1 1 0 0 0,-2-1 1928 0 0,0 1 336 0 0,0-1 64 0 0,-1 0 8 0 0,-1 2-1144 0 0,0 0-232 0 0,0 0-40 0 0,0 0-16 0 0,0 0-393 0 0,0 0-71 0 0,-1 4-24 0 0,-3 0 0 0 0,2 2-176 0 0,-2-1-40 0 0,1 0-8 0 0,1 3 0 0 0,0-3-64 0 0,0 2-24 0 0,2-1 0 0 0,-1 3 0 0 0,1-1-40 0 0,0 0 0 0 0,0 1-64 0 0,1 0 96 0 0,1-3-96 0 0,0 1 64 0 0,3-1-64 0 0,-3 1 0 0 0,1-2 96 0 0,2 2-32 0 0,0-4-64 0 0,0 2 96 0 0,0-1-96 0 0,2-2 0 0 0,-1 0 0 0 0,0-2-80 0 0,2 0 16 0 0,-3 0 0 0 0,2 0 0 0 0,1-4 0 0 0,-3 3-32 0 0,3-2-8 0 0,-2-2 0 0 0,-1 0 0 0 0,1 0 104 0 0,-3 0-72 0 0,0-2 72 0 0,0 0-64 0 0,0 0 64 0 0,-3 0 72 0 0,1-2-8 0 0,-1 2-64 0 0,-1-3 160 0 0,0 2-16 0 0,-2-2-8 0 0,-2 1 0 0 0,2 0-24 0 0,-2 3-8 0 0,1-1 0 0 0,-3-1 0 0 0,2 4-40 0 0,-4-4-64 0 0,1 5 88 0 0,-1 0-88 0 0,0 0 0 0 0,-1 2 0 0 0,2 1 0 0 0,0 0 0 0 0,3 0-264 0 0,-2 0-8 0 0,3 4 0 0 0,4-4 0 0 0,0 0-824 0 0,0 0-168 0 0,0 5-31 0 0</inkml:trace>
  <inkml:trace contextRef="#ctx0" brushRef="#br0" timeOffset="8">5991 7428 12408 0 0,'0'0'272'0'0,"0"0"56"0"0,0 0 16 0 0,0 0 8 0 0,0 0-288 0 0,0 0-64 0 0,0 0 0 0 0,2 0 0 0 0,2 2 296 0 0,-2-1 48 0 0,2-1 8 0 0,1 0 0 0 0,0 0-136 0 0,-1 0-24 0 0,0 2-8 0 0,2-2 0 0 0,0-2-96 0 0,0 2-24 0 0,0 0 0 0 0,3 0 0 0 0,-4-1-64 0 0,2-1 0 0 0,1-2 0 0 0,-1 1 0 0 0,-1 1 0 0 0,-1-1 0 0 0,-1 0 0 0 0,0-1 0 0 0,-1 1 0 0 0,0-1 0 0 0,-2-1 0 0 0,0-1 0 0 0,2 1 96 0 0,-3 0-32 0 0,-3 0 0 0 0,3-1-1 0 0,-2 0 57 0 0,0 2 8 0 0,0-2 0 0 0,-4 3 0 0 0,2 0 176 0 0,-2 1 40 0 0,1 0 8 0 0,-1 0 0 0 0,-3 2-208 0 0,2 2-40 0 0,-1 0-8 0 0,1 1 0 0 0,-3 2-24 0 0,0 1-8 0 0,2 1 0 0 0,-2 2 0 0 0,1-1 32 0 0,1 0 0 0 0,2 3 0 0 0,-2-1 0 0 0,4 1-96 0 0,-1 2 0 0 0,1-2 0 0 0,1 0 0 0 0,3-1 144 0 0,0-4 16 0 0,3 5 0 0 0,-1-2 0 0 0,5-1-160 0 0,-1-1 0 0 0,0-1 0 0 0,2-2 0 0 0,0 2-152 0 0,1-2-56 0 0,4-2-16 0 0,0 1 0 0 0,1-3-864 0 0,0 0-184 0 0,2-3-31 0 0,1 1-5049 0 0</inkml:trace>
  <inkml:trace contextRef="#ctx0" brushRef="#br1" timeOffset="9">4439 7398 12464 0 0,'0'0'552'0'0,"0"0"120"0"0,1 3-544 0 0,0 2-128 0 0,1-1 0 0 0,0 2 0 0 0,-2-1 464 0 0,1 0 64 0 0,-1 0 16 0 0,0 1 0 0 0,0-1-144 0 0,0 1-25 0 0,-1-1-7 0 0,1 0 0 0 0,0-1-144 0 0,0 2-24 0 0,0-3-8 0 0,-2 1 0 0 0,2-4-72 0 0,-3 3-24 0 0,2 1 0 0 0,1-4 0 0 0,0 0-32 0 0,0 0-64 0 0,0 0 88 0 0,0 0-88 0 0,0 0 96 0 0,0 0-96 0 0,0 0 96 0 0,0 0-96 0 0,-3-4 0 0 0,3-1 0 0 0,0 0 0 0 0,0-2 0 0 0,3-1 160 0 0,-2 1-16 0 0,0-1-8 0 0,3 1 0 0 0,-2-3 24 0 0,2 0 0 0 0,-1 0 0 0 0,2 1 0 0 0,-1 1-96 0 0,3 0-64 0 0,-1 0 96 0 0,-1 3-96 0 0,0 0 0 0 0,2-1 0 0 0,-1 3 0 0 0,0 2 0 0 0,-1-4 80 0 0,-1 5-80 0 0,1 0 64 0 0,2 3-64 0 0,-5 0 0 0 0,3 0 0 0 0,0 1 0 0 0,-1 1 0 0 0,0 1 0 0 0,-4-1 0 0 0,5 2 0 0 0,-5 2 0 0 0,4-3 0 0 0,-4 3 0 0 0,1-2-96 0 0,2 2 96 0 0,-3-2-256 0 0,0 2 0 0 0,2-2 8 0 0,0 1 0 0 0,-1 1-832 0 0,1-1-168 0 0,2 0-31 0 0,1 0-1 0 0</inkml:trace>
  <inkml:trace contextRef="#ctx0" brushRef="#br0" timeOffset="10">6576 7361 9672 0 0,'0'0'424'0'0,"-2"-1"96"0"0,-2-3-416 0 0,4 4-104 0 0,-5-2 0 0 0,1 2 0 0 0,-1-3 376 0 0,3 3 48 0 0,-2-2 16 0 0,-1 4 0 0 0,1-2-120 0 0,-1 1-32 0 0,0 1 0 0 0,0 0 0 0 0,0 2-40 0 0,0-3-16 0 0,2 2 0 0 0,-2 1 0 0 0,0 1 56 0 0,2-1 16 0 0,1 0 0 0 0,0 1 0 0 0,2-2-32 0 0,0 2-8 0 0,2-1-1 0 0,-1 1 1 0 0,3-2-104 0 0,0 2-32 0 0,-1-3 0 0 0,1 4 0 0 0,3-3-16 0 0,1 1-8 0 0,-2 1 0 0 0,0-1 0 0 0,-1-1-104 0 0,3 2 64 0 0,-1 0-64 0 0,0-3 0 0 0,0 4 0 0 0,-1-1-144 0 0,2 1 16 0 0,-2-2 8 0 0,1 0 216 0 0,-2-1 48 0 0,-2 2 8 0 0,-1-5 0 0 0,-2 5-152 0 0,2-2 0 0 0,-2 1 0 0 0,-2-1 0 0 0,-3 0 96 0 0,0 1-96 0 0,2-2 96 0 0,-5 1-96 0 0,-2-2 64 0 0,1 1-64 0 0,0 1 0 0 0,0-2 0 0 0,0 2 0 0 0,-1-3 0 0 0,0 0-64 0 0,1 0 64 0 0,1 0-216 0 0,0 0 8 0 0,2-3 0 0 0,1 2 0 0 0,0-4-783 0 0,5 2-161 0 0</inkml:trace>
  <inkml:trace contextRef="#ctx0" brushRef="#br1" timeOffset="11">4081 7356 14112 0 0,'0'-2'624'0'0,"0"2"128"0"0,0 0-600 0 0,0 0-152 0 0,2-3 0 0 0,-2 3 0 0 0,0 0 368 0 0,0 0 47 0 0,0 0 1 0 0,0 0 8 0 0,0 5-144 0 0,4 0-32 0 0,-4 1-8 0 0,1-1 0 0 0,-1 2-112 0 0,2-2-32 0 0,-2 2 0 0 0,0 0 0 0 0,0 1-96 0 0,0-3 72 0 0,0 3-72 0 0,0-1 64 0 0,0 0-64 0 0,2 0 0 0 0,-2-1 0 0 0,0-2 0 0 0,0 2 0 0 0,0-1 0 0 0,0-1 0 0 0,0-1 0 0 0,0-1 0 0 0,0 1 0 0 0,0-3 0 0 0,0 0 0 0 0,0 0 0 0 0,0 0 0 0 0,0 0 0 0 0,0 0 64 0 0,0 0-64 0 0,-2-3 0 0 0,2 0 72 0 0,-2-1-72 0 0,2-1 0 0 0,0 0 72 0 0,2-2-72 0 0,0-1 0 0 0,-1 1 104 0 0,0 0-32 0 0,3-1-8 0 0,-3 1 0 0 0,4-1-64 0 0,-2 1 0 0 0,2 1 0 0 0,0-1 64 0 0,1 3-64 0 0,-1-1 0 0 0,3 0-80 0 0,-3 1 80 0 0,3 1-144 0 0,-3 1 16 0 0,1-2 8 0 0,-1 4 0 0 0,-1-2-312 0 0,2 2-64 0 0,1 0-16 0 0,-1 0-4191 0 0,-1 2-833 0 0</inkml:trace>
  <inkml:trace contextRef="#ctx0" brushRef="#br1" timeOffset="12">3340 7356 10136 0 0,'0'0'896'0'0,"-4"0"-712"0"0,0 0-184 0 0,4 0 0 0 0,-4 2 528 0 0,1 0 72 0 0,-3-1 8 0 0,2 1 8 0 0,-1-1-104 0 0,1 2-16 0 0,-1 0-8 0 0,0 0 0 0 0,2 1-128 0 0,-1 1-24 0 0,0 1-9 0 0,-1 0 1 0 0,3 1-168 0 0,-1-2-40 0 0,-2 2-8 0 0,4-1 0 0 0,-1 1-112 0 0,1 0 0 0 0,-1-2 64 0 0,2 3-64 0 0,2-1 0 0 0,-1-2 0 0 0,2 0 0 0 0,-2-1 0 0 0,3-1-128 0 0,-1 0 8 0 0,-1-1 0 0 0,3 1 0 0 0,-1-3-40 0 0,0 0 0 0 0,2 0-8 0 0,-4-3 1 0 0,3 1 63 0 0,-1-1 8 0 0,1 0 8 0 0,-1-1 0 0 0,2-1 88 0 0,-3 1-96 0 0,-1-1 96 0 0,2-1-96 0 0,-2 0 192 0 0,0 0 32 0 0,0-1 0 0 0,-2 0 8 0 0,1 1 135 0 0,-1 1 25 0 0,0 0 8 0 0,1 1 0 0 0,-1-2-16 0 0,0 3 0 0 0,0 1 0 0 0,0 2 0 0 0,-1-4-24 0 0,1 4-8 0 0,0 0 0 0 0,0 0 0 0 0,0 0-112 0 0,0 0-24 0 0,0 0-8 0 0,-1 6 0 0 0,-1 0-112 0 0,2 1 0 0 0,-1-2 0 0 0,0 0 0 0 0,1 3 0 0 0,0 1 0 0 0,0-2 0 0 0,1 1 0 0 0,0-2 0 0 0,2 3-128 0 0,-2-4 24 0 0,5 2 8 0 0,-3 1-400 0 0,0-3-80 0 0,2-1-8 0 0,0 0-6719 0 0</inkml:trace>
  <inkml:trace contextRef="#ctx0" brushRef="#br1" timeOffset="13">3557 7386 4144 0 0,'0'0'184'0'0,"-1"-4"40"0"0,-2 1-224 0 0,-1 0 0 0 0,2-1 0 0 0,-1 2 0 0 0,-1-1 1976 0 0,0 1 352 0 0,1 2 72 0 0,-2 0 8 0 0,0 0-1536 0 0,0 0-304 0 0,1 2-64 0 0,-3 1-16 0 0,1 1-176 0 0,0 1-41 0 0,0 0-7 0 0,1 2 0 0 0,-1 0-104 0 0,2 2-32 0 0,-1 1 0 0 0,1-3 0 0 0,3 2 0 0 0,-4 0-8 0 0,4 2 0 0 0,-1-3 0 0 0,4 0-56 0 0,-1-2-64 0 0,4 3 88 0 0,-4-2-88 0 0,4 0 0 0 0,1 0 0 0 0,1-2 0 0 0,-1 1 0 0 0,3-2-184 0 0,-1-2-88 0 0,2 0-16 0 0,-1 0-8 0 0,0-2-1127 0 0,1 0-225 0 0,10-4-48 0 0,-5-1 0 0 0</inkml:trace>
  <inkml:trace contextRef="#ctx0" brushRef="#br0" timeOffset="14">7154 7410 7832 0 0,'0'0'696'0'0,"-3"-2"-560"0"0,-2 2-136 0 0,5 0 0 0 0,0 0 1104 0 0,0 0 192 0 0,0 0 40 0 0,0 0 8 0 0,5 0-792 0 0,-1 2-152 0 0,2-2-32 0 0,2 0-8 0 0,1 2-88 0 0,1-2-16 0 0,2 3-8 0 0,1-1-1 0 0,1-2-175 0 0,0 2-72 0 0,1-1 64 0 0,1 1-64 0 0,-3-2 0 0 0,2 1 64 0 0,-1-1-64 0 0,0 2 0 0 0,1-2-80 0 0,-1 0-56 0 0,0-2-15 0 0,1 2-1 0 0,-1-1-312 0 0,-2 1-64 0 0,2-2-16 0 0,-4 2 0 0 0,0-1-64 0 0,1-1-24 0 0,-2-3 0 0 0,-1 5 0 0 0,-1-4 632 0 0,-3 4 192 0 0,-1-4 8 0 0,0 3 0 0 0,-3 1 360 0 0,0 0 72 0 0,0 0 8 0 0,0 0 8 0 0,0 0-32 0 0,0 0-8 0 0,0 0-1 0 0,0 0 1 0 0,-5 1-168 0 0,0 2-40 0 0,0 0-8 0 0,2-1 0 0 0,-3 3-136 0 0,2 1-24 0 0,-1 0-8 0 0,2 1 0 0 0,0 1-64 0 0,2 0-24 0 0,1-1 0 0 0,0 2 0 0 0,0-3-56 0 0,0 4-16 0 0,2-4 0 0 0,0 2 0 0 0,1-2-64 0 0,1-1 80 0 0,0 0-80 0 0,3-2 80 0 0,1 0-80 0 0,-3-1 80 0 0,4-2-80 0 0,0 0 80 0 0,0 0-80 0 0,2 0 0 0 0,-1-4 0 0 0,-1 0 0 0 0,-1 1 0 0 0,0-2 0 0 0,-1-2-80 0 0,-1 0 80 0 0,-1 2 0 0 0,-1-3 0 0 0,-3 0 0 0 0,1 1 0 0 0,0-2 0 0 0,-4 1 0 0 0,0-2 0 0 0,0 2 80 0 0,-1-1-176 0 0,-3-1-40 0 0,1 1-8 0 0,1 2 0 0 0,-3 0-176 0 0,1 2-32 0 0,-2 2 0 0 0,1 1-8 0 0,-3-2-224 0 0,1 4-48 0 0,2 1-8 0 0,-1 4 1 0 0,1-4-361 0 0,0 2-80 0 0,2 3-8 0 0</inkml:trace>
  <inkml:trace contextRef="#ctx0" brushRef="#br1" timeOffset="15">4826 7401 3224 0 0,'0'0'288'0'0,"-3"-4"-288"0"0,1 0 0 0 0,-2 0 0 0 0,3 1 2624 0 0,-2 1 480 0 0,0-1 88 0 0,1-1 16 0 0,-3 3-2233 0 0,1-1-447 0 0,-3 2-88 0 0,1 0-24 0 0,1 2-160 0 0,0-1-40 0 0,0 3-8 0 0,-2-1 0 0 0,2 2-112 0 0,2-1-32 0 0,-4 2 0 0 0,3-2 0 0 0,2 4-64 0 0,1-2 0 0 0,0-1 0 0 0,1 1 0 0 0,0 2 0 0 0,1-3-96 0 0,0 0 16 0 0,1 2 8 0 0,0-2-120 0 0,1 0-32 0 0,0 1 0 0 0,0-4 0 0 0,-1 2-232 0 0,1-1-56 0 0,0-2 0 0 0,1-1-7 0 0,-1 0 63 0 0,-3 0 8 0 0,2-1 8 0 0,1-3 0 0 0,1 0 336 0 0,0 1 104 0 0,0-3 0 0 0,-3 1-80 0 0,2 0 432 0 0,-1 2 96 0 0,0-4 8 0 0,2-1 8 0 0,-4 3-80 0 0,1-1-25 0 0,3 1 1 0 0,-3 0 0 0 0,1 2-80 0 0,-1 0-24 0 0,3-1 0 0 0,-4 4 0 0 0,0 0-64 0 0,0 0-8 0 0,1 1-8 0 0,2 2 0 0 0,1 0-16 0 0,-2 1 0 0 0,-2 5 0 0 0,0 1 0 0 0,0 0-8 0 0,0 2-8 0 0,0 3 0 0 0,-2 0 0 0 0,2 2-144 0 0,0 2 0 0 0,-2 2 0 0 0,0-1 0 0 0,1-1 0 0 0,-1-1 64 0 0,2 2-64 0 0,-1-3 0 0 0,-3 0 64 0 0,1-3-64 0 0,2 1 0 0 0,-4 0 0 0 0,1-5 0 0 0,0 3 0 0 0,-2-4 0 0 0,0 0 0 0 0,-3-4 128 0 0,2 0-32 0 0,-1-4-8 0 0,-3 1 0 0 0,3 0 8 0 0,-2-2 8 0 0,2-2 0 0 0,-3-1 0 0 0,2-2-680 0 0,-2 1-144 0 0,2-3-24 0 0,0 2-8 0 0</inkml:trace>
  <inkml:trace contextRef="#ctx0" brushRef="#br1" timeOffset="16">4295 7377 6448 0 0,'0'0'576'0'0,"0"0"-464"0"0,0 0-112 0 0,0 0 0 0 0,0 0 1376 0 0,0 0 248 0 0,0 0 48 0 0,0 0 16 0 0,1 5-720 0 0,0-1-136 0 0,-1 1-32 0 0,0 1-9 0 0,0-1-295 0 0,0 0-56 0 0,0-1-16 0 0,0 3 0 0 0,0-3-168 0 0,-1 2-32 0 0,2 2 0 0 0,-1-2-8 0 0,0 0-120 0 0,0 0-32 0 0,0 0 0 0 0,0 1 0 0 0,0-4-64 0 0,4 2 0 0 0,-4-1 0 0 0,2 1 0 0 0,0-1-256 0 0,-1-1-24 0 0,-1-3 0 0 0,0 0 0 0 0,3 2-328 0 0,0-2-72 0 0,-2 0-16 0 0,3 0-6095 0 0</inkml:trace>
  <inkml:trace contextRef="#ctx0" brushRef="#br1" timeOffset="17">2979 7417 11544 0 0,'0'0'512'0'0,"0"0"104"0"0,0 0-488 0 0,0 0-128 0 0,-2-3 0 0 0,2 0 0 0 0,3 2 448 0 0,0-2 64 0 0,0 2 8 0 0,2-1 8 0 0,1 0-152 0 0,2 1-32 0 0,0-1-8 0 0,-1 0 0 0 0,4 0-224 0 0,-1 0-48 0 0,1-1-1 0 0,2 2-63 0 0,-1-2 0 0 0,-2 2 0 0 0,3-3 0 0 0,-3 3-4351 0 0,3 1-921 0 0</inkml:trace>
  <inkml:trace contextRef="#ctx0" brushRef="#br0" timeOffset="18">8121 7394 12784 0 0,'0'-5'568'0'0,"0"5"112"0"0,-3-3-544 0 0,3 3-136 0 0,0 0 0 0 0,-4-2 0 0 0,3 0 376 0 0,-4 1 40 0 0,2 2 16 0 0,-2 1 0 0 0,0 0-232 0 0,0 0-40 0 0,0 1-16 0 0,0 0-1 0 0,-3 4-143 0 0,2-2 80 0 0,1 2-80 0 0,0 1 64 0 0,0 1-64 0 0,1-1 0 0 0,2 0 72 0 0,-1 0-72 0 0,-1-1 0 0 0,3 0 64 0 0,1-2-64 0 0,0 0 0 0 0,0-1 0 0 0,1 1 0 0 0,3 0 0 0 0,-1-1 0 0 0,2-2 0 0 0,-3-2 64 0 0,3 0-64 0 0,2 0 0 0 0,-1-2 0 0 0,0 2 64 0 0,0-1-64 0 0,0-2 0 0 0,-2 0 64 0 0,2 0-64 0 0,-3-3 80 0 0,1 1-80 0 0,-1 0 112 0 0,1 0-24 0 0,-3-2-8 0 0,0-1 0 0 0,3 4 264 0 0,-1-2 48 0 0,-3 1 16 0 0,2 0 0 0 0,0-1-248 0 0,-2 3-40 0 0,0 3-16 0 0,0 0 0 0 0,2-4 72 0 0,-2 4 16 0 0,0 0 0 0 0,0 0 0 0 0,0 0-192 0 0,0 0 64 0 0,0 0-64 0 0,3 4 0 0 0,0 1-128 0 0,-2 0-64 0 0,3 2-16 0 0,0-2 0 0 0,-3 2 208 0 0,2 1 0 0 0,1-1 0 0 0,1-1 0 0 0,0 1-1152 0 0,0-3-184 0 0</inkml:trace>
  <inkml:trace contextRef="#ctx0" brushRef="#br0" timeOffset="19">6323 7437 10424 0 0,'8'-6'456'0'0,"-5"5"104"0"0,0-3-448 0 0,-1-1-112 0 0,1 1 0 0 0,-3-2 0 0 0,2 4 712 0 0,-4-4 120 0 0,2 4 32 0 0,-3-3 0 0 0,-1 1-352 0 0,0 3-72 0 0,1-1-16 0 0,-3 1-1 0 0,0 1-151 0 0,-3-2-32 0 0,2 2-8 0 0,0 2 0 0 0,3-1-104 0 0,-3 2-32 0 0,-2 1 0 0 0,0 1 0 0 0,1 0-32 0 0,2 0 0 0 0,-2 0-64 0 0,1 3 96 0 0,3-1-96 0 0,-2 0 72 0 0,3 1-72 0 0,1 0 64 0 0,-2 1-64 0 0,4-4 0 0 0,1 0 0 0 0,2 0 64 0 0,-3 3-64 0 0,4-3 0 0 0,0-1 0 0 0,2-1 0 0 0,-1 0 0 0 0,0 1-72 0 0,1-2 72 0 0,0-2-104 0 0,0 0-168 0 0,-1-2-32 0 0,1 2-8 0 0,3-2 0 0 0,-5-3 72 0 0,2-1 16 0 0,-1 3 1 0 0,0 0-1 0 0,0-1 224 0 0,0 0 0 0 0,0-4 0 0 0,0 1 0 0 0,-1 2 96 0 0,0-3 64 0 0,-1 1 7 0 0,-2 1 9 0 0,2-1 16 0 0,-1-1 0 0 0,-1 2 0 0 0,1 1 0 0 0,-2 0 0 0 0,2 2 0 0 0,-2 3 0 0 0,0 0 0 0 0,0 0-32 0 0,0 0 0 0 0,0 0 0 0 0,0 0 0 0 0,0 0-80 0 0,-2 6-16 0 0,2-2-64 0 0,0 4 96 0 0,0-1-96 0 0,0 0 72 0 0,2 1-72 0 0,-1-1 64 0 0,0 4-64 0 0,2-4 0 0 0,1 0 0 0 0,-1 1 0 0 0,0 1-200 0 0,2-2-32 0 0,0 1-8 0 0,-1-4-4759 0 0,2 2-953 0 0</inkml:trace>
  <inkml:trace contextRef="#ctx0" brushRef="#br1" timeOffset="20">2352 7398 9760 0 0,'-6'0'432'0'0,"5"-2"88"0"0,-3 2-416 0 0,3-2-104 0 0,1 2 0 0 0,-4 0 0 0 0,2 0 760 0 0,-2 0 128 0 0,0 0 24 0 0,1 2 8 0 0,0 0-280 0 0,-2 0-64 0 0,2 1 0 0 0,0 0-9 0 0,-2 1-255 0 0,3-1-56 0 0,-1 3 0 0 0,1-1-8 0 0,2 2-112 0 0,0 0-16 0 0,-3-2-8 0 0,6 0 0 0 0,-3 3-40 0 0,0-3-8 0 0,5 2 0 0 0,-3 0 0 0 0,3 0-64 0 0,0-2 80 0 0,1-3-80 0 0,0 1 80 0 0,2 1-80 0 0,-2-2 0 0 0,1-2 0 0 0,0 0 64 0 0,1 0-64 0 0,0 1 0 0 0,-1-1 0 0 0,1-1 0 0 0,0-1 0 0 0,-2-2 96 0 0,-1-1-96 0 0,-1 1 96 0 0,0-1 24 0 0,-2 0 8 0 0,-2-1 0 0 0,0 0 0 0 0,0-2 160 0 0,-2 1 32 0 0,-2 1 0 0 0,0-1 8 0 0,-1 0-104 0 0,-1 2-16 0 0,1 0-8 0 0,-2-1 0 0 0,-1 2-120 0 0,1 1-80 0 0,3 1 96 0 0,-3 1-96 0 0,3 1 0 0 0,-2 0 0 0 0,1 0-120 0 0,-1 1 40 0 0,2 1-840 0 0,0 1-168 0 0,-1 1-32 0 0</inkml:trace>
  <inkml:trace contextRef="#ctx0" brushRef="#br0" timeOffset="21">8581 7400 12840 0 0,'0'0'280'0'0,"0"0"56"0"0,1-2 16 0 0,-1 2 16 0 0,0 0-296 0 0,0 0-72 0 0,2-2 0 0 0,0 1 0 0 0,1 1 512 0 0,-3 0 80 0 0,0 0 16 0 0,4 1 7 0 0,2-1-191 0 0,-2 2-40 0 0,0 0 0 0 0,3 0-8 0 0,0 1-120 0 0,-2 0-16 0 0,3 0-8 0 0,-1 2 0 0 0,-2-1-8 0 0,3 0 0 0 0,1 2 0 0 0,0-1 0 0 0,-2 2-128 0 0,1-1-32 0 0,0-1-64 0 0,1 2 96 0 0,-1 0-96 0 0,2 0 72 0 0,-2-1-72 0 0,1 3 64 0 0,-2-1-64 0 0,-1-2 0 0 0,1-2 0 0 0,-2 1-88 0 0,0 2-208 0 0,-1-2-48 0 0,-1-2-8 0 0,0 1 0 0 0,-1 0-48 0 0,-2-4-16 0 0,0 0 0 0 0,1 1 0 0 0,-1-1-511 0 0,0 0-113 0 0</inkml:trace>
  <inkml:trace contextRef="#ctx0" brushRef="#br0" timeOffset="22">6760 7397 8752 0 0,'0'0'384'0'0,"0"0"88"0"0,0 0-376 0 0,0 0-96 0 0,0 0 0 0 0,0 0 0 0 0,0 0 1176 0 0,0 0 216 0 0,-3 0 48 0 0,-2 2 0 0 0,2 1-912 0 0,0-1-184 0 0,0 3-40 0 0,0-2-9 0 0,0 4-135 0 0,0-2-24 0 0,1 1-8 0 0,2 2 0 0 0,0-4-64 0 0,2 3-64 0 0,-1-2 72 0 0,3 1-72 0 0,-2 1 160 0 0,3-3-8 0 0,-2 3-8 0 0,3-4 0 0 0,1-3-272 0 0,2 2-64 0 0,-1-1 0 0 0,-1-1-8 0 0,1 0-184 0 0,0 0-31 0 0,0 2-1 0 0,0-2-8 0 0,-2 0 16 0 0,3-2 8 0 0,-2-1 0 0 0,1 1 0 0 0,-3-1 320 0 0,1-2 80 0 0,-1 1 0 0 0,0-2 0 0 0,-1 2 440 0 0,0-2 104 0 0,-1 2 16 0 0,-1-2 8 0 0,0 1-81 0 0,0-1-7 0 0,-1 0-8 0 0,-1 1 0 0 0,3 3-96 0 0,-3-1-24 0 0,0 3 0 0 0,0 0 0 0 0,0-3 0 0 0,0 3-8 0 0,0 0 0 0 0,0 0 0 0 0,0 0-152 0 0,1 6-32 0 0,2 0-8 0 0,-3 1 0 0 0,2 1-80 0 0,-1 2-8 0 0,0 0-64 0 0,2 3 96 0 0,-3 0-96 0 0,1 2 64 0 0,3 0-64 0 0,-4 1 0 0 0,2 0 64 0 0,0 0-64 0 0,2 1 0 0 0,-4 1 72 0 0,1-3-72 0 0,-1 1 64 0 0,0-2-64 0 0,-1 0 64 0 0,-3 0-64 0 0,0-3 0 0 0,-1-1 0 0 0,-2 0 64 0 0,-3-1-64 0 0,-1-2 0 0 0,-1 0 0 0 0,-1-2 64 0 0,-1-1-64 0 0,0 0 0 0 0,-1-4 0 0 0,1 0 0 0 0,-2-3-496 0 0,2 2-144 0 0,2-3-24 0 0,0-1-7503 0 0</inkml:trace>
  <inkml:trace contextRef="#ctx0" brushRef="#br0" timeOffset="23">7664 7419 5984 0 0,'-3'-7'536'0'0,"3"7"-432"0"0,-2-2-104 0 0,2 2 0 0 0,0 0 1664 0 0,0 0 320 0 0,-1-3 56 0 0,1 3 8 0 0,0 0-1296 0 0,0 0-264 0 0,0 0-48 0 0,0 0-17 0 0,1 5-135 0 0,1 0-24 0 0,-1-1-8 0 0,1 4 0 0 0,-1-1-64 0 0,-1-1-24 0 0,0 2 0 0 0,1 1 0 0 0,2 0-8 0 0,-1-3 0 0 0,0 1 0 0 0,1 2 0 0 0,-3-1-96 0 0,0-2-64 0 0,2-2 64 0 0,-2-1-64 0 0,2 0 64 0 0,-1 0-64 0 0,-1-3 64 0 0,0 0-64 0 0,0 0 0 0 0,0 0 72 0 0,0 0-72 0 0,0 0 0 0 0,0 0 96 0 0,0 0-32 0 0,1-4 0 0 0,1-1-64 0 0,0-1 72 0 0,1 2-72 0 0,-2-4 0 0 0,0 2 72 0 0,-1-1-72 0 0,2-1 0 0 0,0 1 0 0 0,1-2 64 0 0,1 0-64 0 0,0 2 0 0 0,1 1-80 0 0,0-2 80 0 0,3 2-288 0 0,1 1-16 0 0,1 0 0 0 0,0 0 0 0 0,0 2-856 0 0,0 2-175 0 0</inkml:trace>
  <inkml:trace contextRef="#ctx0" brushRef="#br1" timeOffset="24">5137 7417 3680 0 0,'0'0'160'0'0,"-3"1"40"0"0,3-1-200 0 0,0 0 0 0 0,0 0 0 0 0,0 0 0 0 0,-4 1 1200 0 0,4-1 200 0 0,0 0 40 0 0,0 0 0 0 0,0 0-688 0 0,0 0-144 0 0,0 0-24 0 0,0 0-8 0 0,0 0-72 0 0,2 3-24 0 0,3-2 0 0 0,0 0 0 0 0,2 2-224 0 0,3-3-40 0 0,0 2-16 0 0,3 1 0 0 0,1-1-128 0 0,1 0-72 0 0,4 0 80 0 0,1-2-80 0 0,2 0 208 0 0,-2 3-8 0 0,4-3 0 0 0,-2 0 0 0 0,0 0-88 0 0,2 0-16 0 0,2 0-8 0 0,0 0 0 0 0,-3-3-88 0 0,-2 3 0 0 0,1 0 0 0 0,0-2 64 0 0,-1 0 56 0 0,-2 2 7 0 0,-3 0 1 0 0,2-2 0 0 0,-5 2-64 0 0,0-2-64 0 0,-2 2 88 0 0,-2 0-88 0 0,-2 0 64 0 0,0 0-64 0 0,-2 0 0 0 0,0 0 0 0 0,-5 0-256 0 0,0 0-71 0 0,0 0-25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20:27:35.682"/>
    </inkml:context>
    <inkml:brush xml:id="br0">
      <inkml:brushProperty name="width" value="0.05" units="cm"/>
      <inkml:brushProperty name="height" value="0.05" units="cm"/>
      <inkml:brushProperty name="color" value="#0070C0"/>
      <inkml:brushProperty name="fitToCurve" value="1"/>
    </inkml:brush>
    <inkml:brush xml:id="br1">
      <inkml:brushProperty name="width" value="0.05" units="cm"/>
      <inkml:brushProperty name="height" value="0.05" units="cm"/>
      <inkml:brushProperty name="color" value="#849398"/>
      <inkml:brushProperty name="fitToCurve" value="1"/>
    </inkml:brush>
  </inkml:definitions>
  <inkml:trace contextRef="#ctx0" brushRef="#br0">6739 8404 6912 0 0,'0'0'608'0'0,"0"0"-480"0"0,0 0-128 0 0,0 0 0 0 0,0 0 1040 0 0,0 0 184 0 0,0 1 40 0 0,2 2 8 0 0,-2 1-304 0 0,3 2-56 0 0,0 2-16 0 0,-1 1 0 0 0,0 2-305 0 0,-1-1-63 0 0,1 3-16 0 0,-2 5 0 0 0,2-1-280 0 0,-2 1-56 0 0,0 0-16 0 0,1 1 0 0 0,-1 0-80 0 0,0-2-16 0 0,0-1-64 0 0,0 0 96 0 0,2 2-96 0 0,-2-4 64 0 0,2 0-64 0 0,-2-2 0 0 0,0-2 0 0 0,0-2 0 0 0,0 0 0 0 0,-2 0 0 0 0,2-2 0 0 0,-2-4 0 0 0,2 1 0 0 0,0-3 0 0 0,0 0 0 0 0,0 0 0 0 0,0 0 0 0 0,0 0 0 0 0,-3-3-72 0 0,0 1 72 0 0,3-4-104 0 0,-2-1 40 0 0,0 2 64 0 0,2-2 0 0 0,0-2 0 0 0,2 0 0 0 0,0 1 0 0 0,1 1 0 0 0,-1-5 0 0 0,1 5 0 0 0,1 2 0 0 0,2 1 0 0 0,-1 0 0 0 0,2 2 0 0 0,-2 2 64 0 0,1 0-64 0 0,1 0 80 0 0,-1 4-80 0 0,0-1 80 0 0,1 2-80 0 0,-2 0 80 0 0,0 0-80 0 0,2 0 96 0 0,-5 2-32 0 0,3 0-64 0 0,0-2 96 0 0,1 1 0 0 0,-1 0-8 0 0,-2-1 0 0 0,0 2 0 0 0,1-3-88 0 0,-1 1 0 0 0,1-3 0 0 0,-3 3 0 0 0,4-2-384 0 0,-1-3-112 0 0,-2 0-24 0 0,-2 0-6967 0 0</inkml:trace>
  <inkml:trace contextRef="#ctx0" brushRef="#br0" timeOffset="1">6094 8614 11144 0 0,'0'0'488'0'0,"0"0"112"0"0,0 0-480 0 0,-2-2-120 0 0,-3-2 0 0 0,0 3 0 0 0,-1 1 648 0 0,1 0 112 0 0,-1-2 16 0 0,-1 4 8 0 0,-1-1-288 0 0,2 5-56 0 0,-3-3-17 0 0,0 2 1 0 0,2 3-112 0 0,-2-1-24 0 0,1 1-8 0 0,2 0 0 0 0,0-1-88 0 0,-3 4-8 0 0,1-4-8 0 0,4 2 0 0 0,3-1-80 0 0,-3 0-8 0 0,4 0-8 0 0,0 0 0 0 0,2-2-80 0 0,1-1 64 0 0,-1 0-64 0 0,3-1 64 0 0,1 0-64 0 0,2-2 0 0 0,-2-1-80 0 0,2-1 80 0 0,0-1-224 0 0,1-1 8 0 0,0 0 0 0 0,0-2 0 0 0,1 1 72 0 0,-2-1 16 0 0,2-1 0 0 0,-3-1 0 0 0,1-5 128 0 0,-2 3 0 0 0,2 1 64 0 0,-2-4-64 0 0,-1 0 184 0 0,-1-1-16 0 0,1-2 0 0 0,-1-1 0 0 0,1 2 24 0 0,0-1 8 0 0,-4-2 0 0 0,3-1 0 0 0,-1 1-40 0 0,-2-1-16 0 0,3-2 0 0 0,-3 3 0 0 0,1-1-48 0 0,-1 1-16 0 0,-1 2 0 0 0,0 3 0 0 0,3 0 24 0 0,-3 6 8 0 0,0-1 0 0 0,0 2 0 0 0,0 0 24 0 0,0 4 8 0 0,0 0 0 0 0,-1 8 0 0 0,1 0-144 0 0,-2 5 64 0 0,-1-1-64 0 0,2 2 0 0 0,-3 4 72 0 0,1 0-72 0 0,2 3 0 0 0,-1-1 72 0 0,-1 0-72 0 0,0 1 0 0 0,3-3 0 0 0,-2 4 0 0 0,2-3 0 0 0,0-1 0 0 0,0 0 0 0 0,2-4 0 0 0,1-2-1376 0 0,0 1-224 0 0</inkml:trace>
  <inkml:trace contextRef="#ctx0" brushRef="#br0" timeOffset="2">2360 8452 3680 0 0,'0'0'160'0'0,"0"0"40"0"0,0 0-200 0 0,0 0 0 0 0,0 0 0 0 0,0 0 0 0 0,0 0 1416 0 0,0 0 248 0 0,5 0 40 0 0,-3 3 16 0 0,-1 1-928 0 0,1 1-184 0 0,-1 0-40 0 0,1 5-8 0 0,-2-1-240 0 0,0 3-40 0 0,0-1-16 0 0,0 4 0 0 0,0-1-120 0 0,-2 1-24 0 0,1 3-8 0 0,-1-3 0 0 0,1 2-48 0 0,-1 3 0 0 0,-1-4-64 0 0,1 0 96 0 0,0 1-24 0 0,-2-2-8 0 0,1-1 0 0 0,0 0 0 0 0,1-1-64 0 0,0 0 96 0 0,1-3-96 0 0,-2 0 96 0 0,2 1 24 0 0,-1-1 8 0 0,0-5 0 0 0,1 3 0 0 0,-1-5-128 0 0,2 0-96 0 0,0-3 24 0 0,0 0 0 0 0,0 0 72 0 0,0 0 88 0 0,0 0-24 0 0,0 0 0 0 0,2-5 56 0 0,-1 0 8 0 0,1-3 0 0 0,0 1 0 0 0,-1-1 15 0 0,-1-2 9 0 0,3 0 0 0 0,0 1 0 0 0,-1-1 24 0 0,1 1 8 0 0,4-2 0 0 0,-5 2 0 0 0,1 0-72 0 0,1 1-16 0 0,2 1 0 0 0,-1 2 0 0 0,0-1-96 0 0,0 2 88 0 0,-1 0-88 0 0,3 2 80 0 0,-2 0-16 0 0,1 2-64 0 0,-1 0 96 0 0,0 2-32 0 0,1 1 24 0 0,0 1 0 0 0,0 1 0 0 0,-2 0 0 0 0,1 0-88 0 0,0 1 0 0 0,-1 2 72 0 0,-2-3-72 0 0,1 2 0 0 0,-1 0 72 0 0,3 3-72 0 0,-1-5 0 0 0,-3 3 0 0 0,2-2 0 0 0,-2 1 0 0 0,1-2 0 0 0,-1 2-152 0 0,1 0-56 0 0,-2-1-16 0 0,2-1 0 0 0,1-1-320 0 0,0 1-64 0 0,-1-3-7 0 0,2 2-3841 0 0,1-2-768 0 0</inkml:trace>
  <inkml:trace contextRef="#ctx0" brushRef="#br0" timeOffset="3">6973 8456 10592 0 0,'0'0'944'0'0,"0"0"-752"0"0,0 0-192 0 0,0 0 0 0 0,-5 0 640 0 0,1 2 88 0 0,-2 0 16 0 0,1 2 8 0 0,0 1-240 0 0,0 0-56 0 0,-3 0-8 0 0,1 3-1 0 0,-1-1-295 0 0,-1 3-64 0 0,1-2-16 0 0,-3 2 0 0 0,2-1-72 0 0,-1 3 0 0 0,1-1 0 0 0,0-1-88 0 0,1 0-343 0 0,-2-1-73 0 0,3 0-8 0 0</inkml:trace>
  <inkml:trace contextRef="#ctx0" brushRef="#br0" timeOffset="4">5193 8522 9672 0 0,'0'0'864'0'0,"0"0"-696"0"0,0-4-168 0 0,0 4 0 0 0,0-4 840 0 0,0 4 136 0 0,0 0 24 0 0,0 0 8 0 0,0 0-392 0 0,0 0-72 0 0,0 0-24 0 0,0 6-1 0 0,0 0-183 0 0,-2 1-40 0 0,1 3-8 0 0,-1-1 0 0 0,2-1-128 0 0,-3 4-32 0 0,1 1-8 0 0,0 0 0 0 0,-3-1 0 0 0,2 3 0 0 0,1-6 0 0 0,-2 5 0 0 0,0-2-56 0 0,1 0-64 0 0,0-2 88 0 0,2-1-88 0 0,0-2 72 0 0,-2 0-72 0 0,-1 0 0 0 0,3-2 72 0 0,1-5-72 0 0,-1 5 0 0 0,1-5 0 0 0,0 0 64 0 0,0 0-64 0 0,0 0 0 0 0,0 0 0 0 0,0 0 0 0 0,0 0 0 0 0,0 0 64 0 0,1-3-64 0 0,3-4 0 0 0,-3 3 168 0 0,4-3-8 0 0,-2 1 0 0 0,0-4 0 0 0,2-1-160 0 0,0 1 0 0 0,1-1 0 0 0,-2 1-96 0 0,3 0 96 0 0,-1 2 128 0 0,0-3-32 0 0,0 5-8 0 0,-1 1-88 0 0,2 2 64 0 0,-1-1-64 0 0,-1 0 64 0 0,1 3-64 0 0,-2 1 0 0 0,1 0 0 0 0,1 0 0 0 0,-3 1 0 0 0,-1 3 0 0 0,0-2 0 0 0,1 1 64 0 0,-3 4-64 0 0,2-1 0 0 0,-2 0 0 0 0,0 1 0 0 0,0 0 0 0 0,2 3 0 0 0,-2-2-88 0 0,2-2 88 0 0,-1 5-88 0 0,1-3 88 0 0,-2-3-104 0 0,3 4 40 0 0,0-2-408 0 0,1-2-72 0 0,-1 0-24 0 0,2-1 0 0 0,0 1-872 0 0,2-1-183 0 0</inkml:trace>
  <inkml:trace contextRef="#ctx0" brushRef="#br0" timeOffset="5">7020 8592 15320 0 0,'0'0'336'0'0,"0"0"72"0"0,0 0 7 0 0,0 0 17 0 0,0 0-344 0 0,0 0-88 0 0,3 2 0 0 0,1-1 0 0 0,1 3 280 0 0,1-2 40 0 0,-2-2 0 0 0,4 0 8 0 0,-2 2-232 0 0,3-2-96 0 0,-1-2 88 0 0,0 2-88 0 0,-2 0 0 0 0,2 0 0 0 0,-3-3 0 0 0,3 0-80 0 0,-3 2-80 0 0,-2-1-24 0 0,2 0 0 0 0,-2 0 0 0 0,2 0 104 0 0,-3-2 80 0 0,-2 1-104 0 0,1-2 40 0 0,-1 1 176 0 0,0 0 40 0 0,0-2 8 0 0,0 1 0 0 0,0 1-88 0 0,-1 0-8 0 0,-1-1-64 0 0,0 3 96 0 0,2 2 64 0 0,0 0 16 0 0,-3-2 0 0 0,0 1 0 0 0,-4-2-56 0 0,1 3-16 0 0,1 0 0 0 0,-3 4 0 0 0,2-2-16 0 0,0 2-8 0 0,-1-1 0 0 0,1 3 0 0 0,-1-1 48 0 0,2 1 16 0 0,0 4 0 0 0,-2-3 0 0 0,3 0-144 0 0,-1 3 0 0 0,1-1 0 0 0,1 1 0 0 0,3 0 72 0 0,-2 0-72 0 0,1-1 0 0 0,2 0 72 0 0,4 0-72 0 0,-1-1 0 0 0,1-1 0 0 0,3-1 0 0 0,1-1 0 0 0,0 0-136 0 0,1-2 16 0 0,1-2 8 0 0,3 1-416 0 0,-1 0-80 0 0,0-2-24 0 0,1-2-6727 0 0</inkml:trace>
  <inkml:trace contextRef="#ctx0" brushRef="#br0" timeOffset="6">5602 8607 11720 0 0,'0'0'512'0'0,"0"0"120"0"0,0 0-504 0 0,0 0-128 0 0,0 0 0 0 0,0 0 0 0 0,0 0 608 0 0,0 0 104 0 0,0 0 24 0 0,0 0 0 0 0,-2 10-272 0 0,1-3-49 0 0,1 2-15 0 0,0-2 0 0 0,0 5-152 0 0,-1-4-32 0 0,1 4-8 0 0,-3-5 0 0 0,3 5-88 0 0,0-3-24 0 0,0-1 0 0 0,0 1 0 0 0,0-2-96 0 0,0 0 88 0 0,0-1-88 0 0,0 0 80 0 0,-3-1-80 0 0,3-3 0 0 0,0-2 72 0 0,0 0-72 0 0,0 0 64 0 0,0 0-64 0 0,0 0 80 0 0,0 0-80 0 0,0 0 72 0 0,3-4-72 0 0,1-2 64 0 0,-1 0-64 0 0,-2-1 0 0 0,1-1 0 0 0,1-1 64 0 0,0 0-64 0 0,2-1 0 0 0,-1 0 0 0 0,1-2 0 0 0,-1-2 0 0 0,3 3-64 0 0,-1 0-32 0 0,0-2-8 0 0,0 1 0 0 0,3 2-232 0 0,-3 0-48 0 0,1 1 0 0 0,1 4-8 0 0,3-3-687 0 0,-4 2-137 0 0,10-4-24 0 0,-4 6-8 0 0</inkml:trace>
  <inkml:trace contextRef="#ctx0" brushRef="#br0" timeOffset="7">7315 8582 2760 0 0,'0'0'248'0'0,"0"0"-248"0"0,-5-1 0 0 0,2-1 0 0 0,-1-1 2216 0 0,0 1 400 0 0,-1 2 72 0 0,1 0 24 0 0,0 0-1536 0 0,-1 2-312 0 0,3-1-56 0 0,-3 3-9 0 0,1-1-359 0 0,3 1-72 0 0,1-4-16 0 0,-5 6 0 0 0,1 1-144 0 0,1-1-32 0 0,3 0-8 0 0,-3 3 0 0 0,1-2-80 0 0,2 1-24 0 0,2-1 0 0 0,-1 0 0 0 0,1-2-64 0 0,1 3 0 0 0,1-3 0 0 0,-1 0 64 0 0,2 0-64 0 0,1-3-96 0 0,-3 2 16 0 0,2 0 8 0 0,3-3-88 0 0,-3-1-8 0 0,3 2-8 0 0,0-4 0 0 0,-1 2 96 0 0,-2 0 80 0 0,0-1-104 0 0,1-3 40 0 0,0 1 64 0 0,0 2 64 0 0,-4-3-64 0 0,4-1 88 0 0,-4 2 72 0 0,4-4 24 0 0,-3 1 0 0 0,1 1 0 0 0,-1 0 24 0 0,-1-3 8 0 0,-1 1 0 0 0,-1 0 0 0 0,1 0-56 0 0,-1 0 0 0 0,4 4-8 0 0,-4-1 0 0 0,0-1-24 0 0,1 1-8 0 0,-1 2 0 0 0,0 2 0 0 0,0 0-40 0 0,0 0-8 0 0,0 0 0 0 0,0 0 0 0 0,0 6-72 0 0,0 0 0 0 0,0 3 72 0 0,-1 5-72 0 0,1-1 0 0 0,0-1 64 0 0,0 5-64 0 0,-2-4 0 0 0,2 3 136 0 0,0-2-8 0 0,0 3 0 0 0,-2 1 0 0 0,2-3-32 0 0,-1 0-16 0 0,1 2 0 0 0,0-1 0 0 0,0 2-16 0 0,0-4-64 0 0,0-1 96 0 0,0 1-32 0 0,0-6-64 0 0,0 1 64 0 0,-3 0-64 0 0,2-3 64 0 0,-3 0 0 0 0,1-2 0 0 0,-2-2 0 0 0,-2-2 0 0 0,2 0-64 0 0,-4-2 0 0 0,3-2 0 0 0,-2 0 0 0 0,-2 0-608 0 0,2 0-144 0 0,-3-2-24 0 0,6 2-7655 0 0</inkml:trace>
  <inkml:trace contextRef="#ctx0" brushRef="#br0" timeOffset="8">5489 8612 4608 0 0,'0'0'408'0'0,"0"0"-328"0"0,-3-4-80 0 0,2 1 0 0 0,-1-1 1568 0 0,0 1 304 0 0,-2-3 56 0 0,4 6 16 0 0,-4-1-848 0 0,1 1-168 0 0,-2-3-32 0 0,0 6 0 0 0,-2-2-409 0 0,2 2-71 0 0,-3 0-24 0 0,0 0 0 0 0,1-1-184 0 0,-1 3-40 0 0,0 6-8 0 0,0-3 0 0 0,-1-1-16 0 0,4 3-8 0 0,-1-1 0 0 0,2 2 0 0 0,-1-1-48 0 0,3-3-16 0 0,0 3 0 0 0,1-1 0 0 0,2-2-72 0 0,-1-2 0 0 0,2 4 0 0 0,0-4 64 0 0,3-2-64 0 0,-3 2-72 0 0,3-5 72 0 0,0 3-104 0 0,1-3-88 0 0,0 0-8 0 0,-1 0-8 0 0,1-3 0 0 0,-1-2-32 0 0,3 2-8 0 0,-3-1 0 0 0,2-1 0 0 0,-4-4 152 0 0,3 4 96 0 0,-1-2-104 0 0,-3-3 40 0 0,2 3 64 0 0,-2-1 0 0 0,1-5 0 0 0,-2 3 0 0 0,1 0 96 0 0,1 1 0 0 0,-3 0 8 0 0,2-1 0 0 0,0 5-8 0 0,-2 0 0 0 0,0 5 0 0 0,0 0 0 0 0,1-5 88 0 0,-1 5 8 0 0,0 0 8 0 0,0 0 0 0 0,0 0-136 0 0,0 0-64 0 0,0 0 64 0 0,0 0-64 0 0,4 0 96 0 0,-4 5-16 0 0,3 0-8 0 0,-3 0 0 0 0,1 5-8 0 0,-1-1-64 0 0,2 0 96 0 0,0 3-32 0 0,-1-4-64 0 0,1 5 0 0 0,-1-5 0 0 0,1 2 0 0 0,1-1 0 0 0,0-2-112 0 0,1-2 16 0 0,-2 2 0 0 0,3-2-440 0 0,-2 0-80 0 0,1 2-24 0 0,1-7-6399 0 0</inkml:trace>
  <inkml:trace contextRef="#ctx0" brushRef="#br0" timeOffset="9">5082 8588 2304 0 0,'-3'0'200'0'0,"-1"0"-200"0"0,4 0 0 0 0,-3 0 0 0 0,-2 0 2176 0 0,0 0 384 0 0,-1 2 88 0 0,1-2 8 0 0,0 2-1520 0 0,0 1-304 0 0,-1-3-64 0 0,1 0-16 0 0,0 5-281 0 0,-2-2-55 0 0,-2-1-16 0 0,3 1 0 0 0,-1 3-144 0 0,1 0-24 0 0,1 0-8 0 0,2-1 0 0 0,-2 1-56 0 0,1 0-8 0 0,3-1-8 0 0,1-1 0 0 0,0 2-80 0 0,0 3-8 0 0,3-4-64 0 0,-1-1 96 0 0,1 1-96 0 0,1 0 64 0 0,1 1-64 0 0,0-3 0 0 0,2 2 0 0 0,-1 0 64 0 0,-2-2-64 0 0,1 3 0 0 0,1-1 0 0 0,-1 0 0 0 0,3-2 0 0 0,-2 1 0 0 0,-4-1 0 0 0,4 1 0 0 0,0-2 0 0 0,-2 2 0 0 0,-1 0-96 0 0,-1-2 32 0 0,1 1 64 0 0,-3-3-104 0 0,0 0 104 0 0,-2 2 0 0 0,1 1-80 0 0,-4 1 80 0 0,5-4-80 0 0,-4 3 80 0 0,-5 1-104 0 0,4-2 40 0 0,-3-1-64 0 0,2 1 0 0 0,-2 0-8 0 0,0-1 0 0 0,0 1-168 0 0,-1-2-32 0 0,0 2-8 0 0,4-2 0 0 0,0 0-895 0 0,0 0-177 0 0,5 0-40 0 0,0 0-3928 0 0</inkml:trace>
  <inkml:trace contextRef="#ctx0" brushRef="#br0" timeOffset="10">5755 8667 7368 0 0,'0'0'656'0'0,"0"0"-528"0"0,0 0-128 0 0,0 0 0 0 0,0 0 920 0 0,0 0 152 0 0,0 0 32 0 0,2 2 8 0 0,-1 2-488 0 0,3-4-96 0 0,-3 0-16 0 0,3 1-8 0 0,-1-1-176 0 0,1 0-32 0 0,-1 0-8 0 0,2 0 0 0 0,2-1-160 0 0,-2 1-32 0 0,-1-4 0 0 0,0 2-8 0 0,0-2-88 0 0,1 1 0 0 0,0-2 0 0 0,-2 2 0 0 0,-1-1 0 0 0,0-1 0 0 0,0-1-96 0 0,0 0 96 0 0,0 1 0 0 0,-1-2 0 0 0,-1 0 0 0 0,0 0 0 0 0,0 4 0 0 0,-1-1 0 0 0,1 4 0 0 0,0 0 96 0 0,-4-2 64 0 0,2 1 7 0 0,-3-1 9 0 0,0 2 0 0 0,0 0 32 0 0,-1 2 8 0 0,2-2 0 0 0,-3 1 0 0 0,2 5-24 0 0,-4-1 0 0 0,5 2 0 0 0,-2 1 0 0 0,2 3-16 0 0,-1 1-8 0 0,2-2 0 0 0,0 2 0 0 0,-1-1-80 0 0,4-2-24 0 0,0 2 0 0 0,0-1 0 0 0,0-1-64 0 0,2-1 64 0 0,1-2-64 0 0,2 2 64 0 0,2-2-64 0 0,1 0 0 0 0,4-4 0 0 0,1 2 0 0 0,0-2-224 0 0,1-1-80 0 0,3-1-16 0 0,-4 0-4703 0 0,4 0-945 0 0</inkml:trace>
  <inkml:trace contextRef="#ctx0" brushRef="#br1" timeOffset="11">1598 8660 5528 0 0,'0'0'240'0'0,"0"0"56"0"0,0 0-232 0 0,-2-2-64 0 0,0-3 0 0 0,1 2 0 0 0,1 1 664 0 0,0 2 120 0 0,1-4 24 0 0,3 0 8 0 0,-3 1-160 0 0,0-1-32 0 0,0 2-8 0 0,3-2 0 0 0,0 3-80 0 0,-2-1-24 0 0,4 0 0 0 0,-3 0 0 0 0,2 1-184 0 0,-1-1-40 0 0,1-1 0 0 0,-2 3-8 0 0,0 0-48 0 0,3 0-8 0 0,-4 0 0 0 0,1 3 0 0 0,0 0-120 0 0,1 1-24 0 0,-3-1-8 0 0,2 3 0 0 0,-3 0-72 0 0,0 1 0 0 0,0-1 0 0 0,0-1 0 0 0,0 2 0 0 0,-4-2 0 0 0,2 0 0 0 0,-1 0 64 0 0,-1-2-64 0 0,2 4 0 0 0,-2-4 0 0 0,1 1 64 0 0,0 0-64 0 0,-2-1 0 0 0,0-1 0 0 0,1 0 0 0 0,-2-2 80 0 0,0 0-80 0 0,1-2 95 0 0,0 2-95 0 0,3-2 128 0 0,-3-1-32 0 0,2-1-8 0 0,1 0 0 0 0,-1-2-24 0 0,2 1-64 0 0,1 1 96 0 0,0-2-32 0 0,0-1-64 0 0,1 0 80 0 0,0 0-80 0 0,3 1 80 0 0,-1-1-80 0 0,2-1 0 0 0,-3 3 0 0 0,3 1 0 0 0,0 1 0 0 0,1-4 0 0 0,-3 4 0 0 0,2 1 0 0 0,0 2 136 0 0,0 0 40 0 0,2-2 8 0 0,-3 4 0 0 0,-1 0-184 0 0,2-1 0 0 0,0 1 0 0 0,-2 2 0 0 0,2 2 0 0 0,-2 0-96 0 0,-1-1 32 0 0,-1 1 0 0 0,1 0 64 0 0,-1 1 0 0 0,-1-2 0 0 0,0 2 0 0 0,-1 0 0 0 0,-1 1 0 0 0,-1-4 0 0 0,0 4 0 0 0,3-5 0 0 0,-3 3 0 0 0,1-3 0 0 0,-4 1 64 0 0,3-1-64 0 0,-2-1 0 0 0,-1 0 0 0 0,1-2 64 0 0,0 0-64 0 0,0 0 0 0 0,1-2 0 0 0,-2 0 64 0 0,3 1-64 0 0,-2-3 0 0 0,1-1 0 0 0,0-1 64 0 0,3 0-64 0 0,0-1 0 0 0,1 0 0 0 0,0-1 0 0 0,1-1 0 0 0,0 0 0 0 0,3 0 0 0 0,0 1 0 0 0,1 3 0 0 0,0-2 0 0 0,0-2 0 0 0,0 4 0 0 0,0 2 0 0 0,1 1 0 0 0,0 0 0 0 0,-1 2 0 0 0,2 0 0 0 0,-1 0 0 0 0,0 0 0 0 0,-1 2 0 0 0,1 0 0 0 0,-1-1 88 0 0,-1-1-88 0 0,1 2 96 0 0,-1 3-96 0 0,-1-1 0 0 0,0 1 0 0 0,-1 0 64 0 0,0 0-64 0 0,-1 1-72 0 0,-1 0 72 0 0,0 1-104 0 0,-1-3 104 0 0,-1 1 0 0 0,-1 0 0 0 0,0 2 0 0 0,0-2 0 0 0,-2 0 0 0 0,0-1 64 0 0,-2 1-64 0 0,4 0 0 0 0,-3-4 0 0 0,-2 2 64 0 0,2 0-64 0 0,1-3 0 0 0,0 2 0 0 0,0-4 0 0 0,1 2 0 0 0,-1-2 0 0 0,1 1 0 0 0,3-2 0 0 0,-3 0 0 0 0,4-1 0 0 0,-1 0 0 0 0,1 0 0 0 0,1-1 0 0 0,-1 2 0 0 0,2-2 0 0 0,0-1 0 0 0,1 3 0 0 0,-1 0 0 0 0,1-1 0 0 0,2 0 0 0 0,0 3-72 0 0,-1-2 72 0 0,-1 3 0 0 0,2-1 0 0 0,-2 1 0 0 0,2 1 0 0 0,0-1 0 0 0,-2 3 0 0 0,0 0-64 0 0,0 1 64 0 0,1-1 0 0 0,-3 1 0 0 0,1-1 0 0 0,0 4 0 0 0,-2-2 0 0 0,1 0 0 0 0,-2-3 0 0 0,1 4 0 0 0,-2-2 64 0 0,2-4-64 0 0,-3 3 0 0 0,-1 3 0 0 0,4-6 64 0 0,-5 2-64 0 0,2-1 0 0 0,3-1 0 0 0,-6 2 0 0 0,1-4 0 0 0,5 2 64 0 0,-4-1-64 0 0,4 1 0 0 0,-4-2 0 0 0,1-1 0 0 0,1-1 0 0 0,1-1-96 0 0,1 1 32 0 0,0 1 0 0 0,0-2-256 0 0,1 3-40 0 0,-1-1-16 0 0,2-2-6455 0 0</inkml:trace>
  <inkml:trace contextRef="#ctx0" brushRef="#br0" timeOffset="12">4591 8700 10768 0 0,'0'0'480'0'0,"0"2"96"0"0,-2 1-464 0 0,4 0-112 0 0,-2 0 0 0 0,2-2 0 0 0,-2-1 472 0 0,1 2 72 0 0,3 1 8 0 0,0-1 8 0 0,-1-2-176 0 0,3 2-40 0 0,-2-2-8 0 0,1 0 0 0 0,-2 0-184 0 0,2-2-40 0 0,0 2-8 0 0,1-2 0 0 0,-1-3-104 0 0,-2 4 72 0 0,2-3-72 0 0,-2 0 64 0 0,1-1-64 0 0,0 2 64 0 0,-3-5-64 0 0,-1 3 64 0 0,0 0 56 0 0,0-1 7 0 0,0-2 1 0 0,-1 0 0 0 0,-1 3 112 0 0,-1-2 24 0 0,0 1 8 0 0,0-1 0 0 0,-2 3-88 0 0,2 0-24 0 0,-2 1 0 0 0,2 1 0 0 0,-3-1-64 0 0,0 6-8 0 0,0-1-8 0 0,0 1 0 0 0,-3 2-80 0 0,3 1 80 0 0,-2 0-80 0 0,1 3 80 0 0,2 0 0 0 0,0 3 0 0 0,0 1 0 0 0,1 0 0 0 0,1-1-8 0 0,2 0 0 0 0,-3 0 0 0 0,4 0 0 0 0,4-2-72 0 0,-3 0 64 0 0,4 1-64 0 0,0-1 64 0 0,4-3-64 0 0,-1-1 0 0 0,2-3 0 0 0,4 0 0 0 0,-2-1-928 0 0,2 0-208 0 0</inkml:trace>
  <inkml:trace contextRef="#ctx0" brushRef="#br0" timeOffset="13">3031 8705 3224 0 0,'0'0'136'0'0,"0"0"40"0"0,2 0-176 0 0,1-2 0 0 0,0-1 0 0 0,0 1 0 0 0,1-1 1184 0 0,0 1 208 0 0,1-2 40 0 0,-2 0 8 0 0,1 1-744 0 0,0 0-152 0 0,-1-2-24 0 0,0 2-8 0 0,1-1-144 0 0,-3-3-32 0 0,1 2-8 0 0,0 0 0 0 0,-2 1 56 0 0,2-1 0 0 0,-2-1 8 0 0,0 2 0 0 0,0-1-8 0 0,-2 1 0 0 0,2 1 0 0 0,0 1 0 0 0,0 2-48 0 0,-5-3-16 0 0,1 3-1 0 0,-1 0 1 0 0,-1 3-16 0 0,2-3-8 0 0,-5 4 0 0 0,2 1 0 0 0,-1-1-192 0 0,4 3-40 0 0,-6 2 0 0 0,2 0-64 0 0,2 3 160 0 0,-2-1-32 0 0,0 0 0 0 0,2 2 0 0 0,2-3 80 0 0,-2 4 16 0 0,3-3 0 0 0,0 0 0 0 0,3 1-48 0 0,-2-1-8 0 0,2-3 0 0 0,2 2 0 0 0,1-4-88 0 0,3 1-16 0 0,-1-1-64 0 0,3-1 96 0 0,3-2-96 0 0,0-2-80 0 0,2 1 16 0 0,2-2 0 0 0,3 0-1304 0 0,-3-2-256 0 0</inkml:trace>
  <inkml:trace contextRef="#ctx0" brushRef="#br0" timeOffset="14">4381 8674 12528 0 0,'0'0'552'0'0,"0"0"120"0"0,0 0-544 0 0,0 0-128 0 0,0 0 0 0 0,0 5 0 0 0,3 1 320 0 0,-3 1 40 0 0,2 1 8 0 0,-2-3 0 0 0,3 2-72 0 0,-3 0-8 0 0,3 0-8 0 0,-3 1-1 0 0,3-2-119 0 0,0 2-32 0 0,-3-1 0 0 0,0 0 0 0 0,2 0-48 0 0,1 0-16 0 0,-3-2 0 0 0,-3 0 0 0 0,3 1-64 0 0,0-3 80 0 0,3 2-80 0 0,-6-4 80 0 0,1 1-80 0 0,2-2 80 0 0,0 0-80 0 0,0 0 80 0 0,0 0-80 0 0,-3 0 64 0 0,3 0-64 0 0,0 0 64 0 0,-3-5-64 0 0,0-1 0 0 0,2 0 72 0 0,1 1-72 0 0,1-2 0 0 0,-1-2 64 0 0,0 1-64 0 0,1-1 0 0 0,2-2 64 0 0,2 0-64 0 0,-5-1 64 0 0,5 1-64 0 0,0 0 0 0 0,2 1 0 0 0,-3 2 0 0 0,1-2 0 0 0,0 1-96 0 0,2 2 0 0 0,-2 2 0 0 0,2-1 0 0 0,-2 2-240 0 0,2 2-48 0 0,0-2-16 0 0,-2 4 1 0 0,-1 0-769 0 0,1 0-152 0 0</inkml:trace>
  <inkml:trace contextRef="#ctx0" brushRef="#br0" timeOffset="15">4220 8760 6912 0 0,'0'-3'608'0'0,"-2"1"-480"0"0,2-2-128 0 0,2 1 0 0 0,-2 1 1088 0 0,0 2 200 0 0,0 0 40 0 0,0 0 8 0 0,0 0-440 0 0,0 0-96 0 0,0 0-8 0 0,0 0-8 0 0,1 5-336 0 0,-1 2-73 0 0,2 2-15 0 0,-2 0 0 0 0,-2 1-128 0 0,2 2-24 0 0,-1 3-8 0 0,-1 0 0 0 0,2 0-56 0 0,-2-3-16 0 0,1 2 0 0 0,-1 0 0 0 0,0 1-48 0 0,0-2-16 0 0,2 0 0 0 0,0-3 0 0 0,-1 4-64 0 0,0-5 0 0 0,-2 2 72 0 0,2-6-72 0 0,-1 4 0 0 0,2-2 64 0 0,-3-4-64 0 0,3-3 0 0 0,0 0 64 0 0,0 0-64 0 0,0 0 80 0 0,0 0-80 0 0,0 0 96 0 0,0 0-24 0 0,-4-1-8 0 0,3-4 0 0 0,0-4 32 0 0,-1 1 8 0 0,1-1 0 0 0,-1-4 0 0 0,0 0 0 0 0,2 2 0 0 0,-1-3 0 0 0,1 0 0 0 0,1-2-40 0 0,-1 0-64 0 0,0-3 88 0 0,4 0-88 0 0,-1 2 0 0 0,-1 1 0 0 0,3-4 0 0 0,-1 1 0 0 0,1 0 0 0 0,2 4-96 0 0,-1-1 96 0 0,2 2-96 0 0,0 2 96 0 0,-1 2 0 0 0,1 0-80 0 0,1 3 80 0 0,-3 1 0 0 0,3 2 0 0 0,-1 1-72 0 0,-2 3 72 0 0,1 0 0 0 0,-1 3 0 0 0,-1 1 0 0 0,-2 2 0 0 0,1 1-64 0 0,-1 3 64 0 0,-1 0 0 0 0,-2-1 0 0 0,0 5-88 0 0,0-4 88 0 0,-2 2-80 0 0,-1 0 80 0 0,-2-2-256 0 0,-2 1 0 0 0,-2 1 0 0 0,2-3 0 0 0,-1 1-200 0 0,-1 0-48 0 0,1-3-8 0 0,-2 0 0 0 0,2 0-80 0 0,1-2-15 0 0,-1 1-9 0 0,2-3-5568 0 0</inkml:trace>
  <inkml:trace contextRef="#ctx0" brushRef="#br0" timeOffset="16">2671 8696 2304 0 0,'0'-5'200'0'0,"0"1"-200"0"0,0 0 0 0 0,0-1 0 0 0,0 2 1688 0 0,-2-1 296 0 0,2 0 56 0 0,-1-3 8 0 0,-2 4-1056 0 0,1-1-224 0 0,0 3-32 0 0,-1 0-16 0 0,3 1-232 0 0,-5 1-40 0 0,-1 0-16 0 0,1 1 0 0 0,1 2-120 0 0,-3 2-24 0 0,1 0-8 0 0,1 0-1 0 0,-2 0-87 0 0,2 2-8 0 0,0-1-8 0 0,0 3 0 0 0,0-4-24 0 0,1 2-8 0 0,0 2 0 0 0,1-3 0 0 0,1 2-64 0 0,2-1-16 0 0,0-4 0 0 0,0 6 0 0 0,3-4-64 0 0,1-2 0 0 0,-2 0 0 0 0,3-1 64 0 0,0 1-64 0 0,1-2 0 0 0,2-2 0 0 0,-3 0 0 0 0,2-2-192 0 0,-1 0 32 0 0,1 0 0 0 0,-3-3 0 0 0,3 1 48 0 0,-1-1 16 0 0,-3-1 0 0 0,2-1 0 0 0,-3 0 96 0 0,4 2 0 0 0,-3-2 0 0 0,-1-2 0 0 0,-1 2 184 0 0,1-4-24 0 0,-2 2 0 0 0,0 0 0 0 0,0 2-32 0 0,0-3-16 0 0,0 6 0 0 0,0-4 0 0 0,0 4-24 0 0,2 0-8 0 0,-2-2 0 0 0,2 5 0 0 0,-2 1-16 0 0,0 0-64 0 0,0 0 96 0 0,0 0-32 0 0,0 0-64 0 0,1 5 0 0 0,0-2 0 0 0,1 4 64 0 0,-1 3 0 0 0,1-2 0 0 0,0 0 0 0 0,-1 1 0 0 0,-1-3-64 0 0,2 5 64 0 0,0-3-64 0 0,-1 2 64 0 0,2-2-64 0 0,-2-2 0 0 0,3 2 0 0 0,-1 0 0 0 0,-1-2-64 0 0,0 1-64 0 0,1-3 0 0 0,1-1-8 0 0,1 3-416 0 0,-1-4-88 0 0,2 0-8 0 0,-1-2-6159 0 0</inkml:trace>
  <inkml:trace contextRef="#ctx0" brushRef="#br0" timeOffset="17">2819 8669 9152 0 0,'-3'-2'408'0'0,"3"2"80"0"0,0 0-392 0 0,0 0-96 0 0,0 0 0 0 0,0 0 0 0 0,0 0 552 0 0,0 0 88 0 0,0 0 24 0 0,1 5 0 0 0,3 0-192 0 0,-3-1-40 0 0,-1 4-8 0 0,2-2 0 0 0,0 2-120 0 0,-1 1-24 0 0,-1 1-8 0 0,0-3 0 0 0,2 4-24 0 0,-2-3-8 0 0,0 1 0 0 0,0 1-1 0 0,2-3-47 0 0,-2 0-16 0 0,1 1 0 0 0,1-2 0 0 0,-1 2-112 0 0,1-4-64 0 0,-2 2 80 0 0,1-2-80 0 0,1-2 152 0 0,-2-2-24 0 0,0 0 0 0 0,0 0 0 0 0,0 0-128 0 0,5 0-88 0 0,-1-2 16 0 0,-2-2 0 0 0,2-1 72 0 0,-1 0 0 0 0,-1 0 64 0 0,2-1-64 0 0,-3-1 0 0 0,2-1 0 0 0,1 0 0 0 0,-1-1 0 0 0,1-1 0 0 0,-1 0 0 0 0,-1 1 0 0 0,0 0 64 0 0,1-3-64 0 0,-1 5-80 0 0,1-1 80 0 0,0-1-104 0 0,-2 2-208 0 0,3 2-40 0 0,-3 0 0 0 0,1 0-4127 0 0,1 1-817 0 0</inkml:trace>
  <inkml:trace contextRef="#ctx0" brushRef="#br0" timeOffset="18">3618 8695 9216 0 0,'0'0'816'0'0,"0"0"-656"0"0,-3-4-160 0 0,3 4 0 0 0,0 0 680 0 0,-4-4 104 0 0,-1-1 16 0 0,1 2 8 0 0,0 2-152 0 0,-2 1-32 0 0,1-1-8 0 0,-3 2 0 0 0,4 0-232 0 0,-3 3-57 0 0,1 0-7 0 0,-2 2 0 0 0,3 1-96 0 0,-2-2-16 0 0,2 2-8 0 0,-2 3 0 0 0,3-2-64 0 0,0 1-8 0 0,1-2-8 0 0,1 0 0 0 0,-1 0-56 0 0,3 2 0 0 0,1-2-64 0 0,1 0 96 0 0,1-1-96 0 0,1-2 0 0 0,-2 0 0 0 0,5-1 0 0 0,-1-1-136 0 0,1-1 0 0 0,-1-1 0 0 0,0 0 0 0 0,3-1-16 0 0,-3-3 0 0 0,3 3 0 0 0,-3-3 0 0 0,3-2 152 0 0,-4 1 0 0 0,0-1 0 0 0,1 1 0 0 0,-3-3 168 0 0,2 2 64 0 0,-2 0 16 0 0,-2 0 0 0 0,3 0 0 0 0,-4 1 0 0 0,2 1 0 0 0,0-1 0 0 0,-2 2-72 0 0,0 3-16 0 0,0 0 0 0 0,0 0 0 0 0,0 0-72 0 0,0 0-24 0 0,0 0 0 0 0,0 0 0 0 0,0 0-64 0 0,0 0 0 0 0,2 5 0 0 0,-1 2 0 0 0,-1-1 0 0 0,4 0 0 0 0,-1 1 0 0 0,0 0 0 0 0,1 2-224 0 0,0-2 24 0 0,1 2 0 0 0,-1-1-5087 0 0,1-1-1017 0 0</inkml:trace>
  <inkml:trace contextRef="#ctx0" brushRef="#br0" timeOffset="19">4814 8692 8720 0 0,'2'-3'384'0'0,"-2"3"88"0"0,0-3-376 0 0,0 3-96 0 0,-2 0 0 0 0,2 0 0 0 0,2-1 640 0 0,-1 1 120 0 0,1 0 16 0 0,1 0 8 0 0,2 0-368 0 0,1-3-64 0 0,-3 3-24 0 0,2-1 0 0 0,3 1-424 0 0,-2-2-80 0 0,1 2-16 0 0,-1 0-5272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20:27:43.429"/>
    </inkml:context>
    <inkml:brush xml:id="br0">
      <inkml:brushProperty name="width" value="0.05" units="cm"/>
      <inkml:brushProperty name="height" value="0.05" units="cm"/>
      <inkml:brushProperty name="color" value="#849398"/>
      <inkml:brushProperty name="fitToCurve" value="1"/>
    </inkml:brush>
  </inkml:definitions>
  <inkml:trace contextRef="#ctx0" brushRef="#br0">4956 9442 3224 0 0,'0'0'288'0'0,"0"0"-288"0"0,-3-2 0 0 0,1-2 0 0 0,4 3 928 0 0,-2-4 136 0 0,0 5 24 0 0,0-1 8 0 0,4-3-216 0 0,-3 0-48 0 0,0 3 0 0 0,3-1-8 0 0,-1 0-272 0 0,0 1-48 0 0,5-1-16 0 0,-3 2 0 0 0,2 0-136 0 0,-2 0-32 0 0,-2 0-8 0 0,3 0 0 0 0,2 2-144 0 0,-2-2-24 0 0,2 1-8 0 0,0 1 0 0 0,2-2-72 0 0,-1 2-64 0 0,-2 1 96 0 0,1-1-96 0 0,0 2 208 0 0,0-3-16 0 0,-2 4 0 0 0,1-1 0 0 0,-1-1-192 0 0,-2-2 0 0 0,1 1 0 0 0,-1 2 0 0 0,-3 0 0 0 0,3 0-88 0 0,-4 0 88 0 0,0 0-64 0 0,0 0 64 0 0,-2 2 0 0 0,2-6 64 0 0,-2 6-64 0 0,-2 0 0 0 0,-1-1 64 0 0,3-2-64 0 0,-4 4 0 0 0,0-4 0 0 0,-1 1 0 0 0,3 2 0 0 0,-3-4 64 0 0,0 2-64 0 0,2 1 0 0 0,-2-2 0 0 0,1 1 0 0 0,1-1 0 0 0,0 0 0 0 0,2-2 0 0 0,3-1 0 0 0,0 0 0 0 0,-4 1 0 0 0,4-1 0 0 0,0 0 0 0 0,0 0 0 0 0,0 0 96 0 0,0 0-16 0 0,0 0-8 0 0,0 6-72 0 0,4-1-88 0 0,-1-2 24 0 0,2 1 0 0 0,0 0 64 0 0,1-1 0 0 0,-3 0 64 0 0,5 3-64 0 0,-2-2 64 0 0,1 2-64 0 0,-4-3 64 0 0,1 2-64 0 0,3 2 0 0 0,-2-3 0 0 0,1 1 0 0 0,-4-1 0 0 0,3 0 0 0 0,-2 0 64 0 0,-2 2-64 0 0,1 0 0 0 0,0-3 64 0 0,-2 1-64 0 0,1-1 80 0 0,-2 2-80 0 0,-1 1 159 0 0,-1-3-23 0 0,-1 1 0 0 0,-1 0 0 0 0,-2-4 128 0 0,-1 1 24 0 0,-1 2 8 0 0,-3 0 0 0 0,1-6-40 0 0,-3 3-16 0 0,-1 0 0 0 0,2-1 0 0 0,1-1-152 0 0,-3 1-88 0 0,3-1 96 0 0,0-2-96 0 0,-1 2-128 0 0,3 0-88 0 0,1-1-8 0 0,0 1-7279 0 0</inkml:trace>
  <inkml:trace contextRef="#ctx0" brushRef="#br0" timeOffset="1">3882 9499 5528 0 0,'0'0'488'0'0,"0"0"-392"0"0,0 0-96 0 0,0 0 0 0 0,0 0 1208 0 0,0 0 216 0 0,0 0 48 0 0,0 0 0 0 0,-2-5-656 0 0,2 5-136 0 0,0 0-24 0 0,-7 2-8 0 0,2 1-264 0 0,-1-1-48 0 0,1 3-16 0 0,-3-1 0 0 0,1 2-128 0 0,1 3-24 0 0,-3-2-8 0 0,3 1-1 0 0,1-2-7 0 0,-2 2-8 0 0,2 0 0 0 0,-1-3 0 0 0,5 2-56 0 0,-2-1-16 0 0,3 0 0 0 0,0-2 0 0 0,0 0-72 0 0,3 1 0 0 0,-2-3 0 0 0,4-2 64 0 0,-1 0-64 0 0,2-2 0 0 0,0 0 0 0 0,0-1-88 0 0,3-1-32 0 0,-1-2-8 0 0,0 0 0 0 0,1-1 0 0 0,-1 1 8 0 0,0 0 0 0 0,-1-4 0 0 0,0 1 1 0 0,-1 1 119 0 0,-2 1 0 0 0,0-2 0 0 0,0 3 79 0 0,-1 0 65 0 0,-2-2 16 0 0,1 2 0 0 0,-2-1 0 0 0,0 4-32 0 0,0-3 0 0 0,0 6 0 0 0,0 0 0 0 0,0 0-64 0 0,0 0-64 0 0,0 0 96 0 0,0 0-96 0 0,0 0 0 0 0,-2 6 0 0 0,-1 1 0 0 0,2-2 0 0 0,-2 4 0 0 0,3-2 0 0 0,-2 1 0 0 0,-1 1 0 0 0,2-2 0 0 0,1 1-72 0 0,0-2 72 0 0,0 2 0 0 0,1-2-248 0 0,2 1-8 0 0,-2-3 0 0 0,3 2 0 0 0,0-3-879 0 0,1 1-177 0 0,2-1-40 0 0</inkml:trace>
  <inkml:trace contextRef="#ctx0" brushRef="#br0" timeOffset="2">4450 9494 12064 0 0,'0'0'536'0'0,"0"0"104"0"0,0 0-512 0 0,2 0-128 0 0,-1 0 0 0 0,5 0 0 0 0,-3 0 240 0 0,3 0 16 0 0,-1 0 8 0 0,3 0 0 0 0,1 0-112 0 0,-1 0-24 0 0,0 0-8 0 0,2 0 0 0 0,-2 0-120 0 0,2-2-144 0 0,-2 1 32 0 0,0 1-3816 0 0,-1-4-760 0 0</inkml:trace>
  <inkml:trace contextRef="#ctx0" brushRef="#br0" timeOffset="3">4490 9569 9672 0 0,'0'0'864'0'0,"0"0"-696"0"0,0 0-168 0 0,0 0 0 0 0,3 0 568 0 0,4 0 72 0 0,0 0 24 0 0,2-2 0 0 0,1 2-80 0 0,-1-1-8 0 0,2 0-8 0 0,2-2 0 0 0,1 2-432 0 0,-3-3-136 0 0,0 2 80 0 0,2-1-6376 0 0</inkml:trace>
  <inkml:trace contextRef="#ctx0" brushRef="#br0" timeOffset="4">3660 9525 8288 0 0,'0'-8'368'0'0,"0"8"80"0"0,0-3-360 0 0,0 2-88 0 0,0-4 0 0 0,0 1 0 0 0,0 4 648 0 0,0-3 120 0 0,0 1 16 0 0,0-3 8 0 0,0 4-232 0 0,0 1-48 0 0,0 0 0 0 0,0 0-8 0 0,0 0-152 0 0,-2 0-24 0 0,2 0-8 0 0,0 0 0 0 0,0 0-144 0 0,-6 1-32 0 0,2 1-8 0 0,4-2 0 0 0,-5 5 24 0 0,1 1-1 0 0,1-5 1 0 0,3-1 0 0 0,-3 6 0 0 0,-1-1 0 0 0,4-5 0 0 0,-2 6 0 0 0,2-1-64 0 0,0 1-16 0 0,2-2 0 0 0,2-2 0 0 0,-3 2-80 0 0,3 1 96 0 0,1-1-96 0 0,0 0 96 0 0,-1-1-96 0 0,2 1 0 0 0,-2-3 0 0 0,1 3 0 0 0,2 0 0 0 0,0 0 0 0 0,-3-1 0 0 0,3 0 0 0 0,0 0 0 0 0,-3-1 0 0 0,-1-2 0 0 0,1 4 0 0 0,1 0 0 0 0,-1-3 64 0 0,-3 4-64 0 0,-1-5 0 0 0,1 0 0 0 0,-1 0 64 0 0,-2 5-64 0 0,-2-1 0 0 0,0-3 0 0 0,-1 2 0 0 0,0 1 0 0 0,0-2-88 0 0,-2 0-184 0 0,-1 0-40 0 0,-1 1-8 0 0,0-1 0 0 0,1 0-807 0 0,1 0-169 0 0</inkml:trace>
  <inkml:trace contextRef="#ctx0" brushRef="#br0" timeOffset="5">4189 9565 1840 0 0,'0'0'160'0'0,"0"0"-160"0"0,0 0 0 0 0,0 0 0 0 0,0 0 1856 0 0,3 2 328 0 0,-2-2 72 0 0,2 2 16 0 0,2 1-1352 0 0,-1-2-272 0 0,-1 1-48 0 0,0 0-16 0 0,1 0-192 0 0,-1 0-40 0 0,3-2 0 0 0,-4 0-8 0 0,6 0-96 0 0,-4 0-24 0 0,1-2 0 0 0,-2 0 0 0 0,4 0 0 0 0,-4 0 0 0 0,0-2 0 0 0,1 1-1 0 0,1-2 1 0 0,-2-1-8 0 0,3 0 0 0 0,-6 0 0 0 0,2 2-24 0 0,1-2 0 0 0,0-2 0 0 0,-3 3 0 0 0,0 0 32 0 0,-3 0 0 0 0,3 2 0 0 0,-3 0 0 0 0,1-1-24 0 0,-4 4 0 0 0,3-4 0 0 0,-2 3 0 0 0,-2 2-88 0 0,0 3-16 0 0,1-3-8 0 0,0 5 0 0 0,-1 0-88 0 0,1-2 80 0 0,-3 4-80 0 0,4 0 80 0 0,-2 0-16 0 0,2 3 0 0 0,0 0 0 0 0,3-2 0 0 0,-2 0-64 0 0,3 1 0 0 0,-1-3 72 0 0,4 2-72 0 0,1-1 64 0 0,0-2-64 0 0,1 2 80 0 0,1-3-80 0 0,2 1 0 0 0,1-3 0 0 0,2 0 0 0 0,2-3 0 0 0,-1 0-192 0 0,3 0-80 0 0,0 0-16 0 0,0-4-7815 0 0</inkml:trace>
  <inkml:trace contextRef="#ctx0" brushRef="#br0" timeOffset="6">2363 9614 4144 0 0,'0'0'368'0'0,"0"0"-296"0"0,0 0-72 0 0,0 0 0 0 0,0 0 896 0 0,0 0 160 0 0,0 0 32 0 0,0 0 0 0 0,-4 0-360 0 0,4 0-80 0 0,0 0-8 0 0,-5 0-8 0 0,1-2-192 0 0,3 1-40 0 0,-2-2-8 0 0,0 2 0 0 0,3 1-120 0 0,-1-4-24 0 0,0 0-8 0 0,1-1 0 0 0,0 4-32 0 0,-2-2-8 0 0,2-1 0 0 0,-2 0 0 0 0,1-1-16 0 0,1-1-8 0 0,0 2 0 0 0,0-1 0 0 0,0-1-32 0 0,1 1-8 0 0,-1-1 0 0 0,0 1 0 0 0,2 3 0 0 0,0-4 0 0 0,-1 2-1 0 0,0 1 1 0 0,2-1-64 0 0,1-1-8 0 0,0 3-64 0 0,0 0 96 0 0,-1 0-16 0 0,1 0-8 0 0,0 2 0 0 0,1-1 0 0 0,0 1-8 0 0,-2 0-64 0 0,2 0 96 0 0,-1 1-32 0 0,1 3-64 0 0,2-2 96 0 0,-3 0-96 0 0,0 3 96 0 0,-2-1-96 0 0,1 1 0 0 0,-1-1 72 0 0,1 2-72 0 0,-1-1 0 0 0,-1 1 64 0 0,2-1-64 0 0,-3 1 0 0 0,1-1 0 0 0,-1-1 0 0 0,-1 2 0 0 0,-2-1 0 0 0,0 1 0 0 0,0-1 64 0 0,0-1-64 0 0,1 2 0 0 0,0-2 80 0 0,-5 1-16 0 0,5-3-64 0 0,-4 0 96 0 0,3 1-96 0 0,0-1 0 0 0,-2 2 0 0 0,2-3-80 0 0,3-1 80 0 0,-7-1 0 0 0,2 1 64 0 0,0-4-64 0 0,1 4 0 0 0,1-5 0 0 0,-1 5 0 0 0,0-4 64 0 0,0 0-64 0 0,1 0-80 0 0,2-1 80 0 0,0 0-104 0 0,1 1-208 0 0,-2-2-40 0 0,2 2 0 0 0,0-2-6423 0 0</inkml:trace>
  <inkml:trace contextRef="#ctx0" brushRef="#br0" timeOffset="7">3251 9556 11056 0 0,'0'0'488'0'0,"-3"2"104"0"0,3-2-472 0 0,-6 4-120 0 0,5-2 0 0 0,-1 1 0 0 0,0 1 520 0 0,0-1 88 0 0,2-3 8 0 0,0 6 8 0 0,2-2-296 0 0,-2-1-56 0 0,2 0-16 0 0,1-1 0 0 0,3 0-176 0 0,-3 3-80 0 0,1-5 64 0 0,-1 2-64 0 0,2-2 64 0 0,0 0-64 0 0,0 0 0 0 0,0-2 64 0 0,-1 2-64 0 0,4-5 0 0 0,-3 3 0 0 0,1 0 64 0 0,-4-2-64 0 0,3 0 0 0 0,-2-1 0 0 0,2-1 0 0 0,-1 0 0 0 0,1 1 0 0 0,-2-2 0 0 0,-2-2 0 0 0,2 3 0 0 0,-3 0 64 0 0,2 0-64 0 0,-2 0 64 0 0,0 2 56 0 0,-2 2 7 0 0,0-2 1 0 0,2 4 0 0 0,-2-2-24 0 0,-1 2 0 0 0,-2 2 0 0 0,0 2 0 0 0,0-2-8 0 0,0 2-8 0 0,1 1 0 0 0,-2 0 0 0 0,3 3-88 0 0,-3-2 0 0 0,1 3 72 0 0,1 0-72 0 0,0-3 72 0 0,1 4-72 0 0,1-1 96 0 0,1-2-96 0 0,1 3 88 0 0,0-2-88 0 0,1-1 80 0 0,1 0-80 0 0,0 1 64 0 0,1-2-64 0 0,0-1 0 0 0,3 1 0 0 0,0-4-160 0 0,1 1-72 0 0,1 0-24 0 0,0 0-4391 0 0,0-3-889 0 0</inkml:trace>
  <inkml:trace contextRef="#ctx0" brushRef="#br0" timeOffset="8">3542 9523 9648 0 0,'0'0'424'0'0,"0"0"88"0"0,0 0-408 0 0,-3-3-104 0 0,0 0 0 0 0,0 1 0 0 0,0 0 608 0 0,-1 2 104 0 0,0-4 24 0 0,4 4 0 0 0,-3 2-288 0 0,-2-2-48 0 0,2 2-16 0 0,-4-2 0 0 0,3 0-168 0 0,-2 2-40 0 0,0 0-8 0 0,0 1 0 0 0,1 0-8 0 0,3-1 0 0 0,-4 2 0 0 0,3 0-1 0 0,-2-1 33 0 0,0 1 0 0 0,2-1 0 0 0,0 3 0 0 0,0 0-32 0 0,1-2-8 0 0,-1 0 0 0 0,1-1 0 0 0,2 0-24 0 0,0-3 0 0 0,2 4 0 0 0,1 1 0 0 0,1-4-32 0 0,0 3-16 0 0,-1-4 0 0 0,2 2 0 0 0,2 0-80 0 0,0-1 80 0 0,0 2-80 0 0,1-3 80 0 0,0 2-80 0 0,-2-2 0 0 0,1 2 0 0 0,1 3 64 0 0,-2-5-64 0 0,2 2 0 0 0,-2 1 0 0 0,1-1 0 0 0,-2 0 0 0 0,1 2 0 0 0,-1-2 0 0 0,-2 0 0 0 0,2 1 0 0 0,-2-2 0 0 0,0 4 0 0 0,0-4 0 0 0,-3 2 0 0 0,0 0 0 0 0,0-3 0 0 0,0 0 0 0 0,-1 2 0 0 0,-4 2-112 0 0,-1-1 24 0 0,-1-2 8 0 0,1 2-104 0 0,-1-1-16 0 0,-1 2-8 0 0,2-4 0 0 0,-2 2-80 0 0,4-2-8 0 0,-1 0-8 0 0,0 0 0 0 0,5 0-175 0 0,0 0-41 0 0,-4-6-8 0 0,4 6-3576 0 0,0-5-720 0 0</inkml:trace>
  <inkml:trace contextRef="#ctx0" brushRef="#br0" timeOffset="9">4101 9517 9648 0 0,'0'0'424'0'0,"0"0"88"0"0,-6 0-408 0 0,5-2-104 0 0,-5 0 0 0 0,3-1 0 0 0,3 3 696 0 0,-5 0 112 0 0,0-1 24 0 0,0 2 8 0 0,0 2-296 0 0,-1-1-64 0 0,2 0-16 0 0,-3 0 0 0 0,2 2-160 0 0,0 0-32 0 0,-1 2-9 0 0,1-1 1 0 0,-1 0-64 0 0,2 1-8 0 0,0 0-8 0 0,-1 0 0 0 0,4-1-88 0 0,-3 1-8 0 0,3-3-8 0 0,1 3 0 0 0,0-2-80 0 0,0-1 96 0 0,1 0-96 0 0,3 1 96 0 0,-3-1-96 0 0,3-1 0 0 0,1-2 0 0 0,-2 0 0 0 0,2 0 0 0 0,0 0-96 0 0,2-2 16 0 0,-2-1 8 0 0,1 1 0 0 0,-1 0 0 0 0,0-4 0 0 0,0 2 0 0 0,0 0 72 0 0,-3 0 0 0 0,3 0 0 0 0,-2 0 0 0 0,-1-2 0 0 0,3 2 72 0 0,-4 1-8 0 0,1-4-64 0 0,1 3 144 0 0,0 1-24 0 0,-3-1-8 0 0,0 4 0 0 0,1-4-24 0 0,-1 4-8 0 0,0 0 0 0 0,0 0 0 0 0,0 0-8 0 0,0 0 0 0 0,0 0 0 0 0,4 4 0 0 0,-4 2 24 0 0,2-1 8 0 0,-2 2 0 0 0,0-2 0 0 0,0 3-16 0 0,0-1-8 0 0,0 2 0 0 0,0 1 0 0 0,0 0-16 0 0,0 0-64 0 0,0 0 96 0 0,0 3-32 0 0,0-1 0 0 0,2 1 0 0 0,-2-3 0 0 0,-2 3 0 0 0,2 1-64 0 0,-2-4 80 0 0,-2-2-80 0 0,3-1 80 0 0,-2 5-80 0 0,-2-6 80 0 0,2 1-80 0 0,-2-1 80 0 0,-3-1-80 0 0,3-1 80 0 0,-2-1-80 0 0,-1 1 80 0 0,0-3-144 0 0,-1-1-32 0 0,0-1-8 0 0,-2-1 0 0 0,3-1-336 0 0,1-1-64 0 0,3-2-8 0 0,0 1-4575 0 0,3-1-905 0 0</inkml:trace>
  <inkml:trace contextRef="#ctx0" brushRef="#br0" timeOffset="10">2928 9549 8752 0 0,'0'-7'776'0'0,"0"7"-616"0"0,0 0-160 0 0,0-1 0 0 0,1-2 416 0 0,1 1 48 0 0,-2 2 16 0 0,3-2 0 0 0,-3 2 112 0 0,0 0 24 0 0,3 2 8 0 0,2 0 0 0 0,-1 0-288 0 0,-2 0-56 0 0,1 5-16 0 0,-1-1 0 0 0,-1 1-128 0 0,-1 0-24 0 0,2 1-8 0 0,-2 0 0 0 0,-2 0-104 0 0,2 0 72 0 0,-1 0-72 0 0,-1 0 64 0 0,1 2 32 0 0,-1-1 0 0 0,0-3 0 0 0,0 1 0 0 0,0-1-96 0 0,0 0 0 0 0,1-1-96 0 0,-1-2 96 0 0,2-3 0 0 0,0 0 0 0 0,0 0 72 0 0,0 0-8 0 0,0 0-64 0 0,0 0 0 0 0,0 0 0 0 0,0-4 0 0 0,0-2 0 0 0,0 0 0 0 0,2-1 0 0 0,-1 1 64 0 0,1-1 16 0 0,0-1 8 0 0,2 0-1 0 0,-1 2 1 0 0,0-1 32 0 0,2-3 8 0 0,-2 6 0 0 0,3-1 0 0 0,-1-1-64 0 0,1 2-64 0 0,-2-2 88 0 0,1 2-88 0 0,0 0 72 0 0,0-1-72 0 0,3 4 0 0 0,-4-1 72 0 0,-1 0-72 0 0,2 2 96 0 0,-2-2-96 0 0,1 4 96 0 0,-4-2-96 0 0,0 0 0 0 0,4 4 72 0 0,-4 2-72 0 0,0-1 64 0 0,0 0-64 0 0,0-5 64 0 0,0 6-64 0 0,-3-1 0 0 0,0 1 72 0 0,0-1-72 0 0,1 1 0 0 0,2-6 0 0 0,-3 5 0 0 0,1 0 0 0 0,2-5 0 0 0,0 0 64 0 0,0 0-64 0 0,0 0 0 0 0,0 0 0 0 0,0 0 0 0 0,0 0 0 0 0,0 0 0 0 0,0 0 0 0 0,0 0 64 0 0,0 0-64 0 0,0-5 0 0 0,2 2 0 0 0,1-4 72 0 0,0 3-72 0 0,-1 0 0 0 0,4 0 72 0 0,-1-1-8 0 0,2 1-64 0 0,1 0 96 0 0,-3 1-32 0 0,-1-1 16 0 0,1 3 0 0 0,0-1 0 0 0,0-1 0 0 0,1 2 8 0 0,-2 1 0 0 0,2 0 0 0 0,-1 1 0 0 0,0 2-88 0 0,-1 0 96 0 0,0 0-96 0 0,0-1 96 0 0,-1 4-96 0 0,2 0 0 0 0,-2 0 0 0 0,1-1 64 0 0,1 3-64 0 0,-3-2 0 0 0,1 1 0 0 0,1-1 64 0 0,0 2-64 0 0,-1-3-96 0 0,2 3 16 0 0,-2-4 8 0 0,1 0-392 0 0,-1 2-80 0 0,-1-3-8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20:27:53.759"/>
    </inkml:context>
    <inkml:brush xml:id="br0">
      <inkml:brushProperty name="width" value="0.05" units="cm"/>
      <inkml:brushProperty name="height" value="0.05" units="cm"/>
      <inkml:brushProperty name="color" value="#849398"/>
      <inkml:brushProperty name="fitToCurve" value="1"/>
    </inkml:brush>
  </inkml:definitions>
  <inkml:trace contextRef="#ctx0" brushRef="#br0">9022 10068 13504 0 0,'0'0'600'0'0,"0"0"120"0"0,3 0-576 0 0,2 2-144 0 0,-1-1 0 0 0,0 3 0 0 0,1 0 456 0 0,2 2 64 0 0,-1-1 15 0 0,1 3 1 0 0,0 2-104 0 0,-2 0-16 0 0,2 1-8 0 0,-3 2 0 0 0,0 2-120 0 0,1-2-16 0 0,-2 4-8 0 0,-2 0 0 0 0,1-1-104 0 0,-2 3-16 0 0,-2-4-8 0 0,1-1 0 0 0,-2-1-72 0 0,-2 2-64 0 0,1 2 72 0 0,-2 1-72 0 0,-1-5 0 0 0,-2 0 0 0 0,1 0 0 0 0,-3-2-80 0 0,0 0-216 0 0,1-1-48 0 0,-4-3-8 0 0,1 1 0 0 0,2 1-1024 0 0,-2-2-199 0 0</inkml:trace>
  <inkml:trace contextRef="#ctx0" brushRef="#br0" timeOffset="1">7187 10320 9704 0 0,'0'-10'424'0'0,"0"10"96"0"0,-5 3-416 0 0,3-3-104 0 0,-3-3 0 0 0,-1 1 0 0 0,1 2 704 0 0,1 2 112 0 0,-1 5 24 0 0,-3-4 8 0 0,3-3-320 0 0,-1 3-64 0 0,2 5-16 0 0,-1 0 0 0 0,1-3-144 0 0,-1 3-33 0 0,-1-1-7 0 0,1 0 0 0 0,3 2-104 0 0,0-3-16 0 0,-2 2-8 0 0,4-3 0 0 0,0 3-136 0 0,0-2 64 0 0,0-1-64 0 0,4-1 0 0 0,-2 1 0 0 0,0-1-96 0 0,3-4 0 0 0,-1 0 0 0 0,2-3-176 0 0,-1 2-32 0 0,0-1-7 0 0,0-1-1 0 0,0-3 88 0 0,2 0 8 0 0,0 3 8 0 0,0-3 0 0 0,-2-1 208 0 0,2-1 0 0 0,-2 2 0 0 0,0-1 0 0 0,0-1 112 0 0,-1 2 64 0 0,-1-6 16 0 0,0 3 0 0 0,1 3 80 0 0,-1-3 15 0 0,-1-4 9 0 0,-1 0 0 0 0,1 2-64 0 0,-1 0-8 0 0,2-2-8 0 0,-2 0 0 0 0,-1 0-112 0 0,0 2-16 0 0,0-1-8 0 0,0 4 0 0 0,0-3-80 0 0,0 5 80 0 0,-1 1-80 0 0,1-2 80 0 0,1 4 16 0 0,-1 3 0 0 0,0 0 0 0 0,0 0 0 0 0,0 0 8 0 0,-1 6 8 0 0,-2-1 0 0 0,2 3 0 0 0,1 1-112 0 0,0 3 64 0 0,1 0-64 0 0,-1 4 0 0 0,-1 4 88 0 0,1-4-88 0 0,0-1 96 0 0,-2 0-96 0 0,2 0 0 0 0,0-1 0 0 0,2 3 0 0 0,-2-3 0 0 0,0-1-96 0 0,1-1-32 0 0,3 1 0 0 0,-1-2-7559 0 0</inkml:trace>
  <inkml:trace contextRef="#ctx0" brushRef="#br0" timeOffset="2">8857 10231 5528 0 0,'2'-13'240'0'0,"-2"8"56"0"0,1 0-232 0 0,1 1-64 0 0,0-2 0 0 0,1 0 0 0 0,-3 3 1664 0 0,2-1 320 0 0,-1 0 64 0 0,-1 4 8 0 0,0 0-1120 0 0,0 0-224 0 0,0 0-40 0 0,0 0-17 0 0,0 0-351 0 0,0 6-72 0 0,-1 2-8 0 0,-1-1-8 0 0,-1 1-96 0 0,-1 6-24 0 0,1 3 0 0 0,-2-1 0 0 0,0-3-32 0 0,1 4 0 0 0,-1-2-64 0 0,-2 1 96 0 0,2 3-96 0 0,1-2 0 0 0,1-4 64 0 0,0 1-64 0 0,-1 0 0 0 0,4-2 0 0 0,-2-2 0 0 0,0-1 0 0 0,2-1-88 0 0,-1-1-40 0 0,2-1 0 0 0,-1 0-8 0 0,2-5-376 0 0,-2 4-80 0 0,0-1-15 0 0,0-4-3833 0 0,0 0-768 0 0</inkml:trace>
  <inkml:trace contextRef="#ctx0" brushRef="#br0" timeOffset="3">8047 10334 1840 0 0,'0'0'160'0'0,"0"0"-160"0"0,0-4 0 0 0,0 1 0 0 0,0 3 2040 0 0,0 0 368 0 0,1-5 80 0 0,-1 1 8 0 0,-1 1-1392 0 0,1 3-280 0 0,0 0-56 0 0,-3-4-16 0 0,-1 1-272 0 0,4 3-64 0 0,-5 3 0 0 0,0 1-9 0 0,1-2-191 0 0,-1 2-40 0 0,0 2-8 0 0,0 3 0 0 0,0-2-16 0 0,-2 1-8 0 0,3-2 0 0 0,-2 2 0 0 0,1 2-144 0 0,2-1 64 0 0,0 0-64 0 0,1 1 0 0 0,-1-5 80 0 0,1 0-80 0 0,0 0 64 0 0,4-1-64 0 0,-2-4 0 0 0,2 5 0 0 0,1-4 0 0 0,-1 2 0 0 0,2-6 0 0 0,1 3 0 0 0,3 0-72 0 0,-4-1 72 0 0,1-4-248 0 0,2 1 8 0 0,-2 1 0 0 0,0-3 0 0 0,3 2 160 0 0,-2-2 80 0 0,2-4-80 0 0,-4 3 80 0 0,3 1 0 0 0,-5-5 0 0 0,2-1 0 0 0,0 2 0 0 0,-1 3 192 0 0,0-1 64 0 0,0-5 16 0 0,-2 1 0 0 0,3-3-144 0 0,-3 1-32 0 0,3 0-8 0 0,-1 1 0 0 0,-1 0-88 0 0,2 1 64 0 0,-3 5-64 0 0,2-2 64 0 0,-3 4-64 0 0,2-1 0 0 0,0 0 0 0 0,-2 6 0 0 0,0 0 0 0 0,0 0 0 0 0,0 0 0 0 0,0 0 0 0 0,-2 6 0 0 0,0-3 0 0 0,2 3 0 0 0,-4 1 0 0 0,3 4 0 0 0,-4-2 0 0 0,2 1 0 0 0,2 2 0 0 0,-3-2 0 0 0,0 3 0 0 0,3-1 0 0 0,-1-3 0 0 0,2-1 0 0 0,0 2 0 0 0,0 3-96 0 0,0-1 96 0 0,0-5-624 0 0,3 1-64 0 0,-1 0-15 0 0</inkml:trace>
  <inkml:trace contextRef="#ctx0" brushRef="#br0" timeOffset="4">5224 10363 1376 0 0,'6'-10'64'0'0,"-3"4"8"0"0,0 2-72 0 0,1-3 0 0 0,-2-2 0 0 0,2 0 0 0 0,2 6 696 0 0,-2-4 120 0 0,1-2 24 0 0,-1 2 8 0 0,-3-1-32 0 0,2 0-8 0 0,1-2 0 0 0,-3 2 0 0 0,3 1 24 0 0,-3-1 0 0 0,1 2 0 0 0,-2-1 0 0 0,1 1-208 0 0,-1 0-40 0 0,-1 3-8 0 0,-1-1 0 0 0,2 4-104 0 0,0 0-24 0 0,-6 2-8 0 0,2 0 0 0 0,1 4-120 0 0,-2 0-16 0 0,-1-1-8 0 0,1 4-1 0 0,-3 5 9 0 0,2 0 0 0 0,-1-4 0 0 0,-1 8 0 0 0,0 3-200 0 0,2-3-40 0 0,2-1 0 0 0,-4-1-64 0 0,5-1 88 0 0,-2 2-88 0 0,1-3 80 0 0,2-1-80 0 0,2-1 88 0 0,0-1-88 0 0,0-1 96 0 0,2 2-96 0 0,2-5 0 0 0,1 3 0 0 0,4-3 0 0 0,-2 0 0 0 0,2-2 0 0 0,0 1 0 0 0,1-3-104 0 0,3 2 40 0 0,-2 1-376 0 0,0-4-72 0 0,2-2-8 0 0</inkml:trace>
  <inkml:trace contextRef="#ctx0" brushRef="#br0" timeOffset="5">8778 10239 6448 0 0,'0'0'576'0'0,"0"-6"-464"0"0,2 4-112 0 0,0-2 0 0 0,-2 4 1056 0 0,0 0 184 0 0,0 0 40 0 0,0 0 0 0 0,0 0-288 0 0,0 0-64 0 0,0 4-16 0 0,0 2 0 0 0,-2-1-464 0 0,0 3-97 0 0,2 1-23 0 0,-3 4 0 0 0,-1 0-152 0 0,1 0-32 0 0,-1-1-8 0 0,1 4 0 0 0,-1-1-72 0 0,2 0-64 0 0,-1-3 96 0 0,-1 1-96 0 0,3 0 0 0 0,-4-2 0 0 0,5 1 0 0 0,-2-3 0 0 0,-1 0-72 0 0,1-1-72 0 0,1 1-16 0 0,-3-2 0 0 0,3-1-416 0 0,-1-1-79 0 0,-2 4-17 0 0</inkml:trace>
  <inkml:trace contextRef="#ctx0" brushRef="#br0" timeOffset="6">3041 10234 3680 0 0,'0'0'328'0'0,"0"0"-264"0"0,0 0-64 0 0,0 0 0 0 0,0 0 1248 0 0,0 0 224 0 0,0 0 56 0 0,0 0 8 0 0,0 0-728 0 0,0 0-136 0 0,1 7-32 0 0,2-1-8 0 0,-2 0-400 0 0,1 1-72 0 0,-2 3-24 0 0,0 2 0 0 0,0-2 248 0 0,-2 1 40 0 0,2 1 16 0 0,-1 3 0 0 0,-2 0-264 0 0,2 0-48 0 0,1-2-16 0 0,-2-2 0 0 0,2 2-112 0 0,-2-1 64 0 0,1-3-64 0 0,1 1 0 0 0,-2-2 64 0 0,2 0-64 0 0,-2-1 0 0 0,1-1 0 0 0,1-2 72 0 0,0 1-72 0 0,-2-1 64 0 0,2-4-64 0 0,0 0 0 0 0,0 0 0 0 0,0 5 0 0 0,0-5 0 0 0,0 0 0 0 0,0 0 0 0 0,0 0 0 0 0,0 0 0 0 0,0 0-88 0 0,0 0 88 0 0,0-6-64 0 0,0 3 64 0 0,0-3 0 0 0,0 2 0 0 0,0-3 0 0 0,0 3-64 0 0,2-1 64 0 0,-1 1 0 0 0,3-1 0 0 0,-3 1 0 0 0,1-2 0 0 0,1 3 72 0 0,1 3-8 0 0,0-3-64 0 0,-1 1 96 0 0,2 1-32 0 0,-2 4 0 0 0,2 0-64 0 0,-2 0 96 0 0,2-1-96 0 0,0 2 96 0 0,-1 1-96 0 0,3 3 64 0 0,-1-3-64 0 0,-1-1 0 0 0,0 0 0 0 0,-1 0 0 0 0,1 0 0 0 0,0-2 0 0 0,0 2 0 0 0,-1-1-272 0 0,0 0-56 0 0,-1-1-16 0 0,-3-2-3752 0 0,0 0-760 0 0</inkml:trace>
  <inkml:trace contextRef="#ctx0" brushRef="#br0" timeOffset="7">8169 10318 3680 0 0,'0'0'328'0'0,"0"0"-264"0"0,0 0-64 0 0,-5 0 0 0 0,1 4 1792 0 0,1-2 336 0 0,3-2 72 0 0,-4 2 8 0 0,2 3-1248 0 0,-2-1-256 0 0,1-2-56 0 0,0 2-8 0 0,-3-1-344 0 0,4 6-72 0 0,1-3-8 0 0,-1 2-8 0 0,2-5-136 0 0,-2 3-72 0 0,2 1 79 0 0,0-1-79 0 0,2-3 64 0 0,0 2-64 0 0,1 0 0 0 0,1-1 0 0 0,1-1 0 0 0,-2 1-64 0 0,3-4-7 0 0,0 2-1 0 0,0 0-184 0 0,-2-2-40 0 0,3-2-8 0 0,-2 0 0 0 0,3-2 112 0 0,-3 1 16 0 0,1-4 8 0 0,-1 0 0 0 0,0 1 168 0 0,-2 0 0 0 0,1 0 80 0 0,-1-1-80 0 0,-1-4 240 0 0,0 2-8 0 0,2 1 0 0 0,-4-1 0 0 0,0-3 24 0 0,-3 3 8 0 0,3 1 0 0 0,-1-1-1 0 0,-1-1-167 0 0,0 1-32 0 0,0 1 0 0 0,-2 2-64 0 0,2 5 0 0 0,-4-3 0 0 0,4 0 0 0 0,-6 2 0 0 0,3 2 0 0 0,-3 2 0 0 0,1 1-120 0 0,2 0 40 0 0,-1 0 80 0 0,0 4-80 0 0,-1 1 80 0 0,2-3-79 0 0,2-2-57 0 0,0 4-16 0 0,-1 2 0 0 0,2-1 0 0 0,0-1-240 0 0,2-2-56 0 0,0 1 0 0 0,2 1-3480 0 0,4 3-688 0 0</inkml:trace>
  <inkml:trace contextRef="#ctx0" brushRef="#br0" timeOffset="8">6510 10295 7368 0 0,'0'-7'320'0'0,"0"2"80"0"0,0 4-320 0 0,0-3-80 0 0,0 2 0 0 0,2-4 0 0 0,-2 1 1320 0 0,1 0 248 0 0,-1 5 56 0 0,0 0 8 0 0,0 0-896 0 0,0 0-168 0 0,0 0-40 0 0,1 9-9 0 0,2 0-311 0 0,0-1-64 0 0,-3-5-16 0 0,2 5 0 0 0,-2 1-64 0 0,1 2-64 0 0,-1-2 96 0 0,0 2-96 0 0,0-1 64 0 0,0 0-64 0 0,-1 2 0 0 0,1-2 0 0 0,-5-3 64 0 0,4 2-64 0 0,-2 1 0 0 0,0-3 0 0 0,-2-2 0 0 0,3 0 0 0 0,-1-1 0 0 0,0 1 0 0 0,-1 1 0 0 0,0-2 0 0 0,3-4-104 0 0,1 0 40 0 0,-2 4 64 0 0,2-4-80 0 0,0 0 80 0 0,-2-4-80 0 0,0-1 80 0 0,2 3 0 0 0,0 2 0 0 0,0-3 0 0 0,0-4-80 0 0,4 4 0 0 0,-2-3 0 0 0,2-2 0 0 0,1 0 184 0 0,0 2 40 0 0,0-1 8 0 0,1 3 0 0 0,1-5-88 0 0,0 5-64 0 0,0 0 72 0 0,-3 4-72 0 0,0-2 64 0 0,0 2-64 0 0,1-3 0 0 0,0 6 0 0 0,0 3 64 0 0,-2-5-64 0 0,-2 2 0 0 0,3 0 72 0 0,-2 3-72 0 0,0 0 64 0 0,-1-1-64 0 0,-1 1 64 0 0,0 0-64 0 0,2-2 0 0 0,0 4 72 0 0,-2-3-72 0 0,0-1 0 0 0,1 1 0 0 0,-1 4 0 0 0,0-2 0 0 0,0-5-360 0 0,2 2-32 0 0,0 0-8 0 0,1 2-4143 0 0,-1 4-833 0 0</inkml:trace>
  <inkml:trace contextRef="#ctx0" brushRef="#br0" timeOffset="9">3187 10282 3680 0 0,'-3'-6'160'0'0,"3"6"40"0"0,0-1-200 0 0,0 1 0 0 0,0 0 0 0 0,0 0 0 0 0,0 0 1312 0 0,0 0 216 0 0,0 0 40 0 0,0 0 16 0 0,-4 5-1040 0 0,0 1-200 0 0,-1-3-48 0 0,-2 3-8 0 0,2 0-216 0 0,-1-1-72 0 0,-2 4 0 0 0,-1 0 0 0 0,1-3-160 0 0,-2 4-80 0 0,2-1-16 0 0,1-1-2688 0 0,-2 1-544 0 0</inkml:trace>
  <inkml:trace contextRef="#ctx0" brushRef="#br0" timeOffset="10">6953 10370 10536 0 0,'0'0'224'0'0,"0"0"56"0"0,0 0 8 0 0,0 0 16 0 0,3-3-240 0 0,-3 3-64 0 0,0 0 0 0 0,3 0 0 0 0,4-2 384 0 0,-1 2 72 0 0,-1-2 16 0 0,-1 2 0 0 0,-1-3-232 0 0,2 2-48 0 0,0-2 0 0 0,0 1-8 0 0,2 5-112 0 0,-2-4-72 0 0,0-2 96 0 0,0-3-96 0 0,0 6 64 0 0,-2-4-64 0 0,-1 0 0 0 0,0-1 0 0 0,1-3 0 0 0,-2 2 0 0 0,0 1 0 0 0,-1-1 0 0 0,0-1 96 0 0,0 1-96 0 0,0 6 96 0 0,-1-4-96 0 0,1-1 216 0 0,-1 0-16 0 0,1 5 0 0 0,0 0 0 0 0,0 0-16 0 0,-7 0-8 0 0,3 0 0 0 0,-4 1 0 0 0,4 3-56 0 0,-3 0-17 0 0,0 0 1 0 0,1 2 0 0 0,1-1-40 0 0,1 2 0 0 0,-3-3-64 0 0,3 1 96 0 0,-3 2 0 0 0,0 1 0 0 0,1 2 0 0 0,3 0 0 0 0,1-4-16 0 0,0 3-8 0 0,1 1 0 0 0,1-3 0 0 0,1-1-72 0 0,3 0 0 0 0,-3 0 0 0 0,4 0 0 0 0,3-1-104 0 0,-2-1-40 0 0,2-2-8 0 0,-1 2 0 0 0,6-2-1063 0 0,-3-1-225 0 0</inkml:trace>
  <inkml:trace contextRef="#ctx0" brushRef="#br0" timeOffset="11">7521 10305 3680 0 0,'0'0'328'0'0,"0"0"-264"0"0,0 0-64 0 0,0 0 0 0 0,0 0 1984 0 0,0 0 376 0 0,-2-2 72 0 0,2 2 24 0 0,0 0-1400 0 0,0 0-288 0 0,0 0-48 0 0,0 0-17 0 0,0 0-303 0 0,0 0-64 0 0,4 4-16 0 0,-3 2 0 0 0,1-1-192 0 0,-2 3-32 0 0,2 3-16 0 0,-1 2 0 0 0,0-3-80 0 0,2 3 64 0 0,-3-4-64 0 0,0 1 64 0 0,5 1-64 0 0,-5-5 0 0 0,0 2 0 0 0,0-3 0 0 0,0 4 64 0 0,0-4-64 0 0,0-1 0 0 0,0-4 64 0 0,0 0-64 0 0,0 0 0 0 0,0 0 0 0 0,0 0 64 0 0,0 0 0 0 0,0-3 0 0 0,0 3 0 0 0,-5-3 0 0 0,2-3-64 0 0,2 0 0 0 0,-2 1 0 0 0,1 0 0 0 0,2-2 0 0 0,0 1 0 0 0,0-4 0 0 0,2 3 0 0 0,-2-1 0 0 0,2-1 0 0 0,-1-3-72 0 0,3 2 72 0 0,1 3-104 0 0,0-1 8 0 0,1 1 0 0 0,1-1 0 0 0,1 2-128 0 0,-1 2-32 0 0,0-2 0 0 0,1 2 0 0 0,0-1-200 0 0,0 1-48 0 0,-2 4-7 0 0,1 0-3809 0 0,-1-2-768 0 0</inkml:trace>
  <inkml:trace contextRef="#ctx0" brushRef="#br0" timeOffset="12">2361 10363 3224 0 0,'0'0'288'0'0,"0"0"-288"0"0,0 0 0 0 0,0 0 0 0 0,0 0 1064 0 0,0 0 160 0 0,0 0 32 0 0,0 0 8 0 0,-2-3-528 0 0,2 3-112 0 0,0 0-16 0 0,-1-6-8 0 0,-2-2-184 0 0,2 5-40 0 0,1 3-8 0 0,0 0 0 0 0,-2-6-16 0 0,2 1 0 0 0,-2 0 0 0 0,2 0 0 0 0,-1 1-168 0 0,1 1-40 0 0,0-1-8 0 0,0 4 0 0 0,0 0 56 0 0,0 0 0 0 0,1-3 8 0 0,-1 3 0 0 0,0 0-24 0 0,0 0-8 0 0,4-6 0 0 0,-3 2 0 0 0,3 0-64 0 0,0 2-8 0 0,-1-1-8 0 0,0 2 0 0 0,3-3 8 0 0,-1 4 7 0 0,0 1 1 0 0,0-1 0 0 0,0-1-40 0 0,-1 2 0 0 0,2 6-64 0 0,-4-5 96 0 0,3 0-96 0 0,-1 0 0 0 0,1 2 64 0 0,-1-1-64 0 0,1 5 0 0 0,-3-3 0 0 0,1-2 0 0 0,1 3 0 0 0,-3 1 64 0 0,2-1-64 0 0,-3-2 0 0 0,0-1 0 0 0,0 4 72 0 0,-3-1-72 0 0,3-1 64 0 0,0-5-64 0 0,0 0 64 0 0,-2 4-64 0 0,-4 2 0 0 0,2-1 64 0 0,-1-3-64 0 0,-1 0 64 0 0,1 2-64 0 0,2-3 64 0 0,-3 2-64 0 0,1-2 80 0 0,0-1-80 0 0,-2 0 80 0 0,3 0-80 0 0,0-1 64 0 0,-1-3-64 0 0,1 0 64 0 0,1 4 0 0 0,0-4 0 0 0,1-3 0 0 0,0 3 0 0 0,4-2-256 0 0,-2 0-64 0 0,0 1 0 0 0,2-1-8 0 0,-1-3-727 0 0,1 4-137 0 0,-2 5-32 0 0,3-10-8 0 0</inkml:trace>
  <inkml:trace contextRef="#ctx0" brushRef="#br0" timeOffset="13">7721 10298 3680 0 0,'-2'-7'328'0'0,"2"7"-264"0"0,0 0-64 0 0,0 0 0 0 0,0 0 1608 0 0,0 0 312 0 0,0 0 56 0 0,0 0 8 0 0,-3-2-944 0 0,-3 2-192 0 0,1 2-40 0 0,0 2-8 0 0,3-1-288 0 0,-4 1-64 0 0,1-1-17 0 0,-1-1 1 0 0,2 6-144 0 0,-2-1-24 0 0,0-1-8 0 0,-2 0 0 0 0,3 3-112 0 0,-1-2-24 0 0,-1 0-8 0 0,4 1 0 0 0,0-1-40 0 0,1-1-8 0 0,2 2 0 0 0,0-2 0 0 0,0-2-64 0 0,3 1 0 0 0,-1-1 0 0 0,1 0 0 0 0,2 0-120 0 0,1-2-40 0 0,-1 0 0 0 0,1-2-8 0 0,-1 1-72 0 0,0-2-16 0 0,1-1 0 0 0,1-2 0 0 0,-2 0 104 0 0,1-1 24 0 0,-1-2 0 0 0,2-1 0 0 0,-1 3 128 0 0,-3-3 0 0 0,-2 1 0 0 0,3-1 0 0 0,-3 2 88 0 0,1-3 40 0 0,-1 0 16 0 0,-1 2 0 0 0,1-3 16 0 0,-1 2 8 0 0,0 8 0 0 0,0-3 0 0 0,0-2-48 0 0,0 3-16 0 0,0 2 0 0 0,0 0 0 0 0,0 0-104 0 0,0 0 64 0 0,0 0-64 0 0,0 0 0 0 0,-1 5 72 0 0,1-3-72 0 0,0-2 64 0 0,0 0-64 0 0,-1 3 0 0 0,1 4 64 0 0,1 0-64 0 0,-1 0 0 0 0,0-1 0 0 0,0 1 0 0 0,1 3 64 0 0,1-2-64 0 0,-2-3 0 0 0,1 2 0 0 0,3 1-80 0 0,-3-3 80 0 0,3 0-472 0 0,0-1-40 0 0,-1 1-16 0 0</inkml:trace>
  <inkml:trace contextRef="#ctx0" brushRef="#br0" timeOffset="14">7835 10331 3224 0 0,'0'0'288'0'0,"0"0"-288"0"0,-3-3 0 0 0,3 3 0 0 0,0 0 2144 0 0,0 0 384 0 0,0 0 64 0 0,0 0 24 0 0,0 0-1616 0 0,-2 3-320 0 0,-1 3-64 0 0,3-2-8 0 0,0-4-353 0 0,-2 6-63 0 0,0 1-8 0 0,2-1-8 0 0,0-6-112 0 0,0 7-64 0 0,0 0 80 0 0,0 0-80 0 0,0-2 176 0 0,-2 0-16 0 0,2-1 0 0 0,-2 0 0 0 0,4-1-320 0 0,-2-3-64 0 0,0 0-8 0 0,0 0-8 0 0,0 0 240 0 0,0 0 0 0 0,0 0 0 0 0,2-2 0 0 0,-2 1 0 0 0,4-3 0 0 0,-4 0 0 0 0,3 0 0 0 0,0-3 0 0 0,-1-1 64 0 0,1 4 8 0 0,1-2 0 0 0,1-4 120 0 0,-1 5 32 0 0,1 1 0 0 0,-2-2 0 0 0,3-3-88 0 0,1-1-8 0 0,-3 2-8 0 0,3 3 0 0 0,-2 2-48 0 0,2 1-8 0 0,-3-3 0 0 0,1 1 0 0 0,-1 4-64 0 0,0 0 0 0 0,-3 0-96 0 0,3 0 96 0 0,-4 0-72 0 0,1 1 72 0 0,1 3 0 0 0,-2-4 0 0 0,0 0 0 0 0,0 6-64 0 0,0 1 64 0 0,0 1 0 0 0,-2-3-96 0 0,1 1 0 0 0,1 1 8 0 0,-2 1 0 0 0,2 1-96 0 0,-2-2-16 0 0,1-1-8 0 0,1 1 0 0 0,1 2-216 0 0,-1-1-48 0 0,2-5-7 0 0,0 4-3881 0 0,1-1-784 0 0</inkml:trace>
  <inkml:trace contextRef="#ctx0" brushRef="#br0" timeOffset="15">8724 10302 6448 0 0,'-8'-6'288'0'0,"8"6"56"0"0,-4 4-280 0 0,4-4-64 0 0,0 0 0 0 0,0 0 0 0 0,0 0 1440 0 0,0 0 264 0 0,0 0 56 0 0,0 0 16 0 0,5 2-1016 0 0,2 0-208 0 0,0-2-40 0 0,-1 1 0 0 0,4-2-328 0 0,0 2-65 0 0,-2 1-15 0 0,5 0 0 0 0,-3-4-104 0 0,1 2-120 0 0,0 2 24 0 0,1-1 9 0 0,1-1-281 0 0,-2 0-56 0 0,-2 0-16 0 0,-2 3-3656 0 0,1-2-728 0 0</inkml:trace>
  <inkml:trace contextRef="#ctx0" brushRef="#br0" timeOffset="16">8808 10339 2304 0 0,'-13'5'96'0'0,"8"-3"32"0"0,-2 4-128 0 0,-1-4 0 0 0,-1-2 0 0 0,1 0 0 0 0,0 2 2040 0 0,0 1 384 0 0,1-3 72 0 0,2 0 24 0 0,2 1-1424 0 0,3-1-280 0 0,0 0-56 0 0,0 0-16 0 0,0 0-416 0 0,0 0-80 0 0,6 0-24 0 0,0-1-1 0 0,2-2-79 0 0,2 3-16 0 0,-1 0-8 0 0,5 0 0 0 0,-1-2-264 0 0,0 0-48 0 0,3 0-15 0 0,0 0-1 0 0,-2-2-296 0 0,1 1-56 0 0,0 1-16 0 0</inkml:trace>
  <inkml:trace contextRef="#ctx0" brushRef="#br0" timeOffset="17">8294 10305 4144 0 0,'0'0'184'0'0,"0"0"40"0"0,0 0-224 0 0,0 0 0 0 0,1 0 0 0 0,-1 0 0 0 0,4 2 2136 0 0,-4-2 384 0 0,0 0 72 0 0,0 0 24 0 0,0 4-1712 0 0,1 0-336 0 0,-1-4-72 0 0,0 0-17 0 0,-1 6-279 0 0,1 1-56 0 0,-2 5-16 0 0,0-5 0 0 0,2-7-128 0 0,0 0 64 0 0,-1 6-64 0 0,-1-2 0 0 0,2-1 64 0 0,-2 2-64 0 0,-1 0 0 0 0,3 1 0 0 0,0-2 0 0 0,0-4 0 0 0,0 0-80 0 0,0 4 80 0 0,3 1-208 0 0,-3-5 16 0 0,0 0 8 0 0,2 0 0 0 0,-2 0 0 0 0,3 0 1 0 0,1-1-1 0 0,-1-1 0 0 0,2-2 104 0 0,-1 1 80 0 0,2-2-104 0 0,-2 0 40 0 0,1-4 64 0 0,-1 4 64 0 0,1 0-64 0 0,-1 0 88 0 0,0 0 40 0 0,0-1 16 0 0,-1 3 0 0 0,0 3-1 0 0,0 0 17 0 0,2-1 0 0 0,-1-1 0 0 0,-1 2 0 0 0,0 3-32 0 0,-3-3 0 0 0,2-3 0 0 0,-2 3 0 0 0,3 6-128 0 0,-1 0 80 0 0,-2-6-80 0 0,0 0 64 0 0,0 0-64 0 0,1 5 0 0 0,-4 0 0 0 0,3 0 0 0 0,0-5 0 0 0,0 0-160 0 0,0 5 24 0 0,0-5 8 0 0,0 0-48 0 0,0 0-8 0 0,0 3 0 0 0,0-3 0 0 0,0 0 56 0 0,0 0 1 0 0,0 0 7 0 0,0 0 0 0 0,3 4 120 0 0,-3-4 0 0 0,2-4 0 0 0,2 1 0 0 0,-4 3 88 0 0,3 0 40 0 0,1-5-1 0 0,1-1 9 0 0,-1-2 120 0 0,1 3 32 0 0,0 0 0 0 0,0 2 0 0 0,0-7-24 0 0,-1 5 0 0 0,1 3 0 0 0,3-2 0 0 0,-5 2-72 0 0,1 0-8 0 0,0 5-8 0 0,-1-2 0 0 0,2-1-56 0 0,-2-2-16 0 0,1 0 0 0 0,-4 2 0 0 0,1 4-104 0 0,2 2 64 0 0,-2-2-64 0 0,2 1 0 0 0,-2 1 0 0 0,0 2 0 0 0,2-3 0 0 0,-2 1-80 0 0,1 0-304 0 0,-2-2-64 0 0,-2 4-16 0 0,2-3-7031 0 0</inkml:trace>
  <inkml:trace contextRef="#ctx0" brushRef="#br0" timeOffset="18">6836 10357 4144 0 0,'0'0'368'0'0,"0"0"-296"0"0,0 0-72 0 0,0 0 0 0 0,0 3 1520 0 0,0 2 288 0 0,0-5 56 0 0,0 4 16 0 0,-1 3-1016 0 0,1-1-192 0 0,1-2-48 0 0,-1-1-8 0 0,-1 1-224 0 0,1 2-40 0 0,1 0-16 0 0,-1-6 0 0 0,0 0-184 0 0,-1 2-40 0 0,1 6-8 0 0,-1-1 0 0 0,1-7-40 0 0,0 4-1 0 0,-2 1-63 0 0,2-2 96 0 0,0-3-96 0 0,0 0 0 0 0,0 0 0 0 0,0 0 0 0 0,-3 3 0 0 0,3-3-64 0 0,0 0 64 0 0,0 0-103 0 0,0 0 103 0 0,0 0-72 0 0,-4-3 72 0 0,3-3-64 0 0,-1 0 64 0 0,0 1 0 0 0,2 1 0 0 0,2-3 0 0 0,0-2 96 0 0,1 1-24 0 0,-1 1-1 0 0,1-1 1 0 0,0-3-72 0 0,0 3 0 0 0,2 2 0 0 0,0-2 64 0 0,0 1-160 0 0,2 1-31 0 0,0 0-1 0 0,-1 2-8 0 0,1 1-312 0 0,-2 1-64 0 0,1-4-16 0 0,-3 4-3448 0 0,0 4-696 0 0</inkml:trace>
  <inkml:trace contextRef="#ctx0" brushRef="#br0" timeOffset="19">3214 10392 12584 0 0,'0'0'272'0'0,"0"0"56"0"0,0 0 16 0 0,2 3 16 0 0,3-1-288 0 0,-1 0-72 0 0,0-2 0 0 0,-1 0 0 0 0,2 2 176 0 0,0 0 16 0 0,1-4 8 0 0,-3 2 0 0 0,3-2-112 0 0,-1 2-24 0 0,0 0-64 0 0,2-2 96 0 0,-3-2-96 0 0,1 3 0 0 0,-2-1 0 0 0,4 0 0 0 0,-5-4 0 0 0,4 3 0 0 0,-4 0-72 0 0,2 0 72 0 0,-1-3 0 0 0,-2 2 0 0 0,1 1 0 0 0,-2-1 0 0 0,0 4 128 0 0,0-3-32 0 0,-2-5-8 0 0,2 3 0 0 0,0 5 104 0 0,-1-6 32 0 0,-1 0 0 0 0,-1 1 0 0 0,3 0-88 0 0,0 5-9 0 0,0 0-7 0 0,0 0 0 0 0,-4 0-24 0 0,-2 0 0 0 0,0 6 0 0 0,0-3 0 0 0,0-3-96 0 0,1 3 0 0 0,0 4 0 0 0,-2 3 0 0 0,2-1 152 0 0,1 1 80 0 0,1-3 24 0 0,-3 4 0 0 0,4 0-256 0 0,-5-1-128 0 0,5-2 8 0 0,0 2 8 0 0,1-1 176 0 0,1-1 32 0 0,1-1 0 0 0,-1-1 8 0 0,2-3-104 0 0,-1 1 0 0 0,3 2 0 0 0,1-3 0 0 0,2-1-120 0 0,0-2-40 0 0,-2 2-16 0 0,4-2 0 0 0,0-2-288 0 0,2 0-55 0 0,-2 0-17 0 0,3 1-5840 0 0</inkml:trace>
  <inkml:trace contextRef="#ctx0" brushRef="#br0" timeOffset="20">4094 10339 2760 0 0,'0'-6'248'0'0,"0"2"-248"0"0,0 2 0 0 0,0 2 0 0 0,0 0 1192 0 0,0-1 192 0 0,0-3 40 0 0,0 4 8 0 0,0 0-480 0 0,0 0-96 0 0,2 0-24 0 0,1 0 0 0 0,1 1-224 0 0,0 2-40 0 0,1-6-16 0 0,-1 2 0 0 0,0-3-200 0 0,1 4-32 0 0,0 2-16 0 0,-2-2 0 0 0,3-2-64 0 0,-1 2-16 0 0,0 4 0 0 0,1 1 0 0 0,-1-1-81 0 0,0 0-15 0 0,1 0-8 0 0,-1 3 0 0 0,0 1-120 0 0,-2 0 88 0 0,-1-2-88 0 0,1 4 80 0 0,-1-3-16 0 0,-2 0-64 0 0,0 1 96 0 0,-2-1-32 0 0,0 0-64 0 0,-1 1 64 0 0,-2 0-64 0 0,-1-1 64 0 0,1-1-64 0 0,0-1 64 0 0,-3 2-64 0 0,2-1 64 0 0,0-1 16 0 0,1-1 0 0 0,-2 1 0 0 0,2 1 0 0 0,2-4 88 0 0,0 2 24 0 0,1 2 0 0 0,0 0 0 0 0,2-3-80 0 0,2-1-16 0 0,0-1 0 0 0,3 2 0 0 0,0 0-96 0 0,3 0 0 0 0,1-4 0 0 0,1-1 0 0 0,4 4 0 0 0,-1-2 0 0 0,1-2 88 0 0,1-1-88 0 0,1 0-832 0 0,-5 2-224 0 0,17-7-47 0 0,-9 5-9 0 0</inkml:trace>
  <inkml:trace contextRef="#ctx0" brushRef="#br0" timeOffset="21">6407 10331 4144 0 0,'0'0'184'0'0,"-4"0"40"0"0,0-3-224 0 0,-2 3 0 0 0,3-2 0 0 0,0 2 0 0 0,-2 2 1600 0 0,0-2 272 0 0,-1 0 56 0 0,1 1 16 0 0,1 5-1104 0 0,1-2-216 0 0,-2-2-48 0 0,2 1 0 0 0,-5 5-200 0 0,4-3-40 0 0,-2 0-8 0 0,1 1 0 0 0,0 0-328 0 0,2 1 0 0 0,2-1 0 0 0,-2-2 0 0 0,3-4 0 0 0,0 8 0 0 0,0-2 0 0 0,0 0 0 0 0,3-2 0 0 0,0 1 0 0 0,-2 1 64 0 0,4-1-64 0 0,1 1 64 0 0,2-2 0 0 0,-2-1 0 0 0,3 1 0 0 0,0 3-64 0 0,1-3 0 0 0,0-2-96 0 0,0 2 96 0 0,2-1 0 0 0,-3 1 0 0 0,3-2 0 0 0,-4 0 0 0 0,-1-2 64 0 0,1 3-64 0 0,-3-2 64 0 0,0-1-64 0 0,-5 0 72 0 0,0 0-72 0 0,0 0 80 0 0,0 0-80 0 0,0 0 103 0 0,-5 1-23 0 0,-1 1-8 0 0,-2 1 0 0 0,0-2-72 0 0,0-1 0 0 0,-3 2 0 0 0,0-2 64 0 0,-1 2-136 0 0,1-2-32 0 0,0-2-8 0 0,2 2 1 0 0,1 0-225 0 0,0 0-48 0 0,1-2 0 0 0,2 1-8 0 0,0-2-848 0 0,2 1-168 0 0</inkml:trace>
  <inkml:trace contextRef="#ctx0" brushRef="#br0" timeOffset="22">6729 10359 10736 0 0,'-4'-5'480'0'0,"1"3"96"0"0,2 0-464 0 0,-3-1-112 0 0,0-2 0 0 0,3 4 0 0 0,-5-1 480 0 0,3 0 64 0 0,-1-2 24 0 0,1 2 0 0 0,-2-1-152 0 0,1 4-24 0 0,4-1-8 0 0,-6 4 0 0 0,0-2-184 0 0,-1 4-40 0 0,0 3 0 0 0,2 0-8 0 0,-1-2-56 0 0,-1 3-1 0 0,2-3-7 0 0,1 2 0 0 0,1-1-24 0 0,1-1-64 0 0,0 0 96 0 0,2 1-32 0 0,2 1-64 0 0,0-1 0 0 0,-2-3 0 0 0,3-1 64 0 0,0 2-64 0 0,1-1-96 0 0,1-3 16 0 0,0-2 8 0 0,3 1-128 0 0,-4 2-23 0 0,-1-3-9 0 0,3-4 0 0 0,-1 2-40 0 0,-1-2-8 0 0,0 3 0 0 0,0-1 0 0 0,1-3 280 0 0,-1 1 0 0 0,-1 0 0 0 0,-1-2 0 0 0,1 3 0 0 0,0-4 0 0 0,-3 1 96 0 0,3 0-24 0 0,-3 0 64 0 0,0 0 16 0 0,0-4 0 0 0,1 2 0 0 0,1 3-24 0 0,-2-3 0 0 0,0 2 0 0 0,0 0 0 0 0,0-3 0 0 0,0 4-8 0 0,0 5 0 0 0,0 0-1 0 0,2-5-15 0 0,-2 5 0 0 0,0 0 0 0 0,0 0 0 0 0,0 0-8 0 0,0 0-8 0 0,3 4 0 0 0,-2 2 0 0 0,0-1 72 0 0,-1 0 24 0 0,3 0 0 0 0,-3 3 0 0 0,1 2-184 0 0,1-3 0 0 0,-1 1 0 0 0,1-3 0 0 0,0 4 0 0 0,-2-4 0 0 0,3 1 0 0 0,-2-3 0 0 0,3 4-136 0 0,-4-2-40 0 0,5 1-8 0 0,-2-3 0 0 0,0 0-392 0 0,0-2-87 0 0,1 3-9 0 0,-2-2-8 0 0</inkml:trace>
  <inkml:trace contextRef="#ctx0" brushRef="#br0" timeOffset="23">5932 10397 11144 0 0,'-7'-5'488'0'0,"7"5"112"0"0,0 0-480 0 0,-3 1-120 0 0,3-1 0 0 0,0 0 0 0 0,-2 4 488 0 0,2-4 80 0 0,0 0 8 0 0,0 0 8 0 0,-4 4-232 0 0,4-4-56 0 0,0 0-8 0 0,0 0 0 0 0,0 0-184 0 0,0 0-40 0 0,1 5 0 0 0,3-2-64 0 0,-1-3 64 0 0,0 0-64 0 0,2 3 0 0 0,1-1 0 0 0,-1-2 0 0 0,-1 0 0 0 0,1-2 0 0 0,-2-1 0 0 0,2 3 0 0 0,-1 0 0 0 0,-1-4 0 0 0,0 0 0 0 0,0 0 0 0 0,-2 0 0 0 0,2-3 64 0 0,-3 3-64 0 0,0-2 128 0 0,0 3-32 0 0,0-1-9 0 0,0-2 1 0 0,0-2 40 0 0,0 4 16 0 0,0 4 0 0 0,-4-4 0 0 0,1 0-80 0 0,0 1-64 0 0,0 0 72 0 0,-3 6-72 0 0,2-1 96 0 0,-1-1-24 0 0,0 1-8 0 0,-1 4 0 0 0,0 0 0 0 0,1 3 0 0 0,0-4 0 0 0,0 3 0 0 0,0-1 64 0 0,2 0 16 0 0,-2 1 0 0 0,4-1 0 0 0,-3-1-40 0 0,2 1-8 0 0,2 0 0 0 0,0 1 0 0 0,4-2 0 0 0,-1-1-8 0 0,2 1 0 0 0,0 1 0 0 0,2-4-88 0 0,1 1 0 0 0,1 0 0 0 0,2-2 0 0 0,0 0-928 0 0,2-2-120 0 0,14-2-23 0 0,-6 0-9 0 0</inkml:trace>
  <inkml:trace contextRef="#ctx0" brushRef="#br0" timeOffset="24">3461 10350 2760 0 0,'0'0'120'0'0,"0"0"32"0"0,0 0-152 0 0,-3 2 0 0 0,3-2 0 0 0,-4 4 0 0 0,3 0 1880 0 0,-2 1 344 0 0,3-5 72 0 0,-5 3 8 0 0,0 3-1400 0 0,2 0-280 0 0,1 0-56 0 0,-2-3-16 0 0,3 3-208 0 0,-2 1-48 0 0,1 0-8 0 0,-1-2 0 0 0,3-1-144 0 0,0 2-32 0 0,0 0-8 0 0,0-1 0 0 0,3-1-104 0 0,-1 0 0 0 0,1 0 64 0 0,-2-3-64 0 0,5 5 0 0 0,-3-5 0 0 0,2-1 64 0 0,0 0-64 0 0,-1 2 0 0 0,1 0 0 0 0,2-4 0 0 0,-1-1-80 0 0,-1 2 80 0 0,1-2-104 0 0,-1 1 40 0 0,0 1 64 0 0,0-3 0 0 0,-1 0 0 0 0,0 2 0 0 0,1-4 0 0 0,-2 1 0 0 0,-1-1 0 0 0,1 4 72 0 0,0-2-8 0 0,-1-1 88 0 0,-1 1 16 0 0,0-1 7 0 0,-1 1 1 0 0,2 3 16 0 0,0-2 0 0 0,-2 2 0 0 0,0 1 0 0 0,0 0-64 0 0,0 0-16 0 0,0 0 0 0 0,0 0 0 0 0,4 4 0 0 0,-2 1 0 0 0,-2-5 0 0 0,0 7 0 0 0,1-1-8 0 0,-1 3 0 0 0,2 3 0 0 0,-2-3 0 0 0,0 1-8 0 0,0-1 0 0 0,2 8 0 0 0,-2-5 0 0 0,0 2 8 0 0,0-1 0 0 0,0 4 0 0 0,0-2 0 0 0,-2 2-104 0 0,2-4 72 0 0,-2-2-72 0 0,1 2 64 0 0,-2 2-64 0 0,0-4 0 0 0,-1-3 72 0 0,0-2-72 0 0,1 3 0 0 0,-2-3 0 0 0,0-2 0 0 0,-2 0 0 0 0,3-4-232 0 0,-2 0-88 0 0,-3 2-8 0 0,1-4-4775 0 0,-1-6-953 0 0</inkml:trace>
  <inkml:trace contextRef="#ctx0" brushRef="#br0" timeOffset="25">5543 10386 3224 0 0,'-6'-7'288'0'0,"3"4"-288"0"0,-2 3 0 0 0,2 3 0 0 0,0 0 1504 0 0,1 1 256 0 0,-2-1 40 0 0,0 3 16 0 0,1 2-928 0 0,0-4-184 0 0,-2 1-40 0 0,4-2-8 0 0,-1 4-248 0 0,1 2-56 0 0,-2-4 0 0 0,3 0-8 0 0,0 1-152 0 0,3 0-32 0 0,-2-2-8 0 0,2 0 0 0 0,-3-4-88 0 0,3 4-64 0 0,2 0 72 0 0,0 0-72 0 0,1-3 72 0 0,-1-1-72 0 0,3 0 64 0 0,0 0-64 0 0,-2 0 0 0 0,1 0 64 0 0,-1-4-64 0 0,1 3 0 0 0,-1-3 0 0 0,1 0 0 0 0,-3-2 0 0 0,2 1 0 0 0,-4 0 0 0 0,1-3 0 0 0,-1 2 0 0 0,-2-3 0 0 0,0 2 96 0 0,-2-1-16 0 0,1 4-8 0 0,-3-4 0 0 0,-2-3-72 0 0,3 3 96 0 0,0 2-96 0 0,0 1 96 0 0,-4 0-96 0 0,1 1 0 0 0,1 3 0 0 0,-2-1-88 0 0,-1 2-136 0 0,1 0-24 0 0,-1 0-8 0 0,2 2 0 0 0,1 0-304 0 0,0 1-64 0 0,1 0-16 0 0,1 1-4768 0 0</inkml:trace>
  <inkml:trace contextRef="#ctx0" brushRef="#br0" timeOffset="26">5423 10363 3680 0 0,'-6'-6'328'0'0,"5"5"-264"0"0,-3 0-64 0 0,1 1 0 0 0,3 0 1272 0 0,-5 0 232 0 0,3 0 56 0 0,-3 1 8 0 0,0 3-664 0 0,0-3-128 0 0,5-1-24 0 0,-3 2-8 0 0,0 0-304 0 0,0 3-64 0 0,2 0-16 0 0,1-5 0 0 0,0 0-48 0 0,0 0-16 0 0,-4 5 0 0 0,4 1 0 0 0,0-3-296 0 0,0 3-80 0 0,2 2-8 0 0,1-3 0 0 0,0 0 88 0 0,2 0 0 0 0,-2 1 64 0 0,3 2-64 0 0,1 0 0 0 0,-3-3 0 0 0,1-1 0 0 0,0 2 0 0 0,2-1 64 0 0,-2 1-64 0 0,-1-5 64 0 0,1 2-64 0 0,0 3 0 0 0,-1-2 64 0 0,-1 0-64 0 0,2-2 0 0 0,-2-2 88 0 0,-3 0-24 0 0,2 4 0 0 0,-2-4 0 0 0,0 0-64 0 0,0 0 0 0 0,0 0 0 0 0,-5 2 0 0 0,-1-2 0 0 0,-2 0 0 0 0,1 0 0 0 0,-1 0 0 0 0,-1 0 0 0 0,0-2-88 0 0,1 0 88 0 0,-4 0-96 0 0,4 6-128 0 0,1-4-32 0 0,-1 2-8 0 0,3-2 0 0 0,-2-2-232 0 0,4 2-48 0 0,3 0 0 0 0</inkml:trace>
  <inkml:trace contextRef="#ctx0" brushRef="#br0" timeOffset="27">3705 10397 10136 0 0,'0'0'896'0'0,"0"0"-712"0"0,0 0-184 0 0,0 0 0 0 0,5 0 512 0 0,1-2 72 0 0,-2-1 16 0 0,0 1 0 0 0,2 2-216 0 0,0 0-32 0 0,-1-4-16 0 0,0 2 0 0 0,-1 2-208 0 0,2-2-32 0 0,-1 4-16 0 0,0-4 0 0 0,2-1-160 0 0,-4 3-32 0 0,2 3-8 0 0,-1-1 0 0 0,0-4-1112 0 0,-4 2-224 0 0</inkml:trace>
  <inkml:trace contextRef="#ctx0" brushRef="#br0" timeOffset="28">5644 10392 5984 0 0,'2'-4'536'0'0,"-2"4"-432"0"0,0 0-104 0 0,0 0 0 0 0,0-4 1032 0 0,0 4 184 0 0,0 0 40 0 0,0 0 8 0 0,0 0-584 0 0,3 4-112 0 0,-1 0-24 0 0,0 1-8 0 0,0 1-232 0 0,-1-1-48 0 0,-1-1 0 0 0,3 2-8 0 0,-3 3-128 0 0,1-2-24 0 0,-1-4-8 0 0,0 4 0 0 0,0-2-88 0 0,-1 2 96 0 0,1-3-96 0 0,0-1 96 0 0,0-3 32 0 0,-3 4 16 0 0,3 0 0 0 0,0-4 0 0 0,0 0-144 0 0,0 0 0 0 0,0 0 0 0 0,0 0 0 0 0,0 0 0 0 0,0 0 0 0 0,0 0 0 0 0,0 0 0 0 0,0 0 0 0 0,4-2 0 0 0,-3-4 0 0 0,3 3 0 0 0,0 0 0 0 0,-3 1 0 0 0,4-4 0 0 0,-3 2 0 0 0,4 1 0 0 0,-3-3 0 0 0,3-2-72 0 0,-3 3 72 0 0,1 0 0 0 0,0-1 0 0 0,1 3 0 0 0,0 0 64 0 0,-2-2-64 0 0,2 3 0 0 0,-2 2 0 0 0,1 0 0 0 0,-2-4 72 0 0,1 2-72 0 0,-3 2 96 0 0,3 4-96 0 0,0 0 96 0 0,-3-4-96 0 0,0 0 96 0 0,3 4-96 0 0,-3 3 64 0 0,0-4-64 0 0,0 0 0 0 0,-3 3 0 0 0,3-2 0 0 0,-1 2 0 0 0,1 0 0 0 0,-2-2 0 0 0,2-4 0 0 0,0 0 0 0 0,-3 5 0 0 0,0-1 0 0 0,3-4-120 0 0,0 0 24 0 0,0 0 8 0 0,0 0 0 0 0,0 0 88 0 0,0 0 0 0 0,0 0 0 0 0,0 0 0 0 0,0 0-80 0 0,0 0 0 0 0,0 0 0 0 0,0 0 0 0 0,0 0 80 0 0,0 0 112 0 0,3-6-24 0 0,2 1-8 0 0,-1 0 8 0 0,-1 2 0 0 0,0-3 0 0 0,0-1 0 0 0,2 1 103 0 0,1 3 17 0 0,-1-3 8 0 0,-1 3 0 0 0,-1-3 0 0 0,-1 2 0 0 0,2 3 0 0 0,-1 1 0 0 0,-1-4-96 0 0,0 2-24 0 0,1 2 0 0 0,1 2 0 0 0,-4-2-24 0 0,0 0-8 0 0,0 0 0 0 0,1 5 0 0 0,3 1-64 0 0,-4 0 0 0 0,3-5 0 0 0,-2 2 64 0 0,3 3-64 0 0,-4 0 0 0 0,3-4 0 0 0,-1 2 64 0 0,0-3-136 0 0,-1 3-32 0 0,2 0-8 0 0,2-3 0 0 0,-2-1-336 0 0,2 3-64 0 0,-2 1-8 0 0,5-3-4055 0 0,-3-1-801 0 0</inkml:trace>
  <inkml:trace contextRef="#ctx0" brushRef="#br0" timeOffset="29">3732 10440 7920 0 0,'0'0'352'0'0,"0"0"64"0"0,0 0-328 0 0,0 0-88 0 0,0 0 0 0 0,0 0 0 0 0,-2 5 496 0 0,2-5 80 0 0,0 0 24 0 0,0 0 0 0 0,3 2-184 0 0,1 0-32 0 0,3-2 0 0 0,-2-2-8 0 0,0 2-216 0 0,0 0-32 0 0,2 0-16 0 0,0-2 0 0 0,1 1-392 0 0,-1-1-72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20:28:03.861"/>
    </inkml:context>
    <inkml:brush xml:id="br0">
      <inkml:brushProperty name="width" value="0.05" units="cm"/>
      <inkml:brushProperty name="height" value="0.05" units="cm"/>
      <inkml:brushProperty name="color" value="#849398"/>
      <inkml:brushProperty name="fitToCurve" value="1"/>
    </inkml:brush>
  </inkml:definitions>
  <inkml:trace contextRef="#ctx0" brushRef="#br0">4518 11242 3224 0 0,'0'0'136'0'0,"0"0"40"0"0,0 0-176 0 0,0 0 0 0 0,2-4 0 0 0,-2 4 0 0 0,0 0 1896 0 0,0 0 344 0 0,0 0 72 0 0,-4-3 16 0 0,4 3-1392 0 0,-5 0-272 0 0,0 0-56 0 0,0 1-16 0 0,1 1-320 0 0,-1 0-64 0 0,-1 2-16 0 0,-3 1 0 0 0,2 0-80 0 0,-1 1-16 0 0,-2 2-8 0 0,2-1 0 0 0,2 1 39 0 0,-1-1 1 0 0,1-2 8 0 0,1 2 0 0 0,2 1-32 0 0,2-2-8 0 0,1-1 0 0 0,0 0 0 0 0,1 1-96 0 0,2-2 72 0 0,0 0-72 0 0,4-2 64 0 0,-3 1-64 0 0,2-3 0 0 0,3 0 0 0 0,-1-1 0 0 0,0 1-136 0 0,0-4 8 0 0,3 0 0 0 0,-2 0 0 0 0,3 1 16 0 0,-2-3 8 0 0,-2-1 0 0 0,-1 1 0 0 0,2-2 104 0 0,-1 0 0 0 0,-1-2 0 0 0,-2 1 80 0 0,-1 0 64 0 0,1-3 16 0 0,0 2 0 0 0,-2-4 0 0 0,0 2 32 0 0,0-2 0 0 0,-1 3 8 0 0,1-4 0 0 0,-3 3-80 0 0,2-4-24 0 0,-1 2 0 0 0,1 1 0 0 0,1 1-96 0 0,-3 3 0 0 0,0 3 0 0 0,0-3 0 0 0,0 4 0 0 0,2 1 0 0 0,-2 4 64 0 0,0 0-64 0 0,0 0 88 0 0,0 0-8 0 0,0 0 0 0 0,-2 6 0 0 0,2 2-16 0 0,-1 0 0 0 0,1 2 0 0 0,-2 3 0 0 0,-1 2 0 0 0,0-1-64 0 0,-1 4 96 0 0,4-1-32 0 0,-4 0 0 0 0,0 0-64 0 0,3 0 96 0 0,1-3-32 0 0,0 0-64 0 0,0-2 0 0 0,1 2 0 0 0,-1-4 0 0 0,2 1-1000 0 0,0-3-168 0 0</inkml:trace>
  <inkml:trace contextRef="#ctx0" brushRef="#br0" timeOffset="1">2371 11129 3224 0 0,'0'0'288'0'0,"-2"0"-288"0"0,-3 0 0 0 0,1 2 0 0 0,4-2 2008 0 0,-2 1 344 0 0,-2 2 72 0 0,4-3 8 0 0,-3 5-1824 0 0,2-1-376 0 0,0 1-72 0 0,1-2-8 0 0,0 3-152 0 0,0 0 0 0 0,0 0 0 0 0,1-2 0 0 0,3 3 64 0 0,0 0-64 0 0,-3-2 96 0 0,3 1-96 0 0,0-2 64 0 0,0 1-64 0 0,2 0 0 0 0,-1-4 0 0 0,1 2 0 0 0,0-2 0 0 0,2-1 0 0 0,-3 0 0 0 0,0 0 0 0 0,-1-1 0 0 0,1-6 0 0 0,0 1 0 0 0,0 2 0 0 0,-1 0 128 0 0,-1-2-24 0 0,-1 0-8 0 0,2 1 208 0 0,-3 0 40 0 0,-1 1 8 0 0,-1-2 0 0 0,-1 0-56 0 0,0 0-8 0 0,0 1-1 0 0,-1 0 1 0 0,-1-1-88 0 0,-1 2-16 0 0,0 1-8 0 0,0 1 0 0 0,1 0-104 0 0,-1 0-72 0 0,0 4 96 0 0,0 0-96 0 0,2-2-336 0 0,-1 2-120 0 0,1 1-24 0 0</inkml:trace>
  <inkml:trace contextRef="#ctx0" brushRef="#br0" timeOffset="2">4066 11132 11720 0 0,'0'0'512'0'0,"0"0"120"0"0,0 0-504 0 0,0 0-128 0 0,0 0 0 0 0,0 0 0 0 0,0 0 608 0 0,0 0 96 0 0,0 6 16 0 0,2 0 8 0 0,-2 0-320 0 0,0 2-65 0 0,0 2-15 0 0,0 0 0 0 0,0 4-120 0 0,0-2-24 0 0,0 2-8 0 0,0-2 0 0 0,0 2-48 0 0,0-2-16 0 0,1 3 0 0 0,-1-4 0 0 0,1 1-48 0 0,-1-2 0 0 0,3 0-64 0 0,-2-1 96 0 0,1-2-96 0 0,0 2 0 0 0,-1-4 0 0 0,-1 2 0 0 0,4-2-112 0 0,-2 0-48 0 0,-2-2 0 0 0,3 1-8 0 0,-1-4-816 0 0,-2 0-159 0 0,0 0-33 0 0</inkml:trace>
  <inkml:trace contextRef="#ctx0" brushRef="#br0" timeOffset="3">5526 11149 9528 0 0,'-6'0'208'0'0,"2"0"48"0"0,2 0 0 0 0,-3 2 16 0 0,2-1-272 0 0,-2-1 0 0 0,3 3 0 0 0,-3 0 0 0 0,0 0 504 0 0,1 0 40 0 0,0 2 16 0 0,0-3 0 0 0,0 4-72 0 0,1 0-8 0 0,-2-2-8 0 0,2 1 0 0 0,-2 2-128 0 0,1-2-24 0 0,2 1-8 0 0,-2 2 0 0 0,3-3-96 0 0,-1 1-24 0 0,2 2-1 0 0,0-3 1 0 0,0-2-8 0 0,2 1-8 0 0,-1-1 0 0 0,3 3 0 0 0,-2-1-72 0 0,4-2-8 0 0,0 0-8 0 0,1 2 0 0 0,-2-3-88 0 0,3 1 80 0 0,2-1-80 0 0,-2 2 80 0 0,0-2-80 0 0,-1 1 0 0 0,1 2 0 0 0,-1-3 64 0 0,3 1-64 0 0,-5 1 0 0 0,1-1 0 0 0,-1 0 0 0 0,0 1 88 0 0,-2 0-24 0 0,1-2-64 0 0,-3 1 96 0 0,-1 1-32 0 0,0-4-64 0 0,0 0 88 0 0,-1 4-88 0 0,-3 0 96 0 0,-1-2-96 0 0,2 0 96 0 0,-4 1-96 0 0,3-1 0 0 0,-6-2 0 0 0,5 3-96 0 0,-4-3 24 0 0,1 2-320 0 0,0-2-64 0 0,0 0-16 0 0,2 0-4151 0 0,-3-2-833 0 0</inkml:trace>
  <inkml:trace contextRef="#ctx0" brushRef="#br0" timeOffset="4">5754 11161 11544 0 0,'0'0'512'0'0,"0"0"104"0"0,0 0-488 0 0,-3 0-128 0 0,-1 0 0 0 0,4 0 0 0 0,-5 0 544 0 0,1 0 96 0 0,-1 0 8 0 0,0 1 8 0 0,1-1-240 0 0,0 2-56 0 0,-2 1-8 0 0,1 2-1 0 0,-1-3-271 0 0,0 3-80 0 0,1 3 0 0 0,-2-3 0 0 0,2 0 192 0 0,0 1 0 0 0,2 2 0 0 0,0-2 0 0 0,-1-1-56 0 0,3 0-8 0 0,-2 3 0 0 0,2-3 0 0 0,2 0-64 0 0,2 1-64 0 0,-2 0 72 0 0,3 1-72 0 0,-1-4 80 0 0,1 2-80 0 0,1-1 80 0 0,-1-1-80 0 0,3 3 72 0 0,-2-2-72 0 0,1-1 64 0 0,0 1-64 0 0,-1 0 0 0 0,2-1 0 0 0,-3-1 64 0 0,4 0-64 0 0,-3 2 0 0 0,-1-1 0 0 0,1 0 0 0 0,-1-1 0 0 0,-1 0 0 0 0,-3-2 0 0 0,0 0 0 0 0,0 0 0 0 0,0 0 0 0 0,0 0 0 0 0,0 0 0 0 0,-3 3 0 0 0,-3-1-64 0 0,-1-1-8 0 0,2 2 0 0 0,-3-2 0 0 0,1-1-112 0 0,-2 0-16 0 0,1 0-8 0 0,1 0 0 0 0,-2 0-224 0 0,0 0-48 0 0,2 0 1 0 0,2-1-9 0 0,0 1-232 0 0,5 0-48 0 0</inkml:trace>
  <inkml:trace contextRef="#ctx0" brushRef="#br0" timeOffset="5">5264 11283 8288 0 0,'-2'-2'368'0'0,"1"2"80"0"0,-3 0-360 0 0,4 0-88 0 0,0 0 0 0 0,0 0 0 0 0,0 0 1104 0 0,0 0 208 0 0,0 0 32 0 0,0 0 16 0 0,4 2-832 0 0,1 0-168 0 0,0-2-32 0 0,0 0-8 0 0,0 0-216 0 0,0-2-40 0 0,3 0-64 0 0,-1 2 88 0 0,-3-2-176 0 0,1 0-32 0 0,2-1-8 0 0,0 0 0 0 0,-2-2 32 0 0,0 2 8 0 0,0-3 0 0 0,2 1 0 0 0,-5 0 88 0 0,2 0 0 0 0,-1 0 0 0 0,-2-3-64 0 0,1 1 64 0 0,-2-1 64 0 0,1 0-64 0 0,-1 2 88 0 0,-1 0 88 0 0,-1 2 16 0 0,1-1 8 0 0,-2 1 0 0 0,-1 4-72 0 0,2-2-8 0 0,-3 0-9 0 0,1 2 1 0 0,-2 2 0 0 0,0 0 0 0 0,0 2 0 0 0,-2 1 0 0 0,4-1 16 0 0,0 2 0 0 0,-1 3 0 0 0,-1 1 0 0 0,-1-4 24 0 0,3 4 8 0 0,-1-1 0 0 0,1-1 0 0 0,1 1-80 0 0,2 0-16 0 0,1-2 0 0 0,1 3 0 0 0,-1-2-64 0 0,2-3 64 0 0,1-1-64 0 0,0 2 64 0 0,1 1-64 0 0,1-5-96 0 0,3 1 16 0 0,1 1 8 0 0,-2-3-368 0 0,3 1-72 0 0,1-2-8 0 0,-1 0-6287 0 0</inkml:trace>
  <inkml:trace contextRef="#ctx0" brushRef="#br0" timeOffset="6">2931 11269 12728 0 0,'0'0'280'0'0,"0"0"56"0"0,-3 0 16 0 0,3 0 0 0 0,0 0-280 0 0,-2 2-72 0 0,0 1 0 0 0,2-3 0 0 0,-1 3 216 0 0,1-3 24 0 0,1 2 8 0 0,1 2 0 0 0,1-2-48 0 0,1-2-8 0 0,0 2 0 0 0,-1 0 0 0 0,3-2-192 0 0,-1 1 0 0 0,-2-1 0 0 0,1-1 0 0 0,3 1-128 0 0,-2-2-64 0 0,1 0-8 0 0,-1-2-8 0 0,-3 0 8 0 0,1 1 0 0 0,0-1 0 0 0,3 1 0 0 0,-3-3 120 0 0,-1-3 80 0 0,2 5-96 0 0,-4-4 96 0 0,0 3 0 0 0,0-3 0 0 0,0 3 96 0 0,-2-3-24 0 0,0 0 128 0 0,0 5 24 0 0,-1-3 8 0 0,1 3 0 0 0,0 1 8 0 0,2 2 0 0 0,0 0 0 0 0,-5 0 0 0 0,0 0-8 0 0,0 2-1 0 0,1 4 1 0 0,-1-1 0 0 0,0 0-72 0 0,1 4-8 0 0,0-3-8 0 0,1 4 0 0 0,-2-1-16 0 0,2-1 0 0 0,2 3 0 0 0,-1-3 0 0 0,2 2-48 0 0,0 1-16 0 0,0-3 0 0 0,2 2 0 0 0,-1-1-64 0 0,2-4 64 0 0,2 2-64 0 0,-2-1 64 0 0,1 1-64 0 0,1-3 0 0 0,2 0-80 0 0,-1-3 80 0 0,1 1-336 0 0,-1-2-16 0 0,5 0-8 0 0,-3 0-4343 0 0,0-2-873 0 0</inkml:trace>
  <inkml:trace contextRef="#ctx0" brushRef="#br0" timeOffset="7">4005 11242 6448 0 0,'0'0'576'0'0,"0"0"-464"0"0,0 0-112 0 0,0 0 0 0 0,0 0 664 0 0,0 0 104 0 0,3 2 32 0 0,2-2 0 0 0,0 0-352 0 0,1 0-64 0 0,0 0-8 0 0,1 0-8 0 0,1 0-240 0 0,-3 0-40 0 0,4-2-16 0 0,0 2 0 0 0,-1 0-72 0 0,1 0 0 0 0,-3 0 0 0 0,1-2 0 0 0,2 2-120 0 0,0 0-40 0 0,-1-2 0 0 0,0 2-8 0 0,2-2-120 0 0,-4 1-32 0 0,2 1 0 0 0,-1-3 0 0 0,0 1-120 0 0,0 2-24 0 0,0-1-8 0 0,-1 1 0 0 0,2 0 344 0 0,-3 0 64 0 0,0 0 64 0 0,-2 0-96 0 0,2 1 424 0 0,-1-1 88 0 0,0 2 8 0 0,-2 1 8 0 0,-2-3 72 0 0,3 3 8 0 0,0 1 8 0 0,-3-4 0 0 0,0 0-24 0 0,0 0-8 0 0,1 2 0 0 0,0 3 0 0 0,2 0-80 0 0,-3-1-24 0 0,0-4 0 0 0,0 5 0 0 0,4-2-80 0 0,-4-3-16 0 0,1 3-8 0 0,1 1-1 0 0,3-2-111 0 0,-2-2-16 0 0,1 2-8 0 0,-1-2 0 0 0,2 0-72 0 0,0 0-8 0 0,0-2-64 0 0,0 0 96 0 0,1 2-96 0 0,-1-2 0 0 0,-1-3 64 0 0,2 2-64 0 0,-3 0 0 0 0,1-1 72 0 0,0 0-72 0 0,0-1 64 0 0,-1 0-64 0 0,-1-1 0 0 0,0 0 72 0 0,-1 2-72 0 0,1-1 80 0 0,-2 0-16 0 0,0-1-64 0 0,-2 2 96 0 0,1 0 8 0 0,-1 2 0 0 0,-1 1 0 0 0,-1-1 0 0 0,1 1-104 0 0,-2 1 64 0 0,0 1-64 0 0,-1 1 0 0 0,-1 1 0 0 0,2 1 0 0 0,-1 0 0 0 0,-1 2 0 0 0,0-1 0 0 0,1 3 0 0 0,0-1 0 0 0,2 1 0 0 0,-1-2 72 0 0,1 2-72 0 0,1 0 64 0 0,2-1-64 0 0,-3 1 0 0 0,4-1 0 0 0,-1 0 0 0 0,1-2 0 0 0,1 1 0 0 0,2 1 0 0 0,-1-4 0 0 0,1 1 0 0 0,2 2-88 0 0,0-3-8 0 0,2-2 0 0 0,-1-1 0 0 0,3 2-320 0 0,-1-2-64 0 0,2 0-8 0 0,0-2-4023 0 0,0 1-801 0 0</inkml:trace>
  <inkml:trace contextRef="#ctx0" brushRef="#br0" timeOffset="8">3399 11200 11600 0 0,'0'0'512'0'0,"0"0"112"0"0,0 0-496 0 0,-5-1-128 0 0,5 1 0 0 0,-5 0 0 0 0,1 0 544 0 0,-1 0 96 0 0,1 3 8 0 0,-1-1 8 0 0,2 2-256 0 0,-2 2-48 0 0,0 0-17 0 0,1 0 1 0 0,-2 3-128 0 0,2 0-24 0 0,-1 2-8 0 0,1-2 0 0 0,-1 1-48 0 0,1-1 0 0 0,1 0-8 0 0,0-1 0 0 0,1 2-56 0 0,2-2 0 0 0,0 0-64 0 0,0-2 96 0 0,2 1-96 0 0,-1-2 0 0 0,3 0 0 0 0,-1-2 0 0 0,1 1-352 0 0,2 1-8 0 0,0-5-8 0 0,1 0 0 0 0,0 0-847 0 0,3-3-177 0 0,0 1-32 0 0</inkml:trace>
  <inkml:trace contextRef="#ctx0" brushRef="#br0" timeOffset="9">4932 11200 11952 0 0,'0'0'528'0'0,"0"0"112"0"0,0 0-512 0 0,0 0-128 0 0,0 0 0 0 0,0 0 0 0 0,0 0 608 0 0,0 0 104 0 0,2 2 24 0 0,-2 2 0 0 0,0 2-257 0 0,2 0-39 0 0,-2-1-16 0 0,0 4 0 0 0,0-1-288 0 0,-2-1-56 0 0,2 2-16 0 0,0 1 0 0 0,0-2-64 0 0,-2-1 0 0 0,2 0 0 0 0,0-1 0 0 0,-2 0 0 0 0,2-2 0 0 0,-1 2 0 0 0,1 1 64 0 0,-2-6-64 0 0,2 1 0 0 0,2 1 0 0 0,-2-3 0 0 0,0 0 0 0 0,0 0 64 0 0,0 0-64 0 0,0 0 0 0 0,0 0 0 0 0,0 0 0 0 0,1-5 0 0 0,3-3 0 0 0,-1 5 0 0 0,1-4 0 0 0,-1 2-72 0 0,1 0 72 0 0,-1-1 0 0 0,2 1 0 0 0,-2 0 0 0 0,2 0 0 0 0,3 0 0 0 0,-3 1-80 0 0,0 0 80 0 0,0 3-64 0 0,-2-2 64 0 0,1 3 0 0 0,0 0 64 0 0,-4 0-64 0 0,0 0 0 0 0,5 0 0 0 0,-2 3 0 0 0,-1-2-64 0 0,1 1 64 0 0,-3 3 64 0 0,0-2-64 0 0,0 0 88 0 0,0 2-88 0 0,-2 0 0 0 0,1-1 0 0 0,-1 0 0 0 0,4-3 0 0 0,-2-1 0 0 0,-2 6 0 0 0,2-6 0 0 0,0 0 0 0 0,-3 3 0 0 0,-2 0 0 0 0,5-3 0 0 0,-2 3 0 0 0,2-3 0 0 0,0 0 0 0 0,0 0 0 0 0,0 0 0 0 0,0 0 0 0 0,0 0 0 0 0,0 0 0 0 0,1-3 0 0 0,0 0 0 0 0,2-2 0 0 0,-1 1 0 0 0,3-1 0 0 0,1-1 0 0 0,-1 0 0 0 0,3-1 0 0 0,2 1 0 0 0,-1-2 0 0 0,3 3 0 0 0,-3 0 0 0 0,-1 1 64 0 0,2 0-64 0 0,-1-2 64 0 0,0 5-64 0 0,-2-1 128 0 0,-1 0-8 0 0,1 2-8 0 0,-2 2 0 0 0,-1 0-16 0 0,1 2-8 0 0,0-1 0 0 0,0 1 0 0 0,-1 2-88 0 0,0-1 80 0 0,-2 0-80 0 0,0 1 80 0 0,-1 0-80 0 0,3 1 64 0 0,-3-1-64 0 0,2 1 64 0 0,-3-1-64 0 0,3-1 0 0 0,-1 0-80 0 0,-2 2 80 0 0,3-1-400 0 0,-2-1-32 0 0,1-1-8 0 0,0 0-6855 0 0</inkml:trace>
  <inkml:trace contextRef="#ctx0" brushRef="#br0" timeOffset="10">6210 11289 6448 0 0,'-2'-2'288'0'0,"2"2"56"0"0,0 0-280 0 0,0 0-64 0 0,0-2 0 0 0,4 2 0 0 0,0-2 1512 0 0,0 2 288 0 0,-1 0 56 0 0,3 0 16 0 0,-1 0-1160 0 0,-1-1-232 0 0,3-2-40 0 0,-2 1-16 0 0,3 1-264 0 0,0 1-49 0 0,0-4-15 0 0,1 2 0 0 0,-1 1-96 0 0,-1-3 0 0 0,1-3 0 0 0,-1 2 0 0 0,-2 0 0 0 0,0 0 0 0 0,3-3 64 0 0,-3 2-64 0 0,-2 1 0 0 0,-1 0 0 0 0,0 1 0 0 0,1-1 0 0 0,-3 4 128 0 0,-3-3 0 0 0,1 0 0 0 0,-3 3 0 0 0,1 1 56 0 0,-1 0 8 0 0,0 0 8 0 0,-3 0 0 0 0,2 3-40 0 0,-4-1 0 0 0,3 3-8 0 0,-3 2 0 0 0,1 0-32 0 0,0 2-8 0 0,1 1 0 0 0,-1-2 0 0 0,1 4-40 0 0,2-1-8 0 0,-2 0 0 0 0,4 1 0 0 0,0 0 80 0 0,0-1 16 0 0,0 0 0 0 0,4 1 0 0 0,0-3-80 0 0,0 1-16 0 0,2-2 0 0 0,4-1 0 0 0,-2-1-64 0 0,0 0 0 0 0,6-3 0 0 0,-2 1 0 0 0,3 0-264 0 0,-1-4-48 0 0,4 0-8 0 0,0-3 0 0 0,1 0-912 0 0,1 0-184 0 0</inkml:trace>
  <inkml:trace contextRef="#ctx0" brushRef="#br0" timeOffset="11">5895 11222 9728 0 0,'0'-3'432'0'0,"-2"1"88"0"0,2 0-416 0 0,-2 0-104 0 0,0-1 0 0 0,1 2 0 0 0,-1 1 832 0 0,-2 0 136 0 0,2-3 32 0 0,-3 6 8 0 0,-1-3-376 0 0,1 1-80 0 0,0 2-8 0 0,0 1-9 0 0,-1-1-183 0 0,0 2-32 0 0,-2-1 0 0 0,0 4-8 0 0,0-2-88 0 0,1-1-24 0 0,1 2 0 0 0,0 1 0 0 0,4-2 24 0 0,-1 1 8 0 0,1-1 0 0 0,2-1 0 0 0,0 0-168 0 0,2-1-64 0 0,-1 0 0 0 0,2-1 0 0 0,1 1 0 0 0,1-2 0 0 0,-2-1 0 0 0,0 3 0 0 0,4-4-152 0 0,-3-4-72 0 0,1 4-24 0 0,0-1 0 0 0,1-1 40 0 0,-3 0 8 0 0,2 0 0 0 0,-1-1 0 0 0,3-1 96 0 0,-2 0 16 0 0,-1 1 8 0 0,-1-3 0 0 0,0 2 80 0 0,0-1-64 0 0,2-2 64 0 0,-3 1-64 0 0,2-2 64 0 0,-3 3 0 0 0,3-3 0 0 0,-2 3 0 0 0,-1-1 80 0 0,-1 1 8 0 0,1-2 0 0 0,0 3 0 0 0,-1 1 16 0 0,0 3 8 0 0,2-4 0 0 0,-2 4 0 0 0,0 0-24 0 0,0 0-8 0 0,0 0 0 0 0,0 0 0 0 0,0 0-80 0 0,-3 7 0 0 0,2-1 0 0 0,0-1 0 0 0,-1 0 80 0 0,2 1-80 0 0,0 2 96 0 0,0-2-96 0 0,2 0 0 0 0,-1 2 0 0 0,0-2 0 0 0,4-1-72 0 0,0 0-144 0 0,0 1-24 0 0,2-2-8 0 0,-2 2-4671 0 0,5-4-937 0 0</inkml:trace>
  <inkml:trace contextRef="#ctx0" brushRef="#br0" timeOffset="12">6110 11210 10080 0 0,'0'0'448'0'0,"-3"-2"88"0"0,-2 2-432 0 0,-1 0-104 0 0,2-2 0 0 0,-1 4 0 0 0,-2 0 672 0 0,0 0 120 0 0,1 0 16 0 0,-1 2 8 0 0,1 0-240 0 0,-2 1-56 0 0,4-1-8 0 0,-2 1 0 0 0,0 3-209 0 0,1-3-47 0 0,2 2 0 0 0,-2 0-8 0 0,4 0-104 0 0,-1-2-16 0 0,0 1-8 0 0,2-3 0 0 0,2 2-120 0 0,-2 0 0 0 0,3-2 0 0 0,1-1 0 0 0,-1 2-176 0 0,-1-3-56 0 0,5-1-16 0 0,-2 0 0 0 0,1 0-16 0 0,0 0-8 0 0,-1-1 1 0 0,2-3-1 0 0,-2 0 40 0 0,1 1 8 0 0,-1 0 0 0 0,3-2 0 0 0,-4 0 224 0 0,0 1 104 0 0,0 0-8 0 0,1-1 0 0 0,-1-1 136 0 0,-1 1 24 0 0,0-1 8 0 0,-1 1 0 0 0,-2 1-9 0 0,1-1-7 0 0,-1-1 0 0 0,0 0 0 0 0,0 3-80 0 0,0 3-8 0 0,0 0-8 0 0,0 0 0 0 0,0 0 24 0 0,0 0 8 0 0,0 0 0 0 0,0 0 0 0 0,0 0 104 0 0,-1 3 16 0 0,1 3 8 0 0,0 0 0 0 0,1 3-176 0 0,-1-1-32 0 0,2 3-8 0 0,-2 0 0 0 0,1 2 96 0 0,-1-1 8 0 0,-1 2 8 0 0,1 0 0 0 0,1 1 48 0 0,1 4 0 0 0,-2-1 8 0 0,1-2 0 0 0,-1 2-184 0 0,4-2-80 0 0,-3 1 64 0 0,2 2-64 0 0,-1-3 64 0 0,-2-2-64 0 0,0 0 64 0 0,-2-1-64 0 0,-1-2 64 0 0,-2-2-64 0 0,2-2 0 0 0,0 1 64 0 0,-3-2-64 0 0,-1-3 0 0 0,-2 1 0 0 0,-1-2 0 0 0,-1-4 0 0 0,2 0-136 0 0,-3 0 32 0 0,1-4 8 0 0,-2-3-384 0 0,2 0-64 0 0,0 0-24 0 0,0-2 0 0 0,2-2-312 0 0,0 1-64 0 0,3 0-16 0 0,1 1-3791 0 0,3 2-761 0 0</inkml:trace>
  <inkml:trace contextRef="#ctx0" brushRef="#br0" timeOffset="13">3117 11232 9760 0 0,'0'0'216'0'0,"0"0"40"0"0,0 0 16 0 0,0 0 0 0 0,0 0-272 0 0,0 0 0 0 0,2-6 0 0 0,-2 6 0 0 0,0 0 720 0 0,0 0 88 0 0,0 0 24 0 0,0 0 0 0 0,0 3-320 0 0,3-2-64 0 0,-1 1-16 0 0,-2 2 0 0 0,1 2-320 0 0,-1-1-112 0 0,0 0 72 0 0,-1 3-72 0 0,-1-2 64 0 0,-1 1-64 0 0,1-2 64 0 0,-1 4-64 0 0,0-4 64 0 0,1 2-64 0 0,-3-2 64 0 0,2 1-64 0 0,1 0 0 0 0,1-2 64 0 0,-1-1-64 0 0,0-1 0 0 0,2-2 0 0 0,0 0 0 0 0,0 0 0 0 0,0 0 0 0 0,0 0 0 0 0,0 0 0 0 0,0 0 64 0 0,0 0-64 0 0,4-2 0 0 0,-1 2 0 0 0,-1-3 0 0 0,1-1 0 0 0,1 1 0 0 0,0-2 0 0 0,1 1 0 0 0,0-1 0 0 0,-2 0 0 0 0,1-1 0 0 0,1 0 0 0 0,1 1 0 0 0,-3-1 63 0 0,3 3 1 0 0,-2-2 0 0 0,3 0 0 0 0,-2 3-64 0 0,0 0 0 0 0,-2 0 72 0 0,2 0-72 0 0,-3 2 88 0 0,2 0-24 0 0,-4 0 0 0 0,5 4 0 0 0,-1-2 96 0 0,1 2 24 0 0,-2 0 0 0 0,-1 0 0 0 0,0 1-184 0 0,1 0 72 0 0,-3 1-72 0 0,4 2 0 0 0,-4-4 64 0 0,1 4-64 0 0,1 1 0 0 0,-2-4 0 0 0,0 2 0 0 0,0-2-128 0 0,3 1 16 0 0,-3 0 0 0 0,3-1-816 0 0,-1-1-167 0 0,1-1-33 0 0,-1 1-8 0 0</inkml:trace>
  <inkml:trace contextRef="#ctx0" brushRef="#br0" timeOffset="14">3494 11235 5528 0 0,'0'0'488'0'0,"0"0"-392"0"0,0 0-96 0 0,0 0 0 0 0,0 0 1280 0 0,0 0 240 0 0,0 0 48 0 0,0 0 0 0 0,0 0-768 0 0,0 0-160 0 0,0 0-32 0 0,-2 3-8 0 0,0 1-232 0 0,0 1-48 0 0,2-1 0 0 0,-2 1-8 0 0,2 2-112 0 0,0-1-16 0 0,-1-1-9 0 0,1 0 1 0 0,-3 3-80 0 0,3-3-24 0 0,0 0 0 0 0,0 2 0 0 0,-2 3-8 0 0,2-5-64 0 0,-1-2 96 0 0,-1 4-32 0 0,2-3 80 0 0,0 2 16 0 0,-2-3 0 0 0,2 0 0 0 0,0-3-160 0 0,0 0 0 0 0,0 0 64 0 0,0 0-64 0 0,0 0-128 0 0,0 0-64 0 0,0 0 0 0 0,0 0-8 0 0,2-3 64 0 0,-2 0 8 0 0,2-3 8 0 0,-1 0 0 0 0,1 1 120 0 0,1 0-88 0 0,-2-3 88 0 0,3-1-80 0 0,-2 4 80 0 0,0-3-64 0 0,0 0 64 0 0,2 0-64 0 0,-2 3-63 0 0,2-3-17 0 0,-1 2 0 0 0,2 1 0 0 0,-2 0-328 0 0,2 1-64 0 0,-1 1-8 0 0,0-1-3360 0 0,2 2-664 0 0</inkml:trace>
  <inkml:trace contextRef="#ctx0" brushRef="#br0" timeOffset="15">3847 11285 5528 0 0,'0'0'488'0'0,"0"0"-392"0"0,0 0-96 0 0,0 0 0 0 0,0 0 1920 0 0,0 0 352 0 0,0 0 80 0 0,0 0 16 0 0,0 0-1416 0 0,2 4-281 0 0,0 2-63 0 0,1 0 0 0 0,0 0-288 0 0,-3 4-48 0 0,2-3-16 0 0,-2 2 0 0 0,0 3 0 0 0,0-4-8 0 0,0 4 0 0 0,0 1 0 0 0,0 1-152 0 0,0-3-24 0 0,0 0-8 0 0,0-3 0 0 0,0 1-64 0 0,-2 0 80 0 0,2 1-80 0 0,0-3 80 0 0,0 2-80 0 0,0-5 0 0 0,0 0 0 0 0,0-4 0 0 0,0 4 0 0 0,0-4 0 0 0,0 0 0 0 0,0 0 0 0 0,0 0 0 0 0,0 0 0 0 0,0 0 0 0 0,-3-2 0 0 0,3-4 0 0 0,0 3 0 0 0,0 0-72 0 0,0-6 72 0 0,0 2-104 0 0,0-4 32 0 0,-3-2 8 0 0,6 1 0 0 0,-3-4 64 0 0,0 3 0 0 0,0-1-72 0 0,3 0 72 0 0,-1 2-72 0 0,1-1 72 0 0,0 2-96 0 0,0 1 96 0 0,1 1-64 0 0,1 1 64 0 0,-2 1 0 0 0,2 1 0 0 0,-2-1 0 0 0,1 2 72 0 0,-1-1 8 0 0,1 2 0 0 0,1 2-80 0 0,1 0 0 0 0,-4-2-96 0 0,4 4 96 0 0,-3 0-72 0 0,2 2 72 0 0,-2 0 0 0 0,1 0 0 0 0,0 2-64 0 0,0 2 64 0 0,0-2 0 0 0,-2 1 0 0 0,0 3 0 0 0,1-3-64 0 0,-1 3 64 0 0,-2-3 0 0 0,0 2 0 0 0,0 1 0 0 0,-4-2-64 0 0,3 0 64 0 0,-2 2-96 0 0,-2-3 0 0 0,0 3 8 0 0,-2-3 0 0 0,-1 4-272 0 0,2-4-56 0 0,-2-2-16 0 0,3 3 0 0 0,-4 0-991 0 0,1-5-201 0 0,0 4-40 0 0,1-4 0 0 0</inkml:trace>
  <inkml:trace contextRef="#ctx0" brushRef="#br0" timeOffset="16">6564 11267 12176 0 0,'0'0'264'0'0,"0"0"56"0"0,0 0 16 0 0,0 0 16 0 0,0 0-288 0 0,2-2-64 0 0,2 1 0 0 0,1-1 0 0 0,1 2 376 0 0,1 0 56 0 0,0-2 16 0 0,2-2 0 0 0,-1 4-320 0 0,-1-1-64 0 0,0 1-64 0 0,1 0 88 0 0,3-3-344 0 0,-1 3-72 0 0,-3 0-16 0 0,2 0-3592 0 0,-1 0-712 0 0</inkml:trace>
  <inkml:trace contextRef="#ctx0" brushRef="#br0" timeOffset="17">3649 11281 2760 0 0,'0'0'248'0'0,"0"0"-248"0"0,-3 2 0 0 0,3 2 0 0 0,0-3 1408 0 0,0 1 240 0 0,0 2 48 0 0,1-3 0 0 0,1 3-920 0 0,-2-1-184 0 0,0-3-40 0 0,0 2-8 0 0,1 2-280 0 0,0 1-56 0 0,2-1-16 0 0,-2-1 0 0 0,1 0-8 0 0,1 0-8 0 0,-3-3 0 0 0,2 0 0 0 0,2 3-80 0 0,1-3-8 0 0,-2 0-8 0 0,1 0 0 0 0,2 2-80 0 0,-1-2-112 0 0,-2-2 24 0 0,2 2 8 0 0,-1-3 144 0 0,-1 0 24 0 0,1 2 8 0 0,1-3 0 0 0,-2 3-96 0 0,0-3 0 0 0,-1-1 0 0 0,0 1 0 0 0,1 0 176 0 0,0 1 16 0 0,0 0 8 0 0,0-1 0 0 0,-1-2 144 0 0,-2 3 24 0 0,3-1 8 0 0,-3 1 0 0 0,0-2-128 0 0,2 2-25 0 0,-1 0-7 0 0,-1 3 0 0 0,0 0-16 0 0,0 0 0 0 0,0 0 0 0 0,0 0 0 0 0,0 0-40 0 0,0 0 0 0 0,0 0-8 0 0,0 0 0 0 0,0 6 16 0 0,2 0 8 0 0,-1 2 0 0 0,-1-1 0 0 0,2 2-48 0 0,-2 0 0 0 0,1 1-8 0 0,-1 1 0 0 0,0 0 8 0 0,0 1 8 0 0,0 5 0 0 0,0-5 0 0 0,0 2-24 0 0,0 2-8 0 0,0-4 0 0 0,0 1 0 0 0,2 2-40 0 0,-1-1-64 0 0,1-1 88 0 0,-2-1-88 0 0,0-1 64 0 0,-2 1-64 0 0,1-3 0 0 0,-1-2 0 0 0,1 0 88 0 0,-1-2-88 0 0,-1 1 80 0 0,0-2-80 0 0,0 0 0 0 0,-2-2 0 0 0,-4 1 0 0 0,4-3-80 0 0,-2-3-336 0 0,0 1-72 0 0,2-2-16 0 0,0 0-4767 0 0,-2-2-953 0 0</inkml:trace>
  <inkml:trace contextRef="#ctx0" brushRef="#br0" timeOffset="18">6577 11324 5984 0 0,'-4'2'536'0'0,"1"-2"-432"0"0,3 0-104 0 0,-4 4 0 0 0,4-4 1544 0 0,0 0 288 0 0,0 0 56 0 0,6 0 16 0 0,-3 3-1088 0 0,3-3-216 0 0,7 0-48 0 0,-2-3-8 0 0,2 3-257 0 0,0-4-63 0 0,2 2 0 0 0,1 2-8 0 0,1-2-376 0 0,-2 0-80 0 0,-1 1-16 0 0</inkml:trace>
  <inkml:trace contextRef="#ctx0" brushRef="#br0" timeOffset="19">8197 11399 8752 0 0,'-7'-6'776'0'0,"3"4"-616"0"0,3 2-160 0 0,-4-2 0 0 0,2 2 944 0 0,-2 0 160 0 0,1 2 32 0 0,-1 4 8 0 0,-2-3-456 0 0,3 3-88 0 0,-2 0-24 0 0,-3 3-1 0 0,0 2-159 0 0,1 1-32 0 0,0 4 0 0 0,0 1-8 0 0,0-1-120 0 0,1 1-16 0 0,1 2-8 0 0,2 1 0 0 0,0-4-104 0 0,0 2-32 0 0,3-2 0 0 0,-2-1 0 0 0,2 2 56 0 0,1-3 8 0 0,1 0 0 0 0,3 1 0 0 0,0-3-256 0 0,1 2-56 0 0,-2-2-8 0 0,2 2 0 0 0,0-6-144 0 0,1 1-32 0 0,2 0-8 0 0,0-6 0 0 0,1-2-960 0 0,0 3-191 0 0</inkml:trace>
  <inkml:trace contextRef="#ctx0" brushRef="#br0" timeOffset="20">10033 11419 11520 0 0,'-2'-6'1024'0'0,"2"6"-824"0"0,0 0-200 0 0,0 0 0 0 0,0 0 544 0 0,0 0 72 0 0,0 0 16 0 0,0 0 0 0 0,0 0 48 0 0,2 8 15 0 0,-2 0 1 0 0,0-1 0 0 0,2 4-376 0 0,-2-1-80 0 0,0 2-16 0 0,0 2 0 0 0,0-4-16 0 0,0 6-8 0 0,0-3 0 0 0,0 0 0 0 0,0-3-136 0 0,0 2-64 0 0,0-1 0 0 0,0 0 64 0 0,1-2-64 0 0,1 0 0 0 0,-2 2-80 0 0,2-5 80 0 0,-2 0-392 0 0,0 0-32 0 0,0-3-8 0 0</inkml:trace>
  <inkml:trace contextRef="#ctx0" brushRef="#br0" timeOffset="21">10680 11426 8288 0 0,'-4'-8'368'0'0,"4"8"80"0"0,0 0-360 0 0,0 0-88 0 0,-1-2 0 0 0,1 2 0 0 0,0 0 1200 0 0,0 0 224 0 0,0 0 48 0 0,0 0 0 0 0,0 0-712 0 0,1 6-152 0 0,-1 1-25 0 0,0 0-7 0 0,2 4-240 0 0,-2 3-48 0 0,0-4-16 0 0,0 5 0 0 0,2-1-88 0 0,-2 4-24 0 0,1-3 0 0 0,-1 1 0 0 0,-1-3 56 0 0,1 1 8 0 0,0-2 0 0 0,-2 0 0 0 0,2-2-224 0 0,0 0-160 0 0,0-2 24 0 0,0 0 8 0 0,0-2-160 0 0,0 0-24 0 0,0-1-8 0 0,0-5-4703 0 0,0 3-937 0 0</inkml:trace>
  <inkml:trace contextRef="#ctx0" brushRef="#br0" timeOffset="22">10623 11505 7832 0 0,'0'0'344'0'0,"0"0"72"0"0,0 0-328 0 0,2 0-88 0 0,0 0 0 0 0,3 0 0 0 0,-1 0 1248 0 0,1 0 224 0 0,2 0 56 0 0,1 0 8 0 0,4 0-944 0 0,-2 0-184 0 0,1 0-40 0 0,2 0-8 0 0,-1 0-952 0 0,0 2-192 0 0</inkml:trace>
  <inkml:trace contextRef="#ctx0" brushRef="#br0" timeOffset="23">9981 11559 6448 0 0,'0'0'288'0'0,"0"0"56"0"0,0 0-280 0 0,0 0-64 0 0,0 0 0 0 0,0 0 0 0 0,0 0 1184 0 0,0 0 224 0 0,7 2 48 0 0,-2-2 8 0 0,-1 0-856 0 0,3 1-176 0 0,-2 1-32 0 0,4-2-8 0 0,-2 0-328 0 0,1 0-64 0 0,0 0 0 0 0,1 0 0 0 0,-2-2-360 0 0,3 1-56 0 0,1 1 0 0 0,-3-4-8 0 0,2 3-96 0 0,-3-3-24 0 0,4-1 0 0 0,-5 1 0 0 0,1 0 304 0 0,2 0 56 0 0,-4-4 16 0 0,1 1 0 0 0,-1 0 400 0 0,-1-1 88 0 0,3 0 8 0 0,-2-1 8 0 0,0 2 224 0 0,-2 0 48 0 0,2-1 0 0 0,1 3 8 0 0,-4 0-40 0 0,1-2-16 0 0,-2 1 0 0 0,1 2 0 0 0,1 1-48 0 0,-3 3-17 0 0,0 0 1 0 0,0 0 0 0 0,0 0-160 0 0,0 0-32 0 0,0 0-8 0 0,2 3 0 0 0,-2 3-72 0 0,0 0-8 0 0,2 2-8 0 0,-2 1 0 0 0,0 0-208 0 0,0 2 0 0 0,-2 0 0 0 0,0 0 0 0 0,1 1 0 0 0,-1-1 0 0 0,2-1 0 0 0,-2 4 64 0 0,1-5-64 0 0,-2 2 96 0 0,1-2-96 0 0,-1 0 96 0 0,3 0-96 0 0,-3-4 0 0 0,1 0 0 0 0,-1 1 64 0 0,3-3-152 0 0,0-3-32 0 0,0 0-8 0 0,0 0 0 0 0,0 0-48 0 0,0 0-16 0 0,0 0 0 0 0,0 0 0 0 0,0 0 96 0 0,0 0 8 0 0,2-1 8 0 0,-1-3 0 0 0,4 0 80 0 0,-5-1 0 0 0,3-2 64 0 0,-1 0-64 0 0,2 2 136 0 0,0-2-8 0 0,1 0 0 0 0,-3 1 0 0 0,3 0-8 0 0,-1 1-8 0 0,-1 2 0 0 0,0-1 0 0 0,0 1-112 0 0,1 1 64 0 0,-1 2-64 0 0,-3 0 0 0 0,0 0 0 0 0,3 5 0 0 0,-3-5 0 0 0,2 5 0 0 0,0 0 0 0 0,2 1 0 0 0,-3 0 0 0 0,0-1 0 0 0,2-1 0 0 0,-3 1-120 0 0,3 1 40 0 0,-2 0 8 0 0,1-1-280 0 0,-2 0-48 0 0,2-1-16 0 0,1 0 0 0 0,-2 0-872 0 0,2 0-183 0 0</inkml:trace>
  <inkml:trace contextRef="#ctx0" brushRef="#br0" timeOffset="24">8790 11547 10656 0 0,'-2'-9'472'0'0,"2"9"96"0"0,0 0-456 0 0,-1-3-112 0 0,-1-2 0 0 0,-1 4 0 0 0,1-2 704 0 0,2 3 128 0 0,0 0 16 0 0,0 0 8 0 0,-2 0-296 0 0,2 0-56 0 0,-5 3-17 0 0,2 0 1 0 0,1 3-352 0 0,-2-1-72 0 0,0 3-64 0 0,1 0 96 0 0,0 1 104 0 0,-2 0 24 0 0,1 2 8 0 0,1-2 0 0 0,0 1-168 0 0,-1-1-64 0 0,3 1 0 0 0,-1-2 0 0 0,-1-1 0 0 0,3 1 0 0 0,0 0 0 0 0,0-3 0 0 0,1 1-128 0 0,1 0-80 0 0,1-5-16 0 0,1 2 0 0 0,-1-3-88 0 0,0 3-16 0 0,1-6-8 0 0,1 3 1 0 0,4-4 111 0 0,-4-1 32 0 0,-1 0 0 0 0,0 0 0 0 0,3-2 192 0 0,-2 0-64 0 0,0 0 64 0 0,-2 0 0 0 0,3-3 136 0 0,-4 1 72 0 0,2 0 16 0 0,0-3 0 0 0,0-1 71 0 0,-1 0 25 0 0,-2 1 0 0 0,0-2 0 0 0,2 4-128 0 0,-1-3-16 0 0,1-3-8 0 0,-1 3 0 0 0,-1 3 120 0 0,2 1 32 0 0,-2 1 0 0 0,0 3 0 0 0,2-3-408 0 0,-3 4-72 0 0,1 0-24 0 0,-1 4 0 0 0,0 0 184 0 0,0 0 0 0 0,0 0 64 0 0,0 0-64 0 0,-1 8 0 0 0,1-3 64 0 0,-3 5-64 0 0,2-3 0 0 0,0 2 0 0 0,1 0 0 0 0,0 4 0 0 0,-3 0 0 0 0,2 0 0 0 0,-1-1 0 0 0,1 3-72 0 0,-1-3 72 0 0,2 1-112 0 0,0 0 32 0 0,0-1 8 0 0,0-1 0 0 0,2 1-360 0 0,1-4-72 0 0,-3 1-8 0 0,4 0-6359 0 0</inkml:trace>
  <inkml:trace contextRef="#ctx0" brushRef="#br0" timeOffset="25">9889 11561 13304 0 0,'0'0'584'0'0,"0"0"128"0"0,-2 2-568 0 0,2 3-144 0 0,0-1 0 0 0,-3 2 0 0 0,3-1 416 0 0,-1 0 64 0 0,1 1 0 0 0,0 0 7 0 0,1 0-127 0 0,2 1-24 0 0,-1-2-8 0 0,0 3 0 0 0,-1-3-192 0 0,3 0-40 0 0,-4 1 0 0 0,1 0-8 0 0,1-1-88 0 0,1 0 0 0 0,-1-2 0 0 0,0 2 0 0 0,0-3-288 0 0,0 0-16 0 0,-2-2-8 0 0,0 0-4391 0 0,3 4-873 0 0</inkml:trace>
  <inkml:trace contextRef="#ctx0" brushRef="#br0" timeOffset="26">9876 11470 4144 0 0,'-2'-2'368'0'0,"2"2"-296"0"0,0 0-72 0 0,0 0 0 0 0,-4 2 1648 0 0,4-2 312 0 0,0 0 64 0 0,0 0 16 0 0,1 6-1632 0 0,-1-3-328 0 0,4 1-80 0 0,-1 0-3392 0 0,-3-4-688 0 0</inkml:trace>
  <inkml:trace contextRef="#ctx0" brushRef="#br0" timeOffset="27">8943 11581 12240 0 0,'0'0'264'0'0,"0"0"56"0"0,0 0 16 0 0,0 0 16 0 0,0 0-288 0 0,0 0-64 0 0,-2 2 0 0 0,-2 1 0 0 0,2 2 568 0 0,0-1 96 0 0,4 0 16 0 0,-4 2 8 0 0,-3-1-393 0 0,3 1-71 0 0,4 1-24 0 0,-2-1 0 0 0,-2 1-136 0 0,2-2-64 0 0,2 1 64 0 0,0 0-64 0 0,1-2 0 0 0,-1-1-112 0 0,0 2 16 0 0,2-2 0 0 0,0-2 96 0 0,1 4 0 0 0,-2-5 0 0 0,3 1-72 0 0,0-1-152 0 0,0 0-23 0 0,1-1-9 0 0,0-2 0 0 0,-3 0 112 0 0,2 0 16 0 0,1-2 8 0 0,-2 2 0 0 0,0-2 120 0 0,-2-4 0 0 0,-1 4 0 0 0,1-2 80 0 0,-1-2 144 0 0,0-1 24 0 0,0 1 8 0 0,-2-3 0 0 0,0 4-25 0 0,-2-1 1 0 0,0-5 0 0 0,-1 5 0 0 0,1-1-232 0 0,0 4 0 0 0,-3-3 0 0 0,-3 4 0 0 0,4 1 0 0 0,-5 0 0 0 0,1 1 0 0 0,0 2 0 0 0,-1 1 168 0 0,-2 1-8 0 0,3 1-8 0 0,0 3 0 0 0,-3 1-152 0 0,3 0 0 0 0,2 1 0 0 0,-3 2 0 0 0,4 1-320 0 0,0 0-72 0 0,2 0-16 0 0,2-2 0 0 0,1 2-783 0 0,0 2-161 0 0</inkml:trace>
  <inkml:trace contextRef="#ctx0" brushRef="#br0" timeOffset="28">8557 11557 4144 0 0,'0'0'184'0'0,"0"0"40"0"0,0 0-224 0 0,0 0 0 0 0,0 0 0 0 0,0 0 0 0 0,0 0 1840 0 0,-4 3 328 0 0,4-3 64 0 0,-2 4 8 0 0,1 0-1400 0 0,1 2-280 0 0,0-3-56 0 0,0 3-16 0 0,-1-3-264 0 0,1 2-64 0 0,0 1 0 0 0,-2 0-8 0 0,2-2-80 0 0,-2-1-8 0 0,2-3-64 0 0,0 6 96 0 0,0-2-96 0 0,0-1 87 0 0,0-3-87 0 0,0 0 80 0 0,-3 4-80 0 0,3-4 0 0 0,0 0 72 0 0,0 0-72 0 0,0 0 0 0 0,0 0 0 0 0,0 0 0 0 0,0 0 0 0 0,0 0 0 0 0,0 0 0 0 0,0-4 0 0 0,0-2 0 0 0,0 1 112 0 0,2 0-16 0 0,-1 0 0 0 0,1-2 0 0 0,1 0 88 0 0,0 0 8 0 0,2 0 8 0 0,0-3 0 0 0,-1 5-72 0 0,3-3-24 0 0,-2 0 0 0 0,3 4 0 0 0,0 0-104 0 0,-4 0 64 0 0,3-1-64 0 0,0 5 0 0 0,-1-3 72 0 0,-2 1-72 0 0,0 1 64 0 0,1 1-64 0 0,3 0 80 0 0,-5 3-80 0 0,-3-3 96 0 0,2 3-96 0 0,3 2 0 0 0,-2 0 0 0 0,1 0-96 0 0,-2 1 24 0 0,-2 2-144 0 0,2-3-24 0 0,0 3-8 0 0,-2-1 0 0 0,1 1-176 0 0,-1 0-40 0 0,0-2-7 0 0,0 2-3881 0 0,4-3-784 0 0</inkml:trace>
  <inkml:trace contextRef="#ctx0" brushRef="#br0" timeOffset="29">8228 11547 11520 0 0,'0'0'1024'0'0,"0"0"-824"0"0,-1 2-200 0 0,0 0 0 0 0,1 2 472 0 0,0-2 48 0 0,0 3 16 0 0,1-2 0 0 0,-1 5-24 0 0,0-3 0 0 0,1 0 0 0 0,1 3-1 0 0,-2-2-255 0 0,1 2-48 0 0,1-1-16 0 0,-2 1 0 0 0,0-1-112 0 0,0-1-80 0 0,2 0 96 0 0,-2 0-96 0 0,0 2 64 0 0,-2-2-64 0 0,2-3 0 0 0,0 3 0 0 0,0-3 88 0 0,-2 1-88 0 0,2-4 80 0 0,0 0-80 0 0,0 0 88 0 0,0 0-88 0 0,0 0 96 0 0,0 0-96 0 0,-4-4 64 0 0,1 1-64 0 0,-2-1 0 0 0,4-1 0 0 0,-2-1 0 0 0,1-2 0 0 0,0 1 0 0 0,1 0 0 0 0,1-1 0 0 0,1 1 0 0 0,1-2 0 0 0,1 1 0 0 0,0-2 0 0 0,2 4 0 0 0,-2-2 0 0 0,1 1 0 0 0,2-1 0 0 0,-2 3 0 0 0,1-1 0 0 0,2 2-72 0 0,-1 0-176 0 0,1 1-32 0 0,2 0-8 0 0,-5 0 0 0 0,3 1-703 0 0,-2 2-137 0 0,1-1-32 0 0,-2 1-8 0 0</inkml:trace>
  <inkml:trace contextRef="#ctx0" brushRef="#br0" timeOffset="30">10322 11584 12408 0 0,'0'0'272'0'0,"0"0"56"0"0,-3-1 16 0 0,3 1 8 0 0,0 0-288 0 0,0 0-64 0 0,0 0 0 0 0,0 0 0 0 0,0 0 648 0 0,-4 1 120 0 0,-1 3 16 0 0,1-1 7 0 0,4 2-303 0 0,-1-1-56 0 0,-1 0-16 0 0,0 0 0 0 0,2 1-176 0 0,0 0-40 0 0,0 1-8 0 0,0-2 0 0 0,0 2-128 0 0,0-1-64 0 0,4 0 0 0 0,0-1 64 0 0,-2 1-64 0 0,4-2 0 0 0,-1 0 0 0 0,0-1 64 0 0,-2 0-64 0 0,3 0 0 0 0,0-1 0 0 0,-1-1 0 0 0,1-1-72 0 0,-1 1-32 0 0,4-2-8 0 0,-5-2 0 0 0,3 3 24 0 0,-1-4 8 0 0,1 1 0 0 0,-2-1 0 0 0,0 0 80 0 0,0 0 0 0 0,-1 0 0 0 0,0-2-64 0 0,-4 0 64 0 0,0 0 0 0 0,0-1 64 0 0,-2-2-64 0 0,0 3 0 0 0,-1-2 72 0 0,0 1-72 0 0,-1 1 0 0 0,-1 0 0 0 0,-1 3 0 0 0,1-2 0 0 0,-1 3 0 0 0,-2 0 0 0 0,0 2-96 0 0,-1 1 0 0 0,1 1 0 0 0,2 2-256 0 0,-3-3-56 0 0,4 4-8 0 0,-1 1 0 0 0,1 0-40 0 0,-3 1-15 0 0,3-1-1 0 0,3 1-3752 0 0,0 0-744 0 0</inkml:trace>
  <inkml:trace contextRef="#ctx0" brushRef="#br0" timeOffset="31">8445 11552 8288 0 0,'0'0'736'0'0,"-3"-4"-584"0"0,3 4-152 0 0,-4-3 0 0 0,3 0 1040 0 0,1 3 176 0 0,-5-2 40 0 0,1 1 8 0 0,4 1-416 0 0,-4 0-80 0 0,-1 0-24 0 0,0 1-1 0 0,0 3-559 0 0,0 0-120 0 0,1 0-64 0 0,0 2 80 0 0,2 0 232 0 0,-1 0 40 0 0,-3 2 16 0 0,4-2 0 0 0,-1 2-248 0 0,-1-3-56 0 0,4 4 0 0 0,-1-2-64 0 0,1 1 64 0 0,0-3-64 0 0,1 0 0 0 0,-1 0 0 0 0,0 1 0 0 0,1-2 0 0 0,3 0 0 0 0,0-1-96 0 0,-4 0-240 0 0,4 0-48 0 0,1-1 0 0 0,-1 0-8 0 0,-4-2 136 0 0,2 0 24 0 0,3-4 8 0 0,-1 3 0 0 0,-1-1-55 0 0,-1-1-9 0 0,-2 3 0 0 0,4-5 0 0 0,1 1 480 0 0,-3-1 88 0 0,1-3 16 0 0,1 3 7 0 0,0 0-79 0 0,-2-3-24 0 0,1 3 0 0 0,0-3 0 0 0,0 0-200 0 0,-1-1 0 0 0,2 4 64 0 0,-3-1-64 0 0,2-2 280 0 0,0 5 40 0 0,-1 0 0 0 0,-2 3 8 0 0,0 0-168 0 0,0 0-40 0 0,4-2-8 0 0,-4 2 0 0 0,0 0 8 0 0,3 3 0 0 0,0-1 0 0 0,-1 1 0 0 0,-1 3-32 0 0,0 0-8 0 0,-1-3 0 0 0,2 2 0 0 0,-2 3-80 0 0,2 0 0 0 0,-1-2 0 0 0,-1 1 0 0 0,2-2-104 0 0,0 1-40 0 0,-2 0-8 0 0,0-1 0 0 0,1 0-400 0 0,3 1-88 0 0,-3-2-8 0 0,1 0-6439 0 0</inkml:trace>
  <inkml:trace contextRef="#ctx0" brushRef="#br0" timeOffset="32">9662 11566 5984 0 0,'0'0'536'0'0,"-2"-2"-432"0"0,0 1-104 0 0,2 1 0 0 0,0 0 1184 0 0,-3 0 208 0 0,-3 0 48 0 0,6 0 0 0 0,0 0-560 0 0,0 0-112 0 0,0 0-32 0 0,0 0 0 0 0,-1 5-232 0 0,-1 1-56 0 0,-1-1-1 0 0,1 3-7 0 0,2-3-208 0 0,0 0-40 0 0,0 4 0 0 0,0-4-8 0 0,4 2-120 0 0,-3-1-64 0 0,1 0 80 0 0,-2-1-80 0 0,3-1 0 0 0,-1 1 0 0 0,1 1 0 0 0,-1-3 0 0 0,0 0 0 0 0,2-1 0 0 0,-1-1 0 0 0,-1 3-80 0 0,-2-4-56 0 0,5 0-16 0 0,-2-2 0 0 0,0 2 0 0 0,-3 0-8 0 0,0 0 0 0 0,4-3 0 0 0,0 1 0 0 0,1-1 160 0 0,-2 0-80 0 0,-2-1 80 0 0,-1 4-64 0 0,4-6 64 0 0,-4 2 0 0 0,1-1 64 0 0,-1 5-64 0 0,4-3 104 0 0,-3-1-8 0 0,-1 4-8 0 0,0 0 0 0 0,0 0 88 0 0,0 0 16 0 0,0 0 8 0 0,0 0 0 0 0,5 0-96 0 0,-5 0-16 0 0,1 2-8 0 0,3 2 0 0 0,-1-3-8 0 0,-1 3 0 0 0,1 1 0 0 0,-2-1 0 0 0,3 2-72 0 0,-1 0 80 0 0,-2-3-80 0 0,1 1 80 0 0,3 2-80 0 0,-2-5 0 0 0,-1 3 72 0 0,2-2-72 0 0,0 0 0 0 0,-1-1 0 0 0,1 2 0 0 0,0-3 0 0 0,0 0 64 0 0,0-3-64 0 0,-4 3 64 0 0,3-1-64 0 0,0-1 88 0 0,2-2-24 0 0,-1 1 0 0 0,-1-1 0 0 0,0 0 152 0 0,-1 1 24 0 0,0-1 8 0 0,-1 0 0 0 0,2-2-248 0 0,-2 2 0 0 0,1 0 0 0 0,-2 2 0 0 0,0-4 0 0 0,0 2 0 0 0,0-2 0 0 0,1 1 0 0 0,-1 1-368 0 0,2-1-16 0 0,-2-2-8 0 0,1 4-7183 0 0</inkml:trace>
  <inkml:trace contextRef="#ctx0" brushRef="#br0" timeOffset="33">10467 11566 8288 0 0,'0'0'736'0'0,"0"0"-584"0"0,0 0-152 0 0,0 0 0 0 0,0 0 1000 0 0,0 0 176 0 0,0 0 32 0 0,0 0 8 0 0,-3 2-560 0 0,3-2-112 0 0,-4 6-16 0 0,1-2-8 0 0,1 0-296 0 0,2 1-64 0 0,0-2-17 0 0,2 3 1 0 0,-4 0-144 0 0,1 0 0 0 0,2-1 0 0 0,1 0 0 0 0,-1-1 0 0 0,1 0 0 0 0,2 1 0 0 0,1-2 0 0 0,-4-1 0 0 0,3 2-152 0 0,-1-2 32 0 0,0 0 9 0 0,1 0 7 0 0,-1-2 0 0 0,0 2 0 0 0,0-2 0 0 0,2 0 104 0 0,-3-2 0 0 0,1 0 0 0 0,0 0 0 0 0,1 2-64 0 0,-1-3-24 0 0,2 0 0 0 0,-1 1 0 0 0,-1-2 264 0 0,-1 0 48 0 0,1 2 16 0 0,-2-4-1 0 0,1 3 65 0 0,0-3 16 0 0,-1 1 0 0 0,1-2 0 0 0,0 2-48 0 0,-1 0-8 0 0,1 0 0 0 0,1 1 0 0 0,-1 2-64 0 0,-1 0-8 0 0,1-2-8 0 0,-2 4 0 0 0,0 0-72 0 0,0 0-16 0 0,0 0 0 0 0,2 6 0 0 0,0-3-96 0 0,1 2 88 0 0,-3 3-88 0 0,0-3 80 0 0,1 4-80 0 0,1-2 0 0 0,-1-2 0 0 0,1 3 0 0 0,0 0 0 0 0,-2-3 0 0 0,1 2 0 0 0,3 0 0 0 0,-2-4-192 0 0,0 2-48 0 0,2-1-16 0 0,0-3 0 0 0,-1 2-760 0 0,0-2-152 0 0,2-1-31 0 0</inkml:trace>
  <inkml:trace contextRef="#ctx0" brushRef="#br0" timeOffset="34">7118 11579 11520 0 0,'0'0'1024'0'0,"0"0"-824"0"0,3-2-200 0 0,1-1 0 0 0,1 1 416 0 0,2 2 32 0 0,1-3 16 0 0,2 3 0 0 0,-2 0 0 0 0,3 0 0 0 0,0 0 0 0 0,0 0 0 0 0,2 0-273 0 0,-1 3-63 0 0,-1-3 0 0 0,1 0-8 0 0,0 0-120 0 0,-4 0 64 0 0,1 0-64 0 0,0 0 0 0 0,-1 0-160 0 0,0 0-88 0 0,-2 0-7 0 0,-3 0-4145 0 0,-1 0-824 0 0</inkml:trace>
  <inkml:trace contextRef="#ctx0" brushRef="#br0" timeOffset="35">9103 11570 12584 0 0,'0'0'552'0'0,"0"0"120"0"0,0 0-536 0 0,0 0-136 0 0,0 0 0 0 0,0 6 0 0 0,-2 0 520 0 0,0-1 80 0 0,0-1 8 0 0,2 1 8 0 0,0 1-305 0 0,0 1-63 0 0,-1-1-16 0 0,1 1 0 0 0,-2-1-72 0 0,0 0-8 0 0,2-1-8 0 0,-1 2 0 0 0,2-4-144 0 0,-1 4 0 0 0,0-4 64 0 0,0 1-64 0 0,-1-1-224 0 0,1-3-80 0 0,0 0-16 0 0,0 0 0 0 0,0 0 96 0 0,0 0 9 0 0,0 0 7 0 0,3 0 0 0 0,2-1-120 0 0,-1 1-24 0 0,-1-2-8 0 0,1-2 0 0 0,-3 1 232 0 0,3 0 56 0 0,-4-4 8 0 0,4 3 0 0 0,1-2 176 0 0,0 1 40 0 0,-2 0 8 0 0,1-3 0 0 0,0 3 32 0 0,0 0 16 0 0,5 1 0 0 0,-6 0 0 0 0,2-2-56 0 0,-2 3-16 0 0,1 0 0 0 0,0 3 0 0 0,-4 0-16 0 0,0 0-8 0 0,0 0-1 0 0,4 2 1 0 0,-2-1 48 0 0,0 4 16 0 0,-2-1 0 0 0,0 2 0 0 0,2-3-24 0 0,-2 1-8 0 0,0 1 0 0 0,0 1 0 0 0,0 0-144 0 0,-2-2-128 0 0,2 1 32 0 0,0-5 0 0 0,0 3-16 0 0,-2 1 0 0 0,2-4 0 0 0,0 0 0 0 0,0 0-80 0 0,0 0-8 0 0,0 0-8 0 0,0 0 1 0 0,4 2 71 0 0,-1-1 8 0 0,2-2 8 0 0,-3-1 0 0 0,2 0 192 0 0,1-3 40 0 0,-3 2 8 0 0,1 1 0 0 0,0-4 255 0 0,-1 2 49 0 0,3-2 16 0 0,2 1 0 0 0,0 0-16 0 0,0-1 0 0 0,-4-2 0 0 0,2 2 0 0 0,3 1-160 0 0,1 4-32 0 0,-2-2-8 0 0,-2 1 0 0 0,1 1-64 0 0,0 2-24 0 0,-2 1 0 0 0,1 2 0 0 0,1 0-16 0 0,-1 0-8 0 0,-2 2 0 0 0,2 3 0 0 0,-3-2-112 0 0,2 0 64 0 0,0 1-64 0 0,-1 0 0 0 0,-2 2-616 0 0,-1 0-176 0 0,0-1-32 0 0,0 2-8 0 0</inkml:trace>
  <inkml:trace contextRef="#ctx0" brushRef="#br0" timeOffset="36">3636 11604 11024 0 0,'0'-11'240'0'0,"-2"9"48"0"0,2-5 16 0 0,0 4 16 0 0,0 1-256 0 0,0 1-64 0 0,0 1 0 0 0,0 0 0 0 0,0 0 320 0 0,0 0 48 0 0,2 3 16 0 0,-1 7 0 0 0,1-3-56 0 0,1 2-8 0 0,-2 0 0 0 0,0 4 0 0 0,-1-1-80 0 0,3 1-16 0 0,-2 0-8 0 0,-1 1 0 0 0,2 2-216 0 0,-2-2 0 0 0,-2-1 0 0 0,2 3 0 0 0,-1-4 96 0 0,1 1-32 0 0,-3-1 0 0 0,2 1 0 0 0,0-2-64 0 0,1-3 0 0 0,-2-1 0 0 0,1-1 0 0 0,1 0 0 0 0,-2-3 0 0 0,2-3 0 0 0,0 0 0 0 0,0 0 0 0 0,0 0 80 0 0,0 0-16 0 0,0 0-64 0 0,0-3 104 0 0,0-1-33 0 0,2-1-7 0 0,-1-1 0 0 0,1 2-64 0 0,-1-2 0 0 0,3-2 72 0 0,-1 1-72 0 0,0 0 96 0 0,2 0-24 0 0,0 2 0 0 0,-1 1 0 0 0,4-2-8 0 0,-3 2 0 0 0,1 3 0 0 0,3-1 0 0 0,-1 2-64 0 0,0 0 80 0 0,1 3-80 0 0,-3 0 80 0 0,2 0-8 0 0,-2 3 0 0 0,1-1 0 0 0,-1 0 0 0 0,-1 1-72 0 0,0 1 80 0 0,-2-2-80 0 0,3 2 80 0 0,-3 0-80 0 0,1 0 0 0 0,-2-2 0 0 0,1 0 0 0 0,-3 0-368 0 0,2 0-40 0 0,-2-5-8 0 0</inkml:trace>
  <inkml:trace contextRef="#ctx0" brushRef="#br0" timeOffset="37">7137 11591 10016 0 0,'-5'-4'448'0'0,"5"4"88"0"0,-2-2-432 0 0,2 2-104 0 0,-4-2 0 0 0,4 2 0 0 0,0 0 592 0 0,0 0 96 0 0,-2-2 16 0 0,2 2 8 0 0,-4 2-136 0 0,0 2-24 0 0,3 0-8 0 0,-2-1 0 0 0,3-3-232 0 0,0 0-57 0 0,-2 9 1 0 0,2-1-8 0 0,0 1-72 0 0,0-2-16 0 0,3 3 0 0 0,-1-1 0 0 0,3-2-80 0 0,0 0-16 0 0,2 2-64 0 0,0 0 96 0 0,-3-4-96 0 0,3 3 88 0 0,2-3-88 0 0,0 0 80 0 0,1 1-16 0 0,-1 0-64 0 0,2-2 96 0 0,-2 1-32 0 0,0-1-64 0 0,-1 0 80 0 0,0 1-80 0 0,-1-1 80 0 0,-2 0-80 0 0,-2-2 0 0 0,2 1 0 0 0,-1 0 64 0 0,-4-3-64 0 0,0 5 0 0 0,0-5 0 0 0,-4 3 0 0 0,-1 1 0 0 0,-2-2 80 0 0,1 3-80 0 0,-3-5 80 0 0,0 3-80 0 0,-1-1 0 0 0,0-1 72 0 0,-1-1-72 0 0,-3 0 0 0 0,2 2 0 0 0,0-4 0 0 0,-1 2 0 0 0,3 0-96 0 0,-1 0-48 0 0,0-1-16 0 0,1 1 0 0 0,2-2-416 0 0,0-1-80 0 0,0-1-15 0 0</inkml:trace>
  <inkml:trace contextRef="#ctx0" brushRef="#br0" timeOffset="38">3782 11628 4144 0 0,'0'0'368'0'0,"-2"-4"-296"0"0,2 2-72 0 0,-1 0 0 0 0,1 2 1200 0 0,0-4 224 0 0,0 4 48 0 0,0 0 0 0 0,0 0-664 0 0,0 0-136 0 0,0 0-24 0 0,-5 3-8 0 0,1 0-328 0 0,-1-1-72 0 0,1 2-16 0 0,-1 0 0 0 0,-5 3-144 0 0,4-1-80 0 0,-2 1 80 0 0,0 0-80 0 0,-1 1 0 0 0,3-1 0 0 0,0 0-88 0 0</inkml:trace>
  <inkml:trace contextRef="#ctx0" brushRef="#br0" timeOffset="39">5501 11643 4144 0 0,'0'0'184'0'0,"0"0"40"0"0,0 0-224 0 0,0 0 0 0 0,-4-4 0 0 0,1 0 0 0 0,3 4 1664 0 0,-5-4 288 0 0,0 4 56 0 0,0-2 8 0 0,5 2-1208 0 0,-5 0-240 0 0,-2-1-56 0 0,1 1 0 0 0,1 1-248 0 0,0-1-40 0 0,0 2-16 0 0,0-1 0 0 0,1 2 0 0 0,-1 1 0 0 0,5-4 0 0 0,0 0 0 0 0,0 4-25 0 0,-3-1-7 0 0,3-3 0 0 0,-2 5 0 0 0,2-2 40 0 0,0 1 8 0 0,0 2 0 0 0,2-3 0 0 0,-2 2-104 0 0,3 0-24 0 0,1-3 0 0 0,-2 3 0 0 0,3 2 0 0 0,-2-3-8 0 0,2 2 0 0 0,-2-1 0 0 0,3 0-88 0 0,-4-1 0 0 0,3 0 0 0 0,2 1 0 0 0,-2-2 96 0 0,2 1 0 0 0,-2 0 0 0 0,1-3 0 0 0,-1 4-96 0 0,-2-3 0 0 0,1 1 0 0 0,-4-3 0 0 0,4 0 0 0 0,-4 0 0 0 0,0 0 0 0 0,0 0 64 0 0,0 0-64 0 0,0 0 0 0 0,-4 0 0 0 0,0 3 0 0 0,0-3-96 0 0,-1 2 8 0 0,-2-2 8 0 0,-2 1 0 0 0,-1-1-88 0 0,2 3-24 0 0,0-3 0 0 0,-1 3 0 0 0,1-2-608 0 0,-2 1-119 0 0,5-2-25 0 0,0 3-3288 0 0,5-3-664 0 0</inkml:trace>
  <inkml:trace contextRef="#ctx0" brushRef="#br0" timeOffset="40">5653 11646 5528 0 0,'0'0'488'0'0,"0"-1"-392"0"0,-1-1-96 0 0,1 2 0 0 0,0-4 1232 0 0,0 1 224 0 0,-3 1 48 0 0,-1 2 0 0 0,1-2-744 0 0,1 4-152 0 0,-2-2-32 0 0,0 2-8 0 0,-2 3-184 0 0,-2-3-40 0 0,2 1-8 0 0,2 3 0 0 0,-5 0-24 0 0,2-1-8 0 0,4 0-1 0 0,-2 4 1 0 0,-1-2 32 0 0,2 2 8 0 0,0-1 0 0 0,1-2 0 0 0,1 2-184 0 0,2-3-40 0 0,0 2-8 0 0,2 0 0 0 0,1-2-48 0 0,2 1-64 0 0,-1-2 88 0 0,1-1-88 0 0,1 0 64 0 0,0 0-64 0 0,-1-3 0 0 0,0-3 0 0 0,1 1 0 0 0,-1 0 0 0 0,4-3 0 0 0,-3 2 0 0 0,2-1 0 0 0,-1-1 0 0 0,-2 0 0 0 0,0 0 0 0 0,0 0 0 0 0,-2-1-72 0 0,0 0 72 0 0,-1 0 0 0 0,3 0 0 0 0,-4-2 0 0 0,-2 2 0 0 0,-1 2 0 0 0,2-2 0 0 0,-2 2 0 0 0,1-2 0 0 0,-1 3 64 0 0,0 0-64 0 0,2 3 0 0 0,0 0 0 0 0,0 0-64 0 0,0 0 64 0 0,0 0 0 0 0,-2 0-72 0 0,-3 3 72 0 0,1 0 0 0 0,1 3 0 0 0,0-5-72 0 0,1 5 72 0 0,0-1 0 0 0,1 0 0 0 0,-1 2 0 0 0,2 0 72 0 0,0-2-72 0 0,2 1 0 0 0,-2 0 0 0 0,1-1-88 0 0,3 1-8 0 0,0-1 0 0 0,0 0 0 0 0,3 2 0 0 0,-3-4-344 0 0,4 2-72 0 0,1-4-8 0 0,1 2-7 0 0,-2-3-897 0 0,2 0-176 0 0,-2 0-40 0 0,1-2-8 0 0</inkml:trace>
  <inkml:trace contextRef="#ctx0" brushRef="#br0" timeOffset="41">5965 11705 5064 0 0,'0'0'224'0'0,"0"0"48"0"0,0 0-272 0 0,0 0 0 0 0,5 2 0 0 0,-1-2 0 0 0,1 0 1584 0 0,1 1 264 0 0,-3-1 48 0 0,2 2 16 0 0,0-2-1208 0 0,0-2-232 0 0,1 2-56 0 0,-1-1 0 0 0,3 1-216 0 0,-3 0-40 0 0,0-2 0 0 0,-1 0-8 0 0,-1 2-88 0 0,1-1-64 0 0,-1-3 72 0 0,0 2-72 0 0,-1-1 96 0 0,-2-1-24 0 0,0-1-8 0 0,0 1 0 0 0,0 0 0 0 0,0-1-64 0 0,-2 2 96 0 0,1-1-32 0 0,-3 0 128 0 0,3 1 15 0 0,-3 1 9 0 0,0-2 0 0 0,1 3 72 0 0,-2-1 24 0 0,-3 2 0 0 0,3-3 0 0 0,-3 6-176 0 0,3-1-32 0 0,1-1-8 0 0,-3 3 0 0 0,-1 1 192 0 0,2 1 32 0 0,0-1 0 0 0,-1 3 8 0 0,2 3-192 0 0,0 1-40 0 0,1-2 0 0 0,3 1-8 0 0,-2 5 64 0 0,3-4 8 0 0,0 0 8 0 0,3 1 0 0 0,-1-2-64 0 0,1 2-8 0 0,2-5-8 0 0,4 2 0 0 0,3-3-88 0 0,-1-1 0 0 0,2-1 72 0 0,3 0-72 0 0,3-4-64 0 0,-1-1-56 0 0,2 0-8 0 0,1 0-5503 0 0,2-3-1113 0 0</inkml:trace>
  <inkml:trace contextRef="#ctx0" brushRef="#br0" timeOffset="42">3844 11741 11024 0 0,'0'0'488'0'0,"0"0"104"0"0,0 0-472 0 0,0 0-120 0 0,3 2 0 0 0,1-2 0 0 0,-1 0 264 0 0,0 0 32 0 0,1 0 8 0 0,1 0 0 0 0,-1-2-32 0 0,1 0-8 0 0,3-1 0 0 0,-3 1 0 0 0,1 1-160 0 0,0-3-32 0 0,1 1-8 0 0,-1 1 0 0 0,1-2-64 0 0,0 0 96 0 0,-2-2-96 0 0,-1 3 96 0 0,1-2-96 0 0,-2-1 0 0 0,0 1 0 0 0,-1-2 0 0 0,-2 4 0 0 0,2-1 80 0 0,-2-2-8 0 0,-2 2 0 0 0,2-2 136 0 0,-1 2 24 0 0,0 0 8 0 0,-3 3 0 0 0,2 0-16 0 0,2 1-9 0 0,-5 0 1 0 0,2 1 0 0 0,-2-1 24 0 0,0 3 8 0 0,0-1 0 0 0,0 2 0 0 0,0 2-248 0 0,-1 1 0 0 0,0-2 0 0 0,4 0 0 0 0,-4 6 96 0 0,4-4-24 0 0,-4-2-8 0 0,4 4 0 0 0,-1-1-64 0 0,0 1 0 0 0,3-1 0 0 0,0 2 0 0 0,0-3 0 0 0,3-2 0 0 0,0 3 0 0 0,-1-2 0 0 0,4-2 0 0 0,0-1-96 0 0,1 0 32 0 0,1 0 64 0 0,-2-3-648 0 0,4 1-72 0 0,0-1-15 0 0,0-1-1 0 0</inkml:trace>
  <inkml:trace contextRef="#ctx0" brushRef="#br0" timeOffset="43">5043 11719 6448 0 0,'0'0'288'0'0,"0"0"56"0"0,0 0-280 0 0,0 0-64 0 0,0 0 0 0 0,0 0 0 0 0,0 0 1136 0 0,0 0 208 0 0,0 0 48 0 0,0 0 8 0 0,0 0-832 0 0,0 0-168 0 0,2 5-32 0 0,-2-2-8 0 0,2 1-136 0 0,-2-4-24 0 0,3 0-8 0 0,1 2 0 0 0,0 0-128 0 0,0-2-64 0 0,0-2 0 0 0,1 0 64 0 0,-2 2 0 0 0,2-2 0 0 0,0-1 0 0 0,-1 1 0 0 0,2-1 24 0 0,-2 1 0 0 0,0-4 0 0 0,1 2 0 0 0,-4-2 8 0 0,5 1 8 0 0,-3 0 0 0 0,0-1 0 0 0,-1 0 0 0 0,0 2 0 0 0,-2-1 0 0 0,0 0-1 0 0,0 2 1 0 0,0-3 0 0 0,0 3 0 0 0,-2 0 0 0 0,2 3-8 0 0,-2-1-8 0 0,-1 1 0 0 0,0 0 0 0 0,-4 0-24 0 0,2 1-64 0 0,0 1 96 0 0,1 2-32 0 0,-4 2 32 0 0,2-3 8 0 0,1 2 0 0 0,-2 2 0 0 0,2-2-16 0 0,1 4-8 0 0,-1 0 0 0 0,-1 0 0 0 0,2-1 16 0 0,0 2 8 0 0,-1 1 0 0 0,2 0 0 0 0,3-4-104 0 0,-2 2 0 0 0,2 1 0 0 0,2-4 0 0 0,-1 1 0 0 0,3-2 0 0 0,1 1 64 0 0,0-4-64 0 0,2 2-120 0 0,1-2-40 0 0,2-2-16 0 0,-2 0 0 0 0,4 0-1008 0 0,-1-2-207 0 0,2-2-41 0 0,-1 2-8 0 0</inkml:trace>
  <inkml:trace contextRef="#ctx0" brushRef="#br0" timeOffset="44">6535 11651 2304 0 0,'0'0'200'0'0,"0"0"-200"0"0,0 0 0 0 0,3 0 0 0 0,1 0 2176 0 0,1 0 384 0 0,1 0 88 0 0,0 0 8 0 0,1 0-1696 0 0,3 0-352 0 0,-3 0-64 0 0,1 0-8 0 0,2 1-384 0 0,0-1-80 0 0,-2 0-8 0 0,1 0-64 0 0,0 1 0 0 0,0-1 0 0 0,-2 2-80 0 0,1-2 80 0 0,-2 0-560 0 0,-1 0-48 0 0,-1 3-16 0 0</inkml:trace>
  <inkml:trace contextRef="#ctx0" brushRef="#br0" timeOffset="45">4440 11657 14168 0 0,'-3'-4'624'0'0,"3"4"136"0"0,0 0-608 0 0,0 0-152 0 0,0 0 0 0 0,0 0 0 0 0,0 0 280 0 0,0 7 24 0 0,0 1 7 0 0,0 0 1 0 0,0-1-24 0 0,0 3-8 0 0,0-1 0 0 0,-2-1 0 0 0,2 2-152 0 0,-1-2-24 0 0,1 5-8 0 0,-2-4 0 0 0,1 1-96 0 0,1 0 88 0 0,-2-4-88 0 0,2 2 80 0 0,-1 2-80 0 0,1-4-136 0 0,0-6 32 0 0,0 0 8 0 0,0 7-232 0 0,0-7-48 0 0,0 0-8 0 0,0 0 0 0 0,0 0-951 0 0,0 0-193 0 0,0 0-40 0 0,-7-4 0 0 0</inkml:trace>
  <inkml:trace contextRef="#ctx0" brushRef="#br0" timeOffset="46">5344 11671 9472 0 0,'0'0'416'0'0,"-1"-2"96"0"0,-1 0-416 0 0,-1-1-96 0 0,-3 3 0 0 0,3-3 0 0 0,0 0 480 0 0,0 3 80 0 0,-2 0 16 0 0,-2 0 0 0 0,4-3-224 0 0,-4 3-32 0 0,0 3-16 0 0,0 0 0 0 0,-1 0-80 0 0,-1 0-24 0 0,4-1 0 0 0,-2 0 0 0 0,-1 1-16 0 0,3 1-8 0 0,1-1 0 0 0,-1 0 0 0 0,-1 0-16 0 0,3 1-8 0 0,1 0 0 0 0,2-4 0 0 0,0 0 16 0 0,-2 3 7 0 0,4 2 1 0 0,0-1 0 0 0,-1 0-104 0 0,3 0-72 0 0,1 0 96 0 0,0-1-96 0 0,-1-1 104 0 0,3 1-32 0 0,0-1-8 0 0,-1 2 0 0 0,1-1-64 0 0,-1 1 96 0 0,4-3-96 0 0,-5 3 96 0 0,2 0 24 0 0,0-2 8 0 0,-2-2 0 0 0,1 1 0 0 0,-2 2-128 0 0,0 0 0 0 0,1-2 0 0 0,1 1 0 0 0,-3 1 0 0 0,-1 0-104 0 0,-2-3 32 0 0,0 0 8 0 0,0 0 64 0 0,0 2 88 0 0,-3 1-24 0 0,-3 2 0 0 0,3-5-64 0 0,-2 4 0 0 0,-2-1 0 0 0,1 3 0 0 0,-1-3-128 0 0,-1-1-72 0 0,0 1-16 0 0,-3 1 0 0 0,2-3-120 0 0,1 2-24 0 0,1-3-7 0 0,1 1-1 0 0,2-1-648 0 0,4 0-128 0 0</inkml:trace>
  <inkml:trace contextRef="#ctx0" brushRef="#br0" timeOffset="47">5855 11698 3224 0 0,'2'-7'288'0'0,"-2"2"-288"0"0,0 1 0 0 0,0 1 0 0 0,0 1 1248 0 0,-2-3 200 0 0,0 0 40 0 0,-1 1 8 0 0,0 2-608 0 0,-1-1-120 0 0,1 2-32 0 0,-1-1 0 0 0,-1 2-224 0 0,0 0-40 0 0,-2 0-16 0 0,2 2 0 0 0,-2-1-40 0 0,2 4-16 0 0,-2-1 0 0 0,3 1 0 0 0,-2 0-144 0 0,-1-1-32 0 0,1 5-9 0 0,1-3 1 0 0,2 1 72 0 0,1-1 8 0 0,-2 0 8 0 0,3-1 0 0 0,-2 1-304 0 0,3-1 0 0 0,3 0 0 0 0,-2 2 0 0 0,0-4 0 0 0,2-1 0 0 0,-1 2 0 0 0,1-3 64 0 0,1 1 0 0 0,0-2 0 0 0,2-2 0 0 0,1 1 0 0 0,-3 0-64 0 0,3-2-96 0 0,-1 0 32 0 0,1-3 0 0 0,-2 1 64 0 0,0 2 0 0 0,2-2 0 0 0,-4-1 0 0 0,3 1 0 0 0,-2-3 0 0 0,-1 4 0 0 0,0-1 0 0 0,-1 0 0 0 0,0-2 0 0 0,-1 2 0 0 0,-1 1 0 0 0,2-1 0 0 0,-2 1 72 0 0,2 0-8 0 0,-2 4-64 0 0,0 0 128 0 0,0 0-24 0 0,1-1-8 0 0,-1 1 0 0 0,0 0 0 0 0,0 0 0 0 0,0 0 0 0 0,0 0 0 0 0,4 5 136 0 0,-4 1 24 0 0,2 1 8 0 0,0 2 0 0 0,-1-4-168 0 0,3 3-96 0 0,-3 2 96 0 0,-1 3-96 0 0,4 0 96 0 0,-3 0-96 0 0,-1-2 96 0 0,0 3-96 0 0,0-1 0 0 0,0-1 0 0 0,0 2 0 0 0,0 1 0 0 0,0-1 0 0 0,-1-1 0 0 0,-3-3 64 0 0,2 1-64 0 0,-1 3 0 0 0,0-5 0 0 0,-1-1 0 0 0,-1-3 0 0 0,0 3 0 0 0,-2-3-72 0 0,1 1 72 0 0,-2-3-64 0 0,-2-1-168 0 0,3 1-32 0 0,-4-2-8 0 0,1-1 0 0 0,2-1-880 0 0,-1-2-168 0 0,1 0-39 0 0</inkml:trace>
  <inkml:trace contextRef="#ctx0" brushRef="#br0" timeOffset="48">4730 11682 9672 0 0,'0'-5'864'0'0,"0"5"-696"0"0,0 0-168 0 0,0 0 0 0 0,0 0 632 0 0,0 0 88 0 0,0 0 16 0 0,0 0 8 0 0,0 0-104 0 0,0 0-32 0 0,0 0 0 0 0,0 3 0 0 0,0 3-256 0 0,-2 1-49 0 0,2-2-15 0 0,-1 2 0 0 0,1 1-168 0 0,-1-1-40 0 0,1 0-8 0 0,0 0 0 0 0,-2 0-72 0 0,2 0 0 0 0,-1 0 72 0 0,1 1-72 0 0,0-5 0 0 0,-2 1 0 0 0,2 2 0 0 0,0-6 64 0 0,0 0 0 0 0,0 0 0 0 0,0 0 0 0 0,-2 3 0 0 0,2-3-64 0 0,0 0-96 0 0,0 0 32 0 0,0 0 0 0 0,0 0 64 0 0,0 0 88 0 0,4-3-24 0 0,-1 1 0 0 0,-1-2-64 0 0,2-1-112 0 0,1-3 24 0 0,0 2 8 0 0,1 0 80 0 0,-3 0 0 0 0,3-1 0 0 0,-2 3 0 0 0,1-1 0 0 0,0 0 0 0 0,-1 0 0 0 0,1 2 0 0 0,0 0 0 0 0,0 1 0 0 0,-2 0 0 0 0,1 1 0 0 0,-1 1 64 0 0,0-2-64 0 0,0 4 80 0 0,-3-2-80 0 0,0 0 96 0 0,0 0-32 0 0,3 3-64 0 0,-3 2 96 0 0,-3-1-96 0 0,3 2 88 0 0,0-3-88 0 0,-1 2 80 0 0,1 1-80 0 0,-2-1 0 0 0,0 1 0 0 0,1 0 64 0 0,0-6-64 0 0,1 4 0 0 0,-2-1 0 0 0,2-3 0 0 0,0 0 0 0 0,0 0 0 0 0,0 0 0 0 0,0 0 0 0 0,0 0-128 0 0,0 0 0 0 0,0 0 8 0 0,0 0 0 0 0,0 0 120 0 0,2-3-96 0 0,0-1 96 0 0,0 1-96 0 0,4-3 96 0 0,-4 0 0 0 0,1 1 0 0 0,2-3 80 0 0,0 3 16 0 0,2-3 0 0 0,-3 3 0 0 0,3 0 0 0 0,0-2-32 0 0,0 0-64 0 0,1 1 96 0 0,-2 3-32 0 0,-1 0 16 0 0,0 0 0 0 0,2 2 0 0 0,-2 1 0 0 0,2 0 40 0 0,-2 1 8 0 0,0-1 0 0 0,-2 5 0 0 0,0-2-56 0 0,-1 0-8 0 0,1 1 0 0 0,0 4 0 0 0,-3 0-64 0 0,0-2 96 0 0,1 2-96 0 0,1 2 96 0 0,-2-2 8 0 0,0 0 8 0 0,2 1 0 0 0,0 1 0 0 0,-1-1-192 0 0,1 0-40 0 0,0-1-8 0 0,1-2 0 0 0,0-1-200 0 0,1 0-48 0 0,0 1-8 0 0,-1-2-4599 0 0,2-2-921 0 0</inkml:trace>
  <inkml:trace contextRef="#ctx0" brushRef="#br0" timeOffset="49">4104 11696 9328 0 0,'0'0'416'0'0,"0"0"80"0"0,0 0-400 0 0,0 0-96 0 0,0 0 0 0 0,-5 2 0 0 0,2 0 576 0 0,-1 1 96 0 0,1-1 24 0 0,0 1 0 0 0,3-3-232 0 0,-2 5-48 0 0,1 0 0 0 0,-3 0-8 0 0,4 0-232 0 0,-1 1-48 0 0,0 1 0 0 0,1-2-8 0 0,1 0-120 0 0,0-1 0 0 0,2-1 64 0 0,-1 2-64 0 0,1-2 136 0 0,1 1 8 0 0,-1 0 0 0 0,2-2 0 0 0,0-2-144 0 0,2 0 0 0 0,0 0 0 0 0,-1-2 0 0 0,0-1 0 0 0,-2 0-128 0 0,2 1 32 0 0,-1 1 0 0 0,0-4 96 0 0,0 2 0 0 0,0-1 0 0 0,-1-1 0 0 0,0-1 288 0 0,0 3 8 0 0,-1-2-1 0 0,-1 2 1 0 0,1-2-32 0 0,-1 1-8 0 0,-1 0 0 0 0,0 0 0 0 0,-1 0-112 0 0,3 1-24 0 0,-2 1-8 0 0,-1 2 0 0 0,0 0-16 0 0,0 0-8 0 0,0 0 0 0 0,0 0 0 0 0,0 0-88 0 0,0 0 80 0 0,0 0-80 0 0,2 5 80 0 0,0-1 16 0 0,-2 4 0 0 0,3-2 0 0 0,0 2 0 0 0,-1 4-16 0 0,1-3 0 0 0,1 2 0 0 0,-2 0 0 0 0,-2 0-16 0 0,4 4 0 0 0,-2-2 0 0 0,-1 1 0 0 0,1 2-64 0 0,0-1 80 0 0,-2-3-80 0 0,0 0 80 0 0,0-2-80 0 0,-2-2 0 0 0,-1 2 72 0 0,-1-2-72 0 0,0 0 64 0 0,-2 0-64 0 0,1-2 80 0 0,-1-3-80 0 0,-2 3 0 0 0,-1-1 0 0 0,-2-3-104 0 0,-1 2 32 0 0,1-2-752 0 0,-1-1-144 0 0,1-1-32 0 0,1-1-3703 0 0,3-1-737 0 0</inkml:trace>
  <inkml:trace contextRef="#ctx0" brushRef="#br0" timeOffset="50">6519 11714 8752 0 0,'0'0'776'0'0,"0"0"-616"0"0,0 0-160 0 0,0 0 0 0 0,0 0 736 0 0,6 4 128 0 0,1-2 16 0 0,2 1 8 0 0,0-3-136 0 0,-1 3-24 0 0,6-3-8 0 0,-1 0 0 0 0,2 2-448 0 0,0-2-89 0 0,-1-2-23 0 0,2 2 0 0 0,-1 0-160 0 0,-2 0-144 0 0,-1 0 24 0 0,1-3-6487 0 0</inkml:trace>
  <inkml:trace contextRef="#ctx0" brushRef="#br0" timeOffset="51">4337 11729 5984 0 0,'0'0'536'0'0,"0"0"-432"0"0,0 0-104 0 0,0 0 0 0 0,0 0 864 0 0,0 0 144 0 0,0 0 32 0 0,7 2 8 0 0,-1 0-120 0 0,3 0-16 0 0,0-2-8 0 0,5 1 0 0 0,-1 3-520 0 0,2-4-112 0 0,1 0-16 0 0,1 0-8 0 0,-2 0-248 0 0,0-4 0 0 0,0 3 0 0 0,3 1-4128 0 0,-3-2-792 0 0</inkml:trace>
  <inkml:trace contextRef="#ctx0" brushRef="#br0" timeOffset="52">10061 11810 13360 0 0,'1'-2'1184'0'0,"1"2"-944"0"0,1-1-240 0 0,0 1 0 0 0,2 1 440 0 0,1 3 40 0 0,0 1 0 0 0,1 4 7 0 0,-2-3-7 0 0,1 8 0 0 0,0-4 0 0 0,0 6 0 0 0,0 0-192 0 0,-1 3-48 0 0,1 0-8 0 0,-4 1 0 0 0,2 0-80 0 0,-2-2-24 0 0,0 3 0 0 0,-2 0 0 0 0,0-1-48 0 0,-4-1-16 0 0,-1-2 0 0 0,0 1 0 0 0,0-1-64 0 0,-2-3 64 0 0,-1-1-64 0 0,-1-1 64 0 0,0-2-256 0 0,0 0-64 0 0,0-4 0 0 0,-3 0-7703 0 0</inkml:trace>
  <inkml:trace contextRef="#ctx0" brushRef="#br0" timeOffset="53">8452 11920 2304 0 0,'0'0'200'0'0,"0"0"-200"0"0,-2-2 0 0 0,2-2 0 0 0,0 1 1312 0 0,2-1 224 0 0,-2 1 48 0 0,0 1 8 0 0,2-1-288 0 0,0-2-56 0 0,2 2-16 0 0,-2 0 0 0 0,0 1-416 0 0,0 0-80 0 0,1 0-24 0 0,-3 2-1 0 0,4 0-207 0 0,-3 2-48 0 0,2 0-8 0 0,0 2 0 0 0,-1 2-192 0 0,1 2-32 0 0,-3-1-16 0 0,0 2 0 0 0,0 1-64 0 0,0 0-16 0 0,0 2 0 0 0,-2-2 0 0 0,1 2-32 0 0,-1 0-16 0 0,2 2 0 0 0,-3 0 0 0 0,3-1-16 0 0,-2 0-64 0 0,0-5 96 0 0,2 3-32 0 0,0-1 0 0 0,1-1 0 0 0,0-2 0 0 0,1 1 0 0 0,-2-2-64 0 0,1-1 0 0 0,1 0 72 0 0,3-3-72 0 0,2 1 0 0 0,-1 1 0 0 0,2-2 0 0 0,0 0 0 0 0,0-2-360 0 0,0 0-32 0 0,0-2-8 0 0,2 0-4863 0 0,-2 1-977 0 0</inkml:trace>
  <inkml:trace contextRef="#ctx0" brushRef="#br0" timeOffset="54">8652 11882 12064 0 0,'0'0'536'0'0,"0"0"104"0"0,0 0-512 0 0,0 0-128 0 0,0 0 0 0 0,0 0 0 0 0,0 0 624 0 0,0 0 96 0 0,-3 6 16 0 0,1-3 8 0 0,0 5-201 0 0,0-2-47 0 0,-1 2-8 0 0,3 1 0 0 0,-4 1-256 0 0,3 0-48 0 0,1 2-16 0 0,-4 0 0 0 0,0 1-72 0 0,3-2-8 0 0,-1 3-8 0 0,1-1 0 0 0,-1-2-80 0 0,1-2 80 0 0,0 2-80 0 0,-2 0 80 0 0,2-1-80 0 0,-1-1 0 0 0,2-1 0 0 0,0-1 64 0 0,-2 0-152 0 0,2-2-32 0 0,0-1-8 0 0,0-4 0 0 0,-1 4-64 0 0,1-4-24 0 0,0 0 0 0 0,0 0 0 0 0,0 0-288 0 0,0 0-56 0 0,0 0-16 0 0,0 0 1 0 0,1-2-121 0 0,3 0-24 0 0,0-3-8 0 0,-3 0 0 0 0,2-1 416 0 0,-2-2 88 0 0,2 1 8 0 0,-1-1 8 0 0,0 0 320 0 0,-1-1 64 0 0,3 0 16 0 0,-2-1 0 0 0,0 4 280 0 0,-2-4 56 0 0,5 5 16 0 0,-4-1 0 0 0,0 3-64 0 0,2-1 0 0 0,-1 3-8 0 0,-2 1-1 0 0,3-3-23 0 0,1 3-8 0 0,-4 0 0 0 0,4 0 0 0 0,-1 3-152 0 0,0-2-24 0 0,2 1-8 0 0,-2 1 0 0 0,2 1-88 0 0,-2 1-16 0 0,0-1-8 0 0,-1 2 0 0 0,1-1-72 0 0,2 3-8 0 0,-2-1-64 0 0,1 1 96 0 0,-4-8-96 0 0,0 0 0 0 0,2 7 0 0 0,-1 0 0 0 0,3 1 0 0 0,-2-3 0 0 0,-2-5 0 0 0,2 7-80 0 0,-2-7-152 0 0,0 0-32 0 0,1 7-8 0 0,-1-7-5007 0 0,4 7-1009 0 0</inkml:trace>
  <inkml:trace contextRef="#ctx0" brushRef="#br0" timeOffset="55">9359 11894 12408 0 0,'0'0'544'0'0,"0"-2"128"0"0,0 2-544 0 0,0-4-128 0 0,0 4 0 0 0,0 0 0 0 0,0 0 432 0 0,0 0 56 0 0,0 0 16 0 0,2 6 0 0 0,-1 2-56 0 0,0-1-1 0 0,2 2-7 0 0,-3 3 0 0 0,0-2-216 0 0,0 3-48 0 0,0-1-8 0 0,0 2 0 0 0,0 2-80 0 0,-3-4-24 0 0,3-1 0 0 0,-1 1 0 0 0,0 2-64 0 0,-1-2 0 0 0,2 1 0 0 0,-2-3 64 0 0,1-2-64 0 0,1 2 0 0 0,0-10 72 0 0,-2 5-72 0 0,2-5 0 0 0,0 0 0 0 0,0 0 0 0 0,0 0 0 0 0,0 0 0 0 0,0 0 0 0 0,0 0 0 0 0,0 0 0 0 0,0-1 0 0 0,-2-1 64 0 0,2-4-64 0 0,2 1 0 0 0,0-2 64 0 0,1 4-64 0 0,0-2 80 0 0,1-1-80 0 0,-2 0 144 0 0,4 2-16 0 0,-1 0-8 0 0,-1 0 0 0 0,3 2 40 0 0,-2-1 16 0 0,4-1 0 0 0,-3 4 0 0 0,-2 0-240 0 0,3 4-56 0 0,-1-1-8 0 0,-2-1 0 0 0,1 2 128 0 0,-1-1 0 0 0,0 2 0 0 0,1 1 0 0 0,-1 0 0 0 0,0-1 0 0 0,-1 0 0 0 0,-1 4-72 0 0,2-4-120 0 0,-3 2-16 0 0,1-4-8 0 0,0 3 0 0 0,1 0-872 0 0,-1-3-167 0 0,-1 1-41 0 0</inkml:trace>
  <inkml:trace contextRef="#ctx0" brushRef="#br0" timeOffset="56">9522 11928 11376 0 0,'0'0'248'0'0,"0"0"48"0"0,-5 0 16 0 0,5 0 8 0 0,0 0-256 0 0,-3 0-64 0 0,-1 0 0 0 0,-1 2 0 0 0,1 1 384 0 0,0 0 56 0 0,-3 1 8 0 0,1 3 8 0 0,1-1-264 0 0,-2 0-64 0 0,-1 2 0 0 0,1-1-8 0 0,-2 0-120 0 0,-1 3 0 0 0,0 0 0 0 0,0 1 0 0 0,1-2-376 0 0,0 0-40 0 0,2 1-16 0 0,0-1 0 0 0</inkml:trace>
  <inkml:trace contextRef="#ctx0" brushRef="#br0" timeOffset="57">8810 12033 12784 0 0,'0'0'568'0'0,"0"0"112"0"0,0 0-544 0 0,0 0-136 0 0,0 0 0 0 0,0 0 0 0 0,-3 4 408 0 0,3-4 48 0 0,0 0 16 0 0,4 3 0 0 0,0 1-96 0 0,-1-1-25 0 0,0-1 1 0 0,2 2 0 0 0,1-4-232 0 0,1 0-56 0 0,-1-3 0 0 0,0 3-64 0 0,2-3 0 0 0,-2 1-112 0 0,0 1 8 0 0,2-4 0 0 0,-3 1 16 0 0,3-1 8 0 0,-4 1 0 0 0,1 0 0 0 0,-2-1 80 0 0,1 1 0 0 0,1-2 0 0 0,-3 1-64 0 0,1 0 64 0 0,0-1 0 0 0,-1 0 80 0 0,-2 0-80 0 0,0 3 160 0 0,-2 0-8 0 0,0-1-8 0 0,1 2 0 0 0,1 2 16 0 0,-5-2 8 0 0,0 0 0 0 0,-2 2 0 0 0,2 0-24 0 0,-1 2-8 0 0,0 2 0 0 0,-3 0 0 0 0,1-1-8 0 0,0 0-8 0 0,-3 3 0 0 0,2 1 0 0 0,1 3-32 0 0,-1 0-8 0 0,3-1 0 0 0,0 0 0 0 0,-1-2 80 0 0,7-7 8 0 0,-2 12 8 0 0,-1-2 0 0 0,3-2-80 0 0,3 1-24 0 0,-1-2 0 0 0,5 2 0 0 0,1-4-72 0 0,0 0 64 0 0,2 0-64 0 0,-1 0 64 0 0,2-4-664 0 0,2 1-136 0 0,0 0-24 0 0</inkml:trace>
  <inkml:trace contextRef="#ctx0" brushRef="#br0" timeOffset="58">9627 12044 11976 0 0,'0'0'1064'0'0,"0"0"-848"0"0,0 0-216 0 0,0 0 0 0 0,0 0 560 0 0,0 0 72 0 0,0 0 8 0 0,0 0 8 0 0,0 0-248 0 0,0 5-49 0 0,4-1-15 0 0,-1-3 0 0 0,2-1-128 0 0,-1 2-24 0 0,1-1-8 0 0,1 2 0 0 0,0-6-280 0 0,2 2-56 0 0,-1-1-16 0 0,1 1 0 0 0,-4-1-64 0 0,2-2-16 0 0,0-2 0 0 0,-1 2 1 0 0,-1-2 39 0 0,-1 3 8 0 0,1-2 0 0 0,-3 0 0 0 0,1-1 280 0 0,0 0 56 0 0,-2-1 16 0 0,0 1 0 0 0,0 2 0 0 0,0-2 0 0 0,-4 3 0 0 0,3-2-1 0 0,-3 0 97 0 0,2 2 16 0 0,0 3 8 0 0,2 0 0 0 0,-6-2-48 0 0,1 4-16 0 0,1-2 0 0 0,-4 2 0 0 0,3-1-80 0 0,-2 4-24 0 0,-2 0 0 0 0,2 2 0 0 0,2 1-32 0 0,-2 1-64 0 0,2 0 88 0 0,0 3-88 0 0,2 0 64 0 0,-1 0-64 0 0,4-5 0 0 0,-1 0 0 0 0,1 3 0 0 0,1-2 0 0 0,1 0 0 0 0,1-2 0 0 0,2 0-72 0 0,1-1-72 0 0,2-2-16 0 0,0 1 0 0 0,0 1-896 0 0,2-4-175 0 0,0 1-41 0 0,2-4-4808 0 0</inkml:trace>
  <inkml:trace contextRef="#ctx0" brushRef="#br0" timeOffset="59">8394 12015 3680 0 0,'0'0'160'0'0,"0"0"40"0"0,0 0-200 0 0,0 0 0 0 0,2-2 0 0 0,2 1 0 0 0,4 1 1736 0 0,-1-3 312 0 0,0 3 56 0 0,1-1 8 0 0,2-1-1712 0 0,1 2-400 0 0,2-2 0 0 0,-1 2-3296 0 0,0-3-696 0 0</inkml:trace>
  <inkml:trace contextRef="#ctx0" brushRef="#br0" timeOffset="60">9854 12017 7832 0 0,'0'0'344'0'0,"0"0"72"0"0,0 0-328 0 0,-3 1-88 0 0,-1-1 0 0 0,-1 4 0 0 0,2 0 1280 0 0,1-1 232 0 0,-2 2 56 0 0,2-1 0 0 0,0 2-864 0 0,1 0-184 0 0,-1-3-32 0 0,2 3-9 0 0,-3 0-159 0 0,3 1-40 0 0,3-1-8 0 0,-3-2 0 0 0,3 0-272 0 0,-1 3-128 0 0,-1-1 16 0 0,2-3 0 0 0,3 0 16 0 0,-3 1 0 0 0,-3-4 0 0 0,5 2 0 0 0,2 0-120 0 0,-2-2-16 0 0,0 0-8 0 0,0 0 1 0 0,0 0 55 0 0,-1-2 16 0 0,0 0 0 0 0,1 0 0 0 0,-2-1 168 0 0,0 0 0 0 0,2-2 0 0 0,-1 2 0 0 0,0-4 128 0 0,-3 3 80 0 0,1 1 16 0 0,0-2 8 0 0,-1 1 127 0 0,1 1 25 0 0,-2-3 8 0 0,0 2 0 0 0,2 0-184 0 0,-1 1-40 0 0,3 0-8 0 0,-4 3 0 0 0,0 0 32 0 0,0 0 0 0 0,0 0 0 0 0,0 0 0 0 0,0 0-32 0 0,0 0 0 0 0,0 0 0 0 0,0 0 0 0 0,0 3-160 0 0,-2 3 0 0 0,2-1 0 0 0,-2 3 0 0 0,2-1 0 0 0,0 2 64 0 0,2 2 0 0 0,-2 2 0 0 0,0 0 0 0 0,-2 2 0 0 0,2-1 0 0 0,0 2 0 0 0,-1-4-64 0 0,-1 5 88 0 0,-1-4-88 0 0,1 3 96 0 0,0-1-32 0 0,1-3-64 0 0,-1 3 96 0 0,1-3-32 0 0,0 2-64 0 0,-3-5 0 0 0,3 0 72 0 0,-3-1-72 0 0,2-2 0 0 0,-1-4 0 0 0,-3 2-80 0 0,2-4 80 0 0,0 0-288 0 0,-1-4 0 0 0,0 2 0 0 0,0-1-5087 0 0,0-2-1017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20:28:10.603"/>
    </inkml:context>
    <inkml:brush xml:id="br0">
      <inkml:brushProperty name="width" value="0.05" units="cm"/>
      <inkml:brushProperty name="height" value="0.05" units="cm"/>
      <inkml:brushProperty name="color" value="#849398"/>
      <inkml:brushProperty name="fitToCurve" value="1"/>
    </inkml:brush>
  </inkml:definitions>
  <inkml:trace contextRef="#ctx0" brushRef="#br0">4873 12506 9872 0 0,'0'0'440'0'0,"0"0"88"0"0,-6 1-424 0 0,4-1-104 0 0,-3 4 0 0 0,0-2 0 0 0,0 0 624 0 0,-2 0 104 0 0,1 0 16 0 0,-1 5 8 0 0,0-1-152 0 0,-2 3-32 0 0,2-3-8 0 0,-1 5 0 0 0,2 1-145 0 0,-2-2-23 0 0,2-1-8 0 0,-1-1 0 0 0,1 3-208 0 0,1-1-48 0 0,2-2 0 0 0,-1 1-8 0 0,3 0-48 0 0,1-1-8 0 0,0-2 0 0 0,1-1 0 0 0,1-2-64 0 0,-2-3 0 0 0,0 0 0 0 0,5 2 0 0 0,0-4-144 0 0,3 1-16 0 0,-3-1-8 0 0,4-2 0 0 0,-1 1-24 0 0,-2-5-8 0 0,2 1 0 0 0,0-1 0 0 0,1-2 88 0 0,0 2 16 0 0,-2 1 8 0 0,-1-4 0 0 0,0 3 88 0 0,-1-4 0 0 0,0 2 80 0 0,0-1-80 0 0,-2-1 224 0 0,-1 0-8 0 0,-2-1 0 0 0,3 1 0 0 0,-1-1-40 0 0,-2 0-8 0 0,0 1 0 0 0,0-3 0 0 0,0-1-72 0 0,1 1-24 0 0,-1 1 0 0 0,0-1 0 0 0,0 1-72 0 0,0 5 80 0 0,0 0-80 0 0,3 3 80 0 0,-2-2 16 0 0,-1 7 0 0 0,0 1 0 0 0,0 0 0 0 0,0 0-16 0 0,1 7 0 0 0,1 0 0 0 0,0 3 0 0 0,-2 2-80 0 0,1 2 80 0 0,-1 4-80 0 0,-1-1 80 0 0,-1 0 8 0 0,-1 4 0 0 0,-1-1 0 0 0,3 1 0 0 0,-1-3-88 0 0,-1 0 0 0 0,3 2-96 0 0,-2-4 96 0 0,0 1-296 0 0,2-2 0 0 0,-1-1 0 0 0</inkml:trace>
  <inkml:trace contextRef="#ctx0" brushRef="#br0" timeOffset="1">4370 12367 13904 0 0,'0'0'616'0'0,"0"0"128"0"0,0 0-592 0 0,-2 3-152 0 0,2 1 0 0 0,0 1 0 0 0,0 2 312 0 0,2 1 32 0 0,-1 3 7 0 0,-1 2 1 0 0,2-3-8 0 0,-1 5 0 0 0,2 2 0 0 0,-2-1 0 0 0,0 1-144 0 0,2 3-24 0 0,0-2-8 0 0,-3 0 0 0 0,2-1-168 0 0,-2-3 0 0 0,3 2 0 0 0,-1 1 0 0 0,-2-3 0 0 0,1 0 0 0 0,-1 0 0 0 0,2-5-64 0 0,-2 2-104 0 0,1-3-24 0 0,-1 0 0 0 0,0 0 0 0 0,0-2-1280 0 0,2-4-255 0 0,0 4-49 0 0,-2-6-16 0 0</inkml:trace>
  <inkml:trace contextRef="#ctx0" brushRef="#br0" timeOffset="2">3048 12561 9816 0 0,'-2'-10'432'0'0,"2"6"96"0"0,0-1-424 0 0,0-1-104 0 0,0 1 0 0 0,0-1 0 0 0,2-1 672 0 0,-2 2 120 0 0,0 1 16 0 0,-2 1 8 0 0,2-2-168 0 0,-1 1-32 0 0,0 2-8 0 0,-3 0-1 0 0,-1 1-287 0 0,2 1-56 0 0,3 0-8 0 0,-6 1-8 0 0,-2 3-88 0 0,2 0-8 0 0,-2 1-8 0 0,1 4 0 0 0,-2-3-144 0 0,5 4 64 0 0,-5 1-64 0 0,1 2 0 0 0,1-4 104 0 0,2 2-32 0 0,0 1-8 0 0,3-2 0 0 0,0 0-64 0 0,0-2 0 0 0,2 0 0 0 0,2 0 0 0 0,0 0 0 0 0,1-3 0 0 0,1-1 0 0 0,1 0 0 0 0,-1-4 0 0 0,1 0 0 0 0,4-3 0 0 0,-2-1 0 0 0,1-1 0 0 0,1 0-88 0 0,1-3 24 0 0,-1-1 0 0 0,1 2 64 0 0,-3-3 0 0 0,1-3 0 0 0,1 2 0 0 0,-2-2 0 0 0,1 3-64 0 0,-1-2 64 0 0,-4 1 0 0 0,1-1 0 0 0,0 4 0 0 0,-1-4 0 0 0,0 0 0 0 0,-1 2 96 0 0,0 0 0 0 0,-1-2 8 0 0,-1 1 0 0 0,0-2 24 0 0,0 3 0 0 0,0 0 0 0 0,0-1 0 0 0,2 3-32 0 0,-2 0 0 0 0,0 3 0 0 0,0-1 0 0 0,4 3-96 0 0,-4 1 64 0 0,0 2-64 0 0,0 0 0 0 0,0 0 128 0 0,0 0-16 0 0,1 5-8 0 0,1 4 0 0 0,-2 1-104 0 0,0 1-80 0 0,0 2 16 0 0,-2 0 0 0 0,2 2 64 0 0,-1-1 0 0 0,1 1 0 0 0,-2-1 0 0 0,2 2 0 0 0,-2-1 0 0 0,2-1 0 0 0,2-2 0 0 0,-2 5-168 0 0,2-9-24 0 0,-1 4 0 0 0,1-5 0 0 0,0 2-800 0 0,1 0-168 0 0,2-4-31 0 0</inkml:trace>
  <inkml:trace contextRef="#ctx0" brushRef="#br0" timeOffset="3">5961 12467 11088 0 0,'0'0'488'0'0,"0"0"104"0"0,-4-4-472 0 0,4 4-120 0 0,-3-2 0 0 0,3 2 0 0 0,0 0 528 0 0,-4 0 80 0 0,4 0 24 0 0,-5 0 0 0 0,3 0-200 0 0,-1 2-40 0 0,-1 0-8 0 0,-1 2 0 0 0,1-2-185 0 0,0 4-39 0 0,0 1 0 0 0,0-1-8 0 0,0-1-24 0 0,0 3 0 0 0,3 0 0 0 0,-1-1 0 0 0,0 2 56 0 0,1-1 8 0 0,1 1 0 0 0,0-2 0 0 0,-2 0-192 0 0,4 0 0 0 0,-1-1 0 0 0,1 2 0 0 0,1-4 104 0 0,1 2-8 0 0,1-1-8 0 0,0-2 0 0 0,1 0-88 0 0,-1 0 0 0 0,0 3 72 0 0,2-2-72 0 0,-1-2 72 0 0,1 1-72 0 0,0-1 96 0 0,1 1-96 0 0,-3 0 64 0 0,0-2-64 0 0,0 4 0 0 0,-5-5 0 0 0,0 0 0 0 0,0 0 0 0 0,0 0 0 0 0,0 0 0 0 0,0 0 80 0 0,0 0-80 0 0,0 0 64 0 0,-5 3-64 0 0,0 1 0 0 0,-3-2 0 0 0,0 1 0 0 0,-1-2 0 0 0,1 2 0 0 0,0-3-88 0 0,-1 0 8 0 0,1 0 0 0 0,-4 0-336 0 0,2-3-64 0 0,1 2-8 0 0,-1 1-8 0 0,0-3-1263 0 0,5 3-257 0 0,-4-2-56 0 0,6-1-8 0 0</inkml:trace>
  <inkml:trace contextRef="#ctx0" brushRef="#br0" timeOffset="4">5818 12463 5528 0 0,'0'0'240'0'0,"-3"0"56"0"0,-3 0-232 0 0,1 2-64 0 0,0-2 0 0 0,-3 2 0 0 0,1 0 1192 0 0,-1-2 232 0 0,-1 2 48 0 0,0 1 0 0 0,0 0-768 0 0,1 1-160 0 0,-1 2-32 0 0,1-3-8 0 0,1 1-48 0 0,0-1-8 0 0,0 4 0 0 0,3-2 0 0 0,1 1-216 0 0,-1-2-40 0 0,0 3-16 0 0,3-1-1 0 0,-1-1-71 0 0,4-1-8 0 0,-1-1-8 0 0,3 3 0 0 0,-3 0-88 0 0,3-1 80 0 0,2-1-80 0 0,-1-2 80 0 0,4-1-80 0 0,-2 1 96 0 0,1 2-96 0 0,0-3 96 0 0,1 1-96 0 0,-4 1 0 0 0,3 0 0 0 0,0 1 0 0 0,-1-2 0 0 0,2 1 64 0 0,-1-1-64 0 0,-3-1 0 0 0,1 4 168 0 0,-1-4-8 0 0,1 2 0 0 0,-3-1 0 0 0,1 0-160 0 0,-4-2 0 0 0,0 0 0 0 0,0 0 0 0 0,0 0 0 0 0,0 5 0 0 0,0-5 0 0 0,-2 4 0 0 0,-1-1 0 0 0,-2 3-96 0 0,-3-4 32 0 0,2 2 0 0 0,-2-1 64 0 0,-1-1 88 0 0,2 0-24 0 0,-1 1 0 0 0,-1-1-296 0 0,0-1-64 0 0,1 2-16 0 0,2-1 0 0 0,6-2-279 0 0,-5 0-57 0 0,0 0-16 0 0</inkml:trace>
  <inkml:trace contextRef="#ctx0" brushRef="#br0" timeOffset="5">3256 12542 5984 0 0,'0'0'536'0'0,"0"0"-432"0"0,0 0-104 0 0,-2 2 0 0 0,1 3 1192 0 0,1-5 216 0 0,0 0 48 0 0,-2 6 8 0 0,2 0-744 0 0,2-3-144 0 0,-2-3-32 0 0,0 0-8 0 0,2 3-320 0 0,3-2-64 0 0,-2-1-16 0 0,5 0 0 0 0,-3-1-72 0 0,1-2-64 0 0,-1 0 96 0 0,1 1-96 0 0,-2-2 80 0 0,0-2-80 0 0,0 1 64 0 0,0 3-64 0 0,1-4 112 0 0,-2 1-16 0 0,0-1-8 0 0,1 0 0 0 0,-3 0 0 0 0,1-1 0 0 0,-2 4 0 0 0,0-3 0 0 0,0-1-24 0 0,0 4-64 0 0,0-3 96 0 0,-3 4-33 0 0,1-4 113 0 0,0 4 16 0 0,0 0 8 0 0,2 2 0 0 0,-2-1-16 0 0,-3 1-8 0 0,0 1 0 0 0,3 1 0 0 0,-1 1-48 0 0,-2 4-16 0 0,-1-1 0 0 0,-1-1 0 0 0,3 2 0 0 0,-1 0 0 0 0,0 5 0 0 0,-2 1 0 0 0,1-2-24 0 0,4 2-8 0 0,-1 0 0 0 0,1 0 0 0 0,-2-1-80 0 0,4 1 80 0 0,0-6-80 0 0,3 1 80 0 0,0 2-80 0 0,0-5 0 0 0,1 3 0 0 0,4-3 0 0 0,2 1 0 0 0,-1-3 0 0 0,2 0 0 0 0,-1-1 0 0 0,2-4-384 0 0,0 0-48 0 0,1 1-8 0 0,-2-2-4431 0 0,3 0-889 0 0</inkml:trace>
  <inkml:trace contextRef="#ctx0" brushRef="#br0" timeOffset="6">2326 12474 10592 0 0,'0'0'944'0'0,"0"0"-752"0"0,0 0-192 0 0,0 0 0 0 0,0 0 120 0 0,0 0-16 0 0,0 0 0 0 0,0 0 0 0 0,0 0 456 0 0,0 0 88 0 0,-5 2 24 0 0,1 1 0 0 0,1 0-272 0 0,-2 1-48 0 0,2 3-16 0 0,1-1 0 0 0,-1 1-128 0 0,2 5-25 0 0,1-3-7 0 0,-2 0 0 0 0,2 2-64 0 0,2 0-16 0 0,-1-5 0 0 0,2 3 0 0 0,-1-3-96 0 0,1-1 0 0 0,2 1 64 0 0,-2-3-64 0 0,2 0 152 0 0,1 1 8 0 0,-1-1 0 0 0,2-1 0 0 0,-1-2-160 0 0,0-2 0 0 0,-1-1 0 0 0,3-2 0 0 0,-4 0 0 0 0,2-3 0 0 0,0 3 0 0 0,-3-3 0 0 0,3 3 0 0 0,-4-1 0 0 0,-2-1 0 0 0,0 0 0 0 0,0 3 0 0 0,-2-2 0 0 0,0-1-88 0 0,-4 1 88 0 0,1 1 0 0 0,0-1 0 0 0,2 2 0 0 0,-4 1 0 0 0,2-1-96 0 0,0 0-72 0 0,1 2-16 0 0,0 1-4487 0 0,2-4-905 0 0</inkml:trace>
  <inkml:trace contextRef="#ctx0" brushRef="#br0" timeOffset="7">6210 12492 4144 0 0,'0'0'184'0'0,"0"-2"40"0"0,-2-1-224 0 0,-1 2 0 0 0,1-1 0 0 0,-2 0 0 0 0,1 0 2144 0 0,-1 2 392 0 0,1 0 80 0 0,-5 2 8 0 0,3 0-1536 0 0,-2 1-320 0 0,-2 2-57 0 0,2-1-7 0 0,0 3-416 0 0,0 3-88 0 0,-4-2-8 0 0,4 5-8 0 0,-2-4-8 0 0,0 3 0 0 0,2 0 0 0 0,2 0 0 0 0,0-5 0 0 0,0 2 0 0 0,3 3 0 0 0,-2-3 0 0 0,3-2-176 0 0,0 1 0 0 0,2-3 0 0 0,0 0 0 0 0,2-2 0 0 0,-3-3 0 0 0,5 3 0 0 0,1-1 0 0 0,1-4 0 0 0,0-1 0 0 0,1 0 0 0 0,0 0 0 0 0,0-3-224 0 0,1 1-72 0 0,-1-4-24 0 0,-2 1 0 0 0,1 1 200 0 0,0-1 40 0 0,-1 1 8 0 0,-1-1 0 0 0,-1 1 72 0 0,1-2 0 0 0,0 2 0 0 0,-5-3 0 0 0,3 0 0 0 0,-3 4 96 0 0,0-2-16 0 0,0 1-8 0 0,0 1 72 0 0,1 1 16 0 0,-1 5 0 0 0,0 0 0 0 0,0 0-80 0 0,0 0-16 0 0,0 0 0 0 0,0 0 0 0 0,0 0 32 0 0,0 0 0 0 0,-1 4 0 0 0,-2 1 0 0 0,3-1-160 0 0,-2 3-32 0 0,-1 2-8 0 0,3-1 0 0 0,0 1 104 0 0,0 1 104 0 0,3-4-16 0 0,-1 2-8 0 0,-2-1-368 0 0,4 2-64 0 0,-1-1-24 0 0,2 0 0 0 0,2-2-1008 0 0,-2 0-207 0 0</inkml:trace>
  <inkml:trace contextRef="#ctx0" brushRef="#br0" timeOffset="8">5523 12569 12840 0 0,'0'0'568'0'0,"0"0"120"0"0,0 0-552 0 0,0 0-136 0 0,0 0 0 0 0,0 0 0 0 0,0 0 360 0 0,0 0 48 0 0,-2 4 8 0 0,2-4 0 0 0,0 0-64 0 0,0 0-1 0 0,0 0-7 0 0,4 2 0 0 0,0-2-176 0 0,1 0-32 0 0,1 1-8 0 0,1-1 0 0 0,-1-1-64 0 0,1-1-64 0 0,-1 0 96 0 0,0 0-96 0 0,1 0 0 0 0,-1-3 0 0 0,1 0 0 0 0,-2 1 0 0 0,0 0 0 0 0,0-1-88 0 0,-1 1 88 0 0,-1 0-104 0 0,-1-1 104 0 0,1-1 0 0 0,-3 2 0 0 0,0-1-72 0 0,0 2 72 0 0,1-4 0 0 0,-2 4 0 0 0,-2-1 0 0 0,0 0 0 0 0,0 2 0 0 0,-1 1 0 0 0,0-1 0 0 0,-1-1 0 0 0,0 3 64 0 0,0 3-64 0 0,-3 0 0 0 0,5-1 0 0 0,-7 3 72 0 0,4 0-72 0 0,-1 3 0 0 0,1-2 96 0 0,-1 3-32 0 0,1-1 0 0 0,0 0-64 0 0,1 3 136 0 0,-2 1-24 0 0,1-4-8 0 0,3 3 0 0 0,1-2-40 0 0,2 1-64 0 0,0-1 88 0 0,0 0-88 0 0,4-3 0 0 0,-1 1 0 0 0,2-2 0 0 0,3-3 0 0 0,1 3-144 0 0,-1-4-32 0 0,3 2-8 0 0,-1-3-4679 0 0,3 0-929 0 0</inkml:trace>
  <inkml:trace contextRef="#ctx0" brushRef="#br0" timeOffset="9">3700 12506 4144 0 0,'0'0'368'0'0,"0"0"-296"0"0,0 0-72 0 0,0 0 0 0 0,0 0 1304 0 0,-2 0 240 0 0,2 0 56 0 0,0 0 0 0 0,0 0-776 0 0,-4 0-160 0 0,1 1-32 0 0,-1 3-8 0 0,3 0-144 0 0,-2-1-24 0 0,3 2-8 0 0,-2 1 0 0 0,2-3-72 0 0,0 3-24 0 0,0 3 0 0 0,-2 0-1 0 0,2-4-135 0 0,0 2-32 0 0,0 2-8 0 0,0-1 0 0 0,0-1 16 0 0,2-4 8 0 0,-2 3 0 0 0,0 1 0 0 0,2-2-72 0 0,-2 0-24 0 0,0 0 0 0 0,0 0 0 0 0,0-5-24 0 0,0 0-8 0 0,0 0 0 0 0,0 0 0 0 0,0 0-72 0 0,0 0 0 0 0,0 0 72 0 0,0 0-72 0 0,0 0 64 0 0,0 0-64 0 0,0 0 64 0 0,0 0-64 0 0,0 0 64 0 0,0 0-64 0 0,0 0 80 0 0,0 0-80 0 0,0 0 80 0 0,0 0-80 0 0,3 0 80 0 0,-2-5-80 0 0,-1 2 160 0 0,0 0-24 0 0,0-3 0 0 0,0 3 0 0 0,0-4-136 0 0,0 1 0 0 0,2-2 0 0 0,-2 1 0 0 0,3-2 0 0 0,-1 3-96 0 0,0-3 24 0 0,1 0 8 0 0,0 3 64 0 0,2 0 88 0 0,0 0-24 0 0,0 0 0 0 0,3 2-320 0 0,-2 2-72 0 0,2-2-16 0 0,-2 2 0 0 0,0-2-16 0 0,0 3-8 0 0,1-1 0 0 0,-1-1 0 0 0,0 1-719 0 0,1 0-153 0 0</inkml:trace>
  <inkml:trace contextRef="#ctx0" brushRef="#br0" timeOffset="10">4574 12573 12440 0 0,'0'0'1104'0'0,"0"0"-880"0"0,0 0-224 0 0,0 0 0 0 0,0 0 320 0 0,0 0 16 0 0,0 0 8 0 0,0 0 0 0 0,0 0 40 0 0,5 0 16 0 0,-2 2 0 0 0,3-2-1 0 0,-2 0-239 0 0,1 0-40 0 0,0-2-16 0 0,0 0 0 0 0,3 2-104 0 0,-3-2 0 0 0,1-1 0 0 0,2-1 0 0 0,-3 3-160 0 0,3-3 16 0 0,-3 0 8 0 0,0 0 0 0 0,0-2 136 0 0,-2 0-80 0 0,-2 3 80 0 0,0 0-64 0 0,2-3 64 0 0,-2 2 0 0 0,-1 1 0 0 0,-1 1 0 0 0,-2-1 64 0 0,1 0-64 0 0,2 3 64 0 0,-5-4-64 0 0,2 3 112 0 0,-2-1-16 0 0,0 2 0 0 0,0 0 0 0 0,-2 2 8 0 0,1-2 0 0 0,-1 1 0 0 0,0 3 0 0 0,2 0-8 0 0,0 0-8 0 0,-1 1 0 0 0,-1 0 0 0 0,3 1 72 0 0,-2 2 8 0 0,3 1 8 0 0,-2 2 0 0 0,1-4-72 0 0,0 4-8 0 0,2-3-8 0 0,0 3 0 0 0,2-1-88 0 0,0-1 80 0 0,0-2-80 0 0,4 0 80 0 0,0 1-80 0 0,2-4 0 0 0,-1 1 0 0 0,2-1 0 0 0,1 0-96 0 0,1-3-64 0 0,0-1-16 0 0,0 0 0 0 0,3-1-944 0 0,0-1-191 0 0,-1-1-41 0 0</inkml:trace>
  <inkml:trace contextRef="#ctx0" brushRef="#br0" timeOffset="11">6587 12582 7832 0 0,'0'0'696'0'0,"0"0"-560"0"0,0 0-136 0 0,0 0 0 0 0,4-2 896 0 0,4 1 144 0 0,-3 1 32 0 0,2-3 8 0 0,-2 3-616 0 0,2-1-120 0 0,2 1-24 0 0,-2-2-8 0 0,2-1-152 0 0,-2 2-24 0 0,1-2-8 0 0,-2-1 0 0 0,0 0-128 0 0,4 3 0 0 0,-6-5 0 0 0,1 1 0 0 0,-1 2 0 0 0,-1 0 0 0 0,-1-1 0 0 0,-2-1-72 0 0,1 1 72 0 0,-1-1 0 0 0,-1 1 0 0 0,-3 2 0 0 0,3-1 160 0 0,-5 0-8 0 0,3 1 0 0 0,-1 0 0 0 0,-1 2 104 0 0,0 0 16 0 0,-3 0 8 0 0,2 2 0 0 0,-2 0 31 0 0,-1 1 9 0 0,0 0 0 0 0,1-1 0 0 0,-1 5-32 0 0,2 0-8 0 0,-2 1 0 0 0,1 1 0 0 0,4-1 16 0 0,-1 1 8 0 0,0 0 0 0 0,4-2 0 0 0,-1 2-304 0 0,2-1 0 0 0,0 3 0 0 0,2-3 0 0 0,1 1 0 0 0,2-4 96 0 0,-1 4-32 0 0,4-6 0 0 0,0 4-64 0 0,0-1 0 0 0,4-2 0 0 0,-1-1 0 0 0,2-1-304 0 0,0-1-72 0 0,0-2-8 0 0,0-1-4775 0 0,3 0-953 0 0</inkml:trace>
  <inkml:trace contextRef="#ctx0" brushRef="#br0" timeOffset="12">6900 12513 12896 0 0,'0'0'1152'0'0,"0"0"-928"0"0,0 0-224 0 0,3 0 0 0 0,1-2 368 0 0,0 2 24 0 0,1-2 8 0 0,-2 2 0 0 0,4 0-264 0 0,-2-3-48 0 0,0 3-16 0 0,2 0 0 0 0,-2 3-72 0 0,2-3 64 0 0,-2 2-64 0 0,2-2 64 0 0,0 0-384 0 0,-1 2-72 0 0,1-2-24 0 0,-1 0-5704 0 0</inkml:trace>
  <inkml:trace contextRef="#ctx0" brushRef="#br0" timeOffset="13">6427 12510 11720 0 0,'-7'0'512'0'0,"4"0"120"0"0,1 0-504 0 0,-4 2-128 0 0,3 0 0 0 0,-2 1 0 0 0,-1-2 608 0 0,0 6 104 0 0,-1-1 24 0 0,0 0 0 0 0,1 1-184 0 0,0 2-33 0 0,-1 0-7 0 0,-1-1 0 0 0,3 1-264 0 0,1-2-56 0 0,1 0-16 0 0,1 0 0 0 0,-1 1-112 0 0,1 0-64 0 0,2-5 64 0 0,2 3-64 0 0,-2-3 0 0 0,2 1 0 0 0,-2-4-96 0 0,3 4 32 0 0,0-4-120 0 0,1 0-16 0 0,1 0-8 0 0,1-2 0 0 0,2-1-48 0 0,-3 0 0 0 0,-1 0-8 0 0,0-1 0 0 0,3 0 120 0 0,-2 0 24 0 0,0-1 8 0 0,-1 2 1 0 0,1-2 111 0 0,0-1 0 0 0,-2 0 72 0 0,0-2-72 0 0,0 2 231 0 0,-1-1 1 0 0,1 0 0 0 0,-1 2 0 0 0,-1-4 40 0 0,1 4 8 0 0,0 1 0 0 0,-1 1 0 0 0,1 0-56 0 0,-2 3-16 0 0,0 0 0 0 0,0 0 0 0 0,0 0-72 0 0,0 0-8 0 0,0 0-8 0 0,1 5 0 0 0,3 0 48 0 0,-3 0 16 0 0,3 6 0 0 0,-3-2 0 0 0,1-1-24 0 0,-2 4 0 0 0,1-4 0 0 0,-1 8 0 0 0,2-4 32 0 0,0 4 8 0 0,-2-1 0 0 0,0-1 0 0 0,0-1-88 0 0,0 1-16 0 0,0 2-8 0 0,0-1 0 0 0,-2-2-88 0 0,0 0 80 0 0,2 0-80 0 0,-1 0 80 0 0,-2-1-80 0 0,2 2 64 0 0,-2-4-64 0 0,0 2 64 0 0,-2-3-64 0 0,0 1 64 0 0,0-1-64 0 0,-1-1 64 0 0,0-5-64 0 0,-4 0-88 0 0,1 0 24 0 0,-1-2 0 0 0,0 3-304 0 0,-1-4-56 0 0,-2-4-16 0 0,1 0 0 0 0,4-2-1112 0 0,0-2-224 0 0,-4-13-47 0 0,6 2-1 0 0</inkml:trace>
  <inkml:trace contextRef="#ctx0" brushRef="#br0" timeOffset="14">3536 12523 5064 0 0,'0'0'448'0'0,"0"0"-352"0"0,-2-4-96 0 0,2 4 0 0 0,0 0 1168 0 0,-3-1 216 0 0,0-2 48 0 0,3 3 8 0 0,0 0-504 0 0,-3 0-96 0 0,-2 0-16 0 0,2 1-8 0 0,-2 1-256 0 0,1-1-48 0 0,1 3-16 0 0,-1 2-1 0 0,2-3-191 0 0,-1 3-40 0 0,-1 3-8 0 0,0 2 0 0 0,3 0-56 0 0,-3 1-8 0 0,0-5-8 0 0,1 5 0 0 0,1-1-24 0 0,-1-1 0 0 0,-1 0 0 0 0,3 0 0 0 0,1 1-64 0 0,1-2-8 0 0,1 0-8 0 0,0-2 0 0 0,1-1-80 0 0,2-1-112 0 0,-3-1 24 0 0,7-3 8 0 0,0 1 80 0 0,0-2 0 0 0,3 0-72 0 0,-1-2 72 0 0,2-3-920 0 0,0 0-144 0 0,3-3-31 0 0</inkml:trace>
  <inkml:trace contextRef="#ctx0" brushRef="#br0" timeOffset="15">5210 12529 6448 0 0,'0'0'576'0'0,"0"0"-464"0"0,0 0-112 0 0,0 0 0 0 0,0 0 1640 0 0,0 0 312 0 0,0 0 56 0 0,0 0 8 0 0,0 0-1200 0 0,2 3-240 0 0,-1 3-57 0 0,3 0-7 0 0,-3 0-192 0 0,1 3-32 0 0,0 0-16 0 0,-1-2 0 0 0,2-1-112 0 0,-3 2-32 0 0,0-2 0 0 0,1 2 0 0 0,-1-2-128 0 0,0 0 0 0 0,2 1 0 0 0,-2-2-72 0 0,0-5 72 0 0,0 0 0 0 0,0 0 0 0 0,3 5 0 0 0,-3-5 0 0 0,0 0-104 0 0,0 0 8 0 0,0 0 8 0 0,0 0-48 0 0,0 0-16 0 0,0 0 0 0 0,0 0 0 0 0,1-5 64 0 0,2 1 16 0 0,-3 1 0 0 0,3-2 0 0 0,-1-1 136 0 0,1 0 32 0 0,-2 0 8 0 0,3-1 0 0 0,0 0-168 0 0,-1-2-40 0 0,1 3-8 0 0,-1-1 0 0 0,2 1 112 0 0,1 1 0 0 0,-1 2 72 0 0,-3 0-72 0 0,1 1 80 0 0,-3 2-80 0 0,5-1 80 0 0,-1 1-80 0 0,0 1 96 0 0,-1 1-32 0 0,-3-2-64 0 0,1 6 96 0 0,1-2-96 0 0,0 1 0 0 0,-2 1 64 0 0,0-1-64 0 0,-2 0 0 0 0,2 1 64 0 0,-2-3-64 0 0,1 3 0 0 0,-1-3 0 0 0,-2 1 0 0 0,4-4 0 0 0,-1 4 0 0 0,1-4 0 0 0,0 0 0 0 0,-4 2-104 0 0,4-2 32 0 0,0 0 72 0 0,0 0-96 0 0,0 0 96 0 0,0 0-96 0 0,0 0 96 0 0,0-2 0 0 0,3-2 80 0 0,-1 0-80 0 0,2 0 0 0 0,1-2 0 0 0,0-2 0 0 0,0 1 0 0 0,0 0 0 0 0,4 0 64 0 0,-5-2-64 0 0,2 5 0 0 0,2-2 0 0 0,-2 0 88 0 0,-2 3-88 0 0,2 0 80 0 0,2-1 32 0 0,-2 3 8 0 0,-1 1 0 0 0,-1 1 0 0 0,2 2 24 0 0,-1-2 8 0 0,0 5 0 0 0,-2 0 0 0 0,3 1 16 0 0,-2 1 8 0 0,-3 0 0 0 0,1-1 0 0 0,0 2-176 0 0,-1-2 0 0 0,3-1 0 0 0,-2-1-96 0 0,-2 3 96 0 0,0-2-64 0 0,0 1 64 0 0,3-2-64 0 0,-3 0-224 0 0,4-1-32 0 0,-4 1-16 0 0,4 2-4711 0 0,-4-5-937 0 0</inkml:trace>
  <inkml:trace contextRef="#ctx0" brushRef="#br0" timeOffset="16">4294 12563 9760 0 0,'0'0'432'0'0,"0"0"88"0"0,6 0-416 0 0,-1-2-104 0 0,3 2 0 0 0,-1-2 0 0 0,3 1 320 0 0,2-1 32 0 0,0-3 16 0 0,1 5 0 0 0,-1-4-80 0 0,2 2-8 0 0,-1 1-8 0 0,-1 1 0 0 0,1-3-192 0 0,-1 0-80 0 0,-1 0 64 0 0,1 0-64 0 0,-5 3 0 0 0,3-3-160 0 0,0 0 24 0 0,-1 0 8 0 0,-1 2-736 0 0,0-2-136 0 0</inkml:trace>
  <inkml:trace contextRef="#ctx0" brushRef="#br0" timeOffset="17">3898 12534 9216 0 0,'0'0'408'0'0,"0"0"80"0"0,0 0-392 0 0,0 0-96 0 0,0 0 0 0 0,0 0 0 0 0,0 0 1000 0 0,-4 2 184 0 0,2 2 32 0 0,-1 0 0 0 0,3 5-600 0 0,-2-2-120 0 0,1-3-24 0 0,1 2-9 0 0,1 4-303 0 0,1-2-64 0 0,-2-5-16 0 0,2 2 0 0 0,-1-1-80 0 0,3 3 0 0 0,-3-4 0 0 0,2 1 64 0 0,-3-4-64 0 0,4 4-128 0 0,-1-3 32 0 0,0 2 8 0 0,1-3-56 0 0,-1 0-16 0 0,0 3 0 0 0,2-3 1 0 0,-2 0 159 0 0,3-3-96 0 0,-5 0 96 0 0,3 2-80 0 0,-1-3 80 0 0,-1 3 0 0 0,1-4 64 0 0,-1 4-64 0 0,2-3 263 0 0,-2 0 25 0 0,0-1 0 0 0,-1 0 0 0 0,1-2 0 0 0,0 4 0 0 0,-1-1 0 0 0,1 2 0 0 0,-2-4-160 0 0,2 3-32 0 0,-2 3-8 0 0,0 0 0 0 0,0-4 72 0 0,0 4 24 0 0,0 0 0 0 0,0 0 0 0 0,0 0-120 0 0,0 0-64 0 0,1 4 80 0 0,1 1-80 0 0,0 5 128 0 0,-2-3-32 0 0,2-2 0 0 0,-2 3 0 0 0,2 3-96 0 0,-1-2 88 0 0,1 4-88 0 0,0-1 80 0 0,0 2-8 0 0,-1 1 0 0 0,1 0 0 0 0,-2 0 0 0 0,0-3-8 0 0,0 4 0 0 0,0-1 0 0 0,1 0 0 0 0,-1-1-64 0 0,0-1 0 0 0,-1 4 72 0 0,-1-3-72 0 0,1-1 0 0 0,-3-1 72 0 0,-1-3-72 0 0,1 0 0 0 0,-1 0 0 0 0,-2-1 0 0 0,1-4 0 0 0,-2-1-72 0 0,0 1 72 0 0,0 0 0 0 0,0-4 0 0 0,0-2 0 0 0,1 2-304 0 0,-1-2-72 0 0,2 2-8 0 0,-2-4-4991 0 0,6-3-1001 0 0</inkml:trace>
  <inkml:trace contextRef="#ctx0" brushRef="#br0" timeOffset="18">4143 12568 2760 0 0,'0'0'248'0'0,"-2"-5"-248"0"0,1 1 0 0 0,1 1 0 0 0,0-2 2272 0 0,0 5 400 0 0,1-4 80 0 0,1 1 24 0 0,0 1-1712 0 0,-2-2-336 0 0,5 3-72 0 0,-2-1-17 0 0,0 2-199 0 0,-3 0-48 0 0,5 0-8 0 0,1 0 0 0 0,-1 2-248 0 0,1-1-48 0 0,2 2-16 0 0,-3-2 0 0 0,1 2-72 0 0,0 3 0 0 0,0 1 0 0 0,-1-2 64 0 0,1 2-64 0 0,-1 3 0 0 0,0-5 0 0 0,1 2 0 0 0,-3-2 0 0 0,-1 4 0 0 0,1-4 0 0 0,0-1 0 0 0,-3 1 0 0 0,2 3 0 0 0,-4-4 0 0 0,-1 5 0 0 0,0-5 0 0 0,-2 3 0 0 0,2-1 0 0 0,-3-3 0 0 0,-1 2 0 0 0,1 0 0 0 0,-1-2-112 0 0,-1 0 40 0 0,0 1-80 0 0,0-1-8 0 0,-1-3-8 0 0,2 1 0 0 0,0-1-408 0 0,0 0-88 0 0,-1-1-7 0 0</inkml:trace>
  <inkml:trace contextRef="#ctx0" brushRef="#br0" timeOffset="19">4117 12564 13504 0 0,'0'0'600'0'0,"0"0"120"0"0,0 0-576 0 0,0 0-144 0 0,0 0 0 0 0,0 0 0 0 0,0 0 456 0 0,0 0 64 0 0,0 5 15 0 0,0 2 1 0 0,0 1-184 0 0,0-1-32 0 0,0 2 0 0 0,2 5-8 0 0,-2-1-120 0 0,0 1-32 0 0,2 0 0 0 0,-1-2 0 0 0,-1 2-64 0 0,2-2-24 0 0,-2 0 0 0 0,0-2 0 0 0,2 2-72 0 0,-1-3 0 0 0,-1 1 72 0 0,0 1-72 0 0,-1-4 0 0 0,1 0-64 0 0,0 1 0 0 0,-2-3 0 0 0,2 0-184 0 0,-2 2-32 0 0,2-3-8 0 0,0-4 0 0 0,0 0-368 0 0,0 0-80 0 0,0 0-7 0 0,0 0-5713 0 0</inkml:trace>
  <inkml:trace contextRef="#ctx0" brushRef="#br0" timeOffset="20">6888 12593 9672 0 0,'0'0'864'0'0,"0"0"-696"0"0,0 0-168 0 0,0 0 0 0 0,4-2 672 0 0,1 2 96 0 0,2 0 16 0 0,0 0 8 0 0,1-1-232 0 0,1 2-48 0 0,3-1 0 0 0,0 0-8 0 0,0 0-504 0 0,0-1-144 0 0,1-1-8 0 0</inkml:trace>
  <inkml:trace contextRef="#ctx0" brushRef="#br0" timeOffset="21">4623 12936 2304 0 0,'0'-2'200'0'0,"0"2"-200"0"0,0-4 0 0 0,0 4 0 0 0,0-4 1824 0 0,0 4 320 0 0,-3-2 64 0 0,3 2 8 0 0,0 0-1208 0 0,-5 2-240 0 0,-2-2-56 0 0,2 4-8 0 0,-1-2-312 0 0,-1 4-64 0 0,0-3-8 0 0,-1 3-8 0 0,2 0-96 0 0,-1-2-24 0 0,-3 6 0 0 0,3-3 0 0 0,1 3 23 0 0,0-1 1 0 0,-1 0 0 0 0,2 3 0 0 0,0-3-8 0 0,3 0 0 0 0,-3-5 0 0 0,4 1 0 0 0,1 2-208 0 0,-2-5 0 0 0,2-2 64 0 0,3 3-64 0 0,2 2 0 0 0,-3-3 0 0 0,3-2 0 0 0,0 0 0 0 0,0-2 0 0 0,3 2 0 0 0,0-5 0 0 0,1 0 0 0 0,-1-2-160 0 0,1 0-40 0 0,-1 0-16 0 0,-2-3 0 0 0,2 1 216 0 0,-1 1-64 0 0,-1-1 64 0 0,1 0 0 0 0,0-2 0 0 0,-1 2 0 0 0,0 0 0 0 0,-2-3 64 0 0,1 3 88 0 0,-2-4 16 0 0,-1 2 8 0 0,-1 0 0 0 0,1 0-176 0 0,-2-3 72 0 0,1 4-72 0 0,-1-3 0 0 0,0 2 96 0 0,0 0-32 0 0,0 4 0 0 0,0 1-64 0 0,0-1 136 0 0,0 4-24 0 0,0 3-8 0 0,0 0 0 0 0,0 0-8 0 0,0 0 0 0 0,0 0 0 0 0,-1 10 0 0 0,-1 0 120 0 0,1 2 16 0 0,-1-1 8 0 0,2 1 0 0 0,-2 1-240 0 0,1 3 0 0 0,-1-2-104 0 0,0 1 32 0 0,2 0 72 0 0,0 2 96 0 0,-1-3-16 0 0,1 1-8 0 0,1 0-72 0 0,1-3 0 0 0,0 0 0 0 0,1 0-7991 0 0</inkml:trace>
  <inkml:trace contextRef="#ctx0" brushRef="#br0" timeOffset="22">8084 12813 11488 0 0,'0'-2'256'0'0,"0"0"48"0"0,2-1 16 0 0,3 3 0 0 0,-2-1-256 0 0,1 1-64 0 0,1 0 0 0 0,0 0 0 0 0,2 0 472 0 0,-2 0 80 0 0,4 0 24 0 0,-1 1 0 0 0,0-1-288 0 0,3 0-48 0 0,-3 3-16 0 0,1-1 0 0 0,2 0-56 0 0,-2-1-8 0 0,-1 1-8 0 0,0 0-1 0 0,0 2-79 0 0,-2-2-8 0 0,2-1-64 0 0,-2 3 96 0 0,-1 0-96 0 0,-2 0 0 0 0,-3-4 64 0 0,1 3-64 0 0,2 1 0 0 0,-3-4 0 0 0,0 0 0 0 0,-3 5 0 0 0,2-3-72 0 0,-2 2 72 0 0,0-1-104 0 0,-3 2 40 0 0,3-4 64 0 0,-4 3-96 0 0,1-2 96 0 0,0 2-95 0 0,-1-1 95 0 0,1 2 0 0 0,1-4 0 0 0,-3 1 0 0 0,1 2-96 0 0,1-1 32 0 0,2 0 0 0 0,-1-1 0 0 0,1 1 64 0 0,4-3 0 0 0,0 0 64 0 0,0 0-64 0 0,0 0 0 0 0,0 0 0 0 0,2 1-80 0 0,0 1 80 0 0,3 2 0 0 0,-1 0 0 0 0,4-2 0 0 0,2 1 0 0 0,-4 1 72 0 0,0 0-72 0 0,3-3 64 0 0,-1 5-64 0 0,1-2 0 0 0,2 1 0 0 0,-4-1 0 0 0,1 1 0 0 0,0-1 0 0 0,-2 0 64 0 0,0 4-64 0 0,-1-3 0 0 0,3 0 64 0 0,-3 2-64 0 0,-3-2 0 0 0,1 0 63 0 0,1 1 1 0 0,-3-1-64 0 0,-1 1 96 0 0,-1 0-32 0 0,-1 0 104 0 0,-1-4 24 0 0,1 5 0 0 0,-2-3 0 0 0,-4-1 56 0 0,1 0 8 0 0,1-3 8 0 0,-1 3 0 0 0,-1-1-136 0 0,-2-2-24 0 0,-1 0-8 0 0,-1 0 0 0 0,3 0-96 0 0,-1 0 72 0 0,2 0-72 0 0,-2 2 64 0 0,3-1-688 0 0,0 0-144 0 0,3-2-24 0 0</inkml:trace>
  <inkml:trace contextRef="#ctx0" brushRef="#br0" timeOffset="23">7054 12822 6912 0 0,'0'0'608'0'0,"0"0"-480"0"0,0 0-128 0 0,-4-4 0 0 0,4 4 936 0 0,0 0 168 0 0,0 0 32 0 0,0 0 8 0 0,-3 0-536 0 0,-1 0-96 0 0,1 2-32 0 0,0 2 0 0 0,-1 1-200 0 0,0-1-48 0 0,-1 2-8 0 0,0 3 0 0 0,1-2-224 0 0,-2 1 0 0 0,-1-1 0 0 0,2 0 0 0 0,-2 3 0 0 0,2-2-80 0 0,3 0 0 0 0,-5-1-3888 0 0,1 1-784 0 0</inkml:trace>
  <inkml:trace contextRef="#ctx0" brushRef="#br0" timeOffset="24">6887 12824 3224 0 0,'0'0'136'0'0,"0"0"40"0"0,0 0-176 0 0,0 0 0 0 0,0 0 0 0 0,0 0 0 0 0,0 0 1744 0 0,0 0 312 0 0,0 0 64 0 0,0 0 16 0 0,2 2-1240 0 0,-2 5-256 0 0,1 1-40 0 0,1 1-16 0 0,-1-2-200 0 0,-1 5-32 0 0,4-4-16 0 0,-4 4 0 0 0,0-3-128 0 0,-2 2-24 0 0,2 1-8 0 0,0-2-1 0 0,0 2-95 0 0,0-3-16 0 0,0 2-64 0 0,0-2 96 0 0,-2 3-96 0 0,2-3 0 0 0,-1 0 64 0 0,-1-2-64 0 0,1 1 0 0 0,1-2-120 0 0,-2 3 24 0 0,0-4 8 0 0,4-2-359 0 0,-2-3-81 0 0,0 0-16 0 0,0 0-5488 0 0</inkml:trace>
  <inkml:trace contextRef="#ctx0" brushRef="#br0" timeOffset="25">4281 12837 13248 0 0,'0'0'584'0'0,"0"0"120"0"0,0 0-560 0 0,0 0-144 0 0,0 0 0 0 0,0 0 0 0 0,-2 6 352 0 0,-1 1 48 0 0,1-2 8 0 0,1 3 0 0 0,1-1-41 0 0,0 5-7 0 0,-3-3 0 0 0,3 0 0 0 0,-1 2-128 0 0,0 0-24 0 0,1 1-8 0 0,0-2 0 0 0,0 3-200 0 0,-2-2 64 0 0,2-1-64 0 0,0 1 0 0 0,0 0 0 0 0,0-2 64 0 0,2 0-64 0 0,-2-1 0 0 0,0-3 0 0 0,1 1 0 0 0,-1-3 0 0 0,1 2 0 0 0,2-3-408 0 0,-3-2-16 0 0,0 0-8 0 0,0 0-4271 0 0,0 0-849 0 0</inkml:trace>
  <inkml:trace contextRef="#ctx0" brushRef="#br0" timeOffset="26">3043 12949 4608 0 0,'0'0'408'0'0,"0"0"-328"0"0,0 0-80 0 0,0 0 0 0 0,0 0 752 0 0,0 0 136 0 0,0 0 24 0 0,0 0 8 0 0,0 0-312 0 0,0 0-64 0 0,0 0-16 0 0,0 0 0 0 0,0 0-208 0 0,0 0-48 0 0,0 0-8 0 0,3 1 0 0 0,2-1-24 0 0,0 2-8 0 0,1-2 0 0 0,-1 0 0 0 0,1 0 8 0 0,0 0 0 0 0,-1-2 0 0 0,1 2 0 0 0,2 0-128 0 0,-2 0-24 0 0,-2 0-8 0 0,3 0 0 0 0,-2-1-80 0 0,2 1 0 0 0,-3-2 0 0 0,-1 0 0 0 0,2 2 80 0 0,2-2-80 0 0,-3 2 96 0 0,1-2-96 0 0,0-2 96 0 0,-2 3-96 0 0,0-1 96 0 0,1 0-96 0 0,-1 0 152 0 0,0-2-24 0 0,0 2-8 0 0,-3 2 0 0 0,1-1 64 0 0,-1-4 8 0 0,4 4 8 0 0,-2-3 0 0 0,-2 2-88 0 0,0-1-16 0 0,0-1-8 0 0,-2 0 0 0 0,0 3 0 0 0,0-3 0 0 0,2 0-1 0 0,-1 1 1 0 0,-2 0-16 0 0,0 2 0 0 0,0-1 0 0 0,-2 0 0 0 0,1 2-72 0 0,-2-3 0 0 0,1 3 72 0 0,1 3-72 0 0,-4-1 0 0 0,3-2 0 0 0,-2 3 0 0 0,1 0 64 0 0,-1-2 64 0 0,1 5 8 0 0,0-1 8 0 0,1 0 0 0 0,-1 1-64 0 0,1 0-16 0 0,1 1 0 0 0,-2 1 0 0 0,4 0 24 0 0,-2-1 0 0 0,2-2 0 0 0,0 2 0 0 0,2 0-88 0 0,0 1 0 0 0,0 0 72 0 0,2-2-72 0 0,4-1 0 0 0,-4-1 64 0 0,4-1-64 0 0,-2 1 0 0 0,4 0 0 0 0,-2-3 64 0 0,1 1-64 0 0,2 0 0 0 0,2-2-80 0 0,-4 0-48 0 0,2 0-16 0 0,1-2 0 0 0,-1 0-312 0 0,1 2-64 0 0,1-1-15 0 0,0-2-1 0 0,-3 3-904 0 0,-1-3-192 0 0</inkml:trace>
  <inkml:trace contextRef="#ctx0" brushRef="#br0" timeOffset="27">6155 12953 12528 0 0,'0'0'552'0'0,"0"0"120"0"0,0 0-544 0 0,0 0-128 0 0,0 0 0 0 0,0 0 0 0 0,3 0 504 0 0,1 0 72 0 0,-1 0 8 0 0,1-1 8 0 0,2 1-233 0 0,-1 0-39 0 0,0-2-16 0 0,-1 2 0 0 0,0 0-200 0 0,0-1-40 0 0,1 1 0 0 0,1-3-64 0 0,-1 2 64 0 0,0-1-64 0 0,-1 0 0 0 0,-1-2 0 0 0,3 1 64 0 0,-3 1-64 0 0,2-3 0 0 0,-1 2 0 0 0,-3 0 0 0 0,0-1 0 0 0,1 0 0 0 0,-2-1 0 0 0,0 0 0 0 0,0 2 0 0 0,-2-2 64 0 0,1 3-64 0 0,0-2 0 0 0,-3 3 0 0 0,-1-2 0 0 0,0 3 0 0 0,-2 0 88 0 0,0 3-16 0 0,-3 0 0 0 0,5 1 0 0 0,-2 1 24 0 0,-1 0 0 0 0,-2 1 0 0 0,3 1 0 0 0,1 2 80 0 0,-1 4 16 0 0,1-3 8 0 0,1 1 0 0 0,2 2-64 0 0,-1-2-8 0 0,1 1-8 0 0,1-1 0 0 0,2-1-8 0 0,2 0 0 0 0,1-2 0 0 0,1-3 0 0 0,2-1-48 0 0,2 1-64 0 0,2-2 88 0 0,1 0-88 0 0,3-3-104 0 0,1 0-80 0 0,2-3-8 0 0,0 2-7807 0 0</inkml:trace>
  <inkml:trace contextRef="#ctx0" brushRef="#br0" timeOffset="28">5490 12898 6448 0 0,'0'0'576'0'0,"0"0"-464"0"0,0 0-112 0 0,-5 0 0 0 0,0 2 864 0 0,1-1 160 0 0,-1-1 24 0 0,-2 4 8 0 0,1-2-328 0 0,1 1-64 0 0,1 0-16 0 0,-1 0 0 0 0,-2 1-272 0 0,5 0-56 0 0,-4-3-16 0 0,2 5 0 0 0,-1-2-80 0 0,1 0-8 0 0,1 1-8 0 0,0-1 0 0 0,1 0 16 0 0,-1 1-1 0 0,1 0 1 0 0,1 1 0 0 0,1-1-32 0 0,0-1-8 0 0,0 2 0 0 0,1-2 0 0 0,1 0-80 0 0,-1 0-8 0 0,3-1-8 0 0,-1 0 0 0 0,0-1-24 0 0,2 2-64 0 0,1-2 96 0 0,-2 2-32 0 0,0-2-64 0 0,1 1 0 0 0,4-1 0 0 0,-4-2 0 0 0,0 2 64 0 0,2-1-64 0 0,0-1 64 0 0,-2 3-64 0 0,2-1 0 0 0,-2-2 0 0 0,2 3 0 0 0,-5 0 0 0 0,3 0 0 0 0,-2-1 0 0 0,-3-2 0 0 0,0 4 0 0 0,0-4 0 0 0,-2 4 0 0 0,1-2 0 0 0,-1 1 0 0 0,-3-3 0 0 0,-2 0 0 0 0,7 0 0 0 0,-7 1 0 0 0,0 1 0 0 0,2-2-160 0 0,5 0 24 0 0,-7 2 8 0 0,-1 0-160 0 0,1 0-32 0 0,-2 0-8 0 0,1-2 0 0 0,4 0-279 0 0,1 0-65 0 0,3 0 0 0 0,0 0-3344 0 0,0 0-664 0 0</inkml:trace>
  <inkml:trace contextRef="#ctx0" brushRef="#br0" timeOffset="29">7125 12957 12296 0 0,'0'0'544'0'0,"0"0"112"0"0,0 0-528 0 0,0 0-128 0 0,0 0 0 0 0,0 0 0 0 0,-2 4 480 0 0,2-4 64 0 0,0 4 8 0 0,0 0 8 0 0,4-1-312 0 0,0 0-64 0 0,0 0-16 0 0,1 1-1 0 0,2-3-87 0 0,-3 1-16 0 0,5 1-64 0 0,-1-3 96 0 0,-1 0-96 0 0,1 0 0 0 0,0 0 64 0 0,0-3-64 0 0,1 3 0 0 0,-1-2-64 0 0,-1 1 64 0 0,-1-3-104 0 0,2 1 104 0 0,-3 0-96 0 0,0 0 96 0 0,0-1-96 0 0,0-2 96 0 0,-1 2 0 0 0,1-1 0 0 0,-5 0-71 0 0,5 0 71 0 0,-5 1 0 0 0,1-2 79 0 0,-1 2-79 0 0,2 0 112 0 0,-2 0-24 0 0,-3-1-8 0 0,1 3 0 0 0,-1-2 8 0 0,1 4 0 0 0,-1-2 0 0 0,-3 2 0 0 0,1 0 72 0 0,0 0 24 0 0,-2 2 0 0 0,1 0 0 0 0,-2 2-184 0 0,0-1 64 0 0,0 2-64 0 0,-1-2 0 0 0,1 3 112 0 0,1 0-16 0 0,-1-2 0 0 0,2 5 0 0 0,1-1-8 0 0,-2 0-8 0 0,2 1 0 0 0,2 0 0 0 0,1 1-80 0 0,1-1 96 0 0,-2 0-96 0 0,3 1 96 0 0,3 0-96 0 0,-2-1 0 0 0,2-4 0 0 0,2-2 0 0 0,2 1-160 0 0,1-1 8 0 0,1-1 0 0 0,0 1 0 0 0,3-3-936 0 0,-2-3-183 0 0,2 3-41 0 0,-2-2 0 0 0</inkml:trace>
  <inkml:trace contextRef="#ctx0" brushRef="#br0" timeOffset="30">5640 12934 3224 0 0,'0'0'136'0'0,"0"-4"40"0"0,0 0-176 0 0,0 2 0 0 0,-1-1 0 0 0,1 0 0 0 0,0 2 2104 0 0,0 1 384 0 0,0 0 72 0 0,-3-4 24 0 0,0 2-1744 0 0,0 0-344 0 0,3 2-72 0 0,-4 0-8 0 0,1 2-200 0 0,-2-2-40 0 0,-3 0-8 0 0,3 2 0 0 0,-1 2-64 0 0,2-3-8 0 0,-4 3-9 0 0,1 0 1 0 0,3 0 8 0 0,-1 2 8 0 0,-1-2 0 0 0,-2 1 0 0 0,3-1 32 0 0,3-1 8 0 0,1 2 0 0 0,-1-1 0 0 0,2-4-40 0 0,0 4-8 0 0,2 1 0 0 0,0 0 0 0 0,1-1-32 0 0,2 1 0 0 0,-2-4-64 0 0,2 3 96 0 0,3 0-96 0 0,-5 0 0 0 0,2 1 0 0 0,3-2 0 0 0,-3 0 0 0 0,1 0 0 0 0,-1 1 0 0 0,0 2 72 0 0,1-5-72 0 0,-1 0 0 0 0,-2 3 0 0 0,1-1 0 0 0,1-1 0 0 0,-4 2 0 0 0,-1-4 0 0 0,3 4 0 0 0,-2 1 0 0 0,-1-5 0 0 0,0 0 0 0 0,-5 2 0 0 0,0 1 0 0 0,0-1 0 0 0,5-2 0 0 0,-5 0 0 0 0,-3 4 0 0 0,1-3-136 0 0,0 2 16 0 0,-2-2 8 0 0,2 1-200 0 0,0 0-40 0 0,-3-2 0 0 0,1 1-8 0 0,4 2-471 0 0,1-3-97 0 0,-6-4-24 0 0,10 4 0 0 0</inkml:trace>
  <inkml:trace contextRef="#ctx0" brushRef="#br0" timeOffset="31">7698 12921 11200 0 0,'0'0'496'0'0,"2"-2"104"0"0,-1 2-480 0 0,4 0-120 0 0,2 0 0 0 0,0 0 0 0 0,0-2 192 0 0,1 2 8 0 0,2 0 8 0 0,-1 0 0 0 0,0 0-48 0 0,2 0-16 0 0,-2-3 0 0 0,-1 3 0 0 0,3 0-544 0 0,-2 0-112 0 0,0 0-16 0 0</inkml:trace>
  <inkml:trace contextRef="#ctx0" brushRef="#br0" timeOffset="32">5230 12975 1840 0 0,'0'0'80'0'0,"0"0"16"0"0,0 0-96 0 0,0 0 0 0 0,0 0 0 0 0,0 0 0 0 0,0 0 2856 0 0,0 0 552 0 0,0 0 112 0 0,0 0 16 0 0,0 0-2472 0 0,2 4-489 0 0,2-1-103 0 0,-1-2-24 0 0,1 1-352 0 0,2 0-96 0 0,-3 0 0 0 0,1-2 0 0 0,1 0 0 0 0,0 2 0 0 0,0-4 0 0 0,-1 0-88 0 0,0 0-40 0 0,1 0-16 0 0,0 1 0 0 0,0-2 0 0 0,-1-1 24 0 0,-1 1 8 0 0,1-1 0 0 0,1 1 0 0 0,-1-1 112 0 0,-3 0-88 0 0,2-1 88 0 0,-3 2-80 0 0,3-3 80 0 0,-1 0 0 0 0,-4 3 0 0 0,2-1 0 0 0,0-1 120 0 0,-3 4 8 0 0,3-3 8 0 0,-3 2 0 0 0,3 2 40 0 0,-1-2 8 0 0,1 2 0 0 0,-7 0 0 0 0,1 0-184 0 0,-1 2-128 0 0,0 0 16 0 0,0 2 8 0 0,2 2 216 0 0,-4-2 48 0 0,3 2 0 0 0,-1 3 8 0 0,0-3-32 0 0,-2 2-8 0 0,4-1 0 0 0,1 2 0 0 0,-1 1 16 0 0,2 1 0 0 0,0-2 0 0 0,-1 0 0 0 0,6 1 16 0 0,-2-3 8 0 0,2 1 0 0 0,1-3 0 0 0,2 2-168 0 0,1-3 0 0 0,2 2 0 0 0,2-3 0 0 0,-3 1-72 0 0,3-3-24 0 0,2-2-8 0 0,-3 1 0 0 0,3-2-520 0 0,-1 0-104 0 0,2 0-16 0 0,-3-1-4023 0 0,3 1-809 0 0</inkml:trace>
  <inkml:trace contextRef="#ctx0" brushRef="#br0" timeOffset="33">4400 12959 5064 0 0,'0'0'448'0'0,"0"0"-352"0"0,0 0-96 0 0,0 0 0 0 0,0 0 1368 0 0,0 4 256 0 0,0-4 48 0 0,-1 3 16 0 0,1-3-760 0 0,0 0-160 0 0,3 5-24 0 0,1-4-8 0 0,-4-1-320 0 0,3 2-72 0 0,3 0-16 0 0,-4-2-1 0 0,2 0-135 0 0,-1 0-24 0 0,2 0-8 0 0,-2 0 0 0 0,2 0 24 0 0,-2-2 0 0 0,2 0 0 0 0,-2 1 0 0 0,1-1-184 0 0,-3-1 0 0 0,3-2 0 0 0,-2 1 0 0 0,-1 0 0 0 0,0 1 72 0 0,2 0-72 0 0,-2-1 80 0 0,-1-1-80 0 0,0 1 0 0 0,0 0 72 0 0,-1 1-72 0 0,-2 0 64 0 0,2 2-64 0 0,0-1 80 0 0,-3-1-80 0 0,-1 3 64 0 0,0-1-64 0 0,2 2 0 0 0,-3 2 72 0 0,1-1-72 0 0,0 1 80 0 0,0 1-80 0 0,0 2 80 0 0,0-1-80 0 0,0 3 96 0 0,-1-4-96 0 0,2 4 96 0 0,-1 0-96 0 0,2-1 0 0 0,2 1 72 0 0,-2-1-72 0 0,2-1 64 0 0,1 1-64 0 0,1 0 64 0 0,-1 1-64 0 0,4 0 0 0 0,-2-5 0 0 0,2 1 0 0 0,2 2 0 0 0,1-3-80 0 0,1-1-24 0 0,-1-2-8 0 0,3-2 0 0 0,0 0-280 0 0,-2-1-56 0 0,3-1-16 0 0,-2 2-4215 0 0,3-3-849 0 0</inkml:trace>
  <inkml:trace contextRef="#ctx0" brushRef="#br0" timeOffset="34">3575 12930 3680 0 0,'0'0'328'0'0,"0"0"-264"0"0,-2-4-64 0 0,2 4 0 0 0,0 0 1504 0 0,-4-2 288 0 0,-2 2 64 0 0,4-1 0 0 0,-4 1-936 0 0,4 1-192 0 0,-2-1-40 0 0,-1 2-8 0 0,0-1-224 0 0,2 2-40 0 0,-4 1-16 0 0,3 2 0 0 0,-1-1-80 0 0,-2 0-8 0 0,-1 2-9 0 0,1 2 1 0 0,1-1-8 0 0,-1 0 0 0 0,-1 3 0 0 0,6-2 0 0 0,-3 3-80 0 0,2-3-24 0 0,-1 0 0 0 0,2 0 0 0 0,2-3-128 0 0,2-1-64 0 0,0-1 64 0 0,1 0-64 0 0,2-1 0 0 0,-1 0 0 0 0,1 0-96 0 0,3-3 96 0 0,-2 0-256 0 0,3 0 16 0 0,0-3 0 0 0,2 0 0 0 0,-2 1-1264 0 0,3-2-247 0 0,11 0-49 0 0,-9 1-16 0 0</inkml:trace>
  <inkml:trace contextRef="#ctx0" brushRef="#br0" timeOffset="35">4915 12926 10592 0 0,'0'0'944'0'0,"0"0"-752"0"0,0 0-192 0 0,0 0 0 0 0,0 0 696 0 0,0 0 104 0 0,0 0 16 0 0,-2 4 8 0 0,2-2-256 0 0,-1 4-56 0 0,1-1-1 0 0,0 2-7 0 0,-2-1-224 0 0,1 1-48 0 0,1 2-8 0 0,-1 1 0 0 0,-1 1-128 0 0,-1-2-32 0 0,2 0-64 0 0,-1 1 96 0 0,4-2-96 0 0,-2-1 0 0 0,-2-2-72 0 0,2-1 72 0 0,0-1 0 0 0,0-1 0 0 0,0-2 0 0 0,0 0 80 0 0,2 3-80 0 0,2-3 0 0 0,-2 0-96 0 0,0 3 96 0 0,1-6-72 0 0,1 3 72 0 0,-1-5 0 0 0,0-2 0 0 0,2 4 0 0 0,0-5 0 0 0,0 1 0 0 0,0-1 0 0 0,1 1-128 0 0,2-1 24 0 0,-4-1 8 0 0,3 2 0 0 0,0 1 160 0 0,-1 0 32 0 0,-2 1 0 0 0,2 1 8 0 0,-1-2-104 0 0,-1 2 0 0 0,1 3 0 0 0,-2-1 0 0 0,-1 2 0 0 0,-2 0 0 0 0,0 0 0 0 0,0 0 0 0 0,0 0 112 0 0,3 3-24 0 0,0 1-8 0 0,-3 2 0 0 0,-3-2 0 0 0,3 0 0 0 0,-3 1 0 0 0,2 3 0 0 0,0-2-80 0 0,-1 1 0 0 0,1-2 0 0 0,-1 1 64 0 0,-2 0-64 0 0,2-1 0 0 0,1 0 0 0 0,-1 0 64 0 0,0-2-64 0 0,2 1 0 0 0,0 0 0 0 0,0-4 64 0 0,0 0-64 0 0,0 0-88 0 0,0 0 24 0 0,0 0 0 0 0,0 0 64 0 0,4-2 0 0 0,-1-4 0 0 0,3 3 0 0 0,-3-3 0 0 0,2 0 0 0 0,0-1 0 0 0,-2 1 0 0 0,2-1 0 0 0,0 0 64 0 0,-1-1-64 0 0,1 2 88 0 0,1 1-24 0 0,1 0 0 0 0,-3 1 0 0 0,0-1 0 0 0,1 1-64 0 0,0 1 0 0 0,-1 2 0 0 0,1 1 0 0 0,1 0 120 0 0,-1 0 8 0 0,-2 1 0 0 0,1-1 0 0 0,2 3-56 0 0,-4 1-8 0 0,1 1 0 0 0,1-1 0 0 0,-1-1 32 0 0,0 2 8 0 0,1-1 0 0 0,0 2 0 0 0,0 0-104 0 0,-3 1-64 0 0,2-2 64 0 0,1 3-104 0 0,-3-3 104 0 0,3 1 0 0 0,-2 2-80 0 0,0-3 80 0 0,3-1-288 0 0,-2-1-16 0 0,0 1-8 0 0,2 1 0 0 0,-2-2-1000 0 0,0 0-207 0 0,-3-3-41 0 0,0 0-8 0 0</inkml:trace>
  <inkml:trace contextRef="#ctx0" brushRef="#br0" timeOffset="36">7368 12926 11256 0 0,'0'0'496'0'0,"0"0"112"0"0,0 0-488 0 0,-3 4-120 0 0,-1-2 0 0 0,1 0 0 0 0,1 2 504 0 0,-1-1 72 0 0,1 1 24 0 0,1 0 0 0 0,-1 0-136 0 0,2 2-24 0 0,0 1-8 0 0,0-2-1 0 0,3 0-271 0 0,-1 1-64 0 0,1 0 0 0 0,1-1-8 0 0,-1-1-88 0 0,2-1 0 0 0,0 1 0 0 0,-2 2 0 0 0,1-2-232 0 0,0-3-16 0 0,1 3 1 0 0,0-2-1 0 0,0 0-80 0 0,0-2-24 0 0,2 0 0 0 0,0-2 0 0 0,-4 0 160 0 0,2-2 32 0 0,1 3 8 0 0,-1-3 0 0 0,2-1 152 0 0,-2 2 88 0 0,0-2-16 0 0,-2 1 0 0 0,2 1 88 0 0,-1-3 24 0 0,1 0 0 0 0,-2 0 0 0 0,-2 1 168 0 0,2 0 32 0 0,-1-1 0 0 0,-1 2 8 0 0,1 1-233 0 0,0-3-55 0 0,-1 3-8 0 0,-1 1 0 0 0,0 2 160 0 0,0 0 24 0 0,0 0 8 0 0,0 0 0 0 0,0 0-88 0 0,0 0-8 0 0,0 0-8 0 0,0 3 0 0 0,-1 3-56 0 0,-1 0-16 0 0,2 4 0 0 0,-2 1 0 0 0,1 1 64 0 0,1 1 16 0 0,0-1 0 0 0,0 4 0 0 0,0 0-128 0 0,1 1-64 0 0,3 2 80 0 0,-3-1-80 0 0,2-1 128 0 0,-2 1-16 0 0,2-2-8 0 0,-1 2 0 0 0,1-5-104 0 0,-2 1 64 0 0,3-2-64 0 0,-4 1 0 0 0,2-2 72 0 0,-2-4-72 0 0,-2 1 64 0 0,2-2-64 0 0,-4-2 64 0 0,2 2-64 0 0,-4-4 0 0 0,0-1 64 0 0,-1 2-64 0 0,0-6 0 0 0,-2 2-80 0 0,0-1 80 0 0,-3 0-856 0 0,-1-2-120 0 0,1-2-24 0 0</inkml:trace>
  <inkml:trace contextRef="#ctx0" brushRef="#br0" timeOffset="37">3302 12927 2304 0 0,'0'0'96'0'0,"0"0"32"0"0,0 0-128 0 0,0 0 0 0 0,0 0 0 0 0,0 0 0 0 0,0 0 2112 0 0,0 0 408 0 0,0 0 72 0 0,0 0 24 0 0,0 0-1648 0 0,0 0-328 0 0,0 0-64 0 0,-2 5-8 0 0,1 1-208 0 0,-1-3-40 0 0,0 3 0 0 0,1 0-9 0 0,-1 3-151 0 0,0-2-24 0 0,1 0-8 0 0,-3 1 0 0 0,0-1-128 0 0,3 1 80 0 0,0-1-80 0 0,-1-2 64 0 0,1 1-64 0 0,-1 0 64 0 0,-2-2-64 0 0,3-1 64 0 0,-1 1-64 0 0,2-4-128 0 0,0 0 32 0 0,0 0 8 0 0,0 0 152 0 0,0 0 24 0 0,0 0 8 0 0,0 0 0 0 0,2-4-96 0 0,-1 1 0 0 0,1-1 0 0 0,2-2 64 0 0,-1 3-64 0 0,1-3 0 0 0,-1 0 0 0 0,3 1 0 0 0,-1 1 0 0 0,0-1 64 0 0,-1-3-64 0 0,-1 2 64 0 0,2 1 16 0 0,0 2 0 0 0,1-4 0 0 0,-3 4 0 0 0,2 0-80 0 0,0-1 96 0 0,0 2-96 0 0,0 0 96 0 0,0 2-96 0 0,-5 0 80 0 0,0 0-80 0 0,3 2 80 0 0,2 0-80 0 0,-2-1 0 0 0,3 2 0 0 0,-4 2 64 0 0,2 0-64 0 0,-2 3 80 0 0,-2-3-80 0 0,2 3 80 0 0,0-2-80 0 0,-1 1 0 0 0,-1 2 72 0 0,0-1-72 0 0,-1 1 64 0 0,2 0-64 0 0,-1-1 80 0 0,3 0-80 0 0,-3-8 0 0 0,1 2-120 0 0,2 4 16 0 0,-1-2 0 0 0,2-1-376 0 0,0 0-64 0 0,-2-2-24 0 0,1 1-6159 0 0</inkml:trace>
  <inkml:trace contextRef="#ctx0" brushRef="#br0" timeOffset="38">4205 12927 9216 0 0,'0'0'816'0'0,"0"0"-656"0"0,0 0-160 0 0,0 0 0 0 0,0 0 784 0 0,3 3 120 0 0,1-1 24 0 0,1-2 8 0 0,1 4-456 0 0,1-2-88 0 0,1-2-16 0 0,0 0-8 0 0,0 2-208 0 0,0-2-48 0 0,3 0-8 0 0,-1 0 0 0 0,-1 1-216 0 0,1-1-48 0 0,-2-1 0 0 0,0 1-8 0 0,3 0-1024 0 0,-3 0-208 0 0,6-2-40 0 0,-4 2 0 0 0</inkml:trace>
  <inkml:trace contextRef="#ctx0" brushRef="#br0" timeOffset="39">6022 12932 5984 0 0,'0'0'536'0'0,"0"0"-432"0"0,0 0-104 0 0,0 0 0 0 0,-4-2 1208 0 0,-1 2 216 0 0,-3 2 48 0 0,4 0 0 0 0,-2 0-576 0 0,-1 0-128 0 0,-2 1-16 0 0,2 1-8 0 0,0 1-272 0 0,-1 1-56 0 0,0 0-17 0 0,4 1 1 0 0,-4 0-96 0 0,2 1-16 0 0,1 0-8 0 0,2-1 0 0 0,0 0-200 0 0,2 1-80 0 0,-1-3 64 0 0,2 0-64 0 0,0 1 80 0 0,2-1-80 0 0,-2-2 96 0 0,1 0-96 0 0,2 4 0 0 0,2-7-72 0 0,-5 0-8 0 0,6 0 0 0 0,-1-3 16 0 0,1-1 0 0 0,1 3 0 0 0,-1-3 0 0 0,-1-2-224 0 0,2 3-32 0 0,-1-3-16 0 0,-1 1 0 0 0,2-1 208 0 0,-2 0 32 0 0,-1 1 16 0 0,0-1 1 0 0,0 1 79 0 0,-1-1 0 0 0,-1 0 0 0 0,-2 3 63 0 0,4-3 1 0 0,-2 2 8 0 0,-2-1 0 0 0,0 0 0 0 0,2 2 56 0 0,-2 2 16 0 0,0 1 0 0 0,0 0 0 0 0,0 0 80 0 0,0 0 8 0 0,0 0 8 0 0,0 0 0 0 0,0 0-136 0 0,0 0-24 0 0,0 0-8 0 0,0 4 0 0 0,1 2 112 0 0,-1 2 16 0 0,1 1 8 0 0,1 1 0 0 0,0 1 16 0 0,-1 0 8 0 0,0 0 0 0 0,2 2 0 0 0,-1 3-64 0 0,-2-1-8 0 0,2 1-8 0 0,-1 1 0 0 0,-1-2-40 0 0,2 3-8 0 0,1-5 0 0 0,-3 3 0 0 0,0-3-104 0 0,0 3 64 0 0,0-5-64 0 0,0 1 0 0 0,0-1 96 0 0,0 0-32 0 0,-3-1-64 0 0,1-3 96 0 0,-1 0 16 0 0,-3-1 0 0 0,1 0 0 0 0,-1-1 0 0 0,2-5-112 0 0,-5 0 0 0 0,1 0 0 0 0,0-4 0 0 0,-1 1 0 0 0,0-1 0 0 0,-1-2 0 0 0,0-1 0 0 0,0 0-544 0 0,3-5-112 0 0,0 3-16 0 0,1-2-8 0 0,1-2-856 0 0,2 0-159 0 0</inkml:trace>
  <inkml:trace contextRef="#ctx0" brushRef="#br0" timeOffset="40">3668 12943 9272 0 0,'0'0'408'0'0,"0"0"88"0"0,0 0-400 0 0,0 0-96 0 0,0 0 0 0 0,0 0 0 0 0,0 0 544 0 0,0 0 80 0 0,0 0 16 0 0,-3 0 8 0 0,3 0-136 0 0,-4 3-32 0 0,-1 0-8 0 0,2 0 0 0 0,1 2-64 0 0,1-1-16 0 0,0 1 0 0 0,-1 3 0 0 0,2 0-97 0 0,-2-1-15 0 0,2 1-8 0 0,0 0 0 0 0,-1 0-56 0 0,1 0-16 0 0,0-1 0 0 0,0 1 0 0 0,0-3-128 0 0,1 1-72 0 0,-1-1 80 0 0,0-2-80 0 0,0 2 64 0 0,0-5-64 0 0,0 0 0 0 0,0 5 72 0 0,0-5-72 0 0,0 0 64 0 0,0 0-64 0 0,0 0 64 0 0,0 0-64 0 0,0 0 0 0 0,0 0 0 0 0,0 0-88 0 0,4-4-24 0 0,-3 0-8 0 0,-1-1 0 0 0,1-2 0 0 0,1 2 120 0 0,0-4-96 0 0,-1 1 96 0 0,1 2-96 0 0,0-2 96 0 0,-1 1 0 0 0,3 0 0 0 0,-3 0 0 0 0,3-2-160 0 0,-1 4 8 0 0,-1 0 8 0 0,4-1 0 0 0,-1 0-96 0 0,2 4-16 0 0,-2-1-8 0 0,1 1 1 0 0,-1 2-105 0 0,-1-1-16 0 0,4 1-8 0 0,-4 1 0 0 0,0 1-80 0 0,1-1-8 0 0,0 3-8 0 0,-2 0-3112 0 0,2 0-624 0 0</inkml:trace>
  <inkml:trace contextRef="#ctx0" brushRef="#br0" timeOffset="41">5767 12961 2304 0 0,'0'0'200'0'0,"0"0"-200"0"0,2-2 0 0 0,-2 2 0 0 0,-2-4 1752 0 0,2 4 304 0 0,-1-3 64 0 0,1 3 16 0 0,0 0-1080 0 0,-5 0-208 0 0,5 0-48 0 0,-5 0 0 0 0,-1 0-312 0 0,2 1-56 0 0,-4 1-16 0 0,2 2 0 0 0,0 0-216 0 0,2 1-40 0 0,-5 0-16 0 0,4 4-1 0 0,0-4 25 0 0,0 3 8 0 0,3-1 0 0 0,-4 0 0 0 0,3 0 16 0 0,0 0 0 0 0,3 0 0 0 0,0 0 0 0 0,-1 1-192 0 0,2-5 0 0 0,-1-3 0 0 0,4 1 0 0 0,1 3 0 0 0,-2-2 0 0 0,1 0 0 0 0,1-2 0 0 0,2 0-176 0 0,-2 0-72 0 0,0 2-8 0 0,-1-2-8 0 0,2-4 8 0 0,3 1 8 0 0,-4-2 1 0 0,-1-2-1 0 0,4 1 0 0 0,-1 0 0 0 0,-1-1 0 0 0,-3 1 0 0 0,3-2 248 0 0,-1 3 0 0 0,-1-2 104 0 0,-2-1-32 0 0,0 0-72 0 0,-1 2-88 0 0,1-1 24 0 0,-2 2 0 0 0,-2-1 296 0 0,2 0 64 0 0,0 3 16 0 0,0 0 0 0 0,0 3-120 0 0,0 0-17 0 0,0 0-7 0 0,0 0 0 0 0,0 0-168 0 0,0 0 64 0 0,-3 3-64 0 0,0 0 0 0 0,3-3 240 0 0,0 6 16 0 0,0 0 0 0 0,-4 1 0 0 0,2 0-144 0 0,0 3-24 0 0,2 0-8 0 0,-1-2 0 0 0,1 2-80 0 0,0-1 64 0 0,3 0-64 0 0,0-3 64 0 0,0 0-64 0 0,0-1 0 0 0,2 2 0 0 0,0-3-88 0 0,1 2-336 0 0,-1-5-72 0 0,0 1-16 0 0,1 0-4047 0 0,2 0-817 0 0</inkml:trace>
  <inkml:trace contextRef="#ctx0" brushRef="#br0" timeOffset="42">6900 12953 1376 0 0,'0'0'128'0'0,"0"0"-128"0"0,0 0 0 0 0,0 0 0 0 0,0 0 1792 0 0,0 0 328 0 0,2-3 72 0 0,-2 3 16 0 0,3-1-1176 0 0,0-3-232 0 0,0 2-40 0 0,1 2-16 0 0,-1 2-264 0 0,3-1-48 0 0,-4 2-16 0 0,4 0 0 0 0,-3-2-96 0 0,2 3-16 0 0,-3 0-8 0 0,4 0 0 0 0,-1 0-232 0 0,-2-1-64 0 0,1 3 0 0 0,0-2 0 0 0,1-1 0 0 0,0 1 0 0 0,-1 2 0 0 0,-1-3 0 0 0,0-1-184 0 0,0 1-72 0 0,3 2-8 0 0,-4 0-3896 0 0,1-3-784 0 0</inkml:trace>
  <inkml:trace contextRef="#ctx0" brushRef="#br0" timeOffset="43">7710 12970 9216 0 0,'0'0'816'0'0,"0"0"-656"0"0,0 0-160 0 0,0 0 0 0 0,0 0 824 0 0,0 0 128 0 0,4 0 24 0 0,1 0 8 0 0,0 2-408 0 0,1-2-72 0 0,5 0-24 0 0,-2 1 0 0 0,-1-2-352 0 0,4 1-128 0 0,-3 0 72 0 0,1-2-72 0 0,0 2-256 0 0,2 0-96 0 0,-1-2-24 0 0,-2 2-5736 0 0</inkml:trace>
  <inkml:trace contextRef="#ctx0" brushRef="#br0" timeOffset="44">6502 12970 4144 0 0,'0'0'368'0'0,"0"0"-296"0"0,0 0-72 0 0,0 0 0 0 0,0 0 1416 0 0,0 0 272 0 0,0 0 48 0 0,0 0 16 0 0,0 0-768 0 0,2 3-152 0 0,-1 1-32 0 0,4 1-8 0 0,-1-4-312 0 0,0 1-64 0 0,4 2-16 0 0,-1-2 0 0 0,-1-1-201 0 0,2 2-39 0 0,3-3 0 0 0,2 1-8 0 0,0-1-152 0 0,-1 0 64 0 0,0 0-64 0 0,-1 0 0 0 0,2 0 0 0 0,-2-1 0 0 0,-2 1 0 0 0,0 0 0 0 0,-1-3-184 0 0,0 3-40 0 0,-1-1 1 0 0,-3 1-9 0 0,1 0-792 0 0,-1 0-160 0 0,-4 0-32 0 0,0 0-4000 0 0</inkml:trace>
  <inkml:trace contextRef="#ctx0" brushRef="#br0" timeOffset="45">3855 12975 10968 0 0,'-5'-2'480'0'0,"5"2"112"0"0,0 0-472 0 0,0 0-120 0 0,0 0 0 0 0,-2 4 0 0 0,0 1 488 0 0,0 0 80 0 0,1-1 8 0 0,-1 0 8 0 0,2 1-208 0 0,-2-2-48 0 0,1 3-8 0 0,1 0 0 0 0,0-1-184 0 0,0 1-40 0 0,0-1 0 0 0,1 1-8 0 0,1-3-88 0 0,-2 4 0 0 0,2-5 0 0 0,-1 1 64 0 0,3 0-64 0 0,0-1 0 0 0,-1 0 0 0 0,2 0 0 0 0,1-4-96 0 0,-2 2 24 0 0,0 0 0 0 0,2-2 0 0 0,0 0 72 0 0,-1-1 0 0 0,0 0 0 0 0,-1 1 0 0 0,1-2 0 0 0,0 0-128 0 0,-2-1 16 0 0,2-1 8 0 0,-2 1 104 0 0,0 0 96 0 0,-1 0-24 0 0,1-1 0 0 0,1 0 72 0 0,-1 1 16 0 0,0 1 0 0 0,-3 1 0 0 0,1-3 23 0 0,0 2 9 0 0,-1 0 0 0 0,0 4 0 0 0,2-2 0 0 0,-2 2 8 0 0,0 0 0 0 0,0 0 0 0 0,0 0-40 0 0,0 0 0 0 0,0 0-8 0 0,0 6 0 0 0,0 2 24 0 0,-2 0 8 0 0,2 0 0 0 0,0 4 0 0 0,-1-1 40 0 0,0-2 16 0 0,1 0 0 0 0,0 2 0 0 0,0 0-144 0 0,0 2-24 0 0,0 0-8 0 0,0-2 0 0 0,0 4 0 0 0,0-2-64 0 0,1 0 96 0 0,-1 0-32 0 0,1 0-64 0 0,-1-1 0 0 0,2-2 72 0 0,-2 0-72 0 0,1-1 0 0 0,1 1 0 0 0,-2-3 0 0 0,-2-1 64 0 0,2 0-64 0 0,-1-1 72 0 0,-1 0-72 0 0,0-1 80 0 0,2-4-80 0 0,-6 3 0 0 0,2-1 0 0 0,-1-2 0 0 0,0 0-128 0 0,1 2-32 0 0,-1-4-16 0 0,0 2 0 0 0,0-4-328 0 0,1 3-64 0 0,0-5-8 0 0,-1 1-4511 0 0,1-3-897 0 0</inkml:trace>
  <inkml:trace contextRef="#ctx0" brushRef="#br0" timeOffset="46">4048 13023 10592 0 0,'0'0'472'0'0,"0"0"96"0"0,0 0-456 0 0,0 0-112 0 0,0 0 0 0 0,0 0 0 0 0,0 0 856 0 0,0 0 144 0 0,-3 5 32 0 0,2 1 8 0 0,1 0-440 0 0,0 1-89 0 0,-2-1-23 0 0,4 2 0 0 0,-2 1-224 0 0,0 3-40 0 0,0-2-16 0 0,-2 0 0 0 0,2 3-80 0 0,0-2-8 0 0,2-2-8 0 0,-2 2 0 0 0,0-3-112 0 0,1 1 0 0 0,-1 1-96 0 0,0-4 96 0 0,0 1 152 0 0,0-1 80 0 0,0-1 24 0 0,1 2 0 0 0,1-4-256 0 0,-2-3-160 0 0,0 6 32 0 0,0-6 0 0 0,0 0 200 0 0,0 0 48 0 0,0 0 8 0 0,0 0 0 0 0,0 0-232 0 0,0 0-48 0 0,0-2-8 0 0,2-2 0 0 0,-2-1 48 0 0,1-1 8 0 0,1 2 0 0 0,0-5 0 0 0,-2 0 104 0 0,2 0 0 0 0,-1-2 0 0 0,1 0 0 0 0,-2-2 0 0 0,0-2 0 0 0,1 0-104 0 0,1 0 40 0 0,1 2 64 0 0,1 0-64 0 0,-4 1 64 0 0,7 0-64 0 0,-5 0 64 0 0,3 4 0 0 0,-2 0 0 0 0,2 1 0 0 0,-3 2 0 0 0,2-1 0 0 0,-1 2 0 0 0,2 1 0 0 0,-2-1 96 0 0,2 4-8 0 0,0-3-8 0 0,-2 1 0 0 0,2 2-8 0 0,0 0 0 0 0,-2 2 0 0 0,2 1 0 0 0,-2 1-72 0 0,1-1 0 0 0,0 1 0 0 0,-1-1 0 0 0,0 2 0 0 0,2 0-136 0 0,-3 0 32 0 0,1 1 8 0 0,-2-1 160 0 0,3 0 32 0 0,-2 2 0 0 0,1-2 8 0 0,-3 0-104 0 0,2-2-104 0 0,-2-3 16 0 0,-2 5 8 0 0,2-1 80 0 0,-2 1 0 0 0,-1-3 0 0 0,-1 2 0 0 0,1-2-72 0 0,-2 1-56 0 0,0-1 0 0 0,1 0-8 0 0,-3-1-216 0 0,1 2-48 0 0,-2-1-8 0 0,0-2-4295 0 0,2 0-857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6:06:16.075"/>
    </inkml:context>
    <inkml:brush xml:id="br0">
      <inkml:brushProperty name="width" value="0.05" units="cm"/>
      <inkml:brushProperty name="height" value="0.05" units="cm"/>
      <inkml:brushProperty name="color" value="#E71225"/>
      <inkml:brushProperty name="fitToCurve" value="1"/>
    </inkml:brush>
  </inkml:definitions>
  <inkml:trace contextRef="#ctx0" brushRef="#br0">15949 11430 8288 0 0,'0'0'368'0'0,"0"-7"80"0"0,0-2-360 0 0,-8 2-88 0 0,4-1 0 0 0,-4 4 0 0 0,3-3 1376 0 0,1 3 264 0 0,-5 1 56 0 0,2-2 0 0 0,2 5-833 0 0,0 0-159 0 0,-3-2-40 0 0,2 2-8 0 0,2 0-240 0 0,4 0-56 0 0,-7 2-8 0 0,7-2 0 0 0,-5 8-280 0 0,5-8-72 0 0,0 0 0 0 0,5 8 0 0 0,-5-8-896 0 0,4 12-192 0 0,-1-5-32 0 0,1 5-5767 0 0</inkml:trace>
  <inkml:trace contextRef="#ctx0" brushRef="#br0" timeOffset="1">16026 11676 11056 0 0,'0'0'984'0'0,"0"0"-792"0"0,0 0-192 0 0,0 0 0 0 0,0 0 912 0 0,0 0 144 0 0,-9 5 24 0 0,9-5 8 0 0,0 0-393 0 0,0 0-79 0 0,0 0-8 0 0,0 0-8 0 0,0 0 192 0 0,0 0 40 0 0,0 0 0 0 0,0 0 8 0 0,0 0-336 0 0,0 0-72 0 0,0 0-16 0 0,0 0 0 0 0,0-7-272 0 0,-4-2-56 0 0,0 2-16 0 0,-5 7 0 0 0,0-8-136 0 0,2 4-32 0 0,-7 4-8 0 0,6 4 0 0 0,-1 0-1112 0 0,0 0-224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28:54.405"/>
    </inkml:context>
    <inkml:brush xml:id="br0">
      <inkml:brushProperty name="width" value="0.05" units="cm"/>
      <inkml:brushProperty name="height" value="0.05" units="cm"/>
      <inkml:brushProperty name="color" value="#E71224"/>
    </inkml:brush>
  </inkml:definitions>
  <inkml:trace contextRef="#ctx0" brushRef="#br0">82 21 3224 0 0,'1'-1'240'0'0,"0"-1"-3"0"0,-1 2 12 0 0,0 0-1 0 0,1 0 0 0 0,-1-1 0 0 0,0 1 1 0 0,0 0-1 0 0,0-1 0 0 0,0 1 1 0 0,1 0-1 0 0,-1-1 0 0 0,0 1 1 0 0,0 0-1 0 0,0-1 0 0 0,0 1 0 0 0,0 0 1 0 0,0-1-1 0 0,0 1 0 0 0,0 0 1 0 0,0-1-1 0 0,0 1 0 0 0,0-1 1 0 0,0 1-1 0 0,0 0 0 0 0,-1-1 0 0 0,1 1 1 0 0,0-1-1 0 0,-8-7 3411 0 0,7 8-3066 0 0,-16 9 1512 0 0,13-6-1984 0 0,0 0 0 0 0,0-1-1 0 0,1 1 1 0 0,0 1 0 0 0,-1-1 0 0 0,1 0-1 0 0,0 1 1 0 0,1 0 0 0 0,-1 0-1 0 0,-3 7 1 0 0,2-4-11 0 0,1 0 1 0 0,0-1-1 0 0,1 1 0 0 0,-1 1 0 0 0,-1 13 0 0 0,4-20-106 0 0,0 1 0 0 0,0-1-1 0 0,0 0 1 0 0,0 0 0 0 0,0 1-1 0 0,0-1 1 0 0,0 0 0 0 0,1 0-1 0 0,-1 1 1 0 0,1-1 0 0 0,-1 0-1 0 0,1 0 1 0 0,-1 0 0 0 0,1 0-1 0 0,0 0 1 0 0,-1 1 0 0 0,1-1-1 0 0,0 0 1 0 0,0-1 0 0 0,0 1-1 0 0,0 0 1 0 0,0 0 0 0 0,0 0-1 0 0,0 0 1 0 0,0-1 0 0 0,0 1-1 0 0,0-1 1 0 0,0 1 0 0 0,0-1-1 0 0,1 1 1 0 0,-1-1 0 0 0,0 1-1 0 0,0-1 1 0 0,0 0 0 0 0,2 0-1 0 0,2 0-61 0 0,-1-1-1 0 0,1 1 1 0 0,-1-1-1 0 0,1 0 0 0 0,-1-1 1 0 0,1 1-1 0 0,-1-1 1 0 0,6-3-1 0 0,-6 3-626 0 0,0 0 0 0 0,-1 0 0 0 0,0-1 0 0 0,1 1 0 0 0,4-5 0 0 0,-5 4-921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28:54.757"/>
    </inkml:context>
    <inkml:brush xml:id="br0">
      <inkml:brushProperty name="width" value="0.05" units="cm"/>
      <inkml:brushProperty name="height" value="0.05" units="cm"/>
      <inkml:brushProperty name="color" value="#E71224"/>
    </inkml:brush>
  </inkml:definitions>
  <inkml:trace contextRef="#ctx0" brushRef="#br0">20 41 8784 0 0,'0'0'398'0'0,"0"0"-3"0"0,-12 12 2844 0 0,11-8-3081 0 0,-1-1 1 0 0,1 0 0 0 0,0 1 0 0 0,0-1 0 0 0,1 1 0 0 0,-1-1 0 0 0,1 1-1 0 0,-1 0 1 0 0,1-1 0 0 0,0 1 0 0 0,1-1 0 0 0,-1 1 0 0 0,1-1 0 0 0,-1 1-1 0 0,1-1 1 0 0,0 1 0 0 0,0-1 0 0 0,1 1 0 0 0,-1-1 0 0 0,3 4 0 0 0,-4-6-158 0 0,1 0 0 0 0,0 0 1 0 0,0 0-1 0 0,0 0 1 0 0,0 0-1 0 0,0-1 1 0 0,0 1-1 0 0,1 0 1 0 0,-1 0-1 0 0,0-1 1 0 0,0 1-1 0 0,1 0 1 0 0,-1-1-1 0 0,0 0 1 0 0,1 1-1 0 0,-1-1 1 0 0,0 0-1 0 0,1 1 1 0 0,-1-1-1 0 0,0 0 1 0 0,1 0-1 0 0,-1 0 1 0 0,1 0-1 0 0,-1-1 1 0 0,0 1-1 0 0,1 0 1 0 0,-1 0-1 0 0,3-2 1 0 0,0 1 13 0 0,0 0-1 0 0,0-1 1 0 0,0 1 0 0 0,0-1 0 0 0,-1 0-1 0 0,1 0 1 0 0,-1-1 0 0 0,5-3 0 0 0,-5 4 7 0 0,-1-1 1 0 0,1 1-1 0 0,-1-1 1 0 0,0 0-1 0 0,0 0 1 0 0,0 0-1 0 0,0 0 1 0 0,0 0-1 0 0,-1 0 1 0 0,0 0-1 0 0,1-1 1 0 0,-1 1-1 0 0,0 0 1 0 0,-1-1-1 0 0,1 1 1 0 0,0-5-1 0 0,-1 5 22 0 0,0 1-1 0 0,-1-1 1 0 0,1 0-1 0 0,-1 1 1 0 0,1-1-1 0 0,-1 1 1 0 0,0-1-1 0 0,0 1 1 0 0,0-1-1 0 0,0 1 1 0 0,0-1 0 0 0,-1 1-1 0 0,1 0 1 0 0,-1 0-1 0 0,1 0 1 0 0,-1 0-1 0 0,0 0 1 0 0,0 0-1 0 0,0 0 1 0 0,0 1-1 0 0,0-1 1 0 0,-3-1-1 0 0,2 1-61 0 0,1 1-1 0 0,-1 0 0 0 0,1 0 0 0 0,-1 0 1 0 0,1 0-1 0 0,-1 0 0 0 0,0 0 0 0 0,0 1 1 0 0,1-1-1 0 0,-1 1 0 0 0,0 0 0 0 0,-5 0 1 0 0,6 0-131 0 0,0 1 0 0 0,0-1 0 0 0,1 0 0 0 0,-1 1 0 0 0,0-1 0 0 0,0 1 0 0 0,1 0 0 0 0,-1-1 0 0 0,1 1 1 0 0,-1 0-1 0 0,0 0 0 0 0,1 0 0 0 0,0 0 0 0 0,-1 1 0 0 0,1-1 0 0 0,0 0 0 0 0,-1 0 0 0 0,1 1 0 0 0,0-1 0 0 0,0 1 0 0 0,-1 1 1 0 0,-1 2-588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28:55.207"/>
    </inkml:context>
    <inkml:brush xml:id="br0">
      <inkml:brushProperty name="width" value="0.05" units="cm"/>
      <inkml:brushProperty name="height" value="0.05" units="cm"/>
      <inkml:brushProperty name="color" value="#E71224"/>
    </inkml:brush>
  </inkml:definitions>
  <inkml:trace contextRef="#ctx0" brushRef="#br0">20 17 5528 0 0,'0'0'249'0'0,"0"0"-1"0"0,1 10 1403 0 0,0-3-1179 0 0,0-1 0 0 0,-1 0 1 0 0,0 0-1 0 0,0 1 0 0 0,0-1 0 0 0,-1 0 0 0 0,-2 11 1 0 0,2-14-266 0 0,1-3-163 0 0,0 1-1 0 0,0-1 1 0 0,0 1 0 0 0,0-1 0 0 0,0 1-1 0 0,0-1 1 0 0,0 0 0 0 0,0 1 0 0 0,0-1-1 0 0,0 1 1 0 0,0-1 0 0 0,-1 1-1 0 0,1-1 1 0 0,0 0 0 0 0,0 1 0 0 0,0-1-1 0 0,-1 1 1 0 0,1-1 0 0 0,0 0 0 0 0,0 1-1 0 0,-1-1 1 0 0,1 0 0 0 0,0 1 0 0 0,-1-1-1 0 0,1 0 1 0 0,0 0 0 0 0,-1 1-1 0 0,1-1 1 0 0,-1 0 0 0 0,1 0 0 0 0,0 0-1 0 0,-1 1 1 0 0,1-1 0 0 0,-1 0 0 0 0,1 0-1 0 0,0 0 1 0 0,-1 0 0 0 0,1 0-1 0 0,-1 0 1 0 0,0 0-13 0 0,0-1 0 0 0,1 1-1 0 0,-1-1 1 0 0,1 1 0 0 0,-1-1-1 0 0,1 0 1 0 0,0 1 0 0 0,-1-1-1 0 0,1 1 1 0 0,0-1 0 0 0,-1 0-1 0 0,1 1 1 0 0,0-1 0 0 0,-1 0-1 0 0,1 0 1 0 0,0 1 0 0 0,0-1-1 0 0,0 0 1 0 0,0 1 0 0 0,0-1-1 0 0,0 0 1 0 0,0 0 0 0 0,0 1-1 0 0,0-1 1 0 0,0-1 0 0 0,1-4 181 0 0,0 0 0 0 0,1 0 1 0 0,-1-1-1 0 0,1 1 0 0 0,1 0 1 0 0,-1 0-1 0 0,1 1 0 0 0,0-1 1 0 0,0 0-1 0 0,7-8 0 0 0,-9 13-189 0 0,0 0-1 0 0,0 0 0 0 0,0 0 0 0 0,0 0 0 0 0,0 1 0 0 0,0-1 0 0 0,0 0 0 0 0,0 1 0 0 0,0-1 0 0 0,0 1 0 0 0,1-1 0 0 0,-1 1 0 0 0,0-1 0 0 0,0 1 0 0 0,1 0 0 0 0,-1 0 0 0 0,0 0 1 0 0,1-1-1 0 0,-1 1 0 0 0,0 0 0 0 0,0 1 0 0 0,1-1 0 0 0,-1 0 0 0 0,0 0 0 0 0,0 1 0 0 0,1-1 0 0 0,-1 0 0 0 0,0 1 0 0 0,0-1 0 0 0,0 1 0 0 0,1 0 0 0 0,-1-1 0 0 0,1 2 0 0 0,1 0 3 0 0,-1 0-1 0 0,0-1 0 0 0,0 1 0 0 0,0 0 0 0 0,0 0 0 0 0,0 0 0 0 0,0 1 0 0 0,-1-1 1 0 0,1 0-1 0 0,-1 1 0 0 0,1-1 0 0 0,-1 1 0 0 0,0-1 0 0 0,1 5 0 0 0,0 2-53 0 0,1-1-1 0 0,0 0 0 0 0,0 0 0 0 0,1 0 0 0 0,0-1 0 0 0,6 10 0 0 0,-5-9-3664 0 0,-5-8 2798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28:55.600"/>
    </inkml:context>
    <inkml:brush xml:id="br0">
      <inkml:brushProperty name="width" value="0.05" units="cm"/>
      <inkml:brushProperty name="height" value="0.05" units="cm"/>
      <inkml:brushProperty name="color" value="#E71224"/>
    </inkml:brush>
  </inkml:definitions>
  <inkml:trace contextRef="#ctx0" brushRef="#br0">1 43 8840 0 0,'0'0'400'0'0,"0"0"0"0"0,0-1-187 0 0,0 1 162 0 0,0 0 103 0 0,0 0 24 0 0,0 0-18 0 0,0 0-83 0 0,0 0-32 0 0,12 18 1217 0 0,-5-3-876 0 0,-6-11-631 0 0,0 0 1 0 0,1-1-1 0 0,0 0 0 0 0,0 1 1 0 0,0-1-1 0 0,0 0 1 0 0,0 0-1 0 0,0 0 1 0 0,1 0-1 0 0,3 3 1 0 0,-5-5-51 0 0,-1-1 0 0 0,1 1 0 0 0,-1-1 0 0 0,1 0 1 0 0,0 1-1 0 0,-1-1 0 0 0,1 0 0 0 0,0 1 0 0 0,-1-1 1 0 0,1 0-1 0 0,-1 0 0 0 0,1 0 0 0 0,0 0 0 0 0,0 1 1 0 0,-1-1-1 0 0,1 0 0 0 0,0 0 0 0 0,-1 0 0 0 0,1 0 1 0 0,0-1-1 0 0,-1 1 0 0 0,1 0 0 0 0,0 0 0 0 0,-1 0 1 0 0,1 0-1 0 0,0-1 0 0 0,-1 1 0 0 0,1 0 0 0 0,-1-1 1 0 0,1 1-1 0 0,0-1 0 0 0,-1 1 0 0 0,1 0 1 0 0,-1-1-1 0 0,1 0 0 0 0,0 0 61 0 0,1 0 0 0 0,-1-1 0 0 0,-1 1 1 0 0,1 0-1 0 0,0 0 0 0 0,0-1 0 0 0,0 1 0 0 0,-1 0 0 0 0,1-1 1 0 0,0 1-1 0 0,-1-1 0 0 0,0 1 0 0 0,1-1 0 0 0,-1-2 0 0 0,0-5 8 0 0,0 0-217 0 0,0 1 0 0 0,0-1-1 0 0,1 1 1 0 0,0 0 0 0 0,0-1-1 0 0,5-12 1 0 0,-1 15-1295 0 0,-3 4 626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28:56.012"/>
    </inkml:context>
    <inkml:brush xml:id="br0">
      <inkml:brushProperty name="width" value="0.05" units="cm"/>
      <inkml:brushProperty name="height" value="0.05" units="cm"/>
      <inkml:brushProperty name="color" value="#E71224"/>
    </inkml:brush>
  </inkml:definitions>
  <inkml:trace contextRef="#ctx0" brushRef="#br0">21 53 8752 0 0,'0'0'673'0'0,"0"0"-397"0"0,0 0-47 0 0,0 0 26 0 0,0 0 8 0 0,20 1 1270 0 0,-13-1-1433 0 0,-2-1 90 0 0,-1 1 0 0 0,0-1-1 0 0,1 0 1 0 0,-1 0 0 0 0,8-3 0 0 0,-11 4-167 0 0,0 0 0 0 0,0-1 1 0 0,-1 1-1 0 0,1-1 1 0 0,0 1-1 0 0,0-1 1 0 0,-1 0-1 0 0,1 1 0 0 0,0-1 1 0 0,-1 0-1 0 0,1 1 1 0 0,-1-1-1 0 0,1 0 1 0 0,-1 0-1 0 0,1 0 0 0 0,-1 1 1 0 0,1-1-1 0 0,-1 0 1 0 0,0 0-1 0 0,1 0 1 0 0,-1 0-1 0 0,0 0 0 0 0,0 0 1 0 0,0 0-1 0 0,0 0 1 0 0,0 0-1 0 0,0 0 1 0 0,0 1-1 0 0,0-1 0 0 0,0 0 1 0 0,0 0-1 0 0,0 0 1 0 0,-1 0-1 0 0,0-1 1 0 0,1 1-2 0 0,0 0 1 0 0,0 0-1 0 0,-1 0 0 0 0,1 0 1 0 0,-1 0-1 0 0,1 0 1 0 0,-1 1-1 0 0,1-1 1 0 0,-1 0-1 0 0,1 0 1 0 0,-1 1-1 0 0,0-1 1 0 0,1 0-1 0 0,-1 1 1 0 0,0-1-1 0 0,1 0 1 0 0,-1 1-1 0 0,0-1 1 0 0,0 1-1 0 0,0 0 1 0 0,0-1-1 0 0,0 1 1 0 0,1-1-1 0 0,-1 1 1 0 0,0 0-1 0 0,0 0 1 0 0,0 0-1 0 0,0 0 0 0 0,0 0 1 0 0,0 0-1 0 0,0 0 1 0 0,0 0-1 0 0,0 0 1 0 0,0 0-1 0 0,0 0 1 0 0,0 0-1 0 0,0 1 1 0 0,1-1-1 0 0,-1 0 1 0 0,0 1-1 0 0,0-1 1 0 0,-1 1-1 0 0,-2 1 76 0 0,1 0-1 0 0,0-1 0 0 0,0 1 1 0 0,0 0-1 0 0,1 1 0 0 0,-1-1 1 0 0,0 0-1 0 0,1 1 0 0 0,-1-1 1 0 0,-2 6-1 0 0,1-1 139 0 0,0 0 0 0 0,0 1-1 0 0,1 0 1 0 0,0 0 0 0 0,-1 9 0 0 0,3-14-195 0 0,0 0 0 0 0,1 0 0 0 0,-1 0 1 0 0,1 0-1 0 0,0 0 0 0 0,0 0 0 0 0,0 0 0 0 0,0 0 0 0 0,1 0 1 0 0,-1 0-1 0 0,1 0 0 0 0,0 0 0 0 0,0 0 0 0 0,0 0 0 0 0,0 0 0 0 0,0-1 1 0 0,3 5-1 0 0,-3-6-45 0 0,0-1 0 0 0,0 1 0 0 0,0 0 0 0 0,0 0 0 0 0,1-1 0 0 0,-1 1 0 0 0,0-1 1 0 0,0 1-1 0 0,1-1 0 0 0,-1 1 0 0 0,0-1 0 0 0,1 0 0 0 0,-1 0 0 0 0,0 1 0 0 0,1-1 0 0 0,-1 0 0 0 0,0 0 1 0 0,1-1-1 0 0,-1 1 0 0 0,0 0 0 0 0,3-1 0 0 0,27-8-58 0 0,-10 1-1567 0 0,-11 4-139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28:56.393"/>
    </inkml:context>
    <inkml:brush xml:id="br0">
      <inkml:brushProperty name="width" value="0.05" units="cm"/>
      <inkml:brushProperty name="height" value="0.05" units="cm"/>
      <inkml:brushProperty name="color" value="#E71224"/>
    </inkml:brush>
  </inkml:definitions>
  <inkml:trace contextRef="#ctx0" brushRef="#br0">8 11 4144 0 0,'0'0'319'0'0,"0"0"34"0"0,2 18 6957 0 0,-2-15-6975 0 0,1 0 0 0 0,-1 0-1 0 0,-1 0 1 0 0,1 0 0 0 0,0 0-1 0 0,-2 6 1 0 0,-1 13 956 0 0,-1-2-662 0 0,4-19-560 0 0,0-1 11 0 0,0 0 9 0 0,0 0-13 0 0,4-21-4 0 0,-3 16 13 0 0,1-1 0 0 0,0 1 0 0 0,0 0 0 0 0,0 1 0 0 0,0-1 0 0 0,1 0 0 0 0,0 1 0 0 0,0-1 0 0 0,0 1 0 0 0,0 0 0 0 0,1 0 0 0 0,0 0 0 0 0,0 0 0 0 0,0 1 0 0 0,8-6 0 0 0,-11 9-70 0 0,-1 0-1 0 0,0-1 0 0 0,1 1 0 0 0,-1 0 0 0 0,0 0 0 0 0,1 0 0 0 0,-1 0 0 0 0,1 0 0 0 0,-1 0 0 0 0,0 0 0 0 0,1-1 0 0 0,-1 1 0 0 0,1 0 0 0 0,-1 0 1 0 0,0 0-1 0 0,1 1 0 0 0,-1-1 0 0 0,0 0 0 0 0,1 0 0 0 0,-1 0 0 0 0,1 0 0 0 0,-1 0 0 0 0,0 0 0 0 0,1 0 0 0 0,-1 1 0 0 0,0-1 0 0 0,1 0 0 0 0,-1 0 1 0 0,1 1-1 0 0,4 12 204 0 0,-3 20-28 0 0,-2-29-141 0 0,0-1-104 0 0,0 0 0 0 0,0 0-1 0 0,1 0 1 0 0,-1 0-1 0 0,1 0 1 0 0,-1 0 0 0 0,1 0-1 0 0,0 0 1 0 0,0-1-1 0 0,3 5 1 0 0,6 6-6173 0 0,-5-10 978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28:56.781"/>
    </inkml:context>
    <inkml:brush xml:id="br0">
      <inkml:brushProperty name="width" value="0.05" units="cm"/>
      <inkml:brushProperty name="height" value="0.05" units="cm"/>
      <inkml:brushProperty name="color" value="#E71224"/>
    </inkml:brush>
  </inkml:definitions>
  <inkml:trace contextRef="#ctx0" brushRef="#br0">40 94 10680 0 0,'0'0'241'0'0,"0"0"38"0"0,0 0 11 0 0,0 0-28 0 0,0 0-122 0 0,0 0 110 0 0,0 19 1745 0 0,2 5-235 0 0,-2-19-1648 0 0,1 0 0 0 0,-1 0-1 0 0,1 0 1 0 0,0 0 0 0 0,2 8-1 0 0,-1-11-148 0 0,-2 0-538 0 0,2 0 886 0 0,-2-1-5244 0 0,0-1 56 0 0</inkml:trace>
  <inkml:trace contextRef="#ctx0" brushRef="#br0" timeOffset="1">8 13 11600 0 0,'-1'-1'92'0'0,"1"1"0"0"0,-1 0 0 0 0,1-1 0 0 0,-1 1 0 0 0,1-1 0 0 0,-1 1 1 0 0,1-1-1 0 0,-1 1 0 0 0,1-1 0 0 0,0 1 0 0 0,-1-1 0 0 0,1 1 0 0 0,0-1 1 0 0,0 1-1 0 0,-1-1 0 0 0,1 1 0 0 0,0-1 0 0 0,0 0 0 0 0,0 1 0 0 0,0-2 1 0 0,15 3-484 0 0,-6 0-17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28:57.129"/>
    </inkml:context>
    <inkml:brush xml:id="br0">
      <inkml:brushProperty name="width" value="0.05" units="cm"/>
      <inkml:brushProperty name="height" value="0.05" units="cm"/>
      <inkml:brushProperty name="color" value="#E71224"/>
    </inkml:brush>
  </inkml:definitions>
  <inkml:trace contextRef="#ctx0" brushRef="#br0">1 62 9328 0 0,'0'0'429'0'0,"0"0"-13"0"0,17 5 141 0 0,-14-4-264 0 0,1 0 1 0 0,-1 0-1 0 0,0-1 0 0 0,0 1 0 0 0,1-1 0 0 0,-1 0 0 0 0,0 0 0 0 0,6 0 1 0 0,-7 0-265 0 0,-1-1 1 0 0,1 1-1 0 0,0 0 1 0 0,0-1 0 0 0,-1 1-1 0 0,1-1 1 0 0,0 0 0 0 0,-1 1-1 0 0,1-1 1 0 0,-1 0 0 0 0,1 0-1 0 0,-1 0 1 0 0,1 0 0 0 0,-1 0-1 0 0,1 0 1 0 0,-1-1 0 0 0,2-1-1 0 0,-1 0 11 0 0,-1 1 0 0 0,1-1 0 0 0,0 0 0 0 0,-1 0 0 0 0,0 0 0 0 0,0 0-1 0 0,1-5 1 0 0,-1 7-20 0 0,-1 0 0 0 0,0 0 0 0 0,0 0 0 0 0,0 0-1 0 0,0 0 1 0 0,0 1 0 0 0,-1-1 0 0 0,1 0 0 0 0,0 0 0 0 0,0 0-1 0 0,0 0 1 0 0,-1 0 0 0 0,1 1 0 0 0,-1-1 0 0 0,1 0 0 0 0,0 0-1 0 0,-1 0 1 0 0,0 1 0 0 0,1-1 0 0 0,-1 0 0 0 0,1 1 0 0 0,-1-1-1 0 0,0 0 1 0 0,1 1 0 0 0,-1-1 0 0 0,0 1 0 0 0,0-1 0 0 0,1 1-1 0 0,-1 0 1 0 0,0-1 0 0 0,0 1 0 0 0,0 0 0 0 0,-1-1 0 0 0,1 1 32 0 0,0-1 0 0 0,-1 1 0 0 0,1-1 0 0 0,0 1 0 0 0,-1 0 0 0 0,1 0-1 0 0,-1 0 1 0 0,1 0 0 0 0,-1 0 0 0 0,1 0 0 0 0,0 0 0 0 0,-1 0 0 0 0,1 1 0 0 0,-1-1 0 0 0,1 0 0 0 0,0 1 0 0 0,-1-1 0 0 0,-1 2 0 0 0,1 0 40 0 0,0-1-1 0 0,0 1 0 0 0,0 0 0 0 0,0 0 0 0 0,0-1 0 0 0,0 1 1 0 0,0 1-1 0 0,1-1 0 0 0,-3 3 0 0 0,1 2 117 0 0,-1 0-1 0 0,1 0 0 0 0,0 0 1 0 0,1 1-1 0 0,-3 14 0 0 0,4-17-176 0 0,0-1 0 0 0,1 1 0 0 0,0 0 0 0 0,0 0 0 0 0,0-1 0 0 0,1 1 0 0 0,0 0 0 0 0,1 5 0 0 0,-2-8-29 0 0,1-1 0 0 0,-1 0 0 0 0,0 1 0 0 0,1-1 0 0 0,0 0 1 0 0,-1 0-1 0 0,1 0 0 0 0,0 1 0 0 0,-1-1 0 0 0,1 0 1 0 0,0 0-1 0 0,0 0 0 0 0,0 0 0 0 0,0 0 0 0 0,0 0 0 0 0,0-1 1 0 0,0 1-1 0 0,0 0 0 0 0,1 0 0 0 0,-1-1 0 0 0,0 1 0 0 0,0-1 1 0 0,1 1-1 0 0,-1-1 0 0 0,0 1 0 0 0,0-1 0 0 0,1 0 0 0 0,-1 0 1 0 0,1 0-1 0 0,-1 0 0 0 0,0 0 0 0 0,1 0 0 0 0,0 0 0 0 0,24-2-1703 0 0,-18 1 747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28:57.544"/>
    </inkml:context>
    <inkml:brush xml:id="br0">
      <inkml:brushProperty name="width" value="0.05" units="cm"/>
      <inkml:brushProperty name="height" value="0.05" units="cm"/>
      <inkml:brushProperty name="color" value="#E71224"/>
    </inkml:brush>
  </inkml:definitions>
  <inkml:trace contextRef="#ctx0" brushRef="#br0">12 1 10768 0 0,'2'16'4657'0'0,"-2"-11"-4537"0"0,0-1 0 0 0,-1 1 0 0 0,1 0 1 0 0,-1 0-1 0 0,0-1 0 0 0,0 1 1 0 0,-1-1-1 0 0,1 1 0 0 0,-5 8 0 0 0,5-13-72 0 0,2-3-46 0 0,-1 1 0 0 0,0-1-1 0 0,1 0 1 0 0,0 1-1 0 0,-1-1 1 0 0,3-2 0 0 0,-1 0-2 0 0,11-23 87 0 0,-12 27-77 0 0,0 0-1 0 0,0-1 1 0 0,-1 1 0 0 0,1 0 0 0 0,0 0 0 0 0,0 0 0 0 0,0 0-1 0 0,0 0 1 0 0,0 0 0 0 0,0 0 0 0 0,0 1 0 0 0,1-1-1 0 0,-1 0 1 0 0,0 1 0 0 0,0-1 0 0 0,1 1 0 0 0,-1-1 0 0 0,0 1-1 0 0,3-1 1 0 0,-3 1 12 0 0,0 0 0 0 0,1 0 0 0 0,-1 1 0 0 0,0-1 0 0 0,0 0 0 0 0,0 1 0 0 0,0-1 0 0 0,0 1 0 0 0,0-1 0 0 0,0 1 0 0 0,0 0 0 0 0,0-1 0 0 0,0 1 0 0 0,0 0 0 0 0,0 0-1 0 0,0 0 1 0 0,0 0 0 0 0,0 0 0 0 0,0 1 0 0 0,14 25 184 0 0,-7-11-96 0 0,6 14-633 0 0,-8-24-1481 0 0,-5-5 1262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28:57.898"/>
    </inkml:context>
    <inkml:brush xml:id="br0">
      <inkml:brushProperty name="width" value="0.05" units="cm"/>
      <inkml:brushProperty name="height" value="0.05" units="cm"/>
      <inkml:brushProperty name="color" value="#E71224"/>
    </inkml:brush>
  </inkml:definitions>
  <inkml:trace contextRef="#ctx0" brushRef="#br0">0 0 11024 0 0,'0'0'248'0'0,"0"0"34"0"0,0 0 22 0 0,5 9 78 0 0,-4 84 2046 0 0,0-8-266 0 0,0-67-2125 0 0,8 35 1 0 0,-9-53-161 0 0,1 0 1 0 0,-1 0 0 0 0,0 1-1 0 0,1-1 1 0 0,-1 0-1 0 0,0 0 1 0 0,1 0 0 0 0,-1 0-1 0 0,0 1 1 0 0,1-1-1 0 0,-1 0 1 0 0,0 0 0 0 0,1 0-1 0 0,-1 0 1 0 0,0 0-1 0 0,1 0 1 0 0,-1 0 0 0 0,1 0-1 0 0,-1 0 1 0 0,0 0-1 0 0,1 0 1 0 0,-1 0 0 0 0,0 0-1 0 0,1-1 1 0 0,0 1-1 0 0,0 0-2171 0 0,2 1-2630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05T11:56:52.956"/>
    </inkml:context>
    <inkml:brush xml:id="br0">
      <inkml:brushProperty name="width" value="0.1" units="cm"/>
      <inkml:brushProperty name="height" value="0.1" units="cm"/>
      <inkml:brushProperty name="color" value="#849398"/>
      <inkml:brushProperty name="fitToCurve" value="1"/>
    </inkml:brush>
  </inkml:definitions>
  <inkml:trace contextRef="#ctx0" brushRef="#br0">8833 14175 7920 0 0,'0'0'352'0'0,"0"0"64"0"0,-5-9-328 0 0,1 0-88 0 0,-1 1 0 0 0,5-2 0 0 0,0 10 552 0 0,-5-9 96 0 0,10 3 24 0 0,-5-3 0 0 0,5 0-144 0 0,-5 6-24 0 0,4-6-8 0 0,7 0 0 0 0,-2 9-40 0 0,1-3-8 0 0,3-2 0 0 0,2 1 0 0 0,4 4-176 0 0,-2-5-40 0 0,2 1-8 0 0,12 0 0 0 0,0-1-96 0 0,3 2-16 0 0,-6-2-9 0 0,10 1 1 0 0,10 0 24 0 0,-6-1 0 0 0,-8 2 0 0 0,-1-6 0 0 0,0 0 80 0 0,5 6 16 0 0,9-3 8 0 0,-1 3 0 0 0,-11-2-232 0 0,-3 1 0 0 0,2 4 0 0 0,-1 0 0 0 0,-5-4 0 0 0,1 4 64 0 0,-11 0-64 0 0,7 0 72 0 0,-3 0-72 0 0,-2 4 0 0 0,-6-4 0 0 0,-3 0 64 0 0,7 4-392 0 0,-4 1-88 0 0,-9-2-8 0 0,-5-3-6415 0 0</inkml:trace>
  <inkml:trace contextRef="#ctx0" brushRef="#br0" timeOffset="1">8858 14083 2760 0 0,'0'0'248'0'0,"0"-6"-248"0"0,3-3 0 0 0,2 6 0 0 0,-5 3 1440 0 0,0-9 248 0 0,0 5 40 0 0,5-5 16 0 0,-5 9-776 0 0,0 0-152 0 0,0 0-32 0 0,0 0-8 0 0,0 0-232 0 0,0 0-56 0 0,4 13-8 0 0,1 5 0 0 0,1 3-176 0 0,-1-1-40 0 0,-1 1-8 0 0,6 10 0 0 0,-6-2-80 0 0,-4 4-16 0 0,5 5-9 0 0,1 0 1 0 0,-6 9-8 0 0,0-2 0 0 0,0-3 0 0 0,0 5 0 0 0,0-5-40 0 0,0 3-8 0 0,0-2 0 0 0,-6-1 0 0 0,6-3 0 0 0,-5-3-8 0 0,5-1 0 0 0,-4-5 0 0 0,4-1-8 0 0,0-3 0 0 0,0-6 0 0 0,0 0 0 0 0,0-2 0 0 0,0-2 0 0 0,-5 2 0 0 0,0-6 0 0 0,5-12-80 0 0,0 8 64 0 0,5 3-64 0 0,-5-11 64 0 0,-5 6-64 0 0,5-6 0 0 0,0 0 0 0 0,0 0 0 0 0,0 0 0 0 0,0 0 0 0 0,0 0 0 0 0,0 0 64 0 0,0 0-160 0 0,0 0-40 0 0,0 0-8 0 0,0 0 0 0 0,0 0-240 0 0,0 0-40 0 0,5-12-16 0 0,0 2-4167 0 0,-1 0-833 0 0</inkml:trace>
  <inkml:trace contextRef="#ctx0" brushRef="#br0" timeOffset="2">17875 14094 8288 0 0,'0'0'368'0'0,"0"0"80"0"0,0 0-360 0 0,0 0-88 0 0,9 0 0 0 0,5 0 0 0 0,4 0 72 0 0,-6 0 0 0 0,3 0 0 0 0,3 0 0 0 0,0 4-72 0 0,0-4 96 0 0,-4 0-96 0 0,6 5 96 0 0,0-2 136 0 0,5-3 32 0 0,-3 4 8 0 0,3-4 0 0 0,-3 0 128 0 0,-3 0 24 0 0,6 0 8 0 0,-7 0 0 0 0,1 0-64 0 0,0 5-16 0 0,-5-5 0 0 0,5 4 0 0 0,-19-4-160 0 0,0 0-32 0 0,13 0 0 0 0,-13 0-8 0 0,16 0 64 0 0,-16 0 8 0 0,0 0 8 0 0,0 0 0 0 0,13 0-16 0 0,-13 0-8 0 0,0 0 0 0 0,0 0 0 0 0,0 0 7 0 0,0 0 1 0 0,0 0 0 0 0,0 0 0 0 0,0 0-40 0 0,0 0-8 0 0,0 0 0 0 0,0 0 0 0 0,14 7-64 0 0,-8 2-8 0 0,-6-9-8 0 0,12 14 0 0 0,-5-6-88 0 0,2 4 0 0 0,-3 1 0 0 0,-6 5 64 0 0,5-2-64 0 0,-5 0 0 0 0,5 6 72 0 0,-3 3-72 0 0,-2 0 96 0 0,0 1-24 0 0,0 3 0 0 0,7 6 0 0 0,-7-8 24 0 0,0 2 0 0 0,0 3 0 0 0,0 6 0 0 0,0-6 0 0 0,-7 2 8 0 0,7-1 0 0 0,0 6 0 0 0,-2-9 0 0 0,2-1 0 0 0,-5 0 0 0 0,5-4 0 0 0,0-4 8 0 0,0 5 0 0 0,0-1 0 0 0,0-4 0 0 0,0-3-112 0 0,0-2 72 0 0,0 1-72 0 0,0-1 64 0 0,0 2-64 0 0,0-11 64 0 0,0 7-64 0 0,0-6 64 0 0,0-8-64 0 0,0 11 0 0 0,5-1 0 0 0,-5-10 0 0 0,0 0 64 0 0,0 0-64 0 0,0 0 0 0 0,0 0 64 0 0,0 0-64 0 0,0 0-136 0 0,0 0 32 0 0,0 0 8 0 0,9 0-848 0 0,-9 0-168 0 0,8-10-32 0 0</inkml:trace>
  <inkml:trace contextRef="#ctx0" brushRef="#br0" timeOffset="3">17420 14149 5784 0 0,'0'0'256'0'0,"0"0"56"0"0,0 0-248 0 0,0 0-64 0 0,0 0 0 0 0,0 0 0 0 0,11-4 0 0 0,3 4 0 0 0,-6 0 0 0 0,6 0-64 0 0,-3-5 128 0 0,-2 5 32 0 0,5 0 8 0 0,-1 0 0 0 0,1-4 664 0 0,2 4 128 0 0,-1-5 24 0 0,1 1 8 0 0,2 4-256 0 0,-2-3-56 0 0,0-2-8 0 0,-2 5 0 0 0,3 0-144 0 0,3 0-32 0 0,-1 0-8 0 0,0 0 0 0 0,3 0-176 0 0,-1 0-40 0 0,-2 0-8 0 0,-5 5 0 0 0,-1-5-64 0 0,7 3-8 0 0,-6-3-8 0 0,0 4 0 0 0,-3 1-120 0 0,2-1 64 0 0,1-4-64 0 0,-5 5 0 0 0,-9-5 144 0 0,11 4-16 0 0,-5-2-8 0 0,2 4 0 0 0,0-2-25 0 0,-8-4-7 0 0,0 0 0 0 0,5 14 0 0 0,-5-7 40 0 0,0-7 0 0 0,0 9 8 0 0,0 0 0 0 0,0-1-32 0 0,0 5-8 0 0,0-13 0 0 0,0 8 0 0 0,0-4 32 0 0,0 5 8 0 0,0-1 0 0 0,0-8 0 0 0,-5 9-136 0 0,5-2 0 0 0,0 2 0 0 0,0 4 0 0 0,0-6 0 0 0,0 7 0 0 0,0-7 0 0 0,5 10 0 0 0,-5-3 0 0 0,0-2 0 0 0,0 5 0 0 0,7 2 0 0 0,-7-9 0 0 0,5 3 0 0 0,-5 0 0 0 0,2 4 0 0 0,-2-9 0 0 0,5 5 0 0 0,-10-6 0 0 0,5 3 0 0 0,0-10 0 0 0,0 0-72 0 0,0 0 8 0 0,0 0 0 0 0,0 0-328 0 0,0 0-64 0 0,0 0-16 0 0</inkml:trace>
  <inkml:trace contextRef="#ctx0" brushRef="#br0" timeOffset="4">17440 14166 11024 0 0,'0'0'488'0'0,"0"0"104"0"0,0 0-472 0 0,0 0-120 0 0,0 9 0 0 0,0 3 0 0 0,0 1 224 0 0,0-2 32 0 0,0 10 0 0 0,0-3 0 0 0,0 4-16 0 0,0-1 0 0 0,-5 11 0 0 0,5-3 0 0 0,0 5 152 0 0,0 4 32 0 0,-4-3 8 0 0,4-3 0 0 0,0-3-240 0 0,0 1-40 0 0,0 4-16 0 0,0-4-1 0 0,0-4 33 0 0,0 2 8 0 0,0-2 0 0 0,4-1 0 0 0,-4 0 16 0 0,0-3 8 0 0,0-7 0 0 0,0 4 0 0 0,0-3-200 0 0,0 0 0 0 0,5-7 0 0 0,-5 3 0 0 0,0-12 0 0 0,0 0 0 0 0,0 0 0 0 0,0 0 0 0 0,0 0-256 0 0,0 0-64 0 0,0 0-8 0 0,0 0-8 0 0,0 0-223 0 0,0 0-49 0 0,0 0 0 0 0,0 0-8 0 0</inkml:trace>
  <inkml:trace contextRef="#ctx0" brushRef="#br0" timeOffset="5">15548 14624 11720 0 0,'0'0'512'0'0,"6"0"120"0"0,3-5-504 0 0,-9 5-128 0 0,5 0 0 0 0,6 5 0 0 0,-7-5 232 0 0,-4 0 24 0 0,10 13 8 0 0,-6-1 0 0 0,1 2 40 0 0,1 2 8 0 0,-4-5 0 0 0,3 11 0 0 0,0-2 72 0 0,1 3 8 0 0,-6 2 7 0 0,3-3 1 0 0,-3-2-144 0 0,0 5-32 0 0,0-8-8 0 0,0 4 0 0 0,0 0-112 0 0,0-8-16 0 0,6 4-8 0 0,-6-4 0 0 0,0 3-80 0 0,5-3 80 0 0,-5-13-80 0 0,0 11 80 0 0,4-1-80 0 0,-4-10 64 0 0,0 0-64 0 0,0 0 64 0 0,0 0-64 0 0,0 0 0 0 0,0 0 72 0 0,0 0-72 0 0,0 0 80 0 0,0 0-16 0 0,0 0-64 0 0,0 0 96 0 0,0 0-96 0 0,0-10 88 0 0,0-1-88 0 0,0-7 80 0 0,-4 2-80 0 0,-1-4 0 0 0,5-1 0 0 0,-6 0 0 0 0,3-6 0 0 0,-3-1 0 0 0,6-7 0 0 0,0 5 0 0 0,0 0 0 0 0,-5 6 0 0 0,5 0 0 0 0,0-2 0 0 0,5 5 0 0 0,-5 3 0 0 0,0 2 0 0 0,6-5 0 0 0,-3 4 0 0 0,3 4 0 0 0,-1-3 0 0 0,4 2 0 0 0,2 3-72 0 0,-8 1 72 0 0,10 2 0 0 0,-2 1 0 0 0,-2 3-72 0 0,5-2 72 0 0,6 1 0 0 0,-2 5-72 0 0,2 0 72 0 0,-6 0 0 0 0,0 0-72 0 0,5 0 72 0 0,0-2-344 0 0,-1 4-32 0 0,6-2-8 0 0,-5 11 0 0 0,-6-7-96 0 0,3-1-31 0 0,-3-3-1 0 0,1 9 0 0 0,0-6-608 0 0,-4 3-128 0 0,-10-6-32 0 0,5 13 0 0 0</inkml:trace>
  <inkml:trace contextRef="#ctx0" brushRef="#br0" timeOffset="6">19349 14511 4608 0 0,'0'0'408'0'0,"0"0"-328"0"0,0 0-80 0 0,0 0 0 0 0,0 0 1080 0 0,0 0 200 0 0,10-10 32 0 0,-10 10 16 0 0,0 0-1040 0 0,7 0-216 0 0,4-2-72 0 0,3-3 0 0 0,-5 5 320 0 0,5 0 16 0 0,-3 0 0 0 0,2 0 0 0 0,-13 0-128 0 0,14 0-24 0 0,1 0-8 0 0,4 0 0 0 0,-1-4 128 0 0,2 4 24 0 0,-2 0 8 0 0,6 0 0 0 0,-5 0-144 0 0,1 0-32 0 0,0 0-8 0 0,-3 0 0 0 0,-4-4-40 0 0,3 4-8 0 0,-1-4 0 0 0,-7 4 0 0 0,-8 0 176 0 0,15 0 32 0 0,-15 0 8 0 0,0 0 0 0 0,10 0-160 0 0,-10 0-25 0 0,0 0-7 0 0,0 0 0 0 0,0 0 160 0 0,0 0 24 0 0,0 0 8 0 0,13 8 0 0 0,-13-8-256 0 0,0 0-64 0 0,0 0 0 0 0,5 9 0 0 0,1 3 64 0 0,-1 0 0 0 0,-1-3 0 0 0,-4 2 0 0 0,0 2-64 0 0,0 2 0 0 0,-4-4 0 0 0,4 2 0 0 0,0 5 0 0 0,0-3 64 0 0,0 2-64 0 0,0 1 64 0 0,0-2-64 0 0,0 5 0 0 0,0-4 0 0 0,0-4 0 0 0,0 4 0 0 0,4-4 0 0 0,-4-2 64 0 0,0 1-64 0 0,3 3 0 0 0,-3-15 64 0 0,0 0-64 0 0,0 0 0 0 0,0 13 0 0 0,6-5 72 0 0,-6-8-72 0 0,0 0 0 0 0,0 0 96 0 0,0 0-96 0 0,0 0 96 0 0,0 0-96 0 0,0 0 0 0 0,0 0 0 0 0,0 0 0 0 0,0 0 0 0 0,0 0 0 0 0,0 0 0 0 0,0 0 0 0 0,0 0 0 0 0,0 0 64 0 0,0 0-64 0 0,-6 4 0 0 0,-1 0 0 0 0,-9-4 0 0 0,5 0 0 0 0,4-4 0 0 0,-7 4 0 0 0,-5-4 0 0 0,4-1 0 0 0,-9 5 0 0 0,7-3 0 0 0,-3-3-72 0 0,-4 3 72 0 0,4-1-64 0 0,-3-2 64 0 0,-1 6-96 0 0,2 0 32 0 0,-9 0 0 0 0,8 6 0 0 0,-1-2 64 0 0,1-4 0 0 0,3 3 0 0 0,2 3 0 0 0,4-6 0 0 0,-1 3 0 0 0,6-3 0 0 0,9 0-64 0 0,0 0 64 0 0,0 0 0 0 0,0 0 0 0 0,0 0-64 0 0,4 13 64 0 0,7-6 0 0 0,-2 2 0 0 0,5-4 0 0 0,4 2 0 0 0,2-1 0 0 0,0-6 0 0 0,-1 3 0 0 0,-2 1 0 0 0,-3 1 0 0 0,6-1 64 0 0,-6-4-64 0 0,1 5 0 0 0,3-1 0 0 0,1-1 0 0 0,5 1 0 0 0,-10 1 88 0 0,6 1-24 0 0,-6-4 0 0 0,0 7 0 0 0,0-5-64 0 0,-6 1 0 0 0,-8-5 0 0 0,16 3 0 0 0,-6 1 0 0 0,-2 1-88 0 0,-8-5 24 0 0,0 0 0 0 0,16 4-32 0 0,-7 0 0 0 0,4 1 0 0 0,-8 0 0 0 0,-5-5-592 0 0,16 3-120 0 0,-3 0-23 0 0,-13-3-9 0 0</inkml:trace>
  <inkml:trace contextRef="#ctx0" brushRef="#br0" timeOffset="7">14664 14548 7832 0 0,'0'0'344'0'0,"0"0"72"0"0,0 0-328 0 0,0 0-88 0 0,11 4 0 0 0,3-4 0 0 0,-5 0 432 0 0,4 0 72 0 0,1 4 8 0 0,4 1 8 0 0,-2-5-192 0 0,3 0-40 0 0,5 0 0 0 0,-5 0-8 0 0,-1 0 48 0 0,1 0 16 0 0,10-5 0 0 0,-5 5 0 0 0,-2-4 0 0 0,3 0 0 0 0,3-1 0 0 0,0 5 0 0 0,-8-7-24 0 0,4 3 0 0 0,-5 4 0 0 0,4 0 0 0 0,-3-10-168 0 0,-7 10-40 0 0,1-2-8 0 0,6-4 0 0 0,-6 3 103 0 0,-1-1 17 0 0,-2-2 8 0 0,-11 6 0 0 0,0 0 16 0 0,0 0 0 0 0,0 0 0 0 0,9 0 0 0 0,-9 0-176 0 0,0 0-72 0 0,0 0 64 0 0,10 0-64 0 0,-10 0 120 0 0,0 0-24 0 0,0 0 0 0 0,9 10 0 0 0,-3 1-24 0 0,-3-1-8 0 0,-3-10 0 0 0,6 11 0 0 0,-6-2 0 0 0,0 4-64 0 0,0-1 96 0 0,5 5-32 0 0,-5 5 96 0 0,0-5 24 0 0,0 4 0 0 0,5 0 0 0 0,-5 0-184 0 0,0 4 64 0 0,0-5-64 0 0,-5 7 0 0 0,5-3 72 0 0,0-3-72 0 0,-5 0 96 0 0,5 6-96 0 0,-6-6 64 0 0,6 1-64 0 0,0-2 0 0 0,0 0 0 0 0,6-4 0 0 0,-6 5 0 0 0,0-3 64 0 0,5 4-64 0 0,0-10 0 0 0,-5-1 64 0 0,0 4-64 0 0,0-3 0 0 0,3-3 0 0 0,-3 2 0 0 0,0-11 0 0 0,0 0 0 0 0,0 0 0 0 0,5 9 0 0 0,-5-9 0 0 0,0 0 0 0 0,0 0 72 0 0,0 0-72 0 0,0 0 0 0 0,0 0 72 0 0,0 0 0 0 0,-8 4 0 0 0,-8 1 0 0 0,2-5 0 0 0,0 0-72 0 0,-1 0 0 0 0,-3 0 0 0 0,-1 0 0 0 0,1-5 0 0 0,2 1 0 0 0,-6-1-80 0 0,-3 1 80 0 0,-3 4-136 0 0,4-4 16 0 0,-5 4 8 0 0,6 4 0 0 0,-1-8-240 0 0,1 4-56 0 0,4 4-8 0 0,0-4 0 0 0,3 0-416 0 0,9 0-96 0 0,7 0-7 0 0</inkml:trace>
  <inkml:trace contextRef="#ctx0" brushRef="#br0" timeOffset="8">20108 14501 11312 0 0,'0'0'504'0'0,"0"0"104"0"0,0 0-488 0 0,0 0-120 0 0,0 0 0 0 0,0 0 0 0 0,0 0 240 0 0,0 0 24 0 0,0 0 8 0 0,0 0 0 0 0,7 6 240 0 0,3-6 40 0 0,0 4 16 0 0,-1-1 0 0 0,5 5-48 0 0,5-8-9 0 0,-4 5 1 0 0,4 0 0 0 0,0-5-384 0 0,9 4-128 0 0,1 1 80 0 0,-6-3-80 0 0,10-2 96 0 0,-4 0-32 0 0,-2 5 0 0 0,3-1 0 0 0,-1-4-64 0 0,-2 0 0 0 0,2 0 0 0 0,-6 0 0 0 0,0 0 0 0 0,-3 0-88 0 0,-2 0 24 0 0,2-4 0 0 0,-6 4 64 0 0,1-5-80 0 0,-3 5 80 0 0,-12 0-80 0 0,0 0-688 0 0,0 0-143 0 0,0 0-25 0 0,0 0-8 0 0</inkml:trace>
  <inkml:trace contextRef="#ctx0" brushRef="#br0" timeOffset="9">19132 14514 6560 0 0,'0'0'288'0'0,"0"0"64"0"0,0 0-280 0 0,-5 0-72 0 0,-11 6 0 0 0,8-4 0 0 0,-3-2 576 0 0,-3 5 96 0 0,7-5 16 0 0,-9 5 8 0 0,7-5-408 0 0,-9-5-72 0 0,2 5-24 0 0,3 5 0 0 0,-7-5 56 0 0,2 0 8 0 0,0 3 0 0 0,-2-3 0 0 0,6 0-160 0 0,-6 0-24 0 0,2 5-8 0 0,-2-5 0 0 0,6 0 96 0 0,0 0 8 0 0,1 0 8 0 0,3 0 0 0 0,-4 0 144 0 0,4 0 32 0 0,10 0 8 0 0,0 0 0 0 0,-14 3-152 0 0,14-3-32 0 0,0 0-8 0 0,0 0 0 0 0,0 0 64 0 0,0 0 16 0 0,0 0 0 0 0,0 0 0 0 0,0 0-48 0 0,0 0-8 0 0,5 9-1 0 0,-5-9 1 0 0,9 9-56 0 0,-9-9-8 0 0,0 12-8 0 0,5-3 0 0 0,0 3 376 0 0,-1-3 80 0 0,-4 7 8 0 0,0 2 8 0 0,0-1-808 0 0,0 3-160 0 0,0 2-32 0 0,-4 3-8 0 0,-6-9 416 0 0,5 9 0 0 0,5-4 72 0 0,-9 0-8 0 0,9-3 32 0 0,-6 3 0 0 0,3 0 0 0 0,3-3 0 0 0,3 3-16 0 0,-3 0 0 0 0,0-9 0 0 0,0 6 0 0 0,6-2 0 0 0,-6-5 0 0 0,0 2 0 0 0,0-4 0 0 0,5-2 104 0 0,-5-7 16 0 0,4 13 8 0 0,1-4 0 0 0,5-1-208 0 0,-1-4 64 0 0,6 1-64 0 0,3-5 0 0 0,-4 4 0 0 0,6-4 0 0 0,2-4-112 0 0,-2 4 40 0 0,-1 0-24 0 0,1-5 0 0 0,-2 1 0 0 0,5 1 0 0 0,-3-6-184 0 0,-7 2-40 0 0,7-6 0 0 0,-8-1-8 0 0,10 7-344 0 0,-10-5-72 0 0,-3-3-15 0 0,2 9-5729 0 0</inkml:trace>
  <inkml:trace contextRef="#ctx0" brushRef="#br0" timeOffset="10">18742 14730 12464 0 0,'0'0'272'0'0,"0"0"56"0"0,0 0 16 0 0,0 0 8 0 0,11-4-280 0 0,-11 4-72 0 0,0 0 0 0 0,13 0 0 0 0,1-5 0 0 0,6 5 0 0 0,2 0 0 0 0,-3 0 64 0 0,6 0-64 0 0,-3-4 0 0 0,-2 4 0 0 0,9 4 0 0 0,-11-4 0 0 0,10 0 96 0 0,-8 5-96 0 0,4-5-3696 0 0,-6 4-792 0 0</inkml:trace>
  <inkml:trace contextRef="#ctx0" brushRef="#br0" timeOffset="11">12846 14548 1376 0 0,'-5'-5'128'0'0,"-4"3"-128"0"0,9 2 0 0 0,-7-5 0 0 0,-1 1 2192 0 0,-2 4 416 0 0,10 0 80 0 0,-15-5 24 0 0,3 0-2184 0 0,-3 5-432 0 0,6 0-96 0 0,-4 0 0 0 0,-4 0 0 0 0,4 5 0 0 0,-1-5 0 0 0,-1 5 0 0 0,3 4 0 0 0,-3-7 0 0 0,1 3 0 0 0,3-5 0 0 0,-3 4 120 0 0,-1-4-24 0 0,7 4 0 0 0,-2 1 0 0 0,-4-1 32 0 0,0-4 0 0 0,5 5 0 0 0,-5-5 0 0 0,4 3 88 0 0,5-3 16 0 0,-4 4 8 0 0,4 5 0 0 0,-5-9-16 0 0,10 0 0 0 0,-5 5 0 0 0,5-5 0 0 0,-5 7-40 0 0,5-7-16 0 0,0 0 0 0 0,-3 9 0 0 0,3-9 80 0 0,-6 12 8 0 0,6 2 7 0 0,0-2 1 0 0,0-12 8 0 0,0 13 0 0 0,0-1 0 0 0,0 6 0 0 0,0-7-80 0 0,0-2-8 0 0,0 9-8 0 0,0-3 0 0 0,0 4-32 0 0,0-8-8 0 0,0 7 0 0 0,6-5 0 0 0,-6 3-32 0 0,0-2-8 0 0,0 1 0 0 0,0-1 0 0 0,3 2-8 0 0,-3-4-8 0 0,5 5 0 0 0,-5-4 0 0 0,0-1-80 0 0,5 1 0 0 0,0-1 72 0 0,-5 2-72 0 0,5-3 64 0 0,0-2-64 0 0,-1 4 64 0 0,1-6-64 0 0,0 4 0 0 0,0 1 0 0 0,3-5 0 0 0,-2 2 64 0 0,2-5-64 0 0,-2 2 64 0 0,8-4-64 0 0,-4 3 64 0 0,4-5-64 0 0,-6 5 0 0 0,4-5 0 0 0,1 0 0 0 0,-3-5 0 0 0,4 0-64 0 0,-1 3 0 0 0,1-4 0 0 0,2 2-272 0 0,-7-1-48 0 0,5-2-16 0 0,-6 3 0 0 0,9-8-832 0 0,-9 1-167 0 0,-3 4-33 0 0</inkml:trace>
  <inkml:trace contextRef="#ctx0" brushRef="#br0" timeOffset="12">8819 14594 2304 0 0,'0'0'200'0'0,"0"0"-200"0"0,0 0 0 0 0,0 0 0 0 0,0 0 1664 0 0,9 0 288 0 0,2 0 56 0 0,-2 0 8 0 0,1 0-1224 0 0,3 0-248 0 0,2-8-56 0 0,-1 4-8 0 0,6 4 120 0 0,1 0 16 0 0,4-5 8 0 0,3 5 0 0 0,11-4-168 0 0,-2 1-32 0 0,1-2-8 0 0,0 5-1 0 0,10-4-215 0 0,-10 4-40 0 0,0-5-16 0 0,-10 1 0 0 0,-4 0-80 0 0,3-1-64 0 0,7 5 96 0 0,-7 0-96 0 0,-7 0 64 0 0,-1 0-64 0 0,3 0 0 0 0,-2 0 0 0 0,-6 5-704 0 0,-3-1-191 0 0,-2 0-33 0 0</inkml:trace>
  <inkml:trace contextRef="#ctx0" brushRef="#br0" timeOffset="13">19969 14548 2304 0 0,'0'0'200'0'0,"0"0"-200"0"0,0 0 0 0 0,0 0 0 0 0,0 0 2112 0 0,0 0 376 0 0,0 0 72 0 0,0 0 24 0 0,0 0-1456 0 0,0 0-288 0 0,0 0-56 0 0,-5 13-16 0 0,5-1-376 0 0,-4 1-73 0 0,-1-1-23 0 0,0 6 0 0 0,5 3-8 0 0,-4 0-8 0 0,4 0 0 0 0,-5-1 0 0 0,5 2-152 0 0,0-2-32 0 0,5 7-8 0 0,-5-6 0 0 0,4 1-8 0 0,-4-1 0 0 0,5-6 0 0 0,-5 6 0 0 0,0-4-80 0 0,0 2 0 0 0,5-8 0 0 0,-1 1 64 0 0,1 5-64 0 0,-5-5 0 0 0,0-12-80 0 0,6 9 80 0 0,-6 4-416 0 0,0-13-40 0 0,0 9-8 0 0,0-9 0 0 0,7 7-911 0 0,-7-7-177 0 0,0 0-40 0 0,20 5-8 0 0</inkml:trace>
  <inkml:trace contextRef="#ctx0" brushRef="#br0" timeOffset="14">14650 14556 7832 0 0,'0'0'696'0'0,"0"0"-560"0"0,0 0-136 0 0,-6 9 0 0 0,6-1 1232 0 0,-2 1 216 0 0,-3 3 48 0 0,5 0 8 0 0,-5 10-1160 0 0,1 4-232 0 0,-1-2-48 0 0,-1-3 0 0 0,1 5 224 0 0,5-1 56 0 0,-4 5 8 0 0,4-6 0 0 0,0-2 31 0 0,4 4 17 0 0,1-1 0 0 0,1-5 0 0 0,3 2-304 0 0,1-1-96 0 0,-2-5 64 0 0,6 6-64 0 0,1-6 72 0 0,-5 0-8 0 0,5-3-64 0 0,-3 1 96 0 0,3-2-96 0 0,-3-8 72 0 0,-1 4-72 0 0,5-3 64 0 0,2 0-64 0 0,-9-5 0 0 0,4 3 0 0 0,-2-3 0 0 0,-1 0-152 0 0,3 0-40 0 0,1 0-16 0 0,-3-3 0 0 0,-3-2-208 0 0,2 0-48 0 0,-5-7-7 0 0,4 3-1 0 0,-5 1-328 0 0,2-3-72 0 0,3-8-16 0 0</inkml:trace>
  <inkml:trace contextRef="#ctx0" brushRef="#br0" timeOffset="15">11743 14642 3224 0 0,'-12'-18'288'0'0,"12"18"-288"0"0,0 0 0 0 0,0 0 0 0 0,-5-8 1864 0 0,5 4 320 0 0,0-5 64 0 0,0 9 16 0 0,0 0-1560 0 0,0 0-304 0 0,0 0-64 0 0,10-6-16 0 0,1 6-128 0 0,-2-3-24 0 0,-5 3-8 0 0,13 0 0 0 0,-4 0 160 0 0,0-3 24 0 0,-4-2 8 0 0,6 5 0 0 0,-1 0-288 0 0,1 0-64 0 0,0 0 0 0 0,-2-4 0 0 0,1-1 0 0 0,1 5 0 0 0,-2 0 0 0 0,2 0 0 0 0,-5-4 0 0 0,4 4 0 0 0,0 0-88 0 0,-6-3 88 0 0,7 3 0 0 0,-5 0 128 0 0,-1 0-24 0 0,6 3 0 0 0,-10-3-8 0 0,3 0 0 0 0,2 0-1 0 0,-1 0 1 0 0,-9 0-96 0 0,0 0 0 0 0,6 4 0 0 0,8 1 0 0 0,-9-1 0 0 0,-5-4 0 0 0,0 0 64 0 0,0 0-64 0 0,0 0 152 0 0,0 0 8 0 0,9 8 0 0 0,-9-8 0 0 0,0 0 0 0 0,11 9 8 0 0,-9 4 0 0 0,10 4 0 0 0,-10-6-80 0 0,-2 3-24 0 0,11 2 0 0 0,-6-3 0 0 0,-5-13-64 0 0,4 18 64 0 0,-4-2-64 0 0,5-5 64 0 0,1 3-64 0 0,-3-1 0 0 0,-3-1 0 0 0,6 5 0 0 0,-6-17 0 0 0,0 14 0 0 0,0-3 0 0 0,0-2 0 0 0,0-9 96 0 0,0 0-32 0 0,5 12 0 0 0,-5-12 0 0 0,0 0-64 0 0,0 0 0 0 0,0 0 0 0 0,0 0 0 0 0,-5 9 64 0 0,5-9 0 0 0,0 0 0 0 0,-6 9 0 0 0,-8-7-64 0 0,5 8 0 0 0,-2-10 0 0 0,2 0 64 0 0,2 0-64 0 0,-7 0 96 0 0,-2 0-96 0 0,1 0 96 0 0,1 0-96 0 0,-4 0 0 0 0,3 0-96 0 0,-4 0 96 0 0,1-4 0 0 0,-1 4 0 0 0,-5 0 0 0 0,4 0 0 0 0,4 0-96 0 0,-1 0 96 0 0,0-6-96 0 0,2 6 96 0 0,-3 0-136 0 0,2 0 32 0 0,6 0 8 0 0,1 0 0 0 0,4 0-360 0 0,5 0-72 0 0,-8 0-16 0 0,8 0-4031 0 0,0 0-817 0 0</inkml:trace>
  <inkml:trace contextRef="#ctx0" brushRef="#br0" timeOffset="16">20325 14570 6448 0 0,'0'0'576'0'0,"0"0"-464"0"0,0 0-112 0 0,0 0 0 0 0,0 0 1376 0 0,0 7 248 0 0,-6 2 48 0 0,3 2 16 0 0,-3 7-1200 0 0,1-5-232 0 0,0 3-56 0 0,3-2-8 0 0,2 2 232 0 0,0 0 48 0 0,0 2 8 0 0,0 4-1 0 0,0-11-119 0 0,0 7-16 0 0,0-2-8 0 0,2-3 0 0 0,3 1-336 0 0,0-3 0 0 0,-5 2 0 0 0,6 0-88 0 0,-3-5 88 0 0,-3-8 0 0 0,0 0 0 0 0,6 13 0 0 0,-6-13-160 0 0,0 8-48 0 0,0-8-8 0 0,0 0 0 0 0,0 0-288 0 0,0 0-55 0 0,0 0-17 0 0,0 0-3584 0 0,0 0-728 0 0</inkml:trace>
  <inkml:trace contextRef="#ctx0" brushRef="#br0" timeOffset="17">10538 14591 1840 0 0,'0'0'80'0'0,"0"0"16"0"0,0 0-96 0 0,0 0 0 0 0,0 0 0 0 0,0 0 0 0 0,11-5 1288 0 0,-11 5 240 0 0,0 0 40 0 0,0 0 16 0 0,0 0-776 0 0,0 0-152 0 0,0 0-32 0 0,-13 0-8 0 0,-3-4-144 0 0,5-1-32 0 0,11 5-8 0 0,0 0 0 0 0,-12 0-208 0 0,-3 0-32 0 0,15 0-16 0 0,-10 5 0 0 0,2-1-24 0 0,-8 1-8 0 0,3-2 0 0 0,3-3 0 0 0,10 0-144 0 0,-9 9-96 0 0,-5-5 8 0 0,-1 5 8 0 0,6-1 184 0 0,0 5 40 0 0,-6-8 8 0 0,2 7 0 0 0,2-3 64 0 0,2 3 8 0 0,-1-8 8 0 0,-9 7 0 0 0,4-2-24 0 0,2 4-8 0 0,9 1 0 0 0,-7-3 0 0 0,-3 3-56 0 0,5-3-16 0 0,4 2 0 0 0,5 4 0 0 0,-5-5-17 0 0,2 7-7 0 0,3-8 0 0 0,0 10 0 0 0,8-8-40 0 0,-3 4 0 0 0,-18 2-64 0 0,13-4 96 0 0,3 2 0 0 0,7 1-8 0 0,-10-7 0 0 0,0 2 0 0 0,4-1-16 0 0,6 1 0 0 0,-1-6 0 0 0,6 4 0 0 0,-15-11-8 0 0,10 7-64 0 0,8 2 96 0 0,-3-6-32 0 0,-15-3-64 0 0,9 4 80 0 0,5 1-80 0 0,0-1 80 0 0,6-4-80 0 0,-6 0 64 0 0,0 0-64 0 0,-1 0 64 0 0,3 0-64 0 0,-2-4-72 0 0,-6 4 72 0 0,8 0-104 0 0,7-5-240 0 0,-8 1-40 0 0,-8 4-16 0 0,4-7-4143 0 0,5 2-833 0 0</inkml:trace>
  <inkml:trace contextRef="#ctx0" brushRef="#br0" timeOffset="18">10927 14633 11256 0 0,'0'0'248'0'0,"0"0"48"0"0,0 0 16 0 0,0 0 8 0 0,0 0-256 0 0,0 0-64 0 0,0 0 0 0 0,0 0 0 0 0,10 12 360 0 0,-1 1 64 0 0,-4-6 16 0 0,-5 6 0 0 0,0 5 24 0 0,0-2 8 0 0,3 2 0 0 0,-6 2 0 0 0,-2 1-184 0 0,5 0-33 0 0,0 0 1 0 0,5 0-8 0 0,3-3-120 0 0,-8 3-16 0 0,-8-6-8 0 0,8 7 0 0 0,0-5-40 0 0,0 0 0 0 0,-10-1-64 0 0,10 2 96 0 0,0-2-96 0 0,5 0 88 0 0,-14-3-88 0 0,9 4 80 0 0,4-4-80 0 0,1 0 0 0 0,-10 0 72 0 0,5-1-72 0 0,0-3 64 0 0,0-9-64 0 0,0 0 64 0 0,0 0-64 0 0,0 4 0 0 0,0-4 72 0 0,10 8-72 0 0,-2-4 0 0 0,3 1 64 0 0,-2-5-64 0 0,0 4 0 0 0,5-4 0 0 0,2 0 80 0 0,-9 0-80 0 0,8-4 64 0 0,-1-1-64 0 0,1 1 0 0 0,3 4 0 0 0,-4 0 0 0 0,0 0 0 0 0,6 0 0 0 0,-6 0 0 0 0,0-3 0 0 0,4 3 0 0 0,-3-5 0 0 0,4 1 0 0 0,-4 4 0 0 0,3-5 0 0 0,-4 5 0 0 0,1 0-72 0 0,0 0 72 0 0,0 0-80 0 0,-2 0 80 0 0,1 0 0 0 0,-5 0 0 0 0,5 0 0 0 0,2 0 0 0 0,-8 0-96 0 0,1 0 32 0 0,2 0 0 0 0,-2-4 64 0 0,1 4 0 0 0,-1 0 0 0 0,-1-4 0 0 0,-3-1 0 0 0,7-3 0 0 0,-10 5 0 0 0,4-7 0 0 0,3 2 0 0 0,-4-1 0 0 0,4-3 0 0 0,-4 3 0 0 0,-5-4 0 0 0,0 1 0 0 0,0-5 0 0 0,0 1 0 0 0,6 0 0 0 0,-1-2 88 0 0,-5-3-24 0 0,0 4 0 0 0,-5 1 32 0 0,5-9 0 0 0,-6 4 0 0 0,12-6 0 0 0,-1 3-96 0 0,-3-1 64 0 0,-4 0-64 0 0,2 3 64 0 0,-5 2-64 0 0,-1-3 64 0 0,1 12-64 0 0,1-6 64 0 0,-1 8-64 0 0,5-3-88 0 0,-5-1 24 0 0,5 4 0 0 0,0 9-224 0 0,0 0-32 0 0,0-8-16 0 0,0 8 0 0 0,0 0-360 0 0,0 0-71 0 0,0 0-9 0 0</inkml:trace>
  <inkml:trace contextRef="#ctx0" brushRef="#br0" timeOffset="19">19344 14598 11144 0 0,'0'0'488'0'0,"0"0"112"0"0,0 0-480 0 0,0 0-120 0 0,0 0 0 0 0,0 0 0 0 0,0 0 400 0 0,0 0 56 0 0,0 0 16 0 0,-5 9 0 0 0,5 3 0 0 0,0 3 0 0 0,-5-4 0 0 0,1 10 0 0 0,-7 1-17 0 0,7-5 1 0 0,-1 8 0 0 0,5-4 0 0 0,-5 4-304 0 0,0-3-64 0 0,5 3-16 0 0,0-4 0 0 0,0-1-8 0 0,0 2-64 0 0,0-4 96 0 0,0 3-32 0 0,0-6-64 0 0,5-1 0 0 0,-5 2 0 0 0,0-4 0 0 0,0-12 0 0 0,5 8-88 0 0,-5-8 24 0 0,0 0 0 0 0,0 0-352 0 0,5 9-72 0 0,-5-9-16 0 0,0 0-4055 0 0,0 0-817 0 0</inkml:trace>
  <inkml:trace contextRef="#ctx0" brushRef="#br0" timeOffset="20">9858 14624 6912 0 0,'12'0'608'0'0,"-12"0"-480"0"0,0 0-128 0 0,0 0 0 0 0,0 0 1128 0 0,0 0 208 0 0,0 0 40 0 0,0 0 0 0 0,0 0-544 0 0,0 0-120 0 0,0 9-16 0 0,-5 0-8 0 0,0 3-144 0 0,5-1-33 0 0,5 12-7 0 0,-5-6 0 0 0,-5 4-296 0 0,5-1-56 0 0,5 5-16 0 0,0-4 0 0 0,0 5-32 0 0,-5-1-8 0 0,-5-4 0 0 0,10 0 0 0 0,5 0-32 0 0,-2-3-64 0 0,-11 2 88 0 0,6-4-88 0 0,7 2 80 0 0,-5-7-80 0 0,-5 3 64 0 0,-5-2-64 0 0,5-4 0 0 0,0-8 0 0 0,5 9-112 0 0,-5-9 40 0 0,-5 5-88 0 0,5-5-24 0 0,10 3 0 0 0,-10-3-4767 0 0,0 0-953 0 0</inkml:trace>
  <inkml:trace contextRef="#ctx0" brushRef="#br0" timeOffset="21">11695 14658 13216 0 0,'0'0'288'0'0,"0"0"64"0"0,0 0 16 0 0,0 0 0 0 0,0 0-296 0 0,0 0-72 0 0,0 0 0 0 0,0 0 0 0 0,0 0 496 0 0,0 0 80 0 0,0 7 24 0 0,0 7-1 0 0,2-3-215 0 0,4 7-48 0 0,-6 4-8 0 0,0-1 0 0 0,7-1-144 0 0,-7 1-32 0 0,0 0-8 0 0,0 5 0 0 0,0-10-48 0 0,0 6 0 0 0,0-1-8 0 0,2 0 0 0 0,-2-4-88 0 0,0 3 0 0 0,5-6 0 0 0,-5 3 0 0 0,0-5 0 0 0,5 4 0 0 0,-5-3 0 0 0,4-3 0 0 0,1 1-120 0 0,-5-11-40 0 0,0 0 0 0 0,5 10-8 0 0,-5-10-304 0 0,0 0-56 0 0,0 0-16 0 0,0 0-4095 0 0,0 0-833 0 0</inkml:trace>
  <inkml:trace contextRef="#ctx0" brushRef="#br0" timeOffset="22">12494 14783 7832 0 0,'0'0'696'0'0,"0"0"-560"0"0,0 0-136 0 0,0 0 0 0 0,0 0 1048 0 0,0 0 176 0 0,0 0 40 0 0,0 0 8 0 0,10 0-968 0 0,4 0-192 0 0,2 0-40 0 0,0 0-8 0 0,4 0 168 0 0,5 0 32 0 0,-5 0 8 0 0,7-2 0 0 0,2 4-272 0 0,-2-4 0 0 0,1 2 0 0 0,5-5-3984 0 0,0 0-848 0 0</inkml:trace>
  <inkml:trace contextRef="#ctx0" brushRef="#br0" timeOffset="23">15660 14843 9216 0 0,'0'0'816'0'0,"9"0"-656"0"0,13-9-160 0 0,-3 6 0 0 0,12-2 760 0 0,-4 1 112 0 0,1 0 24 0 0,6-1 8 0 0,-1 3-992 0 0,5-5-200 0 0,-6 5-32 0 0,5-2-16 0 0,-3-2 144 0 0,-1 2 24 0 0,-4-4 8 0 0</inkml:trace>
  <inkml:trace contextRef="#ctx0" brushRef="#br0" timeOffset="24">10486 14823 7832 0 0,'0'0'344'0'0,"0"0"72"0"0,0 0-328 0 0,0 0-88 0 0,0 0 0 0 0,0 0 0 0 0,11-9 704 0 0,-11 9 120 0 0,0 0 24 0 0,0 0 8 0 0,18 0-344 0 0,-8 0-64 0 0,1-3-8 0 0,-11 3-8 0 0,13 3-144 0 0,-4-3-24 0 0,4 0-8 0 0,-3 0 0 0 0,-10 0 96 0 0,9 5 8 0 0,11-1 8 0 0,-6-4 0 0 0,-14 0-169 0 0,0 0-31 0 0,18 4-8 0 0,-3 4 0 0 0,-6-3-64 0 0,-9-5-8 0 0,0 0-8 0 0,10 13 0 0 0,10-5 24 0 0,-18 4 8 0 0,-15 1 0 0 0,13-1 0 0 0,11 1-40 0 0,-9 1-8 0 0,-4-3 0 0 0,-9 3 0 0 0,-3-4-64 0 0,9 6 80 0 0,5-4-80 0 0,-4-5 80 0 0,-16 6-80 0 0,15-5 80 0 0,14 0-80 0 0,-9 6 80 0 0,-9-7-80 0 0,9-7 0 0 0,5 9 0 0 0,-1-4 64 0 0,7 3-152 0 0,-11-8-32 0 0,0 0-8 0 0,9 5-4703 0 0,16-5-937 0 0</inkml:trace>
  <inkml:trace contextRef="#ctx0" brushRef="#br0" timeOffset="25">11807 14864 10680 0 0,'0'0'472'0'0,"0"0"104"0"0,0 0-464 0 0,0 0-112 0 0,10 0 0 0 0,-1 0 0 0 0,-9 0 224 0 0,15 0 32 0 0,0 0 0 0 0,0 4 0 0 0,-8 1 224 0 0,8-1 56 0 0,-1 1 8 0 0,4-2 0 0 0,2 5-208 0 0,0 3-40 0 0,-1-5-8 0 0,-2 3 0 0 0,2-1-64 0 0,1 1-9 0 0,5-1-7 0 0,-8 2 0 0 0,2 1-208 0 0,0 2 0 0 0,0-4 0 0 0,1-1 0 0 0,-1 0 0 0 0,-1 4 120 0 0,-8 2-8 0 0,-2-3 0 0 0,8-2 280 0 0,-12 1 56 0 0,10-7 16 0 0,-3 7 0 0 0,-2-8-1200 0 0,-2 4-248 0 0,-7-6-39 0 0,6 2-17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28:58.242"/>
    </inkml:context>
    <inkml:brush xml:id="br0">
      <inkml:brushProperty name="width" value="0.05" units="cm"/>
      <inkml:brushProperty name="height" value="0.05" units="cm"/>
      <inkml:brushProperty name="color" value="#E71224"/>
    </inkml:brush>
  </inkml:definitions>
  <inkml:trace contextRef="#ctx0" brushRef="#br0">0 13 12528 0 0,'0'0'572'0'0,"0"0"-11"0"0,0 0-292 0 0,0 0 122 0 0,13 0 1418 0 0,25-1-1439 0 0,57-9 0 0 0,-84 9-1624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29:04.841"/>
    </inkml:context>
    <inkml:brush xml:id="br0">
      <inkml:brushProperty name="width" value="0.05" units="cm"/>
      <inkml:brushProperty name="height" value="0.05" units="cm"/>
      <inkml:brushProperty name="color" value="#E71224"/>
    </inkml:brush>
  </inkml:definitions>
  <inkml:trace contextRef="#ctx0" brushRef="#br0">0 0 10968 0 0,'0'0'498'0'0,"0"0"-3"0"0,14 17-80 0 0,-13-14-395 0 0,0-1 1 0 0,0 1 0 0 0,0-1 0 0 0,0 1 0 0 0,0-1 0 0 0,-1 1 0 0 0,1-1 0 0 0,-1 1-1 0 0,1 0 1 0 0,-1 0 0 0 0,0-1 0 0 0,-1 4 0 0 0,-5 34 11 0 0,3-26 33 0 0,3-13-29 0 0,0 0 0 0 0,0 0 0 0 0,-1 1 0 0 0,1-1 0 0 0,-1 0 0 0 0,1 0 0 0 0,-1 1 1 0 0,0-1-1 0 0,1 0 0 0 0,-2 1 0 0 0,-1-2 688 0 0,4-10-199 0 0,0 1-295 0 0,1 0 1 0 0,0 1-1 0 0,1-1 0 0 0,0 0 0 0 0,7-14 1 0 0,-9 21-191 0 0,1 0 0 0 0,-1-1 0 0 0,1 1 0 0 0,-1 0 0 0 0,1 0 0 0 0,0 0 0 0 0,0 0 0 0 0,0 0 0 0 0,0 0 0 0 0,0 0 0 0 0,1 1 0 0 0,-1-1 0 0 0,1 1 0 0 0,-1-1 0 0 0,0 1 0 0 0,1 0 0 0 0,0 0 1 0 0,-1 0-1 0 0,1 1 0 0 0,0-1 0 0 0,-1 1 0 0 0,1-1 0 0 0,4 1 0 0 0,-5 0-29 0 0,-1 0 0 0 0,1 0 0 0 0,-1 1 0 0 0,0-1 0 0 0,1 0 0 0 0,-1 1-1 0 0,0-1 1 0 0,1 1 0 0 0,-1 0 0 0 0,0-1 0 0 0,1 1 0 0 0,-1 0 0 0 0,0 0 0 0 0,0 0 0 0 0,0 0 0 0 0,0 0 0 0 0,0 0 0 0 0,0 0 0 0 0,0 0 0 0 0,0 0 0 0 0,0 0 0 0 0,0 1 0 0 0,-1-1 0 0 0,1 0 0 0 0,0 2 0 0 0,2 5-5 0 0,0 0 1 0 0,-1 0-1 0 0,3 11 1 0 0,0 3-200 0 0,0-11-1004 0 0,-4-8 559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29:05.188"/>
    </inkml:context>
    <inkml:brush xml:id="br0">
      <inkml:brushProperty name="width" value="0.05" units="cm"/>
      <inkml:brushProperty name="height" value="0.05" units="cm"/>
      <inkml:brushProperty name="color" value="#E71224"/>
    </inkml:brush>
  </inkml:definitions>
  <inkml:trace contextRef="#ctx0" brushRef="#br0">2 22 7832 0 0,'0'0'602'0'0,"0"0"-286"0"0,0 0 271 0 0,0 0 158 0 0,0 0 30 0 0,0 0-62 0 0,0 0-289 0 0,-1 20 1006 0 0,4-8-1178 0 0,-2-6-88 0 0,0-1 0 0 0,1 0 0 0 0,0 0 0 0 0,4 8 0 0 0,0-1-132 0 0,-3-8 12 0 0,-1 0 0 0 0,0 1 0 0 0,1-1 1 0 0,0 0-1 0 0,0 0 0 0 0,4 4 0 0 0,-6-7-36 0 0,0 0 1 0 0,0-1-1 0 0,0 1 0 0 0,0 0 0 0 0,1-1 0 0 0,-1 1 1 0 0,0-1-1 0 0,0 1 0 0 0,0-1 0 0 0,1 0 0 0 0,-1 1 1 0 0,0-1-1 0 0,0 0 0 0 0,1 0 0 0 0,-1 0 1 0 0,0 0-1 0 0,1 0 0 0 0,-1 0 0 0 0,0 0 0 0 0,1 0 1 0 0,-1-1-1 0 0,0 1 0 0 0,0 0 0 0 0,1-1 0 0 0,-1 1 1 0 0,0-1-1 0 0,0 1 0 0 0,0-1 0 0 0,1 0 1 0 0,0-1 48 0 0,0 1 1 0 0,0-1-1 0 0,0 0 1 0 0,0 1-1 0 0,-1-1 1 0 0,1 0-1 0 0,-1 0 1 0 0,1 0 0 0 0,-1 0-1 0 0,0 0 1 0 0,0-1-1 0 0,0 1 1 0 0,0 0-1 0 0,0 0 1 0 0,0-1-1 0 0,-1 1 1 0 0,1-1-1 0 0,-1 1 1 0 0,0 0 0 0 0,0-1-1 0 0,0 1 1 0 0,0-1-1 0 0,0 1 1 0 0,0-1-1 0 0,0 1 1 0 0,-1 0-1 0 0,0-4 1 0 0,0 2 3 0 0,0 0 1 0 0,0 0-1 0 0,0 0 0 0 0,-1 0 1 0 0,0 0-1 0 0,0 0 1 0 0,0 0-1 0 0,0 1 0 0 0,0-1 1 0 0,-1 1-1 0 0,1-1 0 0 0,-1 1 1 0 0,0 0-1 0 0,0 0 0 0 0,-4-3 1 0 0,6 5-146 0 0,0 0 1 0 0,0 0 0 0 0,0 0-1 0 0,-1 0 1 0 0,1 1 0 0 0,0-1-1 0 0,0 0 1 0 0,-1 1-1 0 0,1-1 1 0 0,-1 1 0 0 0,1-1-1 0 0,-1 1 1 0 0,1 0-1 0 0,0-1 1 0 0,-1 1 0 0 0,1 0-1 0 0,-1 0 1 0 0,1 0 0 0 0,-1 0-1 0 0,1 0 1 0 0,-1 1-1 0 0,1-1 1 0 0,-1 0 0 0 0,1 1-1 0 0,-1-1 1 0 0,1 1 0 0 0,-3 0-1 0 0,-1 2-570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29:06.052"/>
    </inkml:context>
    <inkml:brush xml:id="br0">
      <inkml:brushProperty name="width" value="0.05" units="cm"/>
      <inkml:brushProperty name="height" value="0.05" units="cm"/>
      <inkml:brushProperty name="color" value="#E71224"/>
    </inkml:brush>
  </inkml:definitions>
  <inkml:trace contextRef="#ctx0" brushRef="#br0">0 9 9152 0 0,'0'0'421'0'0,"1"-1"-12"0"0,0-1-263 0 0,-1 1-93 0 0,0 1-1 0 0,0 0 1 0 0,1 0 0 0 0,-1-1 0 0 0,0 1 0 0 0,0 0 0 0 0,0-1 0 0 0,1 1-1 0 0,-1 0 1 0 0,0 0 0 0 0,0-1 0 0 0,1 1 0 0 0,-1 0 0 0 0,0 0 0 0 0,0 0 0 0 0,1 0-1 0 0,-1-1 1 0 0,0 1 0 0 0,1 0 0 0 0,-1 0 0 0 0,0 0 0 0 0,1 0 0 0 0,-1 0-1 0 0,0 0 1 0 0,1 0 0 0 0,-1 0 0 0 0,0 0 0 0 0,1 0 0 0 0,-1 0 0 0 0,0 0 0 0 0,1 0-1 0 0,-1 0 1 0 0,0 0 0 0 0,1 0 0 0 0,-1 0 0 0 0,0 0 0 0 0,1 0 0 0 0,-1 0-1 0 0,0 1 1 0 0,0-1 0 0 0,1 0 0 0 0,-1 0 0 0 0,0 0 0 0 0,0 1 0 0 0,1-1 0 0 0,-1 0-1 0 0,0 0 1 0 0,0 1 0 0 0,1-1 0 0 0,-1 0 0 0 0,0 0 0 0 0,0 1 0 0 0,0-1-1 0 0,0 0 1 0 0,1 1 0 0 0,-1-1 0 0 0,0 0 0 0 0,0 1 0 0 0,0-1 0 0 0,0 0-1 0 0,0 1 1 0 0,0-1 0 0 0,0 1 0 0 0,4 19 724 0 0,-6 35-279 0 0,18-68-284 0 0,1-7-214 0 0,14-13-64 0 0,-31 33 76 0 0,0 0 1 0 0,0-1-1 0 0,1 1 1 0 0,-1 0-1 0 0,0 0 1 0 0,0-1 0 0 0,1 1-1 0 0,-1 0 1 0 0,0 0-1 0 0,0 0 1 0 0,1 0 0 0 0,-1 0-1 0 0,0-1 1 0 0,1 1-1 0 0,-1 0 1 0 0,0 0-1 0 0,1 0 1 0 0,-1 0 0 0 0,0 0-1 0 0,1 0 1 0 0,-1 0-1 0 0,0 0 1 0 0,1 0 0 0 0,-1 0-1 0 0,0 0 1 0 0,1 1-1 0 0,-1-1 1 0 0,0 0 0 0 0,1 0-1 0 0,-1 0 1 0 0,0 0-1 0 0,1 0 1 0 0,-1 1-1 0 0,0-1 1 0 0,0 0 0 0 0,1 0-1 0 0,-1 0 1 0 0,0 1-1 0 0,0-1 1 0 0,1 0 0 0 0,-1 0-1 0 0,0 1 1 0 0,0-1-1 0 0,0 0 1 0 0,0 1-1 0 0,1-1 1 0 0,-1 0 0 0 0,0 0-1 0 0,0 1 1 0 0,0-1-1 0 0,0 0 1 0 0,0 1 0 0 0,3 15 328 0 0,-4 30-11 0 0,17-61-276 0 0,-1-4-38 0 0,-12 13-9 0 0,1 1 0 0 0,0 0 0 0 0,0 0-1 0 0,0 0 1 0 0,1 1 0 0 0,9-8-1 0 0,-13 11 8 0 0,0 1-1 0 0,0 0 1 0 0,0-1-1 0 0,-1 1 1 0 0,1 0-1 0 0,0-1 1 0 0,0 1-1 0 0,0 0 0 0 0,0 0 1 0 0,-1 0-1 0 0,1 0 1 0 0,0 0-1 0 0,0 0 1 0 0,0 0-1 0 0,0 0 0 0 0,0 0 1 0 0,0 0-1 0 0,-1 1 1 0 0,1-1-1 0 0,0 0 1 0 0,0 1-1 0 0,0-1 0 0 0,-1 0 1 0 0,1 1-1 0 0,0-1 1 0 0,0 1-1 0 0,0 0 1 0 0,15 16 265 0 0,-14-13-261 0 0,0-1 0 0 0,1 1 0 0 0,-1-1 0 0 0,0 1 0 0 0,-1 0 0 0 0,1 0 0 0 0,1 5 0 0 0,-2-6-50 0 0,-1-1-1 0 0,2 0 1 0 0,-1 0-1 0 0,0 0 0 0 0,0 1 1 0 0,1-1-1 0 0,-1 0 0 0 0,1-1 1 0 0,3 5-1 0 0,4 2-4903 0 0,-8-8-201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29:06.466"/>
    </inkml:context>
    <inkml:brush xml:id="br0">
      <inkml:brushProperty name="width" value="0.05" units="cm"/>
      <inkml:brushProperty name="height" value="0.05" units="cm"/>
      <inkml:brushProperty name="color" value="#E71224"/>
    </inkml:brush>
  </inkml:definitions>
  <inkml:trace contextRef="#ctx0" brushRef="#br0">1 59 1376 0 0,'8'0'8555'0'0,"4"0"-6100"0"0,-9 0-2657 0 0,0 0 326 0 0,0 0 1 0 0,-1 0-1 0 0,1 0 0 0 0,0-1 1 0 0,-1 0-1 0 0,1 1 1 0 0,-1-1-1 0 0,1 0 1 0 0,-1 0-1 0 0,1 0 1 0 0,-1 0-1 0 0,1-1 1 0 0,2-2-1 0 0,-4 3-116 0 0,0 0 0 0 0,0 0 0 0 0,0 0 1 0 0,0 0-1 0 0,0-1 0 0 0,0 1 0 0 0,0 0 0 0 0,-1-1 0 0 0,1 1 0 0 0,0 0 1 0 0,-1-1-1 0 0,1 1 0 0 0,-1-1 0 0 0,0 1 0 0 0,1-1 0 0 0,-1 1 0 0 0,0-1 1 0 0,0 1-1 0 0,0-1 0 0 0,0 1 0 0 0,0-1 0 0 0,0 1 0 0 0,-1-1 1 0 0,1 1-1 0 0,0-1 0 0 0,-1 1 0 0 0,1-1 0 0 0,-2-1 0 0 0,2 2-1 0 0,0 1 1 0 0,-1 0-1 0 0,1 0 0 0 0,0 0 0 0 0,0-1 0 0 0,0 1 1 0 0,-1 0-1 0 0,1 0 0 0 0,0 0 0 0 0,0 0 0 0 0,-1 0 0 0 0,1-1 1 0 0,0 1-1 0 0,0 0 0 0 0,-1 0 0 0 0,1 0 0 0 0,0 0 1 0 0,-1 0-1 0 0,1 0 0 0 0,0 0 0 0 0,0 0 0 0 0,-1 0 1 0 0,1 0-1 0 0,0 0 0 0 0,0 0 0 0 0,-1 0 0 0 0,1 0 0 0 0,0 0 1 0 0,0 0-1 0 0,-1 0 0 0 0,1 0 0 0 0,0 1 0 0 0,-1-1 1 0 0,1 0-1 0 0,0 0 0 0 0,0 0 0 0 0,0 0 0 0 0,-1 1 0 0 0,1-1 1 0 0,0 0-1 0 0,-10 8 361 0 0,5 0 17 0 0,0-1-1 0 0,0 2 1 0 0,-7 15-1 0 0,10-20-284 0 0,0 1-1 0 0,1 0 0 0 0,0 0 0 0 0,-1-1 0 0 0,1 1 1 0 0,1 0-1 0 0,-1 0 0 0 0,1 0 0 0 0,0 6 0 0 0,0-10-87 0 0,0 0-1 0 0,0 1 0 0 0,1-1 0 0 0,-1 1 0 0 0,0-1 1 0 0,1 0-1 0 0,-1 1 0 0 0,1-1 0 0 0,-1 0 1 0 0,1 1-1 0 0,0-1 0 0 0,-1 0 0 0 0,1 0 0 0 0,0 0 1 0 0,0 1-1 0 0,0-1 0 0 0,0 0 0 0 0,0 0 0 0 0,0 0 1 0 0,0-1-1 0 0,0 1 0 0 0,1 0 0 0 0,1 1 0 0 0,-1-2-80 0 0,0 1-1 0 0,0-1 0 0 0,0 1 0 0 0,0-1 0 0 0,0 0 1 0 0,0 0-1 0 0,1 0 0 0 0,-1 0 0 0 0,0 0 0 0 0,0 0 1 0 0,0-1-1 0 0,0 1 0 0 0,0-1 0 0 0,0 1 0 0 0,3-2 1 0 0,3-1-506 0 0,3 0-22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29:06.859"/>
    </inkml:context>
    <inkml:brush xml:id="br0">
      <inkml:brushProperty name="width" value="0.05" units="cm"/>
      <inkml:brushProperty name="height" value="0.05" units="cm"/>
      <inkml:brushProperty name="color" value="#E71224"/>
    </inkml:brush>
  </inkml:definitions>
  <inkml:trace contextRef="#ctx0" brushRef="#br0">7 70 2760 0 0,'0'0'473'0'0,"0"0"949"0"0,0 0 419 0 0,0 0 81 0 0,20-1 1946 0 0,-14 0-3816 0 0,0 0-1 0 0,-1-1 0 0 0,1 0 1 0 0,0 0-1 0 0,6-4 1 0 0,-11 5-44 0 0,1 1 1 0 0,0-1 0 0 0,-1-1 0 0 0,1 1 0 0 0,-1 0 0 0 0,0 0 0 0 0,1-1 0 0 0,-1 1-1 0 0,0 0 1 0 0,0-1 0 0 0,0 1 0 0 0,0-1 0 0 0,0 0 0 0 0,0 1 0 0 0,0-1 0 0 0,-1 0-1 0 0,1 0 1 0 0,0 1 0 0 0,-1-1 0 0 0,1 0 0 0 0,-1 0 0 0 0,0 0 0 0 0,0-2 0 0 0,0 3-6 0 0,0 1 1 0 0,0-1 0 0 0,0 0-1 0 0,0 1 1 0 0,0-1 0 0 0,0 0-1 0 0,0 1 1 0 0,-1-1 0 0 0,1 0 0 0 0,0 1-1 0 0,0-1 1 0 0,-1 1 0 0 0,1-1-1 0 0,0 0 1 0 0,-1 1 0 0 0,1-1-1 0 0,-1 1 1 0 0,1-1 0 0 0,-1 1 0 0 0,1-1-1 0 0,-1 1 1 0 0,1 0 0 0 0,-1-1-1 0 0,1 1 1 0 0,-1-1 0 0 0,1 1-1 0 0,-1 0 1 0 0,0 0 0 0 0,1-1 0 0 0,-1 1-1 0 0,0 0 1 0 0,1 0 0 0 0,-1 0-1 0 0,0 0 1 0 0,1 0 0 0 0,-1 0-1 0 0,0 0 1 0 0,1 0 0 0 0,-1 0-1 0 0,0 0 1 0 0,1 0 0 0 0,-1 0 0 0 0,0 0-1 0 0,1 1 1 0 0,-1-1 0 0 0,-1 1-1 0 0,0-1 81 0 0,-1 1-1 0 0,0 0 1 0 0,1 0-1 0 0,-1 0 1 0 0,1 1-1 0 0,-1-1 1 0 0,1 0-1 0 0,0 1 1 0 0,-1 0-1 0 0,-2 3 1 0 0,-2 3-4 0 0,2-2 115 0 0,0-1 0 0 0,1 1-1 0 0,-5 8 1 0 0,8-11-98 0 0,0 0 0 0 0,0-1-1 0 0,0 1 1 0 0,0-1 0 0 0,0 1 0 0 0,1 0-1 0 0,-1 0 1 0 0,1 0 0 0 0,0-1 0 0 0,0 1-1 0 0,0 0 1 0 0,0 3 0 0 0,1-4-73 0 0,-1 0 0 0 0,0 0 0 0 0,1 0 0 0 0,0 0 0 0 0,-1 0 0 0 0,1 0-1 0 0,0 0 1 0 0,0 0 0 0 0,0 0 0 0 0,0-1 0 0 0,0 1 0 0 0,1 0 0 0 0,-1-1 0 0 0,0 1 0 0 0,1-1 0 0 0,-1 1 0 0 0,1-1 0 0 0,0 0 0 0 0,-1 0 0 0 0,1 1 0 0 0,0-1 0 0 0,0 0 0 0 0,0-1-1 0 0,0 1 1 0 0,-1 0 0 0 0,1 0 0 0 0,3 0 0 0 0,0 0-291 0 0,0-1-1 0 0,-1 1 0 0 0,1-1 0 0 0,0 0 1 0 0,0 0-1 0 0,0 0 0 0 0,0 0 0 0 0,0-1 1 0 0,-1 0-1 0 0,8-2 0 0 0,-3-1-4754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29:07.202"/>
    </inkml:context>
    <inkml:brush xml:id="br0">
      <inkml:brushProperty name="width" value="0.05" units="cm"/>
      <inkml:brushProperty name="height" value="0.05" units="cm"/>
      <inkml:brushProperty name="color" value="#E71224"/>
    </inkml:brush>
  </inkml:definitions>
  <inkml:trace contextRef="#ctx0" brushRef="#br0">0 1 8752 0 0,'0'0'398'0'0,"0"0"-3"0"0,0 0-124 0 0,0 0 406 0 0,0 0 203 0 0,4 17 1961 0 0,-2 19-1309 0 0,-1 41 0 0 0,-1-45-1220 0 0,-2-7-166 0 0,2-19-251 0 0,-1 0 1 0 0,1 0-1 0 0,0 0 0 0 0,0 0 1 0 0,0 0-1 0 0,3 11 0 0 0,0-13-2242 0 0,-2-3-2989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29:07.557"/>
    </inkml:context>
    <inkml:brush xml:id="br0">
      <inkml:brushProperty name="width" value="0.05" units="cm"/>
      <inkml:brushProperty name="height" value="0.05" units="cm"/>
      <inkml:brushProperty name="color" value="#E71224"/>
    </inkml:brush>
  </inkml:definitions>
  <inkml:trace contextRef="#ctx0" brushRef="#br0">25 9 4144 0 0,'-7'1'511'0'0,"-4"0"-888"0"0,7-2 2715 0 0,2-2 3530 0 0,2 3-5464 0 0,0 0-79 0 0,0 0-38 0 0,15 2 275 0 0,-11-1-517 0 0,1 0-1 0 0,-1-1 0 0 0,1 1 1 0 0,-1-1-1 0 0,1 0 0 0 0,0 0 1 0 0,4-1-1 0 0,23-4-478 0 0,-7 1-4276 0 0,-17 2 709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29:07.889"/>
    </inkml:context>
    <inkml:brush xml:id="br0">
      <inkml:brushProperty name="width" value="0.05" units="cm"/>
      <inkml:brushProperty name="height" value="0.05" units="cm"/>
      <inkml:brushProperty name="color" value="#E71224"/>
    </inkml:brush>
  </inkml:definitions>
  <inkml:trace contextRef="#ctx0" brushRef="#br0">4 72 5528 0 0,'0'0'422'0'0,"0"0"-46"0"0,0 0 836 0 0,0 0 395 0 0,9 14 4514 0 0,-3 13-4208 0 0,-5-21-1714 0 0,1 0 1 0 0,-1 0-1 0 0,0 0 0 0 0,-1 1 0 0 0,1-1 0 0 0,-1 0 0 0 0,0 0 0 0 0,-2 8 0 0 0,2-14-187 0 0,0 1-1 0 0,0 0 0 0 0,0 0 0 0 0,-1 0 0 0 0,1 0 0 0 0,0 0 0 0 0,0 0 0 0 0,0 0 1 0 0,0-1-1 0 0,1 1 0 0 0,-1 0 0 0 0,0 0 0 0 0,1 1 0 0 0,-1-2-42 0 0,0 1 1 0 0,0-1-1 0 0,0 0 0 0 0,0 0 1 0 0,0 0-1 0 0,1 1 0 0 0,-1-1 0 0 0,0 0 1 0 0,0 0-1 0 0,0 0 0 0 0,1 0 0 0 0,-1 0 1 0 0,0 1-1 0 0,0-1 0 0 0,1 0 1 0 0,-1 0-1 0 0,0 0 0 0 0,0 0 0 0 0,1 0 1 0 0,-1 0-1 0 0,0 0 0 0 0,0 0 1 0 0,1 0-1 0 0,-1 0 0 0 0,0 0 0 0 0,0 0 1 0 0,1 0-1 0 0,-1 0 0 0 0,1 0-146 0 0,0-1 0 0 0,0 1 0 0 0,0-1-1 0 0,0 1 1 0 0,0-1 0 0 0,0 1 0 0 0,0-1 0 0 0,0 1-1 0 0,0-1 1 0 0,-1 0 0 0 0,1 0 0 0 0,0 1-1 0 0,0-1 1 0 0,-1 0 0 0 0,1 0 0 0 0,0-1 0 0 0,1-1-655 0 0</inkml:trace>
  <inkml:trace contextRef="#ctx0" brushRef="#br0" timeOffset="1">8 6 12064 0 0,'0'0'536'0'0,"0"0"104"0"0,0 0-512 0 0,0 0-128 0 0,0 0 0 0 0,-4-2 0 0 0,1-1 256 0 0,3 3 16 0 0,0 0 8 0 0,0 0 0 0 0,0 0-152 0 0,0 0-24 0 0,0 0-8 0 0,0 0 0 0 0,0 0-224 0 0,0 0-56 0 0,0 0-8 0 0,0 0-5576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29:08.264"/>
    </inkml:context>
    <inkml:brush xml:id="br0">
      <inkml:brushProperty name="width" value="0.05" units="cm"/>
      <inkml:brushProperty name="height" value="0.05" units="cm"/>
      <inkml:brushProperty name="color" value="#E71224"/>
    </inkml:brush>
  </inkml:definitions>
  <inkml:trace contextRef="#ctx0" brushRef="#br0">0 62 7920 0 0,'14'16'856'0'0,"-12"-14"-322"0"0,0 1 0 0 0,0 0 1 0 0,-1 0-1 0 0,1 0 0 0 0,-1 0 1 0 0,0 0-1 0 0,0 1 0 0 0,0-1 1 0 0,0 0-1 0 0,-1 0 0 0 0,1 7 1 0 0,-1-10-285 0 0,0 0-8 0 0,0 0-2 0 0,0 0-19 0 0,0 0-77 0 0,-4 0 234 0 0,-2-4-210 0 0,5 2-130 0 0,1 0 0 0 0,-1 1 0 0 0,0-1 0 0 0,1 0 0 0 0,-1 1 0 0 0,1-1-1 0 0,0 0 1 0 0,-1 0 0 0 0,1 0 0 0 0,0 0 0 0 0,0 1 0 0 0,0-1 0 0 0,0 0-1 0 0,1 0 1 0 0,-1 0 0 0 0,1-1 0 0 0,8-31 438 0 0,-8 31-457 0 0,0 0-1 0 0,1 0 0 0 0,0-1 0 0 0,0 1 0 0 0,0 0 0 0 0,0 0 0 0 0,0 1 0 0 0,1-1 0 0 0,-1 0 0 0 0,1 1 0 0 0,-1 0 0 0 0,1-1 0 0 0,0 1 1 0 0,3-2-1 0 0,-4 3-13 0 0,0 0 1 0 0,0 0-1 0 0,0 0 0 0 0,0 1 1 0 0,0-1-1 0 0,0 0 1 0 0,0 1-1 0 0,0-1 1 0 0,0 1-1 0 0,0 0 1 0 0,0-1-1 0 0,0 1 1 0 0,0 0-1 0 0,0 0 1 0 0,0 1-1 0 0,1-1 1 0 0,-1 0-1 0 0,0 1 1 0 0,0-1-1 0 0,0 1 1 0 0,0 0-1 0 0,0-1 0 0 0,0 1 1 0 0,2 2-1 0 0,-2-1 13 0 0,0 0 0 0 0,0 0-1 0 0,-1 0 1 0 0,1 1-1 0 0,-1-1 1 0 0,0 0-1 0 0,0 1 1 0 0,0-1-1 0 0,0 1 1 0 0,0-1-1 0 0,0 1 1 0 0,-1-1-1 0 0,1 4 1 0 0,4 9-24 0 0,-3-8-212 0 0,1 0-1 0 0,0-1 0 0 0,7 11 1 0 0,2-2-6282 0 0,-9-12 1659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05T11:55:55.242"/>
    </inkml:context>
    <inkml:brush xml:id="br0">
      <inkml:brushProperty name="width" value="0.05" units="cm"/>
      <inkml:brushProperty name="height" value="0.05" units="cm"/>
      <inkml:brushProperty name="color" value="#849398"/>
      <inkml:brushProperty name="fitToCurve" value="1"/>
    </inkml:brush>
  </inkml:definitions>
  <inkml:trace contextRef="#ctx0" brushRef="#br0">1762 2027 13560 0 0,'-18'-12'600'0'0,"8"12"128"0"0,-4 0-584 0 0,1 3-144 0 0,-1 0 0 0 0,0 0 0 0 0,-6 3 288 0 0,3 3 24 0 0,-7 1 8 0 0,0 7 0 0 0,0 10 103 0 0,-3 4 25 0 0,0 6 8 0 0,-3 8 0 0 0,-2 9-224 0 0,-2 3-40 0 0,-6 11-16 0 0,9-3 0 0 0,1 6 96 0 0,3-3 16 0 0,2 7 8 0 0,12 2 0 0 0,3-7-192 0 0,6-3-40 0 0,4-4 0 0 0,8-5-64 0 0,8-5 0 0 0,12-1 0 0 0,2-4 0 0 0,7-1 0 0 0,8-9-720 0 0,10-1-200 0 0,-2-7-40 0 0,9-6 0 0 0</inkml:trace>
  <inkml:trace contextRef="#ctx0" brushRef="#br0" timeOffset="1">3378 2345 14912 0 0,'0'0'664'0'0,"7"-2"136"0"0,7 2-641 0 0,0 0-159 0 0,6 2 0 0 0,-3 4 0 0 0,-1 3 168 0 0,2 3 8 0 0,-1 3 0 0 0,-4 3 0 0 0,5 3 72 0 0,-5 3 8 0 0,-2 7 8 0 0,3 2 0 0 0,-8 4 24 0 0,-1-1 0 0 0,4 6 0 0 0,-6 1 0 0 0,0 0-120 0 0,1-2-16 0 0,-4-1-8 0 0,-4 2 0 0 0,-2-6-80 0 0,-3 3-64 0 0,0-3 72 0 0,-3 1-72 0 0,-3-6 0 0 0,-6-1 0 0 0,2-3 0 0 0,-9 1 0 0 0,1-4-296 0 0,-3-2-32 0 0,2-6-8 0 0,-6 4-4831 0 0,4-5-969 0 0</inkml:trace>
  <inkml:trace contextRef="#ctx0" brushRef="#br0" timeOffset="2">4702 2424 12896 0 0,'-7'0'1152'0'0,"-3"-2"-928"0"0,-4 0-224 0 0,4 4 0 0 0,0 0 440 0 0,0 5 40 0 0,-4-3 0 0 0,-4 5 8 0 0,6 2-1 0 0,-6 8 1 0 0,1 3 0 0 0,0 1 0 0 0,0 5-312 0 0,4-2-64 0 0,-4 4-16 0 0,2 1 0 0 0,2-1 72 0 0,0 0 16 0 0,3 2 0 0 0,-1 0 0 0 0,1 1 72 0 0,3-3 24 0 0,3-3 0 0 0,1 1 0 0 0,3 3-88 0 0,3-5-24 0 0,5-1 0 0 0,2-1 0 0 0,-4-2-168 0 0,5-5 72 0 0,6 2-72 0 0,-3-4 0 0 0,3-7 0 0 0,3-1 0 0 0,-3-1 0 0 0,7-6 0 0 0,0 0-784 0 0,0 0-136 0 0,-1-6-24 0 0,2-1-6567 0 0</inkml:trace>
  <inkml:trace contextRef="#ctx0" brushRef="#br0" timeOffset="3">9809 2682 15032 0 0,'0'0'664'0'0,"0"0"135"0"0,0 0-639 0 0,0 0-160 0 0,0 0 0 0 0,0 0 0 0 0,0 6 320 0 0,-4-1 24 0 0,1 5 8 0 0,3 1 0 0 0,-4 4-64 0 0,4 4-16 0 0,0-1 0 0 0,0 1 0 0 0,0 7-192 0 0,0 0-80 0 0,0-6 64 0 0,4 5-64 0 0,-4-1 0 0 0,3 0 0 0 0,4-3 0 0 0,-3 0 0 0 0,1-3 0 0 0,0-3 0 0 0,1 0 0 0 0,2-2-88 0 0,-5-2-104 0 0,-1-1-32 0 0,6-2 0 0 0,-5-1 0 0 0,-3-7-256 0 0,0 0-48 0 0,0 0-16 0 0,0 0 1 0 0,0 0-321 0 0,0 0-64 0 0,0 0-8 0 0,-3-7-8 0 0,3 2-352 0 0,-8-8-72 0 0,6-2-8 0 0,-1 0-8 0 0,-5-3 944 0 0,2 0 192 0 0,1-6 40 0 0,0 3 8 0 0,1 0 1120 0 0,1-6 224 0 0,-4-1 40 0 0,0 2 16 0 0,0-5-200 0 0,0 1-40 0 0,4 2 0 0 0,-2-8-8 0 0,4 5-216 0 0,-3 4-48 0 0,4 2-9 0 0,0 2 1 0 0,4-2-168 0 0,-3 5-40 0 0,4-2-8 0 0,5 5 0 0 0,-3 2-192 0 0,0 2-40 0 0,3 0-8 0 0,4 5 0 0 0,-5-1-96 0 0,9 2-16 0 0,-3 5-8 0 0,-3-4 0 0 0,12 6 16 0 0,-2 3 0 0 0,-11 0 0 0 0,11 6 0 0 0,-6-3-120 0 0,4 5 0 0 0,2-2 0 0 0,-3 8 0 0 0,-2-2 64 0 0,-2 1-64 0 0,1-2 0 0 0,-6 4 0 0 0,-3-3 0 0 0,1 2 0 0 0,-8 0-88 0 0,0-3 88 0 0,-8 2-224 0 0,1-1 24 0 0,-3 2 0 0 0,-3-4 0 0 0,-5 2-504 0 0,6-4-96 0 0,-9 0-16 0 0,3 0-8 0 0,1-2-903 0 0,-3-3-177 0 0</inkml:trace>
  <inkml:trace contextRef="#ctx0" brushRef="#br0" timeOffset="4">21390 2560 10592 0 0,'0'-15'472'0'0,"4"6"96"0"0,-4 0-456 0 0,3 0-112 0 0,0-4 0 0 0,-3 5 0 0 0,4 2 1256 0 0,-1 0 232 0 0,-3-2 48 0 0,0 8-1 0 0,0 0-631 0 0,0 0-128 0 0,0 0-24 0 0,0 0-8 0 0,-3 14-432 0 0,-1 0-88 0 0,-2 5-24 0 0,2 4 0 0 0,-3 9-40 0 0,0-6-16 0 0,1 3 0 0 0,-1 2 0 0 0,0 4-144 0 0,0 1 0 0 0,1-6 64 0 0,-2 5-64 0 0,1-3 0 0 0,5-2 0 0 0,-6 0 64 0 0,1-3-64 0 0,0-3 0 0 0,1 0 0 0 0,3-2 0 0 0,-1 2 0 0 0,-3-6-224 0 0,4 1-96 0 0,0 3-16 0 0,-5-7-8 0 0,6-5-928 0 0,-2 5-184 0 0,4-2-40 0 0</inkml:trace>
  <inkml:trace contextRef="#ctx0" brushRef="#br0" timeOffset="5">6706 2719 14368 0 0,'0'0'320'0'0,"0"0"64"0"0,0 0 8 0 0,0 0 8 0 0,0 0-320 0 0,0 0-80 0 0,5 8 0 0 0,-5 1 0 0 0,0 4 288 0 0,0-2 31 0 0,0 4 17 0 0,3 5 0 0 0,-6-3 40 0 0,3 4 8 0 0,-5 7 0 0 0,5-2 0 0 0,0 2-72 0 0,0 0-16 0 0,0-4 0 0 0,0 0 0 0 0,5 0-104 0 0,-2 1-16 0 0,-3-4-8 0 0,0-3 0 0 0,3-3-88 0 0,0 0-16 0 0,-3-2-64 0 0,4-4 96 0 0,-4-9 24 0 0,0 0 0 0 0,0 0 0 0 0,0 0 0 0 0,0 0 40 0 0,0 0 16 0 0,0 0 0 0 0,0-7 0 0 0,0-6-112 0 0,0 2-64 0 0,0-4 80 0 0,-4-4-80 0 0,1-2 104 0 0,3-3-24 0 0,-3-2-8 0 0,3 1 0 0 0,-8-7 24 0 0,6 9 0 0 0,-2-1 0 0 0,0-3 0 0 0,4-4-96 0 0,-3-1 80 0 0,0 1-80 0 0,-5 1 80 0 0,8-2 16 0 0,-2-2 8 0 0,2 4 0 0 0,-4 4 0 0 0,4 0-104 0 0,0 7-128 0 0,4 4 24 0 0,-2 4 8 0 0,-2-2 96 0 0,8 0 128 0 0,2 8-24 0 0,-4 0-8 0 0,5 1-96 0 0,1 0-80 0 0,6 8 16 0 0,-1 0 0 0 0,1 1 64 0 0,2 0 0 0 0,0 0 0 0 0,1 1 0 0 0,0-2 0 0 0,2 7-64 0 0,-2 0 64 0 0,2-2-64 0 0,-2 4-928 0 0,-3-5-176 0 0,2 1-40 0 0,-7 3-4231 0 0,2 1-841 0 0</inkml:trace>
  <inkml:trace contextRef="#ctx0" brushRef="#br0" timeOffset="6">18125 2551 13184 0 0,'0'0'288'0'0,"0"0"64"0"0,-3-6 16 0 0,-1 0 0 0 0,2-1-296 0 0,-6 2-72 0 0,5-4 0 0 0,-4 5 0 0 0,1 2 688 0 0,-2 4 120 0 0,-2 2 23 0 0,4 2 9 0 0,-5-3-456 0 0,2 2-88 0 0,-5 10-16 0 0,3 0-8 0 0,-3 5 16 0 0,5 4 8 0 0,-5 0 0 0 0,3 3 0 0 0,4 3-136 0 0,-3 1-24 0 0,4-1-8 0 0,-1-1 0 0 0,0 2 32 0 0,7-4 8 0 0,0 2 0 0 0,3 0 0 0 0,1-6-8 0 0,3 2 0 0 0,-1-3 0 0 0,1-1 0 0 0,0-4-328 0 0,0-1-72 0 0,3 3-16 0 0,-3-8 0 0 0,3-2 0 0 0,-3-3-8 0 0,0 1 0 0 0,-7-7 0 0 0,7 0-1344 0 0,0-4-272 0 0,0-2-47 0 0,-7 6-17 0 0</inkml:trace>
  <inkml:trace contextRef="#ctx0" brushRef="#br0" timeOffset="7">13414 2620 12528 0 0,'0'0'272'0'0,"0"0"56"0"0,0 0 16 0 0,0 0 8 0 0,0 0-280 0 0,0 0-72 0 0,0 0 0 0 0,0 0 0 0 0,0 7 336 0 0,-3-1 48 0 0,3 9 16 0 0,-4 0 0 0 0,-2 0-168 0 0,-2 6-32 0 0,2 1-8 0 0,0-2 0 0 0,-2 8-80 0 0,1-4-17 0 0,-2 0-7 0 0,2 3 0 0 0,-4 0 8 0 0,5 0 0 0 0,-5-2 0 0 0,0 1 0 0 0,2-4-24 0 0,2 2 0 0 0,-2 1 0 0 0,-2-4 0 0 0,4-3 72 0 0,0-1 16 0 0,0-1 0 0 0,0-1 0 0 0,3-2-160 0 0,2-5 0 0 0,2 1 64 0 0,0-9-64 0 0,0 0 80 0 0,0 0-16 0 0,0 0 0 0 0,0 0 0 0 0,2-5 56 0 0,2-7 8 0 0,3-1 0 0 0,0-2 0 0 0,3-1-40 0 0,-3 2-8 0 0,3-4 0 0 0,-3-3 0 0 0,3-2 0 0 0,-4 3 0 0 0,5-4 0 0 0,-3-3 0 0 0,1-4 32 0 0,-3 1 8 0 0,2-1 0 0 0,2-2 0 0 0,-3-1-16 0 0,4 5 0 0 0,-5-1 0 0 0,0-1 0 0 0,2 5-8 0 0,-2 1-8 0 0,4 1 0 0 0,-2 6 0 0 0,-2 0 40 0 0,2 2 0 0 0,-6 1 8 0 0,6 4 0 0 0,-2 5 56 0 0,-3 2 16 0 0,-3 4 0 0 0,7 0 0 0 0,-7 0-112 0 0,7 4-32 0 0,-1 2 0 0 0,-1 3 0 0 0,-3 1-64 0 0,2 5 0 0 0,0 5 0 0 0,0 1 0 0 0,-4 0 0 0 0,1 4 0 0 0,-1-2 0 0 0,4 5 64 0 0,0-1-64 0 0,-1-2 0 0 0,0-1 0 0 0,2 2 64 0 0,-3-1-64 0 0,5-4 0 0 0,-2 0 0 0 0,1-3 0 0 0,0 0 0 0 0,-3-3 0 0 0,8 0 0 0 0,-8-2 0 0 0,8 0-72 0 0,-4-2 72 0 0,-4-2-96 0 0,4 1 96 0 0,-1-5-384 0 0,1-1-16 0 0,-4-4-8 0 0,5 1 0 0 0,-5 3-1288 0 0,-3-4-264 0 0</inkml:trace>
  <inkml:trace contextRef="#ctx0" brushRef="#br0" timeOffset="8">13335 2898 15232 0 0,'-13'0'336'0'0,"5"0"72"0"0,5 0 8 0 0,-4 0 7 0 0,7 0-335 0 0,0 0-88 0 0,0 0 0 0 0,7-2 0 0 0,4-1 328 0 0,-4 3 56 0 0,2-4 0 0 0,5 1 8 0 0,4 0-144 0 0,-5 3-32 0 0,6-5-8 0 0,0 1 0 0 0,1 2-80 0 0,0-2-24 0 0,4 1 0 0 0,-4 1 0 0 0,1-2-584 0 0,-1 2-128 0 0,5 2-16 0 0</inkml:trace>
  <inkml:trace contextRef="#ctx0" brushRef="#br0" timeOffset="9">7146 2580 10592 0 0,'0'-13'944'0'0,"0"13"-752"0"0,0-5-192 0 0,0-5 0 0 0,0 5 1024 0 0,0 5 176 0 0,0-3 32 0 0,0 3 7 0 0,0 0-503 0 0,0 0-104 0 0,0 0-24 0 0,0 0 0 0 0,0 8-256 0 0,-3 7-64 0 0,-1 0 0 0 0,0 4-8 0 0,2-2-56 0 0,2 2 0 0 0,-8 3-8 0 0,4 2 0 0 0,4 0-88 0 0,0-1-8 0 0,-2-1-8 0 0,2 1 0 0 0,2 3-112 0 0,2 0 64 0 0,0-1-64 0 0,0-1 0 0 0,-2 0 0 0 0,2-3-96 0 0,3 1 8 0 0,-4-5 0 0 0,-3 2-424 0 0,4-3-96 0 0,2 1-8 0 0,-2-3-4695 0 0,0 0-945 0 0</inkml:trace>
  <inkml:trace contextRef="#ctx0" brushRef="#br0" timeOffset="10">1540 2609 11952 0 0,'-7'-17'528'0'0,"7"7"112"0"0,0 4-512 0 0,4-3-128 0 0,-4 4 0 0 0,0 5 0 0 0,0 0 584 0 0,0 0 96 0 0,0-10 24 0 0,0 10 0 0 0,0 0-161 0 0,0 0-31 0 0,-4 10-8 0 0,-2-1 0 0 0,-2 2-376 0 0,2 8-64 0 0,-4 2-64 0 0,6 2 72 0 0,-2 2 16 0 0,2 2 0 0 0,0 2 0 0 0,4-3 0 0 0,0 0-88 0 0,0 6 80 0 0,0 1-80 0 0,0-6 80 0 0,8 1-80 0 0,-2-3 0 0 0,-2 1 0 0 0,-2-2 0 0 0,2 0 0 0 0,0-3 0 0 0,2-6 0 0 0,-2 3 0 0 0,2-3 0 0 0,-2-2 0 0 0,3-4 0 0 0,0-1 0 0 0,-3-1 0 0 0,-4-7 0 0 0,10-3 0 0 0,-4-3-88 0 0,2 0 88 0 0,-2-6 0 0 0,0-1 0 0 0,2-5 0 0 0,1 0 0 0 0,-2 1 0 0 0,2-9 64 0 0,-1 6-64 0 0,-1-8 0 0 0,1 0 0 0 0,-3 3 0 0 0,-1-6 0 0 0,-1 0 0 0 0,4 5 72 0 0,-1-2-72 0 0,2 1 0 0 0,-2 6 64 0 0,2 2-64 0 0,-2 2 0 0 0,-2 4 0 0 0,3 4 0 0 0,-4 3 0 0 0,-3 6 0 0 0,0 0 0 0 0,0 0 0 0 0,0 0 0 0 0,6 9 0 0 0,5 3 0 0 0,-1 0 0 0 0,-3 4 0 0 0,-3 1 80 0 0,2 2-80 0 0,4-1 0 0 0,-7-1 0 0 0,8 5 64 0 0,-8 2-64 0 0,8-2 0 0 0,-4-1 0 0 0,0 0 0 0 0,-1 1 64 0 0,-3 2-64 0 0,4-4 0 0 0,-3-2 0 0 0,2-3 0 0 0,1 4 0 0 0,4-7 0 0 0,-5-2 0 0 0,-2-5 0 0 0,3-2 0 0 0,0-3 0 0 0,2 0 0 0 0,-1-3 0 0 0,-1-6 0 0 0,-1 0 96 0 0,4-6-16 0 0,-2 0 0 0 0,-3-3 200 0 0,2-3 40 0 0,1 0 0 0 0,-6-3 8 0 0,2-2 40 0 0,0 0 8 0 0,0 1 0 0 0,2 1 0 0 0,-2-3-128 0 0,2 2-24 0 0,-3-1-8 0 0,2 0 0 0 0,1 1-136 0 0,-3 1-80 0 0,-3 2 96 0 0,7 3-96 0 0,-1 2 0 0 0,-2 4 0 0 0,0 2 0 0 0,1 1 0 0 0,3 7-160 0 0,-8 3-40 0 0,0 0-8 0 0,0 0 0 0 0,6 3-1120 0 0,-1 7-224 0 0,1-1-48 0 0</inkml:trace>
  <inkml:trace contextRef="#ctx0" brushRef="#br0" timeOffset="11">12038 2572 12896 0 0,'0'0'1152'0'0,"-3"-6"-928"0"0,3 1-224 0 0,0 5 0 0 0,0 0 760 0 0,0 0 104 0 0,0 0 15 0 0,0 0 9 0 0,0 0-256 0 0,0 5-56 0 0,0 8 0 0 0,0 2-8 0 0,3-1-200 0 0,-6 5-40 0 0,3 2-8 0 0,-3 1 0 0 0,3 1 8 0 0,-3 2 0 0 0,-1 2 0 0 0,4-2 0 0 0,4 5-192 0 0,-1-3-40 0 0,0-3 0 0 0,-3 4-8 0 0,0-5-24 0 0,0 2 0 0 0,0-4 0 0 0,0 0 0 0 0,0 0-64 0 0,0-2-72 0 0,3-4 72 0 0,1 0-104 0 0,3-3-128 0 0,0-1-24 0 0,-4 3-8 0 0,4-5-5751 0 0,0-4-1145 0 0</inkml:trace>
  <inkml:trace contextRef="#ctx0" brushRef="#br0" timeOffset="12">10480 2867 5984 0 0,'0'0'536'0'0,"0"0"-432"0"0,0 0-104 0 0,0 0 0 0 0,0 0 1464 0 0,0 0 264 0 0,0 0 64 0 0,0 0 0 0 0,0 0-944 0 0,0 0-192 0 0,-8 3-40 0 0,4 3-8 0 0,-2 3-121 0 0,3 4-23 0 0,-1 1-8 0 0,0-3 0 0 0,1-1-56 0 0,0 3-16 0 0,3 1 0 0 0,0-1 0 0 0,0-2-104 0 0,3 4-24 0 0,-3 4-8 0 0,7-4 0 0 0,-3-3-120 0 0,-1 1-16 0 0,1-1-8 0 0,-2-3 0 0 0,10 0-104 0 0,-6-3 0 0 0,-6-6 0 0 0,9 2 0 0 0,6 2 0 0 0,-5-4 0 0 0,4 0 0 0 0,-5-4 0 0 0,5 2 0 0 0,1-4 0 0 0,-5-6 0 0 0,4-1 0 0 0,-9 1 0 0 0,5-3 0 0 0,-2 0 0 0 0,-1 0 0 0 0,-4-2 0 0 0,-1 1 0 0 0,-2 1 0 0 0,4-5 0 0 0,-8 4 0 0 0,4-3 64 0 0,-2 3-64 0 0,-1-1 0 0 0,-2 2 0 0 0,0 3 0 0 0,-6 2 0 0 0,3 2 0 0 0,-2-1 0 0 0,1 3 0 0 0,-2 2 0 0 0,-2 1 0 0 0,-1 3-104 0 0,2 3 8 0 0,-3-3 0 0 0,2 10 0 0 0,-1-5-176 0 0,3 5-32 0 0,2-1-8 0 0,2-1 0 0 0,-1 5-160 0 0,2-2-32 0 0,2 0-8 0 0,4 4-4351 0 0,4-1-881 0 0</inkml:trace>
  <inkml:trace contextRef="#ctx0" brushRef="#br0" timeOffset="13">10836 2600 14856 0 0,'0'-15'656'0'0,"0"9"144"0"0,0 6-641 0 0,0 0-159 0 0,0-4 0 0 0,0 4 0 0 0,0 0 536 0 0,0 0 72 0 0,0 0 24 0 0,0 0 0 0 0,0 0-312 0 0,0 10-64 0 0,-3 1-16 0 0,-1 5 0 0 0,4 3-64 0 0,-2-2-16 0 0,2 4 0 0 0,-4 3 0 0 0,0 1 16 0 0,1-3 0 0 0,3 1 0 0 0,0 4 0 0 0,-3 3-80 0 0,3-4-24 0 0,3-1 0 0 0,-3 1 0 0 0,3-1-72 0 0,-3 1 0 0 0,8-5 0 0 0,-6 0 0 0 0,2-2-192 0 0,-4-2-32 0 0,3-1-8 0 0,-1-4 0 0 0,2 0-712 0 0,1-6-144 0 0,-2 0-24 0 0,-3-6-6031 0 0</inkml:trace>
  <inkml:trace contextRef="#ctx0" brushRef="#br0" timeOffset="14">645 2771 6560 0 0,'0'0'288'0'0,"0"0"64"0"0,0 0-280 0 0,-9 4-72 0 0,1-4 0 0 0,-2 2 0 0 0,4 2 320 0 0,6-4 40 0 0,-11 3 16 0 0,4-3 0 0 0,1 0 104 0 0,6 0 32 0 0,0-3 0 0 0,-4-3 0 0 0,-3 0 0 0 0,7-3 0 0 0,0 3 0 0 0,0-3 0 0 0,4 0-48 0 0,-1-3-8 0 0,3 3 0 0 0,-2-4 0 0 0,3 8-144 0 0,-4-5-32 0 0,5 1-8 0 0,-2 0 0 0 0,4-1-16 0 0,-2 1-8 0 0,-3 1-1 0 0,6 1 1 0 0,-4 1-48 0 0,0 1-8 0 0,3-2 0 0 0,-3 4 0 0 0,-1 0-64 0 0,1 1-8 0 0,0 2-8 0 0,-1 0 0 0 0,-6 0-112 0 0,8 2 64 0 0,-1 1-64 0 0,-2 4 0 0 0,-1 4 0 0 0,0-4 0 0 0,2-2 0 0 0,-1 5 0 0 0,-5-5 72 0 0,3 5-72 0 0,-3-1 64 0 0,0 2-64 0 0,0 0 0 0 0,-3-3 0 0 0,-2 5 64 0 0,3-4-64 0 0,-6-3 0 0 0,4 3 96 0 0,-1-2-96 0 0,-2 1 96 0 0,-4-2-96 0 0,5 3 0 0 0,-5-3 0 0 0,2-6 0 0 0,-2 3 64 0 0,1-3-64 0 0,3 3 64 0 0,-4-3-64 0 0,2-3 0 0 0,2 0 0 0 0,0-3 64 0 0,1 0-64 0 0,3-3 64 0 0,-2 1-64 0 0,-2 1 96 0 0,7-2-32 0 0,0-3 8 0 0,4 3 0 0 0,-4-6 0 0 0,8 4 0 0 0,-5 2-72 0 0,3-2 0 0 0,4-1 0 0 0,-2 4 0 0 0,1 1 0 0 0,2 0 0 0 0,-1 1 0 0 0,0 1 0 0 0,0 5 0 0 0,0-3 0 0 0,-3 3 0 0 0,4 0 0 0 0,-1 3 0 0 0,-1 0 0 0 0,-1 2 0 0 0,-1 2 0 0 0,2-4 0 0 0,-2 4 0 0 0,-3-2 0 0 0,4 5 0 0 0,-7-2 0 0 0,3 4 0 0 0,-4-3 0 0 0,4 2 0 0 0,-4 2 0 0 0,-4 0 0 0 0,4-4 0 0 0,-4 4 0 0 0,3-2 72 0 0,-3 1-72 0 0,-4 0 80 0 0,1-3-80 0 0,1 0 88 0 0,-2-2-88 0 0,-2-5 96 0 0,5 0-96 0 0,-6 2 72 0 0,0 2-72 0 0,-2-6 0 0 0,6 0 72 0 0,-3 0-72 0 0,0-3 80 0 0,0-4-80 0 0,2 3 80 0 0,1-3-80 0 0,2 1 0 0 0,-3-3 72 0 0,2 0-72 0 0,2-3 0 0 0,4-2 72 0 0,0 4-72 0 0,4 1 0 0 0,-1-3 0 0 0,0-1 0 0 0,5 2 0 0 0,1 0 0 0 0,-6 2 0 0 0,5 3 0 0 0,-2-3 0 0 0,1 3 0 0 0,0 4 0 0 0,0-1 0 0 0,-1-1 0 0 0,5 4-72 0 0,-11 0 72 0 0,3 7 72 0 0,3-5-8 0 0,2 4-64 0 0,-5 1 0 0 0,5 1-72 0 0,-7 1-8 0 0,3 2 0 0 0,0 0 80 0 0,0-1 0 0 0,-2-1 0 0 0,3 0 0 0 0,-5 4 0 0 0,0-5 0 0 0,0 3 0 0 0,0-1 0 0 0,0 1 0 0 0,-5-1 0 0 0,3-4 0 0 0,-2 0 64 0 0,0 3-64 0 0,-1-3 64 0 0,1-3-64 0 0,-3 3 64 0 0,7-6-64 0 0,-8 4 0 0 0,2 1 64 0 0,-4-5-64 0 0,3 0 64 0 0,1 0-64 0 0,-2-3 80 0 0,2 1-80 0 0,-1-5 96 0 0,4 4-24 0 0,-1-3-8 0 0,0-4 0 0 0,1 6 24 0 0,3-9 0 0 0,0 4 0 0 0,3 0 0 0 0,-3-3-88 0 0,4 3 0 0 0,0 1 0 0 0,2 1 64 0 0,1-2-64 0 0,0 3 0 0 0,-3 0 0 0 0,2 3 0 0 0,1-3 0 0 0,0 2 0 0 0,-1 4 0 0 0,2 4 0 0 0,-8-4-72 0 0,0 0 72 0 0,6 2 0 0 0,2 2 0 0 0,-3 1-64 0 0,-1 1 64 0 0,-4-6 0 0 0,6 7 0 0 0,-1-1 0 0 0,-2 3 0 0 0,-3-9 0 0 0,0 9 0 0 0,3-3 0 0 0,-3 2 0 0 0,-3-1 0 0 0,3 1 0 0 0,0-8 0 0 0,-3 7 0 0 0,-2 2 0 0 0,5-9 0 0 0,-2 4 64 0 0,-6-2-64 0 0,3 0 0 0 0,-3-2 72 0 0,2 0-72 0 0,1 0 80 0 0,-4-4-80 0 0,2 4 80 0 0,0-7-80 0 0,1 4 0 0 0,2-3 72 0 0,0-3-72 0 0,-2-1 0 0 0,2 2 0 0 0,1-6 0 0 0,3 7 64 0 0,0-2-64 0 0,0 0 0 0 0,3 0 0 0 0,1-1 64 0 0,-1 3-64 0 0,4 3 0 0 0,-3-7 0 0 0,-1 9 0 0 0,-3 2 0 0 0,0 0 0 0 0,6-3 0 0 0,-6 3-64 0 0,0 0 64 0 0,7 0 0 0 0,0 5 0 0 0,-4-1-64 0 0,0 3 64 0 0,2-3 0 0 0,1 3 0 0 0,-2-1 0 0 0,0 7 0 0 0,-4-4 0 0 0,1 0 0 0 0,3-2 0 0 0,-4-7 0 0 0,0 11 0 0 0,0-2 0 0 0,-4-3 0 0 0,4-6 0 0 0,0 9 0 0 0,-5 0 0 0 0,1-3 0 0 0,4-6 0 0 0,0 0 0 0 0,-6 7 0 0 0,1-3 0 0 0,-1-4 0 0 0,-1 0 0 0 0,0 0 0 0 0,-2 0 0 0 0,1-4 0 0 0,2 0 0 0 0,-1-2 0 0 0,0 0 64 0 0,0-3-64 0 0,3 3 0 0 0,-1-4 0 0 0,1 2 64 0 0,0-3-64 0 0,4-1 88 0 0,0 2-88 0 0,0-3 96 0 0,4 0-96 0 0,0 6 0 0 0,-2-3 0 0 0,5 3 0 0 0,0 1-592 0 0,0 4-136 0 0,0 2-24 0 0</inkml:trace>
  <inkml:trace contextRef="#ctx0" brushRef="#br0" timeOffset="15">15350 2663 8752 0 0,'0'-15'776'0'0,"0"15"-616"0"0,-2-6-160 0 0,-2-1 0 0 0,4 1 1280 0 0,0 6 224 0 0,-4-6 40 0 0,4 6 16 0 0,0 0-760 0 0,0 0-161 0 0,0 0-23 0 0,0 0-8 0 0,0 0-152 0 0,0 6-32 0 0,-2 3-8 0 0,-2 3 0 0 0,8 1-192 0 0,-4 4-48 0 0,0 2-8 0 0,-4 5 0 0 0,1 0-72 0 0,-2-1-8 0 0,5 6-8 0 0,-2-2 0 0 0,-2-3 16 0 0,0 0 0 0 0,-2 0 0 0 0,2-3 0 0 0,0 1-96 0 0,-2-1 0 0 0,0-3 72 0 0,-1 2-72 0 0,0 0 0 0 0,0-8 0 0 0,0 0 0 0 0,2 0 0 0 0,-4-3 0 0 0,5 0 0 0 0,-1-7 0 0 0,5-2 0 0 0,0 0 0 0 0,0 0-96 0 0,0 0 32 0 0,0 0 0 0 0,5-4 64 0 0,-1-6 0 0 0,4 0-72 0 0,-2 2 72 0 0,1-8 0 0 0,-4 5 0 0 0,8-6-72 0 0,-2 2 72 0 0,1-2 0 0 0,-6 2 0 0 0,4 0 0 0 0,-6 0 0 0 0,2 2 0 0 0,2 1 0 0 0,2 3 0 0 0,-2 3 0 0 0,2 1 152 0 0,-8 5 80 0 0,6-4 24 0 0,-6 4 0 0 0,10 0-160 0 0,-7 4-32 0 0,8-2-64 0 0,-4 7 96 0 0,0-3-32 0 0,-4 3-64 0 0,1 0 88 0 0,-1 4-88 0 0,-3-1 64 0 0,6-1-64 0 0,-2 2 0 0 0,-1 0 0 0 0,-3-3 64 0 0,3 4-64 0 0,1-3 0 0 0,0 2 0 0 0,-1-1 0 0 0,0 0 0 0 0,1-3 0 0 0,0 0 0 0 0,-2 2-384 0 0,2 0-24 0 0,0-9-8 0 0,2 4 0 0 0,-3 1-936 0 0,4-5-192 0 0</inkml:trace>
  <inkml:trace contextRef="#ctx0" brushRef="#br0" timeOffset="16">20002 2913 2760 0 0,'-11'-8'248'0'0,"11"1"-248"0"0,0-2 0 0 0,0 1 0 0 0,-10-1 2272 0 0,6 0 416 0 0,4-1 72 0 0,0 5 24 0 0,-7-8-1472 0 0,0 7-288 0 0,4 0-57 0 0,1 0-7 0 0,2 0-360 0 0,0 6-72 0 0,-11 0-16 0 0,11 0 0 0 0,0 0-280 0 0,0 0-56 0 0,-11 3-16 0 0,1 6 0 0 0,3 1-48 0 0,0-1-16 0 0,-2 2 0 0 0,-4 4 0 0 0,-1 0-96 0 0,6 0 0 0 0,2 0 0 0 0,-1 2 0 0 0,0-3 176 0 0,1 2 64 0 0,6 1 16 0 0,-4-2 0 0 0,-3 0-256 0 0,4-2 0 0 0,-2-1 0 0 0,10 0 0 0 0,-2 0-72 0 0,0-3-40 0 0,1-1-8 0 0,6-4 0 0 0,0-1-32 0 0,-2 0-8 0 0,-8-3 0 0 0,10 0 0 0 0,4-3-152 0 0,2-3-32 0 0,-6 0-8 0 0,4-3 0 0 0,-11-3 32 0 0,4 0 8 0 0,7-3 0 0 0,-5 2 0 0 0,-12 2 208 0 0,6-5 40 0 0,1 0 64 0 0,3 0-104 0 0,-11-6 104 0 0,1 4 64 0 0,6-7 0 0 0,1 5-64 0 0,-1-1 192 0 0,1-4-24 0 0,-8-2 0 0 0,8 3 0 0 0,6 6 24 0 0,-6-1 0 0 0,-11-2 0 0 0,7 4 0 0 0,7 4 16 0 0,-4 0 8 0 0,-3 2 0 0 0,-3 1 0 0 0,-1 4 16 0 0,8 2 8 0 0,6 4 0 0 0,-10 0 0 0 0,-14 0-240 0 0,14 0 0 0 0,7 4 0 0 0,-7 6 0 0 0,0-1 0 0 0,-3 6 0 0 0,6 4 0 0 0,1-2 0 0 0,2 1 160 0 0,-3 1-24 0 0,1 5 0 0 0,-1 0 0 0 0,11-3-136 0 0,-11 0 0 0 0,-6 2 64 0 0,3-3-64 0 0,7-2 0 0 0,0-1 0 0 0,-3 0 0 0 0,-2-3 0 0 0,2 2-352 0 0,-1-5-64 0 0,8-2-24 0 0,-5 1-5183 0 0,-6-1-1033 0 0</inkml:trace>
  <inkml:trace contextRef="#ctx0" brushRef="#br0" timeOffset="17">20203 2844 14600 0 0,'10'-9'640'0'0,"-10"9"144"0"0,0-7-624 0 0,0 7-160 0 0,0-5 0 0 0,0-1 0 0 0,0 6 567 0 0,0 0 81 0 0,0 0 24 0 0,0 0 0 0 0,6 0-104 0 0,-6 0-24 0 0,0 0 0 0 0,-4 6 0 0 0,4 3-176 0 0,0 1-40 0 0,0 0-8 0 0,0 3 0 0 0,0 0-152 0 0,0 2-32 0 0,4 0-8 0 0,0-4 0 0 0,-8 2-48 0 0,8 2-16 0 0,-2-2 0 0 0,2 2 0 0 0,0-10-64 0 0,0 5-88 0 0,3 0 24 0 0,-1 0 0 0 0,2 0-56 0 0,-5-7-8 0 0,-3-3 0 0 0,6 5 0 0 0,4 2-1176 0 0,-4-7-232 0 0,-6 0-56 0 0,0 0-7 0 0</inkml:trace>
  <inkml:trace contextRef="#ctx0" brushRef="#br0" timeOffset="18">20213 2669 11600 0 0,'-17'-15'512'0'0,"17"15"112"0"0,0 0-496 0 0,0 0-128 0 0,-11-4 0 0 0,4 2 0 0 0,0-2 688 0 0,7 4 112 0 0,0 0 32 0 0,0 0 0 0 0,-6 0-313 0 0,6 0-55 0 0,0 0-16 0 0,0 0 0 0 0,0 0-352 0 0,3 10-96 0 0,4-5 0 0 0,3 1 0 0 0,1 3-1136 0 0,-4 2-239 0 0,3 4-57 0 0,7 3-8 0 0</inkml:trace>
  <inkml:trace contextRef="#ctx0" brushRef="#br0" timeOffset="19">5053 2667 13824 0 0,'0'0'1224'0'0,"0"0"-976"0"0,0 0-248 0 0,0 0 0 0 0,4-7 360 0 0,-4 7 24 0 0,5-2 7 0 0,3-1 1 0 0,-5-1-264 0 0,4 1-64 0 0,-4 3 0 0 0,4-3-64 0 0,4 3 0 0 0,-5 3 0 0 0,4-3 0 0 0,3 7-4583 0 0,-2-4-881 0 0</inkml:trace>
  <inkml:trace contextRef="#ctx0" brushRef="#br0" timeOffset="20">2801 2706 14368 0 0,'0'0'320'0'0,"-6"-7"64"0"0,6 1 8 0 0,0 6 8 0 0,0 0-320 0 0,0 0-80 0 0,0 0 0 0 0,0 0 0 0 0,0 0 456 0 0,0 0 79 0 0,0 0 9 0 0,-3 11 8 0 0,6-1-264 0 0,-3 3-64 0 0,0 0 0 0 0,0 2-8 0 0,4 0 40 0 0,-4 5 16 0 0,0 5 0 0 0,2-3 0 0 0,3-2-160 0 0,-2-2-32 0 0,1 4-8 0 0,-2-5 0 0 0,2 2-72 0 0,2-1 0 0 0,-2 0 0 0 0,3-3 0 0 0,-7 4-88 0 0,7-4-32 0 0,-4-4-8 0 0,-3 2 0 0 0,3-1-416 0 0,-3-5-96 0 0,0-7-8 0 0,0 0-8 0 0,0 0-288 0 0,0 0-55 0 0,0 0-17 0 0,0 0 0 0 0,0 0-72 0 0,0 0-8 0 0,0-10-8 0 0,0 1 0 0 0,5-4 872 0 0,-5 4 232 0 0,0-2-72 0 0,0-3 72 0 0,0 3 992 0 0,0-1 232 0 0,3 3 48 0 0,0 0 8 0 0,0 0-400 0 0,4 0-80 0 0,-3 6-8 0 0,3-3-9 0 0,-1 6-311 0 0,-3-4-64 0 0,9 4-16 0 0,-9 0 0 0 0,-3 0-136 0 0,10 7-32 0 0,-4-4-8 0 0,2 6 0 0 0,-6-3-16 0 0,5 3 0 0 0,1 0 0 0 0,-3 3 0 0 0,6 0-200 0 0,-4 1 0 0 0,-1-2 0 0 0,1 1-88 0 0,4-3 88 0 0,-5 0 0 0 0,-2 1 0 0 0,2-2 0 0 0,2 2-328 0 0,2-4-56 0 0,-7-3 0 0 0,4 3-7255 0 0</inkml:trace>
  <inkml:trace contextRef="#ctx0" brushRef="#br0" timeOffset="21">3133 2676 7832 0 0,'0'0'696'0'0,"0"-6"-560"0"0,-7 0-136 0 0,3 1 0 0 0,4 5 1504 0 0,0 0 280 0 0,-3-7 48 0 0,3 7 16 0 0,-6-3-1152 0 0,-1 3-233 0 0,0 3-47 0 0,-3 4 0 0 0,-1-2-200 0 0,0 5-40 0 0,-1 4-8 0 0,2 5 0 0 0,-8 0-80 0 0,5-2-24 0 0,-4 4 0 0 0,-1 3 0 0 0,2 0-176 0 0,-1 1-40 0 0,1-4-8 0 0,2 4-7135 0 0</inkml:trace>
  <inkml:trace contextRef="#ctx0" brushRef="#br0" timeOffset="22">8092 2712 13104 0 0,'0'0'576'0'0,"0"0"128"0"0,0 0-568 0 0,3-4-136 0 0,5 0 0 0 0,-2 0 0 0 0,2 1 720 0 0,-2-1 112 0 0,-6 4 31 0 0,10 0 1 0 0,-3 0-288 0 0,4 0-48 0 0,-11 0-16 0 0,6 0 0 0 0,1 4-416 0 0,4-1-96 0 0,-9 1 0 0 0,8 0 0 0 0,-2 0-664 0 0,-2 3-136 0 0,5-1-24 0 0,-4-2-6351 0 0</inkml:trace>
  <inkml:trace contextRef="#ctx0" brushRef="#br0" timeOffset="23">23235 2753 11976 0 0,'-14'-6'256'0'0,"14"0"64"0"0,0-3 0 0 0,-3 3 32 0 0,3 1-288 0 0,0 1-64 0 0,0-2 0 0 0,0 0 0 0 0,3 0 832 0 0,-1 3 160 0 0,-2 3 24 0 0,0 0 7 0 0,9-3-575 0 0,-6 3-104 0 0,-3 0-24 0 0,2 3-8 0 0,6-3-128 0 0,-1 3-24 0 0,1 3-8 0 0,-2 0 0 0 0,-1 0-248 0 0,7 0-56 0 0,-2 3-8 0 0,-4 0-4879 0 0,0 3-977 0 0</inkml:trace>
  <inkml:trace contextRef="#ctx0" brushRef="#br0" timeOffset="24">10111 2727 10680 0 0,'0'0'472'0'0,"3"7"104"0"0,3-5-464 0 0,-2 5-112 0 0,5 2 0 0 0,-4-3 0 0 0,1 3 480 0 0,2-1 80 0 0,-4 2 16 0 0,-1 1 0 0 0,0 4-160 0 0,1 1-32 0 0,-4-4-8 0 0,0 7 0 0 0,0-5-8 0 0,0 8 0 0 0,0-4-1 0 0,0 0 1 0 0,0-3-80 0 0,0 0-8 0 0,-4 0-8 0 0,4 1 0 0 0,-3-4-120 0 0,3 0-24 0 0,-3-2-8 0 0,3-5 0 0 0,0 5-40 0 0,0-10-8 0 0,0 0 0 0 0,0 0 0 0 0,0 0 8 0 0,0 0 0 0 0,0 0 0 0 0,0 0 0 0 0,0 0 72 0 0,0-10 8 0 0,3 1 8 0 0,-3-2 0 0 0,3-4-16 0 0,1-2-8 0 0,-4 2 0 0 0,6 1 0 0 0,-3-2-48 0 0,1-2-16 0 0,3-3 0 0 0,-1 3 0 0 0,2 3-80 0 0,-2 2 0 0 0,4-2 0 0 0,-2 2 0 0 0,-2 4 0 0 0,3 0-160 0 0,0 2 24 0 0,0 0 8 0 0,1 4-360 0 0,1 0-72 0 0,-5 3-16 0 0,4 0 0 0 0,1 0-384 0 0,-4 3-87 0 0,3 0-9 0 0</inkml:trace>
  <inkml:trace contextRef="#ctx0" brushRef="#br0" timeOffset="25">22445 2756 13616 0 0,'0'0'608'0'0,"0"0"120"0"0,0 0-584 0 0,0 0-144 0 0,0 0 0 0 0,0 0 0 0 0,0 0 480 0 0,0 0 72 0 0,0 0 15 0 0,0 0 1 0 0,0 0-568 0 0,0 0 0 0 0,11-4-80 0 0,-2 0 0 0 0,-3 8-280 0 0,9 0-55 0 0,-5 0-17 0 0</inkml:trace>
  <inkml:trace contextRef="#ctx0" brushRef="#br0" timeOffset="26">7343 2902 14976 0 0,'-6'-12'664'0'0,"6"12"135"0"0,0 0-639 0 0,0 0-160 0 0,0-4 0 0 0,0 4 0 0 0,0 0 352 0 0,0 0 32 0 0,0 0 16 0 0,0 0 0 0 0,0 0 16 0 0,6 8 0 0 0,-2 0 0 0 0,-4 2 0 0 0,-4-1-16 0 0,4 0 0 0 0,0-1 0 0 0,0 5 0 0 0,0-1-208 0 0,0-3-32 0 0,7 3-16 0 0,1 3 0 0 0,-12 0-80 0 0,4-3-64 0 0,4 1 96 0 0,-1-1-96 0 0,3-2-120 0 0,1-2-72 0 0,-7-8-24 0 0,4 7 0 0 0,6-2-336 0 0,-10-5-72 0 0,0 0-16 0 0,10 4-4679 0 0,-3-4-945 0 0</inkml:trace>
  <inkml:trace contextRef="#ctx0" brushRef="#br0" timeOffset="27">7343 2831 3224 0 0,'0'-13'288'0'0,"0"13"-288"0"0,-2-8 0 0 0,2-2 0 0 0,-4 0 2240 0 0,0 1 400 0 0,2 3 80 0 0,-3 1 8 0 0,2-5-1760 0 0,-1 7-352 0 0,4 3-72 0 0,0 0-9 0 0,0 0-415 0 0,0 0-120 0 0,0 0 0 0 0,0 0 64 0 0,0 0-415 0 0,7 0-89 0 0,4 0-8 0 0</inkml:trace>
  <inkml:trace contextRef="#ctx0" brushRef="#br0" timeOffset="28">19133 2769 8752 0 0,'0'0'776'0'0,"-3"0"-616"0"0,-1-3-160 0 0,4 3 0 0 0,-6 0 584 0 0,1 0 88 0 0,-1 0 24 0 0,-1 0 0 0 0,2 0 8 0 0,-3 0 0 0 0,-2 0 0 0 0,-1 0 0 0 0,1 5-232 0 0,4-1-48 0 0,-8 2-9 0 0,7-1 1 0 0,-4 2-128 0 0,1 1-24 0 0,0 5-8 0 0,0-1 0 0 0,3 0-152 0 0,4-2-32 0 0,-1 1-8 0 0,4 2 0 0 0,0-2-64 0 0,4-1 0 0 0,-4 2 0 0 0,3-1 0 0 0,4 2 0 0 0,3-1 0 0 0,-2 0 0 0 0,1-1 0 0 0,5 2 0 0 0,-3-4 0 0 0,5 1 0 0 0,-3-5 0 0 0,2 1 0 0 0,-1 1 0 0 0,1-1 0 0 0,3-1 0 0 0,-3-1 0 0 0,1 2 0 0 0,-6-3 0 0 0,-1 3 0 0 0,3-3 0 0 0,-5 1 64 0 0,-7-4-64 0 0,0 0 64 0 0,0 0 40 0 0,0 0 8 0 0,0 0 0 0 0,-7 2 0 0 0,-5-2 40 0 0,0 3 8 0 0,-2-3 0 0 0,1 0 0 0 0,-5-3-96 0 0,1 3-64 0 0,0-2 72 0 0,1 2-72 0 0,-2-7 128 0 0,2 4-16 0 0,2 0-8 0 0,0 0 0 0 0,0 0-416 0 0,4-4-80 0 0,0 5-24 0 0,3-1-4679 0 0,3-3-945 0 0</inkml:trace>
  <inkml:trace contextRef="#ctx0" brushRef="#br0" timeOffset="29">20393 2898 12840 0 0,'17'3'280'0'0,"-17"-3"56"0"0,0 0 16 0 0,0 0 16 0 0,7 9-296 0 0,-4 0-72 0 0,-3-2 0 0 0,0 1 0 0 0,-3-1 560 0 0,3 0 96 0 0,0-2 16 0 0,-4 2 7 0 0,-3-3-159 0 0,7-4-32 0 0,0 11-8 0 0,-3-6 0 0 0,-3-1-152 0 0,2 2-32 0 0,4-6-8 0 0,0 0 0 0 0,0 0-288 0 0,-3 6 0 0 0,-1-1 0 0 0,4-5 0 0 0,4 6 72 0 0,-4-6 8 0 0,-8 3 0 0 0,8-3 0 0 0,0 0-168 0 0,0 0-32 0 0,0 0-8 0 0,0 0 0 0 0,-3-5 56 0 0,3 5 8 0 0,0-9 0 0 0,-3 3 0 0 0,-4-9 64 0 0,7 2 0 0 0,7 0 0 0 0,-4-3 0 0 0,0-4 128 0 0,1 5 32 0 0,7-2 16 0 0,-2-1 0 0 0,2 3-48 0 0,-2 0-16 0 0,-5 2 0 0 0,10 1 0 0 0,3 0-32 0 0,-4 2-8 0 0,-10 0 0 0 0,5 5 0 0 0,5 3-72 0 0,-6 2 0 0 0,-7 0 0 0 0,0 0 0 0 0,0 0 184 0 0,0 0-8 0 0,10 2 0 0 0,-3 8 0 0 0,-11-5-176 0 0,8 8 0 0 0,3-1-96 0 0,0 0 32 0 0,-4 0 168 0 0,1 3 40 0 0,3 3 8 0 0,-4-3 0 0 0,4 3-152 0 0,-1-3 0 0 0,-6 2 0 0 0,4-2 0 0 0,10-1-800 0 0,-4-1-192 0 0,-8-2-40 0 0,7 2-6775 0 0</inkml:trace>
  <inkml:trace contextRef="#ctx0" brushRef="#br0" timeOffset="30">8379 2933 10136 0 0,'-7'-2'896'0'0,"7"2"-712"0"0,0 0-184 0 0,3 2 0 0 0,-3-2 1096 0 0,0 0 184 0 0,0 10 40 0 0,7-4 8 0 0,3-1-697 0 0,-6 1-143 0 0,-8 1-24 0 0,0-1-8 0 0,12 3-8 0 0,-8-3 0 0 0,-4 1 0 0 0,-4-5 0 0 0,8 4-176 0 0,0-6-40 0 0,0 0-8 0 0,-5 9 0 0 0,-6 0-112 0 0,4-5-24 0 0,7-4-8 0 0,0 0 0 0 0,-6 1 56 0 0,6-1 16 0 0,0 0 0 0 0,0 0 0 0 0,0 0-152 0 0,0 0 0 0 0,-4-1 0 0 0,4 1 0 0 0,10-10 0 0 0,-6 1-112 0 0,-8-2 16 0 0,11 0 8 0 0,7-4 152 0 0,0 4 24 0 0,-8-4 8 0 0,-2-5 0 0 0,2-1-96 0 0,1 4 0 0 0,6-4 0 0 0,-2 3 0 0 0,-11 5 64 0 0,7 1 0 0 0,7 1 0 0 0,-4 2 0 0 0,-10-1-64 0 0,6 4 0 0 0,8-4 0 0 0,-3 8 64 0 0,-11 2-64 0 0,7-3 64 0 0,-7 3-64 0 0,13 0 64 0 0,4 3-64 0 0,-3-1 0 0 0,-14-2 0 0 0,3 10 0 0 0,8 0 0 0 0,-5 1 0 0 0,-6 1 0 0 0,4 3 0 0 0,-4 4 0 0 0,2-1 0 0 0,3-1 0 0 0,-2 4-88 0 0,-6-6-160 0 0,6 5-32 0 0,3 1-8 0 0,-2-3 0 0 0,-1-1-1072 0 0,0-1-216 0 0,7-1-48 0 0</inkml:trace>
  <inkml:trace contextRef="#ctx0" brushRef="#br0" timeOffset="31">12266 2801 2304 0 0,'0'0'200'0'0,"0"0"-200"0"0,0-4 0 0 0,-2 2 0 0 0,2 2 2912 0 0,0-4 544 0 0,0 4 112 0 0,0 0 16 0 0,0 0-2497 0 0,2-6-495 0 0,-2 0-104 0 0,0 6-16 0 0,0 0-296 0 0,0 0-56 0 0,0 0-16 0 0,0 0 0 0 0,0 0-312 0 0,0 0-64 0 0,7-4-16 0 0,-7 4-7103 0 0</inkml:trace>
  <inkml:trace contextRef="#ctx0" brushRef="#br0" timeOffset="32">12317 2969 17591 0 0,'0'0'384'0'0,"0"0"88"0"0,0 0 8 0 0,0 0 16 0 0,0 0-400 0 0,7-6-96 0 0,-7 0 0 0 0,0 6 0 0 0,0 0 536 0 0,0 0 80 0 0,0-9 24 0 0,0 4 0 0 0,0-2-384 0 0,0 7-80 0 0,0-9-16 0 0,0 9 0 0 0,0 0-160 0 0,0 0-64 0 0,0 0 0 0 0,0 0 0 0 0,0 0-1256 0 0,0 0-248 0 0</inkml:trace>
  <inkml:trace contextRef="#ctx0" brushRef="#br0" timeOffset="33">26731 2878 10592 0 0,'0'0'472'0'0,"0"0"96"0"0,0 0-456 0 0,6-4-112 0 0,2-2 0 0 0,-1 3 0 0 0,-7 3 1056 0 0,0 0 184 0 0,5-2 40 0 0,8-2-1 0 0,-4 2-831 0 0,3-3-160 0 0,0 5-40 0 0,-1-2-8 0 0,2 2-240 0 0,-1 0-144 0 0,-2-3 16 0 0,4 3 8 0 0,-4-5 248 0 0,2 5 56 0 0,-2 0 8 0 0,0-5 0 0 0,-7 1-312 0 0,4-1-56 0 0,-2 3-16 0 0,-5 2 0 0 0,0-6 192 0 0,4 0 144 0 0,-4 0-24 0 0,0 6-8 0 0,0 0-112 0 0,-5-7 88 0 0,-3 2-88 0 0,2-1 80 0 0,-2 0 88 0 0,-2 2 24 0 0,0 0 0 0 0,-4 4 0 0 0,0 0-24 0 0,2 4 0 0 0,-2 0 0 0 0,0 2 0 0 0,8 3 280 0 0,-6 3 48 0 0,0-3 16 0 0,-2 4 0 0 0,-3 1-512 0 0,0 2 0 0 0,8-1-112 0 0,-2 0 16 0 0,0 0 208 0 0,8 0 40 0 0,-4 0 8 0 0,7 0 0 0 0,3-4-160 0 0,4 2-88 0 0,1 0 16 0 0,1-4 0 0 0,5 2 224 0 0,3-1 40 0 0,-4-7 16 0 0,1-1 0 0 0,2 1-336 0 0,7 1-64 0 0,0-4-8 0 0,1 0-8 0 0,-4 0-1136 0 0,4 3-224 0 0,-5-10-40 0 0</inkml:trace>
  <inkml:trace contextRef="#ctx0" brushRef="#br0" timeOffset="34">27126 2790 6448 0 0,'0'0'288'0'0,"0"0"56"0"0,0 0-280 0 0,0 0-64 0 0,-10-3 0 0 0,7 0 0 0 0,3 3 1440 0 0,-8 0 264 0 0,-2-3 56 0 0,10 3 16 0 0,-6 3-888 0 0,-3 0-184 0 0,7 3-32 0 0,-5-2-1 0 0,1 1-159 0 0,2 4-24 0 0,-3-3-8 0 0,4 3 0 0 0,-4-2-256 0 0,3 2-64 0 0,4-9 0 0 0,-4 6-8 0 0,4 4 152 0 0,-2-4 32 0 0,2 2 8 0 0,0-8 0 0 0,0 9-184 0 0,2-1-40 0 0,2 1-8 0 0,0-2 0 0 0,3 1 0 0 0,-4-1 0 0 0,1 3 0 0 0,7-2 0 0 0,-5-1 0 0 0,3-2 0 0 0,-1 1 0 0 0,2 2 0 0 0,1-1 184 0 0,2 0 40 0 0,-3-1 8 0 0,3 0 0 0 0,-5 0-280 0 0,2-1-64 0 0,-1 1 0 0 0,1 1 0 0 0,0 0-96 0 0,-6-5-40 0 0,4 1-8 0 0,-2 0 0 0 0,-2 4 144 0 0,-4-7 0 0 0,0 0 0 0 0,0 0 0 0 0,-8 5 144 0 0,3 1-16 0 0,-6-2-8 0 0,-2-2 0 0 0,-6 1-120 0 0,9-3 0 0 0,0 0 0 0 0,-4 0 0 0 0,2 0 0 0 0,-2 0 0 0 0,1 0 0 0 0,-5 0 0 0 0,5-3-384 0 0,-9 1-104 0 0,7-2-24 0 0,-3 4-8391 0 0</inkml:trace>
  <inkml:trace contextRef="#ctx0" brushRef="#br0" timeOffset="35">23429 2901 12640 0 0,'0'0'280'0'0,"0"0"56"0"0,0 0 16 0 0,4 12 0 0 0,-1-3-288 0 0,1 3-64 0 0,-4-2 0 0 0,0-1 0 0 0,0-9 280 0 0,0 9 40 0 0,0-1 0 0 0,0-1 8 0 0,0-7 152 0 0,0 0 24 0 0,0 8 7 0 0,0-8 1 0 0,0 0 0 0 0,0 10 0 0 0,0-10 0 0 0,-4 5 0 0 0,4-5-320 0 0,0 0-64 0 0,0 0-16 0 0,0 0 0 0 0,0 0-176 0 0,0 0-40 0 0,0 0-8 0 0,0 0 0 0 0,0 0 256 0 0,0 0 48 0 0,0 0 16 0 0,-3-8 0 0 0,3 0-336 0 0,0-1-64 0 0,3 2-8 0 0,1-1-8 0 0,-1-8 496 0 0,0 4 96 0 0,4-1 16 0 0,0-2 8 0 0,3 0-248 0 0,-3 0-40 0 0,3 0-16 0 0,1 3 0 0 0,-1 0-104 0 0,-1 3 0 0 0,6 0 0 0 0,-6 0 0 0 0,2 2 192 0 0,-2 2 8 0 0,3-2 8 0 0,-2 4 0 0 0,0 6-336 0 0,0-3-64 0 0,-4 0-8 0 0,4 0-8 0 0,2 4 360 0 0,-6 1 72 0 0,-3 1 8 0 0,1 7 8 0 0,-1-4-384 0 0,1 2-80 0 0,-4-1-8 0 0,0 6-8 0 0,-4-5 240 0 0,4 4 0 0 0,4-3 0 0 0,-2 3 0 0 0,-4-2-232 0 0,-5-1 0 0 0,3 0 0 0 0,1-1 0 0 0,3 0-1272 0 0,-5-1-248 0 0,10 12-47 0 0,5-6-17 0 0</inkml:trace>
  <inkml:trace contextRef="#ctx0" brushRef="#br0" timeOffset="36">7514 2995 12872 0 0,'0'0'568'0'0,"0"0"120"0"0,3 11-552 0 0,5 1-136 0 0,-7 0 0 0 0,4 0 0 0 0,-2 4 504 0 0,1 2 72 0 0,-4-3 8 0 0,0 1 7 0 0,2-1-127 0 0,3-1-24 0 0,-5 1-8 0 0,0 3 0 0 0,0-3-64 0 0,0 4-16 0 0,3-3 0 0 0,-3-1 0 0 0,0-1-104 0 0,3-2-24 0 0,-3 0-8 0 0,0 0 0 0 0,4 0-64 0 0,-4-3-16 0 0,0-9 0 0 0,0 10 0 0 0,0-10-136 0 0,0 0 0 0 0,0 0 64 0 0,0 0-64 0 0,0 0 192 0 0,0 0 16 0 0,0 0 0 0 0,0 0 0 0 0,0 0-208 0 0,0-4 0 0 0,-4-2 0 0 0,4-3 0 0 0,-3-6 0 0 0,3 3 0 0 0,-3-7 0 0 0,-2 3 0 0 0,5-6 0 0 0,0 0 0 0 0,-2-5 0 0 0,-2 0 0 0 0,4-7 0 0 0,-3 1 0 0 0,-2 4 0 0 0,5-5 0 0 0,0 6 0 0 0,0 4 0 0 0,0 1 0 0 0,5 0 0 0 0,-2 2 0 0 0,-3 1 0 0 0,4 5 0 0 0,3 0 0 0 0,-1-1 0 0 0,2 5 0 0 0,-5 2 0 0 0,8 3 0 0 0,-6 2 0 0 0,5 1 0 0 0,-2 3 0 0 0,2 0 0 0 0,1 3-160 0 0,2 7 8 0 0,-3-5 0 0 0,4 7 0 0 0,-8 1 56 0 0,8 2 16 0 0,-4-3 0 0 0,-1 2 0 0 0,2 1 80 0 0,-3 0 96 0 0,-2 0-16 0 0,1 4-8 0 0,0-4-168 0 0,-3 1-32 0 0,-8-1 0 0 0,4 0-8 0 0,-4-2 40 0 0,1-2 0 0 0,-8 1 8 0 0,1 0 0 0 0,7-2-8 0 0,-8-2-8 0 0,1-2 0 0 0,4 1 0 0 0,-4-4-224 0 0,0-3-48 0 0,-2 0-8 0 0,2-3 0 0 0,4 3-984 0 0,0 0-199 0 0,-8-10-33 0 0,14 10-16 0 0</inkml:trace>
  <inkml:trace contextRef="#ctx0" brushRef="#br0" timeOffset="37">4817 2815 14568 0 0,'-2'0'320'0'0,"-6"0"64"0"0,6 2 8 0 0,-6 5 24 0 0,5 0-328 0 0,-1-2-88 0 0,-3-2 0 0 0,0 5 0 0 0,1 2 383 0 0,-2-1 57 0 0,3 4 8 0 0,-3-2 8 0 0,2 1-80 0 0,-2 3-24 0 0,8 0 0 0 0,-2 4 0 0 0,-2-1-48 0 0,0-3-16 0 0,4 0 0 0 0,8 0 0 0 0,-2 0-120 0 0,4 0-24 0 0,0 2-8 0 0,4-6 0 0 0,3-3-136 0 0,3 2 0 0 0,-6-5 0 0 0,3 2 0 0 0,0-3 0 0 0,3-4 0 0 0,-2 0-96 0 0,-1 0 96 0 0,-4-4-192 0 0,1-3 16 0 0,0 2 0 0 0,-1-5 0 0 0,-3 2 24 0 0,-3-3 8 0 0,0-3 0 0 0,0 2 0 0 0,-3-3 144 0 0,-4-2 96 0 0,0-2-8 0 0,-4-2-8 0 0,1 3-80 0 0,-1-5-112 0 0,-3 3 24 0 0,0 0 8 0 0,-3 1 144 0 0,0 3 32 0 0,0 1 8 0 0,-4 3 0 0 0,3 3-176 0 0,-2 0-40 0 0,0 3-8 0 0,-5 4 0 0 0,2-2 56 0 0,2 4 64 0 0,0 0-104 0 0,4 6 40 0 0,-4 0-168 0 0,9 1-32 0 0,-6 1-8 0 0,7 2 0 0 0,0 2-1064 0 0,1 0-207 0 0,3 3-49 0 0,11 1-8 0 0</inkml:trace>
  <inkml:trace contextRef="#ctx0" brushRef="#br0" timeOffset="38">7847 2815 16559 0 0,'0'0'360'0'0,"0"0"80"0"0,0 0 8 0 0,0 0 24 0 0,7-6-376 0 0,0 2-96 0 0,-4 1 0 0 0,5 1 0 0 0,-2-2 352 0 0,1 2 48 0 0,-4-2 16 0 0,6 4 0 0 0,-1 4-208 0 0,-2-2-40 0 0,3 2-8 0 0,0-2 0 0 0,5 5-48 0 0,-4-1-16 0 0,1-1 0 0 0,-2 6 0 0 0,5-3-96 0 0,-8 4 0 0 0,8-3 0 0 0,-4 2 0 0 0,-2 2 96 0 0,2 2-8 0 0,-8 0 0 0 0,6 1 0 0 0,-5-4-88 0 0,0 3-136 0 0,-3-6 32 0 0,4 3 8 0 0,-8 4 96 0 0,1-5 0 0 0,0-2 0 0 0,-5 3 0 0 0,-2-3 0 0 0,0 0 0 0 0,0 1 0 0 0,-4-3 0 0 0,-2-2 0 0 0,3-2 0 0 0,-6 3 64 0 0,-1-6-64 0 0,-3 3-192 0 0,6-3-72 0 0,-4 0-16 0 0,8 0 0 0 0,-5-3-464 0 0,9 3-96 0 0,-2-6-24 0 0,4-1 0 0 0</inkml:trace>
  <inkml:trace contextRef="#ctx0" brushRef="#br0" timeOffset="39">11738 2882 14368 0 0,'0'0'640'0'0,"-4"-3"128"0"0,4 3-616 0 0,0-8-152 0 0,-3 7 0 0 0,3 1 0 0 0,-6 0 511 0 0,6 0 81 0 0,-7 1 16 0 0,0 7 0 0 0,-3-5-104 0 0,6 1-24 0 0,-3 9 0 0 0,4 0 0 0 0,-3-8-224 0 0,-1 8-56 0 0,3 2-8 0 0,1 0 0 0 0,-1 0 104 0 0,4 0 24 0 0,0 4 0 0 0,4-4 0 0 0,-1 0-240 0 0,4 0-80 0 0,0 0 0 0 0,-1-4 72 0 0,1 4-72 0 0,0-4 0 0 0,0-3 72 0 0,3 1-72 0 0,0-5 0 0 0,1 1 0 0 0,-11-5 0 0 0,7 4-64 0 0,3-4-16 0 0,0 0 0 0 0,-2-4 0 0 0,-3-1 0 0 0,1-1 80 0 0,-1-5 0 0 0,2 0-72 0 0,-1-1 72 0 0,-2-3 0 0 0,-1-3 0 0 0,-3-1 0 0 0,4-2 0 0 0,-4 1 0 0 0,0-2 0 0 0,0-2 0 0 0,-4-1 0 0 0,4 4 0 0 0,-3 1 0 0 0,-1-1 0 0 0,-2 6 0 0 0,2 0 0 0 0,-4 2 0 0 0,2 4 0 0 0,-3 2 0 0 0,-5 1-168 0 0,0 0-80 0 0,3 6-8 0 0,-2 0-8 0 0,3 4 104 0 0,0 2 32 0 0,-1 3 0 0 0,5 0 0 0 0,-4 0-288 0 0,6 3-48 0 0,1 0-16 0 0,-1 3-4703 0 0,4 1-953 0 0</inkml:trace>
  <inkml:trace contextRef="#ctx0" brushRef="#br0" timeOffset="40">15562 2908 9672 0 0,'0'0'424'0'0,"0"0"96"0"0,0 0-416 0 0,0 0-104 0 0,0 0 0 0 0,0 0 0 0 0,0 0 936 0 0,0 0 168 0 0,0 0 32 0 0,0 0 8 0 0,0 0-464 0 0,0 0-88 0 0,7 2-17 0 0,0 4-7 0 0,4-2-208 0 0,-2-1-40 0 0,1-3 0 0 0,0 0-8 0 0,1 0-168 0 0,2-3-32 0 0,-6-1-8 0 0,7 1 0 0 0,-1 0-104 0 0,1 1 88 0 0,-4-5-88 0 0,0 4 80 0 0,4-2 48 0 0,-7-1 16 0 0,0-3 0 0 0,0-1 0 0 0,0 5-248 0 0,-2-5-56 0 0,-1-1 0 0 0,0 4-8 0 0,-4 1 104 0 0,0-3 64 0 0,-4 0-80 0 0,0 3 80 0 0,4 6 0 0 0,-5-4 0 0 0,-2-1 0 0 0,-4 5 0 0 0,1-3 0 0 0,3 3 0 0 0,-6 3 0 0 0,3 2 0 0 0,0-1 0 0 0,-5 2 0 0 0,2 3 104 0 0,-1 0-32 0 0,1 0 120 0 0,2 1 32 0 0,-2 1 0 0 0,6 4 0 0 0,-2-2-80 0 0,-2 1-16 0 0,7 1 0 0 0,-2 2 0 0 0,-1-2 0 0 0,7 0 0 0 0,0-3 0 0 0,0-1 0 0 0,0 2-40 0 0,3 2-16 0 0,7-4 0 0 0,1-1 0 0 0,-2-1-72 0 0,2 0 80 0 0,2-3-80 0 0,2 0 80 0 0,1-3-176 0 0,1 2-32 0 0,1-4 0 0 0,6-1-8 0 0,-8 0-960 0 0,5-1-192 0 0,-5 1-40 0 0,2-5-7 0 0</inkml:trace>
  <inkml:trace contextRef="#ctx0" brushRef="#br0" timeOffset="41">17673 2893 7368 0 0,'0'0'656'0'0,"-7"0"-528"0"0,0 0-128 0 0,1-4 0 0 0,-1 4 1096 0 0,0 0 192 0 0,0-3 40 0 0,-4 3 8 0 0,4 0-408 0 0,-2 0-72 0 0,-1 3-24 0 0,2 1-1 0 0,-2 1-319 0 0,3 2-72 0 0,-2-2-16 0 0,2 1 0 0 0,-4 4-216 0 0,8 2-48 0 0,-4-6 0 0 0,4 6-8 0 0,0-4-72 0 0,3 3-16 0 0,3 0 0 0 0,4-1 0 0 0,-1-6-64 0 0,5 6 0 0 0,-2 0 0 0 0,5-5 0 0 0,0 2 0 0 0,2-4 0 0 0,2 6 0 0 0,-4-2 64 0 0,6-7-64 0 0,1 2-96 0 0,-4 1 16 0 0,0-3 8 0 0,0 0-104 0 0,-1-3-16 0 0,2 1-8 0 0,-5-8 0 0 0,2 7 80 0 0,-6-6 24 0 0,2 3 0 0 0,-5-3 0 0 0,-3 0 96 0 0,1 0 64 0 0,-8-3 0 0 0,4-1-64 0 0,-3 2 152 0 0,-3-1-24 0 0,-5-3-8 0 0,4 1 0 0 0,1 0 32 0 0,-2-2 8 0 0,-2 5 0 0 0,0-4 0 0 0,0 2-56 0 0,1 5-8 0 0,-2-1 0 0 0,1 2 0 0 0,-1-2-96 0 0,4 0 0 0 0,-2 0 64 0 0,2 6-64 0 0,0 0 0 0 0,0 3-128 0 0,0 0 24 0 0,0 3 8 0 0,1 0-352 0 0,2 3-64 0 0,4 0-8 0 0,-3 0-4343 0 0,3 3-865 0 0</inkml:trace>
  <inkml:trace contextRef="#ctx0" brushRef="#br0" timeOffset="42">5162 2815 11520 0 0,'0'0'1024'0'0,"0"-10"-824"0"0,-4 5-200 0 0,1-1 0 0 0,3 6 864 0 0,0 0 136 0 0,0 0 24 0 0,0 0 7 0 0,0 0-247 0 0,0 0-48 0 0,0 0-16 0 0,0 0 0 0 0,0 0-392 0 0,-3 6-72 0 0,-1 3-24 0 0,4 2 0 0 0,0 0 80 0 0,0 4 8 0 0,0 5 8 0 0,4-4 0 0 0,-4 1-264 0 0,0-2-64 0 0,3 3 0 0 0,0 1 0 0 0,1-4 64 0 0,-2-3-64 0 0,-2 4 96 0 0,5-5-32 0 0,2 2-64 0 0,-5-5 0 0 0,2-2-96 0 0,-4-6 96 0 0,6 7-1032 0 0,-6-7-152 0 0,0 0-24 0 0</inkml:trace>
  <inkml:trace contextRef="#ctx0" brushRef="#br0" timeOffset="43">10645 2839 14600 0 0,'0'0'320'0'0,"0"0"64"0"0,0 0 8 0 0,0 0 24 0 0,0 0-328 0 0,0 0-88 0 0,7 0 0 0 0,3 0 0 0 0,-10 0 287 0 0,14 0 49 0 0,-3 0 8 0 0,2 3 0 0 0,1-3-152 0 0,-2 4-24 0 0,6-4-8 0 0,-1 1 0 0 0,-3 3-160 0 0,3-1 0 0 0,-4 0 0 0 0,9 0 64 0 0,-7-3-64 0 0,3 3 0 0 0,-1 0 0 0 0,-3-3-64 0 0,3 0-280 0 0,-5 0-48 0 0,2-3-16 0 0,0 6 0 0 0,-4-3 33 0 0,0 0 7 0 0,-2 0 0 0 0,2 0 0 0 0,-10 0 240 0 0,4 0 56 0 0,2-6 8 0 0,-6 6 0 0 0,0 0 200 0 0,0 0 48 0 0,4-6 8 0 0,-4 6 0 0 0,0 0 328 0 0,0 0 71 0 0,0 0 17 0 0,0 0 0 0 0,0-3-80 0 0,0 3-16 0 0,0 0 0 0 0,0 0 0 0 0,0 0-232 0 0,0 0-56 0 0,0 6 0 0 0,0 3-8 0 0,0 4-64 0 0,0-6-16 0 0,2 9 0 0 0,-2-1 0 0 0,4 0 72 0 0,-4 1 16 0 0,-4-1 0 0 0,4 3 0 0 0,0 0-160 0 0,0-3-64 0 0,4 3 0 0 0,3-3 64 0 0,0 0-64 0 0,-1-2 0 0 0,4-3 72 0 0,2 0-72 0 0,-6 1 72 0 0,4-7-72 0 0,8 3 96 0 0,-6-3-96 0 0,2-4 0 0 0,0 0 0 0 0,-1 0 0 0 0,1-4 0 0 0,0-3 0 0 0,-3 6-72 0 0,1-9 8 0 0,-1 5 0 0 0,-1-9 64 0 0,-2 6-64 0 0,-2-7 64 0 0,1 0-64 0 0,-4-1 64 0 0,1-1 0 0 0,-8-2-72 0 0,4-2 72 0 0,-3 3 0 0 0,-1-3-72 0 0,1 3 72 0 0,-3 0 0 0 0,-2-1-72 0 0,1 4 72 0 0,1 2 0 0 0,-5 3-72 0 0,2-3 72 0 0,-6 4 0 0 0,2 3 0 0 0,-1-1 0 0 0,0 1 0 0 0,-2 4 0 0 0,-2 2 0 0 0,-2 0 0 0 0,4 2-224 0 0,2 2-88 0 0,4-2-8 0 0,2 5-8 0 0,2-1-80 0 0,-2 3-8 0 0,8-1-8 0 0,0 2 0 0 0,0-1-1112 0 0,0 3-215 0 0,4 11-41 0 0,6-7-16 0 0</inkml:trace>
  <inkml:trace contextRef="#ctx0" brushRef="#br0" timeOffset="44">2173 2917 12640 0 0,'-7'-2'280'0'0,"7"2"56"0"0,0 0 16 0 0,0 0 0 0 0,0 0-288 0 0,0 0-64 0 0,0 0 0 0 0,3-7 0 0 0,-3 7 448 0 0,7-6 80 0 0,-1 1 16 0 0,6 2 0 0 0,-7-5-105 0 0,3 4-23 0 0,-1 1 0 0 0,6-4 0 0 0,-3 2-208 0 0,0-1-48 0 0,-1-1 0 0 0,0 5-8 0 0,0-4-152 0 0,-2-1 0 0 0,-7 7 64 0 0,8-6-64 0 0,-8 4 0 0 0,3-9 0 0 0,-3 6 64 0 0,0 1-64 0 0,0 4 0 0 0,-3-6 0 0 0,-5 1 0 0 0,1 1 0 0 0,-2 4 0 0 0,0 0-88 0 0,-6 0 88 0 0,1 4-80 0 0,1 1 80 0 0,-4 1-64 0 0,-4-2 64 0 0,8 1-64 0 0,3 8 64 0 0,-4 0 0 0 0,0-5 64 0 0,-6 5-64 0 0,2 2 152 0 0,4 0-8 0 0,2 0 0 0 0,-2 0 0 0 0,7 1 104 0 0,0-1 16 0 0,0-1 8 0 0,4 2 0 0 0,3-5-168 0 0,0 5-32 0 0,3-5-8 0 0,4 2 0 0 0,0-1-64 0 0,7-2 0 0 0,3-5 0 0 0,-1-2 64 0 0,2 0-64 0 0,5 1 0 0 0,2-8 0 0 0,1 1 64 0 0,2 0-1032 0 0,-4 0-216 0 0</inkml:trace>
  <inkml:trace contextRef="#ctx0" brushRef="#br0" timeOffset="45">8882 2867 12752 0 0,'17'-9'568'0'0,"-10"3"112"0"0,-3-3-544 0 0,0-1-136 0 0,-4 4 0 0 0,5 0 0 0 0,3 1 696 0 0,-5-1 104 0 0,-14-1 31 0 0,10 5 1 0 0,1 2-288 0 0,0 0-64 0 0,-12 0 0 0 0,0 2-8 0 0,0 1-312 0 0,2 7-56 0 0,8-5-8 0 0,-9 5-8 0 0,-2 5 24 0 0,2-3 8 0 0,11 2 0 0 0,-3 1 0 0 0,-5-2-120 0 0,6 2 0 0 0,4-3-72 0 0,1 4 72 0 0,-3-8 0 0 0,5 5 0 0 0,-2-2 0 0 0,0-2 0 0 0,7 2 0 0 0,-2-3 0 0 0,-8-1 0 0 0,0-7 0 0 0,6 5-288 0 0,4-2-16 0 0,-10-3 0 0 0,0 0 0 0 0,0 0-16 0 0,10-3 0 0 0,2-2 0 0 0,-3-6 0 0 0,-9 7 208 0 0,3-7 40 0 0,9 0 8 0 0,-11 2 0 0 0,-1 0 496 0 0,0-3 104 0 0,11-4 16 0 0,-4 4 8 0 0,-1 0-624 0 0,-3 3-128 0 0,-3-6-32 0 0,8 3 0 0 0,5 6 416 0 0,-9 0 72 0 0,-8-1 24 0 0,4 5 0 0 0,0 2-48 0 0,0 0-8 0 0,0 0 0 0 0,0 0 0 0 0,0 0 88 0 0,0 9 24 0 0,0 3 0 0 0,-3 0 0 0 0,-3 3-216 0 0,6-1-32 0 0,6 5-16 0 0,-3 0 0 0 0,-9 5 64 0 0,6 1 16 0 0,6 1 0 0 0,2 4 0 0 0,-5 0 88 0 0,0 0 16 0 0,-3 1 8 0 0,4 2 0 0 0,9-2-168 0 0,-6-1-32 0 0,-7-3-8 0 0,4 0 0 0 0,6 3-64 0 0,-7-3 0 0 0,-3-2 0 0 0,0-3 0 0 0,-3-7 0 0 0,-4-1 64 0 0,4 1-64 0 0,-8-2 64 0 0,-12-7 16 0 0,6-3 0 0 0,5-1 0 0 0,-4-2 0 0 0,-11 0-80 0 0,-4-2 0 0 0,7-1 0 0 0,0-7 64 0 0,1 5-560 0 0,0-7-112 0 0,-5-1-32 0 0,5-2 0 0 0</inkml:trace>
  <inkml:trace contextRef="#ctx0" brushRef="#br0" timeOffset="46">19265 2933 7920 0 0,'0'0'352'0'0,"0"0"64"0"0,0 0-328 0 0,0 0-88 0 0,0 0 0 0 0,0 0 0 0 0,0 0 648 0 0,0 0 120 0 0,7 2 16 0 0,-7-2 8 0 0,0 0-112 0 0,7 3-16 0 0,3-3-8 0 0,-3 0 0 0 0,4 0-96 0 0,-5 0-16 0 0,1 0-8 0 0,7-3-1 0 0,0 1-263 0 0,-1-5-48 0 0,-3 4-16 0 0,4-4 0 0 0,4 2-112 0 0,-7-1-16 0 0,-2-3-8 0 0,-6 2 0 0 0,3 1-72 0 0,1 1 80 0 0,-2-4-80 0 0,-5 4 80 0 0,0-6 40 0 0,-5 3 8 0 0,2-2 0 0 0,-1 1 0 0 0,-5 0 24 0 0,5 3 8 0 0,-3 3 0 0 0,-2 0 0 0 0,-6 0 24 0 0,5 3 8 0 0,-4 0 0 0 0,5 0 0 0 0,-5 6-32 0 0,0 0-8 0 0,-2 1 0 0 0,-2 1 0 0 0,0 5-16 0 0,6-5 0 0 0,-2 6 0 0 0,0 0 0 0 0,3 1-16 0 0,2 0-8 0 0,-1 3 0 0 0,2-3 0 0 0,6 0-40 0 0,-2-2-8 0 0,4 2 0 0 0,0 0 0 0 0,0-3-64 0 0,6 0 80 0 0,2 1-80 0 0,4-4 80 0 0,0-1-80 0 0,4 1 0 0 0,2-2 0 0 0,2-3 0 0 0,4 0 64 0 0,-1 2-64 0 0,2-1 64 0 0,2-5-64 0 0,3 0-1144 0 0,2 0-264 0 0,-13-5-64 0 0,5 2-5887 0 0</inkml:trace>
  <inkml:trace contextRef="#ctx0" brushRef="#br0" timeOffset="47">17853 2823 10592 0 0,'0'0'472'0'0,"-3"-2"96"0"0,-1-5-456 0 0,4 7-112 0 0,0 0 0 0 0,0 0 0 0 0,0 0 1064 0 0,7-3 192 0 0,2 0 40 0 0,-1 0 7 0 0,-8 3-711 0 0,14 0-144 0 0,3 0-24 0 0,-1 0-8 0 0,1 0-48 0 0,1 0-16 0 0,5 0 0 0 0,2 0 0 0 0,-5 3-352 0 0,4 0-96 0 0,-4-3 0 0 0,5 3-8 0 0,-2-3-904 0 0,-3 3-176 0 0</inkml:trace>
  <inkml:trace contextRef="#ctx0" brushRef="#br0" timeOffset="48">11463 2820 15056 0 0,'0'0'328'0'0,"0"0"72"0"0,0 0 16 0 0,-4-2 7 0 0,-2-1-335 0 0,-1-1-88 0 0,0 4 0 0 0,-2 0 0 0 0,-3 0 424 0 0,2 0 72 0 0,0 4 16 0 0,0 1 0 0 0,0-1-96 0 0,0 4-8 0 0,-1 2-8 0 0,1 5 0 0 0,3-1-176 0 0,1 5-40 0 0,-1-1-8 0 0,0 1 0 0 0,7 2 112 0 0,-4-3 32 0 0,4 4 0 0 0,4-1 0 0 0,3-4-320 0 0,-4 1 0 0 0,4-1 0 0 0,3-3 0 0 0,0 1 0 0 0,4-6-64 0 0,-1 1 64 0 0,1-2-96 0 0,3-2-288 0 0,0-2-64 0 0,0 1-16 0 0,0-1 0 0 0,0-4-768 0 0,-1 0-152 0 0,3-4-31 0 0,-3 2-9 0 0</inkml:trace>
  <inkml:trace contextRef="#ctx0" brushRef="#br0" timeOffset="49">21591 2844 9672 0 0,'3'-2'864'0'0,"-3"2"-696"0"0,0 0-168 0 0,0 0 0 0 0,0 0 1072 0 0,0 0 176 0 0,0 0 40 0 0,0 0 8 0 0,-3 8-624 0 0,-4 1-121 0 0,3 0-23 0 0,2 3-8 0 0,-6 1-232 0 0,2-2-56 0 0,2 4-8 0 0,2 0 0 0 0,-2-2 48 0 0,0 2 8 0 0,4-2 0 0 0,-4-3 0 0 0,4 4-152 0 0,4-3-24 0 0,-4 4-8 0 0,0-3 0 0 0,8-2-96 0 0,-6-1 88 0 0,-2-4-88 0 0,0-5 80 0 0,4 11-80 0 0,-4-11 0 0 0,0 0 0 0 0,0 0 64 0 0,0 0-64 0 0,0 0 0 0 0,0 0 72 0 0,0 0-72 0 0,6-7 72 0 0,2 3-72 0 0,-6-5 96 0 0,6 1-96 0 0,-2-4 64 0 0,2-3-64 0 0,-8-2 0 0 0,1 2 0 0 0,4-2 0 0 0,-2 2 80 0 0,1-6-80 0 0,3 2 64 0 0,-3 4-64 0 0,2-3 0 0 0,4 3 0 0 0,-2 0 0 0 0,1 7 0 0 0,2-2 0 0 0,2 1 0 0 0,-2 3 0 0 0,-2 2 0 0 0,1 2 0 0 0,4 2 0 0 0,-4 0 0 0 0,0 0-192 0 0,-3 2 16 0 0,4 2 8 0 0,-6 2 0 0 0,6-3-1080 0 0,-3 3-208 0 0,-2 4-47 0 0,1-2-1 0 0</inkml:trace>
  <inkml:trace contextRef="#ctx0" brushRef="#br0" timeOffset="50">25911 2865 13824 0 0,'0'0'304'0'0,"0"-6"64"0"0,3 0 16 0 0,5-3 0 0 0,-7 3-312 0 0,-1 1-72 0 0,4-2 0 0 0,0-2 0 0 0,-4 9 624 0 0,0 0 111 0 0,0-6 17 0 0,0 6 8 0 0,0 0-400 0 0,0 0-72 0 0,0 0-24 0 0,0 0 0 0 0,-9 3-264 0 0,1 0 0 0 0,2 3 0 0 0,-3 0 0 0 0,0 0 0 0 0,-1 3 0 0 0,-4 0 0 0 0,4 3 0 0 0,0-3 280 0 0,-4 0 0 0 0,4 4 0 0 0,3-1 0 0 0,-2-4-40 0 0,5 5-8 0 0,1-4 0 0 0,-2 2 0 0 0,10 0-232 0 0,-5-7 0 0 0,7 7 0 0 0,-1-2 0 0 0,1-1 0 0 0,0 1 0 0 0,2-3 0 0 0,2 1 0 0 0,-4-1 0 0 0,3-1 0 0 0,1-1 0 0 0,2 2 0 0 0,-3 0 72 0 0,1-6-72 0 0,-1 3 64 0 0,-1 0-64 0 0,-1 3 0 0 0,-1-3 0 0 0,-7-3 0 0 0,0 0 0 0 0,5 0 0 0 0,-5 0 0 0 0,0 0 0 0 0,0 0 0 0 0,0 0 0 0 0,0 0 0 0 0,0 0 72 0 0,-5 6-8 0 0,-2-3-64 0 0,-5 5-80 0 0,0-8 80 0 0,0 1-104 0 0,0 2 168 0 0,2 0 40 0 0,-4-3 8 0 0,1 3 0 0 0,-2 1-208 0 0,2-4-48 0 0,-1 2-8 0 0,0-2 0 0 0,2 3-312 0 0,1-3-64 0 0,4 0-16 0 0,7 0-4815 0 0,0 0-969 0 0</inkml:trace>
  <inkml:trace contextRef="#ctx0" brushRef="#br0" timeOffset="51">25124 2935 7832 0 0,'0'0'696'0'0,"0"0"-560"0"0,0 0-136 0 0,0 0 0 0 0,7 3 1360 0 0,-1-3 240 0 0,2 0 56 0 0,-5 4 8 0 0,-3-4-1152 0 0,12 3-224 0 0,-3-3-40 0 0,3 3-16 0 0,-5-1 55 0 0,4 2 17 0 0,-1-4 0 0 0,4 2 0 0 0,-1-2-144 0 0,2 0-24 0 0,-5 0-8 0 0,0-2 0 0 0,3 2-224 0 0,-3 0-40 0 0,1-4-16 0 0,-1 2 0 0 0,-4-1 152 0 0,-6 3 0 0 0,7-7 0 0 0,0 2 0 0 0,-3-5 0 0 0,-1 1 0 0 0,1 4 0 0 0,-4-8 0 0 0,0 1 0 0 0,-4 3 0 0 0,4 0 0 0 0,-3 1 0 0 0,-1-2 0 0 0,1 4 0 0 0,-4-3 0 0 0,1 3 0 0 0,-1-3 160 0 0,0 5 56 0 0,0 2 8 0 0,-4 2 8 0 0,4 0-8 0 0,-2 0-8 0 0,-1 2 0 0 0,0 2 0 0 0,-1-1-16 0 0,4 3 0 0 0,-6 0 0 0 0,2 3 0 0 0,1 2-80 0 0,-1 5-24 0 0,2-4 0 0 0,-1 3 0 0 0,1 3-8 0 0,1-2-8 0 0,1 2 0 0 0,7-1 0 0 0,-8-2-80 0 0,12 1 0 0 0,0-1 0 0 0,-1-3 64 0 0,4 3 0 0 0,7-1-64 0 0,-2-6 96 0 0,6 5-32 0 0,0-9-64 0 0,1 3 0 0 0,-2 2 0 0 0,5-6-88 0 0,1-3-1440 0 0,0-3-288 0 0,19-2-55 0 0,-11 1-17 0 0</inkml:trace>
  <inkml:trace contextRef="#ctx0" brushRef="#br0" timeOffset="52">16481 2898 15176 0 0,'0'0'328'0'0,"0"0"72"0"0,0 0 16 0 0,0 0 15 0 0,0 0-343 0 0,0 0-88 0 0,0 0 0 0 0,0 0 0 0 0,0 0 448 0 0,0 0 80 0 0,11 3 16 0 0,-5 4 0 0 0,3-7-240 0 0,-1 2-48 0 0,2-2 0 0 0,1 3-8 0 0,-2-3-248 0 0,1 0 64 0 0,0 0-64 0 0,1 3 0 0 0,0-3 0 0 0,-1 0 0 0 0,1-3 0 0 0,-7 3 0 0 0,4-3 0 0 0,-1 1 0 0 0,3-1 0 0 0,-6-4 0 0 0,2 2 0 0 0,-2-2 0 0 0,0-1 0 0 0,-2 2 0 0 0,1-3 0 0 0,-3-1 0 0 0,0 5 0 0 0,-3-5 0 0 0,1 5 0 0 0,2-2 0 0 0,0 7 0 0 0,-8 0 0 0 0,2-9 0 0 0,-4 6 0 0 0,-1 3 0 0 0,2 0 0 0 0,-3 3 88 0 0,0 0-8 0 0,-2 3 0 0 0,1 1 0 0 0,2 4 80 0 0,-2 2 8 0 0,-1-2 8 0 0,-1 4 0 0 0,6 0 112 0 0,-1 0 32 0 0,0 1 0 0 0,6 3 0 0 0,-3-7-160 0 0,4 3-24 0 0,3 0-8 0 0,3 0 0 0 0,4-6 160 0 0,3 2 24 0 0,4 2 8 0 0,3 0 0 0 0,0-11-256 0 0,4 4-64 0 0,2 0 0 0 0,0 1 0 0 0,5-7-608 0 0,-4 2-128 0 0,4-4-24 0 0,1-2-8135 0 0</inkml:trace>
  <inkml:trace contextRef="#ctx0" brushRef="#br0" timeOffset="53">5304 2894 13072 0 0,'4'6'576'0'0,"-1"-4"128"0"0,2 8-568 0 0,-4-1-136 0 0,3-3 0 0 0,-4 0 0 0 0,0 4 448 0 0,0-4 56 0 0,0 3 8 0 0,0 0 7 0 0,0-1-79 0 0,4 1-24 0 0,-4 2 0 0 0,0-3 0 0 0,0-1-128 0 0,0 1-32 0 0,3-1-8 0 0,-3-2 0 0 0,0-5-48 0 0,0 10-8 0 0,0-10 0 0 0,0 0 0 0 0,0 0-192 0 0,0 0 0 0 0,0 0 64 0 0,0 0-64 0 0,0 0 0 0 0,0 0 96 0 0,0 0-96 0 0,0-10 96 0 0,0 5-96 0 0,0-5 0 0 0,3-2 0 0 0,1 4 64 0 0,-1-5 136 0 0,4 0 24 0 0,-3-5 8 0 0,3 3 0 0 0,-4 0 40 0 0,7 0 8 0 0,-3-4 0 0 0,0 4 0 0 0,2 4-152 0 0,3-2-32 0 0,0 4-8 0 0,-1 3 0 0 0,-2-2 0 0 0,6 3 0 0 0,-2 3 0 0 0,0-1 0 0 0,-2 3-88 0 0,-1 0 0 0 0,4 10 0 0 0,-3-2 0 0 0,-2 2 0 0 0,-2-1 0 0 0,4 6 0 0 0,-2 3 0 0 0,1-3-128 0 0,1 0-24 0 0,-4 3 0 0 0,3 3 0 0 0,-3 0-1256 0 0,0-1-248 0 0</inkml:trace>
  <inkml:trace contextRef="#ctx0" brushRef="#br0" timeOffset="54">21993 2872 2304 0 0,'0'0'96'0'0,"6"0"32"0"0,-6 0-128 0 0,7-3 0 0 0,0-2 0 0 0,0 1 0 0 0,3 4 1112 0 0,-10 0 200 0 0,0 0 32 0 0,7-2 16 0 0,3 2-320 0 0,-10 0-64 0 0,0 0-16 0 0,0 0 0 0 0,0 0-360 0 0,7-5-80 0 0,0 5-8 0 0,-7 0-8 0 0,0 0 8 0 0,0 0 8 0 0,0 0 0 0 0,0 0 0 0 0,0-5-184 0 0,0 5-41 0 0,0-6-7 0 0,0 6 0 0 0,-7-4 0 0 0,4 2 0 0 0,-5-5 0 0 0,5 5 0 0 0,3 2-40 0 0,-6-4-16 0 0,-5 4 0 0 0,1-2 0 0 0,-4-2-8 0 0,1 4 0 0 0,2 4 0 0 0,-6 2 0 0 0,4-6-24 0 0,-5 6-8 0 0,5 3 0 0 0,0 0 0 0 0,-1 4 96 0 0,0-5 24 0 0,4 4 0 0 0,0 2 0 0 0,0 1-192 0 0,3 2-40 0 0,4-2-8 0 0,-1-4 0 0 0,4 4 24 0 0,4-2 0 0 0,2-1 0 0 0,5-3 0 0 0,-2 7-96 0 0,2-8 64 0 0,6-1-64 0 0,1-2 64 0 0,-2 1-64 0 0,1-2 0 0 0,3-2 0 0 0,4 1 0 0 0,0-3-160 0 0,0-3-40 0 0,-7 3-16 0 0,1-2-5751 0 0,-2-2-1153 0 0</inkml:trace>
  <inkml:trace contextRef="#ctx0" brushRef="#br0" timeOffset="55">15085 2844 8752 0 0,'0'0'776'0'0,"0"0"-616"0"0,0 0-160 0 0,0-7 0 0 0,0 2 1272 0 0,-2-1 224 0 0,-2 3 40 0 0,-4 0 16 0 0,2 3-808 0 0,0 0-161 0 0,-2 0-31 0 0,-2 0-8 0 0,1 3-40 0 0,-6 0-16 0 0,5 3 0 0 0,-4 4 0 0 0,0-5-320 0 0,5 5-64 0 0,-6 1-8 0 0,4 4-8 0 0,0-3 8 0 0,0 1 8 0 0,5-2 0 0 0,1 2 0 0 0,0-1-40 0 0,5-3 0 0 0,0 2-64 0 0,5 2 96 0 0,0 0-96 0 0,5-3 72 0 0,-1 0-72 0 0,5 0 64 0 0,0-5-64 0 0,2 2 0 0 0,2-2 0 0 0,-1 2 64 0 0,7-4-168 0 0,-3-3-40 0 0,-1 4-8 0 0,1-4 0 0 0,2-4-992 0 0,-3 1-200 0 0,1 0-32 0 0,2-1-5487 0 0</inkml:trace>
  <inkml:trace contextRef="#ctx0" brushRef="#br0" timeOffset="56">22669 2954 13824 0 0,'0'0'304'0'0,"0"0"64"0"0,0 0 16 0 0,0 0 0 0 0,0 0-312 0 0,0 0-72 0 0,7 0 0 0 0,0 0 0 0 0,1 0 832 0 0,-2 0 159 0 0,1 0 25 0 0,0-4 8 0 0,2 4-776 0 0,-2-2-152 0 0,0-1-32 0 0,4 0-64 0 0,-5 3 104 0 0,4-4-32 0 0,-3 1-8 0 0,0 1 0 0 0,-4-1-64 0 0,4 0 0 0 0,1-1 0 0 0,-5 1 64 0 0,-3 3-64 0 0,3-7 0 0 0,1 3 0 0 0,-1-6 0 0 0,-3 5 0 0 0,0-2 0 0 0,0 1 0 0 0,0 0 0 0 0,0 0 0 0 0,0 1 0 0 0,-3-6 0 0 0,3 6 64 0 0,-4-1-168 0 0,1 0-40 0 0,-8 3-8 0 0,1 3 0 0 0,-1-6 344 0 0,2 6 64 0 0,-1 0 8 0 0,-1 0 8 0 0,-3 0-112 0 0,5 6-32 0 0,-1 3 0 0 0,0 0 0 0 0,0-2 8 0 0,-2 1 0 0 0,10 5 0 0 0,-2-2 0 0 0,0 1 280 0 0,2-1 64 0 0,2 3 0 0 0,2-3 8 0 0,6 1-392 0 0,-6-1-96 0 0,5-1 0 0 0,0-1 0 0 0,1 1 0 0 0,2-1 0 0 0,0-3 0 0 0,6 0 0 0 0,2 1 0 0 0,-4-2 0 0 0,0-2 0 0 0,-5 4 0 0 0,5-4-960 0 0,-1-3-224 0 0,-3 0-32 0 0,4-3-4319 0 0,-4 3-865 0 0</inkml:trace>
  <inkml:trace contextRef="#ctx0" brushRef="#br0" timeOffset="57">22285 2878 10136 0 0,'0'0'448'0'0,"0"-7"96"0"0,4 4-440 0 0,-1-2-104 0 0,-3-6 0 0 0,0 6 0 0 0,0 0 840 0 0,0 5 152 0 0,0 0 24 0 0,0 0 8 0 0,0-5-160 0 0,0 5-33 0 0,-3-4-7 0 0,-1-1 0 0 0,-3 5-504 0 0,2 5-96 0 0,-4-3-16 0 0,-1 0-8 0 0,1 5 176 0 0,-1-1 32 0 0,0 1 8 0 0,-1 4 0 0 0,3-1-192 0 0,-1 5-32 0 0,-5-4 0 0 0,8 4-8 0 0,2-1 0 0 0,1-3 0 0 0,-1 1 0 0 0,1 3 0 0 0,6-2-96 0 0,-3-2-24 0 0,4 1 0 0 0,-1-2 0 0 0,1-2-64 0 0,2 2 0 0 0,5-4 0 0 0,1 4 0 0 0,-1-5 0 0 0,0-2-112 0 0,2 0 16 0 0,0 3 0 0 0,-3-2-1024 0 0,4-2-208 0 0,-3-4-40 0 0,2 2-6247 0 0</inkml:trace>
  <inkml:trace contextRef="#ctx0" brushRef="#br0" timeOffset="58">20964 2887 10592 0 0,'-3'-15'944'0'0,"-1"12"-752"0"0,2-2-192 0 0,2-1 0 0 0,0 6 864 0 0,0-7 144 0 0,-3 1 24 0 0,-2-1 8 0 0,-1 2-289 0 0,2 5-55 0 0,-2-4-16 0 0,-2 4 0 0 0,-2 0-208 0 0,4 4-48 0 0,-4 1-8 0 0,-2 2 0 0 0,3 1-256 0 0,2 3-48 0 0,-3 0-16 0 0,0 1 0 0 0,3 0-96 0 0,0 2 0 0 0,3 0 0 0 0,-3-3 0 0 0,7 1 0 0 0,0 1 0 0 0,0-5 0 0 0,4 1 0 0 0,-4 1 0 0 0,3-4 0 0 0,-3-6 0 0 0,4 9 0 0 0,3-3-112 0 0,-7-6-48 0 0,0 0 0 0 0,7 3-8 0 0,3 1-224 0 0,-4-4-48 0 0,-6 0-8 0 0,7-7 0 0 0,-7 7 136 0 0,7-3 24 0 0,-1 0 8 0 0,2-3 0 0 0,-4 0 280 0 0,3-2 0 0 0,-4-2 64 0 0,-1 0-64 0 0,2 6 256 0 0,-4-9 8 0 0,0 3 0 0 0,4-1 0 0 0,-4-3-8 0 0,2 6-8 0 0,2 2 0 0 0,0 1 0 0 0,-4-5 72 0 0,4 5 8 0 0,-4 5 8 0 0,0 0 0 0 0,0 0-64 0 0,0 0-16 0 0,0 0 0 0 0,0 0 0 0 0,2 5-72 0 0,6 5-24 0 0,-6 1 0 0 0,7 1 0 0 0,-6 4-56 0 0,-1 1-8 0 0,2-2-8 0 0,-1 5 0 0 0,4 0-88 0 0,-7-2 0 0 0,4 4 72 0 0,-2-1-72 0 0,2 3 128 0 0,0 0-16 0 0,-4-3 0 0 0,0 3 0 0 0,0 2-40 0 0,3-2-8 0 0,-6-4 0 0 0,3 4 0 0 0,-8 0-64 0 0,2-2 0 0 0,-4-4 0 0 0,1-3 0 0 0,-6 0 0 0 0,-3-3 80 0 0,6 1-16 0 0,-5-5-64 0 0,-4-1 144 0 0,1-1-24 0 0,-1-6-8 0 0,4 0 0 0 0,0 0-704 0 0,3-6-144 0 0,1 2-24 0 0,3-5-8135 0 0</inkml:trace>
  <inkml:trace contextRef="#ctx0" brushRef="#br0" timeOffset="59">2573 2837 10592 0 0,'-5'-4'944'0'0,"1"2"-752"0"0,4 2-192 0 0,-9 0 0 0 0,0 6 720 0 0,0-4 112 0 0,2 2 16 0 0,-3 5 8 0 0,0-3-296 0 0,0 6-56 0 0,-1 0-17 0 0,0 0 1 0 0,1 2-104 0 0,4 1-32 0 0,-2 5 0 0 0,2-5 0 0 0,3 2-192 0 0,3 3-32 0 0,-3-5-16 0 0,6 0 0 0 0,0 0-112 0 0,1-7 0 0 0,6 5 0 0 0,-6-8 0 0 0,-4-5 0 0 0,9 10 0 0 0,5-5 0 0 0,-3-1 0 0 0,-1-4-216 0 0,3-4-8 0 0,1 4-8 0 0,-1-5 0 0 0,-2-5-224 0 0,1 2-48 0 0,-1-5-8 0 0,-1 3 1 0 0,-2 1 223 0 0,-6 1 32 0 0,6-4 16 0 0,-5 1 0 0 0,4 0 384 0 0,-3 0 80 0 0,-8-4 8 0 0,8 6 8 0 0,-4-2-16 0 0,0 3 0 0 0,0-5-1 0 0,-4 8 1 0 0,4-5 184 0 0,0 10 32 0 0,0 0 8 0 0,0 0 0 0 0,0 0-144 0 0,0 0-24 0 0,0 0-8 0 0,0 0 0 0 0,0 0-40 0 0,0 0-8 0 0,0 13 0 0 0,0-1 0 0 0,0-3-64 0 0,0 4-24 0 0,4 2 0 0 0,-4-1 0 0 0,2 3-136 0 0,2-2 64 0 0,-1 0-64 0 0,1 0 0 0 0,7-1 0 0 0,-5-2 0 0 0,-2 3 0 0 0,2-2-96 0 0,2 0-832 0 0,1-5-160 0 0,-2 1-32 0 0</inkml:trace>
  <inkml:trace contextRef="#ctx0" brushRef="#br0" timeOffset="60">25668 2863 11976 0 0,'0'0'528'0'0,"-2"-4"112"0"0,2 4-512 0 0,0-7-128 0 0,0 2 0 0 0,0 5 0 0 0,0 0 848 0 0,0 0 144 0 0,0 0 24 0 0,0 0 7 0 0,-4-5-639 0 0,4 5-120 0 0,-6-5-24 0 0,-2 5-8 0 0,2 0-16 0 0,-4 0-8 0 0,1 5 0 0 0,-3 0 0 0 0,1-2-48 0 0,-1-1-16 0 0,0 9 0 0 0,0-6 0 0 0,1 5 16 0 0,-2-5 0 0 0,3 5 0 0 0,-1-5 0 0 0,5 5-40 0 0,-1-5-8 0 0,0 1 0 0 0,3 4 0 0 0,4-5 48 0 0,0 5 0 0 0,0-5 8 0 0,0 2 0 0 0,0-1-168 0 0,8 2 0 0 0,-5-3 0 0 0,7 0 0 0 0,-7 5 0 0 0,5-5-104 0 0,1 4 8 0 0,-2-3 8 0 0,3-3 88 0 0,1 4 128 0 0,1-2-32 0 0,2-2-8 0 0,-4 1-88 0 0,8-1 0 0 0,-4-3 0 0 0,-4 6 0 0 0,4-6 0 0 0,-4 3 0 0 0,4 0 0 0 0,-4 1 0 0 0,-4-3 0 0 0,-6-1-112 0 0,0 0 24 0 0,0 0 8 0 0,0 0 80 0 0,0 0 0 0 0,0 0 0 0 0,0 0 0 0 0,-10 4 0 0 0,-4-1-80 0 0,1 3 80 0 0,0-3 0 0 0,-1 1-72 0 0,0-4 72 0 0,-4 2 0 0 0,6 0-72 0 0,-1 5-72 0 0,-1-3-16 0 0,-4-4 0 0 0,7 5 0 0 0,1-5-40 0 0,4 3-16 0 0,-2-6 0 0 0,8 3 0 0 0,0 0-1056 0 0,0 0-208 0 0,0 0-47 0 0,19-9-9 0 0</inkml:trace>
  <inkml:trace contextRef="#ctx0" brushRef="#br0" timeOffset="61">19612 2920 6448 0 0,'-16'-7'288'0'0,"16"7"56"0"0,7-5-280 0 0,-7 5-64 0 0,-11-6 0 0 0,11 6 0 0 0,0 0 2008 0 0,0 0 384 0 0,0 0 72 0 0,0 0 23 0 0,0 0-1607 0 0,0 0-320 0 0,0 0-64 0 0,-6 6-16 0 0,-2-1-120 0 0,6 2-24 0 0,4 0-8 0 0,-2 1 0 0 0,-2 2-112 0 0,-3 6-24 0 0,5-6-8 0 0,5 3 0 0 0,-3-4 56 0 0,-2 3 16 0 0,-2-3 0 0 0,8 0 0 0 0,-2 0-256 0 0,-2-3 0 0 0,-4-2 0 0 0,-2 1 0 0 0,8 1 0 0 0,-4 1 0 0 0,0-7 0 0 0,0 0 0 0 0,0 0 0 0 0,0 0 0 0 0,0 0 0 0 0,0 0 0 0 0,-8-4 0 0 0,8 4 0 0 0,0 0 0 0 0,-2-5 0 0 0,-3-4 0 0 0,2-1 0 0 0,3 1 0 0 0,3-3 0 0 0,4 2 0 0 0,-3-1 0 0 0,0-4 0 0 0,2 1 0 0 0,8-2 96 0 0,-8 1-24 0 0,1-2-8 0 0,-4 6 0 0 0,9-2-64 0 0,-3 3 64 0 0,-2-4-64 0 0,-3 7 64 0 0,2-3 0 0 0,1 7 0 0 0,3 0 0 0 0,-3-1 0 0 0,-7 4-64 0 0,0 0 64 0 0,11 4-64 0 0,-4-1 64 0 0,-7-3 0 0 0,0 0 0 0 0,6 8 0 0 0,1 3 0 0 0,0 4-64 0 0,-7-5 0 0 0,3 3 0 0 0,-3 2 0 0 0,3 1 0 0 0,1 1 0 0 0,-8-2 0 0 0,1 0 0 0 0,3 1 0 0 0,0-1-88 0 0,0 0 24 0 0,0-3 0 0 0,0-3-312 0 0,0 4-56 0 0,7 0-16 0 0,-4-2 0 0 0,-3-11-992 0 0,4 5-208 0 0,7 2-39 0 0,-2 0-9 0 0</inkml:trace>
  <inkml:trace contextRef="#ctx0" brushRef="#br0" timeOffset="62">8161 2839 15488 0 0,'0'0'344'0'0,"0"0"72"0"0,0 0 7 0 0,0 0 9 0 0,0 0-344 0 0,0 0-88 0 0,0 0 0 0 0,0 0 0 0 0,0 8 408 0 0,0 2 64 0 0,0-1 8 0 0,0 4 8 0 0,0-2-128 0 0,0 5-24 0 0,3-5-8 0 0,-3 4 0 0 0,0 1-136 0 0,4-1-32 0 0,0 0-8 0 0,2 1 0 0 0,-6-1-88 0 0,3 0-64 0 0,1-4 72 0 0,-2-2-72 0 0,-2 1 0 0 0,0-2-120 0 0,0-8 16 0 0,0 0 0 0 0,0 0-312 0 0,0 0-64 0 0,0 0-16 0 0,0 0 0 0 0,0 0-896 0 0,0 0-175 0 0,0 0-41 0 0</inkml:trace>
  <inkml:trace contextRef="#ctx0" brushRef="#br0" timeOffset="63">6693 2872 12440 0 0,'-13'-5'1104'0'0,"13"5"-880"0"0,0 0-224 0 0,0 0 0 0 0,-8 3 544 0 0,8-3 72 0 0,0 0 16 0 0,0 0 0 0 0,8 6-393 0 0,3-3-79 0 0,2-3-8 0 0,0 0-8 0 0,4 4-80 0 0,-1-4-64 0 0,2 0 96 0 0,2 0-96 0 0,8-7-96 0 0,-1 3-80 0 0,-4 2-16 0 0,1-1 1 0 0,0-3-993 0 0,0 3-208 0 0,20-9-40 0 0,-12 6-8 0 0</inkml:trace>
  <inkml:trace contextRef="#ctx0" brushRef="#br0" timeOffset="64">14751 2842 12752 0 0,'0'0'568'0'0,"0"0"112"0"0,0 0-544 0 0,-3 0-136 0 0,-3 0 0 0 0,0 0 0 0 0,-2 0 376 0 0,-2 2 40 0 0,6 2 16 0 0,-6-4 0 0 0,4 5-200 0 0,-4 0-40 0 0,-1 0 0 0 0,4 0-9 0 0,-4 5-23 0 0,5-5 0 0 0,6-5 0 0 0,-3 6 0 0 0,-4 1 64 0 0,7-7 16 0 0,0 0 0 0 0,0 6 0 0 0,0 3-240 0 0,0-4 64 0 0,3 2-64 0 0,4 0 0 0 0,-1 1 0 0 0,5-1 0 0 0,-1-3 0 0 0,8 7 0 0 0,-2-7 0 0 0,2 7 0 0 0,-2-2 0 0 0,2-3 0 0 0,-2 0 0 0 0,1 3 0 0 0,-3 0 0 0 0,0 0 0 0 0,-3-3 0 0 0,-1 0 0 0 0,-4-3 64 0 0,1 4-64 0 0,-7-1 64 0 0,0-6 0 0 0,0 0-64 0 0,-7 8 96 0 0,-8 2 24 0 0,3-2 0 0 0,-5-2 0 0 0,0-1 0 0 0,-4 0-120 0 0,0 0 0 0 0,-2-1 0 0 0,3-2 0 0 0,3 1 0 0 0,0-3-144 0 0,-1 0 32 0 0,5 0 8 0 0,2 0-296 0 0,2 0-56 0 0,9 0-16 0 0,0 0-6503 0 0</inkml:trace>
  <inkml:trace contextRef="#ctx0" brushRef="#br0" timeOffset="65">22980 2844 10592 0 0,'0'0'944'0'0,"0"0"-752"0"0,0 0-192 0 0,0 0 0 0 0,0-2 1056 0 0,0 2 168 0 0,0 0 40 0 0,0 0 7 0 0,0 0-503 0 0,0 0-96 0 0,0 0-16 0 0,-8 5-8 0 0,6 0-264 0 0,-2 6-64 0 0,4-3 0 0 0,4 1-8 0 0,-4 4 32 0 0,0-2 8 0 0,2 1 0 0 0,3 1 0 0 0,-5 2-232 0 0,3-3-48 0 0,-1 0-8 0 0,3 0 0 0 0,0-2 56 0 0,0-1 8 0 0,3-1 0 0 0,-2 2 0 0 0,-3-4-64 0 0,-1-1 0 0 0,7 2-64 0 0,-4-1 96 0 0,3-3 128 0 0,-6 0 16 0 0,-2-3 8 0 0,11 0 0 0 0,-3-3-248 0 0,-3 0 0 0 0,4-1 0 0 0,-4-1 0 0 0,3 1 0 0 0,-2-1 0 0 0,0-1 0 0 0,-6-4 0 0 0,-2 2 0 0 0,2-1 64 0 0,6-6-64 0 0,0 2 0 0 0,-6 0 0 0 0,3 1 0 0 0,2-2 0 0 0,-5 1 0 0 0,0 1 0 0 0,0 0 0 0 0,0 0 0 0 0,0 3 0 0 0,5 1-272 0 0,-4 1-104 0 0,-1 1-16 0 0,4 4-8 0 0,-4 2-752 0 0,0 0-144 0 0,0 0-32 0 0,0 0-6359 0 0</inkml:trace>
  <inkml:trace contextRef="#ctx0" brushRef="#br0" timeOffset="66">23946 2863 15664 0 0,'0'0'344'0'0,"0"0"71"0"0,-7-4 9 0 0,7 4 24 0 0,-4-7-360 0 0,4 7-88 0 0,-6-2 0 0 0,3-1 0 0 0,-3 0 424 0 0,-2 1 72 0 0,2 2 16 0 0,-5 0 0 0 0,4 2-416 0 0,1 1-96 0 0,-4 2 0 0 0,2 2 0 0 0,2 2 0 0 0,-1 1 0 0 0,4-5 0 0 0,-5 7 0 0 0,6 1 432 0 0,2-2 64 0 0,0-1 16 0 0,0-2 0 0 0,2 2-600 0 0,2-1-112 0 0,-4-1-24 0 0,4-2-8 0 0,2 4-40 0 0,-2-5-8 0 0,0 2 0 0 0,-4-7 0 0 0,0 0 104 0 0,0 0 16 0 0,0 0 8 0 0,0 0 0 0 0,0 0-168 0 0,5 0-32 0 0,2-2 0 0 0,-7 2-8 0 0,0 0 288 0 0,8-6 72 0 0,-6-1 0 0 0,5 5 0 0 0,-3-9 200 0 0,3 7 56 0 0,-3-9 16 0 0,-2 3 0 0 0,2 2-24 0 0,-1-2-8 0 0,2-1 0 0 0,-3 1 0 0 0,2-2-240 0 0,-1 4 0 0 0,0-2 0 0 0,0 5 0 0 0,1-1 456 0 0,0-1 48 0 0,-4 7 8 0 0,0 0 0 0 0,0 0 0 0 0,0 0 0 0 0,0 0 0 0 0,7 9 0 0 0,-4 0-416 0 0,3 1-96 0 0,-2 1 0 0 0,-1 4 0 0 0,4 0 0 0 0,-7 3 0 0 0,4-2 0 0 0,-2 1 0 0 0,-2 5 0 0 0,4 3 0 0 0,-4-1 0 0 0,0 0 0 0 0,0 3 272 0 0,-4-3 32 0 0,2 1 8 0 0,-2 2 0 0 0,4-3-240 0 0,-3-1-72 0 0,-1 2 0 0 0,1 1 0 0 0,-4-7 96 0 0,4 0-96 0 0,-4-4 96 0 0,0 1-96 0 0,-6-8 96 0 0,2 1-32 0 0,-2-3 0 0 0,-1 1-64 0 0,-2-7 88 0 0,-5 0-88 0 0,4-7 80 0 0,-3 5-80 0 0,-4-8-96 0 0,2 4-64 0 0,2-9-8 0 0,4 0-6512 0 0,6 0-1295 0 0</inkml:trace>
  <inkml:trace contextRef="#ctx0" brushRef="#br0" timeOffset="67">24590 2883 11600 0 0,'0'0'512'0'0,"0"0"112"0"0,0 0-496 0 0,0 0-128 0 0,0 0 0 0 0,0 0 0 0 0,0 0 432 0 0,7 3 64 0 0,-7-3 16 0 0,6 7 0 0 0,2-5-56 0 0,-4 4-8 0 0,-2 1 0 0 0,2 1-1 0 0,0 2-287 0 0,-3 2-56 0 0,-1 3-8 0 0,5-4-8 0 0,-2 0-88 0 0,-3-2 0 0 0,0 2 0 0 0,0-1 0 0 0,0-1 0 0 0,0 0 96 0 0,0-9 0 0 0,0 6 0 0 0,0-6-96 0 0,0 0 0 0 0,0 9 0 0 0,0-9 0 0 0,0 0-112 0 0,0 0-40 0 0,0 0-8 0 0,0 0 0 0 0,0 0 160 0 0,0 0-96 0 0,0-3 96 0 0,4-7-80 0 0,-1 5 80 0 0,4-5 0 0 0,-4 0 0 0 0,5 0 0 0 0,-2 0 64 0 0,2-2 32 0 0,-3 0 8 0 0,2 3 0 0 0,1 0 120 0 0,-2 0 32 0 0,2 3 0 0 0,2-4 0 0 0,-8 5-8 0 0,5 1 0 0 0,0 1 0 0 0,0 0 0 0 0,3 3-112 0 0,-10 0-16 0 0,0 0-8 0 0,4 10 0 0 0,-1-5-112 0 0,1 5 0 0 0,-4 0 0 0 0,3-2 0 0 0,-3 4 0 0 0,0-3 0 0 0,-3 4 0 0 0,3-2 0 0 0,-4 2 0 0 0,4-5 0 0 0,-3-1 0 0 0,3 2 0 0 0,-4 0 64 0 0,4-9 0 0 0,0 0-64 0 0,0 0 96 0 0,0 9-96 0 0,0-9-104 0 0,0 0 16 0 0,0 0 8 0 0,0 0-40 0 0,0 0-8 0 0,0 0 0 0 0,0 0 0 0 0,0 0 128 0 0,4-6 0 0 0,3-4 0 0 0,2 2 0 0 0,-2-2 136 0 0,4 2 0 0 0,-5-1 0 0 0,5-4 0 0 0,-2-2-136 0 0,2 2 0 0 0,-1 2 0 0 0,0-4 0 0 0,1 2 256 0 0,2 1 16 0 0,-2 3 8 0 0,-2 1 0 0 0,-1-2-48 0 0,2 4-8 0 0,-3 4 0 0 0,3-2 0 0 0,-1 4-224 0 0,-1 0 64 0 0,-8 0-64 0 0,7 4 0 0 0,-1 1 0 0 0,1 5 0 0 0,-3-2 0 0 0,3 4 0 0 0,-5-2 64 0 0,2 5 0 0 0,-1 0-64 0 0,1 0 96 0 0,-1-4-96 0 0,1 5 0 0 0,2-1 0 0 0,-2 0-80 0 0,0 0-128 0 0,-2-2-24 0 0,3-4-8 0 0,-2 3 0 0 0,-3 1-456 0 0,4-2-88 0 0,-4-2-16 0 0,2 1-6655 0 0</inkml:trace>
  <inkml:trace contextRef="#ctx0" brushRef="#br0" timeOffset="68">15970 2889 3224 0 0,'0'0'288'0'0,"0"-6"-288"0"0,0 4 0 0 0,0 2 0 0 0,0 0 2240 0 0,0 0 384 0 0,-4-3 88 0 0,4 3 8 0 0,0 0-1472 0 0,0 0-304 0 0,0 0-57 0 0,0 0-15 0 0,0 0-280 0 0,0 0-56 0 0,0 5-16 0 0,0 1 0 0 0,0 3-288 0 0,-3 1-56 0 0,1 5-16 0 0,2-5 0 0 0,-4 1 160 0 0,0-2 24 0 0,4 2 8 0 0,-3 0 0 0 0,-1-6-288 0 0,4 5-64 0 0,-3 1 0 0 0,3 5 0 0 0,0-8 0 0 0,-2-1 0 0 0,2-1 0 0 0,-4 3 0 0 0,4-9 88 0 0,0 0-24 0 0,0 0-64 0 0,0 0 96 0 0,0 0-96 0 0,0 0-96 0 0,0 0 24 0 0,0 0 0 0 0,0 0 0 0 0,0 0 0 0 0,0 0 0 0 0,0 0 0 0 0,0 0 8 0 0,9-9 0 0 0,-2 0 0 0 0,1 0 0 0 0,-3-4 64 0 0,2 2 0 0 0,5-5 0 0 0,-3 0 0 0 0,2 5 80 0 0,-2-1 56 0 0,-2 1 16 0 0,1-3 0 0 0,2 6-328 0 0,0-4-64 0 0,-3 3-16 0 0,3 3 0 0 0,-3-1 400 0 0,2 5 80 0 0,-4-2 8 0 0,-5 4 8 0 0,0 0-240 0 0,0 0 0 0 0,6 6 0 0 0,2 1 0 0 0,-3-5 64 0 0,-1 8-64 0 0,0-2 0 0 0,-4 1 0 0 0,0 1 0 0 0,0 0-80 0 0,0 1 0 0 0,2 1 0 0 0,-4-2 80 0 0,2-2 0 0 0,-4 1 0 0 0,4 1 64 0 0,0-4-64 0 0,0 3 0 0 0,0-9 0 0 0,0 6 64 0 0,0 3-64 0 0,0-9 0 0 0,0 0 0 0 0,0 0 0 0 0,0 0 0 0 0,0 0-80 0 0,0 0 80 0 0,0 0 0 0 0,0 0 0 0 0,0 0 0 0 0,0 0 0 0 0,0 0 0 0 0,4-9 0 0 0,2 3 0 0 0,-2-3 0 0 0,2-1 0 0 0,1-1 0 0 0,0-1 0 0 0,-3-2 0 0 0,2 3 0 0 0,4-4 0 0 0,-2 5 72 0 0,-2 2-8 0 0,4-1 0 0 0,-4 0 80 0 0,2 3 16 0 0,2-1 0 0 0,-4 5 0 0 0,1-5-48 0 0,4 5-8 0 0,-5 2 0 0 0,1 0 0 0 0,0 2 0 0 0,1 1 0 0 0,-3 1 0 0 0,-1 5 0 0 0,3-1-104 0 0,-3 1 72 0 0,2 3-72 0 0,1 1 64 0 0,0-3-64 0 0,-4-2 0 0 0,3 4 0 0 0,-2-1 0 0 0,0 2 0 0 0,-1 0 0 0 0,-3 2-112 0 0,7-6 40 0 0,0 0-344 0 0,-4-3-64 0 0,-3 3-8 0 0,7 0-8 0 0,0-3-1072 0 0,-1-3-224 0 0,-6-3-31 0 0,14 9-17 0 0</inkml:trace>
  <inkml:trace contextRef="#ctx0" brushRef="#br0" timeOffset="69">26550 2898 5064 0 0,'0'0'224'0'0,"-2"-5"48"0"0,-3-5-272 0 0,2 8 0 0 0,1-5 0 0 0,2 7 0 0 0,-5-6 2448 0 0,-2 3 432 0 0,5 1 96 0 0,-6 2 7 0 0,1 0-1991 0 0,0 2-392 0 0,1 1-88 0 0,-1 1-8 0 0,-2-2-208 0 0,-3 5-40 0 0,6 1 0 0 0,-4 1-8 0 0,3 1-16 0 0,0 1 0 0 0,-3-1 0 0 0,2 2 0 0 0,2 0-232 0 0,2-1 0 0 0,3 2 0 0 0,1 0 0 0 0,0-4 0 0 0,0 2 0 0 0,1-1 0 0 0,3-5 0 0 0,0 5 0 0 0,2-1 0 0 0,-2-2 0 0 0,1-2 0 0 0,7-2-120 0 0,-5 0-72 0 0,3 0-8 0 0,-4-3-8 0 0,6 0-80 0 0,-6-3-8 0 0,0-3-8 0 0,4 3 0 0 0,-3-3-72 0 0,0 0-8 0 0,1 0-8 0 0,-6 0 0 0 0,5-3 280 0 0,-2-1 112 0 0,-3-1-88 0 0,1 2 88 0 0,2-6 0 0 0,-5 2 80 0 0,0 0 0 0 0,2 2 0 0 0,-2 2 216 0 0,0-1 48 0 0,0 1 8 0 0,0 4 0 0 0,0-2-160 0 0,0 2-32 0 0,4-2-8 0 0,-4 7 0 0 0,0 0 168 0 0,0 0 32 0 0,0 0 0 0 0,0 0 8 0 0,0 0-288 0 0,0 0-72 0 0,3 12 0 0 0,-3-2 0 0 0,0-2 0 0 0,4 5 0 0 0,-4 2 0 0 0,3 1 0 0 0,1-1 0 0 0,-4 0 0 0 0,0 2 0 0 0,0 1 0 0 0,4 1 0 0 0,-4 2 0 0 0,0 1 0 0 0,0-2 0 0 0,0-2 0 0 0,0 5 0 0 0,0-3 0 0 0,0-2 0 0 0,0 4 0 0 0,0-1 0 0 0,0-3 0 0 0,0 3 0 0 0,0-4 224 0 0,0-1 32 0 0,0-1 8 0 0,0 0 0 0 0,0 0-168 0 0,0-5-96 0 0,-4-1 96 0 0,0-1-96 0 0,4-8 112 0 0,0 0-32 0 0,-7 6-8 0 0,0-2 0 0 0,0 0 48 0 0,2-4 8 0 0,-7-4 0 0 0,2 0 0 0 0,3-2-128 0 0,-2-2 0 0 0,1-1 0 0 0,-3-1 0 0 0,6-5 0 0 0,-5 0 0 0 0,2-3 0 0 0,-2 3 0 0 0,3-2-1616 0 0,-1-2-344 0 0,3 1-72 0 0</inkml:trace>
  <inkml:trace contextRef="#ctx0" brushRef="#br0" timeOffset="70">23235 2878 13128 0 0,'2'-4'576'0'0,"3"4"128"0"0,-5-3-560 0 0,0 3-144 0 0,0 0 0 0 0,0 0 0 0 0,0 0 800 0 0,0 0 136 0 0,0 0 23 0 0,0 0 9 0 0,0 0-168 0 0,0 0-32 0 0,0 7 0 0 0,0 1-8 0 0,0 1-464 0 0,0 0-88 0 0,-7 3-16 0 0,7 1-8 0 0,2-4 112 0 0,-2 2 24 0 0,-2 2 8 0 0,2 0 0 0 0,0-3-264 0 0,0 4-64 0 0,0-3 0 0 0,0 2 0 0 0,0-1 0 0 0,2-6-96 0 0,-2 4 16 0 0,5-5 8 0 0,-5-2 72 0 0,0-3 96 0 0,3 6-16 0 0,-3-6-8 0 0,0 0-536 0 0,0 0-112 0 0,0 0-16 0 0,0 0-8 0 0,7 0-792 0 0,1-6-160 0 0,-2 3-32 0 0,-1-6-5287 0 0</inkml:trace>
  <inkml:trace contextRef="#ctx0" brushRef="#br0" timeOffset="71">26138 2887 10136 0 0,'0'0'896'0'0,"0"0"-712"0"0,0-6-184 0 0,3 0 0 0 0,-3 6 944 0 0,0 0 152 0 0,0 0 32 0 0,0 0 8 0 0,0 0-464 0 0,-7-3-97 0 0,4 3-23 0 0,-3 7 0 0 0,2-5-152 0 0,1 4-32 0 0,-7 1-8 0 0,3 1 0 0 0,0 3-288 0 0,0 3-72 0 0,4 1 0 0 0,-7-1 0 0 0,6 1 0 0 0,-3 0 0 0 0,5 0 0 0 0,-2 2 0 0 0,1-2 224 0 0,3-3 24 0 0,0-1 8 0 0,3 2 0 0 0,1 2-192 0 0,-2-6-64 0 0,5 2 0 0 0,4-1 72 0 0,-5-3-72 0 0,1-2 0 0 0,4-3 0 0 0,-2-2 0 0 0,2-2 0 0 0,2-3-88 0 0,1 1 24 0 0,-4-5 0 0 0,4 4-208 0 0,-4-5-40 0 0,-3 5-8 0 0,0-8 0 0 0,-5 0 176 0 0,6 3 32 0 0,-5 0 8 0 0,1-6 0 0 0,0 1 248 0 0,-4 0 48 0 0,3-1 16 0 0,-3 5 0 0 0,-3-2-144 0 0,3 2-64 0 0,0-1 64 0 0,0-1-64 0 0,0 4 0 0 0,0 3 0 0 0,0-3 0 0 0,0 2 0 0 0,0 2 352 0 0,0 5 128 0 0,0 0 24 0 0,0 0 8 0 0,5-3-368 0 0,-5 3-72 0 0,0 0-8 0 0,0 0-64 0 0,0 0 0 0 0,4 6 0 0 0,2 3-80 0 0,-1 0 80 0 0,-2-1 0 0 0,-3 6 0 0 0,2-3 0 0 0,7 1 0 0 0,-9 1 0 0 0,3-1 0 0 0,-1 3 0 0 0,-2-4 0 0 0,-2 6-96 0 0,2-6 96 0 0,0-2-80 0 0,2 5 80 0 0,3-6-832 0 0,-1 5-128 0 0,-3-9-16 0 0,7 7-8 0 0</inkml:trace>
  <inkml:trace contextRef="#ctx0" brushRef="#br0" timeOffset="72">22504 2926 15288 0 0,'0'-3'336'0'0,"-4"-7"72"0"0,1 7 7 0 0,3 3 17 0 0,0 0-344 0 0,0 0-88 0 0,0 0 0 0 0,0 0 0 0 0,0 0 624 0 0,0 0 112 0 0,0 0 16 0 0,0 0 8 0 0,0 0-400 0 0,0 9-72 0 0,0 1-24 0 0,3-1 0 0 0,-3 2 120 0 0,4 0 32 0 0,-4 0 0 0 0,3-2 0 0 0,-3 3-256 0 0,3-4-56 0 0,0 2-8 0 0,2-3 0 0 0,-5 1-96 0 0,2-1 0 0 0,2 2 0 0 0,-1 1 0 0 0,0-5-112 0 0,1-2 32 0 0,-4-3 8 0 0,0 0 0 0 0,7 3-840 0 0,-3 0-168 0 0,-4-3-32 0 0,0 0-6863 0 0</inkml:trace>
  <inkml:trace contextRef="#ctx0" brushRef="#br0" timeOffset="73">7830 2927 11056 0 0,'0'0'984'0'0,"0"0"-792"0"0,0 0-192 0 0,0 0 0 0 0,0 0 960 0 0,0 0 144 0 0,3 3 32 0 0,4 3 7 0 0,-3 3-519 0 0,-1 4-104 0 0,-3-2-16 0 0,0 4-8 0 0,5 0-16 0 0,-5 4-8 0 0,0-2 0 0 0,0 9 0 0 0,0-9-152 0 0,0 5-24 0 0,2-1-8 0 0,-2 0 0 0 0,0 3-128 0 0,0-6-24 0 0,4 0-8 0 0,-4 2 0 0 0,-4-4-128 0 0,4 3 0 0 0,4-8 64 0 0,-1 2-64 0 0,-3-4 0 0 0,0 0 0 0 0,0-3 0 0 0,0-6-72 0 0,0 0 72 0 0,0 0-104 0 0,0 0 40 0 0,0 0 64 0 0,0 0-472 0 0,0 0-32 0 0,0 0-8 0 0,4-11-5071 0 0,-4 1-1017 0 0</inkml:trace>
  <inkml:trace contextRef="#ctx0" brushRef="#br0" timeOffset="74">19991 3510 14712 0 0,'11'0'320'0'0,"-11"0"72"0"0,-14 6 16 0 0,3 3 8 0 0,8 6-336 0 0,-8 0-80 0 0,-5 4 0 0 0,-5 5 0 0 0,1 3 391 0 0,3 6 65 0 0,3 1 16 0 0,-3 6 0 0 0,-3-2-184 0 0,2 1-40 0 0,1 2-8 0 0,8-3 0 0 0,-6-2 16 0 0,6-3 0 0 0,5 4 0 0 0,8-3 0 0 0,2-3-128 0 0,8 0-16 0 0,-1 3-8 0 0,15-7 0 0 0,16-2-104 0 0,0-5-128 0 0,-5 3 24 0 0,5-5-8055 0 0</inkml:trace>
  <inkml:trace contextRef="#ctx0" brushRef="#br0" timeOffset="75">24557 3635 13040 0 0,'-3'-13'576'0'0,"-1"10"128"0"0,0-3-568 0 0,0-3-136 0 0,4 3 0 0 0,-7 0 0 0 0,5-1 424 0 0,-2 2 56 0 0,-3-5 16 0 0,0 6 0 0 0,1-3 15 0 0,-1 3 1 0 0,-4-1 0 0 0,1 2 0 0 0,0-1-232 0 0,0 4-48 0 0,0 4-8 0 0,0-1 0 0 0,-8 2 0 0 0,5 7 0 0 0,-1 1 0 0 0,1 2 0 0 0,-1 7-96 0 0,4-2-32 0 0,-4 1 0 0 0,7 3 0 0 0,-4 3 0 0 0,2 2 0 0 0,2-4 0 0 0,3 7 0 0 0,1-8-96 0 0,1 3 0 0 0,2-2 0 0 0,0-1 0 0 0,0 0 0 0 0,2-3 0 0 0,-2 1 0 0 0,3-1 0 0 0,1-6 0 0 0,3 0-128 0 0,-4 0 24 0 0,3-4 8 0 0,-2 2-416 0 0,0-4-72 0 0,-4 0-24 0 0,3-3-4543 0 0,-3-6-921 0 0</inkml:trace>
  <inkml:trace contextRef="#ctx0" brushRef="#br0" timeOffset="76">18140 3565 14368 0 0,'0'0'640'0'0,"0"0"128"0"0,0 0-616 0 0,0 0-152 0 0,2-7 0 0 0,-2 7 0 0 0,0 0 424 0 0,0 0 55 0 0,0 0 17 0 0,0 0 0 0 0,0 0-16 0 0,0 0-8 0 0,-2 9 0 0 0,2 4 0 0 0,-4 2-264 0 0,4-4-48 0 0,-3 4-16 0 0,-2 3 0 0 0,2 5 16 0 0,0-3 0 0 0,-3 5 0 0 0,2-1 0 0 0,0 0 80 0 0,-3-1 16 0 0,4 2 8 0 0,-3 2 0 0 0,3-3-160 0 0,-1 1-32 0 0,0-3-8 0 0,4-2 0 0 0,-3-1-64 0 0,3-2 0 0 0,3-2 0 0 0,1 0 0 0 0,0 0 0 0 0,-1 1 0 0 0,3-3 0 0 0,4-2 0 0 0,0-4 0 0 0,5 3 0 0 0,-2-5 0 0 0,1 0 0 0 0,-1-1-96 0 0,-2-2-40 0 0,2-2-8 0 0,-1 0 0 0 0,3-2-360 0 0,3-2-72 0 0,-4 4-8 0 0,-3-5-8 0 0,3 0-1016 0 0,0-5-207 0 0</inkml:trace>
  <inkml:trace contextRef="#ctx0" brushRef="#br0" timeOffset="77">28226 3625 11976 0 0,'2'-21'528'0'0,"-2"12"112"0"0,4 6-512 0 0,-4-6-128 0 0,0 0 0 0 0,4 2 0 0 0,-4 7 848 0 0,0 0 144 0 0,3-6 24 0 0,-3 6 7 0 0,0 0-415 0 0,0 0-72 0 0,0 0-24 0 0,0 0 0 0 0,0 9-408 0 0,4 4-104 0 0,-4 2 0 0 0,-4 4 0 0 0,1-1 320 0 0,-1-2 32 0 0,4 6 16 0 0,-4 3 0 0 0,4 0-264 0 0,0 0-104 0 0,0 1 88 0 0,-2-1-88 0 0,2-2 64 0 0,-3-2-64 0 0,3 1 0 0 0,3-1 72 0 0,-1-4 8 0 0,-2-1 0 0 0,4-1 0 0 0,-4-3 0 0 0,0-1-368 0 0,4-1-64 0 0,-1-5-24 0 0,1 2 0 0 0,-4-7-712 0 0,0 0-136 0 0,0 0-32 0 0</inkml:trace>
  <inkml:trace contextRef="#ctx0" brushRef="#br0" timeOffset="78">28621 3595 10136 0 0,'2'-12'896'0'0,"-2"12"-712"0"0,0 0-184 0 0,0 0 0 0 0,0-7 1040 0 0,0 7 176 0 0,0 0 32 0 0,0 0 0 0 0,0 0-481 0 0,0 0-95 0 0,0 0-16 0 0,-2 8-8 0 0,-1 3-400 0 0,-1 1-88 0 0,0 0-8 0 0,4 5-8 0 0,-3-2 232 0 0,-1 5 40 0 0,1-3 16 0 0,0 8 0 0 0,-1-4-216 0 0,1 5-48 0 0,3-7-8 0 0,-4 5 0 0 0,4-2-96 0 0,4-4-64 0 0,-4 4 80 0 0,0-5-80 0 0,3 2-120 0 0,1-4-72 0 0,-1 0-8 0 0,0-4-8 0 0,4 2-832 0 0,-3-1-168 0 0,0 0-32 0 0,-1-6-5967 0 0</inkml:trace>
  <inkml:trace contextRef="#ctx0" brushRef="#br0" timeOffset="79">21526 3589 4144 0 0,'-3'-4'368'0'0,"6"0"-296"0"0,4 0-72 0 0,0 4 0 0 0,0 0 2272 0 0,4 0 432 0 0,-5 4 88 0 0,4-2 24 0 0,4 4-1696 0 0,0 3-345 0 0,-5 3-63 0 0,6 0-8 0 0,-6 3-408 0 0,6 0-72 0 0,-6 6-24 0 0,2 4 0 0 0,-2 0 224 0 0,-2 1 48 0 0,1 4 8 0 0,-6 1 0 0 0,6-1-360 0 0,-5-2-120 0 0,0 1 72 0 0,1-1-72 0 0,-4 0 0 0 0,-7-2 0 0 0,4-2 0 0 0,-7 4 0 0 0,2 0 160 0 0,-5-2 0 0 0,-4 0-8 0 0,-1-6 0 0 0,-2 0-1232 0 0,4 0-240 0 0,-8-3-56 0 0,0 2-6079 0 0</inkml:trace>
  <inkml:trace contextRef="#ctx0" brushRef="#br0" timeOffset="80">13836 3595 7832 0 0,'-4'-7'344'0'0,"4"7"72"0"0,0 0-328 0 0,0 0-88 0 0,0 0 0 0 0,0 0 0 0 0,0 0 1504 0 0,0 0 288 0 0,0 0 64 0 0,0 0 0 0 0,0 0-1033 0 0,0 0-215 0 0,0 0-32 0 0,-7 7-16 0 0,4 5-112 0 0,-4 0-32 0 0,3 0 0 0 0,-2 7 0 0 0,2-2-280 0 0,-6-2-56 0 0,4 5-16 0 0,-2 0 0 0 0,5 1 16 0 0,-4-1 0 0 0,-3 2 0 0 0,2 0 0 0 0,3-2-80 0 0,5 3 80 0 0,-4-6-80 0 0,2 2 80 0 0,-3-4-80 0 0,0 0 0 0 0,-3-4 0 0 0,4 2 0 0 0,-2-1 0 0 0,1-3 64 0 0,5-3-64 0 0,0-6 0 0 0,-1 9 0 0 0,1-9 0 0 0,0 0 0 0 0,0 0 0 0 0,0 0 0 0 0,0 0 0 0 0,1-4 0 0 0,7 2 0 0 0,-1-4 0 0 0,3-3 128 0 0,-7 0-16 0 0,8-3-8 0 0,-6-1-104 0 0,3-2 0 0 0,2 0-72 0 0,0 3 72 0 0,1-2 160 0 0,-2-1 72 0 0,-1 1 24 0 0,-2 3 0 0 0,5 1-256 0 0,-1 2 0 0 0,-6 0 0 0 0,-4 8 0 0 0,9-1 0 0 0,-9 1 64 0 0,0 0-64 0 0,11 5 0 0 0,-4 1 0 0 0,-3 3 0 0 0,2 0 0 0 0,-2 4 0 0 0,-1-2 0 0 0,1 5 0 0 0,-4 3 0 0 0,3-4 0 0 0,0-3 0 0 0,0-1-96 0 0,-3 5 24 0 0,4-4 0 0 0,-1 3 72 0 0,1-3 96 0 0,3-4-16 0 0,-4 5-8 0 0,0-4-1000 0 0,4 0-208 0 0,1-3-40 0 0,-3 1-6479 0 0</inkml:trace>
  <inkml:trace contextRef="#ctx0" brushRef="#br0" timeOffset="81">13509 3692 2760 0 0,'-3'-15'120'0'0,"3"5"32"0"0,0 5-152 0 0,3-7 0 0 0,-3-1 0 0 0,3 4 0 0 0,-3 0 1944 0 0,0 3 360 0 0,4-3 64 0 0,-1 3 24 0 0,-3 6-1176 0 0,0 0-224 0 0,0-6-56 0 0,0 6-8 0 0,0 0-241 0 0,0 0-47 0 0,0 0-16 0 0,0 0 0 0 0,0 10-336 0 0,0-2-72 0 0,0 4-16 0 0,0 1 0 0 0,0 2-32 0 0,0 0-8 0 0,0 6 0 0 0,-3 1 0 0 0,-1-2-88 0 0,1 4-72 0 0,3-2 96 0 0,-3 2-96 0 0,-1-3 72 0 0,0 0-72 0 0,3-3 0 0 0,1 4 72 0 0,0-1-72 0 0,1-6 0 0 0,-1 3 72 0 0,4-6-72 0 0,0 4 0 0 0,-1-6 64 0 0,0 4-64 0 0,1-6 0 0 0,3 1 0 0 0,-4 1 0 0 0,4-4 0 0 0,0-1 0 0 0,-1-1-64 0 0,2 1-56 0 0,-8-5-8 0 0,6 0 0 0 0,-6 0-360 0 0,7 0-80 0 0,4 0-8 0 0,-4-2-8 0 0,2-1-288 0 0,-2-1-55 0 0,4-1-17 0 0,-5-1 0 0 0</inkml:trace>
  <inkml:trace contextRef="#ctx0" brushRef="#br0" timeOffset="82">14469 3625 5064 0 0,'-3'-12'448'0'0,"3"9"-352"0"0,0-3-96 0 0,0 4 0 0 0,0-5 2264 0 0,0 7 432 0 0,0 0 88 0 0,0 0 24 0 0,0 0-1817 0 0,0 0-351 0 0,0 0-80 0 0,0 0-16 0 0,0 0-32 0 0,0 15 0 0 0,3 0-8 0 0,-3 3 0 0 0,-3-3-144 0 0,-1 4-24 0 0,0 2-8 0 0,4 0 0 0 0,-6 0-80 0 0,6 0-24 0 0,-4 1 0 0 0,3 2 0 0 0,-3-3 0 0 0,4 1 0 0 0,0-1 0 0 0,4-4 0 0 0,-3 1-224 0 0,3-3 0 0 0,1 2 0 0 0,-4-6 0 0 0,3 2 0 0 0,3-4 0 0 0,0-1 0 0 0,0 0 0 0 0,1-4 0 0 0,-3 3-104 0 0,5-7 16 0 0,-2 2 8 0 0,2-2-240 0 0,0-2-56 0 0,0 2-8 0 0,-3-4 0 0 0,4-3-960 0 0,-5 5-192 0 0,5-4-32 0 0</inkml:trace>
  <inkml:trace contextRef="#ctx0" brushRef="#br0" timeOffset="83">14384 3763 14568 0 0,'-11'-3'640'0'0,"11"3"144"0"0,-9 0-624 0 0,9 0-160 0 0,0 0 0 0 0,0 0 0 0 0,0 0 439 0 0,0 0 57 0 0,0 0 16 0 0,9 0 0 0 0,2-4 0 0 0,3 0 8 0 0,-2 4 0 0 0,6 0 0 0 0,0 0-264 0 0,1 0-48 0 0,-2 4-16 0 0,5-4 0 0 0,-6-4-192 0 0,3 0 0 0 0,3 2 0 0 0,-5-1 0 0 0,2 3-808 0 0,-5-3-184 0 0</inkml:trace>
  <inkml:trace contextRef="#ctx0" brushRef="#br0" timeOffset="84">16284 3622 9216 0 0,'0'0'408'0'0,"0"0"80"0"0,0-5-392 0 0,-4-2-96 0 0,4 7 0 0 0,0 0 0 0 0,0 0 1624 0 0,0 0 296 0 0,0 0 64 0 0,0 0 15 0 0,-3 3-1415 0 0,-5 6-280 0 0,5 1-56 0 0,-3 1-16 0 0,-1 9 32 0 0,0-6 8 0 0,3 1 0 0 0,-2 7 0 0 0,3 2-56 0 0,-1 0-16 0 0,-3 3 0 0 0,3-3 0 0 0,1 3 40 0 0,0-2 8 0 0,-1 2 0 0 0,4-3 0 0 0,0-5-248 0 0,0 1-128 0 0,0-2 8 0 0,0 3 8 0 0,0-5-16 0 0,4 2-8 0 0,-4-3 0 0 0,3-3 0 0 0,-3-3-176 0 0,3 3-32 0 0,4-3-8 0 0,-3-3-5047 0 0,-4-6-1009 0 0</inkml:trace>
  <inkml:trace contextRef="#ctx0" brushRef="#br0" timeOffset="85">18513 3662 11544 0 0,'-2'-16'512'0'0,"2"16"104"0"0,0 0-488 0 0,0 0-128 0 0,-4-6 0 0 0,4 6 0 0 0,0 0 800 0 0,0 0 144 0 0,-4-4 24 0 0,4 4 7 0 0,0 0-343 0 0,-7 0-72 0 0,4 10-16 0 0,-3-1 0 0 0,-1 0-248 0 0,-1 4-48 0 0,-1-2-16 0 0,1 4 0 0 0,-2 4-8 0 0,4-1-8 0 0,8 3 0 0 0,-2 3 0 0 0,-2-2-88 0 0,-2 2-8 0 0,-2-4-8 0 0,2 2 0 0 0,4-1-32 0 0,0 1-8 0 0,-4-7 0 0 0,4 3 0 0 0,0-3 64 0 0,0 0 16 0 0,0-3 0 0 0,0 0 0 0 0,0-2-152 0 0,0-1-152 0 0,0-4 32 0 0,0 1 8 0 0,-2 0 112 0 0,2-6 0 0 0,0 0 0 0 0,0 0 0 0 0,0 0 80 0 0,0 0 16 0 0,0 0 0 0 0,0 0 0 0 0,2-12-96 0 0,2 3 0 0 0,0-6 0 0 0,-1 3 64 0 0,0 0-64 0 0,-3-3 0 0 0,0 3 0 0 0,4-3 0 0 0,2 2 0 0 0,2 2 0 0 0,-2-1 0 0 0,0 2 0 0 0,6 1 0 0 0,-6 0 0 0 0,4 3 0 0 0,-7-1 0 0 0,4 5 88 0 0,-7 2-24 0 0,10-3-64 0 0,-10 3 96 0 0,0 0-96 0 0,0 0 88 0 0,8 5-88 0 0,1 6 80 0 0,2-3-16 0 0,-7 1 0 0 0,2 4 0 0 0,0-5 0 0 0,-2 4-64 0 0,4 1 64 0 0,-6-1-64 0 0,5 3 64 0 0,-4-4-64 0 0,1 2 0 0 0,0 0 0 0 0,2-2 0 0 0,-2-2 0 0 0,0 4-136 0 0,1-5 32 0 0,0 2 8 0 0,1-4-360 0 0,1 0-72 0 0,0-1-16 0 0,0-1-5119 0 0,0-4-1033 0 0</inkml:trace>
  <inkml:trace contextRef="#ctx0" brushRef="#br0" timeOffset="86">24674 3708 14336 0 0,'0'0'320'0'0,"0"0"64"0"0,0 0 8 0 0,-2-10 8 0 0,-2 0-320 0 0,1 2-80 0 0,3 1 0 0 0,3 1 0 0 0,-3 2 583 0 0,0 4 105 0 0,0 0 16 0 0,0 0 8 0 0,0 0-208 0 0,0 0-48 0 0,0 0-8 0 0,0 0 0 0 0,4 10-264 0 0,-2 5-56 0 0,-2 5-16 0 0,-2-3 0 0 0,-2 5 112 0 0,1-1 32 0 0,-1 3 0 0 0,1-1 0 0 0,3 2-256 0 0,-4 0 64 0 0,1-2-64 0 0,3 2 0 0 0,-3-3 0 0 0,3-4 0 0 0,0 0 0 0 0,3-2 0 0 0,-3 0 0 0 0,0 0-144 0 0,7-7 16 0 0,-4 6 8 0 0,4-6-296 0 0,-3 3-56 0 0,-4-6-8 0 0,2 4-4991 0 0,5-5-1001 0 0</inkml:trace>
  <inkml:trace contextRef="#ctx0" brushRef="#br0" timeOffset="87">24849 3880 15288 0 0,'-3'-7'336'0'0,"3"6"72"0"0,-4-3 7 0 0,4 4 17 0 0,0-3-344 0 0,0 3-88 0 0,0 0 0 0 0,0 0 0 0 0,0 0 424 0 0,0 0 72 0 0,0 0 16 0 0,0 7 0 0 0,0 1-160 0 0,0-1-24 0 0,4 1-8 0 0,-4 3 0 0 0,0-1-96 0 0,0 2-32 0 0,0 0 0 0 0,3 1 0 0 0,-3-4-192 0 0,4 2 0 0 0,-1-1 0 0 0,0-1 0 0 0,0 0 0 0 0,1 3 0 0 0,0-3 0 0 0,-1 0 0 0 0,-3-9 0 0 0,3 6-112 0 0,1 0 16 0 0,-4-6 0 0 0,0 0-672 0 0,0 0-128 0 0,2 6-24 0 0,-2-6-4039 0 0,0 0-817 0 0</inkml:trace>
  <inkml:trace contextRef="#ctx0" brushRef="#br0" timeOffset="88">24821 3740 1840 0 0,'0'0'160'0'0,"-3"-12"-160"0"0,-1 3 0 0 0,-2-1 0 0 0,6 2 2288 0 0,-4 2 424 0 0,0-1 80 0 0,4 7 24 0 0,0 0-1848 0 0,0 0-360 0 0,0 0-80 0 0,0 0-16 0 0,0 0-408 0 0,0 0-104 0 0,8 4 0 0 0,-4 2 0 0 0,5-1-384 0 0,2 0-104 0 0,-5 1-24 0 0</inkml:trace>
  <inkml:trace contextRef="#ctx0" brushRef="#br0" timeOffset="89">25632 3713 14600 0 0,'0'0'320'0'0,"0"0"64"0"0,0 0 8 0 0,0 0 24 0 0,0 0-328 0 0,10-6-88 0 0,-6 0 0 0 0,6 2 0 0 0,1-1 247 0 0,-2 5 33 0 0,2 0 8 0 0,-2 0 0 0 0,-1 0-288 0 0,3 2 0 0 0,-11-2 0 0 0,5 3 0 0 0,5 2-384 0 0,-2 2-88 0 0,2 3-7 0 0,1-1-5961 0 0</inkml:trace>
  <inkml:trace contextRef="#ctx0" brushRef="#br0" timeOffset="90">22977 3734 14600 0 0,'0'0'320'0'0,"0"0"64"0"0,-7-2 8 0 0,7 2 24 0 0,0 0-328 0 0,0 0-88 0 0,7-7 0 0 0,-1 1 0 0 0,1 3 0 0 0,4 0 0 0 0,-1 6 0 0 0,-4-3 0 0 0,5 0-296 0 0,2 0-80 0 0,-3 6-8 0 0,8 0-3712 0 0,-5 0-736 0 0</inkml:trace>
  <inkml:trace contextRef="#ctx0" brushRef="#br0" timeOffset="91">28706 3831 12176 0 0,'0'0'264'0'0,"0"0"56"0"0,0 0 16 0 0,0 0 16 0 0,0 0-288 0 0,0 0-64 0 0,0 0 0 0 0,7 9 0 0 0,-1-6 320 0 0,2 4 56 0 0,-2-5 8 0 0,0 1 0 0 0,5 3-32 0 0,0-6-8 0 0,-1 4 0 0 0,0 3 0 0 0,-1-6-193 0 0,5 2-39 0 0,0-3-8 0 0,-3 0 0 0 0,-9 0-40 0 0,5 0-64 0 0,0-3 88 0 0,4 2-88 0 0,-4-4 0 0 0,-4-1-128 0 0,4 3 16 0 0,-1-3 0 0 0,1-3 40 0 0,-7 3 8 0 0,4-3 0 0 0,-4 0 1 0 0,-4-3 254 0 0,4 0 65 0 0,-7 3 0 0 0,5-1 8 0 0,-5 1-264 0 0,0 2 0 0 0,-4-1 0 0 0,4-1 0 0 0,-3 6 0 0 0,-3-3 0 0 0,2 4 0 0 0,1-2 0 0 0,-4 8 488 0 0,1-2 48 0 0,0 2 8 0 0,2 1 0 0 0,-2 4-464 0 0,3 1-80 0 0,-1 2 0 0 0,4 3 0 0 0,1 0 280 0 0,-2 0 112 0 0,2 0 24 0 0,2 3 8 0 0,1-3-264 0 0,0 0-64 0 0,3 0 0 0 0,3 4-8 0 0,-3-4-88 0 0,7-3 0 0 0,-5 3 0 0 0,10-2 0 0 0,1-5 0 0 0,1 0 0 0 0,3 3 0 0 0,-1-6 0 0 0,6 5-392 0 0,1-8-96 0 0,0 2-24 0 0,2-1-4911 0 0,-2-3-985 0 0</inkml:trace>
  <inkml:trace contextRef="#ctx0" brushRef="#br0" timeOffset="92">21164 3803 12752 0 0,'4'-15'280'0'0,"-4"5"56"0"0,3 2 16 0 0,-3-1 8 0 0,0 9-288 0 0,4-6-72 0 0,-4 6 0 0 0,0 0 0 0 0,0 0 656 0 0,0 0 112 0 0,0 0 32 0 0,0 0-1 0 0,0 0-383 0 0,0 0-80 0 0,3 7-16 0 0,1 4 0 0 0,-4 4-192 0 0,0 6-32 0 0,-4-6-16 0 0,4 6 0 0 0,0-2 200 0 0,-3-1 40 0 0,3 2 0 0 0,0-2 8 0 0,0 4-232 0 0,0-3-96 0 0,0-2 88 0 0,0 2-88 0 0,0-4 96 0 0,-4 0-24 0 0,4 0-8 0 0,0-3 0 0 0,0 0-64 0 0,0-5 0 0 0,0-1 0 0 0,0-6 0 0 0,0 5 0 0 0,0-5-88 0 0,0 0 24 0 0,0 0 0 0 0,0 0 64 0 0,0 0-64 0 0,0 0 64 0 0,7-5-64 0 0,-7 5 64 0 0,4-10 0 0 0,0 1 0 0 0,-1-2 0 0 0,0-2 0 0 0,4 4 0 0 0,-3-3 0 0 0,3-1 0 0 0,-1 2 0 0 0,-3 2 0 0 0,4-1 0 0 0,0 1 0 0 0,0 0 0 0 0,0 4 0 0 0,0-2 64 0 0,3 4-64 0 0,-4 1 0 0 0,2-1 0 0 0,-8 3 0 0 0,6 0 0 0 0,5 0 0 0 0,-4 3 0 0 0,2-1 0 0 0,-2 1 0 0 0,0 7 0 0 0,-1-5 0 0 0,-2 1 0 0 0,4 3-64 0 0,-5-3 64 0 0,-1 3-96 0 0,-2-9 96 0 0,4 10-96 0 0,3-5-96 0 0,-4 5-16 0 0,1-4-8 0 0,0 0 0 0 0,-4-6-1096 0 0,6 3-224 0 0,-3 3-47 0 0</inkml:trace>
  <inkml:trace contextRef="#ctx0" brushRef="#br0" timeOffset="93">21444 3785 2760 0 0,'0'0'248'0'0,"-2"-9"-248"0"0,-2 0 0 0 0,0 3 0 0 0,-3 0 2256 0 0,4-1 400 0 0,-3 5 88 0 0,6 2 8 0 0,-7-3-1752 0 0,0 3-352 0 0,0 0-72 0 0,0 0-8 0 0,-3 3-73 0 0,0 3-15 0 0,3 1 0 0 0,-4 1 0 0 0,2 3-256 0 0,-2 2-48 0 0,1-1-16 0 0,0 3 0 0 0,1-3-72 0 0,1 1-24 0 0,-6 2 0 0 0,3 2 0 0 0,1-1-152 0 0,1-1-32 0 0,-1 0-8 0 0,2 1 0 0 0,2-1-1048 0 0,2-3-207 0 0,-2 11-49 0 0,1-8-8 0 0</inkml:trace>
  <inkml:trace contextRef="#ctx0" brushRef="#br0" timeOffset="94">13383 3789 11520 0 0,'-10'0'512'0'0,"7"0"96"0"0,-1 0-480 0 0,4 0-128 0 0,0 0 0 0 0,0 0 0 0 0,0 0 304 0 0,0 0 40 0 0,0 0 8 0 0,11 0 0 0 0,-2 0-32 0 0,2 0-8 0 0,2 0 0 0 0,1 0 0 0 0,0-3 8 0 0,2 0 0 0 0,-2 3 0 0 0,7-4-1 0 0,-5 2-319 0 0,2-1 0 0 0,2-8 0 0 0,-3 8-64 0 0,8-1-951 0 0,-6-4-185 0 0,1 4-40 0 0</inkml:trace>
  <inkml:trace contextRef="#ctx0" brushRef="#br0" timeOffset="95">20550 3964 10656 0 0,'0'0'472'0'0,"7"-2"96"0"0,8-3-456 0 0,-3 5-112 0 0,-12 0 0 0 0,7-5 0 0 0,2-1 440 0 0,-1 3 64 0 0,1-2 8 0 0,2-2 8 0 0,-1-3-8 0 0,-4 5 0 0 0,4-5 0 0 0,1 5 0 0 0,-8-5-152 0 0,5 1-33 0 0,2 0-7 0 0,-4-3 0 0 0,-2 3-48 0 0,0-3-16 0 0,-2 3 0 0 0,1 0 0 0 0,2-4-176 0 0,-5 3-80 0 0,-5 0 64 0 0,2 0-64 0 0,1 5 144 0 0,-2-6-16 0 0,-3 8 0 0 0,-1-1 0 0 0,-1 4-24 0 0,-1-4-8 0 0,-4 4 0 0 0,0 4 0 0 0,-6 1 80 0 0,2 1 16 0 0,6 3 0 0 0,-6 4 0 0 0,-2 2-104 0 0,3-1-24 0 0,6 2 0 0 0,2 0 0 0 0,-9-1 16 0 0,8 0 0 0 0,3 2 0 0 0,1-1 0 0 0,12-1-8 0 0,-6 0 0 0 0,3-3 0 0 0,5 4 0 0 0,2-4-8 0 0,0-1 0 0 0,-3-2 0 0 0,6 3 0 0 0,8-3-64 0 0,-1-2-72 0 0,0-5 72 0 0,2 4-104 0 0,0 1-720 0 0,2-4-136 0 0,0 0-32 0 0,0-3-6399 0 0</inkml:trace>
  <inkml:trace contextRef="#ctx0" brushRef="#br0" timeOffset="96">25353 3865 11952 0 0,'-7'-21'528'0'0,"3"11"112"0"0,4 1-512 0 0,4-3-128 0 0,-1-1 0 0 0,1 4 0 0 0,-2 1 848 0 0,6-1 144 0 0,-4 2 32 0 0,2 2 7 0 0,0 3-503 0 0,2-2-104 0 0,2 4-16 0 0,-4 0-8 0 0,6 0-144 0 0,-3 4-24 0 0,-2-4-8 0 0,3 3 0 0 0,0 5 8 0 0,-1 0 0 0 0,-1 2 0 0 0,6 1 0 0 0,-4 2-136 0 0,4 2-24 0 0,-4-3-8 0 0,4 3 0 0 0,-4 2 160 0 0,0-3 24 0 0,-4 1 8 0 0,2 4 0 0 0,3-1-256 0 0,-10-3 0 0 0,7 0 0 0 0,-8 0 0 0 0,0 0 96 0 0,-4 0-24 0 0,0 0-8 0 0,-2-6 0 0 0,0 0-64 0 0,-5 0-88 0 0,4 0 24 0 0,-3-3 0 0 0,1 0 64 0 0,-5-2 0 0 0,4-4 0 0 0,-5 0 0 0 0,6 0-376 0 0,-2 0-56 0 0,-6-4-16 0 0,7 2 0 0 0,-4-2-96 0 0,2-2-32 0 0,0 3 0 0 0,3-3 0 0 0,-2 0-968 0 0,1 0-199 0 0,-3-9-41 0 0,13 15-8 0 0</inkml:trace>
  <inkml:trace contextRef="#ctx0" brushRef="#br0" timeOffset="97">28164 3779 10856 0 0,'0'0'232'0'0,"0"0"56"0"0,0 0 0 0 0,0 0 32 0 0,0 0-256 0 0,0 0-64 0 0,11-5 0 0 0,-4 2 0 0 0,2-5 536 0 0,2 8 96 0 0,3-1 16 0 0,-2-1 8 0 0,6 2-192 0 0,-2 0-40 0 0,5 0-8 0 0,0 0 0 0 0,-7 0-121 0 0,2 2-23 0 0,2-1-8 0 0,2 3 0 0 0,-2 3 200 0 0,-2-4 40 0 0,2 3 8 0 0,-7 2 0 0 0,4-1-416 0 0,-5 2-96 0 0,1 3 0 0 0,0-3 0 0 0,-6 0 0 0 0,2 0 0 0 0,-4 0 0 0 0,1-3 0 0 0,0 5 0 0 0,-4-3 0 0 0,-4 0 0 0 0,0 1 0 0 0,1 0 0 0 0,-4-2 0 0 0,-3 1 0 0 0,0-1 0 0 0,-4-1 0 0 0,0 0 88 0 0,-1-3-88 0 0,-3 3 80 0 0,3 0-80 0 0,2-3 0 0 0,1 1-80 0 0,-6-2 80 0 0,4-2-120 0 0,0 0 24 0 0,2 0 8 0 0,2 0 0 0 0,-5-2-400 0 0,6-2-88 0 0,2 1-8 0 0,0-3-4151 0 0,-3 0-833 0 0</inkml:trace>
  <inkml:trace contextRef="#ctx0" brushRef="#br0" timeOffset="98">27528 3794 15032 0 0,'0'0'328'0'0,"3"-6"72"0"0,0 0 16 0 0,-3 6-1 0 0,7-4-327 0 0,-7 4-88 0 0,0 0 0 0 0,0 0 0 0 0,7 0 464 0 0,-4 7 80 0 0,1-1 8 0 0,-1 6 8 0 0,-3-3-304 0 0,4 6-64 0 0,-4 1-16 0 0,0-1 0 0 0,0 2-56 0 0,0 2-16 0 0,-4-1 0 0 0,4 0 0 0 0,0-3-200 0 0,0 1-48 0 0,0-1-8 0 0,0 0 0 0 0,0-4 312 0 0,0-1 56 0 0,0 2 8 0 0,0-3 8 0 0,0-9-152 0 0,0 0-80 0 0,0 0 80 0 0,0 0-80 0 0,0 0 0 0 0,0 0 64 0 0,0 0-64 0 0,0 0 0 0 0,0 0 208 0 0,0 0 16 0 0,0 0 8 0 0,-3-6 0 0 0,3-3-232 0 0,0 0 0 0 0,0-3 0 0 0,3 0 0 0 0,1-1-88 0 0,-1-2-64 0 0,4 0-8 0 0,0 0-8 0 0,-1-3 72 0 0,1 0 24 0 0,7 0 0 0 0,-5-1 0 0 0,2 1-160 0 0,3 3-32 0 0,0 0-8 0 0,3 3 0 0 0,-5-4-1056 0 0,6 11-208 0 0,0-5-47 0 0,2 8-9 0 0</inkml:trace>
  <inkml:trace contextRef="#ctx0" brushRef="#br0" timeOffset="99">25911 3957 12176 0 0,'0'0'544'0'0,"0"0"104"0"0,3 7-520 0 0,-3-7-128 0 0,0 0 0 0 0,4 8 0 0 0,0-2 512 0 0,-3 3 64 0 0,-1-9 24 0 0,4 6 0 0 0,-4 1-64 0 0,0 0-17 0 0,0 1 1 0 0,0-8 0 0 0,0 0-128 0 0,0 0-24 0 0,0 0-8 0 0,0 0 0 0 0,0 0-288 0 0,0 0-72 0 0,0 0 0 0 0,0 0 0 0 0,0 0 256 0 0,0 0 40 0 0,0 0 8 0 0,0 0 0 0 0,0 0-80 0 0,0 0-8 0 0,-5-6-8 0 0,1-1 0 0 0,4 7-208 0 0,0-4 0 0 0,4-7 0 0 0,-4 0 0 0 0,1 2 0 0 0,7-3 0 0 0,-2-1 0 0 0,2-2 0 0 0,-6 0 160 0 0,9 0-16 0 0,-3 0 0 0 0,1 0 0 0 0,1 2-72 0 0,0-1-8 0 0,4 1-64 0 0,-4 1 96 0 0,0 0-232 0 0,0 3-56 0 0,5 0 0 0 0,-6 2-8 0 0,2 2 352 0 0,0 2 72 0 0,-1 0 8 0 0,0 3 8 0 0,-6 3-384 0 0,1 0-80 0 0,0 2-8 0 0,-3 2-8 0 0,2 2 240 0 0,-4 4 0 0 0,0-2 0 0 0,-4 5 0 0 0,8 0 0 0 0,-4 1 0 0 0,0 2-64 0 0,0-3 64 0 0,0 3-960 0 0,0 0-160 0 0,3-2-40 0 0,-3-2-3863 0 0,3 4-777 0 0</inkml:trace>
  <inkml:trace contextRef="#ctx0" brushRef="#br0" timeOffset="100">27139 3901 13448 0 0,'0'0'288'0'0,"0"0"64"0"0,0 0 16 0 0,0 5 16 0 0,3 5-304 0 0,-3-2-80 0 0,-3 5 0 0 0,1 2 0 0 0,2 0 632 0 0,-9 5 104 0 0,8-4 31 0 0,1 5 1 0 0,-8 1-488 0 0,8 2-96 0 0,-2 0-24 0 0,2 0 0 0 0,-4-3-48 0 0,4 1-16 0 0,0-4 0 0 0,0-1 0 0 0,0 2-96 0 0,0-1 72 0 0,0 1-72 0 0,4-1 64 0 0,-2-3-64 0 0,-2-3 0 0 0,3 0 0 0 0,-3-2 0 0 0,5-5-88 0 0,-5-5-32 0 0,0 0-8 0 0,0 0 0 0 0,0 0-224 0 0,0 0-56 0 0,0 0-8 0 0,0 0 0 0 0,0 0-287 0 0,0-10-65 0 0,1 0-16 0 0,-1-5 0 0 0,0-4-1000 0 0,0 1-200 0 0,0-1-32 0 0,0-5-16 0 0,-1 2 1264 0 0,-4-1 256 0 0,2-2 56 0 0,1-2 8 0 0,2 0 832 0 0,0 1 176 0 0,-4-5 32 0 0,4 3 8 0 0,-5 4 624 0 0,5 0 128 0 0,5-1 24 0 0,-5 4 8 0 0,0 1-488 0 0,4 1-104 0 0,-4-2-24 0 0,2 6 0 0 0,1 2 0 0 0,3 4 0 0 0,3-2-1 0 0,-4 2 1 0 0,3 3-416 0 0,5 2-96 0 0,0-1-8 0 0,1 5-8 0 0,4-4 96 0 0,-5 4 16 0 0,4 0 8 0 0,0 4 0 0 0,1 1-168 0 0,-1 5-40 0 0,3 0-8 0 0,-3 4 0 0 0,0-2-16 0 0,-6 3 0 0 0,3 0 0 0 0,-5 1 0 0 0,2-1-128 0 0,-1 0 0 0 0,-4 3 0 0 0,-3-3 0 0 0,2 0 0 0 0,-1 0 0 0 0,-8-3 0 0 0,-1 3 0 0 0,-1-3 0 0 0,-2 0-152 0 0,-4-3 32 0 0,1 0 8 0 0,-5 0-328 0 0,-2-2-64 0 0,-3-1-8 0 0,5-2-8 0 0,-5-2-112 0 0,5 1-16 0 0,-5-6-8 0 0,3 3-4015 0 0,2-6-801 0 0</inkml:trace>
  <inkml:trace contextRef="#ctx0" brushRef="#br0" timeOffset="101">18752 3888 14600 0 0,'0'0'320'0'0,"0"0"64"0"0,0 0 8 0 0,0 0 24 0 0,0 0-328 0 0,0 0-88 0 0,0 0 0 0 0,0 0 0 0 0,0 0 375 0 0,0 0 57 0 0,0 0 16 0 0,2 9 0 0 0,2-3-160 0 0,-4-6-24 0 0,7 6-8 0 0,-1 1 0 0 0,1-7 0 0 0,3 3 0 0 0,2-1 0 0 0,-3-2 0 0 0,2 0-152 0 0,-1 0-32 0 0,4-2-8 0 0,-1 2 0 0 0,-2-3-64 0 0,2-4 0 0 0,-2 1 0 0 0,-1 0 0 0 0,4 0-96 0 0,-5 1 24 0 0,-3-5 0 0 0,2 5 0 0 0,-6-5 72 0 0,2-1 0 0 0,1 1 0 0 0,-4 1 0 0 0,-2-3-96 0 0,1 2 0 0 0,0 1 0 0 0,0 4 0 0 0,-9-1 96 0 0,7-4 0 0 0,-6 5 0 0 0,2 2 0 0 0,-3 3 80 0 0,0 0 32 0 0,0 3 8 0 0,-6-1 0 0 0,0 5 8 0 0,1-1 0 0 0,0 3 0 0 0,-3 2 0 0 0,0-1 0 0 0,3 5 0 0 0,0 1 0 0 0,1 1 0 0 0,2 2 176 0 0,5-2 40 0 0,-4 1 8 0 0,3 1 0 0 0,4-2-208 0 0,-1-2-40 0 0,4 0-8 0 0,4 5 0 0 0,3-5-32 0 0,2 0-64 0 0,5-3 88 0 0,-1 0-88 0 0,4 1 0 0 0,4-7 0 0 0,3 2 0 0 0,6-5-6112 0 0,5 1-1247 0 0</inkml:trace>
  <inkml:trace contextRef="#ctx0" brushRef="#br0" timeOffset="102">24985 3924 11600 0 0,'10'-12'512'0'0,"-10"12"112"0"0,0-9-496 0 0,0-3-128 0 0,0 3 0 0 0,3 0 0 0 0,1-4 736 0 0,0 4 128 0 0,-2-2 32 0 0,6 2 0 0 0,2-1-225 0 0,-4 1-31 0 0,5 0-16 0 0,0 3 0 0 0,1 0-232 0 0,2 0-40 0 0,3-1-16 0 0,-2 3 0 0 0,-3 4-144 0 0,9 0-24 0 0,-5 0-8 0 0,4 0 0 0 0,-5 2-16 0 0,6 0-8 0 0,-5 5 0 0 0,1-1 0 0 0,1 0 64 0 0,-2 4 16 0 0,-2-2 0 0 0,0 2 0 0 0,-5 1-96 0 0,-2 3-24 0 0,0 0 0 0 0,-3-3 0 0 0,-1 5-96 0 0,-3-1 0 0 0,0-2 0 0 0,-3 2 0 0 0,-4-4 0 0 0,0 1 0 0 0,-3 1 0 0 0,0 0 0 0 0,-4 2 0 0 0,-2-6-80 0 0,2-4 16 0 0,-4 1 0 0 0,2 0-248 0 0,-5 1-40 0 0,8-5-16 0 0,-1 1 0 0 0,0 0-40 0 0,1 0-8 0 0,-2-3 0 0 0,5-3 0 0 0,4 0-984 0 0,-3 3-200 0 0,9 0-31 0 0</inkml:trace>
  <inkml:trace contextRef="#ctx0" brushRef="#br0" timeOffset="103">15765 3785 5064 0 0,'0'0'448'0'0,"0"0"-352"0"0,0 0-96 0 0,-7 3 0 0 0,-2-6 1136 0 0,3 3 208 0 0,-2 3 48 0 0,5-3 8 0 0,-8 3-584 0 0,1 0-112 0 0,4 2-32 0 0,-4 2 0 0 0,2-1-240 0 0,-2 3-48 0 0,0-3-16 0 0,4 3 0 0 0,-2 0-80 0 0,-2 0-24 0 0,5-3 0 0 0,-3 5 0 0 0,5-3-73 0 0,-1-1-7 0 0,0-2-8 0 0,4-5 0 0 0,0 0-80 0 0,0 10-24 0 0,0-10 0 0 0,0 0 0 0 0,8 8-72 0 0,-1-1 0 0 0,2-2 0 0 0,-2 5 64 0 0,4-4 40 0 0,-1-3 8 0 0,0 2 0 0 0,4 2 0 0 0,-2-2-112 0 0,2 2 0 0 0,0-1 0 0 0,-3 0 0 0 0,1 1 0 0 0,-1-5 0 0 0,-1 0 0 0 0,4 4 0 0 0,-4 1 0 0 0,0-5 0 0 0,-10-2 0 0 0,4 10 0 0 0,-1-4 0 0 0,-3-6 0 0 0,0 0 0 0 0,-3 6 0 0 0,-1 1 104 0 0,-3-2-24 0 0,4-2-8 0 0,-7 0 0 0 0,0 0-72 0 0,-4 1 64 0 0,3-4-64 0 0,-1 0 64 0 0,-2 0-64 0 0,1 0 80 0 0,-1 0-80 0 0,0 0 80 0 0,0 0-80 0 0,4 0 0 0 0,-4-4 0 0 0,4 4 0 0 0,-3-3-112 0 0,2 3-40 0 0,6 0-8 0 0,-4-3 0 0 0,9 3-520 0 0,0 0-112 0 0,0-6-15 0 0</inkml:trace>
  <inkml:trace contextRef="#ctx0" brushRef="#br0" timeOffset="104">22619 3840 8840 0 0,'0'0'384'0'0,"0"0"96"0"0,-3-9-384 0 0,-1 0-96 0 0,4 2 0 0 0,-2 1 0 0 0,-3 4 944 0 0,-1-1 176 0 0,-1-3 32 0 0,0 3 0 0 0,0 3-288 0 0,1 0-64 0 0,0 0-17 0 0,-6 3 1 0 0,6-2-296 0 0,-5 7-56 0 0,-2 0-16 0 0,2 5 0 0 0,-2-1-192 0 0,3 3-32 0 0,-4 1-16 0 0,7-1 0 0 0,-3 0-80 0 0,1 3-8 0 0,4-3-8 0 0,2 3 0 0 0,-1-3-80 0 0,4 1 80 0 0,0-1-80 0 0,4 0 80 0 0,-1-4-80 0 0,8 2 0 0 0,-5-1 0 0 0,4-2 0 0 0,8-2-112 0 0,-4 1-16 0 0,6-5 0 0 0,1-2 0 0 0,0 1-968 0 0,1-3-200 0 0,2 0-39 0 0,4 0-9 0 0</inkml:trace>
  <inkml:trace contextRef="#ctx0" brushRef="#br0" timeOffset="105">15985 3855 8288 0 0,'0'0'368'0'0,"0"0"80"0"0,0 0-360 0 0,0 0-88 0 0,0 0 0 0 0,0 0 0 0 0,-7-3 1352 0 0,-1 1 256 0 0,1 4 56 0 0,1 1 0 0 0,-5-3-1120 0 0,2 6-224 0 0,2 0-41 0 0,-4 3-15 0 0,5-3 120 0 0,-1 3 32 0 0,-4 1 0 0 0,5 2 0 0 0,3-1-192 0 0,-1 3-40 0 0,0-6-8 0 0,4 4 0 0 0,0-3-176 0 0,4 3 72 0 0,3 0-72 0 0,-1 0 0 0 0,5-2 0 0 0,-4-1 0 0 0,6-3 0 0 0,-2 3 0 0 0,2-3 0 0 0,0 0 0 0 0,5-3 0 0 0,-5-3 0 0 0,4 0-112 0 0,1-3 0 0 0,-2 0 0 0 0,-2 0 0 0 0,0-3 24 0 0,0 0 8 0 0,0-3 0 0 0,-5 0 0 0 0,-3-1 80 0 0,2 1 0 0 0,-6-2 0 0 0,3-1 0 0 0,-5-1 0 0 0,0-2 0 0 0,-5 0 0 0 0,3 0 64 0 0,-6 3-64 0 0,2-3 0 0 0,-2 1 0 0 0,-1 0 64 0 0,-6 2-64 0 0,6 0 0 0 0,-7 3 0 0 0,2-1 0 0 0,0 5 0 0 0,-3-1 0 0 0,0 6 0 0 0,4 0 0 0 0,-4 0 0 0 0,2 0 0 0 0,3 6-88 0 0,-3-3 88 0 0,5 3-304 0 0,0 0-16 0 0,4 0 0 0 0,-1 3 0 0 0,7 1-360 0 0,0-5-79 0 0,0-5-9 0 0</inkml:trace>
  <inkml:trace contextRef="#ctx0" brushRef="#br0" timeOffset="106">27933 3834 10592 0 0,'-4'0'944'0'0,"4"-3"-752"0"0,-2 3-192 0 0,-1 0 0 0 0,-1 0 704 0 0,4 0 112 0 0,-4 3 16 0 0,-2 3 8 0 0,2-3-200 0 0,1 0-32 0 0,-4 6-17 0 0,3 1 1 0 0,1-2-80 0 0,-4 1-24 0 0,4 3 0 0 0,0 0 0 0 0,6 3-136 0 0,-3-2-24 0 0,0 2-8 0 0,0-3 0 0 0,0 3-96 0 0,3-4-32 0 0,0 5 0 0 0,1-4 0 0 0,-1 0-192 0 0,1-2 0 0 0,6-1 0 0 0,0 0 0 0 0,-6-3 0 0 0,5-3-88 0 0,6 3 8 0 0,-2-6 0 0 0,1 0 80 0 0,-4 0 112 0 0,4 0-24 0 0,-4-4-8 0 0,4 2-472 0 0,-4-1-96 0 0,0-3-24 0 0,-4 0 0 0 0,1-4 416 0 0,-3 2 96 0 0,0-5 0 0 0,0 4 0 0 0,-1-6 88 0 0,-3 0 40 0 0,-3 0 0 0 0,3-3 8 0 0,-4 3-136 0 0,0 0 80 0 0,0 0-80 0 0,-3 0 64 0 0,5 0-64 0 0,-5 2 0 0 0,0 1 0 0 0,-3 0 0 0 0,3 3 96 0 0,0 2-32 0 0,-1-2 0 0 0,-1 7 0 0 0,2 2-240 0 0,-3 0-48 0 0,0 0-16 0 0,0 2 0 0 0,-1 2 240 0 0,4 1 0 0 0,1 2 88 0 0,-1 2-24 0 0,3 3-912 0 0,1-3-176 0 0,3 3-40 0 0,0-4-7 0 0</inkml:trace>
  <inkml:trace contextRef="#ctx0" brushRef="#br0" timeOffset="107">16661 3901 6448 0 0,'0'0'576'0'0,"0"0"-464"0"0,0 0-112 0 0,0 0 0 0 0,0 0 1472 0 0,0 0 264 0 0,0 0 56 0 0,0 0 16 0 0,0 0-1024 0 0,0 0-208 0 0,0 0-32 0 0,0 0-16 0 0,0 0-177 0 0,7 2-39 0 0,4 1-8 0 0,-1-3 0 0 0,1 0-136 0 0,-5 0-24 0 0,4 0-8 0 0,1 3 0 0 0,-1-3-136 0 0,1-3 0 0 0,-2 3-64 0 0,2-3 64 0 0,-1 1 0 0 0,-3-2 0 0 0,0 1 0 0 0,-2 0 80 0 0,-5 3-80 0 0,8-5-112 0 0,-5-6 24 0 0,0 7 8 0 0,1-2 80 0 0,0-1 0 0 0,-2 0 0 0 0,-2 2 0 0 0,0-4 80 0 0,-2 3-16 0 0,-2-3-64 0 0,4 5 96 0 0,0 4 24 0 0,-10-5 0 0 0,2 1 0 0 0,-1 4 0 0 0,2 0 136 0 0,-3 0 32 0 0,-4 4 8 0 0,5 1 0 0 0,-5-1-48 0 0,0 1-16 0 0,0 5 0 0 0,1-1 0 0 0,-1 0-64 0 0,0 7-8 0 0,1-1-8 0 0,2 0 0 0 0,1-3-24 0 0,-1 2 0 0 0,8 1 0 0 0,-3 4 0 0 0,3-4-64 0 0,-1-4-64 0 0,4 5 96 0 0,4-1-96 0 0,1-2 0 0 0,-1-2 0 0 0,7-2 0 0 0,-1 1 0 0 0,4-1 0 0 0,-1-4 0 0 0,1 2 0 0 0,7-4-72 0 0,-5 0-376 0 0,8 3-64 0 0,0-6-24 0 0,-3 3-4999 0 0,-1-3-1009 0 0</inkml:trace>
  <inkml:trace contextRef="#ctx0" brushRef="#br0" timeOffset="108">14197 3834 9216 0 0,'-6'-9'408'0'0,"2"6"80"0"0,-3-1-392 0 0,4 4-96 0 0,-4 0 0 0 0,0 0 0 0 0,1-3 1088 0 0,-2 6 192 0 0,-5-3 32 0 0,2 7 16 0 0,1-1-576 0 0,4-3-113 0 0,-4 6-31 0 0,-1-1 0 0 0,0 1-248 0 0,1 2-48 0 0,0-3-16 0 0,6 4 0 0 0,-5-2-136 0 0,6 2-24 0 0,-1-4-8 0 0,4 5 0 0 0,-4-5-32 0 0,4 5-16 0 0,0-4 0 0 0,4-1 0 0 0,0-1-80 0 0,-4-1-112 0 0,6 0 24 0 0,0 1 8 0 0,-2-2-72 0 0,3 1-8 0 0,0-2-8 0 0,-1-2 0 0 0,2-2-296 0 0,-1 0-56 0 0,2 0-16 0 0,-1-2 0 0 0,-2-2 88 0 0,1 2 9 0 0,0-5 7 0 0,0 1 0 0 0,-4-1 304 0 0,3-1 56 0 0,-2-1 72 0 0,-1 0-104 0 0,2 0 272 0 0,-3-3 56 0 0,2 3 16 0 0,-1-3 0 0 0,1-1 240 0 0,-1 1 39 0 0,-3 4 17 0 0,7-3 0 0 0,-3 3-168 0 0,-1-1-32 0 0,1 2-8 0 0,-2 2 0 0 0,-2 5-16 0 0,4-3-8 0 0,-4 3 0 0 0,0 0 0 0 0,0 0-136 0 0,0 0-24 0 0,10 7-8 0 0,-3-2 0 0 0,-7 5-72 0 0,4-2-64 0 0,-1 1 72 0 0,0 3-72 0 0,-3 0 0 0 0,4-2 0 0 0,-4 1-104 0 0,4-1 32 0 0,-1-1-8 0 0,-1 2 0 0 0,2-1 0 0 0,0-1 0 0 0,0-2-1112 0 0,-4-3-224 0 0</inkml:trace>
  <inkml:trace contextRef="#ctx0" brushRef="#br0" timeOffset="109">16403 3818 11256 0 0,'0'0'496'0'0,"0"0"112"0"0,-3 0-488 0 0,-1 0-120 0 0,0 3 0 0 0,-2 1 0 0 0,2-2 512 0 0,1 1 72 0 0,-4 6 24 0 0,0 1 0 0 0,3-1-64 0 0,1 4 0 0 0,3 2-8 0 0,0-4-1 0 0,-3 4-119 0 0,0 0-16 0 0,6 0-8 0 0,0 0 0 0 0,-3 0-160 0 0,3 0-32 0 0,1-2-8 0 0,3-1 0 0 0,0 3-32 0 0,0-3-16 0 0,-1-2 0 0 0,2 1 0 0 0,1-2-144 0 0,-3-3 0 0 0,2-2 64 0 0,-2 1-64 0 0,4-5 0 0 0,-1 6 64 0 0,-4-6-64 0 0,2 0 0 0 0,0 0 168 0 0,-1-2-16 0 0,-6 2-8 0 0,11-6 0 0 0,-4-1 64 0 0,-1 1 16 0 0,-2-3 0 0 0,0 0 0 0 0,2 0-72 0 0,-2-3-16 0 0,-4 0 0 0 0,4-4 0 0 0,-4 5-72 0 0,0-4-64 0 0,0 3 96 0 0,0-3-96 0 0,0 0 0 0 0,0 0 0 0 0,2 2 0 0 0,-2 1-96 0 0,0 4-264 0 0,0 1-56 0 0,4-1 0 0 0,-4-3-8 0 0,4 9-1128 0 0,-1-5-224 0 0</inkml:trace>
  <inkml:trace contextRef="#ctx0" brushRef="#br0" timeOffset="110">29074 3837 13968 0 0,'0'0'304'0'0,"0"0"64"0"0,0 0 16 0 0,0 0 8 0 0,0 0-312 0 0,0 9-80 0 0,-3-3 0 0 0,3 0 0 0 0,0 4 432 0 0,-4-2 71 0 0,4 3 9 0 0,-4-3 8 0 0,2 0-104 0 0,2 5-16 0 0,-4-1-8 0 0,0 0 0 0 0,1-3-256 0 0,3 0-48 0 0,-4 1-16 0 0,1 1 0 0 0,3-3 128 0 0,-5-1 24 0 0,5 0 8 0 0,0-7 0 0 0,0 9-232 0 0,0-9 0 0 0,0 0 0 0 0,0 0 0 0 0,0 0 0 0 0,0 0 0 0 0,0 0 0 0 0,0 0 0 0 0,0 0 0 0 0,0 0-96 0 0,5-7 96 0 0,2 5-80 0 0,-4-5-72 0 0,1 0-8 0 0,2-1-8 0 0,-2 0 0 0 0,3-1 232 0 0,-4-4 56 0 0,5 2 8 0 0,-7-2 0 0 0,7 4-128 0 0,-2-1 0 0 0,2-1 0 0 0,-1 4 0 0 0,-1 1 0 0 0,-3 0-168 0 0,6 3 24 0 0,0 2 8 0 0,-7-3 352 0 0,-2 4 72 0 0,0 0 8 0 0,11 0 8 0 0,-11 0-160 0 0,0 0-32 0 0,0 0-8 0 0,3 8 0 0 0,1 3-104 0 0,0-6 0 0 0,-1 6 64 0 0,-3-1-64 0 0,0-2 96 0 0,0 2-8 0 0,0-1 0 0 0,-3 0 0 0 0,3 0-88 0 0,0-9 0 0 0,0 6 0 0 0,-4 1 0 0 0,4-7 0 0 0,-4 8 0 0 0,4-8 0 0 0,0 0 0 0 0,0 0 0 0 0,0 0 0 0 0,0 0 0 0 0,0 0 0 0 0,0 0-176 0 0,0 0-48 0 0,0 0-16 0 0,0 0 0 0 0,0 0-24 0 0,0 0-8 0 0,4-6 0 0 0,0-3 0 0 0,-1-2 528 0 0,5-2 112 0 0,-7 1 16 0 0,7-3 8 0 0,-2 3-152 0 0,5-2-32 0 0,-4 0-8 0 0,0 2 0 0 0,0 3 8 0 0,3-3 0 0 0,-4 3 0 0 0,2 3 0 0 0,2 0-80 0 0,-3 6-24 0 0,-7 0 0 0 0,5 0 0 0 0,-5 0-16 0 0,7 3-8 0 0,0 0 0 0 0,1 7 0 0 0,-6-5-80 0 0,2 5 80 0 0,-4-2-80 0 0,7 6 80 0 0,-7-4-80 0 0,4 3 0 0 0,-4-2 0 0 0,3 4 0 0 0,1 2 0 0 0,-2-6 0 0 0,-2 4 0 0 0,4-2 0 0 0,-1-3 0 0 0,1 4-112 0 0,-1-2 24 0 0,4-6 8 0 0,-4 3-424 0 0,0-3-80 0 0,5 3-24 0 0,-5-3-8071 0 0</inkml:trace>
  <inkml:trace contextRef="#ctx0" brushRef="#br0" timeOffset="111">20083 3825 11720 0 0,'-17'-3'256'0'0,"17"3"48"0"0,0 0 16 0 0,0 0 16 0 0,0 0-272 0 0,0 0-64 0 0,-3 9 0 0 0,-1-3 0 0 0,4-6 600 0 0,-3 9 104 0 0,-7 0 16 0 0,3 1 8 0 0,7 0-168 0 0,0 1-33 0 0,-7 0-7 0 0,7 1 0 0 0,3 0-368 0 0,-3 1-80 0 0,0-1-8 0 0,-3-1-64 0 0,-1 3 64 0 0,4-6-64 0 0,4 0 0 0 0,-4 5 0 0 0,0-4 0 0 0,0 0 0 0 0,14 1 0 0 0,-4-5 0 0 0,-7 1 0 0 0,8-3 80 0 0,-5 1-80 0 0,4-1 64 0 0,4-3-64 0 0,0 0 0 0 0,-14 0 0 0 0,7 0 0 0 0,6-3 0 0 0,-2-1 0 0 0,-11 4-80 0 0,6-3 80 0 0,-2-3 0 0 0,3 1-72 0 0,-4-1 72 0 0,-1-1 0 0 0,-2-1 0 0 0,4-1 0 0 0,0-2 0 0 0,-4 7 0 0 0,0-8 0 0 0,0 2 0 0 0,3 4 0 0 0,4 0 0 0 0,-7 6 0 0 0,0 0 96 0 0,0 0-32 0 0,0 0 0 0 0,6 0-64 0 0,-6 0 0 0 0,0 0 64 0 0,4 8-64 0 0,0 2 80 0 0,2-1-16 0 0,-6 0-64 0 0,0 4 96 0 0,5-4-96 0 0,0 2 64 0 0,-1-1-64 0 0,2 1 0 0 0,-2-1 72 0 0,4 0-72 0 0,2-3 64 0 0,-4 1-64 0 0,-2-2 64 0 0,1-1-64 0 0,6 0 0 0 0,-1 0 64 0 0,2-5 40 0 0,-2-7 8 0 0,0 4 0 0 0,-1-2 0 0 0,5-1 88 0 0,-3-2 24 0 0,-7 1 0 0 0,-2-3 0 0 0,5-2-88 0 0,3-1-8 0 0,-5 2-8 0 0,0-2 0 0 0,-1 0-120 0 0,0-2 72 0 0,-4 0-72 0 0,-4 0 64 0 0,-3 1 64 0 0,5-1 0 0 0,2 3 8 0 0,-5-3 0 0 0,2 2-136 0 0,-1 5 0 0 0,4-2-64 0 0,0 1 64 0 0,0 3-400 0 0,4 0-32 0 0,-4 6-8 0 0,3-3-5007 0 0,2 3-1009 0 0</inkml:trace>
  <inkml:trace contextRef="#ctx0" brushRef="#br0" timeOffset="112">17993 3850 5528 0 0,'-3'0'488'0'0,"-1"-4"-392"0"0,-3 4-96 0 0,4 0 0 0 0,3 0 1616 0 0,0 0 304 0 0,0 0 56 0 0,0 0 8 0 0,0 0-1544 0 0,6 4-312 0 0,5-2-64 0 0,-4 1-64 0 0,7-3 376 0 0,-1 3 24 0 0,1-3 8 0 0,2 0 0 0 0,1 0-256 0 0,1-3-56 0 0,2 3 0 0 0,1 0-8 0 0,-1-3-168 0 0,0-3-32 0 0,1 3-8 0 0,2-3 0 0 0,2 0-976 0 0,-2 3-200 0 0</inkml:trace>
  <inkml:trace contextRef="#ctx0" brushRef="#br0" timeOffset="113">26456 3921 12896 0 0,'2'-5'288'0'0,"6"-5"56"0"0,-8 1 8 0 0,0 0 8 0 0,0 3-288 0 0,-4-3-72 0 0,0 1 0 0 0,2 1 0 0 0,-1 1 576 0 0,-1 0 96 0 0,0 0 16 0 0,-3 3 7 0 0,1 3-503 0 0,-1 0-96 0 0,0 0-16 0 0,0 3-8 0 0,-3 0 184 0 0,3 4 40 0 0,0 1 8 0 0,1 1 0 0 0,2 0-184 0 0,-3 3-40 0 0,0 1-8 0 0,1-1 0 0 0,2-1 56 0 0,1 5 0 0 0,-4-4 8 0 0,7 3 0 0 0,-3-3-136 0 0,-1 0 0 0 0,4 0 0 0 0,0-2 0 0 0,4-4-384 0 0,-4 3-96 0 0,0-9-32 0 0,6 3 0 0 0,-2 3 256 0 0,-1 0 40 0 0,1-3 16 0 0,-4-3 0 0 0,6 0-87 0 0,-6 0-25 0 0,0 0 0 0 0,7-3 0 0 0,0-1 312 0 0,0-2 0 0 0,-7 6 0 0 0,3-5 0 0 0,0-1 352 0 0,1-3 128 0 0,-1-1 23 0 0,1 5 9 0 0,4-6-120 0 0,-6 7-16 0 0,5-7-8 0 0,-5 6 0 0 0,3-5-176 0 0,2 5-40 0 0,-5-1-8 0 0,2 2 0 0 0,-4 4 184 0 0,7-4 40 0 0,-7 4 8 0 0,0 0 0 0 0,8 2-200 0 0,-5 0-40 0 0,-1 8-8 0 0,6-5 0 0 0,-6 5-128 0 0,6-1 0 0 0,-4 2 0 0 0,-4 5 0 0 0,2 0 464 0 0,2-2 40 0 0,-1 8 8 0 0,-3 3 0 0 0,3-5-512 0 0,-3 4-224 0 0,0 1 24 0 0,0-2 0 0 0,5 1 320 0 0,-5 4 64 0 0,3-4 8 0 0,-3 4 8 0 0,0-4-200 0 0,-3 0 0 0 0,-2 0 0 0 0,2-3 0 0 0,0-3 0 0 0,-3 1 0 0 0,2-5 0 0 0,-4 0 0 0 0,-2-6 0 0 0,-3-1 0 0 0,-3-2 0 0 0,-2 2 0 0 0,-3-7-368 0 0,1 0-112 0 0,-4-4-32 0 0,0-3-5455 0 0,-3-1-1097 0 0</inkml:trace>
  <inkml:trace contextRef="#ctx0" brushRef="#br0" timeOffset="114">25734 3840 12440 0 0,'0'0'1104'0'0,"0"0"-880"0"0,0 0-224 0 0,0 0 0 0 0,0 0 688 0 0,6 0 96 0 0,-6 0 16 0 0,0 0 7 0 0,0 0-167 0 0,7 3-32 0 0,-7-3 0 0 0,4 9-8 0 0,0-3-200 0 0,-1 7-40 0 0,-3-4-8 0 0,0 2 0 0 0,0 1-152 0 0,0 1-32 0 0,4-1-8 0 0,-4 0 0 0 0,0 0-160 0 0,0 0 0 0 0,0 0 0 0 0,0-1 0 0 0,2 2 0 0 0,-2 0 0 0 0,0-7 0 0 0,3 3 0 0 0,-3 0 0 0 0,0-9 0 0 0,-3 6 0 0 0,3 0 0 0 0,0-6-1352 0 0,0 0-312 0 0,0 0-56 0 0,0 0-7 0 0</inkml:trace>
  <inkml:trace contextRef="#ctx0" brushRef="#br0" timeOffset="115">17084 3861 5984 0 0,'0'0'264'0'0,"0"0"56"0"0,-3-6-256 0 0,-4 3-64 0 0,0 1 0 0 0,0-2 0 0 0,-3 2 1184 0 0,3 2 224 0 0,-3 0 48 0 0,3 0 8 0 0,-4 0-696 0 0,4 2-128 0 0,-2-2-32 0 0,-2 0-8 0 0,4 6 8 0 0,1 1 8 0 0,-2-5-1 0 0,1 5 1 0 0,1-2-312 0 0,3 2-64 0 0,-1 0-16 0 0,1 1 0 0 0,3-1-128 0 0,0-3-24 0 0,0-4-8 0 0,7 10 0 0 0,-4-1 32 0 0,3 1 0 0 0,1-2 0 0 0,1-2 0 0 0,-2 3-32 0 0,1-3 0 0 0,4 3 0 0 0,-4-3 0 0 0,2 1-64 0 0,-2-1 0 0 0,0 0 0 0 0,0-1 0 0 0,4 5 0 0 0,-5-4 96 0 0,1-3-96 0 0,0 6 96 0 0,3-6-96 0 0,-6 3 0 0 0,1-3 0 0 0,0 4 64 0 0,2-2 64 0 0,-5-1 16 0 0,-2-4 0 0 0,0 0 0 0 0,0 0-144 0 0,0 0 0 0 0,0 0 0 0 0,0 0 0 0 0,0 0 168 0 0,0 0 8 0 0,-5 2 0 0 0,-6 1 0 0 0,1-3-64 0 0,-4 0-16 0 0,1 3 0 0 0,-8-3 0 0 0,3 0-96 0 0,-2 0 0 0 0,-1 3 0 0 0,1-3-80 0 0,0 4-696 0 0,0-2-144 0 0,-4-2-24 0 0</inkml:trace>
  <inkml:trace contextRef="#ctx0" brushRef="#br0" timeOffset="116">20988 3946 12696 0 0,'0'0'280'0'0,"0"-6"56"0"0,-3-3 16 0 0,3-1 0 0 0,0 5-280 0 0,-4-5-72 0 0,0 5 0 0 0,2-5 0 0 0,-2 1 464 0 0,-3 3 80 0 0,0 2 8 0 0,2-1 8 0 0,0 3-41 0 0,-5 2-7 0 0,10 0 0 0 0,-10 2 0 0 0,0 3-88 0 0,-3-1-16 0 0,2 2-8 0 0,3 3 0 0 0,2 1-232 0 0,-4-1-40 0 0,3 1-16 0 0,4-2 0 0 0,-4 2-16 0 0,4-2 0 0 0,-1 4 0 0 0,4-3 0 0 0,0 1-96 0 0,0 0 0 0 0,4 1 0 0 0,-1 1 0 0 0,1-3 72 0 0,-1 3-8 0 0,3-4 0 0 0,1 2 0 0 0,0-7-64 0 0,-1 4-88 0 0,2-5 24 0 0,3 1 0 0 0,-6 0-56 0 0,3-3-8 0 0,2-3 0 0 0,-4 0 0 0 0,-6 3-72 0 0,8-2-24 0 0,3-5 0 0 0,-6 4 0 0 0,2-3 128 0 0,0-3 32 0 0,-1 3 0 0 0,-2-3 0 0 0,0 0 64 0 0,-1-3 0 0 0,4 0 0 0 0,-3-2 0 0 0,-4 0 160 0 0,2 5 56 0 0,2-2 8 0 0,-4-2 0 0 0,0 8-112 0 0,0-5-16 0 0,0 1-8 0 0,0 3 0 0 0,0 6 8 0 0,0 0 8 0 0,0 0 0 0 0,0 0 0 0 0,0 0-32 0 0,0 0-8 0 0,0 0 0 0 0,4 8 0 0 0,-1-1-64 0 0,-3 4 0 0 0,0-1 0 0 0,0 2 0 0 0,3 3 0 0 0,-3-2 0 0 0,4 2 0 0 0,-4 0 0 0 0,0-1-88 0 0,0-1 24 0 0,4 2 0 0 0,2-3 0 0 0,-3 0-232 0 0,4-3-48 0 0,1 0-8 0 0,-3 1-4967 0 0,2-5-1001 0 0</inkml:trace>
  <inkml:trace contextRef="#ctx0" brushRef="#br0" timeOffset="117">23266 3942 11600 0 0,'0'0'512'0'0,"0"0"112"0"0,0 0-496 0 0,0 0-128 0 0,0 0 0 0 0,3 10 0 0 0,-3-1 512 0 0,0 0 72 0 0,2-1 24 0 0,-2-1 0 0 0,0-7 48 0 0,0 8 15 0 0,5 1 1 0 0,-5-2 0 0 0,0-1-336 0 0,0 3-64 0 0,-5 0-16 0 0,5 0 0 0 0,-2-6 0 0 0,2 3 0 0 0,0-6 0 0 0,0 8 0 0 0,0-8-152 0 0,0 0-32 0 0,0 0-8 0 0,0 0 0 0 0,0 0-64 0 0,0 0 0 0 0,0 0-96 0 0,0 0 96 0 0,0 0 0 0 0,0 0 0 0 0,0 0 96 0 0,2-8-32 0 0,7 2 96 0 0,-6 0 8 0 0,0-6 8 0 0,0 3 0 0 0,4-3 112 0 0,1-1 32 0 0,-6-2 0 0 0,9 0 0 0 0,-4 1-160 0 0,-1 2-24 0 0,4-1-8 0 0,1 5 0 0 0,-1-2-48 0 0,1 5-16 0 0,-2-2 0 0 0,-2 0 0 0 0,4 6-64 0 0,1 1 0 0 0,-3 1 0 0 0,0 3 0 0 0,2 2 0 0 0,-6 3 0 0 0,3-3 0 0 0,-2 3 0 0 0,-1 4 0 0 0,-1-5 0 0 0,1 7 0 0 0,-1 0 0 0 0,-2 0-96 0 0,-2 0-32 0 0,4 1 0 0 0,0-1-8 0 0,0 1-1304 0 0,-4-5-256 0 0</inkml:trace>
  <inkml:trace contextRef="#ctx0" brushRef="#br0" timeOffset="118">22812 3931 3224 0 0,'-13'-10'136'0'0,"13"10"40"0"0,-3-2-176 0 0,-4-1 0 0 0,0 0 0 0 0,7 3 0 0 0,0 0 2720 0 0,-7 0 504 0 0,0 3 104 0 0,-2 0 16 0 0,-2-1-2353 0 0,1 5-479 0 0,3-1-88 0 0,-4 3-16 0 0,2 0 16 0 0,-1 1 8 0 0,6 0 0 0 0,-3 4 0 0 0,3-2-192 0 0,1-3-40 0 0,1 3-8 0 0,4 0 0 0 0,5 0 56 0 0,4 0 8 0 0,-5 0 0 0 0,7 1 0 0 0,1-2-256 0 0,3-2 0 0 0,-4-3 0 0 0,1 0 0 0 0,4-3 0 0 0,-2 3 0 0 0,-2-6 0 0 0,3 0 0 0 0,0-3-176 0 0,-3 0-80 0 0,-3 3-24 0 0,3-5 0 0 0,-4-5 144 0 0,0 5 24 0 0,-5-2 8 0 0,4-1 0 0 0,-7-5 104 0 0,2 1 0 0 0,0 0 0 0 0,-8 3 0 0 0,0-6 0 0 0,-3 3 0 0 0,1-1 0 0 0,3-2 0 0 0,-7 3 0 0 0,1-3 0 0 0,4 1 0 0 0,-2 4 0 0 0,-5-2 0 0 0,3 2 0 0 0,-1 5 64 0 0,0-1-64 0 0,-1 2 0 0 0,1 1 0 0 0,1 3 0 0 0,-2 0 0 0 0,1 3 0 0 0,-1-3-72 0 0,4 6 8 0 0,2-2 0 0 0,-4 1-224 0 0,6-1-32 0 0,1 2-16 0 0,2 2 0 0 0,2 6-768 0 0,-2-6-152 0 0,7 1-31 0 0,-2 0-9 0 0</inkml:trace>
  <inkml:trace contextRef="#ctx0" brushRef="#br0" timeOffset="119">23073 3916 13360 0 0,'0'0'1184'0'0,"0"-7"-944"0"0,0 7-240 0 0,0-6 0 0 0,0 0 664 0 0,0 0 80 0 0,0 6 23 0 0,0 0 1 0 0,0 0-152 0 0,0 0-24 0 0,0 0-8 0 0,0 0 0 0 0,0 0-224 0 0,0 0-40 0 0,0 10-16 0 0,-4-2 0 0 0,4 4-112 0 0,0 1-32 0 0,-4 2 0 0 0,1-3 0 0 0,3 3-88 0 0,0-4-72 0 0,3 5 96 0 0,1 0-96 0 0,0-4 64 0 0,-2 0-64 0 0,2 4 0 0 0,3-5 0 0 0,0-5-144 0 0,-1 3-56 0 0,2-4-16 0 0,-6 5 0 0 0,-2-4-824 0 0,0-6-168 0 0,3 4-32 0 0,-3-4-3735 0 0,0 0-753 0 0</inkml:trace>
  <inkml:trace contextRef="#ctx0" brushRef="#br0" timeOffset="120">24096 3906 9672 0 0,'-2'0'864'0'0,"-3"0"-696"0"0,5 0-168 0 0,0 0 0 0 0,0 0 928 0 0,0 0 144 0 0,11 0 32 0 0,3 3 8 0 0,-1 1-744 0 0,0-1-144 0 0,1 0-32 0 0,3-1-8 0 0,3 1-88 0 0,1 0-24 0 0,-1 1 0 0 0,1-4 0 0 0,3 6-72 0 0,0-6 0 0 0,-4 3 0 0 0,7-3 0 0 0,-4 2-224 0 0,1-2-56 0 0,-1-2-8 0 0,2 2-8 0 0</inkml:trace>
  <inkml:trace contextRef="#ctx0" brushRef="#br0" timeOffset="121">25411 3934 14224 0 0,'0'0'632'0'0,"0"-7"128"0"0,0 7-608 0 0,0 0-152 0 0,0 0 0 0 0,0 0 0 0 0,0 0 671 0 0,0 0 97 0 0,0 0 32 0 0,0 0 0 0 0,0 10-384 0 0,-3-1-64 0 0,-1 2-24 0 0,0 4 0 0 0,1 0-72 0 0,0 5-24 0 0,-1 0 0 0 0,1 2 0 0 0,-1-1-8 0 0,1 3-8 0 0,3-4 0 0 0,-4 5 0 0 0,4-3-216 0 0,-3-2 0 0 0,3-5 0 0 0,0 11 0 0 0,0-6 0 0 0,0-1 0 0 0,0-5 0 0 0,0 0 0 0 0,3 1 0 0 0,-3-5 0 0 0,0 3 0 0 0,0-3 0 0 0,0-10-240 0 0,0 0-88 0 0,0 0-24 0 0,0 0 0 0 0,0 0-328 0 0,0 0-72 0 0,0 0-16 0 0,0 0-4287 0 0,4-7-865 0 0</inkml:trace>
  <inkml:trace contextRef="#ctx0" brushRef="#br0" timeOffset="122">29587 4000 11976 0 0,'0'0'1064'0'0,"0"0"-848"0"0,0 0-216 0 0,0 0 0 0 0,0 0 1184 0 0,0 0 200 0 0,4-7 39 0 0,-4 7 9 0 0,0 0-328 0 0,3-6-64 0 0,-3 6-16 0 0,0 0 0 0 0,0 0-544 0 0,0 0-104 0 0,0 0-24 0 0,3-4-8 0 0,-3-3-344 0 0,0 7 0 0 0,0 0-88 0 0,0 0-9655 0 0</inkml:trace>
  <inkml:trace contextRef="#ctx0" brushRef="#br0" timeOffset="123">25032 3991 14712 0 0,'0'0'320'0'0,"0"0"72"0"0,0 0 16 0 0,0 9 8 0 0,0-9-336 0 0,3 9-80 0 0,-3 4 0 0 0,4-2 0 0 0,-4 2 423 0 0,0 0 73 0 0,0 2 16 0 0,0-1 0 0 0,0 4-80 0 0,0 0-16 0 0,-4-3 0 0 0,4 0 0 0 0,0 7-200 0 0,4-7-48 0 0,-4 0-8 0 0,0 2 0 0 0,0-1-72 0 0,4 1-24 0 0,-4 1 0 0 0,0-3 0 0 0,0 0-64 0 0,0-1 0 0 0,0-2 0 0 0,-4-4 0 0 0,4 2 0 0 0,0-10 0 0 0,0 10 0 0 0,0-2 0 0 0,0-8-184 0 0,0 0-24 0 0,0 0-8 0 0,0 0 0 0 0,0 0-976 0 0,0 0-200 0 0,0 0-39 0 0,0 0-3049 0 0,0-6-616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29:08.761"/>
    </inkml:context>
    <inkml:brush xml:id="br0">
      <inkml:brushProperty name="width" value="0.05" units="cm"/>
      <inkml:brushProperty name="height" value="0.05" units="cm"/>
      <inkml:brushProperty name="color" value="#E71224"/>
    </inkml:brush>
  </inkml:definitions>
  <inkml:trace contextRef="#ctx0" brushRef="#br0">66 8 10656 0 0,'-1'-2'1118'0'0,"1"2"-1066"0"0,0 0 0 0 0,0-1 0 0 0,0 1 0 0 0,0 0 0 0 0,0 0-1 0 0,0-1 1 0 0,0 1 0 0 0,0 0 0 0 0,0 0 0 0 0,0-1 0 0 0,0 1 0 0 0,0 0-1 0 0,-1 0 1 0 0,1 0 0 0 0,0-1 0 0 0,0 1 0 0 0,0 0 0 0 0,0 0 0 0 0,-1 0-1 0 0,1 0 1 0 0,0-1 0 0 0,0 1 0 0 0,0 0 0 0 0,-1 0 0 0 0,1 0-1 0 0,0 0 1 0 0,0 0 0 0 0,-1 0 0 0 0,1 0 0 0 0,0 0 0 0 0,0 0 0 0 0,0-1-1 0 0,-1 1 1 0 0,1 0 0 0 0,0 0 0 0 0,0 0 0 0 0,-1 0 0 0 0,1 0-1 0 0,0 1 1 0 0,0-1 0 0 0,-1 0 0 0 0,1 0 0 0 0,0 0 0 0 0,0 0 0 0 0,-1 0-1 0 0,1 0 1 0 0,0 0 0 0 0,0 0 0 0 0,0 0 0 0 0,-1 1 0 0 0,1-1 0 0 0,0 0-1 0 0,0 0 1 0 0,-7 7 404 0 0,1-1 1 0 0,0 1-1 0 0,0 0 0 0 0,-9 16 0 0 0,0 15-312 0 0,15-38-155 0 0,0 0 0 0 0,0 0-1 0 0,0 1 1 0 0,0-1-1 0 0,0 0 1 0 0,-1 0-1 0 0,1 1 1 0 0,0-1-1 0 0,0 0 1 0 0,0 0-1 0 0,0 1 1 0 0,0-1 0 0 0,0 0-1 0 0,0 0 1 0 0,0 1-1 0 0,0-1 1 0 0,0 0-1 0 0,0 0 1 0 0,0 1-1 0 0,0-1 1 0 0,0 0-1 0 0,0 0 1 0 0,1 0-1 0 0,-1 1 1 0 0,0-1 0 0 0,0 0-1 0 0,0 0 1 0 0,0 1-1 0 0,0-1 1 0 0,0 0-1 0 0,1 0 1 0 0,-1 0-1 0 0,0 1 1 0 0,0-1-1 0 0,0 0 1 0 0,1 0 0 0 0,-1 0-1 0 0,0 0 1 0 0,0 0-1 0 0,0 1 1 0 0,1-1-1 0 0,-1 0 1 0 0,0 0-1 0 0,0 0 1 0 0,1 0-1 0 0,-1 0 1 0 0,0 0-1 0 0,0 0 1 0 0,1 0 0 0 0,-1 0-1 0 0,0 0 1 0 0,1 0-1 0 0,9 0-284 0 0,-8-1 236 0 0,1 1 1 0 0,-1-1 0 0 0,0 0 0 0 0,1 1 0 0 0,-1-1 0 0 0,0 0 0 0 0,0-1 0 0 0,0 1 0 0 0,0 0 0 0 0,0 0 0 0 0,0-1 0 0 0,0 1 0 0 0,0-1 0 0 0,0 0 0 0 0,-1 0 0 0 0,3-3 0 0 0,-1 1 127 0 0,-1 0 1 0 0,0 0-1 0 0,0 0 1 0 0,-1 0-1 0 0,1 0 1 0 0,-1-1-1 0 0,2-7 1 0 0,-3 11-16 0 0,0 0 0 0 0,0 1 0 0 0,0-1 1 0 0,0 0-1 0 0,0 1 0 0 0,0-1 1 0 0,0 0-1 0 0,1 1 0 0 0,-1-1 1 0 0,0 0-1 0 0,1 1 0 0 0,-1-1 1 0 0,0 0-1 0 0,1 1 0 0 0,-1-1 1 0 0,0 1-1 0 0,2-2 0 0 0,-2 2-6 0 0,0 1 1 0 0,1-1-1 0 0,-1 0 0 0 0,0 0 0 0 0,1 0 0 0 0,-1 0 0 0 0,0 1 0 0 0,0-1 1 0 0,1 0-1 0 0,-1 0 0 0 0,0 1 0 0 0,0-1 0 0 0,1 0 0 0 0,-1 0 0 0 0,0 1 1 0 0,0-1-1 0 0,0 0 0 0 0,0 1 0 0 0,0-1 0 0 0,1 0 0 0 0,-1 1 1 0 0,0-1-1 0 0,0 0 0 0 0,0 1 0 0 0,6 27 832 0 0,12 141 437 0 0,-15-152-1247 0 0,-2-14-39 0 0,-1 0 0 0 0,1 1 0 0 0,-1-1 1 0 0,1 1-1 0 0,-1-1 0 0 0,0 1 0 0 0,-1 3 0 0 0,0-6-5 0 0,1 0-1 0 0,-1-1 0 0 0,1 1 0 0 0,-1 0 0 0 0,1 0 0 0 0,-1-1 0 0 0,1 1 1 0 0,-1 0-1 0 0,0-1 0 0 0,0 1 0 0 0,1 0 0 0 0,-1-1 0 0 0,0 1 0 0 0,0-1 1 0 0,0 0-1 0 0,0 1 0 0 0,1-1 0 0 0,-1 0 0 0 0,0 1 0 0 0,0-1 0 0 0,0 0 1 0 0,0 0-1 0 0,0 0 0 0 0,0 0 0 0 0,0 0 0 0 0,0 0 0 0 0,-1 0 0 0 0,-28-2 533 0 0,28 2-522 0 0,-18-3-709 0 0,8 1-332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20:30:22.553"/>
    </inkml:context>
    <inkml:brush xml:id="br0">
      <inkml:brushProperty name="width" value="0.05" units="cm"/>
      <inkml:brushProperty name="height" value="0.05" units="cm"/>
      <inkml:brushProperty name="color" value="#849398"/>
      <inkml:brushProperty name="fitToCurve" value="1"/>
    </inkml:brush>
  </inkml:definitions>
  <inkml:trace contextRef="#ctx0" brushRef="#br0">9107 8635 8032 0 0,'0'-5'352'0'0,"0"5"80"0"0,0 0-344 0 0,0 0-88 0 0,0 0 0 0 0,0-3 0 0 0,2 3 480 0 0,-2-1 88 0 0,0-3 8 0 0,0 4 8 0 0,0 0-56 0 0,0 0-16 0 0,3 0 0 0 0,-3 0 0 0 0,4 0 0 0 0,-4 0 0 0 0,5 0 0 0 0,-1 0 0 0 0,0 4-408 0 0,5-8-104 0 0,-6 4 0 0 0,6 0 0 0 0,-3 0 0 0 0,1 4 0 0 0,1-8 0 0 0,-1 4 0 0 0,1 0 312 0 0,0 4 40 0 0,1-4 0 0 0,2-4 7 0 0,-1 0-215 0 0,2 4-48 0 0,0 4 0 0 0,0-4-8 0 0,4-4-88 0 0,-4 1-72 0 0,2 3 72 0 0,1 0-104 0 0,-1-5 296 0 0,3 1 64 0 0,-3 4 16 0 0,4 0 0 0 0,3 0-272 0 0,-3 0 0 0 0,0-5 0 0 0,1 3 0 0 0,-5 2 0 0 0,4 0 0 0 0,1-5 0 0 0,-5 1 0 0 0,4 4 0 0 0,-2 0 0 0 0,0-4 0 0 0,0 4 0 0 0,-2-1 0 0 0,5-3 0 0 0,-4 1 0 0 0,3 1 0 0 0,-1-1 0 0 0,-1 0 0 0 0,5 3 0 0 0,-4-4 0 0 0,-4 4 104 0 0,5-1-32 0 0,-3 1-8 0 0,0 0 0 0 0,2 0-64 0 0,-1 0 0 0 0,1-4 0 0 0,0 4 0 0 0,-1 0 0 0 0,0 0 0 0 0,1 0 0 0 0,-5 0 0 0 0,5 0 0 0 0,-5 0 0 0 0,4 0 0 0 0,-4 0 0 0 0,1 0 0 0 0,-1 0 0 0 0,5 0-88 0 0,-5-3 88 0 0,-1 3 0 0 0,1-2 0 0 0,2 2 0 0 0,-6-4 0 0 0,6 4 0 0 0,-2 0 0 0 0,2 0 0 0 0,-1 0 88 0 0,-4 0-88 0 0,4 0 0 0 0,0 0 0 0 0,-1 0 0 0 0,0 0 0 0 0,-5 0 0 0 0,3 0 0 0 0,1 0 0 0 0,-3 0 0 0 0,2 0 0 0 0,0 0 0 0 0,4 0 0 0 0,-2 0 0 0 0,-3 0 0 0 0,3 0 0 0 0,-4 4 0 0 0,5-8 0 0 0,-1 4 64 0 0,-5 0-64 0 0,5 0 64 0 0,-2 0-64 0 0,2 0 0 0 0,-4 0 0 0 0,4 4-88 0 0,-3-4 88 0 0,3 0 0 0 0,-2 0 0 0 0,0 2 0 0 0,3-2 0 0 0,-3 0 0 0 0,1 0 64 0 0,-3 0-64 0 0,6 0 0 0 0,-4 0 64 0 0,-1 0-64 0 0,3 0 0 0 0,-1 0 0 0 0,-2 0 64 0 0,-1 0-64 0 0,1 0 0 0 0,5-2 64 0 0,-3 2-64 0 0,-3 2 64 0 0,4-2-64 0 0,-4 0 0 0 0,-1 0 0 0 0,3 0 0 0 0,1 3 0 0 0,-2 1 0 0 0,0-4 64 0 0,1 0-64 0 0,3 0 0 0 0,-3 1 0 0 0,0-1 64 0 0,-1-1-64 0 0,0 1 0 0 0,-1 0 0 0 0,3 1 0 0 0,-5-1 0 0 0,5 0 0 0 0,1 4 64 0 0,-4-4-64 0 0,4-4 64 0 0,-3 4-64 0 0,-1 0 64 0 0,0 0-64 0 0,0 0 64 0 0,-2 0-64 0 0,5-1 0 0 0,1 1 0 0 0,-7-4 0 0 0,4 4 0 0 0,-2 0 0 0 0,1 0 112 0 0,2-3-24 0 0,-3 3-8 0 0,1 0-80 0 0,4 3 0 0 0,-6-6 0 0 0,2 3 64 0 0,3 0-64 0 0,-3 0-112 0 0,0 0 24 0 0,1-2 8 0 0,-1-2 256 0 0,4 4 48 0 0,-3 0 16 0 0,0 0 0 0 0,2-3-176 0 0,-1 1-64 0 0,-4-1 0 0 0,-1 3 0 0 0,4-3 0 0 0,1-1-160 0 0,0 4 32 0 0,-2 0 0 0 0,0 0 200 0 0,4-1 48 0 0,-3-3 8 0 0,2 4 0 0 0,-2 0-128 0 0,-1-3 0 0 0,0 3 0 0 0,0-2 0 0 0,2-1-72 0 0,1-1-40 0 0,-3 2-8 0 0,4 2 0 0 0,-6-3 184 0 0,5 0 40 0 0,0-1 8 0 0,-1 0 0 0 0,-3 0-112 0 0,3-1 0 0 0,-2 1 0 0 0,0 2 0 0 0,1-3 0 0 0,4 5 0 0 0,-5-4 0 0 0,-1 3 0 0 0,2-3 0 0 0,-1-1 0 0 0,0 3 0 0 0,3-3 0 0 0,-2 5 0 0 0,0-4-80 0 0,-1 0 0 0 0,4 0 0 0 0,-4 3 80 0 0,-2-3 0 0 0,5-3 0 0 0,-3 6 0 0 0,3-7 0 0 0,-5 7 0 0 0,2-5 0 0 0,0 1 0 0 0,2 0 88 0 0,-3 1-24 0 0,6 0 0 0 0,-6 1 0 0 0,6-3-64 0 0,-6-1 0 0 0,-1 2 0 0 0,4 1 0 0 0,-1-3 0 0 0,-1 4-72 0 0,1-2 72 0 0,-1-4-104 0 0,-3 6 104 0 0,3-2 0 0 0,0-1 0 0 0,0 0 80 0 0,-3 1-80 0 0,3-2 0 0 0,1-2 0 0 0,0 2 0 0 0,-2-3 0 0 0,1 5 0 0 0,-2-4 0 0 0,0 0 0 0 0,0 1 0 0 0,1-5 96 0 0,1 6-16 0 0,-2-2 0 0 0,0-2-80 0 0,0 1-88 0 0,1 0 24 0 0,3 1 0 0 0,-7 0 64 0 0,6-1 88 0 0,-4-3-24 0 0,2 5 0 0 0,-2 3-64 0 0,0-2 0 0 0,4-2 0 0 0,-5 0 0 0 0,4 1 0 0 0,-4-4 0 0 0,2 3 0 0 0,1-2 0 0 0,-2 2 0 0 0,1-2 64 0 0,-1 2-64 0 0,1-3 0 0 0,-2 2 0 0 0,4-3 0 0 0,1 2-72 0 0,-4 3 72 0 0,-4-4 0 0 0,5 1 0 0 0,-1-1 0 0 0,1 3 0 0 0,-2-2 0 0 0,5 0 0 0 0,-6-1 0 0 0,3-3 0 0 0,-1 3 0 0 0,2-1 0 0 0,-1-3 0 0 0,1 7 0 0 0,-1-7 0 0 0,2 1 0 0 0,-1-2 0 0 0,1 4 0 0 0,-3-3 0 0 0,0-1 0 0 0,1 3 64 0 0,0 3-64 0 0,0-1 0 0 0,2 1 0 0 0,-4-3 0 0 0,5 3 0 0 0,-6 1 0 0 0,-1-5 0 0 0,3 6 0 0 0,1-3 0 0 0,-1 3 0 0 0,-2-5 0 0 0,7 0 0 0 0,-7 3 0 0 0,6 2 0 0 0,-4 1 0 0 0,2-4 0 0 0,-2 3 0 0 0,1 1 0 0 0,3-1 0 0 0,-6-6 0 0 0,7 8 0 0 0,-7-6 0 0 0,2 2 0 0 0,3-1 0 0 0,-4 4 0 0 0,4-4 0 0 0,-3-2 0 0 0,2 3 0 0 0,-2-3 0 0 0,0 0 0 0 0,-1 5 0 0 0,2-7 0 0 0,-1 6 0 0 0,0-6 0 0 0,2 2 0 0 0,-2-3 0 0 0,4 3 0 0 0,-5-1 0 0 0,3 3 0 0 0,-1 1 0 0 0,1 0 0 0 0,0-1 0 0 0,-1 1 0 0 0,0-2 0 0 0,3 1 0 0 0,-3-1 0 0 0,2 1 0 0 0,2 1 0 0 0,-5-2 0 0 0,3 3 0 0 0,1-1 0 0 0,-2-2 0 0 0,-1 2 0 0 0,2 0 0 0 0,0-1 0 0 0,3 1 0 0 0,-3-1 0 0 0,-3 1 0 0 0,3-2 0 0 0,0 3 0 0 0,-2-1 0 0 0,5-2 0 0 0,-2 2 0 0 0,-1-4 0 0 0,4 4 0 0 0,-4-5 0 0 0,-2 7 0 0 0,0-3 0 0 0,-1 0 0 0 0,3-3 0 0 0,-1 1 0 0 0,2 2 0 0 0,-3-2 0 0 0,1 2 0 0 0,-1 2 0 0 0,0-5 0 0 0,3 6 0 0 0,-4-2 0 0 0,3-1 0 0 0,3 0 0 0 0,-3 2 0 0 0,0-6 0 0 0,-1 5 0 0 0,3-1 0 0 0,-2 1 0 0 0,0-3 0 0 0,0 5 0 0 0,-2-3 0 0 0,6 0 0 0 0,-3 1 0 0 0,-2 0 0 0 0,-2-1 0 0 0,3 1 0 0 0,3-1 0 0 0,-2 0 0 0 0,-5 0 0 0 0,4 2 0 0 0,-3-2 0 0 0,2-2 0 0 0,2 1 0 0 0,-2-1 0 0 0,0 3 0 0 0,-1 0 0 0 0,-1 0 0 0 0,-1-4 0 0 0,5 2 0 0 0,-2 0 0 0 0,1-4 0 0 0,0 6 0 0 0,-3-5 0 0 0,2 1 0 0 0,1 1 0 0 0,0-1 0 0 0,-2 5 0 0 0,0 1 0 0 0,3-6 0 0 0,-3 8 0 0 0,0-6 0 0 0,1 5 0 0 0,0-4 0 0 0,3 0 0 0 0,-3 1 0 0 0,1 3 0 0 0,-1-2 0 0 0,4 5 0 0 0,-4-4 0 0 0,0 1 0 0 0,2-1 0 0 0,-1 4 0 0 0,-1 0 0 0 0,5-6 0 0 0,-6 6-72 0 0,2-3 72 0 0,-1 2 0 0 0,4-4 0 0 0,-1 3 0 0 0,0-2 0 0 0,3 0 0 0 0,-2 5 0 0 0,-5-6 0 0 0,6 1 0 0 0,-3 0 0 0 0,3 4 0 0 0,-6-4 0 0 0,2 3 0 0 0,0-3 0 0 0,-1 4-72 0 0,1-1 72 0 0,0 1 0 0 0,-3-1 0 0 0,2-4 0 0 0,-2 5 0 0 0,1-1 0 0 0,0-1 0 0 0,1 0 0 0 0,0 2 0 0 0,-1-2 0 0 0,-1 2 0 0 0,0-2 0 0 0,0-2 0 0 0,0 4 0 0 0,0 0 0 0 0,3-1 0 0 0,-2 1 0 0 0,4-2 0 0 0,-5 1 0 0 0,3 0 0 0 0,-4 1 0 0 0,4 0 0 0 0,0-6 0 0 0,-3 6 0 0 0,3 1 0 0 0,-3-3 0 0 0,5 2 0 0 0,-4 0 0 0 0,0-3 0 0 0,2 7 0 0 0,-1-2 0 0 0,1 3-64 0 0,-3 0 64 0 0,3 0 0 0 0,-1-3 0 0 0,5-1 0 0 0,-7 2 0 0 0,3-1 0 0 0,-1-3-112 0 0,-2 3-32 0 0,3 0-8 0 0,-3 3 0 0 0,2-3 152 0 0,-2 0 0 0 0,3 1 0 0 0,0-2 0 0 0,0 2 0 0 0,1-1 0 0 0,-1 3 0 0 0,3-3 0 0 0,-1 0 0 0 0,-2 0 0 0 0,0 0 0 0 0,2 0 0 0 0,-3 3 0 0 0,1-3 0 0 0,4 1 0 0 0,-4-1 0 0 0,1 3 80 0 0,-1-3 48 0 0,-1 0 0 0 0,-1 3 8 0 0,6-3-216 0 0,-5-1-48 0 0,3 3 0 0 0,-2-3-8 0 0,2 3 136 0 0,0-4 0 0 0,1 5 0 0 0,-4 0 0 0 0,5-5 128 0 0,0 5 64 0 0,1-3 0 0 0,-1 1 8 0 0,-4-2-200 0 0,4 2 0 0 0,1-1 0 0 0,-1 3 0 0 0,-4-5 0 0 0,4 0 0 0 0,5 4-112 0 0,-5 1 40 0 0,-1-4 72 0 0,-1 2 88 0 0,2-1-24 0 0,-3 3 0 0 0,3-4-208 0 0,-4 2-48 0 0,3 2 0 0 0,-4-3-8 0 0,4 0 264 0 0,1 0 48 0 0,-1 3 16 0 0,-3-3 0 0 0,1 1-208 0 0,0 2-40 0 0,-1-4-8 0 0,-2 2 0 0 0,2 2 208 0 0,1-4 40 0 0,-1 4 8 0 0,-1 0 0 0 0,-2 0-208 0 0,2-2-40 0 0,-1-1-8 0 0,1 3 0 0 0,-7 0 208 0 0,5 0 40 0 0,3 0 8 0 0,-6 0 0 0 0,-2 0-128 0 0,0 0 0 0 0,5 0 0 0 0,-5 0 0 0 0,0 0-80 0 0,0 0-40 0 0,0 0-8 0 0,0 0 0 0 0,0 0 208 0 0,0 0 40 0 0,0 0 8 0 0,0 0 0 0 0,0 0-128 0 0,0 0-144 0 0,0 0 32 0 0,0 0 8 0 0,0 0-344 0 0,0 0-72 0 0,0 0-16 0 0,0 0-6751 0 0</inkml:trace>
  <inkml:trace contextRef="#ctx0" brushRef="#br0" timeOffset="1">8688 8405 3680 0 0,'0'0'160'0'0,"0"0"40"0"0,0 0-200 0 0,0 0 0 0 0,0 0 0 0 0,0 0 0 0 0,0 0 1280 0 0,0 0 224 0 0,0 0 32 0 0,0 0 16 0 0,0 0-824 0 0,0 0-168 0 0,0 0-32 0 0,0 0-8 0 0,0 0-104 0 0,0 0-32 0 0,0 0 0 0 0,0 0 0 0 0,0 0-96 0 0,0 0-32 0 0,0 0 0 0 0,0 0 0 0 0,-5 0-80 0 0,0 0-16 0 0,3-2-8 0 0,-3 0 0 0 0,1-1-72 0 0,2 3-16 0 0,2 0 0 0 0,-3 0 0 0 0,-2-3 24 0 0,-1 0 0 0 0,1-1 0 0 0,0 3 0 0 0,2-2 8 0 0,1 1 8 0 0,2 2-1 0 0,-5-1 1 0 0,2-1-8 0 0,-1-2-8 0 0,4 4 0 0 0,0 0 0 0 0,0 0-24 0 0,0 0-64 0 0,-3-2 96 0 0,3 2-32 0 0,0 0-64 0 0,0-3 0 0 0,-2-2 0 0 0,2 5 64 0 0,0 0-64 0 0,0 0 0 0 0,2-1 0 0 0,1-3 64 0 0,-3 0-64 0 0,4-1 0 0 0,-1 3 0 0 0,-1-2 0 0 0,3 0 0 0 0,-2-1 0 0 0,2 0 0 0 0,-1 3 0 0 0,-3-2 0 0 0,7-1 0 0 0,-2 2 0 0 0,0-2 0 0 0,-1 1 0 0 0,0 1 0 0 0,2-1 0 0 0,0 1 0 0 0,3-2 0 0 0,-3 4 0 0 0,3-4 0 0 0,1 1 0 0 0,-1 0 0 0 0,1 4 0 0 0,-1-4 0 0 0,-1 4 0 0 0,-1-3 0 0 0,3 3 0 0 0,-1-2 0 0 0,0 2 0 0 0,1 2 0 0 0,-1-2 0 0 0,-1 0 0 0 0,1 3 0 0 0,-4 1 0 0 0,2 0 0 0 0,2-3 0 0 0,-4 7 0 0 0,2-4 0 0 0,-2 1 0 0 0,-1-1 0 0 0,0 3 0 0 0,-1 2 0 0 0,-1-4 0 0 0,4 3 0 0 0,-3-1 0 0 0,-2 0 0 0 0,0-1 0 0 0,0 2 0 0 0,-2-2 0 0 0,-2 1 0 0 0,0 0 0 0 0,0-1 0 0 0,1 4 0 0 0,-4-5 0 0 0,0 2 0 0 0,-2 3 0 0 0,2-4 0 0 0,0 4 0 0 0,-1-3 64 0 0,-2 0-64 0 0,1 3 0 0 0,1-3 0 0 0,-4 0 0 0 0,3-2 0 0 0,-2 4 0 0 0,1-2 160 0 0,4-2-16 0 0,-1-1 0 0 0,-1-1 0 0 0,2 2-144 0 0,-2 3 0 0 0,0-4 0 0 0,2 6 0 0 0,-3-3 0 0 0,4 3 0 0 0,0-1 0 0 0,1 3-72 0 0,-2-4 72 0 0,2 2 96 0 0,-1 2-16 0 0,1-1-8 0 0,-1-1-72 0 0,3 0 64 0 0,-3-5-64 0 0,3 6 64 0 0,0-5-64 0 0,0 1 0 0 0,0 1 72 0 0,3-3-72 0 0,-1 1 64 0 0,-1 0-64 0 0,1-1 64 0 0,1-2-64 0 0,1 0 0 0 0,0 1 0 0 0,-1-2 0 0 0,0 2 0 0 0,-3-4-256 0 0,0 0-32 0 0,0 0 0 0 0,0 0-4447 0 0,0 0-881 0 0</inkml:trace>
  <inkml:trace contextRef="#ctx0" brushRef="#br0" timeOffset="2">8678 8387 2304 0 0,'0'0'200'0'0,"0"0"-200"0"0,0 0 0 0 0,0 0 0 0 0,0 0 888 0 0,0 0 136 0 0,0 0 24 0 0,0 0 8 0 0,1-2-352 0 0,1-2-64 0 0,2 2-8 0 0,-1-2-8 0 0,0 2-208 0 0,1-1-48 0 0,-1 1-8 0 0,1 2 0 0 0,2-3-112 0 0,0 0-24 0 0,-1 1-8 0 0,-2-2 0 0 0,6 4 40 0 0,-2-2 0 0 0,-3 2 8 0 0,3-3 0 0 0,-7 3-72 0 0,3 0-8 0 0,2 0-8 0 0,0 3 0 0 0,-1-3-80 0 0,-2 2-8 0 0,1 2-8 0 0,0 1 0 0 0,2-4-80 0 0,-5-1 0 0 0,0 4 0 0 0,0 5 64 0 0,2-7-64 0 0,0 2 0 0 0,-2 0 0 0 0,-2 2 64 0 0,2 0-64 0 0,-2-2 0 0 0,-3 1 0 0 0,4 3 0 0 0,-4-1 0 0 0,1 0 0 0 0,2-2 0 0 0,-1 0 0 0 0,-2 0 0 0 0,-2 1 0 0 0,1-1 0 0 0,1 0 64 0 0,0 1-64 0 0,-4-1 0 0 0,6 1 0 0 0,-7-1 0 0 0,5 0 80 0 0,-1 1 0 0 0,-1-2 0 0 0,1 0 0 0 0,2 0-8 0 0,1 1 0 0 0,-3 2 0 0 0,3 0 0 0 0,0 0 24 0 0,3 0 0 0 0,0-2 0 0 0,-1 5 0 0 0,1-4-8 0 0,0 2 0 0 0,0-2 0 0 0,0 2 0 0 0,0-2 40 0 0,1 1 0 0 0,-1-2 8 0 0,3 2 0 0 0,-1 1 16 0 0,-1-4 0 0 0,5 1 0 0 0,-5 2 0 0 0,3-2-25 0 0,-2-1 1 0 0,2 0 0 0 0,-2 4 0 0 0,2-7-8 0 0,-1 6-8 0 0,1-1 0 0 0,-4-6 0 0 0,0 3-40 0 0,0 5-8 0 0,0-4 0 0 0,0 1 0 0 0,0-5 0 0 0,0 5 0 0 0,0-5 0 0 0,0 5 0 0 0,0-5-64 0 0,2 4 96 0 0,-2-4-96 0 0,0 0 96 0 0,0 0-96 0 0,0 7 0 0 0,0-7 72 0 0,0 0-72 0 0,4 0 64 0 0,-4 0-64 0 0,4 3 64 0 0,-4-3-64 0 0,0 0 0 0 0,0 0 0 0 0,2 0 0 0 0,-2 0 64 0 0,0 0-64 0 0,0 0 0 0 0,5 0 0 0 0,-5 0 64 0 0,0 0-64 0 0,0 0 0 0 0,3 0 0 0 0,-3 0 0 0 0,0 0 0 0 0,0 0 0 0 0,0 0 0 0 0,4 0 0 0 0,-2 2 0 0 0,-2-2 0 0 0,0 0 0 0 0,0 0 0 0 0,0 0 0 0 0,5 0-80 0 0,-2 5 80 0 0,-3-5 0 0 0,2 0-128 0 0,-2 0 24 0 0,4 0 8 0 0,1 2 0 0 0,0-2-160 0 0,0-2-24 0 0,0 2-8 0 0,1 0 0 0 0,-1 0-319 0 0,-2 0-73 0 0,4 0-16 0 0</inkml:trace>
  <inkml:trace contextRef="#ctx0" brushRef="#br0" timeOffset="3">7741 8645 1376 0 0,'0'0'128'0'0,"0"0"-128"0"0,0 0 0 0 0,0 0 0 0 0,-2-3 1728 0 0,2 3 320 0 0,0 0 64 0 0,0 0 8 0 0,0 0-1240 0 0,2-4-248 0 0,1 0-56 0 0,1 3 0 0 0,3-4-184 0 0,1 5-32 0 0,1 0-8 0 0,-1 0 0 0 0,5 0-104 0 0,1 0-24 0 0,1 5-8 0 0,2-5 0 0 0,0 0-88 0 0,2 1-24 0 0,3-1 0 0 0,-4 0 0 0 0,5 0-40 0 0,-1 0-64 0 0,1 3 88 0 0,3-3-88 0 0,-5 0 104 0 0,8 0-32 0 0,-6 1-8 0 0,5-1 0 0 0,-3 4 8 0 0,-1-3 0 0 0,0-1 0 0 0,4 2 0 0 0,-7 1 16 0 0,-2-3 0 0 0,0 0 0 0 0,-1 0 0 0 0,-3 0 24 0 0,-2 3 8 0 0,-2-6-1 0 0,-1 3 1 0 0,4 0-16 0 0,-6 0 0 0 0,-3 0 0 0 0,0 0 0 0 0,1 0-40 0 0,-6 0 0 0 0,0 0-64 0 0,0 0 96 0 0,0 0-224 0 0,0 0-56 0 0,0 0-8 0 0</inkml:trace>
  <inkml:trace contextRef="#ctx0" brushRef="#br0" timeOffset="4">8721 8803 5984 0 0,'0'0'536'0'0,"0"0"-432"0"0,0 0-104 0 0,0 0 0 0 0,0 0 1112 0 0,0 0 200 0 0,0 0 32 0 0,0 0 16 0 0,-5 5-720 0 0,1-1-152 0 0,1 1-24 0 0,2-2-8 0 0,-2 5-136 0 0,3-2-24 0 0,0 1-8 0 0,0 2 0 0 0,-1-3-64 0 0,2-1-24 0 0,-1 1 0 0 0,3-3 0 0 0,-2 4-200 0 0,2 0 0 0 0,-1-2 0 0 0,-2-5 0 0 0,5 2 96 0 0,-2 0-16 0 0,1 3-8 0 0,1-2 0 0 0,0-6 16 0 0,-3 3 0 0 0,7 0 0 0 0,-2 0-1 0 0,-2-2-15 0 0,4-1 0 0 0,-4-1 0 0 0,1-1 0 0 0,0 3-8 0 0,1-1-64 0 0,-1 1 96 0 0,0-3-32 0 0,-1 0 0 0 0,-2 1 0 0 0,1-3 0 0 0,-1 1 0 0 0,-2-3 96 0 0,-1 2 24 0 0,3-3 0 0 0,-3 3 0 0 0,0-2-184 0 0,-3 2 0 0 0,3-1 0 0 0,0 2 0 0 0,0 3 144 0 0,-1-4-8 0 0,-6 5 0 0 0,1-3 0 0 0,6 5-64 0 0,-4-3-8 0 0,4 3-64 0 0,-9 0 96 0 0,1 0-96 0 0,-3 3 0 0 0,5-2 64 0 0,0 3-64 0 0,-2-2 0 0 0,1 3 0 0 0,1-1-96 0 0,1 1 96 0 0,0 2-320 0 0,0-1 0 0 0,1 2-8 0 0,3-2-6807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20:30:38.354"/>
    </inkml:context>
    <inkml:brush xml:id="br0">
      <inkml:brushProperty name="width" value="0.05" units="cm"/>
      <inkml:brushProperty name="height" value="0.05" units="cm"/>
      <inkml:brushProperty name="color" value="#0070C0"/>
      <inkml:brushProperty name="fitToCurve" value="1"/>
    </inkml:brush>
  </inkml:definitions>
  <inkml:trace contextRef="#ctx0" brushRef="#br0">14263 5521 6912 0 0,'-4'-7'608'0'0,"1"3"-480"0"0,-1 3-128 0 0,3-1 0 0 0,-3-1 376 0 0,2-1 48 0 0,-1 3 16 0 0,-2-1 0 0 0,3-2 208 0 0,-1 4 48 0 0,-2 0 8 0 0,-1 2 0 0 0,3 0-176 0 0,-5 0-32 0 0,4 0-8 0 0,-3 4 0 0 0,0 3-40 0 0,0 0-16 0 0,0 1 0 0 0,1 3 0 0 0,-2 1-232 0 0,1 1-40 0 0,2 3-16 0 0,-1-4-1 0 0,1 5-55 0 0,-1-3-16 0 0,3 4 0 0 0,-1-3 0 0 0,2 1-72 0 0,-1-1 0 0 0,3 0 0 0 0,0 0 64 0 0,3 0-64 0 0,-2-2 0 0 0,4 1 0 0 0,0-3 0 0 0,0-2 0 0 0,4 0 0 0 0,-3-3 0 0 0,5-2 64 0 0,-1-1-64 0 0,2-1 64 0 0,-1-2-64 0 0,1-3 64 0 0,0 0-64 0 0,0-3 0 0 0,2-1 0 0 0,-2-1 0 0 0,2-4 0 0 0,-2 1 120 0 0,2-2-24 0 0,-1 0 0 0 0,-2 1-96 0 0,1-4 0 0 0,-2 3 0 0 0,2-1 0 0 0,-3-1 152 0 0,-1 2 8 0 0,-1-2 0 0 0,-2-3 0 0 0,-1 2-160 0 0,-1-1 0 0 0,-1-3 0 0 0,-2 1 0 0 0,0-2 0 0 0,-1-2 64 0 0,-3 0-64 0 0,0 0 0 0 0,-1 2 104 0 0,0 0-32 0 0,0 2-8 0 0,1 3 0 0 0,-1 1-64 0 0,-5 3 0 0 0,3 1 0 0 0,2 4 0 0 0,-5 0 0 0 0,3 4 0 0 0,-2 1 0 0 0,-1 2 0 0 0,0 1-328 0 0,-1 3-8 0 0,1 3 0 0 0,-1 0 0 0 0,1 1-80 0 0,-4 0-7 0 0,4 0-9 0 0,1 3-3824 0 0,1 1-760 0 0</inkml:trace>
  <inkml:trace contextRef="#ctx0" brushRef="#br0" timeOffset="1">17887 5575 5528 0 0,'-2'-7'488'0'0,"2"7"-392"0"0,-2-5-96 0 0,2 5 0 0 0,-1-1 1024 0 0,1 1 192 0 0,0 0 32 0 0,0 0 0 0 0,0 0-352 0 0,0 0-64 0 0,0 0-24 0 0,0 0 0 0 0,0 3-224 0 0,0 5-40 0 0,1 0-16 0 0,-1 0 0 0 0,2 5-145 0 0,-2 0-23 0 0,0 2-8 0 0,2-1 0 0 0,0 3-216 0 0,0-3-40 0 0,0 0-16 0 0,0 2 0 0 0,-2-4-80 0 0,2 1 0 0 0,1-3 0 0 0,-2 2 0 0 0,2-2 64 0 0,-3 0-64 0 0,0-1 64 0 0,2 1-64 0 0,0-5 80 0 0,-1 0-80 0 0,-1-5 96 0 0,0 0-96 0 0,0 3 96 0 0,0-3-96 0 0,0 0 96 0 0,0 0-96 0 0,0 0 120 0 0,0 0-32 0 0,0-3-8 0 0,0-2 0 0 0,0 0 0 0 0,-1-3 0 0 0,-1 0 0 0 0,0 0 0 0 0,-1-2 64 0 0,-1 0 16 0 0,0-3 0 0 0,-1 0 0 0 0,0-2-160 0 0,-1-4-136 0 0,-1 4 24 0 0,1-2 8 0 0,3-2 168 0 0,-2 3 32 0 0,2-2 0 0 0,-3 3 8 0 0,0 1-104 0 0,2-1-144 0 0,2 2 32 0 0,0 5 8 0 0,-1-2 104 0 0,1 3 0 0 0,1 0 0 0 0,2 1 0 0 0,-1 3 72 0 0,2 0-72 0 0,-2 3 0 0 0,3-1 72 0 0,0 1-72 0 0,1 0 0 0 0,-4 0 0 0 0,4 6 64 0 0,3-3 16 0 0,1 2 0 0 0,-1 2 0 0 0,2 5 0 0 0,1-3-80 0 0,0 2 0 0 0,3-1 0 0 0,-2 2 0 0 0,1-1 0 0 0,0 2 0 0 0,1-2-112 0 0,-1-1 40 0 0,0 5 72 0 0,0-4 0 0 0,1 2 0 0 0,-2-3 0 0 0,-1 0 0 0 0,0 0 0 0 0,0-1 0 0 0,-2-1 0 0 0,-1-1 0 0 0,-1 1 0 0 0,3-1 0 0 0,-6-1 0 0 0,1-1 0 0 0,-2 0 64 0 0,1-1-64 0 0,-2 2 0 0 0,-2-1 0 0 0,-3-2 0 0 0,-1 2 0 0 0,-1-2 64 0 0,0 2-64 0 0,0-1 0 0 0,0-2 0 0 0,-2 1 0 0 0,0 0 0 0 0,-2 2 0 0 0,-1-1-88 0 0,1-3 88 0 0,1 3-152 0 0,-3-2 24 0 0,1-1 0 0 0,-1-1 0 0 0,4 0-144 0 0,-1 3-24 0 0,2-2-8 0 0,0 1 0 0 0,7-2-592 0 0,0 0-112 0 0,0 0-23 0 0</inkml:trace>
  <inkml:trace contextRef="#ctx0" brushRef="#br0" timeOffset="2">16635 5546 11200 0 0,'0'0'496'0'0,"0"0"104"0"0,0 0-480 0 0,0 0-120 0 0,0 0 0 0 0,0 0 0 0 0,-1 6 496 0 0,0-1 80 0 0,-2 2 8 0 0,3 5 8 0 0,-1 0-304 0 0,0 1-56 0 0,-2 3-8 0 0,2-1-8 0 0,-1 2-40 0 0,1-2-8 0 0,1 2 0 0 0,-2 0 0 0 0,0-4-56 0 0,-1 3-17 0 0,3 1 1 0 0,-2-1 0 0 0,1-2-96 0 0,-1-1 72 0 0,2 0-72 0 0,-3-1 64 0 0,3-1-64 0 0,0-1 64 0 0,-2-8-64 0 0,2 6 64 0 0,-3-6 400 0 0,3 4 80 0 0,0-6 8 0 0,0 0 8 0 0,-2 3-408 0 0,2-3-88 0 0,0 0-64 0 0,0 0 96 0 0,0-5-360 0 0,0 0-72 0 0,0-4-16 0 0,0 4 0 0 0,2-4 288 0 0,-2 0 64 0 0,3 1 0 0 0,-1-1 0 0 0,1-1 0 0 0,0 3 0 0 0,2 0 0 0 0,-1-1 0 0 0,0 5 0 0 0,1-1 0 0 0,0 1 0 0 0,0 0 0 0 0,-2 3 0 0 0,2 3 0 0 0,0-2 0 0 0,1 3 0 0 0,1-1 0 0 0,-1 4 72 0 0,2-4-8 0 0,-3 4-64 0 0,0-2 88 0 0,2 4-88 0 0,-2-3 80 0 0,0 1-80 0 0,-1-1 0 0 0,1 0 0 0 0,0 0 0 0 0,0 1 0 0 0,1-3-184 0 0,-2 2-80 0 0,1-1-24 0 0,-2-1-4447 0 0,-2 0-889 0 0</inkml:trace>
  <inkml:trace contextRef="#ctx0" brushRef="#br0" timeOffset="3">16815 5547 10336 0 0,'0'0'456'0'0,"0"0"96"0"0,0 0-440 0 0,0 0-112 0 0,0 0 0 0 0,0 0 0 0 0,0 0 384 0 0,-6 3 48 0 0,1 0 16 0 0,-2 3 0 0 0,1-3-208 0 0,-2 3-40 0 0,1 1-8 0 0,0 0 0 0 0,-5 2-48 0 0,4 0-16 0 0,0 2 0 0 0,-2 1 0 0 0,-1-2-224 0 0,-1 3-56 0 0,2-2-8 0 0,1-1-3624 0 0,-3 0-728 0 0</inkml:trace>
  <inkml:trace contextRef="#ctx0" brushRef="#br0" timeOffset="4">19077 5675 10192 0 0,'0'0'224'0'0,"0"0"40"0"0,0 0 16 0 0,0 0 8 0 0,0 0-224 0 0,0 0-64 0 0,2 4 0 0 0,2 3 0 0 0,-3-1 440 0 0,0 0 72 0 0,1 2 24 0 0,0-1 0 0 0,-1 2-168 0 0,-1 0-32 0 0,0 3-8 0 0,0-3 0 0 0,3 1-192 0 0,-3 0-40 0 0,0 0 0 0 0,1 0-8 0 0,0-1-88 0 0,1 1 0 0 0,-2-1 0 0 0,0-3 64 0 0,1 0-64 0 0,-1-3 64 0 0,4 2-64 0 0,-4-5 64 0 0,0 0-64 0 0,0 0 96 0 0,0 0-96 0 0,0 0 96 0 0,0-7 0 0 0,-2 3 8 0 0,2-5 0 0 0,0 0 0 0 0,0 2-104 0 0,0-1 0 0 0,-2-1 0 0 0,1 1 0 0 0,1-3 0 0 0,-2 0 0 0 0,1 2 0 0 0,0-3 0 0 0,-2 2 0 0 0,3-3 0 0 0,0 2 0 0 0,0-4 0 0 0,-1 3 0 0 0,1 0 0 0 0,0 3 0 0 0,1-3 0 0 0,3 3 0 0 0,-3 1 88 0 0,2-5-16 0 0,2 7 0 0 0,0 0 0 0 0,-1 0 0 0 0,1 1 0 0 0,-1 3-1 0 0,1-1 1 0 0,-1 3 0 0 0,0-2 0 0 0,1 2 0 0 0,-2 0 24 0 0,1 2 8 0 0,0 1 0 0 0,-2 1 0 0 0,1 1-104 0 0,-2 1 88 0 0,0-1-88 0 0,0 0 80 0 0,-1 3 64 0 0,0 0 16 0 0,0-3 0 0 0,-1 2 0 0 0,-1-1-264 0 0,-3 2-56 0 0,1-5 0 0 0,2 2-8 0 0,-1 0 96 0 0,-1 0 72 0 0,-1-2-96 0 0,-1-1 96 0 0,2 1-80 0 0,2-1 80 0 0,-3 0-64 0 0,0 0 64 0 0,5-2 0 0 0,0 0 0 0 0,-2 1 0 0 0,2-1 64 0 0,0 0-64 0 0,0 0 0 0 0,0 0 0 0 0,0 0 0 0 0,2 2 0 0 0,1 1 0 0 0,2-3 0 0 0,-2 0 0 0 0,4 0 0 0 0,2 4 0 0 0,-2-4 0 0 0,1 1 0 0 0,1 0 0 0 0,-1 2 0 0 0,2-2 0 0 0,0 3 0 0 0,-2-2 0 0 0,1 1 0 0 0,0 1 0 0 0,-1 0 0 0 0,1-1 0 0 0,-1 1 0 0 0,1 0 0 0 0,-2 1 0 0 0,-1-4 0 0 0,1 6 0 0 0,-1-3 0 0 0,-3 1 64 0 0,-2 0-64 0 0,0-2 72 0 0,-1 4-72 0 0,-1-2 80 0 0,0 1 80 0 0,-5-2 8 0 0,1 0 8 0 0,-1 2 0 0 0,-2-1-176 0 0,-1-1 0 0 0,0 1 0 0 0,0-1 0 0 0,-3 2 0 0 0,1-2 0 0 0,-1-2 0 0 0,1 1 0 0 0,1 1-192 0 0,1-4-80 0 0,0 1-16 0 0,1-1 0 0 0,1-1-184 0 0,0-3-39 0 0,3 4-1 0 0,4 0-3680 0 0,-4-4-728 0 0</inkml:trace>
  <inkml:trace contextRef="#ctx0" brushRef="#br0" timeOffset="5">14868 5677 3680 0 0,'0'0'328'0'0,"0"0"-264"0"0,0 0-64 0 0,0 0 0 0 0,0 0 1352 0 0,0 0 256 0 0,0 0 56 0 0,0 0 0 0 0,-2 6-1120 0 0,-2 0-224 0 0,3 1-40 0 0,-1 0-16 0 0,-1 1-104 0 0,0 0-16 0 0,-1 1-8 0 0,1 0 0 0 0,-2 2-40 0 0,-1 1-16 0 0,3-3 0 0 0,-2-3 0 0 0,1 3 16 0 0,2-1 0 0 0,1-1 0 0 0,-1-2 0 0 0,0-1-96 0 0,-1 0 96 0 0,2-3-96 0 0,1-1 96 0 0,0 0 48 0 0,0 0 16 0 0,0 0 0 0 0,0 0 0 0 0,1-3-160 0 0,-1-3 0 0 0,3 0 0 0 0,1-1 0 0 0,-2-1 0 0 0,1 0 80 0 0,0 0-16 0 0,2-3 0 0 0,-2 3 8 0 0,3-3 0 0 0,-2 2 0 0 0,-2-1 0 0 0,1-2 48 0 0,1 2 8 0 0,-1-3 0 0 0,-2 2 0 0 0,2 0 104 0 0,1-1 24 0 0,0-1 8 0 0,-4 5 0 0 0,2-2-160 0 0,1 2-32 0 0,2 2-8 0 0,-3 1 0 0 0,1-1 136 0 0,1 2 23 0 0,1 1 9 0 0,-3 1 0 0 0,3 0-16 0 0,1 2-8 0 0,-4 0 0 0 0,4 4 0 0 0,-3 1-112 0 0,0 3-32 0 0,0-1 0 0 0,-1 2 0 0 0,3 2-64 0 0,-4-1 0 0 0,0 4 0 0 0,1-3 0 0 0,3 2 0 0 0,-4-3 0 0 0,0 4 0 0 0,-1-4 0 0 0,2 1 0 0 0,-1-2 0 0 0,-1 2 0 0 0,0-2 0 0 0,2 0-200 0 0,-2 1-56 0 0,1-3-16 0 0,-1 0 0 0 0,0-2-232 0 0,-1 1-39 0 0,-1 0-17 0 0,2-3-3680 0 0,0 0-736 0 0</inkml:trace>
  <inkml:trace contextRef="#ctx0" brushRef="#br0" timeOffset="6">18460 5613 9648 0 0,'0'0'424'0'0,"0"0"88"0"0,5 0-408 0 0,2 0-104 0 0,-2 0 0 0 0,4 0 0 0 0,-3 0 232 0 0,2 0 24 0 0,0 0 8 0 0,1 0 0 0 0,-2 0-200 0 0,3 2-64 0 0,-1-2 0 0 0,-2 0 0 0 0,1 2 176 0 0,2-2-16 0 0,0 2-8 0 0,0-2 0 0 0,-2 0-152 0 0,-1 0 80 0 0,0 1-80 0 0,2-1 64 0 0,-3 0-64 0 0,2 0 64 0 0,-1 0-64 0 0,-3 0 64 0 0,1 0-64 0 0,2-1 0 0 0,-2 1 0 0 0,-2-4 64 0 0,1 4 128 0 0,-2-2 32 0 0,2 1 0 0 0,-4 1 0 0 0,0 0 152 0 0,0 0 32 0 0,2 0 8 0 0,-2 0 0 0 0,0 0-64 0 0,0 0 0 0 0,3 1-8 0 0,-3-1-1 0 0,0 4-143 0 0,1-1-24 0 0,1 6-8 0 0,-2-2 0 0 0,0 0-8 0 0,1 2 0 0 0,-1 2 0 0 0,0 0 0 0 0,2 0-64 0 0,0 1-8 0 0,-4-3-8 0 0,2 3 0 0 0,2-1 0 0 0,-1 0 0 0 0,-1-1 0 0 0,0 1 0 0 0,0 1-80 0 0,-1-2 0 0 0,2 2 0 0 0,-1-3 64 0 0,-3-1-64 0 0,3 1 0 0 0,0-3 0 0 0,-2-3 64 0 0,2-3-64 0 0,0 0 64 0 0,-1 4-64 0 0,-1 0 64 0 0,-1-2-64 0 0,3-2 64 0 0,0 0-64 0 0,0 0 64 0 0,0 0-64 0 0,0 0 0 0 0,0 0 0 0 0,0 0 64 0 0,-1-6-136 0 0,-1 2-32 0 0,2-5-8 0 0,2 0 0 0 0,-2 1-48 0 0,0-4-16 0 0,1 2 0 0 0,1-3 0 0 0,-1 2-8 0 0,1-2 0 0 0,1 0 0 0 0,-1-1 0 0 0,1 2 80 0 0,-1-4 8 0 0,2 2 8 0 0,1 1 0 0 0,-2 0 88 0 0,1 2 0 0 0,2 2 0 0 0,1-1-64 0 0,0 3 64 0 0,-1 2 0 0 0,1-2 0 0 0,2 3-64 0 0,-1 1 64 0 0,-1-1 96 0 0,-3 2-16 0 0,4 1-8 0 0,-4 2-72 0 0,1-1 64 0 0,-1 2-64 0 0,2 0 64 0 0,-3 0 112 0 0,0 4 16 0 0,0-1 8 0 0,-3 2 0 0 0,3-2-200 0 0,-3 3 0 0 0,2-1 0 0 0,-2 0 0 0 0,0 1 0 0 0,-4-1 104 0 0,3-2-24 0 0,-3 3-8 0 0,0-1-72 0 0,-1 0 0 0 0,-1-1 0 0 0,-1-1 64 0 0,1 1-64 0 0,-2-1 0 0 0,-1-2 72 0 0,2 2-72 0 0,-5 2 0 0 0,3-3 0 0 0,0 1 0 0 0,-1 0 0 0 0,2-2 0 0 0,-1-1 0 0 0,5 5 0 0 0,1-3 0 0 0,0-3 0 0 0,0 3 0 0 0,4-1 0 0 0,-1-1 0 0 0,2 1 0 0 0,-2-1 0 0 0,3 3 0 0 0,0-4 0 0 0,3 1 0 0 0,1 1 0 0 0,0-3 0 0 0,1 2 0 0 0,2 0 0 0 0,-2 0 112 0 0,-1-2-24 0 0,5 0-8 0 0,-5 0-80 0 0,1 2 0 0 0,-2-4 0 0 0,1 2 64 0 0,1-2-128 0 0,0 2-32 0 0,0-2-8 0 0,-1 2 0 0 0,-3-3-344 0 0,4 1-64 0 0,-3 2-8 0 0,0-2-4023 0 0,0 1-809 0 0</inkml:trace>
  <inkml:trace contextRef="#ctx0" brushRef="#br0" timeOffset="7">20226 5594 14832 0 0,'0'0'320'0'0,"0"0"72"0"0,0 0 16 0 0,2 5 8 0 0,-1-2-329 0 0,1 2-87 0 0,1 0 0 0 0,-3 3 0 0 0,0 0 376 0 0,0 0 56 0 0,-1 2 16 0 0,1 1 0 0 0,-2-1-216 0 0,2 2-40 0 0,-2-2 0 0 0,1 3-8 0 0,-1-2-88 0 0,2 2-8 0 0,0-4-8 0 0,2 3 0 0 0,-1-2-80 0 0,-1 1-72 0 0,2-1 72 0 0,-2-4-5167 0 0,3 2-977 0 0</inkml:trace>
  <inkml:trace contextRef="#ctx0" brushRef="#br0" timeOffset="8">19345 5597 12752 0 0,'-4'-2'568'0'0,"1"4"112"0"0,3-2-544 0 0,0 0-136 0 0,-3 6 0 0 0,1-1 0 0 0,-2 2 344 0 0,1 3 40 0 0,0-3 0 0 0,0-1 8 0 0,2 6-64 0 0,-1-3-8 0 0,2-1-9 0 0,-1 2 1 0 0,1 1-56 0 0,1-1 0 0 0,-1 1-8 0 0,2-2 0 0 0,2 0-152 0 0,-1-1-24 0 0,1 2-8 0 0,1-1 0 0 0,2-2-64 0 0,-2 1 0 0 0,3-1 0 0 0,-1 0 0 0 0,0-2 64 0 0,1 3-64 0 0,1-4 64 0 0,-2 0-64 0 0,1-1 0 0 0,-3-3 0 0 0,3 0 0 0 0,-2 0 0 0 0,0-2-64 0 0,1-2 64 0 0,-2 3 0 0 0,3-3 0 0 0,-3-4 0 0 0,-3 3 0 0 0,3 0 0 0 0,-2-1 0 0 0,-1 1 0 0 0,0-2 0 0 0,-2-3 64 0 0,0 3-64 0 0,0-1 0 0 0,-2 0 0 0 0,1 0 0 0 0,0 0 0 0 0,-2 2-328 0 0,0-3-8 0 0,0 1 0 0 0,2 1 0 0 0,0 0-1135 0 0,1 0-233 0 0</inkml:trace>
  <inkml:trace contextRef="#ctx0" brushRef="#br0" timeOffset="9">19515 5633 4144 0 0,'0'0'184'0'0,"0"0"40"0"0,0 0-224 0 0,0 0 0 0 0,0 0 0 0 0,3 0 0 0 0,1-2 1960 0 0,0 2 352 0 0,2-1 72 0 0,-1-1 16 0 0,4 2-1776 0 0,-1-2-352 0 0,-1 2-72 0 0,5-1-8 0 0,-4-1-128 0 0,1-1-64 0 0,2 1 64 0 0,-1-1-64 0 0,1 0 0 0 0,0 3 64 0 0,-1-2-64 0 0,0-1 0 0 0,0 2 0 0 0,-1 1 64 0 0,-1-2-64 0 0,1 0 0 0 0,-1 2 176 0 0,-2 0 0 0 0,1 0 0 0 0,-4-2 0 0 0,2 2-176 0 0,-2-1 0 0 0,2 1 0 0 0,-5 0 0 0 0,0 0 136 0 0,0 0 24 0 0,0 0 0 0 0,0 0-1 0 0,0 0 169 0 0,1 1 40 0 0,-1-1 8 0 0,2 6 0 0 0,0 0-272 0 0,-1-3-104 0 0,1 2 88 0 0,-2 3-88 0 0,2-1 160 0 0,-2 0-24 0 0,1 2 0 0 0,-1 1 0 0 0,2 1 0 0 0,0-3 0 0 0,-1 1 0 0 0,-1 3 0 0 0,0-3 56 0 0,2 0 0 0 0,-2 2 8 0 0,0-2 0 0 0,0 0-200 0 0,1-2 0 0 0,-1 5 0 0 0,0-4 0 0 0,2 0 0 0 0,-1 0 0 0 0,-2 0 0 0 0,1 0 0 0 0,1-3-288 0 0,-1 0-56 0 0,2 0-8 0 0,-2-1 0 0 0,2-1-896 0 0,-2-3-175 0 0,0 0-41 0 0,3 0-8 0 0</inkml:trace>
  <inkml:trace contextRef="#ctx0" brushRef="#br0" timeOffset="10">17200 5608 6912 0 0,'0'0'608'0'0,"0"0"-480"0"0,2-3-128 0 0,-2 3 0 0 0,0 0 1144 0 0,0 0 200 0 0,0 0 48 0 0,0 0 8 0 0,0 0-600 0 0,0 0-128 0 0,0 0-16 0 0,-2 3-8 0 0,0 2-216 0 0,1 2-49 0 0,-2 3 1 0 0,2 3-8 0 0,-4 0-184 0 0,1-1-40 0 0,0 3-8 0 0,-3-2 0 0 0,2 2-56 0 0,-2-1-16 0 0,3-2 0 0 0,-2 1 0 0 0,2 2-72 0 0,-1 0 0 0 0,0-3 0 0 0,1 1 0 0 0,1 0-240 0 0,-2-4-64 0 0,3-1-16 0 0,0 1-6655 0 0</inkml:trace>
  <inkml:trace contextRef="#ctx0" brushRef="#br0" timeOffset="11">18937 5613 8288 0 0,'-5'-2'368'0'0,"5"2"80"0"0,0 0-360 0 0,0 0-88 0 0,0 0 0 0 0,0 0 0 0 0,0 0 1568 0 0,0 0 304 0 0,0 0 56 0 0,0 0 15 0 0,0 0-1143 0 0,-2 4-232 0 0,2 1-48 0 0,0 4-8 0 0,-1 1-192 0 0,-1 0-32 0 0,2-1-16 0 0,0 1 0 0 0,-2-1-112 0 0,4 4-16 0 0,-2-2-8 0 0,2-1 0 0 0,-1-1-72 0 0,-1 0-64 0 0,2-1 72 0 0,-2 3-72 0 0,3-3 0 0 0,-1 1 0 0 0,0-1 0 0 0,-1-1-80 0 0,3 0-336 0 0,0-2-72 0 0,-4 1-16 0 0,4-2 0 0 0</inkml:trace>
  <inkml:trace contextRef="#ctx0" brushRef="#br0" timeOffset="12">18176 5646 2760 0 0,'1'-2'248'0'0,"-1"-2"-248"0"0,1-1 0 0 0,1 1 0 0 0,-2 2 2312 0 0,2-2 416 0 0,-1 4 88 0 0,1-5 8 0 0,-2 5-1736 0 0,0 0-352 0 0,0 0-72 0 0,0 5-17 0 0,2 1-263 0 0,-2 1-48 0 0,-2 3-16 0 0,2 0 0 0 0,2 1-160 0 0,-2 2-40 0 0,1 1-8 0 0,-1-2 0 0 0,-1-1-112 0 0,-1 1 72 0 0,2 1-72 0 0,0 0 64 0 0,2-2-64 0 0,-2 2 0 0 0,1-2 0 0 0,-1-2 0 0 0,0 0 0 0 0,0-2-152 0 0,0 1 24 0 0,2-3 8 0 0,-2 0-296 0 0,0-1-56 0 0,0-1-8 0 0,0-3-6399 0 0</inkml:trace>
  <inkml:trace contextRef="#ctx0" brushRef="#br0" timeOffset="13">19578 5620 10136 0 0,'0'0'448'0'0,"0"0"96"0"0,0 0-440 0 0,0 0-104 0 0,0 0 0 0 0,0 0 0 0 0,0 0 944 0 0,-1 5 168 0 0,1-2 32 0 0,0 1 8 0 0,0 1-640 0 0,0 2-129 0 0,0 0-31 0 0,1 1 0 0 0,-1 0-88 0 0,2 2-16 0 0,-2-1-8 0 0,1 1 0 0 0,-1-1-240 0 0,0-3 64 0 0,4 5-64 0 0,-4-3 0 0 0,0-3 0 0 0,4 3 0 0 0,-3-1 0 0 0,1-1 0 0 0,0-1-448 0 0,-1-1-32 0 0,1 0 0 0 0,-2-1-4071 0 0,1-1-817 0 0</inkml:trace>
  <inkml:trace contextRef="#ctx0" brushRef="#br0" timeOffset="14">14595 5656 1376 0 0,'0'0'128'0'0,"-2"-6"-128"0"0,2 3 0 0 0,0-3 0 0 0,0 1 1760 0 0,0 1 320 0 0,0 4 72 0 0,0-6 16 0 0,0 4-1120 0 0,0 2-224 0 0,0 0-48 0 0,0 0-8 0 0,0 0-72 0 0,0 0-24 0 0,0 0 0 0 0,-1 5 0 0 0,1 0-384 0 0,0 4-88 0 0,0 2-9 0 0,0-1-7 0 0,-2 2-72 0 0,2 0-16 0 0,-2 1 0 0 0,2 0 0 0 0,2 0-16 0 0,-2-3-8 0 0,0 3 0 0 0,3-2 0 0 0,-1 2 56 0 0,2-2 16 0 0,-2-1 0 0 0,4-1 0 0 0,0-1-144 0 0,-2 1 0 0 0,4-5 0 0 0,-1 1 0 0 0,0-5 0 0 0,2 3 0 0 0,-4-3 0 0 0,2-3 0 0 0,1 0 0 0 0,-2-3 0 0 0,3 3 0 0 0,-5-4 0 0 0,2-2 112 0 0,1 2-32 0 0,0-1-8 0 0,-2-1 0 0 0,0-1-72 0 0,0 0 0 0 0,-2 0 0 0 0,-2-3 0 0 0,3 5 0 0 0,-3-1 0 0 0,1 0 0 0 0,-2-2 64 0 0,2 1-64 0 0,-2 2-72 0 0,0-2 72 0 0,-2 3-104 0 0,2 2-272 0 0,0-3-48 0 0,0 1-16 0 0,-2 1-4127 0 0,2 3-825 0 0</inkml:trace>
  <inkml:trace contextRef="#ctx0" brushRef="#br0" timeOffset="15">16992 5644 6448 0 0,'-4'-7'288'0'0,"1"6"56"0"0,2-2-280 0 0,-3 2-64 0 0,1-1 0 0 0,0 0 0 0 0,0 0 960 0 0,-2 2 168 0 0,0-1 40 0 0,0 2 8 0 0,-1-1-944 0 0,-1 0-232 0 0,1 2 0 0 0,-2-2 0 0 0,1 2-160 0 0,1 0-88 0 0,1 2-8 0 0,-1-3-8 0 0,0 0 264 0 0,0 3 0 0 0,2-2 0 0 0,-2 0 0 0 0,3 2 0 0 0,0-3 112 0 0,-1 4-16 0 0,0-2-8 0 0,1-1 168 0 0,-2 1 32 0 0,4 0 0 0 0,0 2 8 0 0,-2-2 56 0 0,3 2 16 0 0,-2 0 0 0 0,0-1 0 0 0,2 3-80 0 0,0-2-24 0 0,0 2 0 0 0,0 0 0 0 0,-1 2-8 0 0,1-1 0 0 0,0-1 0 0 0,-2 2 0 0 0,0 3-88 0 0,1-3-16 0 0,-1 0-8 0 0,1-1-1 0 0,1 2 25 0 0,1-2 8 0 0,-1-2 0 0 0,2 2 0 0 0,1-1-8 0 0,0-2 0 0 0,1-2 0 0 0,1 1 0 0 0,1 1-80 0 0,0-4-24 0 0,-1 3 0 0 0,2-4 0 0 0,1-2-64 0 0,3 0 0 0 0,-2-1 0 0 0,0 0 0 0 0,-2-1-424 0 0,2 0-104 0 0,1-2-16 0 0,-4 1-3967 0 0,4-1-785 0 0</inkml:trace>
  <inkml:trace contextRef="#ctx0" brushRef="#br0" timeOffset="16">16870 5708 9216 0 0,'0'0'816'0'0,"0"0"-656"0"0,0 0-160 0 0,0 0 0 0 0,0 0 544 0 0,0 0 64 0 0,2 2 24 0 0,2-2 0 0 0,0 0-392 0 0,1 3-80 0 0,2-3-8 0 0,-1 2-8 0 0,2 0 0 0 0,1-2 0 0 0,-2 2 0 0 0,1-2 0 0 0,2 0-240 0 0,0 0-56 0 0,-1 0-8 0 0,1-2-5248 0 0</inkml:trace>
  <inkml:trace contextRef="#ctx0" brushRef="#br0" timeOffset="17">15251 5657 12696 0 0,'0'0'280'0'0,"0"0"56"0"0,0-2 16 0 0,2-2 0 0 0,1 4-280 0 0,1-1-72 0 0,-1 0 0 0 0,2-2 0 0 0,1 1 384 0 0,1 0 64 0 0,-1-2 16 0 0,0 2 0 0 0,2 2-248 0 0,1-3-56 0 0,0 1 0 0 0,0 2-9 0 0,-1-1-23 0 0,2 1 0 0 0,-2-2 0 0 0,-1 2 0 0 0,2 0-56 0 0,-1 0-8 0 0,-2 0-64 0 0,2 0 96 0 0,1 2-288 0 0,-3-2-64 0 0,2 1-16 0 0,-2-1 1 0 0,3 0-449 0 0,-4 0-88 0 0,0 2-24 0 0,1-2 0 0 0</inkml:trace>
  <inkml:trace contextRef="#ctx0" brushRef="#br0" timeOffset="18">15666 5705 3680 0 0,'0'-2'328'0'0,"0"0"-264"0"0,0 2-64 0 0,0-3 0 0 0,0 3 1528 0 0,0-2 288 0 0,0 2 56 0 0,0 0 16 0 0,0 0-1000 0 0,0 0-200 0 0,0 0-40 0 0,0 0-8 0 0,0 5-256 0 0,0 2-64 0 0,-2-2 0 0 0,2 1-8 0 0,0 3-112 0 0,0-2-16 0 0,0 1-8 0 0,-1 1 0 0 0,1-1-24 0 0,0-1-8 0 0,0 1-1 0 0,1 1 1 0 0,-1-1-56 0 0,2-1-16 0 0,-2 1 0 0 0,0-3 0 0 0,0 0-72 0 0,1-1 0 0 0,-1 0 0 0 0,0-4 0 0 0,0 0 0 0 0,0 0 120 0 0,0 0-24 0 0,0 0 0 0 0,0 0-96 0 0,0 0 0 0 0,0-5 0 0 0,-1-2 0 0 0,1 2 0 0 0,-2-2-64 0 0,4 0 64 0 0,-2-1-80 0 0,0 1 80 0 0,0-2 0 0 0,0 1 0 0 0,1 0 0 0 0,0-1 0 0 0,1 0 0 0 0,0 1 64 0 0,-1-1-64 0 0,-1 0 0 0 0,2 0 0 0 0,1 0 0 0 0,0 0 64 0 0,0 1-64 0 0,1 2 0 0 0,-4 3 0 0 0,4-1 0 0 0,-1 1 152 0 0,-1 1 16 0 0,1 2 8 0 0,0-2 0 0 0,2 4-176 0 0,-2 0 0 0 0,0 1-80 0 0,0 1 80 0 0,1 2 0 0 0,-3-1 112 0 0,3 2-8 0 0,-2-2 0 0 0,2 4-104 0 0,-2-4 0 0 0,4 0 0 0 0,-5 0 0 0 0,2 1 0 0 0,0-1 0 0 0,0 1 0 0 0,1-2 0 0 0,2-2 0 0 0,-2 3 0 0 0,0-3 0 0 0,-1 0 0 0 0,2-2 0 0 0,0 0 0 0 0,0-2 0 0 0,-1 0 0 0 0,-1-3 0 0 0,3 4-96 0 0,-1-4 8 0 0,-1-1 0 0 0,1 1 88 0 0,-2-1 0 0 0,1-1 0 0 0,-1 2 0 0 0,0-3 0 0 0,1-1 0 0 0,-3 2 64 0 0,2-3-64 0 0,-1 2 160 0 0,0 3-8 0 0,0 0 0 0 0,0-2 0 0 0,-2 1-48 0 0,2 3-8 0 0,-1 0 0 0 0,1 1 0 0 0,-2 2 16 0 0,0 0 0 0 0,0 0 0 0 0,3 5 0 0 0,-1 0 64 0 0,0 1 16 0 0,-1 4 0 0 0,3-2 0 0 0,-4 4-128 0 0,1-2-64 0 0,1 2 80 0 0,-2 0-80 0 0,0 2 96 0 0,0-2-32 0 0,0 2-64 0 0,0-2 96 0 0,2 3-96 0 0,-2 1 0 0 0,0-3 0 0 0,0 0 0 0 0,3-1-1080 0 0,-3-4-184 0 0,2 10-40 0 0,1-1-5607 0 0</inkml:trace>
  <inkml:trace contextRef="#ctx0" brushRef="#br0" timeOffset="19">18389 5642 9672 0 0,'-8'-4'424'0'0,"4"2"96"0"0,1 2-416 0 0,1-1-104 0 0,-2-1 0 0 0,3 2 0 0 0,-4 0 680 0 0,2 0 120 0 0,-3 0 16 0 0,1 2 8 0 0,2-1-432 0 0,-2 1-80 0 0,-1 2-24 0 0,1 0 0 0 0,0-1-96 0 0,1 3-16 0 0,-3-2-8 0 0,2-1 0 0 0,2 2-72 0 0,-1 0-24 0 0,2-2 0 0 0,-1 2 0 0 0,1 1-8 0 0,0-3-64 0 0,2 4 96 0 0,0-5-32 0 0,0-2 15 0 0,4 4 1 0 0,-3 0 0 0 0,3 0 0 0 0,1-1 24 0 0,0 1 8 0 0,2-2 0 0 0,-1 3 0 0 0,1-3-112 0 0,-1 3 88 0 0,1-2-88 0 0,1-1 80 0 0,-1 1-80 0 0,-1 3-112 0 0,1-3 24 0 0,0 1 8 0 0,0-1 144 0 0,-1 2 24 0 0,-1 2 8 0 0,0-4 0 0 0,1 2 32 0 0,-4 1 16 0 0,0-1 0 0 0,-1 1 0 0 0,3-2-144 0 0,-2-1 0 0 0,-2-3 0 0 0,0 4 0 0 0,0-3 0 0 0,-2 3 0 0 0,-3-2 0 0 0,3-1 0 0 0,2-1 112 0 0,-6 5-32 0 0,1-1-8 0 0,-2-3 0 0 0,0 0-72 0 0,-2-1-96 0 0,1 4 16 0 0,-1-1 8 0 0,-2-3-368 0 0,3 1-72 0 0,-1 1-8 0 0,2-2-3959 0 0,-2 1-785 0 0</inkml:trace>
  <inkml:trace contextRef="#ctx0" brushRef="#br0" timeOffset="20">19881 5657 10136 0 0,'0'0'896'0'0,"0"0"-712"0"0,-3 2-184 0 0,3-2 0 0 0,-3 3 592 0 0,2 2 80 0 0,0 0 24 0 0,-2 0 0 0 0,2 1-168 0 0,-1 0-32 0 0,1 3-8 0 0,-1-1 0 0 0,1-1-168 0 0,-1 2-33 0 0,2 3 1 0 0,-1-3-8 0 0,1 0-112 0 0,1-1-16 0 0,1 1-8 0 0,-2-3 0 0 0,0 0-80 0 0,1 1-64 0 0,1 1 96 0 0,1-3-96 0 0,1-2 0 0 0,-2 1 0 0 0,5 0 0 0 0,-2-4 0 0 0,1 0-96 0 0,-1 0 8 0 0,2 0 0 0 0,-2-2 0 0 0,2 0-8 0 0,-2-2 0 0 0,2 1 0 0 0,-2 0 0 0 0,2-3 96 0 0,-3 0 0 0 0,1 1 0 0 0,0-1-64 0 0,0 0 64 0 0,-2-1 0 0 0,0 0 0 0 0,0-1 0 0 0,-3-3 0 0 0,2 5 64 0 0,-2-5-64 0 0,0 2 64 0 0,0 0-64 0 0,-2 0 72 0 0,-1 0-72 0 0,-1 0 80 0 0,1-1-80 0 0,-1 3 64 0 0,2 0-64 0 0,-5 1 64 0 0,2 0-64 0 0,1 4 0 0 0,-2-1 0 0 0,-3 3-88 0 0,4 0-120 0 0,-2 0-24 0 0,1 0-8 0 0,0 3 1 0 0,2-1-209 0 0,2 0-48 0 0,-1 2-8 0 0,3-4 0 0 0,-2 5-760 0 0,2 0-152 0 0,2-2-32 0 0</inkml:trace>
  <inkml:trace contextRef="#ctx0" brushRef="#br0" timeOffset="21">18558 5650 6448 0 0,'-2'-7'288'0'0,"2"5"56"0"0,-2-1-280 0 0,2 2-64 0 0,0 1 0 0 0,0 0 0 0 0,0 0 1824 0 0,0 0 344 0 0,0 0 72 0 0,0 7 8 0 0,2-1-1449 0 0,-2 1-287 0 0,0 0-56 0 0,-2 3-8 0 0,2-3-208 0 0,0 2-40 0 0,2 0-8 0 0,-2 1 0 0 0,0-1-104 0 0,0 0-24 0 0,0-1-64 0 0,0 2 96 0 0,0-2-96 0 0,0 0 0 0 0,0 0 64 0 0,0-1-64 0 0,0 0-128 0 0,0-2-40 0 0,0 2-16 0 0,0-2 0 0 0,0-5-1000 0 0,0 0-207 0 0,0 4-41 0 0,0-4-8 0 0</inkml:trace>
  <inkml:trace contextRef="#ctx0" brushRef="#br0" timeOffset="22">15494 5638 2304 0 0,'0'0'200'0'0,"0"0"-200"0"0,0 0 0 0 0,0 0 0 0 0,0 0 2032 0 0,0 0 368 0 0,0 0 64 0 0,0 0 24 0 0,-2 6-1496 0 0,1 0-288 0 0,1-1-64 0 0,-3 1-16 0 0,3 0-208 0 0,0 1-48 0 0,0-2-8 0 0,3 2 0 0 0,-3 0-193 0 0,0 1-39 0 0,0 1 0 0 0,0-2-8 0 0,0 0 120 0 0,0 0 24 0 0,0 1 8 0 0,1 1 0 0 0,1-3-168 0 0,-2 0-32 0 0,2 1-8 0 0,1 0 0 0 0,-1-2-64 0 0,4-1 64 0 0,-4-1-64 0 0,1-1 64 0 0,2 2-64 0 0,-1-2 64 0 0,0-2-64 0 0,1 0 64 0 0,0-2-64 0 0,1 2 64 0 0,-2-4-64 0 0,1 2 64 0 0,1-1-64 0 0,-3-1 0 0 0,6-1 0 0 0,-5 0 64 0 0,1-2-64 0 0,-1 0 64 0 0,-1 0-64 0 0,1 2 64 0 0,1-3-64 0 0,-4-1 96 0 0,2 2-96 0 0,-1-1 96 0 0,0 2-32 0 0,-2-1-64 0 0,0-3 96 0 0,0 2-32 0 0,0 2-64 0 0,0-1 0 0 0,-2 1 0 0 0,0 0 0 0 0,2 1-408 0 0,0-1-16 0 0,0 4-8 0 0,0-2 0 0 0,0 4-248 0 0,0 0-55 0 0,0 0-1 0 0,0 0-3472 0 0,0 0-688 0 0</inkml:trace>
  <inkml:trace contextRef="#ctx0" brushRef="#br0" timeOffset="23">20050 5646 10136 0 0,'0'0'448'0'0,"0"0"96"0"0,0 0-440 0 0,4-2-104 0 0,-1 0 0 0 0,2 0 0 0 0,-1 0 760 0 0,1 2 128 0 0,-1 0 24 0 0,0 4 8 0 0,0-2-368 0 0,1 2-72 0 0,0-1-8 0 0,1 3-9 0 0,-2-1-231 0 0,3 2-40 0 0,-3-1-16 0 0,1-1 0 0 0,0 2-96 0 0,0 2-16 0 0,0-3-64 0 0,-1 2 96 0 0,1-3-96 0 0,0 1 0 0 0,-1 1 64 0 0,1-1-64 0 0,-2 0 0 0 0,1 1 0 0 0,2-2 0 0 0,-2 0 0 0 0,-1 0-344 0 0,1 1-40 0 0,1-4 0 0 0,-2 1-4111 0 0,-1 1-817 0 0</inkml:trace>
  <inkml:trace contextRef="#ctx0" brushRef="#br0" timeOffset="24">15060 5646 4144 0 0,'0'0'368'0'0,"0"0"-296"0"0,0 0-72 0 0,0 0 0 0 0,0 0 1472 0 0,0 0 272 0 0,0 0 56 0 0,-2 3 16 0 0,1 1-1072 0 0,1 0-208 0 0,-3 1-48 0 0,3 0-8 0 0,-1 1-136 0 0,1 1-32 0 0,-1 0-8 0 0,-1 2 0 0 0,2 0-56 0 0,0-4-16 0 0,0 4 0 0 0,0-2 0 0 0,0 1-152 0 0,-2 1-80 0 0,1-4 80 0 0,-1 0-80 0 0,2 1 64 0 0,-2-1-64 0 0,2-1 0 0 0,0-4 0 0 0,0 0 72 0 0,0 0-72 0 0,0 0 64 0 0,0 0-64 0 0,0 0 0 0 0,0 0 64 0 0,0 0-64 0 0,0 0 0 0 0,-1-6 0 0 0,0 3 0 0 0,-1-3 0 0 0,1 1 0 0 0,1 0 0 0 0,0-2 0 0 0,0 1 0 0 0,0 0 0 0 0,0-1 0 0 0,1-2 0 0 0,-1 2 0 0 0,2-2 0 0 0,-1 1 0 0 0,0 1 0 0 0,-1-3 88 0 0,2 5-88 0 0,1 0 63 0 0,-1-1-63 0 0,1 4 0 0 0,2-1 0 0 0,-1 3 88 0 0,-1 0-88 0 0,-1 0 96 0 0,3 2-96 0 0,1-1 128 0 0,-3 5-24 0 0,2-3-8 0 0,-2 2 0 0 0,4 4-96 0 0,-2-2 0 0 0,-1 0 0 0 0,0-1 0 0 0,-1 4 152 0 0,0-2 80 0 0,0 1 24 0 0,0-2 0 0 0,3 1-256 0 0,-4 2 0 0 0,2-2 0 0 0,-1 0 0 0 0,0 0 0 0 0,2 1 0 0 0,-1-4 0 0 0,-1 4 0 0 0,0-4 0 0 0,0 0 0 0 0,1-2 0 0 0,-2-1 0 0 0,2 0 0 0 0,1 0 0 0 0,-2-2 0 0 0,2 0 0 0 0,-2-6 72 0 0,1 3-8 0 0,-2-2 0 0 0,1 0 0 0 0,1-2 72 0 0,-2 0 16 0 0,1 0 0 0 0,-1-3 0 0 0,-1 3-56 0 0,1 1 0 0 0,-2-5-8 0 0,0 5 0 0 0,0-3-88 0 0,0-2 64 0 0,0 3-64 0 0,0-2 64 0 0,0 4-64 0 0,0-3-112 0 0,0 4 24 0 0,2-1 8 0 0,-2 1-360 0 0,1 1-72 0 0,1 0-8 0 0,1 2-8 0 0,-3 2-863 0 0,0 0-177 0 0,2 0-32 0 0,2 2 0 0 0</inkml:trace>
  <inkml:trace contextRef="#ctx0" brushRef="#br0" timeOffset="25">17071 5650 8288 0 0,'0'0'368'0'0,"0"0"80"0"0,0 0-360 0 0,0 0-88 0 0,2 2 0 0 0,-2-2 0 0 0,4 2 704 0 0,-3 0 120 0 0,4-1 24 0 0,-2 4 8 0 0,2-5-384 0 0,-1 5-80 0 0,0-2-8 0 0,2 1-8 0 0,-4-1-200 0 0,1 1-40 0 0,2-2-8 0 0,-3 1 0 0 0,4 1-208 0 0,-4-1-48 0 0,3 0 0 0 0,-2-1-3704 0 0,-1-1-736 0 0</inkml:trace>
  <inkml:trace contextRef="#ctx0" brushRef="#br0" timeOffset="26">20065 5650 12672 0 0,'0'0'560'0'0,"-2"2"112"0"0,1 0-536 0 0,1 0-136 0 0,0 1 0 0 0,1 0 0 0 0,-2 2 528 0 0,1 2 80 0 0,0-1 8 0 0,0-1 8 0 0,0 3-209 0 0,0 0-47 0 0,0 0-8 0 0,-1 2 0 0 0,-2-2-200 0 0,2 0-32 0 0,-1 2-16 0 0,0-2 0 0 0,0 1-112 0 0,0 0 0 0 0,1 0 64 0 0,-1-3-64 0 0,2 3-240 0 0,0-3-72 0 0,0 0-8 0 0,0-1-8 0 0,-2 1-408 0 0,2-3-87 0 0,0-1-9 0 0,0 0-5216 0 0</inkml:trace>
  <inkml:trace contextRef="#ctx0" brushRef="#br0" timeOffset="27">15299 5659 11024 0 0,'0'0'240'0'0,"0"0"48"0"0,0 0 16 0 0,0 0 16 0 0,2 2-256 0 0,-1-1-64 0 0,-1-1 0 0 0,0 2 0 0 0,4 1 464 0 0,-4 4 80 0 0,1-1 24 0 0,1-1 0 0 0,0 0-120 0 0,-2 3-16 0 0,2-1-8 0 0,-2-1 0 0 0,3 2-184 0 0,-3 1-41 0 0,0-2-7 0 0,0 3 0 0 0,0-3-120 0 0,3 2-72 0 0,-3-3 80 0 0,1 1-80 0 0,-1 0 0 0 0,2-2-96 0 0,-2 1 8 0 0,0-2 0 0 0,0 0-359 0 0,0 0-65 0 0,0-4-24 0 0,0 0-3624 0 0,0 0-720 0 0</inkml:trace>
  <inkml:trace contextRef="#ctx0" brushRef="#br0" timeOffset="28">14238 5725 5984 0 0,'0'0'264'0'0,"0"0"56"0"0,0 0-256 0 0,0-4-64 0 0,0 1 0 0 0,3-1 0 0 0,-1 3 1176 0 0,0-2 216 0 0,1 2 48 0 0,1-3 0 0 0,1 4-808 0 0,0-1-168 0 0,0 1-32 0 0,1 0-8 0 0,0 0-112 0 0,3 1-24 0 0,-4-1-8 0 0,2 3 0 0 0,-1-1-88 0 0,0 1-24 0 0,0-3 0 0 0,0 3 0 0 0,0-1-40 0 0,0 1-16 0 0,-1 1 0 0 0,1-1 0 0 0,-1 2-48 0 0,0-1-64 0 0,-1 1 87 0 0,0 2-87 0 0,-3-2 64 0 0,2 2-64 0 0,-1-2 0 0 0,-2 0 0 0 0,1 3 64 0 0,-1-2-64 0 0,0 1 0 0 0,-1 0 0 0 0,1-2 64 0 0,0 2-64 0 0,0 0 0 0 0,0-2 0 0 0,0-5 0 0 0,0 0 0 0 0,1 5 0 0 0,1 1 0 0 0,0-3 0 0 0,2 1 0 0 0,0-1-64 0 0,2 0 64 0 0,-1-3-375 0 0,0 5-25 0 0,1-5-8 0 0,0 0-5816 0 0</inkml:trace>
  <inkml:trace contextRef="#ctx0" brushRef="#br0" timeOffset="29">14855 5752 3680 0 0,'-6'-2'160'0'0,"6"2"40"0"0,0 0-200 0 0,0 0 0 0 0,0 0 0 0 0,0 0 0 0 0,6-2 1696 0 0,-2 2 304 0 0,4 0 56 0 0,-4-1 16 0 0,1-1-1560 0 0,0 2-304 0 0,2 0-64 0 0,-1-2-16 0 0,0 2-128 0 0,1-3 0 0 0,-2 2 0 0 0,2 1 0 0 0,0 0-72 0 0,-1-3-48 0 0,2 2-8 0 0,-3 0-3232 0 0,3-2-640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20:30:46.016"/>
    </inkml:context>
    <inkml:brush xml:id="br0">
      <inkml:brushProperty name="width" value="0.05" units="cm"/>
      <inkml:brushProperty name="height" value="0.05" units="cm"/>
      <inkml:brushProperty name="color" value="#849398"/>
      <inkml:brushProperty name="fitToCurve" value="1"/>
    </inkml:brush>
    <inkml:brush xml:id="br1">
      <inkml:brushProperty name="width" value="0.05" units="cm"/>
      <inkml:brushProperty name="height" value="0.05" units="cm"/>
      <inkml:brushProperty name="color" value="#E71225"/>
      <inkml:brushProperty name="fitToCurve" value="1"/>
    </inkml:brush>
    <inkml:brush xml:id="br2">
      <inkml:brushProperty name="width" value="0.05" units="cm"/>
      <inkml:brushProperty name="height" value="0.05" units="cm"/>
      <inkml:brushProperty name="color" value="#333333"/>
      <inkml:brushProperty name="fitToCurve" value="1"/>
    </inkml:brush>
    <inkml:brush xml:id="br3">
      <inkml:brushProperty name="width" value="0.05" units="cm"/>
      <inkml:brushProperty name="height" value="0.05" units="cm"/>
      <inkml:brushProperty name="color" value="#0070C0"/>
      <inkml:brushProperty name="fitToCurve" value="1"/>
    </inkml:brush>
  </inkml:definitions>
  <inkml:trace contextRef="#ctx0" brushRef="#br0">27052 209 4608 0 0,'0'-2'408'0'0,"0"0"-328"0"0,0 2-80 0 0,0-1 0 0 0,0 1 1336 0 0,0 1 248 0 0,0-1 48 0 0,0 0 16 0 0,0 0-848 0 0,0 0-160 0 0,0 8-40 0 0,-1-2-8 0 0,-1 4-168 0 0,2-4-32 0 0,0-6-8 0 0,2 8 0 0 0,-2 1-136 0 0,0-2-32 0 0,1 0-8 0 0,1-3 0 0 0,0 3-81 0 0,-2-3-23 0 0,0 1 0 0 0,0-5 0 0 0,0 0-104 0 0,1 5 72 0 0,1 1-72 0 0,-2-6 64 0 0,0 0-64 0 0,0 0 0 0 0,0 0 72 0 0,0 0-72 0 0,0 0 80 0 0,0 0-16 0 0,0 0-64 0 0,2-2 96 0 0,3 0-32 0 0,-1 0-64 0 0,-4-3 88 0 0,2 2-88 0 0,2-3 64 0 0,-2 2-64 0 0,1-2 0 0 0,-1-1 0 0 0,1 1 0 0 0,0-2 0 0 0,1 2 0 0 0,-2-2 0 0 0,0 1 0 0 0,0-1 0 0 0,-1 2 0 0 0,2-1 0 0 0,-1 0 0 0 0,2 2 0 0 0,-2 3 0 0 0,2-3-96 0 0,-2 5-88 0 0,3-2-8 0 0,-1 0-8 0 0,1-1 0 0 0,0 6-215 0 0,-1-3-33 0 0,-4 0-16 0 0</inkml:trace>
  <inkml:trace contextRef="#ctx0" brushRef="#br0" timeOffset="1">26816 332 1376 0 0,'0'0'128'0'0,"0"0"-128"0"0,3-2 0 0 0,1 2 0 0 0,0 0 1488 0 0,-1-2 272 0 0,3 0 64 0 0,-1 2 0 0 0,-1 0-1192 0 0,-1 0-248 0 0,2 0-40 0 0,-1-3-16 0 0,1 3-128 0 0,0-2-24 0 0,1 1-8 0 0,0-1 0 0 0,0-1-8 0 0,-1 0-8 0 0,1-2 0 0 0,0 4 0 0 0,-4-5 40 0 0,2 2 0 0 0,0-1 8 0 0,-1 0 0 0 0,-1 1 96 0 0,1-1 24 0 0,-3-1 0 0 0,3 3 0 0 0,-3-2-24 0 0,2 2 0 0 0,-2 1 0 0 0,-2-3 0 0 0,-1 5-16 0 0,3 0-8 0 0,-5-3 0 0 0,2 3 0 0 0,-3 0-120 0 0,2 3-24 0 0,-1-3-8 0 0,0 0 0 0 0,-2 5-120 0 0,1-2 64 0 0,0 4-64 0 0,0-4 0 0 0,-1 3 159 0 0,1-1-23 0 0,2 0 0 0 0,0-1 0 0 0,0 3-16 0 0,0-1-8 0 0,3 2 0 0 0,1-2 0 0 0,-1-1 0 0 0,1 2 0 0 0,1 0 0 0 0,0 0 0 0 0,2-2-16 0 0,1 0-8 0 0,-3 1 0 0 0,4-2 0 0 0,1 0-88 0 0,2-4 0 0 0,-5 6 72 0 0,5-6-72 0 0,1 1 0 0 0,-2-2 0 0 0,3-1 0 0 0,-4-2 0 0 0,3 4-384 0 0,0-4-120 0 0,-1 0-16 0 0,1-3-7 0 0,-1 3-177 0 0,0-4-40 0 0,1 4-8 0 0,0-1-3104 0 0,0-1-624 0 0</inkml:trace>
  <inkml:trace contextRef="#ctx0" brushRef="#br0" timeOffset="2">26710 382 8464 0 0,'0'0'376'0'0,"0"0"72"0"0,0 0-352 0 0,0 0-96 0 0,3-1 0 0 0,0 1 0 0 0,1 1 792 0 0,-1-1 136 0 0,-1 6 32 0 0,0-5 8 0 0,-1 5-440 0 0,2-2-88 0 0,-3 0-24 0 0,0 4 0 0 0,0-2-128 0 0,-3 4-32 0 0,3-2-8 0 0,-1 4 0 0 0,1-2-96 0 0,0 0-24 0 0,0-2 0 0 0,0 4 0 0 0,1-2-65 0 0,-1 0-63 0 0,-1-2 96 0 0,1 0-96 0 0,1-3 88 0 0,-1 2-88 0 0,0-1 80 0 0,0-6-80 0 0,3 4 96 0 0,-3-4-32 0 0,0 0-64 0 0,0 0 96 0 0,0 0 24 0 0,0 0 0 0 0,0 0 0 0 0,0 0 0 0 0,0 0-40 0 0,0 0-8 0 0,0 0 0 0 0,0-3 0 0 0,-3-1-72 0 0,3-1 0 0 0,-1-4 0 0 0,1 4 0 0 0,-4-4 0 0 0,4 3 0 0 0,0-9 0 0 0,-1 7 0 0 0,-1-3 0 0 0,0-2-96 0 0,2-2 16 0 0,0 2 8 0 0,-2-3-48 0 0,0-1-8 0 0,2 3 0 0 0,-1 0 0 0 0,1 0 128 0 0,1 6 104 0 0,-1-5-16 0 0,0 6-8 0 0,2-4-80 0 0,0 4 0 0 0,-2 0 0 0 0,4 1 0 0 0,1 2 0 0 0,-1-1 0 0 0,1 0 0 0 0,-1 4 0 0 0,1-2 0 0 0,1-1 0 0 0,-2 1 0 0 0,3 3 0 0 0,-1 0-72 0 0,-1 0 72 0 0,1 0 0 0 0,-1 0 0 0 0,0 3 0 0 0,0-1 0 0 0,4 3 0 0 0,-7-1 0 0 0,1-3 0 0 0,0 5 0 0 0,0-2 0 0 0,-1 4 0 0 0,-2-3-80 0 0,0 2 80 0 0,0-1-64 0 0,-2 0 64 0 0,-1 2-128 0 0,-1 0 8 0 0,0 0 8 0 0,-1 1 0 0 0,-2-4-239 0 0,0 4-41 0 0,-3-3-16 0 0,4-2-3768 0 0,-3 3-752 0 0</inkml:trace>
  <inkml:trace contextRef="#ctx0" brushRef="#br1" timeOffset="3">23801 431 3680 0 0,'0'0'160'0'0,"0"0"40"0"0,0 0-200 0 0,0 0 0 0 0,0 0 0 0 0,0 0 0 0 0,0 0 1008 0 0,0 0 160 0 0,0 0 32 0 0,0 0 8 0 0,0 0-560 0 0,0 0-104 0 0,0 0-32 0 0,0 0 0 0 0,0 0-112 0 0,0 2-24 0 0,0-2-8 0 0,0 1 0 0 0,0-1 0 0 0,2 2 0 0 0,-2 0 0 0 0,1 1 0 0 0,1-1-208 0 0,-1 2-48 0 0,0-3-8 0 0,2 3 0 0 0,-1-2 40 0 0,-1 1 8 0 0,2 0 0 0 0,-2-1 0 0 0,0 3-8 0 0,1-2 0 0 0,-1 0 0 0 0,0 0 0 0 0,1 1 16 0 0,-1-2 0 0 0,0 2 0 0 0,2-1 0 0 0,-3-2-16 0 0,2 2 0 0 0,-2 0-1 0 0,2 0 1 0 0,0 0-80 0 0,-1-1-64 0 0,-1 2 72 0 0,1-1-72 0 0,1 1 184 0 0,-1-2-16 0 0,0 0 0 0 0,0 3 0 0 0,0-3-48 0 0,0 3-16 0 0,0-3 0 0 0,1 1 0 0 0,-1 0-40 0 0,1 0 0 0 0,-2-2-64 0 0,2 2 96 0 0,1 2-96 0 0,-2-1 0 0 0,1-2 64 0 0,0 0-64 0 0,-1 1 0 0 0,0 0 0 0 0,0 0 0 0 0,0 1 0 0 0,0-3 0 0 0,1 2 0 0 0,-1 0 0 0 0,0 0 0 0 0,0 0 0 0 0,0-1 0 0 0,1 2 0 0 0,0-2 0 0 0,0 1 0 0 0,0 0 0 0 0,-1-1 0 0 0,1 2 0 0 0,0-2 64 0 0,0 1-64 0 0,-2-1 88 0 0,2 0-88 0 0,1-1 64 0 0,-2 2-64 0 0,0-1 0 0 0,3-1 0 0 0,-3 2 0 0 0,2-3 0 0 0,-1 3 64 0 0,0-2-64 0 0,0 1 0 0 0,0-1 0 0 0,1 1 64 0 0,-2-1-64 0 0,3 0 0 0 0,-3 1 0 0 0,2 0 0 0 0,-1-2 0 0 0,1 2 0 0 0,-1-1 0 0 0,0 0 0 0 0,-1 1 0 0 0,2 0 64 0 0,0-1-64 0 0,-1-1 0 0 0,0 2 0 0 0,0 1 0 0 0,0-2 0 0 0,0 0 0 0 0,0 2 0 0 0,0-3 0 0 0,0 1 0 0 0,0 0 0 0 0,0-1 0 0 0,1 1 64 0 0,-1 1-64 0 0,0-2 0 0 0,-1 2 0 0 0,2-1 0 0 0,-1-1 0 0 0,-2 1 0 0 0,2-1 0 0 0,0 0 0 0 0,0 1 0 0 0,0 0 0 0 0,0-1 0 0 0,0 3 0 0 0,0-3 0 0 0,-1 0 0 0 0,2 0 0 0 0,-2 2 0 0 0,1-1 0 0 0,0-1 0 0 0,0 0 0 0 0,1 0 0 0 0,0 0 0 0 0,-1 1 0 0 0,0-1 0 0 0,0 0 0 0 0,1 0 0 0 0,-1 0 0 0 0,-1 0 0 0 0,2-1 0 0 0,-1 1 0 0 0,3-1 0 0 0,-1 1 0 0 0,-1-2-64 0 0,-1 2 64 0 0,1 0 0 0 0,0 0-72 0 0,2 0 72 0 0,-2-2-104 0 0,1 2 40 0 0,-1-1 64 0 0,0 0-80 0 0,1 0 80 0 0,0 1 0 0 0,-1-1-72 0 0,1-2 72 0 0,0 3 0 0 0,0-1 0 0 0,-1 0 0 0 0,2-1 0 0 0,-2 1 0 0 0,1 1 0 0 0,-1-2-64 0 0,-1 1 64 0 0,2-1 0 0 0,0-1 0 0 0,-1 3-64 0 0,0-2 64 0 0,1 1 0 0 0,-1-1 0 0 0,-1 0-64 0 0,2 2 64 0 0,-1-1 72 0 0,0-1-8 0 0,0 1-64 0 0,-1 1 0 0 0,0 0-96 0 0,0-2 0 0 0,1 2 0 0 0,0 0 96 0 0,-1-2 0 0 0,0 2-80 0 0,0-1 80 0 0,1 1 0 0 0,-2 0 0 0 0,1 0 80 0 0,-1 0-80 0 0,1 0 0 0 0,1-1-112 0 0,-1 1 8 0 0,1-2 0 0 0,-3 2 104 0 0,3 0-96 0 0,-1-1 96 0 0,1 1-96 0 0,-1 0 96 0 0,-1-1 0 0 0,1 0-80 0 0,0 0 80 0 0,1 0 0 0 0,-2 1 0 0 0,2-2 0 0 0,-2 2 0 0 0,-1 0 0 0 0,1 0 0 0 0,1-1 0 0 0,0-1 0 0 0,-2 2 0 0 0,1-1 0 0 0,1 1 0 0 0,-1 0 0 0 0,-1 0 0 0 0,1-2 0 0 0,2 1-72 0 0,-1 0 72 0 0,-2 1 0 0 0,0 0-80 0 0,3-1 80 0 0,-3 1-64 0 0,2-1 64 0 0,-2-1-80 0 0,2 0 80 0 0,-2-1-80 0 0,2 1 80 0 0,-1 1-64 0 0,-1-2 64 0 0,0 1-64 0 0,0-2 64 0 0,0 0 0 0 0,0 0 0 0 0,0 1-64 0 0,0-2 64 0 0,0 2 0 0 0,0 0 0 0 0,0 0 0 0 0,0-2 0 0 0,0 2 0 0 0,0-1 0 0 0,0 1 0 0 0,0 0 0 0 0,-1 0 64 0 0,-1-3-64 0 0,2 1 0 0 0,0 2 0 0 0,0-1 0 0 0,-2-1 0 0 0,2-2 0 0 0,0 3 0 0 0,0-1 0 0 0,0-2-72 0 0,0 1 72 0 0,-2 1-104 0 0,0 1 8 0 0,1-2 8 0 0,1 0 1 0 0,1 1 87 0 0,-1 1-96 0 0,0-2 96 0 0,0 1-96 0 0,0 1 96 0 0,0-1 0 0 0,-1-2 0 0 0,1 2-64 0 0,1 2 64 0 0,-1 0 0 0 0,-1-2 0 0 0,1 1 0 0 0,0 1 0 0 0,1 0 0 0 0,-1-2 0 0 0,0 1 0 0 0,2-1 0 0 0,-2 2 64 0 0,0-1-64 0 0,0 0 0 0 0,0 0 64 0 0,0-1-64 0 0,0 1 64 0 0,0 1-64 0 0,0-2 0 0 0,0 3 0 0 0,0-1 0 0 0,0 0 64 0 0,0 0-64 0 0,0-1 0 0 0,-2 1 0 0 0,1 0 63 0 0,1 1-63 0 0,-2-1 0 0 0,1-2 0 0 0,0 2 0 0 0,1 1 0 0 0,-1-1 64 0 0,1-1-64 0 0,-1 2 64 0 0,1-2-64 0 0,0 1 96 0 0,0 1-32 0 0,0-3 0 0 0,1 0-64 0 0,-1 3 0 0 0,-1 0 0 0 0,1-3 64 0 0,-1 1-64 0 0,1 1 0 0 0,-1 1 0 0 0,1-1 0 0 0,0 1 0 0 0,0-1 0 0 0,0 1 0 0 0,0 1 0 0 0,0 1 0 0 0,0 0 0 0 0,0 0 0 0 0,0 0 0 0 0,0 0 0 0 0,0 0 0 0 0,0 0 0 0 0,0 0 64 0 0,0 0-64 0 0,-1 1 0 0 0,-1-1 0 0 0,2 0 0 0 0,0 0 0 0 0,-2 2 0 0 0,2-2 0 0 0,-1 2 64 0 0,1-2-64 0 0,0 1 0 0 0,-1 0-64 0 0,1-1 64 0 0,-2 2 0 0 0,2-2 0 0 0,0 0 0 0 0,0 0 0 0 0,0 0 0 0 0,0 0-64 0 0,0 0 64 0 0,0 0 0 0 0,0 0 0 0 0,0 0-64 0 0,0 0 64 0 0,0 0 0 0 0,-1 2-120 0 0,1-2 24 0 0,0 0 0 0 0,0 0 1 0 0,0 0 95 0 0,0 0-72 0 0,0 0 72 0 0,0 0-64 0 0,0 0-64 0 0,-2 2 0 0 0,2-2-8 0 0,0 0 0 0 0,0 0-40 0 0,0 0-8 0 0,0 3 0 0 0,0-3 0 0 0,-3 3-824 0 0,3-3-168 0 0</inkml:trace>
  <inkml:trace contextRef="#ctx0" brushRef="#br1" timeOffset="4">24179 285 3680 0 0,'-2'-3'160'0'0,"2"3"40"0"0,0 0-200 0 0,0 0 0 0 0,0 0 0 0 0,0-1 0 0 0,0 0 856 0 0,0 1 128 0 0,0 0 24 0 0,0 0 8 0 0,0-2-408 0 0,0 2-88 0 0,0 0-8 0 0,0 0-8 0 0,0 0-200 0 0,0 0-40 0 0,0 0-8 0 0,0 0 0 0 0,-1 4-16 0 0,1-4-8 0 0,-1 2 0 0 0,1-2 0 0 0,0 4-136 0 0,0-1-24 0 0,0 0-8 0 0,0-3 0 0 0,0 3 16 0 0,1 2 0 0 0,-1-3 0 0 0,0 1 0 0 0,0-3 24 0 0,0 3 8 0 0,-1-1 0 0 0,1 2 0 0 0,0-2 48 0 0,0 1 16 0 0,0 0 0 0 0,-1-1 0 0 0,1 2-16 0 0,0-3-8 0 0,0-1 0 0 0,-1 4 0 0 0,2-3-32 0 0,-1 2-8 0 0,0 1 0 0 0,0-2 0 0 0,0 0-112 0 0,0 0 64 0 0,0 1-64 0 0,0-1 0 0 0,0 1 64 0 0,0-1-64 0 0,0-2 0 0 0,1 1 0 0 0,1 2 72 0 0,-2-2-72 0 0,0 2 64 0 0,0-1-64 0 0,0-2 64 0 0,1 2-64 0 0,-1 0 64 0 0,0 2-64 0 0,0-3 80 0 0,0 4-80 0 0,0-4 96 0 0,0 2-96 0 0,0-1 128 0 0,0 0-32 0 0,0-1-8 0 0,-1 0 0 0 0,1 2-8 0 0,0-1 0 0 0,0-2 0 0 0,-1 2 0 0 0,0 0-80 0 0,0 1 0 0 0,-1-1 0 0 0,2-1 0 0 0,0 2 0 0 0,-1-2 80 0 0,1-1-16 0 0,0 0-64 0 0,0 0 80 0 0,0 0-80 0 0,-3 3 63 0 0,2 0-63 0 0,1-1 0 0 0,-2-1 64 0 0,2-1-64 0 0,-1 4 0 0 0,0-3 0 0 0,1-1 64 0 0,0 0-64 0 0,0 0 0 0 0,-1 3 0 0 0,1-3 64 0 0,0 0-64 0 0,0 0 0 0 0,-1 2 0 0 0,1-2 0 0 0,0 0 64 0 0,0 0-64 0 0,0 0 0 0 0,0 0 0 0 0,-3 1 0 0 0,3-1 64 0 0,0 0-64 0 0,0 0 0 0 0,0 0 0 0 0,-1 2 64 0 0,-2-2-64 0 0,3 0 0 0 0,0 0 0 0 0,-2 1 0 0 0,0-1 0 0 0,-1 1 0 0 0,0 1 0 0 0,2-1 0 0 0,-2 0 0 0 0,1-1 0 0 0,-1 1 0 0 0,1 0 64 0 0,-1 0-64 0 0,1 1 0 0 0,-1-2 0 0 0,0 1 0 0 0,0-1 0 0 0,1 1 0 0 0,-1-1 0 0 0,-1 1 0 0 0,2-1 0 0 0,-2 1 0 0 0,1 0 0 0 0,2-1 0 0 0,-3 0 0 0 0,2 2 0 0 0,-1-1 0 0 0,-1 0 64 0 0,2-1-64 0 0,-1 0 0 0 0,1 1 0 0 0,-2 0 0 0 0,1 2 0 0 0,0-3 0 0 0,1 0 0 0 0,-2 0 0 0 0,2 1 0 0 0,-2 0 0 0 0,2-1 0 0 0,-1 1 0 0 0,0 0 0 0 0,0-1 0 0 0,-1 1 0 0 0,-1-1 0 0 0,2 0 0 0 0,0 2 0 0 0,-1-1 0 0 0,1-1 0 0 0,-1 1 0 0 0,2 0 0 0 0,-2-1 0 0 0,2 2 0 0 0,-1 0 0 0 0,0-1 0 0 0,1-1 0 0 0,-3 0 0 0 0,3 2 0 0 0,-1-1 0 0 0,0-1 0 0 0,1 1 0 0 0,-1 0 0 0 0,1 0 0 0 0,-1 0 0 0 0,0 0 0 0 0,0 0 0 0 0,1-1 0 0 0,0 0 0 0 0,0 0 0 0 0,0 0 0 0 0,-1 0 0 0 0,1 1 0 0 0,-1 2 0 0 0,0-2 0 0 0,2-1 0 0 0,-2 0 0 0 0,1 0 0 0 0,0 0 0 0 0,-1 1 0 0 0,0-1 0 0 0,1 0 0 0 0,-1 1 0 0 0,1 0 0 0 0,-1-1 0 0 0,2 2 0 0 0,-1-2 0 0 0,0 0 64 0 0,0 1-64 0 0,0-1 0 0 0,2 0 64 0 0,-2 0-64 0 0,-1 1 64 0 0,1-1-64 0 0,-1-1 0 0 0,3 1-72 0 0,0 0 0 0 0,-1 1 0 0 0,-3-1 144 0 0,4 0 32 0 0,0 0 8 0 0,0 0 0 0 0,-1 2 24 0 0,1-2 8 0 0,0 0 0 0 0,0 0 0 0 0,-2 0-144 0 0,2 0-112 0 0,0 0 16 0 0,-3 2 8 0 0,1-2 152 0 0,2 0 24 0 0,0 0 8 0 0,0 0 0 0 0,0 0-96 0 0,-1 2 0 0 0,-3-1 0 0 0,4-1 0 0 0,0 0 0 0 0,0 0 0 0 0,-1 0 0 0 0,1 0 0 0 0,0 0 72 0 0,0 0-72 0 0,0 0 80 0 0,0 0-80 0 0,0 0 0 0 0,0 0 0 0 0,0 0 0 0 0,-3 0 0 0 0,3 0 80 0 0,0 0-80 0 0,-2-1 80 0 0,2 1-80 0 0,0 0 64 0 0,0 0-64 0 0,-1-2 0 0 0,-1 0 0 0 0,1 1 64 0 0,-1-1-64 0 0,0 1 0 0 0,1-1 72 0 0,-1 1-72 0 0,-1 0 0 0 0,2 0 0 0 0,-2-3 64 0 0,2 3-64 0 0,-2-1 0 0 0,1-1 72 0 0,0 0-72 0 0,0 2 0 0 0,0-3 64 0 0,-1 2-64 0 0,1-2 0 0 0,-1 1 64 0 0,2 1-64 0 0,-1-2 64 0 0,0 2-64 0 0,1-1 0 0 0,0 1 0 0 0,-1 0 0 0 0,1-1 64 0 0,-1 1-64 0 0,1 1 0 0 0,0-1 0 0 0,-1-1 0 0 0,-1 3 0 0 0,3-1 0 0 0,0 1 0 0 0,0 0 0 0 0,0 0 0 0 0,-1-1 0 0 0,-2-1 0 0 0,3 2 0 0 0,0 0 0 0 0,0 0 0 0 0,-1 0 0 0 0,1 0-64 0 0,-1 2 64 0 0,1-2 0 0 0,0 0 0 0 0,0 0 0 0 0,-2 1 0 0 0,2-1 0 0 0,0 0 0 0 0,0 0-64 0 0,0 0 0 0 0,0 0 0 0 0,0 0 0 0 0,0 0 0 0 0,0 0-8 0 0,0 0 0 0 0,0 0 0 0 0,0 0 0 0 0,0 0 72 0 0,0 0-80 0 0,0 0 80 0 0,0 1-80 0 0,0 3-344 0 0,0-3-72 0 0,0-1-16 0 0</inkml:trace>
  <inkml:trace contextRef="#ctx0" brushRef="#br0" timeOffset="5">26579 402 4608 0 0,'-5'-3'408'0'0,"5"3"-328"0"0,0 0-80 0 0,0 0 0 0 0,0 0 1408 0 0,0 0 256 0 0,0 0 64 0 0,0 0 0 0 0,0 0-952 0 0,0 0-192 0 0,-1 4-40 0 0,-1 0 0 0 0,2 2-144 0 0,-1 0-24 0 0,-1 2-8 0 0,0-2 0 0 0,4 3-128 0 0,-2-2-24 0 0,0 1-8 0 0,0 2-1 0 0,2-2-39 0 0,-1 3-8 0 0,1-2 0 0 0,-1 0 0 0 0,-1-3-96 0 0,3 3-64 0 0,-1-1 80 0 0,-1 0-80 0 0,1-2 72 0 0,-2 2-72 0 0,2-5 64 0 0,-2-3-64 0 0,0 6 144 0 0,0-6-16 0 0,0 0 0 0 0,0 0 0 0 0,0 0-128 0 0,0 0-88 0 0,0 0 16 0 0,0 0 0 0 0,0 0 72 0 0,0 0 0 0 0,0 0 64 0 0,0 0-64 0 0,0 0 0 0 0,2-1 0 0 0,-2-4 0 0 0,0 2-64 0 0,0-3 64 0 0,0-2-104 0 0,0 2 40 0 0,0-4 64 0 0,-2 1 0 0 0,2 0 0 0 0,0-3 0 0 0,0-1 0 0 0,0 2-72 0 0,0 0 72 0 0,2-1 0 0 0,-1 0 0 0 0,0 3 0 0 0,4-3 0 0 0,-5-2 0 0 0,3 1 0 0 0,2 5-88 0 0,-3-2 88 0 0,2 0-80 0 0,-1 4 80 0 0,2-3 0 0 0,-1 5-72 0 0,0 1 72 0 0,1-1 0 0 0,-1-3 0 0 0,-2 5-64 0 0,3 1 64 0 0,1-2 0 0 0,-3 3 0 0 0,2 0 0 0 0,-1 0 0 0 0,0 4 0 0 0,-2 0 0 0 0,2 1 0 0 0,0-1 0 0 0,-3-1 0 0 0,2 3 0 0 0,-1 2 0 0 0,-2-3 0 0 0,0 2 0 0 0,0 0 0 0 0,-2 5 0 0 0,-1-4 0 0 0,0-1 0 0 0,-1 1-200 0 0,0-2 0 0 0,-3 2 0 0 0,1-2 1 0 0,4 0-265 0 0,-5 2-48 0 0,0-2-16 0 0,1 0-5456 0 0</inkml:trace>
  <inkml:trace contextRef="#ctx0" brushRef="#br0" timeOffset="6">26194 444 7832 0 0,'-1'-4'344'0'0,"0"1"72"0"0,-1 1-328 0 0,2 0-88 0 0,-3-2 0 0 0,1 4 0 0 0,2 0 792 0 0,0 0 136 0 0,-3 0 32 0 0,0 0 8 0 0,-3 0-384 0 0,1 1-72 0 0,0 6-24 0 0,1-2 0 0 0,-2 0-144 0 0,0-1-32 0 0,0 2-8 0 0,1 2 0 0 0,-2 0-104 0 0,2 0-16 0 0,-1 0-8 0 0,2 0 0 0 0,-3-1-25 0 0,4 2-7 0 0,0-3 0 0 0,1 2 0 0 0,2-2-80 0 0,0-1-64 0 0,0-5 96 0 0,2 7-96 0 0,-2-1 64 0 0,0-6-64 0 0,4 1 0 0 0,1 2 0 0 0,0-6 72 0 0,-1 3-72 0 0,4-1 0 0 0,-1-3 72 0 0,-2-1-72 0 0,1 0-96 0 0,1 0 16 0 0,0-4 8 0 0,-1 1-88 0 0,0 0-8 0 0,2 0-8 0 0,-2-2 0 0 0,-1 4 97 0 0,-3-2 79 0 0,0-4-104 0 0,2 5 40 0 0,-2-2 64 0 0,-1 4 0 0 0,5-4 0 0 0,-6 3 0 0 0,2-2 0 0 0,-2 0 64 0 0,0 0-64 0 0,0 0 88 0 0,0 1-88 0 0,-2-1 80 0 0,2 2-80 0 0,-1-3 79 0 0,-2-2-15 0 0,1 6-64 0 0,2-1 96 0 0,-1 0-32 0 0,1 2 0 0 0,0 4 0 0 0,0 0 0 0 0,0 0 0 0 0,0 0 0 0 0,0 0-64 0 0,0 0 96 0 0,0 0-32 0 0,0 0 0 0 0,-2 2-64 0 0,-2 2 96 0 0,4 3-32 0 0,-1 0 24 0 0,-2 1 0 0 0,0 5 0 0 0,1-5 0 0 0,2 4-24 0 0,0-3-64 0 0,2 4 96 0 0,1-2-32 0 0,-3-1-64 0 0,0 0 0 0 0,2 0 0 0 0,-1 0 0 0 0,0-2 0 0 0,1 0 0 0 0,2-2 0 0 0,-1 2 0 0 0,1-1-112 0 0,1-7-40 0 0,-1 5-8 0 0,1-4 0 0 0,-1-1-448 0 0,1 3-95 0 0,-2-6-25 0 0</inkml:trace>
  <inkml:trace contextRef="#ctx0" brushRef="#br0" timeOffset="7">26434 403 7200 0 0,'0'0'320'0'0,"0"0"64"0"0,0 0-312 0 0,0 0-72 0 0,0 0 0 0 0,-4 7 0 0 0,4-4 608 0 0,-2 1 112 0 0,2-4 16 0 0,-1 6 8 0 0,0 0-144 0 0,-1 0-32 0 0,2 1-8 0 0,-2 0 0 0 0,2 0-64 0 0,0-1-16 0 0,0-1 0 0 0,0 1 0 0 0,4 3-128 0 0,-4-5-32 0 0,1-1-8 0 0,2 4 0 0 0,0-6-185 0 0,0 2-39 0 0,3 1-8 0 0,-1-4 0 0 0,-1-3-80 0 0,1 2 80 0 0,-1-2-80 0 0,4 2 80 0 0,-1-6-80 0 0,0 4 64 0 0,-3-7-64 0 0,1 6 64 0 0,0-5-64 0 0,2 4 0 0 0,-2-4 0 0 0,0 3 0 0 0,0 0 0 0 0,-1-1 0 0 0,-4 0 0 0 0,0 0 0 0 0,3 1 0 0 0,-3-1 0 0 0,-3 0 0 0 0,3 0 0 0 0,-4 0 0 0 0,-1 5 0 0 0,5-3-72 0 0,0 5 72 0 0,-5-1-160 0 0,-1-1 0 0 0,0 4 1 0 0,-1-1-1 0 0,0 1 80 0 0,0 3 16 0 0,2-2 0 0 0,0 1 0 0 0,-3 3-144 0 0,2-4-24 0 0,3 3-8 0 0,-1-1 0 0 0,3-2 32 0 0,-2 0 8 0 0,3-3 0 0 0,0 5 0 0 0,0 0-256 0 0,2-2-56 0 0,-1 2 0 0 0,-1-5-8 0 0</inkml:trace>
  <inkml:trace contextRef="#ctx0" brushRef="#br0" timeOffset="8">26293 426 10624 0 0,'0'0'472'0'0,"0"0"96"0"0,0 0-456 0 0,0 0-112 0 0,0 0 0 0 0,0 0 0 0 0,0 0 448 0 0,0 0 64 0 0,3 3 8 0 0,-1-2 8 0 0,-2-1-232 0 0,2 7-40 0 0,2-1-16 0 0,-3 2 0 0 0,2-2 88 0 0,-3 0 24 0 0,3 1 0 0 0,-3-2 0 0 0,1 1-168 0 0,1 0-33 0 0,-2-6-7 0 0,0 6 0 0 0,2-2-48 0 0,-2-4 0 0 0,0 0-8 0 0,0 0 0 0 0,0 0-24 0 0,0 0-64 0 0,0 0 96 0 0,0 0-32 0 0,0 0 0 0 0,0 0-64 0 0,0 0 96 0 0,0 0-32 0 0,0 0-64 0 0,-2 0 64 0 0,0-4-64 0 0,2 0 64 0 0,0-2-64 0 0,0 2 0 0 0,0-4 0 0 0,0 2 0 0 0,0-1-128 0 0,2 3 16 0 0,0-6 0 0 0,-1 3 0 0 0,3 3-120 0 0,-1-2-24 0 0,2-2-8 0 0,-2 5 1 0 0,1-2-265 0 0,0 1-48 0 0,2 0-16 0 0,-2 0-3376 0 0,0 0-680 0 0</inkml:trace>
  <inkml:trace contextRef="#ctx0" brushRef="#br0" timeOffset="9">25984 447 5064 0 0,'0'0'448'0'0,"0"0"-352"0"0,0 0-96 0 0,0 0 0 0 0,-5 2 648 0 0,0-1 120 0 0,5-1 16 0 0,-8 5 8 0 0,5-2-56 0 0,-2 2 0 0 0,5-5-8 0 0,-5 4 0 0 0,0 2-208 0 0,2-1-40 0 0,0 0 0 0 0,-1 0-8 0 0,0 2-96 0 0,0-1-24 0 0,2-4 0 0 0,2-2 0 0 0,-2 7-48 0 0,2-7-16 0 0,0 5 0 0 0,0-1 0 0 0,0-4-128 0 0,2 4-32 0 0,0-1-9 0 0,2 2 1 0 0,2-3-56 0 0,-1 0 0 0 0,-2 0-64 0 0,6-1 96 0 0,-3-1-96 0 0,-2 2 0 0 0,4 0 64 0 0,1-2-64 0 0,-2 3 0 0 0,0-3 64 0 0,1 0-64 0 0,-2 0 0 0 0,2 2 72 0 0,-3-2-72 0 0,-2 2 64 0 0,3-2-64 0 0,-1 0 88 0 0,0 0-24 0 0,-1 0-64 0 0,-4 0 96 0 0,0 0-32 0 0,0 0-64 0 0,0 0 88 0 0,0 0-88 0 0,0 0 96 0 0,-2 3-32 0 0,-2 3 0 0 0,-1 1-64 0 0,2-2 0 0 0,-3 0-88 0 0,-1 0 0 0 0,0 1 0 0 0,1 1-184 0 0,-1-2-40 0 0,-1-1-8 0 0,3 1-4135 0 0,-1-1-833 0 0</inkml:trace>
  <inkml:trace contextRef="#ctx0" brushRef="#br0" timeOffset="10">25796 532 6912 0 0,'0'0'608'0'0,"0"0"-480"0"0,0 0-128 0 0,0 0 0 0 0,0 0 544 0 0,0 0 96 0 0,0 0 8 0 0,3 2 8 0 0,1-2-176 0 0,-1 0-32 0 0,0 0 0 0 0,3 0-8 0 0,-2 0-224 0 0,1-2-48 0 0,0 2-8 0 0,1 0 0 0 0,-3-3-88 0 0,1 3-72 0 0,1-4 96 0 0,-1 3-96 0 0,-3-3 80 0 0,3 4-80 0 0,0-5 64 0 0,-3 1-64 0 0,3 3 104 0 0,-2-5-16 0 0,1 3-8 0 0,-3-1 0 0 0,2 3 0 0 0,-2-5 0 0 0,0 3 0 0 0,0 3 0 0 0,-2-4 16 0 0,0 3 0 0 0,1-5 0 0 0,1 6 0 0 0,0 0-24 0 0,0 0 0 0 0,-7 0 0 0 0,0 3 0 0 0,7-3 56 0 0,-4 4 16 0 0,-3 0 0 0 0,0-1 0 0 0,1 4 40 0 0,1 0 8 0 0,0 0 0 0 0,-1 2 0 0 0,2-2 48 0 0,0 1 16 0 0,0 2 0 0 0,2-2-1 0 0,-1 1-103 0 0,1-2-24 0 0,-1 1 0 0 0,3 0 0 0 0,0-1-128 0 0,3-1 0 0 0,-3-1 64 0 0,2-1-64 0 0,1 1 0 0 0,1-2 64 0 0,-1 1-64 0 0,3-2 0 0 0,-1-2 0 0 0,2 0-88 0 0,0 0 0 0 0,0-2 0 0 0,0 0-328 0 0,1 0-71 0 0,3-2-17 0 0,-3 0 0 0 0,1-2-880 0 0,0 3-184 0 0</inkml:trace>
  <inkml:trace contextRef="#ctx0" brushRef="#br0" timeOffset="11">25629 583 3224 0 0,'0'0'288'0'0,"0"0"-288"0"0,0 0 0 0 0,0 0 0 0 0,0 0 1120 0 0,0 0 176 0 0,0 0 32 0 0,0 0 8 0 0,4 2-536 0 0,-4-2-112 0 0,0 0-16 0 0,0 1-8 0 0,4 4-152 0 0,0-3-32 0 0,1 3-8 0 0,-4-3 0 0 0,2 5-128 0 0,-2-2-24 0 0,3 2-8 0 0,2-3 0 0 0,-4-1-24 0 0,0 4 0 0 0,3-1 0 0 0,-2 0 0 0 0,1-3-168 0 0,-1 2-40 0 0,1-1-8 0 0,-1 0 0 0 0,-3 2 0 0 0,4-4 0 0 0,-4-2 0 0 0,3 2-1 0 0,1-2 17 0 0,0 0 0 0 0,-1-4 0 0 0,0 1 0 0 0,2 1 8 0 0,-5 0 8 0 0,4-3 0 0 0,1 1 0 0 0,-2-2-40 0 0,-1 2 0 0 0,1-3-64 0 0,-1 2 96 0 0,-1-1-96 0 0,2 0 72 0 0,-2 0-72 0 0,-1 2 64 0 0,0-3-64 0 0,2 0 0 0 0,-2 0 0 0 0,0 4 0 0 0,0-3-280 0 0,0 0-72 0 0,2 1-8 0 0,-2 1-7 0 0,3-1-1009 0 0,-3-1-208 0 0</inkml:trace>
  <inkml:trace contextRef="#ctx0" brushRef="#br0" timeOffset="12">25571 612 5984 0 0,'-2'-3'264'0'0,"0"1"56"0"0,2 2-256 0 0,-4 0-64 0 0,0-2 0 0 0,0 2 0 0 0,4 0 1112 0 0,-5 0 200 0 0,2 0 48 0 0,-3 2 8 0 0,4-2-664 0 0,-4 4-136 0 0,-2-1-24 0 0,2 4-8 0 0,0-3-152 0 0,1 2-24 0 0,-1 2-8 0 0,1-2 0 0 0,1 2-72 0 0,1 0-24 0 0,0-2 0 0 0,-1 2-1 0 0,2 0-95 0 0,-1 0-32 0 0,3 0 0 0 0,1-5 0 0 0,1 3-128 0 0,0 1 80 0 0,2-6-80 0 0,-1 2 64 0 0,0-1-64 0 0,2-2 0 0 0,2 0 0 0 0,-1 0 0 0 0,-1-5 0 0 0,2 2-112 0 0,-1-2 16 0 0,0 2 0 0 0,0-3-8 0 0,0-2 0 0 0,1 2 0 0 0,-4 1 0 0 0,2 0 104 0 0,-4 1 0 0 0,3-3 0 0 0,-2 3 0 0 0,0-3 0 0 0,0 2 0 0 0,1 0 0 0 0,-2 1-72 0 0,-1-2 72 0 0,0 2 0 0 0,0-2 0 0 0,-1 2 0 0 0,1-3 0 0 0,-3 4 64 0 0,3-1-64 0 0,0-1 0 0 0,0 3 0 0 0,0 2 0 0 0,0 0 0 0 0,0 0 0 0 0,0 0 0 0 0,0 0 72 0 0,0 0-8 0 0,0 0-64 0 0,0 0 136 0 0,-2 7-24 0 0,2-1-8 0 0,0 2 0 0 0,0-2-104 0 0,0 2 64 0 0,2-2-64 0 0,2 0 0 0 0,0 2 0 0 0,-3 0 0 0 0,2-2 0 0 0,0 2 0 0 0,-1-3 0 0 0,3 0 0 0 0,-3-1 0 0 0,0-1 0 0 0,0 2-192 0 0,0-3-64 0 0,2 0-16 0 0,0-1-4175 0 0,-3-1-833 0 0</inkml:trace>
  <inkml:trace contextRef="#ctx0" brushRef="#br0" timeOffset="13">25321 737 5064 0 0,'0'0'448'0'0,"2"0"-352"0"0,-4-4-96 0 0,2 4 0 0 0,0 0 616 0 0,0 0 112 0 0,0 0 16 0 0,0 0 8 0 0,0 0-240 0 0,3 0-56 0 0,1-3-8 0 0,0 2 0 0 0,1 1-40 0 0,-1-2-16 0 0,-1-2 0 0 0,3 2 0 0 0,-1-3-160 0 0,0 5-32 0 0,1-8-8 0 0,-3 6 0 0 0,3-5-192 0 0,-2 5 64 0 0,0-3-64 0 0,-3 5 0 0 0,4-5 192 0 0,-2 1 0 0 0,-1-1 0 0 0,2 2 0 0 0,-3 2-48 0 0,1-5-16 0 0,2 1 0 0 0,-3 2 0 0 0,-1-2-64 0 0,0 1-64 0 0,0-2 72 0 0,0 2-72 0 0,0 0 160 0 0,0 0-8 0 0,-1 1-8 0 0,1-2 0 0 0,-4 1 40 0 0,4 4 8 0 0,-2-2 0 0 0,1 0 0 0 0,-3 0 0 0 0,0 2 0 0 0,-2 2 0 0 0,2 0 0 0 0,0 2-49 0 0,-2-1-7 0 0,2 2 0 0 0,-2 1 0 0 0,1 2-40 0 0,0 0 0 0 0,1 0-8 0 0,-1 0 0 0 0,1 1 72 0 0,1 2 24 0 0,-1-1 0 0 0,2-1 0 0 0,1-1-184 0 0,1-1 0 0 0,0-1 0 0 0,1 0 0 0 0,-1-1 0 0 0,2 2 0 0 0,0 0 0 0 0,2-5 0 0 0,-4-2 64 0 0,2 2-64 0 0,4 1 64 0 0,2-3-64 0 0,-2 0 0 0 0,2-3 0 0 0,1 1 0 0 0,-2 0-64 0 0,1 2-208 0 0,0-3-40 0 0,0-1-8 0 0,0 0 0 0 0,2 1-255 0 0,-4 3-49 0 0,4-1-16 0 0,-2-1-5408 0 0</inkml:trace>
  <inkml:trace contextRef="#ctx0" brushRef="#br1" timeOffset="14">24230 629 4976 0 0,'0'0'224'0'0,"0"0"40"0"0,0 0-264 0 0,0 0 0 0 0,0 0 0 0 0,0 0 0 0 0,2 2 440 0 0,-1-1 32 0 0,1 1 8 0 0,-1 0 0 0 0,0 0-96 0 0,2 0-8 0 0,-1-1-8 0 0,0 1 0 0 0,0 1-80 0 0,-1-1-24 0 0,3 0 0 0 0,-1 2 0 0 0,-1-1 0 0 0,1-1 0 0 0,-1 0 0 0 0,1 2 0 0 0,0-2-24 0 0,0 2-8 0 0,1 0 0 0 0,0 0 0 0 0,-1 0-40 0 0,1 0 0 0 0,-1 1-8 0 0,-1-2 0 0 0,2-1-112 0 0,0 1-72 0 0,-2 0 96 0 0,1 2-96 0 0,-1 0 256 0 0,2-1 0 0 0,-1 1 0 0 0,1 0 0 0 0,-2 0-256 0 0,0 0 0 0 0,1-1 0 0 0,0 2 0 0 0,0-2 80 0 0,1 3-80 0 0,0-2 64 0 0,-3-1-64 0 0,2 1 64 0 0,-1 1-64 0 0,0-3 0 0 0,0 0 64 0 0,1 0-64 0 0,-1 1 64 0 0,-1 0-64 0 0,1-1 64 0 0,0 0-64 0 0,1 0 96 0 0,-2-1-96 0 0,0 1 96 0 0,0 0-16 0 0,1-1 0 0 0,-1 2 0 0 0,-1-1 0 0 0,2 1-16 0 0,0-2-64 0 0,-1 2 96 0 0,0-2-32 0 0,0 2 0 0 0,1 0 0 0 0,0-2 0 0 0,-1 1 0 0 0,1 0 96 0 0,-2-1 8 0 0,0-2 8 0 0,2 3 0 0 0,0-1-176 0 0,-2-2 0 0 0,1 1 0 0 0,1 1 0 0 0,-1-1 0 0 0,-1-1 0 0 0,0 0 0 0 0,0 0 0 0 0,0 0 0 0 0,0 0 0 0 0,0 0 0 0 0,0 0 0 0 0,0 0 64 0 0,0 0 0 0 0,1 0 0 0 0,0 1 0 0 0,-1-1-304 0 0,0-1-56 0 0,0 0-16 0 0,1 0 0 0 0,-2 0-696 0 0,1 0-144 0 0,-1-3-24 0 0,0 1-8 0 0</inkml:trace>
  <inkml:trace contextRef="#ctx0" brushRef="#br0" timeOffset="15">20543 719 2760 0 0,'0'0'248'0'0,"1"2"-248"0"0,0-2 0 0 0,0 4 0 0 0,1-3 1712 0 0,-2 2 296 0 0,2 2 56 0 0,-1 1 16 0 0,0-1-1152 0 0,2 2-224 0 0,-2 1-40 0 0,1-4-16 0 0,-1 3-128 0 0,0 1-24 0 0,3-1-8 0 0,-3 2 0 0 0,0-2-296 0 0,2-3-64 0 0,-1 2-16 0 0,0-2 0 0 0,-2-1-41 0 0,1 1-7 0 0,3-2 0 0 0,-4 0 0 0 0,0-2 0 0 0,0 0-64 0 0,0 0 96 0 0,0 0-32 0 0,0 0 24 0 0,0 0 0 0 0,0-2 0 0 0,0-2 0 0 0,0 0-88 0 0,0-1 0 0 0,0-1-96 0 0,0 2 96 0 0,1-4-152 0 0,1 2 32 0 0,-2 0 8 0 0,3-2 0 0 0,-2 0-8 0 0,-1-2 1 0 0,3 3-1 0 0,1 1 0 0 0,-1-3-168 0 0,0 1-32 0 0,0 3 0 0 0,3-1-8 0 0,-3 2 40 0 0,2-1 0 0 0,0 1 8 0 0,1 1-5352 0 0</inkml:trace>
  <inkml:trace contextRef="#ctx0" brushRef="#br1" timeOffset="16">23983 720 3224 0 0,'0'0'288'0'0,"0"0"-288"0"0,0 0 0 0 0,0 0 0 0 0,0 0 280 0 0,0 0 0 0 0,0 0 0 0 0,0 0 0 0 0,0 0 120 0 0,0 0 24 0 0,0 0 8 0 0,0 0 0 0 0,0 0-80 0 0,0 0-24 0 0,0 0 0 0 0,-2 2 0 0 0,2-2-104 0 0,-1 2-16 0 0,0 1-8 0 0,0-1 0 0 0,0 0 56 0 0,1 1 16 0 0,0 0 0 0 0,0 1 0 0 0,0 0-112 0 0,0-2-16 0 0,0 2-8 0 0,0 0 0 0 0,0 0 24 0 0,0 0 8 0 0,0 0 0 0 0,0-1 0 0 0,0 2 56 0 0,0 0 0 0 0,1-1 8 0 0,-1-1 0 0 0,1 0-8 0 0,0 1-8 0 0,0 1 0 0 0,-1 0 0 0 0,1-2-72 0 0,0 1-16 0 0,1-1 0 0 0,-2 3 0 0 0,1-2 56 0 0,0-1 8 0 0,1 1 0 0 0,-1-1 0 0 0,-1 1-120 0 0,1 1-72 0 0,1-3 96 0 0,-1 0-96 0 0,0 2 0 0 0,-1-3 0 0 0,0-1 0 0 0,0 0 0 0 0,0 2 72 0 0,0-2-72 0 0,0 0 0 0 0,0 0 72 0 0,0 0-72 0 0,0 0 0 0 0,0 0 0 0 0,0 0 0 0 0,0 0-384 0 0,0 0-8 0 0,0 0-8 0 0,0 0-3120 0 0,0 0-632 0 0</inkml:trace>
  <inkml:trace contextRef="#ctx0" brushRef="#br0" timeOffset="17">24884 1070 8496 0 0,'-2'-4'376'0'0,"0"4"72"0"0,2 0-352 0 0,-4-3-96 0 0,0 1 0 0 0,2-3 0 0 0,2 2 576 0 0,0-3 104 0 0,0-1 24 0 0,0 1 0 0 0,0-2-128 0 0,2 2-16 0 0,0-2-8 0 0,0 0 0 0 0,-1-4-208 0 0,2 0-48 0 0,-1 4-8 0 0,3-1 0 0 0,-1-1-72 0 0,4-1-24 0 0,-1 1 0 0 0,1-2 0 0 0,0 2-1 0 0,3-2 1 0 0,-2 0 0 0 0,-1 3 0 0 0,5-4-80 0 0,-4 1-16 0 0,3 1-8 0 0,-1 0 0 0 0,0 1-88 0 0,-1 0 0 0 0,1 0 72 0 0,-1 1-72 0 0,2 1 0 0 0,-3 1 64 0 0,3 1-64 0 0,0 1 0 0 0,-4 1 104 0 0,4-3-8 0 0,-3 6-8 0 0,3-4 0 0 0,-3 5-88 0 0,1-1-88 0 0,1-2 24 0 0,-2 2 0 0 0,-1-2 64 0 0,2 1 0 0 0,-2-1 0 0 0,-3 2 0 0 0</inkml:trace>
  <inkml:trace contextRef="#ctx0" brushRef="#br0" timeOffset="18">20225 828 1376 0 0,'-7'-1'64'0'0,"6"1"8"0"0,1 0-72 0 0,0 0 0 0 0,-6 1 0 0 0,6-1 0 0 0,0 0 2496 0 0,0 0 480 0 0,0 0 96 0 0,0 0 16 0 0,0 0-2240 0 0,4 4-448 0 0,-1-1-88 0 0,2-3-24 0 0,-2-1-56 0 0,3 1-8 0 0,-1-2-8 0 0,2 1 0 0 0,-1-4-312 0 0,1 3-56 0 0,0-1-8 0 0,0 1-8 0 0,1 0-408 0 0,-2 1-72 0 0,2-4-24 0 0,0 0 0 0 0,0 4-320 0 0,-1-2-64 0 0,0-2-8 0 0,-2 2-8 0 0,2 1 48 0 0,0-1 16 0 0,-3 0 0 0 0,1 0 0 0 0,-2 3 576 0 0,0 0 112 0 0,-1 0 32 0 0,2-1 0 0 0,-2 1 576 0 0,-1 0 128 0 0,2 1 16 0 0,0-1 8 0 0,-2 2 456 0 0,1-1 96 0 0,-2-1 24 0 0,3 1 0 0 0,-1 3-304 0 0,-1-3-56 0 0,3 2-16 0 0,-4-1 0 0 0,3-2-152 0 0,0 1-32 0 0,-2 3-8 0 0,2-4 0 0 0,1 0-128 0 0,-3 0-32 0 0,2 0-8 0 0,-2 0 0 0 0,3 0-80 0 0,-1-4-8 0 0,0 3-8 0 0,0 1 0 0 0,-2-2 8 0 0,4-1 8 0 0,-3 0 0 0 0,1 0 0 0 0,-1 0-200 0 0,1-2 0 0 0,-2 1 0 0 0,2-1 0 0 0,-3 3 0 0 0,2-2 96 0 0,0 0-32 0 0,-1 0 0 0 0,-2 2-64 0 0,-1-2 0 0 0,2 0 0 0 0,-2 2 64 0 0,1-1-64 0 0,-2 3-88 0 0,-1-4 24 0 0,0 3 0 0 0,1 1 64 0 0,-1 1 88 0 0,0 3-24 0 0,1-4 0 0 0,-1 3 56 0 0,0-1 8 0 0,0 5-1 0 0,1 0 1 0 0,-1-2-16 0 0,0 2 0 0 0,1 0 0 0 0,-1 2 0 0 0,3 1 128 0 0,-1 1 24 0 0,-2-3 8 0 0,3 1 0 0 0,0 0-112 0 0,2-1-16 0 0,0 1-8 0 0,3-2 0 0 0,-2 0-64 0 0,-1 1-8 0 0,3-5-64 0 0,2 1 96 0 0,-1-1-96 0 0,2-2 64 0 0,-1-1-64 0 0,0 0 0 0 0,2-1-72 0 0,-1-2-64 0 0,0-1-16 0 0,1 1 0 0 0,-1-2-1000 0 0,1-3-191 0 0,-2 2-49 0 0,2 1-4608 0 0</inkml:trace>
  <inkml:trace contextRef="#ctx0" brushRef="#br0" timeOffset="19">20263 740 9584 0 0,'0'0'424'0'0,"0"0"88"0"0,0 0-408 0 0,0 0-104 0 0,0 0 0 0 0,0 0 0 0 0,0 0 600 0 0,0 0 96 0 0,-2 3 16 0 0,2 0 8 0 0,0-3-160 0 0,0 6-32 0 0,0 2-8 0 0,0-1 0 0 0,2 2-72 0 0,0 1-24 0 0,-2 1-1 0 0,2 1 1 0 0,-1-3-72 0 0,0 5-8 0 0,2-4-8 0 0,-2 2 0 0 0,1-2-200 0 0,-1 1-40 0 0,3-1 0 0 0,-1-1-8 0 0,0 0-88 0 0,0-4 0 0 0,-1 1 72 0 0,1-1-72 0 0,1 1 0 0 0,0-4 64 0 0,-2 4-64 0 0,2-6 0 0 0,0 1 0 0 0,1-1 0 0 0,0 0 0 0 0,-2-1 0 0 0,3 1-216 0 0,-3-4-24 0 0,1 1-8 0 0,1 1 0 0 0,-1-3-816 0 0,0 2-167 0 0,-4-1-33 0 0</inkml:trace>
  <inkml:trace contextRef="#ctx0" brushRef="#br0" timeOffset="20">20100 788 5984 0 0,'0'0'536'0'0,"0"0"-432"0"0,0 0-104 0 0,0 0 0 0 0,2 3 1296 0 0,1 1 240 0 0,-2-2 40 0 0,-1 4 16 0 0,3 0-904 0 0,-3 1-176 0 0,3-2-40 0 0,-3 2-8 0 0,0 1 0 0 0,4 4 0 0 0,-3 1 0 0 0,1-4-1 0 0,-2 5-183 0 0,2-3-40 0 0,1 0-8 0 0,-2 1 0 0 0,2-3-96 0 0,1 2-16 0 0,-1-3-8 0 0,2-1 0 0 0,0 2-112 0 0,-2-4 88 0 0,1 0-88 0 0,-1 0 80 0 0,2 0-80 0 0,-2 0 96 0 0,3-2-96 0 0,-2-2 96 0 0,0 2-96 0 0,0-2 80 0 0,0-1-80 0 0,0-1 80 0 0,0-2-80 0 0,1 0-96 0 0,0 2 16 0 0,-2 0 8 0 0,2-3-440 0 0,-4 2-80 0 0,4-2-16 0 0</inkml:trace>
  <inkml:trace contextRef="#ctx0" brushRef="#br0" timeOffset="21">20063 888 11544 0 0,'-2'2'256'0'0,"1"-2"48"0"0,1 0 16 0 0,0 0 0 0 0,0 0-256 0 0,0 0-64 0 0,0 0 0 0 0,0 0 0 0 0,0 0 248 0 0,1 0 32 0 0,1 2 8 0 0,2-4 0 0 0,-1 2-104 0 0,2-2-24 0 0,2 0 0 0 0,0 1 0 0 0,1 0-160 0 0,1-2-96 0 0,-2-3 16 0 0,3 4 0 0 0,-2-1-216 0 0,0-1-48 0 0,0-1-8 0 0,1-1 0 0 0,1 3-200 0 0,-2-2-48 0 0,-1 0-8 0 0,1-1 0 0 0</inkml:trace>
  <inkml:trace contextRef="#ctx0" brushRef="#br1" timeOffset="22">24265 801 6016 0 0,'0'0'264'0'0,"0"0"56"0"0,0 0-256 0 0,0 0-64 0 0,0 0 0 0 0,0 0 0 0 0,0 0 560 0 0,0 1 96 0 0,0-1 16 0 0,0 3 8 0 0,0 0-320 0 0,1 0-64 0 0,-1-1-8 0 0,1 3-8 0 0,-1-1-24 0 0,0 1-8 0 0,3-2 0 0 0,-2 1 0 0 0,1 2-80 0 0,0 0-8 0 0,0-1-8 0 0,1 0 0 0 0,0 3-56 0 0,0-2-16 0 0,-2-1 0 0 0,2 0 0 0 0,-1 1-80 0 0,2 0 64 0 0,-3-1-64 0 0,2 0 64 0 0,-2 1-64 0 0,1-2 0 0 0,0 0 0 0 0,-1 0 64 0 0,0 2-136 0 0,0-3-32 0 0,-1 0-8 0 0,1 0 0 0 0,0-1-216 0 0,-1 2-48 0 0,0-3-8 0 0</inkml:trace>
  <inkml:trace contextRef="#ctx0" brushRef="#br1" timeOffset="23">24067 810 3224 0 0,'0'0'136'0'0,"-1"-1"40"0"0,1 1-176 0 0,0 0 0 0 0,0 0 0 0 0,-1-2 0 0 0,0 1 776 0 0,1 1 120 0 0,0 0 32 0 0,0 0 0 0 0,0 0-512 0 0,0 0-104 0 0,0 0-24 0 0,0 0 0 0 0,0 0-160 0 0,0 0-32 0 0,-1 2 0 0 0,0 2-8 0 0,0 0 8 0 0,1 1 8 0 0,0-1 0 0 0,0 1 0 0 0,0 1 0 0 0,0-1 0 0 0,0 0 0 0 0,1 1 0 0 0,0 0-104 0 0,1 1 72 0 0,0-1-72 0 0,0 1 64 0 0,-1 0-64 0 0,1 0 64 0 0,1-1-64 0 0,-2-1 64 0 0,1 1-64 0 0,-1-2 0 0 0,2 2 0 0 0,-1 0-3960 0 0</inkml:trace>
  <inkml:trace contextRef="#ctx0" brushRef="#br1" timeOffset="24">23987 839 6992 0 0,'0'0'152'0'0,"0"0"32"0"0,0 0 8 0 0,0 0 8 0 0,2 2-200 0 0,-2-2 0 0 0,0 2 0 0 0,1 0 0 0 0,1-1 200 0 0,-1 2 0 0 0,0-1 0 0 0,0 0 0 0 0,0 1-16 0 0,0-1-8 0 0,0 0 0 0 0,0 1 0 0 0,1 0 40 0 0,-1 0 8 0 0,-1-3 0 0 0,1 1 0 0 0,0 2-24 0 0,0-1 0 0 0,-1-2 0 0 0,1 2 0 0 0,1 1-24 0 0,-1 0-8 0 0,-1-3 0 0 0,0 1 0 0 0,2 2-8 0 0,-2-3-8 0 0,0 2 0 0 0,1 2 0 0 0,-1-3 8 0 0,1 3 0 0 0,-1-4 0 0 0,0 3 0 0 0,0-1-16 0 0,0-2 0 0 0,0 4 0 0 0,0-4 0 0 0,-1 2-24 0 0,1-2-8 0 0,0 0 0 0 0,0 2 0 0 0,0-2-8 0 0,0 2 0 0 0,0-2 0 0 0,0 0 0 0 0,0 0-40 0 0,-1 2-64 0 0,1-2 88 0 0,0 3-88 0 0,0-3 104 0 0,0 0-32 0 0,-2 2-8 0 0,2-2 0 0 0,0 0 0 0 0,0 3-64 0 0,-1-1 96 0 0,1-2-32 0 0,-1 2-64 0 0,1-2 64 0 0,-1 2-64 0 0,1-2 64 0 0,-1 3-64 0 0,1-3 0 0 0,-1 2 0 0 0,1-2 64 0 0,0 0-64 0 0,0 0 0 0 0,0 0 0 0 0,-1 2 64 0 0,-1-1-64 0 0,0 2 0 0 0,1-1 0 0 0,-1-1 64 0 0,0 1-64 0 0,1 1 0 0 0,-1-1 0 0 0,0-1 64 0 0,0 0-64 0 0,0 2 0 0 0,0 1 0 0 0,-1-2 64 0 0,0 3-64 0 0,0-2-112 0 0,0-1 24 0 0,0 2 8 0 0,1-1-320 0 0,-2 0-64 0 0,0 1-16 0 0,0-2-5088 0 0</inkml:trace>
  <inkml:trace contextRef="#ctx0" brushRef="#br1" timeOffset="25">24392 858 2760 0 0,'0'0'248'0'0,"0"0"-248"0"0,0 0 0 0 0,0 0 0 0 0,0 0 512 0 0,0 0 48 0 0,1 2 16 0 0,-1-2 0 0 0,0 3-192 0 0,1 0-32 0 0,-1-3 0 0 0,0 3-8 0 0,0-2 80 0 0,0 2 24 0 0,2-1 0 0 0,-2 1 0 0 0,1-1-160 0 0,1 1-24 0 0,-1 0-8 0 0,-1 0 0 0 0,1 0-56 0 0,-1 0-8 0 0,2 1-8 0 0,-1-2 0 0 0,-1 2-40 0 0,1-1-8 0 0,1-1 0 0 0,-2 1 0 0 0,2-1-8 0 0,-2 1-8 0 0,1-2 0 0 0,0 2 0 0 0,-1 0-24 0 0,2-3 0 0 0,-1 2 0 0 0,0 0 0 0 0,-1 1 8 0 0,2-2 0 0 0,-2-1 0 0 0,0 2 0 0 0,0 0-32 0 0,1-1-8 0 0,-1 2 0 0 0,0-3 0 0 0,0 1-64 0 0,2 0 0 0 0,-1 1 0 0 0,-1-2 64 0 0,0 0-64 0 0,0 0 0 0 0,1 1 0 0 0,-1-1 64 0 0,0 0-64 0 0,0 0 64 0 0,1 2-64 0 0,-1-2 64 0 0,0 1-64 0 0,0-1 96 0 0,0 0-96 0 0,0 0 96 0 0,0 0-96 0 0,0 0 0 0 0,0 0 0 0 0,0 0 64 0 0,0 2-64 0 0,0-2 0 0 0,1 0 0 0 0,-1 0 64 0 0,0 0-64 0 0,0 0 0 0 0,0 0 0 0 0,0 0 64 0 0,0 0-64 0 0,0 0 0 0 0,0 2 0 0 0,0-2 0 0 0,0 0 0 0 0,0 0 0 0 0,0 0 0 0 0,0 0 0 0 0,0 0 0 0 0,0 0 0 0 0,0 0 0 0 0,-1 2 64 0 0,1-2-64 0 0,-1 1 0 0 0,1-1 0 0 0,-2 0 0 0 0,0 3 0 0 0,2-3 0 0 0,0 0 0 0 0,0 0 0 0 0,0 1 0 0 0,0-1 0 0 0,0 0 0 0 0,-3 1 0 0 0,3-1 0 0 0,0 1 0 0 0,-1 1 0 0 0,1-2 0 0 0,0 0 0 0 0,0 2 0 0 0,-3 1 0 0 0,1-2 0 0 0,2 0 0 0 0,-2 2 0 0 0,0-2 0 0 0,1 1 0 0 0,-1 1 0 0 0,0-2 0 0 0,1 2 0 0 0,-3 0 0 0 0,3-1 0 0 0,-1 0 0 0 0,0 1 0 0 0,0-3 64 0 0,-1 2-64 0 0,0 1 0 0 0,1-1 0 0 0,-3 0-88 0 0,3 1 88 0 0,-2 0 0 0 0,0 0 0 0 0,0 1 0 0 0,-1-2-64 0 0,1 2 0 0 0,0-1 0 0 0,0 2 0 0 0,-2-2-16 0 0,1 0 0 0 0,0 0 0 0 0,0 0 0 0 0,0 0 80 0 0,0 2 0 0 0,2-2 0 0 0,-1 0 0 0 0,-1 1 0 0 0,1 0 0 0 0,-2-2 0 0 0,2 4 0 0 0,-1-3 0 0 0,-1 0 0 0 0,1-1 0 0 0,1 2 0 0 0,-1-1 0 0 0,0 1 0 0 0,-1-1 0 0 0,0 0 0 0 0,1-1 72 0 0,-1 1-72 0 0,-1 0 96 0 0,2 0-96 0 0,-1 1 0 0 0,1-2 0 0 0,0 0 0 0 0,1 1 0 0 0,0-1 96 0 0,0 0-96 0 0,1 1 96 0 0,0-1-96 0 0,0-2 80 0 0,2 2-80 0 0,-1-2 64 0 0,2 0-64 0 0,0 0 0 0 0,0 0 0 0 0,-2 0 0 0 0,2 0 0 0 0,0 0 0 0 0,0 0 0 0 0,0 0 0 0 0,0 0 0 0 0,0 0 0 0 0,0 0 0 0 0,0 0-112 0 0,0 0 40 0 0,0 0-72 0 0,0 0-16 0 0,2-2 0 0 0,-2 2 0 0 0,0 0-152 0 0,2 0-32 0 0,-2-1-8 0 0,1 1-4144 0 0</inkml:trace>
  <inkml:trace contextRef="#ctx0" brushRef="#br0" timeOffset="26">19947 884 11200 0 0,'0'0'248'0'0,"0"0"48"0"0,0 0 16 0 0,0 0 0 0 0,0 0-248 0 0,0 0-64 0 0,0 0 0 0 0,0 0 0 0 0,0 0 0 0 0,2-2 0 0 0,0 2 0 0 0,1 0 0 0 0,1 0-104 0 0,0 0-32 0 0,-1 0-8 0 0,1 0 0 0 0</inkml:trace>
  <inkml:trace contextRef="#ctx0" brushRef="#br1" timeOffset="27">23957 921 2304 0 0,'0'0'200'0'0,"0"0"-200"0"0,0 0 0 0 0,0 0 0 0 0,0 0 1152 0 0,0 0 184 0 0,0 0 40 0 0,0 0 0 0 0,0 0-776 0 0,0 0-160 0 0,0 0-32 0 0,0 0-8 0 0,0 0-48 0 0,0 0-16 0 0,2 4 0 0 0,0 2 0 0 0,1 1-80 0 0,-3 1-24 0 0,0-2 0 0 0,4 5 0 0 0,-3-3 24 0 0,-1 2 8 0 0,5 0 0 0 0,0 4 0 0 0,-4-5-8 0 0,4 3 0 0 0,-1 1 0 0 0,0-4 0 0 0,2 0-104 0 0,-3 5-24 0 0,4-5-8 0 0,-3 1 0 0 0,0 0-48 0 0,2-1-8 0 0,-2 4 0 0 0,0-3 0 0 0,-1-3 0 0 0,0 5-64 0 0,0-3 96 0 0,1 3-32 0 0,-3-7-64 0 0,3 3 64 0 0,-3 0-64 0 0,2-3 64 0 0,-1-1-64 0 0,-2-4 64 0 0,0 0-64 0 0,0 0 64 0 0,0 0-184 0 0,0 0-40 0 0,0 0 0 0 0,0 0-5784 0 0</inkml:trace>
  <inkml:trace contextRef="#ctx0" brushRef="#br1" timeOffset="28">24071 940 2304 0 0,'0'0'96'0'0,"0"0"32"0"0,0 0-128 0 0,0 0 0 0 0,0-2 0 0 0,0 2 0 0 0,0 0 864 0 0,0 0 160 0 0,0 0 24 0 0,0 0 8 0 0,0 0-688 0 0,0 0-136 0 0,0 0-24 0 0,0 0-8 0 0,0 0-72 0 0,0 0-24 0 0,-2 2 0 0 0,-1 0 0 0 0,1 1-8 0 0,0-1 0 0 0,-1 0 0 0 0,1 1 0 0 0,0 0-96 0 0,-1 1 0 0 0,1-1 64 0 0,-2 2-64 0 0,2-1 0 0 0,-2 1 0 0 0,0-1 0 0 0,2-1 0 0 0,-2 1-328 0 0,1-1-88 0 0</inkml:trace>
  <inkml:trace contextRef="#ctx0" brushRef="#br1" timeOffset="29">23373 999 2760 0 0,'0'0'248'0'0,"-4"-2"-248"0"0,-2 0 0 0 0,4-1 0 0 0,2 3 1400 0 0,-2-2 232 0 0,0-1 40 0 0,2 3 16 0 0,0 0-1024 0 0,0 0-208 0 0,0 0-40 0 0,0 0 0 0 0,2-5-88 0 0,0 3-8 0 0,3 0-8 0 0,-1-1 0 0 0,5 3-96 0 0,-3 0-24 0 0,5 0 0 0 0,-2 3 0 0 0,4-1-112 0 0,-3-2-80 0 0,5 2 96 0 0,2-2-96 0 0,-1 0 120 0 0,3 3-32 0 0,0-3-8 0 0,0 2 0 0 0,0-2 56 0 0,1-2 16 0 0,-2 2 0 0 0,1-3 0 0 0,1 3-24 0 0,-1-2-8 0 0,6 0 0 0 0,-7-1 0 0 0,4 3-24 0 0,-2-2 0 0 0,1-3 0 0 0,1 2 0 0 0,-6 1-32 0 0,2 2 0 0 0,-4-5-64 0 0,1 5 96 0 0,1-2-96 0 0,-4-2 0 0 0,3 2 64 0 0,-5 0-64 0 0,1 2 0 0 0,-1 0 72 0 0,-1 0-72 0 0,-1-2 64 0 0,-1 2-64 0 0,0 2 0 0 0,-7-2 0 0 0,0 0 0 0 0,0 0-168 0 0,0 0 0 0 0,0 0 0 0 0,3 2 0 0 0,-2 4-392 0 0,-1-6-80 0 0,0 0-8 0 0,0 0-4752 0 0</inkml:trace>
  <inkml:trace contextRef="#ctx0" brushRef="#br1" timeOffset="30">24165 1054 5840 0 0,'0'0'256'0'0,"0"0"64"0"0,0 0-256 0 0,0 0-64 0 0,0 0 0 0 0,0 0 0 0 0,0 0 320 0 0,2-1 48 0 0,2 0 16 0 0,-1 0 0 0 0,1-1 48 0 0,0-1 16 0 0,-2-1 0 0 0,3 1 0 0 0,1 0-232 0 0,-1 0-48 0 0,1-3-8 0 0,0 2 0 0 0,0-1-160 0 0,-2 0 64 0 0,2 1-64 0 0,0-1 0 0 0,-1 0 112 0 0,0 2-16 0 0,0-1 0 0 0,0-1 0 0 0,-1 1-96 0 0,1-1 0 0 0,-1 2 64 0 0,-2-2-64 0 0,1 3 64 0 0,1-3-64 0 0,-2 3 88 0 0,2-2-88 0 0,-1 2 192 0 0,0-1-8 0 0,0 2-8 0 0,-1 0 0 0 0,1-1-176 0 0,-3 2-120 0 0,0-1 24 0 0,0 1 0 0 0,0 0-96 0 0,0 0-8 0 0,0 0-8 0 0,0 0-4176 0 0</inkml:trace>
  <inkml:trace contextRef="#ctx0" brushRef="#br0" timeOffset="31">20006 975 5528 0 0,'0'0'488'0'0,"0"0"-392"0"0,0 0-96 0 0,0 0 0 0 0,0 0 1688 0 0,0 0 312 0 0,0 0 64 0 0,0 2 16 0 0,1 2-1456 0 0,2 2-288 0 0,-1-3-56 0 0,-1 3-16 0 0,-1-3 32 0 0,2 4 8 0 0,1-3 0 0 0,-2 2-1 0 0,-1-1-175 0 0,3 1-32 0 0,-2-2 0 0 0,1 1-8 0 0,-1-2-88 0 0,1 2 64 0 0,1-3-64 0 0,-1-1 64 0 0,-1 0-304 0 0,2 1-64 0 0,-3-2-15 0 0,3 1-4073 0 0,-1-2-824 0 0</inkml:trace>
  <inkml:trace contextRef="#ctx0" brushRef="#br1" timeOffset="32">24060 977 1840 0 0,'0'0'160'0'0,"0"0"-160"0"0,-1 3 0 0 0,1 0 0 0 0,1-1 824 0 0,0 2 128 0 0,0-2 24 0 0,-1 1 8 0 0,1 0-720 0 0,0 0-136 0 0,1 1-32 0 0,-1 2-8 0 0,-1-2-88 0 0,1 0 80 0 0,1 1-80 0 0,-1-1-2536 0 0</inkml:trace>
  <inkml:trace contextRef="#ctx0" brushRef="#br1" timeOffset="33">24030 989 4632 0 0,'-1'1'200'0'0,"0"-1"56"0"0,1 0-256 0 0,0 1 0 0 0,1-1 0 0 0,0 0 0 0 0,0 0 160 0 0,-1 0-24 0 0,0 0 0 0 0,0 0 0 0 0,1 0-136 0 0,1 0 0 0 0,-1-1 64 0 0,-1 1-64 0 0,2-1 0 0 0,-2 1 0 0 0,0 0 0 0 0,0 0 0 0 0,0 0 176 0 0,0 0 8 0 0,0 0 0 0 0,0 0 0 0 0,0 0 136 0 0,0 0 32 0 0,0 0 8 0 0,0 0 0 0 0,0 0-128 0 0,0 0-24 0 0,0 0-8 0 0,0 0 0 0 0,0 0 32 0 0,0 0 8 0 0,-3 0 0 0 0,3 0 0 0 0,-2 1-72 0 0,2-1-8 0 0,-2 1-8 0 0,0-1 0 0 0,1 1-56 0 0,-1 1 0 0 0,0-2-8 0 0,-1 0 0 0 0,1 2-88 0 0,0-1 96 0 0,0 2-96 0 0,1 0 96 0 0,-3 0-96 0 0,2 1 0 0 0,-1-2 0 0 0,-1 2 0 0 0,1 0-144 0 0,0 0 8 0 0,0 2 0 0 0</inkml:trace>
  <inkml:trace contextRef="#ctx0" brushRef="#br0" timeOffset="34">19749 1044 10912 0 0,'1'0'480'0'0,"-1"0"104"0"0,0 0-464 0 0,0 0-120 0 0,0 0 0 0 0,2 0 0 0 0,0 2 384 0 0,0-2 48 0 0,-1 1 16 0 0,0 2 0 0 0,1 0-160 0 0,0 1-24 0 0,1 0-8 0 0,-3 0 0 0 0,1 1 56 0 0,2 3 8 0 0,-3-4 0 0 0,2 3 0 0 0,-1-1-160 0 0,0-1-25 0 0,1 2-7 0 0,-1-3 0 0 0,0 1-128 0 0,1-1 80 0 0,-1 1-80 0 0,-1-1 64 0 0,0-4-64 0 0,0 0 0 0 0,0 0 0 0 0,0 2 64 0 0,0-2-64 0 0,0 0 0 0 0,0 0 0 0 0,0 0 0 0 0,0 0-96 0 0,0 0-40 0 0,0 0-8 0 0,0 0 1 0 0,0-2-9 0 0,3-2 0 0 0,-2-1 0 0 0,0 1 0 0 0,0-2 152 0 0,-1 0 64 0 0,1-1-64 0 0,0-1 96 0 0,1 1-96 0 0,-1 0 0 0 0,0 0 0 0 0,2 1 0 0 0,1 1 0 0 0,-2 1 0 0 0,-1-2 0 0 0,3 5 0 0 0,-3-2 0 0 0,1-1 0 0 0,2 3 0 0 0,-1 0 0 0 0,-3 1 0 0 0,4 1 88 0 0,-2-1-24 0 0,2 1-64 0 0,-4 3 120 0 0,3-1-32 0 0,-1-2-8 0 0,0 3-1 0 0,0 0-79 0 0,-1 0 0 0 0,0-1 0 0 0,1 1 64 0 0,-1 3-64 0 0,0-4 0 0 0,0 1 0 0 0,0 1 0 0 0,-1-5 0 0 0,0 4 0 0 0,0-4 0 0 0,0 0 0 0 0,0 0-64 0 0,0 0-7 0 0,0 0-1 0 0,0 0 0 0 0,0 0 8 0 0,0 0 0 0 0,0 0 0 0 0,0 0 0 0 0,0 0 64 0 0,4-3 72 0 0,-4-1-8 0 0,0 1-64 0 0,1-3 64 0 0,1 1-64 0 0,-1-1 0 0 0,0 1 0 0 0,2 1 0 0 0,-2-3 0 0 0,1 0 0 0 0,1 3 0 0 0,0-3 0 0 0,0 3 80 0 0,1-1-80 0 0,-2 2 64 0 0,2 0-64 0 0,-2-1 0 0 0,2 2 72 0 0,-2 0-72 0 0,3 2 95 0 0,-2 2-23 0 0,3-2 0 0 0,-4 1 0 0 0,2 0 40 0 0,0 3 8 0 0,-1-3 0 0 0,-3 2 0 0 0,3 1-120 0 0,1 2 88 0 0,-4-2-88 0 0,3 1 80 0 0,1-2-80 0 0,-2 2 0 0 0,1 1 0 0 0,-1-3 0 0 0,2 3-120 0 0,-2-3-40 0 0,1 1 0 0 0,-1 0-8 0 0,2-1-831 0 0,-2 0-169 0 0,2 3-32 0 0,-4-6-8 0 0</inkml:trace>
  <inkml:trace contextRef="#ctx0" brushRef="#br1" timeOffset="35">24140 1130 2760 0 0,'0'0'248'0'0,"0"0"-248"0"0,0 0 0 0 0,0 0 0 0 0,0 0 512 0 0,0 0 48 0 0,0 0 16 0 0,0 0 0 0 0,0 0-256 0 0,0 0-40 0 0,0 0-16 0 0,0 0 0 0 0,-2 2-80 0 0,2-2-24 0 0,0 0 0 0 0,-2-2 0 0 0,2 2-8 0 0,0 0-8 0 0,-2 2 0 0 0,2-2 0 0 0,0 0 32 0 0,-2 0 8 0 0,2 0 0 0 0,0 0 0 0 0,0 0 64 0 0,-2 0 8 0 0,2 0 8 0 0,0 0 0 0 0,0 0-104 0 0,0 0-16 0 0,-2-2-8 0 0,1 0 0 0 0,1 2-32 0 0,-1 0-8 0 0,1-1 0 0 0,-2-1 0 0 0,2-1-96 0 0,0 3 0 0 0,0 0 64 0 0,2-2-64 0 0,-2 1 0 0 0,0-2 88 0 0,1 2-88 0 0,0-1 80 0 0,-1 1-80 0 0,0-2 64 0 0,2 1-64 0 0,-1 1 64 0 0,-1 1-64 0 0,0 0 0 0 0,1-1 0 0 0,0 0 64 0 0,0 1-64 0 0,-1 0 0 0 0,0 0 0 0 0,0 0 0 0 0,0 0 0 0 0,0 0 0 0 0,0 0 0 0 0,0 0 64 0 0,0 0-64 0 0,0 0 64 0 0,0 0-64 0 0,0 0 64 0 0,0 0-64 0 0,-1 1 0 0 0,0 1 0 0 0,-1 0 64 0 0,0 2-64 0 0,1-3 0 0 0,1-1 72 0 0,-3 2-72 0 0,2 1 0 0 0,-2-2 64 0 0,1 1-64 0 0,0 1 0 0 0,0-1 0 0 0,0-1 0 0 0,0-1 0 0 0,2 0 0 0 0,0 0 0 0 0,-1 2 0 0 0,1-2 0 0 0,0 0 0 0 0,-2 0 88 0 0,2 0-24 0 0,0 0 0 0 0,0 0 0 0 0,0 0-64 0 0,0 0 0 0 0,-1-2 0 0 0,1 2 0 0 0,0-1 0 0 0,1-1 144 0 0,-1 0-24 0 0,2 0-8 0 0,-2 1-112 0 0,1-1-104 0 0,0 0 16 0 0,1 0 8 0 0,-1 0 80 0 0,-1-1 0 0 0,1 1 0 0 0,0 0 0 0 0,0 1 0 0 0,-1-1 0 0 0,0 1 0 0 0,0 1 0 0 0,0-2 0 0 0,0 2 0 0 0,0 0 0 0 0,0 0 0 0 0,0 0 0 0 0,-1 0 64 0 0,1 0-64 0 0,-2 0 0 0 0,0 0 0 0 0,0 0 0 0 0,2 0 0 0 0,-2 1 0 0 0,-1 0 0 0 0,0 2 0 0 0,0-3 0 0 0,3 0 0 0 0,-1 2 0 0 0,0 0 0 0 0,-1-1 0 0 0,0 2 0 0 0,2-3 0 0 0,-3 1 64 0 0,3-1-64 0 0,0 0 0 0 0,0 0 0 0 0,0 0 0 0 0,0 0 0 0 0,0 0 0 0 0,0 0 72 0 0,0 0-72 0 0,0 0 96 0 0,0 0-96 0 0,0 0 96 0 0,0 0-32 0 0,0 0 0 0 0,0 0-64 0 0,0 0 80 0 0,1-3-80 0 0,1 1 64 0 0,-1 0-64 0 0,0 1 0 0 0,-1 0 0 0 0,2-1 0 0 0,-1 1 0 0 0,-1 0 0 0 0,1 0-96 0 0,-1 1 0 0 0,0-1 8 0 0,0-3 88 0 0,0 4 0 0 0,1 0 0 0 0,-1 0-64 0 0,0 0-32 0 0,0 0 0 0 0,0 0 0 0 0,0 0 0 0 0,0 0 160 0 0,0 0 24 0 0,0 0 8 0 0,0 0 0 0 0,0 0-96 0 0,0 0-136 0 0,0 0 32 0 0,0 0 8 0 0,0 0 96 0 0,0 0 0 0 0,0 0 0 0 0,-2 0 0 0 0,2 0 80 0 0,0 0-16 0 0,0 0 0 0 0,0 0 0 0 0,0 0-64 0 0,0 0 0 0 0,0 0 0 0 0,0 0 0 0 0,0 0 0 0 0,1-2 96 0 0,-1 1-16 0 0,2-1 0 0 0,0 0-8 0 0,1 1 0 0 0,0 0 0 0 0,0-1 0 0 0,0-1-72 0 0,0 2 64 0 0,0-1-64 0 0,2-1 64 0 0,-1-1-64 0 0,0 0 0 0 0,0 1 0 0 0,-1 0 64 0 0,1-1-64 0 0,1-1 0 0 0</inkml:trace>
  <inkml:trace contextRef="#ctx0" brushRef="#br0" timeOffset="36">19659 1057 9728 0 0,'0'0'432'0'0,"-1"0"88"0"0,-1 0-416 0 0,2 0-104 0 0,-3 1 0 0 0,1 0 0 0 0,-1 2 424 0 0,1-3 64 0 0,-1 4 16 0 0,-1-1 0 0 0,3 1-120 0 0,-1-1-16 0 0,-1 1-8 0 0,2-2 0 0 0,-2 4 56 0 0,3-1 0 0 0,-1-2 8 0 0,1 1 0 0 0,0 0-264 0 0,0-1-48 0 0,0 0-16 0 0,1-2 0 0 0,2 3 31 0 0,-2-2 1 0 0,3-1 0 0 0,-2 2 0 0 0,3 1 0 0 0,-1-4 0 0 0,1 4 0 0 0,1-3 0 0 0,-1 1-48 0 0,1 1-8 0 0,-1 0 0 0 0,1 0 0 0 0,-1 1-72 0 0,2 0 64 0 0,0-2-64 0 0,0 2 64 0 0,-4 0-64 0 0,3 0 0 0 0,-2-1 72 0 0,2-1-72 0 0,-3 2 64 0 0,-1-1-64 0 0,0 1 64 0 0,-2-1-64 0 0,0-1 0 0 0,-2 2 72 0 0,0 0-72 0 0,0 2 0 0 0,-2-6 64 0 0,0 3-64 0 0,-1-1 0 0 0,0 2 0 0 0,-1-1 0 0 0,-1-1-96 0 0,0-1 0 0 0,0 2 0 0 0,2-2-64 0 0,-1-1-16 0 0,1-1 0 0 0,-2-2 0 0 0,4 2-360 0 0,-2-1-71 0 0,1 0-9 0 0</inkml:trace>
  <inkml:trace contextRef="#ctx0" brushRef="#br1" timeOffset="37">23337 1082 4608 0 0,'-2'-2'408'0'0,"1"0"-328"0"0,-3-1-80 0 0,4-2 0 0 0,0 1 968 0 0,0 4 184 0 0,0 0 32 0 0,4-1 0 0 0,-3-2-480 0 0,-1 3-104 0 0,0 0-24 0 0,0 0 0 0 0,4 0-136 0 0,-4 0-32 0 0,5 0-8 0 0,2 3 0 0 0,-1 2-88 0 0,0-1-24 0 0,0 0 0 0 0,3 0 0 0 0,0 4-40 0 0,2-1-16 0 0,-3 0 0 0 0,3 3 0 0 0,3-2-80 0 0,-3 2-24 0 0,0 4 0 0 0,0-4 0 0 0,1 1-33 0 0,-1 2 1 0 0,-2 1-8 0 0,2 1 0 0 0,-2-5-88 0 0,-1 2 64 0 0,2-4-64 0 0,-7-3 26 0 0</inkml:trace>
  <inkml:trace contextRef="#ctx0" brushRef="#br1" timeOffset="38">24996 1067 6448 0 0,'0'2'288'0'0,"0"-2"56"0"0,0 0-280 0 0,0 2-64 0 0,0 1 0 0 0,0-1 0 0 0,0-2 440 0 0,0 0 72 0 0,0 0 8 0 0,0 4 8 0 0,2 0-120 0 0,-2-3-24 0 0,0 2-8 0 0,0 1 0 0 0,0-1-128 0 0,0 3-24 0 0,-2-1-8 0 0,2-2 0 0 0,-2 5-40 0 0,2 1-8 0 0,0-4 0 0 0,0 4 0 0 0,-3-2 56 0 0,3 1 16 0 0,0 0 0 0 0,-2 0 0 0 0,2-2 8 0 0,-1 6 0 0 0,2-8 0 0 0,-1 5 0 0 0,0-2-72 0 0,0 0-16 0 0,0-1 0 0 0,0-3 0 0 0,0 6-160 0 0,0-4 72 0 0,0 0-72 0 0,2 1 0 0 0,1-1 64 0 0,-3-1-64 0 0,-3 0 0 0 0,6-2 0 0 0,-3 2 80 0 0,0 0-80 0 0,0 0 64 0 0,0-4-64 0 0,0 0 64 0 0,0 0-64 0 0,0 2 64 0 0,0-2-64 0 0,0 0 80 0 0,0 0-80 0 0,0 0 96 0 0,0 0-96 0 0,0 0 96 0 0,0 0-32 0 0,0 0 0 0 0,0 0-64 0 0,0 0-104 0 0,0 0-80 0 0,0 0-8 0 0,0 0-8 0 0,0 0-240 0 0,0 0-40 0 0,0 0-16 0 0</inkml:trace>
  <inkml:trace contextRef="#ctx0" brushRef="#br1" timeOffset="39">24034 1075 3224 0 0,'0'0'136'0'0,"0"0"40"0"0,0 0-176 0 0,0 0 0 0 0,0 0 0 0 0,0 0 0 0 0,6 0 936 0 0,-5 3 152 0 0,-1-3 32 0 0,8 0 8 0 0,-2 2-568 0 0,0-2-112 0 0,3 0-32 0 0,0 2 0 0 0,-3-2-160 0 0,3 0-40 0 0,0 0-8 0 0,-1 0 0 0 0,1 2-88 0 0,2-2-24 0 0,-1 0 0 0 0,1 0 0 0 0,-2 0 88 0 0,2-2 8 0 0,1 2 8 0 0,-4 0 0 0 0,3 0-136 0 0,-2 0-64 0 0,-1 2 64 0 0,0 2-64 0 0,1-4 112 0 0,0 0-16 0 0,-1 0-8 0 0,-1 0 0 0 0,0 3-88 0 0,-2-3 64 0 0,-5 0-64 0 0,0 0 64 0 0,2 1-64 0 0,-2-1 0 0 0,0 0 0 0 0,0 0 64 0 0,5 0-64 0 0,2 0-88 0 0,-2 0 24 0 0,-5 0 0 0 0,0 0-136 0 0,0 0-24 0 0,0 0-8 0 0,0 0 0 0 0,2-1-296 0 0,-2 1-56 0 0,5-3-16 0 0,-5 3-3304 0 0</inkml:trace>
  <inkml:trace contextRef="#ctx0" brushRef="#br1" timeOffset="40">24736 1101 3224 0 0,'0'0'288'0'0,"0"-2"-288"0"0,0 1 0 0 0,0-2 0 0 0,0 0 544 0 0,0 1 64 0 0,0 2 0 0 0,0 0 8 0 0,0 0-72 0 0,0 0-8 0 0,0 0-8 0 0,0 0 0 0 0,0 0-88 0 0,0 0-24 0 0,0 0 0 0 0,0 0 0 0 0,0 0-208 0 0,0 0-48 0 0,3 2 0 0 0,2 0-8 0 0,-1 2 72 0 0,1-3 24 0 0,2 1 0 0 0,0-2 0 0 0,1 0-32 0 0,3 0-8 0 0,-1 0 0 0 0,4 0 0 0 0,-2-2-88 0 0,2 1-24 0 0,-5-2 0 0 0,4 2 0 0 0,1-3-96 0 0,-2 2 72 0 0,3 2-72 0 0,-4-3 64 0 0,1 2-64 0 0,-1-3 0 0 0,-2 4 0 0 0,2 0-88 0 0,-5 0 152 0 0,3 0 24 0 0,-4 0 8 0 0,1-2 0 0 0,-1 4-96 0 0,-1-2 0 0 0,2-2 0 0 0,-6 2 0 0 0,0 0 0 0 0,0 0 0 0 0,0 0 0 0 0,0 0 0 0 0,0 0-152 0 0,0 0-40 0 0,0 0-16 0 0,0 0 0 0 0,0 0-128 0 0,-4 6-24 0 0,0 0-8 0 0,2-2 0 0 0,2-4-40 0 0,-3 5-8 0 0,-2-1 0 0 0,5-4-2192 0 0,-3 6-440 0 0</inkml:trace>
  <inkml:trace contextRef="#ctx0" brushRef="#br1" timeOffset="41">24710 1095 6624 0 0,'0'-4'288'0'0,"0"4"64"0"0,0 0-280 0 0,0 0-72 0 0,0 0 0 0 0,0 0 0 0 0,0 0 552 0 0,0 0 96 0 0,0 0 24 0 0,0 0 0 0 0,0 0-272 0 0,0 0-48 0 0,-6 4-16 0 0,1 1 0 0 0,-1 2-208 0 0,1-1-32 0 0,0 2-16 0 0,-2-3 0 0 0,0 3-80 0 0,-2 0 0 0 0,2 0 0 0 0,-1 1 64 0 0,-3 1-64 0 0,2-3 0 0 0,1 1 0 0 0,-5 0 64 0 0,5 2-64 0 0,0-2 64 0 0,-6-1-64 0 0,5 2 64 0 0,3-4 8 0 0,-2 1 0 0 0,-1 2 0 0 0,3-5 0 0 0,0 1-72 0 0,2-1 96 0 0,-1 2-96 0 0,1-1 96 0 0,4-4-96 0 0,0 0-112 0 0,0 5 24 0 0,-3-5 8 0 0,3 0-288 0 0,0 0-56 0 0,0 0-16 0 0,0 0 0 0 0,0 0-432 0 0,0 0-88 0 0,0 0-24 0 0</inkml:trace>
  <inkml:trace contextRef="#ctx0" brushRef="#br1" timeOffset="42">24090 1231 1376 0 0,'0'0'64'0'0,"0"0"8"0"0,0 0-72 0 0,0 0 0 0 0,0 0 0 0 0,0 0 0 0 0,0 0 1496 0 0,0 0 280 0 0,0 0 56 0 0,0 0 16 0 0,3 0-1176 0 0,5-2-240 0 0,-1 0-48 0 0,5-2 0 0 0,-4-3-96 0 0,4 1-8 0 0,-4 1-8 0 0,4-2 0 0 0,0-1-72 0 0,4-1-8 0 0,-2 1-8 0 0,1 0 0 0 0,-1 3-56 0 0,-2-1-16 0 0,4-2 0 0 0,-6 1 0 0 0,4 0-40 0 0,-4 1-8 0 0,-1 2 0 0 0,0-2 0 0 0,-3 4-64 0 0,1 0 0 0 0,-3-4 0 0 0,0 4 64 0 0,-4 2-192 0 0,0 0-32 0 0,0 0-16 0 0</inkml:trace>
  <inkml:trace contextRef="#ctx0" brushRef="#br1" timeOffset="43">24945 1126 3224 0 0,'-2'3'136'0'0,"1"-3"40"0"0,-1 4-176 0 0,-2-1 0 0 0,2-1 0 0 0,0 2 0 0 0,-2-2 1064 0 0,0 1 184 0 0,-1 2 32 0 0,1-1 0 0 0,0 2-600 0 0,0 0-120 0 0,-3-3-24 0 0,0 5-8 0 0,2 2-240 0 0,0-6-56 0 0,-2 3-8 0 0,1-1 0 0 0,2 2-128 0 0,-2-2-24 0 0,-1 2-8 0 0,4-2 0 0 0,-3-3 0 0 0,0 4 0 0 0,4-3 0 0 0,-4 1 0 0 0,2 0-64 0 0,0-1-88 0 0,4 0 24 0 0,-3 1 0 0 0,1 0-224 0 0,0-4-32 0 0,2-1-16 0 0,0 0 0 0 0</inkml:trace>
  <inkml:trace contextRef="#ctx0" brushRef="#br0" timeOffset="44">19473 1210 3680 0 0,'0'0'328'0'0,"0"0"-264"0"0,0 0-64 0 0,0 0 0 0 0,0 0 1728 0 0,0 4 320 0 0,0 0 72 0 0,1 0 16 0 0,-1-4-1480 0 0,0 6-296 0 0,0 0-56 0 0,0 0-16 0 0,0 0 64 0 0,1-1 16 0 0,0-2 0 0 0,-1 2 0 0 0,0 0-104 0 0,0-1-16 0 0,2 0-8 0 0,-1 3 0 0 0,-1-4-168 0 0,0-3-72 0 0,0 0 64 0 0,0 0-64 0 0,1 4 0 0 0,-1-4 0 0 0,0 0 64 0 0,0 0-64 0 0,0 0 79 0 0,1-2 1 0 0,-2-1 0 0 0,1 1 0 0 0,0-2-80 0 0,-1 3 0 0 0,-2-3 72 0 0,2 0-72 0 0,0-3 96 0 0,0 0-24 0 0,1 1 0 0 0,-2-1 0 0 0,2-1 120 0 0,-1 1 16 0 0,1 0 8 0 0,0-1 0 0 0,1 1-216 0 0,1-1-72 0 0,-1 2 0 0 0,1-1 0 0 0,2 4 72 0 0,0-2 0 0 0,1 1 0 0 0,-1 0-64 0 0,0 3 64 0 0,0-3 0 0 0,-1 4 0 0 0,2 0 0 0 0,0 0 0 0 0,-1 0 0 0 0,1 1 0 0 0,-2 2 0 0 0,1 0 0 0 0,-1 0 128 0 0,2 1-24 0 0,-3 2 0 0 0,3 1-104 0 0,-4-4-128 0 0,5 3 24 0 0,-5 0 8 0 0,3 1 96 0 0,-1-2 128 0 0,1 2-24 0 0,-1-4-8 0 0,1 3-416 0 0,0-2-80 0 0,0 1-16 0 0,-1-3-7 0 0,0 1-953 0 0,0-1-192 0 0</inkml:trace>
  <inkml:trace contextRef="#ctx0" brushRef="#br0" timeOffset="45">19372 1209 9040 0 0,'0'0'400'0'0,"0"0"80"0"0,-3 0-384 0 0,-1 2-96 0 0,4-2 0 0 0,-2 2 0 0 0,-1-1 480 0 0,-1 2 64 0 0,1 1 24 0 0,1-1 0 0 0,-2 3-88 0 0,1 0-24 0 0,-1 2 0 0 0,-2-1 0 0 0,3 1 32 0 0,-1-1 8 0 0,2 2 0 0 0,-1 2 0 0 0,2-4-224 0 0,-1 2-49 0 0,2-2 1 0 0,2 3-8 0 0,0-6-128 0 0,1 3-24 0 0,0-1-64 0 0,1-1 96 0 0,0-1-96 0 0,0 1 0 0 0,1-5 0 0 0,-2 3-80 0 0,1-3-112 0 0,2 0-16 0 0,-2-1-8 0 0,0-1 1 0 0,-1-3 31 0 0,0 2 8 0 0,0-3 0 0 0,0 1 0 0 0,1-2 40 0 0,-3 3 8 0 0,1-4 0 0 0,-1 1 0 0 0,0 0 128 0 0,-1 2 0 0 0,-1-2-64 0 0,0 0 64 0 0,-1 0 0 0 0,1 1 0 0 0,-2 2 0 0 0,2-4 0 0 0,-3 3 0 0 0,2 0 0 0 0,-1 1 0 0 0,2 1 0 0 0,-1 0 112 0 0,2 3 0 0 0,0 0 0 0 0,0 0 0 0 0,0 0-8 0 0,0 0 0 0 0,0 0 0 0 0,0 0 0 0 0,0 0-104 0 0,2 3 88 0 0,-1 1-88 0 0,1 3 80 0 0,0-4 0 0 0,0 2 0 0 0,1 1 0 0 0,1-2 0 0 0,-1-2-80 0 0,0 2 0 0 0,-1 3 72 0 0,2 0-72 0 0,-1-2 0 0 0,1 0 0 0 0,-2 0 0 0 0,2-1 0 0 0,-2-1-352 0 0,2 1-96 0 0,-1-4-32 0 0,2 1 0 0 0</inkml:trace>
  <inkml:trace contextRef="#ctx0" brushRef="#br0" timeOffset="46">19070 1229 11776 0 0,'-1'0'520'0'0,"1"0"112"0"0,0 0-504 0 0,0 0-128 0 0,0 3 0 0 0,1 2 0 0 0,1-1 0 0 0,0 3 0 0 0,0-3-96 0 0,-1 4 96 0 0,1 0 136 0 0,1-1 88 0 0,0 7 8 0 0,1-2 8 0 0,-1 0-128 0 0,1-1-24 0 0,-1 3-8 0 0,0-1 0 0 0,1 0-16 0 0,0-4-64 0 0,-3 2 96 0 0,3 0-32 0 0,0 0 0 0 0,-1-2 0 0 0,3 1 0 0 0,-4-2 0 0 0,3 0-64 0 0,-1-4 64 0 0,1 0-64 0 0,1 3 64 0 0,-2-4-64 0 0,1-3-112 0 0,0 3 24 0 0,-1-6 8 0 0,3 3-184 0 0,0-3-40 0 0,-3 2-8 0 0,0-5-3360 0 0,3 2-672 0 0</inkml:trace>
  <inkml:trace contextRef="#ctx0" brushRef="#br1" timeOffset="47">23975 1256 14104 0 0,'5'-2'0'0'0,"7"-3"0"0"0,-2 5 0 0 0,1 0 0 0 0,-1-2 0 0 0,-5 4 0 0 0,1-2 0 0 0,2-2 0 0 0,-1 2 0 0 0,-3 0 0 0 0,-4 0-264 0 0,0 0-8 0 0,0 0 0 0 0,0 0-3312 0 0,0 0-656 0 0</inkml:trace>
  <inkml:trace contextRef="#ctx0" brushRef="#br1" timeOffset="48">23606 1280 11624 0 0,'7'1'160'0'0,"7"1"-32"0"0,-4-2-32 0 0,5-2-16 0 0,0 2 0 0 0,2 2 64 0 0,0-2 16 0 0,0-2 0 0 0,2 2 0 0 0,-2 2 88 0 0,0-4 16 0 0,4 2 8 0 0,-4-2 0 0 0,2-2-272 0 0,-1 4 0 0 0,2 0 0 0 0,-3-1 0 0 0,0-2 96 0 0,-2 2-96 0 0,-1-3 96 0 0,0 2-96 0 0</inkml:trace>
  <inkml:trace contextRef="#ctx0" brushRef="#br0" timeOffset="49">19019 1377 11056 0 0,'0'0'984'0'0,"0"0"-792"0"0,0 0-192 0 0,0 0 0 0 0,0 0 200 0 0,2-1 0 0 0,2-2 0 0 0,1 0 0 0 0,1 2-200 0 0,0-3-160 0 0,1 0 24 0 0,1-1 8 0 0,-1 1 128 0 0,-1 1 0 0 0,2-4 0 0 0,-2 0 72 0 0,3 2 184 0 0,-2-2 40 0 0,3 3 8 0 0,-2-3 0 0 0,0 0-176 0 0,-1 2-40 0 0,1-2-8 0 0,-1 0 0 0 0,1 5-80 0 0,-1-3 0 0 0,-2 0 0 0 0,-1 1 0 0 0,2 4 0 0 0,-1-2 0 0 0,-2 2 0 0 0,2 0 0 0 0,-1 0 0 0 0,-1 2 0 0 0,2-2 0 0 0,-3 2 0 0 0,1 1 0 0 0,-1 1 0 0 0,0 3 96 0 0,2-4-32 0 0,-3 4 112 0 0,2-1 16 0 0,0 4 8 0 0,-2-3 0 0 0,2 1-48 0 0,-2-1-16 0 0,2 1 0 0 0,-2 0 0 0 0,2-2-64 0 0,0 2-8 0 0,-3-2-64 0 0,2-2 96 0 0,-2 2-96 0 0,1-2 72 0 0,1-1-72 0 0,-2 2 64 0 0,0-3 0 0 0,0-2 0 0 0,0 0 0 0 0,0 0 0 0 0,0 0 24 0 0,0 0-1 0 0,0 0 1 0 0,0 0 0 0 0,0 0-16 0 0,-3-2 0 0 0,1 1 0 0 0,-4-5 0 0 0,5 2-72 0 0,-2 0 80 0 0,2-1-80 0 0,-1-2 80 0 0,1 2-80 0 0,0-3 80 0 0,1-1-80 0 0,0 1 80 0 0,1 0-80 0 0,0-3-112 0 0,1 1 24 0 0,2 0 8 0 0,-1 3-304 0 0,3-1-63 0 0,-3 1-17 0 0,4 1 0 0 0,0 0-176 0 0,-2 0-40 0 0,2 2-8 0 0,-2 1-4680 0 0</inkml:trace>
  <inkml:trace contextRef="#ctx0" brushRef="#br1" timeOffset="50">23364 1278 2760 0 0,'0'0'248'0'0,"0"0"-248"0"0,0 0 0 0 0,0 0 0 0 0,0 0 952 0 0,-2 2 136 0 0,-4-1 32 0 0,5 2 8 0 0,1-3-408 0 0,-3 4-80 0 0,-2 1-24 0 0,2 0 0 0 0,2 1-184 0 0,0 0-40 0 0,-1 1-8 0 0,0-1 0 0 0,2 1-104 0 0,-2 2-24 0 0,2-1-8 0 0,0-1 0 0 0,2 4-72 0 0,-2-5-16 0 0,2 2 0 0 0,-2-1 0 0 0,2 0 16 0 0,0-1 0 0 0,1-2 0 0 0,2 3 0 0 0,-4-3-176 0 0,2 1 0 0 0,3-2 0 0 0,-4-1 0 0 0,0 1-128 0 0,4-2-16 0 0,-2 1 0 0 0,0-2 0 0 0,-4 0-984 0 0,4-2-200 0 0,2-2-40 0 0,-6 4-8 0 0</inkml:trace>
  <inkml:trace contextRef="#ctx0" brushRef="#br1" timeOffset="51">24509 1290 4608 0 0,'0'0'200'0'0,"0"0"48"0"0,0 0-248 0 0,0 0 0 0 0,0 0 0 0 0,-6 2 0 0 0,6-2 1000 0 0,0 0 152 0 0,0 0 32 0 0,0 0 8 0 0,0 0-760 0 0,0 0-152 0 0,0 0-32 0 0,0 0-8 0 0,0 0 64 0 0,0 0 16 0 0,6 1 0 0 0,-3 3 0 0 0,5-4-144 0 0,-2 0-24 0 0,0 0-8 0 0,2 0 0 0 0,-2 1-144 0 0,2-1 80 0 0,0 2-80 0 0,-1-2 64 0 0,2 1 16 0 0,1-1 0 0 0,-1 3 0 0 0,2-3 0 0 0,1 2 88 0 0,-1-1 24 0 0,3-1 0 0 0,-3 4 0 0 0,-1-8-192 0 0,3 4 0 0 0,-1 4 0 0 0,-3-3 0 0 0,3-2 0 0 0,-3 1-64 0 0,-1 1 0 0 0,1-1 0 0 0,-1-1 64 0 0,0 1 64 0 0,0 1-64 0 0,0-1 88 0 0,-3-1-88 0 0,3-3-112 0 0,-3 3 24 0 0,0 1 8 0 0,-1 0-272 0 0,1 0-48 0 0,-3-2-16 0 0,-2 2-4576 0 0</inkml:trace>
  <inkml:trace contextRef="#ctx0" brushRef="#br1" timeOffset="52">23282 1293 6912 0 0,'0'0'608'0'0,"0"0"-480"0"0,0 0-128 0 0,0 0 0 0 0,0 0 440 0 0,0 0 64 0 0,0 0 8 0 0,-4 5 8 0 0,3 1 56 0 0,-1-2 16 0 0,2 2 0 0 0,-2 0 0 0 0,0 3-304 0 0,2-3-64 0 0,0 2-16 0 0,0 3 0 0 0,0-3-48 0 0,0 2-16 0 0,0 3 0 0 0,2-3 0 0 0,-2 1-64 0 0,2-2-16 0 0,-2-2 0 0 0,2-1 0 0 0,-1 5 32 0 0,3-3 0 0 0,-2 1 0 0 0,3-3 0 0 0,-3 1-96 0 0,4-2-112 0 0,1 0 24 0 0,-3 1 8 0 0,2-5-336 0 0,-1 1-72 0 0,8 1-16 0 0,0-4-4536 0 0</inkml:trace>
  <inkml:trace contextRef="#ctx0" brushRef="#br1" timeOffset="53">24805 1475 7920 0 0,'1'0'168'0'0,"0"-2"40"0"0,-1 2 8 0 0,2-1 8 0 0,2-3-224 0 0,2 1 0 0 0,-2 0 0 0 0,3-2 0 0 0,-4 4 384 0 0,0-4 24 0 0,5-3 8 0 0,-2 0 0 0 0,0 5-248 0 0,2-4-40 0 0,-3 0-16 0 0,1-2 0 0 0,2 1-112 0 0,-3 1 0 0 0,4-4 0 0 0,-2 2 0 0 0,0-3 96 0 0,0 3 56 0 0,1 5 8 0 0,-2-1 0 0 0,2-1-160 0 0,-1-1 0 0 0,-2 2 0 0 0,0-1 0 0 0,0 1 0 0 0,0 2 0 0 0,-1-2 0 0 0,-2 2 0 0 0,2 0 0 0 0,-4 3-72 0 0,0 0 8 0 0,0 0 0 0 0,0 0-848 0 0,0 0-168 0 0,0 0-32 0 0,0 0-8 0 0</inkml:trace>
  <inkml:trace contextRef="#ctx0" brushRef="#br1" timeOffset="54">23407 1311 2304 0 0,'0'0'200'0'0,"0"0"-200"0"0,0 0 0 0 0,0 0 0 0 0,0 0 672 0 0,0 0 88 0 0,0 0 16 0 0,0 0 8 0 0,0 0-208 0 0,0 0-48 0 0,0 0-8 0 0,0 0 0 0 0,0 0-168 0 0,0 0-40 0 0,0 0-8 0 0,-3 4 0 0 0,2-1 144 0 0,1-3 24 0 0,0 0 8 0 0,-3 4 0 0 0,0 2-40 0 0,1-2-8 0 0,-1 1 0 0 0,3 1 0 0 0,0-1-152 0 0,3 3-32 0 0,-3-3-8 0 0,0 0 0 0 0,0 0-112 0 0,0-1-32 0 0,2 2 0 0 0,0-2 0 0 0,-1 1-32 0 0,0-2 0 0 0,2-1-64 0 0,0 2 96 0 0,0-4-96 0 0,1 0 0 0 0,1 2 64 0 0,-3-2-64 0 0,2 0 0 0 0,0-2 0 0 0,0 2 0 0 0,-1-4 0 0 0,1 4-344 0 0,0-2-88 0 0,-1-1-16 0 0</inkml:trace>
  <inkml:trace contextRef="#ctx0" brushRef="#br1" timeOffset="55">24526 1312 9384 0 0,'0'0'200'0'0,"0"0"48"0"0,0 0 8 0 0,0 0 16 0 0,0 0-272 0 0,0 0 0 0 0,0 6 0 0 0,0-5 0 0 0,0-1 384 0 0,2 5 16 0 0,-1-1 8 0 0,-1 1 0 0 0,0 2 40 0 0,0-1 16 0 0,0 1 0 0 0,0 0 0 0 0,3 0-344 0 0,-2 2-120 0 0,-1 1 72 0 0,0-2-72 0 0,0-1 112 0 0,0 3-16 0 0,2-2-8 0 0,-2 0 0 0 0,2-1-88 0 0,-4-1 0 0 0,2-3 72 0 0,0-3-72 0 0,0 0 0 0 0,2 6 0 0 0,-2-6 0 0 0,0 0 64 0 0,0 0-224 0 0,0 0-48 0 0,2 5-8 0 0,-2-5 0 0 0,0 0-328 0 0,0 0-72 0 0,3 2-16 0 0,-3-2-4200 0 0</inkml:trace>
  <inkml:trace contextRef="#ctx0" brushRef="#br0" timeOffset="56">27488 1337 11144 0 0,'0'0'240'0'0,"0"0"48"0"0,0 0 16 0 0,0 0 16 0 0,-2 2-256 0 0,1 3-64 0 0,-2-2 0 0 0,2 3 0 0 0,1-3 616 0 0,-1 3 112 0 0,-1 0 16 0 0,2 1 8 0 0,0 0-304 0 0,-1-2-64 0 0,2-1-16 0 0,-1 2-1 0 0,2 1-175 0 0,-1-2-40 0 0,-1 2-8 0 0,0-4 0 0 0,0 2-80 0 0,0-4-64 0 0,0-1 72 0 0,1 2-72 0 0,2 1 88 0 0,-3-3-88 0 0,0 0 96 0 0,0 0-96 0 0,0 0 120 0 0,0 0-32 0 0,1-4-8 0 0,-1 2 0 0 0,0-3-8 0 0,0 2 0 0 0,2-4 0 0 0,-1-1 0 0 0,0 2 24 0 0,1-2 0 0 0,0 3 0 0 0,0-6 0 0 0,2 7-96 0 0,0-4 80 0 0,1 2-80 0 0,-3 0 80 0 0,2 0-80 0 0,0-1-96 0 0,0 3 16 0 0,1-1 8 0 0,0 1-248 0 0,0 1-40 0 0,-1-1-16 0 0,2 3-6711 0 0</inkml:trace>
  <inkml:trace contextRef="#ctx0" brushRef="#br1" timeOffset="57">24791 1314 8496 0 0,'0'0'376'0'0,"0"0"72"0"0,0 0-352 0 0,0 0-96 0 0,0 0 0 0 0,0 0 0 0 0,0 0 416 0 0,0 4 64 0 0,-2 2 8 0 0,2-2 8 0 0,0 2-104 0 0,0 0-16 0 0,0 2-8 0 0,0-3 0 0 0,0 0-112 0 0,2 3-32 0 0,-2 0 0 0 0,0 1 0 0 0,-2-2-112 0 0,2 1-24 0 0,2 3-8 0 0,-2-5 0 0 0,0 3-80 0 0,0-4 0 0 0,0 3 0 0 0,0-2 64 0 0,1 1-64 0 0,-1-7-88 0 0,0 6 24 0 0,0-6 0 0 0,0 4-360 0 0,0-4-72 0 0,0 0-16 0 0,0 0 0 0 0</inkml:trace>
  <inkml:trace contextRef="#ctx0" brushRef="#br0" timeOffset="58">27239 1388 6448 0 0,'0'0'288'0'0,"0"0"56"0"0,0 0-280 0 0,2 0-64 0 0,1-1 0 0 0,0 0 0 0 0,1-3 976 0 0,-1 4 176 0 0,4-2 40 0 0,-3-1 8 0 0,-1 2-776 0 0,3 0-152 0 0,0-3-32 0 0,-2 4-8 0 0,1-3-120 0 0,1 2-24 0 0,-2 1-8 0 0,0-3 0 0 0,1 1-80 0 0,-1 0 0 0 0,-1-1 0 0 0,-2 1 64 0 0,2 0 80 0 0,0-2 16 0 0,-2 3 0 0 0,-1-1 0 0 0,0 0-160 0 0,0 0 0 0 0,0-2 0 0 0,-1 4 0 0 0,-2-4 72 0 0,2 3 40 0 0,1-4 8 0 0,0 5 0 0 0,-4 0 40 0 0,0 0 0 0 0,-2 0 8 0 0,3 2 0 0 0,-1 1-32 0 0,-2 0-8 0 0,1-1 0 0 0,0 4 0 0 0,0-2 56 0 0,2 3 8 0 0,-2 0 0 0 0,2-1 0 0 0,-1 2 47 0 0,-2-2 17 0 0,5 3 0 0 0,-2-1 0 0 0,3-1-48 0 0,0 1-8 0 0,0-3 0 0 0,0 3 0 0 0,2-3-104 0 0,0 1-16 0 0,4-2-8 0 0,-2 1 0 0 0,-1-1-72 0 0,2-1 0 0 0,-1-3 0 0 0,3 3 0 0 0,2-2-248 0 0,-1-1-64 0 0,1-1-8 0 0,-1-2-4391 0 0,3 3-881 0 0</inkml:trace>
  <inkml:trace contextRef="#ctx0" brushRef="#br1" timeOffset="59">24671 1346 2304 0 0,'0'0'200'0'0,"0"0"-200"0"0,0 0 0 0 0,0 0 0 0 0,-2 6 872 0 0,2-2 136 0 0,0-4 24 0 0,-1 6 8 0 0,-2-1-672 0 0,3 2-136 0 0,0-7-24 0 0,0 0-8 0 0,0 0-40 0 0,0 0-16 0 0,-1 6 0 0 0,0 0 0 0 0,1-6 40 0 0,0 4 8 0 0,0 3 0 0 0,0-3 0 0 0,0-4 24 0 0,0 0 8 0 0,-2 8 0 0 0,-2-2 0 0 0,2 0-48 0 0,2-6-8 0 0,0 0 0 0 0,-2 6 0 0 0,-1 1 8 0 0,2-1 0 0 0,1-6 0 0 0,0 0 0 0 0,-4 6-40 0 0,3-1-8 0 0,1-5 0 0 0,-5 6 0 0 0,5-1-32 0 0,0-5-16 0 0,0 0 0 0 0,0 0 0 0 0,0 0-80 0 0,-4 6 80 0 0,2-1-80 0 0,-1-1 80 0 0,3-4-80 0 0,0 0 64 0 0,0 0-64 0 0,-4 5 64 0 0,3 0-64 0 0,-3 0 64 0 0,4-5-64 0 0,-1 4 64 0 0,-3 2 0 0 0,0-3 0 0 0,4-3 0 0 0,0 0 0 0 0,-3 5 0 0 0,1-2 0 0 0,2-3 0 0 0,-4 4 0 0 0,4-4-64 0 0,-2 3 0 0 0,2-3 0 0 0,0 0 64 0 0,0 0-64 0 0,-4 3 0 0 0,0 4 0 0 0,0-6 64 0 0,2 3-64 0 0,2-4 0 0 0,-4 2 0 0 0,-1 0 64 0 0,5 3-64 0 0,0-5 0 0 0,0 0 0 0 0,-5 4 64 0 0,1-3 96 0 0,-1 0 8 0 0,5-1 8 0 0,-3 5 0 0 0,0-2-176 0 0,0 1-120 0 0,3-4 24 0 0,-6 1 0 0 0,2 0 96 0 0,0 4 128 0 0,4-5-24 0 0,0 0-8 0 0,-5 0-96 0 0,2 4 0 0 0,-3-1 64 0 0,6-3-64 0 0,-2 3 0 0 0,2-3-128 0 0,-4 2 24 0 0,4 0 8 0 0,-4 0 96 0 0,-1 3 104 0 0,5-5-16 0 0,-2 2-8 0 0,2-2-80 0 0,0 0 0 0 0,0 0 0 0 0,-3 0 0 0 0,-2 4 0 0 0,0-3 0 0 0,5-1 0 0 0,0 0 0 0 0,-4 2 64 0 0,0 0 0 0 0,4-2 0 0 0,-6 2 0 0 0,1-2-64 0 0,5 0 0 0 0,-5 3-96 0 0,0-2 96 0 0,0-1 0 0 0,2 3 0 0 0,0-2 0 0 0,-3 1 96 0 0,3 2-96 0 0,3-4 0 0 0,-6 2 0 0 0,1 0 64 0 0,1 2-64 0 0,1 0 0 0 0,-2-2 0 0 0,0 0 0 0 0,5-2 0 0 0,-4 5 0 0 0,4-5 0 0 0,-4 1 0 0 0,4-1 64 0 0,-2 3-64 0 0,-5 2 64 0 0,4-3-64 0 0,3-2 64 0 0,-5 0-64 0 0,-1 0 64 0 0,1-2-64 0 0,5 2 0 0 0,-3 0 64 0 0,3 0-64 0 0,-8 2 0 0 0,3 1 96 0 0,-2-2-32 0 0,4-1 0 0 0,-2 4 0 0 0,1 0-64 0 0,-1-2 96 0 0,5-2-96 0 0,-3 3 96 0 0,-2 0-96 0 0,1 1 0 0 0,4-4 0 0 0,0 0 0 0 0,0 0 96 0 0,-3 2-32 0 0,-3 2 0 0 0,2-2 0 0 0,4-2-64 0 0,-4 0 0 0 0,0 4 0 0 0,4-4-88 0 0,-4 2 24 0 0,-2 1 0 0 0,6-3 0 0 0,-3 2 0 0 0,-3 0 64 0 0,2 3 112 0 0,0-3-24 0 0,1 3-8 0 0,-1-3-80 0 0,3 3 0 0 0,1-5 0 0 0,0 0 64 0 0,-4 4-64 0 0,-1-1 96 0 0,1-2-96 0 0,-1 0 96 0 0,1 2-96 0 0,0-1 0 0 0,4-2 72 0 0,-5 2-72 0 0,1-4 64 0 0,4 2-64 0 0,-5 4 64 0 0,0-2-64 0 0,1-2 0 0 0,-1 2 0 0 0,1 2 0 0 0,4-4 0 0 0,-3 1 0 0 0,1 4 64 0 0,-5-3-64 0 0,2 0 0 0 0,2 2 64 0 0,-1-3-64 0 0,-2-1 64 0 0,2 3-64 0 0,2 0 0 0 0,-4 0 0 0 0,0-1 0 0 0,6-2 0 0 0,0 0 0 0 0,-3 3 0 0 0,-2-2 0 0 0,5-1 0 0 0,-4 1 0 0 0,-1 2 0 0 0,1 1 0 0 0,4-4 0 0 0,0 0 0 0 0,0 0 0 0 0,-5 1 0 0 0,0 3 0 0 0,5-4 0 0 0,0 0 0 0 0,-4 1 0 0 0,1 4 0 0 0,3-5 0 0 0,-3 0 64 0 0,3 0-64 0 0,0 0 0 0 0,-6 4 0 0 0,3-1 0 0 0,3-3 0 0 0,-4 2 64 0 0,0 2-64 0 0,4-4 0 0 0,-5 1 0 0 0,5-1 64 0 0,0 0-64 0 0,-3 5 0 0 0,-2 0 0 0 0,1-2 64 0 0,4-3-64 0 0,-6 1 0 0 0,4 2 0 0 0,-1 0 64 0 0,3-3-64 0 0,-3 4 0 0 0,3-4 0 0 0,-7 1 0 0 0,5 2 0 0 0,2-3 0 0 0,0 0 0 0 0,0 0 0 0 0,0 6 0 0 0,-4-3 0 0 0,4-3 0 0 0,-4 4 64 0 0,4-4-64 0 0,-2 2 0 0 0,-2 2 0 0 0,4-4 64 0 0,0 0-64 0 0,-2 1 0 0 0,-2 2 0 0 0,4-3 64 0 0,0 0-64 0 0,-4 4 0 0 0,-1-2 0 0 0,4 0 0 0 0,1-2 64 0 0,-4 2-64 0 0,4-2 63 0 0,-3 4-63 0 0,1 2 0 0 0,-1-4 64 0 0,3-2-64 0 0,0 0 0 0 0,-1 3 0 0 0,-2 2 64 0 0,3-5-64 0 0,-2 4 0 0 0,2-4 0 0 0,-3 4 0 0 0,2 0 0 0 0,-1-1 0 0 0,2-3 0 0 0,-2 5 72 0 0,1-1-72 0 0,1-2 0 0 0,0-2 80 0 0,0 0-80 0 0,-4 3 64 0 0,3 2-64 0 0,-1-3 0 0 0,2-2 64 0 0,0 0-64 0 0,0 0 0 0 0,-4 5 0 0 0,2-3 64 0 0,-2 2-64 0 0,2 1 0 0 0,2-1 64 0 0,-1-1-64 0 0,-2 2 0 0 0,1-3 64 0 0,2-2-64 0 0,0 0 0 0 0,-2 3 0 0 0,-1 1-88 0 0,3-4 88 0 0,0 0 88 0 0,-4 5-24 0 0,2 0 0 0 0,-3-1-64 0 0,3 0-88 0 0,-2 1 24 0 0,0-4 0 0 0,4 5 64 0 0,-3-2 0 0 0,2 0 0 0 0,-1 1 0 0 0,0 0 0 0 0,1-1 0 0 0,1-4 0 0 0,-3 4 0 0 0,3 2 88 0 0,0-6 8 0 0,0 0 0 0 0,-3 4 0 0 0,1 0-96 0 0,-2 3 0 0 0,4-7 0 0 0,-1 3 0 0 0,1-3 0 0 0,-4 5 0 0 0,2 0 0 0 0,0 2 0 0 0,2-7 0 0 0,0 0 0 0 0,-2 7 0 0 0,2-7 64 0 0,-3 3-64 0 0,3-3 64 0 0,-1 3-64 0 0,-1 4 64 0 0,2-7-64 0 0,0 0 0 0 0,-4 1 0 0 0,4-1 0 0 0,-2 5 0 0 0,1 0 0 0 0,1-5 0 0 0,-2 4 0 0 0,2-4 0 0 0,-4 5 0 0 0,4-5 0 0 0,-1 3 0 0 0,1-3 0 0 0,0 0 0 0 0,-2 6 0 0 0,0 0 0 0 0,2-6 0 0 0,-4 4 64 0 0,4-4-64 0 0,-1 4 0 0 0,1-4 0 0 0,-2 5 0 0 0,2-5 0 0 0,-3 4 0 0 0,3-4 0 0 0,-3 3 64 0 0,3-3-64 0 0,0 4 0 0 0,0-4 0 0 0,0 0 0 0 0,0 0 0 0 0,0 0 0 0 0,0 0 0 0 0,-3 4 0 0 0,3-4 0 0 0,0 0 0 0 0,0 0-64 0 0,0 0-8 0 0,0 0 0 0 0,0 0 0 0 0,0 0-256 0 0,0 0-56 0 0,0 0 1 0 0</inkml:trace>
  <inkml:trace contextRef="#ctx0" brushRef="#br0" timeOffset="60">26812 1447 10712 0 0,'-4'-3'472'0'0,"3"3"104"0"0,1 0-464 0 0,0 0-112 0 0,0-4 0 0 0,0 4 0 0 0,0 0 736 0 0,0 0 120 0 0,0 0 24 0 0,0 0 8 0 0,0 0-384 0 0,0 0-80 0 0,0 0-9 0 0,0 4-7 0 0,-2 1-136 0 0,2 0-24 0 0,2-1-8 0 0,-2 2 0 0 0,0-2-72 0 0,1 3-8 0 0,0-2-8 0 0,-1-1 0 0 0,3 3-88 0 0,-2-2-64 0 0,0 0 96 0 0,1 1-96 0 0,1-3 0 0 0,0 2 0 0 0,-2-2 0 0 0,2 0-96 0 0,-1-2-288 0 0,0 2-48 0 0,2-2-16 0 0,-1 2 0 0 0,-1-6-863 0 0,2 3-169 0 0</inkml:trace>
  <inkml:trace contextRef="#ctx0" brushRef="#br0" timeOffset="61">26807 1349 2760 0 0,'-2'0'248'0'0,"-2"-1"-248"0"0,3 1 0 0 0,-2 0 0 0 0,1 0 1808 0 0,2 0 312 0 0,0 0 64 0 0,0 0 16 0 0,0 0-1712 0 0,0 0-336 0 0,0 0-72 0 0,0 1-16 0 0,3-1-208 0 0,-1 4-48 0 0,2-2 0 0 0</inkml:trace>
  <inkml:trace contextRef="#ctx0" brushRef="#br0" timeOffset="62">26898 1440 9328 0 0,'0'0'416'0'0,"0"0"80"0"0,0 0-400 0 0,0 0-96 0 0,0 0 0 0 0,2 2 0 0 0,-2-2 512 0 0,3 0 88 0 0,1 0 8 0 0,0 0 8 0 0,2-2-312 0 0,-2 1-64 0 0,0 0-16 0 0,3 0 0 0 0,-2-2-224 0 0,1 3 0 0 0,-1-3 0 0 0,2 0 0 0 0,-2 0-120 0 0,0-1-72 0 0,1 2-8 0 0,-2-1-8 0 0,2-1 144 0 0,-5 1 64 0 0,2-2-64 0 0,0 0 64 0 0,-1 1 0 0 0,0 0 0 0 0,-1 0 0 0 0,0 1 0 0 0,-1-1 0 0 0,0 0 0 0 0,-1-1 0 0 0,0 5 0 0 0,-1-1 64 0 0,0-1 0 0 0,-1 2 0 0 0,0 0 0 0 0,-2 0 32 0 0,0 2 16 0 0,0-1 0 0 0,3 4 0 0 0,-5-3 16 0 0,2 4 0 0 0,-4 0 0 0 0,5 1 0 0 0,-1-2 128 0 0,-1 2 24 0 0,3 1 8 0 0,-2 0 0 0 0,3 1 0 0 0,0 1 8 0 0,0-3 0 0 0,0 0 0 0 0,0 1-137 0 0,2-2-31 0 0,2 1-8 0 0,-1-1 0 0 0,3-2-120 0 0,-1 2 88 0 0,2-2-88 0 0,2 0 80 0 0,0-3-80 0 0,0 2 0 0 0,1-3 0 0 0,2 0 64 0 0,-4-3-304 0 0,5 0-64 0 0,-2 1-15 0 0,0 0-6193 0 0</inkml:trace>
  <inkml:trace contextRef="#ctx0" brushRef="#br0" timeOffset="63">27120 1384 8720 0 0,'0'0'384'0'0,"0"0"88"0"0,0 0-376 0 0,0 0-96 0 0,0 0 0 0 0,-2 3 0 0 0,2 1 568 0 0,0 0 96 0 0,0-2 16 0 0,0 3 8 0 0,0-2-80 0 0,0 1-24 0 0,0-1 0 0 0,0 2 0 0 0,0-1-152 0 0,2 2-32 0 0,-2-1-8 0 0,0 0 0 0 0,1-2-81 0 0,0 1-23 0 0,1 3 0 0 0,-1 0 0 0 0,1-6-96 0 0,0 5-16 0 0,1-3-8 0 0,-2-1 0 0 0,3 2-72 0 0,-2-1-24 0 0,0-3 0 0 0,1 2 0 0 0,-1 0-72 0 0,0-1 80 0 0,-2-1-80 0 0,3-1 80 0 0,1-1 16 0 0,-1 0 0 0 0,-1-1 0 0 0,-1-1 0 0 0,1 2-16 0 0,2-1 0 0 0,-1-1 0 0 0,-3 1 0 0 0,3-4-16 0 0,-3 3 0 0 0,1-3 0 0 0,-1 4 0 0 0,2-3-64 0 0,-2 0 0 0 0,1-2 0 0 0,-1 1 64 0 0,0-1-328 0 0,0 2-72 0 0,0-2-16 0 0,2 2-4671 0 0,-1 1-945 0 0</inkml:trace>
  <inkml:trace contextRef="#ctx0" brushRef="#br1" timeOffset="64">23916 2192 1840 0 0,'0'0'160'0'0,"0"0"-160"0"0,0 0 0 0 0,0 0 0 0 0,0 0 512 0 0,0 0 64 0 0,2-2 8 0 0,-2-2 8 0 0,0 4-216 0 0,0 0-48 0 0,1-4-8 0 0,-1 0 0 0 0,2 2 8 0 0,-2 2 0 0 0,2-1 0 0 0,-2-3 0 0 0,0 0-64 0 0,2-1-8 0 0,-2 5-8 0 0,0-5 0 0 0,0 3-40 0 0,0-2-8 0 0,2 0 0 0 0,-2-1 0 0 0,0 4-8 0 0,0-3 0 0 0,0-3 0 0 0,0 5 0 0 0,0 1-32 0 0,0-3 0 0 0,0-1-8 0 0,1 1 0 0 0,-1 2-40 0 0,0-2-8 0 0,0-2 0 0 0,0 3 0 0 0,0-2-16 0 0,2-1-8 0 0,1 3 0 0 0,-3-2 0 0 0,0-1-8 0 0,0 2 0 0 0,0 0 0 0 0,0-1 0 0 0,2 0-8 0 0,-2 2 0 0 0,0-4 0 0 0,2 2 0 0 0,-1-2 32 0 0,3 1 0 0 0,-4 3 0 0 0,0-4 0 0 0,2 4-24 0 0,1-4 0 0 0,-2 0 0 0 0,1 0 0 0 0,-1 3-72 0 0,0 0 64 0 0,3-2-64 0 0,-1 1 64 0 0,-1 0 0 0 0,-2-2 0 0 0,4 2 0 0 0,-2-1 0 0 0,2 1 0 0 0,-2-1 0 0 0,-2 6 0 0 0,2-4 0 0 0,-1-3 16 0 0,3 1 0 0 0,-3 6 0 0 0,3-5 0 0 0,0 0 16 0 0,0 1 0 0 0,-2 1 0 0 0,0-1 0 0 0,2-1 0 0 0,-1 2 0 0 0,0 0 0 0 0,-1 2 0 0 0,1-1-96 0 0,-2-3 0 0 0,2 4 0 0 0,0-1 64 0 0,3 0-64 0 0,-4 0 0 0 0,-2 2-96 0 0,2-2 96 0 0,2-2 0 0 0,-1 0 96 0 0,2 2 0 0 0,-3 2 0 0 0,4-2-96 0 0,-4-2 0 0 0,2 2-96 0 0,-4 2 96 0 0,3 0 0 0 0,1-2 0 0 0,-1-2 96 0 0,1 2-32 0 0,0 2-64 0 0,-2-3 0 0 0,4 2 0 0 0,0-1 0 0 0,0 2 0 0 0,-3-2 0 0 0,3-4 0 0 0,-3 4 0 0 0,2-1 80 0 0,0 2-80 0 0,0-1 96 0 0,0 1-96 0 0,-1-4 80 0 0,1 5-80 0 0,2-2 64 0 0,0-1-64 0 0,-5 2 0 0 0,4-1 64 0 0,0 2-64 0 0,-1-1 0 0 0,1-3 0 0 0,-3 3 64 0 0,5-1-64 0 0,-3 2 0 0 0,1-2 64 0 0,-2 2-64 0 0,2-4 64 0 0,-2 3-64 0 0,1-2 72 0 0,0 3-72 0 0,0-4 80 0 0,1 2-80 0 0,-3 1 64 0 0,3-3-64 0 0,1 2 0 0 0,-2-1 0 0 0,-1-2 72 0 0,2 5-72 0 0,-1-5 64 0 0,0 4-64 0 0,0-4 0 0 0,0 2 0 0 0,3 3-112 0 0,-4-5 40 0 0,1 3 168 0 0,-2-1 40 0 0,3-1 8 0 0,-1 1 0 0 0,-2 1-24 0 0,1 0-8 0 0,2-1 0 0 0,0 0 0 0 0,0-1-112 0 0,-1 2 0 0 0,0-3 0 0 0,2 5 0 0 0,-2-5 0 0 0,1 3-80 0 0,-1-1 80 0 0,1-2-96 0 0,-2-1 96 0 0,1 3 88 0 0,-2-2-24 0 0,2 3 0 0 0,-2-2-64 0 0,2 2 0 0 0,-1-2 0 0 0,2 2 0 0 0,0-2 0 0 0,-3 3 0 0 0,1-4 0 0 0,1 3 0 0 0,0 1 0 0 0,3-4 0 0 0,-2 1 0 0 0,-2 0 0 0 0,3 4 0 0 0,-2 0 96 0 0,0-4-96 0 0,2 2 96 0 0,-4-3-96 0 0,2 4 0 0 0,1-2 0 0 0,-1-2 64 0 0,-1 0-64 0 0,2 1 0 0 0,-1 1 0 0 0,-2 1 0 0 0,2-4 0 0 0,-1 5 0 0 0,0 1 0 0 0,2-2 0 0 0,-3-2 0 0 0,4-1 0 0 0,-5 1 0 0 0,2 3 0 0 0,-1-2 0 0 0,2 3 0 0 0,-3-3 0 0 0,2 0 0 0 0,-1-1 0 0 0,2 2 0 0 0,-2 0 0 0 0,1 1 0 0 0,1-6 0 0 0,-3 5 0 0 0,1 1 0 0 0,-2-3 0 0 0,3 2 0 0 0,-2-1 0 0 0,1 1 0 0 0,-3 2 0 0 0,3-2 0 0 0,0-3 0 0 0,1 3 0 0 0,-1-1 0 0 0,0 3 0 0 0,0-4 64 0 0,0 0-64 0 0,-2 1 0 0 0,1 0 0 0 0,1 3 0 0 0,-1-4 0 0 0,2 3 0 0 0,-4-2 0 0 0,3-1 0 0 0,-2 2 0 0 0,3-2 0 0 0,-4 3 0 0 0,0-4 64 0 0,5 3-64 0 0,-4-1 0 0 0,2-2 0 0 0,-2 1 0 0 0,-1-1 0 0 0,1 5 0 0 0,3-4 0 0 0,-4 2 0 0 0,2-1 0 0 0,-2-1 0 0 0,2 2 0 0 0,0 1 0 0 0,0-1 0 0 0,-2 2 0 0 0,0 0 0 0 0,1-5 0 0 0,-1-1 0 0 0,2 3 0 0 0,-1 1 0 0 0,1-1 0 0 0,0 0 64 0 0,0-2-64 0 0,-2 5 0 0 0,1-2 0 0 0,2 1 0 0 0,-3-4 0 0 0,3-1 0 0 0,-3 4 0 0 0,0 2 0 0 0,0-3 0 0 0,0-1 0 0 0,3-1 0 0 0,-3 3 0 0 0,0 0 0 0 0,0 0 0 0 0,0-1 0 0 0,2 1 0 0 0,-2 0 0 0 0,3-1 0 0 0,-3-1 0 0 0,0 3 0 0 0,0 1 0 0 0,0 0 0 0 0,0 0 0 0 0,0 0 0 0 0,0 0 0 0 0,0 0 0 0 0,0 0 0 0 0,0 0 0 0 0,0 0 0 0 0,0-6 0 0 0,0 6 0 0 0,0 0 0 0 0,0 0 0 0 0,0 0 0 0 0,0 0 0 0 0,0 0 0 0 0,0 0 0 0 0,0 0 0 0 0,0 0 0 0 0,0 0 0 0 0,0 0 0 0 0,0 0 0 0 0,0 0 0 0 0,0 0 0 0 0,0 0 0 0 0,0 0-112 0 0,0 0 40 0 0,0 0 8 0 0,0 0 0 0 0,0 0-280 0 0,0 0-48 0 0,0 0-16 0 0</inkml:trace>
  <inkml:trace contextRef="#ctx0" brushRef="#br2" timeOffset="65">19602 2405 5784 0 0,'0'0'256'0'0,"0"0"56"0"0,-2 0-248 0 0,-3 2-64 0 0,5-2 0 0 0,-3 0 0 0 0,3 0 608 0 0,-1 0 104 0 0,1 0 24 0 0,0 0 8 0 0,0 0-168 0 0,0 0-40 0 0,0 0-8 0 0,0 0 0 0 0,0 0-208 0 0,0 0-48 0 0,0 0-8 0 0,0 0 0 0 0,0 0-120 0 0,1 0-24 0 0,2 0-8 0 0,2 0 0 0 0,0 0 16 0 0,-1 0 0 0 0,1 0 0 0 0,-1-2 0 0 0,2 2-32 0 0,-2-1 0 0 0,3 1 0 0 0,-3 0 0 0 0,3 0 24 0 0,-1-1 0 0 0,1-2 0 0 0,0 3 0 0 0,0 0 96 0 0,1 0 16 0 0,0 0 8 0 0,1-2 0 0 0,-2 1-240 0 0,2 1 0 0 0,0-1 0 0 0,1 1 0 0 0,-2-3 0 0 0,0 3 0 0 0,1 0 0 0 0,2-3 0 0 0,-1 3 0 0 0,-1 0 0 0 0,2 0 0 0 0,-1-2 0 0 0,0 0 0 0 0,0 2 0 0 0,0-1 0 0 0,-1 0 0 0 0,-1 0 0 0 0,2 1 0 0 0,1-2 0 0 0,1 2 0 0 0,-3-2 304 0 0,1 2 16 0 0,2-1 0 0 0,-1 1-1 0 0,0-1-223 0 0,0 1-96 0 0,1 0 80 0 0,0-2-80 0 0,2 2 64 0 0,-2 0-64 0 0,0 0 0 0 0,1-1 0 0 0,-2 1 64 0 0,2 0-64 0 0,-4 0 0 0 0,5 0 0 0 0,-4 0 64 0 0,1 0-64 0 0,2 0 0 0 0,-2 0 0 0 0,0 0 0 0 0,0 0 64 0 0,-1-4-64 0 0,1 4 0 0 0,-1 0 0 0 0,0 0 72 0 0,2 0-72 0 0,-1-1 64 0 0,-1 1-64 0 0,0 0 80 0 0,2 0-80 0 0,-2-1 80 0 0,0 1-80 0 0,-1-1 96 0 0,-1 1-96 0 0,3 0 96 0 0,-2-2-96 0 0,1 2 0 0 0,-1-1 0 0 0,0 1 64 0 0,0-1-64 0 0,3 1 0 0 0,-2-3 0 0 0,0 3 0 0 0,-1 0 0 0 0,-1 0 0 0 0,-1 0 0 0 0,1 0 0 0 0,-1 0 0 0 0,0 0 0 0 0,1 0 0 0 0,0 0 0 0 0,1 0 0 0 0,-3 0 64 0 0,3 0-64 0 0,-1 0 0 0 0,-1 3 0 0 0,1-3 0 0 0,-2 0 0 0 0,2-3 0 0 0,-1 3 0 0 0,0 0 64 0 0,-1 0-64 0 0,1 3 0 0 0,0-3 0 0 0,0 0-88 0 0,0 0 8 0 0,1 0 0 0 0,-1 1 80 0 0,-1-1 112 0 0,2 0-24 0 0,-1 0-8 0 0,0 0-80 0 0,-1 0 0 0 0,2 0 0 0 0,-1 0 64 0 0,1 0-64 0 0,-3 0 0 0 0,3 0 0 0 0,-1 0 0 0 0,2 0 0 0 0,-2 0 0 0 0,2-1 0 0 0,-1-2 0 0 0,0 3 0 0 0,-1 0-136 0 0,1-2 32 0 0,-1 2 8 0 0,1 0 160 0 0,-1 0 32 0 0,0-2 0 0 0,-1 1 8 0 0,2 1-104 0 0,-1 0 0 0 0,1-2 0 0 0,-2 2 0 0 0,0 0 0 0 0,1 0 0 0 0,2 0 64 0 0,-1-2-64 0 0,-1 2 0 0 0,-1 0 0 0 0,2 0 0 0 0,-1 0 0 0 0,2 0 0 0 0,-1 0 0 0 0,2 0 0 0 0,1 0 0 0 0,-1 0 0 0 0,1 0 0 0 0,-1 0 0 0 0,0 0 0 0 0,1 0 0 0 0,-1 0 0 0 0,2-2 0 0 0,-3 2 0 0 0,2 2 0 0 0,-1 0 0 0 0,-1-2 0 0 0,2 2 0 0 0,-3-2 0 0 0,4 0 0 0 0,-2 0 0 0 0,1 0 0 0 0,-1 0 0 0 0,-1 1 0 0 0,1-1 0 0 0,-1 2 0 0 0,2-2 0 0 0,-2 0 0 0 0,1 0 0 0 0,-2 2 0 0 0,2-2 0 0 0,-1 0 0 0 0,1 0 64 0 0,-1 0-64 0 0,-2 0 0 0 0,1-2 0 0 0,0 2 0 0 0,0 0 0 0 0,-1 0 0 0 0,0 0 0 0 0,1 0 64 0 0,-1 0-64 0 0,1-2 0 0 0,-2 2 0 0 0,2 0 0 0 0,-1-1 0 0 0,2 1 0 0 0,-1 0 0 0 0,-1 0 0 0 0,-2 0 0 0 0,2 0 0 0 0,-1 0 0 0 0,0-2 0 0 0,1 0 0 0 0,-1 0 72 0 0,2 1-72 0 0,-1 1 64 0 0,-1 0-64 0 0,3 0 0 0 0,-2 1 0 0 0,-1-1 0 0 0,2 0 0 0 0,-1 0 0 0 0,0-1 0 0 0,-2 1 0 0 0,2 0 0 0 0,0 0 0 0 0,-2 0 0 0 0,1-1 0 0 0,2 1 0 0 0,0-2 0 0 0,-2 2 0 0 0,3 0 0 0 0,-2 0 0 0 0,1 0 0 0 0,-1 0 0 0 0,-1-1 0 0 0,1 1 0 0 0,1 0 0 0 0,-1 0 0 0 0,2-1 0 0 0,0 1 0 0 0,1 0 0 0 0,-1-1 0 0 0,-2 1 0 0 0,3 1 0 0 0,-1-1 0 0 0,-1 0 0 0 0,-1 0 64 0 0,0 0-64 0 0,1 0 0 0 0,-1 0 0 0 0,-1 1 0 0 0,1-1 0 0 0,-1 0 0 0 0,3 0 0 0 0,-3 0 0 0 0,-1 0 0 0 0,5 1 0 0 0,-2-1 0 0 0,-3 0 0 0 0,3 0 0 0 0,-1 0 0 0 0,0 0 0 0 0,0 0 0 0 0,1 0 0 0 0,-1-1 0 0 0,1 0 0 0 0,-1 0 0 0 0,1 1 0 0 0,0 0 0 0 0,-2 0 0 0 0,0-2 0 0 0,2 2 0 0 0,-2 0 0 0 0,2-1 0 0 0,-3 1 0 0 0,2 0 0 0 0,-3-3 0 0 0,2 3 0 0 0,0 0 0 0 0,0 0 0 0 0,-1-1 0 0 0,-2 1 0 0 0,2-2 0 0 0,0 1 0 0 0,-1-2 0 0 0,2 2 0 0 0,-3 2 0 0 0,3-1 0 0 0,-1 3 0 0 0,-2-6 0 0 0,1 2 0 0 0,0 1 0 0 0,0 0 0 0 0,1 0 0 0 0,-1-1 0 0 0,0 1 0 0 0,1 2 0 0 0,0-2 0 0 0,1 0 0 0 0,-1-1 0 0 0,-1 2 0 0 0,1-1 0 0 0,0-1 0 0 0,0 1 0 0 0,-1 0 0 0 0,0-1 0 0 0,-1 1 0 0 0,0 0 0 0 0,4-1 0 0 0,-2 0 0 0 0,0 1 0 0 0,-2-1 0 0 0,3 1 0 0 0,-1 0 0 0 0,-2-3 0 0 0,2 3 0 0 0,0-1 0 0 0,-1-1 0 0 0,1 1 0 0 0,-1 0 0 0 0,1 1 0 0 0,-1-2 0 0 0,-1 1 0 0 0,2-2 0 0 0,2 1 0 0 0,-4 2 0 0 0,1-1 64 0 0,3 1-64 0 0,-3-2 0 0 0,0 2 0 0 0,-1-2 0 0 0,2 1 0 0 0,1-3 0 0 0,-2 4 0 0 0,0-2-88 0 0,1 0 88 0 0,-1 1 0 0 0,1 0 0 0 0,0-1 0 0 0,-1 0 0 0 0,1 1 0 0 0,-2 0 0 0 0,1 1 0 0 0,-2-2 0 0 0,3 1 0 0 0,-1 1 0 0 0,2-4 0 0 0,-3 4 0 0 0,0-2 0 0 0,1 1 0 0 0,3 1 0 0 0,-4-1 64 0 0,1-1-64 0 0,-1-2 0 0 0,1 4 0 0 0,-1 0 0 0 0,-1-4 0 0 0,1 3 0 0 0,0 1 0 0 0,-2 0 0 0 0,3-2 0 0 0,1 0 0 0 0,-2 2-64 0 0,1-3 64 0 0,-1 2 0 0 0,2 0 0 0 0,-3 1 0 0 0,0-1 64 0 0,2-1-64 0 0,-1 2 0 0 0,0-2 0 0 0,1 2 0 0 0,1-3 0 0 0,-2 2 0 0 0,0 0-64 0 0,1 0 64 0 0,-1-1 0 0 0,0 0 0 0 0,1 2 0 0 0,1-4 64 0 0,-1 3-64 0 0,0 0-64 0 0,-1 0 64 0 0,1-1-96 0 0,-1 1 96 0 0,2-2 0 0 0,-3 2 0 0 0,2 1 0 0 0,-2-3 0 0 0,0 1 64 0 0,2-1-64 0 0,-2 1 88 0 0,1 1-88 0 0,1-2 0 0 0,0 2 0 0 0,-2-3-88 0 0,0 2 88 0 0,1-1 0 0 0,1 1 64 0 0,0-1-64 0 0,-1 1 0 0 0,-2 0 0 0 0,5 1 0 0 0,-2-3-64 0 0,-3 2 64 0 0,1 0 0 0 0,0-1 0 0 0,2 2 0 0 0,-2-2 0 0 0,3-1 0 0 0,-2 2 0 0 0,0-2 0 0 0,0 3 0 0 0,0-1 0 0 0,0 0 0 0 0,1-1 0 0 0,-2 0 0 0 0,0 1 0 0 0,-1-1 0 0 0,2 1 0 0 0,0-2 0 0 0,0 2 0 0 0,0-1 0 0 0,-1-2 0 0 0,2 1 0 0 0,-3 0 0 0 0,1 1 0 0 0,1 0 0 0 0,1-2 0 0 0,-2 2 0 0 0,1-1 0 0 0,-1 1 0 0 0,2-1 0 0 0,0 4 64 0 0,-3-3-64 0 0,2-1 0 0 0,-2 1 0 0 0,3-2 0 0 0,-1 1 0 0 0,1 3 64 0 0,-1-1-64 0 0,1-1 0 0 0,-3-1 0 0 0,1 0 0 0 0,3 2 0 0 0,-4-1 0 0 0,2-2 0 0 0,0-1 0 0 0,0 2 0 0 0,-1 3 0 0 0,2-5 0 0 0,-2 4 0 0 0,0-3 0 0 0,0 2 0 0 0,-1 0 0 0 0,2-3 0 0 0,-2 4 0 0 0,2-1 0 0 0,-1-1 0 0 0,0 1 64 0 0,-1 0-64 0 0,0-2 0 0 0,0 2 0 0 0,0 0 64 0 0,0-1-64 0 0,1 0 0 0 0,-2 0 0 0 0,0 0 64 0 0,1 1-64 0 0,0-4 0 0 0,-1 1 0 0 0,2 2 0 0 0,-2-1 64 0 0,1-1-64 0 0,2 0 64 0 0,-2 1-64 0 0,-1 2 0 0 0,0-4 72 0 0,2-1-72 0 0,-1 3 0 0 0,2-2 80 0 0,-1 0-80 0 0,-1 4 64 0 0,0-3-64 0 0,0 2 64 0 0,2-2-64 0 0,-2 1 0 0 0,2-1 64 0 0,-3 2-64 0 0,3 0 0 0 0,0-3 0 0 0,-3 2 64 0 0,4 2-64 0 0,-4-2 0 0 0,0 0 0 0 0,2 0 0 0 0,-2 1 0 0 0,2-1 0 0 0,-2 1 0 0 0,0 1 0 0 0,0-4 0 0 0,0 4 0 0 0,-2-1 0 0 0,2 1 0 0 0,0-2 64 0 0,0 0-64 0 0,0 2 64 0 0,-2-1-64 0 0,2 0 64 0 0,0 1-64 0 0,0-4 0 0 0,0 4 64 0 0,0-1-64 0 0,0-1 80 0 0,0 0-80 0 0,-3-1 80 0 0,3 0-80 0 0,-1 1 80 0 0,1-1-80 0 0,0 2 80 0 0,0 2-80 0 0,-2-3 0 0 0,2-1 72 0 0,-1 1-72 0 0,-1-3 64 0 0,1 4-64 0 0,-2 2 80 0 0,2-3-80 0 0,-2 1 72 0 0,1 1-72 0 0,0-2 64 0 0,-1 3-64 0 0,2-2 64 0 0,0 0-64 0 0,-1-2 0 0 0,1 3 64 0 0,-2 0-64 0 0,2 0 80 0 0,-2-2-80 0 0,0-1 80 0 0,3 3-80 0 0,-2-1 80 0 0,1-1-80 0 0,-1 1 80 0 0,0-2-80 0 0,1 2 0 0 0,0 2 72 0 0,0-4-72 0 0,-2 2 64 0 0,0-1-64 0 0,2 2 80 0 0,-1-3-80 0 0,-1 2 80 0 0,2 2-80 0 0,-1-4 80 0 0,-1 3-80 0 0,2-2 0 0 0,-2 3 64 0 0,0-3-64 0 0,0 4 0 0 0,1-4 0 0 0,-2 2 64 0 0,1-3-64 0 0,-1 4 0 0 0,1-1 64 0 0,-1-2-64 0 0,1 2 0 0 0,-1 1 0 0 0,1-2 64 0 0,1 3-64 0 0,-1-2 0 0 0,-1 1 0 0 0,1-3 0 0 0,2 3 64 0 0,-3-1-64 0 0,1-1 0 0 0,0 1 0 0 0,1 2 0 0 0,2 1 64 0 0,-1-6-64 0 0,-4 4 0 0 0,4-2 0 0 0,0 1 0 0 0,-2 0 0 0 0,-1-1 0 0 0,1 0 0 0 0,-1 4 0 0 0,1-3 0 0 0,-1 0 64 0 0,1-1-64 0 0,0 2 0 0 0,0-1 0 0 0,0 2 64 0 0,0-3-64 0 0,-2 4 0 0 0,3-3 72 0 0,-2 2-72 0 0,0-1 0 0 0,3-2 0 0 0,-3 3 0 0 0,0-3 0 0 0,1 2 0 0 0,0 1 0 0 0,-2-3 0 0 0,1 3 0 0 0,0-1 0 0 0,0 1 0 0 0,2-2 0 0 0,-2 3 0 0 0,0-3 0 0 0,0 2 0 0 0,1 0 0 0 0,-2-2 0 0 0,2 3 0 0 0,-2-1 0 0 0,1-3 0 0 0,-1 2 0 0 0,-3 2 80 0 0,2-1-80 0 0,0 1 80 0 0,2-2-80 0 0,-3 1 0 0 0,2 0-80 0 0,-2-2 80 0 0,2 2 0 0 0,0 0 0 0 0,1-1 0 0 0,-3 1 0 0 0,3 1 0 0 0,0-1 0 0 0,-1 1 0 0 0,1-1 0 0 0,-1-2 0 0 0,0 3 0 0 0,0-1 0 0 0,1 0 0 0 0,-3-1 0 0 0,0 1 0 0 0,3 1 0 0 0,-2 1 80 0 0,0-1-80 0 0,2 0 0 0 0,-2 2-80 0 0,1-2 80 0 0,1-2 0 0 0,-2 1-72 0 0,0 1 72 0 0,0 1 0 0 0,3-1 0 0 0,-3 2 0 0 0,1-4 0 0 0,0 4 0 0 0,0-1 0 0 0,1 0 0 0 0,-2-1 0 0 0,2 0 0 0 0,-1 3 0 0 0,1-2 0 0 0,1-1 0 0 0,-4 0 0 0 0,4 0 0 0 0,-3 1 0 0 0,0-1 96 0 0,1 1-32 0 0,1-2-64 0 0,-2 1-80 0 0,1 1 80 0 0,-1 1-104 0 0,2-2 104 0 0,-2 1 0 0 0,2-1 0 0 0,-1 1 0 0 0,0-1 0 0 0,-2 4 64 0 0,2-3 0 0 0,-1 1-64 0 0,-2-1 0 0 0,4-1 0 0 0,-2 2-80 0 0,0-2 80 0 0,0 3 0 0 0,2-2 0 0 0,-1 0 72 0 0,-1 2-8 0 0,1-1-64 0 0,1 1-80 0 0,-2 1 80 0 0,4-4-104 0 0,-2 2 104 0 0,0-1 0 0 0,1 3 0 0 0,0-1 0 0 0,-1-2 0 0 0,-3 3 0 0 0,4 0 0 0 0,0-1 0 0 0,-3 0 0 0 0,2 1 0 0 0,0-3 0 0 0,0 2 0 0 0,0 2 0 0 0,-2-2 0 0 0,2 1 0 0 0,-1 1 0 0 0,-1 1 0 0 0,1-3 0 0 0,-1 1 0 0 0,-1 0 0 0 0,4 1 0 0 0,-2 1 0 0 0,0-4 0 0 0,1 2 0 0 0,0 1 0 0 0,-2-1 0 0 0,4 1 0 0 0,-5-2 0 0 0,3 0 0 0 0,2 2 0 0 0,-4-1 0 0 0,2 0 0 0 0,-1 0 0 0 0,0 0-72 0 0,0 0 72 0 0,2 1 0 0 0,-1 0 0 0 0,0-1 88 0 0,0-1-8 0 0,1 2 0 0 0,-1-1-80 0 0,0 3-112 0 0,0-4 24 0 0,1 3 8 0 0,0-3 80 0 0,1 3 0 0 0,-2-2 0 0 0,1 2 0 0 0,3-3 0 0 0,-4 0 0 0 0,1 3 0 0 0,2-2 0 0 0,-2-2 0 0 0,0 5 112 0 0,-1-3-24 0 0,3 2-8 0 0,-3-3-80 0 0,4 3-112 0 0,-4-6 24 0 0,2 4 8 0 0,-2 1 80 0 0,3 1 112 0 0,-1-6-24 0 0,0 4-8 0 0,0 1-80 0 0,0-1-112 0 0,0-1 24 0 0,-2 3 8 0 0,4-1 80 0 0,-1 1 0 0 0,-1-2 0 0 0,0 1 0 0 0,0-3 0 0 0,1 2 0 0 0,-1 0 0 0 0,-1 1 0 0 0,3-5 0 0 0,-2 6 0 0 0,1-2 0 0 0,-1 1 0 0 0,1-1 0 0 0,-2 1 0 0 0,2-1 0 0 0,0-1 0 0 0,-2 3 0 0 0,2-2 0 0 0,1-2 0 0 0,-1 3 0 0 0,0-1 0 0 0,1 1 112 0 0,0-3-24 0 0,-1 1-8 0 0,-1 2-80 0 0,1-1 0 0 0,1-3 0 0 0,-1 5 0 0 0,-1-5 0 0 0,2 2-112 0 0,0 1 24 0 0,-1 0 8 0 0,1-3 80 0 0,0 3 0 0 0,0-1 0 0 0,-1 0 0 0 0,1 1 0 0 0,0 1 0 0 0,0 0 0 0 0,0-2 0 0 0,0 0 0 0 0,0 1 0 0 0,0-1 0 0 0,1-2 0 0 0,-1 5 0 0 0,0-2 0 0 0,0-2 0 0 0,0 1 0 0 0,0-3 0 0 0,0 0 0 0 0,0 4 0 0 0,1-1 0 0 0,-1 0 0 0 0,2 1 0 0 0,-1-2 0 0 0,0 0 0 0 0,-1 1 0 0 0,2 1 0 0 0,-2-1 0 0 0,1 2 0 0 0,-1-2 0 0 0,0-1 0 0 0,1 3 0 0 0,0-2 0 0 0,-1 0 0 0 0,0 3 0 0 0,1-2 0 0 0,1 0 0 0 0,-1 0 0 0 0,-1 0 0 0 0,1 1 0 0 0,-1-3 0 0 0,1 2 0 0 0,-1 1 0 0 0,2-2 0 0 0,-1-2 0 0 0,0 3 0 0 0,1-1 0 0 0,-1 1 0 0 0,0-1 0 0 0,0-2 0 0 0,2 3 0 0 0,-2 0 0 0 0,1-1 0 0 0,0-1 0 0 0,0 0 0 0 0,0 1 0 0 0,-1 0 0 0 0,1-1 0 0 0,1 1 0 0 0,-3-3 0 0 0,2 2 64 0 0,1 1-64 0 0,-1-1 0 0 0,-2-2 0 0 0,2 1 0 0 0,3 3 0 0 0,-3-1 0 0 0,-1-1 0 0 0,2 0 0 0 0,1 1 0 0 0,-3-3 0 0 0,3 3 0 0 0,2-1 0 0 0,-3 0 0 0 0,2 2 0 0 0,-2-3 0 0 0,-1 2 0 0 0,1-2 0 0 0,1 3 0 0 0,-2-2 0 0 0,1 1 0 0 0,0 2 0 0 0,1-1 0 0 0,1-3 0 0 0,-2 4 0 0 0,1-3 0 0 0,0 1 0 0 0,-1-2 0 0 0,3 2 0 0 0,-3 0 0 0 0,2 0 0 0 0,0 0 0 0 0,-1 1 0 0 0,2-1 0 0 0,1 0 0 0 0,-2-2 0 0 0,2 3 0 0 0,-3-1 0 0 0,2 0 0 0 0,-1 2 0 0 0,0-3 0 0 0,1 2 0 0 0,0 0 0 0 0,0 0 0 0 0,-1 1 0 0 0,2-1 0 0 0,-3 1 0 0 0,4 1 0 0 0,-4 1 0 0 0,2-4 0 0 0,1 2 0 0 0,-4-2 0 0 0,3 1 0 0 0,0-1 0 0 0,-1 0 0 0 0,-1-1 0 0 0,2 1 0 0 0,-1 1 0 0 0,2-3 0 0 0,-3 3 0 0 0,3-1 0 0 0,0-2 0 0 0,-1 2 0 0 0,0 0 0 0 0,0-3 0 0 0,0 5 0 0 0,1-3 0 0 0,-2 0 0 0 0,1 2 0 0 0,-1-2 0 0 0,0-1 0 0 0,-1 2 0 0 0,1-2 0 0 0,0 3 0 0 0,-1-2 0 0 0,2 0 0 0 0,0-1 0 0 0,0 3 0 0 0,-2-4 0 0 0,3 2 0 0 0,-2 1 0 0 0,1-3 0 0 0,0 1 0 0 0,1 0 0 0 0,-1 2 0 0 0,-1-3 0 0 0,-1 2 0 0 0,4-2 0 0 0,-2 2 64 0 0,1-2-64 0 0,0 0 0 0 0,0 0 0 0 0,1 1 0 0 0,-1 0 0 0 0,0-1 0 0 0,1 0 0 0 0,-1 0 64 0 0,2 0-64 0 0,0 0 0 0 0,1 0 0 0 0,-2 0 0 0 0,-2 0 0 0 0,0 1 0 0 0,1 2 0 0 0,-1-3 0 0 0,-1 0 0 0 0,0 0 0 0 0,2 0 0 0 0,-2 0 0 0 0,-1 2 0 0 0,2-2 0 0 0,1 2 0 0 0,-1-2 0 0 0,0 0 0 0 0,1 0 0 0 0,-1 0 0 0 0,1 1 0 0 0,-3 2 0 0 0,2-3 0 0 0,-1 0 0 0 0,1 1 0 0 0,-1-1 0 0 0,2 0 0 0 0,-2 0 0 0 0,1 3 0 0 0,-1-2 0 0 0,-1-1 0 0 0,3 2 0 0 0,0-2 0 0 0,-3 0 0 0 0,1 1 0 0 0,1 0 0 0 0,2 1 0 0 0,-2-2 0 0 0,-1 0 0 0 0,2 4 0 0 0,-2-4 0 0 0,2 1 0 0 0,-3 1 0 0 0,3-1 0 0 0,-2 0 0 0 0,0 3 0 0 0,0-3 0 0 0,3 0 0 0 0,-3 1 0 0 0,2 0 0 0 0,0-2 0 0 0,-2 0 0 0 0,1 1 0 0 0,-2 2 0 0 0,3-2 0 0 0,-1-1 0 0 0,0 2 0 0 0,-1 0 0 0 0,0-1 0 0 0,0 1 0 0 0,1 0 0 0 0,1-1 0 0 0,-3 0 0 0 0,2-1 0 0 0,-1 2 0 0 0,2-1 0 0 0,-1 0 0 0 0,-4 1 0 0 0,6-1 0 0 0,-2 2 0 0 0,-1-2 0 0 0,2 0 0 0 0,-3 0 0 0 0,3 0 0 0 0,0 3 0 0 0,0-4 0 0 0,-2 0 0 0 0,2 0 0 0 0,0 0 0 0 0,1 0 0 0 0,-1 0 0 0 0,2 0 0 0 0,-2 0 0 0 0,2 1 0 0 0,0 1 0 0 0,-1-2 0 0 0,-1 0 0 0 0,1-2 0 0 0,-1 2 0 0 0,0 2 0 0 0,2-2 0 0 0,-2 0 0 0 0,-1 1 0 0 0,4-1 0 0 0,-5 0 0 0 0,2 0 0 0 0,0 3 0 0 0,2-2 0 0 0,-3 1 0 0 0,0-2 0 0 0,2 0 0 0 0,-1 0 0 0 0,1 0 0 0 0,1 0 0 0 0,-2 0 0 0 0,1 0 0 0 0,-1 0 0 0 0,1 0 0 0 0,-1 0 0 0 0,1-2 0 0 0,0 4 0 0 0,-1-2 0 0 0,2 0 0 0 0,-1 1 0 0 0,1-1 0 0 0,-3 0 0 0 0,1 0 0 0 0,0 1 0 0 0,1-1 0 0 0,-2 0 0 0 0,2 0 0 0 0,-2 1 0 0 0,3 1-64 0 0,-3-2 64 0 0,1 0 0 0 0,0 1 0 0 0,1-1 0 0 0,-1 1 0 0 0,1-1 0 0 0,-1 2 0 0 0,1-2 0 0 0,0 0 0 0 0,3 0 0 0 0,-4 2 0 0 0,1 0 0 0 0,-1-2 0 0 0,0 0 0 0 0,1 0 0 0 0,-1 0 0 0 0,1 0 0 0 0,-1 0 0 0 0,1 0 0 0 0,-1 1 0 0 0,2-1 0 0 0,-1 0 0 0 0,0 2 0 0 0,-1-2 0 0 0,0 0 0 0 0,0 2 0 0 0,-2-2 0 0 0,1 0 0 0 0,2 3 0 0 0,-2-3-64 0 0,0 0 64 0 0,1 0 0 0 0,-2 1 0 0 0,1-1 0 0 0,2 1 0 0 0,-3-1 0 0 0,3 0 0 0 0,-2 2-64 0 0,3-2 64 0 0,-3-2 0 0 0,2 2 0 0 0,-1 0 0 0 0,1 2 0 0 0,0-2 0 0 0,-1 0 0 0 0,1 0 0 0 0,-1 0 0 0 0,2 0 0 0 0,-2 0 0 0 0,3 0 0 0 0,-4 0 0 0 0,3 1 0 0 0,-3 0 0 0 0,0-1 0 0 0,2 0 0 0 0,-1 0 0 0 0,1 0 0 0 0,-1 0 0 0 0,0 0 0 0 0,-1 0 0 0 0,1 0 0 0 0,0-1 0 0 0,2 1 0 0 0,-3 0-64 0 0,2-1 64 0 0,0 1 0 0 0,1 0 0 0 0,-2 1 0 0 0,1-1 0 0 0,1 0-64 0 0,-2 0 64 0 0,2 1 0 0 0,-3-1 0 0 0,2 1 0 0 0,0 3 0 0 0,3-4 0 0 0,-3 0 0 0 0,0 0 0 0 0,0 0 0 0 0,-1 1 0 0 0,1-1 0 0 0,-1 0-64 0 0,0 0 64 0 0,0 0 0 0 0,0 0 0 0 0,-1 0 0 0 0,1 0 0 0 0,1 0 0 0 0,-1 2 0 0 0,-1-2 0 0 0,2 0 0 0 0,-1 0 0 0 0,-1-2 0 0 0,1 2 0 0 0,0 2 0 0 0,1-2 0 0 0,-1-2 0 0 0,0 2 0 0 0,0 0 0 0 0,0 0 0 0 0,-4 0 0 0 0,4 0 0 0 0,-1-1 0 0 0,0 1 0 0 0,1 1 0 0 0,0-1 0 0 0,-2 0 0 0 0,0 0 0 0 0,0 2 0 0 0,0-2 0 0 0,1 0 0 0 0,-2 0 0 0 0,1 1 0 0 0,1-1 0 0 0,-1 1 0 0 0,1-1 0 0 0,0 0 0 0 0,1 2 0 0 0,1-2 0 0 0,-2 2 0 0 0,1-2 0 0 0,0 1-64 0 0,2-1 64 0 0,-2 0 0 0 0,0 0 0 0 0,-1 1 0 0 0,0-1 0 0 0,2 1 0 0 0,-2-1 0 0 0,2 0 0 0 0,-2 2 0 0 0,5-2 0 0 0,-5 0 0 0 0,3 2 0 0 0,-2-2 0 0 0,1 0 0 0 0,2 0 0 0 0,-2 0 0 0 0,-1 3 0 0 0,3-3 0 0 0,-1 0 0 0 0,-2 0 0 0 0,1 0 0 0 0,2 0 0 0 0,-4 0 0 0 0,5 3 0 0 0,-3-3 0 0 0,0 0 0 0 0,2 0 0 0 0,-1 0 0 0 0,-2 0 0 0 0,1 0-64 0 0,3 0 64 0 0,-2 0 0 0 0,1 0 0 0 0,-2 0 0 0 0,2 0 0 0 0,-2 0 0 0 0,0 0 0 0 0,0 0 0 0 0,0 0 0 0 0,-1 0 0 0 0,4 0 0 0 0,-3 0 0 0 0,-1 0 0 0 0,0 0 0 0 0,2 0 0 0 0,-1 0 0 0 0,-2 0 0 0 0,2 0 0 0 0,-1 0 0 0 0,1 0 0 0 0,-2 0 0 0 0,0 1 0 0 0,1-1 0 0 0,1 0 0 0 0,-1 1 0 0 0,0-1 0 0 0,1 0 0 0 0,-1 0 0 0 0,0 0 0 0 0,2 2 0 0 0,-1-2 0 0 0,-4 0 0 0 0,2 0 0 0 0,-1 0 0 0 0,2 0 0 0 0,0 3 0 0 0,0-3 0 0 0,1 1 0 0 0,-3-1 0 0 0,5 0 0 0 0,-1 1 0 0 0,2-1 0 0 0,-3 2 0 0 0,0-2 0 0 0,-1 0 0 0 0,3 0 0 0 0,-5 0 0 0 0,3 0 0 0 0,-2 0 0 0 0,1 0 0 0 0,0 0 0 0 0,1 0 0 0 0,-2 0 0 0 0,0 0 0 0 0,0 0 0 0 0,1 0 0 0 0,1 0 0 0 0,1 0 0 0 0,0 0 0 0 0,-1 0 0 0 0,1 0 0 0 0,0 0 0 0 0,1 0 0 0 0,0 0 0 0 0,-1 0 0 0 0,-3 0 0 0 0,5 0 0 0 0,-3 0 0 0 0,0 0 0 0 0,-1 0 0 0 0,2 0 0 0 0,-3 0 0 0 0,1-2 0 0 0,1 2 0 0 0,-1 0 0 0 0,0 0 0 0 0,0 0 0 0 0,-2-1 0 0 0,-1 1 0 0 0,2 0 0 0 0,0-1 0 0 0,0-2 0 0 0,0 3 0 0 0,-1 0 0 0 0,0 0 0 0 0,0 0 0 0 0,1 0 0 0 0,-2 0 0 0 0,3 0 0 0 0,0-2 0 0 0,-2 1 0 0 0,2 1 0 0 0,0 0 0 0 0,-2-1-64 0 0,4 1 64 0 0,-3 0 0 0 0,1 0 0 0 0,-3 0-64 0 0,3-3 64 0 0,-2 3 0 0 0,-1 0 0 0 0,3 0 0 0 0,-3 0 0 0 0,2 0 0 0 0,-1 0 0 0 0,-2 3-64 0 0,2-3 64 0 0,1 1 0 0 0,-2-2 0 0 0,0 1 0 0 0,3 0 0 0 0,-4 0 0 0 0,3 0 0 0 0,-2 0 0 0 0,-1 0 0 0 0,1 0 0 0 0,0 0 0 0 0,-1-3 0 0 0,1 3 0 0 0,-3-3 0 0 0,2 3 0 0 0,-3 0 0 0 0,1 0 0 0 0,2-4 0 0 0,-3 3 0 0 0,1 0 0 0 0,-2 0-280 0 0,1-1-8 0 0,-1 0-8 0 0,-1 2 0 0 0,1 0-440 0 0,-3-1-80 0 0,0 0-16 0 0</inkml:trace>
  <inkml:trace contextRef="#ctx0" brushRef="#br2" timeOffset="66">19549 2356 3224 0 0,'0'0'288'0'0,"-2"0"-288"0"0,0 0 0 0 0,1 2 0 0 0,1-2 768 0 0,-2 0 104 0 0,0 0 24 0 0,0 0 0 0 0,2 0-320 0 0,-1 1-56 0 0,-1-2-8 0 0,2 1-8 0 0,0 0-72 0 0,0 0-16 0 0,0 0 0 0 0,0 0 0 0 0,0 0 0 0 0,0 0 0 0 0,0 0 0 0 0,3 1 0 0 0,1-2-168 0 0,3 1-40 0 0,-3 0-8 0 0,4 0 0 0 0,-1 0-200 0 0,4 0 0 0 0,-4 0 0 0 0,1 0 0 0 0,3 0 296 0 0,-3 0 24 0 0,2 0 0 0 0,-1-2 0 0 0,1 2-96 0 0,1 0-24 0 0,2 0 0 0 0,-4-1 0 0 0,5 0 8 0 0,0 0 0 0 0,1-1 0 0 0,-2 0 0 0 0,1 0-72 0 0,-1 0-9 0 0,5 0-7 0 0,-3 1 0 0 0,1-2 40 0 0,1 3 16 0 0,-2 0 0 0 0,1 0 0 0 0,0-3-176 0 0,-1 3 0 0 0,3 0 0 0 0,-2-1 0 0 0,1 1 0 0 0,-1 0 0 0 0,3 0 0 0 0,0 0 0 0 0,-3-2 0 0 0,2 2 0 0 0,0 0 0 0 0,-2 0 0 0 0,1-1 0 0 0,-2 1 0 0 0,3-3 0 0 0,-1 3 0 0 0,2 0 0 0 0,-3-1 0 0 0,5 1 0 0 0,-2-1 0 0 0,-1-1 0 0 0,1 2 0 0 0,-1 0 0 0 0,0 0 0 0 0,1-1 0 0 0,-2-2 0 0 0,2 2 0 0 0,-4-1 0 0 0,4 1 200 0 0,-2-1 8 0 0,-1 1 0 0 0,3 0 0 0 0,-4 1-336 0 0,1 0-64 0 0,3-1-8 0 0,-2 1-8 0 0,-4 0 336 0 0,1 0 64 0 0,1 0 8 0 0,1 0 8 0 0,0 1-208 0 0,-1-1 0 0 0,-2-1 64 0 0,0 1-64 0 0,2 1 0 0 0,0-1 64 0 0,0-1-64 0 0,0-1 64 0 0,0 2-64 0 0,-1 0 0 0 0,-1 0 0 0 0,2-2 64 0 0,2 2-64 0 0,-4-2 0 0 0,1 2 0 0 0,1 0 64 0 0,0 0-64 0 0,0-1 0 0 0,1-1 72 0 0,-3 2-72 0 0,4-2 0 0 0,-4 0 0 0 0,2 2 0 0 0,-1 0 64 0 0,1 0-64 0 0,-1 0 0 0 0,2 0 0 0 0,-3 0 0 0 0,1 2 0 0 0,-2-2 0 0 0,2 0 0 0 0,0 0 64 0 0,-1 2-64 0 0,2-2 0 0 0,0 0 0 0 0,-2 2 0 0 0,1-2 0 0 0,-3 1 0 0 0,3-1 0 0 0,1 0 64 0 0,-2 2-64 0 0,1-2 0 0 0,-1 0 0 0 0,0 2 0 0 0,0-2 0 0 0,-2 2 0 0 0,5-1 0 0 0,-2-1 0 0 0,-2 1 0 0 0,2 0 0 0 0,1 1 0 0 0,-2-2 64 0 0,2 1-64 0 0,-2 1 0 0 0,3-1 0 0 0,-4-1 0 0 0,2 0 0 0 0,-2 3 0 0 0,2-3 0 0 0,-1 1 64 0 0,-2-1-64 0 0,4 0 0 0 0,-1 2 0 0 0,0-2 0 0 0,0 1 0 0 0,-2 0 0 0 0,3-1-64 0 0,-1 0 64 0 0,1 0 0 0 0,-2 0 0 0 0,0-1 72 0 0,1 1-72 0 0,-2 1 0 0 0,1-1 0 0 0,2 0 0 0 0,-1 0 0 0 0,2-1 64 0 0,-4 1-64 0 0,2-1 0 0 0,1 1 0 0 0,-1-2 0 0 0,2 2 0 0 0,-4-4 0 0 0,2 3 0 0 0,-4-1 0 0 0,4 1 0 0 0,-3-1 0 0 0,2 1 0 0 0,-3-1 0 0 0,2-2 0 0 0,1 2 0 0 0,-1 2 0 0 0,-1-1 0 0 0,2-1 0 0 0,-1-2 0 0 0,1 2 0 0 0,-1-1 64 0 0,-1 2-64 0 0,1-2 0 0 0,-1 1 0 0 0,1 0 0 0 0,-1-1 0 0 0,1-1 0 0 0,0 4 0 0 0,-2-3 64 0 0,1-1-64 0 0,-1 1 0 0 0,0 2 0 0 0,0-3 0 0 0,-2 2 0 0 0,3 0 0 0 0,-3-2 0 0 0,2 1 0 0 0,-1-1 0 0 0,1 1 0 0 0,2-1 0 0 0,-3-1 0 0 0,1 2 0 0 0,-2-1 0 0 0,1 1 0 0 0,0 1 0 0 0,0-2 0 0 0,-1-2 0 0 0,2 5 0 0 0,-2-2 0 0 0,0-2 0 0 0,0 1 0 0 0,3-1 0 0 0,-4 1 0 0 0,0 1 0 0 0,0-2 0 0 0,-2 0 0 0 0,2-2 0 0 0,-1 4 0 0 0,0-1 0 0 0,1 0 0 0 0,-1-6 0 0 0,0 3 0 0 0,1 4 0 0 0,-2-3 0 0 0,1 0 0 0 0,1 0 0 0 0,-1 2 0 0 0,0-1 0 0 0,2 2 64 0 0,-3-4-64 0 0,1-1 0 0 0,-2 2 0 0 0,1 1 0 0 0,2-1 0 0 0,-2-2 0 0 0,1 0 0 0 0,0 3 0 0 0,0-2 0 0 0,1 3-104 0 0,-3-5 40 0 0,3-1 64 0 0,-4 3 0 0 0,2 0 0 0 0,-2 0 0 0 0,1-2 64 0 0,0-1 0 0 0,1 5 0 0 0,-1-2 0 0 0,-2 0-64 0 0,1-2-104 0 0,-1 1 24 0 0,1-2 8 0 0,-3 5 72 0 0,2-4 0 0 0,1-1 0 0 0,-2 2 0 0 0,0 7 0 0 0,-1-3 128 0 0,1-5-24 0 0,0 1 0 0 0,-1 2-104 0 0,0-1-128 0 0,0-2 24 0 0,0 1 8 0 0,0-2 96 0 0,0 1 0 0 0,0 5 0 0 0,-1-6 0 0 0,1 1 64 0 0,0-1 40 0 0,-2 3 8 0 0,1 2 0 0 0,0-3-112 0 0,-1-2-128 0 0,0 3 24 0 0,1 2 8 0 0,-1-2 160 0 0,0 0 40 0 0,2-1 8 0 0,-3 3 0 0 0,1 0 16 0 0,-2-2 0 0 0,2-2 0 0 0,-2 1 0 0 0,1 3-128 0 0,0-2-144 0 0,0 0 32 0 0,2 0 8 0 0,-4-2 176 0 0,3 1 40 0 0,-3 3 8 0 0,2-2 0 0 0,-1 0-120 0 0,-1-3-80 0 0,2 6 16 0 0,-2-4 0 0 0,0 1 64 0 0,1 3 88 0 0,-1-3-24 0 0,2 3 0 0 0,-1-3-64 0 0,-3 2 0 0 0,3-1-80 0 0,-1 2 80 0 0,2-2 0 0 0,-2 0 0 0 0,-2 2 0 0 0,2 0 0 0 0,0-3 0 0 0,0 1 0 0 0,-1 0 0 0 0,2 1 0 0 0,-1 0 0 0 0,1-1 64 0 0,-3 0-64 0 0,0 0 80 0 0,3 3-80 0 0,-1-4 80 0 0,0 0-80 0 0,-1 3 80 0 0,-1 0-80 0 0,3-2 0 0 0,-3 1 0 0 0,2 1 0 0 0,-2-2 64 0 0,0 2-64 0 0,0 2 0 0 0,-1-2 64 0 0,0 1-64 0 0,2-1 0 0 0,-3-1 0 0 0,1 2 0 0 0,1 0 0 0 0,-2 2 0 0 0,2-3 0 0 0,-1 2 64 0 0,-1 1-64 0 0,-1-3 0 0 0,4 1 0 0 0,-5 2 0 0 0,3-1 0 0 0,0 1 0 0 0,0 0 0 0 0,1-3 0 0 0,0 2 0 0 0,0 2 0 0 0,2 0 0 0 0,0 0 0 0 0,-2 2 0 0 0,4-2 0 0 0,-2 0 0 0 0,1 0 64 0 0,-2 0-64 0 0,-1 0 0 0 0,6 2 0 0 0,-7 0 0 0 0,5-1 0 0 0,-4 2 0 0 0,4-2 0 0 0,-3 0 0 0 0,2 2 0 0 0,-1 0 0 0 0,1-2 0 0 0,-1 1 0 0 0,1 2 0 0 0,-3-2 0 0 0,2 0 0 0 0,2-1 0 0 0,-1 3 0 0 0,-1-4 0 0 0,2 3 0 0 0,-3-3 0 0 0,2 3 0 0 0,-1-2 0 0 0,1 2 0 0 0,-2-3 0 0 0,1 3 0 0 0,1-2 0 0 0,-3 1 0 0 0,0 0 0 0 0,2 0 0 0 0,0 0 0 0 0,1-1 0 0 0,-2 3 0 0 0,1-1 0 0 0,0 1 0 0 0,0-1 0 0 0,1 1 0 0 0,-2-1 0 0 0,2 1 0 0 0,0-2 0 0 0,-1 4 0 0 0,-1-3 0 0 0,3 2 0 0 0,-3-3 0 0 0,2 2 0 0 0,1 1 0 0 0,-1-1 0 0 0,0 2 0 0 0,-2-2 0 0 0,1 0 0 0 0,-1 0 0 0 0,1-1 0 0 0,-2 3 0 0 0,0-3 0 0 0,2 1 0 0 0,0 0 0 0 0,-3 2 0 0 0,2-1 0 0 0,-1 2 0 0 0,2-3 0 0 0,-2 1 0 0 0,-2 1 0 0 0,3 0 0 0 0,0-3 0 0 0,0 4 0 0 0,0-3 0 0 0,1 3 0 0 0,1-4 0 0 0,-2 4 0 0 0,1-1 0 0 0,-1 0 0 0 0,1 1-72 0 0,0 0 72 0 0,1-2 0 0 0,0 0 0 0 0,0 0 0 0 0,-1 0 0 0 0,1-1 0 0 0,0 1 0 0 0,2 1 0 0 0,-4-1 0 0 0,3 2 0 0 0,-2-2 0 0 0,2 1 0 0 0,-2 2 0 0 0,3-2 0 0 0,-2 0 0 0 0,1 0 0 0 0,-1-1 0 0 0,1 2 0 0 0,-2-2 0 0 0,2 1 0 0 0,1 0 0 0 0,-1 1 0 0 0,-1-1 0 0 0,3-2 0 0 0,-1 3 0 0 0,1-1 0 0 0,-2-1 0 0 0,2 1 0 0 0,-1 1 0 0 0,1-3-240 0 0,0 2 8 0 0,1 0 0 0 0,-3 0 0 0 0,3 1 360 0 0,-1-1 64 0 0,1-2 24 0 0,0 3 0 0 0,0-1-344 0 0,0 0-72 0 0,1-3-16 0 0,2 1 0 0 0,-3 3 344 0 0,0-1 72 0 0,1 2 16 0 0,0-3 0 0 0,1 1-216 0 0,-1 1 0 0 0,2-2 0 0 0,-2 2 0 0 0,1-2 0 0 0,-1 3 0 0 0,2-2 0 0 0,-2 0 0 0 0,2-1 0 0 0,-1-1 0 0 0,1 2 0 0 0,-1 0 0 0 0,2-2 0 0 0,0 0 0 0 0,-2-1 0 0 0,1 2 0 0 0,1-1 0 0 0,-1 2 0 0 0,1-4 0 0 0,-1 1 0 0 0,4 1 0 0 0,-1 0 0 0 0,-3 2-72 0 0,1-5 72 0 0,3 3-168 0 0,-2-1-8 0 0,-2 2 0 0 0,1 1 0 0 0,1-4 280 0 0,0 1 56 0 0,0 3 16 0 0,-2-2 0 0 0,4 0-280 0 0,-1 1-56 0 0,0 0-16 0 0,1 1 0 0 0,-3-3 176 0 0,3 2 0 0 0,-1-1 0 0 0,-2 2 0 0 0,2-1 0 0 0,1 1 0 0 0,-2-4 0 0 0,2 4 0 0 0,-1-3 104 0 0,2-1 56 0 0,-2 0 16 0 0,4 1 0 0 0,-2 1-176 0 0,-1 1 0 0 0,1-1 0 0 0,1-2 0 0 0,0 1 0 0 0,1 1 0 0 0,-1-2 0 0 0,-1 2 0 0 0,3 0 0 0 0,-2-3 0 0 0,-1 2 0 0 0,0 1 0 0 0,-2-2 0 0 0,-1 1 64 0 0,2-1-64 0 0,-1 1 64 0 0,2-1-64 0 0,0 1 0 0 0,4-1-64 0 0,1 2 64 0 0,-3-2 0 0 0,0 1 0 0 0,0-2 0 0 0,0 3 0 0 0,2-1 0 0 0,-2-1 0 0 0,1-1 0 0 0,-2 3 0 0 0,0-3 0 0 0,-1 1 0 0 0,2-1 0 0 0,-1-1 0 0 0,0 0 0 0 0,3 3 0 0 0,-2-1 0 0 0,2-1 0 0 0,1 0 0 0 0,0 0 0 0 0,-2 1 0 0 0,3-1 0 0 0,-1 0 0 0 0,1 1 0 0 0,-2-1 0 0 0,2 2 0 0 0,-1-2 0 0 0,-2-1 0 0 0,1 2 0 0 0,-2-2 0 0 0,1 1 0 0 0,1 2 0 0 0,-1-3 0 0 0,2 2 0 0 0,2 0 0 0 0,-1-2 0 0 0,1 0 0 0 0,0 2 0 0 0,-1-1 0 0 0,-1-1-64 0 0,-2 2 64 0 0,1-2 0 0 0,0 0 0 0 0,1 3 0 0 0,0-2 0 0 0,1 0 0 0 0,-1-1 0 0 0,5 2 0 0 0,2 2 0 0 0,-3-4 0 0 0,2 2 0 0 0,0-1 0 0 0,-1 0 0 0 0,-1 0 0 0 0,1-1 0 0 0,-2 4 0 0 0,0-4 0 0 0,1 0 0 0 0,-1 3 0 0 0,3-3 0 0 0,-1 3 0 0 0,-1-2 0 0 0,0-1 0 0 0,2 3 0 0 0,0-3 0 0 0,-1 3 0 0 0,1-2 0 0 0,-2 0 0 0 0,1 1 0 0 0,1 0 0 0 0,-1 0 0 0 0,1 0-64 0 0,0-1 64 0 0,0 0 0 0 0,1 1 0 0 0,-1-1 64 0 0,0 0 0 0 0,0 0 0 0 0,0 1-64 0 0,-2 0-96 0 0,2 0 32 0 0,-3-1 0 0 0,4 1 64 0 0,-1 0 0 0 0,1 0 0 0 0,-1-1 0 0 0,1 0 0 0 0,0 2 0 0 0,-2-2 0 0 0,1 2 0 0 0,-2 0 0 0 0,1-2 0 0 0,-1 1 0 0 0,1-1 0 0 0,0 3 0 0 0,2-3 0 0 0,-2 1 64 0 0,-1-2-64 0 0,-1 1 0 0 0,3 2 0 0 0,-3-6 0 0 0,1 3-96 0 0,-2 0 96 0 0,1 3 0 0 0,-1-3 0 0 0,2 3 0 0 0,0-3 0 0 0,-1 0 0 0 0,1 1 0 0 0,-1 0 0 0 0,0 0 0 0 0,2 1 0 0 0,-2-1 0 0 0,1 2 0 0 0,-1-3 0 0 0,0 2 0 0 0,2-2 0 0 0,1 1 0 0 0,-4 0 0 0 0,3-1 0 0 0,-1-1 0 0 0,1 1 0 0 0,-2 1 0 0 0,0-2 0 0 0,1 1 0 0 0,-1 1 0 0 0,-1-1 0 0 0,0 0 0 0 0,3 1 0 0 0,-3-1 0 0 0,-1-1 0 0 0,0 1 0 0 0,3 0 0 0 0,-1 0 0 0 0,1 0 0 0 0,-2 0 0 0 0,0 0 0 0 0,1 0 0 0 0,1 0 0 0 0,-2 0 0 0 0,0-1 0 0 0,0 1 0 0 0,0 0 0 0 0,-1 1 0 0 0,0-2 0 0 0,0 1 0 0 0,1 0 0 0 0,0 0 0 0 0,2 0 0 0 0,-2 0-64 0 0,-1 0 64 0 0,1 1 0 0 0,-1-1 0 0 0,1 0 0 0 0,1 0 0 0 0,0 0 0 0 0,-3 1 0 0 0,3-1 0 0 0,-1 0 0 0 0,0 0 0 0 0,0 0 0 0 0,-2 2 0 0 0,2-2 0 0 0,0 1 0 0 0,0 0 0 0 0,2-1 0 0 0,-1 3 0 0 0,-1-3 0 0 0,-2 0 0 0 0,0 0 0 0 0,1 0 0 0 0,-4 0 0 0 0,2 0 0 0 0,1 0 0 0 0,-4 0 0 0 0,4 2 0 0 0,-4 0 0 0 0,0-2 0 0 0,2 0 0 0 0,-1 0 0 0 0,-3 0 0 0 0,1 0 0 0 0,4 1 0 0 0,-1-1 0 0 0,0 0 0 0 0,-1 1 0 0 0,0 0 0 0 0,-2-1 0 0 0,1 0 0 0 0,0 3 0 0 0,-1-2 0 0 0,-1-1 0 0 0,0-1 0 0 0,-3 1 0 0 0,4 0 0 0 0,-4 0 0 0 0,1 0 0 0 0,-2-3 64 0 0,1 3-64 0 0,-1-1 0 0 0,-3 1 0 0 0,0 0 0 0 0,1 0-80 0 0,-1 0-24 0 0,0 0-8 0 0</inkml:trace>
  <inkml:trace contextRef="#ctx0" brushRef="#br1" timeOffset="67">24562 1451 4608 0 0,'0'0'408'0'0,"0"0"-328"0"0,0 0-80 0 0,0 0 0 0 0,0 0 720 0 0,6 0 128 0 0,-1 0 24 0 0,1 3 8 0 0,-2-3-248 0 0,1 0-56 0 0,3 0 0 0 0,0 0-8 0 0,1 0-224 0 0,3 2-48 0 0,-2-2-8 0 0,1 0 0 0 0,-1 0-152 0 0,3 1-32 0 0,-3-1-8 0 0,3 0 0 0 0,-3-1-96 0 0,2 1 0 0 0,-4 0 0 0 0,1-2 0 0 0,0 2 96 0 0,-1-3 0 0 0,1 3 0 0 0,-1 0 0 0 0,-2 0 56 0 0,2 0 8 0 0,-1-2 0 0 0,0 2 0 0 0,-3 2-64 0 0,1-2-16 0 0,-5 0 0 0 0,0 0 0 0 0,0 0-16 0 0,2 0 0 0 0,-2 0 0 0 0,0 0 0 0 0,0 0-200 0 0,0 0-48 0 0,0 0-8 0 0,0 0 0 0 0,0 0-392 0 0,0 0-88 0 0,0 0-8 0 0,0 0-8 0 0</inkml:trace>
  <inkml:trace contextRef="#ctx0" brushRef="#br0" timeOffset="68">26686 1472 1376 0 0,'0'-7'128'0'0,"0"7"-128"0"0,0-4 0 0 0,0 2 0 0 0,0 0 1760 0 0,0-1 336 0 0,0 3 64 0 0,0 0 16 0 0,-3-3-1024 0 0,2 3-192 0 0,1 0-48 0 0,0 0-8 0 0,-3 0-456 0 0,-2 3-88 0 0,3-3-16 0 0,-2 4-8 0 0,0-1-48 0 0,0 2-16 0 0,0-1 0 0 0,-2 2 0 0 0,2-2-80 0 0,1 2-9 0 0,-1 1-7 0 0,1-2 0 0 0,0 4-8 0 0,1-4 0 0 0,1 2 0 0 0,-2 1 0 0 0,3-1-8 0 0,0 0-8 0 0,0-2 0 0 0,1 0 0 0 0,1-1-152 0 0,-1-3 80 0 0,3 2-80 0 0,-2-2 64 0 0,2 1-64 0 0,0 1 0 0 0,1-3 0 0 0,1 0 64 0 0,-1 2-336 0 0,3-2-72 0 0,-2 0-8 0 0,5-2-4351 0 0,-4-1-873 0 0</inkml:trace>
  <inkml:trace contextRef="#ctx0" brushRef="#br0" timeOffset="69">26455 1552 8376 0 0,'0'0'368'0'0,"0"0"80"0"0,0 0-352 0 0,0 0-96 0 0,0 0 0 0 0,0 0 0 0 0,1 0 544 0 0,2-2 96 0 0,-1 1 24 0 0,1 0 0 0 0,0 1-280 0 0,0-2-64 0 0,1 2 0 0 0,0-1-8 0 0,0-3-240 0 0,1 3-72 0 0,1 0 0 0 0,-3-1 0 0 0,3 0 96 0 0,-3-2-96 0 0,1 3 96 0 0,-1-3-96 0 0,2 1 128 0 0,0 0-24 0 0,-3 1-8 0 0,2 0 0 0 0,-3-3-96 0 0,1 1-80 0 0,0-1 16 0 0,0 0 0 0 0,-2 4 160 0 0,0-5 40 0 0,-2 3 8 0 0,1-2 0 0 0,-2 2 8 0 0,3 1 0 0 0,0-1 0 0 0,-1-1 0 0 0,-3 3 80 0 0,1 0 24 0 0,3 1 0 0 0,-4 0 0 0 0,-1 1-64 0 0,0 3-16 0 0,0-3 0 0 0,-1 3-1 0 0,3-1-55 0 0,-4 1-16 0 0,2 1 0 0 0,0 2 0 0 0,1-1-24 0 0,-3 2-8 0 0,3 4 0 0 0,0-4 0 0 0,0 2 104 0 0,3-2 16 0 0,-1 1 8 0 0,0-2 0 0 0,2 0-200 0 0,0 1-96 0 0,0-4 0 0 0,4 5 8 0 0,-3-4 88 0 0,3 2 0 0 0,0-5 0 0 0,2 0 0 0 0,1-1 0 0 0,-1-1-128 0 0,3-3 16 0 0,0 1 8 0 0,2-1-464 0 0,-2 1-87 0 0,2-3-17 0 0</inkml:trace>
  <inkml:trace contextRef="#ctx0" brushRef="#br0" timeOffset="70">26335 1547 6912 0 0,'0'0'608'0'0,"-1"-2"-480"0"0,1 2-128 0 0,-2-3 0 0 0,2 3 1320 0 0,0 0 248 0 0,-1-2 40 0 0,1 2 16 0 0,0 0-912 0 0,0 0-176 0 0,0 0-40 0 0,0 0-8 0 0,0 0-384 0 0,0 5-104 0 0,1-3 0 0 0,0 3 0 0 0,-1 2 112 0 0,0-2-16 0 0,1 2-8 0 0,-1 0-1 0 0,3-2-23 0 0,-3 1-64 0 0,1-1 96 0 0,0 3-32 0 0,-1-1-64 0 0,1 0 64 0 0,-1-2-64 0 0,0 1 64 0 0,0-2-64 0 0,0-4 64 0 0,0 0-64 0 0,0 0 64 0 0,0 0 8 0 0,0 0 0 0 0,0 0 0 0 0,0 0 0 0 0,0 0 24 0 0,0-4 0 0 0,-1-2 0 0 0,1 2 0 0 0,1-3-8 0 0,1 1 0 0 0,-2-1 0 0 0,1-1 0 0 0,2 2 40 0 0,-2-1 0 0 0,1 1 8 0 0,2-2 0 0 0,0 0-64 0 0,0 1-8 0 0,1 0-64 0 0,-1-1 96 0 0,2 5-96 0 0,-2-4 0 0 0,0 3 0 0 0,1 1 0 0 0,1-1 0 0 0,-2 1-128 0 0,0 1 24 0 0,-1 2 8 0 0,3-2-328 0 0,-3 2-64 0 0,1-2-16 0 0,0 2 0 0 0,-2 2-279 0 0,-2-2-57 0 0,2 3-16 0 0,1 0 0 0 0</inkml:trace>
  <inkml:trace contextRef="#ctx0" brushRef="#br0" timeOffset="71">18979 2001 11200 0 0,'0'0'248'0'0,"0"0"48"0"0,0 0 16 0 0,-3-1 0 0 0,3 1-248 0 0,0 0-64 0 0,-1-5 0 0 0,-2 3 0 0 0,3 2 432 0 0,-2-1 80 0 0,2 1 8 0 0,-3-4 8 0 0,3 0-16 0 0,-1 0 0 0 0,0-1 0 0 0,1 3-1 0 0,-2-2-175 0 0,2-1-40 0 0,2 0-8 0 0,-1-3 0 0 0,-1 1-128 0 0,1 0-32 0 0,3-2-8 0 0,-2 0 0 0 0,3 2-120 0 0,-1-2 64 0 0,0 0-64 0 0,2 2 0 0 0,0-1 0 0 0,0 1 0 0 0,-1 2 0 0 0,1-2 0 0 0,1 2 0 0 0,-1 1 0 0 0,0 0 0 0 0,1 2 0 0 0,0-2 0 0 0,-1 1 0 0 0,3 1 0 0 0,-3-2 0 0 0,2 2 0 0 0,-1-1 0 0 0,1 1-64 0 0,0-1 64 0 0,2-2 0 0 0,-5 3-96 0 0,2-3 96 0 0,0 1-80 0 0,-1-1 80 0 0,-1 1-64 0 0,2-2 64 0 0,-4 1-64 0 0,1-3 128 0 0,1 3 24 0 0,-4-2 8 0 0,2 0 0 0 0,-2-2-96 0 0,-1 0 0 0 0,3 3 0 0 0,-3-2-88 0 0,-3 0 88 0 0,3-1-64 0 0,-1 1 64 0 0,-2 0-4855 0 0,1-2-929 0 0</inkml:trace>
  <inkml:trace contextRef="#ctx0" brushRef="#br0" timeOffset="72">25953 2011 11256 0 0,'0'0'496'0'0,"-3"-2"112"0"0,2-3-488 0 0,-1 1-120 0 0,1 3 0 0 0,1-3 0 0 0,1-1 488 0 0,-1 0 80 0 0,-1-1 8 0 0,1 1 8 0 0,1 1-88 0 0,2-3-16 0 0,-2-5-8 0 0,2 3-1 0 0,2 5-135 0 0,-2-3-24 0 0,3-5-8 0 0,-1 1 0 0 0,-1 1-240 0 0,2-4-64 0 0,0 5 0 0 0,1-5 0 0 0,0 1 0 0 0,0 2 0 0 0,1 4 0 0 0,-1-1 0 0 0,-1-2 0 0 0,3 4 0 0 0,-2 1 0 0 0,1 1 0 0 0,-1-1 0 0 0,-1 2-64 0 0,1 2 0 0 0,1 1 0 0 0,-2 0 64 0 0,1 1-64 0 0,-1-2 64 0 0,1 2-64 0 0,0 1 64 0 0,0-1 0 0 0,1-1 0 0 0,-1-1 0 0 0,1 2-64 0 0,-1-1 64 0 0,1-1-64 0 0,0-1 64 0 0,-1-1-64 0 0,2-2 64 0 0,-3 2-64 0 0,2 0 64 0 0,-2-6 0 0 0,0 3 0 0 0,1 4 0 0 0,-3-5 0 0 0,0-3-128 0 0,0 3 24 0 0,-1-2 0 0 0,1 3 0 0 0,-3 3-136 0 0,1-3-23 0 0,-1-4-9 0 0</inkml:trace>
  <inkml:trace contextRef="#ctx0" brushRef="#br3" timeOffset="73">19386 2041 6912 0 0,'0'0'608'0'0,"0"0"-480"0"0,0 0-128 0 0,0 0 0 0 0,0 0 512 0 0,0 0 72 0 0,0 0 24 0 0,0 0 0 0 0,0 0-240 0 0,0 3-48 0 0,-3 2 0 0 0,0-1-8 0 0,2 5 40 0 0,1 0 16 0 0,-3-3 0 0 0,2 3 0 0 0,1 0-48 0 0,0 1-16 0 0,0 0 0 0 0,0 2 0 0 0,0 0-80 0 0,1-1-24 0 0,-1-2 0 0 0,3 3 0 0 0,-3-2-64 0 0,1 0-8 0 0,2 0-8 0 0,-3-4 0 0 0,0 2-120 0 0,3 0 72 0 0,-3-1-72 0 0,0-1 64 0 0,0 0-64 0 0,0-2 0 0 0,0 2 72 0 0,0-4-72 0 0,0 4 0 0 0,0-6-128 0 0,0 0 16 0 0,0 0 8 0 0,0 0-984 0 0,0 0-192 0 0</inkml:trace>
  <inkml:trace contextRef="#ctx0" brushRef="#br3" timeOffset="74">18872 2067 3224 0 0,'0'0'136'0'0,"0"0"40"0"0,0 0-176 0 0,1-3 0 0 0,0-1 0 0 0,2 4 0 0 0,-3 0 672 0 0,2-3 104 0 0,3 3 24 0 0,-2-3 0 0 0,1 2-240 0 0,-1 0-48 0 0,3-1 0 0 0,-2 0-8 0 0,2 2 0 0 0,1 0 0 0 0,-2-3 0 0 0,5 3 0 0 0,-1 0-56 0 0,1-1 0 0 0,-1 1-8 0 0,2 0 0 0 0,1 0-96 0 0,-1 0-24 0 0,3 0 0 0 0,-2 0 0 0 0,2 1-256 0 0,-1 2-64 0 0,1-6 0 0 0,1 3 0 0 0,2 3 64 0 0,0-3 0 0 0,0 0 0 0 0,-1-3 0 0 0,1 2-64 0 0,-2 1 80 0 0,0-2-80 0 0,0 2 80 0 0,0 0-80 0 0,-1 0 64 0 0,-1 0-64 0 0,-3 2 64 0 0,3-2-64 0 0,-2 0 0 0 0,0-2 0 0 0,-4 2 64 0 0,5 2-64 0 0,-5-1 64 0 0,1-2-64 0 0,-1 2 64 0 0,-2 2-64 0 0,1-3 0 0 0,-3 0-96 0 0,2 0 96 0 0,-4 2-336 0 0,2-2-8 0 0,-3 0 0 0 0,0 0 0 0 0,0 0 24 0 0,0 0 8 0 0,0 0 0 0 0,0 0 0 0 0,0 0-424 0 0,0 0-96 0 0</inkml:trace>
  <inkml:trace contextRef="#ctx0" brushRef="#br3" timeOffset="75">19371 2054 3680 0 0,'0'0'328'0'0,"0"0"-264"0"0,0 0-64 0 0,0 0 0 0 0,0 0 912 0 0,0 0 168 0 0,0 0 32 0 0,0 0 8 0 0,0 0-448 0 0,0 0-80 0 0,0 0-16 0 0,0 0-8 0 0,-2 3-184 0 0,2-3-40 0 0,-3 3-8 0 0,-1-1 0 0 0,2 3-176 0 0,-1 0-40 0 0,0-2-8 0 0,-2 2 0 0 0,1-1-48 0 0,0 2-64 0 0,1-1 88 0 0,-2 2-88 0 0,-2 0 64 0 0,1 0-64 0 0,0 0 0 0 0,-3 2 0 0 0,1 0 120 0 0,-1-1-32 0 0,2 0-8 0 0,-5 1 0 0 0,2-1 24 0 0,-1 1 8 0 0,-1 0 0 0 0,3-3 0 0 0,-5 3-40 0 0,4-1-8 0 0,-2 0 0 0 0,-3-1 0 0 0,3 0-64 0 0,1 0 0 0 0,-1-1 0 0 0,1-1 64 0 0,3 1-64 0 0,0-2 0 0 0,1 1 0 0 0,1 1 0 0 0,-2-5 0 0 0,2 5 0 0 0,1-4 0 0 0,0 0 0 0 0,1 3-96 0 0,2-2 8 0 0,2-3 8 0 0,0 0 0 0 0,-3 3-128 0 0,3-3-24 0 0,0 0-8 0 0,0 0-3248 0 0,0 0-640 0 0</inkml:trace>
  <inkml:trace contextRef="#ctx0" brushRef="#br3" timeOffset="76">18884 2077 2304 0 0,'0'0'200'0'0,"0"0"-200"0"0,2-2 0 0 0,-1-1 0 0 0,-1 1 864 0 0,0 2 136 0 0,0 0 24 0 0,0-3 8 0 0,0 0-224 0 0,0 3-40 0 0,0-4-16 0 0,0 4 0 0 0,0 0-240 0 0,0 0-40 0 0,0 0-16 0 0,0 0 0 0 0,-2 0-176 0 0,0 0-40 0 0,2 0-8 0 0,-4 0 0 0 0,1 4-120 0 0,-1-1-24 0 0,-1-3-8 0 0,1 4 0 0 0,-1-2-80 0 0,-1 2 96 0 0,-1 1-96 0 0,0-1 96 0 0,-2 4-96 0 0,0-1 0 0 0,-1-1 0 0 0,0 1 0 0 0,-2 1 0 0 0,-1 1 64 0 0,1 2-64 0 0,-1-2 64 0 0,0 2-64 0 0,0-2 0 0 0,-1 1 0 0 0,-1 2 64 0 0,1-4-64 0 0,0 3 0 0 0,0-3 0 0 0,1-1 64 0 0,-1 1-64 0 0,2-1 64 0 0,-1 1-64 0 0,3-2 64 0 0,0 0 56 0 0,1 0 8 0 0,2-1 0 0 0,0-2 0 0 0,1 1-128 0 0,1 0-80 0 0,1-2 16 0 0,0 1 0 0 0,3-2-16 0 0,1-1 0 0 0,0 0 0 0 0,0 0 0 0 0,0 0-304 0 0,0 0-56 0 0,0 0-8 0 0,1 4-2816 0 0,0-4-568 0 0</inkml:trace>
  <inkml:trace contextRef="#ctx0" brushRef="#br3" timeOffset="77">25742 2093 3224 0 0,'0'-4'288'0'0,"0"4"-288"0"0,0 0 0 0 0,0 0 0 0 0,0-3 640 0 0,0 0 64 0 0,0 3 24 0 0,0 0 0 0 0,0 0-248 0 0,0 0-56 0 0,2-2-8 0 0,-2 2 0 0 0,0 0 0 0 0,5-1 0 0 0,-2 0 0 0 0,1-2 0 0 0,-4 3-224 0 0,4 0-40 0 0,-4 0-16 0 0,4 0 0 0 0,1 0 120 0 0,2 0 16 0 0,0 0 8 0 0,1-2 0 0 0,0 0-56 0 0,3 2-16 0 0,-1 2 0 0 0,2 0 0 0 0,1-2 24 0 0,1 3 8 0 0,2-2 0 0 0,1 0 0 0 0,0-1-64 0 0,1 2-16 0 0,2-2 0 0 0,-2 0 0 0 0,1 0-160 0 0,0-2 0 0 0,0 2 0 0 0,0 0 0 0 0,0 2 88 0 0,-1-1-24 0 0,1-1 0 0 0,-1 0 0 0 0,3 0-64 0 0,-3 0 0 0 0,1-1 0 0 0,-4 1 0 0 0,2 0 0 0 0,-1-2 0 0 0,-4 2 0 0 0,1 0 0 0 0,0 0 0 0 0,-2 2 0 0 0,0-4 72 0 0,-2 2-8 0 0,2 0-64 0 0,-1 0-96 0 0,0 0 32 0 0,-2 0 0 0 0,-1 2 64 0 0,1-2 0 0 0,-1-2 0 0 0,-1 2 0 0 0,-1 0-64 0 0,-2 2 0 0 0,2-2 0 0 0,-3 0 0 0 0,-2 0-104 0 0,0 0-24 0 0,1 3 0 0 0,-1-3 0 0 0,0 0-152 0 0,0 0-32 0 0,0 5-8 0 0,-1-2 0 0 0,1-3-640 0 0,0 0-136 0 0,-4 7-24 0 0,4-7-8 0 0</inkml:trace>
  <inkml:trace contextRef="#ctx0" brushRef="#br3" timeOffset="78">26417 2080 9384 0 0,'0'0'200'0'0,"0"0"48"0"0,0 0 8 0 0,0 0 16 0 0,0 0-272 0 0,0 0 0 0 0,0 0 0 0 0,0 0 0 0 0,0 0 384 0 0,0 0 16 0 0,0 0 8 0 0,0 0 0 0 0,0 0-176 0 0,0 3-32 0 0,0 0-8 0 0,0 2 0 0 0,2-3 56 0 0,-1 0 8 0 0,2 4 0 0 0,-2-5 0 0 0,2 3-88 0 0,-1-1-8 0 0,-1 1-8 0 0,0 3 0 0 0,2-2-48 0 0,0 3-8 0 0,-2-2 0 0 0,2 0 0 0 0,-2 1-32 0 0,1 0 0 0 0,-2-1-64 0 0,1 0 96 0 0,0 0-96 0 0,-1-2 72 0 0,2 1-72 0 0,-2 1 64 0 0,0-1-64 0 0,-2-2-128 0 0,2-3 32 0 0,0 4-3904 0 0,0-1-776 0 0</inkml:trace>
  <inkml:trace contextRef="#ctx0" brushRef="#br3" timeOffset="79">26388 2105 8720 0 0,'0'0'192'0'0,"0"-3"32"0"0,0 3 16 0 0,0 0 16 0 0,0 0-256 0 0,1-1 0 0 0,1-5 0 0 0,-2 6 0 0 0,0 0 456 0 0,0 0 48 0 0,0 0 8 0 0,0 0 0 0 0,0 0-104 0 0,0 0-24 0 0,0 0 0 0 0,0 0 0 0 0,0 0-176 0 0,-2 4-40 0 0,0-1-8 0 0,0 1 0 0 0,-2 2-72 0 0,1 2-24 0 0,-2-2 0 0 0,2 1 0 0 0,-1 3-64 0 0,-3-1 64 0 0,2 3-64 0 0,-2 1 64 0 0,1-4 0 0 0,-2 5 0 0 0,0-2 0 0 0,3-2 0 0 0,-4 3-64 0 0,0-2 64 0 0,1-1-64 0 0,-1 2 64 0 0,2-3 32 0 0,-3 1 0 0 0,1-1 0 0 0,0 0 0 0 0,1-1 96 0 0,-1-1 16 0 0,2-2 8 0 0,-1-2 0 0 0,1 2-120 0 0,1-1-16 0 0,3 1-8 0 0,-1-3 0 0 0,1 1-72 0 0,-1-1 0 0 0,1 2 0 0 0,0-2 0 0 0,3-2-320 0 0,0 0-72 0 0,0 0-24 0 0,0 0-5656 0 0</inkml:trace>
  <inkml:trace contextRef="#ctx0" brushRef="#br3" timeOffset="80">25726 2107 4144 0 0,'-1'2'368'0'0,"1"-2"-296"0"0,0 0-72 0 0,0 0 0 0 0,0 0 1224 0 0,0 0 232 0 0,0 0 48 0 0,0 0 0 0 0,0 0-672 0 0,0 0-144 0 0,-3-2-24 0 0,0 2-8 0 0,-1 3-336 0 0,3 1-72 0 0,-3 2-16 0 0,-1-2 0 0 0,-1 4-40 0 0,0-1-16 0 0,0 2 0 0 0,0-1 0 0 0,0 2-176 0 0,-3 0 72 0 0,1 0-72 0 0,-2 2 0 0 0,3 2 64 0 0,-1-3-64 0 0,-2 3 0 0 0,0-1 0 0 0,-1 1 0 0 0,0-1 0 0 0,1 2 0 0 0,0-2 0 0 0,-1 0 96 0 0,0-2-96 0 0,0 3 96 0 0,3-4-96 0 0,1 1 176 0 0,-1 1-16 0 0,1-2-8 0 0,-1-2 0 0 0,1 2-24 0 0,1-3 0 0 0,-1-1 0 0 0,3 2 0 0 0,-2-4-49 0 0,1 1-15 0 0,-2 0 0 0 0,5-1 0 0 0,-3 1-64 0 0,0-3 0 0 0,1 1 72 0 0,0 1-72 0 0,2-3 0 0 0,0 2 64 0 0,2-3-64 0 0,0 0 0 0 0,0 0-104 0 0,0 0-56 0 0,0 0-15 0 0,0 0-1 0 0,0 0-432 0 0,0 0-96 0 0,0 0-8 0 0</inkml:trace>
  <inkml:trace contextRef="#ctx0" brushRef="#br3" timeOffset="81">26191 2535 7600 0 0,'-2'4'336'0'0,"1"-3"72"0"0,1-1-328 0 0,1 0-80 0 0,-1 1 0 0 0,0-1 0 0 0,0 0 576 0 0,0 0 96 0 0,4-1 16 0 0,-1-2 8 0 0,3 1-304 0 0,-5-1-56 0 0,5-3-16 0 0,-1 0 0 0 0,3 0 64 0 0,-4 1 16 0 0,3-2 0 0 0,0 0 0 0 0,2-1-160 0 0,-2-2-32 0 0,1 1-8 0 0,0-2 0 0 0,1 1-128 0 0,-1-2-72 0 0,0 1 80 0 0,3-4-80 0 0,-2 2 72 0 0,1-4-72 0 0,-1 5 64 0 0,-1-2-64 0 0,1 0 0 0 0,-1 0 0 0 0,1-1 0 0 0,-1 1 0 0 0,1 2-96 0 0,-1-2 96 0 0,0 4-80 0 0,-1-3 80 0 0,2 7-72 0 0,-1-4 72 0 0,-1 1-64 0 0,0 0 64 0 0,-2 3-80 0 0,-1 0 80 0 0,2 0-96 0 0,-3 3 96 0 0,1-3-160 0 0,-2 3 16 0 0,0 0 8 0 0,1 1 0 0 0,-3 2-320 0 0,0 0-64 0 0</inkml:trace>
  <inkml:trace contextRef="#ctx0" brushRef="#br1" timeOffset="82">23767 2407 3224 0 0,'0'0'288'0'0,"0"0"-288"0"0,0 0 0 0 0,0 0 0 0 0,0 0 352 0 0,0 0 24 0 0,0 0 0 0 0,0 0 0 0 0,0 0 24 0 0,0 0 8 0 0,0 0 0 0 0,0 0 0 0 0,0 0 40 0 0,0 0 0 0 0,0 0 8 0 0,0 0 0 0 0,0 0-136 0 0,0 0-24 0 0,0 0-8 0 0,0 0 0 0 0,0 0-48 0 0,0 0-16 0 0,0 0 0 0 0,0 0 0 0 0,0 0-128 0 0,0 0-32 0 0,0 0-64 0 0,0 0 96 0 0,0 0 80 0 0,0 0 16 0 0,0 0 0 0 0,0 0 0 0 0,2-5-48 0 0,-1 1-8 0 0,-1 0 0 0 0,4 2 0 0 0,-1-4 24 0 0,1 0 0 0 0,-1 2 0 0 0,2-1 0 0 0,-2-2-160 0 0,2 0 80 0 0,0 0-80 0 0,1 2 64 0 0,-2-4 160 0 0,3 3 24 0 0,-3-4 8 0 0,2 3 0 0 0,-1 0-256 0 0,0 1-104 0 0,2-2 8 0 0,-1 1 0 0 0,-1 5 96 0 0,0-3 0 0 0,1-1 0 0 0,-4 2 0 0 0,3 1 0 0 0,-2-1 0 0 0,0-1 96 0 0,0 1-96 0 0,-2 3 0 0 0,-1 1 0 0 0,0 0 0 0 0,0 0 0 0 0,0 0 128 0 0,0 0-24 0 0,0 0-8 0 0,0 0 0 0 0,0 0-96 0 0,0 0 0 0 0,0 0-96 0 0,-3 3 96 0 0,-3 1 0 0 0,0 0 0 0 0,4 0 0 0 0,-4 1 0 0 0,1 2 0 0 0,-1 0 72 0 0,0 5-72 0 0,0-5 96 0 0,-1 2-96 0 0,2 0 0 0 0,0-1 0 0 0,-1 3 0 0 0,2-4 0 0 0,0 4 0 0 0,-2-4 0 0 0,1 1 0 0 0,0 0 0 0 0,-1 0 0 0 0,3-2 0 0 0,-3 0 0 0 0,1-1 0 0 0,3 0 0 0 0,2-5 0 0 0,-3 4 0 0 0,-1 0 0 0 0,4-4 0 0 0,0 0 0 0 0,0 0 0 0 0,0 0 0 0 0,0 0 0 0 0,0 0 0 0 0,0 0 0 0 0,0 0 0 0 0,0 0 0 0 0,0 0 0 0 0,0 0 96 0 0,4-4-32 0 0,1-2 0 0 0,-1 1 0 0 0,-1-2 0 0 0,2-1 16 0 0,3 0 0 0 0,-3-1 0 0 0,2-2 0 0 0,-1 1-80 0 0,3-1 0 0 0,-1-3 0 0 0,-1 1 64 0 0,2 5-64 0 0,-1-1 0 0 0,-2-4 0 0 0,2 4 0 0 0,-3-1 0 0 0,3 1 0 0 0,-2-3 0 0 0,-1 5 0 0 0,-1-3 0 0 0,1 2 64 0 0,0 2-64 0 0,-1 2 0 0 0,-3-2 0 0 0,2-1 0 0 0,-1 6 0 0 0,-2 1 0 0 0,0 0 0 0 0,0 0 0 0 0,0 0 0 0 0,0 0 0 0 0,0 0 0 0 0,0 0 0 0 0,-5 1 0 0 0,1 2 0 0 0,3 1-424 0 0,-3-2-56 0 0</inkml:trace>
  <inkml:trace contextRef="#ctx0" brushRef="#br3" timeOffset="83">19084 2449 1840 0 0,'0'0'160'0'0,"0"0"-160"0"0,0 0 0 0 0,0 0 0 0 0,0 0 992 0 0,0 0 168 0 0,0 0 32 0 0,0 0 8 0 0,0 0-816 0 0,0 0-160 0 0,0 0-32 0 0,0 0 0 0 0,0 0 96 0 0,0 0 32 0 0,0 0 0 0 0,0 0 0 0 0,0 0-64 0 0,0 0-16 0 0,1 0 0 0 0,1-2 0 0 0,2 1-96 0 0,-2-3-16 0 0,2 4-8 0 0,0-3 0 0 0,2 2-16 0 0,-1-4 0 0 0,2 3 0 0 0,0-2 0 0 0,1 1-104 0 0,0-2 72 0 0,1 0-72 0 0,0-1 64 0 0,-1 2-64 0 0,1-3 0 0 0,1 0 0 0 0,0 2 64 0 0,-1-3-64 0 0,-2 1 0 0 0,4 1 0 0 0,-3 0 0 0 0,-1 1 0 0 0,1 0 96 0 0,-1 0-96 0 0,1 1 96 0 0,-2-2-96 0 0,0 0 0 0 0,2 3 72 0 0,-2-3-72 0 0,-1 2 64 0 0,1 0-64 0 0,0 0 64 0 0,-2 1-64 0 0,1-1 0 0 0,0 3 0 0 0,0-3 0 0 0,1 4 0 0 0,-3-5 0 0 0,2 2 0 0 0,-1 1 0 0 0,2 1 0 0 0,-2-2 0 0 0,0-1 0 0 0,1 1 0 0 0,-1 0 0 0 0,-1 1 0 0 0,2-1 0 0 0,-2 2 0 0 0,1-3 0 0 0,-3 4 0 0 0,1-3 0 0 0,2 2 0 0 0,-4 1 0 0 0,0-1-144 0 0,0 1-64 0 0,0 0-16 0 0,0 0-4080 0 0</inkml:trace>
  <inkml:trace contextRef="#ctx0" brushRef="#br2" timeOffset="84">25357 2305 8032 0 0,'0'0'352'0'0,"0"0"80"0"0,0 0-344 0 0,0 0-88 0 0,0 0 0 0 0,2 0 0 0 0,3 0 480 0 0,-1-2 88 0 0,0 2 8 0 0,3-1 8 0 0,-3-2-112 0 0,4 2-24 0 0,0 1-8 0 0,1-4 0 0 0,0 3-280 0 0,3-2-48 0 0,-1 1-16 0 0,1 0 0 0 0,1 0-96 0 0,0 2 72 0 0,-3-5-72 0 0,2 5 64 0 0,0-3-64 0 0,-1 2-88 0 0,2-1 24 0 0,-3-2 0 0 0,-2 4-184 0 0,0-4-32 0 0,-1 4-8 0 0,0 0 0 0 0,-3-1-992 0 0,2 1-208 0 0</inkml:trace>
  <inkml:trace contextRef="#ctx0" brushRef="#br2" timeOffset="85">25396 2327 3680 0 0,'0'0'160'0'0,"0"0"40"0"0,0 0-200 0 0,0 0 0 0 0,0 0 0 0 0,4 1 0 0 0,-1-1 1368 0 0,2 0 232 0 0,0 0 40 0 0,2 0 16 0 0,0-1-1056 0 0,2-1-216 0 0,-2 1-32 0 0,1-3-16 0 0,3 1-336 0 0,0 1 0 0 0,0 1-64 0 0,-1-1-3128 0 0,-1-2-616 0 0</inkml:trace>
  <inkml:trace contextRef="#ctx0" brushRef="#br3" timeOffset="86">18576 2298 1840 0 0,'0'0'80'0'0,"-2"-2"16"0"0,1-1-96 0 0,-2 0 0 0 0,3 3 0 0 0,0 0 0 0 0,-1-2 1360 0 0,1 2 248 0 0,-2-2 56 0 0,2 2 0 0 0,0 0-792 0 0,0 0-160 0 0,0 0-32 0 0,0 0-8 0 0,0 0-328 0 0,-2 4-72 0 0,0 0-16 0 0,1 1 0 0 0,0 2-64 0 0,-1 1-8 0 0,2-1-8 0 0,0 0 0 0 0,-1 4 0 0 0,-2-3 0 0 0,3 1 0 0 0,0 2 0 0 0,-1-1-176 0 0,-1 1 0 0 0,2-3 0 0 0,-1 1 0 0 0,1 0 80 0 0,0 0-16 0 0,-1-3-64 0 0,1 3 96 0 0,-2-5-96 0 0,2 2 0 0 0,-1 0 64 0 0,1-2-64 0 0,-1 0 0 0 0,1-4-64 0 0,0 0 64 0 0,0 0-3784 0 0,0 5-696 0 0</inkml:trace>
  <inkml:trace contextRef="#ctx0" brushRef="#br2" timeOffset="87">24737 2356 5640 0 0,'0'0'248'0'0,"0"0"56"0"0,0 0-240 0 0,0 0-64 0 0,-2 0 0 0 0,2 0 0 0 0,-1 0 776 0 0,1 0 152 0 0,0 0 24 0 0,0 0 8 0 0,0 0-488 0 0,1-1-96 0 0,3 0-24 0 0,1 0 0 0 0,1-1-32 0 0,0-1 0 0 0,2 2-8 0 0,0 1 0 0 0,1-2-24 0 0,-1 2 0 0 0,0 0 0 0 0,3 0 0 0 0,0 0-288 0 0,0 0 0 0 0,4 0 0 0 0,4-1 0 0 0,0 0 96 0 0,-3 0 0 0 0,1 1 8 0 0,2-3 0 0 0,0 3 56 0 0,3-3 0 0 0,2 2 8 0 0,0-1 0 0 0,-1-2 64 0 0,11 0 16 0 0,-3 3 0 0 0,-3-5 0 0 0,-1 3-248 0 0,-1 0 0 0 0,-3-3 0 0 0,-1 5 0 0 0,-2-5 0 0 0,0 4 0 0 0,-1-1-64 0 0,-2 2 64 0 0,-2-2 0 0 0,-3 1 0 0 0,0 1 0 0 0,0 0 0 0 0,-3 1-136 0 0,-3 0-24 0 0,1 0-8 0 0,-3 0 0 0 0,2 0-288 0 0,-4 1-56 0 0,-2-1-16 0 0</inkml:trace>
  <inkml:trace contextRef="#ctx0" brushRef="#br3" timeOffset="88">18507 2322 2760 0 0,'0'0'120'0'0,"0"0"32"0"0,3 2-152 0 0,2-2 0 0 0,-1 0 0 0 0,-2-2 0 0 0,5 2 832 0 0,-2 0 128 0 0,3-2 32 0 0,-1 1 8 0 0,1 1-272 0 0,2-1-56 0 0,-1 1-16 0 0,2-2 0 0 0,0 1-200 0 0,1 0-40 0 0,2 0 0 0 0,-3-3-8 0 0,3 2-184 0 0,0 0-32 0 0,1 1 0 0 0,0-1-8 0 0,1 0-88 0 0,-2 1-8 0 0,3-2-8 0 0,-2 2 0 0 0,0 0 16 0 0,2-1 0 0 0,-2 1 0 0 0,1-1 0 0 0,1 2-96 0 0,-2 0 96 0 0,0 2-96 0 0,1-2 96 0 0,-1 1-96 0 0,0 1 0 0 0,1-2 0 0 0,-1 1 64 0 0,-3 0-64 0 0,1 1 0 0 0,-1-1 0 0 0,1 0 0 0 0,-3 1 0 0 0,2 0 0 0 0,-5-1 0 0 0,3 0 64 0 0,-2 0-64 0 0,-1-1 64 0 0,2 2-64 0 0,-5-1 64 0 0,3-1-176 0 0,-2 0-40 0 0,-2 0-8 0 0,2 0 0 0 0,-1 0-240 0 0,1 0-48 0 0</inkml:trace>
  <inkml:trace contextRef="#ctx0" brushRef="#br2" timeOffset="89">19224 2298 2760 0 0,'0'0'120'0'0,"0"0"32"0"0,0 0-152 0 0,0 0 0 0 0,0 0 0 0 0,0 0 0 0 0,0 0 712 0 0,0 0 120 0 0,0 0 16 0 0,0 0 8 0 0,0 0-456 0 0,0 0-88 0 0,0 0-24 0 0,0 0 0 0 0,0 0 32 0 0,2 2 0 0 0,0 2 0 0 0,1-3 0 0 0,1 0-80 0 0,0 0-16 0 0,-1 1 0 0 0,2 2 0 0 0,1-3-128 0 0,-2 0-32 0 0,1 0-64 0 0,0 1 96 0 0,2 0 112 0 0,-1 0 16 0 0,-1 1 8 0 0,3-2 0 0 0,-2 2-24 0 0,3 1-8 0 0,-1-3 0 0 0,1 0 0 0 0,0 0-64 0 0,1 0-8 0 0,-1 1-8 0 0,1-1 0 0 0,0-1-48 0 0,3 0-8 0 0,-4 3 0 0 0,2-3 0 0 0,0 0-64 0 0,0 0 0 0 0,1 0 0 0 0,-1 0 0 0 0,0 1 0 0 0,3 1 0 0 0,-1-2 0 0 0,-3 2 0 0 0,2-2 0 0 0,0 0 0 0 0,2 0 0 0 0,-2 0 0 0 0,0 0 0 0 0,0 1 0 0 0,1-1 0 0 0,0 3 0 0 0,-2-2 0 0 0,0-1-88 0 0,0-1 24 0 0,0-2 0 0 0,1 2-328 0 0,-1 1-64 0 0,8-5-16 0 0,-5-1 0 0 0</inkml:trace>
  <inkml:trace contextRef="#ctx0" brushRef="#br3" timeOffset="90">19068 2307 4608 0 0,'0'0'200'0'0,"0"0"48"0"0,0 0-248 0 0,0 0 0 0 0,0 0 0 0 0,0 0 0 0 0,0 0 1056 0 0,0 0 168 0 0,-2 3 32 0 0,1 1 8 0 0,-2 2-776 0 0,2-1-152 0 0,1-1-32 0 0,0 3-8 0 0,0 0-112 0 0,-3-2-24 0 0,3 3-8 0 0,0-1 0 0 0,0 4-24 0 0,0-4-8 0 0,3 1 0 0 0,-3-1 0 0 0,0 2-56 0 0,0-4-64 0 0,0 2 88 0 0,0-4-88 0 0,0 4 80 0 0,1-3-80 0 0,-1 0 64 0 0,0-4-64 0 0,0 0 64 0 0,0 0-64 0 0,0 4 64 0 0,0-4-64 0 0,0 0 0 0 0,0 0-136 0 0,0 0 16 0 0,0 0-4928 0 0</inkml:trace>
  <inkml:trace contextRef="#ctx0" brushRef="#br2" timeOffset="91">24809 2375 6448 0 0,'-8'-5'288'0'0,"4"4"56"0"0,0-1-280 0 0,-2 2-64 0 0,4-2 0 0 0,-2 0 0 0 0,1 2 776 0 0,3-3 144 0 0,-4 3 24 0 0,4 0 8 0 0,0 0-440 0 0,0 0-96 0 0,4-1-8 0 0,-4 0-8 0 0,5 1-112 0 0,-1 0-32 0 0,0 0 0 0 0,2 0 0 0 0,3 0-16 0 0,-2 0-8 0 0,1 0 0 0 0,2 1 0 0 0,2 0-104 0 0,0-1-32 0 0,2-1 0 0 0,0 1 0 0 0,0-1-96 0 0,0 1 64 0 0,1 0-64 0 0,-1 0 0 0 0,0 0 0 0 0,2 0 0 0 0,-3-2 0 0 0,2 1 0 0 0,0-1 64 0 0,2 0-64 0 0,-2 2 0 0 0,1-2 0 0 0,0 0 72 0 0,-1 0-72 0 0,3 0 64 0 0,-2 1-64 0 0,-1-2 104 0 0,1 0-16 0 0,2 1-8 0 0,-3 2 0 0 0,1 0 8 0 0,-1-1 0 0 0,0 0 0 0 0,0 1 0 0 0,0-4-88 0 0,-3 3 0 0 0,-1-1 0 0 0,1 2 64 0 0,1 0-64 0 0,-2 0 0 0 0,-2 0 0 0 0,2 0 0 0 0,-3 0 0 0 0,3 0 0 0 0,-3 2 0 0 0,-1-1 0 0 0,0-1 0 0 0,-2 0 0 0 0,2 0 0 0 0,-2 0 0 0 0,1 0 0 0 0,-2 0 0 0 0,0 0 0 0 0,-2 0 0 0 0,2 0 0 0 0,-2 0 96 0 0,1 0-96 0 0,-3 0 96 0 0,0 0-96 0 0,0 0 0 0 0,3 0 72 0 0,-3 0-72 0 0,0 0 0 0 0,0 0 0 0 0,0 0 0 0 0,0 0 0 0 0,0 0 64 0 0,0 0-64 0 0,-4 1 64 0 0,0 2-64 0 0,0-3 0 0 0,1 1 0 0 0,-1-2-80 0 0,0 2 80 0 0,0 1-384 0 0,-1 2-16 0 0,0-7-8 0 0</inkml:trace>
  <inkml:trace contextRef="#ctx0" brushRef="#br2" timeOffset="92">19216 2332 5904 0 0,'0'0'256'0'0,"0"0"64"0"0,0 0-256 0 0,0 0-64 0 0,0 0 0 0 0,0 0 0 0 0,0 0 376 0 0,0 0 64 0 0,0 0 8 0 0,0 0 8 0 0,0 0-16 0 0,0 0-8 0 0,0 0 0 0 0,0 0 0 0 0,0 0-176 0 0,0 0-32 0 0,2 0 0 0 0,0 0-8 0 0,2 0 56 0 0,-1 0 16 0 0,1 1 0 0 0,-1-1 0 0 0,1 0-104 0 0,0 1-24 0 0,1-1 0 0 0,1 1 0 0 0,-2 0 104 0 0,2-1 24 0 0,0 3 0 0 0,-1-3 0 0 0,1 4-192 0 0,-1-3-96 0 0,2 2 96 0 0,1-2-96 0 0,-2-1 128 0 0,0 0-32 0 0,1 0-8 0 0,-1 3 0 0 0,0-1-88 0 0,1 0 64 0 0,-1 1-64 0 0,-1-2 64 0 0,3 3-64 0 0,-2-2 0 0 0,0 0 0 0 0,1 0 0 0 0,0 2 0 0 0,0-3 96 0 0,-2 2-96 0 0,3-3 96 0 0,-2 0-96 0 0,1 1 80 0 0,-1 2-80 0 0,0-2 80 0 0,2-1-80 0 0,-1 2 0 0 0,0-2 0 0 0,-2 1 64 0 0,2 0-64 0 0,-2-1 0 0 0,2 2 0 0 0,1 0 64 0 0,-1 0-64 0 0,0-1 0 0 0,0 2 0 0 0,0-2 64 0 0,1 2-64 0 0,-1 0 0 0 0,-1-2 0 0 0,0 0 64 0 0,0 1-64 0 0,-1 0 0 0 0,0 0 0 0 0,3-2 0 0 0,-1 0 0 0 0,1 0 0 0 0,1 0 0 0 0,-2-2 0 0 0,3 2 0 0 0,-2 0 0 0 0,2-3 0 0 0,-1 2 0 0 0,-1 0 0 0 0,1 0-128 0 0,0-2 32 0 0,-1-1 8 0 0,1 4-72 0 0,1-3-8 0 0,0 2-8 0 0,-1-1 0 0 0,-2 2-160 0 0,1-4-32 0 0,2 3-8 0 0</inkml:trace>
  <inkml:trace contextRef="#ctx0" brushRef="#br0" timeOffset="93">22592 2334 1840 0 0,'0'0'160'0'0,"0"0"-160"0"0,0 0 0 0 0,2 2 0 0 0,0 0 760 0 0,1 1 112 0 0,-3 1 24 0 0,4-4 8 0 0,-2 6-376 0 0,0 2-80 0 0,-1-6-8 0 0,-1 5-8 0 0,0-1-216 0 0,0-1-48 0 0,0 2-8 0 0,-1 1 0 0 0,1-3-56 0 0,-2 3-8 0 0,0-3-8 0 0,1 1 0 0 0,-4 2 136 0 0,2 0 32 0 0,-1-2 8 0 0,1 2 0 0 0,-3 1-8 0 0,0 1-8 0 0,-2 1 0 0 0,1-2 0 0 0,-2 5-184 0 0,0-3-64 0 0,0 0 0 0 0,1 1 72 0 0,-4 0-72 0 0,3 3 0 0 0,-1-1 0 0 0,-2 0 64 0 0,1-1 0 0 0,3 0 0 0 0,-2 1 0 0 0,4-3 0 0 0,-4 2 192 0 0,8-3 40 0 0,-4 1 8 0 0,3 1 0 0 0,0-1-144 0 0,2 0-24 0 0,2-1-8 0 0,2 3 0 0 0,-2-1-128 0 0,3-1 0 0 0,0 0 64 0 0,-2 0-64 0 0,4 2 0 0 0,0-3-72 0 0,1 2 8 0 0,-2-1-4928 0 0</inkml:trace>
  <inkml:trace contextRef="#ctx0" brushRef="#br2" timeOffset="94">24698 2409 2304 0 0,'0'0'200'0'0,"-3"-2"-200"0"0,-1 2 0 0 0,0-2 0 0 0,1 1 1080 0 0,3 1 168 0 0,0 0 40 0 0,0 0 8 0 0,0 0-592 0 0,0 0-112 0 0,0 0-24 0 0,0 0-8 0 0,0 0-192 0 0,0 0-40 0 0,0 0-8 0 0,0 0 0 0 0,0 0 24 0 0,0 0 0 0 0,3 1 0 0 0,4 1 0 0 0,-1-2-32 0 0,0 2-8 0 0,4 0 0 0 0,-2-2 0 0 0,3 0-136 0 0,0 0-24 0 0,1 1-8 0 0,1-2 0 0 0,1-1-136 0 0,1 2 80 0 0,0-2-80 0 0,0 2 64 0 0,2-3-64 0 0,0-1 0 0 0,-1 4 0 0 0,2-3 64 0 0,0 2-64 0 0,1-2 0 0 0,-2 0 0 0 0,2 1 0 0 0,2 0 0 0 0,-2 1 96 0 0,1-1-96 0 0,-1 0 96 0 0,4-1-32 0 0,-4 2-64 0 0,0-2 96 0 0,2 2-32 0 0,-1-2-64 0 0,-2 1 0 0 0,2 1 0 0 0,-2-2 64 0 0,-1-1-64 0 0,-1 2 0 0 0,1 0 0 0 0,-2 1-88 0 0,0-1 88 0 0,0 0 88 0 0,-1-1-24 0 0,0 3 0 0 0,-2-1-64 0 0,-2 1 0 0 0,2-2 0 0 0,-3 1 64 0 0,0 0-64 0 0,-2 1 0 0 0,-2-1-96 0 0,1 1 96 0 0,-3 0-232 0 0,0 1 8 0 0,-1-2 8 0 0,-2 1 0 0 0,0 0-192 0 0,0 0-40 0 0,-4 0 0 0 0,1 0-4784 0 0</inkml:trace>
  <inkml:trace contextRef="#ctx0" brushRef="#br3" timeOffset="95">26168 2409 10016 0 0,'0'0'448'0'0,"0"0"88"0"0,0 0-432 0 0,0 0-104 0 0,0 0 0 0 0,0 0 0 0 0,0 3 136 0 0,0 1 8 0 0,0-1 0 0 0,0 4 0 0 0,0-4 144 0 0,1 3 32 0 0,-1 1 8 0 0,0-2 0 0 0,0 2-104 0 0,0 1-32 0 0,0-1 0 0 0,0 0 0 0 0,0 0-72 0 0,-1 0-24 0 0,-1 0 0 0 0,2 2 0 0 0,2-3-96 0 0,-2 2 64 0 0,-2-2-64 0 0,2 0 0 0 0,0-1 0 0 0,0-2-120 0 0,0 2 16 0 0,0-2-5504 0 0</inkml:trace>
  <inkml:trace contextRef="#ctx0" brushRef="#br3" timeOffset="96">25420 2479 2304 0 0,'-4'0'96'0'0,"3"0"32"0"0,1 0-128 0 0,-2-2 0 0 0,0 2 0 0 0,2 0 0 0 0,2-1 1448 0 0,-2 1 272 0 0,0 0 48 0 0,0-3 16 0 0,2 3-1280 0 0,0-3-256 0 0,-2 3-56 0 0,0 0 0 0 0,4-1-32 0 0,2 1-8 0 0,-3 0 0 0 0,3 0 0 0 0,0 1 104 0 0,0-1 32 0 0,2-1 0 0 0,-2 1 0 0 0,4-1-16 0 0,-2 0 0 0 0,3-1 0 0 0,0-1 0 0 0,1 3-88 0 0,3-1-24 0 0,1-2 0 0 0,-1 2 0 0 0,0-1-40 0 0,1 0-16 0 0,1 2 0 0 0,0-4 0 0 0,2 3-32 0 0,2-1-8 0 0,-1-1 0 0 0,2 3 0 0 0,-1 0-64 0 0,-1-2 0 0 0,3 0 0 0 0,-3 2 64 0 0,1-1-64 0 0,2 1 0 0 0,-1 0 0 0 0,2-3 0 0 0,-4 6 0 0 0,2-3 64 0 0,1-3-64 0 0,-3 3 64 0 0,1 3-64 0 0,-3-3 0 0 0,1 0 0 0 0,0 0 0 0 0,-3-3 0 0 0,-1 3-136 0 0,-1-1 32 0 0,-1 1 8 0 0,1 0-136 0 0,-3-3-24 0 0,-1 3-8 0 0,-3-2 0 0 0,1 2-152 0 0,-1-1-32 0 0,-1 0-8 0 0</inkml:trace>
  <inkml:trace contextRef="#ctx0" brushRef="#br3" timeOffset="97">18576 2468 3224 0 0,'0'0'288'0'0,"2"-2"-288"0"0,2 2 0 0 0,1 0 0 0 0,0 0 704 0 0,1-1 96 0 0,1-2 8 0 0,0 3 8 0 0,1 0-272 0 0,0-1-64 0 0,1 1 0 0 0,0-2-8 0 0,3 2 72 0 0,-2-2 8 0 0,1 1 8 0 0,2 0 0 0 0,2-1-168 0 0,0 2-32 0 0,0 0-8 0 0,-1-3 0 0 0,1 2-160 0 0,-2 1-40 0 0,1 0-8 0 0,1-2 0 0 0,-2 2-40 0 0,1 0-8 0 0,-3 0 0 0 0,3 2 0 0 0,-2-2 40 0 0,0 0 8 0 0,2 0 0 0 0,-2 0 0 0 0,4 0 16 0 0,-2 0 8 0 0,-2 0 0 0 0,1 0 0 0 0,-2 0-72 0 0,0 0-8 0 0,2 0-8 0 0,-4 0 0 0 0,2 0-80 0 0,-3 0 0 0 0,3-2 0 0 0,-4 2 0 0 0,2 0 64 0 0,-3 0-64 0 0,3 0 64 0 0,-3 0-64 0 0,-2 2 0 0 0,1-2 0 0 0,-1 1 0 0 0,0-1 0 0 0,-3 0 0 0 0,2 3-96 0 0,-3-3 32 0 0,0 0 64 0 0,0 0-288 0 0,3 0 8 0 0,-3 0 0 0 0,0 0 0 0 0,0 0-344 0 0,0 0-72 0 0</inkml:trace>
  <inkml:trace contextRef="#ctx0" brushRef="#br3" timeOffset="98">25517 2462 9648 0 0,'0'0'424'0'0,"0"0"88"0"0,-2-2-408 0 0,2 2-104 0 0,-1-3 0 0 0,1 3 0 0 0,-4-1 664 0 0,4 1 104 0 0,0-1 32 0 0,0 1 0 0 0,0 0-440 0 0,0 0-80 0 0,-3 0-24 0 0,3 0 0 0 0,0 0 0 0 0,-1 4 0 0 0,-1-1 0 0 0,2 4 0 0 0,-2-3-160 0 0,2 2-32 0 0,0 3 0 0 0,-2 1-64 0 0,2-2 0 0 0,-1 0 0 0 0,1 0 0 0 0,0 1 0 0 0,0 0 64 0 0,0-1-64 0 0,-3-1 0 0 0,3-2 0 0 0,3 3 0 0 0,-3-2-136 0 0,0-1 24 0 0,0 2 8 0 0,0-4-184 0 0,0 1-40 0 0,0-4-8 0 0,0 0 0 0 0,0 0-120 0 0,0 0-24 0 0,0 0-8 0 0,0 0 0 0 0,0 0-176 0 0,0 0-32 0 0,0 0-8 0 0,0 0 0 0 0,0 0-176 0 0,0 0-40 0 0,0 0-8 0 0,0 0 0 0 0,0 0 680 0 0,0 0 136 0 0,0 0 24 0 0,0 0 8 0 0,0 0 288 0 0,0 0 56 0 0,0 0 16 0 0,0 0 0 0 0,3 0 136 0 0,-1 0 24 0 0,2 0 8 0 0,-2-3 0 0 0,3 2-32 0 0,2 1 0 0 0,0 0 0 0 0,0 0 0 0 0,0 0-152 0 0,2 0-32 0 0,1-3-8 0 0,0 3 0 0 0,2 0-64 0 0,-1-3-8 0 0,0 3-8 0 0,3 0 0 0 0,-3-2-64 0 0,6 0-16 0 0,-2 1 0 0 0,0 1 0 0 0,0-1 64 0 0,0 1 0 0 0,2-2 8 0 0,0 2 0 0 0,-1-1-32 0 0,2 1-8 0 0,-1-4 0 0 0,0 3 0 0 0,1 1-96 0 0,-2 0 72 0 0,2 0-72 0 0,-2-1 64 0 0,3-1-64 0 0,-4 2 64 0 0,1-3-64 0 0,2 3 64 0 0,-2 0-64 0 0,2 0 96 0 0,-2-3-96 0 0,-1 3 96 0 0,0 0 32 0 0,-1 0 16 0 0,1 0 0 0 0,-2 3 0 0 0,0 0-144 0 0,-1-3 0 0 0,-1 0 0 0 0,1 0 0 0 0,-2 1 0 0 0,0 0 0 0 0,-2-1 0 0 0,-1 0 0 0 0,1 0 0 0 0,-1 0-128 0 0,-1 0 32 0 0,-2 0 0 0 0,1 0 96 0 0,1-1 128 0 0,-3 0-24 0 0,1 1-8 0 0,-4 0-32 0 0,0 0-64 0 0,0 0 88 0 0,0 0-88 0 0,0 0 0 0 0,0 0 0 0 0,0 0 0 0 0,-4-3-96 0 0,-1 3-544 0 0,1 0-96 0 0,-1-3-32 0 0,1 3 0 0 0</inkml:trace>
  <inkml:trace contextRef="#ctx0" brushRef="#br0" timeOffset="99">23109 2759 10304 0 0,'0'0'456'0'0,"0"0"96"0"0,0 0-440 0 0,0 0-112 0 0,0 0 0 0 0,0 0 0 0 0,0 0-88 0 0,1 1-40 0 0,1 1 0 0 0,2-1-8 0 0,-1 0-16 0 0,1 1 0 0 0</inkml:trace>
  <inkml:trace contextRef="#ctx0" brushRef="#br0" timeOffset="100">23019 2783 10592 0 0,'-1'-4'944'0'0,"1"4"-752"0"0,-1 0-192 0 0,1 0 0 0 0,0 0 448 0 0,0 0 64 0 0,0 0 0 0 0,0 0 8 0 0,0 0-8 0 0,0 4-8 0 0,1 3 0 0 0,-1-3 0 0 0,-1 2-104 0 0,1 2-17 0 0,0-2-7 0 0,0 3 0 0 0,0 2-128 0 0,-3-1-24 0 0,3-1-8 0 0,0 0 0 0 0,0 1-144 0 0,0 1-72 0 0,0-2 80 0 0,3 2-80 0 0,-3-3 72 0 0,1 1-72 0 0,-1-4 64 0 0,1 3-64 0 0,1-5 0 0 0,-1 4-128 0 0,-1-5 24 0 0,0-2 0 0 0,0 0-216 0 0,3 3-32 0 0,-3-3-16 0 0,0 0 0 0 0,0 0-1007 0 0,0 0-209 0 0</inkml:trace>
  <inkml:trace contextRef="#ctx0" brushRef="#br0" timeOffset="101">23280 2792 5984 0 0,'0'0'536'0'0,"0"0"-432"0"0,0 0-104 0 0,-3 1 0 0 0,-1-1 1280 0 0,0 1 240 0 0,-1 3 48 0 0,1-2 0 0 0,-1 2-696 0 0,-1 0-136 0 0,2 0-32 0 0,-2 2-8 0 0,2-1-120 0 0,-1 0-33 0 0,5 2 1 0 0,-4 0 0 0 0,1 1-256 0 0,0-2-64 0 0,1-1 0 0 0,0 0-8 0 0,2 0-96 0 0,4 0-24 0 0,-1-1 0 0 0,-2 0 0 0 0,1-1-96 0 0,5 1 0 0 0,-3-3 0 0 0,4 1 0 0 0,-1-2-96 0 0,1 0-64 0 0,1-3-8 0 0,0-1-4847 0 0,1 2-969 0 0</inkml:trace>
  <inkml:trace contextRef="#ctx0" brushRef="#br0" timeOffset="102">22916 2873 9704 0 0,'-1'-2'424'0'0,"1"2"96"0"0,0 0-416 0 0,0 0-104 0 0,0 0 0 0 0,0 0 0 0 0,4 0 432 0 0,0 0 64 0 0,0-1 16 0 0,-1-1 0 0 0,3 0-72 0 0,-2 2-16 0 0,3 0 0 0 0,1-1 0 0 0,-2 0-328 0 0,2 1-96 0 0,-2 0 0 0 0,1-2 64 0 0,1 1-64 0 0,-1 1 0 0 0,0 0 0 0 0,0 0 0 0 0,1 0-96 0 0,0 0-32 0 0,-2 0-8 0 0,4-4 0 0 0,-4 4-136 0 0,1-1-24 0 0,0 0-8 0 0,-2-1 0 0 0,-1 1 304 0 0,3-1 0 0 0,-2 0 0 0 0,1-2 0 0 0,-3 4 0 0 0,1-2 0 0 0,-1 1 0 0 0,0-3 0 0 0,-1 4 184 0 0,-2 0 40 0 0,0 0 16 0 0,3-2 0 0 0,-1 1 104 0 0,-2 1 16 0 0,0 0 8 0 0,3 0 0 0 0,1 1-48 0 0,-4 1 0 0 0,2 3-8 0 0,-1-2-1 0 0,3 2-87 0 0,-4-1-24 0 0,3 3 0 0 0,-2-2 0 0 0,-1 1-32 0 0,5-2-8 0 0,-5 3 0 0 0,3-4 0 0 0,-3 5-160 0 0,3-3 72 0 0,0 1-72 0 0,-2-1 0 0 0,-1-1 64 0 0,4 0-64 0 0,-2-1 0 0 0,0 0 0 0 0,-2-3-64 0 0,0 0-72 0 0,2 2-16 0 0,-2-2 0 0 0,0 0-360 0 0,0 0-80 0 0,2 0-15 0 0</inkml:trace>
  <inkml:trace contextRef="#ctx0" brushRef="#br3" timeOffset="103">25231 2913 5984 0 0,'-1'-5'536'0'0,"0"4"-432"0"0,0-1-104 0 0,-1-2 0 0 0,0-1 656 0 0,2 1 112 0 0,-1 4 16 0 0,1-5 8 0 0,1 5-552 0 0,3-2-112 0 0,-2-1-16 0 0,1 0-8 0 0,0 3 64 0 0,-1-5 16 0 0,4 5 0 0 0,-1-2 0 0 0,5 1 48 0 0,-2 1 16 0 0,1-3 0 0 0,2 3 0 0 0,1-2-80 0 0,-1 2-8 0 0,3 0-8 0 0,-1 0 0 0 0,1 0-72 0 0,2 0-16 0 0,2 0 0 0 0,-2 2 0 0 0,5-2-64 0 0,0 0 0 0 0,0 3 0 0 0,1-2 64 0 0,2 1-64 0 0,0 1 0 0 0,0-1 0 0 0,1-2 0 0 0,0 3 0 0 0,0-2 0 0 0,1 1 0 0 0,2-2 0 0 0,1 2 0 0 0,-1-2 0 0 0,-2-2 0 0 0,-1 2 0 0 0,1-2 0 0 0,-2 1 0 0 0,2-2 0 0 0,-1 3 64 0 0,-1-5-64 0 0,0 5 0 0 0,-1-3 0 0 0,-2 0 64 0 0,1 3-64 0 0,-4-2 64 0 0,1-1-64 0 0,-2 3 64 0 0,-2-4-64 0 0,0 4 0 0 0,-2 0 0 0 0,1 0 64 0 0,-1 0-64 0 0,-2 0 0 0 0,0 0 0 0 0,0 1 64 0 0,-2 2-64 0 0,-2-3 0 0 0,-1 0 0 0 0,0 5 0 0 0,0-5 0 0 0,-1 4 0 0 0,0-2 0 0 0,-3 1 64 0 0,2-1-64 0 0,-4-2-112 0 0,3 4 24 0 0,-3 0-3424 0 0,0-4-680 0 0</inkml:trace>
  <inkml:trace contextRef="#ctx0" brushRef="#br3" timeOffset="104">18384 2900 3224 0 0,'0'0'136'0'0,"0"0"40"0"0,0 0-176 0 0,-2 0 0 0 0,1-3 0 0 0,0 2 0 0 0,-1-1 424 0 0,2 0 56 0 0,0-1 0 0 0,0 1 8 0 0,2 1-40 0 0,-2-1 0 0 0,1-1-8 0 0,-1 1 0 0 0,1-1-56 0 0,1 1 0 0 0,2-1-8 0 0,-1 2 0 0 0,-1 1-24 0 0,1-2 0 0 0,1 2 0 0 0,1-1 0 0 0,2 1-152 0 0,0 0-32 0 0,0 0-8 0 0,1-2 0 0 0,2 4 80 0 0,-1-1 16 0 0,3-1 0 0 0,0 0 0 0 0,1 2-128 0 0,3-2-32 0 0,0 0 0 0 0,1 0 0 0 0,1 0 40 0 0,-1 1 8 0 0,1-1 0 0 0,0 0 0 0 0,0 3-144 0 0,1-3 0 0 0,4 0 64 0 0,-3 0-64 0 0,2 0 232 0 0,0 2 24 0 0,-1-2 0 0 0,0 3 0 0 0,0-3-256 0 0,-1 2 0 0 0,0-2 0 0 0,0 2 0 0 0,1-1 0 0 0,-1 1 0 0 0,0 1 0 0 0,1-3 0 0 0,-1 2 0 0 0,0-2 0 0 0,0 1 0 0 0,0-1 0 0 0,1 2 64 0 0,-3-2-64 0 0,1 0 0 0 0,-3 0 0 0 0,3 0 64 0 0,-1 0-64 0 0,1 0 0 0 0,-3 0 0 0 0,5 0 80 0 0,-4 0-80 0 0,2 0 80 0 0,-2 0-80 0 0,-1 0 160 0 0,-1 0-8 0 0,0-2-8 0 0,0 2 0 0 0,-3 0-48 0 0,3 0 0 0 0,-4 2-8 0 0,2-2 0 0 0,0 0-88 0 0,-2 2 64 0 0,-1-1-64 0 0,1 1 64 0 0,-1-1-64 0 0,1 1 0 0 0,-2-2 0 0 0,-1 3 64 0 0,0-1-64 0 0,1-2 0 0 0,1 0 0 0 0,-1 5 0 0 0,-3-5 0 0 0,4 4 0 0 0,-2-2 0 0 0,-4-2 0 0 0,3 2 0 0 0,-1-1 0 0 0,1 1 0 0 0,-3-2 64 0 0,1 1-64 0 0,0-1 0 0 0,-3 2 0 0 0,3-2 64 0 0,-2 0-64 0 0,1 2 0 0 0,-3-2 0 0 0,-1 0 64 0 0,0 0-64 0 0,0 0 0 0 0,0 0 0 0 0,0 0 0 0 0,0 0 64 0 0,0 0-64 0 0,0 0 64 0 0,0 0-64 0 0,0 0 64 0 0,0 0-64 0 0,0 0 64 0 0,0 0-64 0 0,0 0 0 0 0,0 0 64 0 0,-1 1-64 0 0,1-1 0 0 0,0 0 64 0 0,-2 4-64 0 0,2-4 0 0 0,-2 1 64 0 0,2 2-64 0 0,0 0 0 0 0,0 1 0 0 0,0-1 64 0 0,0 2-64 0 0,-2-2 0 0 0,2 2 0 0 0,-1 1 0 0 0,1 2 0 0 0,0 1 96 0 0,0 2-96 0 0,0 0 96 0 0,0 0-96 0 0,0 2 0 0 0,0 0 0 0 0,0 1 0 0 0,0 4 64 0 0,0-1-64 0 0,0 1 96 0 0,1 0-33 0 0,-1 1 25 0 0,0-2 0 0 0,0 1 0 0 0,0 1 0 0 0,-1-1 8 0 0,1 1 8 0 0,0 0 0 0 0,0 0 0 0 0,0 1 72 0 0,0 1 16 0 0,0-4 0 0 0,0 1 0 0 0,0 1-192 0 0,0 0 0 0 0,0-3 0 0 0,0 2 0 0 0,0-3 0 0 0,0 2 0 0 0,1-1 64 0 0,-1 2-64 0 0,0-3 80 0 0,0 0-16 0 0,0 3-64 0 0,-1-1 96 0 0,1-1-96 0 0,1 1 0 0 0,-1-4 64 0 0,0 2-64 0 0,0-2 0 0 0,0 0 88 0 0,2-2-88 0 0,-2-1 80 0 0,0 1 24 0 0,0-3 8 0 0,0 0 0 0 0,0 0 0 0 0,0-2-16 0 0,0 0 0 0 0,0-1 0 0 0,0-1 0 0 0,0 1 72 0 0,0-2 16 0 0,0-3 0 0 0,0 0 0 0 0,0 3-296 0 0,0-3-56 0 0,0 0-16 0 0,0 0 0 0 0,0 0-168 0 0,0 0-40 0 0,0 0-8 0 0,0 0-6927 0 0</inkml:trace>
  <inkml:trace contextRef="#ctx0" brushRef="#br3" timeOffset="105">26244 2886 8232 0 0,'-3'-5'360'0'0,"2"5"88"0"0,1-2-360 0 0,0 2-88 0 0,-2-5 0 0 0,2 5 0 0 0,2-3 368 0 0,-2 2 56 0 0,0-1 16 0 0,0 2 0 0 0,0 0-24 0 0,0 0 0 0 0,0-1 0 0 0,0 1 0 0 0,0 0-128 0 0,0 0-24 0 0,0 0-8 0 0,0 0 0 0 0,1 4-96 0 0,0 1-16 0 0,-1 2-8 0 0,2-1 0 0 0,0 2 24 0 0,-2 0 0 0 0,0-1 0 0 0,0 5 0 0 0,2-1 16 0 0,-1 2 8 0 0,-1-1 0 0 0,2 5 0 0 0,-1 0-8 0 0,-1-2 0 0 0,2 1 0 0 0,-1 2 0 0 0,0 0-56 0 0,2 1-16 0 0,-2 0-1 0 0,0 1 1 0 0,0-3-24 0 0,-1 1-8 0 0,0-1 0 0 0,2 1 0 0 0,0-1-72 0 0,-2 0 80 0 0,0 0-80 0 0,0-1 80 0 0,0 0-8 0 0,0 2 0 0 0,0 1 0 0 0,0-1 0 0 0,0-3-8 0 0,0-1-64 0 0,0 1 96 0 0,0-5-32 0 0,2 3-64 0 0,-2-2 64 0 0,0 2-64 0 0,0-3 64 0 0,0-2 64 0 0,2 1 0 0 0,-2-2 8 0 0,0-1 0 0 0,0 2-136 0 0,0-3 0 0 0,0 3 0 0 0,3-2 0 0 0,-3-1 0 0 0,2-3 0 0 0,-2 4 0 0 0,1-4 0 0 0,-1 2 0 0 0,2 0-128 0 0,-4-3 40 0 0,2-1 8 0 0,0 0-336 0 0,0 0-64 0 0,0 0-8 0 0</inkml:trace>
  <inkml:trace contextRef="#ctx0" brushRef="#br3" timeOffset="106">25215 2929 3224 0 0,'-3'-8'136'0'0,"3"6"40"0"0,0-4-176 0 0,0 6 0 0 0,-3-5 0 0 0,3 3 0 0 0,3-1 1064 0 0,-6 1 184 0 0,2 1 32 0 0,1 1 0 0 0,0 0-664 0 0,0 0-136 0 0,0 0-24 0 0,0 6-8 0 0,-1-1-168 0 0,-1 3-40 0 0,1 2-8 0 0,1-1 0 0 0,0 3 0 0 0,0 4 0 0 0,0 0 0 0 0,0 3 0 0 0,-1 2 112 0 0,1 1 16 0 0,0 1 8 0 0,-3 2 0 0 0,3 1-208 0 0,-1 3-48 0 0,-1-1-8 0 0,1 1 0 0 0,-1-1 48 0 0,-3 2 8 0 0,5-1 0 0 0,-4 0 0 0 0,2-2-64 0 0,-2-3 0 0 0,1-2-8 0 0,1-1 0 0 0,0-3 40 0 0,0-2 0 0 0,0 2 8 0 0,1-4 0 0 0,-1 2-8 0 0,0-3-8 0 0,1-3 0 0 0,0-1 0 0 0,0 4-120 0 0,0-6 64 0 0,-2 2-64 0 0,3-4 0 0 0,-1 1-64 0 0,0-1-64 0 0,1-5-16 0 0,0 0 0 0 0,0 0-392 0 0,0 0-72 0 0,0 0-24 0 0,0-5-5064 0 0</inkml:trace>
  <inkml:trace contextRef="#ctx0" brushRef="#br0" timeOffset="107">22872 2948 4608 0 0,'0'0'408'0'0,"0"0"-328"0"0,0 0-80 0 0,0 0 0 0 0,0 0 1232 0 0,0 0 232 0 0,0 0 40 0 0,0 0 16 0 0,0 0-800 0 0,-1 5-160 0 0,1-5-32 0 0,-1 5-8 0 0,0 3-168 0 0,1 0-32 0 0,-2-4 0 0 0,2 3-8 0 0,2 1-32 0 0,-2-1-8 0 0,-2 1 0 0 0,2 1 0 0 0,2-2 0 0 0,-2 2 0 0 0,1-1 0 0 0,-1-3-1 0 0,1 4-167 0 0,-1-2-32 0 0,0-1-8 0 0,0 0 0 0 0,0-1 16 0 0,0 3 0 0 0,1-3 0 0 0,-1 1 0 0 0,0-1-80 0 0,2-2 0 0 0,-2 2 0 0 0,0-3 0 0 0,0 2 0 0 0,0-4 64 0 0,0 0-64 0 0,0 0 0 0 0,0 0 64 0 0,0 0-64 0 0,0 0 64 0 0,0 0-64 0 0,0-4 0 0 0,-2 2 0 0 0,1-3 0 0 0,-1 2 0 0 0,0-2 0 0 0,1 1 0 0 0,-1-2-72 0 0,1 1 72 0 0,0-3-128 0 0,1 1 24 0 0,0-1 8 0 0,-2 2 0 0 0,2-2 96 0 0,0 0 120 0 0,0 1-24 0 0,0-4-8 0 0,0 5-88 0 0,0-3 0 0 0,0 1 0 0 0,2 1-88 0 0,-1 0 88 0 0,0-1 0 0 0,1 1 0 0 0,2-1-64 0 0,-2 1 64 0 0,2 1 0 0 0,1 2-72 0 0,-1-3 72 0 0,1 4-72 0 0,-1-2 72 0 0,2 1-96 0 0,-1 1 96 0 0,-1-1-64 0 0,2 1 64 0 0,-1 2 0 0 0,-2 0 0 0 0,4 1-72 0 0,-3 1 72 0 0,-2 0 0 0 0,4 2-72 0 0,-2 0 72 0 0,0 1 0 0 0,0-2 0 0 0,-2 3 0 0 0,0-1 0 0 0,0-3 0 0 0,-4 5 0 0 0,2-2 0 0 0,0 0 0 0 0,-2 1 0 0 0,1-2 0 0 0,-2 3 0 0 0,0-2 0 0 0,-3 2-128 0 0,3-5 17 0 0,-1 5 7 0 0,-2-4-272 0 0,-1 0-48 0 0,1 3-16 0 0,1-2 0 0 0,-2 0-1224 0 0,0-2-240 0 0</inkml:trace>
  <inkml:trace contextRef="#ctx0" brushRef="#br3" timeOffset="108">18322 2913 3680 0 0,'0'0'328'0'0,"0"0"-264"0"0,0 0-64 0 0,0 0 0 0 0,0 0 512 0 0,0 0 80 0 0,0 0 16 0 0,0 0 8 0 0,-2 6-16 0 0,2-4-8 0 0,-1 4 0 0 0,-2 1 0 0 0,2-2-112 0 0,0 4-32 0 0,1 1 0 0 0,-2 0 0 0 0,1 5-168 0 0,0-1-40 0 0,-3 3-8 0 0,3-1 0 0 0,0 3-64 0 0,-2 2-8 0 0,1 1-8 0 0,1 1 0 0 0,-3-2-72 0 0,3 6-16 0 0,-5 0 0 0 0,2 1 0 0 0,0-2 40 0 0,0 3 8 0 0,1 0 0 0 0,0 2 0 0 0,2-2-16 0 0,-4-2 0 0 0,3 0 0 0 0,-2 0 0 0 0,0-3 40 0 0,-1 2 8 0 0,5-3 0 0 0,-3 2 0 0 0,0-1-144 0 0,-2 0 0 0 0,-1-5 0 0 0,1 0 0 0 0,1-2 88 0 0,1-1-16 0 0,-2-1 0 0 0,1-1 0 0 0,1-4 48 0 0,1 1 8 0 0,-3-3 0 0 0,3 1 0 0 0,0-4-64 0 0,0 0-64 0 0,2-4 88 0 0,-2 2-88 0 0,2-3-160 0 0,0 0-80 0 0,0-4-16 0 0,2-3-5448 0 0</inkml:trace>
  <inkml:trace contextRef="#ctx0" brushRef="#br0" timeOffset="109">22746 3004 8752 0 0,'-5'-4'776'0'0,"1"4"-616"0"0,1 0-160 0 0,-1 3 0 0 0,1-3 672 0 0,-1 1 112 0 0,1-1 16 0 0,1 1 8 0 0,-1 1-48 0 0,-1 2-16 0 0,2-3 0 0 0,2-1 0 0 0,-1 4-360 0 0,-2 0-81 0 0,3-4-15 0 0,-1 3 0 0 0,2 0-128 0 0,-1 1-24 0 0,0-4-8 0 0,2 4 0 0 0,0 0-24 0 0,0-2-8 0 0,2 3 0 0 0,-1-5 0 0 0,2 1-96 0 0,0-1 0 0 0,1 1 0 0 0,-2-1 0 0 0,2-1 96 0 0,0 0-32 0 0,1 1-64 0 0,-1-5 96 0 0,1 5-96 0 0,-2-3 0 0 0,0 0 0 0 0,0-1 0 0 0,-3 1 0 0 0,2 0 0 0 0,0-1 0 0 0,-1 0 0 0 0,-1 2 0 0 0,-2-1 0 0 0,0-1 0 0 0,0 2 0 0 0,0-3 0 0 0,-2 2 0 0 0,0 0 0 0 0,0 1 0 0 0,-1-2 0 0 0,-1 1 0 0 0,0 2 0 0 0,-2 1 0 0 0,1 0-176 0 0,-2 0-80 0 0,-1 0-24 0 0,1 1 0 0 0,1 2-128 0 0,3 1-23 0 0,-4-2-9 0 0,1 1 0 0 0,2 0 72 0 0,0 0 16 0 0,2-1 0 0 0,2-2 0 0 0,0 0-944 0 0,2 1-184 0 0</inkml:trace>
  <inkml:trace contextRef="#ctx0" brushRef="#br0" timeOffset="110">22481 3074 5064 0 0,'0'0'448'0'0,"0"0"-352"0"0,0 0-96 0 0,0 0 0 0 0,0 0 976 0 0,0 0 176 0 0,2 0 40 0 0,1 0 8 0 0,0-1-544 0 0,0 1-112 0 0,1-3-16 0 0,-2 2-8 0 0,2 1-144 0 0,-1-1-32 0 0,1 0-8 0 0,-1 0 0 0 0,1-1-336 0 0,-2-1 0 0 0,0-1 0 0 0,1 2-88 0 0,0 1 160 0 0,-2 0 32 0 0,2-4 8 0 0,-2 2 0 0 0,-1-1-112 0 0,0-2 0 0 0,0 4 0 0 0,-1-3-80 0 0,1 1 80 0 0,-3 0 0 0 0,2 1 80 0 0,-1 2-80 0 0,1-2 128 0 0,-2 1-32 0 0,2-2 0 0 0,-1 2 0 0 0,-3 2 24 0 0,2 0 0 0 0,3 0 0 0 0,-4 0 0 0 0,1 2 8 0 0,-3 2 0 0 0,0-1 0 0 0,2 0 0 0 0,0 4 24 0 0,-1-3 8 0 0,2 2 0 0 0,-1 1 0 0 0,1 1-24 0 0,1 0 0 0 0,0-1-1 0 0,0 2 1 0 0,2-5-56 0 0,0 4-16 0 0,2-1 0 0 0,0-1 0 0 0,0 0 0 0 0,1-3 0 0 0,4 3 0 0 0,-1-5 0 0 0,0 2-64 0 0,2-2 0 0 0,0-2 0 0 0,2-1-88 0 0,1 1-967 0 0,-1 0-201 0 0,14-8-40 0 0,-8 3-8 0 0</inkml:trace>
  <inkml:trace contextRef="#ctx0" brushRef="#br0" timeOffset="111">22199 3031 7832 0 0,'0'0'696'0'0,"0"0"-560"0"0,0 0-136 0 0,0 0 0 0 0,0 0 640 0 0,0 0 104 0 0,0 0 24 0 0,0 0 0 0 0,0 0-104 0 0,0 0-24 0 0,0 0 0 0 0,0 3 0 0 0,0 4-128 0 0,0 0-32 0 0,2 0-8 0 0,-2 2 0 0 0,0 0-160 0 0,2 1-33 0 0,1-4-7 0 0,-3 3 0 0 0,2-1-40 0 0,0 0-8 0 0,0 1 0 0 0,0 0 0 0 0,0-2-224 0 0,-1 0 0 0 0,0 0 0 0 0,2 1-80 0 0,-3-2 80 0 0,0-2 0 0 0,2 0-72 0 0,-2-4 72 0 0,0 4-80 0 0,0-4 80 0 0,0 0-104 0 0,-2 4 40 0 0,2-4-24 0 0,0 0 0 0 0,0 0 0 0 0,0 0 0 0 0,0 0 88 0 0,0 0-104 0 0,0 0 40 0 0,0 0 64 0 0,0-3 0 0 0,2 2 0 0 0,-2-2 0 0 0,2-2 0 0 0,-2 1 0 0 0,3 0 0 0 0,0 0 0 0 0,-1-2 0 0 0,0 1 0 0 0,2 2 0 0 0,-1-1 0 0 0,1 0 0 0 0,-1 2-88 0 0,2-1 88 0 0,-1 3-64 0 0,0-3 64 0 0,2 2 0 0 0,-2 1 0 0 0,1 0 0 0 0,0 0-64 0 0,-3 1 64 0 0,3 2 0 0 0,-2-1 80 0 0,2 1-80 0 0,-1-1 72 0 0,0 0-72 0 0,0 3 64 0 0,-1-3-64 0 0,1 2 64 0 0,-2 0-64 0 0,-2-4 0 0 0,1 5 64 0 0,0-1-64 0 0,-2-2 64 0 0,0 2-64 0 0,-2 0 64 0 0,0 1-64 0 0,2-2 0 0 0,-4 0-96 0 0,2 1 96 0 0,-1 0-280 0 0,-2-1 8 0 0,2 0 0 0 0,-2 1 1 0 0,1-3-233 0 0,-1 2-40 0 0,2-1-16 0 0,0 1-3432 0 0,-2-3-680 0 0</inkml:trace>
  <inkml:trace contextRef="#ctx0" brushRef="#br0" timeOffset="112">22361 3061 10880 0 0,'0'0'480'0'0,"0"0"104"0"0,0 0-464 0 0,0 0-120 0 0,0 0 0 0 0,0 3 0 0 0,3 0 224 0 0,-3-1 16 0 0,4 3 8 0 0,-2-1 0 0 0,-1 1 88 0 0,-1-1 16 0 0,3-2 8 0 0,-2 4 0 0 0,0-3 0 0 0,-1 3 0 0 0,2 0 0 0 0,-2 0 0 0 0,0-1-360 0 0,0 0 0 0 0,0 1 0 0 0,0 0 0 0 0,0-3 0 0 0,2 1 64 0 0,-2-4-64 0 0,0 0 72 0 0,0 7-72 0 0,0-7 64 0 0,0 0-64 0 0,0 0 64 0 0,1 2-64 0 0,-1-2 96 0 0,0 0-96 0 0,0 0 96 0 0,0 0-96 0 0,0 0 80 0 0,0-2-80 0 0,0-1 79 0 0,2 0-79 0 0,-2-2 0 0 0,0 2 0 0 0,0-1 64 0 0,1-4-64 0 0,1 1 0 0 0,-1-1 0 0 0,0 1 64 0 0,2 0-144 0 0,-2-1-32 0 0,1 2-7 0 0,0-3-1 0 0,1 2-280 0 0,1-2-56 0 0,-1 5-16 0 0,1-4 0 0 0,-1 3-664 0 0,1-1-136 0 0</inkml:trace>
  <inkml:trace contextRef="#ctx0" brushRef="#br3" timeOffset="113">18866 3048 6448 0 0,'0'-2'576'0'0,"0"2"-464"0"0,1-5-112 0 0,2 5 0 0 0,2 0 576 0 0,0 0 96 0 0,-1-2 24 0 0,2 2 0 0 0,0 0-112 0 0,1 0-16 0 0,2 0-8 0 0,0 0 0 0 0,-2 2-176 0 0,1 3-40 0 0,1-5-8 0 0,-2 4 0 0 0,0-4-136 0 0,2 5-24 0 0,0 0-8 0 0,0 1 0 0 0,-3-3-8 0 0,4 3-8 0 0,-3 2 0 0 0,4 0 0 0 0,-4 1-72 0 0,1-3-16 0 0,1 3 0 0 0,-1 1 0 0 0,-2 1 0 0 0,2-1 0 0 0,-2 0 0 0 0,2 3 0 0 0,-2-3 48 0 0,1 3 8 0 0,-1 1 0 0 0,2-3 0 0 0,-3 3-16 0 0,0-3 0 0 0,-1 3 0 0 0,1 1 0 0 0,0-1-104 0 0,-2 1 72 0 0,-1-2-72 0 0,1 1 64 0 0,-1 1 31 0 0,1-2 1 0 0,-2-2 0 0 0,-1 1 0 0 0,3-2-32 0 0,-1 2 0 0 0,-1-2 0 0 0,2 1 0 0 0,-3-4 200 0 0,1 1 40 0 0,2 0 8 0 0,-2 1 0 0 0,0-1-168 0 0,2-2-32 0 0,-2-1-8 0 0,2 0 0 0 0,1 3-8 0 0,-2-3-8 0 0,1-1 0 0 0,0-2 0 0 0,-1 6-88 0 0,1-4 0 0 0,-1 0 0 0 0,2-2 0 0 0,-1 1 0 0 0,1-2 0 0 0,-2 3 0 0 0,2-3 0 0 0,0-1 0 0 0,-2 0 128 0 0,1 3-16 0 0,-2-2-8 0 0,-1-1 56 0 0,0 0 16 0 0,4 0 0 0 0,-4 0 0 0 0,0 0-176 0 0,0 0 0 0 0,3-1 0 0 0,-3 1 0 0 0,0 0 0 0 0,0 0 88 0 0,0 0-24 0 0,0 0 0 0 0,0 0 32 0 0,0 0 0 0 0,0-3 0 0 0,0 3 0 0 0,0 0-96 0 0,0 0 0 0 0,0 0 0 0 0,0 0 0 0 0,-2-5 0 0 0,2 5 0 0 0,0 0 0 0 0,0 0 0 0 0,0 0 0 0 0,0 0 0 0 0,0 0 0 0 0,0 0 64 0 0,-2 5-64 0 0,-2-5 0 0 0,-1 0-80 0 0,4 0 80 0 0,-5 3 0 0 0,3-2 0 0 0,-6-1 0 0 0,2 1 0 0 0,0-1 0 0 0,0 4 0 0 0,-2-4 0 0 0,-1 0 0 0 0,-2 0-88 0 0,2 0-40 0 0,0 0-16 0 0,-3-4-7967 0 0</inkml:trace>
  <inkml:trace contextRef="#ctx0" brushRef="#br0" timeOffset="114">22072 3080 1376 0 0,'0'0'128'0'0,"-1"-3"-128"0"0,-1-1 0 0 0,-2-1 0 0 0,4 2 1584 0 0,-3 0 296 0 0,1 0 56 0 0,-1 0 16 0 0,1 1-928 0 0,-1-3-192 0 0,1 3-32 0 0,-1 1 0 0 0,1 1-240 0 0,-2 0-48 0 0,0-1 0 0 0,1 2-8 0 0,-1 0-120 0 0,1 1-16 0 0,-2 3-8 0 0,3-2 0 0 0,-2 2-120 0 0,0 1-24 0 0,0 1-9 0 0,2 0 1 0 0,-2-2 64 0 0,2 4 16 0 0,0 0 0 0 0,1 2 0 0 0,-2 0-192 0 0,3 2-32 0 0,0-2 0 0 0,0 2-64 0 0,0-3 64 0 0,3 2-64 0 0,-2-2 0 0 0,1-1 0 0 0,0-2 88 0 0,1 4-88 0 0,0-4 80 0 0,-2 0-80 0 0,2-1 0 0 0,-2-2 0 0 0,2 0 0 0 0,-2 2 0 0 0,2-3-224 0 0,-1-2 16 0 0,-1 2 0 0 0,-1-3 0 0 0,0 0-352 0 0,0 0-71 0 0,0 0-9 0 0,0 0-3624 0 0,0 0-728 0 0</inkml:trace>
  <inkml:trace contextRef="#ctx0" brushRef="#br3" timeOffset="115">18884 3110 2760 0 0,'-3'-8'120'0'0,"3"6"32"0"0,-2-2-152 0 0,1 0 0 0 0,-1-1 0 0 0,1 1 0 0 0,-2 2 1680 0 0,1-2 304 0 0,-1 1 64 0 0,-1 1 16 0 0,3-1-1144 0 0,-1 0-232 0 0,-1 0-48 0 0,-3 1 0 0 0,-2 1-224 0 0,3 1-32 0 0,-2 0-16 0 0,-1-1 0 0 0,-1 1-176 0 0,0 0-32 0 0,-1 2 0 0 0,0 3-8 0 0,1-2-56 0 0,-2 2 0 0 0,0 2-8 0 0,1-1 0 0 0,2 3 32 0 0,-1 1 7 0 0,0 1 1 0 0,2 0 0 0 0,-4 3 48 0 0,5-1 16 0 0,-3-1 0 0 0,3 2 0 0 0,-2 1-128 0 0,1-1-64 0 0,0 3 80 0 0,2 2-80 0 0,1-4 64 0 0,-1 1-64 0 0,1 3 0 0 0,-1 0 72 0 0,1 2 24 0 0,0-6 0 0 0,-1 2 0 0 0,2-3 0 0 0,-1 4-96 0 0,1-1 80 0 0,-1-3-80 0 0,-3 2 80 0 0,4 0-80 0 0,-3-3 0 0 0,3-3 0 0 0,-1 3 0 0 0,-1 0 0 0 0,-1-2 0 0 0,3-1 72 0 0,-3-1-8 0 0,3-1 24 0 0,-3 0 8 0 0,2-1 0 0 0,0-1 0 0 0,1-1-32 0 0,0-1-64 0 0,2-2 96 0 0,-2 2-32 0 0,3-4-64 0 0,-2 3 0 0 0,2-3 0 0 0,0 0 64 0 0,0 0-64 0 0,0 0 0 0 0,0 0 0 0 0,0 0 0 0 0,0 0-224 0 0,0 0-64 0 0,0 0-16 0 0,0 0 0 0 0,0 0-880 0 0,0 0-183 0 0</inkml:trace>
  <inkml:trace contextRef="#ctx0" brushRef="#br3" timeOffset="116">25715 3115 2760 0 0,'0'0'248'0'0,"-5"-2"-248"0"0,-2-2 0 0 0,2 3 0 0 0,4-4 968 0 0,-7 3 152 0 0,2 2 24 0 0,-1 7 8 0 0,1-6-520 0 0,-2 7-104 0 0,0 2-16 0 0,-2 2-8 0 0,1 3 32 0 0,2-1 8 0 0,0 3 0 0 0,-6-3 0 0 0,1 8-248 0 0,3-1-40 0 0,3-3-16 0 0,-2 2 0 0 0,3 0 80 0 0,0 3 8 0 0,2-2 8 0 0,3 0 0 0 0,3 1-200 0 0,2 1-40 0 0,-2 2 0 0 0,6-2-8 0 0,0-5-88 0 0,3 3 64 0 0,1-2-64 0 0,4-1 64 0 0,4-5-64 0 0,-3-3 64 0 0,1 0-64 0 0,7-4 64 0 0,-6-1-64 0 0,3-1 0 0 0,1-8 0 0 0,0 1 0 0 0,-3 1 0 0 0,7-10 64 0 0,-2-1-64 0 0,1-1 64 0 0,-5-4 24 0 0,1 1 0 0 0,2-1 0 0 0,-9-2 0 0 0,2 3 120 0 0,-4-1 24 0 0,-1-3 8 0 0,-2 3 0 0 0,-4-2-56 0 0,-1-3-17 0 0,-4-1 1 0 0,-2 4 0 0 0,0-2-8 0 0,-2-4-8 0 0,-4 1 0 0 0,1 1 0 0 0,-5 0-24 0 0,1 8-8 0 0,0 2 0 0 0,-4 1 0 0 0,-4-1-120 0 0,3 1 0 0 0,-8 2 0 0 0,5 5 0 0 0,-4 2 0 0 0,0 8 0 0 0,-1-4 0 0 0,2 0 0 0 0,3 3-264 0 0,-5 0-56 0 0,3 0 0 0 0,2-1-8 0 0,0 3-871 0 0,5 2-177 0 0,-16 8-32 0 0,13 0 0 0 0</inkml:trace>
  <inkml:trace contextRef="#ctx0" brushRef="#br0" timeOffset="117">22129 3141 8032 0 0,'0'0'352'0'0,"0"0"80"0"0,0 0-344 0 0,0 0-88 0 0,0 0 0 0 0,0 7 0 0 0,0-7 696 0 0,1 5 120 0 0,-1 1 24 0 0,2 0 8 0 0,-1-3-240 0 0,0 4-40 0 0,1-2-16 0 0,-2 0 0 0 0,0 0-232 0 0,1 0-56 0 0,2-2-8 0 0,-2 3 0 0 0,1-2-120 0 0,-1-1-24 0 0,2-1-8 0 0,-2 2 0 0 0,0-1-104 0 0,1 1 0 0 0,-2-4-72 0 0,0 0 72 0 0,0 0-488 0 0,4 3-56 0 0,-4-3 0 0 0,3-1-5232 0 0</inkml:trace>
  <inkml:trace contextRef="#ctx0" brushRef="#br0" timeOffset="118">22100 3099 9216 0 0,'-2'-1'816'0'0,"-1"0"-656"0"0,0-1-160 0 0,3 2 0 0 0,-4-3 576 0 0,4 3 88 0 0,0 0 8 0 0,0 0 8 0 0,0 0-360 0 0,0 0-80 0 0,0 0-16 0 0,0 0 0 0 0,0 0-224 0 0,2 4 0 0 0,0-3 0 0 0,1 0 0 0 0,0 1-704 0 0,0 2-184 0 0,3-2-40 0 0,1-2 0 0 0</inkml:trace>
  <inkml:trace contextRef="#ctx0" brushRef="#br0" timeOffset="119">23036 3113 13016 0 0,'0'0'576'0'0,"0"0"120"0"0,0 0-560 0 0,0 0-136 0 0,0 0 0 0 0,0 0 0 0 0,0 0 328 0 0,3 3 40 0 0,-3 1 8 0 0,2 1 0 0 0,0 3-32 0 0,-2-1-9 0 0,2 4 1 0 0,-2-4 0 0 0,-2 5-80 0 0,2-3-24 0 0,0 1 0 0 0,0 1 0 0 0,0-2-128 0 0,0 1-24 0 0,2 1-8 0 0,-2-2 0 0 0,2-2-72 0 0,-1 1 0 0 0,-1 2 0 0 0,0-5-88 0 0,3 4-200 0 0,0-4-48 0 0,-2 2-8 0 0,2-1 0 0 0,-1-3-296 0 0,1-2-55 0 0,1 2-9 0 0,-1 0-8 0 0</inkml:trace>
  <inkml:trace contextRef="#ctx0" brushRef="#br0" timeOffset="120">21936 3204 5528 0 0,'0'0'240'0'0,"0"0"56"0"0,0 0-232 0 0,0 0-64 0 0,1 0 0 0 0,1-3 0 0 0,2-1 856 0 0,1 2 160 0 0,-1 1 32 0 0,1-3 8 0 0,1 3-552 0 0,1-1-112 0 0,1 0-16 0 0,-1 0-8 0 0,-1-1-368 0 0,1 2 0 0 0,0-2 0 0 0,-2 2-80 0 0,2-3 80 0 0,0 4 0 0 0,0-3 0 0 0,0 2-64 0 0,0-1-112 0 0,-1 0-16 0 0,0 0-8 0 0,0 0-2776 0 0,0-1-544 0 0</inkml:trace>
  <inkml:trace contextRef="#ctx0" brushRef="#br0" timeOffset="121">23170 3233 10592 0 0,'0'0'472'0'0,"0"0"96"0"0,-2 0-456 0 0,2 0-112 0 0,0 0 0 0 0,0 0 0 0 0,0 0 672 0 0,0 0 104 0 0,0 0 24 0 0,0-2 8 0 0,2-1-360 0 0,-1 1-64 0 0,2 2-24 0 0,0 0 0 0 0,2-3-193 0 0,-2 3-39 0 0,1-4 0 0 0,-1 3-8 0 0,1-1-120 0 0,1-2 0 0 0,-2 3 64 0 0,0-2-64 0 0,1 0 0 0 0,1 1 0 0 0,-1-4 0 0 0,0 5 0 0 0,-2-5-72 0 0,-2 3 72 0 0,0-1-104 0 0,3-1 40 0 0,-2 1 64 0 0,-1 0 0 0 0,0 1 0 0 0,-4 0-64 0 0,2 2 64 0 0,1-2 0 0 0,-2 3 0 0 0,-1 0 0 0 0,-1 0 0 0 0,1 3 0 0 0,-2 0 80 0 0,1-1-80 0 0,-1 3 160 0 0,0-1-8 0 0,-1 2-8 0 0,3-1 0 0 0,-2 1-16 0 0,1 3 0 0 0,0-3 0 0 0,1 1 0 0 0,0 3 24 0 0,3-3 0 0 0,-1 3 0 0 0,2-3 0 0 0,2 1-16 0 0,0 0 0 0 0,2 0 0 0 0,1-3 0 0 0,-1 1-32 0 0,3-1-8 0 0,0 0 0 0 0,2-3 0 0 0,1 0-280 0 0,0-1-56 0 0,2-1-16 0 0,0 0 0 0 0</inkml:trace>
  <inkml:trace contextRef="#ctx0" brushRef="#br0" timeOffset="122">22849 3231 11376 0 0,'-2'-4'504'0'0,"2"4"104"0"0,0 0-488 0 0,0 0-120 0 0,0 0 0 0 0,0 0 0 0 0,0 0 424 0 0,0 0 64 0 0,0 4 16 0 0,0-4 0 0 0,0 5-80 0 0,0 0-8 0 0,0 1-8 0 0,0 2 0 0 0,0-1-169 0 0,2 0-31 0 0,-2 0-8 0 0,0 3 0 0 0,2-4-104 0 0,-2 2-16 0 0,1-1-8 0 0,2-3 0 0 0,-2 4 72 0 0,2-3 16 0 0,-2 0 0 0 0,-1-5 0 0 0,3 5-256 0 0,0 0-56 0 0,-3-5-8 0 0,0 0 0 0 0,0 0 160 0 0,1 1-64 0 0,3 3 64 0 0,-4-4 0 0 0,0 0 0 0 0,0-2 0 0 0,3-1 0 0 0,-2 2 0 0 0,2-3 0 0 0,-3 0 0 0 0,2 3 0 0 0,-1-4 0 0 0,2 0 96 0 0,-2 3 56 0 0,0-4 8 0 0,2 5 0 0 0,-2-3-160 0 0,2 0 0 0 0,-2 2 0 0 0,4-3 0 0 0,-2 2 0 0 0,0 0-96 0 0,1 2 0 0 0,0-1 0 0 0,0 0 96 0 0,2-1 128 0 0,1 3-24 0 0,-3 0-8 0 0,-1-1-96 0 0,3 2 0 0 0,0 2 0 0 0,-3-1 0 0 0,2 0 96 0 0,-1 1-32 0 0,0 1-64 0 0,0-1 96 0 0,-2 1-96 0 0,-1 1 0 0 0,2-2 0 0 0,-1 2 0 0 0,-1-1 0 0 0,1 1 0 0 0,-2 0 0 0 0,-2-4 0 0 0,1 3 0 0 0,-1 0 0 0 0,-1 0 0 0 0,0-2 0 0 0,-1 2 0 0 0,0 0 0 0 0,-2-3 0 0 0,1-1 0 0 0,-2 4 0 0 0,0-3 0 0 0,1-1 0 0 0,-1 1-80 0 0,3-1 80 0 0,-2-1 0 0 0,2 0-72 0 0,-1-3 72 0 0,1 4-448 0 0,1-1-48 0 0,0-3-16 0 0,2 0-3983 0 0,1 4-801 0 0</inkml:trace>
  <inkml:trace contextRef="#ctx0" brushRef="#br0" timeOffset="123">22769 3333 2760 0 0,'-6'-3'248'0'0,"6"3"-248"0"0,-4 0 0 0 0,4 0 0 0 0,0 0 1808 0 0,-2 0 312 0 0,-3 3 64 0 0,3-3 16 0 0,-2 3-1304 0 0,1 0-264 0 0,1-1-56 0 0,-2 1 0 0 0,0 2-128 0 0,1-1-32 0 0,-2 2 0 0 0,3 1 0 0 0,-1-2-104 0 0,1 2-24 0 0,0-2-9 0 0,0 1 1 0 0,2 1-80 0 0,-1-2-8 0 0,1 0-8 0 0,0 0 0 0 0,2 0-120 0 0,1-2-64 0 0,-1-1 64 0 0,1 0-64 0 0,1 1 0 0 0,-1-2 0 0 0,0-1-80 0 0,1 0 80 0 0,2-1-144 0 0,-3-3 24 0 0,3 2 8 0 0,-1-2 0 0 0,-1-1-24 0 0,0 0-8 0 0,1 1 0 0 0,0-2 0 0 0,-4 1 144 0 0,0 1 0 0 0,2-4-64 0 0,-2 3 64 0 0,-1-1 0 0 0,0 2 0 0 0,0-1 0 0 0,0-1 72 0 0,0 0 24 0 0,0 3 0 0 0,-1-1 0 0 0,0 3 0 0 0,1-2 0 0 0,0 0 8 0 0,0 3 0 0 0,0 0 0 0 0,0 0-104 0 0,0 0 88 0 0,0 0-88 0 0,0 0 80 0 0,0 0-80 0 0,1 6 0 0 0,0-1 0 0 0,1-2 0 0 0,-1 3 0 0 0,0 0 0 0 0,-1-1 0 0 0,1-1 0 0 0,1 2 0 0 0,1-1 0 0 0,-2-1 0 0 0,2 1 0 0 0,0 0-120 0 0,-1-2-8 0 0,1 1-8 0 0,1-2 0 0 0,0-1-991 0 0,-1 2-201 0 0</inkml:trace>
  <inkml:trace contextRef="#ctx0" brushRef="#br0" timeOffset="124">22656 3344 3224 0 0,'0'0'288'0'0,"0"0"-288"0"0,-5-2 0 0 0,5 2 0 0 0,0 0 1752 0 0,-4 0 296 0 0,-3 0 56 0 0,4 2 8 0 0,-2-2-1136 0 0,2 2-232 0 0,-1-1-40 0 0,-1 3-16 0 0,0-2-272 0 0,0 5-64 0 0,1-3 0 0 0,0 2-8 0 0,0-1-224 0 0,2 1-48 0 0,-2 0-8 0 0,0 0-1 0 0,3 1 9 0 0,-3-1 0 0 0,2-1 0 0 0,1 0 0 0 0,2 2-72 0 0,0-2 0 0 0,-1-3 0 0 0,3 2 64 0 0,-1 0-64 0 0,2-1-72 0 0,0-1 72 0 0,-1-1-104 0 0,2-1-303 0 0,2 0-57 0 0,-1 0-16 0 0</inkml:trace>
  <inkml:trace contextRef="#ctx0" brushRef="#br3" timeOffset="125">26074 3511 6968 0 0,'0'0'304'0'0,"0"0"72"0"0,0 0-304 0 0,4-2-72 0 0,-2 1 0 0 0,2 1 0 0 0,2-2 224 0 0,-1 2 24 0 0,0-2 8 0 0,3 2 0 0 0,-1 0 224 0 0,2-1 40 0 0,-1 1 16 0 0,1 1 0 0 0,3-1-216 0 0,-1 0-48 0 0,0 2-8 0 0,-1 0 0 0 0,-1-2-112 0 0,3 0-24 0 0,-3 0-8 0 0,4 0 0 0 0,-2 0-120 0 0,-2-2 0 0 0,-2 0 64 0 0,2 1-64 0 0,0 1 0 0 0,-1-3 0 0 0,-3 1 0 0 0,0-1 0 0 0,3 2-288 0 0,-5-1-72 0 0,1 0-24 0 0</inkml:trace>
  <inkml:trace contextRef="#ctx0" brushRef="#br3" timeOffset="126">25095 3545 2760 0 0,'0'0'248'0'0,"-2"-4"-248"0"0,2 4 0 0 0,0 0 0 0 0,-2-1 1192 0 0,2 1 192 0 0,2-3 40 0 0,-2 3 8 0 0,4 0-792 0 0,1-3-152 0 0,0 3-32 0 0,2 0-8 0 0,1-1 16 0 0,0 1 0 0 0,-2-1 0 0 0,6 1 0 0 0,1 1-336 0 0,-2 0-64 0 0,3 2-64 0 0,0-3 96 0 0,2 0-32 0 0,-1 0 0 0 0,4 0 0 0 0,-1-3 0 0 0,1 3-64 0 0,-3-1 0 0 0,2 0 0 0 0,-2-1 0 0 0,3 0 0 0 0,-1 1 0 0 0,-2-2 0 0 0,1 3 0 0 0,-1 0-136 0 0,0-2-48 0 0,8-1-8 0 0,-4-1 0 0 0</inkml:trace>
  <inkml:trace contextRef="#ctx0" brushRef="#br3" timeOffset="127">25978 3529 9816 0 0,'0'0'216'0'0,"0"0"40"0"0,0 0 16 0 0,3-1 8 0 0,-2 1-280 0 0,4 0 0 0 0,-1 1 0 0 0,1-1 0 0 0,-1 0 480 0 0,1 1 32 0 0,0 2 16 0 0,3 1 0 0 0,-3-2-176 0 0,3 2-32 0 0,-2 1 0 0 0,-1 1-8 0 0,3 0-120 0 0,-3 0-16 0 0,2 2-8 0 0,-3-3 0 0 0,1 5 64 0 0,0-5 16 0 0,1 4 0 0 0,-2 0 0 0 0,1 0-120 0 0,-3 0-16 0 0,3 1-8 0 0,-3 1 0 0 0,1-1-8 0 0,-1 0-1 0 0,0 0 1 0 0,0 1 0 0 0,0 0-24 0 0,-2-1-8 0 0,1-3 0 0 0,-1 2 0 0 0,1 0-64 0 0,-1 0 0 0 0,0-1 0 0 0,-1 1 0 0 0,1-3 0 0 0,0 2 0 0 0,0-3 0 0 0,0 1 0 0 0,0-2 0 0 0,0 1-88 0 0,1-1 24 0 0,-1-1 0 0 0</inkml:trace>
  <inkml:trace contextRef="#ctx0" brushRef="#br3" timeOffset="128">18546 3623 3224 0 0,'0'0'288'0'0,"0"0"-288"0"0,0 0 0 0 0,0 0 0 0 0,0 0 1352 0 0,-4 0 216 0 0,4 0 48 0 0,0 0 8 0 0,0 0-944 0 0,0 0-184 0 0,0 0-40 0 0,0 0-8 0 0,3-1-280 0 0,0 0-56 0 0,2-2-16 0 0,0 1 0 0 0,0-1 56 0 0,2 1 8 0 0,0 1 0 0 0,3 0 0 0 0,0-2 112 0 0,0 2 24 0 0,1-3 8 0 0,1 3 0 0 0,2-2 0 0 0,0 2 0 0 0,0-3 0 0 0,3 3 0 0 0,1-2-24 0 0,-2 2-8 0 0,1 0 0 0 0,1-3 0 0 0,3 3-153 0 0,-1-1-31 0 0,-1 2-8 0 0,-1 0 0 0 0,0-1-16 0 0,0 1 0 0 0,2 0 0 0 0,-4 0 0 0 0,2 0-64 0 0,-4-1 0 0 0,0 1 0 0 0,1 0 0 0 0,-2-2 0 0 0,0 0 0 0 0,0 1 0 0 0,-2 1 0 0 0,-2-2 0 0 0,0 2 0 0 0,-1-2 0 0 0,-1 1 0 0 0,-2 1 0 0 0,2-3 0 0 0,-1 2 0 0 0,-1-2 0 0 0,-1 2 0 0 0,0 1 0 0 0,1-1 0 0 0,0-3 0 0 0,-4 4-160 0 0,-1-5-40 0 0,4 2-15 0 0,-4 2-1 0 0,0 0-264 0 0,0-4-64 0 0,0 1 0 0 0,0 4-8 0 0</inkml:trace>
  <inkml:trace contextRef="#ctx0" brushRef="#br3" timeOffset="129">25587 3553 2760 0 0,'-3'0'248'0'0,"3"0"-248"0"0,-2 0 0 0 0,-2 0 0 0 0,0 0 936 0 0,2 0 144 0 0,-4 0 24 0 0,1 2 8 0 0,2-1-512 0 0,-4 1-104 0 0,2 0-16 0 0,0-1-8 0 0,0 3-64 0 0,0 0-16 0 0,-3-3 0 0 0,3 2 0 0 0,0 2-32 0 0,-3-1-8 0 0,2 1 0 0 0,-2 1 0 0 0,1 1 16 0 0,0 1 0 0 0,-2 3 0 0 0,2-1 0 0 0,0 0-144 0 0,0 3-32 0 0,2 3-8 0 0,0 0 0 0 0,2 2 120 0 0,-1-2 24 0 0,2 3 8 0 0,1 3 0 0 0,1-2-208 0 0,1 1-48 0 0,0-2-8 0 0,3-1 0 0 0,0-1-72 0 0,1-2 0 0 0,1 0 0 0 0,1-2 0 0 0,-1-1 0 0 0,-1-3 0 0 0,4 1 0 0 0,-5-5 64 0 0,1 3-64 0 0,1-3 0 0 0,-1-1 0 0 0,0 0-88 0 0,-1-2-256 0 0,1 0-48 0 0</inkml:trace>
  <inkml:trace contextRef="#ctx0" brushRef="#br3" timeOffset="130">19075 3564 1376 0 0,'0'0'128'0'0,"0"0"-128"0"0,0 0 0 0 0,0 0 0 0 0,2 0 1312 0 0,0 0 248 0 0,-2 0 40 0 0,3 1 16 0 0,-2 1-784 0 0,0-1-160 0 0,2 2-32 0 0,-2-2-8 0 0,3 4-200 0 0,-4-2-40 0 0,1 2-8 0 0,3-1 0 0 0,-3 2-88 0 0,2-2-16 0 0,-1 0-8 0 0,2 2 0 0 0,0 1-24 0 0,0-2-8 0 0,-2 0 0 0 0,1 0 0 0 0,1 1-136 0 0,-3-1-24 0 0,4 0-8 0 0,-5 0 0 0 0,4 0 48 0 0,-3 0 8 0 0,2 0 0 0 0,-2-1 0 0 0,3 1-128 0 0,-3 0 88 0 0,2-1-88 0 0,-2 0 80 0 0,0 1-80 0 0,0-4 0 0 0,2 3 0 0 0,-2 1 0 0 0,1-2-832 0 0,-2-3-176 0 0,0 5-40 0 0,0-5-8 0 0</inkml:trace>
  <inkml:trace contextRef="#ctx0" brushRef="#br3" timeOffset="131">18680 3608 4144 0 0,'0'-1'368'0'0,"0"1"-296"0"0,0 0-72 0 0,0 0 0 0 0,0 0 1216 0 0,0 0 224 0 0,0 0 40 0 0,0 0 16 0 0,0 0-816 0 0,0 0-160 0 0,0 0-32 0 0,0 3-8 0 0,1 4-216 0 0,-1-1-40 0 0,1-1-16 0 0,-1 1 0 0 0,0 0-104 0 0,0 1-16 0 0,0 0-8 0 0,0 2 0 0 0,0-1-80 0 0,0-1 0 0 0,-1 1 0 0 0,0 1 64 0 0,1-1-64 0 0,-2-2 96 0 0,2 2-96 0 0,-1-2 96 0 0,0-1-448 0 0,-2 2-96 0 0,-2 0-8 0 0,4 0-4648 0 0</inkml:trace>
  <inkml:trace contextRef="#ctx0" brushRef="#br3" timeOffset="132">19146 3675 7976 0 0,'-5'2'352'0'0,"2"-2"72"0"0,-1 2-336 0 0,4-2-88 0 0,0 0 0 0 0,0 0 0 0 0,0 0 208 0 0,0 0 24 0 0,0 0 8 0 0,0 0 0 0 0,1 3 96 0 0,0-1 16 0 0,4 2 8 0 0,-1-4 0 0 0,3 1-72 0 0,-1 0-24 0 0,3 1 0 0 0,0 0 0 0 0,3-2-32 0 0,1 1-8 0 0,4-1 0 0 0,-1 2 0 0 0,0-2-32 0 0,2 0-16 0 0,-1 0 0 0 0,0 0 0 0 0,2 0-72 0 0,-2 0-8 0 0,0 0-8 0 0,1 0 0 0 0,-3 0-88 0 0,3 0 64 0 0,-1-2-64 0 0,-4 1 64 0 0,2 1-64 0 0,-2 0 0 0 0,-1-4 0 0 0,-1 4 64 0 0,-1-1-64 0 0,-1 1 0 0 0,2-1 0 0 0,-5 1 0 0 0,2-2-208 0 0,0 0-56 0 0,-5 0-16 0 0</inkml:trace>
  <inkml:trace contextRef="#ctx0" brushRef="#br3" timeOffset="133">18200 3723 3224 0 0,'-8'0'136'0'0,"3"2"40"0"0,0-1-176 0 0,0 3 0 0 0,-1-2 0 0 0,1 0 0 0 0,2 1 1032 0 0,-2 0 176 0 0,2 0 32 0 0,1 1 8 0 0,2-4-584 0 0,0 0-120 0 0,0 0-16 0 0,4 1-8 0 0,2 1-56 0 0,1-2-16 0 0,2 0 0 0 0,1 0 0 0 0,2-2-136 0 0,3 1-32 0 0,0-1-8 0 0,3 0 0 0 0,2 1-168 0 0,1-3-32 0 0,-1 2-8 0 0,0-2 0 0 0,-3 3 0 0 0,4-3 0 0 0,0 0 0 0 0,-2 0 0 0 0,1 3-64 0 0,-2-1 0 0 0,1 0 0 0 0,0-1 0 0 0,1 2 0 0 0,-2-1 0 0 0,0 1 0 0 0,-1-1 0 0 0,-1 0-288 0 0,-1 2-80 0 0,2-1-16 0 0,1-1-3128 0 0,-3 1-624 0 0</inkml:trace>
  <inkml:trace contextRef="#ctx0" brushRef="#br3" timeOffset="134">18875 3732 2304 0 0,'1'-2'200'0'0,"2"2"-200"0"0,-2 2 0 0 0,1-2 0 0 0,1 0 1232 0 0,1-2 208 0 0,0 0 32 0 0,-1 1 16 0 0,0-1-776 0 0,1 2-152 0 0,2-2-32 0 0,-2 2-8 0 0,1-1-72 0 0,0 1-8 0 0,0-3-8 0 0,2 3 0 0 0,-1 0-40 0 0,2 0-8 0 0,-3 3 0 0 0,4-3 0 0 0,-4 0-256 0 0,2 0-64 0 0,0 0 0 0 0,1 0-64 0 0,1 1 144 0 0,-2 1-24 0 0,0-2-8 0 0,0 1 0 0 0,-2 0-112 0 0,2 0 72 0 0,0-1-72 0 0,1 2 64 0 0,-1-2-64 0 0,0 2 64 0 0,-2-1-64 0 0,0 2 64 0 0,0 0-64 0 0,2-2 80 0 0,-1 3-80 0 0,0-2 80 0 0,1 1-80 0 0,-2 1 64 0 0,0-2-64 0 0,-1 1 64 0 0,2 2 0 0 0,-2-2 0 0 0,1 0 0 0 0,-1 3 0 0 0,0-3 24 0 0,-3 1 0 0 0,4 1 0 0 0,-2-1 0 0 0,-1 1 8 0 0,-1-1 8 0 0,1 0 0 0 0,-1 1 0 0 0,2-1-8 0 0,-1 1-8 0 0,-1 0 0 0 0,2 0-1 0 0,-2-1-23 0 0,2 1 0 0 0,-3-1 0 0 0,1 3 0 0 0,2-2-64 0 0,-2 0 80 0 0,0-1-80 0 0,-1 2 80 0 0,1-1 0 0 0,1 1 0 0 0,-1-3 0 0 0,0 3 0 0 0,1 0 0 0 0,-2 2 0 0 0,0-2 0 0 0,1 2 0 0 0,-1-3 0 0 0,0 1 0 0 0,0 2 0 0 0,0 1 0 0 0,0-7-16 0 0,0 6-64 0 0,0-3 96 0 0,0 3-32 0 0,0-2-64 0 0,0-1 64 0 0,-1 0-64 0 0,1 2 64 0 0,0 0-64 0 0,0 0 80 0 0,0 0-80 0 0,0-1 80 0 0,0-1 0 0 0,0 2 0 0 0,0-2 0 0 0,0 1 0 0 0,0-1-16 0 0,0 2 0 0 0,-2-1 0 0 0,2-2 0 0 0,-1 3-64 0 0,1-3 64 0 0,0 2-64 0 0,-1-1 64 0 0,-1 0-64 0 0,2 0 0 0 0,0 0 0 0 0,-1 1 0 0 0,1 1 0 0 0,-1-3 0 0 0,1 2 0 0 0,-1 1 64 0 0,1-1-64 0 0,0-1 0 0 0,-2 0 0 0 0,1 4 0 0 0,1-4 0 0 0,0 2 0 0 0,-1-2 0 0 0,-1 1 64 0 0,2-6-64 0 0,0 4 0 0 0,-1 3 0 0 0,1-4 0 0 0,-1 3 0 0 0,0-3 0 0 0,1 4 0 0 0,0-3 0 0 0,-2 0 0 0 0,1 1 0 0 0,0 0 0 0 0,0 1 0 0 0,-2-3 0 0 0,3 3 64 0 0,-3-3-64 0 0,2-1 0 0 0,0 4 0 0 0,0-2 0 0 0,-2-3 0 0 0,3 4 0 0 0,-4-2 64 0 0,3-1-64 0 0,1-2 0 0 0,0 4 64 0 0,-1-1-64 0 0,-3-1 64 0 0,4-2-64 0 0,0 4 64 0 0,-4-1-64 0 0,4-3 0 0 0,0 0 0 0 0,-4 2 64 0 0,3 0-64 0 0,-4 0 0 0 0,2-1 0 0 0,1 1 0 0 0,2-2 64 0 0,-4 2-64 0 0,-1-1 0 0 0,1 2 64 0 0,0-2-64 0 0,0-1 0 0 0,-1 0 0 0 0,1 4 64 0 0,4-4-64 0 0,-3 1 0 0 0,-2-1 72 0 0,-2 0-72 0 0,1 3 0 0 0,-1-2 64 0 0,1-1-64 0 0,-1 0 0 0 0,2 0 0 0 0,-1 3 64 0 0,1-3-64 0 0,-1 2 0 0 0,-1-2 0 0 0,0 0 0 0 0,0 0 0 0 0,1 0 0 0 0,-4 3 0 0 0,2-3 0 0 0,0 1 0 0 0,-1-1 0 0 0,0 0 0 0 0,1 0 0 0 0,-1 0 0 0 0,-1 0-64 0 0,1 1 64 0 0,-2-1 0 0 0,1 2-72 0 0,-1-2 72 0 0,0 0-120 0 0,1 1 16 0 0,1-1 0 0 0,-1 0 0 0 0,-1 2-224 0 0,2-2-48 0 0,2 2-8 0 0,-1-1-4535 0 0,1-1-905 0 0</inkml:trace>
  <inkml:trace contextRef="#ctx0" brushRef="#br3" timeOffset="135">18894 3726 6704 0 0,'-2'0'296'0'0,"-1"1"64"0"0,2-1-288 0 0,1 0-72 0 0,0 0 0 0 0,-3 0 0 0 0,1 1 632 0 0,0-1 104 0 0,-1-1 32 0 0,-1 1 0 0 0,1 1-232 0 0,-1 1-48 0 0,0 0-8 0 0,1-2 0 0 0,-1 1-216 0 0,-1 1-40 0 0,-1-2-16 0 0,0 1 0 0 0,3 0-80 0 0,-1 1-8 0 0,-1-2-8 0 0,1 1 0 0 0,-1 1 8 0 0,-2 0 0 0 0,1 0 0 0 0,0 1 0 0 0,2 1-24 0 0,-3 0 0 0 0,0-2 0 0 0,0 3 0 0 0,1 0 0 0 0,-1 1-8 0 0,0-4 0 0 0,0 2 0 0 0,1 1 32 0 0,0-1 8 0 0,1-1 0 0 0,-2 2 0 0 0,2-3 32 0 0,0 3 16 0 0,0-1 0 0 0,1-2 0 0 0,0 1-48 0 0,2 2 0 0 0,-2-3-9 0 0,-1 1 1 0 0,1 1-24 0 0,0-2 0 0 0,0 1 0 0 0,-1-2 0 0 0,0 4 0 0 0,2-2-8 0 0,1-1 0 0 0,-2 4 0 0 0,-1-3-24 0 0,2 1-64 0 0,1 0 96 0 0,-3-1-32 0 0,1 0 16 0 0,-1 3 0 0 0,3 0 0 0 0,0-3 0 0 0,0 3 8 0 0,-1 0 0 0 0,2-1 0 0 0,1 0 0 0 0,-1 0-88 0 0,1 3 0 0 0,0 0 0 0 0,-2-1 0 0 0,2-3 0 0 0,0 0 0 0 0,0 4 0 0 0,0-2 0 0 0,0-1 0 0 0,0 3-88 0 0,0 1 24 0 0,2-3 0 0 0,-1 0 64 0 0,-1 0 0 0 0,0 1 0 0 0,1 1 0 0 0,0 0 0 0 0,1-2 72 0 0,-1 0-8 0 0,0 3-64 0 0,3-3 96 0 0,-4 2-32 0 0,3-2 0 0 0,-3 2-64 0 0,2-2 88 0 0,0 1-88 0 0,0 0 80 0 0,-1 1-80 0 0,3-3 80 0 0,0 3-80 0 0,1-2 80 0 0,-4 2-80 0 0,2-3 72 0 0,-2 3-72 0 0,3-3 64 0 0,-3 4-64 0 0,3-4 64 0 0,-2 3-64 0 0,0-1 64 0 0,0-3-64 0 0,1 4 88 0 0,-1-4-24 0 0,1 2-64 0 0,0-2 96 0 0,-2 2-32 0 0,1 1 0 0 0,2-3-64 0 0,-1 3 96 0 0,-1-1-96 0 0,2-1 0 0 0,0 0 64 0 0,-1 1-64 0 0,-3-2 0 0 0,3 3 0 0 0,-3-4 0 0 0,3 4 0 0 0,-2-3 136 0 0,1 1-16 0 0,-1-1-8 0 0,0 1 0 0 0,0-1-112 0 0,1 0-120 0 0,0 1 24 0 0,0 0 8 0 0,-1-1 88 0 0,0-2 112 0 0,2 2-24 0 0,-1 0-8 0 0,1 0-80 0 0,-1-3 0 0 0,1 3 0 0 0,0 0 64 0 0,0-3-64 0 0,0 0 0 0 0,2 3 0 0 0,-2-4 0 0 0,-1 3 0 0 0,3-3 0 0 0,-3 0 0 0 0,2 0 0 0 0,-1 0-576 0 0,2 0-88 0 0,-2-3-8 0 0,0 2-6655 0 0</inkml:trace>
  <inkml:trace contextRef="#ctx0" brushRef="#br3" timeOffset="136">25886 3754 1376 0 0,'0'0'128'0'0,"0"0"-128"0"0,0 0 0 0 0,0 0 0 0 0,0 0 1504 0 0,0 0 272 0 0,0 0 56 0 0,0 0 16 0 0,-3 0-1040 0 0,3 0-200 0 0,-4-3-48 0 0,4 3-8 0 0,0 0-168 0 0,-3-1-32 0 0,-1-1 0 0 0,1 2-8 0 0,3 0-56 0 0,-4-1-16 0 0,0 0 0 0 0,1-3 0 0 0,0 4-24 0 0,-1 0-8 0 0,0-3 0 0 0,-1 3 0 0 0,3-2-40 0 0,-4 2-8 0 0,1 0 0 0 0,0-1 0 0 0,1-2-24 0 0,-2 3-8 0 0,2 0 0 0 0,-3-3 0 0 0,2 1-32 0 0,-1 2 0 0 0,0 0-8 0 0,-1 0 0 0 0,1 0-25 0 0,-3 0-7 0 0,1 0 0 0 0,2 0 0 0 0,-2 0-88 0 0,2 0 96 0 0,-3 0-96 0 0,1 2 96 0 0,2 1-96 0 0,-2-3 80 0 0,2 0-80 0 0,-2 3 80 0 0,1-2-80 0 0,-2-1 80 0 0,3 0-80 0 0,0 2 80 0 0,-1-2 72 0 0,1 3 8 0 0,-1-3 8 0 0,-1 4 0 0 0,2-4-168 0 0,-1 1 0 0 0,1 2 0 0 0,1 1 64 0 0,-1-4-64 0 0,-1 3 96 0 0,1 0-32 0 0,2 0 0 0 0,-1 2-64 0 0,-3-1 0 0 0,6-2 0 0 0,-6 3 0 0 0,4-1 64 0 0,2 1-64 0 0,-5-1 64 0 0,4-1-64 0 0,0 3 0 0 0,0-3 0 0 0,1 2 0 0 0,-2 0 0 0 0,3-4 0 0 0,-2 3 0 0 0,2 0 0 0 0,0 1 0 0 0,-1-5 0 0 0,1 2 0 0 0,1-2 0 0 0,0 3 0 0 0,0 2 0 0 0,-1-4 72 0 0,1 2-72 0 0,0 1 0 0 0,0-3 80 0 0,0 4-80 0 0,0-1 64 0 0,0-3-64 0 0,0 5 0 0 0,0-3 0 0 0,0 0 64 0 0,0 2-64 0 0,0 0 0 0 0,1-3 64 0 0,-1 2-64 0 0,0 0 64 0 0,1 2-64 0 0,-1-1 0 0 0,0-1 72 0 0,0 1-72 0 0,0-5 0 0 0,0 6 64 0 0,-1-1-64 0 0,1 2 0 0 0,1-1 0 0 0,-1-2 72 0 0,0 0-72 0 0,0 2 0 0 0,2-2 80 0 0,-1 3-80 0 0,0-3 64 0 0,1 1-64 0 0,-1-1 64 0 0,-1 2-64 0 0,2-1 0 0 0,0 0 64 0 0,-1 0-64 0 0,0 0 0 0 0,2 2 72 0 0,-2-2-72 0 0,2 0 160 0 0,-2 0 0 0 0,0 0 0 0 0,0 3 0 0 0,2-2-160 0 0,-2 0 64 0 0,2 1-64 0 0,-3-2 0 0 0,2 0 0 0 0,1 0 0 0 0,-2 2 0 0 0,3-1 0 0 0,-4-1 0 0 0,4 1 0 0 0,-3-1 0 0 0,3 0 0 0 0,0 1 0 0 0,-2-2 0 0 0,2 1-96 0 0,0 0 32 0 0,0 1 64 0 0,1-3 0 0 0,-1 2 0 0 0,1-1 0 0 0,-1-2 0 0 0,2 3 64 0 0,0-1-64 0 0,1-1 0 0 0,-1 0 0 0 0,0-1 0 0 0,1 0 0 0 0,1 1 0 0 0,-2-1 96 0 0,3 0-24 0 0,-2-2 0 0 0,-1 1 0 0 0,2 0-72 0 0,-2-1-88 0 0,2 0 24 0 0,-1 0 0 0 0,-1-1-40 0 0,2 1-8 0 0,-2-1 0 0 0,2 1 0 0 0,-3-2-152 0 0,4 2-32 0 0,-4-3-8 0 0,4 1 0 0 0,-3 0-264 0 0,3-1-48 0 0,-1-1-16 0 0,1 0 1 0 0,-2-2-809 0 0,1 2-168 0 0</inkml:trace>
  <inkml:trace contextRef="#ctx0" brushRef="#br3" timeOffset="137">25879 3761 2760 0 0,'0'0'120'0'0,"0"0"32"0"0,0 0-152 0 0,0 0 0 0 0,0 0 0 0 0,0 0 0 0 0,3-1 888 0 0,-3 0 144 0 0,3-3 32 0 0,-2 4 8 0 0,4 0-624 0 0,-4-3-128 0 0,4 2-32 0 0,-1-1 0 0 0,1 2 48 0 0,-1 0 8 0 0,1-1 0 0 0,0 0 0 0 0,1 1-88 0 0,-1 0-8 0 0,0 0-8 0 0,2-3 0 0 0,-1 3-8 0 0,-1 0 0 0 0,3 0 0 0 0,-3 0 0 0 0,0 0-88 0 0,1 0-16 0 0,2 0-8 0 0,-4 0 0 0 0,2 3-120 0 0,-1-2 72 0 0,2-1-72 0 0,-5 1 64 0 0,4 1-64 0 0,-2-2 96 0 0,1 1-96 0 0,-1 2 96 0 0,0-3 24 0 0,-1 4 8 0 0,-1-4 0 0 0,1 1 0 0 0,1 1 32 0 0,-3 0 16 0 0,2 2 0 0 0,-2-2 0 0 0,0 1-32 0 0,1-1-8 0 0,-1 2 0 0 0,0 0 0 0 0,-1-2-8 0 0,1 2 0 0 0,-1 1 0 0 0,2 3 0 0 0,-2-4-40 0 0,0 1-16 0 0,0 4 0 0 0,0-4 0 0 0,0 1 104 0 0,0 2 16 0 0,-2-2 8 0 0,2 2 0 0 0,-1-2-112 0 0,1 5-24 0 0,0-5-64 0 0,-1 3 96 0 0,0-1 8 0 0,1-2 0 0 0,-2 2-1 0 0,2 0 1 0 0,-1-2 8 0 0,1 2 0 0 0,-1 0 0 0 0,1 0 0 0 0,-2-3-16 0 0,1 0-8 0 0,0 1 0 0 0,0 2 0 0 0,-1-4 8 0 0,2 2 8 0 0,-1-1 0 0 0,0 3 0 0 0,-1-3-32 0 0,1 0-8 0 0,1 3 0 0 0,-1-6 0 0 0,1 6 24 0 0,-2-4 0 0 0,1 1 0 0 0,1-1 0 0 0,-2 2-24 0 0,0-1 0 0 0,2-2 0 0 0,0 2 0 0 0,0 0-64 0 0,-1 0 64 0 0,1-2-64 0 0,0-1 64 0 0,-1 1-64 0 0,1 2 80 0 0,-2-2-80 0 0,1-1 80 0 0,1-2-16 0 0,-1 4-64 0 0,0 0 96 0 0,-1-1-32 0 0,0 2-64 0 0,2-5 80 0 0,-2 2-80 0 0,1 1 80 0 0,0 1-16 0 0,1-4-64 0 0,-1 2 96 0 0,1-2-32 0 0,-3 3-64 0 0,2 3 64 0 0,-2-5-64 0 0,3-1 64 0 0,-2 4-64 0 0,2-4 64 0 0,-3 0-64 0 0,3 0 64 0 0,-1 3-64 0 0,1-3 0 0 0,-4 4 0 0 0,3-1 0 0 0,1-3 0 0 0,-4 1 64 0 0,3 2-64 0 0,-2-1 0 0 0,2 1 0 0 0,1-3 64 0 0,-4 1-64 0 0,0-1 0 0 0,2 1 72 0 0,-2-1-72 0 0,0 3 80 0 0,-1-3-80 0 0,1 0 64 0 0,0 0-64 0 0,-1 0 0 0 0,0 0 72 0 0,-1 0-72 0 0,-1 1 0 0 0,1-1 72 0 0,-2 1-72 0 0,-1-1 0 0 0,0 2 64 0 0,0-1-64 0 0,-3 0 0 0 0,-2 1 0 0 0,2 1 0 0 0,1-1 0 0 0,-1 0 0 0 0,1 2-136 0 0,1-1 8 0 0,-2-1 8 0 0,3-2 0 0 0,2 1-576 0 0,-2 2-112 0 0,2-2-24 0 0,2-1-6255 0 0</inkml:trace>
  <inkml:trace contextRef="#ctx0" brushRef="#br3" timeOffset="138">18680 3749 3224 0 0,'0'4'136'0'0,"0"-4"40"0"0,0 1-176 0 0,0 2 0 0 0,0-1 0 0 0,1 3 0 0 0,-1-2 616 0 0,1 1 88 0 0,-1 0 24 0 0,0-1-2896 0 0</inkml:trace>
  <inkml:trace contextRef="#ctx0" brushRef="#br3" timeOffset="139">26058 4022 3224 0 0,'0'0'136'0'0,"0"0"40"0"0,0 0-176 0 0,0 0 0 0 0,0 0 0 0 0,0 0 0 0 0,0-2 992 0 0,0 2 168 0 0,0 0 32 0 0,0 0 8 0 0,0 0-560 0 0,2-2-120 0 0,0 1-16 0 0,1-2-8 0 0,2 3-152 0 0,-3 0-32 0 0,5-1-8 0 0,-3-2 0 0 0,3 3 32 0 0,2 0 8 0 0,0-1 0 0 0,-2 1 0 0 0,2 0-200 0 0,-1-1-40 0 0,0 1-8 0 0,1 0 0 0 0,-1-3-96 0 0,2 3 0 0 0,-1 0 64 0 0,-3 0-64 0 0,1 0 0 0 0,-1 0 0 0 0,-1 3 0 0 0,-1-2 0 0 0,2-1 72 0 0,-1 1-8 0 0,2-1 0 0 0,-5 3 0 0 0,2 1 40 0 0,0-3 8 0 0,0 0 0 0 0,-4-1 0 0 0,1 4-112 0 0,-1 0 88 0 0,0-2-88 0 0,0 1 80 0 0,0 2 40 0 0,0-1 8 0 0,-1 0 0 0 0,-1 1 0 0 0,2 0 120 0 0,-2 2 24 0 0,1-4 8 0 0,-2 3 0 0 0,3-3-184 0 0,-4 5-96 0 0,3-4 96 0 0,1 2-96 0 0,0 0 128 0 0,-1 1-32 0 0,-2-2-8 0 0,2 1-1 0 0,1 0-15 0 0,0 0 0 0 0,0-1 0 0 0,0 0 0 0 0,0 1-72 0 0,0-1 64 0 0,1-1-64 0 0,2 1 64 0 0,-2-1-64 0 0,0-1 0 0 0,2 0 0 0 0,-2 1 64 0 0,-1 0-64 0 0,3-3 0 0 0,-2 3 72 0 0,-1-4-72 0 0,0 0 0 0 0,0 0 64 0 0,0 3-64 0 0,0-3 0 0 0,0 0 0 0 0,0 0 0 0 0,0 0 0 0 0,0 0-96 0 0,0 3-120 0 0,0-3-24 0 0,0 0-7 0 0,0 0-1 0 0,0 0-912 0 0,0 0-184 0 0</inkml:trace>
  <inkml:trace contextRef="#ctx0" brushRef="#br3" timeOffset="140">25509 4025 3680 0 0,'0'0'328'0'0,"0"0"-264"0"0,0 0-64 0 0,0 0 0 0 0,0 0 640 0 0,0 0 104 0 0,0 0 24 0 0,-4 3 8 0 0,4-3-384 0 0,0 0-72 0 0,-2 1-24 0 0,-1 0 0 0 0,3-1-56 0 0,-3 2-16 0 0,3-2 0 0 0,-3 1 0 0 0,0 3-80 0 0,0-3-16 0 0,-1 3-8 0 0,3-4 0 0 0,-1 3-56 0 0,-2 0-64 0 0,1 0 88 0 0,-2 0-88 0 0,1-1 104 0 0,0 3-32 0 0,0-1-8 0 0,1 1 0 0 0,-2-5-64 0 0,1 4 0 0 0,-1-3 0 0 0,0 4 0 0 0,0-1 104 0 0,-1 0 8 0 0,1 2 0 0 0,-3-2 0 0 0,3 2-16 0 0,0-1 0 0 0,-3 1 0 0 0,2-3 0 0 0,1 2-32 0 0,-3 2 0 0 0,4-3-64 0 0,-1 3 96 0 0,0-2 40 0 0,1-1 8 0 0,2 1 0 0 0,-2-3 0 0 0,4-2-8 0 0,-1 3 0 0 0,-2 2 0 0 0,3-5 0 0 0,0 0-136 0 0,0 0 80 0 0,0 0-80 0 0,0 0 64 0 0,0 0 32 0 0,0 0 0 0 0,0 0 0 0 0,0 0 0 0 0,0 0 64 0 0,0 0 8 0 0,0 0 8 0 0,0 0 0 0 0,0 0-32 0 0,0 0-8 0 0,0 0 0 0 0,0 0 0 0 0,0 0-32 0 0,-1 3-8 0 0,1-3 0 0 0,-1 2 0 0 0,1-2-96 0 0,-3 3 72 0 0,2 1-72 0 0,-1-2 64 0 0,1 0-64 0 0,0 2 0 0 0,0-1 0 0 0,-1 1 64 0 0,1-1-64 0 0,1 2 0 0 0,-1 0 0 0 0,-1 1 64 0 0,2 1-64 0 0,-1-2 64 0 0,1 1-64 0 0,-1 2 64 0 0,1-3-64 0 0,0 3 0 0 0,-2-2 0 0 0,2-1 0 0 0,0 1 0 0 0,-1 0 0 0 0,1-4 72 0 0,0 1-72 0 0,0-1 0 0 0,0 3 64 0 0,-1-2-64 0 0,1-3 0 0 0,0 0 0 0 0,0 0 0 0 0,0 0 0 0 0,0 0 0 0 0,0 0 0 0 0,0 0 64 0 0,0 0-64 0 0,0 0 0 0 0,0 0 0 0 0,0 0 64 0 0,0 0-64 0 0,2 0 0 0 0,2 2 0 0 0,2-2 0 0 0,-3 0 0 0 0,3-2 0 0 0,0 1 0 0 0,-2 1 0 0 0,2-3 0 0 0,-1 2 0 0 0,3-2 0 0 0,-2 3 0 0 0,2-2 0 0 0,-3 0 0 0 0,3 0 0 0 0,-2-2 0 0 0,-1 1 0 0 0,1 2-64 0 0,0 0 64 0 0,-1 0 0 0 0,0-2 0 0 0,-1 2-64 0 0,-2 1 64 0 0,1 0 0 0 0,-3 0-72 0 0,0 0 72 0 0,3-3 0 0 0,-3 3 0 0 0,0 0-72 0 0,0 0 72 0 0,0 0 0 0 0,0 0 0 0 0,0 0 0 0 0,0 0 0 0 0,0 0 0 0 0,0 0 0 0 0,0 0 0 0 0,0 0 0 0 0,0 0 0 0 0,0 0 0 0 0,0 0 0 0 0,0 0 0 0 0,0 0 0 0 0,0 0 0 0 0,0 0 0 0 0,0 0 0 0 0,0 0 0 0 0,0 0 0 0 0,0 0 0 0 0,0 0-80 0 0,0 0 80 0 0,0 0 0 0 0,0 0 0 0 0,0 0 0 0 0,0 0 0 0 0,0 0 0 0 0,0 0 0 0 0,0 0 0 0 0,2 3 0 0 0,-2-3 0 0 0,0 0 0 0 0,0 0 0 0 0,0 0 0 0 0,2 0 0 0 0,-2 0 64 0 0,3 0-64 0 0,-1 0 0 0 0,1 0 72 0 0,0-3-72 0 0,1 2 0 0 0,-2 0 80 0 0,1-2-80 0 0,-2 1 64 0 0,3-1-64 0 0,-1 2 64 0 0,-2-3-64 0 0,2 0 64 0 0,0 0-64 0 0,0 2 0 0 0,0-5 64 0 0,-2 5-64 0 0,2-2 0 0 0,-1-1 0 0 0,1 0 64 0 0,0 0-64 0 0,-2 1 0 0 0,0-2 160 0 0,0 0-16 0 0,1 0 0 0 0,-2 2 0 0 0,1-2-144 0 0,-1 2 0 0 0,1-3 0 0 0,-1 3 0 0 0,0-1-112 0 0,0 0 0 0 0,0 0 0 0 0,0 0 0 0 0,1 0 112 0 0,1 0-72 0 0,-1-1 72 0 0,-1 3-64 0 0,3 0 0 0 0,-2-1 0 0 0,1 2 0 0 0,1-1 0 0 0,-2 1 64 0 0,2 2-64 0 0,-1-4 64 0 0,1 3-64 0 0,1 1-24 0 0,-2 0 0 0 0,2 0 0 0 0,0 0 0 0 0,-3-1-784 0 0,3 1-160 0 0</inkml:trace>
  <inkml:trace contextRef="#ctx0" brushRef="#br3" timeOffset="141">26053 4087 6160 0 0,'0'0'272'0'0,"0"0"56"0"0,0 0-264 0 0,0 0-64 0 0,0 0 0 0 0,0 0 0 0 0,0 0 416 0 0,0 0 72 0 0,0 0 16 0 0,0 0 0 0 0,2 2-184 0 0,1 2-32 0 0,-1-3 0 0 0,2 1-8 0 0,-1-1-24 0 0,2 1-8 0 0,-1-2 0 0 0,0 3 0 0 0,3-1 32 0 0,-2-2 8 0 0,1 0 0 0 0,0 1 0 0 0,0-1-56 0 0,-1 1-8 0 0,1-1 0 0 0,-1 2 0 0 0,1-2-96 0 0,-1 0-32 0 0,-1 0 0 0 0,1 2 0 0 0,-1 1-8 0 0,0-2-8 0 0,1-1 0 0 0,-1 1 0 0 0,0 1 16 0 0,-2 0 0 0 0,2-1 0 0 0,-1 2 0 0 0,-3-3-96 0 0,1 3 80 0 0,2 0-80 0 0,-3 1 80 0 0,2-1 0 0 0,-2-3 0 0 0,0 4 0 0 0,1 0 0 0 0,-1-1 56 0 0,0 0 16 0 0,0 2 0 0 0,-1-1 0 0 0,1 1-56 0 0,0-2-16 0 0,-2-1 0 0 0,2 2 0 0 0,0 1-16 0 0,0-2-64 0 0,0 1 96 0 0,0 1-32 0 0,0-4-64 0 0,0 2 64 0 0,0 2-64 0 0,2-4 64 0 0,-2-1 16 0 0,0 4 0 0 0,1 0 0 0 0,-1-3 0 0 0,0-1-80 0 0,0 0 0 0 0,0 0 0 0 0,0 4 0 0 0,3-3 0 0 0,-2 3 0 0 0,2-4-80 0 0,-1 1 80 0 0,-2-1 0 0 0,3 3 0 0 0,1-3 0 0 0,-2 0 0 0 0,1-3 64 0 0,1 3-64 0 0,-2-1 0 0 0,2 1 0 0 0,0-4-192 0 0,0 4-88 0 0,1-1-16 0 0,-1-2-3848 0 0,-1 2-768 0 0</inkml:trace>
  <inkml:trace contextRef="#ctx0" brushRef="#br3" timeOffset="142">18596 4163 6072 0 0,'0'0'264'0'0,"1"-1"64"0"0,0-3-264 0 0,2 0-64 0 0,0-1 0 0 0,1 3 0 0 0,-4-2 392 0 0,5 0 64 0 0,-3 3 16 0 0,3-2 0 0 0,1 1-280 0 0,-5-2-48 0 0,7 3-16 0 0,-5-1 0 0 0,3 1-128 0 0,-3 0 0 0 0,3-1-104 0 0</inkml:trace>
  <inkml:trace contextRef="#ctx0" brushRef="#br3" timeOffset="143">25857 4155 1840 0 0,'0'0'160'0'0,"0"0"-160"0"0,0 0 0 0 0,0 0 0 0 0,0 0 1536 0 0,0 0 280 0 0,0 0 48 0 0,0 0 16 0 0,0 0-1208 0 0,0 0-248 0 0,0 0-40 0 0,0 0-16 0 0,-2 4-136 0 0,-2 0-24 0 0,3 1-8 0 0,1-1 0 0 0,0 1-64 0 0,0 0-8 0 0,0 1-8 0 0,0 1 0 0 0,0-5 8 0 0,0 3 0 0 0,0 2 0 0 0,0-2 0 0 0,1 0 96 0 0,1 0 32 0 0,0 0 0 0 0,0-1 0 0 0,-1 0-168 0 0,0 1-88 0 0,0 0 96 0 0,1-2-96 0 0,0 2 112 0 0,0 0-32 0 0,1-1-8 0 0,-3-2 0 0 0,2 2 24 0 0,-2 1 0 0 0,0-3 0 0 0,2 1 0 0 0,0 0-96 0 0,-2 0 0 0 0,0-2 0 0 0,0-1 64 0 0,0 0-64 0 0,0 0 0 0 0,0 0 0 0 0,0 0 0 0 0,0 0 64 0 0,0 0-64 0 0,0 0 96 0 0,0 0-32 0 0,0 0-64 0 0,0 0 96 0 0,0 0-96 0 0,0 0 96 0 0,-4 4-96 0 0,4-4 64 0 0,-2 0-64 0 0,2 0 64 0 0,0 0-64 0 0,-5 2 0 0 0,5-2 0 0 0,-4 0 0 0 0,2 0 128 0 0,2 0 16 0 0,0 0 0 0 0,-3 0 0 0 0,-2 0-232 0 0,0 0-40 0 0,5 0-16 0 0,0 0 0 0 0,-4 2 48 0 0,4-2 16 0 0,-2 0 0 0 0,-4-2 0 0 0,3 2 80 0 0,3 0-104 0 0,-4-2 40 0 0,4 2 64 0 0,0 0-248 0 0,-4 2 16 0 0,4-2 0 0 0,-4-2-3576 0 0,4 2-704 0 0</inkml:trace>
  <inkml:trace contextRef="#ctx0" brushRef="#br3" timeOffset="144">25796 4172 2760 0 0,'0'0'248'0'0,"0"0"-248"0"0,0 0 0 0 0,0 0 0 0 0,0 0 824 0 0,0 0 112 0 0,0 0 24 0 0,0 0 8 0 0,-1 6-432 0 0,-1-2-88 0 0,1-1-24 0 0,1 2 0 0 0,0-1-32 0 0,0 1-8 0 0,0-2 0 0 0,0 3 0 0 0,1-3-80 0 0,-1 1-16 0 0,0 1-8 0 0,0-1 0 0 0,0 4-144 0 0,0-6-24 0 0,0 5-8 0 0,0-2 0 0 0,0-1-16 0 0,0 2-8 0 0,0-2 0 0 0,0 1 0 0 0,0 0-80 0 0,0-2 0 0 0,0-1 0 0 0,0 2 64 0 0,0 0-64 0 0,0 0 0 0 0,0-4 0 0 0,0 0 0 0 0,0 0-160 0 0,0 0-40 0 0,0 0-16 0 0,0 0-2880 0 0,0 0-576 0 0</inkml:trace>
  <inkml:trace contextRef="#ctx0" brushRef="#br3" timeOffset="145">18578 4176 4608 0 0,'0'0'408'0'0,"0"0"-328"0"0,0 0-80 0 0,0 0 0 0 0,0 3 752 0 0,0 1 136 0 0,0-4 24 0 0,0 4 8 0 0,0 2-448 0 0,0-1-88 0 0,0 0-24 0 0,0 4 0 0 0,0-2-96 0 0,-2 2-16 0 0,2-2-8 0 0,0 2 0 0 0,0 0-16 0 0,0 0-8 0 0,0-1 0 0 0,0 3 0 0 0,2 1-120 0 0,-2-2-32 0 0,0 1 0 0 0,0-1 0 0 0,1 0-64 0 0,-1 2 0 0 0,0 0 0 0 0,1-1 0 0 0,-1-1 0 0 0,1-1 96 0 0,1 1-96 0 0,-1 1 96 0 0,0 0-96 0 0,-1-3 0 0 0,0 1 0 0 0,2-2 0 0 0,-1 2 0 0 0,-1-2 0 0 0,2-3 0 0 0,-2 1 64 0 0,0-1 16 0 0,0-4 0 0 0,0 0 0 0 0,0 0 0 0 0,0 0-80 0 0,0 0 96 0 0,0 0-96 0 0,0 0 96 0 0,0 0-864 0 0,0-3-176 0 0</inkml:trace>
  <inkml:trace contextRef="#ctx0" brushRef="#br3" timeOffset="146">26210 4233 6968 0 0,'0'0'304'0'0,"0"0"72"0"0,0 0-304 0 0,0 0-72 0 0,0 0 0 0 0,0 0 0 0 0,0 0 448 0 0,0 0 64 0 0,0 0 24 0 0,0 0 0 0 0,0 0-64 0 0,0 0-16 0 0,0 0 0 0 0,0 0 0 0 0,0 0-112 0 0,0 0-24 0 0,-2 0-8 0 0,2 0 0 0 0,-3 0-88 0 0,-1 0-8 0 0,2 1-8 0 0,-2 0 0 0 0,1-1-80 0 0,0 2-24 0 0,0 0 0 0 0,-1 1 0 0 0,2-2-32 0 0,-2 2-8 0 0,1-2 0 0 0,-1 2 0 0 0,-1-1 40 0 0,1 1 8 0 0,3-1 0 0 0,-1 1 0 0 0,-1-1 120 0 0,2 1 24 0 0,-2 0 8 0 0,3-3 0 0 0,0 0-264 0 0,0 0 0 0 0,0 2 0 0 0,0-2 0 0 0,4 4 0 0 0,-1-3 0 0 0,0 1 0 0 0,1 1 0 0 0,1-3 64 0 0,2 0-64 0 0,0-2 96 0 0,0 2-96 0 0,3-1 72 0 0,-2 1-72 0 0,1 0 0 0 0,1-2 72 0 0,-1 1-72 0 0,1 1 0 0 0,-1 0 0 0 0,2 0 0 0 0,0-4 0 0 0,-1 4 0 0 0,-1 0 0 0 0,0 0 0 0 0,0-2 0 0 0,-1 0 0 0 0,0 2 0 0 0,-1-1 0 0 0,0 0 0 0 0,-1-1 0 0 0,1 2 0 0 0,-1-2 0 0 0,1 2 0 0 0,-4-3 0 0 0,4 2 0 0 0,-3 0 0 0 0,1-1 0 0 0,-4 1 64 0 0,3-1-64 0 0,-3 2 64 0 0,0-3 39 0 0,-1 3 9 0 0,0 0 0 0 0,0-3 0 0 0,0 1 8 0 0,0-1 0 0 0,0 3 0 0 0,-2-4 0 0 0,-2 2 48 0 0,3 1 16 0 0,-4-5 0 0 0,-2 5 0 0 0,3-1-184 0 0,-2 0 0 0 0,-2 1 0 0 0,2 0 0 0 0,-2-2 0 0 0,0 2 0 0 0,1 1 0 0 0,-1-1 0 0 0,0-1-72 0 0,1 1-24 0 0,-2 1-8 0 0,3 0 0 0 0,-1-1 0 0 0,1 0 0 0 0,0 1 0 0 0,3-3 0 0 0,-1 3-176 0 0,-1-1-32 0 0,5 1-7 0 0,0 0-1 0 0,0 0-768 0 0,0 0-160 0 0</inkml:trace>
  <inkml:trace contextRef="#ctx0" brushRef="#br3" timeOffset="147">25441 4266 5640 0 0,'0'0'248'0'0,"0"0"56"0"0,0 0-240 0 0,0 0-64 0 0,0 0 0 0 0,0 0 0 0 0,0 0 456 0 0,0 0 88 0 0,0 0 8 0 0,0 0 8 0 0,0 0-112 0 0,0 0-32 0 0,0 0 0 0 0,0 0 0 0 0,-2-1-232 0 0,-3 1-56 0 0,0 0 0 0 0,1 0-8 0 0,-1 0 16 0 0,0 0 8 0 0,-1 0 0 0 0,0 0 0 0 0,1 0 88 0 0,0 0 24 0 0,0 1 0 0 0,-1-1 0 0 0,-2 2-64 0 0,2-2-16 0 0,-1 2 0 0 0,-1-2 0 0 0,0 3-88 0 0,0-1-24 0 0,0 0 0 0 0,-2 1 0 0 0,1 0 96 0 0,0 0 8 0 0,2-1 8 0 0,-2 1 0 0 0,0-1-176 0 0,0 0 0 0 0,1 0 0 0 0,0-2 0 0 0,1 0 64 0 0,1 0 24 0 0,0 3 8 0 0,-1 2 0 0 0,2-3-8 0 0,1 0 0 0 0,0 0 0 0 0,0 3 0 0 0,2-3-88 0 0,2-2 64 0 0,-3 4-64 0 0,3-4 64 0 0,-1 5-64 0 0,1-5 0 0 0,0 0 0 0 0,0 0 64 0 0,-1 4-64 0 0,1-4 64 0 0,0 6-64 0 0,0-6 64 0 0,0 4-64 0 0,2 1 0 0 0,1-1 72 0 0,-1 0-72 0 0,1-3 0 0 0,2 3 64 0 0,-1-4-64 0 0,1 1 0 0 0,2 2 64 0 0,-2-3-64 0 0,1 1 64 0 0,1-2-64 0 0,0 1 0 0 0,2-3 64 0 0,-1 3-64 0 0,-1-1 0 0 0,3-1 0 0 0,-1 0 64 0 0,1-3-64 0 0,-1 3 0 0 0,1 0 64 0 0,-1-1-64 0 0,1 0 64 0 0,1 0-64 0 0,1-2 0 0 0,-1 3 64 0 0,-1-1-64 0 0,0 1 0 0 0,0-3 120 0 0,-1 1-16 0 0,-1-1 0 0 0,1 3 0 0 0,-2-2-104 0 0,0-1 0 0 0,-2 2 0 0 0,0 3 0 0 0,0-2-192 0 0,-1-2-40 0 0,0 4-8 0 0,0-3 0 0 0,-1 3 112 0 0,0-1 16 0 0,-1 0 8 0 0,2-1 0 0 0,-4 2-248 0 0,0 0-40 0 0,0 0-16 0 0,0 0-3216 0 0,0 0-648 0 0</inkml:trace>
  <inkml:trace contextRef="#ctx0" brushRef="#br3" timeOffset="148">25904 4274 3224 0 0,'0'0'288'0'0,"0"0"-288"0"0,0 0 0 0 0,0 0 0 0 0,0 0 480 0 0,0 0 32 0 0,0 0 16 0 0,2 0 0 0 0,3 0-216 0 0,-3 0-48 0 0,1 0-8 0 0,-1 0 0 0 0,2 0 216 0 0,-1-1 40 0 0,1 1 0 0 0,-2 1 8 0 0,2-1-32 0 0,1 0-8 0 0,-1 0 0 0 0,-3 0 0 0 0,3 0-136 0 0,1 2-32 0 0,0-1-8 0 0,-1-1 0 0 0,1 2-104 0 0,0-2-16 0 0,-2 0-8 0 0,3 3 0 0 0,-2-2-40 0 0,0 1-8 0 0,1-2 0 0 0,-1 1 0 0 0,-1 0 56 0 0,1 2 8 0 0,1-1 0 0 0,-1 0 0 0 0,1-2-192 0 0,-2 0 0 0 0,2 0 0 0 0,-1 1 0 0 0,0-1 64 0 0,0 1-64 0 0,0-1 64 0 0,1 3-64 0 0,-3-2 88 0 0,2 2-24 0 0,0-2 0 0 0,2 0 0 0 0,-2 2-64 0 0,-1-1 0 0 0,1 1 0 0 0,-2-1 0 0 0,3 0 0 0 0,-3 0 80 0 0,2 3-80 0 0,-1-3 80 0 0,-2 1-80 0 0,3-1 0 0 0,-2 2 72 0 0,1 0-72 0 0,-1-1 0 0 0,0 0 0 0 0,0 1 0 0 0,-2-4 64 0 0,4 5 0 0 0,-4-1 0 0 0,3 0 0 0 0,-1 1 0 0 0,0-4-64 0 0,0 3 72 0 0,-1 1-72 0 0,1-1 80 0 0,0-3-80 0 0,-2 6 64 0 0,4-5-64 0 0,-3 2 64 0 0,-1-4 104 0 0,0 4 24 0 0,0-2 0 0 0,2 2 0 0 0,0 1-192 0 0,-1-2-80 0 0,-1-1 8 0 0,0 4 0 0 0,3-4 72 0 0,-2 1 64 0 0,-1 1-64 0 0,0-2 88 0 0,0 2 8 0 0,0 0 0 0 0,0-2 0 0 0,0 1 0 0 0,0 1-96 0 0,0-4 0 0 0,0 0-80 0 0,2 2 80 0 0,-2 1 0 0 0,0-3 0 0 0,0 1 64 0 0,0-1-64 0 0,0 4 152 0 0,0-4-25 0 0,0 0-7 0 0,0 0 0 0 0,0 0-24 0 0,0 0 0 0 0,0 0 0 0 0,0 0 0 0 0,0 0 24 0 0,0 0 0 0 0,0 0 0 0 0,0 0 0 0 0,0 0-120 0 0,0 0 88 0 0,0 0-88 0 0,0 0 80 0 0,0 0-80 0 0,0 0 0 0 0,0 0 72 0 0,0 0-72 0 0,0 0 0 0 0,0 0 0 0 0,0 0 0 0 0,0 0 0 0 0,0 0 0 0 0,0 0 64 0 0,0 0-64 0 0,-2-4 0 0 0,2 4 0 0 0,-1-1 0 0 0,1 1 0 0 0,-3-4 0 0 0,3 4 0 0 0,0 0 64 0 0,-3-4-64 0 0,3 4 0 0 0,0 0 88 0 0,-2-1-24 0 0,-2-3 0 0 0,4 4 0 0 0,-1-1-64 0 0,-1-1-88 0 0,-1-1 24 0 0,1 1 0 0 0,-1 0 64 0 0,3 2 0 0 0,-3-1 0 0 0,2-1 0 0 0,-4 0 0 0 0,2-1 0 0 0,1 2 0 0 0,-1 0 0 0 0,1-2 0 0 0,-2 0 0 0 0,1 1 0 0 0,0 1 0 0 0,-1-2 0 0 0,-1-1 0 0 0,3 0 0 0 0,-2 2 0 0 0,-1-2 0 0 0,3 0 0 0 0,-3-1 0 0 0,3 1 0 0 0,-1 2 0 0 0,-1-2 0 0 0,2-1 0 0 0,-1 1 64 0 0,2-1-64 0 0,0 1 64 0 0,-1-1-64 0 0,1-1 64 0 0,0-1-64 0 0,-1 3 0 0 0,0-1 0 0 0,2 3 64 0 0,-3-3-64 0 0,1 0 0 0 0,0 1 0 0 0,1-1 0 0 0,0 1 0 0 0,-2 2 0 0 0,2-2 0 0 0,-2 0 0 0 0,1 3 0 0 0,-1-2 72 0 0,1 1-72 0 0,-1 2 80 0 0,-1-3-80 0 0,0 2-136 0 0,1 0 32 0 0,-1 1 8 0 0,-1 1-184 0 0,1-1-32 0 0,-4 0-8 0 0,6-1 0 0 0,-6-2-711 0 0,4 3-153 0 0,-6 3-24 0 0,1-2-8 0 0</inkml:trace>
  <inkml:trace contextRef="#ctx0" brushRef="#br3" timeOffset="149">18617 4440 8840 0 0,'0'-2'384'0'0,"0"2"96"0"0,0 0-384 0 0,0 0-96 0 0,0 0 0 0 0,2-3 0 0 0,0 3 480 0 0,2 0 72 0 0,-2 0 24 0 0,1 0 0 0 0,0 0-336 0 0,-1 0-64 0 0,2-1-16 0 0,-1 1 0 0 0,0-1-72 0 0,0 1-24 0 0,2-2 0 0 0,-2 2 0 0 0,0-1 56 0 0,1-1 8 0 0,0-1 0 0 0,0 3 0 0 0,-1-2 48 0 0,0 0 16 0 0,1 1 0 0 0,1-2 0 0 0,-2 0-32 0 0,-1 1 0 0 0,1-2 0 0 0,1 3 0 0 0,-4 1 80 0 0,0 0 16 0 0,1-3 0 0 0,-1 3 0 0 0,2 0-256 0 0,-2-4 0 0 0,3 2 0 0 0,-3-2 0 0 0,1 1 72 0 0,2 1-8 0 0,-3 2 0 0 0,0-4 0 0 0,0-1-64 0 0,0 1 0 0 0,0-1 0 0 0,0 0 0 0 0,0-3 0 0 0,-3 3 0 0 0,2-1 0 0 0,1-2 0 0 0,0 3 0 0 0,0-3-152 0 0,0 1 24 0 0,0 2 8 0 0,1-3-112 0 0,2 3-24 0 0,-3-2-8 0 0,2 2 0 0 0,-2 0-200 0 0,0 2-40 0 0,2 1-8 0 0,-2 2 0 0 0</inkml:trace>
  <inkml:trace contextRef="#ctx0" brushRef="#br3" timeOffset="150">25867 4292 5784 0 0,'0'0'256'0'0,"0"0"56"0"0,0 0-248 0 0,0 0-64 0 0,0 0 0 0 0,-4 0 0 0 0,4 0 424 0 0,-4 0 80 0 0,1 0 8 0 0,-1 0 8 0 0,1 0-24 0 0,0 2-8 0 0,3-2 0 0 0,-4 1 0 0 0,-1-1-104 0 0,1 0-32 0 0,0 0 0 0 0,4 0 0 0 0,-4 1-128 0 0,2-1-24 0 0,-3 0-8 0 0,-1 0 0 0 0,3 0-112 0 0,-3-1-80 0 0,1 1 96 0 0,-1 0-96 0 0,0 0 256 0 0,-1 0 0 0 0,2 0 0 0 0,-1 0 0 0 0,-2 0-192 0 0,2 0-64 0 0,-2 0 0 0 0,3 0 0 0 0,-3 1 104 0 0,2 0-32 0 0,0 1-8 0 0,-1-2 0 0 0,1-2 8 0 0,-2 2 0 0 0,1 2 0 0 0,0-1 0 0 0,3 2-72 0 0,-3-2 96 0 0,1 0-96 0 0,-2 0 96 0 0,3 1-32 0 0,-1-1-64 0 0,-1-1 96 0 0,1 4-32 0 0,0-2 0 0 0,0 1 0 0 0,1 0 0 0 0,-1 0 0 0 0,2 1-64 0 0,-1-2 0 0 0,-3 2 0 0 0,3-2 0 0 0,1 1 0 0 0,-1 0 0 0 0,0 0 0 0 0,0 0 0 0 0,-2 0 0 0 0,5 2 0 0 0,-3-3 0 0 0,-2 1 64 0 0,5 1-64 0 0,-3-2 96 0 0,1 2-96 0 0,0-4 96 0 0,2 5-32 0 0,-1-4-64 0 0,0 2 96 0 0,1-2-32 0 0,-1 3-64 0 0,1 1 96 0 0,-1-5-96 0 0,0 4 96 0 0,1 0-32 0 0,1-2-64 0 0,-2 2 96 0 0,2-4-32 0 0,-2 5-64 0 0,-1-2 96 0 0,2-1-96 0 0,-1 2 96 0 0,1-1-96 0 0,-1-1 64 0 0,0 3-64 0 0,-1-2 64 0 0,3-1-64 0 0,-1 3 0 0 0,-1-2 72 0 0,2 1-72 0 0,-2-3 87 0 0,3 4-23 0 0,-2-2 0 0 0,0-1 0 0 0,1 1-64 0 0,-1 2 80 0 0,1-4-80 0 0,0 3 80 0 0,-1 1-80 0 0,2-2 0 0 0,0 0 0 0 0,0 1 64 0 0,0-2-64 0 0,-3 2 0 0 0,3 0 0 0 0,-2-2 64 0 0,2 2-64 0 0,-1 0 0 0 0,0-1 0 0 0,1-1 0 0 0,-2 3 0 0 0,2-3 0 0 0,-1-1 72 0 0,1 3-72 0 0,0 1 0 0 0,0-1 0 0 0,0-4 0 0 0,0 5 0 0 0,1-2 0 0 0,-1 0 0 0 0,0-3 0 0 0,0 0 0 0 0,2 5 0 0 0,-2-5 64 0 0,0 0-64 0 0,0 0 0 0 0,0 0 0 0 0,0 0 64 0 0,1 3-64 0 0,-1-3 0 0 0,3 3 0 0 0,-3-3 0 0 0,0 0 0 0 0,0 0 0 0 0,0 0 0 0 0,0 0 64 0 0,0 0-64 0 0,0 0 0 0 0,0 0 0 0 0,0 0 0 0 0,0 0 0 0 0,0 0 64 0 0,0 0-64 0 0,0 0 0 0 0,0 0 0 0 0,0 0-64 0 0,3 3-24 0 0,-3-3 0 0 0,0 0 0 0 0,0 0 0 0 0,0 0 88 0 0,3-3-104 0 0,-2 3 40 0 0,-1 0 64 0 0,2-1 0 0 0,-2 1 0 0 0,0 0 0 0 0,0 0 0 0 0,0 0-72 0 0,0 0 72 0 0,0 0 0 0 0,0 0 0 0 0,0 0 0 0 0,0 0 0 0 0,1-3 0 0 0,1 2 0 0 0,-2 1 0 0 0,0 0 0 0 0,2-3 0 0 0,-2 3 0 0 0,0 0 0 0 0,3-3 0 0 0,-3-1 0 0 0,4 2 0 0 0,-4-3 0 0 0,2 3 0 0 0,-1-1 0 0 0,-1-2 0 0 0,4 2 0 0 0,-2 0 0 0 0,-1-2 0 0 0,3 0 0 0 0,-2 1 0 0 0,1 0 0 0 0,0 1 0 0 0,-1-3 0 0 0,2 4 0 0 0,-1-3 0 0 0,0 2 0 0 0,0-1 0 0 0,0 0 0 0 0,-1 2 0 0 0,2-2 0 0 0,-1 0 0 0 0,2 0 0 0 0,-3 0 0 0 0,2-1 0 0 0,-1 1 0 0 0,2 2 0 0 0,-3-3 0 0 0,2 1 0 0 0,0 1 0 0 0,0-3 0 0 0,1 3 0 0 0,-1-2 0 0 0,-4 0 0 0 0,5 4-64 0 0,0-4 64 0 0,0 1 0 0 0,-5 3 0 0 0,5-3 0 0 0,-2 0 0 0 0,2 4 0 0 0,-1-4 0 0 0,-2 3 0 0 0,5-3 0 0 0,-5 3 0 0 0,3 1 0 0 0,0-4 0 0 0,-1 4 0 0 0,0-5 0 0 0,0 2 0 0 0,0 1 0 0 0,1 1 0 0 0,-1-5 0 0 0,0 4 0 0 0,0 1 0 0 0,0-3 0 0 0,-1 1 0 0 0,1 1 0 0 0,1 0-64 0 0,-2 1 64 0 0,1-3 0 0 0,-2 3 0 0 0,2-1 0 0 0,-1 1 0 0 0,1 0 0 0 0,-1 0 0 0 0,-1 1 0 0 0,2-3 0 0 0,-1 2 0 0 0,0-1 0 0 0,0 2 0 0 0,1 0 0 0 0,-2 0 0 0 0,2-2 0 0 0,-1 0 0 0 0,1 2 0 0 0,-1-1 0 0 0,3-1 0 0 0,-3 0 0 0 0,1 2 0 0 0,0-1 0 0 0,1 1 0 0 0,-1-1 0 0 0,-3-1 0 0 0,3 2 0 0 0,1 0 0 0 0,-1-1-64 0 0,0 1 64 0 0,1-1 0 0 0,-1 1 0 0 0,-2-3 0 0 0,5 3 0 0 0,-4 0 0 0 0,0 0 0 0 0,1 0 0 0 0,-2 0 0 0 0,2 0 0 0 0,-1 0 0 0 0,1 0 0 0 0,0 0 0 0 0,-2 0 0 0 0,2 0 0 0 0,-1 0 0 0 0,0 0 0 0 0,3 0 0 0 0,-3 0 0 0 0,0 0 0 0 0,1 3 0 0 0,0-3 0 0 0,0 0 0 0 0,-1 0 0 0 0,3 0 0 0 0,-1 0 0 0 0,-1 0 0 0 0,3 0 0 0 0,-4 0 0 0 0,1 0 0 0 0,-1-3 0 0 0,2 3 0 0 0,0 3 0 0 0,-1-3 0 0 0,0 0 0 0 0,1 0 0 0 0,-1 0 0 0 0,-2 0 0 0 0,3 1 0 0 0,-1-1 0 0 0,-1 0 0 0 0,-1 0 0 0 0,3 0 0 0 0,-1 0 0 0 0,-3 0 0 0 0,3 0 0 0 0,-1 1 0 0 0,-1-1 0 0 0,2 2 0 0 0,-1-2 0 0 0,-1 1 0 0 0,1 0 0 0 0,-1 1 0 0 0,2-2 0 0 0,-1 0 0 0 0,0 3 0 0 0,-3-1 0 0 0,4 0 0 0 0,-1-2 0 0 0,-1 2 0 0 0,2-1 0 0 0,-1-1 0 0 0,-1 3 0 0 0,1-2 0 0 0,-3-1 0 0 0,4 0 0 0 0,-4 0 0 0 0,0 0 0 0 0,2 1 0 0 0,1-1 0 0 0,-3 0 0 0 0,0 0-207 0 0,0 0 15 0 0,0 0 0 0 0,0 0 0 0 0,0 0-368 0 0,0 0-72 0 0,0 0-8 0 0</inkml:trace>
  <inkml:trace contextRef="#ctx0" brushRef="#br3" timeOffset="151">18894 4293 5984 0 0,'0'0'536'0'0,"0"0"-432"0"0,0 0-104 0 0,0 0 0 0 0,0 0 544 0 0,0 0 96 0 0,0 0 8 0 0,0 0 8 0 0,0 0-176 0 0,-2 5-32 0 0,2 0 0 0 0,-1 2-8 0 0,0-2-136 0 0,1-1-24 0 0,0 2-8 0 0,0 3 0 0 0,-1-4-144 0 0,-1 3-24 0 0,2-2-8 0 0,-1-1 0 0 0,0 4-96 0 0,-2-2 0 0 0,3-1 0 0 0,0 0-3312 0 0,0-2-688 0 0</inkml:trace>
  <inkml:trace contextRef="#ctx0" brushRef="#br3" timeOffset="152">25781 4299 2760 0 0,'-1'2'248'0'0,"1"0"-248"0"0,-3-1 0 0 0,3 1 0 0 0,0 2 624 0 0,0 1 80 0 0,0-3 8 0 0,0 2 8 0 0,-2 1-208 0 0,2 0-48 0 0,0 2-8 0 0,0-1 0 0 0,-2-1-80 0 0,2 4-24 0 0,0-2 0 0 0,0-1 0 0 0,0 1-24 0 0,0 0-8 0 0,2 2 0 0 0,-2-2 0 0 0,0 2-48 0 0,0-1-16 0 0,2-2 0 0 0,-2 1 0 0 0,0 2-48 0 0,3-3-16 0 0,-2 2 0 0 0,-1-3 0 0 0,0 1-72 0 0,3 2-24 0 0,-3-3 0 0 0,2 1 0 0 0,-2-2 104 0 0,1 1 24 0 0,-1 3 0 0 0,0-6 0 0 0,0-2-80 0 0,3 3-16 0 0,-3 0 0 0 0,0 2 0 0 0,1-3-8 0 0,-1-2-8 0 0,0 0 0 0 0,0 3 0 0 0,2-1-112 0 0,-2-2 0 0 0,0 0 0 0 0,0 0 0 0 0,0 0-96 0 0,1 0-32 0 0,3 0-16 0 0,-4 0 0 0 0,0 0-952 0 0,2-2-192 0 0</inkml:trace>
  <inkml:trace contextRef="#ctx0" brushRef="#br3" timeOffset="153">18976 4305 4608 0 0,'0'0'408'0'0,"0"0"-328"0"0,0 0-80 0 0,0 0 0 0 0,0 0 1184 0 0,0 0 224 0 0,0 0 48 0 0,0 0 8 0 0,0 0-728 0 0,0 0-136 0 0,0 0-32 0 0,0 0-8 0 0,0 0-184 0 0,0 0-40 0 0,0 4-8 0 0,2-1 0 0 0,-2 1-112 0 0,0 3-24 0 0,0-2-8 0 0,0 1 0 0 0,0 2-16 0 0,0-2 0 0 0,0 2 0 0 0,0 1 0 0 0,0-5-80 0 0,0 6-24 0 0,0-4 0 0 0,2 0 0 0 0,0 0-64 0 0,-1-3-136 0 0,-1 0 32 0 0,0 1 8 0 0,0 0-224 0 0,2-1-32 0 0,0 0-16 0 0,-2-3-5584 0 0</inkml:trace>
  <inkml:trace contextRef="#ctx0" brushRef="#br3" timeOffset="154">25832 4311 3224 0 0,'0'0'288'0'0,"0"0"-288"0"0,0 0 0 0 0,0 0 0 0 0,0 0 1040 0 0,0 0 152 0 0,0 0 32 0 0,0 0 8 0 0,0 0-592 0 0,0 0-128 0 0,0 0-16 0 0,0 0-8 0 0,0 0-104 0 0,0 0-32 0 0,0 0 0 0 0,0 0 0 0 0,0 0-240 0 0,0 5-48 0 0,1-1-64 0 0,-1 3 88 0 0,1-3 40 0 0,-1 1 16 0 0,0-1 0 0 0,0 2 0 0 0,0-2 128 0 0,0 2 24 0 0,0 0 8 0 0,1 0 0 0 0,-1-1-104 0 0,2 2-16 0 0,-1-4-8 0 0,-1 4 0 0 0,1-2 64 0 0,-1 1 16 0 0,0 2 0 0 0,0-3 0 0 0,2 0-128 0 0,-2 0-32 0 0,1 3 0 0 0,-2-4 0 0 0,1 1-24 0 0,0-1-8 0 0,0-2 0 0 0,0 3 0 0 0,0-1-64 0 0,-2 0 0 0 0,1-1 0 0 0,1-1 0 0 0,0-2 0 0 0,0 0 0 0 0,0 1 0 0 0,0-1 0 0 0,0 0-216 0 0,0 0-56 0 0,0 0-16 0 0,0 0-3864 0 0,0 0-776 0 0</inkml:trace>
  <inkml:trace contextRef="#ctx0" brushRef="#br3" timeOffset="155">18881 4334 2760 0 0,'0'0'248'0'0,"0"0"-248"0"0,0 0 0 0 0,0 0 0 0 0,0 0 1360 0 0,0 0 224 0 0,0 0 48 0 0,0 2 0 0 0,0 1-792 0 0,0 1-160 0 0,2-2-32 0 0,-1 2-8 0 0,3-3-288 0 0,-4 5-56 0 0,2-4-8 0 0,1 3-8 0 0,-2-1-280 0 0,3 0 0 0 0,-4 1 0 0 0,4 0 0 0 0,-4 3 256 0 0,1-5-8 0 0,0 4 0 0 0,2-2 0 0 0,-3-1-248 0 0,4 0 0 0 0,-4 2 0 0 0,-4-2 0 0 0,4 0-224 0 0,0 2-32 0 0,-3-2-16 0 0,2 1 0 0 0,1 0-184 0 0,0 0-40 0 0,-1-2-8 0 0,1-3-4256 0 0</inkml:trace>
  <inkml:trace contextRef="#ctx0" brushRef="#br3" timeOffset="156">18772 4399 3224 0 0,'0'0'288'0'0,"0"0"-288"0"0,0 0 0 0 0,0 0 0 0 0,-4-2 960 0 0,1 2 128 0 0,3 0 32 0 0,-4-3 8 0 0,1 3-448 0 0,0-2-88 0 0,1 0-16 0 0,-2 1-8 0 0,0 1-216 0 0,0 0-32 0 0,-1-1-16 0 0,0 1 0 0 0,1 0-80 0 0,-1 0-24 0 0,0 0 0 0 0,-3 0 0 0 0,7 1-32 0 0,-4 0-8 0 0,0 1 0 0 0,0-2 0 0 0,1 0-24 0 0,0 2-8 0 0,0 1 0 0 0,0-1 0 0 0,4-2-32 0 0,-2 3-16 0 0,2-3 0 0 0,0 0 0 0 0,0 0-80 0 0,0 0-136 0 0,-3 5 32 0 0,3-1 8 0 0,0 0 96 0 0,2-2 0 0 0,-1 1 0 0 0,3-2-72 0 0,-1 2 72 0 0,3-2 64 0 0,-1 2-64 0 0,0-2 88 0 0,0-1-88 0 0,1 1 96 0 0,2-1-96 0 0,-2 1 96 0 0,3-2-96 0 0,0 1 0 0 0,-1-1 0 0 0,1 1 64 0 0,0-4-64 0 0,0 3 0 0 0,-1-2 0 0 0,-1 3 64 0 0,2-1-64 0 0,-2 0 0 0 0,3-1 0 0 0,-2 0 64 0 0,-1-1-192 0 0,-1 2-32 0 0,0 0-16 0 0</inkml:trace>
  <inkml:trace contextRef="#ctx0" brushRef="#br3" timeOffset="157">18737 4407 1840 0 0,'0'0'160'0'0,"0"0"-160"0"0,0 0 0 0 0,0 0 0 0 0,0 4 1072 0 0,3-3 176 0 0,-3-1 40 0 0,4 2 8 0 0,0-2-600 0 0,2 3-120 0 0,-3-3-32 0 0,3 0 0 0 0,0 0-88 0 0,2 0-16 0 0,-3 0-8 0 0,2-3 0 0 0,1 0-192 0 0,0 1-40 0 0,-2 1-8 0 0,4 0 0 0 0,-5 1-96 0 0,2 0-16 0 0,-1-3-8 0 0,-1 3 0 0 0,-1 4-152 0 0,1-3-32 0 0,0-1-8 0 0,-1 0 0 0 0,-2 2-416 0 0,1-2-80 0 0</inkml:trace>
  <inkml:trace contextRef="#ctx0" brushRef="#br3" timeOffset="158">19002 4415 5384 0 0,'0'-2'232'0'0,"0"2"56"0"0,0 0-224 0 0,0 0-64 0 0,0 0 0 0 0,0-1 0 0 0,0-1 416 0 0,0 0 64 0 0,0 2 24 0 0,0 0 0 0 0,0 0 32 0 0,1 0 8 0 0,1 0 0 0 0,1 0 0 0 0,-2 0 56 0 0,2 2 8 0 0,1-2 8 0 0,1 0 0 0 0,-1 0-192 0 0,0 2-40 0 0,1-2 0 0 0,0 0-8 0 0,0 1-120 0 0,2-1-16 0 0,-1 0-8 0 0,-1 0 0 0 0,2 2-8 0 0,0-2 0 0 0,1 0 0 0 0,1 0 0 0 0,-3 0-224 0 0,2 0 0 0 0,1 0-88 0 0,-2 2 88 0 0,0 0 0 0 0,-2 0 0 0 0,0-1 72 0 0,0 1-8 0 0,2 0 0 0 0,-4 1 0 0 0,3-1 0 0 0,-3-1 0 0 0,3 2-64 0 0,-3-2 96 0 0,3 1-32 0 0,-1 0-1 0 0,2 0 1 0 0,-3 1 0 0 0,1-2 0 0 0,1 3 0 0 0,-2-3-64 0 0,1 2 96 0 0,-1-1-32 0 0,0-2 0 0 0,1 4-64 0 0,-1-1 0 0 0,0-1 0 0 0,-2 0 64 0 0,3 1-64 0 0,-2-1 0 0 0,-1 1 64 0 0,3-2-64 0 0,-3 2 64 0 0,0 1-64 0 0,2-3 64 0 0,-3 3-64 0 0,1 0 96 0 0,-2-2-24 0 0,0-2 0 0 0,2 3 0 0 0,0 1 0 0 0,0 0 0 0 0,-1-2 0 0 0,0 1 0 0 0,0 1 24 0 0,1-2 8 0 0,-2 1 0 0 0,0-3 0 0 0,1 4-104 0 0,0-2 0 0 0,-1 1 0 0 0,2-1 0 0 0,-1 1 0 0 0,1-1 0 0 0,0 0 0 0 0,-1 0 0 0 0,-1-2 64 0 0,1 4-64 0 0,1-1 0 0 0,0-1 72 0 0,1 1-72 0 0,-3 2 64 0 0,1-5-64 0 0,0 2 64 0 0,-1 1-64 0 0,2 1 0 0 0,-2-2 72 0 0,2 1-72 0 0,-2 2 0 0 0,0-4 72 0 0,0 3-72 0 0,0-3 0 0 0,0 2 0 0 0,0 2 0 0 0,0-4 0 0 0,0 2 0 0 0,0-3 80 0 0,1 5-80 0 0,-1-4 64 0 0,0 2-64 0 0,0-3 64 0 0,3 3-64 0 0,-3 0 64 0 0,0 0-64 0 0,0-1 96 0 0,0 1-32 0 0,3-1 0 0 0,-3 1 0 0 0,0-1-64 0 0,0-2 0 0 0,0 0 0 0 0,0 0-88 0 0,0 0 88 0 0,0 0 0 0 0,0 0 64 0 0,0 3-64 0 0,0-1 0 0 0,1 0 0 0 0,-1-2 0 0 0,0 0 64 0 0,0 0-64 0 0,2 2 0 0 0,1 0 0 0 0,-3-2 0 0 0,0 0 0 0 0,0 0 0 0 0,1 3 0 0 0,-1-3 64 0 0,0 0-64 0 0,0 0 0 0 0,0 0 0 0 0,0 0 64 0 0,0 0-64 0 0,0 0 0 0 0,0 0 0 0 0,0 0 0 0 0,0 0 64 0 0,0 0-64 0 0,0 0 64 0 0,0 0-64 0 0,0 0-120 0 0,0 0-56 0 0,0 0-16 0 0,0 0-4887 0 0,-4 0-977 0 0</inkml:trace>
  <inkml:trace contextRef="#ctx0" brushRef="#br3" timeOffset="159">18597 4428 6104 0 0,'-4'-6'264'0'0,"2"5"64"0"0,1 1-264 0 0,-1 0-64 0 0,-1 0 0 0 0,2-2 0 0 0,-2 0 512 0 0,1 2 96 0 0,-1 0 8 0 0,0-2 8 0 0,0 2-160 0 0,0 0-32 0 0,-1 0-8 0 0,0 0 0 0 0,0 0-176 0 0,2-3-40 0 0,-2 3-8 0 0,0 3 0 0 0,0-3-88 0 0,-1 0-16 0 0,-1 0-8 0 0,2 2 0 0 0,-4 2-88 0 0,3-4 0 0 0,1 3 0 0 0,-1 1 64 0 0,-1-3-64 0 0,2 1 0 0 0,0 0 0 0 0,0 0 0 0 0,2-2 0 0 0,-2 5 96 0 0,4-5-96 0 0,-3 2 96 0 0,3-2-32 0 0,0 3 0 0 0,0-3 0 0 0,0 4 0 0 0,0-2-64 0 0,0-2 0 0 0,0 0 0 0 0,3 4 0 0 0,2-3 0 0 0,-1 3 64 0 0,-2-3-64 0 0,5 1 64 0 0,-2-1-64 0 0,1-1 64 0 0,1 0-64 0 0,-1 1 64 0 0,2-1-64 0 0,-2 0 64 0 0,0-1-64 0 0,2 1 64 0 0,0 0-64 0 0,0-1 0 0 0,-1-2 0 0 0,1 2 64 0 0,0-2-64 0 0,0 2 0 0 0,-2 0 0 0 0,0-2 64 0 0,4 1-64 0 0,-3-2 0 0 0,0 1 0 0 0,1 1 64 0 0,-2-3-64 0 0,-1 5 0 0 0,1-4 0 0 0,2 3 0 0 0,-3 0 0 0 0,0 0 0 0 0,3 1 0 0 0,-4-2 0 0 0,-2 2-160 0 0,2 0 0 0 0,0-2 0 0 0,-2 2 0 0 0,1 0-224 0 0,-3 0-32 0 0,0 0-16 0 0</inkml:trace>
  <inkml:trace contextRef="#ctx0" brushRef="#br3" timeOffset="160">18971 4425 6704 0 0,'-3'2'296'0'0,"2"-1"64"0"0,0-1-288 0 0,-2 2-72 0 0,-1-2 0 0 0,2 1 0 0 0,-1 0 608 0 0,2 1 112 0 0,-3-2 16 0 0,0 1 8 0 0,2-1-232 0 0,-2 2-40 0 0,0-2-16 0 0,-1 0 0 0 0,2 2-184 0 0,-2-2-40 0 0,0 0-8 0 0,1 0 0 0 0,2 1-48 0 0,-5-1-16 0 0,1 2 0 0 0,1-2 0 0 0,0 0-72 0 0,-2 0-24 0 0,2 1 0 0 0,-1 0 0 0 0,1-1-64 0 0,-2 2 0 0 0,2 0 72 0 0,-1-1-72 0 0,-1 1 96 0 0,1-1-8 0 0,-1 0-8 0 0,1 1 0 0 0,1 2 48 0 0,0-3 0 0 0,0 0 8 0 0,-1 0 0 0 0,1 1-8 0 0,1-1 0 0 0,-2 0 0 0 0,2 2 0 0 0,-1-1-40 0 0,1 1-16 0 0,0-2 0 0 0,-1 3 0 0 0,1-1-72 0 0,-1-1 80 0 0,0 0-80 0 0,0 1 80 0 0,0 0-80 0 0,1 0 64 0 0,-1-2-64 0 0,-2 4 64 0 0,1-2-64 0 0,2-1 0 0 0,0 1 0 0 0,2 2 0 0 0,-5-3 0 0 0,4 1 0 0 0,-3 1 0 0 0,3-2 64 0 0,-3 1 8 0 0,1 1 0 0 0,0-2 0 0 0,0 1-1 0 0,1-2-7 0 0,-1 3 0 0 0,4 0 0 0 0,-3-3 0 0 0,1 0-64 0 0,-1 2 80 0 0,1 1-80 0 0,-1-3 80 0 0,0-1-16 0 0,3 4-64 0 0,-3 1 96 0 0,4-4-32 0 0,-5 2 128 0 0,3-1 16 0 0,-1 2 8 0 0,-1-4 0 0 0,4 4-216 0 0,-2-3 0 0 0,2-1 0 0 0,-2 4 0 0 0,0 0 0 0 0,-1-2 128 0 0,2 2-16 0 0,1 0-8 0 0,-3-1-104 0 0,3 0 0 0 0,-2 3 0 0 0,1-4 0 0 0,1 4 0 0 0,-3-4 64 0 0,3 1-64 0 0,-1-1 72 0 0,1 5-72 0 0,-1-3 0 0 0,1-1 0 0 0,-2 0 64 0 0,0 1-64 0 0,2 1 0 0 0,0 1 0 0 0,-2-2 0 0 0,1 1 0 0 0,-1 0 0 0 0,0-3 0 0 0,0 2 0 0 0,2 2 64 0 0,0 1-64 0 0,-2-5 64 0 0,2 2-64 0 0,-1 1 96 0 0,-1-1-32 0 0,2 0 0 0 0,0 1 0 0 0,0-5-64 0 0,0 4 80 0 0,0 1-80 0 0,0-1 80 0 0,0-2-80 0 0,0-2 64 0 0,0 4-64 0 0,0 1 64 0 0,0-2-64 0 0,0 1 0 0 0,0-4 0 0 0,0 2 0 0 0,0 2 0 0 0,0 0 0 0 0,0-2 0 0 0,0 2 0 0 0,2 0 0 0 0,-2-4 64 0 0,0 3-64 0 0,0-1 0 0 0,0-2 0 0 0,1 1 64 0 0,-1 3-64 0 0,0-4 0 0 0,0 0 64 0 0,0 0-64 0 0,0 0 0 0 0,2 3 64 0 0,-2-3 80 0 0,0 0 16 0 0,0 0 0 0 0,0 0 0 0 0,0 0-160 0 0,0 0 0 0 0,0 0 0 0 0,0 0 0 0 0,0 0-64 0 0,0 0-24 0 0,0 0 0 0 0,0 0 0 0 0,0 0 88 0 0,0 0 128 0 0,0 0-32 0 0,0 0-8 0 0,0 0-168 0 0,0 0-32 0 0,0 0-8 0 0,0 0 0 0 0,0 0 120 0 0,0 0-96 0 0,0 0 96 0 0,0 0-96 0 0,0 0 0 0 0,0 0 8 0 0,2-2 0 0 0,-2 2 0 0 0,0 0-216 0 0,0 0-48 0 0,0 0 0 0 0,0 0-8 0 0,3 0-312 0 0,-1 0-55 0 0,0 0-9 0 0,-2 0-8 0 0,0 0 200 0 0,0 0 48 0 0,2 0 8 0 0,-2 0 0 0 0,0 0 328 0 0,0 0 64 0 0,3 0 8 0 0,-3 0 8 0 0,0 0 192 0 0,0 0 40 0 0,0 0 8 0 0,0 0 0 0 0,1-2 128 0 0,-1 2 32 0 0,3-3 8 0 0,-3 3 0 0 0,0 0-72 0 0,0 0-24 0 0,0 0 0 0 0,0 0 0 0 0,0 0-64 0 0,1 0-8 0 0,-1 0-8 0 0,2-1 0 0 0,-2-1-8 0 0,3 0 0 0 0,-3 1 0 0 0,1-3 0 0 0,-1 3-33 0 0,0 1-7 0 0,0-3 0 0 0,0 1 0 0 0,3-2-8 0 0,-3 0-8 0 0,2 3 0 0 0,0-4 0 0 0,-2 2-88 0 0,2 1 64 0 0,1-5-64 0 0,-2 6 64 0 0,2-3-64 0 0,-1-1 0 0 0,-1 1 72 0 0,3 1-72 0 0,0-3 64 0 0,-1 3-64 0 0,-1-4 64 0 0,2 2-64 0 0,-3 0 64 0 0,4 0-64 0 0,-2-2 80 0 0,0-1-80 0 0,0 3 64 0 0,2-2-64 0 0,-1 1 0 0 0,0 0 0 0 0,0 3 96 0 0,0-2-24 0 0,-1 1-8 0 0,0 2 0 0 0,1-1-64 0 0,-2-2 0 0 0,1 0 0 0 0,1 5 0 0 0,-2-4 96 0 0,5 0-32 0 0,-5 1 0 0 0,2 1 0 0 0,0-1-64 0 0,0 1 0 0 0,-2-1 0 0 0,2-1 0 0 0,1 3 0 0 0,-1-1 0 0 0,0-1 0 0 0,1-1 0 0 0,-1 3 0 0 0,1-3 0 0 0,-1 4-88 0 0,-1-5 88 0 0,3 1 0 0 0,-3 3 0 0 0,1-4 0 0 0,0 1 0 0 0,0 3 0 0 0,0-3 0 0 0,-2 1 0 0 0,3 2 0 0 0,-2-3 0 0 0,1 0 0 0 0,0 3 0 0 0,-2 0 0 0 0,0-3 0 0 0,1 3 0 0 0,0-2 0 0 0,-1 2 0 0 0,3 1 0 0 0,-5-3 0 0 0,4 3 64 0 0,-2-1-64 0 0,2 1 0 0 0,-1-1 64 0 0,1 1-64 0 0,-1 0 0 0 0,0-4 0 0 0,1 3 64 0 0,1 1-64 0 0,-1-2 0 0 0,1 2 0 0 0,-1-1 0 0 0,2 0 0 0 0,0 0 0 0 0,-3-1 0 0 0,3 2 0 0 0,-1-2 0 0 0,0 0 0 0 0,1 1 0 0 0,-2 0 64 0 0,0 1-64 0 0,2-1 0 0 0,2-1 0 0 0,-3 1 0 0 0,0 0 0 0 0,0 1 0 0 0,3-4 0 0 0,-3 3 72 0 0,1 1-72 0 0,-1-3 0 0 0,0 3 64 0 0,2-1-64 0 0,-2 1 0 0 0,0-2 0 0 0,0 2 64 0 0,-1-2-64 0 0,2 1 0 0 0,-3 1 0 0 0,4-2 0 0 0,-3 1 0 0 0,-2 1 64 0 0,2 0-64 0 0,1 1 0 0 0,-1-1 0 0 0,0 0 0 0 0,-1 0 0 0 0,0 2 0 0 0,2-2 0 0 0,-2 1 0 0 0,1 1 0 0 0,0-2 0 0 0,0 2 0 0 0,-2-1 0 0 0,2 0 0 0 0,1 1 0 0 0,-1-2 0 0 0,0 0 0 0 0,0 1 0 0 0,1-1 0 0 0,-1 1 0 0 0,2 2 0 0 0,-2-3 0 0 0,-3 1 64 0 0,3-1-64 0 0,4 0 72 0 0,-6 1-72 0 0,2 1 72 0 0,1-1-72 0 0,0-1 64 0 0,2 1-64 0 0,-4-1 0 0 0,3 0 0 0 0,-3 1 64 0 0,0 1-64 0 0,1 0 0 0 0,0-2 64 0 0,-1 2-64 0 0,2-1 64 0 0,-2 0-64 0 0,0 0 0 0 0,2 1 0 0 0,-1-1 0 0 0,0 3 0 0 0,0-4 64 0 0,-2 1-64 0 0,2 3 0 0 0,1-4 0 0 0,-1 1 64 0 0,-3 3-64 0 0,5 0 0 0 0,-3-4 0 0 0,0 2 0 0 0,1 2 0 0 0,-2 0 0 0 0,3-3 0 0 0,-1 2 0 0 0,-2 1 0 0 0,2-3 0 0 0,-2 0 0 0 0,2 2 0 0 0,0-1 0 0 0,-1 1 0 0 0,1-2 0 0 0,-2 3 0 0 0,1-3 0 0 0,-1 3 0 0 0,0-1 176 0 0,0-1-8 0 0,-1 2 0 0 0,3 0 0 0 0,-4-2-168 0 0,4 2-104 0 0,-3-1 8 0 0,1 1 8 0 0,1-1 88 0 0,-3 2 128 0 0,0-3-32 0 0,4 2-8 0 0,-3 1-88 0 0,2-2 0 0 0,-3-3 0 0 0,0 2 64 0 0,1-2-64 0 0,-1 0-88 0 0,3 4 24 0 0,-3-4 0 0 0,2 1 64 0 0,-2-1 0 0 0,0 0 0 0 0,0 0 64 0 0,0 0-64 0 0,0 0 0 0 0,0 0 0 0 0,0 0-64 0 0,0 0-232 0 0,0 0-48 0 0,0 0-8 0 0,0 0-4711 0 0,-5-1-953 0 0</inkml:trace>
  <inkml:trace contextRef="#ctx0" brushRef="#br3" timeOffset="161">25800 4495 1840 0 0,'0'0'160'0'0,"0"0"-160"0"0,0 0 0 0 0,0 0 0 0 0,0 0 1272 0 0,0 0 216 0 0,0 0 48 0 0,0 0 0 0 0,2 1-1120 0 0,-2-1-232 0 0,4 1-48 0 0,-4-1-8 0 0,3 3-48 0 0,-3-3-16 0 0,2 0 0 0 0,1 0 0 0 0,-1 0-64 0 0,-2 0 80 0 0,4 0-80 0 0,-1 0 80 0 0,-3 0 8 0 0,2 0 0 0 0,-2 0 0 0 0,3-3 0 0 0,0 2 8 0 0,-1 0 0 0 0,1-1 0 0 0,-3 2 0 0 0,1 0 64 0 0,0-3 8 0 0,1 0 8 0 0,-2 1 0 0 0,1 0 0 0 0,0-2 0 0 0,-1 4 0 0 0,0-3 0 0 0,1 1-80 0 0,1 0-24 0 0,-2 2 0 0 0,0-3 0 0 0,0 1-72 0 0,0-1 0 0 0,-2 1 0 0 0,2-1 64 0 0,0-2-64 0 0,0 5 96 0 0,-1-4-96 0 0,1-1 96 0 0,0 5 16 0 0,0 0 8 0 0,0-4 0 0 0,0 4 0 0 0,0 0-32 0 0,0 0-8 0 0,0 0 0 0 0,0 0 0 0 0,0 0-80 0 0,0 0 0 0 0,0 0 0 0 0,0 0 0 0 0,0 0-800 0 0,0 0-128 0 0</inkml:trace>
  <inkml:trace contextRef="#ctx0" brushRef="#br3" timeOffset="162">18994 4461 5064 0 0,'0'0'224'0'0,"0"0"48"0"0,0 0-272 0 0,0 0 0 0 0,0 0 0 0 0,0 0 0 0 0,0 0 1072 0 0,0 0 160 0 0,-4 2 32 0 0,3 0 8 0 0,-1 0-688 0 0,2 1-136 0 0,-1 0-24 0 0,1 2-8 0 0,0-1-8 0 0,0 1-8 0 0,0 0 0 0 0,1 0 0 0 0,-1 0-112 0 0,2-1-32 0 0,-2 1 0 0 0,1 0 0 0 0,0 2 32 0 0,-1-2 0 0 0,0 1 0 0 0,3-1 0 0 0,-3 2-104 0 0,0-4-25 0 0,0 4 1 0 0,0 0 0 0 0,0-1-56 0 0,0 1-8 0 0,0-2-8 0 0,1 4 0 0 0,-1-1 104 0 0,1-1 16 0 0,-1-3 8 0 0,2 3 0 0 0,-2-2-216 0 0,3 4 0 0 0,-3-4-72 0 0,0 1 72 0 0,0-1 0 0 0,0 2 0 0 0,0-3 80 0 0,0 3-16 0 0,3-4-64 0 0,-3 3 96 0 0,0-3-32 0 0,0 3 0 0 0,2-5-64 0 0,-2 3 0 0 0,0 0 0 0 0,0-4 64 0 0,0 0-64 0 0,2 1 64 0 0,-2-1-64 0 0,0 2 64 0 0,0-2-64 0 0,0 0 0 0 0,3 3 0 0 0,-3-3 0 0 0,0 0 0 0 0,0 0 64 0 0,0 0-64 0 0,0 0 0 0 0,0 0 0 0 0,0 0 72 0 0,0 0-72 0 0,0 0 0 0 0,0 0 64 0 0,0 0-64 0 0,0 0 0 0 0,0 0 0 0 0,0 0 64 0 0,0 0-64 0 0,0 0 0 0 0,0 0 0 0 0,0 0 0 0 0,0 0 0 0 0,0 0 0 0 0,0 0 0 0 0,0 0-64 0 0,0 0 64 0 0,0 0 0 0 0,0 0-72 0 0,0 0 72 0 0,0 0 0 0 0,0 0 0 0 0,0 0-64 0 0,0 0 64 0 0,0 0 0 0 0,0 0 0 0 0,0 0 0 0 0,0 0 0 0 0,0 0 0 0 0,0 0 0 0 0,0 0 0 0 0,0 0-88 0 0,0 0 88 0 0,0 0-104 0 0,0 0 40 0 0,0 0-328 0 0,0 0-64 0 0,0 0-16 0 0,0 0-4103 0 0,0 0-833 0 0</inkml:trace>
  <inkml:trace contextRef="#ctx0" brushRef="#br3" timeOffset="163">18936 4470 3224 0 0,'0'0'288'0'0,"0"0"-288"0"0,0 0 0 0 0,0 0 0 0 0,0 0 680 0 0,0 0 88 0 0,0 0 8 0 0,0 0 8 0 0,0 0-496 0 0,0 0-104 0 0,0 0-24 0 0,0 0 0 0 0,0 0 120 0 0,0 0 16 0 0,0 0 8 0 0,0 0 0 0 0,0 0 200 0 0,0 0 40 0 0,0 0 0 0 0,0 0 8 0 0,-1-1-8 0 0,1 1 0 0 0,0 0 0 0 0,0 0 0 0 0,0 0-128 0 0,0 0-32 0 0,0 0-8 0 0,0 0 0 0 0,0 1-120 0 0,0 2-16 0 0,0 0-8 0 0,0 2 0 0 0,0-2-88 0 0,0 3-16 0 0,0-3-8 0 0,0 5 0 0 0,1-3 0 0 0,-1 3 0 0 0,0-3 0 0 0,1 1 0 0 0,1 3-9 0 0,-1 0 1 0 0,-1-1 0 0 0,0 1 0 0 0,1-2-8 0 0,1 2 0 0 0,-1-4 0 0 0,-1 4 0 0 0,0-1 80 0 0,1-1 8 0 0,0-1 8 0 0,-1 1 0 0 0,2 0-200 0 0,-1 0 0 0 0,0 0-72 0 0,-1 0 72 0 0,0 1 0 0 0,0 0 0 0 0,2-3 80 0 0,-2 2-16 0 0,1 1-64 0 0,-1-3 96 0 0,0 0-32 0 0,1 0 0 0 0,-1 0-64 0 0,1-1 88 0 0,-1 0-88 0 0,3 1 96 0 0,-3-2-96 0 0,0-3 0 0 0,0 0 0 0 0,0 2 0 0 0,0-2 64 0 0,0 0-64 0 0,0 0 64 0 0,0 0-64 0 0,1 4 0 0 0,-1-4 0 0 0,0 0 0 0 0,0 0 0 0 0,3 0-344 0 0,-3 0-8 0 0,2-1 0 0 0,-2 1 0 0 0,3-3-879 0 0,-2 1-177 0 0</inkml:trace>
  <inkml:trace contextRef="#ctx0" brushRef="#br3" timeOffset="164">26113 4491 3680 0 0,'0'0'160'0'0,"0"0"40"0"0,0 0-200 0 0,0 0 0 0 0,0 0 0 0 0,0 0 0 0 0,0 0 1352 0 0,0 0 232 0 0,0 0 48 0 0,-2 3 0 0 0,1 1-1112 0 0,-2 1-224 0 0,2 0-40 0 0,-1-1-16 0 0,2 1-88 0 0,-1 0-24 0 0,0 0 0 0 0,0 0 0 0 0,1 0-24 0 0,0 0-8 0 0,0 2 0 0 0,0-3 0 0 0,0 2-8 0 0,1-2-8 0 0,1 1 0 0 0,0-1 0 0 0,0 0-80 0 0,1-1 96 0 0,-1-1-96 0 0,2-1 96 0 0,-1-1-32 0 0,1 0 0 0 0,-1-1 0 0 0,1 1 0 0 0,0-2 16 0 0,0 0 0 0 0,1-2 0 0 0,0 2 0 0 0,-1-2 16 0 0,-3 0 0 0 0,3-1 0 0 0,1 0 0 0 0,-1 1 40 0 0,-4-3 16 0 0,1 2 0 0 0,2-1 0 0 0,-1 2 8 0 0,-2-1 8 0 0,0 0 0 0 0,0 2 0 0 0,0-3 0 0 0,-2 1 0 0 0,-1 3 0 0 0,2-3 0 0 0,-3 0-168 0 0,4 1 0 0 0,-5 1 0 0 0,1-1 0 0 0,3 4 0 0 0,-3-2 0 0 0,-1 1 0 0 0,1-2 0 0 0,0 3-256 0 0,3 0-96 0 0,1 0-8 0 0,-5 0-3672 0 0,2 0-728 0 0</inkml:trace>
  <inkml:trace contextRef="#ctx0" brushRef="#br3" timeOffset="165">25832 4529 1376 0 0,'-2'-2'128'0'0,"1"2"-128"0"0,0-5 0 0 0,1 5 0 0 0,-1 0 1472 0 0,1 0 280 0 0,-2-4 48 0 0,2 4 16 0 0,0 0-968 0 0,0 0-192 0 0,0 0-40 0 0,0 0-8 0 0,0 0-280 0 0,0 0-56 0 0,-2 7-16 0 0,0-3 0 0 0,1 0-152 0 0,0 1-32 0 0,-3-1-8 0 0,4 0 0 0 0,-1 0-64 0 0,-1-2 64 0 0,1 5-64 0 0,0-3 64 0 0,0 1 40 0 0,1-1 8 0 0,0 2 0 0 0,0-2 0 0 0,0 0 16 0 0,0 1 0 0 0,1-2 0 0 0,0 2 0 0 0,0-3-128 0 0,1 1 72 0 0,-1-1-72 0 0,2 2 64 0 0,0-1-64 0 0,0-2 0 0 0,-3-1 0 0 0,3 1 64 0 0,-1 1-64 0 0,2-2 64 0 0,-2 0-64 0 0,-2 0 64 0 0,4-2-64 0 0,-1 1 0 0 0,1 0 0 0 0,-1 1 64 0 0,-1-3-64 0 0,1 2 0 0 0,-2-2 72 0 0,-1 3-72 0 0,1-2 88 0 0,1 1-24 0 0,-2-2 0 0 0,0-1 0 0 0,0 3 40 0 0,0-2 8 0 0,0 1 0 0 0,0-2 0 0 0,-2 1-8 0 0,1-1 0 0 0,-2 2 0 0 0,2-3 0 0 0,0 1-16 0 0,0-1-8 0 0,-2 1 0 0 0,0-1 0 0 0,2 1 16 0 0,-2 1 8 0 0,-1-1 0 0 0,3 2 0 0 0,0 1-104 0 0,-2-3 0 0 0,3 4 0 0 0,-2 0 0 0 0,2 0 0 0 0,0 0 0 0 0,0 0 0 0 0,0 0 0 0 0,0 0-376 0 0,0 0-120 0 0,0 0-24 0 0,0 0-3416 0 0,0 0-688 0 0</inkml:trace>
  <inkml:trace contextRef="#ctx0" brushRef="#br3" timeOffset="166">25452 4561 4976 0 0,'0'0'224'0'0,"0"0"40"0"0,0 0-264 0 0,0 0 0 0 0,0 0 0 0 0,-3 2 0 0 0,3-2 288 0 0,-1 4 8 0 0,1-4 0 0 0,-3 1 0 0 0,2 3 120 0 0,0-3 32 0 0,-1 4 0 0 0,2-1 0 0 0,0 0-88 0 0,-1 0-8 0 0,0 0-8 0 0,0 1 0 0 0,-1-3-112 0 0,1 2-16 0 0,1 3-8 0 0,-1-4 0 0 0,1 1-112 0 0,-2 0-32 0 0,2 0 0 0 0,-1 0 0 0 0,1 0 0 0 0,0-2-64 0 0,0 3 96 0 0,0-2-32 0 0,0-3 16 0 0,1 1 0 0 0,-1-1 0 0 0,0 1 0 0 0,2 3 56 0 0,-2-4 16 0 0,2 2 0 0 0,1-2 0 0 0,-1 1 16 0 0,1-1 8 0 0,0 0 0 0 0,0-1 0 0 0,1 1-80 0 0,0-2-8 0 0,-1 2-8 0 0,0-1 0 0 0,2-2-80 0 0,-1 3 64 0 0,1-1-64 0 0,-4 1 64 0 0,4-1-64 0 0,-4 1 0 0 0,2-3 0 0 0,-3 3 0 0 0,3-2 0 0 0,-2-2 0 0 0,-1 4 0 0 0,0 0 64 0 0,3-1-64 0 0,-1-2 0 0 0,-1 0 0 0 0,-1 3 64 0 0,2-3-64 0 0,-2 0 0 0 0,0 1 0 0 0,0-2 64 0 0,0 0-64 0 0,0 1 0 0 0,-2-1 0 0 0,1 1 64 0 0,0 0-64 0 0,0-1 0 0 0,1 2 0 0 0,-3-1 64 0 0,3-2-64 0 0,-1 1 0 0 0,-1 4 0 0 0,1-3 0 0 0,-2 2 0 0 0,2 0 0 0 0,-1-3 0 0 0,2 3 0 0 0,0 1 0 0 0,-3 0 0 0 0,2-4 0 0 0,1 4 0 0 0,0 0 0 0 0,0 0 0 0 0,-3 4 0 0 0,-1-4 0 0 0,0 1 0 0 0,4-1 0 0 0,-3 4 0 0 0,0-2 0 0 0,0 1-192 0 0,3-3 0 0 0,-3 0 0 0 0,3 0-3296 0 0,-2 4-672 0 0</inkml:trace>
  <inkml:trace contextRef="#ctx0" brushRef="#br3" timeOffset="167">19325 4683 5528 0 0,'-1'1'488'0'0,"1"-1"-392"0"0,0 0-96 0 0,0 0 0 0 0,-3 1 1280 0 0,1 1 240 0 0,2-1 48 0 0,0 3 0 0 0,-2-3-984 0 0,0 2-200 0 0,2 2-32 0 0,-3-2-16 0 0,-1 0-96 0 0,4 3-16 0 0,-3-3-8 0 0,3 5 0 0 0,-3-4-16 0 0,3 1 0 0 0,0 1 0 0 0,-3 1 0 0 0,3-2-32 0 0,0 1-8 0 0,0-2 0 0 0,0 2 0 0 0,3-2-72 0 0,-3 1-24 0 0,3-2 0 0 0,-3 1 0 0 0,1-2-64 0 0,1 2 0 0 0,1-1 0 0 0,-2-2 0 0 0,2 1 64 0 0,1-2-64 0 0,-2 0 63 0 0,1 0-63 0 0,-2 0 0 0 0,2-2 64 0 0,0 2-64 0 0,0 2 0 0 0,0-4 0 0 0,-1 2 64 0 0,2-1-64 0 0,0 1 0 0 0,-3-2 0 0 0,2 1 64 0 0,-2 0-64 0 0,0-2 0 0 0,2 1 72 0 0,-2 0-72 0 0,-1-2 80 0 0,0 2-80 0 0,4-2 152 0 0,-4 0-24 0 0,0-1 0 0 0,-3 0 0 0 0,3 1 16 0 0,-1-2 0 0 0,1 1 0 0 0,-1 0 0 0 0,0-3-48 0 0,-1 3-16 0 0,0 0 0 0 0,0-1 0 0 0,0-2-80 0 0,2 1 0 0 0,-4 2 0 0 0,1 0 64 0 0,1 2-64 0 0,-1 0-96 0 0,2-3 16 0 0,-2 5 8 0 0,2 0-168 0 0,-1 0-32 0 0,-2 1-8 0 0,-1 0-4359 0 0,5 0-881 0 0</inkml:trace>
  <inkml:trace contextRef="#ctx0" brushRef="#br3" timeOffset="168">18981 4759 4608 0 0,'0'0'408'0'0,"0"0"-328"0"0,0 0-80 0 0,0 0 0 0 0,0 0 1272 0 0,0 0 232 0 0,0 0 56 0 0,0 0 8 0 0,0 0-928 0 0,0 0-192 0 0,-2 2-32 0 0,0 2 0 0 0,2-4-104 0 0,-1 3-24 0 0,-1 0 0 0 0,1 1 0 0 0,1 1-96 0 0,-1-1-16 0 0,1 1-8 0 0,0 1 0 0 0,0-1 72 0 0,0 0 16 0 0,0 0 0 0 0,0 0 0 0 0,0 3-136 0 0,0-3-24 0 0,0 0-8 0 0,0 2 0 0 0,0-2-16 0 0,0 0 0 0 0,0-1 0 0 0,0-1-1 0 0,0-3-71 0 0,0 0 96 0 0,1 2-96 0 0,2 0 96 0 0,-2-1-24 0 0,2 0 0 0 0,-1-1 0 0 0,1 0 0 0 0,1-1-8 0 0,1 0-64 0 0,-4-3 96 0 0,5 1-32 0 0,-3 1-64 0 0,0 0 0 0 0,1-3 0 0 0,0 1 0 0 0,1-1 0 0 0,-1 0 0 0 0,-2-1 0 0 0,0 3 0 0 0,0-4 0 0 0,-1 2 0 0 0,1 0 96 0 0,-1 0-32 0 0,-1-3 8 0 0,0 3 0 0 0,-1-2 0 0 0,-1 2 0 0 0,2 0-72 0 0,-3 0 80 0 0,3 0-80 0 0,-2 1 80 0 0,-2 0 16 0 0,4 2 0 0 0,-5-2 0 0 0,3 3 0 0 0,-2-2-96 0 0,0 2-88 0 0,-1-2 24 0 0,1 3 0 0 0,1 0-40 0 0,3 0-8 0 0,-4 0 0 0 0,4 0 0 0 0,0 0-208 0 0,0 0-32 0 0,-2 4-16 0 0,2-4-4079 0 0,0 0-809 0 0</inkml:trace>
  <inkml:trace contextRef="#ctx0" brushRef="#br3" timeOffset="169">18569 4811 2304 0 0,'0'0'200'0'0,"0"0"-200"0"0,0 0 0 0 0,-4 1 0 0 0,4-1 1480 0 0,-2 4 256 0 0,-1-4 56 0 0,3 0 0 0 0,-1 2-928 0 0,-2 1-192 0 0,1-1-40 0 0,-1 1-8 0 0,2 0-256 0 0,-2 0-48 0 0,2 0-16 0 0,-2 3 0 0 0,3-3-80 0 0,0 3-24 0 0,0-3 0 0 0,0 4 0 0 0,0-7 0 0 0,0 0 0 0 0,0 4 0 0 0,2 3 0 0 0,-1-1-48 0 0,-1 0-16 0 0,1-1 0 0 0,0 2 0 0 0,1-1-24 0 0,-1 2-8 0 0,2-3 0 0 0,-2-1 0 0 0,0 1 0 0 0,0 0 0 0 0,1 0 0 0 0,-1 0 0 0 0,2-1-9 0 0,-2 0-7 0 0,0-3 0 0 0,-1-1 0 0 0,3 4 8 0 0,0-4 8 0 0,-1 1 0 0 0,-2-1 0 0 0,0 0 24 0 0,4 0 0 0 0,0-1 0 0 0,0-3 0 0 0,-2 4-48 0 0,2-4-8 0 0,-1-1 0 0 0,-1 4 0 0 0,2-4-72 0 0,0 1 0 0 0,-1-1 0 0 0,-2 0 0 0 0,1 1 64 0 0,1-5-64 0 0,-2 3 64 0 0,-1-1-64 0 0,0 1 64 0 0,0-2-64 0 0,-1 4 0 0 0,-2-2 64 0 0,3 0-64 0 0,0-1 96 0 0,-2 2-96 0 0,1-2 96 0 0,-2 1-96 0 0,0 1 0 0 0,2-1 0 0 0,-3 3 0 0 0,0-2 0 0 0,2 3 0 0 0,-1-2 0 0 0,-1 3 0 0 0,3-2 0 0 0,-3 1 0 0 0,2-1 0 0 0,2 3 0 0 0,-3-1 0 0 0,3 1-96 0 0,0 0 16 0 0,0 0 8 0 0,0 0-160 0 0,0 0-32 0 0,0 0-8 0 0,0 0 0 0 0,0 0-240 0 0,0 0-55 0 0,0 0-9 0 0,0 0-5680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20:30:57.301"/>
    </inkml:context>
    <inkml:brush xml:id="br0">
      <inkml:brushProperty name="width" value="0.05" units="cm"/>
      <inkml:brushProperty name="height" value="0.05" units="cm"/>
      <inkml:brushProperty name="color" value="#849398"/>
      <inkml:brushProperty name="fitToCurve" value="1"/>
    </inkml:brush>
  </inkml:definitions>
  <inkml:trace contextRef="#ctx0" brushRef="#br0">20618 6332 2304 0 0,'-4'-3'200'0'0,"4"3"-200"0"0,0 0 0 0 0,0 0 0 0 0,0 0 1472 0 0,0 0 248 0 0,0 0 48 0 0,4 0 16 0 0,2-2-1160 0 0,-1 2-232 0 0,1 0-40 0 0,-1 0-16 0 0,1 0-80 0 0,2 0-24 0 0,-3 2 0 0 0,4-2 0 0 0,0 0-72 0 0,-2 0-24 0 0,0 0 0 0 0,-1 0 0 0 0,2 0-32 0 0,-2 0-8 0 0,-1 0 0 0 0,0 2 0 0 0,-1-2 144 0 0,1 0 24 0 0,0 0 8 0 0,-5 0 0 0 0,0 0-24 0 0,0 0-8 0 0,0 0 0 0 0,0 0 0 0 0,4 1 24 0 0,-4-1 8 0 0,0 0 0 0 0,0 0 0 0 0,3 5-16 0 0,-3-5-9 0 0,0 3 1 0 0,0 3 0 0 0,0 1-48 0 0,0-1-8 0 0,-2-1 0 0 0,1 4 0 0 0,1-3-40 0 0,0 2-16 0 0,0 2 0 0 0,0-1 0 0 0,0 1 16 0 0,0 3 0 0 0,0-3 0 0 0,0 1 0 0 0,0 2-48 0 0,0-3-8 0 0,0 4 0 0 0,0-3 0 0 0,0 0 72 0 0,1 1 16 0 0,-1-1 0 0 0,0-3 0 0 0,0 6-184 0 0,-1-3-120 0 0,1 1 24 0 0,0 0 0 0 0,1-2 96 0 0,-1 0 0 0 0,0-3 0 0 0,0 3 0 0 0,0 0 0 0 0,2-2 64 0 0,-2-2-64 0 0,0 3 0 0 0,2-4 96 0 0,-1 1-32 0 0,1 1 0 0 0,-2-4-64 0 0,0 1 96 0 0,2 3-32 0 0,-2-6 0 0 0,0-1-64 0 0,0 0 128 0 0,0 0-32 0 0,0 0-8 0 0,0 0 0 0 0,0 0 8 0 0,0 0 0 0 0,0 0 0 0 0,0 0 0 0 0,0 0 128 0 0,0 0 24 0 0,0 0 8 0 0,-4-1 0 0 0,-1-2-128 0 0,0 1-32 0 0,1 0 0 0 0,-2 1 0 0 0,1-2-96 0 0,-4 1 0 0 0,3 2 0 0 0,-2 2 0 0 0,-3 2-80 0 0,2-2-64 0 0,-1 3-16 0 0,-3-1 0 0 0,4-2-768 0 0,0 3-160 0 0,2-1-32 0 0</inkml:trace>
  <inkml:trace contextRef="#ctx0" brushRef="#br0" timeOffset="1">18965 6348 8288 0 0,'0'0'736'0'0,"0"0"-584"0"0,0 0-152 0 0,0 0 0 0 0,2-4 1360 0 0,1 4 240 0 0,0-3 56 0 0,1 3 8 0 0,-2 0-960 0 0,3 4-193 0 0,0 0-39 0 0,0 1-8 0 0,0 1-8 0 0,2 3 0 0 0,1 2 0 0 0,-2 3 0 0 0,0 4-112 0 0,0-3-24 0 0,-4 2-8 0 0,0 1 0 0 0,2 2-184 0 0,-1-1-32 0 0,-3 1 0 0 0,-2 1-8 0 0,1-3-88 0 0,0 2 0 0 0,-4-3 0 0 0,2-1 0 0 0,-3 0-352 0 0,-1-2-80 0 0,-1-1-16 0 0,-1 1-8 0 0,-2 1-848 0 0,0-5-168 0 0</inkml:trace>
  <inkml:trace contextRef="#ctx0" brushRef="#br0" timeOffset="2">16555 6370 4608 0 0,'-2'-3'408'0'0,"2"-3"-328"0"0,2 2-80 0 0,-2-2 0 0 0,0 4 1696 0 0,0 2 328 0 0,0 0 64 0 0,0 0 16 0 0,2 0-1144 0 0,1 0-232 0 0,-1 5-48 0 0,1 1-8 0 0,-3 1-185 0 0,3 2-39 0 0,-3 2 0 0 0,1 5-8 0 0,2 1-152 0 0,-2 2-24 0 0,-1 2-8 0 0,0 4 0 0 0,0-1 64 0 0,0 1 0 0 0,0-3 8 0 0,-1 0 0 0 0,1 0-200 0 0,0-3-32 0 0,0-2-16 0 0,0 1 0 0 0,1-1-184 0 0,-1-1-40 0 0,0-4-8 0 0,0 0-7951 0 0</inkml:trace>
  <inkml:trace contextRef="#ctx0" brushRef="#br0" timeOffset="3">20158 6382 9216 0 0,'0'0'408'0'0,"0"0"80"0"0,0 0-392 0 0,2-3-96 0 0,-2 3 0 0 0,0 0 0 0 0,0 0 592 0 0,0 0 96 0 0,0 0 16 0 0,0 0 8 0 0,0 0-416 0 0,0 3-80 0 0,0 3-24 0 0,-2 0 0 0 0,1 2-88 0 0,-1 1-16 0 0,-2-1-8 0 0,2 3 0 0 0,-1-2-296 0 0,-1 2-56 0 0,1 1-16 0 0,1-3-5088 0 0</inkml:trace>
  <inkml:trace contextRef="#ctx0" brushRef="#br0" timeOffset="4">19623 6391 7688 0 0,'0'0'336'0'0,"0"0"80"0"0,0 0-336 0 0,0 0-80 0 0,0 0 0 0 0,-4-1 0 0 0,-2-1 656 0 0,0 0 112 0 0,2 2 32 0 0,-1 0 0 0 0,-1 0-360 0 0,-1 2-72 0 0,2-2-16 0 0,-3 3 0 0 0,-1 0-160 0 0,0 0-40 0 0,1-1-8 0 0,-1 4 0 0 0,5-3-144 0 0,-4 1 80 0 0,1 0-80 0 0,2-1 64 0 0,-1 0-64 0 0,3-1 0 0 0,-2 2 0 0 0,2-2 64 0 0,3-2 0 0 0,0 0-64 0 0,0 0 96 0 0,0 0-32 0 0,0 0 56 0 0,0 0 8 0 0,0 0 0 0 0,0 0 0 0 0,-3 2 152 0 0,3-2 32 0 0,0 0 8 0 0,0 0 0 0 0,-3 4-160 0 0,3-4-24 0 0,2 3-8 0 0,-2 2 0 0 0,0-2 31 0 0,0 3 1 0 0,1 0 0 0 0,-1-1 0 0 0,0 2-72 0 0,0 2-16 0 0,0 0 0 0 0,0 0 0 0 0,-1 1 56 0 0,-1 2 16 0 0,2-3 0 0 0,0 1 0 0 0,-3 0-144 0 0,0 0 0 0 0,1 2-104 0 0,2-2 40 0 0,-5 0 64 0 0,5 0 0 0 0,-1-1 0 0 0,-1-1 0 0 0,2 1 0 0 0,0 0 72 0 0,2-2-72 0 0,-2 0 0 0 0,1-1 80 0 0,4-1-80 0 0,-3 2 64 0 0,1-4-64 0 0,2 2 64 0 0,0-3-64 0 0,-1 0 0 0 0,2 2 64 0 0,0-4-64 0 0,0 0 0 0 0,0 0-80 0 0,2 1 80 0 0,-2-1-448 0 0,1 0-48 0 0,0-1-8 0 0</inkml:trace>
  <inkml:trace contextRef="#ctx0" brushRef="#br0" timeOffset="5">17231 6430 9672 0 0,'-4'-8'864'0'0,"3"3"-696"0"0,-2 1-168 0 0,1 0 0 0 0,2 1 736 0 0,-2 0 120 0 0,2-1 16 0 0,0 4 8 0 0,-4 0-312 0 0,-1 0-64 0 0,2 0-16 0 0,-1 4 0 0 0,-1 1-248 0 0,-1 2-49 0 0,1 3-15 0 0,-3 1 0 0 0,0-1-48 0 0,0 6-16 0 0,1 1 0 0 0,0 3 0 0 0,-1 0-8 0 0,3 1 0 0 0,-1-3 0 0 0,3 1 0 0 0,1-4-32 0 0,2 2-8 0 0,0-1 0 0 0,2-2 0 0 0,1-1-64 0 0,2-2 0 0 0,0 2 0 0 0,0-3 0 0 0,3-3-368 0 0,1-1-64 0 0,-2-1-16 0 0,1-2-6303 0 0</inkml:trace>
  <inkml:trace contextRef="#ctx0" brushRef="#br0" timeOffset="6">20520 6413 7832 0 0,'0'0'344'0'0,"0"0"72"0"0,-2-5-328 0 0,2 5-88 0 0,0 0 0 0 0,0 0 0 0 0,0 0 1192 0 0,0 0 224 0 0,0 0 48 0 0,0 0 8 0 0,0 0-912 0 0,0 0-176 0 0,-4 7-40 0 0,1-3-8 0 0,-1 2-176 0 0,-2-1-40 0 0,1 1-8 0 0,2 2 0 0 0,-1 1-112 0 0,-1-3 71 0 0,0 3-71 0 0,-2 1 64 0 0,4-1-64 0 0,-5 0 64 0 0,3 1-64 0 0,-1 0 64 0 0,1-3-64 0 0,1 0 0 0 0,1-2 0 0 0,1 0 0 0 0,-2 1 0 0 0,4-3 0 0 0,0-3 0 0 0,0 0 0 0 0,0 0 0 0 0,4 5 0 0 0,-2-4 0 0 0,1 1 0 0 0,1-2 0 0 0,1 0 0 0 0,3 0 0 0 0,-3 0 64 0 0,1-2 0 0 0,0 2-64 0 0,1 0 96 0 0,0 0-32 0 0,-2 0-64 0 0,2-1 0 0 0,-1 1 72 0 0,1-3-72 0 0,-1 6 0 0 0,1-6 0 0 0,-1 3 0 0 0,0-2 0 0 0,1 1-160 0 0,-2 1-32 0 0,-1 0-15 0 0,-1 0-1 0 0,1-2-488 0 0,-1-1-96 0 0,-3 3-16 0 0</inkml:trace>
  <inkml:trace contextRef="#ctx0" brushRef="#br0" timeOffset="7">15714 6430 7832 0 0,'0'0'696'0'0,"0"-3"-560"0"0,0-2-136 0 0,0 1 0 0 0,0 4 1224 0 0,0 0 216 0 0,0 0 48 0 0,0 0 8 0 0,0 0-736 0 0,0 0-152 0 0,0 0-24 0 0,0 6-9 0 0,0 0-279 0 0,-1 1-56 0 0,0 2-16 0 0,-3 3 0 0 0,3 1-32 0 0,-1 3 0 0 0,1-3-8 0 0,-1 5 0 0 0,0-1-32 0 0,1-1-8 0 0,1 0 0 0 0,-2-1 0 0 0,4-1-72 0 0,-2-1-8 0 0,1 0-64 0 0,1-1 96 0 0,0-2-192 0 0,-2-1-32 0 0,3 0-16 0 0,-2 0 0 0 0,3-4-408 0 0,-3-2-88 0 0,0 3-8 0 0,1-5-3983 0 0,-2-1-793 0 0</inkml:trace>
  <inkml:trace contextRef="#ctx0" brushRef="#br0" timeOffset="8">15048 6481 9472 0 0,'0'0'416'0'0,"0"-7"96"0"0,-1 2-416 0 0,2-2-96 0 0,1-1 0 0 0,0 4 0 0 0,2-2 472 0 0,0 3 72 0 0,1-1 8 0 0,2 1 8 0 0,-2 1-56 0 0,4 0-16 0 0,0 2 0 0 0,1 0 0 0 0,2 2-160 0 0,-4 0-32 0 0,1 1-8 0 0,3 1 0 0 0,-1-1-88 0 0,-1 3-16 0 0,2-2-8 0 0,-2-1-1 0 0,1 2-31 0 0,-2 0-8 0 0,0-2 0 0 0,-1 1 0 0 0,-2 1-72 0 0,1 0-64 0 0,-3 0 96 0 0,1 2-96 0 0,-4-2 64 0 0,-1 1-64 0 0,-1-1 0 0 0,-3 2 0 0 0,-1-1 0 0 0,-2 0 0 0 0,-3 1 0 0 0,-1-1 0 0 0,0 0 0 0 0,-3-1-112 0 0,3 3 32 0 0,-6-4 8 0 0,5 1 72 0 0,-2 0-104 0 0,2 0 40 0 0,-3-2 64 0 0,5 0-448 0 0,-1 1-31 0 0,2-2-9 0 0,-1 0-5752 0 0</inkml:trace>
  <inkml:trace contextRef="#ctx0" brushRef="#br0" timeOffset="9">18475 6436 9216 0 0,'0'0'816'0'0,"0"0"-656"0"0,0 0-160 0 0,0 0 0 0 0,0 0 944 0 0,0 0 152 0 0,0 0 32 0 0,0 0 8 0 0,0 6-496 0 0,1-2-96 0 0,-1 4-16 0 0,0-2-9 0 0,0 1-199 0 0,0 0-48 0 0,0 4-8 0 0,0 0 0 0 0,-1 0-112 0 0,1 2-24 0 0,-1-1-8 0 0,1 0 0 0 0,-3-2-120 0 0,3 0 72 0 0,-1 1-72 0 0,-1 0 64 0 0,2-2-64 0 0,0-2 0 0 0,-1 1 0 0 0,1-1 0 0 0,1 1-288 0 0,1-4-80 0 0,-2 1-16 0 0,1-3 0 0 0,-1-2-407 0 0,0 3-81 0 0,0-3-24 0 0,0 0-5000 0 0</inkml:trace>
  <inkml:trace contextRef="#ctx0" brushRef="#br0" timeOffset="10">20297 6453 9528 0 0,'0'0'416'0'0,"-3"1"96"0"0,3-1-408 0 0,-4 4-104 0 0,4-4 0 0 0,-5 5 0 0 0,2-1 496 0 0,3-1 80 0 0,-4 1 8 0 0,4 1 8 0 0,2 0-136 0 0,0-1-24 0 0,0 2-8 0 0,-1-2 0 0 0,2 2-40 0 0,-1-1 0 0 0,2 2-8 0 0,1-1 0 0 0,-1-1-56 0 0,-2 0-17 0 0,3 1 1 0 0,-1-1 0 0 0,-1 2-112 0 0,0-2-32 0 0,1-4 0 0 0,1 3 0 0 0,-1-4-160 0 0,1 5 72 0 0,-4 0-72 0 0,3-3 0 0 0,0 0 80 0 0,-3 1-80 0 0,-1 2 64 0 0,3-2-64 0 0,-3 4 64 0 0,0-7-64 0 0,-4 2 0 0 0,2 3 64 0 0,-1 2-64 0 0,-2-2 0 0 0,-1-3-80 0 0,-1 2 80 0 0,0 0-368 0 0,0-2-24 0 0,0 2-8 0 0,-2-3 0 0 0,-1-1-7 0 0,1 2-1 0 0,0-2 0 0 0,2-2 0 0 0,-1 1 216 0 0,3 0 48 0 0,1-4 8 0 0,2 1 0 0 0,-1 0 136 0 0,2 0-80 0 0,2-2 80 0 0,2 2-64 0 0,-1-1 64 0 0,2 0 0 0 0,1-2 0 0 0,3 0 0 0 0,0 4 0 0 0,1-1 0 0 0,0-4 0 0 0,0 4 0 0 0,1-2 0 0 0,0-1-64 0 0,-2 2 64 0 0,-1-1-64 0 0,2 1 64 0 0,-2 0 0 0 0,0-1 0 0 0,-2 3 0 0 0,2-2 72 0 0,0-1 32 0 0,-2 2 8 0 0,-2 0 0 0 0,-1 0 176 0 0,2 1 40 0 0,-4-2 8 0 0,0 2 0 0 0,0 3-72 0 0,0 0-8 0 0,0-5-9 0 0,-4 1 1 0 0,4 1-144 0 0,-5-1-24 0 0,1 1-8 0 0,0 1 0 0 0,0 0-72 0 0,1 0 0 0 0,-3 1 0 0 0,2-1 64 0 0,0 2-144 0 0,-1-3-32 0 0,-3 3-8 0 0,3 0 0 0 0,0 0-248 0 0,5 0-47 0 0,-4 3-17 0 0,0 0 0 0 0,-1-1-192 0 0,5-2-40 0 0,0 0-8 0 0</inkml:trace>
  <inkml:trace contextRef="#ctx0" brushRef="#br0" timeOffset="11">19645 6520 10280 0 0,'0'0'448'0'0,"0"0"104"0"0,0 0-440 0 0,0 0-112 0 0,0 0 0 0 0,0 0 0 0 0,-2 2 344 0 0,2 5 40 0 0,2-4 16 0 0,-2 2 0 0 0,0 0-80 0 0,1 4-24 0 0,-1-4 0 0 0,2 2 0 0 0,-1-1-96 0 0,-1 1-16 0 0,3 1-8 0 0,-1 2 0 0 0,-2-3-176 0 0,0 0 72 0 0,-2 1-72 0 0,2-1 0 0 0,0-3 0 0 0,2 1 0 0 0,-2-5 0 0 0,0 7 0 0 0,0-7 0 0 0,0 0 0 0 0,0 0 0 0 0,0 0 0 0 0,0 0 0 0 0,0 0 0 0 0,0 0-96 0 0,0 0 96 0 0,-5-3-88 0 0,4-1 88 0 0,-1-2-96 0 0,1-2 96 0 0,-4 2 0 0 0,3-1 0 0 0,0-1 0 0 0,1-1 0 0 0,-2-3 0 0 0,3 5 0 0 0,-4-2 0 0 0,4 4 0 0 0,-1-4 0 0 0,1 0 0 0 0,0 1 0 0 0,0-1 0 0 0,1 1-64 0 0,-1-3 64 0 0,4 3 0 0 0,0 2 0 0 0,-2 3-80 0 0,0-1 80 0 0,3-1-64 0 0,-2 1 64 0 0,1 3 0 0 0,-1-2 0 0 0,3 0 0 0 0,-4 3 0 0 0,3-2 0 0 0,0 2 0 0 0,-2 0 72 0 0,1 2-72 0 0,2-2 80 0 0,-3 2-80 0 0,-2 2 64 0 0,3-3-64 0 0,-1 1 0 0 0,0 0 0 0 0,0 3 0 0 0,-3-5 0 0 0,3 4 0 0 0,-3-1 0 0 0,2 3 0 0 0,-4-1 0 0 0,2-2-128 0 0,-1-1 40 0 0,-1 3 8 0 0,-1 0 0 0 0,3 0-16 0 0,-3-2-8 0 0,0 1 0 0 0,-1 0 0 0 0,1-1 104 0 0,2 0 0 0 0,-5 1 0 0 0,2-3 0 0 0,1 1 0 0 0,0 3 0 0 0,-1-1 0 0 0,1-1 0 0 0,3-3 0 0 0,0 0 0 0 0,0 0 0 0 0,0 0 0 0 0,0 0 0 0 0,0 0 0 0 0,0 2 0 0 0,0-2 0 0 0,5 3 104 0 0,0-2-8 0 0,0 2 0 0 0,0-1 0 0 0,1-4-32 0 0,-1 2 0 0 0,1 0-64 0 0,0 0 96 0 0,-1 0-96 0 0,1 2 0 0 0,1-2 64 0 0,0 2-64 0 0,0-4 0 0 0,0 4 0 0 0,-2 2 0 0 0,2-2 0 0 0,-2-1 88 0 0,-1 1-8 0 0,1 0 0 0 0,-2 3 0 0 0,-1 0 32 0 0,2-2 8 0 0,-4-3 0 0 0,0 3 0 0 0,0 2-16 0 0,0-5 0 0 0,-1 3 0 0 0,-2 3 0 0 0,-1-2 0 0 0,-1-1 0 0 0,0-2 0 0 0,0 3 0 0 0,-2 1-104 0 0,0-4 0 0 0,2 0 0 0 0,-2 1 0 0 0,-1 1-120 0 0,-1-3-40 0 0,4 2-16 0 0,-1-2 0 0 0,0 0-488 0 0,-1 0-96 0 0,3-2-16 0 0</inkml:trace>
  <inkml:trace contextRef="#ctx0" brushRef="#br0" timeOffset="12">19919 6481 5984 0 0,'0'0'536'0'0,"0"0"-432"0"0,-2-2-104 0 0,2 2 0 0 0,0 0 1192 0 0,0 0 216 0 0,0 0 48 0 0,0 0 8 0 0,0 0-848 0 0,0 0-168 0 0,1 5-32 0 0,-1 1 0 0 0,1 2-128 0 0,-1-2-16 0 0,0 2-8 0 0,-1 2 0 0 0,0 0-64 0 0,1-2-8 0 0,1 0-8 0 0,-1-1 0 0 0,-1 2-184 0 0,1-1 72 0 0,0-1-72 0 0,-1 2 0 0 0,-4-3 80 0 0,5 3-80 0 0,0-3 64 0 0,0 1-64 0 0,0-7 0 0 0,-1 3 64 0 0,1-3-64 0 0,0 0 0 0 0,0 0 64 0 0,0 0-64 0 0,0 0 64 0 0,0 0-64 0 0,0 0 64 0 0,0 0-64 0 0,0 0 0 0 0,-5 0 63 0 0,2-2-63 0 0,0-3 64 0 0,1 1-64 0 0,-2-1 64 0 0,4 0-64 0 0,-1-1 0 0 0,-1-2 0 0 0,0 1 64 0 0,1 2-64 0 0,-2-2 0 0 0,3-1 0 0 0,0 1 64 0 0,0-2-64 0 0,0 2 0 0 0,3-1 0 0 0,0 3 0 0 0,0-4 0 0 0,1 4 0 0 0,0-2-72 0 0,0 3 72 0 0,1-2 0 0 0,1 4 0 0 0,-4-4-64 0 0,4 3 64 0 0,-3 0 0 0 0,3 1 0 0 0,-2 0 0 0 0,0 0 0 0 0,1 0 0 0 0,-1 2 0 0 0,1-1 64 0 0,1-2-64 0 0,-3 3 0 0 0,1 0 72 0 0,0 3-72 0 0,0-3 64 0 0,0 0-64 0 0,-4 0 0 0 0,1 3 0 0 0,-1-3-88 0 0,0 0 88 0 0,0 4 0 0 0,0 1 0 0 0,-1-2-64 0 0,0 2-32 0 0,-3 0-7 0 0,1-1-1 0 0,1-2 0 0 0,-1 2 104 0 0,0 0 0 0 0,-2-1 0 0 0,1 2 0 0 0,-1-1-96 0 0,0 0 24 0 0,-1 0 8 0 0,3-4 0 0 0,0 6-64 0 0,-1-4 0 0 0,4-2-8 0 0,-2 2 0 0 0,2-2 32 0 0,0 0 8 0 0,0 0 0 0 0,0 0 0 0 0,0 0 96 0 0,0 0 0 0 0,2 2 0 0 0,3-2 0 0 0,-2 2 168 0 0,3-2 56 0 0,-1 0 16 0 0,2 1 0 0 0,-1-1-240 0 0,1 2 0 0 0,0-2 0 0 0,-2 3 0 0 0,0-1 64 0 0,-1 0 0 0 0,1 3-64 0 0,-1-3 96 0 0,1 1-96 0 0,-1 1 72 0 0,1-4-72 0 0,-2 0 64 0 0,3 1-64 0 0,-4-1 0 0 0,2 4 0 0 0,-2-1 64 0 0,1-1-64 0 0,1 1 0 0 0,-4 2 72 0 0,0-5-72 0 0,0 0 95 0 0,0 3-7 0 0,-4 1-8 0 0,1 1 0 0 0,0-1 40 0 0,-1 0 8 0 0,4-4 0 0 0,-7 4 0 0 0,-2-1-128 0 0,1-1 88 0 0,-1-1-88 0 0,4 3 80 0 0,-3-3-80 0 0,0-1 0 0 0,-4 2 0 0 0,4-4 64 0 0,1 2-192 0 0,-1-1-32 0 0,2 1-16 0 0,-2-4 0 0 0,6 1-335 0 0,-2 2-73 0 0,4-4-16 0 0,-2 1-5496 0 0</inkml:trace>
  <inkml:trace contextRef="#ctx0" brushRef="#br0" timeOffset="13">18401 6523 11720 0 0,'-2'0'256'0'0,"-2"2"48"0"0,4-2 16 0 0,0 0 16 0 0,0 0-272 0 0,0 0-64 0 0,0 0 0 0 0,0 0 0 0 0,4 2 448 0 0,0 2 80 0 0,-1-2 16 0 0,2 1 0 0 0,2-1-248 0 0,0 0-40 0 0,0 2-16 0 0,2-4 0 0 0,-2 0-240 0 0,1 3 0 0 0,1-3 0 0 0,0 0 0 0 0,0 0 0 0 0,-2 0-96 0 0,4 0 8 0 0,0 0 0 0 0,-2-3 88 0 0,1 3 0 0 0,-3 0 64 0 0,1-2-64 0 0,-1 0 0 0 0,0 0 0 0 0,-1 0 0 0 0,-2-1 0 0 0,4 1 0 0 0,-1 1 0 0 0,-2-2-80 0 0,2 1 80 0 0,-1 0 144 0 0,-3 0 80 0 0,-3 2 23 0 0,5 0 1 0 0,-3 0 104 0 0,-2 0 32 0 0,0 0 0 0 0,4 2 0 0 0,-1 0 48 0 0,-1 0 16 0 0,0 2 0 0 0,0 0 0 0 0,0 1-312 0 0,-2 2-56 0 0,2 0-16 0 0,-1 2 0 0 0,-1 0 16 0 0,1-1 0 0 0,-1-1 0 0 0,1 2 0 0 0,1 0-80 0 0,-2-3 0 0 0,0 1 72 0 0,2 0-72 0 0,-1 2 0 0 0,-1-4-80 0 0,0 0 8 0 0,2-1 0 0 0,0 1-392 0 0,-2-4-80 0 0,0 1-8 0 0,0-2-7063 0 0</inkml:trace>
  <inkml:trace contextRef="#ctx0" brushRef="#br0" timeOffset="14">18619 6466 13560 0 0,'0'0'600'0'0,"0"0"128"0"0,0 0-584 0 0,0 0-144 0 0,0 0 0 0 0,0 0 0 0 0,0 0 0 0 0,0 0 80 0 0,0 0-80 0 0,3 1 64 0 0,1 0-64 0 0,1-1 0 0 0,0 0 0 0 0,1 4-4032 0 0,0 0-832 0 0</inkml:trace>
  <inkml:trace contextRef="#ctx0" brushRef="#br0" timeOffset="15">17647 6469 7368 0 0,'0'0'320'0'0,"0"0"80"0"0,-2-2-320 0 0,2 2-80 0 0,0 0 0 0 0,0 0 0 0 0,0 0 1376 0 0,0 0 264 0 0,0 0 56 0 0,0 0 0 0 0,0 0-1080 0 0,-1 5-216 0 0,0 1-48 0 0,-2 3 0 0 0,3-1-145 0 0,-3 1-23 0 0,1 1-8 0 0,0 0 0 0 0,-1-1-80 0 0,0 2-24 0 0,0-2 0 0 0,0 1 0 0 0,1-1 24 0 0,0 1 8 0 0,0-1 0 0 0,-1-3 0 0 0,2 2-40 0 0,0-3 0 0 0,-1 2-64 0 0,0-4 96 0 0,2-3-96 0 0,-4 4 0 0 0,4-1 0 0 0,0-3 0 0 0,0 0 0 0 0,0 0 88 0 0,0 0-88 0 0,0 0 80 0 0,0 0-80 0 0,0 0 80 0 0,0 0-80 0 0,0-3 80 0 0,4-1-8 0 0,-4 1 0 0 0,4-3 0 0 0,-3 3 0 0 0,4-3-8 0 0,-2 4-64 0 0,2-3 96 0 0,-1 1-32 0 0,3 0-64 0 0,-3 3 0 0 0,2-3 0 0 0,-3 3 0 0 0,3-2 0 0 0,-1 3 0 0 0,0 0 0 0 0,1 3 0 0 0,-2-2 0 0 0,0 1 0 0 0,-1 1 0 0 0,0 1 0 0 0,0 0 0 0 0,0 1 0 0 0,-1 0 0 0 0,0 0 0 0 0,1 0 0 0 0,-3-1 0 0 0,3 2 0 0 0,-1 0 0 0 0,0-1 0 0 0,0 1-112 0 0,1-4 16 0 0,-2 2 0 0 0,4 0-352 0 0,0-1-64 0 0,0 0-8 0 0,-3 1-4095 0 0,0-4-825 0 0</inkml:trace>
  <inkml:trace contextRef="#ctx0" brushRef="#br0" timeOffset="16">15077 6485 10592 0 0,'0'0'944'0'0,"0"0"-752"0"0,0 0-192 0 0,0 0 0 0 0,0 0 464 0 0,0 0 56 0 0,0 0 16 0 0,0 0 0 0 0,0 0-224 0 0,0 5-48 0 0,2 2-8 0 0,-2 0 0 0 0,-2 2 32 0 0,2 2 0 0 0,0 0 0 0 0,-2 2 0 0 0,2-1-64 0 0,0 1-17 0 0,0 2 1 0 0,0-3 0 0 0,0 2-96 0 0,0-2-16 0 0,0-2-8 0 0,0 3 0 0 0,2-3-88 0 0,-2 0 0 0 0,0-2 0 0 0,0 1 0 0 0,2-3 0 0 0,-1 1 0 0 0,-1-5-96 0 0,3 1 96 0 0,-3-3-496 0 0,0 0-39 0 0,0 0-9 0 0,0 0-3680 0 0,0 0-744 0 0</inkml:trace>
  <inkml:trace contextRef="#ctx0" brushRef="#br0" timeOffset="17">16156 6491 12528 0 0,'0'0'552'0'0,"0"0"120"0"0,0 0-544 0 0,-3-2-128 0 0,-1 0 0 0 0,4 2 0 0 0,-4 0 432 0 0,-1 1 56 0 0,1-1 16 0 0,-1 3 0 0 0,-1-1-128 0 0,1 3-25 0 0,-2 0-7 0 0,2 3 0 0 0,-2 0-48 0 0,3 3-8 0 0,-2-1 0 0 0,0 1 0 0 0,1-2-64 0 0,-1 3-24 0 0,3 0 0 0 0,0 0 0 0 0,-1-2-48 0 0,3 2-16 0 0,1-1 0 0 0,0-3 0 0 0,0 3-64 0 0,3-4-8 0 0,-1 0-64 0 0,2-2 96 0 0,0 2-160 0 0,3-3-40 0 0,-1-3-8 0 0,4 1 0 0 0,-1-1-160 0 0,0-1-32 0 0,0-3-8 0 0,4 0 0 0 0,-1-1-296 0 0,0 1-56 0 0,0-3-8 0 0,2 1-3807 0 0,-4 0-769 0 0</inkml:trace>
  <inkml:trace contextRef="#ctx0" brushRef="#br0" timeOffset="18">17780 6590 7832 0 0,'0'0'696'0'0,"0"0"-560"0"0,0 0-136 0 0,0 0 0 0 0,0 0 800 0 0,0 0 136 0 0,0 0 24 0 0,0 0 8 0 0,2 0-408 0 0,2 2-80 0 0,-1-2-24 0 0,0 0 0 0 0,-2 2-104 0 0,3-2-32 0 0,0 0 0 0 0,1 0 0 0 0,-2 0-168 0 0,-1 0-40 0 0,2-2-8 0 0,0 2 0 0 0,-1 0-104 0 0,1-2 72 0 0,1 0-72 0 0,-1 1 64 0 0,2-1-64 0 0,-3-1 0 0 0,1-1 0 0 0,-3 0 0 0 0,0-1 0 0 0,-1 3 0 0 0,3-5 0 0 0,-2 2 0 0 0,-1-1 0 0 0,1 1 0 0 0,-1-3 0 0 0,-1 3 0 0 0,1 0 88 0 0,-1 0 0 0 0,-2 1-1 0 0,2 1 1 0 0,-2 0 56 0 0,0 3 16 0 0,-1-3 0 0 0,0 6 0 0 0,0-2-40 0 0,0 2-8 0 0,-2 1 0 0 0,0 2 0 0 0,1-1-16 0 0,-1 0-8 0 0,0 2 0 0 0,1 1 0 0 0,1 0 40 0 0,1 1 0 0 0,-1-2 8 0 0,2 2 0 0 0,-1 0-64 0 0,0-2-8 0 0,2 0-64 0 0,2 2 96 0 0,2-3-96 0 0,0-1 0 0 0,1 1 0 0 0,1-3 0 0 0,1 3-88 0 0,0-3-40 0 0,0-2 0 0 0,2 4-8 0 0,-1-4-560 0 0,2 1-104 0 0,-1-1-31 0 0</inkml:trace>
  <inkml:trace contextRef="#ctx0" brushRef="#br0" timeOffset="19">20558 6521 2304 0 0,'0'0'96'0'0,"0"0"32"0"0,0-1-128 0 0,0 1 0 0 0,0 0 0 0 0,0 0 0 0 0,0 0 2080 0 0,0 0 384 0 0,0 0 88 0 0,0 0 8 0 0,0 0-1664 0 0,0 0-344 0 0,0 0-64 0 0,0 0-8 0 0,0 0-160 0 0,0 5-24 0 0,0 2-8 0 0,-1 0 0 0 0,-1 0-168 0 0,2-2-40 0 0,2 1-8 0 0,-2 0 0 0 0,1 2-72 0 0,-1-3 0 0 0,2 2 0 0 0,-2 1 64 0 0,-2-2-192 0 0,1-1-32 0 0,1 2-16 0 0,1-1 0 0 0,-1-6-968 0 0,0 5-192 0 0</inkml:trace>
  <inkml:trace contextRef="#ctx0" brushRef="#br0" timeOffset="20">16300 6547 8288 0 0,'0'0'736'0'0,"0"0"-584"0"0,0 0-152 0 0,-5 3 0 0 0,0 1 960 0 0,2 0 160 0 0,1-2 32 0 0,0 5 0 0 0,-2-2-416 0 0,3 0-80 0 0,-3 0-16 0 0,2 1-8 0 0,0 3-153 0 0,1-1-23 0 0,-1-2-8 0 0,2 3 0 0 0,0-3-160 0 0,0 3-32 0 0,2-1 0 0 0,-1-3-8 0 0,3 1-120 0 0,0 0-16 0 0,1-1-8 0 0,-1-1 0 0 0,4 1 8 0 0,0-3 0 0 0,0 0 0 0 0,-1 1 0 0 0,1-3-112 0 0,-1 0-128 0 0,1-3 24 0 0,1 3 8 0 0,1-4 96 0 0,-2 0-88 0 0,1-1 88 0 0,-2 2-80 0 0,2-3 80 0 0,-4 0-80 0 0,1 0 80 0 0,-1-1-80 0 0,-2 1 80 0 0,0-1 0 0 0,-1-1 0 0 0,-2-2 0 0 0,-2 3 0 0 0,1-4 0 0 0,-2 3 0 0 0,-1 0 64 0 0,0-1-64 0 0,-1-2 0 0 0,-2 4-88 0 0,0 0 88 0 0,0 0-224 0 0,-2 3 8 0 0,1 2 0 0 0,-2 0 0 0 0,1 0-232 0 0,-1 4-56 0 0,1 0-8 0 0,-1-1 0 0 0,2 4 97 0 0,2 0 23 0 0,1 1 0 0 0,1 1 0 0 0,2-1-632 0 0,2 2-128 0 0</inkml:trace>
  <inkml:trace contextRef="#ctx0" brushRef="#br0" timeOffset="21">17957 6523 5528 0 0,'0'0'240'0'0,"0"0"56"0"0,0 0-232 0 0,0 0-64 0 0,0 0 0 0 0,0 0 0 0 0,-1 2 1696 0 0,-1 4 336 0 0,2-2 64 0 0,0 1 16 0 0,-1-1-1248 0 0,-1 4-256 0 0,0-2-40 0 0,-1 0-17 0 0,1-1-191 0 0,-1 3-40 0 0,0-3 0 0 0,2 1-8 0 0,0 0-136 0 0,-1 1-24 0 0,1-2-8 0 0,-1 0 0 0 0,2-1-80 0 0,0-1-64 0 0,-2 3 72 0 0,2-6-72 0 0,0 2 64 0 0,0-2-64 0 0,0 0 0 0 0,0 0 72 0 0,0 0-72 0 0,0 0 0 0 0,2-1 0 0 0,1 0 64 0 0,1-2-64 0 0,-1 0-72 0 0,2 0 72 0 0,-2-1-104 0 0,2-1 40 0 0,-2 0 64 0 0,0 0-104 0 0,2-1 40 0 0,-2 1 64 0 0,2 0 0 0 0,-2-1 0 0 0,2 1 0 0 0,-3 3 0 0 0,3-2 0 0 0,-2 0 0 0 0,1 3 0 0 0,0-2 0 0 0,-4 3 0 0 0,2-1 0 0 0,0 1 0 0 0,1 1 80 0 0,1 2-16 0 0,-4-3-64 0 0,0 0 96 0 0,1 5-32 0 0,1-1 0 0 0,-2-2-64 0 0,1 1 96 0 0,-1 2-96 0 0,0-5 64 0 0,0 5-64 0 0,0 0 0 0 0,3-2 0 0 0,-3 1 0 0 0,0-1 0 0 0,0-3 0 0 0,0 5 0 0 0,0-5 0 0 0,-3 3 0 0 0,3-3 0 0 0,0 0-72 0 0,0 0 72 0 0,0 0-104 0 0,0 0 40 0 0,0 0 64 0 0,0 0 0 0 0,0 0 0 0 0,4 0-64 0 0,-1-3 64 0 0,-2 2 0 0 0,3-3 0 0 0,-1 3 0 0 0,1-3 96 0 0,1-1-8 0 0,-2 0-8 0 0,1 0 0 0 0,2-3 112 0 0,-1 3 32 0 0,2 0 0 0 0,-2 0 0 0 0,-1 1-224 0 0,2 1 0 0 0,-1 0 0 0 0,1 1 0 0 0,-2 0 0 0 0,1 2-136 0 0,0 2 32 0 0,-3 0 8 0 0,3 1 160 0 0,-2 0 40 0 0,1 1 8 0 0,-3 1 0 0 0,1-1-112 0 0,-1 1-96 0 0,-1-1 24 0 0,2 4 0 0 0,-2-3 72 0 0,0-2 0 0 0,1 3 0 0 0,-1-1-64 0 0,0 1-144 0 0,2-2-24 0 0,-2 0-8 0 0,0-1 0 0 0,2 2-1064 0 0,-2-2-207 0 0</inkml:trace>
  <inkml:trace contextRef="#ctx0" brushRef="#br0" timeOffset="22">15599 6560 6912 0 0,'0'0'608'0'0,"0"0"-480"0"0,0 0-128 0 0,0 0 0 0 0,0 0 672 0 0,0 0 104 0 0,0 0 24 0 0,0 0 8 0 0,3 0-264 0 0,1 0-48 0 0,1 0-16 0 0,2 0 0 0 0,0 0-192 0 0,1 0-32 0 0,2 0-16 0 0,-1 0 0 0 0,0 0-96 0 0,1-2-16 0 0,0 2-8 0 0,1 0 0 0 0,-2 0-32 0 0,2-2-8 0 0,1 2 0 0 0,-2 0 0 0 0,1 0-80 0 0,-2 0 64 0 0,1 0-64 0 0,-2 0 64 0 0,2-2-64 0 0,-2 2 0 0 0,-1-1 0 0 0,1 1 0 0 0,-2-2 0 0 0,-1 2 0 0 0,-1-2 0 0 0,1 1 0 0 0,-3-2 0 0 0,0 3 64 0 0,1-1-64 0 0,-3 1 64 0 0,0 0 176 0 0,0 0 32 0 0,0 0 8 0 0,0 0 0 0 0,0 0 56 0 0,0 0 15 0 0,0 0 1 0 0,0 0 0 0 0,0 7-104 0 0,-3 0-24 0 0,3-2 0 0 0,0 2 0 0 0,0 0-40 0 0,0 0-16 0 0,0 1 0 0 0,0 0 0 0 0,0 0-48 0 0,3-1-16 0 0,-2 2 0 0 0,1-2 0 0 0,1-2-16 0 0,-1 3-8 0 0,2-2 0 0 0,-1-1 0 0 0,2 3-80 0 0,-1-5 64 0 0,2 2-64 0 0,1-2 64 0 0,-3 1-64 0 0,2-3 0 0 0,2 2 72 0 0,-2-3-72 0 0,0 0 0 0 0,2 0 64 0 0,2-3-64 0 0,-3 1 0 0 0,0-3 0 0 0,1 2 64 0 0,0-3-64 0 0,-1 1 0 0 0,-1 0-72 0 0,-4 0-56 0 0,3-1 0 0 0,-3-2-8 0 0,1-1 136 0 0,-3 1 0 0 0,0-1 0 0 0,-1-2 0 0 0,-3 1 0 0 0,-1 1 0 0 0,3 1 0 0 0,-3-1 0 0 0,-1 1 0 0 0,-1 0-80 0 0,1 2 80 0 0,-2 1-64 0 0,1 1 64 0 0,-1 2-96 0 0,-1-1 96 0 0,0 3-96 0 0,1 0-96 0 0,-1 1-32 0 0,0-1 0 0 0,1 4 0 0 0,1 0-16 0 0,3-1-8 0 0,-1 0 0 0 0,2 1 0 0 0,1 0-1031 0 0,2-1-201 0 0</inkml:trace>
  <inkml:trace contextRef="#ctx0" brushRef="#br0" timeOffset="23">18312 6542 2304 0 0,'0'0'200'0'0,"0"0"-200"0"0,3-4 0 0 0,-3 4 0 0 0,0 0 1808 0 0,0-3 320 0 0,0-2 64 0 0,0 5 16 0 0,0 0-1232 0 0,0 0-240 0 0,0 0-56 0 0,0 0-8 0 0,0 0-120 0 0,-4-3-24 0 0,4 3-8 0 0,-5 4 0 0 0,-1-2-296 0 0,-2 3-64 0 0,2 1-17 0 0,-1-1 1 0 0,-1 1-56 0 0,3 2-16 0 0,-1-2 0 0 0,0 5 0 0 0,-1-4 0 0 0,2 2 0 0 0,1-3 0 0 0,1 3 0 0 0,0-2-72 0 0,3 0 96 0 0,0 0-96 0 0,0-2 96 0 0,1-1-96 0 0,1 0 0 0 0,2 0 0 0 0,2-2 64 0 0,-2 0-64 0 0,1-2 0 0 0,-1 0 0 0 0,4-2-88 0 0,0 0-40 0 0,-1-2-16 0 0,1 2 0 0 0,-2-2 0 0 0,3 0 72 0 0,-3-1 72 0 0,-2 0-104 0 0,0 0 40 0 0,0 0 64 0 0,-2-4 0 0 0,2 2 0 0 0,-1 0 0 0 0,0 0 160 0 0,0 0-8 0 0,-3 1 0 0 0,0-3 0 0 0,0 4 80 0 0,0-1 24 0 0,0 1 0 0 0,0 2 0 0 0,-3-1-56 0 0,3 4-8 0 0,0 0 0 0 0,0 0 0 0 0,0 0-96 0 0,0 0-32 0 0,0 0 0 0 0,0 0 0 0 0,3 4-64 0 0,-2-1 0 0 0,2 0 0 0 0,-2 2 0 0 0,4 0 0 0 0,-4 3 0 0 0,0-2 0 0 0,3 0 0 0 0,-3 1 0 0 0,2 0 0 0 0,1-2-96 0 0,-4 2 96 0 0,3-2-336 0 0,0 0-8 0 0,-1 0 0 0 0,2 0 0 0 0,0 1-1088 0 0,-1-4-215 0 0</inkml:trace>
  <inkml:trace contextRef="#ctx0" brushRef="#br0" timeOffset="24">17332 6528 1840 0 0,'-3'2'160'0'0,"-1"-2"-160"0"0,-1 0 0 0 0,0 2 0 0 0,1-2 1784 0 0,-1 2 320 0 0,0-1 64 0 0,0 3 8 0 0,0 0-1416 0 0,1 1-288 0 0,-1 0-56 0 0,0 1-16 0 0,4-1-40 0 0,-5 1-8 0 0,4-1 0 0 0,-1 1 0 0 0,1-1-80 0 0,2 1-16 0 0,0-1-8 0 0,5 0 0 0 0,-5 0-144 0 0,4-2-24 0 0,1 3-8 0 0,0-5 0 0 0,0 3-72 0 0,1 0 64 0 0,2-3-64 0 0,-2 0 64 0 0,2 2-64 0 0,0-2 64 0 0,-1 1-64 0 0,1 0 64 0 0,-2-1-64 0 0,0 1 0 0 0,2 0 0 0 0,-3 0 0 0 0,1 0 128 0 0,-2-1 16 0 0,0-1 0 0 0,-1 0 0 0 0,-3 0-216 0 0,0 0-48 0 0,0 0-8 0 0,0 0 0 0 0,0 0 208 0 0,-4 4 40 0 0,-1-3 8 0 0,-2 3 0 0 0,1-3-296 0 0,1 1-56 0 0,-3 0-16 0 0,1 0 0 0 0,-1 1-168 0 0,1-3-32 0 0,-1 2-8 0 0,1-2-3264 0 0,2 0-664 0 0</inkml:trace>
  <inkml:trace contextRef="#ctx0" brushRef="#br0" timeOffset="25">17498 6538 2760 0 0,'0'0'120'0'0,"0"0"32"0"0,0 0-152 0 0,-5-2 0 0 0,0 2 0 0 0,5 0 0 0 0,-4 0 2176 0 0,1 2 400 0 0,-2 0 80 0 0,1 2 24 0 0,-1-1-1768 0 0,1 2-352 0 0,1 1-72 0 0,-2 0-8 0 0,3 2-160 0 0,-1-2-32 0 0,0 1-9 0 0,0 0 1 0 0,2 0-120 0 0,-3 0-32 0 0,4 2 0 0 0,0 0 0 0 0,2-4-48 0 0,0 2-16 0 0,2-2 0 0 0,-1-1 0 0 0,2 2-64 0 0,0-1 0 0 0,0-1 0 0 0,2-1 0 0 0,-1 3-152 0 0,2-5-72 0 0,2 1-8 0 0,-5 0-4311 0 0,1 0-865 0 0</inkml:trace>
  <inkml:trace contextRef="#ctx0" brushRef="#br0" timeOffset="26">18817 6552 6448 0 0,'2'-2'288'0'0,"-2"1"56"0"0,0-3-280 0 0,-2 4-64 0 0,2 0 0 0 0,0 0 0 0 0,0-1 1856 0 0,-2-1 360 0 0,-3 2 72 0 0,0-2 16 0 0,3 2-1401 0 0,-3 2-271 0 0,-2-2-56 0 0,3 3-16 0 0,-2 1-176 0 0,1 1-32 0 0,-2 0 0 0 0,3 3-8 0 0,-1-3-112 0 0,-1 3-16 0 0,4 0-8 0 0,-3 1 0 0 0,2-1-64 0 0,0 0-16 0 0,1 0 0 0 0,2 0 0 0 0,0-1-64 0 0,2 0-64 0 0,1-2 96 0 0,1 0-96 0 0,1-2 160 0 0,2-1-32 0 0,2 2 0 0 0,-2-3 0 0 0,3-1-400 0 0,0 0-80 0 0,3 0-24 0 0,0-1 0 0 0,1-3-1032 0 0,0 1-216 0 0,0-1-39 0 0</inkml:trace>
  <inkml:trace contextRef="#ctx0" brushRef="#br0" timeOffset="27">15286 6547 12960 0 0,'0'0'576'0'0,"0"0"112"0"0,0 0-552 0 0,3 3-136 0 0,1 1 0 0 0,-1 0 0 0 0,-1 1 128 0 0,0 0 0 0 0,0-1 0 0 0,0 2 0 0 0,-1 1 56 0 0,0 0 8 0 0,-1-2 0 0 0,0 3 0 0 0,0 0-48 0 0,-1-1-8 0 0,0-1 0 0 0,-1 3 0 0 0,-2-1-72 0 0,3-1-64 0 0,-2 1 72 0 0,2-1-72 0 0,-3-2 64 0 0,1 3-64 0 0,1-4 0 0 0,-2 0 0 0 0,1 1 63 0 0,0-3-63 0 0,3-2 0 0 0,0 0 0 0 0,0 0 64 0 0,0 0-64 0 0,0 0 0 0 0,0 0 0 0 0,0-5 72 0 0,0-1-72 0 0,2 0 64 0 0,-1-1-64 0 0,2 0 64 0 0,2-2-64 0 0,-2 1 0 0 0,2-2 64 0 0,-1 1-64 0 0,1 1 0 0 0,1-1 0 0 0,0 1 0 0 0,-1-1-383 0 0,1 2-33 0 0,-1 0-16 0 0,1 1 0 0 0,-1 1-776 0 0,0 1-152 0 0,-1 0-32 0 0</inkml:trace>
  <inkml:trace contextRef="#ctx0" brushRef="#br0" timeOffset="28">15464 6580 7368 0 0,'-2'3'656'0'0,"2"-1"-528"0"0,-4 1-128 0 0,1 3 0 0 0,1-3 1088 0 0,1 1 184 0 0,1 2 40 0 0,0 0 0 0 0,0-1-672 0 0,-1 1-144 0 0,-1-1-24 0 0,0 1-8 0 0,1 0-144 0 0,1-2-32 0 0,0 2-8 0 0,3-1 0 0 0,0 1-57 0 0,0-3-15 0 0,0 2 0 0 0,1-2 0 0 0,2 2-136 0 0,-1-2-72 0 0,3-2 80 0 0,-3 3-80 0 0,4-3 80 0 0,-4-1-80 0 0,1 0 80 0 0,2 0-80 0 0,0 0 64 0 0,-2-1-64 0 0,1-3 0 0 0,1 0 0 0 0,-1-1 0 0 0,-1 0 0 0 0,0 2 0 0 0,-1-4 0 0 0,-2 2 96 0 0,1-3-24 0 0,-2 0-8 0 0,-1 1 0 0 0,1 1-64 0 0,-2-3 0 0 0,-2 0-96 0 0,1 0 96 0 0,-3 0 0 0 0,2 3 0 0 0,-1-4 0 0 0,-2 6 0 0 0,-1-1 0 0 0,2 0-88 0 0,-3 2 88 0 0,0 0-96 0 0,2 3-40 0 0,-3 0-16 0 0,0 3 0 0 0,0 0 0 0 0,0 2-168 0 0,2-1-31 0 0,0 1-1 0 0,3 0-8 0 0,-2 0-128 0 0,2 0-24 0 0,1 0-8 0 0,2 0-5184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20:31:16.193"/>
    </inkml:context>
    <inkml:brush xml:id="br0">
      <inkml:brushProperty name="width" value="0.05" units="cm"/>
      <inkml:brushProperty name="height" value="0.05" units="cm"/>
      <inkml:brushProperty name="color" value="#849398"/>
      <inkml:brushProperty name="fitToCurve" value="1"/>
    </inkml:brush>
    <inkml:brush xml:id="br1">
      <inkml:brushProperty name="width" value="0.05" units="cm"/>
      <inkml:brushProperty name="height" value="0.05" units="cm"/>
      <inkml:brushProperty name="color" value="#333333"/>
      <inkml:brushProperty name="fitToCurve" value="1"/>
    </inkml:brush>
  </inkml:definitions>
  <inkml:trace contextRef="#ctx0" brushRef="#br0">18628 7380 7832 0 0,'0'0'696'0'0,"0"0"-560"0"0,0 0-136 0 0,-2-3 0 0 0,2-1 1024 0 0,0 4 168 0 0,0 0 40 0 0,0 0 8 0 0,-4-1-400 0 0,-1 1-72 0 0,1 1-24 0 0,-1 2-1 0 0,-1-1-295 0 0,0 2-64 0 0,-1 1-16 0 0,-1 0 0 0 0,1 3-184 0 0,1-1-40 0 0,-1-1-8 0 0,0 3 0 0 0,1-2 0 0 0,-1 1 0 0 0,3-4 0 0 0,-1 4 0 0 0,5-2-40 0 0,1 1 0 0 0,1-2-8 0 0,2 1 0 0 0,-2-3-88 0 0,3 0 0 0 0,0 0 0 0 0,0-2 0 0 0,0-1-160 0 0,2-1 0 0 0,-1-2 0 0 0,1 2 0 0 0,2-3-128 0 0,-1 1-32 0 0,2-2 0 0 0,-2-1 0 0 0,-1 0-48 0 0,1-1-16 0 0,-1 0 0 0 0,-2-3 1 0 0,2 4 223 0 0,-3-3 48 0 0,0-2 8 0 0,-2 2 0 0 0,2-4 168 0 0,-3 1 32 0 0,1 0 0 0 0,0-2 8 0 0,-2-2 56 0 0,1 4 0 0 0,-1-2 7 0 0,0 1 1 0 0,0-3-32 0 0,0 1-8 0 0,1 2 0 0 0,-1 1 0 0 0,2 1 32 0 0,-2 2 8 0 0,0 1 0 0 0,0 3 0 0 0,1 1 48 0 0,-1 0 8 0 0,0 4 0 0 0,0 0 0 0 0,0 0-64 0 0,0 0-16 0 0,0 0 0 0 0,0 6 0 0 0,-1-1 32 0 0,1 3 8 0 0,-2 3 0 0 0,1 3 0 0 0,0-2-184 0 0,-1 0 0 0 0,2 4 0 0 0,-3 0 0 0 0,-1-1 0 0 0,3-1 0 0 0,0 2 0 0 0,-3-2 64 0 0,3-2-64 0 0,-1 1 0 0 0,1-4 0 0 0,-1 3 0 0 0,2 0-96 0 0,0-4-32 0 0,2 0-8 0 0,-1 0 0 0 0,-1-1-824 0 0,2 0-168 0 0,-1-2-31 0 0</inkml:trace>
  <inkml:trace contextRef="#ctx0" brushRef="#br0" timeOffset="1">16547 7220 12896 0 0,'0'0'1152'0'0,"0"0"-928"0"0,0 0-224 0 0,0 0 0 0 0,0 0 456 0 0,0 0 48 0 0,0 0 8 0 0,0 0 0 0 0,2 5-65 0 0,-2 2-15 0 0,0 2 0 0 0,0 1 0 0 0,0 0-192 0 0,0 3-40 0 0,0-2-8 0 0,-2 6 0 0 0,0-3 8 0 0,2 1 0 0 0,-4 0 0 0 0,3-4 0 0 0,1 2-200 0 0,0-1 0 0 0,-3 0 0 0 0,2 1 0 0 0,-1-3 0 0 0,2 1 0 0 0,-1-2 0 0 0,1 1 0 0 0,0-2-248 0 0,0 1-64 0 0,1-2-8 0 0,1-3-4727 0 0,2 4-937 0 0</inkml:trace>
  <inkml:trace contextRef="#ctx0" brushRef="#br0" timeOffset="2">16293 7294 5528 0 0,'0'0'240'0'0,"0"-5"56"0"0,0-2-232 0 0,0 7-64 0 0,0-2 0 0 0,0 2 0 0 0,2-6 1152 0 0,-2 6 216 0 0,1-3 40 0 0,-1 3 16 0 0,0 0-672 0 0,0 0-136 0 0,0 0-24 0 0,0 0-8 0 0,2 5-296 0 0,-2 1-64 0 0,-2 4-16 0 0,1 2 0 0 0,-1 0-48 0 0,1 2 0 0 0,-1 2-8 0 0,-2-1 0 0 0,2 1-56 0 0,-1-2 0 0 0,-1 2-8 0 0,1-1 0 0 0,-1 0 8 0 0,1 0 0 0 0,-2 0 0 0 0,2 0 0 0 0,-1-2-24 0 0,2-2-1 0 0,-3-4 1 0 0,3 1 0 0 0,2-1-72 0 0,-3 0 80 0 0,0-2-80 0 0,2-2 80 0 0,0 0-80 0 0,1-3 96 0 0,0 0-96 0 0,0 0 96 0 0,0 0-96 0 0,0 0 0 0 0,2-4 0 0 0,1-3 0 0 0,0 0 0 0 0,-1-3 0 0 0,0 0 0 0 0,1-1-88 0 0,-1 0 88 0 0,2 1-64 0 0,-2 0 64 0 0,1-2-64 0 0,0-1 64 0 0,0 0 0 0 0,-1-2 64 0 0,0 2-64 0 0,0-3 80 0 0,-1 0-16 0 0,1 1-64 0 0,1-1 96 0 0,0 0-96 0 0,2 2 88 0 0,-2-1-88 0 0,2 0 80 0 0,-3 2-16 0 0,3 2 0 0 0,0 3 0 0 0,0 2 0 0 0,1 0 56 0 0,-1 2 8 0 0,-1 3 0 0 0,1-2 0 0 0,-1 6 24 0 0,1-1 8 0 0,-2 2 0 0 0,3 1 0 0 0,-2 5-32 0 0,-1-1 0 0 0,2 2 0 0 0,-1 2 0 0 0,-1 0-48 0 0,0 1-16 0 0,0 1 0 0 0,2 1 0 0 0,-4-2-64 0 0,2 2 80 0 0,-1-2-80 0 0,1-2 80 0 0,-2 1-80 0 0,2-1 0 0 0,-1 0 72 0 0,-2 0-72 0 0,3-3 112 0 0,-3 1-16 0 0,2-1 0 0 0,-2 0 0 0 0,0-1-304 0 0,0-1-64 0 0,1-2-16 0 0,-1 1 0 0 0,0-1-320 0 0,-1-2-72 0 0,1-3-16 0 0</inkml:trace>
  <inkml:trace contextRef="#ctx0" brushRef="#br0" timeOffset="3">20345 7269 4608 0 0,'-2'-4'408'0'0,"0"1"-328"0"0,-1 3-80 0 0,0-3 0 0 0,3 0 1392 0 0,-2-1 264 0 0,1 0 48 0 0,-3 4 16 0 0,1-3-792 0 0,1 1-152 0 0,-3 1-32 0 0,1 2-8 0 0,4-1-192 0 0,-8 2-32 0 0,1 1-16 0 0,-1-1-1 0 0,2 5-135 0 0,0 1-24 0 0,0 0-8 0 0,-1 3 0 0 0,2-1-72 0 0,1 0-8 0 0,-1 3-8 0 0,1 0 0 0 0,-1-1-64 0 0,3 3-16 0 0,-1-4 0 0 0,3 2 0 0 0,0 1-64 0 0,-1-4-8 0 0,1 3-8 0 0,0-3 0 0 0,0 0-80 0 0,1 0 64 0 0,-1-1-64 0 0,3 0 64 0 0,-3 0-64 0 0,1-4-96 0 0,0 1 16 0 0,2 0 8 0 0,-2-2-296 0 0,-1-1-56 0 0,0-3-16 0 0,0 0 0 0 0,0 0-1128 0 0,0 0-223 0 0,5-8-41 0 0,-5 8-16 0 0</inkml:trace>
  <inkml:trace contextRef="#ctx0" brushRef="#br0" timeOffset="4">20179 7390 12176 0 0,'0'0'544'0'0,"0"0"104"0"0,0 0-520 0 0,0 0-128 0 0,0 0 0 0 0,0 0 0 0 0,0 0 472 0 0,0 0 64 0 0,5 2 8 0 0,-1-1 8 0 0,3-1-240 0 0,0 0-56 0 0,2 0-1 0 0,4 0-7 0 0,-3 0-248 0 0,3 0-64 0 0,1-3-8 0 0,2 1-6551 0 0</inkml:trace>
  <inkml:trace contextRef="#ctx0" brushRef="#br0" timeOffset="5">20844 7263 10592 0 0,'-2'-8'472'0'0,"-3"6"96"0"0,5 2-456 0 0,0 0-112 0 0,-2-4 0 0 0,2 4 0 0 0,0 0 840 0 0,0 0 152 0 0,0 0 24 0 0,0 0 8 0 0,0 0-640 0 0,-2 6-120 0 0,1-1-25 0 0,-2 3-7 0 0,1-1-24 0 0,0 3-8 0 0,0-1 0 0 0,1 3 0 0 0,-3 1-56 0 0,3 0-16 0 0,-2 2 0 0 0,0-3 0 0 0,3 0-32 0 0,-2 1 0 0 0,2-3-8 0 0,-1 1 0 0 0,1 1-24 0 0,0-1 0 0 0,0-2 0 0 0,1 1 0 0 0,1-1-64 0 0,0 1 0 0 0,-1-4 0 0 0,3-1 64 0 0,0 0-64 0 0,-1 0 64 0 0,1-1-64 0 0,4-2 64 0 0,-3 0-224 0 0,-1-2-56 0 0,1 0-8 0 0,4-2 0 0 0,-5-1-1128 0 0,2-2-231 0 0</inkml:trace>
  <inkml:trace contextRef="#ctx0" brushRef="#br0" timeOffset="6">22054 7249 9216 0 0,'0'0'816'0'0,"0"0"-656"0"0,0 0-160 0 0,0 0 0 0 0,0 0 1056 0 0,0 0 168 0 0,0 0 40 0 0,0 0 8 0 0,0 0-528 0 0,-4 6-104 0 0,4-1-17 0 0,-3 3-7 0 0,3 3-280 0 0,-2 0-56 0 0,2-1-16 0 0,-3 2 0 0 0,3-1-128 0 0,-2 1-24 0 0,0-2-8 0 0,0 1 0 0 0,2-1-104 0 0,-1-3 88 0 0,1 4-88 0 0,1-5 80 0 0,1-1-80 0 0,0 3 0 0 0,0-2 0 0 0,0-1 0 0 0,-1-1-168 0 0,4-1-56 0 0,-3-1 0 0 0,0 3-8 0 0,2-5-448 0 0,-1 2-88 0 0,1-2-23 0 0,-1 0-5817 0 0</inkml:trace>
  <inkml:trace contextRef="#ctx0" brushRef="#br0" timeOffset="7">22011 7342 8288 0 0,'-11'-3'736'0'0,"7"2"-584"0"0,0-1-152 0 0,-3 1 0 0 0,2-2 776 0 0,0 1 128 0 0,0 2 24 0 0,1-1 8 0 0,1 2-96 0 0,3-1-16 0 0,0 0-8 0 0,0 0 0 0 0,0 0-584 0 0,0 0-112 0 0,6 0-25 0 0,0 2-7 0 0,4 1-88 0 0,-3-3 0 0 0,3 1 0 0 0,2-1 0 0 0,0 0-1119 0 0,1 0-233 0 0</inkml:trace>
  <inkml:trace contextRef="#ctx0" brushRef="#br0" timeOffset="8">20750 7393 5984 0 0,'0'0'536'0'0,"0"0"-432"0"0,0 0-104 0 0,0 0 0 0 0,0 0 1504 0 0,0 0 272 0 0,0 0 56 0 0,2 0 16 0 0,3-2-1464 0 0,0 1-288 0 0,1-2-96 0 0,2 3 64 0 0,0-1 0 0 0,-1 0 0 0 0,2-1 0 0 0,-2 2 0 0 0,3-2-64 0 0,-2 0-128 0 0,4 0 32 0 0,-3 2 0 0 0,2-1-192 0 0,-2-3-32 0 0,0 3-16 0 0,0-3 0 0 0,-1 0 56 0 0,0 1 16 0 0,-2 0 0 0 0,2-1 0 0 0,-2-1 144 0 0,-2-1 32 0 0,1 0 8 0 0,0-1 0 0 0,-2 0 144 0 0,-1-1 24 0 0,2-1 8 0 0,0 4 0 0 0,-3-5 232 0 0,3 5 56 0 0,-4 1 0 0 0,2-2 8 0 0,-2 6 216 0 0,0-4 32 0 0,0 4 16 0 0,0-2 0 0 0,0 2-232 0 0,0 0-41 0 0,0 0-15 0 0,0 0 0 0 0,0 0-112 0 0,0 0-32 0 0,0 0 0 0 0,0 0 0 0 0,-2 4-104 0 0,2 1-24 0 0,-4 2-8 0 0,3 2 0 0 0,-3 1-8 0 0,0 0 0 0 0,4-1 0 0 0,-2 2 0 0 0,1 2-16 0 0,-1-3 0 0 0,1 0 0 0 0,-3-1 0 0 0,3 0-64 0 0,-1-1 80 0 0,0 1-80 0 0,2-1 80 0 0,-3 0-80 0 0,3-2 64 0 0,-1-1-64 0 0,0 3 64 0 0,-1-3-64 0 0,2-2 0 0 0,0-1 0 0 0,0-2 64 0 0,0 0-64 0 0,0 0 64 0 0,0 0-64 0 0,0 0 64 0 0,0 0-64 0 0,0 0 64 0 0,0 0-64 0 0,0-3 64 0 0,3-3-64 0 0,1 0 80 0 0,-2 2-80 0 0,1-4 80 0 0,2 0-80 0 0,-2 1 80 0 0,-1 2-80 0 0,3-2 80 0 0,-1 1-80 0 0,0 2 96 0 0,3-2-96 0 0,-3 1 96 0 0,1 1-96 0 0,1 3 0 0 0,-1 0 72 0 0,-2 1-72 0 0,1 0 0 0 0,0 2 0 0 0,0 1 0 0 0,-1 0 0 0 0,1 2 0 0 0,0 1 0 0 0,0-4 0 0 0,-4 4 0 0 0,4 0 0 0 0,-2-1 0 0 0,-1 1 0 0 0,2 0 0 0 0,-2-2-80 0 0,3 0 80 0 0,-3 1-96 0 0,2-1 96 0 0,0 0-432 0 0,0-1-32 0 0,0 1-8 0 0,2-1 0 0 0,-1-2-1064 0 0,-1-1-207 0 0</inkml:trace>
  <inkml:trace contextRef="#ctx0" brushRef="#br0" timeOffset="9">16649 7373 12584 0 0,'0'0'552'0'0,"0"0"120"0"0,0 0-536 0 0,0 0-136 0 0,2 3 0 0 0,-2 1 0 0 0,0 1 448 0 0,4 0 64 0 0,-4-1 16 0 0,0 2 0 0 0,0 3-152 0 0,1-4-33 0 0,-1 3-7 0 0,0-2 0 0 0,0 0-152 0 0,0 1-32 0 0,0 1-8 0 0,0 0 0 0 0,0-1-80 0 0,3 0-64 0 0,-2-2 72 0 0,0 2-72 0 0,2-2-72 0 0,-2-2-64 0 0,-1 0-16 0 0,3-1 0 0 0,-1 1-520 0 0,1-2-111 0 0,-3-1-17 0 0</inkml:trace>
  <inkml:trace contextRef="#ctx0" brushRef="#br0" timeOffset="10">16666 7271 8752 0 0,'0'0'776'0'0,"0"0"-616"0"0,0 0-160 0 0,0 0 0 0 0,0 0 1072 0 0,0 0 184 0 0,0 3 40 0 0,0-3 8 0 0,2 6-840 0 0,-1-3-168 0 0,0 0-32 0 0,2 3-8 0 0,-1-1-504 0 0,0 0-104 0 0,0 0-16 0 0</inkml:trace>
  <inkml:trace contextRef="#ctx0" brushRef="#br0" timeOffset="11">23017 7415 6912 0 0,'0'0'608'0'0,"0"0"-480"0"0,0 0-128 0 0,0 0 0 0 0,0 0 1392 0 0,-3-2 256 0 0,-1-2 48 0 0,4 4 16 0 0,0 0-696 0 0,-7 2-144 0 0,3 0-25 0 0,0 0-7 0 0,0 0-408 0 0,1 2-80 0 0,-1 2-24 0 0,0 1 0 0 0,0-4-168 0 0,1 5-40 0 0,1-3-8 0 0,0 1 0 0 0,-1 3-48 0 0,3-4-64 0 0,-2 0 88 0 0,2 1-88 0 0,0-3 96 0 0,0 2-96 0 0,2 1 96 0 0,1-4-96 0 0,-1 0 0 0 0,-1 1-88 0 0,2-2 0 0 0,1-1 0 0 0,0 0-64 0 0,1 0-8 0 0,-1-1-8 0 0,1-2 0 0 0,1 1-64 0 0,-2 0-16 0 0,0-2 0 0 0,1 0 0 0 0,0 0 128 0 0,0 0 24 0 0,-2-1 8 0 0,2 1 0 0 0,-2-1 88 0 0,0-2 0 0 0,2 0 0 0 0,-4 1-64 0 0,2-2 64 0 0,2-1 0 0 0,-2-2 64 0 0,1 2-64 0 0,-3-1 0 0 0,1-4 0 0 0,1 3 0 0 0,-2 1 0 0 0,3-1 0 0 0,-2 3 72 0 0,0-1-72 0 0,1 1 0 0 0,-1 0 96 0 0,0 3-96 0 0,-2 5 96 0 0,0 0-96 0 0,2-2 128 0 0,-2 2-24 0 0,0 0-8 0 0,0 4 0 0 0,0 1 16 0 0,-2 1 0 0 0,2-4 0 0 0,0 4 0 0 0,0 3-48 0 0,-1-1-64 0 0,0 0 88 0 0,-1 5-88 0 0,-1-3 64 0 0,1 3-64 0 0,0-3 0 0 0,-2 1 0 0 0,4-1 0 0 0,0-1 0 0 0,-4 1 0 0 0,4-1 0 0 0,0-2-312 0 0,3 0-40 0 0,-2-1 0 0 0,-1 0-4503 0 0,4 0-897 0 0</inkml:trace>
  <inkml:trace contextRef="#ctx0" brushRef="#br0" timeOffset="12">15610 7373 4608 0 0,'0'0'408'0'0,"0"0"-328"0"0,0 0-80 0 0,0 0 0 0 0,0 0 1200 0 0,-1 3 224 0 0,0 1 48 0 0,1-2 0 0 0,0-2-688 0 0,0 5-144 0 0,0-5-24 0 0,0 5-8 0 0,0-2-128 0 0,1 2-24 0 0,0-1-8 0 0,2 1 0 0 0,0-2-192 0 0,-1-1-32 0 0,3 2-16 0 0,-1 0 0 0 0,-2-3-80 0 0,3 1-24 0 0,1-2 0 0 0,-4 0-1 0 0,3 3-39 0 0,3-6 0 0 0,-3 1-64 0 0,-1 1 96 0 0,2-1-96 0 0,-3-1 72 0 0,2-2-72 0 0,-3 0 64 0 0,2-2-64 0 0,1 1 0 0 0,-5-1 0 0 0,0 0 64 0 0,0-2 8 0 0,-2 3 0 0 0,-1-3 0 0 0,1 1 0 0 0,-2 0 56 0 0,0 3 16 0 0,0-2 0 0 0,-1 2 0 0 0,0 5-80 0 0,-4-2-64 0 0,3-1 72 0 0,-2 6-72 0 0,-1-1-136 0 0,1 3-80 0 0,2-1-8 0 0,0 2-4423 0 0,-3 2-889 0 0</inkml:trace>
  <inkml:trace contextRef="#ctx0" brushRef="#br0" timeOffset="13">17291 7337 13560 0 0,'0'0'600'0'0,"0"0"128"0"0,0 0-584 0 0,0 0-144 0 0,1-2 0 0 0,-1 2 0 0 0,0 0 472 0 0,0 0 64 0 0,0 0 7 0 0,0 0 9 0 0,0 0-328 0 0,0 0-72 0 0,0 0-16 0 0,0 0 0 0 0,0 0-904 0 0,1 2-175 0 0,-1-2-41 0 0</inkml:trace>
  <inkml:trace contextRef="#ctx0" brushRef="#br0" timeOffset="14">17314 7440 9216 0 0,'0'0'408'0'0,"0"0"80"0"0,0 0-392 0 0,0 0-96 0 0,0 0 0 0 0,0 0 0 0 0,0 0 1232 0 0,0 0 224 0 0,0 0 48 0 0,0 0 0 0 0,0 0-809 0 0,0 0-167 0 0,0 0-32 0 0,0 0-8 0 0,0 0-248 0 0,0 0-48 0 0,2 0-16 0 0,-2 0 0 0 0,4 0-656 0 0,-4 0-128 0 0,3 0-24 0 0</inkml:trace>
  <inkml:trace contextRef="#ctx0" brushRef="#br0" timeOffset="15">17962 7354 2760 0 0,'-5'-2'248'0'0,"1"-2"-248"0"0,-1 3 0 0 0,1-3 0 0 0,1 3 2368 0 0,-1-1 416 0 0,1 0 96 0 0,0 1 8 0 0,-2 1-1768 0 0,5 0-352 0 0,0 0-65 0 0,-3 1-23 0 0,-1 3-440 0 0,1 0-88 0 0,-2-2-24 0 0,4 2 0 0 0,-1 1-56 0 0,2 1-8 0 0,0 1-64 0 0,0-2 96 0 0,2 0-96 0 0,-1 0 72 0 0,4 0-72 0 0,-2 0 64 0 0,3 0-64 0 0,0 2 0 0 0,0-2 0 0 0,2-3 0 0 0,0 4 0 0 0,-1-3 64 0 0,2 2-64 0 0,1 0 0 0 0,-1-1 0 0 0,-2 0 0 0 0,1 2 0 0 0,-1-1 0 0 0,-3 1 0 0 0,1 0 0 0 0,0-1 0 0 0,0-2 0 0 0,-4 3 0 0 0,-1-3 0 0 0,0 1 0 0 0,0 1 0 0 0,-1-1 0 0 0,-2-2 0 0 0,-1 4 64 0 0,-1-3-64 0 0,-2 0 96 0 0,-2-2-32 0 0,-1 0 0 0 0,1 2 0 0 0,-1-1-64 0 0,-3-2 96 0 0,2 0-96 0 0,1 0 96 0 0,1-1-96 0 0,1 0 96 0 0,-2-2-96 0 0,1 2 96 0 0,3-3-184 0 0,-1 1-32 0 0,1 0-8 0 0,2-1 0 0 0,2 0-928 0 0,2 1-191 0 0,0-2-41 0 0</inkml:trace>
  <inkml:trace contextRef="#ctx0" brushRef="#br0" timeOffset="16">18822 7337 6912 0 0,'0'0'608'0'0,"0"0"-480"0"0,0 0-128 0 0,-5 0 0 0 0,3 0 1392 0 0,-3 0 256 0 0,5 0 48 0 0,-3 0 16 0 0,-2 2-904 0 0,-1-2-176 0 0,1 1-40 0 0,1 1-9 0 0,1 2-271 0 0,-2-1-56 0 0,3 1-16 0 0,-3-1 0 0 0,2 0-120 0 0,3 1-24 0 0,-2 1-8 0 0,0-1 0 0 0,-1 1-88 0 0,1-2 0 0 0,2 2 72 0 0,-2 1-72 0 0,2-1 72 0 0,0-1-72 0 0,2 0 96 0 0,-2 1-96 0 0,2-1 88 0 0,1 0-88 0 0,1 0 80 0 0,-1-1-80 0 0,2 1 64 0 0,0-3-64 0 0,-1 3 0 0 0,0-2 72 0 0,2 0-72 0 0,1-2 64 0 0,0 3-64 0 0,0-1 64 0 0,-2 1-64 0 0,-1-3 0 0 0,5 2 72 0 0,-3 0-72 0 0,-2 1 0 0 0,3 0 64 0 0,-2-1-64 0 0,-1 0 0 0 0,2-1 0 0 0,-4 1 0 0 0,1 0 0 0 0,0 0 64 0 0,-3-2-64 0 0,0 0 64 0 0,2 1-64 0 0,-2-1 64 0 0,0 0 96 0 0,0 0 16 0 0,0 0 8 0 0,0 0 0 0 0,-3 0 88 0 0,-2 2 16 0 0,0-2 8 0 0,-2 2 0 0 0,-1-2-144 0 0,-1 0-32 0 0,-1 0-8 0 0,2 0 0 0 0,-2 0-112 0 0,0 0 0 0 0,-1 2 64 0 0,1-1-64 0 0,-2-1-184 0 0,1 2-56 0 0,1 1-16 0 0,1 0-5343 0 0,0-2-1081 0 0</inkml:trace>
  <inkml:trace contextRef="#ctx0" brushRef="#br0" timeOffset="17">17018 7422 12408 0 0,'0'0'544'0'0,"0"0"128"0"0,0 0-544 0 0,0 0-128 0 0,0 0 0 0 0,0 0 0 0 0,0 0 384 0 0,0 0 40 0 0,0 0 16 0 0,0 0 0 0 0,4 0-104 0 0,1 2-16 0 0,0-2-8 0 0,2 0-1 0 0,-2 0-191 0 0,2-2-40 0 0,1 0-8 0 0,-4 2 0 0 0,4-3-184 0 0,-3 1-40 0 0,1 0-8 0 0,-1-1 0 0 0,0 2-119 0 0,0-5-25 0 0,0 3-8 0 0,-2-2 0 0 0,0 0 144 0 0,0-1 24 0 0,-3 0 8 0 0,1 0 0 0 0,-1 0 136 0 0,-1-1 0 0 0,1 2 0 0 0,-3 2 0 0 0,1-2 128 0 0,1 1 8 0 0,-2 0 0 0 0,-2 3 0 0 0,0 1 112 0 0,0 0 16 0 0,1 0 8 0 0,-1 1 0 0 0,-2 3-25 0 0,-1 1-7 0 0,-1 1 0 0 0,2 0 0 0 0,-1 1-48 0 0,-1 3 0 0 0,-1-2-8 0 0,4 3 0 0 0,-2-2 80 0 0,3 4 24 0 0,1-2 0 0 0,1-2 0 0 0,-1 3-112 0 0,3-3-16 0 0,1 2-8 0 0,0-1 0 0 0,1-1-72 0 0,1-1-16 0 0,3 0 0 0 0,-1-3 0 0 0,1 0-64 0 0,4-1 96 0 0,-2-1-96 0 0,3-1 96 0 0,1 0-480 0 0,0-2-88 0 0,2-2-16 0 0,-2 0-7119 0 0</inkml:trace>
  <inkml:trace contextRef="#ctx0" brushRef="#br0" timeOffset="18">18128 7395 9672 0 0,'0'0'424'0'0,"0"0"96"0"0,-2 1-416 0 0,2 0-104 0 0,0 3 0 0 0,-2-1 0 0 0,2 2 632 0 0,0-4 104 0 0,-1 4 16 0 0,1-3 8 0 0,0 3-232 0 0,1-3-48 0 0,1 3 0 0 0,-2-1-8 0 0,2 0-152 0 0,-2-1-32 0 0,4-2-9 0 0,-3 3 1 0 0,4-2-120 0 0,0 0-32 0 0,-1-2 0 0 0,1 0 0 0 0,1-2-40 0 0,-1 0-16 0 0,1-2 0 0 0,0 3 0 0 0,1-2-72 0 0,-1-3 0 0 0,-2 1-80 0 0,1 0 80 0 0,0-1-96 0 0,-1 1 96 0 0,-1-1-104 0 0,-1 2 40 0 0,-1-3 64 0 0,-1-1 0 0 0,0 1 0 0 0,0 3 0 0 0,-1-4 96 0 0,-1 3-8 0 0,2-2-8 0 0,-3 4 0 0 0,1-1 96 0 0,0 1 16 0 0,-3 1 8 0 0,2 0 0 0 0,-1 2-8 0 0,-1 0 0 0 0,1 2 0 0 0,-2 0 0 0 0,1 1-88 0 0,0 1-16 0 0,-1 1-8 0 0,1 3 0 0 0,-2-4-80 0 0,5 4 96 0 0,-3-1-96 0 0,0 0 96 0 0,2 0-96 0 0,-1 3 80 0 0,4-4-80 0 0,-2 3 80 0 0,4-2-80 0 0,-2 1 0 0 0,4 0 0 0 0,-1-1 64 0 0,0 0-64 0 0,2-2 0 0 0,-1 2 0 0 0,4-4 0 0 0,-2 2-128 0 0,2-2-48 0 0,1 0-8 0 0,-2-2 0 0 0,3-1-1120 0 0,-1 0-223 0 0</inkml:trace>
  <inkml:trace contextRef="#ctx0" brushRef="#br0" timeOffset="19">16865 7361 6448 0 0,'-6'-3'288'0'0,"6"3"56"0"0,0 0-280 0 0,-3 0-64 0 0,0 0 0 0 0,-2 1 0 0 0,0 1 1664 0 0,2 0 312 0 0,-2 1 64 0 0,0 3 8 0 0,0 0-1184 0 0,0 0-232 0 0,0 1-57 0 0,0 2 1 0 0,0 0-96 0 0,1 1-24 0 0,0-1 0 0 0,1 0 0 0 0,1 1-136 0 0,1 0-24 0 0,1-1-8 0 0,1-1 0 0 0,1 1-176 0 0,1 0-40 0 0,1-2-8 0 0,0 0 0 0 0,2 0-64 0 0,0-2 0 0 0,2-2 0 0 0,0 3 0 0 0,-1-5-224 0 0,2-1 0 0 0,1 2-8 0 0,0-2 0 0 0,1-3-976 0 0,1-1-192 0 0,0 0-39 0 0</inkml:trace>
  <inkml:trace contextRef="#ctx0" brushRef="#br0" timeOffset="20">21339 7367 5984 0 0,'-12'-3'264'0'0,"10"3"56"0"0,-1-2-256 0 0,-2 2-64 0 0,1-2 0 0 0,-2 4 0 0 0,-1-2 1496 0 0,1 2 280 0 0,0 0 56 0 0,0-2 16 0 0,0 1-952 0 0,0 1-184 0 0,1 0-40 0 0,0 1-1 0 0,1-1-247 0 0,2 1-40 0 0,-1 2-16 0 0,-1-3 0 0 0,2 2-208 0 0,0-1-32 0 0,2-3-16 0 0,0 6 0 0 0,0-2-40 0 0,2 1-8 0 0,-1-2 0 0 0,2 3 0 0 0,-1-3 8 0 0,1 0 0 0 0,1-2 0 0 0,1 5 0 0 0,-1-4-72 0 0,1 2 80 0 0,-2-2-80 0 0,1 2 80 0 0,0 0-80 0 0,1-3 0 0 0,-3 3 0 0 0,2 0 0 0 0,0-2 168 0 0,0 1-8 0 0,1-2 0 0 0,-4 3 0 0 0,2-3-160 0 0,-1 3-120 0 0,-2-4 24 0 0,0 2 0 0 0,-2 1 96 0 0,0 1 0 0 0,2-4 0 0 0,-2 3-72 0 0,-3-1 72 0 0,1 1-64 0 0,-4 0 64 0 0,2 0-64 0 0,1 0-16 0 0,-4 0 0 0 0,2 0 0 0 0,-1-2 0 0 0,0 0-168 0 0,1-1-32 0 0,-1 0-8 0 0,2 0 0 0 0,-1 0-464 0 0,5-1-95 0 0,-2 0-17 0 0,4 1-8 0 0</inkml:trace>
  <inkml:trace contextRef="#ctx0" brushRef="#br0" timeOffset="21">21365 7420 5984 0 0,'0'0'536'0'0,"0"0"-432"0"0,0 0-104 0 0,0 0 0 0 0,0 0 1280 0 0,0 0 240 0 0,0 0 48 0 0,0 0 0 0 0,2 2-696 0 0,-2-1-136 0 0,0-1-32 0 0,5 4-8 0 0,0-4-216 0 0,0-4-49 0 0,2 4-7 0 0,-2-1 0 0 0,0-1-224 0 0,1 1-40 0 0,1 0-16 0 0,-2-1 0 0 0,0-2-72 0 0,2 2-8 0 0,-1 0-64 0 0,-2-2 96 0 0,3 2-96 0 0,-4-1 0 0 0,-1 0 0 0 0,2 0 0 0 0,-3-1 72 0 0,1 2-72 0 0,-2-2 64 0 0,0 0-64 0 0,0 2 64 0 0,0-1-64 0 0,-2 1 0 0 0,1-2 64 0 0,-3 2-64 0 0,0-1 64 0 0,1 1-64 0 0,-2 2 64 0 0,1-1-64 0 0,-2 2 80 0 0,-2 1-80 0 0,-1 0 80 0 0,2-1-16 0 0,0 3-64 0 0,-1 0 96 0 0,0 1-32 0 0,0 0 24 0 0,1 0 0 0 0,4 2 0 0 0,-3 0 0 0 0,0 2 24 0 0,1-2 8 0 0,2 1 0 0 0,-1 0 0 0 0,1-2 8 0 0,2 3 8 0 0,1-3 0 0 0,0 3 0 0 0,3-3-32 0 0,-1-1-8 0 0,2 0 0 0 0,0 0 0 0 0,2-1-96 0 0,3 0 0 0 0,-1-4 64 0 0,2 1-64 0 0,2-2-208 0 0,1 1-64 0 0,1-4-16 0 0,1 0-7751 0 0</inkml:trace>
  <inkml:trace contextRef="#ctx0" brushRef="#br0" timeOffset="22">18353 7400 11520 0 0,'0'0'512'0'0,"0"0"96"0"0,0 0-480 0 0,0 0-128 0 0,0 0 0 0 0,0 0 0 0 0,-3 4 608 0 0,2 2 104 0 0,-1-3 24 0 0,1 3 0 0 0,1-3-280 0 0,-2 3-49 0 0,0-1-15 0 0,2-1 0 0 0,-1 1-136 0 0,-1 0-32 0 0,0 0-8 0 0,2-2 0 0 0,-3 2-144 0 0,3-1-72 0 0,0-4 80 0 0,-2 5-80 0 0,0-1 64 0 0,0-3-64 0 0,2-1 0 0 0,0 0 0 0 0,0 0 0 0 0,0 0 0 0 0,0 0 0 0 0,0 0 0 0 0,0 0 0 0 0,0 0 0 0 0,0 0 0 0 0,-1-5 0 0 0,2 0 0 0 0,1 0 0 0 0,0 0 0 0 0,0 0 0 0 0,1-3 0 0 0,1 4 64 0 0,1-4-64 0 0,-1 1 72 0 0,-1 2 0 0 0,1-2 0 0 0,4 1 0 0 0,-4 2 0 0 0,1-1-72 0 0,0 0 80 0 0,0 0-80 0 0,0 3 80 0 0,2-2-80 0 0,-1 2 0 0 0,-2 1 0 0 0,0-1 0 0 0,3 2 0 0 0,-2 2 0 0 0,-3-2 0 0 0,3 1 0 0 0,-2 1 0 0 0,0 2 80 0 0,0 1-80 0 0,-1 0 80 0 0,-1-2-80 0 0,0 4 0 0 0,1-1 0 0 0,-2 0 64 0 0,2 1-64 0 0,-2-1 0 0 0,0 1 0 0 0,0-1 0 0 0,1 2-248 0 0,-1-2-8 0 0,2 1-8 0 0,-2-2 0 0 0,2 1-1096 0 0,0 0-215 0 0</inkml:trace>
  <inkml:trace contextRef="#ctx0" brushRef="#br0" timeOffset="23">21123 7424 6912 0 0,'0'0'608'0'0,"0"0"-480"0"0,0 0-128 0 0,0 0 0 0 0,0 0 1208 0 0,0 0 216 0 0,-4 4 48 0 0,4-4 0 0 0,0 0-664 0 0,0 0-136 0 0,0 0-24 0 0,0 0-8 0 0,0 0-209 0 0,0 0-47 0 0,4-1 0 0 0,1-2-8 0 0,-3 2-248 0 0,3 1-40 0 0,-2-2-16 0 0,2 1 0 0 0,-2-1-72 0 0,1 1 0 0 0,0-4 0 0 0,0 4 0 0 0,-1 1 0 0 0,-3-3 0 0 0,2-1-80 0 0,-2 4 80 0 0,0-4 0 0 0,0 3-72 0 0,1-5 72 0 0,-2 3 0 0 0,-1 1 0 0 0,2-1 0 0 0,-3-1 0 0 0,0 2 0 0 0,0-1 0 0 0,0 1 0 0 0,0 2 0 0 0,-2 0 0 0 0,2 2 0 0 0,-1-2 72 0 0,-2 2-72 0 0,1 1 80 0 0,0 1 16 0 0,-2-1 0 0 0,2 2 0 0 0,-2 2 0 0 0,2 1 0 0 0,0-2 0 0 0,1 1 0 0 0,0 0 0 0 0,-1 2 0 0 0,3-1 0 0 0,1 0 0 0 0,1 0 0 0 0,-1-1-96 0 0,1 0 0 0 0,1 0 0 0 0,0 1 64 0 0,3-4-64 0 0,0 1 0 0 0,3 0 0 0 0,-3 0 0 0 0,4-4-256 0 0,0 1-64 0 0,2-2-8 0 0,1 0-6999 0 0</inkml:trace>
  <inkml:trace contextRef="#ctx0" brushRef="#br0" timeOffset="24">19666 7438 12784 0 0,'0'0'568'0'0,"0"0"112"0"0,0 0-544 0 0,0 0-136 0 0,0 0 0 0 0,0 0 0 0 0,0 0 352 0 0,0 0 32 0 0,4 2 16 0 0,-1-2 0 0 0,3-2-112 0 0,-2 2-16 0 0,1 0-9 0 0,-1 0 1 0 0,3 0-120 0 0,-3-1-24 0 0,1 1-8 0 0,2 0 0 0 0,-3-1-112 0 0,3-2 72 0 0,-3 2-72 0 0,1-1 64 0 0,-1 2-64 0 0,0-2 0 0 0,-2-2 0 0 0,1 1 64 0 0,-1 2-64 0 0,0-2 0 0 0,-1-2-96 0 0,1 2 96 0 0,-2-1 0 0 0,-2 1 0 0 0,2 0 0 0 0,-3-1 0 0 0,3 1 0 0 0,-2-1 0 0 0,-3 2 0 0 0,0-1 0 0 0,2 1-64 0 0,-2 2 64 0 0,2-2 0 0 0,-2 2 0 0 0,-1 2 0 0 0,1 0 0 0 0,1 0 0 0 0,-2 1 0 0 0,-1 2 72 0 0,1-1 24 0 0,1 1 8 0 0,-1 2 0 0 0,2 1 40 0 0,-1-4 8 0 0,2 3 0 0 0,0 2 0 0 0,-1-1 16 0 0,2 0 8 0 0,0 0 0 0 0,4-1 0 0 0,-2 0-80 0 0,2 0-24 0 0,4 1 0 0 0,-2-4 0 0 0,1 4-72 0 0,3-4 0 0 0,-1 2 0 0 0,3-5 0 0 0,-1 3-256 0 0,2-4-88 0 0,1 0-16 0 0,1 0-7015 0 0</inkml:trace>
  <inkml:trace contextRef="#ctx0" brushRef="#br0" timeOffset="25">19353 7430 2304 0 0,'0'0'200'0'0,"0"0"-200"0"0,0 0 0 0 0,0 0 0 0 0,-1-2 1528 0 0,1 2 264 0 0,0 0 48 0 0,-4-5 16 0 0,4 5-896 0 0,0 0-168 0 0,0 0-40 0 0,-3 0-8 0 0,-1 0-144 0 0,-1 0-32 0 0,2 5-8 0 0,0-3 0 0 0,0 4-128 0 0,0-1-24 0 0,-2 0-8 0 0,2 2-1 0 0,0 0-87 0 0,1-1-24 0 0,1 2 0 0 0,1-2 0 0 0,0 1-184 0 0,1 0-40 0 0,3 1 0 0 0,-2-1-64 0 0,2-2 72 0 0,1-1-72 0 0,1 1 0 0 0,-1-5 72 0 0,3 5-72 0 0,-1-4 0 0 0,1-1 0 0 0,-3-2 0 0 0,3-2 0 0 0,-1-1 0 0 0,3 2 0 0 0,-3-2 0 0 0,-2-1 0 0 0,0 0-88 0 0,3-1 24 0 0,-3 1 0 0 0,-3 0 64 0 0,2-1 0 0 0,-3 1 0 0 0,-1-3 0 0 0,0 1 0 0 0,-1 1 0 0 0,0 2 0 0 0,-3-2 0 0 0,0 0 0 0 0,0 1 0 0 0,-2 0 0 0 0,1-1 0 0 0,0 3 0 0 0,-2-1 0 0 0,1 2 0 0 0,1-1 64 0 0,-1 2-64 0 0,0 2 72 0 0,-1-1-72 0 0,2 2 80 0 0,0 1-264 0 0,0 0-48 0 0,1 0-16 0 0,-1 1 0 0 0,1 1-192 0 0,-1 0-39 0 0,5-4-1 0 0,0 2-8 0 0,0 2-752 0 0,1 0-144 0 0</inkml:trace>
  <inkml:trace contextRef="#ctx0" brushRef="#br0" timeOffset="26">21858 7412 11776 0 0,'0'0'520'0'0,"0"0"112"0"0,0 0-504 0 0,0-2-128 0 0,0 0 0 0 0,0-2 0 0 0,0 4 432 0 0,-2-4 64 0 0,2 4 16 0 0,0 0 0 0 0,0 0-8 0 0,0 0 0 0 0,0 0-1 0 0,0 0 1 0 0,-5 0-216 0 0,1 2-32 0 0,-1 1-16 0 0,1 1 0 0 0,-2-1-144 0 0,3 3-32 0 0,-2 0-64 0 0,2 2 96 0 0,2-2-96 0 0,-3 1 0 0 0,4 1 0 0 0,-1-2 0 0 0,1 1 0 0 0,0 2 0 0 0,0-4 0 0 0,1 1 0 0 0,4-1-88 0 0,-2-2 16 0 0,2 0 0 0 0,-2-1 0 0 0,5 0-168 0 0,-4-4-32 0 0,2 0-8 0 0,0-1 0 0 0,2-1 144 0 0,-2-2 24 0 0,-1 0 8 0 0,2 1 0 0 0,-4-2 104 0 0,4 0 0 0 0,-4 1 96 0 0,-1-2-96 0 0,1 1 320 0 0,-2-2 0 0 0,-1 3 8 0 0,0-1 0 0 0,2 0 24 0 0,-2 2 0 0 0,1 0 0 0 0,-1-1 0 0 0,-1 3-80 0 0,1 3-16 0 0,-2-4 0 0 0,2 4 0 0 0,0 0-128 0 0,0 0-32 0 0,0 0-8 0 0,0 0 0 0 0,0 5-88 0 0,2 0 0 0 0,-2 1 0 0 0,1 1 0 0 0,-1 0 0 0 0,2 0 0 0 0,-2-1 0 0 0,0 2 64 0 0,1 0-64 0 0,3 0-88 0 0,-3 0 24 0 0,0 0 0 0 0,1-1-256 0 0,-1 1-56 0 0,1-1-8 0 0,0 1 0 0 0,0-2-936 0 0,2 0-191 0 0,-3 0-41 0 0,2-3-8 0 0</inkml:trace>
  <inkml:trace contextRef="#ctx0" brushRef="#br0" timeOffset="27">19445 7412 4608 0 0,'0'0'200'0'0,"1"-2"48"0"0,0 0-248 0 0,1 2 0 0 0,1-3 0 0 0,-1 3 0 0 0,-1-3 1568 0 0,-1 3 256 0 0,0 0 64 0 0,3 2 0 0 0,1-2-1088 0 0,-2 1-224 0 0,1 2-48 0 0,0-1-8 0 0,-1 0-248 0 0,0 4-48 0 0,1-4-16 0 0,0 5 0 0 0,-3-2-104 0 0,0 0-16 0 0,2 0-8 0 0,-1-2 0 0 0,-1 2-80 0 0,0-1 0 0 0,0 1 72 0 0,0-2-72 0 0,0-3 64 0 0,0 4-64 0 0,0 2 64 0 0,0-3-64 0 0,0-3 0 0 0,0 0 64 0 0,0 0-64 0 0,0 0 0 0 0,0 0 0 0 0,0 0 64 0 0,0 0-64 0 0,0 0 0 0 0,0 0 0 0 0,0 0 72 0 0,0-6-72 0 0,3 2 0 0 0,1 0 104 0 0,-3 0-33 0 0,2 0-7 0 0,0-2 0 0 0,0 1 96 0 0,0-2 24 0 0,-1 1 0 0 0,1 1 0 0 0,1 0-32 0 0,1 2-8 0 0,-1-3 0 0 0,3 4 0 0 0,0-4-24 0 0,-3 4-8 0 0,0 1 0 0 0,0-2 0 0 0,-2 2-24 0 0,3 1-8 0 0,2 0 0 0 0,-5 1 0 0 0,3 2-16 0 0,0 0-64 0 0,-2-1 96 0 0,0 2-32 0 0,0 0-64 0 0,0 0 0 0 0,2 0 0 0 0,-3 3 64 0 0,-2-2-64 0 0,0 3 0 0 0,0-3 0 0 0,0 3-88 0 0,0-2-160 0 0,0 2-32 0 0,2 0-8 0 0,-2 1 0 0 0,0-3-312 0 0,0 0-64 0 0,0-1-7 0 0,0-2-5745 0 0</inkml:trace>
  <inkml:trace contextRef="#ctx0" brushRef="#br0" timeOffset="28">20072 7418 10016 0 0,'0'0'448'0'0,"0"0"88"0"0,0 0-432 0 0,0 0-104 0 0,0 0 0 0 0,-3 0 0 0 0,3 0 648 0 0,0 0 112 0 0,0 0 16 0 0,-3 2 8 0 0,3-2-248 0 0,-4 4-56 0 0,1 2 0 0 0,1 1-8 0 0,2-2-152 0 0,0 0-25 0 0,0 2-7 0 0,0-2 0 0 0,2 2-128 0 0,-2-1-24 0 0,3-1-8 0 0,-3 0 0 0 0,4 0-16 0 0,-3-1-8 0 0,4-1 0 0 0,-1-1 0 0 0,1 1-104 0 0,0 0 0 0 0,3-1 0 0 0,-2-2 0 0 0,0 0 0 0 0,2-2 0 0 0,-3-1 0 0 0,3 1 0 0 0,-2-1 0 0 0,-1 0-64 0 0,2-1 64 0 0,-1-1-104 0 0,-3 1 104 0 0,0-1-88 0 0,-2 0 88 0 0,2 0-80 0 0,1 1 80 0 0,-4-1 0 0 0,1 0 0 0 0,-2 1-64 0 0,0-1 64 0 0,-3 0 0 0 0,1 0 80 0 0,0 2-80 0 0,-2-4 64 0 0,1 5-64 0 0,-2-4 0 0 0,3 3 0 0 0,-4-1 0 0 0,1 1 0 0 0,-3 3-88 0 0,4-2 88 0 0,-1 2-288 0 0,-1-1 0 0 0,0 2 0 0 0,0-1 0 0 0,3 2-159 0 0,0 1-25 0 0,4-3-8 0 0,0 0 0 0 0,0 4-40 0 0,0-4-16 0 0,0 3 0 0 0</inkml:trace>
  <inkml:trace contextRef="#ctx0" brushRef="#br0" timeOffset="29">22762 7427 8288 0 0,'0'0'736'0'0,"0"0"-584"0"0,0 0-152 0 0,0 0 0 0 0,0 3 968 0 0,0 1 168 0 0,0-2 32 0 0,0 3 8 0 0,0-1-456 0 0,1-1-88 0 0,0 2-24 0 0,-1-1 0 0 0,0 2-337 0 0,0-4-71 0 0,2 2-8 0 0,-2 1-8 0 0,0-1-104 0 0,0 0-16 0 0,0-2-64 0 0,0 2 96 0 0,0-4-96 0 0,0 0 0 0 0,0 3 64 0 0,0-3-64 0 0,0 0 0 0 0,0 0 0 0 0,0 0 0 0 0,0 0 0 0 0,0 0 0 0 0,0 0 0 0 0,0 0 0 0 0,0-4 0 0 0,1 1 0 0 0,1-2 0 0 0,-1 2 0 0 0,3-2 0 0 0,0-1 0 0 0,-2 4 152 0 0,1-4-24 0 0,1-1 0 0 0,0 2 40 0 0,1-2 8 0 0,-1-1 0 0 0,3 4 0 0 0,-2-4-96 0 0,-1 4-16 0 0,-1-2-64 0 0,3 4 96 0 0,-1-2-96 0 0,0 3 0 0 0,0 1 0 0 0,-1 0 0 0 0,-4 0 0 0 0,2 1 0 0 0,2 3 0 0 0,-1 0 0 0 0,-1 1-64 0 0,-2 0 64 0 0,0 1 0 0 0,0-2 0 0 0,0 2-112 0 0,0 1 32 0 0,0 0 8 0 0,0-2 0 0 0,0 3-168 0 0,0-4-32 0 0,0 3-8 0 0,0-2 0 0 0,0 0-927 0 0,0-1-185 0 0</inkml:trace>
  <inkml:trace contextRef="#ctx0" brushRef="#br0" timeOffset="30">23182 7458 6912 0 0,'0'0'608'0'0,"0"0"-480"0"0,0 0-128 0 0,-3 4 0 0 0,-1 0 1104 0 0,3 2 200 0 0,1-6 40 0 0,-2 6 0 0 0,1-3-544 0 0,-3 3-104 0 0,3-2-24 0 0,-1 2-8 0 0,2-1-408 0 0,0 0-72 0 0,0-1-24 0 0,0-1 0 0 0,0-3-88 0 0,3 3-72 0 0,1 1 95 0 0,-1-1-95 0 0,2-1 64 0 0,-1-2-64 0 0,-1 1 0 0 0,3-1 0 0 0,-1-1 0 0 0,0 1-136 0 0,2-3 9 0 0,0 1 7 0 0,-3 0-104 0 0,2-1-32 0 0,0-2 0 0 0,1 1 0 0 0,-3-1 184 0 0,2 0 72 0 0,0-3-64 0 0,-2 2 64 0 0,-2 1 96 0 0,1-4 56 0 0,-1 2 8 0 0,-2-2 8 0 0,0 1 56 0 0,0 0 16 0 0,0 1 0 0 0,-1 0-1 0 0,-3 1-87 0 0,-1 2-24 0 0,1-1 0 0 0,0 3 0 0 0,-3-2-64 0 0,2 4-64 0 0,-3 0 72 0 0,0 3-72 0 0,1-2 0 0 0,0 2 0 0 0,1 1 0 0 0,0 0 0 0 0,1 5 0 0 0,0-5 0 0 0,0 2 0 0 0,1 0-80 0 0,3-1-216 0 0,-1 1-48 0 0,2 1-7 0 0,0-2-4009 0 0,3-1-808 0 0</inkml:trace>
  <inkml:trace contextRef="#ctx0" brushRef="#br0" timeOffset="31">22470 7411 1840 0 0,'0'0'160'0'0,"0"0"-160"0"0,0 0 0 0 0,0 0 0 0 0,2 4 2040 0 0,-1-1 368 0 0,-1-3 80 0 0,1 3 8 0 0,2 3-1440 0 0,-3-3-288 0 0,0 3-56 0 0,3-1-8 0 0,-2 0-288 0 0,-1 1-64 0 0,0 0 0 0 0,0 0-8 0 0,0-1-136 0 0,0 0-25 0 0,0 2-7 0 0,0-1 0 0 0,0-2-80 0 0,-1 0-24 0 0,-2 0 0 0 0,3 0 0 0 0,0-4-72 0 0,0 0 80 0 0,0 0-80 0 0,0 0 80 0 0,0 0-80 0 0,0 0 0 0 0,0 0 0 0 0,0 0 0 0 0,0 0-88 0 0,0 0-32 0 0,0 0-8 0 0,-3-4 0 0 0,2 0 128 0 0,1-1 0 0 0,0-1 0 0 0,0 1-72 0 0,0 0 72 0 0,0-3 72 0 0,1 4-8 0 0,2-3-64 0 0,-3 2 80 0 0,4-3-80 0 0,1 3 64 0 0,-2 0-64 0 0,3 0 0 0 0,0-1-96 0 0,0 3 0 0 0,2-2 8 0 0,-1 1-487 0 0,1 3-105 0 0,1-1-24 0 0</inkml:trace>
  <inkml:trace contextRef="#ctx0" brushRef="#br0" timeOffset="32">22683 7434 1840 0 0,'0'-2'80'0'0,"0"2"16"0"0,-2-2-96 0 0,1-1 0 0 0,-2 2 0 0 0,0-2 0 0 0,0 3 2368 0 0,1-2 456 0 0,2 2 88 0 0,-3 2 24 0 0,0-2-1808 0 0,-1 0-360 0 0,-2 3-64 0 0,1-1-24 0 0,1 0-361 0 0,-2 4-63 0 0,1-3-24 0 0,-1 4 0 0 0,0-2-24 0 0,3 0-8 0 0,-1 3 0 0 0,0-3 0 0 0,2 1-48 0 0,0 2-16 0 0,-1-3 0 0 0,1 2 0 0 0,2-4-136 0 0,0 2 0 0 0,2 0 64 0 0,-1-2-64 0 0,3 0 0 0 0,-2-1-112 0 0,3 1 16 0 0,1-3 8 0 0,-1 0-128 0 0,-1 0-24 0 0,-1 0-8 0 0,2-2 0 0 0,1 1 24 0 0,-3-3 8 0 0,2 3 0 0 0,-2-2 0 0 0,1 1 152 0 0,-3-2 64 0 0,2-1-64 0 0,-1-1 64 0 0,-1 3 0 0 0,1-2 128 0 0,-1 0-24 0 0,1-1 0 0 0,-2-1 88 0 0,1 2 24 0 0,1 0 0 0 0,-2-3 0 0 0,0 3-32 0 0,0 0-8 0 0,0 2 0 0 0,1-1 0 0 0,-1 2-40 0 0,0 2-8 0 0,0 0 0 0 0,0 0 0 0 0,0 0-48 0 0,0 0-16 0 0,0 0 0 0 0,0 0 0 0 0,0 0 0 0 0,2 4-64 0 0,0 1 96 0 0,-2 0-32 0 0,1-1-64 0 0,0 1 0 0 0,1 0 72 0 0,-2 1-72 0 0,0-2 0 0 0,0 2 0 0 0,0 0 0 0 0,1-3 0 0 0,1 0-320 0 0,-2 2-16 0 0,3-1-8 0 0,-2 0-4647 0 0,-1-4-929 0 0</inkml:trace>
  <inkml:trace contextRef="#ctx0" brushRef="#br0" timeOffset="33">23368 7446 12176 0 0,'0'0'544'0'0,"0"0"104"0"0,0 0-520 0 0,0 0-128 0 0,0 0 0 0 0,0 0 0 0 0,0 0 600 0 0,0 6 88 0 0,0-3 16 0 0,0 2 8 0 0,0 0-313 0 0,0 2-63 0 0,-2-1-16 0 0,2-2 0 0 0,0 1-184 0 0,2-1-40 0 0,-2 2 0 0 0,0-1-8 0 0,0 0-88 0 0,0-1 0 0 0,0 0 0 0 0,0 1 0 0 0,0-5 0 0 0,1 1 0 0 0,-1-1-112 0 0,0 0 40 0 0,0 0-176 0 0,0 0-32 0 0,0 0-8 0 0,3 0 0 0 0,-3 0 56 0 0,3-1 9 0 0,-1-3-1 0 0,1 3 0 0 0,2-3 136 0 0,1 0 88 0 0,-2 0-96 0 0,1 1 96 0 0,1 0 0 0 0,0-3 0 0 0,0 2 64 0 0,-1 0-64 0 0,1 0 160 0 0,-1-1-24 0 0,1 2 0 0 0,1-1 0 0 0,-2 2 8 0 0,0 1-1 0 0,-1 0 1 0 0,2 1 0 0 0,-4 0 0 0 0,-2 0 0 0 0,6 1 0 0 0,-6-1 0 0 0,2 3 0 0 0,2 2 0 0 0,-3-1 0 0 0,-1-1 0 0 0,2 2-80 0 0,-1-1-64 0 0,-1-1 72 0 0,0 2-72 0 0,0-5 64 0 0,0 4-64 0 0,0 2 0 0 0,0-3 0 0 0,0-3 0 0 0,0 6 0 0 0,0-6 0 0 0,0 0 0 0 0,0 0-160 0 0,0 0 32 0 0,0 0 0 0 0,0 0 0 0 0,0 0-24 0 0,0 0 0 0 0,5-3 0 0 0,-2 2 0 0 0,1-1 64 0 0,1 0 16 0 0,-1-3 0 0 0,1 0 0 0 0,2-1 192 0 0,-1 2 40 0 0,-1-4 0 0 0,3 3 8 0 0,-2-2 88 0 0,3 3 24 0 0,-2-2 0 0 0,2 1 0 0 0,1-1 8 0 0,-2 3 0 0 0,2-1 0 0 0,0 3 0 0 0,-2-1-64 0 0,1 4-16 0 0,-3-1 0 0 0,0 3 0 0 0,-3 1-136 0 0,2 2-72 0 0,-1 1 80 0 0,0-2-80 0 0,-2 3 0 0 0,1 0 0 0 0,-2 0 0 0 0,0-2 0 0 0,-1 2-216 0 0,2 0-88 0 0,-2 2-16 0 0,0-3-7615 0 0</inkml:trace>
  <inkml:trace contextRef="#ctx0" brushRef="#br0" timeOffset="34">16268 7449 3224 0 0,'0'0'288'0'0,"-3"-1"-288"0"0,-1 1 0 0 0,4 0 0 0 0,0 0 2080 0 0,0 0 368 0 0,0 0 72 0 0,0 0 8 0 0,4 0-1856 0 0,1-1-384 0 0,0 1-64 0 0,4 0-24 0 0,-4 0-48 0 0,2 0-16 0 0,1 0 0 0 0,0 0 0 0 0,-1 0-136 0 0,2 0 0 0 0,-1 0 0 0 0,2 0-72 0 0,-1 0-344 0 0,1-2-64 0 0,-1-1-8 0 0</inkml:trace>
  <inkml:trace contextRef="#ctx0" brushRef="#br1" timeOffset="35">21920 7957 3224 0 0,'0'0'136'0'0,"0"0"40"0"0,0 0-176 0 0,0 0 0 0 0,0 0 0 0 0,0 0 0 0 0,-4 0 2400 0 0,4 0 440 0 0,0 0 88 0 0,0 0 16 0 0,0 0-2024 0 0,2 3-408 0 0,0 1-89 0 0,0-1-7 0 0,2-1-160 0 0,0 1-32 0 0,3 3-8 0 0,-2-1 0 0 0,2-1-104 0 0,1-2-16 0 0,-2 4-8 0 0,1-3 0 0 0,1 2-88 0 0,0-1 0 0 0,0 1 0 0 0,-2 0 0 0 0,2-2 64 0 0,-2 0-64 0 0,2 0 64 0 0,-2 2-64 0 0,0-3 64 0 0,1 1-64 0 0,-4 2 64 0 0,2-2-64 0 0,-1 1 0 0 0,-1-2 0 0 0,-3-2 0 0 0,1 4 0 0 0,3 2 64 0 0,-4-3-64 0 0,0-3 96 0 0,0 0-32 0 0,0 0 120 0 0,-2 6 16 0 0,-1-2 8 0 0,-2 1 0 0 0,-2-3 40 0 0,4 0 8 0 0,-4 1 0 0 0,-1 2 0 0 0,1-1-128 0 0,0 1-16 0 0,-1 1-8 0 0,3-1 0 0 0,-2-2-104 0 0,-1 2 0 0 0,-1 1 0 0 0,3-4 0 0 0,-2 4-832 0 0,2-1-120 0 0,-2-1-16 0 0,3 0-6415 0 0</inkml:trace>
  <inkml:trace contextRef="#ctx0" brushRef="#br1" timeOffset="36">21775 7967 11056 0 0,'0'0'984'0'0,"0"0"-792"0"0,0 0-192 0 0,-2 5 0 0 0,-1-1 704 0 0,3 4 96 0 0,0-4 16 0 0,-2 5 8 0 0,2 0-392 0 0,-2-1-80 0 0,0 1-9 0 0,2 1-7 0 0,0 1 0 0 0,-1-2 0 0 0,1-2 0 0 0,-3 3 0 0 0,3-1-272 0 0,0 1-64 0 0,0-1 0 0 0,0 0 0 0 0,0-3-224 0 0,3 2-40 0 0,-6-2-8 0 0,3 2-4431 0 0,3-6-881 0 0</inkml:trace>
  <inkml:trace contextRef="#ctx0" brushRef="#br1" timeOffset="37">19915 7976 13304 0 0,'0'0'584'0'0,"0"0"128"0"0,0 0-568 0 0,0 0-144 0 0,0 0 0 0 0,0 0 0 0 0,0 0 320 0 0,0 3 32 0 0,0-3 0 0 0,3 4 8 0 0,0 0-33 0 0,1-2-7 0 0,1 0 0 0 0,2 2 0 0 0,0 1-96 0 0,0-2-32 0 0,0 1 0 0 0,1 1 0 0 0,1 0-80 0 0,-1-1-16 0 0,2-2-8 0 0,-2 1 0 0 0,1 2-88 0 0,1 0 80 0 0,1-1-80 0 0,-2 1 80 0 0,1-2-80 0 0,-2-1 0 0 0,-1 2 0 0 0,1-2 0 0 0,-1 0 0 0 0,1 0 64 0 0,-2 1-64 0 0,2-1 64 0 0,-5 2-64 0 0,2-4 0 0 0,0 4 0 0 0,0-2 0 0 0,-2 2 0 0 0,-2-3 0 0 0,-1-1 80 0 0,1 5-80 0 0,-1 0 160 0 0,-1-1-16 0 0,1 0-8 0 0,-4 1 0 0 0,1 2-24 0 0,1-2-8 0 0,-3 2 0 0 0,-1 1 0 0 0,-1-1-104 0 0,3 1 88 0 0,-2-2-88 0 0,-1 3 80 0 0,2-3-80 0 0,0 2 0 0 0,-2-1 0 0 0,0 0 0 0 0,2 1-88 0 0,-1-4-32 0 0,1 4-8 0 0,-1 1 0 0 0,2-4-360 0 0,-1 0-80 0 0,2-1-8 0 0,-1 1-6703 0 0</inkml:trace>
  <inkml:trace contextRef="#ctx0" brushRef="#br1" timeOffset="38">21167 8000 9672 0 0,'-7'-3'864'0'0,"7"3"-696"0"0,-3-2-168 0 0,-1 0 0 0 0,4 2 1176 0 0,-5-2 200 0 0,5 2 32 0 0,0 0 16 0 0,0 0-657 0 0,0 0-127 0 0,0 0-24 0 0,0 0-8 0 0,0 0-256 0 0,0 0-64 0 0,5 2 0 0 0,-1-2-8 0 0,3 2-128 0 0,-2 0-24 0 0,3-1-8 0 0,0 3 0 0 0,1-4-120 0 0,0 1 64 0 0,-2 3-64 0 0,2-3 0 0 0,1 3 64 0 0,-3 1-64 0 0,2-5 0 0 0,-2 6 0 0 0,1 0 0 0 0,-1-2 0 0 0,0 2 0 0 0,2-1 0 0 0,-4-1 0 0 0,1 1-80 0 0,-2 2 80 0 0,-4-1-64 0 0,4 1 64 0 0,-3 2 0 0 0,-2-2 0 0 0,1 2 0 0 0,-2 0 0 0 0,0-1 0 0 0,-2-1 0 0 0,0 2 0 0 0,-1 0 0 0 0,-1-3 0 0 0,1 2 0 0 0,-2 0 0 0 0,1-3 0 0 0,0 2 0 0 0,-2 0 0 0 0,2-1 0 0 0,1-2-120 0 0,-1 1 24 0 0,2 2 0 0 0,-1-2 0 0 0,1-1-968 0 0,2-4-192 0 0,2 0-39 0 0,0 0-9 0 0</inkml:trace>
  <inkml:trace contextRef="#ctx0" brushRef="#br1" timeOffset="39">19709 8017 12696 0 0,'0'-9'280'0'0,"0"6"56"0"0,0 0 16 0 0,2 1 0 0 0,-2-2-280 0 0,0 1-72 0 0,0 3 0 0 0,0 0 0 0 0,5 0 592 0 0,-5 0 104 0 0,0 0 16 0 0,0 0 7 0 0,0 5-327 0 0,0 2-64 0 0,0 4-8 0 0,0-1-8 0 0,0 0-168 0 0,3 2-32 0 0,-2 0-8 0 0,-1 0 0 0 0,-1 5-40 0 0,1-4-64 0 0,-3 1 88 0 0,3-1-88 0 0,0-1 0 0 0,0 0 0 0 0,0-2 0 0 0,0 0 0 0 0,0 0-64 0 0,0-2-72 0 0,0 1-16 0 0,3-1 0 0 0,-2-2-416 0 0,-1 0-80 0 0,0-1-23 0 0,1 0-5953 0 0</inkml:trace>
  <inkml:trace contextRef="#ctx0" brushRef="#br1" timeOffset="40">20887 8003 15120 0 0,'-6'-7'672'0'0,"6"7"127"0"0,0 0-639 0 0,0 0-160 0 0,0 0 0 0 0,0 0 0 0 0,0 0 208 0 0,0 0 8 0 0,-1 6 0 0 0,1 0 0 0 0,-1 2 16 0 0,-3 2 8 0 0,4-1 0 0 0,-4 4 0 0 0,4 2-144 0 0,-2-3-32 0 0,2 3-64 0 0,-2 0 96 0 0,2-4-96 0 0,0 4 64 0 0,0-4-64 0 0,0 4 0 0 0,2-3 0 0 0,-1-3-168 0 0,0 1 24 0 0,3-2 8 0 0,0 2-1016 0 0,-2-2-207 0 0,3-2-41 0 0</inkml:trace>
  <inkml:trace contextRef="#ctx0" brushRef="#br1" timeOffset="41">23658 8014 12440 0 0,'-6'-2'544'0'0,"6"2"128"0"0,0 0-544 0 0,0 0-128 0 0,0 0 0 0 0,0 0 0 0 0,-1 2 576 0 0,1 4 80 0 0,-3 0 16 0 0,2-1 8 0 0,1 0-201 0 0,-1 3-31 0 0,1 1-16 0 0,-2 1 0 0 0,0 0-240 0 0,2 0-56 0 0,-1 1-8 0 0,1 2 0 0 0,-1-3-128 0 0,1 3 64 0 0,0-6-64 0 0,-3 2 0 0 0,3 2 0 0 0,0-2-96 0 0,0-1 0 0 0,-2-1 0 0 0,2 0-896 0 0,-3 1-167 0 0,3-1-41 0 0</inkml:trace>
  <inkml:trace contextRef="#ctx0" brushRef="#br1" timeOffset="42">23809 8012 5528 0 0,'0'0'240'0'0,"0"0"56"0"0,0 0-232 0 0,0 0-64 0 0,0 0 0 0 0,0 0 0 0 0,0 0 1984 0 0,0 0 392 0 0,0 0 80 0 0,0 0 8 0 0,0 0-1600 0 0,0 0-321 0 0,0 5-63 0 0,3-1-8 0 0,1 1-280 0 0,1 0-48 0 0,1-1-16 0 0,-2-1 0 0 0,3 2-128 0 0,0 0 64 0 0,1 0-64 0 0,-1-1 0 0 0,2-1 80 0 0,-1 2-80 0 0,0-2 64 0 0,2 1-64 0 0,-1-1 0 0 0,1 0 0 0 0,-2-1 0 0 0,0 1 0 0 0,1-1 0 0 0,-3 0 0 0 0,-4 1 64 0 0,1 1-64 0 0,1-1 0 0 0,1-1 96 0 0,-1 1-96 0 0,-3 0 96 0 0,3-1 16 0 0,-4 3 8 0 0,1-2 0 0 0,-2 0 0 0 0,-3 1 72 0 0,1 0 8 0 0,-1 1 8 0 0,-3-1 0 0 0,2 2-16 0 0,-1-1 0 0 0,-2 0 0 0 0,-1 1 0 0 0,3 0-96 0 0,-2 0-32 0 0,3-2 0 0 0,-1 1 0 0 0,-2 1-64 0 0,3-2-88 0 0,0 1 24 0 0,0 0 0 0 0,3-3-920 0 0,-3 2-176 0 0,0-1-40 0 0</inkml:trace>
  <inkml:trace contextRef="#ctx0" brushRef="#br1" timeOffset="43">18874 8044 12408 0 0,'0'0'544'0'0,"-4"-2"128"0"0,4 2-544 0 0,0 0-128 0 0,0 0 0 0 0,0 0 0 0 0,0 0 456 0 0,0 0 64 0 0,0 0 16 0 0,0 0 0 0 0,0 0-24 0 0,2 4-1 0 0,1-1 1 0 0,1 1 0 0 0,3-1-248 0 0,-2-1-48 0 0,3 1-16 0 0,0 1 0 0 0,0 0-104 0 0,0-3-32 0 0,-2 2 0 0 0,4-1 0 0 0,-3 2-64 0 0,2-1 64 0 0,-1 0-64 0 0,1 1 64 0 0,-1 1-64 0 0,0-1 0 0 0,0-3 0 0 0,0 3 0 0 0,-3 0 0 0 0,2 2 64 0 0,1-6-64 0 0,-2 4 0 0 0,-2 0 0 0 0,1-2 0 0 0,0 1 0 0 0,-1 1 0 0 0,-3-2 0 0 0,-1-2 64 0 0,4 3-64 0 0,-4-3 0 0 0,0 7 64 0 0,-2-2-64 0 0,-1 2 0 0 0,0 1 64 0 0,-2-3-64 0 0,2 2 64 0 0,-3 0-64 0 0,0 1 64 0 0,-3-1-64 0 0,5 1 0 0 0,-3 0 0 0 0,0-2 0 0 0,1 1 0 0 0,0 1 0 0 0,1-2-112 0 0,1 1 40 0 0,-1 0-368 0 0,1-2-72 0 0,0 0-8 0 0,3-1-6679 0 0</inkml:trace>
  <inkml:trace contextRef="#ctx0" brushRef="#br0" timeOffset="44">19237 8269 11520 0 0,'0'0'1024'0'0,"0"0"-824"0"0,0 0-200 0 0,0 0 0 0 0,1 1 784 0 0,-1-1 112 0 0,0 0 32 0 0,4 6 0 0 0,-2-1-353 0 0,-1 0-63 0 0,-1-1-8 0 0,0 1-8 0 0,0 0-288 0 0,-1 0-56 0 0,-1 4-16 0 0,-2-4 0 0 0,1-1-136 0 0,1 2 0 0 0,-4 3 0 0 0,4 0-5087 0 0,-5-2-985 0 0</inkml:trace>
  <inkml:trace contextRef="#ctx0" brushRef="#br1" timeOffset="45">21495 8053 9216 0 0,'0'0'816'0'0,"0"0"-656"0"0,0 0-160 0 0,0 0 0 0 0,0 0 928 0 0,-2 3 160 0 0,2-3 24 0 0,0 7 8 0 0,-2 0-480 0 0,0 1-96 0 0,2-4-24 0 0,-1 3-1 0 0,-1 0-231 0 0,2 2-40 0 0,-2-1-16 0 0,1 1 0 0 0,0 1-152 0 0,-1-1-80 0 0,0 1 80 0 0,2-4-80 0 0,-1 3 0 0 0,1-3 0 0 0,1 3 0 0 0,-1-1 0 0 0,0-3-512 0 0,0 0-64 0 0,0 2-23 0 0</inkml:trace>
  <inkml:trace contextRef="#ctx0" brushRef="#br1" timeOffset="46">18611 8054 11376 0 0,'0'0'504'0'0,"0"0"104"0"0,0 0-488 0 0,0 0-120 0 0,0 2 0 0 0,0-2 0 0 0,2 2 568 0 0,-2 1 88 0 0,2 2 16 0 0,0 2 8 0 0,-1-1-136 0 0,1 3-24 0 0,0-2-9 0 0,-1 5 1 0 0,0-1-48 0 0,1 3-16 0 0,0-4 0 0 0,-1 5 0 0 0,-1-2-256 0 0,0-2-64 0 0,2 2 0 0 0,-1-1-8 0 0,0 0-24 0 0,1-2 0 0 0,0-1 0 0 0,-2 0 0 0 0,1 0-96 0 0,1-1-128 0 0,0-1 24 0 0,1 1 8 0 0,-2-5-208 0 0,0 1-40 0 0,3 1-8 0 0,-1 0 0 0 0,-2-5-1016 0 0,4 2-199 0 0</inkml:trace>
  <inkml:trace contextRef="#ctx0" brushRef="#br1" timeOffset="47">22946 8058 9672 0 0,'0'0'864'0'0,"0"0"-696"0"0,0 0-168 0 0,0 0 0 0 0,-3-2 1032 0 0,3 2 176 0 0,0 0 32 0 0,0 0 8 0 0,0 0-344 0 0,0 0-65 0 0,0 0-7 0 0,0 0-8 0 0,0 0-456 0 0,0 0-88 0 0,3 0-24 0 0,-1 2 0 0 0,2 0-160 0 0,-1 1-96 0 0,4-3 96 0 0,-2 3-96 0 0,4 1 96 0 0,-4 1-32 0 0,3-1 0 0 0,-1-1-64 0 0,2 3 72 0 0,-4-4-72 0 0,4 2 0 0 0,-3 0 72 0 0,-1-1-72 0 0,2-1 0 0 0,-1 2 0 0 0,-1 2 64 0 0,0-6-64 0 0,0 4 0 0 0,0 0 0 0 0,-2-1 0 0 0,0 0 0 0 0,1 0 0 0 0,-4-3 72 0 0,0 5-72 0 0,3 0 64 0 0,-3 0-64 0 0,0-5 80 0 0,-3 6-80 0 0,2 0 120 0 0,-3 1-24 0 0,1-1-8 0 0,0-2 0 0 0,-2 3-88 0 0,1 1 0 0 0,-1-3 72 0 0,0 0-72 0 0,-1 2 0 0 0,2-1 0 0 0,-1-1-80 0 0,2 0 80 0 0,-2-2-448 0 0,2 3-40 0 0,1-1-8 0 0,1 0-4847 0 0,1-5-961 0 0</inkml:trace>
  <inkml:trace contextRef="#ctx0" brushRef="#br1" timeOffset="48">21837 8058 13448 0 0,'0'0'592'0'0,"0"0"128"0"0,0 0-576 0 0,0 0-144 0 0,0 0 0 0 0,0 0 0 0 0,0 5 384 0 0,0 1 56 0 0,2-2 8 0 0,-2 2-1 0 0,0-6-87 0 0,1 6-8 0 0,-1 3-8 0 0,1-4 0 0 0,-1 3-208 0 0,0-2-40 0 0,0-1 0 0 0,0 3-8 0 0,0-8-160 0 0,0 6-32 0 0,2-3-8 0 0,-1 2-4743 0 0,1-3-945 0 0</inkml:trace>
  <inkml:trace contextRef="#ctx0" brushRef="#br1" timeOffset="49">22714 8060 12440 0 0,'0'0'1104'0'0,"0"0"-880"0"0,0 0-224 0 0,-2 1 0 0 0,-1 1 648 0 0,0 2 88 0 0,2-1 24 0 0,-2 3-1 0 0,2-1-311 0 0,-2 4-64 0 0,2-1-16 0 0,-2 2 0 0 0,2 1-176 0 0,-1 2-32 0 0,1-2 0 0 0,0 1-8 0 0,1 0-152 0 0,0-2 64 0 0,0 2-64 0 0,1-4 0 0 0,0 1 0 0 0,1 0-160 0 0,-1 0 16 0 0,3-2 8 0 0,-1-1-984 0 0,2 1-199 0 0,-2-1-41 0 0</inkml:trace>
  <inkml:trace contextRef="#ctx0" brushRef="#br1" timeOffset="50">23730 8075 10592 0 0,'0'0'944'0'0,"0"0"-752"0"0,0 0-192 0 0,0 0 0 0 0,0 0 992 0 0,0 0 168 0 0,0 0 32 0 0,0 5 8 0 0,2 0-625 0 0,-2 0-119 0 0,3 1-24 0 0,-2 0-8 0 0,0 2-232 0 0,1-2-56 0 0,0 0-8 0 0,0 2 0 0 0,0-1-128 0 0,0 0 64 0 0,2-1-64 0 0,-3 1 0 0 0,2-2-72 0 0,-2-1-72 0 0,3 1-16 0 0,-3-3 0 0 0,0 3-976 0 0,3-2-199 0 0,-3-1-41 0 0</inkml:trace>
  <inkml:trace contextRef="#ctx0" brushRef="#br1" timeOffset="51">21020 8115 12528 0 0,'0'0'552'0'0,"0"0"120"0"0,0 0-544 0 0,-2 2-128 0 0,2-2 0 0 0,-2 4 0 0 0,2-3 488 0 0,0 3 72 0 0,0 2 16 0 0,0-3 0 0 0,0 2-129 0 0,0 0-31 0 0,2 1 0 0 0,-2-2 0 0 0,0 1-192 0 0,2-1-48 0 0,1 2-8 0 0,1-2 0 0 0,0 3-104 0 0,-1-4-64 0 0,1 2 80 0 0,1-4-80 0 0,1 0 64 0 0,1 2-64 0 0,-2-3 0 0 0,4 0 0 0 0,1-3 0 0 0,-3 2-64 0 0,-1-2-8 0 0,1 0 0 0 0,1-2-56 0 0,0 2 0 0 0,-1-2-8 0 0,-3 0 0 0 0,0-1 64 0 0,2 1 72 0 0,-4-1-104 0 0,-2-2 40 0 0,0 3 64 0 0,-2 1 0 0 0,0-6 0 0 0,-2 3 0 0 0,-1 0 0 0 0,-1 2 0 0 0,2-2 0 0 0,-4 1 0 0 0,0 4 0 0 0,1-2-80 0 0,-2 0 8 0 0,0 3 0 0 0,3 0-104 0 0,-5 1-16 0 0,2 0-8 0 0,0 1 0 0 0,3 0-167 0 0,-1 1-33 0 0,0 0-8 0 0,3 2 0 0 0,1-2-264 0 0,-2 2-48 0 0,5-4-16 0 0,0 4 0 0 0</inkml:trace>
  <inkml:trace contextRef="#ctx0" brushRef="#br1" timeOffset="52">19849 8096 13792 0 0,'0'0'608'0'0,"0"0"128"0"0,0 0-584 0 0,0 0-152 0 0,-3 2 0 0 0,3-2 0 0 0,-1 3 360 0 0,1 1 48 0 0,-2 1 7 0 0,1 0 1 0 0,2 1-24 0 0,-1-1 0 0 0,0 1 0 0 0,0 2 0 0 0,2-2-160 0 0,-2 2-32 0 0,1-2-8 0 0,1 0 0 0 0,-1 2-128 0 0,-1-3-64 0 0,0 0 0 0 0,0 1 64 0 0,2 0-160 0 0,-2-2-40 0 0,2 0-8 0 0,-2 0 0 0 0,0 1-504 0 0,0-1-104 0 0,0-4-16 0 0,0 0-5999 0 0</inkml:trace>
  <inkml:trace contextRef="#ctx0" brushRef="#br1" timeOffset="53">21428 8122 5064 0 0,'0'0'224'0'0,"0"0"48"0"0,0 0-272 0 0,0 0 0 0 0,2-2 0 0 0,3 0 0 0 0,0 0 2080 0 0,1 2 352 0 0,-2-1 80 0 0,3 1 16 0 0,1-2-1672 0 0,-1 1-337 0 0,0-1-63 0 0,-1 2-8 0 0,3 0-208 0 0,-1 0-40 0 0,1-3-8 0 0,-2 3 0 0 0,1 0-192 0 0,-3 0-88 0 0,2 0 8 0 0,0 0 0 0 0,-1 0-912 0 0,1 0-175 0 0,-2-1-41 0 0</inkml:trace>
  <inkml:trace contextRef="#ctx0" brushRef="#br1" timeOffset="54">18760 8160 12064 0 0,'0'0'536'0'0,"0"0"104"0"0,0 0-512 0 0,0 0-128 0 0,0 0 0 0 0,0 0 0 0 0,-4 2 440 0 0,2 3 56 0 0,1-2 16 0 0,-1 1 0 0 0,1 1-48 0 0,1 0-8 0 0,0 0-1 0 0,0 0 1 0 0,0 0-168 0 0,1 2-32 0 0,-1 0 0 0 0,2-2-8 0 0,-1-1-80 0 0,3 3-8 0 0,-2-2-8 0 0,3 0 0 0 0,-1-1-80 0 0,4-1-8 0 0,-3 2-64 0 0,1-3 96 0 0,1 0-96 0 0,-1-2 0 0 0,1 1 64 0 0,0 1-64 0 0,0-4 0 0 0,-3 1 0 0 0,4-3 0 0 0,-2 1-80 0 0,-2-1-16 0 0,1 1 0 0 0,-2-2 0 0 0,0 0 0 0 0,-1-1 96 0 0,-2 2-80 0 0,0-2 80 0 0,-2-1-80 0 0,0 0 80 0 0,-1 0 0 0 0,1 0 0 0 0,-4 1 0 0 0,1-1-88 0 0,0 3 88 0 0,-3-2-104 0 0,1 2 40 0 0,-2-4-96 0 0,2 5-24 0 0,-1-3 0 0 0,2 3 0 0 0,-1 1-232 0 0,2 0-40 0 0,-2-1-15 0 0,1 3-1 0 0,0 0-768 0 0,1 2-152 0 0</inkml:trace>
  <inkml:trace contextRef="#ctx0" brushRef="#br1" timeOffset="55">23262 8149 11832 0 0,'0'0'520'0'0,"0"0"120"0"0,0 0-512 0 0,0 0-128 0 0,0 0 0 0 0,0 0 0 0 0,0 0 584 0 0,0 0 96 0 0,4 2 24 0 0,1-2 0 0 0,0 3-288 0 0,1-3-49 0 0,1 0-15 0 0,0 0 0 0 0,2 0-240 0 0,0 0-48 0 0,-1 0-64 0 0,1-3 88 0 0,1 3-88 0 0,0 0 0 0 0,-1 0 0 0 0,1-2 0 0 0,1 2 0 0 0,-1-2-136 0 0,0 0 16 0 0,0 2 8 0 0,-3-3-695 0 0,2 3-145 0 0,-3-2-24 0 0</inkml:trace>
  <inkml:trace contextRef="#ctx0" brushRef="#br1" timeOffset="56">22827 8172 6912 0 0,'0'0'608'0'0,"0"0"-480"0"0,-2 0-128 0 0,2 0 0 0 0,0 0 1568 0 0,-5 2 288 0 0,5-2 56 0 0,-4 5 8 0 0,3-3-1024 0 0,-3 1-201 0 0,2 2-47 0 0,-1-3-8 0 0,3-2-280 0 0,0 7-56 0 0,0-1-16 0 0,0 2 0 0 0,3-6-128 0 0,-3 1-32 0 0,1 3-8 0 0,1 2 0 0 0,2-6-120 0 0,0 1 64 0 0,1 2-64 0 0,-1-4 0 0 0,1 3 0 0 0,0-2 0 0 0,1 0 0 0 0,1-2 0 0 0,-1-2 0 0 0,2 2-144 0 0,-2-4 16 0 0,0 1 8 0 0,0-2-48 0 0,-1 1-16 0 0,2 0 0 0 0,-2-1 0 0 0,-2-1 80 0 0,-1 1 8 0 0,-1-1 8 0 0,1-2 0 0 0,-2 1 88 0 0,-2 3 0 0 0,2-2 0 0 0,-3-1-64 0 0,1 3 64 0 0,1 0 0 0 0,-4-2 0 0 0,2 3 0 0 0,-1 0-200 0 0,1 0 0 0 0,-4 3 0 0 0,2-2 0 0 0,1 2-432 0 0,0-3-79 0 0,0 6-25 0 0</inkml:trace>
  <inkml:trace contextRef="#ctx0" brushRef="#br0" timeOffset="57">20363 8246 15552 0 0,'0'0'688'0'0,"0"0"143"0"0,0 0-671 0 0,0 0-160 0 0,0 0 0 0 0,0 0 0 0 0,-2 5 232 0 0,2-5 16 0 0,0 4 0 0 0,-2 1 0 0 0,0-2-24 0 0,-2 3 0 0 0,3 1 0 0 0,0-2 0 0 0,-2 0-224 0 0,-1 2 0 0 0,0 3 0 0 0,0-1 0 0 0,-1-4-928 0 0,0 3-240 0 0,-7 3-47 0 0,0 2-1 0 0</inkml:trace>
  <inkml:trace contextRef="#ctx0" brushRef="#br0" timeOffset="58">22343 8282 11976 0 0,'-2'-4'528'0'0,"2"4"112"0"0,0 0-512 0 0,0 0-128 0 0,0 0 0 0 0,0 0 0 0 0,3 1 968 0 0,-3-1 168 0 0,0 0 31 0 0,0 0 9 0 0,3 3-744 0 0,-1 0-144 0 0,-1 1-32 0 0,-1 0-8 0 0,0-4 8 0 0,0 6 8 0 0,-3 2 0 0 0,1 0 0 0 0,0 0-264 0 0,-2-4-72 0 0,1 1-8 0 0,-2 5 0 0 0,2-1-712 0 0,-1 1-136 0 0,1-3-32 0 0</inkml:trace>
  <inkml:trace contextRef="#ctx0" brushRef="#br1" timeOffset="59">20729 8354 12464 0 0,'0'0'552'0'0,"2"-2"120"0"0,1-3-544 0 0,4 1-128 0 0,-1 6 0 0 0,7-2 0 0 0,-1-2-72 0 0,5 1-48 0 0,-1 1-8 0 0,6 1 0 0 0,2 1 304 0 0,4-2 56 0 0,-1-3 16 0 0,3 3 0 0 0,-1 0 72 0 0,6-2 8 0 0,1-2 8 0 0,2 3 0 0 0,3-1-176 0 0,-1 0-32 0 0,0 0 0 0 0,3-1-8 0 0,2 0-120 0 0,1 0 72 0 0,-1 3-72 0 0,0-2 64 0 0,-2-4-64 0 0,0 4 0 0 0,1 1 0 0 0,-1-1 64 0 0,-1 0-64 0 0,-2 0 0 0 0,1 1 0 0 0,-6 1 0 0 0,1 1 0 0 0,-6 1 0 0 0,-2-4 0 0 0,1 1 0 0 0,-5-2 239 0 0,-1 2 9 0 0,-4 0 0 0 0,0-2 0 0 0,-3 3 8 0 0,-3 0 0 0 0,1 0 0 0 0,-7 0 0 0 0,1-4-120 0 0,-3 4-16 0 0,-1 3-8 0 0,-3-2 0 0 0,-1-1-112 0 0,0 0 0 0 0,0 0 64 0 0,-2 0-64 0 0,-2 3-680 0 0,-4-3-160 0 0,1 0-32 0 0</inkml:trace>
  <inkml:trace contextRef="#ctx0" brushRef="#br0" timeOffset="60">24158 8356 4144 0 0,'0'0'368'0'0,"0"0"-296"0"0,0 0-72 0 0,0 0 0 0 0,0 0 1328 0 0,0 0 248 0 0,3 0 56 0 0,-3 0 0 0 0,0 0-800 0 0,0 0-168 0 0,0 0-32 0 0,1-1-8 0 0,2 1-112 0 0,-3 0-16 0 0,0 0-8 0 0,0 0 0 0 0,0 0-136 0 0,0 0-32 0 0,0 0-9 0 0,0 0 1 0 0,0 0-168 0 0,0 0-32 0 0,0 0-8 0 0,-1 4 0 0 0,1-4-104 0 0,-3 3 64 0 0,3-3-64 0 0,-3 1 0 0 0,3-1 72 0 0,0 0-72 0 0,-4 2 64 0 0,4-2-64 0 0,0 0 0 0 0,0 0 0 0 0,0 0 0 0 0,0 0 0 0 0,0 0 0 0 0,0 0 0 0 0,-4-2 0 0 0,4 2 0 0 0,0 0 0 0 0,0 0 0 0 0,0-3 0 0 0,0 3 0 0 0,0 0 0 0 0,1-1 0 0 0,-1 1 0 0 0,3 0 0 0 0,-2-3 0 0 0,2 2 0 0 0,1 0 0 0 0,-1 1 0 0 0,-3 0 0 0 0,4 0 0 0 0,-2 1 0 0 0,1 0 0 0 0,-3-1-72 0 0,3 0 72 0 0,-3 0 0 0 0,2 3 0 0 0,-2-3-424 0 0,0 0-32 0 0,0 0-7 0 0,0 0-1 0 0</inkml:trace>
  <inkml:trace contextRef="#ctx0" brushRef="#br0" timeOffset="61">18527 8372 2304 0 0,'0'0'200'0'0,"0"0"-200"0"0,0 0 0 0 0,0 0 0 0 0,0 0 1184 0 0,0 0 200 0 0,0 0 40 0 0,0 0 8 0 0,0 0-960 0 0,0 0-192 0 0,0 0-40 0 0,0 0-8 0 0,0 0 224 0 0,0 2 48 0 0,0-2 8 0 0,0 0 0 0 0,0 5-152 0 0,0-1-24 0 0,0-1-8 0 0,0 0 0 0 0,2-1 48 0 0,-2-2 8 0 0,1 4 0 0 0,1-1 0 0 0,0-2 48 0 0,-2 5 16 0 0,0-6 0 0 0,0 3 0 0 0,0 1-240 0 0,0 0-48 0 0,3-3 0 0 0,-1 2-9 0 0,-2 1-23 0 0,2-1-8 0 0,-1-1 0 0 0,1 1 0 0 0,-2-3-120 0 0,2 3 88 0 0,1-2-88 0 0,0 3 80 0 0,-2-3-80 0 0,3 2 0 0 0,-1-1 0 0 0,0 0 64 0 0,0-2-64 0 0,1 2-112 0 0,0 0 24 0 0,1 0 8 0 0,0-2 80 0 0,-2 2 0 0 0,2-2 0 0 0,-1 0 64 0 0,-2 0 24 0 0,4 0 8 0 0,1 0 0 0 0,1 0 0 0 0,-1 0-96 0 0,-1-2 0 0 0,2 2 0 0 0,1-2 64 0 0,-1 0 56 0 0,0 2 8 0 0,0 0 0 0 0,1 0 0 0 0,0 0-128 0 0,-2 0 0 0 0,1 0 64 0 0,2 0-64 0 0,-1-2 0 0 0,-1 2 0 0 0,1-2 0 0 0,0 2 0 0 0,0 2 0 0 0,1-2 0 0 0,-1 0 0 0 0,0 0 0 0 0,0 0 0 0 0,-2-2-64 0 0,2 2 64 0 0,1 0 0 0 0,-1 0 0 0 0,2 0 96 0 0,-2-1-8 0 0,2 1-8 0 0,-1 0-80 0 0,2 0 0 0 0,-1 0 0 0 0,-1 0 0 0 0,1-1 0 0 0,-2 1 0 0 0,2 0 0 0 0,0 0 0 0 0,0 0 64 0 0,-1-3-64 0 0,-1 3 0 0 0,1 0 64 0 0,-2-1 16 0 0,1 1 0 0 0,2 0 0 0 0,-1 0 0 0 0,-1 0-80 0 0,1 0 64 0 0,0 0-64 0 0,-1 1 64 0 0,0-1-64 0 0,1 3 0 0 0,4-3 72 0 0,-4 1-72 0 0,-2-1 64 0 0,2 1-64 0 0,-1 1 80 0 0,-1 0-80 0 0,0 0 0 0 0,2 0 0 0 0,-1 0 0 0 0,1-2 0 0 0,-2 3 64 0 0,-2-2-64 0 0,0-1 0 0 0,2 2 0 0 0,-3 0 64 0 0,1-1-64 0 0,0 3 0 0 0,-3-2 0 0 0,1 1 0 0 0,1 1 0 0 0,-2-1 0 0 0,-2 0 0 0 0,3 2 0 0 0,-3-2 64 0 0,-1-3-64 0 0,3 4 0 0 0,-3 1 0 0 0,0-5 0 0 0,0 0 64 0 0,2 3-64 0 0,-2-3 0 0 0,1 5 0 0 0,0-1 64 0 0,-1-4-64 0 0,0 0 0 0 0,0 0 0 0 0,0 0 0 0 0,3 3 0 0 0,-3-3 0 0 0,0 0 0 0 0,0 0 0 0 0,0 0 0 0 0,1 4 64 0 0,-1-4-64 0 0,0 0 0 0 0,4 1 0 0 0,0 1 64 0 0,-4-2-64 0 0,5 0 0 0 0,-3 0 0 0 0,1-2 0 0 0,1 1 0 0 0,-1-1 0 0 0,-1-1 0 0 0,4-1 64 0 0,-2 1-64 0 0,0 1 0 0 0,1 0 0 0 0,-1-1 0 0 0,2-1 0 0 0,-1 0 0 0 0,4 1 0 0 0,-5 2 0 0 0,2-4 0 0 0,2 2 0 0 0,-1 0 0 0 0,1 2 0 0 0,-1-2 0 0 0,3 0 0 0 0,-2 1 0 0 0,1 2 0 0 0,-1-4 0 0 0,2 1 0 0 0,2 1 0 0 0,0 1 0 0 0,0 1 0 0 0,1-3 0 0 0,0 3 0 0 0,-2-2 0 0 0,4 2 72 0 0,-1 0-72 0 0,0 0 96 0 0,-1 0-96 0 0,1 0 0 0 0,2 0 0 0 0,-3 0 0 0 0,3 2 0 0 0,-1-2 0 0 0,1-2 0 0 0,-1 2 0 0 0,1 2 96 0 0,-2-2 0 0 0,1 0 0 0 0,0-2 0 0 0,0 4-96 0 0,-1-2-136 0 0,-1-2 32 0 0,2 4 8 0 0,-2-2 96 0 0,-1 0 128 0 0,2 0-24 0 0,2-2-8 0 0,-1 2-160 0 0,0 0-40 0 0,-2 0-8 0 0,3 0 0 0 0,-2-2 112 0 0,0 2 0 0 0,0-2 0 0 0,1 2 0 0 0,-1-2 0 0 0,-2 2 0 0 0,1-2 0 0 0,-1 1 0 0 0,-1 1 0 0 0,1 0 0 0 0,0 0 0 0 0,-1 0 0 0 0,0-1 104 0 0,-2 1-8 0 0,-2-3 0 0 0,3 3 0 0 0,-1 3-96 0 0,0-3-128 0 0,-3 0 24 0 0,1 1 8 0 0,0-1 96 0 0,2 0 104 0 0,-2 0-16 0 0,1 1-8 0 0,-1-2-80 0 0,-3 1 0 0 0,1 0-80 0 0,-2 0 80 0 0,2 0 0 0 0,-1 0 144 0 0,-1-1-16 0 0,0 1-8 0 0,1-3-56 0 0,-4 3 0 0 0,0-1-64 0 0,3-1 96 0 0,-3 2 32 0 0,1-2 0 0 0,0-2 0 0 0,2 4 0 0 0,-3 0-128 0 0,0 0 0 0 0,1-5 0 0 0,-1 2 0 0 0,-1-1 0 0 0,-2 1 72 0 0,3 3-8 0 0,0 0 0 0 0,-1-1-168 0 0,1 1-40 0 0,-4-4-8 0 0,4 2 0 0 0,0 2-1312 0 0,-5-2-264 0 0</inkml:trace>
  <inkml:trace contextRef="#ctx0" brushRef="#br1" timeOffset="62">22595 8379 9672 0 0,'-4'-6'864'0'0,"4"6"-696"0"0,0 0-168 0 0,0 0 0 0 0,0 0 872 0 0,4 0 144 0 0,0 0 24 0 0,1 1 8 0 0,1 4-632 0 0,1-1-128 0 0,1-4-32 0 0,1 0 0 0 0,1 5 96 0 0,1-2 7 0 0,1-3 9 0 0,3 0 0 0 0,4 1-208 0 0,-2 0-32 0 0,3 2-16 0 0,2-1 0 0 0,1-7-48 0 0,3 5 0 0 0,1 0-64 0 0,3 0 96 0 0,4-2-96 0 0,2-1 72 0 0,-1 3-72 0 0,2 0 64 0 0,1 0-64 0 0,-1 0 0 0 0,2 0 0 0 0,2-1 0 0 0,0 0-64 0 0,2-2 64 0 0,0 3-80 0 0,5 0 80 0 0,-6 3 0 0 0,0-2-72 0 0,0 0 72 0 0,0-1 0 0 0,-1 0 0 0 0,-2 3 0 0 0,-1-2 0 0 0,0 0 0 0 0,-3-2 0 0 0,-4 1 0 0 0,-1 1 0 0 0,-3 2 88 0 0,-3-6 96 0 0,-1 2 16 0 0,-2 1 8 0 0,-2 0 0 0 0,-4 0 16 0 0,-3-1 0 0 0,-1 1 0 0 0,-4 1 0 0 0,0 3-88 0 0,-2-4-8 0 0,-5 0-8 0 0,0 0 0 0 0,0 0-120 0 0,0 0 0 0 0,-3 0 64 0 0,-4-3-64 0 0,0 3-400 0 0,-2 0-104 0 0,-3 3-16 0 0,0-3-7103 0 0</inkml:trace>
  <inkml:trace contextRef="#ctx0" brushRef="#br1" timeOffset="63">21298 8564 13904 0 0,'0'0'304'0'0,"0"0"64"0"0,0 0 16 0 0,2 3 8 0 0,1 5-312 0 0,1-3-80 0 0,-1-2 0 0 0,1-1 0 0 0,2 3 200 0 0,-1-2 24 0 0,1 1 8 0 0,-1-2 0 0 0,-1-1-41 0 0,3 4-15 0 0,-1-2 0 0 0,-1 0 0 0 0,-1-3-80 0 0,-1 1-24 0 0,-1 5 0 0 0,3-4 0 0 0,-3-2-72 0 0,3 0 64 0 0,-2 1-64 0 0,0 2 64 0 0,-3-3 32 0 0,0 0 8 0 0,4-3 0 0 0,-4 3 0 0 0,1 4-8 0 0,-1-4-8 0 0,1-5 0 0 0,1 0 0 0 0,-2 5-88 0 0,0-4 0 0 0,1-2 0 0 0,-1-2 0 0 0,0 1 104 0 0,0-2 8 0 0,0-1 0 0 0,0 0 0 0 0,-1 0-24 0 0,-1 1-8 0 0,1 2 0 0 0,1-2 0 0 0,-1-3 0 0 0,-2 1 0 0 0,1 2 0 0 0,0-1 0 0 0,-1 1 0 0 0,1-1 0 0 0,-1 0 0 0 0,2 2 0 0 0,0 3 96 0 0,1-1 16 0 0,0 0 8 0 0,1 1 0 0 0,0 1-56 0 0,1 1-16 0 0,1 0 0 0 0,2 1 0 0 0,1-2-128 0 0,2 3 0 0 0,-1 1 64 0 0,0-2-64 0 0,5-2 136 0 0,-3 2 0 0 0,2 4 0 0 0,1 0 0 0 0,-1-2-8 0 0,2 0-8 0 0,-1 0 0 0 0,0 2 0 0 0,-1 0-120 0 0,1-2 0 0 0,0 0 0 0 0,1 0 0 0 0,-1 3 0 0 0,0-1 0 0 0,0 2 0 0 0,-4-3 0 0 0,2-1-360 0 0,-2 0-120 0 0,-1 0-32 0 0,2 0 0 0 0,-5 0-1152 0 0,1 2-224 0 0</inkml:trace>
  <inkml:trace contextRef="#ctx0" brushRef="#br1" timeOffset="64">21523 8516 11056 0 0,'0'0'984'0'0,"0"0"-792"0"0,0 0-192 0 0,3 1 0 0 0,2-1 424 0 0,0-1 48 0 0,-2 1 8 0 0,1 1 0 0 0,2 3 16 0 0,-1-1 8 0 0,1-1 0 0 0,0-1 0 0 0,-2 5-280 0 0,3-3-49 0 0,0-3-15 0 0,1 2 0 0 0,-4 3-24 0 0,2-3-8 0 0,-3-2 0 0 0,0 0 0 0 0,0 0 24 0 0,2 3 0 0 0,-4 3 0 0 0,1-1 0 0 0,-2-5-72 0 0,0 4-16 0 0,-2 2 0 0 0,1 0 0 0 0,-3-3 88 0 0,0 0 8 0 0,-1-1 8 0 0,1 3 0 0 0,-3-1 24 0 0,2 1 0 0 0,-3-5 0 0 0,5 5 0 0 0,-3 4 24 0 0,4-4 8 0 0,2-5 0 0 0,-4 4 0 0 0,0 1-120 0 0,4-5-16 0 0,0 0-8 0 0,0 0 0 0 0,0 0-80 0 0,4 5-72 0 0,1-1 72 0 0,2-3-104 0 0,0-6-248 0 0,2 2-40 0 0,1 3-16 0 0,0-2-4855 0 0,3-3-977 0 0</inkml:trace>
  <inkml:trace contextRef="#ctx0" brushRef="#br1" timeOffset="65">23155 8678 14168 0 0,'1'7'624'0'0,"-1"-7"136"0"0,0 0-608 0 0,0 6-152 0 0,1 2 0 0 0,1-1 0 0 0,2 1 0 0 0,0-2 0 0 0,0 2 0 0 0,-3-1 0 0 0,2 0 136 0 0,2-1 0 0 0,1-2 0 0 0,-2-1 0 0 0,-1-1-40 0 0,2 2-1 0 0,-3-1-7 0 0,3 0 0 0 0,-1 0 16 0 0,0 0 8 0 0,1-1 0 0 0,-1-2 0 0 0,2-4-16 0 0,-2 3-8 0 0,1 1 0 0 0,-3-4 0 0 0,2 1-24 0 0,0-3-64 0 0,-3 3 96 0 0,3-3-32 0 0,-1 1-64 0 0,-3 0 80 0 0,0-4-80 0 0,0 0 80 0 0,0 5-16 0 0,0-3-64 0 0,-2-5 96 0 0,1 0-32 0 0,-1 5-64 0 0,2-6 0 0 0,-3 0 0 0 0,0 0 64 0 0,2 2-64 0 0,-3 1 80 0 0,2 1-80 0 0,0 0 80 0 0,-1-3-16 0 0,0 4-64 0 0,3 3 96 0 0,0-3-32 0 0,0 2 56 0 0,0 0 8 0 0,0 5 0 0 0,0 1 0 0 0,0 0-128 0 0,4-3 0 0 0,1-1 0 0 0,0 0 0 0 0,0 4 88 0 0,4 0-8 0 0,-2-4 0 0 0,1 3 0 0 0,2-1 0 0 0,-2 2 0 0 0,1 0 0 0 0,1 0 0 0 0,1-1 8 0 0,-1 1 0 0 0,2 1 0 0 0,3-2 0 0 0,-1-1-8 0 0,0 0 0 0 0,0 2 0 0 0,1-2 0 0 0,1 0-80 0 0,-1 1 0 0 0,-3-1 0 0 0,2 2 64 0 0,-1 0-64 0 0,-1 0 0 0 0,0-1 0 0 0,-2 1 0 0 0,-2 1-240 0 0,1 1-64 0 0,-2-2-16 0 0,0 0-4919 0 0,-5 3-985 0 0</inkml:trace>
  <inkml:trace contextRef="#ctx0" brushRef="#br1" timeOffset="66">23349 8612 8752 0 0,'0'8'384'0'0,"0"-8"88"0"0,0 0-376 0 0,0 0-96 0 0,2 4 0 0 0,3-3 0 0 0,2-2 1328 0 0,-1 2 248 0 0,0 1 56 0 0,3 0 0 0 0,-2 2-1088 0 0,1-3-217 0 0,-1 0-39 0 0,2 3-16 0 0,3 2-24 0 0,-6-2-8 0 0,3-4 0 0 0,0 0 0 0 0,-2 4-136 0 0,1 0-24 0 0,-1-1-8 0 0,-3 1 0 0 0,-2-3-72 0 0,0 3 0 0 0,1-1 72 0 0,-3-3-72 0 0,0 0 64 0 0,-5 6-64 0 0,0-2 80 0 0,-1 1-80 0 0,-1-1 136 0 0,-2-1-16 0 0,-1 1-8 0 0,1 1 0 0 0,3-2 80 0 0,-3 1 8 0 0,3 1 8 0 0,0-3 0 0 0,-1 1 72 0 0,4-1 8 0 0,3-2 8 0 0,0 0 0 0 0,0 0-128 0 0,0 0-24 0 0,0 0-8 0 0,5 0 0 0 0,0 2-72 0 0,2 0-64 0 0,2-2 72 0 0,0-2-72 0 0,2-2-80 0 0,3 3-64 0 0,-2 2-16 0 0,0-2 0 0 0,3-2-664 0 0,0 2-136 0 0,-2-3-24 0 0,1 4-6583 0 0</inkml:trace>
  <inkml:trace contextRef="#ctx0" brushRef="#br0" timeOffset="67">19072 8657 12120 0 0,'0'0'536'0'0,"0"0"112"0"0,-3-1-520 0 0,3 1-128 0 0,0 0 0 0 0,0 0 0 0 0,0 0 176 0 0,4 0 8 0 0,0-1 0 0 0,2 1 0 0 0,0 0 88 0 0,3 1 16 0 0,0-1 8 0 0,1 1 0 0 0,3 1-96 0 0,2-2-16 0 0,-1 2-8 0 0,1-2 0 0 0,-1 0-72 0 0,1 0-8 0 0,-1 0-8 0 0,-2 0-1 0 0,1-2-166 0 0,-3 2-33 0 0,2 0-8 0 0,-2 0-6344 0 0</inkml:trace>
  <inkml:trace contextRef="#ctx0" brushRef="#br0" timeOffset="68">19135 8706 11200 0 0,'0'0'496'0'0,"0"0"104"0"0,-1-4-480 0 0,1 4-120 0 0,0 0 0 0 0,0 0 0 0 0,1-3 480 0 0,-1 3 64 0 0,0-3 24 0 0,0 3 0 0 0,0 0-24 0 0,0 0-8 0 0,0 0 0 0 0,0 0-1 0 0,3 0-287 0 0,-3 0-56 0 0,0 0-16 0 0,3 5 0 0 0,-2 0 0 0 0,3 0 0 0 0,-3 2 0 0 0,2 0 0 0 0,-2 0-112 0 0,0 1-64 0 0,1-1 64 0 0,-4 0-64 0 0,2 1 128 0 0,0 0 0 0 0,2-1-8 0 0,-2 2 0 0 0,1-2-24 0 0,1-1 0 0 0,0 1 0 0 0,-2-2 0 0 0,0 1-96 0 0,0 0 88 0 0,0-6-88 0 0,1 5 80 0 0,0 0-80 0 0,-1-5 64 0 0,0 0-64 0 0,0 0 64 0 0,2 3-64 0 0,-2-3 0 0 0,0 0 72 0 0,0 0-72 0 0,0 0 0 0 0,0 0 72 0 0,0 0-72 0 0,0 0 0 0 0,0 0 72 0 0,0 0-72 0 0,0 0 0 0 0,-4 3 72 0 0,-1-1-72 0 0,1 1 0 0 0,4-3 0 0 0,-4 0 0 0 0,-4 0 0 0 0,4-3 0 0 0,-3 3 0 0 0,3 0 0 0 0,-4 0 0 0 0,3 0 0 0 0,-1 0 0 0 0,0-2 0 0 0,1 2 0 0 0,1 0 0 0 0,4 0 0 0 0,-3 0 0 0 0,3 0 0 0 0,-3 0 0 0 0,3 0 0 0 0,0 0 0 0 0,0 0 0 0 0,0 0 0 0 0,0 0 0 0 0,3 0 0 0 0,1-1 0 0 0,3 1 0 0 0,-1 0 0 0 0,0 0 0 0 0,-1 0 0 0 0,0 0 0 0 0,3 0 0 0 0,2 0 0 0 0,-2 0 0 0 0,-1 0 0 0 0,1 0 0 0 0,0 0 0 0 0,-2 0 0 0 0,2 0 0 0 0,0 0-88 0 0,0-2 88 0 0,-3 2-192 0 0,3 0 8 0 0,-2 0 0 0 0,-2 0 0 0 0,3-1-240 0 0,-1-1-56 0 0,-1 0 0 0 0,0-1-4279 0 0,-2 1-849 0 0</inkml:trace>
  <inkml:trace contextRef="#ctx0" brushRef="#br0" timeOffset="69">20873 8762 4608 0 0,'0'0'200'0'0,"0"0"48"0"0,0 0-248 0 0,0 0 0 0 0,-2 2 0 0 0,2 0 0 0 0,0 1 1744 0 0,-2 0 304 0 0,0-1 56 0 0,2 3 8 0 0,-1-2-1232 0 0,1 1-248 0 0,-2 1-56 0 0,2-2 0 0 0,-2 2-224 0 0,2-1-32 0 0,-1 1-17 0 0,1 0 1 0 0,0 1-104 0 0,0-1-16 0 0,-1 0-8 0 0,1 2 0 0 0,0-4-16 0 0,0 3-8 0 0,-2-3 0 0 0,0 2 0 0 0,4-1 16 0 0,-2-1 8 0 0,2 2 0 0 0,-2 1 0 0 0,2-3-72 0 0,2 0-8 0 0,-3 0-8 0 0,3 0 0 0 0,0 1 0 0 0,-1-1 0 0 0,-1-1 0 0 0,3 1 0 0 0,0-1-88 0 0,2 0 0 0 0,-3 0 72 0 0,3-2-72 0 0,-1 0 0 0 0,1 1 64 0 0,0 1-64 0 0,0-2 0 0 0,0 0-64 0 0,2 0-56 0 0,-3 1-8 0 0,2 2 0 0 0,1-6 128 0 0,2 3 0 0 0,-2 3 0 0 0,4-3 0 0 0,-3 0 144 0 0,1-3 48 0 0,1 3 16 0 0,0-1 0 0 0,0 1-208 0 0,0 0 0 0 0,2-2 64 0 0,0 2-64 0 0,-2 0 0 0 0,0 0 0 0 0,3-1 0 0 0,-3 1 64 0 0,1 0-64 0 0,3 0 0 0 0,-3 0 0 0 0,0 0 0 0 0,-1 0 0 0 0,3 0 0 0 0,-1 0 0 0 0,0 0 0 0 0,0 0 0 0 0,1 0 0 0 0,-1 1 0 0 0,-2-1 0 0 0,2 0 0 0 0,0 2 0 0 0,0-2 0 0 0,0 0 0 0 0,-1 1 0 0 0,0-1 0 0 0,1 0 0 0 0,0 0 0 0 0,0 0 0 0 0,0 0 0 0 0,0 0 0 0 0,1 0 0 0 0,-1 0 0 0 0,0 3 0 0 0,1-3 0 0 0,1 0 0 0 0,-1 0 0 0 0,1 0 0 0 0,-1 0 0 0 0,-2 1 0 0 0,1-1 0 0 0,1 2 0 0 0,0-1 0 0 0,-4-1 0 0 0,3 2 0 0 0,-1 1 0 0 0,-1-3 0 0 0,2 3 0 0 0,-2-2 0 0 0,1 3 0 0 0,0-4 0 0 0,0 2 0 0 0,1-2 0 0 0,-1 2 0 0 0,0-2 0 0 0,-1 2 0 0 0,2-2 0 0 0,0 3 64 0 0,-1-2-64 0 0,0 1 0 0 0,0 0 0 0 0,1 0 0 0 0,-1-2 0 0 0,0 5 0 0 0,-2-5 0 0 0,1 3 0 0 0,0-1 0 0 0,-1 0 0 0 0,0 1 0 0 0,1-1 0 0 0,-2 2 0 0 0,3-3 0 0 0,-2 2 0 0 0,1-1 64 0 0,0 0-64 0 0,1 2 0 0 0,-1-3 0 0 0,-1 3 0 0 0,-2-1 0 0 0,2-1 0 0 0,0-2 0 0 0,-2 0 0 0 0,1 2 0 0 0,-1 1 0 0 0,1-3 0 0 0,-1 2 0 0 0,-1 1 0 0 0,-1 1 0 0 0,3-1 0 0 0,-2 1 0 0 0,-2 1 0 0 0,0-2 0 0 0,1 3 0 0 0,-2-3 0 0 0,-1 2 0 0 0,1-1 0 0 0,0 1 0 0 0,0-2 0 0 0,-1 3 64 0 0,1-1-64 0 0,-3-2 0 0 0,1 1 0 0 0,-2-1 0 0 0,-1-3 0 0 0,4 4 0 0 0,-3-1 0 0 0,2 2 0 0 0,-3-5 64 0 0,2 3-64 0 0,-2-3 0 0 0,2 2 0 0 0,-2-2 0 0 0,0 0 0 0 0,3 3 64 0 0,0-2-64 0 0,-3-1 0 0 0,0 0 64 0 0,0 0-64 0 0,1 2 0 0 0,3-1 64 0 0,-1-1-64 0 0,-3 0 0 0 0,1 0 0 0 0,2 0 64 0 0,-1 0-64 0 0,-2 0 0 0 0,2-1 0 0 0,2-1 0 0 0,0 1 0 0 0,-4-2 64 0 0,4 2-64 0 0,1 0 0 0 0,-2-5 0 0 0,4 2 0 0 0,-2 1 0 0 0,-2 0 0 0 0,3-3 0 0 0,0 1 64 0 0,0 2-64 0 0,-2-3 0 0 0,1 2 0 0 0,2 0 0 0 0,-3-4 0 0 0,4 5 0 0 0,0-2 0 0 0,-2 0 0 0 0,2 2 0 0 0,-1-1 0 0 0,1 1 0 0 0,1-1 0 0 0,-1 1 0 0 0,2-1 0 0 0,-3-1 0 0 0,3 2 0 0 0,0 3 0 0 0,-2 0 0 0 0,3-4 0 0 0,-2 1 0 0 0,1 1 0 0 0,-1 2 0 0 0,1-4 0 0 0,1 2 0 0 0,-2 1 0 0 0,4-1 0 0 0,-1 2 0 0 0,0-1 0 0 0,0 1 0 0 0,0-3 0 0 0,0 3 0 0 0,0-1 0 0 0,-2-1 0 0 0,2 2 0 0 0,0-2 0 0 0,3 1 0 0 0,-3-1 0 0 0,2 2 0 0 0,0 0 0 0 0,-2-2 0 0 0,1 2 0 0 0,1-2 0 0 0,0 1 0 0 0,0-1 0 0 0,-3 2 0 0 0,4-3 0 0 0,-1 3 0 0 0,0 0 0 0 0,0-2 0 0 0,1 2 0 0 0,-1-2 0 0 0,1 2 0 0 0,1-2 0 0 0,-1 1 0 0 0,0 2 0 0 0,-3-1 0 0 0,5 0 0 0 0,-3 0 0 0 0,1 0 0 0 0,0 0 0 0 0,1-1 0 0 0,-1 1 0 0 0,2 0 0 0 0,-1 0 0 0 0,1 0 0 0 0,1-3 0 0 0,-1 3 0 0 0,0-2 0 0 0,2 2 64 0 0,0 0-64 0 0,-2 0 0 0 0,1 0 0 0 0,-1 0 0 0 0,2 0 0 0 0,-3 0 0 0 0,3 0 0 0 0,-2 0 0 0 0,2 0 64 0 0,0 0-64 0 0,0 0 0 0 0,0 0 0 0 0,0 0 0 0 0,0 0 0 0 0,-1 0 0 0 0,0 0 0 0 0,1 2 0 0 0,0-2 0 0 0,-2 0 0 0 0,-1 3 0 0 0,1-3 0 0 0,0 0 0 0 0,0 0 0 0 0,1 0 0 0 0,0 0 0 0 0,-1 0 0 0 0,0 0 0 0 0,-2-3 0 0 0,2 6 0 0 0,1-3 0 0 0,-3 1 0 0 0,0-1 0 0 0,0 2 0 0 0,2 0 0 0 0,-5-2 0 0 0,2 0 0 0 0,-2 2 0 0 0,3-2 0 0 0,-4 0 0 0 0,0 3 0 0 0,-1-3 0 0 0,2 2 0 0 0,-2-2 0 0 0,1 1 0 0 0,-3-1 0 0 0,1 0 0 0 0,1 0 0 0 0,0 2 0 0 0,-1-2 96 0 0,-1-2-96 0 0,-2 2 0 0 0,3 0 0 0 0,0 0 0 0 0,-2 0 0 0 0,1 0 64 0 0,0-1-64 0 0,-1 1 0 0 0,1 1 0 0 0,-1-1 64 0 0,1-1-64 0 0,-3 1 0 0 0,4 0 0 0 0,-5 0 0 0 0,2-2 64 0 0,-1 2-64 0 0,0-3 0 0 0,-1 3 0 0 0,1 0 0 0 0,0 0 64 0 0,0-2-64 0 0,-3 0 64 0 0,-2 2-64 0 0,0 0 64 0 0,0 0-64 0 0,3-3 0 0 0,0-2 0 0 0,-3 5-88 0 0,3 0 248 0 0,-3 0 40 0 0,1-4 16 0 0,1 0 0 0 0,3 3-152 0 0,-2-2-64 0 0,-1-2 0 0 0,-1 2 64 0 0,-1 3-64 0 0,2-4 0 0 0,0 1 0 0 0,-2 0 64 0 0,2-1-64 0 0,-2-1 0 0 0,2 2 0 0 0,-4-1 0 0 0,0 1 0 0 0,2-3 0 0 0,0 3 0 0 0,0 0 0 0 0,-2-1-296 0 0,-1 3-24 0 0,-1-4-8 0 0,0 4 0 0 0,0 1-1264 0 0,-1 0-248 0 0</inkml:trace>
  <inkml:trace contextRef="#ctx0" brushRef="#br0" timeOffset="70">22283 9151 7056 0 0,'0'0'312'0'0,"0"0"64"0"0,0 0-304 0 0,0 0-72 0 0,0 0 0 0 0,0 0 0 0 0,0 0 688 0 0,0 0 120 0 0,0 0 24 0 0,0 0 8 0 0,0 0-176 0 0,0 0-40 0 0,0 0-8 0 0,0 0 0 0 0,0 0-112 0 0,0 0-24 0 0,0 0-8 0 0,0 0 0 0 0,0 0-104 0 0,6 0-16 0 0,-1 0-9 0 0,-2 0 1 0 0,6-2-152 0 0,-1 2-24 0 0,1 0-8 0 0,0 0 0 0 0,3 0 0 0 0,1 0-8 0 0,-1-3 0 0 0,1 3 0 0 0,0 0-64 0 0,1-2-16 0 0,-1 2 0 0 0,-1-2 0 0 0,0 1-72 0 0,0 1 96 0 0,-1-2-96 0 0,1 1 96 0 0,-5 1-96 0 0,1 0 0 0 0,0-2 0 0 0,-2 2 0 0 0,-1 0-128 0 0,-1 0-24 0 0,-1 0 0 0 0,-3 0 0 0 0,0 0-1128 0 0,0 0-231 0 0,0 0-49 0 0,-7 3-8 0 0</inkml:trace>
  <inkml:trace contextRef="#ctx0" brushRef="#br0" timeOffset="71">22431 9187 11952 0 0,'0'0'256'0'0,"0"0"64"0"0,0 0 0 0 0,0 0 24 0 0,0 0-280 0 0,0 0-64 0 0,0 0 0 0 0,0 0 0 0 0,0 0 632 0 0,0 0 104 0 0,0 0 32 0 0,0 0 0 0 0,0 0-417 0 0,0 0-71 0 0,0 0-24 0 0,2 4 0 0 0,-1-1-88 0 0,1 3-16 0 0,0-1-8 0 0,-2 2 0 0 0,1-1-40 0 0,-1 0-8 0 0,0 2 0 0 0,0-1 0 0 0,-1 1 0 0 0,1-1 0 0 0,-2 1 0 0 0,0-1 0 0 0,1 0-8 0 0,-2 1-8 0 0,2-2 0 0 0,-1 0 0 0 0,2 0-80 0 0,0 1 64 0 0,-2-3-64 0 0,1 3 64 0 0,1-3-64 0 0,-1 2 0 0 0,1-6 0 0 0,0 6 0 0 0,0-6-72 0 0,-2 5-32 0 0,2-5-8 0 0,0 2 0 0 0,0-2-312 0 0,0 0-64 0 0,0 0-16 0 0,0 6-4183 0 0,0-6-841 0 0</inkml:trace>
  <inkml:trace contextRef="#ctx0" brushRef="#br0" timeOffset="72">22351 9220 7368 0 0,'-2'-6'320'0'0,"2"6"80"0"0,0 0-320 0 0,0 0-80 0 0,0-2 0 0 0,-3 0 0 0 0,3 2 1176 0 0,0 0 216 0 0,0 0 48 0 0,0 0 0 0 0,3-4-576 0 0,-3 4-112 0 0,0 0-24 0 0,0 0-9 0 0,0 0-375 0 0,0 0-80 0 0,0 0-8 0 0,0 6-8 0 0,2-4-120 0 0,0 4-32 0 0,-2 1 0 0 0,-2-2 0 0 0,2 2 0 0 0,0-1 0 0 0,2 0 0 0 0,-2 2 0 0 0,0 0-24 0 0,0 1-8 0 0,0-1 0 0 0,0 0 0 0 0,-4-1-64 0 0,4-1 0 0 0,0 2 0 0 0,0-1 64 0 0,0 0-64 0 0,0-2 0 0 0,0 0 0 0 0,0 0 64 0 0,0-5-64 0 0,0 0 0 0 0,0 0 0 0 0,0 0-88 0 0,0 5-104 0 0,0-5-16 0 0,4 5-8 0 0,-4-5 0 0 0,3 5-336 0 0,-3-5-72 0 0,0 0-15 0 0,0 0-3777 0 0,0 0-768 0 0</inkml:trace>
  <inkml:trace contextRef="#ctx0" brushRef="#br0" timeOffset="73">22282 9360 11488 0 0,'0'0'512'0'0,"0"0"96"0"0,0 0-480 0 0,0 0-128 0 0,0 0 0 0 0,0 0 0 0 0,0 0 440 0 0,0 0 64 0 0,5 0 8 0 0,0-2 8 0 0,0 1-40 0 0,4 1 0 0 0,-3 0-8 0 0,1 0-1 0 0,2-2-279 0 0,0 2-64 0 0,3 0 0 0 0,-2 2-8 0 0,0-2-120 0 0,-1 0 88 0 0,2 0-88 0 0,-2 1 80 0 0,2-1-80 0 0,-1 0 64 0 0,0 2-64 0 0,-1-2 64 0 0,2 2-64 0 0,-4-2 0 0 0,3-2 0 0 0,-3 2 64 0 0,3 2-128 0 0,-2-2-32 0 0,-2 0-8 0 0,1 0 0 0 0,-3-2-496 0 0,2 2-95 0 0,-2 0-17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20:31:54.535"/>
    </inkml:context>
    <inkml:brush xml:id="br0">
      <inkml:brushProperty name="width" value="0.05" units="cm"/>
      <inkml:brushProperty name="height" value="0.05" units="cm"/>
      <inkml:brushProperty name="color" value="#849398"/>
      <inkml:brushProperty name="fitToCurve" value="1"/>
    </inkml:brush>
    <inkml:brush xml:id="br1">
      <inkml:brushProperty name="width" value="0.05" units="cm"/>
      <inkml:brushProperty name="height" value="0.05" units="cm"/>
      <inkml:brushProperty name="color" value="#333333"/>
      <inkml:brushProperty name="fitToCurve" value="1"/>
    </inkml:brush>
  </inkml:definitions>
  <inkml:trace contextRef="#ctx0" brushRef="#br0">15455 9246 1376 0 0,'0'0'128'0'0,"0"0"-128"0"0,0 0 0 0 0,0 0 0 0 0,0 0 1664 0 0,0 0 320 0 0,0 0 56 0 0,0 0 8 0 0,0 0-1160 0 0,0 0-240 0 0,0 0-40 0 0,0 0-16 0 0,-4 2-112 0 0,-4-2-32 0 0,2 0 0 0 0,6 0 0 0 0,0 0-232 0 0,-5 0-56 0 0,-3 4 0 0 0,2-2-8 0 0,6-2-24 0 0,0 0 0 0 0,-5 0 0 0 0,-6 0 0 0 0,11 0-40 0 0,-7 6-16 0 0,7-6 0 0 0,-4 3 0 0 0,-6 0 64 0 0,-1-1 16 0 0,9 2 0 0 0,-4 1 0 0 0,-5 0-64 0 0,7 1-16 0 0,-4 2 0 0 0,-2-2 0 0 0,6 2-72 0 0,-1-2 0 0 0,-1 3 0 0 0,2 2 0 0 0,0-3 0 0 0,0 4 0 0 0,0-4 0 0 0,-3 5 0 0 0,4-3 0 0 0,-3 1 0 0 0,0-3 0 0 0,2 4 0 0 0,1-1 0 0 0,0 3 0 0 0,-3-3 0 0 0,0 3 0 0 0,2 0 0 0 0,-3-1 80 0 0,4 1-80 0 0,1-4 80 0 0,-4 4-80 0 0,2-3 0 0 0,4 2 0 0 0,-4 1 63 0 0,1-4-63 0 0,0 4 64 0 0,3-3-64 0 0,-3 4 64 0 0,3-5-64 0 0,-3 6 80 0 0,3-6-80 0 0,-4 4 80 0 0,4 0 8 0 0,-2 0 0 0 0,-2 2 0 0 0,4-4 0 0 0,0 2 8 0 0,-3 0 8 0 0,3 5 0 0 0,-3-5 0 0 0,3 1-8 0 0,0 1 0 0 0,0-6 0 0 0,0 6 0 0 0,0-5-16 0 0,0 3-8 0 0,-3-1 0 0 0,6 2 0 0 0,-3-6-72 0 0,3 7 80 0 0,-3-2-80 0 0,3-2 80 0 0,-3-1-80 0 0,4 0 80 0 0,-2-4-80 0 0,2 4 80 0 0,2 3-16 0 0,-3-5-64 0 0,-3 1 96 0 0,7 1-32 0 0,-3-3-64 0 0,-2 6 64 0 0,4-5-64 0 0,-6 2 64 0 0,3 3-64 0 0,-3-2 0 0 0,4-1 0 0 0,-1 3 64 0 0,-3-3-64 0 0,4 3 0 0 0,-4 4 0 0 0,3-2 0 0 0,-3-2 0 0 0,3 0 64 0 0,-3 3-64 0 0,0-3 0 0 0,2 3 0 0 0,-2 0 0 0 0,0-3 64 0 0,0 3-64 0 0,0 0 0 0 0,0 0 64 0 0,0 0-64 0 0,0-3 64 0 0,0 0-64 0 0,0 3 0 0 0,4-3 72 0 0,-4 0-72 0 0,-4 0 184 0 0,4 0 0 0 0,4 3 0 0 0,-4-3 0 0 0,-4 0-184 0 0,4 0-96 0 0,0 0 16 0 0,0 0 0 0 0,0 0 80 0 0,0 4 0 0 0,0-4 80 0 0,0 0-80 0 0,4 0 128 0 0,-4 2-32 0 0,-4-2 0 0 0,4 6 0 0 0,4-6-96 0 0,-4 0 0 0 0,3 1-72 0 0,-3 2 72 0 0,3-3 0 0 0,-3 0 0 0 0,0 0 64 0 0,4 3-64 0 0,-4-3 0 0 0,0 0 0 0 0,0 5 0 0 0,0-7 0 0 0,-4 5 0 0 0,4-6 0 0 0,0 5 0 0 0,0-2 80 0 0,0 0-80 0 0,0-2 0 0 0,0-1 0 0 0,0 4 0 0 0,0-3 0 0 0,0 2 0 0 0,0 1 0 0 0,0 2 0 0 0,0-5 0 0 0,0 4 0 0 0,0-2 0 0 0,0 2 0 0 0,0-2 0 0 0,4 0 0 0 0,-4 4 0 0 0,-4-1 0 0 0,1-2 0 0 0,3-1 0 0 0,3 5 0 0 0,-3-4 0 0 0,0 3 0 0 0,0-2 0 0 0,0-2 0 0 0,4 4 0 0 0,-4-1 0 0 0,0-3 0 0 0,0-1 0 0 0,4 1 0 0 0,-2 0 0 0 0,-2 0 0 0 0,0 0 0 0 0,2-1 0 0 0,-2 1 0 0 0,4-4 0 0 0,-8 2 0 0 0,4 0 0 0 0,0 2 0 0 0,4-4 0 0 0,-8 2 0 0 0,4 0 0 0 0,0-2 0 0 0,-2 4 0 0 0,2-2 0 0 0,0-2 0 0 0,-2 2 0 0 0,2 0 64 0 0,0-2-64 0 0,0 2 0 0 0,-4 0 0 0 0,4-2 0 0 0,0-2 0 0 0,-4 2 0 0 0,4 0 0 0 0,0-2 0 0 0,0 3 0 0 0,-3-4 0 0 0,3 2 0 0 0,-3-2 0 0 0,3 0 0 0 0,-4-1 0 0 0,4 6 0 0 0,-2-5 0 0 0,2 2 64 0 0,-3-1-64 0 0,0 1 0 0 0,-1-5 0 0 0,1 4 0 0 0,-1-2 0 0 0,1 4 0 0 0,-3-4 0 0 0,6 2 0 0 0,-2 0 0 0 0,-2 2 0 0 0,-3-2 0 0 0,4-3 0 0 0,-3 1 0 0 0,6-6 0 0 0,-4 8 0 0 0,2-2 0 0 0,-5 2 0 0 0,4-1 0 0 0,0 1 0 0 0,0-6 0 0 0,-3 3 0 0 0,6-5 0 0 0,-4 7 0 0 0,-2 1 0 0 0,-1-2 0 0 0,1 0 0 0 0,-1-1 0 0 0,1-3 0 0 0,0 1 0 0 0,0 1 0 0 0,0 1 0 0 0,-1-2 0 0 0,4 3 0 0 0,-3-1 0 0 0,2-2 0 0 0,2 0 0 0 0,2-3 0 0 0,-4 3 0 0 0,4-3 0 0 0,0 0 0 0 0,0 0 0 0 0,0 0-64 0 0,0 0 64 0 0,-6 6 0 0 0,6-6 0 0 0,0 0 0 0 0,0 0 0 0 0,0 0-72 0 0,0 0 72 0 0,0 0 0 0 0,0 0 0 0 0,0 0-64 0 0,0 0 64 0 0,0 0 0 0 0,0 0 0 0 0,0 0 0 0 0,0 0 0 0 0,-3 2 0 0 0,3-2 0 0 0,0 0 0 0 0,0 0 0 0 0,0 0 0 0 0,0 0 0 0 0,0 0 0 0 0,0 0 0 0 0,0 0 0 0 0,0 0-64 0 0,0 0 64 0 0,0 0 0 0 0,5 5 0 0 0,-5-5 0 0 0,4 7 0 0 0,-4-7 0 0 0,10 5 0 0 0,-10-5 0 0 0,9 3 0 0 0,0 3 0 0 0,-2-5 0 0 0,-1 3 0 0 0,3 2 0 0 0,-2-3 0 0 0,-1 5-64 0 0,3-3 64 0 0,-1-2 0 0 0,-2 3 0 0 0,0 0 0 0 0,0-4 0 0 0,0 7 0 0 0,1-4 0 0 0,-1 1 0 0 0,1 0 0 0 0,-3 2 0 0 0,-2 1 0 0 0,2 2 0 0 0,1-3 0 0 0,-1 2 0 0 0,-1 0 0 0 0,-3-1 0 0 0,4 2 0 0 0,-1 1 0 0 0,0-2 0 0 0,-3 4 0 0 0,2-2-64 0 0,2 2 64 0 0,-4-2 0 0 0,0 4 0 0 0,3-2 0 0 0,-3-2 0 0 0,3-1 0 0 0,-3 0 0 0 0,4 3 0 0 0,-8-3 0 0 0,4 4 0 0 0,4-4 0 0 0,-4 3 0 0 0,0-3 0 0 0,0 0 0 0 0,4 1 0 0 0,-4 2 0 0 0,0-3 0 0 0,0 3 0 0 0,0-3 0 0 0,0 1 0 0 0,0-1 0 0 0,0 3 0 0 0,-4-3 0 0 0,4 3 0 0 0,4-2 0 0 0,-4 2 0 0 0,0 0 0 0 0,0-3 0 0 0,0 3 0 0 0,0 0 0 0 0,0 2 0 0 0,0-1 0 0 0,0-3 0 0 0,0 2 0 0 0,2 2 0 0 0,-4-2 0 0 0,2 0 0 0 0,-4 4 0 0 0,4-3 0 0 0,0 0 0 0 0,0 1 0 0 0,0 1 0 0 0,-4-4 0 0 0,1 5 0 0 0,0-4 0 0 0,3-2 0 0 0,-4 6 0 0 0,2-4 0 0 0,-1 2 0 0 0,3-2 0 0 0,-3 2 0 0 0,3 0 0 0 0,0-3 0 0 0,0 6 0 0 0,0-5 0 0 0,-4 0 0 0 0,4 0 0 0 0,-3-1 0 0 0,3 2 0 0 0,0-1 0 0 0,-4 2 0 0 0,4 2 0 0 0,0-1 0 0 0,0-3 0 0 0,-3 0 0 0 0,3 3 0 0 0,0-3 0 0 0,0 0 0 0 0,0 0 0 0 0,0 0 0 0 0,-2 1 0 0 0,2-1 0 0 0,0-3 0 0 0,0 3 0 0 0,-4 0 0 0 0,4 0 0 0 0,0-3 0 0 0,0 1 0 0 0,0-1 0 0 0,4 0 0 0 0,-8 1 0 0 0,4-4 0 0 0,4 3 0 0 0,-2-2 0 0 0,-2 1 0 0 0,0 2 0 0 0,0 0 0 0 0,0-4 0 0 0,0 0 0 0 0,0 4 0 0 0,0-2 0 0 0,0 2 0 0 0,0-4 0 0 0,0 4 0 0 0,0-4 0 0 0,0 4 0 0 0,3-4 0 0 0,-3 6 0 0 0,0-6 0 0 0,4 4 0 0 0,-4 2 0 0 0,0-6 0 0 0,3 4 0 0 0,-3-1 0 0 0,0 0 0 0 0,4 4 0 0 0,-4-8 64 0 0,0 8-64 0 0,0-4 0 0 0,0 1 72 0 0,0-2-72 0 0,0-1 0 0 0,0 2 0 0 0,0-3 0 0 0,0 5 0 0 0,3-5 0 0 0,-3 3 0 0 0,3-3 64 0 0,-3 0-64 0 0,0 5 0 0 0,0-5 72 0 0,0 0-72 0 0,0 0 0 0 0,2 0 64 0 0,-2 1-64 0 0,4-1 0 0 0,-4 1 0 0 0,0 0 0 0 0,3-1 0 0 0,0 0 64 0 0,-3-1-64 0 0,4 0 0 0 0,-4 2 0 0 0,0 0 64 0 0,0-4-64 0 0,0 3 0 0 0,0-1 64 0 0,0 0-64 0 0,0 0 0 0 0,0-7 64 0 0,6 8-64 0 0,-6-1 0 0 0,0 3 0 0 0,0-5 0 0 0,0 4 0 0 0,2 0 0 0 0,-2-4 0 0 0,0 4 0 0 0,0-1 0 0 0,0 0 0 0 0,4 1 0 0 0,-4-4 0 0 0,0 4 0 0 0,3-4 0 0 0,1 4 0 0 0,-4-4 0 0 0,0 1 0 0 0,3 3 64 0 0,1 0-64 0 0,-1-4 0 0 0,-3 0 0 0 0,0 4 64 0 0,0-4-64 0 0,1 1 0 0 0,-1-6 0 0 0,0 8 0 0 0,0-8 0 0 0,4 10 0 0 0,-4-2 0 0 0,4-2 64 0 0,-4-6-64 0 0,3 5 0 0 0,-3-5 0 0 0,3 9 0 0 0,2-7 0 0 0,-1 4 0 0 0,-4-6 0 0 0,7 6 0 0 0,0-1 0 0 0,-2-2 0 0 0,1-3 0 0 0,5 0 0 0 0,-3 2 0 0 0,3-2 0 0 0,-3 4 0 0 0,2-4 0 0 0,1 0 0 0 0,-3 0 88 0 0,3 2-88 0 0,-3-2 96 0 0,-8 0-96 0 0,7 4-88 0 0,1-4 24 0 0,3 2 0 0 0,0-2-264 0 0,-3 2-56 0 0,2 2 0 0 0,-5-2-7519 0 0</inkml:trace>
  <inkml:trace contextRef="#ctx0" brushRef="#br0" timeOffset="1">19119 9354 11520 0 0,'-2'-9'512'0'0,"2"9"96"0"0,0 0-480 0 0,0 0-128 0 0,0 0 0 0 0,0 0 0 0 0,1 4 952 0 0,0 1 168 0 0,1 1 32 0 0,0 0-1 0 0,-1 2-647 0 0,1-1-136 0 0,-1 5-24 0 0,0 1-8 0 0,-1-1-80 0 0,0 3-8 0 0,0 0-8 0 0,0-2 0 0 0,-1 6-56 0 0,0-5-16 0 0,-1 1 0 0 0,2-1 0 0 0,-1 2-88 0 0,1-3-16 0 0,-2 3-64 0 0,2-4 96 0 0,0 1-96 0 0,0-3 0 0 0,0 0 0 0 0,0-1 0 0 0,2 0-312 0 0,-2 0-32 0 0,0-4-8 0 0,1 2 0 0 0,1-2-1128 0 0,0 0-231 0 0</inkml:trace>
  <inkml:trace contextRef="#ctx0" brushRef="#br0" timeOffset="2">17462 9387 5064 0 0,'-9'-2'448'0'0,"4"2"-352"0"0,1 2-96 0 0,-3 2 0 0 0,3 1 1672 0 0,-3 3 320 0 0,1-2 64 0 0,1 2 16 0 0,-3 2-1248 0 0,2 2-248 0 0,-1 1-56 0 0,0 4-8 0 0,-3 1-160 0 0,1 1-33 0 0,-1 2 1 0 0,2 2-8 0 0,-1-3-72 0 0,3 2-16 0 0,2-3 0 0 0,-1-2 0 0 0,2 0-24 0 0,1-3-8 0 0,4 0 0 0 0,0 1 0 0 0,2-6-120 0 0,2 3-72 0 0,2 0 80 0 0,1-3-80 0 0,2 2-584 0 0,2-2-168 0 0,18 1-32 0 0,-7-4-7 0 0</inkml:trace>
  <inkml:trace contextRef="#ctx0" brushRef="#br0" timeOffset="3">20439 9396 12896 0 0,'0'0'1152'0'0,"0"0"-928"0"0,-1-5-224 0 0,1 5 0 0 0,0 0 544 0 0,0 0 56 0 0,0 0 8 0 0,0 0 7 0 0,0 5-151 0 0,1 0-32 0 0,1 2-8 0 0,-1 3 0 0 0,-1-1-168 0 0,0 4-40 0 0,0-2-8 0 0,0 3 0 0 0,0 1-16 0 0,0-1-8 0 0,0-1 0 0 0,0 2 0 0 0,-1-2-184 0 0,1-1 0 0 0,0 1 0 0 0,-2-2 0 0 0,2-1 0 0 0,-1 2 0 0 0,1-2 0 0 0,0-1 0 0 0,0 0-336 0 0,1-3-48 0 0,-1-1-16 0 0,0 0 0 0 0,0-1-992 0 0,0-4-199 0 0</inkml:trace>
  <inkml:trace contextRef="#ctx0" brushRef="#br0" timeOffset="4">18544 9498 10592 0 0,'0'0'944'0'0,"0"0"-752"0"0,0 0-192 0 0,-2 0 0 0 0,1-4 600 0 0,1 4 80 0 0,0 0 24 0 0,0 0 0 0 0,-5 0-40 0 0,1 2-8 0 0,0 0 0 0 0,-1 3-1 0 0,2 0-359 0 0,-2 2-72 0 0,1 0-8 0 0,1 2-8 0 0,-1-1-80 0 0,2-2-24 0 0,-1 2 0 0 0,-1-1 0 0 0,1 2-104 0 0,3 0 64 0 0,0-4-64 0 0,0 2 0 0 0,0 0 0 0 0,3-2 0 0 0,-1 0 0 0 0,-2-5 0 0 0,0 0 0 0 0,5 4-104 0 0,-1-4 8 0 0,1 0 0 0 0,-1-2-120 0 0,3 0-16 0 0,-3-1-8 0 0,2-2 0 0 0,1 2-64 0 0,0-5-16 0 0,-1 1 1 0 0,1 2-1 0 0,0 0 320 0 0,-3 0 0 0 0,1-3 0 0 0,0 0 0 0 0,0-1 0 0 0,-1 1 0 0 0,1-3-72 0 0,-1 3 72 0 0,-3-1 0 0 0,2 0 0 0 0,0 0 0 0 0,-2-1 72 0 0,1 2 80 0 0,0-4 8 0 0,-2 3 7 0 0,2 0 1 0 0,-2 0-16 0 0,1 1-8 0 0,-1-2 0 0 0,0 3 0 0 0,3 5 32 0 0,-3-4 8 0 0,0 6 0 0 0,0 0 0 0 0,0 0-24 0 0,0 0 0 0 0,0 0 0 0 0,0 0 0 0 0,2 6-24 0 0,-2 1-8 0 0,0-1 0 0 0,0 2 0 0 0,0 1-48 0 0,-5 0-16 0 0,5 0 0 0 0,-1 2 0 0 0,-3 2-64 0 0,1-2 0 0 0,2 1 0 0 0,-2 0 64 0 0,0 0 56 0 0,1 0 8 0 0,2-3 0 0 0,-2-1 0 0 0,2 1-328 0 0,0-2-64 0 0,0 2-16 0 0,2-2 0 0 0,-2 0-840 0 0,3-1-176 0 0,-1-3-31 0 0</inkml:trace>
  <inkml:trace contextRef="#ctx0" brushRef="#br0" timeOffset="5">16248 9422 4144 0 0,'0'-2'368'0'0,"2"-2"-296"0"0,-2 0-72 0 0,3 3 0 0 0,-1-3 1304 0 0,1 2 240 0 0,2 2 56 0 0,-1 0 0 0 0,1 0-800 0 0,-1 0-168 0 0,1 0-32 0 0,1 2-8 0 0,0 1-152 0 0,1-2-32 0 0,-2 0-8 0 0,2 2 0 0 0,2-2-160 0 0,-3 3-32 0 0,-1-2-8 0 0,1 3 0 0 0,-2-2-72 0 0,1 2-24 0 0,-1-1 0 0 0,0 1 0 0 0,-1 0-104 0 0,1 1 88 0 0,-4-1-88 0 0,1-2 80 0 0,-1 3-80 0 0,-1-1 63 0 0,-1 0-63 0 0,0-2 64 0 0,1 1-64 0 0,-2 1 0 0 0,-1-2-79 0 0,0 1 79 0 0,-1-3-88 0 0,0 3 88 0 0,0-1-96 0 0,-2-1 96 0 0,3 0 0 0 0,-4 0 0 0 0,4 1 0 0 0,-1-1 0 0 0,0 0 0 0 0,0 0-120 0 0,1-1 40 0 0,0 3 8 0 0,4-4 72 0 0,0 0 96 0 0,-1 3-16 0 0,1-3-8 0 0,0 0-72 0 0,1 2 0 0 0,3 0 0 0 0,0 1 64 0 0,1 1 32 0 0,1-1 7 0 0,2-1 1 0 0,0 2 0 0 0,-1-3-104 0 0,2 2 64 0 0,-3 2-64 0 0,3 0 0 0 0,2-2 64 0 0,-3 0-64 0 0,2 3 0 0 0,-2-3 0 0 0,-1 2 0 0 0,1 0 0 0 0,0-1 0 0 0,-1 1 0 0 0,-1 0 128 0 0,0 0-16 0 0,0-1-8 0 0,-2 0 0 0 0,2-2 56 0 0,-5 2 0 0 0,2 1 8 0 0,-3-5 0 0 0,0 0-168 0 0,-3 4 0 0 0,-1 1-96 0 0,0-1 32 0 0,-1 1 64 0 0,-2-1 72 0 0,-2-1-8 0 0,-3 0-64 0 0,1-3 0 0 0,0 3 0 0 0,0-2 0 0 0,0 0 0 0 0,0-1 0 0 0,-2 0 0 0 0,2-1 0 0 0,1 0-72 0 0,1-2-224 0 0,1 2-48 0 0,1-3-8 0 0,-1 0 0 0 0,4 3-335 0 0,1-4-73 0 0,-1 1-8 0 0</inkml:trace>
  <inkml:trace contextRef="#ctx0" brushRef="#br0" timeOffset="6">20540 9528 13616 0 0,'0'0'608'0'0,"0"0"120"0"0,0 0-584 0 0,0 0-144 0 0,0 0 0 0 0,-2 5 0 0 0,2-2 448 0 0,0 2 64 0 0,2-1 15 0 0,-4 1 1 0 0,0 3-96 0 0,2-3-16 0 0,0 3-8 0 0,2-1 0 0 0,-2 0-112 0 0,0 0-16 0 0,0 0-8 0 0,2 0 0 0 0,-2-1-272 0 0,1-2 0 0 0,-1-4-80 0 0,1 7 80 0 0,0-1-136 0 0,-1-6 32 0 0,0 0 8 0 0,0 0 0 0 0,4 5-880 0 0,-4-5-176 0 0,0 0-31 0 0,4 0-5369 0 0</inkml:trace>
  <inkml:trace contextRef="#ctx0" brushRef="#br0" timeOffset="7">20555 9427 11544 0 0,'-6'-2'512'0'0,"6"2"104"0"0,0 0-488 0 0,0 0-128 0 0,0 0 0 0 0,0 0 0 0 0,0 0 680 0 0,0 0 120 0 0,0 0 16 0 0,0 0 8 0 0,0 0-464 0 0,0 0-89 0 0,0 0-15 0 0,0 0-8 0 0,0 0-248 0 0,-1 4-104 0 0,2 0 8 0 0,-1 0-4415 0 0,2 1-873 0 0</inkml:trace>
  <inkml:trace contextRef="#ctx0" brushRef="#br0" timeOffset="8">16265 9432 10912 0 0,'0'0'480'0'0,"0"0"104"0"0,0 0-464 0 0,0 0-120 0 0,0 5 0 0 0,2-1 0 0 0,-2 3 424 0 0,0 0 64 0 0,3-1 16 0 0,-3 2 0 0 0,0 5-16 0 0,-3-1 0 0 0,3 0 0 0 0,0 3 0 0 0,-2-3-224 0 0,2 0-41 0 0,-2 1-15 0 0,2 0 0 0 0,0-3-120 0 0,0 2-24 0 0,0-1-64 0 0,0 0 96 0 0,0-3-96 0 0,0-1 0 0 0,0-1 0 0 0,0 2-80 0 0,0-3-312 0 0,0-5-63 0 0,0 0-17 0 0,0 0-3784 0 0,0 0-752 0 0</inkml:trace>
  <inkml:trace contextRef="#ctx0" brushRef="#br0" timeOffset="9">17539 9467 12408 0 0,'5'-6'272'0'0,"-2"3"56"0"0,2 0 16 0 0,-1-1 8 0 0,2 3-288 0 0,2-1-64 0 0,1-1 0 0 0,-2 3 0 0 0,1-3 448 0 0,-3 3 80 0 0,3 3 16 0 0,0 0 0 0 0,-2 0-200 0 0,2 1-41 0 0,-2 2-7 0 0,1 2 0 0 0,-3-2-56 0 0,1 3-16 0 0,-2 1 0 0 0,-1 3 0 0 0,4-1-120 0 0,-5-1-24 0 0,0 0-8 0 0,-1 2 0 0 0,0 1-72 0 0,0-3 0 0 0,-1 3 0 0 0,0-3 0 0 0,-3 0-304 0 0,0-1-24 0 0,-2-1-8 0 0,2-2 0 0 0,-2 2-407 0 0,1-4-89 0 0,-1 0-8 0 0</inkml:trace>
  <inkml:trace contextRef="#ctx0" brushRef="#br0" timeOffset="10">16724 9455 10136 0 0,'0'0'896'0'0,"0"0"-712"0"0,0 0-184 0 0,0 0 0 0 0,0 0 488 0 0,0 0 64 0 0,-1 5 16 0 0,0 0 0 0 0,1-1-88 0 0,-1 4-8 0 0,1-1-8 0 0,-3 2 0 0 0,2 0-144 0 0,0 3-32 0 0,1 0-8 0 0,-3-2-1 0 0,2-1-87 0 0,1 1-8 0 0,-3 2-8 0 0,1-1 0 0 0,2-1-56 0 0,-1-1-16 0 0,1 1 0 0 0,-2-2 0 0 0,2 0-24 0 0,2-1-8 0 0,-2-2 0 0 0,0 0 0 0 0,0-1-72 0 0,0-4-88 0 0,0 0 24 0 0,0 0 0 0 0,0 0 64 0 0,0 0 0 0 0,0 0 0 0 0,1-2-64 0 0,3 0 64 0 0,-3-2 128 0 0,3 2-32 0 0,-3-2-8 0 0,3-2-184 0 0,-1 2-40 0 0,1-1-8 0 0,0-3 0 0 0,1 3 240 0 0,-1 0 56 0 0,1-2 8 0 0,-1 2 0 0 0,3-1-160 0 0,-3 3 0 0 0,4-2 0 0 0,-2 1 0 0 0,0 3 0 0 0,1-3 0 0 0,-2 4 0 0 0,3 0 0 0 0,-2 1 160 0 0,1 2 0 0 0,-2-2 0 0 0,1 3 0 0 0,0 0-80 0 0,-1 0-16 0 0,0 2 0 0 0,1-1 0 0 0,-2 1-64 0 0,1-2 0 0 0,-1 3 0 0 0,-4 1 0 0 0,4-3 64 0 0,-3 1-64 0 0,-1 2 0 0 0,2-3 64 0 0,-4 1-64 0 0,1-2 64 0 0,-3 1-64 0 0,0 0 64 0 0,-1-1-64 0 0,1 2 80 0 0,-2-5-80 0 0,-3 2 80 0 0,2 0-80 0 0,-2-2 0 0 0,0-1 72 0 0,-2 1-72 0 0,-1-2 152 0 0,2 0-8 0 0,-4 1 0 0 0,0-3 0 0 0,1 0-328 0 0,3 2-64 0 0,-1-1-8 0 0,1-2-8 0 0,3-1-136 0 0,0 1-24 0 0,5 1-8 0 0,0 0-4359 0 0,1-3-873 0 0</inkml:trace>
  <inkml:trace contextRef="#ctx0" brushRef="#br0" timeOffset="11">17877 9470 9872 0 0,'0'0'440'0'0,"0"0"88"0"0,0 0-424 0 0,0 0-104 0 0,0 0 0 0 0,0 0 0 0 0,6 2 624 0 0,-5 1 104 0 0,1 2 16 0 0,2-2 8 0 0,0 2-208 0 0,-3 2-32 0 0,-1 1-16 0 0,4 0 0 0 0,-2 1-232 0 0,0 0-40 0 0,3 1-17 0 0,-4-1 1 0 0,0-1-128 0 0,0 0-80 0 0,1 1 96 0 0,2 0-96 0 0,-4 0 72 0 0,0 0-72 0 0,1-3 0 0 0,-1 4 72 0 0,0-2-72 0 0,0-2 0 0 0,0-6 0 0 0,0 0-88 0 0,0 0 88 0 0,0 0 0 0 0,0 0 0 0 0,0 0 0 0 0,-3 3 216 0 0,3-3 32 0 0,-4-2 8 0 0,3 1 0 0 0,0-4-256 0 0,0 2 0 0 0,-1-2-88 0 0,2 0 88 0 0,0-1 0 0 0,2 0 120 0 0,-2-1-8 0 0,1 2 0 0 0,-1-3-40 0 0,2 1-8 0 0,0 1 0 0 0,2-3 0 0 0,-2 2-64 0 0,1-2 0 0 0,1 2 0 0 0,-2 1 0 0 0,3-1-240 0 0,-1 0 16 0 0,1 1 0 0 0,0 1 0 0 0,1 0-200 0 0,-1 3-40 0 0,0-1-7 0 0,-1-1-3913 0 0,3 1-776 0 0</inkml:trace>
  <inkml:trace contextRef="#ctx0" brushRef="#br0" timeOffset="12">20633 9539 11376 0 0,'0'0'504'0'0,"0"0"104"0"0,0 0-488 0 0,0 0-120 0 0,2 4 0 0 0,0-1 0 0 0,-2-3 512 0 0,5 3 72 0 0,-2-3 24 0 0,2 2 0 0 0,-1-2-144 0 0,-1 0-24 0 0,1 0-8 0 0,1 0-1 0 0,0 0-287 0 0,-1 0-56 0 0,1-2-16 0 0,0 0 0 0 0,-1 1-72 0 0,-1-4 0 0 0,0 5-80 0 0,0-4 80 0 0,1 0-104 0 0,-2 1 24 0 0,1 0 8 0 0,-3-2 0 0 0,0-1 72 0 0,0 1 0 0 0,0-1 0 0 0,0 0 0 0 0,0 1 96 0 0,-3 3-24 0 0,2-4 0 0 0,-3 3 0 0 0,3 1 224 0 0,-2 0 48 0 0,0 1 8 0 0,-1 1 0 0 0,-1 0-96 0 0,0 0-8 0 0,1 1-8 0 0,-4 1 0 0 0,2 3-64 0 0,0 3-16 0 0,-3-4 0 0 0,1 3 0 0 0,3 2-160 0 0,0-1 0 0 0,-1 2 0 0 0,1-1 0 0 0,3 1 0 0 0,-2 2 0 0 0,4-2 0 0 0,-1-2 0 0 0,1 4 0 0 0,0-6 0 0 0,1 3 0 0 0,1-2 0 0 0,2 0-72 0 0,1-4-24 0 0,1 1-8 0 0,4-2 0 0 0,-2-1-1016 0 0,2-1-208 0 0,13-5-39 0 0,-4 0-9 0 0</inkml:trace>
  <inkml:trace contextRef="#ctx0" brushRef="#br0" timeOffset="13">15665 9589 7344 0 0,'0'0'320'0'0,"0"0"72"0"0,-2-1-312 0 0,2 1-80 0 0,0 0 0 0 0,0 0 0 0 0,0 0 752 0 0,0 0 136 0 0,-2 0 24 0 0,2 0 8 0 0,0 0-296 0 0,-4-2-56 0 0,2-2-16 0 0,-1 2 0 0 0,-1 1-8 0 0,1-2-8 0 0,1-1 0 0 0,-3 0 0 0 0,1 3-296 0 0,1-2-57 0 0,1 0-15 0 0,2 0 0 0 0,-2-3-32 0 0,0 2-8 0 0,1-2 0 0 0,1 1 0 0 0,0-2 24 0 0,1 0 0 0 0,-1 2 0 0 0,0 0 0 0 0,2-3-64 0 0,0 3-16 0 0,0 0 0 0 0,0 0 0 0 0,3 1-72 0 0,-2 3 0 0 0,1-1 0 0 0,1 1 0 0 0,1 1-88 0 0,-1 0 24 0 0,-1 0 0 0 0,2 3 0 0 0,-2-2 64 0 0,-1 5 112 0 0,3-3-24 0 0,-2 2-8 0 0,-1 2-80 0 0,1 2-88 0 0,-1-2 24 0 0,-1 2 0 0 0,-1-2 64 0 0,0 0 0 0 0,-1-1 0 0 0,-1 2 0 0 0,2-4 0 0 0,-2 2 0 0 0,0-3 0 0 0,-1 3 0 0 0,-3-5-120 0 0,2 3-8 0 0,-1-2 0 0 0,-2-2 0 0 0,1 2 128 0 0,-2-2 0 0 0,2 0 0 0 0,-1 0 0 0 0,-1 0 0 0 0,1-2 0 0 0,1-2 0 0 0,-1 2 0 0 0,0 2-240 0 0,2-1-80 0 0,-1-1-8 0 0,1 1-6359 0 0</inkml:trace>
  <inkml:trace contextRef="#ctx0" brushRef="#br0" timeOffset="14">20901 9484 2760 0 0,'-2'-2'248'0'0,"-3"2"-248"0"0,0 0 0 0 0,0 2 0 0 0,1-4 2104 0 0,0 2 368 0 0,4 0 80 0 0,-5 2 8 0 0,1 1-1456 0 0,-1 1-296 0 0,3-2-56 0 0,-2 3-16 0 0,4-1-369 0 0,-1-3-79 0 0,1-1-8 0 0,-4 5-8 0 0,4 1-88 0 0,0-1-24 0 0,-2 0 0 0 0,2 0 0 0 0,0 2-80 0 0,0-2-16 0 0,-3 1-64 0 0,6-2 96 0 0,-1 3-32 0 0,-2-2 0 0 0,0 0-64 0 0,2 2 96 0 0,0-3-96 0 0,-1 2 88 0 0,3 1-88 0 0,-2-2 80 0 0,5 0-80 0 0,-1 0 0 0 0,0-1 72 0 0,0 1-72 0 0,1 0 64 0 0,0-1-64 0 0,0-3 64 0 0,0 2-64 0 0,-1 0 0 0 0,-3-1 0 0 0,1-2 0 0 0,0 1 0 0 0,-4-1 0 0 0,0 0 72 0 0,0 0-72 0 0,0 0 0 0 0,0 0 256 0 0,0 0 0 0 0,-5 0 0 0 0,-1-1 0 0 0,-2 1-64 0 0,-2 0-24 0 0,-3 0 0 0 0,2 0 0 0 0,-3 0-168 0 0,0 0 0 0 0,0 1 0 0 0,-1 0 0 0 0,0 2-832 0 0,-1-2-208 0 0,1-1-40 0 0</inkml:trace>
  <inkml:trace contextRef="#ctx0" brushRef="#br0" timeOffset="15">18159 9535 9672 0 0,'-2'-2'424'0'0,"2"2"96"0"0,0 0-416 0 0,0 0-104 0 0,-2-5 0 0 0,2 5 0 0 0,0 0 1056 0 0,-3-6 192 0 0,-1 0 40 0 0,0 1 8 0 0,4 5-664 0 0,-4-4-137 0 0,2 1-23 0 0,2 3-8 0 0,-5-1-184 0 0,2 1-40 0 0,-2 0-8 0 0,3 1 0 0 0,-3 2-120 0 0,1 1-24 0 0,1 1-8 0 0,-1 1 0 0 0,-1 0-80 0 0,1 1 0 0 0,1-1 0 0 0,-2 2 0 0 0,1 1 0 0 0,1 1 64 0 0,0-2-64 0 0,0 0 64 0 0,1 1-64 0 0,2-2 0 0 0,0 2 72 0 0,0-1-72 0 0,2-3 0 0 0,1 2 64 0 0,0-2-64 0 0,3 1 0 0 0,-4-5 0 0 0,2 3 0 0 0,0-3 0 0 0,1-1 0 0 0,2 0-80 0 0,-2-1 0 0 0,2-3 0 0 0,-2 0 0 0 0,2 0-16 0 0,-2-2 0 0 0,1 0 0 0 0,0-2 0 0 0,-1 1 96 0 0,-3-1 0 0 0,1-2 0 0 0,-1 1-64 0 0,2 0 64 0 0,-2 2 72 0 0,-1-2-8 0 0,-1 2-64 0 0,0-1 176 0 0,0 1-16 0 0,-1-1-8 0 0,1 2 0 0 0,-2 1 64 0 0,2-1 8 0 0,2 3 8 0 0,-2-2 0 0 0,-2 3-104 0 0,2 2-32 0 0,0 0 0 0 0,0 0 0 0 0,0 0-24 0 0,0 0-8 0 0,0 0 0 0 0,2 2 0 0 0,-1 4-64 0 0,1 0 96 0 0,0 1-96 0 0,-2-1 96 0 0,0 3-96 0 0,1-1 0 0 0,-1 0 0 0 0,1 1 64 0 0,-1-1-64 0 0,2-1 0 0 0,0 1 0 0 0,-1 1 0 0 0,2-3-184 0 0,-1 1-48 0 0,1-2-16 0 0,-1-1 0 0 0,1-1-864 0 0,-1 0-168 0 0,4 1-40 0 0,-5-3-5415 0 0</inkml:trace>
  <inkml:trace contextRef="#ctx0" brushRef="#br0" timeOffset="16">17048 9498 13184 0 0,'0'0'584'0'0,"0"0"120"0"0,0 0-560 0 0,0 0-144 0 0,0 0 0 0 0,0 0 0 0 0,0 0 72 0 0,0 0-8 0 0,0 0-64 0 0,0 0 96 0 0,0 0-96 0 0,0 0 0 0 0,0 0 0 0 0,0 0-3936 0 0,0 0-824 0 0</inkml:trace>
  <inkml:trace contextRef="#ctx0" brushRef="#br0" timeOffset="17">17057 9621 3224 0 0,'0'0'288'0'0,"0"0"-288"0"0,0 0 0 0 0,0 0 0 0 0,0 0 2528 0 0,0 0 448 0 0,0 0 88 0 0,0 0 16 0 0,0 0-2160 0 0,0 0-441 0 0,0 0-79 0 0,0 0-16 0 0,0 0-1104 0 0,0 0-215 0 0</inkml:trace>
  <inkml:trace contextRef="#ctx0" brushRef="#br0" timeOffset="18">18283 9522 3224 0 0,'0'0'136'0'0,"0"0"40"0"0,0 0-176 0 0,0 0 0 0 0,0 0 0 0 0,0 0 0 0 0,0 0 1984 0 0,0 0 368 0 0,0 0 72 0 0,2 2 8 0 0,2 2-1504 0 0,-2-1-296 0 0,-1-1-64 0 0,1 4-16 0 0,-2-2-240 0 0,1 1-56 0 0,-1-2 0 0 0,0 4-9 0 0,1-5-135 0 0,-1 5-24 0 0,0 1-8 0 0,0-4 0 0 0,0 2-80 0 0,-1-1 64 0 0,1 1-64 0 0,-1-3 64 0 0,1-3-64 0 0,0 0 0 0 0,0 0 0 0 0,-2 5 0 0 0,2-5 0 0 0,0 0 64 0 0,0 0-64 0 0,0 0 96 0 0,0 0-96 0 0,0 0 64 0 0,2-2-64 0 0,-2-1 64 0 0,2 0-64 0 0,1-3 0 0 0,0 1 0 0 0,-1-2 0 0 0,3 0 80 0 0,-2 2-80 0 0,3-2 96 0 0,-2-1-96 0 0,1 2 160 0 0,-3 0-32 0 0,5-2 0 0 0,-5 1 0 0 0,3 2-200 0 0,0 0-48 0 0,-1-1-8 0 0,1 4 0 0 0,-1 1 0 0 0,0 1 0 0 0,0 0 0 0 0,2 0 0 0 0,-5 1 128 0 0,3-1 104 0 0,-2 4-16 0 0,1 0-8 0 0,0 1-80 0 0,-2 2 0 0 0,1-2 0 0 0,0 3 0 0 0,-1-4 0 0 0,0 3 0 0 0,1 1 0 0 0,0-3 0 0 0,-1 3-112 0 0,-1-1-64 0 0,2 0-16 0 0,0 0 0 0 0,-1-2-1039 0 0,2 0-209 0 0,0 2-48 0 0,2 1-8 0 0</inkml:trace>
  <inkml:trace contextRef="#ctx0" brushRef="#br0" timeOffset="19">20247 9594 14856 0 0,'-3'-3'656'0'0,"3"3"144"0"0,0 0-641 0 0,0 0-159 0 0,0 0 0 0 0,0 0 0 0 0,0 0 216 0 0,-2 3 8 0 0,2 3 8 0 0,-1 0 0 0 0,1 3 40 0 0,0-2 8 0 0,0 1 0 0 0,0-1 0 0 0,0 2-168 0 0,0 0-32 0 0,0 0-8 0 0,1 0 0 0 0,-1 0-72 0 0,-1-1 0 0 0,-1 0 0 0 0,2 0 0 0 0,0 1 0 0 0,0-1 0 0 0,0 0 0 0 0,-1 1 0 0 0,1-5-112 0 0,-1 3 16 0 0,-2-3 0 0 0,3 1 0 0 0,0 0 0 0 0,-3-2 0 0 0,3 1 0 0 0,-1-3 0 0 0,1-1-240 0 0,0 0-48 0 0,0 0 0 0 0,0 0-8 0 0,-4-3 201 0 0,4-2 47 0 0,0 0 8 0 0,-1 0 0 0 0,0-1 136 0 0,-1-1 0 0 0,2-1 0 0 0,-1-1 0 0 0,0 0 64 0 0,1-1 0 0 0,-3-1-64 0 0,3 1 96 0 0,-1-4-96 0 0,1 2 0 0 0,0-2 0 0 0,0-1 0 0 0,4 0 152 0 0,-3 1-25 0 0,2 1 1 0 0,-1 1 0 0 0,3 0-64 0 0,-2 2-64 0 0,2 0 96 0 0,2 1-96 0 0,-1 1 80 0 0,0 3-80 0 0,2-2 64 0 0,-2 3-64 0 0,1 2 96 0 0,1 0-32 0 0,-1 2 0 0 0,1 2 0 0 0,-3 0 72 0 0,-1 2 16 0 0,3 1 0 0 0,-1 0 0 0 0,-1 2-72 0 0,0-2-16 0 0,-1 2 0 0 0,-1 0 0 0 0,-3 2-64 0 0,0-1 0 0 0,0 1 72 0 0,-1 0-72 0 0,-1-1 0 0 0,-1 1 64 0 0,2-2-64 0 0,-2 0 0 0 0,-2 0 0 0 0,0-1 0 0 0,-1-1 0 0 0,0-3 0 0 0,0 1 0 0 0,-2-2 0 0 0,0 3 0 0 0,-1-4-96 0 0,1 0-160 0 0,2 0-32 0 0,-1 0 0 0 0,-1-2-8 0 0,1 0-919 0 0,3 1-193 0 0</inkml:trace>
  <inkml:trace contextRef="#ctx0" brushRef="#br0" timeOffset="20">18768 9530 10136 0 0,'-6'-7'448'0'0,"5"6"96"0"0,1-2-440 0 0,-5 3-104 0 0,2-1 0 0 0,3 1 0 0 0,-2 1 624 0 0,-2 2 104 0 0,1-2 16 0 0,1 4 8 0 0,-2-1-240 0 0,1 1-40 0 0,0 1-16 0 0,-2 2 0 0 0,2 2-168 0 0,0-1-33 0 0,0 2 1 0 0,0 1-8 0 0,1-1-120 0 0,2 0-16 0 0,0-1-8 0 0,0-1 0 0 0,0-1 8 0 0,2 0 0 0 0,1-1 0 0 0,-1 0 0 0 0,1-4-112 0 0,0 1-96 0 0,3-1 24 0 0,-1-1 0 0 0,0-2 72 0 0,0 0 112 0 0,3-2-24 0 0,-1-1-8 0 0,1-1-80 0 0,0-2-112 0 0,-1 0 24 0 0,0 1 8 0 0,0-4 80 0 0,-2 1 0 0 0,0-2 0 0 0,-1 4-64 0 0,1-2 64 0 0,-5-1 0 0 0,1-1 64 0 0,3 1-64 0 0,-4 3 64 0 0,0-1-64 0 0,-4-1 80 0 0,3-1-80 0 0,-2 1 0 0 0,1 4 0 0 0,-3-2 0 0 0,-2 1 0 0 0,3 4 0 0 0,-1-3-64 0 0,-2 4-8 0 0,2 0 0 0 0,-2 0-280 0 0,2 4-48 0 0,-2-1-16 0 0,-1 0 1 0 0,1 3-377 0 0,1-2-72 0 0,1 2-24 0 0,1-1 0 0 0</inkml:trace>
  <inkml:trace contextRef="#ctx0" brushRef="#br0" timeOffset="21">16537 9551 8752 0 0,'0'0'384'0'0,"0"0"88"0"0,0 0-376 0 0,-5 0-96 0 0,3 0 0 0 0,-2 4 0 0 0,4-4 1064 0 0,-5 4 200 0 0,3 0 40 0 0,-3 1 8 0 0,2-1-648 0 0,0 3-128 0 0,-1-1-24 0 0,3-1-9 0 0,0 2-175 0 0,1 0-32 0 0,0 0-8 0 0,1-2 0 0 0,0 0-112 0 0,1 0-24 0 0,2 1-8 0 0,0-3 0 0 0,-1-2-56 0 0,1 3-16 0 0,4-2 0 0 0,-5 0 0 0 0,4-1-72 0 0,-1-2 0 0 0,0 1 0 0 0,0 0 0 0 0,2-2 0 0 0,-1 0 0 0 0,-1-2 0 0 0,2 2-88 0 0,-2-3-24 0 0,-1-1-8 0 0,0-1 0 0 0,-1 0 0 0 0,1 2 120 0 0,-2-2-72 0 0,1 0 72 0 0,-3 0-64 0 0,1 0 64 0 0,-1 2 0 0 0,-1 0 0 0 0,-1-1 0 0 0,-1-1 0 0 0,1 3 0 0 0,-1 0 0 0 0,-1-1 0 0 0,-1 1-96 0 0,1 1 0 0 0,-2 1 0 0 0,0-1 0 0 0,-1 3-264 0 0,2 2-56 0 0,-4-1-16 0 0,3 1 1 0 0,-1-1-337 0 0,0 4-64 0 0,1-4-8 0 0,-2 4-2960 0 0,4-1-584 0 0</inkml:trace>
  <inkml:trace contextRef="#ctx0" brushRef="#br0" timeOffset="22">19960 9547 7832 0 0,'-4'-7'696'0'0,"3"6"-560"0"0,-2-2-136 0 0,-1 0 0 0 0,-1 1 968 0 0,1 1 168 0 0,-2 1 32 0 0,2 0 8 0 0,-3 0-384 0 0,3 1-80 0 0,-4 1-8 0 0,1 4-8 0 0,0-4-201 0 0,2 4-39 0 0,-3-2-8 0 0,1 5 0 0 0,-2 0-296 0 0,2 0-64 0 0,4 1-16 0 0,-1-1 0 0 0,0 0-72 0 0,1 0 96 0 0,2-1-96 0 0,1 1 96 0 0,1-5-96 0 0,2 2 0 0 0,1 2 0 0 0,0-4 0 0 0,1 1 0 0 0,0-3 0 0 0,0 1 0 0 0,1-3-88 0 0,2 1-32 0 0,-3-1-8 0 0,1-1 0 0 0,0-2 0 0 0,1 1 32 0 0,-2 0 0 0 0,2-4 0 0 0,-1 0 0 0 0,-3 1 96 0 0,2 1 0 0 0,-1 0 0 0 0,-1-2 0 0 0,-1 1 104 0 0,1-4-8 0 0,-1 4 0 0 0,0 0 0 0 0,-1-1 48 0 0,-1-2 8 0 0,0 1 0 0 0,0 2 0 0 0,0-2 16 0 0,2 2 8 0 0,-1 1 0 0 0,1 3 0 0 0,-2 1 24 0 0,0 0 8 0 0,0 0 0 0 0,0 0 0 0 0,0 0-208 0 0,0 0 0 0 0,1 5-96 0 0,-1 4 96 0 0,1-3 0 0 0,1 5 0 0 0,0-2 0 0 0,-2 1 64 0 0,0 2-64 0 0,-2-4 0 0 0,2-1 0 0 0,0 2 0 0 0,0 3 0 0 0,0-5-72 0 0,2 1 72 0 0,-2 1-104 0 0,3-4-856 0 0,-2 2-160 0 0,1-3-40 0 0</inkml:trace>
  <inkml:trace contextRef="#ctx0" brushRef="#br0" timeOffset="23">17475 9549 6968 0 0,'0'0'304'0'0,"0"0"72"0"0,0 0-304 0 0,0 0-72 0 0,0 0 0 0 0,0 0 0 0 0,-5-6 632 0 0,5 6 104 0 0,-5-4 32 0 0,5 4 0 0 0,-4-4-32 0 0,4 4-8 0 0,-5-3 0 0 0,-1 3 0 0 0,1 0-240 0 0,3 0-40 0 0,-3 1-16 0 0,1 1 0 0 0,-2 0-168 0 0,2 2-32 0 0,0 1-8 0 0,2 0 0 0 0,-1 2-89 0 0,-1-2-15 0 0,3 2-8 0 0,-1-2 0 0 0,1 1-48 0 0,1 1-64 0 0,1-1 88 0 0,1-1-88 0 0,-1 0 64 0 0,1 0-64 0 0,0-1 0 0 0,3 0 0 0 0,-1 0 0 0 0,0-3 0 0 0,2 2 0 0 0,-1-3 0 0 0,1 0 0 0 0,1-2-112 0 0,-3 1 32 0 0,3 0 8 0 0,0-2 72 0 0,0 0 0 0 0,-3-3 0 0 0,0 3-64 0 0,0-3 64 0 0,-1 2 0 0 0,1-3 0 0 0,-2-1 0 0 0,1 3 0 0 0,1 0 72 0 0,-3 0-8 0 0,0-1-64 0 0,1 0 64 0 0,0 1-64 0 0,-2 2 0 0 0,3-2 0 0 0,-3 3 272 0 0,0 2 0 0 0,0 0 0 0 0,0 0 0 0 0,0 0-144 0 0,0 0-32 0 0,0 0-8 0 0,0 0 0 0 0,0 2-24 0 0,2 3-64 0 0,-2-2 96 0 0,0 2-32 0 0,0 2-64 0 0,2 0 0 0 0,0-2 0 0 0,-2 3 0 0 0,1 1 0 0 0,1-1 0 0 0,0-2 0 0 0,-2 2 0 0 0,0-2 0 0 0,2 1 0 0 0,1 1 0 0 0,0-1 0 0 0,-1-2-288 0 0,-2 0-56 0 0,2-2-8 0 0,-1 1-4383 0 0,-1-4-873 0 0</inkml:trace>
  <inkml:trace contextRef="#ctx0" brushRef="#br0" timeOffset="24">18868 9541 9216 0 0,'-2'-4'408'0'0,"2"2"80"0"0,2 2-392 0 0,-2 0-96 0 0,2 0 0 0 0,-2 0 0 0 0,0 0 928 0 0,2 2 160 0 0,-2 0 32 0 0,3 0 0 0 0,-3-1-656 0 0,0 3-136 0 0,0 1-24 0 0,0 2-8 0 0,2-2-176 0 0,-2 0-40 0 0,3 3-8 0 0,-3-2 0 0 0,0 3-72 0 0,0-2 0 0 0,0 0 0 0 0,0 0 0 0 0,0-2 0 0 0,0 0 0 0 0,-3 0 0 0 0,3 1 0 0 0,0-3-80 0 0,0-3 80 0 0,0 0-104 0 0,0 0 40 0 0,0 4 64 0 0,0-4 0 0 0,0 0 0 0 0,0 0-64 0 0,0 0-48 0 0,0 0-8 0 0,3 0 0 0 0,0-4 0 0 0,1 1 120 0 0,-1-3-72 0 0,-1 1 72 0 0,1 1-64 0 0,1-1 64 0 0,1 0 0 0 0,-1 0 0 0 0,0 0 0 0 0,-2 1 128 0 0,2 1 32 0 0,0-2 16 0 0,1 1 0 0 0,0 2-176 0 0,-3 1 0 0 0,1-2 0 0 0,0 0 0 0 0,-1 2 64 0 0,1 1 8 0 0,-1 1 0 0 0,-2-1 0 0 0,3 3-72 0 0,-3-3 0 0 0,2 3 0 0 0,-2 0 0 0 0,0-3 0 0 0,0 6 0 0 0,0-1 0 0 0,0-2 0 0 0,0-3 0 0 0,0 0-88 0 0,0 0 88 0 0,0 0-64 0 0,3 5 64 0 0,-3-5 0 0 0,0 0-72 0 0,0 0 72 0 0,0 0 0 0 0,0 0 0 0 0,0 0 0 0 0,0 0 0 0 0,0 0 0 0 0,1 0 0 0 0,3-1 96 0 0,-3-3-32 0 0,2 1 184 0 0,0-2 31 0 0,0-1 9 0 0,0 1 0 0 0,0 0 0 0 0,1 0 0 0 0,0-1 0 0 0,1 3 0 0 0,-1-1-96 0 0,1 1-8 0 0,1 1-8 0 0,-3 1 0 0 0,-1-1-88 0 0,3 2-24 0 0,-2 0 0 0 0,2 0 0 0 0,-1 3-64 0 0,-2-1 0 0 0,2-1 0 0 0,-1 3 64 0 0,0 1-64 0 0,-1 1 0 0 0,-1 0 0 0 0,0 1 0 0 0,1-1 0 0 0,0 1 0 0 0,-1-2 0 0 0,1 2 0 0 0,-2 0-72 0 0,1-2-32 0 0,1 2-8 0 0,0-2 0 0 0,-1 0-448 0 0,0 1-88 0 0,2-3-24 0 0,-1 0-6271 0 0</inkml:trace>
  <inkml:trace contextRef="#ctx0" brushRef="#br0" timeOffset="25">20067 9646 11976 0 0,'0'0'1064'0'0,"0"0"-848"0"0,0 0-216 0 0,0 0 0 0 0,0 0 360 0 0,0 0 32 0 0,0 0 8 0 0,0 0 0 0 0,0 0 80 0 0,1 9 24 0 0,1-2 0 0 0,1 1-1 0 0,-3-1-311 0 0,0 1-64 0 0,0-2-16 0 0,0 4 0 0 0,0-2-48 0 0,1 1-64 0 0,-1 0 88 0 0,1-1-88 0 0,-2 1 64 0 0,1 0-64 0 0,0 1 0 0 0,0-1 0 0 0,0-1 64 0 0,-1 0-64 0 0,-2-1 0 0 0,3-4 0 0 0,0 0 64 0 0,-1 1-64 0 0,1-2 0 0 0,0-2 0 0 0,0 0 0 0 0,0 0 64 0 0,0 0-64 0 0,0 0 0 0 0,-1-4 96 0 0,0-1-96 0 0,1-1 96 0 0,0 0-96 0 0,-2-3 104 0 0,2 0-32 0 0,0 1-8 0 0,-2 1 0 0 0,2-4-64 0 0,-1 0 64 0 0,1 2-64 0 0,-2-3 64 0 0,0 3 48 0 0,2-3 8 0 0,-3 0 0 0 0,3-1 0 0 0,-3-1-56 0 0,3 1 0 0 0,3 0-64 0 0,-3 1 96 0 0,0-2-96 0 0,3 4 0 0 0,-3-1 64 0 0,2 2-64 0 0,3 2 0 0 0,-1 0 0 0 0,2 2 0 0 0,1-1 0 0 0,0 2 0 0 0,1 2 0 0 0,2 0 0 0 0,-2 2 0 0 0,1 0 0 0 0,-2 4 0 0 0,1-2 0 0 0,0 3 0 0 0,-2 0-64 0 0,-1 0 64 0 0,-1 2-96 0 0,1 0 96 0 0,-2 0-64 0 0,1 0 64 0 0,-4 2 0 0 0,0-2 0 0 0,-1 1-96 0 0,-2 1 96 0 0,0-1-96 0 0,-4 0 96 0 0,2-1-136 0 0,-3-2 24 0 0,0 2 8 0 0,0-1 0 0 0,-1-4-64 0 0,-1 2-16 0 0,3-1 0 0 0,-2 0 0 0 0,1-2-144 0 0,0 0-32 0 0,1 1-8 0 0,-1 1-4079 0 0,3-3-809 0 0</inkml:trace>
  <inkml:trace contextRef="#ctx0" brushRef="#br0" timeOffset="26">19233 9564 1840 0 0,'0'0'160'0'0,"0"0"-160"0"0,0 0 0 0 0,0 0 0 0 0,-3 4 2432 0 0,3-4 456 0 0,-4 5 88 0 0,1 1 24 0 0,0-1-1968 0 0,1 1-392 0 0,0 0-72 0 0,2-2-24 0 0,0 1-248 0 0,0-1-49 0 0,0 2-15 0 0,0 0 0 0 0,0-3-136 0 0,2 2-32 0 0,0-1-64 0 0,-1-1 96 0 0,4 1-96 0 0,-5-4 0 0 0,1 1 64 0 0,3 1-64 0 0,-1 0 0 0 0,1-2 0 0 0,0 0 64 0 0,-1 0-64 0 0,2-2 0 0 0,0 0 0 0 0,-1 1 0 0 0,1-2 0 0 0,-3 2 0 0 0,1-2 0 0 0,1-1 0 0 0,1 0 0 0 0,0 0 64 0 0,-4 0 32 0 0,2-1 16 0 0,-2-1 0 0 0,2 0 80 0 0,-1 0 8 0 0,1 1 8 0 0,-2 1 0 0 0,2 0 0 0 0,-1 2 0 0 0,-2-1 0 0 0,5 0 0 0 0,-5 3-64 0 0,3-2-16 0 0,-2 2 0 0 0,3 0 0 0 0,-4 0 0 0 0,2 5-8 0 0,2 0 0 0 0,-1 2 0 0 0,-1 1 8 0 0,-2 1 8 0 0,4 1 0 0 0,-3 0 0 0 0,3 1 0 0 0,-3-1 0 0 0,0 1 0 0 0,2 2 0 0 0,-3-2-8 0 0,2 2 0 0 0,-2-1 0 0 0,2 0 0 0 0,-2 1-56 0 0,0 2-8 0 0,0 0-64 0 0,0 0 96 0 0,0-5-32 0 0,-2 2 0 0 0,0-3-64 0 0,2-1 96 0 0,-5 1-96 0 0,1-2 72 0 0,-1-2-72 0 0,-2 0 64 0 0,-2 0-64 0 0,-1-2 0 0 0,1 0 72 0 0,-2-3-72 0 0,0 0 0 0 0,1 0-64 0 0,-1-3 0 0 0,0 0-5984 0 0,1 0-1199 0 0</inkml:trace>
  <inkml:trace contextRef="#ctx0" brushRef="#br1" timeOffset="27">19939 10265 9672 0 0,'0'0'864'0'0,"0"0"-696"0"0,0 0-168 0 0,0 0 0 0 0,0 0 400 0 0,0 0 48 0 0,2-2 0 0 0,-2 0 8 0 0,4-2-80 0 0,-1 2-24 0 0,0 0 0 0 0,1 1 0 0 0,2-1 88 0 0,-2 2 8 0 0,3-2 8 0 0,-3 0 0 0 0,4 1-104 0 0,-2 1-16 0 0,1 0-9 0 0,1 0 1 0 0,0 0-184 0 0,-2 0-40 0 0,1 1-8 0 0,-4 1 0 0 0,3 2-96 0 0,-2-3 64 0 0,1 1-64 0 0,-2 1 0 0 0,1 2 72 0 0,-4-1-72 0 0,3 2 64 0 0,-3-3-64 0 0,1 1 96 0 0,0 1-16 0 0,-1 0-8 0 0,0 0 0 0 0,-1 1-352 0 0,-3 0-72 0 0,1-1-8 0 0,1 3-8 0 0,-2-3 81 0 0,1 0 7 0 0,1 2 8 0 0,-2-1 0 0 0,0-4 64 0 0,-1 0 16 0 0,0 0 0 0 0,0 1 0 0 0,1-1 32 0 0,-1 0 16 0 0,1 0 0 0 0,-3-2 0 0 0,3 0-152 0 0,-2 4-32 0 0,1-3-8 0 0,1-1 0 0 0,-3 1-168 0 0,3 2-32 0 0,-1-6-8 0 0,1 3 0 0 0</inkml:trace>
  <inkml:trace contextRef="#ctx0" brushRef="#br1" timeOffset="28">18693 10352 3224 0 0,'0'0'288'0'0,"0"0"-288"0"0,0 0 0 0 0,1-2 0 0 0,3-3 1744 0 0,1 3 296 0 0,2-1 56 0 0,0 3 16 0 0,1-5-1680 0 0,1 1-336 0 0,0-1-96 0 0,1 1 0 0 0,1 0 80 0 0,0-2-80 0 0,1 1 80 0 0,-1 0-80 0 0,-1-2 72 0 0,1 0-72 0 0,0 2 64 0 0,-1 2-64 0 0,-2-3 64 0 0,-1 1-64 0 0,-1 1 64 0 0,-1 2-64 0 0,-2-2 0 0 0,2 2-112 0 0,-4 0 16 0 0,1 1 0 0 0,-2 1-224 0 0,0 0-32 0 0,0 0-16 0 0</inkml:trace>
  <inkml:trace contextRef="#ctx0" brushRef="#br1" timeOffset="29">18850 10257 5528 0 0,'0'0'488'0'0,"0"0"-392"0"0,0 0-96 0 0,0 0 0 0 0,0 0 1168 0 0,0 0 208 0 0,0 0 48 0 0,0 0 8 0 0,0 0-800 0 0,0 4-160 0 0,0-4-32 0 0,0 0-8 0 0,0 0-112 0 0,2 4-16 0 0,-1 5-8 0 0,3-3 0 0 0,-3 0-128 0 0,1 3-24 0 0,-1 0-8 0 0,0 2 0 0 0,3-4-40 0 0,-1 2 0 0 0,-2 0-8 0 0,1 3 0 0 0,0-2 32 0 0,0 2 8 0 0,1 0 0 0 0,-3 0 0 0 0,2 1-128 0 0,-1-3 0 0 0,3 0-72 0 0,-3 0 72 0 0,1 2 0 0 0,0-4 0 0 0,-2-1 64 0 0,0-1-64 0 0,0 3 128 0 0,3-5-32 0 0,-3 2-9 0 0,0 2 1 0 0,0-3-16 0 0,0 0 0 0 0,0-5 0 0 0,0 3 0 0 0,0 3-8 0 0,0-6-64 0 0,0 0 96 0 0,0 0-32 0 0,-3 2-64 0 0,3-2 0 0 0,0 0 0 0 0,0 0 0 0 0,0 0-400 0 0,0 0-47 0 0,0 0-1 0 0,0 0-3816 0 0,-2 0-760 0 0</inkml:trace>
  <inkml:trace contextRef="#ctx0" brushRef="#br1" timeOffset="30">19937 10304 1376 0 0,'-4'-9'128'0'0,"4"7"-128"0"0,0 2 0 0 0,0-3 0 0 0,2-1 1776 0 0,-2 1 336 0 0,2 0 64 0 0,-2 3 8 0 0,0 0-1088 0 0,0 0-216 0 0,0 0-48 0 0,0 0 0 0 0,0 0-192 0 0,0 0-40 0 0,0 0-8 0 0,0 0 0 0 0,0 0-192 0 0,0 6-41 0 0,1 5-7 0 0,-1-1 0 0 0,0 3-120 0 0,0-3-24 0 0,1 0-8 0 0,-1 2 0 0 0,2 0-104 0 0,-2 1-16 0 0,0-1-8 0 0,0 1 0 0 0,0-2-72 0 0,0 1 80 0 0,1-2-80 0 0,-1-1 80 0 0,2 0-80 0 0,-1-3 0 0 0,-1 0 0 0 0,0 2 0 0 0,0-1-192 0 0,0-2 0 0 0,0 0 0 0 0,0-2 0 0 0,3 1-336 0 0,-3 0-72 0 0,-3-1-7 0 0,3-3-5897 0 0</inkml:trace>
  <inkml:trace contextRef="#ctx0" brushRef="#br1" timeOffset="31">18817 10306 5984 0 0,'0'0'536'0'0,"0"0"-432"0"0,0 0-104 0 0,0 0 0 0 0,0 0 888 0 0,0 0 152 0 0,0 0 32 0 0,0 0 8 0 0,-2 3-248 0 0,2 2-56 0 0,-2 2-8 0 0,2-2 0 0 0,-1 0-176 0 0,1 3-40 0 0,0-2-8 0 0,0 3 0 0 0,1-2-280 0 0,-1 3-57 0 0,0 1-15 0 0,0-1 0 0 0,0 1 104 0 0,2 1 24 0 0,-2-3 0 0 0,0 0 0 0 0,0 1-224 0 0,0-1-32 0 0,0-3-64 0 0,2 1 88 0 0,-2 0-88 0 0,0-2 0 0 0,0 0 72 0 0,2 1-72 0 0,-2-6 0 0 0,0 3 0 0 0,0-3 0 0 0,3 4-96 0 0,-3-4-320 0 0,2 4-72 0 0,0-3-16 0 0</inkml:trace>
  <inkml:trace contextRef="#ctx0" brushRef="#br1" timeOffset="32">19961 10381 7400 0 0,'0'0'320'0'0,"0"0"80"0"0,0 0-320 0 0,0 0-80 0 0,0 0 0 0 0,0 0 0 0 0,0 0 544 0 0,3 0 88 0 0,1-2 16 0 0,-4 2 8 0 0,0 0-112 0 0,5 0-32 0 0,0 2 0 0 0,0-2 0 0 0,-1 2-56 0 0,1 3-8 0 0,3-4-8 0 0,-2 3 0 0 0,2-1-48 0 0,-2 1-8 0 0,2 0 0 0 0,-1 0 0 0 0,1 0-200 0 0,0 0-48 0 0,0-3-9 0 0,1 3 1 0 0,-3 0-24 0 0,2-1-8 0 0,-2-2 0 0 0,0 4 0 0 0,-3-4-32 0 0,1 0-64 0 0,0 1 88 0 0,0 1-88 0 0,-3 2 0 0 0,1-1 0 0 0,2-4 0 0 0,-4 0 0 0 0,0 0-240 0 0,0 0-104 0 0,0 0-15 0 0,0 0-6185 0 0</inkml:trace>
  <inkml:trace contextRef="#ctx0" brushRef="#br0" timeOffset="33">19372 10488 3224 0 0,'0'0'288'0'0,"0"0"-288"0"0,0 0 0 0 0,0 0 0 0 0,0 0 1520 0 0,0 0 248 0 0,0 0 56 0 0,0 0 0 0 0,-2 3-1432 0 0,4 1-288 0 0,-1 0-104 0 0,-1-3 72 0 0,0-1-8 0 0,0 0-64 0 0,0 0 96 0 0,0 0-32 0 0,0 0-64 0 0,0 0 0 0 0,0 0 0 0 0,0 0 64 0 0,0 0-64 0 0,0 0 0 0 0,0 0 0 0 0,0 0-88 0 0,0 0 88 0 0,0 0-80 0 0,0 0 80 0 0,0 0-80 0 0,-1-1 80 0 0,-2-3 0 0 0,3 2 0 0 0,-2 0 64 0 0,0-1 8 0 0,2 3 8 0 0,0 0 0 0 0,0 0 0 0 0,0 0 120 0 0,0 0 24 0 0,0-2 8 0 0,0 2 0 0 0,0 0-16 0 0,0 0-8 0 0,0 0 0 0 0,0 0 0 0 0,0 0-104 0 0,0 0-16 0 0,0 0-8 0 0,0 0 0 0 0,0 0-80 0 0,0 0 64 0 0,0 0-64 0 0,0 0 64 0 0,0 0-64 0 0,0 0 0 0 0,0 0 0 0 0,0 0 64 0 0,0 0-64 0 0,0 0 64 0 0,0 0-64 0 0,0 0 64 0 0,0 0 88 0 0,0 0 8 0 0,0 0 8 0 0,0 0 0 0 0,0-1 96 0 0,0-2 24 0 0,0-2 0 0 0,0 5 0 0 0,4-1 0 0 0,-1-1 8 0 0,1-1-1 0 0,-1 2 1 0 0,1-2-120 0 0,-2 3-24 0 0,3-2-8 0 0,-1 2 0 0 0,1 0-48 0 0,1 2 0 0 0,-1 1-8 0 0,0-2 0 0 0,0 2 48 0 0,-3 0 16 0 0,5 2 0 0 0,-2-1 0 0 0,-4 3-56 0 0,1 0-16 0 0,2 0 0 0 0,-2 0 0 0 0,-2 0-80 0 0,0 1 64 0 0,-2 1-64 0 0,-2-1 64 0 0,2-2-64 0 0,-1 4-128 0 0,-3-5 32 0 0,1 4-4871 0 0,-1 1-985 0 0</inkml:trace>
  <inkml:trace contextRef="#ctx0" brushRef="#br1" timeOffset="34">18715 10549 4608 0 0,'0'0'200'0'0,"0"0"48"0"0,0 0-248 0 0,0 0 0 0 0,0 0 0 0 0,0 0 0 0 0,5 0 1464 0 0,1-2 240 0 0,0 2 56 0 0,0 0 0 0 0,0 0-1072 0 0,1 0-216 0 0,0-3-48 0 0,0 3-8 0 0,3 0-256 0 0,0-2-64 0 0,2 2 0 0 0,-1-1-8 0 0,0 1 72 0 0,1 0 8 0 0,-1 0 8 0 0,1-2 0 0 0,0 2-80 0 0,-1-4-24 0 0,0 4 0 0 0,-1 0 0 0 0,-1 0-72 0 0,0-3 0 0 0,-2 1 0 0 0,2 2 0 0 0,-1 0-256 0 0,-3 0-64 0 0,1-1-8 0 0,0 1-3520 0 0,-2 0-704 0 0</inkml:trace>
  <inkml:trace contextRef="#ctx0" brushRef="#br0" timeOffset="35">17441 10601 12872 0 0,'-13'6'280'0'0,"8"-2"56"0"0,-3 1 16 0 0,0 3 16 0 0,1 3-296 0 0,-1 1-72 0 0,3 2 0 0 0,-3 2 0 0 0,1 2 320 0 0,2 2 40 0 0,0 1 16 0 0,1-1 0 0 0,-3 1-64 0 0,4 0-16 0 0,-1 2-1 0 0,3-2 1 0 0,2-2-40 0 0,1-2 0 0 0,3 1-8 0 0,2-4 0 0 0,3 1-248 0 0,1-2 0 0 0,2-2-104 0 0,3 0-4663 0 0,3-4-929 0 0</inkml:trace>
  <inkml:trace contextRef="#ctx0" brushRef="#br0" timeOffset="36">17661 10645 13824 0 0,'2'-6'608'0'0,"-2"6"128"0"0,1-3-584 0 0,2 1-152 0 0,2 2 0 0 0,-1-1 0 0 0,1 2 544 0 0,-1 1 87 0 0,3 0 9 0 0,0 3 8 0 0,0 0-264 0 0,-2 2-64 0 0,1 2 0 0 0,-2 1-8 0 0,2 2-120 0 0,-2 1-32 0 0,0-2 0 0 0,-1 3 0 0 0,-1 0-32 0 0,1 0 0 0 0,-3 1-8 0 0,-3 1 0 0 0,1 1-120 0 0,-1 0 0 0 0,-1-1 0 0 0,0-2 0 0 0,-2-1 0 0 0,-2-1-96 0 0,1 2 96 0 0,-3-2-104 0 0,2 0-280 0 0,-1-1-64 0 0,0-1 0 0 0,0-1-8 0 0,0-1-392 0 0,-1 0-80 0 0,-2-5-7 0 0</inkml:trace>
  <inkml:trace contextRef="#ctx0" brushRef="#br0" timeOffset="37">17464 10685 13128 0 0,'0'0'576'0'0,"0"0"128"0"0,0 0-560 0 0,0 0-144 0 0,0 0 0 0 0,0 0 0 0 0,0 0 384 0 0,0 4 56 0 0,0-1 8 0 0,0 2 0 0 0,0 2-97 0 0,1 1-7 0 0,-1 1-8 0 0,1 1 0 0 0,-1 1-112 0 0,0 1-32 0 0,0 1 0 0 0,2-3 0 0 0,-2 3-72 0 0,2-2-24 0 0,-2 0 0 0 0,2 1 0 0 0,-2 1-96 0 0,0-5 88 0 0,0 2-88 0 0,0-1 80 0 0,-2-2-80 0 0,2 0 0 0 0,0-2 0 0 0,-4-2 0 0 0,4-1 0 0 0,-1-1 64 0 0,0 4-64 0 0,1-5 64 0 0,0 0-64 0 0,0 0 64 0 0,0 0-64 0 0,0 0 64 0 0,0 0-64 0 0,0 0 0 0 0,0-6 0 0 0,-2 1 0 0 0,2 0 0 0 0,0-2 0 0 0,0 2 0 0 0,2-2 64 0 0,-1 0-64 0 0,0 4 0 0 0,5-3 0 0 0,-3 3 0 0 0,-1 0 0 0 0,3-1 0 0 0,-2 2 0 0 0,2 0 0 0 0,1 1 0 0 0,0 1 0 0 0,1 0 0 0 0,0 1 64 0 0,1 3 0 0 0,1 0-64 0 0,-3-1 96 0 0,3 0-32 0 0,-4 3 0 0 0,2-1 0 0 0,-1 0 0 0 0,-1 2 0 0 0,-3-2 32 0 0,1 2 8 0 0,1-3 0 0 0,-3 0 0 0 0,0-1-104 0 0,-1 2 0 0 0,0-5 0 0 0,-1 4 0 0 0,-1 0 0 0 0,-4 0 0 0 0,0-3 0 0 0,1 3 72 0 0,-4-4-72 0 0,4 2 0 0 0,-5 0 0 0 0,1-2 0 0 0,3-2 0 0 0,-3 0-128 0 0,0 1 24 0 0,-4-2 0 0 0,5 2-928 0 0,-1-3-184 0 0,-1 0-40 0 0,2 2-3319 0 0,3 0-657 0 0</inkml:trace>
  <inkml:trace contextRef="#ctx0" brushRef="#br0" timeOffset="38">19648 10801 7832 0 0,'-8'0'696'0'0,"4"0"-560"0"0,1 2-136 0 0,-2-2 0 0 0,2 2 728 0 0,-2 0 112 0 0,1 0 24 0 0,-1-1 8 0 0,5-1-136 0 0,-5 3-24 0 0,5-3-8 0 0,-4 5 0 0 0,0-2-192 0 0,4 0-32 0 0,0-3-16 0 0,-2 4-1 0 0,2-4-207 0 0,-3 3-48 0 0,3 3-8 0 0,0-6 0 0 0,0 3-40 0 0,3 0-16 0 0,-1 1 0 0 0,2 1 0 0 0,-1-3-80 0 0,2 0-64 0 0,-1 3 72 0 0,2-1-72 0 0,1-3 72 0 0,-1 3-72 0 0,1-1 64 0 0,0 1-64 0 0,1 1 0 0 0,0-2 0 0 0,-3 1 0 0 0,1-4 0 0 0,2 3 0 0 0,-2 1 0 0 0,-1-1 0 0 0,0 1 0 0 0,-2-1 0 0 0,-1 1 0 0 0,3-3 0 0 0,-5-1 0 0 0,0 5 72 0 0,0-2 0 0 0,-3 3 0 0 0,1-2 0 0 0,-3-2 56 0 0,-1-1 0 0 0,-2 2 8 0 0,0 0 0 0 0,-1-2-136 0 0,0 1 0 0 0,-1 0 0 0 0,0-2 0 0 0,-1 4-256 0 0,0-4-88 0 0,-2-4-8 0 0</inkml:trace>
  <inkml:trace contextRef="#ctx0" brushRef="#br0" timeOffset="39">18167 10805 6912 0 0,'0'0'608'0'0,"0"0"-480"0"0,0-2-128 0 0,0 2 0 0 0,2-2 1056 0 0,-2 2 184 0 0,0 0 40 0 0,0 0 0 0 0,0 0-464 0 0,0 0-96 0 0,0 0-16 0 0,0 0-8 0 0,1 0-376 0 0,1 6-80 0 0,0-3-16 0 0,-1 4-1 0 0,1-2-71 0 0,-2 1-24 0 0,0-1 0 0 0,0 2 0 0 0,0 0-128 0 0,-2-2 80 0 0,2 2-80 0 0,-1-1 64 0 0,1 0 0 0 0,-2 0-64 0 0,2-4 96 0 0,0-2-32 0 0,0 0-64 0 0,-2 5 0 0 0,2-5-80 0 0,0 0 80 0 0,0 0-104 0 0,0 0 24 0 0,0 0 8 0 0,0 0 0 0 0,0 0-88 0 0,0 0-8 0 0,4-5-8 0 0,-1 3 1 0 0,-1-4 71 0 0,2 1 8 0 0,-1 4 8 0 0,2-4 0 0 0,-1 0 88 0 0,0 2 0 0 0,0 0 0 0 0,1 0-64 0 0,-1 0 64 0 0,1 1 72 0 0,0 1-8 0 0,-3 1-64 0 0,2 1 176 0 0,-3 1-16 0 0,2 1-9 0 0,1 0 1 0 0,-3 0-48 0 0,2 0-8 0 0,-3 2 0 0 0,2 0 0 0 0,-2-1-32 0 0,0 0-64 0 0,1 2 88 0 0,-2-1-88 0 0,1-3 88 0 0,-3 1-88 0 0,1 4 80 0 0,2-5-80 0 0,0-2 0 0 0,-1 5 0 0 0,1-5 0 0 0,-2 3 0 0 0,2-3-88 0 0,0 0-8 0 0,0 0-8 0 0,0 0 0 0 0,0 0 104 0 0,0 0-88 0 0,0 0 88 0 0,2-3-80 0 0,-1-2 80 0 0,1 3 0 0 0,1-5 0 0 0,0 3 0 0 0,0-3 0 0 0,0 0 88 0 0,2 1-8 0 0,-1-1 0 0 0,1-2 32 0 0,1 1 8 0 0,-1 1 0 0 0,-1 2 0 0 0,2-2 8 0 0,1 2 0 0 0,-1 1 0 0 0,-1 1 0 0 0,3 2-8 0 0,-3-1 0 0 0,0 0 0 0 0,1 2 0 0 0,0 0 24 0 0,1 4 8 0 0,-5-3 0 0 0,4 2 0 0 0,-4 4-72 0 0,3-3-16 0 0,-2 3 0 0 0,-1 0 0 0 0,2 1-64 0 0,-3 0 64 0 0,-1 0-64 0 0,3 1 64 0 0,-2-2-64 0 0,0 0 0 0 0,2 2 0 0 0,-2 0 0 0 0,-1-2-192 0 0,1-1-8 0 0,1 1 0 0 0,-1 1 0 0 0,0-4-848 0 0,2 2-167 0 0,-3-6-33 0 0</inkml:trace>
  <inkml:trace contextRef="#ctx0" brushRef="#br0" timeOffset="40">18483 10878 2304 0 0,'0'0'200'0'0,"0"0"-200"0"0,0 0 0 0 0,0 0 0 0 0,0 0 2304 0 0,0 0 416 0 0,0 0 80 0 0,0 0 16 0 0,0 0-1832 0 0,1 4-376 0 0,2-2-64 0 0,0-2-24 0 0,1 1-240 0 0,-2-1-56 0 0,2 0-1 0 0,-1 0-7 0 0,1 0-72 0 0,-1 0-16 0 0,1-1 0 0 0,2-1 0 0 0,-4-2 32 0 0,4 3 0 0 0,-4-3 0 0 0,1 1 0 0 0,2-2-160 0 0,-3-1-152 0 0,1 1 32 0 0,0 0 8 0 0,0-1 112 0 0,-1 0 0 0 0,-1 0 0 0 0,-1 0 0 0 0,1 2 0 0 0,-1 1 0 0 0,-2-1 0 0 0,0 0 0 0 0,-1 1 0 0 0,0 1 0 0 0,-2 2 0 0 0,0-1 0 0 0,0 1 72 0 0,-2 1-8 0 0,0 1-64 0 0,0 1 96 0 0,1 1 48 0 0,-1 2 8 0 0,-2-2 0 0 0,4 3 0 0 0,-3 0-8 0 0,1 1 0 0 0,2 2 0 0 0,1-1 0 0 0,-2-1 104 0 0,3 1 16 0 0,2-1 8 0 0,-2 1 0 0 0,2 0-272 0 0,1-2 0 0 0,0 1-80 0 0,4 1 80 0 0,-3-3 0 0 0,2-1 0 0 0,3 1 0 0 0,-1 1 0 0 0,1-5 0 0 0,0 2 0 0 0,1 0 0 0 0,3-4 0 0 0,1 0-512 0 0,1 0-48 0 0,-1-2-8 0 0,0 0-6799 0 0</inkml:trace>
  <inkml:trace contextRef="#ctx0" brushRef="#br0" timeOffset="41">19392 10849 12528 0 0,'0'0'272'0'0,"0"0"56"0"0,0 0 16 0 0,2 0 8 0 0,3 0-280 0 0,0-1-72 0 0,0 0 0 0 0,0 1 0 0 0,-1 0 248 0 0,0-2 32 0 0,0 2 8 0 0,0 0 0 0 0,0-3-112 0 0,0 3-16 0 0,0-1-8 0 0,-1-1 0 0 0,-1 0-72 0 0,-2 2-16 0 0,5-4 0 0 0,-3 3 0 0 0,-1-3 0 0 0,-1 4 0 0 0,0 0 0 0 0,0-5 0 0 0,0 4-64 0 0,0-2 0 0 0,-1 1 0 0 0,-1-2 0 0 0,-1 3 96 0 0,0-2-32 0 0,-1 3 0 0 0,-1-1-1 0 0,-2-1 97 0 0,3 2 24 0 0,-3 0 0 0 0,2 3 0 0 0,-2 0 64 0 0,-1-1 8 0 0,3 3 8 0 0,-1-2 0 0 0,-1 3-56 0 0,1-1-16 0 0,0 1 0 0 0,3 2 0 0 0,-2-2-72 0 0,0 2-24 0 0,3 1 0 0 0,0-2 0 0 0,0 1-24 0 0,1 1-8 0 0,-1-3 0 0 0,4-1 0 0 0,1 3-64 0 0,1-3 80 0 0,0 0-80 0 0,2 0 80 0 0,0-3-80 0 0,2 1 0 0 0,1-5 0 0 0,0 2 64 0 0,0 0-328 0 0,3-1-72 0 0,-1-2-16 0 0,2-1 0 0 0,-1-1-1248 0 0,2 1-247 0 0,14-3-49 0 0,-9 0-16 0 0</inkml:trace>
  <inkml:trace contextRef="#ctx0" brushRef="#br0" timeOffset="42">18888 10813 2760 0 0,'0'0'120'0'0,"-4"0"32"0"0,4 0-152 0 0,-5 0 0 0 0,2-1 0 0 0,-4 1 0 0 0,4 0 1920 0 0,-2 1 352 0 0,5-1 64 0 0,-3 2 24 0 0,0 3-1424 0 0,-2-3-280 0 0,2 1-56 0 0,-1 1-16 0 0,0 1-192 0 0,3-1-40 0 0,-3 1 0 0 0,1 1-8 0 0,3-3-160 0 0,0 3-33 0 0,0-2-7 0 0,-2 1 0 0 0,4-1-56 0 0,-2-1-16 0 0,0 0 0 0 0,0 2 0 0 0,0-5 0 0 0,3 3 0 0 0,2 0 0 0 0,0 1 0 0 0,0 0 72 0 0,1-3 16 0 0,2 3 0 0 0,-2-3 0 0 0,-2 1-160 0 0,4 0 0 0 0,-1-1 0 0 0,-1 3 0 0 0,2-2 0 0 0,-3-2 0 0 0,3 2 0 0 0,-2 2 0 0 0,1-4 0 0 0,-2 4 0 0 0,-2 0 0 0 0,-3-4 0 0 0,0 0-96 0 0,0 0 0 0 0,0 0 0 0 0,0 3 0 0 0,0 2 96 0 0,-3-1 0 0 0,-1-3 0 0 0,-1 2 0 0 0,2 0 0 0 0,-6-1 0 0 0,3-2 80 0 0,-4 1-80 0 0,2-1 0 0 0,-1 0 0 0 0,1 2 0 0 0,0-2 0 0 0,-2-2-192 0 0,1 2-32 0 0,-1 0-8 0 0,5 0 0 0 0,-2 0-479 0 0,3-1-97 0 0,0 1-24 0 0</inkml:trace>
  <inkml:trace contextRef="#ctx0" brushRef="#br0" timeOffset="43">18741 10837 9672 0 0,'-11'-4'424'0'0,"8"1"96"0"0,0 2-416 0 0,-1 1-104 0 0,0 0 0 0 0,0 1 0 0 0,0-1 1120 0 0,0 3 192 0 0,-3 1 48 0 0,2-2 8 0 0,-1 0-697 0 0,1 4-127 0 0,0-4-32 0 0,0 4-8 0 0,1 3-40 0 0,-1-2-8 0 0,2 0 0 0 0,-1-2 0 0 0,3 0-384 0 0,-1 3-72 0 0,2-8 0 0 0,2 5 0 0 0,-1 1 0 0 0,-1 0 0 0 0,4 0 0 0 0,0-4 0 0 0,0 2 72 0 0,1 0-72 0 0,0-3 96 0 0,2 3-96 0 0,-3-4-64 0 0,2 0-72 0 0,-1-3-16 0 0,1 3 0 0 0,1-1-40 0 0,-2 0 0 0 0,0-3-8 0 0,0 0 0 0 0,1 2 40 0 0,-3-2 16 0 0,2 0 0 0 0,-3-1 0 0 0,-2 5 32 0 0,0 0 8 0 0,2-4 0 0 0,2-2 0 0 0,-4-1 104 0 0,0 1 0 0 0,0 1 0 0 0,0-2 80 0 0,0 2-80 0 0,-2-1 0 0 0,2 6 0 0 0,0 0-88 0 0,0-2 88 0 0,0 2 0 0 0,0 0 80 0 0,0 0-80 0 0,0 0 112 0 0,0 0-24 0 0,-2 2-8 0 0,2 4 0 0 0,0 1 0 0 0,0-2 0 0 0,2 2 0 0 0,-2-3 0 0 0,-2 5-80 0 0,2-1 64 0 0,2-1-64 0 0,-2-1 64 0 0,0 2-64 0 0,0-4 0 0 0,2 4 0 0 0,-1-4 0 0 0,0 2-296 0 0,2 0-80 0 0,1-3-8 0 0,-1-2-6743 0 0</inkml:trace>
  <inkml:trace contextRef="#ctx0" brushRef="#br0" timeOffset="44">18984 10838 7832 0 0,'0'0'344'0'0,"0"0"72"0"0,0 0-328 0 0,0 0-88 0 0,0 0 0 0 0,-3-4 0 0 0,-1 1 1216 0 0,4 3 232 0 0,0 0 48 0 0,0 0 8 0 0,0 0-752 0 0,0 0-144 0 0,-4 3-32 0 0,1 0-9 0 0,2 1-215 0 0,-1 2-32 0 0,-1 1-16 0 0,1 1 0 0 0,4-1-168 0 0,-2 2-32 0 0,1-2-8 0 0,-1 0 0 0 0,2-1-96 0 0,0 2 72 0 0,1-1-72 0 0,-2-1 64 0 0,1 0-64 0 0,2 0 64 0 0,-2-2-64 0 0,1 0 64 0 0,0 0-64 0 0,1-4 0 0 0,1 3 0 0 0,2-3-88 0 0,-3-3-48 0 0,4 3-16 0 0,-1-2 0 0 0,0-1 0 0 0,0 0-160 0 0,1-1-32 0 0,-3 2-8 0 0,2-4 0 0 0,1 2 120 0 0,-1 0 17 0 0,-3-4 7 0 0,0 3 0 0 0,0 1 208 0 0,0 0 0 0 0,0-4 0 0 0,-3 1 0 0 0,3 1 0 0 0,-3-1 128 0 0,0 0-24 0 0,2 2 0 0 0,-3-2 103 0 0,2 1 17 0 0,-2 3 8 0 0,2-1 0 0 0,-1 3 8 0 0,-1 1 0 0 0,0 0 0 0 0,0 0 0 0 0,0 0-40 0 0,0 0-8 0 0,2 4 0 0 0,-1 0 0 0 0,1 2-8 0 0,-2-1-8 0 0,0 2 0 0 0,0 0 0 0 0,2 1-72 0 0,-1 0-8 0 0,-1-4-8 0 0,2 2 0 0 0,-1 0-16 0 0,0 0 0 0 0,1 1 0 0 0,-1 1 0 0 0,-1-5-72 0 0,4 2-96 0 0,-3-1 16 0 0,2 0 8 0 0,1 0-312 0 0,-1-2-56 0 0,-3-2-8 0 0,3 2-4607 0 0,2-2-929 0 0</inkml:trace>
  <inkml:trace contextRef="#ctx0" brushRef="#br0" timeOffset="45">19242 10841 4144 0 0,'0'0'184'0'0,"0"0"40"0"0,0 0-224 0 0,0 0 0 0 0,0 0 0 0 0,-2 4 0 0 0,1-1 2160 0 0,-1 2 392 0 0,2 0 72 0 0,2-1 24 0 0,-2 0-1568 0 0,0 1-312 0 0,1 1-65 0 0,-1-1-15 0 0,0-2-400 0 0,0 1-72 0 0,0 3-24 0 0,2-1 0 0 0,-2-3-64 0 0,0 2-8 0 0,0 0-8 0 0,0 1 0 0 0,0-2-112 0 0,0-4 64 0 0,0 0-64 0 0,0 5 0 0 0,-2-1 0 0 0,2-4 0 0 0,0 0 0 0 0,0 0 0 0 0,0 0 0 0 0,0 0 0 0 0,0 0-88 0 0,0 0 88 0 0,-1-3-192 0 0,1 2 32 0 0,0-2 0 0 0,1-3 0 0 0,-1 0 32 0 0,0 1 16 0 0,2 0 0 0 0,-1 1 0 0 0,2-1 112 0 0,-2-3 0 0 0,3 2 0 0 0,-1-2 0 0 0,0 3-336 0 0,0-2-72 0 0,1 0-8 0 0,0 1-7 0 0,1 2-249 0 0,0 0-56 0 0,-1 1-8 0 0,-2 2-3168 0 0,3-2-632 0 0</inkml:trace>
  <inkml:trace contextRef="#ctx0" brushRef="#br0" timeOffset="46">21161 11383 6912 0 0,'0'0'608'0'0,"0"0"-480"0"0,-5 0-128 0 0,-1 0 0 0 0,2 3 992 0 0,-1 1 168 0 0,-1 1 40 0 0,0 1 8 0 0,-3 2-488 0 0,0 3-96 0 0,2 2-16 0 0,0 3-8 0 0,-3-3-184 0 0,3 4-40 0 0,-2 0-8 0 0,1 1 0 0 0,1-1-113 0 0,2 4-31 0 0,-2-1 0 0 0,2 2 0 0 0,2-1-104 0 0,1-2-24 0 0,-1 0-8 0 0,6-2 0 0 0,-1 2-88 0 0,4-2 0 0 0,1-3 0 0 0,0 0 0 0 0,3-2-96 0 0,-3 0-16 0 0,3-3 0 0 0,-1-2-4511 0 0,2 1-905 0 0</inkml:trace>
  <inkml:trace contextRef="#ctx0" brushRef="#br0" timeOffset="47">22168 11409 9216 0 0,'0'0'816'0'0,"0"0"-656"0"0,0 0-160 0 0,0 0 0 0 0,0 2 864 0 0,3 2 144 0 0,-2-1 24 0 0,2 0 8 0 0,1 2-208 0 0,-1 1-48 0 0,2 2-9 0 0,-2 2 1 0 0,1-1-296 0 0,-1 0-64 0 0,1 2-16 0 0,-1-1 0 0 0,-2-1-144 0 0,0 0-24 0 0,2 0-8 0 0,0 3 0 0 0,-2-1-64 0 0,-1-1-24 0 0,1 0 0 0 0,-1 0 0 0 0,0-1-136 0 0,-1 1 0 0 0,-3 0 0 0 0,1-1 0 0 0,1-1-240 0 0,-3-1-80 0 0,2-3-8 0 0,-2 2-8 0 0,1 1-1080 0 0,-3-3-215 0 0</inkml:trace>
  <inkml:trace contextRef="#ctx0" brushRef="#br0" timeOffset="48">21835 11421 5528 0 0,'0'0'240'0'0,"0"0"56"0"0,0 0-232 0 0,0 0-64 0 0,-2 2 0 0 0,2-1 0 0 0,-1 1 2016 0 0,1 0 384 0 0,0 2 88 0 0,0 3 8 0 0,0-3-1577 0 0,0 4-319 0 0,0 3-64 0 0,0-3-16 0 0,1 2-256 0 0,-1 1-48 0 0,0-1-16 0 0,0 3 0 0 0,0-3 32 0 0,-1 2 8 0 0,1-2 0 0 0,-2 2 0 0 0,1-1-240 0 0,1 0-128 0 0,0-1 8 0 0,0 0 8 0 0,-1 0 48 0 0,1 2 64 0 0,0-6-104 0 0,1 0 40 0 0,-1-2-216 0 0,1 1-40 0 0,1-2 0 0 0,1 0-7087 0 0</inkml:trace>
  <inkml:trace contextRef="#ctx0" brushRef="#br0" timeOffset="49">21576 11480 5528 0 0,'-1'-2'240'0'0,"0"-2"56"0"0,-1 2-232 0 0,2 0-64 0 0,0 0 0 0 0,0 2 0 0 0,0 0 1832 0 0,0 0 360 0 0,0 0 72 0 0,0 0 8 0 0,0 6-1376 0 0,2 0-288 0 0,-1 1-49 0 0,-1-2-15 0 0,1 4-272 0 0,1-2-56 0 0,-2 1-16 0 0,2 1 0 0 0,-2-1-104 0 0,0 0-32 0 0,2 1 0 0 0,-1 0 0 0 0,-1 0-64 0 0,0 0 80 0 0,0-3-80 0 0,0 1 80 0 0,0 0-80 0 0,0 1 0 0 0,0-3 0 0 0,0 1 0 0 0,3 0-136 0 0,-3-3-48 0 0,0-3-8 0 0,0 0 0 0 0,2 1-128 0 0,-1 1-32 0 0,-1-2-8 0 0,0 0 0 0 0,4 0 121 0 0,-2-2 23 0 0,1 1 8 0 0,1-2 0 0 0,-2-1 80 0 0,1 2 24 0 0,1-1 0 0 0,0 0 0 0 0,2-2 104 0 0,-4 1 0 0 0,3 0 0 0 0,-1-1 0 0 0,1 1 0 0 0,2 2 0 0 0,-3-1 0 0 0,3 2 0 0 0,-3-1 0 0 0,1 2 0 0 0,0-2 96 0 0,0 2-96 0 0,2 2 160 0 0,-3 0-16 0 0,1 2-8 0 0,-1-2 0 0 0,0 2 32 0 0,1 0 8 0 0,-1 1 0 0 0,-1 0-1 0 0,-1-1-111 0 0,-2 2-64 0 0,0 0 80 0 0,0 0-80 0 0,0 0 88 0 0,0-1-88 0 0,-2 2 96 0 0,0-1-96 0 0,1-4 72 0 0,-3 0-72 0 0,3 1 0 0 0,-4 2 72 0 0,-2-2-72 0 0,0-1 0 0 0,-1-2 0 0 0,1 0 0 0 0,-1 1-128 0 0,1-1 16 0 0,-1 0 0 0 0,2-1 0 0 0,-2 1-239 0 0,0-2-41 0 0,0-1-16 0 0,2 1 0 0 0,1-2-184 0 0,1 2-40 0 0</inkml:trace>
  <inkml:trace contextRef="#ctx0" brushRef="#br0" timeOffset="50">21944 11569 11600 0 0,'0'0'512'0'0,"0"0"112"0"0,0 0-496 0 0,-2 6-128 0 0,2-6 0 0 0,-1 5 0 0 0,0 1 568 0 0,-1-2 88 0 0,2 1 16 0 0,-2 2 8 0 0,4 1-72 0 0,-2-2-25 0 0,0 0 1 0 0,0-2 0 0 0,0 2-400 0 0,0-1-88 0 0,0 1-8 0 0,0-2-8 0 0,0-4-80 0 0,0 0 0 0 0,0 0 0 0 0,0 0 0 0 0,2 5-288 0 0,-2-5-80 0 0,0 0-16 0 0,2 2-6535 0 0</inkml:trace>
  <inkml:trace contextRef="#ctx0" brushRef="#br0" timeOffset="51">21935 11487 8752 0 0,'-1'0'776'0'0,"0"0"-616"0"0,-1-2-160 0 0,2 2 0 0 0,0 0 792 0 0,0 0 128 0 0,0 0 24 0 0,0 0 8 0 0,0 0-568 0 0,3 3-104 0 0,0 1-24 0 0,2-3-8 0 0,-3 3-248 0 0,3-2-168 0 0,3 1 24 0 0</inkml:trace>
  <inkml:trace contextRef="#ctx0" brushRef="#br0" timeOffset="52">19946 11498 12240 0 0,'0'0'544'0'0,"0"0"104"0"0,0 0-520 0 0,0 0-128 0 0,0 0 0 0 0,0 7 0 0 0,0-2 416 0 0,0 1 64 0 0,0 2 0 0 0,0 1 8 0 0,-2-1-72 0 0,1 3-8 0 0,-3-1-9 0 0,4 3 1 0 0,0 0-128 0 0,0 1-24 0 0,-3-1-8 0 0,2-2 0 0 0,1 2-136 0 0,-2-3-24 0 0,1 3-8 0 0,-1-3 0 0 0,2-1-72 0 0,0-1-96 0 0,0 1 16 0 0,0-2 8 0 0,0-2-456 0 0,0 1-88 0 0,0-6-23 0 0,0 0-3809 0 0,0 0-760 0 0</inkml:trace>
  <inkml:trace contextRef="#ctx0" brushRef="#br0" timeOffset="53">16564 11505 8088 0 0,'0'0'352'0'0,"0"0"88"0"0,0 0-352 0 0,0 0-88 0 0,0 0 0 0 0,0 0 0 0 0,0 0 672 0 0,0 0 112 0 0,0 0 24 0 0,0 0 8 0 0,-2 5-248 0 0,2 1-56 0 0,0 0 0 0 0,0 2-8 0 0,0-2-40 0 0,0 4-8 0 0,0-3 0 0 0,0 3 0 0 0,0 0-208 0 0,0 0-49 0 0,0 3-7 0 0,-2-1 0 0 0,2-2-128 0 0,0 0-64 0 0,0-1 64 0 0,0 0-64 0 0,0 1 0 0 0,0 1 64 0 0,2-1-64 0 0,-2-1 0 0 0,2 1 0 0 0,-1-1-96 0 0,0 0 0 0 0,1-2 8 0 0,-2 1-263 0 0,1 1-65 0 0,1-4 0 0 0,1 1-3784 0 0,-3-2-760 0 0</inkml:trace>
  <inkml:trace contextRef="#ctx0" brushRef="#br0" timeOffset="54">17731 11519 3680 0 0,'0'0'160'0'0,"0"0"40"0"0,0 0-200 0 0,0 0 0 0 0,0 0 0 0 0,0 0 0 0 0,0 0 2264 0 0,0 0 408 0 0,0 0 80 0 0,0 3 24 0 0,-2 3-1808 0 0,2 2-360 0 0,0 0-65 0 0,0 1-23 0 0,0 2-200 0 0,0 3-48 0 0,0 4-8 0 0,0-4 0 0 0,0 2 8 0 0,0 2 0 0 0,0 0 0 0 0,0-1 0 0 0,0 0-168 0 0,0 1-32 0 0,0-4-8 0 0,0-1 0 0 0,0-1-160 0 0,0-3-40 0 0,0 0-8 0 0,0 0-5015 0 0,2-2-1009 0 0</inkml:trace>
  <inkml:trace contextRef="#ctx0" brushRef="#br0" timeOffset="55">20124 11526 10592 0 0,'0'0'944'0'0,"-4"-1"-752"0"0,2-3-192 0 0,2 4 0 0 0,0 0 832 0 0,0 0 128 0 0,0 0 24 0 0,0 0 8 0 0,0 0-600 0 0,0 0-112 0 0,0 0-25 0 0,0 0-7 0 0,0 0-152 0 0,0 0-24 0 0,-3 4-8 0 0,3-1 0 0 0,0 2-168 0 0,0-1-40 0 0,3 1-8 0 0,-1 0 1 0 0,-2-1-1105 0 0,4 3-224 0 0</inkml:trace>
  <inkml:trace contextRef="#ctx0" brushRef="#br0" timeOffset="56">16410 11552 4144 0 0,'0'0'184'0'0,"-2"-2"40"0"0,2 1-224 0 0,-1-2 0 0 0,1 2 0 0 0,0 0 0 0 0,0-3 1096 0 0,0 0 184 0 0,0 2 32 0 0,0 1 0 0 0,0-2-520 0 0,-3 1-112 0 0,2 0-16 0 0,1 2-8 0 0,0 0-144 0 0,-3-1-32 0 0,0 1-8 0 0,-1 0 0 0 0,0 0-16 0 0,-1 1 0 0 0,0-1 0 0 0,0 4 0 0 0,0 0-184 0 0,-1 1-41 0 0,0 0-7 0 0,-1 1 0 0 0,3-1 0 0 0,-5 4-8 0 0,3 2 0 0 0,-3 0 0 0 0,2 0-216 0 0,0 2 0 0 0,0-1 64 0 0,1 1-64 0 0,4-1 144 0 0,-3-1 16 0 0,1 1 0 0 0,0 0 0 0 0,0-1-64 0 0,2 0 0 0 0,2 1-8 0 0,2-4 0 0 0,-2 1-88 0 0,4-1 0 0 0,-1-3 72 0 0,2 2-72 0 0,0-2 0 0 0,3-1 64 0 0,2-1-64 0 0,1 0 0 0 0,-2-1 0 0 0,2-1 0 0 0,4-1 0 0 0,-4 0 0 0 0,1 0-160 0 0,1-1-72 0 0,-2-1-16 0 0,2-1 0 0 0,-3 2-936 0 0,2-2-183 0 0</inkml:trace>
  <inkml:trace contextRef="#ctx0" brushRef="#br0" timeOffset="57">22095 11541 7832 0 0,'0'0'344'0'0,"-3"-2"72"0"0,-1 2-328 0 0,0 0-88 0 0,-1 0 0 0 0,3 2 0 0 0,-3-2 1344 0 0,2 2 248 0 0,-2 0 48 0 0,0 1 16 0 0,1 1-816 0 0,-1-1-161 0 0,0 4-31 0 0,1-2-8 0 0,0 3-288 0 0,-1-1-56 0 0,-1 1-8 0 0,6-1-8 0 0,-2 1-88 0 0,2 2-24 0 0,0-2 0 0 0,2 1 0 0 0,-2-4-88 0 0,5-2-16 0 0,-3 1-64 0 0,3-1 96 0 0,-1 2-168 0 0,4-5-40 0 0,-3 1-8 0 0,3 0 0 0 0,1 1-920 0 0,0-2-184 0 0,2 0-39 0 0</inkml:trace>
  <inkml:trace contextRef="#ctx0" brushRef="#br0" timeOffset="58">19465 11643 9216 0 0,'0'0'816'0'0,"0"0"-656"0"0,0 0-160 0 0,0 0 0 0 0,0 0 960 0 0,0 0 152 0 0,0 0 32 0 0,0 0 8 0 0,-2 3-480 0 0,2 3-88 0 0,-3-3-16 0 0,3-3-9 0 0,0 0-183 0 0,0 5-40 0 0,0-1-8 0 0,3 4 0 0 0,-3-3-184 0 0,0 2-40 0 0,0 0-8 0 0,0-2 0 0 0,2 0-96 0 0,0 1 64 0 0,-2-1-64 0 0,3 0 0 0 0,-2-1 0 0 0,2 1 0 0 0,-3-5-88 0 0,1 5 88 0 0,1-1-408 0 0,-2-4-16 0 0,4 3-8 0 0,-4-3-4279 0 0,0 0-857 0 0</inkml:trace>
  <inkml:trace contextRef="#ctx0" brushRef="#br0" timeOffset="59">19445 11550 9216 0 0,'-2'-2'816'0'0,"2"2"-656"0"0,0 0-160 0 0,0 0 0 0 0,0 0 864 0 0,0 0 144 0 0,0 0 24 0 0,0 0 8 0 0,0 0-632 0 0,0 0-128 0 0,0 0-24 0 0,0 0-8 0 0,0 0-248 0 0,0 4-80 0 0,2-1 0 0 0,0-1 0 0 0,2 3-424 0 0,0-1-80 0 0</inkml:trace>
  <inkml:trace contextRef="#ctx0" brushRef="#br0" timeOffset="60">21231 11620 10568 0 0,'-2'-3'224'0'0,"1"-1"56"0"0,1-1 8 0 0,0-2 16 0 0,-2 2-240 0 0,2-1-64 0 0,2 2 0 0 0,-1-4 0 0 0,-1 3 456 0 0,4 0 88 0 0,-1 1 8 0 0,-1 3 8 0 0,3-1-168 0 0,0 0-32 0 0,0 1-8 0 0,0-1 0 0 0,3 2-112 0 0,-2 0-24 0 0,1 0-8 0 0,-1 2 0 0 0,2-1-40 0 0,-2 3-9 0 0,0-1 1 0 0,2 1 0 0 0,-2-1-32 0 0,0 2-16 0 0,1 0 0 0 0,-3 1 0 0 0,0-1-32 0 0,0 0-8 0 0,-1 2 0 0 0,-2-3 0 0 0,-1 4 24 0 0,2-3 0 0 0,-4 0 0 0 0,1 2 0 0 0,-2-3-96 0 0,-2 1 0 0 0,-2 1 0 0 0,2-3 0 0 0,-2-1 0 0 0,0-2 0 0 0,1 1 0 0 0,-3-1 0 0 0,1 2-240 0 0,-1 0-88 0 0,3 0-24 0 0,-3-2 0 0 0,5 2-255 0 0,-2-2-49 0 0,1 1-16 0 0,5-1 0 0 0</inkml:trace>
  <inkml:trace contextRef="#ctx0" brushRef="#br0" timeOffset="61">17218 11561 10656 0 0,'0'0'472'0'0,"0"0"96"0"0,0 0-456 0 0,0 0-112 0 0,0 0 0 0 0,0 0 0 0 0,0 0 144 0 0,0 0 8 0 0,0 0 0 0 0,0 0 0 0 0,0 2-88 0 0,2 1-64 0 0,0-1 96 0 0,1 1-96 0 0,0 1-184 0 0,3-2-88 0 0,-5 1-16 0 0</inkml:trace>
  <inkml:trace contextRef="#ctx0" brushRef="#br0" timeOffset="62">21403 11590 11976 0 0,'0'0'1064'0'0,"-2"-2"-848"0"0,-1 1-216 0 0,3 1 0 0 0,0 0 408 0 0,0 0 40 0 0,0 0 0 0 0,-3 0 8 0 0,3 0 200 0 0,0 0 40 0 0,0 0 7 0 0,-3 5 1 0 0,0 0-552 0 0,3 0-152 0 0,0 3 0 0 0,0-3 64 0 0,1 2-64 0 0,2-1 80 0 0,-1 1-80 0 0,1-2 80 0 0,0 1-80 0 0,1 0 0 0 0,0-2 0 0 0,2 2 64 0 0,-1-4-192 0 0,1 3-48 0 0,-2-4-8 0 0,2-1 0 0 0,0 2-104 0 0,2-2-32 0 0,-1-2 0 0 0,-2 2 1 0 0,-1-3 199 0 0,-1 0 40 0 0,2 1 8 0 0,-2-2 0 0 0,2 2 72 0 0,-4-1 96 0 0,2-3-16 0 0,-2 2-8 0 0,-1-2 96 0 0,0 1 23 0 0,0-2 1 0 0,2 0 0 0 0,-2-1 88 0 0,0 4 16 0 0,0-1 8 0 0,-2 0 0 0 0,4-1-144 0 0,-2 3-24 0 0,0 3-8 0 0,0 0 0 0 0,0 0 32 0 0,3-4 0 0 0,-2 3 0 0 0,-1 1 0 0 0,0 0 8 0 0,0 0 8 0 0,0 0 0 0 0,2 4 0 0 0,-2 0-176 0 0,0 2 0 0 0,1 0 0 0 0,-1 2 0 0 0,-1-3 0 0 0,2 2-64 0 0,-1 2 0 0 0,3-3 0 0 0,-3 0 64 0 0,1 1-104 0 0,-1-3 40 0 0,1 4 64 0 0,1-3-352 0 0,1 0-16 0 0,-2 0 0 0 0,3-1 0 0 0,-1-3-1136 0 0,0 0-223 0 0</inkml:trace>
  <inkml:trace contextRef="#ctx0" brushRef="#br0" timeOffset="63">20215 11658 12464 0 0,'0'0'552'0'0,"0"0"120"0"0,0 0-544 0 0,0 0-128 0 0,0 0 0 0 0,0 0 0 0 0,0 0 544 0 0,0 0 88 0 0,-3 4 8 0 0,1 1 8 0 0,-4-2-105 0 0,5 1-31 0 0,-3 1 0 0 0,3 0 0 0 0,-1 2-192 0 0,2-2-32 0 0,2 0-16 0 0,-2 2 0 0 0,0 1-176 0 0,0-3-32 0 0,1-2 0 0 0,3 2-64 0 0,-2-1 64 0 0,3 0-64 0 0,-3 0 0 0 0,1-3 0 0 0,4 0 0 0 0,-3-1 0 0 0,2 0-88 0 0,-1 0 88 0 0,-1 0-128 0 0,3-1 24 0 0,-4 0 8 0 0,3-2 0 0 0,-1 0 96 0 0,0 1-88 0 0,3-3 88 0 0,-4 0-80 0 0,-2-1 80 0 0,1 2 0 0 0,0-4 0 0 0,-1 2-64 0 0,0-2 64 0 0,-1 1 0 0 0,1 0 0 0 0,-2 0 0 0 0,0 1 0 0 0,-2-3 64 0 0,1 0-64 0 0,-3 2 0 0 0,1 0 0 0 0,-2 0 0 0 0,1 0 0 0 0,-4-1-64 0 0,3 6-80 0 0,0-1-16 0 0,0 1 0 0 0,1 0 0 0 0,-3 2 72 0 0,5 2 16 0 0,-3 1 0 0 0,1 1 0 0 0,0 1 72 0 0,0 0-96 0 0,2 0 96 0 0,-1 1-96 0 0,3 2-272 0 0,0-3-56 0 0,0-2-16 0 0,3 2-4071 0 0,-1 1-825 0 0</inkml:trace>
  <inkml:trace contextRef="#ctx0" brushRef="#br0" timeOffset="64">20385 11658 8752 0 0,'0'0'776'0'0,"0"0"-616"0"0,0 0-160 0 0,0 0 0 0 0,0 0 904 0 0,0 0 152 0 0,0 0 32 0 0,-2 4 8 0 0,2 1-488 0 0,0-2-104 0 0,0-3-24 0 0,-2 7 0 0 0,2-2-144 0 0,0 1-33 0 0,0-1-7 0 0,0-5 0 0 0,0 3-192 0 0,0-3-40 0 0,0 0 0 0 0,0 0-64 0 0,0 0 0 0 0,0 0 0 0 0,0 0 0 0 0,0 0 0 0 0,0 0 0 0 0,0 0-128 0 0,0 0 16 0 0,4 3 0 0 0,-1-3-8 0 0,2-3 0 0 0,-2 2 0 0 0,-1-3 0 0 0,2 1 120 0 0,0-1 0 0 0,1-1 0 0 0,0 3 0 0 0,0-1 320 0 0,0-1 32 0 0,2-2 0 0 0,-1-2 8 0 0,-2 2-40 0 0,1 0-16 0 0,1-1 0 0 0,2 1 0 0 0,-1 0-32 0 0,-1 1-8 0 0,1 2 0 0 0,-2 1 0 0 0,1 0-72 0 0,-2 4-8 0 0,3-2-8 0 0,-3 3 0 0 0,0 2-176 0 0,0 0 0 0 0,0 2 0 0 0,-3 2 64 0 0,1-1 32 0 0,1-2 0 0 0,-2 3 8 0 0,3 1 0 0 0,-3-1-104 0 0,-1 1-120 0 0,0 1 24 0 0,1-2 8 0 0,1-2-832 0 0,-1-1-168 0 0,-1 3-32 0 0</inkml:trace>
  <inkml:trace contextRef="#ctx0" brushRef="#br0" timeOffset="65">15662 11644 9760 0 0,'0'0'432'0'0,"0"0"88"0"0,0 0-416 0 0,0 0-104 0 0,-4 0 0 0 0,4 0 0 0 0,0 0 600 0 0,-3 2 96 0 0,-2-1 16 0 0,5 3 8 0 0,-4-2-184 0 0,2 1-40 0 0,-1-1-8 0 0,3 1 0 0 0,0 2-200 0 0,0 1-32 0 0,0-3-16 0 0,0 2-1 0 0,0-1-135 0 0,4 0-24 0 0,-3 0-8 0 0,3 2 0 0 0,1-3-72 0 0,-2 0 0 0 0,1 1 0 0 0,2 0 64 0 0,0-3-64 0 0,1 3 0 0 0,-3-4 0 0 0,2 1 0 0 0,2 1 0 0 0,-2-2 0 0 0,1-2 0 0 0,0 2 0 0 0,1-1-96 0 0,-3-1 24 0 0,1 0 0 0 0,0 1 0 0 0,-2-1 72 0 0,3-2 0 0 0,-4 1 0 0 0,0-2 64 0 0,-3 1-64 0 0,2 1 0 0 0,-1-3 0 0 0,-2 1 64 0 0,-1 1 104 0 0,-1 0 24 0 0,0-4 8 0 0,0 2 0 0 0,-1 1 48 0 0,-1-2 8 0 0,0 1 0 0 0,-2 1 0 0 0,2-2-96 0 0,-2 4-24 0 0,3-1 0 0 0,-4 1 0 0 0,2 1-136 0 0,-1 1 0 0 0,1 1 0 0 0,-1 0 0 0 0,1 1 0 0 0,1 2-176 0 0,0-1 24 0 0,0 4 8 0 0,0-4-824 0 0,3 4-168 0 0</inkml:trace>
  <inkml:trace contextRef="#ctx0" brushRef="#br0" timeOffset="66">19856 11625 12840 0 0,'0'0'280'0'0,"-2"0"56"0"0,-2 0 16 0 0,4 0 16 0 0,0 0-296 0 0,0 0-72 0 0,0 0 0 0 0,0 0 0 0 0,0 0 264 0 0,0 0 40 0 0,0 0 8 0 0,4 2 0 0 0,0-2-8 0 0,4 0 0 0 0,-2 1 0 0 0,4 2-1 0 0,-1-3-239 0 0,1 0-64 0 0,0 0 0 0 0,-1 0 0 0 0,3 0-200 0 0,-4 0-55 0 0,4 0-1 0 0,-3-3-8 0 0,0 3-88 0 0,1 0-8 0 0,-1 0-8 0 0,-1 0 0 0 0,0 0 8 0 0,-1 0 0 0 0,0 0 0 0 0,0 0 0 0 0,-1-1 208 0 0,1 1 48 0 0,-3 0 8 0 0,1-2 0 0 0,1 2 264 0 0,-2-2 56 0 0,0 2 16 0 0,1 0 0 0 0,-4-3 264 0 0,2 3 48 0 0,0-2 16 0 0,-3 2 0 0 0,0 0-48 0 0,0 0-9 0 0,3 2 1 0 0,-2 1 0 0 0,3-1-96 0 0,-4 1-32 0 0,1 1 0 0 0,1 1 0 0 0,0 2-88 0 0,-2 1-16 0 0,1-5-8 0 0,-1 0 0 0 0,1 4-56 0 0,-1-2-16 0 0,2 2 0 0 0,-1 0 0 0 0,-1-2-200 0 0,3 2 0 0 0,-2-2 0 0 0,-1 3 0 0 0,1-4 80 0 0,-1 0-80 0 0,0 0 96 0 0,3-1-96 0 0,-3-3-120 0 0,0 0-72 0 0,1 4-24 0 0,1 0 0 0 0,-2-4-312 0 0,0 0-64 0 0,0 0-16 0 0,0 0-6943 0 0</inkml:trace>
  <inkml:trace contextRef="#ctx0" brushRef="#br0" timeOffset="67">18235 11644 10656 0 0,'0'0'472'0'0,"-2"-3"96"0"0,2-1-456 0 0,-3 1-112 0 0,3 3 0 0 0,-2-3 0 0 0,-2-1 584 0 0,2 2 96 0 0,-2 0 24 0 0,4 2 0 0 0,-4 0-80 0 0,0 0-16 0 0,-1 0 0 0 0,1 2-1 0 0,-1 1-279 0 0,-1 4-56 0 0,1 1-16 0 0,0-1 0 0 0,0-2-128 0 0,0 2-32 0 0,2 1-8 0 0,-2 2 0 0 0,2-4-88 0 0,1 3 80 0 0,2-3-80 0 0,0 3 80 0 0,0 0-80 0 0,2-2 0 0 0,1 0 0 0 0,1-2 0 0 0,0 3 0 0 0,2-1 0 0 0,-1-4 0 0 0,1-1 0 0 0,1 2-128 0 0,2-1-48 0 0,-2 0-8 0 0,1-3 0 0 0,1 3-328 0 0,-3-3-64 0 0,3 0-7 0 0,0 0-9 0 0,-2 0-984 0 0,1 0-200 0 0</inkml:trace>
  <inkml:trace contextRef="#ctx0" brushRef="#br0" timeOffset="68">19091 11628 12528 0 0,'-7'-2'552'0'0,"7"2"120"0"0,0 0-544 0 0,0 0-128 0 0,0 0 0 0 0,0 0 0 0 0,0 0 424 0 0,0 0 56 0 0,-1 6 16 0 0,1-1 0 0 0,0 2-176 0 0,0-2-32 0 0,0-1-1 0 0,-2 1-7 0 0,0 1-120 0 0,2-1-16 0 0,0-1-8 0 0,0 4 0 0 0,2-3-72 0 0,-2 1-64 0 0,0 0 72 0 0,0 1-72 0 0,0-2 64 0 0,0 1-64 0 0,2-1 0 0 0,-1-2 0 0 0,3 1 0 0 0,-4-4 0 0 0,0 0 0 0 0,1 3 0 0 0,2 1 0 0 0,-3-4-96 0 0,4 1 8 0 0,-1 1 0 0 0,2-4-104 0 0,-1 2-16 0 0,0-1-8 0 0,1-3 0 0 0,-2 1-7 0 0,1-1-1 0 0,1-1 0 0 0,-2 0 0 0 0,1-1 128 0 0,-2-1 16 0 0,3 1 8 0 0,-2-1 0 0 0,1 0 168 0 0,-2-1 32 0 0,0 4 0 0 0,-1-1 8 0 0,0-1-16 0 0,2 2-8 0 0,-3-1 0 0 0,1 2 0 0 0,-1 0 223 0 0,0 0 49 0 0,1 0 0 0 0,-1 3 8 0 0,0 0-256 0 0,0 0-48 0 0,0 0-16 0 0,0 0 0 0 0,0 0 56 0 0,0 0 0 0 0,3 2 8 0 0,-3-2 0 0 0,0 0 8 0 0,1 1 0 0 0,3 3 0 0 0,-4-1 0 0 0,0 2 24 0 0,0 1 8 0 0,0 0 0 0 0,0 0 0 0 0,2 3-176 0 0,-2-5-128 0 0,-2 4 16 0 0,2-3 8 0 0,2 3 16 0 0,1-2 8 0 0,-2 0 0 0 0,1-1 0 0 0,-2-2-400 0 0,3 1-72 0 0,0-1-24 0 0,1 1-4223 0 0,-2-3-857 0 0</inkml:trace>
  <inkml:trace contextRef="#ctx0" brushRef="#br0" timeOffset="69">18344 11682 5984 0 0,'0'0'264'0'0,"0"0"56"0"0,-2-5-256 0 0,1-2-64 0 0,1 7 0 0 0,0 0 0 0 0,0 0 1504 0 0,0 0 288 0 0,0 0 64 0 0,0 0 0 0 0,0 0-1024 0 0,0 0-216 0 0,-4-1-40 0 0,-1-1 0 0 0,0 4-225 0 0,3-1-31 0 0,0 6-16 0 0,0-3 0 0 0,-1 1-80 0 0,1 2-24 0 0,0-1 0 0 0,1 0 0 0 0,1 2-72 0 0,1 0-8 0 0,1-3-8 0 0,-2 2 0 0 0,3 1-112 0 0,1-3 64 0 0,0 2-64 0 0,1-2 0 0 0,0-2 64 0 0,0 1-64 0 0,2 1 0 0 0,0-4 0 0 0,-1 1 0 0 0,2 0 0 0 0,0-2 0 0 0,-1-2 0 0 0,0 0-96 0 0,0-1-72 0 0,1 0-16 0 0,-1-1 0 0 0,1 1 96 0 0,-4-2 24 0 0,1 1 0 0 0,-3-2 0 0 0,0-2 64 0 0,0 1 0 0 0,-2-2 0 0 0,0 0-64 0 0,-2 3-24 0 0,-1-3 0 0 0,0 0 0 0 0,-2 3 0 0 0,-1 0 152 0 0,1 1 24 0 0,-1 1 8 0 0,1-1 0 0 0,-3 0-96 0 0,3 2 0 0 0,1-2 0 0 0,-3 4-88 0 0,-1-1 88 0 0,3 1 0 0 0,-3-1 64 0 0,2 5-64 0 0,2-1-216 0 0,-1-1-72 0 0,3 4-24 0 0,-1-4 0 0 0,3-1-32 0 0,-3 3-7 0 0,3 3-1 0 0,0-1 0 0 0,3 0-128 0 0,-3 0-24 0 0,4 0-8 0 0,-1 1-3264 0 0,0-1-664 0 0</inkml:trace>
  <inkml:trace contextRef="#ctx0" brushRef="#br0" timeOffset="70">19271 11669 8288 0 0,'0'0'736'0'0,"0"0"-584"0"0,0 0-152 0 0,0 0 0 0 0,0 0 960 0 0,0 0 160 0 0,0 0 32 0 0,0 0 0 0 0,-2-4-448 0 0,2 4-88 0 0,0 0-16 0 0,0 0-8 0 0,0 0-113 0 0,0 0-31 0 0,0 0 0 0 0,0 0 0 0 0,0 6-352 0 0,0-3-96 0 0,0-3 0 0 0,-3 6 0 0 0,1-2 64 0 0,2 3 0 0 0,-1-3 0 0 0,-2 1 0 0 0,2 0-64 0 0,1-1 0 0 0,0-4 0 0 0,0 7 64 0 0,0-7-64 0 0,-2 5 64 0 0,2-5-64 0 0,0 0 64 0 0,0 0-64 0 0,0 0 0 0 0,0 0 0 0 0,0 0-88 0 0,0 0-40 0 0,0 0 0 0 0,0 0-8 0 0,3 0 0 0 0,1 0 8 0 0,-4-4 0 0 0,5 3 0 0 0,-3-5 0 0 0,1 3 128 0 0,1-3 0 0 0,-2 4-64 0 0,1-6 64 0 0,2 3 0 0 0,-2 0 0 0 0,2-2 0 0 0,0 2 0 0 0,-4 0 168 0 0,4-1 16 0 0,0 3 0 0 0,-1 0 0 0 0,2-1-184 0 0,-1 3 0 0 0,0-2 0 0 0,-2 2 0 0 0,5-1 0 0 0,-4 2 96 0 0,-1 0 0 0 0,0 3-8 0 0,0 0-16 0 0,1 0 0 0 0,-1-1 0 0 0,-2 1 0 0 0,0-1 0 0 0,1 3 0 0 0,-2-2 0 0 0,0 3 0 0 0,-2 0-72 0 0,2-2 0 0 0,2 3 72 0 0,-2-2-72 0 0,0 1 0 0 0,0 0 0 0 0,0-2 0 0 0,0 1 0 0 0,-2 0-96 0 0,2 0-64 0 0,0-5 0 0 0,0 0-8 0 0,4 5-472 0 0,-4-5-88 0 0,1 0-15 0 0</inkml:trace>
  <inkml:trace contextRef="#ctx0" brushRef="#br0" timeOffset="71">17080 11665 2760 0 0,'0'0'248'0'0,"0"0"-248"0"0,0-5 0 0 0,0 2 0 0 0,0 1 1632 0 0,2 0 272 0 0,-2-3 56 0 0,0 5 16 0 0,0 0-1008 0 0,0 0-200 0 0,0 0-32 0 0,0 0-16 0 0,-4-1-224 0 0,4 1-48 0 0,0 0 0 0 0,-4 0-8 0 0,4 0-128 0 0,-5 1-24 0 0,-2 4-8 0 0,2-3-1 0 0,-1 1-111 0 0,2 2-16 0 0,-2-5-8 0 0,4 2 0 0 0,-2 2 16 0 0,-1-1 8 0 0,2 2 0 0 0,1-2 0 0 0,2-3-168 0 0,0 4 0 0 0,-2 0 0 0 0,2 1 64 0 0,0 1-64 0 0,0-6 0 0 0,2 6 0 0 0,0-4 0 0 0,-2-2 0 0 0,3 3 64 0 0,1 3-64 0 0,-2-1 0 0 0,1-1 0 0 0,-1 0 0 0 0,4 1 0 0 0,-4-2 0 0 0,1 1 0 0 0,-3-4 0 0 0,2 5 0 0 0,3-2 0 0 0,-5-3 0 0 0,3 4 64 0 0,-3-4-64 0 0,0 0 0 0 0,3 3 0 0 0,-3-3 64 0 0,0 0-64 0 0,0 0 0 0 0,0 0 0 0 0,0 0 72 0 0,0 0-72 0 0,0 0 0 0 0,-2 6 88 0 0,-2-3-88 0 0,-1 0 80 0 0,0 0-80 0 0,-1-1 0 0 0,2-2 0 0 0,-5 2 0 0 0,4 0 0 0 0,-4-2-192 0 0,4 1-16 0 0,-1-1 0 0 0,-2 0 0 0 0,6 0-376 0 0,-3 0-79 0 0,1-1-9 0 0,2-1-5680 0 0</inkml:trace>
  <inkml:trace contextRef="#ctx0" brushRef="#br0" timeOffset="72">19639 11670 1376 0 0,'0'-8'128'0'0,"0"8"-128"0"0,0 0 0 0 0,0 0 0 0 0,0-4 2552 0 0,-1 0 488 0 0,-2 2 96 0 0,3 2 16 0 0,0 0-1960 0 0,0 0-392 0 0,-5-3-72 0 0,1 3-25 0 0,-1 3-199 0 0,0-2-48 0 0,0 0-8 0 0,1 1 0 0 0,-2 0-96 0 0,1 2-32 0 0,2 1 0 0 0,-1 0 0 0 0,-1 0-192 0 0,2 1-32 0 0,-2 2-16 0 0,2-1 0 0 0,0 0 40 0 0,-1 0 8 0 0,3 0 0 0 0,0-1 0 0 0,1 2-128 0 0,1-1 64 0 0,-1-2-64 0 0,1 0 0 0 0,1 0 0 0 0,2-2 0 0 0,-2 1 0 0 0,3-2 0 0 0,0-1-64 0 0,4 2-64 0 0,-1-3-16 0 0,-1 0 0 0 0,3 0-752 0 0,-1 0-144 0 0,2-3-32 0 0,0 2-6015 0 0</inkml:trace>
  <inkml:trace contextRef="#ctx0" brushRef="#br0" timeOffset="73">16916 11653 2760 0 0,'-2'-1'248'0'0,"-1"-1"-248"0"0,3 2 0 0 0,-4 2 0 0 0,4-2 1424 0 0,-4 1 240 0 0,-1 1 40 0 0,1-1 16 0 0,-2 3-1056 0 0,2-2-216 0 0,0 0-32 0 0,4-2-16 0 0,-5 1-88 0 0,0 1-24 0 0,3 0 0 0 0,-4-1 0 0 0,6-1 72 0 0,-4 7 16 0 0,2-5 0 0 0,2-2 0 0 0,0 0-80 0 0,0 0-8 0 0,-1 5-8 0 0,-1-1 0 0 0,2 1-96 0 0,3-2-24 0 0,-1 1 0 0 0,0 0 0 0 0,2-1-160 0 0,0 0 0 0 0,-1-3 0 0 0,2 4 0 0 0,-1-1 64 0 0,1-1 8 0 0,0-2 0 0 0,0 2 0 0 0,2 0-72 0 0,-3-1 0 0 0,2 1 0 0 0,-2-2 0 0 0,1 2 0 0 0,1-1 0 0 0,0 2 0 0 0,-4-2 0 0 0,3 1 0 0 0,-3 0 64 0 0,-2-2-64 0 0,0 0 64 0 0,0 0-64 0 0,0 0 0 0 0,3 4 72 0 0,-3-4-72 0 0,0 5 87 0 0,-3 2-23 0 0,3-7 0 0 0,-2 5 0 0 0,-3-1 0 0 0,-1-1-64 0 0,2 0 96 0 0,-3 0-32 0 0,1 1-64 0 0,-2-2 0 0 0,2-1 0 0 0,1 1 64 0 0,-3 0-160 0 0,3-2-32 0 0,0 1 0 0 0,0-1-8 0 0,1-1-287 0 0,4 1-57 0 0,0 0-16 0 0,-2-2-3592 0 0,2 2-712 0 0</inkml:trace>
  <inkml:trace contextRef="#ctx0" brushRef="#br0" timeOffset="74">21247 11652 13824 0 0,'0'0'608'0'0,"0"0"128"0"0,0 0-584 0 0,0 0-152 0 0,-2 2 0 0 0,-2 2 0 0 0,3 5 144 0 0,-1-3 0 0 0,2 2 0 0 0,0-1 0 0 0,0 3 152 0 0,-2 0 31 0 0,2-2 9 0 0,0 2 0 0 0,0-3-176 0 0,4 1-40 0 0,-3 1-8 0 0,3-1 0 0 0,-4-2-40 0 0,2 1-8 0 0,0 0 0 0 0,-1-2 0 0 0,-1 0-400 0 0,2 2-80 0 0,0-4-24 0 0,-1-1 1 0 0,-1-2-353 0 0,0 0-72 0 0,0 0-8 0 0,0 0-4736 0 0</inkml:trace>
  <inkml:trace contextRef="#ctx0" brushRef="#br0" timeOffset="75">18812 11662 8752 0 0,'0'0'776'0'0,"0"0"-616"0"0,-2-2-160 0 0,2 2 0 0 0,0 0 880 0 0,0 0 144 0 0,-1-2 32 0 0,1 2 8 0 0,0 0-392 0 0,0 0-72 0 0,0 0-24 0 0,0 0 0 0 0,0 6-241 0 0,0-1-47 0 0,0-2-16 0 0,-2 4 0 0 0,2-3-144 0 0,-2 2-32 0 0,2 1-8 0 0,0-2 0 0 0,0 1-24 0 0,0-1-64 0 0,0 0 96 0 0,0 2-32 0 0,-2-3-64 0 0,2 1 0 0 0,0-5 0 0 0,-1 3 0 0 0,2 2 0 0 0,-1-5 0 0 0,0 0 0 0 0,0 0 0 0 0,0 0-272 0 0,0 0-72 0 0,2 0-8 0 0,-2 0-8 0 0,0 0 49 0 0,4-3 15 0 0,1 3 0 0 0,-2-3 0 0 0,0-1 72 0 0,-1 1 24 0 0,2-1 0 0 0,-1 1 0 0 0,0-2 200 0 0,0-1-64 0 0,0 1 64 0 0,0 1 0 0 0,0 1 0 0 0,1 0 0 0 0,-2-1 0 0 0,2 1 0 0 0,-1 1 88 0 0,0-1 8 0 0,-1 1 0 0 0,3 2 0 0 0,-5 0 48 0 0,2 0 16 0 0,-2 0 0 0 0,3 1 0 0 0,-3-1-24 0 0,3 1 0 0 0,1 2 0 0 0,-4 0 0 0 0,0-3-72 0 0,2 4-64 0 0,-2 1 96 0 0,0-2-96 0 0,1 1 0 0 0,-1-1 0 0 0,0-3 0 0 0,0 6 0 0 0,0-6 0 0 0,0 0-112 0 0,0 0 8 0 0,0 3 0 0 0,3 1-80 0 0,-3-4-8 0 0,0 0-8 0 0,0 0 0 0 0,0 0 8 0 0,1 2 8 0 0,0-2 0 0 0,3-2 0 0 0,1 0 96 0 0,-4 0 24 0 0,2 1 0 0 0,0-1 0 0 0,0-4 192 0 0,0 3 32 0 0,0-2 16 0 0,-1 0 0 0 0,3-1 144 0 0,-3 3 32 0 0,1-2 8 0 0,2 1 0 0 0,-2-3-104 0 0,1 1-33 0 0,0 6 1 0 0,-1-2 0 0 0,2-2-96 0 0,-2 2-32 0 0,1 1 0 0 0,0-1 0 0 0,-1 2 32 0 0,-1 0 0 0 0,2 2 0 0 0,-1-1 0 0 0,0 1-128 0 0,-3-2 0 0 0,3 4 0 0 0,-3 1-80 0 0,1 0 144 0 0,3 0 24 0 0,-2 0 8 0 0,-2 1 0 0 0,2 1-192 0 0,-2-2-32 0 0,2 2 0 0 0,-1-2-8 0 0,-1 2-264 0 0,2-2-48 0 0,0 0-16 0 0,-1-1-3983 0 0,1 1-801 0 0</inkml:trace>
  <inkml:trace contextRef="#ctx0" brushRef="#br0" timeOffset="76">16711 11655 9672 0 0,'0'0'424'0'0,"0"0"96"0"0,0 0-416 0 0,0 0-104 0 0,0 0 0 0 0,0 0 0 0 0,-6 0 448 0 0,6 0 72 0 0,-2 0 16 0 0,-1 0 0 0 0,-1 3-72 0 0,1-1-16 0 0,0 0 0 0 0,-2 0 0 0 0,3 3-104 0 0,-3 0-24 0 0,2 1-8 0 0,0 0 0 0 0,0 1-192 0 0,-2 0-40 0 0,2 2-8 0 0,0-2 0 0 0,1 1-72 0 0,1-3 0 0 0,0 1 0 0 0,1 1 0 0 0,1-2 0 0 0,0 1 0 0 0,-1-6 0 0 0,2 3 0 0 0,1 0-224 0 0,0 0-16 0 0,0 0 0 0 0,2-3 0 0 0,-2 0-48 0 0,1 0-16 0 0,1-3 0 0 0,-1 3 0 0 0,1-4 112 0 0,-1 2 32 0 0,2-1 0 0 0,-2-3 0 0 0,1 2 32 0 0,-2 0 16 0 0,2-1 0 0 0,-2-3 0 0 0,0 3 344 0 0,0-1 72 0 0,0-2 16 0 0,-2 1 0 0 0,-1 3-56 0 0,2-4-8 0 0,-2 0 0 0 0,2 2 0 0 0,-2 6 72 0 0,0-3 16 0 0,0-3 0 0 0,0 3-1 0 0,0-1-79 0 0,0 4-8 0 0,0 0-8 0 0,0 0 0 0 0,0 0-64 0 0,0 0-16 0 0,0 0 0 0 0,0 0 0 0 0,0 0-80 0 0,-4 6-24 0 0,3-1 0 0 0,-1 3 0 0 0,1-3-64 0 0,0 4 64 0 0,-1-1-64 0 0,2 0 64 0 0,0 1-64 0 0,0 1 0 0 0,2-2 0 0 0,-1-1 0 0 0,0 1 0 0 0,1 1-112 0 0,-1-5 16 0 0,1 2 0 0 0,1-2-416 0 0,1-1-88 0 0,1 0-8 0 0,0 0-6087 0 0</inkml:trace>
  <inkml:trace contextRef="#ctx0" brushRef="#br0" timeOffset="77">17406 11665 11544 0 0,'0'0'512'0'0,"0"0"104"0"0,0 0-488 0 0,0 0-128 0 0,-6-1 0 0 0,4 0 0 0 0,2 1 672 0 0,-6-3 120 0 0,3 1 16 0 0,-1 2 8 0 0,-1-1-249 0 0,-1 1-55 0 0,2 1 0 0 0,1 1-8 0 0,-3 1-224 0 0,1-3-48 0 0,5 0-8 0 0,-7 4 0 0 0,-1 0 88 0 0,8-4 8 0 0,-7 6 8 0 0,0 1 0 0 0,3 2-200 0 0,-1 3-32 0 0,2-7-16 0 0,2 5 0 0 0,0-1-80 0 0,-1-3 96 0 0,2 1-96 0 0,2 0 96 0 0,0 0-96 0 0,1-4 0 0 0,2 3 0 0 0,-1-3 0 0 0,3 1 0 0 0,1-3-88 0 0,-1 1 24 0 0,3 0 0 0 0,1-2-264 0 0,-1 0-56 0 0,1 0 0 0 0,0 0-8 0 0,0-2-1096 0 0,1 0-215 0 0</inkml:trace>
  <inkml:trace contextRef="#ctx0" brushRef="#br0" timeOffset="78">17210 11664 6448 0 0,'0'0'576'0'0,"0"0"-464"0"0,0 0-112 0 0,0 0 0 0 0,0-4 1344 0 0,0 4 256 0 0,0 0 40 0 0,0 0 16 0 0,0 0-752 0 0,0 0-144 0 0,0 0-32 0 0,0 0-9 0 0,0 0-303 0 0,2 4-64 0 0,-2-4-16 0 0,0 5 0 0 0,0 3-144 0 0,1-3-24 0 0,-1 1-8 0 0,2 2 0 0 0,-2 1-80 0 0,1-4-16 0 0,-1 2-64 0 0,2 0 96 0 0,-2-2-96 0 0,0 1 0 0 0,0 1 0 0 0,1-3 0 0 0,1 1 0 0 0,-2-3-144 0 0,0-2 32 0 0,0 0 8 0 0,0 0-368 0 0,3 5-72 0 0,1-4-8 0 0,0 2-6271 0 0</inkml:trace>
  <inkml:trace contextRef="#ctx0" brushRef="#br0" timeOffset="79">18479 11677 2304 0 0,'0'0'96'0'0,"0"0"32"0"0,0 0-128 0 0,4-5 0 0 0,-3 2 0 0 0,-1 3 0 0 0,2-5 2336 0 0,-2 5 440 0 0,0 0 88 0 0,0 0 16 0 0,0 0-1752 0 0,0 0-352 0 0,0 0-72 0 0,0 0-9 0 0,0 0-335 0 0,0 0-64 0 0,0 0-8 0 0,1 0-8 0 0,1 3-280 0 0,0 0 0 0 0,-2 1 0 0 0,0 1-72 0 0,0 2 72 0 0,0-2 64 0 0,0 0-64 0 0,0 0 88 0 0,0 1-88 0 0,0 1 0 0 0,-2 0 0 0 0,2-2 0 0 0,0-2 0 0 0,2 1 0 0 0,-2 1 0 0 0,0-5 0 0 0,0 0 0 0 0,0 0 0 0 0,0 0 0 0 0,0 0 0 0 0,3 3-72 0 0,-1-3-32 0 0,2 0-8 0 0,-1-3 0 0 0,-1 2-96 0 0,2-1-16 0 0,0-4-8 0 0,-1 3 0 0 0,2 0 128 0 0,-2-3 24 0 0,1-1 8 0 0,0 2 1 0 0,-1 1 71 0 0,1-1 0 0 0,-2 0 0 0 0,1 2 0 0 0,2-1 0 0 0,-2 1 0 0 0,1-1 0 0 0,0 4 0 0 0,-1-3 63 0 0,0 1 1 0 0,-1 2 0 0 0,-2 0 0 0 0,2 2 16 0 0,1 1 8 0 0,0-1 0 0 0,-3 1 0 0 0,1 3-88 0 0,-1-1 80 0 0,1-2-80 0 0,1 1 80 0 0,-2 1-80 0 0,0 0 64 0 0,0-5-64 0 0,0 6 64 0 0,0-1-64 0 0,0 0 0 0 0,0-5 0 0 0,0 3-88 0 0,0-3-40 0 0,0 0-16 0 0,0 0 0 0 0,0 0 0 0 0,1 4-40 0 0,-1-4-7 0 0,4 2-1 0 0,-1 0 0 0 0,0-2 64 0 0,0 0 0 0 0,0-2 8 0 0,1 0 0 0 0,0-2 120 0 0,1 1 96 0 0,-5-2-24 0 0,3 0 0 0 0,-2-3 152 0 0,2 4 24 0 0,0-4 8 0 0,0 3-1 0 0,2 0-23 0 0,-2 0 0 0 0,0 1 0 0 0,1-1 0 0 0,0 2-40 0 0,-1-1-16 0 0,1 3 0 0 0,-2-1 0 0 0,1 2-16 0 0,1 0-8 0 0,-2 0 0 0 0,0 2 0 0 0,1-1-64 0 0,-1 3-16 0 0,1-3 0 0 0,-2 6 0 0 0,0-2-72 0 0,1 1 0 0 0,-2-1 0 0 0,3 0 0 0 0,-3 2 0 0 0,2-2 0 0 0,2 1 0 0 0,-3-1 0 0 0,2 0-344 0 0,-2-2-32 0 0,1 3-8 0 0,1-3-4479 0 0,0 0-897 0 0</inkml:trace>
  <inkml:trace contextRef="#ctx0" brushRef="#br0" timeOffset="80">19793 11669 2304 0 0,'-2'-4'200'0'0,"-2"3"-200"0"0,0 1 0 0 0,2 0 0 0 0,2 0 2368 0 0,-7 0 440 0 0,1 0 80 0 0,1 1 24 0 0,0 3-1768 0 0,0-2-352 0 0,0 1-72 0 0,-2 0-17 0 0,0 1-207 0 0,3-1-48 0 0,0 3 0 0 0,-1-1-8 0 0,3 0-192 0 0,-2 0-40 0 0,4 0-8 0 0,-1-1 0 0 0,1 1-128 0 0,0 0-72 0 0,-3 0 80 0 0,3-5-80 0 0,6 4 0 0 0,-2-2 0 0 0,0 1 0 0 0,-1 0 0 0 0,3-2-160 0 0,-2 0 0 0 0,-1-1 0 0 0,2 0 0 0 0,1-1-104 0 0,-1 0-24 0 0,0-3-8 0 0,0 0 0 0 0,0 3 112 0 0,-1-2 24 0 0,1-2 8 0 0,-3-2 0 0 0,2 3 152 0 0,0-2 0 0 0,-1-1 0 0 0,-1 3 0 0 0,1-1 0 0 0,-1 0 88 0 0,0 0-16 0 0,-2 1 0 0 0,2-1 72 0 0,-2 2 16 0 0,0-1 0 0 0,0 4 0 0 0,0 0-48 0 0,0 0-8 0 0,0 0 0 0 0,0 0 0 0 0,0 0-24 0 0,0 0-8 0 0,0 0 0 0 0,0 6 0 0 0,0 0-72 0 0,0-2 96 0 0,0 3-96 0 0,4-2 96 0 0,-3 2-32 0 0,-1 0-64 0 0,0 0 96 0 0,0 0-32 0 0,3-2-64 0 0,-2 2 0 0 0,-1-2 0 0 0,4 0 0 0 0,-3-1-144 0 0,1 2-48 0 0,-2-6 0 0 0,4 3-4831 0 0,0 0-961 0 0</inkml:trace>
  <inkml:trace contextRef="#ctx0" brushRef="#br0" timeOffset="81">17581 11689 10680 0 0,'0'-2'472'0'0,"-2"2"104"0"0,0-1-464 0 0,-2-2-112 0 0,1 3 0 0 0,0-1 0 0 0,1 1 832 0 0,-1-1 152 0 0,-1 1 24 0 0,1 0 8 0 0,0 2-400 0 0,-2 1-73 0 0,1 0-23 0 0,-1 0 0 0 0,0 3-176 0 0,2 0-40 0 0,-2 0-8 0 0,0-1 0 0 0,1 0-24 0 0,1 0-8 0 0,0 3 0 0 0,1-3 0 0 0,1 0-168 0 0,-1 1-32 0 0,2-2 0 0 0,0 1-64 0 0,2-1 0 0 0,1-1 0 0 0,0 2 0 0 0,0-4 0 0 0,1 1 0 0 0,1-1 0 0 0,0-1 0 0 0,0 0-72 0 0,-1-1-208 0 0,2 1-40 0 0,1-3 0 0 0,-3-2-8 0 0,2 2 128 0 0,1-1 24 0 0,-3-1 8 0 0,0 1 0 0 0,-2-2 168 0 0,1 1 0 0 0,0 0 0 0 0,0 0 0 0 0,-1-3 0 0 0,0 3 0 0 0,-2 0 96 0 0,0 0-32 0 0,4 0 40 0 0,-4 1 8 0 0,1 0 0 0 0,-1 4 0 0 0,0 0-24 0 0,0 0-8 0 0,0 0 0 0 0,0 0 0 0 0,0 0-80 0 0,0 0 0 0 0,0 0 72 0 0,1 4-72 0 0,1 0 144 0 0,-2 1-8 0 0,0-2 0 0 0,1 3 0 0 0,-1-4-136 0 0,0 5 0 0 0,0-2-104 0 0,2 1 40 0 0,0 0 64 0 0,-1 0 0 0 0,-1 1 0 0 0,1-2 0 0 0,1-2-160 0 0,-1 1-24 0 0,3 1 0 0 0,-3-2 0 0 0,3 1-944 0 0,0-4-192 0 0,0 3-39 0 0</inkml:trace>
  <inkml:trace contextRef="#ctx0" brushRef="#br0" timeOffset="82">20365 12185 12528 0 0,'-9'-2'552'0'0,"5"6"120"0"0,0 3-544 0 0,-3 0-128 0 0,1 1 0 0 0,0 4 0 0 0,-2 4 440 0 0,2 0 56 0 0,0 1 16 0 0,0 2 0 0 0,-1 0-128 0 0,0 4-33 0 0,1 0 1 0 0,0 1 0 0 0,1-1-24 0 0,1-2-8 0 0,3 3 0 0 0,-2 2 0 0 0,3-5-48 0 0,3 3-16 0 0,2-6 0 0 0,0-1 0 0 0,2-1-128 0 0,0 0-24 0 0,5-2-8 0 0,0-1 0 0 0,2-2-352 0 0,0 2-80 0 0,1-6-16 0 0,3 1-7319 0 0</inkml:trace>
  <inkml:trace contextRef="#ctx0" brushRef="#br0" timeOffset="83">17638 12185 14480 0 0,'-12'0'640'0'0,"5"0"136"0"0,2 0-616 0 0,-3 2-160 0 0,-1 0 0 0 0,1 1 0 0 0,-2 1 407 0 0,0 1 49 0 0,-1 2 16 0 0,0 3 0 0 0,-1 2-144 0 0,1 2-24 0 0,-1 3-8 0 0,1 5 0 0 0,0-1-8 0 0,2 6 0 0 0,1 1 0 0 0,2-1 0 0 0,2 1-112 0 0,4 3-24 0 0,0-2-8 0 0,1 0 0 0 0,6-3-144 0 0,3 0 64 0 0,0-3-64 0 0,6 0 0 0 0,4-2-88 0 0,1-1-72 0 0,4 0-8 0 0,3-7-8 0 0,3 0-1416 0 0,1-5-280 0 0,37 4-55 0 0,-9-4-17 0 0</inkml:trace>
  <inkml:trace contextRef="#ctx0" brushRef="#br0" timeOffset="84">18781 12226 14280 0 0,'7'-2'1272'0'0,"-3"0"-1016"0"0,2 0-256 0 0,-1 2 0 0 0,-2 4-216 0 0,3 0-88 0 0,-1 0-16 0 0,3 5-8 0 0,-2 0 592 0 0,2 2 120 0 0,-2 0 32 0 0,-1 3 0 0 0,-5 4 15 0 0,5-1 9 0 0,-3 0 0 0 0,0 4 0 0 0,-1 1-216 0 0,-4 0-48 0 0,1-2-8 0 0,-3 4 0 0 0,-2 0-168 0 0,-2-2 64 0 0,1-1-64 0 0,-1 0 0 0 0,-2-2 0 0 0,0 1-144 0 0,-1-3 24 0 0,-2-2 8 0 0,0-1-1104 0 0,0 1-215 0 0</inkml:trace>
  <inkml:trace contextRef="#ctx0" brushRef="#br0" timeOffset="85">21481 12222 2304 0 0,'0'0'200'0'0,"2"2"-200"0"0,-2-4 0 0 0,0 2 0 0 0,0 0 2632 0 0,5 4 488 0 0,1 1 96 0 0,-1 2 16 0 0,-1-1-2176 0 0,2 3-432 0 0,-3 2-89 0 0,2-1-23 0 0,0 2-192 0 0,-1 1-48 0 0,-4 1-8 0 0,5 0 0 0 0,-5 1-128 0 0,2 0-24 0 0,-2 2-8 0 0,0 0 0 0 0,-2 1-104 0 0,0-4 72 0 0,-1 2-72 0 0,-1 2 64 0 0,-1 0-64 0 0,-1-1-96 0 0,-2-4 16 0 0,-1 3 8 0 0,0-2-376 0 0,-2-2-64 0 0,-1-1-24 0 0,-1-1-6479 0 0</inkml:trace>
  <inkml:trace contextRef="#ctx0" brushRef="#br0" timeOffset="86">16734 12328 10592 0 0,'-4'-1'944'0'0,"1"0"-752"0"0,-1-2-192 0 0,0 1 0 0 0,1 1 520 0 0,-1-1 72 0 0,1 0 16 0 0,0 2 0 0 0,-1 0 128 0 0,-1 0 24 0 0,1 2 8 0 0,0 0-1 0 0,-1-1-391 0 0,0 4-80 0 0,-1-1-8 0 0,-1 0-8 0 0,1 2-56 0 0,1 1 0 0 0,-3 3-8 0 0,4-2 0 0 0,0 2-24 0 0,-2 2 0 0 0,2 3 0 0 0,2-3 0 0 0,-1 3-96 0 0,1 0-32 0 0,2-3 0 0 0,0 0 0 0 0,0 0-64 0 0,0 1 0 0 0,2-4 0 0 0,0 2 0 0 0,1-1 0 0 0,-1 0 0 0 0,0-3 0 0 0,1 0 0 0 0,1-1-80 0 0,-1-1 80 0 0,-3-5-104 0 0,3 6 40 0 0,0-4-488 0 0,-1 1-96 0 0,-2-3-24 0 0,4 1 0 0 0,0-1-751 0 0,-2-1-153 0 0</inkml:trace>
  <inkml:trace contextRef="#ctx0" brushRef="#br0" timeOffset="87">20378 12329 12440 0 0,'-2'0'1104'0'0,"2"0"-880"0"0,0 0-224 0 0,0 0 0 0 0,0 0 696 0 0,0 0 96 0 0,4 2 16 0 0,1 0 7 0 0,4 0-663 0 0,-2 0-152 0 0,3-1 0 0 0,1-1 0 0 0,0 0 192 0 0,1-1 40 0 0,1 1 16 0 0,4-2 0 0 0,-2 0-152 0 0,3 0-24 0 0,-1 0-8 0 0,0 0 0 0 0,-2 2-64 0 0,4-2-128 0 0,-4-1 32 0 0,4 2 8 0 0,-2-1-904 0 0,0 0-191 0 0,0 1-33 0 0</inkml:trace>
  <inkml:trace contextRef="#ctx0" brushRef="#br0" timeOffset="88">22130 12323 10592 0 0,'0'0'944'0'0,"0"0"-752"0"0,0 0-192 0 0,0 0 0 0 0,-3 1 696 0 0,2 3 104 0 0,-2-1 16 0 0,1 2 8 0 0,-1-1-200 0 0,1 1-40 0 0,-1 3-9 0 0,1-1 1 0 0,-2 2-264 0 0,3 4-56 0 0,-2-3-16 0 0,-1 3 0 0 0,1 0-40 0 0,1 1-8 0 0,-1 1 0 0 0,2-3 0 0 0,-2 3 0 0 0,3-5-8 0 0,0 1 0 0 0,0 1 0 0 0,-3 0-32 0 0,3-1-8 0 0,0-1 0 0 0,-2-2 0 0 0,0 3-64 0 0,1-1-16 0 0,1 1 0 0 0,0-1 0 0 0,1-2-64 0 0,1-2 80 0 0,0 2-80 0 0,1-3 80 0 0,1-4-80 0 0,-1 1 96 0 0,2-2-96 0 0,2 0 96 0 0,0 0-96 0 0,-2-2-72 0 0,3 1 72 0 0,-2-3-104 0 0,2-1-304 0 0,-4 1-56 0 0,3-1-16 0 0,-3 1 0 0 0,1-1-984 0 0,-1 2-199 0 0</inkml:trace>
  <inkml:trace contextRef="#ctx0" brushRef="#br0" timeOffset="89">21164 12349 12176 0 0,'0'0'264'0'0,"3"-2"56"0"0,1 1 16 0 0,0-1 16 0 0,2 0-288 0 0,1 0-64 0 0,0-1 0 0 0,-1 1 0 0 0,1 0 320 0 0,0 1 56 0 0,2-2 8 0 0,-4 2 0 0 0,3 0 32 0 0,-2 1 16 0 0,0-2 0 0 0,2 2-1 0 0,-2 2-207 0 0,-2-2-32 0 0,4 1-16 0 0,-6 0 0 0 0,2 3-176 0 0,-3 0 64 0 0,2-1-64 0 0,-2 1 0 0 0,-1-4 0 0 0,-1 5-64 0 0,1 0 0 0 0,-3 0 0 0 0,0 1-88 0 0,-1-1-8 0 0,-1 0-8 0 0,0 0 0 0 0,0 1 40 0 0,-1 0 0 0 0,0 1 9 0 0,-2-3-1 0 0,-1 2 120 0 0,2-2 0 0 0,-4 3 0 0 0,4-1 0 0 0,0-1 0 0 0,-2-2 0 0 0,3 2 0 0 0,1 1 0 0 0,0-4 184 0 0,2 3 7 0 0,-1-1 1 0 0,4-4 0 0 0,-1 4 40 0 0,1 0 16 0 0,1-1 0 0 0,3 1 0 0 0,-1 0-120 0 0,2-2-16 0 0,2 1-8 0 0,1 0 0 0 0,1-1-8 0 0,1-1 0 0 0,-2 2 0 0 0,2-2 0 0 0,-1 1-96 0 0,-1-2 0 0 0,2 0 64 0 0,-1 1-64 0 0,1-1 0 0 0,-1 0-120 0 0,0 2 24 0 0,-1-2 8 0 0,-1 0-984 0 0,0 0-199 0 0,5 0-41 0 0,-3 0 0 0 0</inkml:trace>
  <inkml:trace contextRef="#ctx0" brushRef="#br0" timeOffset="90">22240 12331 11024 0 0,'0'0'488'0'0,"0"0"104"0"0,0 0-472 0 0,0-3-120 0 0,0 3 0 0 0,0 0 0 0 0,0 0 816 0 0,0 0 144 0 0,0 0 24 0 0,0 0 8 0 0,0 0-409 0 0,0 0-71 0 0,0 3-24 0 0,0 2 0 0 0,0 0-256 0 0,-1 4-48 0 0,1-2-16 0 0,0 1 0 0 0,-2 2 16 0 0,0 0 0 0 0,0 0 0 0 0,2 3 0 0 0,-3-3-72 0 0,1 1-16 0 0,-1 1 0 0 0,3-2 0 0 0,-2-2-96 0 0,0 4 88 0 0,2-4-88 0 0,-4 0 80 0 0,4 0-80 0 0,-1-2 0 0 0,1 0 0 0 0,-2-1 0 0 0,1 1 0 0 0,1-6 0 0 0,-3 2 0 0 0,3-2 0 0 0,0 0 0 0 0,0 0 0 0 0,0 0 0 0 0,0 0 0 0 0,0 0 0 0 0,0 0-72 0 0,0 0 72 0 0,0 0-104 0 0,0 0 104 0 0,0 0 0 0 0,4-4 0 0 0,-1-2-72 0 0,1 1 72 0 0,-2-1 0 0 0,3-2 0 0 0,0 1 0 0 0,-1 0 0 0 0,2 1 0 0 0,0-2 0 0 0,0 4 0 0 0,1 2 0 0 0,-3-2 0 0 0,3 0 0 0 0,-2 2 0 0 0,-1 2 96 0 0,4 0-8 0 0,-2 2-8 0 0,-2 0 0 0 0,1 1 24 0 0,-2 1 8 0 0,0 1 0 0 0,2 0 0 0 0,-2 3-16 0 0,-2-3 0 0 0,3 1 0 0 0,-4 2 0 0 0,1-2-32 0 0,1 0-64 0 0,-1 1 88 0 0,1-2-88 0 0,0 2 0 0 0,-2-2 0 0 0,1 0 0 0 0,-1 1 0 0 0,2-3 0 0 0,-2 0-160 0 0,4 2 16 0 0,0-4 8 0 0,-3 2-984 0 0,2-3-192 0 0,2 0-32 0 0</inkml:trace>
  <inkml:trace contextRef="#ctx0" brushRef="#br0" timeOffset="91">20564 12346 10592 0 0,'0'0'944'0'0,"0"0"-752"0"0,-2-4-192 0 0,2 4 0 0 0,0 0 480 0 0,0 0 56 0 0,0 0 8 0 0,0 0 8 0 0,-1 4-8 0 0,-3 0 0 0 0,2 4 0 0 0,0-1 0 0 0,2 2-121 0 0,-1-2-23 0 0,0 3-8 0 0,1 0 0 0 0,-2 3-128 0 0,2-1-24 0 0,-2-4-8 0 0,2 3 0 0 0,0 1-96 0 0,-1-1-16 0 0,2-2-8 0 0,-1 1 0 0 0,0-1-112 0 0,0 0 64 0 0,0 0-64 0 0,0 0 0 0 0,0-2 0 0 0,0 0 0 0 0,0 0 0 0 0,0-2 0 0 0,0-1-136 0 0,-1 1-80 0 0,1 0-8 0 0,0-5-8 0 0,0 0-320 0 0,0 0-64 0 0,0 0-16 0 0,-2 3-3855 0 0,2-3-777 0 0</inkml:trace>
  <inkml:trace contextRef="#ctx0" brushRef="#br0" timeOffset="92">18531 12395 11600 0 0,'0'0'256'0'0,"0"0"48"0"0,-3-3 16 0 0,-1 1 8 0 0,4 2-264 0 0,0 0-64 0 0,0-1 0 0 0,0 1 0 0 0,0 0 0 0 0,0 0 0 0 0,2-4 0 0 0,1 2 0 0 0,-1 1 0 0 0,0-1 64 0 0,2 0 0 0 0,0 2 0 0 0,-1-4 120 0 0,2 4 16 0 0,-1-3 8 0 0,1 2 0 0 0,-1-4-208 0 0,0 4 0 0 0,-1-2 0 0 0,1 1 0 0 0,-1 0 136 0 0,-1 1-8 0 0,1-3-8 0 0,0 2 0 0 0,-2 1 0 0 0,-1 1 0 0 0,0 0 0 0 0,1-4 0 0 0,-1 3 120 0 0,0 1 24 0 0,0 0 8 0 0,0 0 0 0 0,0 0 32 0 0,0 0 7 0 0,0 0 1 0 0,0 0 0 0 0,0 0-120 0 0,0 0-16 0 0,0 0-8 0 0,0 5 0 0 0,0 2-56 0 0,0-2-16 0 0,0 2 0 0 0,0 1 0 0 0,0 1 0 0 0,2 1 0 0 0,-2-2 0 0 0,0 5 0 0 0,1-2 0 0 0,1 1 0 0 0,0-1 0 0 0,-1-2 0 0 0,-1 2-16 0 0,1-1-8 0 0,1 3 0 0 0,-2-3 0 0 0,1 0-8 0 0,-1 2 0 0 0,4-2 0 0 0,-4-1 0 0 0,1-1-64 0 0,1-1 0 0 0,-2-2 72 0 0,1 2-72 0 0,1 0 112 0 0,-2-1-16 0 0,2-3 0 0 0,-2-3 0 0 0,0 3-96 0 0,0-3-64 0 0,0 3 64 0 0,0-3-104 0 0,0 0 104 0 0,0 0 128 0 0,0 0-24 0 0,0 0-8 0 0,0 0-96 0 0,-4 5 0 0 0,4-5-96 0 0,-4 0 96 0 0,-1 3-96 0 0,1-1 96 0 0,-1-2-96 0 0,1 0 96 0 0,-2 0 0 0 0,2 0 0 0 0,-1 0 0 0 0,-2 0 72 0 0,3 1-72 0 0,-1-1 0 0 0,0 0 0 0 0,0 0 64 0 0,2 2-64 0 0,0 0 0 0 0,3-2 0 0 0,0 0 0 0 0,0 0 0 0 0,0 0 0 0 0,0 0 0 0 0,0 0 0 0 0,0 0-88 0 0,0 0-8 0 0,3 0 0 0 0,1 0 0 0 0,0 0 96 0 0,1 0 112 0 0,0 0-24 0 0,2-2-8 0 0,-2 2-240 0 0,3-2-40 0 0,-2 1-16 0 0,1 1 0 0 0,-1 0-40 0 0,0-2-16 0 0,1 2 0 0 0,-3-3 0 0 0,1 3-1200 0 0,-2 0-247 0 0,5-3-41 0 0,-8 3-16 0 0</inkml:trace>
  <inkml:trace contextRef="#ctx0" brushRef="#br0" timeOffset="93">16357 12372 10800 0 0,'-2'-3'232'0'0,"1"0"56"0"0,0 0 0 0 0,1 2 24 0 0,0 1-248 0 0,1-4-64 0 0,0 3 0 0 0,4-1 0 0 0,0 0 160 0 0,-1 0 32 0 0,2 1 0 0 0,2 1 0 0 0,0-3-104 0 0,-1 3-24 0 0,2-1 0 0 0,-1 1 0 0 0,2 0-64 0 0,1-1 0 0 0,-2 1 0 0 0,1 0 64 0 0,2 0-152 0 0,-2 0-32 0 0,0 0-8 0 0,1 0-4976 0 0</inkml:trace>
  <inkml:trace contextRef="#ctx0" brushRef="#br0" timeOffset="94">21156 12347 10712 0 0,'0'0'472'0'0,"0"2"104"0"0,-2 2-464 0 0,2 0-112 0 0,-2 1 0 0 0,2 1 0 0 0,-2 3 336 0 0,2 0 48 0 0,-1 1 0 0 0,1 3 8 0 0,0-5 104 0 0,0 3 16 0 0,-1 1 8 0 0,1-2 0 0 0,0 0-224 0 0,0-1-40 0 0,0 2-16 0 0,1-2-1 0 0,-1-1-111 0 0,0 0-16 0 0,0 1-8 0 0,0-2 0 0 0,1 0-104 0 0,-1-2 0 0 0,0 1 64 0 0,0 0-64 0 0,0-4-184 0 0,0-2-56 0 0,0 0-15 0 0,0 0-1 0 0,2 4-952 0 0,-2-4-192 0 0</inkml:trace>
  <inkml:trace contextRef="#ctx0" brushRef="#br0" timeOffset="95">20453 12357 13016 0 0,'0'0'576'0'0,"0"0"120"0"0,0 0-560 0 0,0 0-136 0 0,-2 5 0 0 0,2 1 0 0 0,0 0 128 0 0,0 2-8 0 0,-4 0 0 0 0,3 3 0 0 0,1 1 160 0 0,0 1 32 0 0,-3-5 8 0 0,2 3 0 0 0,-2-1-104 0 0,3 2-25 0 0,-1-4 1 0 0,1 1 0 0 0,0 1-88 0 0,1 0-16 0 0,-1-1-8 0 0,0 0 0 0 0,0-2-80 0 0,2 0 0 0 0,-2 1 0 0 0,1-3 0 0 0,0 0-216 0 0,-1 0-56 0 0,0-5-16 0 0,4 4 1 0 0,-4-2-897 0 0,4 2-176 0 0</inkml:trace>
  <inkml:trace contextRef="#ctx0" brushRef="#br0" timeOffset="96">16431 12378 3680 0 0,'0'0'328'0'0,"0"0"-264"0"0,0 0-64 0 0,0 0 0 0 0,0 0 1056 0 0,0 0 192 0 0,-2 6 32 0 0,0-4 16 0 0,2 4-520 0 0,0 1-104 0 0,0-2-16 0 0,0 5-8 0 0,0-4-232 0 0,0 2-56 0 0,0 3-8 0 0,0-3 0 0 0,0 3-72 0 0,0-1-24 0 0,0 2 0 0 0,0 0 0 0 0,2-2-80 0 0,-2 2-16 0 0,0-3-8 0 0,0 0 0 0 0,0-1-64 0 0,0 1-16 0 0,2-2 0 0 0,-2 0 0 0 0,1 0-72 0 0,-1-1 0 0 0,0 0 0 0 0,0-1 0 0 0,0-5-144 0 0,1 6-48 0 0,2-4 0 0 0,-3-2-8 0 0,0 0-192 0 0,0 0-40 0 0,0 0-8 0 0</inkml:trace>
  <inkml:trace contextRef="#ctx0" brushRef="#br0" timeOffset="97">17655 12386 12240 0 0,'-6'-2'544'0'0,"6"2"104"0"0,0 0-520 0 0,0 0-128 0 0,0 0 0 0 0,4 2 0 0 0,-2-2 0 0 0,5 0 0 0 0,-2 0 0 0 0,2 0-72 0 0,0 0 200 0 0,3 0 32 0 0,-1 1 16 0 0,1-1 0 0 0,0 0-176 0 0,1 0 0 0 0,1 0 0 0 0,-1 0 0 0 0,2-1 0 0 0,-3 1 0 0 0,4 0 0 0 0,-3 0 0 0 0,1 1-448 0 0,0-1-56 0 0,1 3-8 0 0</inkml:trace>
  <inkml:trace contextRef="#ctx0" brushRef="#br0" timeOffset="98">17731 12403 6912 0 0,'0'0'304'0'0,"0"0"64"0"0,0 0-296 0 0,0 0-72 0 0,0 0 0 0 0,0 0 0 0 0,-2-2 600 0 0,0 1 104 0 0,2 1 16 0 0,0 0 8 0 0,0 0-136 0 0,0 0-24 0 0,-3-4-8 0 0,3 4 0 0 0,-4-4-144 0 0,4 4-32 0 0,0 0-8 0 0,0 0 0 0 0,0 0 8 0 0,0 0 0 0 0,-1-1 0 0 0,1 1 0 0 0,0 0-144 0 0,0 0-24 0 0,0 0-9 0 0,0 0 1 0 0,0 0-64 0 0,0 0-16 0 0,0 0 0 0 0,-1 5 0 0 0,-1-1-8 0 0,0 0-8 0 0,2 2 0 0 0,-2 1 0 0 0,2-1 16 0 0,0 4 8 0 0,0-2 0 0 0,0 1 0 0 0,0-2-136 0 0,0 0 0 0 0,0 1 64 0 0,2 3-64 0 0,-2-1 96 0 0,0 1 0 0 0,2-2-8 0 0,-2-1 0 0 0,0 1-24 0 0,0 0-64 0 0,2-2 96 0 0,-2 0-32 0 0,0-2-64 0 0,0 2 0 0 0,0-4 72 0 0,0 3-72 0 0,0-3 0 0 0,0-3 0 0 0,0 4 0 0 0,0-4 0 0 0,0 3 0 0 0,0-3 0 0 0,0 0 0 0 0,0 0-96 0 0,0 0-200 0 0,0 0-48 0 0,0 0-8 0 0,0 0 0 0 0,0 0-352 0 0,0 0-79 0 0,0 0-17 0 0,0 0-5344 0 0</inkml:trace>
  <inkml:trace contextRef="#ctx0" brushRef="#br0" timeOffset="99">19499 12434 7656 0 0,'-2'5'336'0'0,"2"-5"80"0"0,0 0-336 0 0,0 0-80 0 0,0 0 0 0 0,-4 6 0 0 0,4-6 736 0 0,0 0 136 0 0,-1 2 24 0 0,-2 4 8 0 0,0 1-136 0 0,1 0-24 0 0,2-7-8 0 0,-2 3 0 0 0,-2 2-192 0 0,3 0-32 0 0,1 1-17 0 0,0 0 1 0 0,0 0-152 0 0,1 0-32 0 0,-1 0-8 0 0,4 1 0 0 0,-4-5-240 0 0,4 1-64 0 0,-1 2 0 0 0,0 0 0 0 0,2-5 88 0 0,-1 0 8 0 0,1 3 0 0 0,0-1 0 0 0,0-4-96 0 0,0 2 0 0 0,0-3 0 0 0,0 3 0 0 0,3-5 0 0 0,-3 5 0 0 0,2-5 0 0 0,-2 2 64 0 0,-1 1-64 0 0,-1-5-88 0 0,2 1 24 0 0,-1 2 0 0 0,-3-2 64 0 0,-1 1-104 0 0,4 0 40 0 0,-4-2 64 0 0,2 2-112 0 0,0 0 40 0 0,-2 2 8 0 0,-2-3 0 0 0,0-1 64 0 0,1 2 0 0 0,-2 2 0 0 0,-1-1 0 0 0,3-1 0 0 0,-1-1 0 0 0,-2 4 0 0 0,-1-2 0 0 0,1 0 0 0 0,-1 0 0 0 0,1 4 0 0 0,0-1 0 0 0,-1 1 0 0 0,0 1 0 0 0,1-1 0 0 0,-1 3 0 0 0,0-2 64 0 0,0 3 0 0 0,3-4 0 0 0,-1 5 0 0 0,3-5 24 0 0,-4 5 8 0 0,3 0 0 0 0,1 1 0 0 0,0-3-96 0 0,1 1 0 0 0,-1 1 0 0 0,2-2 0 0 0,1-1 0 0 0,1 0 0 0 0,1 1 0 0 0,-1 0 64 0 0,3 1-64 0 0,1-4 0 0 0,-3 0 0 0 0,3 0 64 0 0,-2 0-64 0 0,3 0-88 0 0,1-2 24 0 0,-1 0 0 0 0,-2 1-56 0 0,3-1-8 0 0,-1 1 0 0 0,-1-1 0 0 0,2-2-200 0 0,-2 1-48 0 0,-3 1-8 0 0,2-1 0 0 0,3-2 177 0 0,-3-1 31 0 0,-3 3 8 0 0,1-1 0 0 0,-3-1 168 0 0,2 0 0 0 0,-1 3 64 0 0,-3-1-64 0 0,0-3 0 0 0,0 3 0 0 0,2-2 0 0 0,-2 5 0 0 0,-5-2 0 0 0,0 0 0 0 0,5 2 0 0 0,0 0 0 0 0,-5-1 0 0 0,1 1 0 0 0,4 0 0 0 0,-5 3 0 0 0,5-3 72 0 0,-5 2 0 0 0,0 3 0 0 0,5 0 0 0 0,0 0-8 0 0,0-1 0 0 0,0 2 0 0 0,3 0-1 0 0,1 3 1 0 0,-1-6 0 0 0,1 2 0 0 0,-2 0 0 0 0,1 1 56 0 0,2-3 8 0 0,0 0 0 0 0,0 4 0 0 0,-1-2 48 0 0,0-1 16 0 0,1 1 0 0 0,-2-1 0 0 0,0 1-336 0 0,-2 0-64 0 0,3 0-16 0 0,-2 0-6751 0 0</inkml:trace>
  <inkml:trace contextRef="#ctx0" brushRef="#br0" timeOffset="100">18540 12403 3224 0 0,'0'0'136'0'0,"0"0"40"0"0,0 0-176 0 0,0-3 0 0 0,0 3 0 0 0,0 0 0 0 0,0 0 1792 0 0,0 0 328 0 0,0 0 64 0 0,0 0 16 0 0,1 3-1304 0 0,0 3-264 0 0,1-1-56 0 0,1 1 0 0 0,-3 2-152 0 0,2 2-24 0 0,0 2-8 0 0,-2 1 0 0 0,0-1-200 0 0,0 0-33 0 0,0 2-15 0 0,1-1 0 0 0,-1 0-72 0 0,0-1-8 0 0,0-2-64 0 0,0 0 96 0 0,0-1-232 0 0,1-2-56 0 0,2 2 0 0 0,-3-2-6423 0 0</inkml:trace>
  <inkml:trace contextRef="#ctx0" brushRef="#br0" timeOffset="101">22431 12483 12728 0 0,'0'0'280'0'0,"0"0"56"0"0,0 0 16 0 0,0 0 0 0 0,0 0-280 0 0,0 0-72 0 0,0 0 0 0 0,0 0 0 0 0,2 0 560 0 0,1 0 96 0 0,-1-2 16 0 0,2 2 7 0 0,-2-2-519 0 0,3-1-96 0 0,-1 3-64 0 0,-1 0 64 0 0,2 0 8 0 0,-3-2 8 0 0,2-1 0 0 0,-2 0 0 0 0,1 1-256 0 0,-1-2-48 0 0,1 0-16 0 0,-3 0 1 0 0,2 1-41 0 0,-2-1-8 0 0,2-2 0 0 0,-2 0 0 0 0,0 0 136 0 0,0 4 24 0 0,0-3 8 0 0,-2 1 0 0 0,-1 0 120 0 0,1 1 120 0 0,0 0-24 0 0,-2-1-8 0 0,4 4 168 0 0,-5 0 40 0 0,-1 0 8 0 0,2 0 0 0 0,-1 5 15 0 0,-1-1 1 0 0,1 1 0 0 0,-1 0 0 0 0,1 0-64 0 0,-1 5 0 0 0,0-1-8 0 0,2-2 0 0 0,0 2-16 0 0,2-1 0 0 0,-2 2 0 0 0,0-1 0 0 0,3 0-104 0 0,-3-4-16 0 0,4 3-8 0 0,0-2 0 0 0,0 0-40 0 0,0-1 0 0 0,4-1-64 0 0,-3-1 96 0 0,5 1-96 0 0,-2-2 0 0 0,1-1 0 0 0,3 1 0 0 0,-3-2-192 0 0,2 0-96 0 0,0 0-8 0 0,3-2-8 0 0,-2-1-1096 0 0,1 1-215 0 0</inkml:trace>
  <inkml:trace contextRef="#ctx0" brushRef="#br0" timeOffset="102">15689 12439 8752 0 0,'0'0'776'0'0,"-5"0"-616"0"0,1 4-160 0 0,1-2 0 0 0,3-2 728 0 0,-5 1 112 0 0,1 4 24 0 0,2 0 8 0 0,-1-1-384 0 0,1 0-72 0 0,-1 0-24 0 0,1 3 0 0 0,1-2-72 0 0,1 1-24 0 0,0 0 0 0 0,1-2 0 0 0,1 2-152 0 0,1 0-32 0 0,2-4-8 0 0,0 1 0 0 0,-1 3-1 0 0,2-4 1 0 0,2 0 0 0 0,-1 0 0 0 0,2-4-104 0 0,-2 2 72 0 0,2 0-72 0 0,-1-4 64 0 0,0 2-64 0 0,-1-2 0 0 0,1-1 72 0 0,0 0-72 0 0,-2 1 64 0 0,1-2-64 0 0,-3 2 64 0 0,1-2-64 0 0,-2 3 208 0 0,0-2 8 0 0,-1 0 0 0 0,0 0 0 0 0,-2 0-72 0 0,0 1-16 0 0,-2-5 0 0 0,0 5 0 0 0,-4-2 208 0 0,2 1 40 0 0,-1 0 8 0 0,0 0 0 0 0,-1 1-280 0 0,-1 0-104 0 0,2-1 88 0 0,-2 4-88 0 0,-1 0 0 0 0,1 1 0 0 0,0 0 0 0 0,1 1-80 0 0,1-1-304 0 0,0 5-56 0 0,0-1-8 0 0,0 1-4631 0 0,0 0-921 0 0</inkml:trace>
  <inkml:trace contextRef="#ctx0" brushRef="#br0" timeOffset="103">22553 12429 4608 0 0,'0'0'200'0'0,"-1"2"48"0"0,0 1-248 0 0,-1-2 0 0 0,0 2 0 0 0,1 0 0 0 0,1 0 2240 0 0,0-1 408 0 0,1 5 72 0 0,-1-4 24 0 0,0 2-1760 0 0,2-1-353 0 0,-2 1-71 0 0,0 0-16 0 0,0 0-280 0 0,0 0-56 0 0,2-1-16 0 0,-2 1 0 0 0,0-1-128 0 0,0 1-64 0 0,1-1 64 0 0,-1-1-64 0 0,1-1 64 0 0,-1 2-64 0 0,0-4 0 0 0,0 0 64 0 0,0 0-64 0 0,0 0 0 0 0,0 0 0 0 0,0 0 0 0 0,0 0-112 0 0,0 0 40 0 0,0 0 8 0 0,0 0 0 0 0,0 0-8 0 0,0 0 0 0 0,2-4 0 0 0,2-1 0 0 0,-3 1 72 0 0,0-1 0 0 0,2 0 0 0 0,1-1 0 0 0,-1-1 80 0 0,1 1 8 0 0,1-3 0 0 0,-1 2 0 0 0,0 2 88 0 0,0-2 16 0 0,4-1 8 0 0,-2 1 0 0 0,0 3-8 0 0,0-1 0 0 0,2 0 0 0 0,-1 0 0 0 0,1 4-56 0 0,-4 1-8 0 0,2-2-8 0 0,0 4 0 0 0,-1 0 32 0 0,-1 2 8 0 0,0 4 0 0 0,0-4 0 0 0,0 5-160 0 0,-1-1 64 0 0,-3 0-64 0 0,2 1 0 0 0,0-1 0 0 0,-2 1 0 0 0,0 0 0 0 0,0 0-5823 0 0,0-3-1121 0 0</inkml:trace>
  <inkml:trace contextRef="#ctx0" brushRef="#br0" timeOffset="104">17709 12429 3624 0 0,'0'0'160'0'0,"0"0"32"0"0,0 0-192 0 0,0 0 0 0 0,0 0 0 0 0,0-2 0 0 0,0-3 96 0 0,0 5-16 0 0,0 0-8 0 0,0 0 0 0 0,2-3-176 0 0,-2 3-40 0 0</inkml:trace>
  <inkml:trace contextRef="#ctx0" brushRef="#br0" timeOffset="105">22030 12458 5528 0 0,'0'0'488'0'0,"-5"0"-392"0"0,5 0-96 0 0,-4 0 0 0 0,4 0 1536 0 0,0 0 288 0 0,0 0 64 0 0,0 0 0 0 0,0 0-1264 0 0,0 0-256 0 0,0 0-48 0 0,2 1-16 0 0,0-1 168 0 0,3 4 32 0 0,2-4 8 0 0,0 2-1 0 0,1-2-335 0 0,0 0-64 0 0,1 0-16 0 0,0 0 0 0 0,-1 0-176 0 0,1-2-40 0 0,2 2-8 0 0,0-2 0 0 0,-2 0-383 0 0,0-1-89 0 0,0 0-8 0 0,1 1-5528 0 0</inkml:trace>
  <inkml:trace contextRef="#ctx0" brushRef="#br0" timeOffset="106">16612 12495 10912 0 0,'0'0'480'0'0,"0"0"104"0"0,-3-2-464 0 0,3 2-120 0 0,0 0 0 0 0,0 0 0 0 0,0 0 448 0 0,0 0 72 0 0,1 0 16 0 0,2 0 0 0 0,2 0-96 0 0,1 0-24 0 0,1 0 0 0 0,0 0 0 0 0,1 0-224 0 0,0 0-56 0 0,1-3-8 0 0,-2 2 0 0 0,2-1-128 0 0,3 0 0 0 0,-3 2 0 0 0,2-2 0 0 0,-1-1-336 0 0,1 1-16 0 0,2-1-8 0 0,-3 1 0 0 0</inkml:trace>
  <inkml:trace contextRef="#ctx0" brushRef="#br0" timeOffset="107">20391 12563 7832 0 0,'0'0'696'0'0,"0"0"-560"0"0,-2 0-136 0 0,2 0 0 0 0,0 0 944 0 0,0 0 160 0 0,0 0 32 0 0,0 0 8 0 0,0 0-504 0 0,2 0-104 0 0,3 0-24 0 0,-1 0 0 0 0,2 0-56 0 0,2 0-8 0 0,2 0-9 0 0,0 2 1 0 0,-1-2-280 0 0,2 0-64 0 0,1 0 0 0 0,0 0-8 0 0,0-2-16 0 0,2 0 0 0 0,0 2 0 0 0,0-2 0 0 0,-4 0-72 0 0,3 1 0 0 0,-2-1 0 0 0,0 0 64 0 0,0 1-384 0 0,-2-1-88 0 0,0-1-8 0 0,0 1-4071 0 0,-1 0-817 0 0</inkml:trace>
  <inkml:trace contextRef="#ctx0" brushRef="#br0" timeOffset="108">20895 12575 9704 0 0,'0'0'424'0'0,"0"0"96"0"0,0 0-416 0 0,0 0-104 0 0,0 0 0 0 0,0 0 0 0 0,0 0 320 0 0,0 0 32 0 0,-2 3 16 0 0,2-3 0 0 0,0 0-104 0 0,0 0-16 0 0,-1 4-8 0 0,1-4 0 0 0,0 0-112 0 0,0 0-32 0 0,0 0 0 0 0,0 0 0 0 0,0 0-96 0 0,0 0 72 0 0,0 0-72 0 0,0 0 64 0 0,-3 2-64 0 0,3-2 96 0 0,0 0-96 0 0,0 0 96 0 0,-3 2-96 0 0,3-2 0 0 0,0 0 0 0 0,0 0 0 0 0,0 0 0 0 0,0 0 0 0 0,0 0 80 0 0,0 0-80 0 0,0 0 160 0 0,0 0-16 0 0,0 0-8 0 0,0 0 0 0 0,0 0 88 0 0,0 0 8 0 0,0 0 8 0 0,0 0 0 0 0,0 0-16 0 0,0 0 0 0 0,0-4 0 0 0,0 4 0 0 0,0 0-25 0 0,0 0-7 0 0,3-4 0 0 0,-2 1 0 0 0,-1 3 64 0 0,0 0 0 0 0,3-1 8 0 0,1-1 0 0 0,-2 0-120 0 0,0 0-24 0 0,1 2-8 0 0,0 0 0 0 0,1 0 32 0 0,-2 0 8 0 0,2 2 0 0 0,-3-2 0 0 0,2 2 24 0 0,0 0 8 0 0,0-2 0 0 0,1 1 0 0 0,-1 2-184 0 0,0 0 72 0 0,-2-2-72 0 0,-1-1 0 0 0,1 4 80 0 0,1 0-80 0 0,-2-1 64 0 0,0 0-64 0 0,0 0-96 0 0,-2 3-64 0 0,0-2-16 0 0,-3-2 0 0 0,0 0-1016 0 0,-3 3-208 0 0,2-3-39 0 0,-1 4-1 0 0</inkml:trace>
  <inkml:trace contextRef="#ctx0" brushRef="#br0" timeOffset="109">17666 12599 9528 0 0,'0'0'416'0'0,"0"0"96"0"0,0 0-408 0 0,0 0-104 0 0,0 0 0 0 0,0 0 0 0 0,0 0 672 0 0,0 0 120 0 0,-3 0 16 0 0,3 0 8 0 0,0 0-384 0 0,0 0-80 0 0,0 0-8 0 0,0 0-8 0 0,0 0-80 0 0,3 0-8 0 0,2 0-8 0 0,1 0 0 0 0,0 0-112 0 0,2 0-16 0 0,0 0-9 0 0,0 0 1 0 0,2 0-104 0 0,-1 0 72 0 0,0 0-72 0 0,2-3 64 0 0,-1 1-64 0 0,3 1 0 0 0,-3 1 72 0 0,1-2-72 0 0,-2 1-80 0 0,0-2-48 0 0,1 3-15 0 0,-2-1-1 0 0,2-1-496 0 0,-2 0-104 0 0,0 2-24 0 0</inkml:trace>
  <inkml:trace contextRef="#ctx0" brushRef="#br0" timeOffset="110">18148 12594 12464 0 0,'0'0'552'0'0,"0"0"120"0"0,0 0-544 0 0,0 0-128 0 0,0 0 0 0 0,0 0 0 0 0,3-1 480 0 0,1-1 72 0 0,-2 2 16 0 0,3-1 0 0 0,0 1-73 0 0,-2 0-15 0 0,2 1 0 0 0,-3 1 0 0 0,2-1-184 0 0,-2 4-40 0 0,-1 1 0 0 0,2 0-8 0 0,-1-2-8 0 0,-1 4 0 0 0,-2 0 0 0 0,1 0 0 0 0,-5 1-304 0 0,4 1-64 0 0,-2 0-16 0 0,-2 2 0 0 0,-1-2-800 0 0,-1 1-160 0 0,2-6-31 0 0,1 2-9 0 0</inkml:trace>
  <inkml:trace contextRef="#ctx0" brushRef="#br0" timeOffset="111">16386 12610 7368 0 0,'0'0'656'0'0,"0"0"-528"0"0,0 0-128 0 0,0 0 0 0 0,0 0 512 0 0,0 0 64 0 0,0 0 24 0 0,0 0 0 0 0,3 0-248 0 0,2 0-40 0 0,-1-2-16 0 0,1 0 0 0 0,2 2 16 0 0,-2-2 0 0 0,2 2 0 0 0,-2-1 0 0 0,2 1-200 0 0,0 0-40 0 0,0 0-8 0 0,0 0 0 0 0,3 0 80 0 0,-3-2 16 0 0,0-1 0 0 0,-2 3 0 0 0,4-3-312 0 0,-1 1-56 0 0,-4 2-16 0 0,3 0-5120 0 0</inkml:trace>
  <inkml:trace contextRef="#ctx0" brushRef="#br0" timeOffset="112">19139 12924 5984 0 0,'0'0'264'0'0,"0"0"56"0"0,0 0-256 0 0,-2 2-64 0 0,2-2 0 0 0,-4 2 0 0 0,1-2 1528 0 0,-1 4 288 0 0,-2-4 56 0 0,2 4 16 0 0,-2 1-960 0 0,1-2-184 0 0,0 2-40 0 0,0 0-1 0 0,-1 1-319 0 0,1 0-56 0 0,-1 2-8 0 0,1-3-8 0 0,1 3-120 0 0,-2-2-32 0 0,3-1 0 0 0,1 1 0 0 0,-1 2-64 0 0,1-5-8 0 0,0 3-8 0 0,2-1 0 0 0,2-4-80 0 0,0 3 0 0 0,1-3-80 0 0,-1 1 80 0 0,1-2-88 0 0,3 0 88 0 0,-1 0-96 0 0,0-2 96 0 0,1 1-280 0 0,0-1 0 0 0,2-1 0 0 0,0-2 0 0 0,-2 1-48 0 0,1-1-16 0 0,3-1 0 0 0,-3 2 0 0 0,0-2 113 0 0,1-2 15 0 0,-3 1 8 0 0,0 0 0 0 0,2-1 208 0 0,-4-1-64 0 0,0 1 64 0 0,0 0 0 0 0,0 2 112 0 0,-1-1 64 0 0,-1-4 16 0 0,-1 1 0 0 0,0-2 40 0 0,4 1 15 0 0,-4 1 1 0 0,0-3 0 0 0,-4 3-24 0 0,4 1 0 0 0,0-1 0 0 0,0 4 0 0 0,0-2-40 0 0,0 3-16 0 0,0 2 0 0 0,0 3 0 0 0,0 0-88 0 0,0 0-16 0 0,0 0-64 0 0,0 0 96 0 0,0 0 40 0 0,0 4 8 0 0,0 5 0 0 0,0 0 0 0 0,0 1-16 0 0,0 1-8 0 0,0 1 0 0 0,0 1 0 0 0,-1 1-120 0 0,-1-1-128 0 0,1-1 24 0 0,-1 1 8 0 0,1-2 96 0 0,-3 2 96 0 0,4-1-24 0 0,0 1 0 0 0,0-5-400 0 0,0 3-88 0 0,-1-5-8 0 0,2 3-7127 0 0</inkml:trace>
  <inkml:trace contextRef="#ctx0" brushRef="#br0" timeOffset="113">19558 12911 14600 0 0,'-3'7'640'0'0,"3"-7"144"0"0,0 0-624 0 0,0 0-160 0 0,-3 3 0 0 0,1 3 0 0 0,2-1 184 0 0,0 5 7 0 0,-1-3 1 0 0,1 4 0 0 0,0-1 96 0 0,-2 0 32 0 0,2-1 0 0 0,0 0 0 0 0,0-1-184 0 0,2 1-32 0 0,-1-1-8 0 0,1 0 0 0 0,0-3-96 0 0,-1 1 0 0 0,4-1 0 0 0,-2-1 0 0 0,-1-2-232 0 0,3 0-72 0 0,-2 0-16 0 0,2-2-6815 0 0</inkml:trace>
  <inkml:trace contextRef="#ctx0" brushRef="#br0" timeOffset="114">19540 12846 12064 0 0,'-9'-5'536'0'0,"6"2"104"0"0,1 0-512 0 0,-1 0-128 0 0,-1 1 0 0 0,1 1 0 0 0,0-2 200 0 0,3 3 16 0 0,0 0 0 0 0,0 0 0 0 0,0 0-16 0 0,0 0 0 0 0,0 0 0 0 0,0 0 0 0 0,0 0-272 0 0,3 4-56 0 0,2 0-16 0 0,0 0 0 0 0,4-1-920 0 0,-1 0-184 0 0,10 3-40 0 0,-3 0-8 0 0</inkml:trace>
  <inkml:trace contextRef="#ctx0" brushRef="#br0" timeOffset="115">20895 12844 7368 0 0,'0'0'656'0'0,"0"0"-528"0"0,-6 0-128 0 0,6 0 0 0 0,0 0 1280 0 0,-3 2 232 0 0,2 4 48 0 0,-3 1 8 0 0,1-1-960 0 0,2 2-184 0 0,-1 0-40 0 0,-1 4 0 0 0,3-2-176 0 0,-2 2-32 0 0,1-4-9 0 0,0 5 1 0 0,1-3 16 0 0,-3 2 0 0 0,3-1 0 0 0,-1-1 0 0 0,1 1-24 0 0,-1-2-8 0 0,-1 1 0 0 0,2-2 0 0 0,0-2-152 0 0,0 4-72 0 0,0-5 8 0 0,0 3 0 0 0,0-4 64 0 0,0 0-64 0 0,0-4 64 0 0,0 0-64 0 0,0 0-128 0 0,0 0-16 0 0,0 3-8 0 0,0-3 0 0 0,0 0 96 0 0,0 0 24 0 0,0 0 0 0 0,0 0 1 0 0,0 0 95 0 0,2-1-72 0 0,-1-5 72 0 0,3 2-64 0 0,-2-2 152 0 0,2 1 31 0 0,-1-1 9 0 0,0 4 0 0 0,2-4 24 0 0,0 2 8 0 0,0 0 0 0 0,-1 2 0 0 0,3 0-64 0 0,-3 2 0 0 0,3 0-8 0 0,-2 2 0 0 0,-1-2-8 0 0,1 2 0 0 0,0 2 0 0 0,-1 0 0 0 0,-1 2-16 0 0,1-2-64 0 0,1 1 96 0 0,-2 0-32 0 0,1 1-64 0 0,0 1 0 0 0,1-2 0 0 0,-2 1 64 0 0,-3-2-64 0 0,1 2 0 0 0,1-3 0 0 0,-1 1 0 0 0,3-1-480 0 0,-3 1-64 0 0,-1-4-16 0 0,0 0-6191 0 0</inkml:trace>
  <inkml:trace contextRef="#ctx0" brushRef="#br0" timeOffset="116">20203 12860 11952 0 0,'0'0'256'0'0,"-2"-2"64"0"0,2 2 0 0 0,0 0 24 0 0,0 0-280 0 0,0 0-64 0 0,0 0 0 0 0,0 0 0 0 0,0 0 552 0 0,0 0 96 0 0,0 0 24 0 0,0 0 0 0 0,0 3-320 0 0,-3 4-65 0 0,1 0-15 0 0,2 1 0 0 0,0-2-32 0 0,-2 3-8 0 0,0 3 0 0 0,1 0 0 0 0,-1 2-232 0 0,0-2 64 0 0,2 2-64 0 0,-2 1 0 0 0,2-4 96 0 0,-2 2 0 0 0,2-1 0 0 0,-2-2 0 0 0,2 1-96 0 0,2-3 0 0 0,0 0 0 0 0,0 2 0 0 0,2-3 0 0 0,1-2 0 0 0,-3 0 0 0 0,3 1 72 0 0,-1-2-72 0 0,3-2 0 0 0,-2 0-96 0 0,-1 0 96 0 0,2-2-456 0 0,-1 2-32 0 0,1-4-8 0 0,1 0-4079 0 0,-1 0-809 0 0</inkml:trace>
  <inkml:trace contextRef="#ctx0" brushRef="#br0" timeOffset="117">20157 12969 11144 0 0,'0'-1'488'0'0,"0"1"112"0"0,0 3-480 0 0,1-3-120 0 0,1 2 0 0 0,2-2 0 0 0,0 0 0 0 0,1 0-80 0 0,-1 0 16 0 0,0 0 0 0 0,3-2 64 0 0,1 2 64 0 0,-1-3-64 0 0,0 1 88 0 0,2 1-88 0 0,-2-2 0 0 0,1 0 0 0 0,1 1-88 0 0,-1-2-104 0 0,0 1-16 0 0,1 0-8 0 0,-1-1 0 0 0,-4 2-152 0 0,3-1-32 0 0,-3-3-8 0 0,3 3 0 0 0,-2-2 8 0 0,-1 1 0 0 0,-1 3 0 0 0,2-4 0 0 0,-3 1 336 0 0,2-1 64 0 0,-1 0 0 0 0,-2 0 0 0 0,1-3 584 0 0,0 4 96 0 0,-2 4 24 0 0,2-4 0 0 0,0-1 8 0 0,0 1 8 0 0,-2 4 0 0 0,0 0 0 0 0,0 0-112 0 0,0 0-32 0 0,0 0 0 0 0,0 0 0 0 0,0 0-89 0 0,0 0-15 0 0,0 0-8 0 0,1 2 0 0 0,-1 3-328 0 0,2 1-64 0 0,-2-2-8 0 0,0 4-64 0 0,-2-1 104 0 0,2-2-32 0 0,-1 3-8 0 0,-1 1 0 0 0,0-1 24 0 0,0 0 0 0 0,0 0 0 0 0,0 1 0 0 0,-1 0-88 0 0,2-1 96 0 0,1-1-96 0 0,-4 0 96 0 0,3 0-96 0 0,0-1 0 0 0,1-3 0 0 0,-2 0 64 0 0,-1 1-64 0 0,3-4 0 0 0,0 0 0 0 0,0 0 64 0 0,0 0-64 0 0,0 0 0 0 0,0 0 0 0 0,0 0 0 0 0,0 0-112 0 0,3-1 16 0 0,0-4 0 0 0,0 3 0 0 0,2-4 24 0 0,0 1 8 0 0,-1-1 0 0 0,-1 1 0 0 0,2 0 64 0 0,-1 0 0 0 0,1 2 0 0 0,0 0-64 0 0,0-2 64 0 0,-3 4 0 0 0,2 1 0 0 0,-1 0 0 0 0,1 1 0 0 0,-1 1-64 0 0,0 1 64 0 0,0 0-64 0 0,1 2 64 0 0,-3 1 0 0 0,2 0 0 0 0,0 1 0 0 0,-1-2 0 0 0,1 2 0 0 0,-1 2 0 0 0,-2-2 0 0 0,5-2 0 0 0,-2 0 0 0 0,-2 0 64 0 0,0 1-64 0 0,2-3 64 0 0,-1 3-64 0 0,0-3 64 0 0,1-2-64 0 0,0 2-256 0 0,1-3-80 0 0,1 1-16 0 0,-1-1-6703 0 0</inkml:trace>
  <inkml:trace contextRef="#ctx0" brushRef="#br0" timeOffset="118">18912 12960 10080 0 0,'0'0'224'0'0,"1"0"40"0"0,1 0 16 0 0,0-3 0 0 0,4 2-280 0 0,-4-2 0 0 0,4 0 0 0 0,-2 1 0 0 0,1-2 392 0 0,-2 3 24 0 0,2-1 8 0 0,-1 0 0 0 0,1-3-208 0 0,-1 3-48 0 0,1 2-8 0 0,-1 0 0 0 0,-1-4-48 0 0,0 2-16 0 0,1 0 0 0 0,-2-2 0 0 0,1 1-96 0 0,-2 1-128 0 0,-1 2 24 0 0,0 0 8 0 0,0 0 96 0 0,0 0-72 0 0,0-3 72 0 0,-1 0-64 0 0,-2 1 176 0 0,3 2 40 0 0,0 0 8 0 0,0 0 0 0 0,-2-4 72 0 0,-3 4 24 0 0,-3 0 0 0 0,2 4 0 0 0,2-2 48 0 0,-3-1 16 0 0,0 3 0 0 0,0-1 0 0 0,-1 0-129 0 0,3 3-31 0 0,-3 0 0 0 0,1 1 0 0 0,1-2 32 0 0,0 4 8 0 0,0-2 0 0 0,-1 1 0 0 0,3 1-40 0 0,0-2 0 0 0,0-1-8 0 0,1 1 0 0 0,2-1-72 0 0,0-2-16 0 0,2 2 0 0 0,0-3 0 0 0,1 1-64 0 0,1-1 64 0 0,2 0-64 0 0,-1-3 64 0 0,2 0-64 0 0,1 0 0 0 0,2 0 0 0 0,-1 0-88 0 0,3-1-368 0 0,1-1-80 0 0,1 1-8 0 0,-2-4-4095 0 0,2 4-825 0 0</inkml:trace>
  <inkml:trace contextRef="#ctx0" brushRef="#br0" timeOffset="119">19748 12907 11600 0 0,'-2'2'256'0'0,"-2"-2"48"0"0,0 1 16 0 0,-1 1 8 0 0,-1 0-264 0 0,1-1-64 0 0,-1 3 0 0 0,2-3 0 0 0,-1 3 680 0 0,1 0 120 0 0,-3 0 32 0 0,4 0 0 0 0,1 1-472 0 0,-1 1-89 0 0,0-3-15 0 0,2 3-8 0 0,0-2-96 0 0,-1 2-24 0 0,2-4 0 0 0,-2 3 0 0 0,2-2-56 0 0,2 0-8 0 0,1 2-64 0 0,1-3 96 0 0,-4-2-96 0 0,4 4 88 0 0,2-2-88 0 0,-1 1 80 0 0,0-1-80 0 0,0-1 64 0 0,3 4-64 0 0,-2-4 64 0 0,2-1-64 0 0,-1 3 0 0 0,0 1 0 0 0,-1-1 0 0 0,-1-1 0 0 0,3 2 0 0 0,-3-2 0 0 0,-1 1 0 0 0,-1 1 0 0 0,-1-3 0 0 0,-1 3 0 0 0,-1 0 0 0 0,-1-3 64 0 0,-1 2-64 0 0,2-3 64 0 0,-5 4-64 0 0,1-2 96 0 0,-2 0-32 0 0,-1-2 0 0 0,2 3 0 0 0,-2-2-64 0 0,-1-1 64 0 0,3 0-64 0 0,-2 3 64 0 0,1-3-160 0 0,-2-3-32 0 0,-1 3 0 0 0,1 0-8 0 0,1-1-472 0 0,4 1-96 0 0,3 0-23 0 0,-4-3-5841 0 0</inkml:trace>
  <inkml:trace contextRef="#ctx0" brushRef="#br0" timeOffset="120">18374 12917 8752 0 0,'0'0'776'0'0,"-4"-2"-616"0"0,1 2-160 0 0,1-1 0 0 0,2 1 608 0 0,-4-2 96 0 0,1 0 24 0 0,-2 1 0 0 0,3-1-56 0 0,2 2-16 0 0,-5 3 0 0 0,0 1 0 0 0,1-4-240 0 0,-1 0-40 0 0,1 1-16 0 0,-1 3-1 0 0,0-3-23 0 0,1 5-8 0 0,-1 0 0 0 0,1 0 0 0 0,0-1-224 0 0,3 2-40 0 0,-4-1-64 0 0,4-2 88 0 0,1 4-88 0 0,-3-2 0 0 0,3-2 0 0 0,3 2 0 0 0,-2-4 0 0 0,-1 4 0 0 0,6-2 0 0 0,-3-2 0 0 0,2 3 0 0 0,0-4 0 0 0,0 2 0 0 0,1 0 0 0 0,1-2 0 0 0,-1 3 0 0 0,-1-3 64 0 0,3 0-64 0 0,-1 2 0 0 0,0 0 0 0 0,-3-1 0 0 0,2 2 0 0 0,-1-1 0 0 0,0-1 0 0 0,-3-1 0 0 0,3 2 64 0 0,-2-2-64 0 0,-3-1 0 0 0,0 0 0 0 0,0 0 0 0 0,0 0 0 0 0,-3 3 0 0 0,3-3 0 0 0,-5 4 0 0 0,-1 0-192 0 0,0-4 16 0 0,0 3 8 0 0,-2-2 0 0 0,3 2-160 0 0,-3 0-32 0 0,1-1-8 0 0,-1-2 1 0 0,3 0-209 0 0,-4 0-32 0 0,4 1-16 0 0,-4-1 0 0 0</inkml:trace>
  <inkml:trace contextRef="#ctx0" brushRef="#br0" timeOffset="121">18158 12914 1376 0 0,'0'0'128'0'0,"-2"0"-128"0"0,-2 0 0 0 0,-1-2 0 0 0,3 2 1960 0 0,-2 0 376 0 0,4 0 64 0 0,-3 0 24 0 0,-1 2-1296 0 0,1 0-256 0 0,-1-2-48 0 0,-1 1-16 0 0,0 2-264 0 0,-1-2-48 0 0,0 2-16 0 0,0 3 0 0 0,1-1-201 0 0,0 1-47 0 0,0 2-8 0 0,2-1 0 0 0,-2-1-112 0 0,3 1-24 0 0,0 1-8 0 0,-1-4 0 0 0,0 2-80 0 0,3 0 64 0 0,0-1-64 0 0,0 0 64 0 0,3-2 0 0 0,-2 1 0 0 0,3-1 0 0 0,-2-1 0 0 0,2 0-64 0 0,0-2 0 0 0,1 0 0 0 0,0 0-88 0 0,-1 0 88 0 0,2 0 0 0 0,-2-2 0 0 0,1 0-64 0 0,1 1 64 0 0,-2-1-96 0 0,4-1 96 0 0,-2 2-96 0 0,-2-1 160 0 0,1 1 32 0 0,0-4 8 0 0,-2 5 0 0 0,-1-5-104 0 0,0 5 0 0 0,0-5 0 0 0,-1 2 0 0 0,1 2 0 0 0,-2-4-96 0 0,2 0 96 0 0,-2 2-80 0 0,0 1 200 0 0,3-5 40 0 0,0 1 0 0 0,-3 0 8 0 0,3 1-16 0 0,-3 1-8 0 0,1 2 0 0 0,0-5 0 0 0,2 7 80 0 0,-2-4 8 0 0,-1 4 8 0 0,0 0 0 0 0,0 0-240 0 0,0 0 0 0 0,0 0 0 0 0,1 4 0 0 0,-1-4 0 0 0,3 3 88 0 0,-3 2-88 0 0,0 0 80 0 0,2 2-80 0 0,-2-2 0 0 0,2 3 72 0 0,-1-2-72 0 0,-1 1 0 0 0,2 2 0 0 0,0-3 0 0 0,-1-1 0 0 0,0 1-72 0 0,1 2-56 0 0,0-5 0 0 0,-1 3-8 0 0,1-4-840 0 0,0 1-168 0 0,2 2-31 0 0</inkml:trace>
  <inkml:trace contextRef="#ctx0" brushRef="#br0" timeOffset="122">21041 12921 9672 0 0,'0'0'864'0'0,"-2"-2"-696"0"0,-1 1-168 0 0,3 1 0 0 0,0 0 424 0 0,0 0 56 0 0,0 0 0 0 0,0 0 8 0 0,-4 0-64 0 0,0 0-8 0 0,0 0-8 0 0,0 1 0 0 0,-1 3 0 0 0,-1 0 0 0 0,2-2 0 0 0,-4 2 0 0 0,2 1-336 0 0,-4 3-72 0 0,0-3 0 0 0,-1 1 0 0 0,3 0-256 0 0,0 1-56 0 0,-2-1-8 0 0,0 0-3736 0 0,1 0-744 0 0</inkml:trace>
  <inkml:trace contextRef="#ctx0" brushRef="#br0" timeOffset="123">17871 12968 11544 0 0,'0'0'256'0'0,"0"0"48"0"0,-5 1 16 0 0,5-1 0 0 0,0 0-256 0 0,0 0-64 0 0,0 0 0 0 0,0 0 0 0 0,0 0 696 0 0,0 0 120 0 0,0 0 24 0 0,0 0 8 0 0,0 0-448 0 0,0 0-89 0 0,0 0-23 0 0,0 0 0 0 0,3 4-128 0 0,-1-3-24 0 0,1 3-8 0 0,2-4 0 0 0,1 1-128 0 0,0-1 80 0 0,-2 0-80 0 0,3-1 64 0 0,-1 1-64 0 0,2-2 0 0 0,-3 0 0 0 0,2 1 0 0 0,0-3 0 0 0,-2 1-112 0 0,0-2 16 0 0,2 4 0 0 0,-2-3 0 0 0,0 1 0 0 0,-1 0 0 0 0,0 0 0 0 0,-1-1 96 0 0,-1 2 0 0 0,-2 2 0 0 0,0 0 0 0 0,0-5 160 0 0,0 1 8 0 0,-1-1 0 0 0,1 5 0 0 0,-3-1-168 0 0,-2-2 0 0 0,1 0 0 0 0,-1 3-64 0 0,0 0 64 0 0,1 0 88 0 0,-2 2-24 0 0,-1-1 0 0 0,1 2-64 0 0,1 0 64 0 0,-3 0-64 0 0,0 3 64 0 0,0-3 24 0 0,2 4 0 0 0,0 1 0 0 0,-2-3 0 0 0,2 3 32 0 0,1-1 8 0 0,2 1 0 0 0,-2 0 0 0 0,4 1-32 0 0,-1-3-8 0 0,1 1 0 0 0,1-1 0 0 0,0 0 32 0 0,1 0 8 0 0,2-1 0 0 0,2-1 0 0 0,-2-1-128 0 0,3 0 0 0 0,2 0-96 0 0,2-3 96 0 0,-3 4-184 0 0,4-2 24 0 0,2-2 0 0 0,-1-2-5023 0 0,0 2-1009 0 0</inkml:trace>
  <inkml:trace contextRef="#ctx0" brushRef="#br0" timeOffset="124">17453 12922 8088 0 0,'0'0'352'0'0,"0"0"88"0"0,0 0-352 0 0,0 0-88 0 0,0 0 0 0 0,0 0 0 0 0,0 0 720 0 0,0 0 128 0 0,6 2 24 0 0,-4-2 8 0 0,3 4-288 0 0,-4-3-56 0 0,-1-1-16 0 0,2 5 0 0 0,1 1-144 0 0,-1-2-32 0 0,-2 0-8 0 0,1 4 0 0 0,-1-4-240 0 0,2 4-96 0 0,-2-2 88 0 0,0 1-88 0 0,0-2 88 0 0,0 1-88 0 0,0-2 96 0 0,0 1-96 0 0,0-2 72 0 0,0-3-72 0 0,0 0 0 0 0,0 0 72 0 0,0 0-72 0 0,0 0 0 0 0,0 0 0 0 0,0 0 63 0 0,0 0-63 0 0,0 0 0 0 0,0 0 0 0 0,0 0 0 0 0,0 0-95 0 0,2-1 95 0 0,-2-4-96 0 0,4 3 96 0 0,1-4 0 0 0,-1 1 0 0 0,0 1 0 0 0,0 0 0 0 0,2-2 0 0 0,-2 1 0 0 0,4-1 0 0 0,-2 2 0 0 0,-1 1 72 0 0,2 0-72 0 0,-1 1 80 0 0,-2-2-80 0 0,3 4 159 0 0,-3 0-23 0 0,2 0 0 0 0,-1 0 0 0 0,-2 4-16 0 0,0-2-8 0 0,0 1 0 0 0,-3-3 0 0 0,2 4-112 0 0,0 1 72 0 0,-2 1-72 0 0,2-1 64 0 0,-2 0-64 0 0,0 1 0 0 0,-2-4 0 0 0,2 4 0 0 0,0-6 0 0 0,-2 4 0 0 0,2-4-96 0 0,0 0 96 0 0,-4 5-160 0 0,4-5 32 0 0,0 0 8 0 0,0 0 0 0 0,0 0 120 0 0,0 0 0 0 0,0 0 0 0 0,0 0 0 0 0,0 0-72 0 0,4-4 72 0 0,-2 0-64 0 0,0 1 64 0 0,1-2 0 0 0,2-2 72 0 0,0 2 0 0 0,-1-2 0 0 0,3 1 120 0 0,1-1 32 0 0,-1 2 0 0 0,-1 0 0 0 0,0 1-112 0 0,3-1-16 0 0,-1 3-8 0 0,-1-2 0 0 0,2 2 0 0 0,-1 0 0 0 0,-1 0 0 0 0,1 2 0 0 0,0 2 88 0 0,0 0 16 0 0,-4 0 8 0 0,2 2 0 0 0,-1 0-72 0 0,2 1-24 0 0,-5 2 0 0 0,1-2 0 0 0,1 2-104 0 0,-2 1 72 0 0,1-2-72 0 0,-3 1 64 0 0,1 0-64 0 0,0 1 0 0 0,1-1-80 0 0,-1-3 80 0 0,-1 2-416 0 0,1-2-40 0 0,3 1-8 0 0,-3-1-4535 0 0,-1-4-913 0 0</inkml:trace>
  <inkml:trace contextRef="#ctx0" brushRef="#br0" timeOffset="125">20507 12992 10656 0 0,'0'0'472'0'0,"0"0"96"0"0,0 0-456 0 0,0 0-112 0 0,0 0 0 0 0,0 0 0 0 0,0 0 384 0 0,0 0 64 0 0,4 3 0 0 0,-3-3 8 0 0,-1 0-16 0 0,2 0-8 0 0,3 0 0 0 0,-2 0 0 0 0,-1-2-152 0 0,3 1-32 0 0,-3-1-8 0 0,2 2 0 0 0,-1-2-144 0 0,2 0-25 0 0,-4 1-7 0 0,3-4 0 0 0,-3 4-64 0 0,2-2 0 0 0,-2 0 0 0 0,3-1 0 0 0,-4 1-64 0 0,0-3-8 0 0,1 2 1 0 0,-1 1-1 0 0,2-2 72 0 0,-2 0 0 0 0,0 0 0 0 0,-2-1-64 0 0,1 3 64 0 0,1 2 0 0 0,-5-4 0 0 0,2 4 0 0 0,3 1 0 0 0,-5 1 128 0 0,-1-1-33 0 0,1 5-7 0 0,1-1 40 0 0,-1-2 16 0 0,0 2 0 0 0,-2 1 0 0 0,2 3 16 0 0,1 0 8 0 0,-3 1 0 0 0,1-3 0 0 0,2 4-8 0 0,-2-4 0 0 0,2 2 0 0 0,2 1 0 0 0,-1-2-48 0 0,6 1-16 0 0,-1-4 0 0 0,2 3 0 0 0,2-3-24 0 0,0 1-8 0 0,2-1 0 0 0,3 0 0 0 0,1-2-624 0 0,2 0-128 0 0,1-2-24 0 0</inkml:trace>
  <inkml:trace contextRef="#ctx0" brushRef="#br0" timeOffset="126">18722 12944 11056 0 0,'0'0'488'0'0,"0"0"104"0"0,0 0-472 0 0,0 0-120 0 0,0 0 0 0 0,0 0 0 0 0,0 0 760 0 0,0 0 128 0 0,0 0 24 0 0,0 0 8 0 0,1 1-408 0 0,2 3-89 0 0,-2 1-7 0 0,1 1-8 0 0,0-1-192 0 0,-1 0-40 0 0,1 0-8 0 0,-1 0 0 0 0,-1 4-64 0 0,0-2-8 0 0,0-1-8 0 0,0-2 0 0 0,0 2-88 0 0,0-1 80 0 0,0-1-80 0 0,0 1 80 0 0,0-2-80 0 0,-1-1 0 0 0,-2-1 0 0 0,3-1 0 0 0,0 0 0 0 0,0 0-96 0 0,0 0 16 0 0,0 0 8 0 0,0 0-8 0 0,0 0 0 0 0,0 0 0 0 0,0-5 0 0 0,0 1 80 0 0,0-1-96 0 0,1 0 96 0 0,-1 0-96 0 0,2 1 16 0 0,-1-1 0 0 0,0-1 0 0 0,2-2 0 0 0,-1 2 80 0 0,1-2 96 0 0,1-1-16 0 0,-1 3-8 0 0,2 1-288 0 0,-2-1-56 0 0,1 2-16 0 0,0 0 0 0 0,0-1-96 0 0,1 5-31 0 0,-1 0-1 0 0,1 0 0 0 0,-2 0-136 0 0,2 0-32 0 0,-2 0-8 0 0</inkml:trace>
  <inkml:trace contextRef="#ctx0" brushRef="#br0" timeOffset="127">18524 12944 4144 0 0,'0'0'368'0'0,"0"0"-296"0"0,0 0-72 0 0,0 0 0 0 0,0 0 1880 0 0,0 0 360 0 0,0 0 64 0 0,-4-2 24 0 0,4 2-1320 0 0,0 0-264 0 0,-4-1-48 0 0,4 1-17 0 0,-3 1-215 0 0,0 1-48 0 0,0 1 0 0 0,-1 1-8 0 0,4 1-256 0 0,-4 1-56 0 0,3 1 0 0 0,-1-2-8 0 0,0 1 8 0 0,2-1 0 0 0,0 0 0 0 0,2 1 0 0 0,0 0-96 0 0,-1-2 0 0 0,1 0 72 0 0,0 1-72 0 0,0-2 0 0 0,0 0 0 0 0,1-1 0 0 0,2 1 0 0 0,-3-3-208 0 0,2 1 0 0 0,0-1 0 0 0,3 0 0 0 0,-2-1-144 0 0,-1 1-24 0 0,2-3-8 0 0,-2 1 0 0 0,5-2 168 0 0,-4 2 33 0 0,-1-3 7 0 0,1-1 0 0 0,0 4 16 0 0,-1-4 8 0 0,1 0 0 0 0,-4 1 0 0 0,4 0 152 0 0,-4 2 64 0 0,2-3-64 0 0,-2 4 96 0 0,2-5 120 0 0,-3 2 16 0 0,1 2 8 0 0,-1-2-1 0 0,1 0 81 0 0,-1 2 24 0 0,0 3 0 0 0,0 0 0 0 0,0 0-80 0 0,0 0-8 0 0,0 0-8 0 0,0 0 0 0 0,0 0-64 0 0,0 0-16 0 0,0 0 0 0 0,0 0 0 0 0,0 6-80 0 0,0-1-24 0 0,0 0 0 0 0,0 3 0 0 0,0-2 32 0 0,2 2 8 0 0,-2-2 0 0 0,0 3 0 0 0,0-1-104 0 0,2-2-80 0 0,-2-1 16 0 0,3 3 0 0 0,-2-3-8 0 0,0-2 0 0 0,1 2 0 0 0,0-1 0 0 0,1 0-376 0 0,-1-4-80 0 0,0 5-16 0 0,1-5-6783 0 0</inkml:trace>
  <inkml:trace contextRef="#ctx0" brushRef="#br0" timeOffset="128">21037 13009 12408 0 0,'0'0'544'0'0,"0"0"128"0"0,0 0-544 0 0,0 0-128 0 0,0 0 0 0 0,0 0 0 0 0,0 0 416 0 0,0 0 64 0 0,4 0 0 0 0,-4 0 8 0 0,0 0-48 0 0,3 2-17 0 0,1-2 1 0 0,-1 0 0 0 0,2 0-232 0 0,1 0-56 0 0,-2-2-8 0 0,1 1 0 0 0,2-4-40 0 0,-3 4-16 0 0,1-2 0 0 0,1 1 0 0 0,-2-3-72 0 0,1 1 0 0 0,0 0 0 0 0,-1 2 0 0 0,0-2 0 0 0,-3 1 0 0 0,2-3 0 0 0,-1 4 0 0 0,-1-1 64 0 0,1-1-64 0 0,-2 4 64 0 0,0 0-64 0 0,0 0 0 0 0,0 0 0 0 0,-3-1 0 0 0,-1-1 0 0 0,0 0 0 0 0,-1 2 0 0 0,3 0 0 0 0,-5 0 0 0 0,1 2 96 0 0,0 0-32 0 0,-2 2 0 0 0,0-2 0 0 0,2 2-64 0 0,0 0 0 0 0,-2 1 0 0 0,2 1 0 0 0,2 2 96 0 0,-1-1 0 0 0,1-1 0 0 0,-1 3 0 0 0,2-2 128 0 0,-1 0 24 0 0,3 0 8 0 0,-1-1 0 0 0,2 2-256 0 0,2-3 0 0 0,1 0 0 0 0,0 1 0 0 0,1-2 0 0 0,2 0 0 0 0,1 0 0 0 0,-1 0 0 0 0,2-2-160 0 0,-1-2-72 0 0,1 0-24 0 0,0 1 0 0 0,2-1-264 0 0,-2-1-56 0 0,2 1-16 0 0,0 0-4127 0 0,0-2-825 0 0</inkml:trace>
  <inkml:trace contextRef="#ctx0" brushRef="#br0" timeOffset="129">21238 13005 12408 0 0,'0'0'272'0'0,"0"0"56"0"0,0 0 16 0 0,0 0 8 0 0,-2 7-288 0 0,2-7-64 0 0,0 0 0 0 0,-2 5 0 0 0,-1 0 536 0 0,1 1 88 0 0,2-6 16 0 0,-2 3 8 0 0,2 2-273 0 0,-1 0-55 0 0,1-5-16 0 0,0 0 0 0 0,1 5-176 0 0,3-2-32 0 0,-3 1 0 0 0,3-2-8 0 0,-2-1-88 0 0,1 1 80 0 0,1 0-80 0 0,0-2 80 0 0,1 0-80 0 0,-1 0 0 0 0,2 0 0 0 0,-1 0 0 0 0,0 0-104 0 0,0-2 40 0 0,-2 0 64 0 0,-1-1-104 0 0,3 0 104 0 0,-1 2 0 0 0,1-2 0 0 0,-3 2 80 0 0,0-3-80 0 0,3-1 96 0 0,-3 2-96 0 0,0 0 96 0 0,1-3 24 0 0,-3 4 8 0 0,2-3 0 0 0,-1 2 0 0 0,0-2 168 0 0,2-1 40 0 0,-2 3 8 0 0,0 2 0 0 0,-1 1-216 0 0,0 0-32 0 0,3-4-16 0 0,-3 4 0 0 0,0 0 24 0 0,0 0 8 0 0,0 0 0 0 0,0 4 0 0 0,0 2-40 0 0,2 1-8 0 0,0-2 0 0 0,-2 5 0 0 0,0-1 168 0 0,0 1 32 0 0,1 2 8 0 0,1-1 0 0 0,0 3-168 0 0,0 1-32 0 0,2-1-8 0 0,-1 1 0 0 0,-1 4-64 0 0,2-5 0 0 0,-1 4 0 0 0,-1-1 0 0 0,2 0 0 0 0,0-5 0 0 0,-3 3 72 0 0,0-3-72 0 0,0 1 64 0 0,-1-7-64 0 0,-1 1 80 0 0,-1-1-80 0 0,-2-4 96 0 0,0 2-32 0 0,-3-4-64 0 0,1 0 96 0 0,-1 0-96 0 0,-2-1 0 0 0,1-3 0 0 0,-1 0 0 0 0,-2-1-1056 0 0,0 0-160 0 0,-1-5-32 0 0</inkml:trace>
  <inkml:trace contextRef="#ctx0" brushRef="#br0" timeOffset="130">16725 13169 9672 0 0,'-2'4'864'0'0,"1"-1"-696"0"0,1-3-168 0 0,0 0 0 0 0,-2 3 656 0 0,1 2 96 0 0,-2-1 16 0 0,1 2 8 0 0,0-2-136 0 0,-1 3-24 0 0,1 3-8 0 0,-1-1 0 0 0,3 3-241 0 0,-4 0-47 0 0,3 0-16 0 0,-3 0 0 0 0,1 1-112 0 0,0-1-16 0 0,2 0-8 0 0,-3 1 0 0 0,2-3-104 0 0,0 0-64 0 0,0-1 80 0 0,2 0-80 0 0,-1 0 64 0 0,1-1-64 0 0,-2-1 0 0 0,2 2 0 0 0,0-4-280 0 0,0 2-104 0 0,0-2-16 0 0,0 0-4263 0 0,2-3-849 0 0</inkml:trace>
  <inkml:trace contextRef="#ctx0" brushRef="#br0" timeOffset="131">16563 13226 3224 0 0,'-2'-3'288'0'0,"0"1"-288"0"0,1-2 0 0 0,1 1 0 0 0,0 2 1504 0 0,0-1 256 0 0,-2 0 40 0 0,1-2 16 0 0,0 4-1144 0 0,-2-3-232 0 0,2 3-48 0 0,0-2-8 0 0,1 2-256 0 0,-4-2-48 0 0,1 2-16 0 0,1 0 0 0 0,-2-1-64 0 0,-2 1 96 0 0,2 0-96 0 0,-1 0 96 0 0,1-2 136 0 0,-1 2 32 0 0,1 0 8 0 0,-1 0 0 0 0,1 0-176 0 0,-1-2-96 0 0,1 2 96 0 0,-1 2-96 0 0,0-2 88 0 0,0 2-88 0 0,0-2 80 0 0,2 1-80 0 0,3-1 64 0 0,-4 0-64 0 0,4 0 0 0 0,-4 0 0 0 0,4 0 208 0 0,0 0-8 0 0,0 0 0 0 0,0 0 0 0 0,-4 0-24 0 0,4 0-8 0 0,-4 2 0 0 0,4-2 0 0 0,0 0-40 0 0,0 0 0 0 0,-5 2-8 0 0,3 1 0 0 0,-1 1-16 0 0,1 0-1 0 0,2-4 1 0 0,-3 4 0 0 0,-1 2-40 0 0,3-1 0 0 0,-2 0-64 0 0,1 1 96 0 0,2 0 0 0 0,-4 1-8 0 0,3 3 0 0 0,-2-2 0 0 0,2-1-88 0 0,-1 2 80 0 0,2-2-80 0 0,0-1 80 0 0,-2 3-8 0 0,2-1 0 0 0,0 2 0 0 0,2-1 0 0 0,-2-1 32 0 0,0-1 8 0 0,0 2 0 0 0,2 0 0 0 0,-2-2-112 0 0,0 1 64 0 0,4-1-64 0 0,-4 0 0 0 0,1 1 72 0 0,3 0-72 0 0,-2-4 64 0 0,1 3-64 0 0,1-5 64 0 0,-2 1-64 0 0,2 2 64 0 0,-1-4-64 0 0,1-2 0 0 0,1 1-72 0 0,-1 1 0 0 0,2-1 0 0 0,-2 0-248 0 0,2-1-40 0 0,-1-1-16 0 0,2 0 0 0 0,0 2-271 0 0,-3-1-57 0 0,2-3-16 0 0,0 0-5256 0 0</inkml:trace>
  <inkml:trace contextRef="#ctx0" brushRef="#br0" timeOffset="132">16873 13279 10136 0 0,'-9'-2'896'0'0,"6"0"-712"0"0,-2-2-184 0 0,1 3 0 0 0,-1-2 600 0 0,2 2 80 0 0,-1-1 24 0 0,-2 2 0 0 0,1 0-40 0 0,-1 0-8 0 0,2 2 0 0 0,-1 2-1 0 0,1-3-303 0 0,0 5-64 0 0,-3-4-16 0 0,2 2 0 0 0,0 1-80 0 0,3 1-24 0 0,-2-1 0 0 0,1 2 0 0 0,2-1-56 0 0,-1-2-16 0 0,1 4 0 0 0,2-4 0 0 0,1 0-96 0 0,2 0 64 0 0,-3 1-64 0 0,2-2 0 0 0,2 0 64 0 0,0 1-64 0 0,0-2 0 0 0,1-1 72 0 0,2 1-8 0 0,-1 0-64 0 0,1 0 96 0 0,1-1-32 0 0,-2 1 0 0 0,1 0-64 0 0,0 0 96 0 0,0 0-32 0 0,-1 1-64 0 0,1 1 0 0 0,-4-3 72 0 0,3 3-72 0 0,-4-4 0 0 0,0 1 72 0 0,-2 3-72 0 0,-1-4 0 0 0,-1 3 96 0 0,-2 1-32 0 0,0-2 0 0 0,-4 1-64 0 0,1 0 96 0 0,0 2-32 0 0,-1-1 0 0 0,0-2-64 0 0,-1 0 0 0 0,2-1 0 0 0,-3 1 0 0 0,2-1 0 0 0,-1-1-144 0 0,3 0-32 0 0,-3 0-8 0 0,1-1 0 0 0,2-1-296 0 0,-2-1-64 0 0,5 1-16 0 0,2 2 0 0 0,-4-4-911 0 0,3 4-177 0 0</inkml:trace>
  <inkml:trace contextRef="#ctx0" brushRef="#br0" timeOffset="133">16978 13350 1376 0 0,'0'0'128'0'0,"0"0"-128"0"0,0 0 0 0 0,0 3 0 0 0,0-3 1752 0 0,2 4 328 0 0,-2-1 64 0 0,0-3 8 0 0,1 4-1096 0 0,1 0-224 0 0,-2-4-48 0 0,2 1-8 0 0,-2-1-88 0 0,1 2-16 0 0,-1-2-8 0 0,1 1 0 0 0,5 2-304 0 0,-4-3-57 0 0,4-3-15 0 0,-2 2 0 0 0,2-1-40 0 0,-2 1-16 0 0,0-3 0 0 0,2 0 0 0 0,0 1-232 0 0,-2-1 0 0 0,1-1 0 0 0,-2 2 0 0 0,2-2-72 0 0,-2 0-16 0 0,-2-1 0 0 0,3 1 0 0 0,-2 0 152 0 0,-2-3 24 0 0,2 4 8 0 0,-2-1 0 0 0,-2-1-96 0 0,2 0 0 0 0,-2 2 0 0 0,0-1 64 0 0,-1 0 40 0 0,0 0 8 0 0,-1 4 0 0 0,2 0 0 0 0,2 1-16 0 0,-4 1 0 0 0,-1 0 0 0 0,0 4 0 0 0,0-3-8 0 0,-1 4-8 0 0,2 0 0 0 0,-1 2 0 0 0,0 1 8 0 0,3-1 0 0 0,-4 1 0 0 0,4 2 0 0 0,-1-1 0 0 0,2 0 0 0 0,-1 1 0 0 0,2-1 0 0 0,2 1-24 0 0,2-1 0 0 0,-2 0 0 0 0,4-1 0 0 0,-1 0-64 0 0,2-4 64 0 0,2 2-64 0 0,0-3 64 0 0,4 0-64 0 0,1-2 0 0 0,-2 0 0 0 0,2-2-5415 0 0,2 0-1065 0 0</inkml:trace>
  <inkml:trace contextRef="#ctx0" brushRef="#br0" timeOffset="134">16439 13346 1840 0 0,'0'0'160'0'0,"0"0"-160"0"0,0 0 0 0 0,0 0 0 0 0,0 0 1968 0 0,0 0 360 0 0,0 0 72 0 0,2 0 8 0 0,3-2-1928 0 0,2-1-384 0 0,0 1-96 0 0,1-2 0 0 0,2 0 0 0 0,0 0-80 0 0,1 1 16 0 0,2 0-3024 0 0,-1-3-600 0 0</inkml:trace>
  <inkml:trace contextRef="#ctx0" brushRef="#br0" timeOffset="135">18998 13664 10136 0 0,'-7'0'896'0'0,"2"0"-712"0"0,0-2-184 0 0,-2 2 0 0 0,1 2 608 0 0,1 0 96 0 0,-1-2 8 0 0,0 3 8 0 0,-2-1 72 0 0,2 3 8 0 0,1-2 8 0 0,-3 2-1 0 0,1 2-375 0 0,-1-1-80 0 0,2 0-8 0 0,0 2-8 0 0,0 0 40 0 0,1-1 8 0 0,2 0 0 0 0,-1 3 0 0 0,1-4-264 0 0,1 1-56 0 0,2 0 0 0 0,0-2-64 0 0,0 0 72 0 0,0-2-72 0 0,2 2 0 0 0,2-2 72 0 0,0-2-72 0 0,0 3 0 0 0,2-4-96 0 0,0 0 96 0 0,0 0-224 0 0,1-4 24 0 0,-1 3 0 0 0,3-4 0 0 0,-1 2 0 0 0,-1-1 0 0 0,3-4 0 0 0,-4 1 0 0 0,0 1 104 0 0,2 0 16 0 0,-2-2 8 0 0,1 3 0 0 0,-2-2 72 0 0,-2 0 0 0 0,1-2 0 0 0,-1-1 0 0 0,1-1 0 0 0,-3 1 0 0 0,1-2 0 0 0,0 0 0 0 0,-1 3 96 0 0,1-2-8 0 0,-2-2-8 0 0,1 4 0 0 0,1-2 32 0 0,-2-1 8 0 0,-2 1 0 0 0,2 2 0 0 0,2-3-8 0 0,-2 3 0 0 0,1 1 0 0 0,-1 0 0 0 0,0 2-48 0 0,2 3-64 0 0,1-1 88 0 0,-3 4-88 0 0,3 2 88 0 0,-1 1-88 0 0,0 3 80 0 0,1 0-80 0 0,-2 5 112 0 0,-1-1-24 0 0,0 3-8 0 0,0-1 0 0 0,-1 2-80 0 0,-2 4 0 0 0,2-3 0 0 0,-2 2 64 0 0,2-1-64 0 0,-3 0 80 0 0,1-3-80 0 0,0 3 80 0 0,2-2-192 0 0,-2 2-40 0 0,1-4-8 0 0,0 1 0 0 0,1-2-1112 0 0,1 0-224 0 0</inkml:trace>
  <inkml:trace contextRef="#ctx0" brushRef="#br0" timeOffset="136">18589 13605 11720 0 0,'0'0'256'0'0,"0"0"48"0"0,0 2 16 0 0,3 3 16 0 0,0 0-272 0 0,-3-1-64 0 0,1 1 0 0 0,0 3 0 0 0,1 1 360 0 0,0-1 56 0 0,0 1 16 0 0,-1 0 0 0 0,2-3-232 0 0,-2 6-40 0 0,2-2-16 0 0,-2 1 0 0 0,0 0 16 0 0,-1 2 0 0 0,2-5 0 0 0,-1 3 0 0 0,0-2-488 0 0,3-1-96 0 0,-1 0-24 0 0,0 0 0 0 0</inkml:trace>
  <inkml:trace contextRef="#ctx0" brushRef="#br0" timeOffset="137">17952 13637 12640 0 0,'-7'-5'280'0'0,"7"5"56"0"0,0 0 16 0 0,-6 0 0 0 0,6 0-288 0 0,-4-2-64 0 0,-2 1 0 0 0,1 1 0 0 0,5 0 416 0 0,-6-3 72 0 0,4 3 16 0 0,2 0 0 0 0,-5 0-344 0 0,5 0-72 0 0,0 0-16 0 0,0 0 0 0 0,0 0-136 0 0,-4 3-32 0 0,4-3-8 0 0,-3 3-4192 0 0,3-3-840 0 0</inkml:trace>
  <inkml:trace contextRef="#ctx0" brushRef="#br0" timeOffset="138">17724 13754 11720 0 0,'0'0'256'0'0,"-1"-5"48"0"0,-3 0 16 0 0,1-1 16 0 0,2 1-272 0 0,-2 2-64 0 0,-1-2 0 0 0,-1 1 0 0 0,2 1 480 0 0,-2 3 72 0 0,5 0 24 0 0,-7 0 0 0 0,1 1-208 0 0,0 1-40 0 0,1 3-8 0 0,-1 1-1 0 0,-1 0 273 0 0,4 3 48 0 0,-2-2 16 0 0,0 2 0 0 0,0 1-912 0 0,3 1-176 0 0,-3-3-40 0 0,2 2-8 0 0,-1-1 400 0 0,3 0 80 0 0,1-2 0 0 0,0-1 0 0 0,0 0 136 0 0,1-1 8 0 0,3-1 0 0 0,-1 0 0 0 0,2-2-240 0 0,0-2-56 0 0,2 0-8 0 0,0 0 0 0 0,1-5-64 0 0,1 4-8 0 0,-1-4-8 0 0,1 1 1 0 0,0-1-49 0 0,-1-2-16 0 0,2 0 0 0 0,-2 0 0 0 0,-2 0 112 0 0,0-2 16 0 0,0 1 8 0 0,0-1 0 0 0,-1 2 168 0 0,0-3 0 0 0,0 1 0 0 0,-5 0 0 0 0,2 1 88 0 0,-2-1 0 0 0,0 2 0 0 0,0 0 0 0 0,0-1 240 0 0,-2 1 56 0 0,2-2 0 0 0,0 2 8 0 0,-2-2-113 0 0,2 1-23 0 0,0 1-8 0 0,-2 2 0 0 0,1 1-24 0 0,1 0 0 0 0,0 1 0 0 0,0 3 0 0 0,0 0-56 0 0,0 0-8 0 0,0 0-8 0 0,0 0 0 0 0,0 0-80 0 0,0 3-8 0 0,0 2-64 0 0,0 3 96 0 0,-3-1-96 0 0,3 2-64 0 0,0 0 64 0 0,-2 2-104 0 0,2 1 168 0 0,0 2 32 0 0,0-2 0 0 0,0 2 8 0 0,0 0-104 0 0,-2-2 0 0 0,2 0 64 0 0,0 0-64 0 0,0-3 0 0 0,2 0 0 0 0,-2 0 0 0 0,2 0 0 0 0,1-3-856 0 0,-2 1-112 0 0,3-1-24 0 0,-2-3-5743 0 0</inkml:trace>
  <inkml:trace contextRef="#ctx0" brushRef="#br0" timeOffset="139">18666 13714 12784 0 0,'0'0'280'0'0,"0"0"56"0"0,0 0 16 0 0,0 0 8 0 0,0 0-288 0 0,0 0-72 0 0,-1 5 0 0 0,1 2 0 0 0,-2-3 408 0 0,2 1 64 0 0,2 0 8 0 0,-2 2 8 0 0,1-2-232 0 0,-1 2-57 0 0,0-7-7 0 0,0 5 0 0 0,0 0-64 0 0,0 0-8 0 0,0-1-8 0 0,0 1 0 0 0,0-5-48 0 0,0 0 0 0 0,0 0-64 0 0,0 0 96 0 0,0 0-16 0 0,0 0-8 0 0,0 0 0 0 0,0 0 0 0 0,0 0-8 0 0,0 0-64 0 0,0 0 96 0 0,0 0-32 0 0,-3-3-64 0 0,3-1 80 0 0,0 0-80 0 0,0 0 80 0 0,0-1-8 0 0,0-3 0 0 0,0 3 0 0 0,2-1 0 0 0,-1-2-8 0 0,2 2-64 0 0,0 1 96 0 0,-1-1-32 0 0,1-2-64 0 0,-1-1-112 0 0,2-2 24 0 0,1 3 8 0 0,1 3-328 0 0,-2-3-64 0 0,2 2-8 0 0,-1 1-8 0 0,2 0-783 0 0,-1 2-153 0 0,7-3-32 0 0,-3 6-8 0 0</inkml:trace>
  <inkml:trace contextRef="#ctx0" brushRef="#br0" timeOffset="140">18329 13683 7832 0 0,'0'0'696'0'0,"-1"-4"-560"0"0,-3 3-136 0 0,4 1 0 0 0,-2-2 1072 0 0,-2-1 184 0 0,0 3 40 0 0,1-2 8 0 0,-2 2-480 0 0,1 2-96 0 0,-2-1-24 0 0,2 3-1 0 0,-2-1-255 0 0,-1 3-48 0 0,2 0-16 0 0,-3 1 0 0 0,2-1-104 0 0,1 0-24 0 0,-1 1-8 0 0,2 0 0 0 0,-2 0 8 0 0,5 3 8 0 0,0-2 0 0 0,-2-2 0 0 0,2 0-128 0 0,1-1-24 0 0,1 2-8 0 0,2-1 0 0 0,-1-2-40 0 0,4 2-64 0 0,-2-3 88 0 0,2 0-88 0 0,0 0 64 0 0,2-2-64 0 0,-1 0 0 0 0,1 2 0 0 0,2-6-144 0 0,-1 3-80 0 0,0 0-24 0 0,2-1 0 0 0,1 0-440 0 0,-1-2-88 0 0,0 3-24 0 0,2-3-4047 0 0,-3 1-817 0 0</inkml:trace>
  <inkml:trace contextRef="#ctx0" brushRef="#br0" timeOffset="141">18100 13691 7832 0 0,'0'0'696'0'0,"0"0"-560"0"0,-5 0-136 0 0,3 2 0 0 0,-3-2 656 0 0,0 2 104 0 0,3-2 16 0 0,-2 0 8 0 0,0 2-88 0 0,-2-1-24 0 0,-2 1 0 0 0,4 0 0 0 0,0 2-144 0 0,0-4-32 0 0,-2 0-8 0 0,2 1 0 0 0,-1 3-89 0 0,1-1-15 0 0,-1 2-8 0 0,2-1 0 0 0,0-1-248 0 0,1 3-40 0 0,1-3-16 0 0,1 2 0 0 0,0-1-72 0 0,1 1 96 0 0,-1-2-96 0 0,4 0 96 0 0,-3 2-96 0 0,2-2 0 0 0,0 2 72 0 0,2 0-72 0 0,1-2 96 0 0,-2 1-8 0 0,3 0-8 0 0,-3-1 0 0 0,3 1-80 0 0,-1 2 0 0 0,0-6 0 0 0,0 5 64 0 0,0-1-64 0 0,1-1 0 0 0,-2 1 0 0 0,0 1 64 0 0,0-2-64 0 0,-1 1 0 0 0,-1 0 72 0 0,-1-1-72 0 0,-2-3 96 0 0,0 0-8 0 0,0 0-8 0 0,0 0 0 0 0,-2 4 48 0 0,-2-3 16 0 0,-2 1 0 0 0,1 2 0 0 0,1-3-144 0 0,-3-1 80 0 0,2 2-80 0 0,-2-2 64 0 0,2 0-160 0 0,0 0-32 0 0,-2-2 0 0 0,2 1-8 0 0,1 1-280 0 0,-1-2-48 0 0,2 0-16 0 0,3 2 0 0 0,-2-2-856 0 0,2 2-167 0 0</inkml:trace>
  <inkml:trace contextRef="#ctx0" brushRef="#br0" timeOffset="142">18521 13702 11952 0 0,'0'0'528'0'0,"-5"0"112"0"0,5 0-512 0 0,-2 0-128 0 0,-3-2 0 0 0,1 2 0 0 0,0 0 608 0 0,-1 0 96 0 0,1 2 16 0 0,-1-1 8 0 0,1 2-217 0 0,-1-2-47 0 0,1-1-8 0 0,-2 2 0 0 0,2 3-136 0 0,-1 0-24 0 0,-2 1-8 0 0,3 1 0 0 0,1-2-48 0 0,-1 2-16 0 0,0-2 0 0 0,1 0 0 0 0,3 3-112 0 0,0-4-24 0 0,0 2-8 0 0,3-3 0 0 0,-1 1-80 0 0,1 1 0 0 0,0-4 0 0 0,2 1 0 0 0,-3 0 0 0 0,5 0-128 0 0,-2-2 24 0 0,2 0 0 0 0,-2 0-192 0 0,2 0-40 0 0,-1-2-8 0 0,0 2 0 0 0,0-2 16 0 0,-2 0 0 0 0,1-1 0 0 0,0 0 0 0 0,0-1 200 0 0,-2 1 48 0 0,-1-1 8 0 0,1 2 0 0 0,0-2 72 0 0,-1-1 64 0 0,-2 0-64 0 0,0 2 88 0 0,0-2 40 0 0,0-1 16 0 0,0 0 0 0 0,-2 0 0 0 0,2 5 48 0 0,-3-5 16 0 0,3 3 0 0 0,0 3 0 0 0,0 0-8 0 0,0 0 0 0 0,0 0 0 0 0,0 0 0 0 0,0 0-64 0 0,0 0-8 0 0,0 0-8 0 0,0 0 0 0 0,0 0-16 0 0,0 0 0 0 0,0 0 0 0 0,0 3 0 0 0,3 3-104 0 0,-1-1 0 0 0,-2 0 0 0 0,0 3 0 0 0,5-2 0 0 0,-5 1-64 0 0,3-1 64 0 0,0 0-80 0 0,0 1-32 0 0,-1-1-8 0 0,1-3 0 0 0,1 2 0 0 0,0-2-792 0 0,-2 2-160 0 0,3-5-32 0 0,-1 4-5647 0 0</inkml:trace>
  <inkml:trace contextRef="#ctx0" brushRef="#br0" timeOffset="143">17924 13732 14912 0 0,'0'0'328'0'0,"0"0"72"0"0,0 0 16 0 0,0 0-1 0 0,-2 5-335 0 0,2-2-80 0 0,-2 1 0 0 0,2 1 0 0 0,0-1 352 0 0,0 1 64 0 0,-2 0 0 0 0,2 2 8 0 0,0-2-200 0 0,0 1-48 0 0,-1 0-8 0 0,0-1 0 0 0,1 0-80 0 0,0 4-24 0 0,-2-5 0 0 0,4-1 0 0 0,-2 3-64 0 0,0-6 0 0 0,1 2 0 0 0,-1-2 64 0 0,1 4-176 0 0,-1-4-40 0 0,2 5-8 0 0,-2-5 0 0 0,2 0-472 0 0,-2 0-96 0 0,2 5-16 0 0,-2-5-5951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20:31:41.522"/>
    </inkml:context>
    <inkml:brush xml:id="br0">
      <inkml:brushProperty name="width" value="0.05" units="cm"/>
      <inkml:brushProperty name="height" value="0.05" units="cm"/>
      <inkml:brushProperty name="color" value="#849398"/>
      <inkml:brushProperty name="fitToCurve" value="1"/>
    </inkml:brush>
    <inkml:brush xml:id="br1">
      <inkml:brushProperty name="width" value="0.05" units="cm"/>
      <inkml:brushProperty name="height" value="0.05" units="cm"/>
      <inkml:brushProperty name="color" value="#333333"/>
      <inkml:brushProperty name="fitToCurve" value="1"/>
    </inkml:brush>
  </inkml:definitions>
  <inkml:trace contextRef="#ctx0" brushRef="#br0">24253 6881 1840 0 0,'0'0'80'0'0,"0"0"16"0"0,0 0-96 0 0,0 0 0 0 0,0 0 0 0 0,0 0 0 0 0,0 0 824 0 0,0 0 136 0 0,0 0 32 0 0,0 0 8 0 0,0 0-416 0 0,0 0-80 0 0,0 0-24 0 0,0 0 0 0 0,0 0-8 0 0,0 0-8 0 0,0 0 0 0 0,0 0 0 0 0,0 0-88 0 0,0 0-24 0 0,0 0 0 0 0,0 0 0 0 0,0 0-112 0 0,5 0-24 0 0,2 0-8 0 0,-7 0 0 0 0,5 0-24 0 0,-5 0-8 0 0,0 0 0 0 0,5 2 0 0 0,4-4-16 0 0,-4 2 0 0 0,0 2 0 0 0,-5-2 0 0 0,5 0-8 0 0,1 0-8 0 0,-4-2 0 0 0,4 4 0 0 0,1-2-16 0 0,-7 0-8 0 0,0 0 0 0 0,7 0 0 0 0,-2 0-8 0 0,0 3 0 0 0,1-3 0 0 0,-6 0 0 0 0,5 0-16 0 0,-5 0-8 0 0,6 3 0 0 0,-1 1 0 0 0,1-4 56 0 0,-1 3 16 0 0,-5-3 0 0 0,6 0 0 0 0,-2 3-160 0 0,-4-3 0 0 0,0 0 0 0 0,6 0 0 0 0,0 3 0 0 0,-4-3 0 0 0,3 3 0 0 0,-5-3 0 0 0,6 0 112 0 0,-6 0-32 0 0,6 3-8 0 0,-6-3 0 0 0,2 0-72 0 0,-2 0 64 0 0,6 0-64 0 0,-1-3 64 0 0,2 3-64 0 0,-7 0 80 0 0,0 0-80 0 0,1 3 79 0 0,1 0-79 0 0,-2-3 96 0 0,0 0-96 0 0,7 6 96 0 0,-4 1-96 0 0,-3-7 80 0 0,0 0-80 0 0,2 4 80 0 0,3 3-80 0 0,-2-1 80 0 0,2-2-80 0 0,-5-4 80 0 0,3 5-80 0 0,-3-5 96 0 0,0 0-96 0 0,3 7 96 0 0,0 1-96 0 0,0-4-88 0 0,-3-4 24 0 0,0 0 0 0 0,2 10 64 0 0,-2-2 0 0 0,0-8 0 0 0,3 10 0 0 0,-3-10 200 0 0,0 6 32 0 0,0-6 8 0 0,0 8 0 0 0,0 5-240 0 0,0-7-104 0 0,0-6 8 0 0,0 12 0 0 0,0-3 96 0 0,0 0 0 0 0,0-2 0 0 0,0-7 0 0 0,0 9 0 0 0,0-1 0 0 0,-3 1 0 0 0,3 1 0 0 0,3-3 64 0 0,-3 1-64 0 0,3-1 0 0 0,-3 2 0 0 0,0-9 64 0 0,-3 8-64 0 0,6 3 0 0 0,-6-5 0 0 0,0 2 64 0 0,3 1-64 0 0,0-2 0 0 0,0 2 0 0 0,0 0 64 0 0,0-2-64 0 0,0-1 96 0 0,0 2-96 0 0,3-2 88 0 0,-3 3-88 0 0,3 0 80 0 0,-3-2-80 0 0,0 1 96 0 0,0 2-32 0 0,1-4-64 0 0,-1 4 96 0 0,0-3-96 0 0,0 1 0 0 0,0 1 0 0 0,-1-1 0 0 0,1-1 0 0 0,0 3 0 0 0,-3-2 0 0 0,3 2 0 0 0,0-1 0 0 0,0-3 88 0 0,0 4-88 0 0,-3-1 80 0 0,3-1-80 0 0,-2 5 0 0 0,-1-4 72 0 0,3 0-72 0 0,0 4 64 0 0,0-1-64 0 0,0-3 64 0 0,0 0-64 0 0,-3 0 64 0 0,3 2-64 0 0,3-1 80 0 0,-3-1-80 0 0,-3 1 64 0 0,3-1-64 0 0,-3 0 0 0 0,3-4 72 0 0,3 5-72 0 0,-3-1 0 0 0,0 0 0 0 0,0 4 64 0 0,3-5-64 0 0,-3-1 0 0 0,3 3 72 0 0,-3 2-72 0 0,0-4 64 0 0,0 2-64 0 0,2-1 64 0 0,-2 3-64 0 0,-2 1 184 0 0,2-4 0 0 0,0 0 0 0 0,0 0 0 0 0,0 3-184 0 0,-3 0-120 0 0,3-6 24 0 0,0 7 0 0 0,0-1 96 0 0,0 0 128 0 0,0-1-24 0 0,0 3-8 0 0,0-3-96 0 0,0 5 0 0 0,3-7 0 0 0,-3 3 0 0 0,0-2 0 0 0,-3-5 72 0 0,3 4-72 0 0,3 4 96 0 0,-3-4-96 0 0,2 4-88 0 0,1-5 24 0 0,0 5 0 0 0,-3-1 64 0 0,-3-1 0 0 0,3 0 0 0 0,0-6 0 0 0,0 8 0 0 0,0-4 0 0 0,3 3 0 0 0,-3-2 64 0 0,0-2-64 0 0,1 5 0 0 0,-1-5 0 0 0,0 2 0 0 0,0-2 0 0 0,0 2 0 0 0,-1-1 0 0 0,1 0 64 0 0,1 1-64 0 0,-1-1 0 0 0,-1 0 0 0 0,1 0 0 0 0,0 1 0 0 0,1 1 64 0 0,-1-1-64 0 0,0-2 0 0 0,0 5 0 0 0,0-5 72 0 0,0 2-72 0 0,0 2 0 0 0,4-6 64 0 0,-4 4-64 0 0,0 1 0 0 0,0-1 0 0 0,-4 2 64 0 0,4-3-64 0 0,-1 1 0 0 0,1 1 0 0 0,-3-1 0 0 0,0 0 0 0 0,-2-1 0 0 0,5 0 0 0 0,0 0 0 0 0,0 3 64 0 0,0-3-64 0 0,-3 4 0 0 0,3-1 64 0 0,-3-1-64 0 0,0-1 0 0 0,3 1 0 0 0,3 2 0 0 0,-3 0 64 0 0,0-4-64 0 0,0 3 0 0 0,0-2 72 0 0,0 2-72 0 0,3-3 0 0 0,-3 3 72 0 0,0-3-72 0 0,0-1 0 0 0,3 2 0 0 0,-3 3 64 0 0,-3-8-64 0 0,3 5 0 0 0,0-1 0 0 0,0 0 0 0 0,0 0 0 0 0,0 1 64 0 0,0-2-64 0 0,0 2 0 0 0,-3 2 0 0 0,3-3 0 0 0,-3-1 0 0 0,3 2 0 0 0,3 2 0 0 0,-3-3 0 0 0,0 0 64 0 0,-3 5-64 0 0,3-6 0 0 0,0 4 0 0 0,-5-3 0 0 0,5 4 64 0 0,0-2-64 0 0,3-1 0 0 0,-3 3 0 0 0,0-4 64 0 0,0-9-64 0 0,-3 6 0 0 0,3 4 72 0 0,-3-2-72 0 0,6 1 0 0 0,-6 1 0 0 0,3 1 0 0 0,0-1-96 0 0,0 2 96 0 0,0-2 96 0 0,-3-1-16 0 0,3-1-8 0 0,0 1-72 0 0,0 0 80 0 0,0 0-80 0 0,0-2 80 0 0,-2 5-80 0 0,2-2 0 0 0,-2-1 0 0 0,-1 0 64 0 0,6 0 72 0 0,-3-1 16 0 0,0 2 0 0 0,-3-1 0 0 0,3-3-216 0 0,0 4-48 0 0,-4-4-8 0 0,4 0 0 0 0,4-1 120 0 0,-4 4 0 0 0,0 1 0 0 0,0-3 0 0 0,3-2 112 0 0,-1 2-8 0 0,0-1 0 0 0,-2 1 0 0 0,0 3-104 0 0,0-5-104 0 0,3 0 16 0 0,-3 2 8 0 0,0 1 80 0 0,3-2 0 0 0,-3 1 0 0 0,0-2 0 0 0,0 2 0 0 0,0-1 96 0 0,-3 0-16 0 0,3 3-8 0 0,3-3-72 0 0,-3 0 0 0 0,0 5 0 0 0,0-6 0 0 0,0 4 0 0 0,0-1 0 0 0,0 2 0 0 0,0-1 0 0 0,0 2 0 0 0,0-6 0 0 0,0 4 0 0 0,0-1 0 0 0,0 1 0 0 0,0 1 0 0 0,0-4 0 0 0,0 0 0 0 0,3 4 0 0 0,-3-4 0 0 0,2 4 0 0 0,-2-5 0 0 0,-2 2 0 0 0,-1-1 0 0 0,3 2 0 0 0,0-1 0 0 0,3 2 0 0 0,-3-4 0 0 0,2 5 0 0 0,-2-1 0 0 0,0-3 0 0 0,0 0 0 0 0,0 4-96 0 0,0-10 96 0 0,0 10 0 0 0,3-2 0 0 0,-3 1 72 0 0,0-4-8 0 0,0 5-64 0 0,-3-1 0 0 0,3-9-88 0 0,0 11 88 0 0,0-3 0 0 0,-2-1 0 0 0,2-7 0 0 0,0 9 0 0 0,0-1 0 0 0,0 1 0 0 0,0-3 0 0 0,0-6 0 0 0,0 10 0 0 0,-3-4 0 0 0,3 2 0 0 0,0 3 0 0 0,0-5 0 0 0,3 2 0 0 0,-3 0 0 0 0,0 0 0 0 0,0-2 0 0 0,0 2 0 0 0,-3-1 0 0 0,3 0 0 0 0,0 1 0 0 0,0 1 0 0 0,3-2 0 0 0,-3 3 0 0 0,2-5 0 0 0,-4 4 0 0 0,-1-1 0 0 0,3-1 0 0 0,3 2 0 0 0,-3 1 0 0 0,0 2 0 0 0,0-2 0 0 0,0-1 0 0 0,0-1 0 0 0,0 1 0 0 0,-3-3 0 0 0,6 1 0 0 0,-3-1 0 0 0,2 3 0 0 0,-2 1 0 0 0,0-1 0 0 0,0 1 0 0 0,0-6 0 0 0,0 6 0 0 0,0 0 0 0 0,0-2 0 0 0,3 2 0 0 0,-3-2 0 0 0,3 2 0 0 0,-3-1 0 0 0,0-1 0 0 0,0 0 0 0 0,3 1 0 0 0,-3-1 0 0 0,0 1 0 0 0,3 1 0 0 0,-1-2 0 0 0,-2-1 0 0 0,0 3 0 0 0,0-2 0 0 0,3 1 0 0 0,-3 0 0 0 0,0 0 0 0 0,3 1 0 0 0,-2-4 0 0 0,3 3 0 0 0,-2 4 0 0 0,-2-3 0 0 0,0-2 0 0 0,3-2 0 0 0,0 4 0 0 0,0-5 0 0 0,-3 8 0 0 0,3-5 0 0 0,-1 2 0 0 0,4-1 0 0 0,-4-1 0 0 0,-2 1 0 0 0,3 2 0 0 0,-3 0 0 0 0,2-1 80 0 0,-2 0-16 0 0,7-2 0 0 0,-5 2 0 0 0,-2-2-64 0 0,0 1 0 0 0,0-1 0 0 0,3 1 0 0 0,-3-1 0 0 0,2 4 0 0 0,-2-2 64 0 0,0-1-64 0 0,0 4 0 0 0,0-5 0 0 0,0 1 0 0 0,4 0 0 0 0,-4 0 0 0 0,4 0 0 0 0,-1 1 0 0 0,-3 0 0 0 0,-3-1 0 0 0,3-4 0 0 0,0 5-96 0 0,0-2 96 0 0,0-8 0 0 0,0 9 0 0 0,3-2 0 0 0,0 2 0 0 0,-3-4 0 0 0,0-5 0 0 0,3 7 0 0 0,-1 3 0 0 0,-2-5 0 0 0,2 4 0 0 0,-2-9 0 0 0,3 7 64 0 0,1 3-64 0 0,-4-10 0 0 0,3 4 0 0 0,-3-4 0 0 0,2 7 0 0 0,-2-7 0 0 0,0 0 0 0 0,2 9 0 0 0,2-3 0 0 0,-3 3 64 0 0,5-6-64 0 0,-6-3 0 0 0,0 0 0 0 0,7 7 0 0 0,-7-4 0 0 0,7 1 0 0 0,-1-1 0 0 0,-1-1 0 0 0,1-2 0 0 0,-6 0 0 0 0,8 3 0 0 0,-8-3 0 0 0,0 0 64 0 0,6 3-64 0 0,1 0 0 0 0,-1 0 0 0 0,2-3 0 0 0,0 0 0 0 0,-8 0 0 0 0,5 0 0 0 0,-5 0 0 0 0,8 3 64 0 0,1-6-64 0 0,-4 3 0 0 0,2 3 0 0 0,0-3 0 0 0,-1 0 0 0 0,-6 0 0 0 0,5 0 0 0 0,2 0 0 0 0,-1-3 0 0 0,-6 3 0 0 0,6 0 0 0 0,-6 0 0 0 0,8 3 0 0 0,-2-3 0 0 0,-6 0 0 0 0,4 4 0 0 0,-4-4-72 0 0,0 0 72 0 0,6 1 0 0 0,-1-1 0 0 0,-5 0 0 0 0,0 0 0 0 0,0 0 0 0 0,0 0 0 0 0,5 4 0 0 0,2 2 0 0 0,-7-6 0 0 0,0 0 0 0 0,0 0 0 0 0,0 0 0 0 0,2 3 0 0 0,-2-3 0 0 0,0 0 0 0 0,0 0 0 0 0,5 4 0 0 0,-5-4 0 0 0,0 0 0 0 0,0 0 0 0 0,0 0 0 0 0,2 5 0 0 0,-2-5 0 0 0,0 0 0 0 0,0 0 0 0 0,0 0 0 0 0,0 0 0 0 0,0 0 0 0 0,0 0 0 0 0,0 0 0 0 0,0 0 0 0 0,0 0 0 0 0,0 0 0 0 0,0 0 0 0 0,0 0 0 0 0,0 0 0 0 0,0 0 0 0 0,0 0 0 0 0,0 0 0 0 0,0 0 0 0 0,0 0 0 0 0,0 0 0 0 0,0 0 0 0 0,-7 3 0 0 0,7-3 0 0 0,-5 3 0 0 0,-4 1 0 0 0,4-1 0 0 0,5-3 0 0 0,-9 3 0 0 0,4 3 0 0 0,-2-3 0 0 0,0-3 0 0 0,-1 6 0 0 0,3-3 0 0 0,-2 3 0 0 0,1-2 0 0 0,-1-1 0 0 0,0 2 0 0 0,2-2 0 0 0,-1 0 0 0 0,3 0 0 0 0,-3 4 0 0 0,4-4 0 0 0,2-3 0 0 0,-5 6 0 0 0,0-2 0 0 0,2 1 0 0 0,-1 1 0 0 0,0 1 0 0 0,4-7 0 0 0,-3 5 0 0 0,-3-2 0 0 0,3 3 0 0 0,3-6 0 0 0,-1 7 0 0 0,-3-1 0 0 0,2 1 0 0 0,-1-2 0 0 0,-1-2 0 0 0,3 3 0 0 0,1-6 0 0 0,-6 3 0 0 0,2 3 0 0 0,4 3 0 0 0,-1-2 0 0 0,1-7 0 0 0,-6 6 0 0 0,6 1 0 0 0,-7-2 0 0 0,7 1 0 0 0,-5 1 0 0 0,3 1 0 0 0,2-2 0 0 0,-2 1 0 0 0,2-2 0 0 0,0-5 0 0 0,-4 10 0 0 0,4-1 0 0 0,0-3 0 0 0,-1 4 0 0 0,-3-5 0 0 0,2 4 0 0 0,2-3 0 0 0,0-6 0 0 0,0 10 0 0 0,0-1 0 0 0,-2-3 0 0 0,-1 3 0 0 0,-1 1 0 0 0,4-10 0 0 0,0 8 0 0 0,-3 2 0 0 0,3-1 0 0 0,0-2 0 0 0,0 1 0 0 0,0-2 0 0 0,0 3 0 0 0,3-2 0 0 0,-3 2 0 0 0,-3-3 0 0 0,1 3 0 0 0,2 0 0 0 0,0-2-64 0 0,0 5 64 0 0,0-3 0 0 0,0-1 0 0 0,-2 2 0 0 0,2-1 0 0 0,-3 0 0 0 0,0 0 0 0 0,3 3 0 0 0,0-3 0 0 0,0 4 0 0 0,0-5 0 0 0,0 2 0 0 0,0 5 0 0 0,0-1 0 0 0,-3-5 0 0 0,0 3 0 0 0,2-3 0 0 0,-3 3 0 0 0,4 0 0 0 0,0-4 0 0 0,-5 6 72 0 0,5-3-72 0 0,0 5 0 0 0,-2-5 0 0 0,-1 2 0 0 0,-1-1 0 0 0,4 1 0 0 0,0 0 0 0 0,-2 1 0 0 0,2-2 0 0 0,-3-3 0 0 0,3 3 0 0 0,3 1 0 0 0,-6 1 0 0 0,3-3 0 0 0,-4 0 0 0 0,0 5 0 0 0,2-4 0 0 0,-1 0 0 0 0,0 3 0 0 0,3-2 0 0 0,-3-1 0 0 0,0 3 0 0 0,3-3 0 0 0,-2 1 0 0 0,2 2 0 0 0,-4 0 0 0 0,3-3 0 0 0,1 3 0 0 0,-3 1 0 0 0,3-4 0 0 0,0 7 0 0 0,-3-8 0 0 0,3 5 0 0 0,0-4 0 0 0,-2 4 0 0 0,2-2 0 0 0,-3 2 0 0 0,3 1 0 0 0,0-1 0 0 0,0 1 0 0 0,-3 0 0 0 0,3-1 0 0 0,-3-2 0 0 0,3 6 0 0 0,0-5 0 0 0,-3 2 0 0 0,3-5 0 0 0,0 4 0 0 0,-2 0 0 0 0,-1-1 0 0 0,0-2 0 0 0,3 1 0 0 0,-3 1 0 0 0,3-3 0 0 0,-2 4 0 0 0,2-4 0 0 0,0 2 0 0 0,0 0 0 0 0,-2 0 0 0 0,-1 5 0 0 0,3-4 0 0 0,0 0 80 0 0,0 1-80 0 0,0-1 96 0 0,0 1-96 0 0,3-1 64 0 0,-3 0-64 0 0,-3-1 0 0 0,3-1 0 0 0,3 3 192 0 0,-3-1 16 0 0,0-2 0 0 0,0 5 0 0 0,2-4-352 0 0,-2 1-72 0 0,2-1-8 0 0,1 1-8 0 0,-3 0 368 0 0,0-3 80 0 0,0 3 8 0 0,3-3 8 0 0,-3 1-344 0 0,3-1-72 0 0,-3 1-8 0 0,2 1-8 0 0,-2-1 200 0 0,0-1 0 0 0,0 0 0 0 0,3 2 0 0 0,-3-4 0 0 0,0 2 0 0 0,-3 1 0 0 0,3-1 0 0 0,0 1 0 0 0,0-2 0 0 0,0 2 0 0 0,0-2 0 0 0,0-1 0 0 0,0-1 0 0 0,0-2 0 0 0,0 5 0 0 0,3-2 136 0 0,-3 3 48 0 0,0-5 8 0 0,3 3 0 0 0,-3 1-192 0 0,3 1 0 0 0,0-4 0 0 0,-1 4 0 0 0,-2-5 0 0 0,0 1 0 0 0,0 3 0 0 0,0 1 0 0 0,3 0 0 0 0,-3-4 0 0 0,3 4 0 0 0,-3-2 0 0 0,0-1 0 0 0,-3-2 0 0 0,6 1 0 0 0,-3 4 0 0 0,1 0-80 0 0,-1-4-48 0 0,-1 1-16 0 0,1-6 0 0 0,1 6 232 0 0,3-2 40 0 0,-2 2 16 0 0,1 0 0 0 0,0-5-144 0 0,0 4 0 0 0,-3-2 0 0 0,0 2 0 0 0,0 0 0 0 0,3 0 0 0 0,-1 0 0 0 0,-2 0 0 0 0,4 2 0 0 0,-4-1 0 0 0,2-1 0 0 0,0 4 0 0 0,-2-1-88 0 0,0 1-40 0 0,3-4-16 0 0,-1 0 0 0 0,-2-1 232 0 0,0 2 40 0 0,0-3 16 0 0,4 3 0 0 0,-8-5-144 0 0,4 1 0 0 0,4 3 0 0 0,-4-4 0 0 0,0-5 0 0 0,0 0 0 0 0,0 13 0 0 0,0-1 0 0 0,0-2-64 0 0,0-1-48 0 0,3-1-8 0 0,-3 2 0 0 0,0-2 120 0 0,0 2 0 0 0,0-10 0 0 0,0 11 0 0 0,0-3 0 0 0,2 1 0 0 0,-2 4 0 0 0,3-5 0 0 0,-3-8 72 0 0,0 9 40 0 0,2 1 8 0 0,-2-2 0 0 0,0-1-120 0 0,4-1 0 0 0,-4 3 0 0 0,1-3 0 0 0,-1 4-72 0 0,3-4-40 0 0,-3 3-8 0 0,0-3 0 0 0,3 0 120 0 0,-3 2 0 0 0,0-8 0 0 0,0 6 0 0 0,0 5 112 0 0,0-6-8 0 0,0-5 0 0 0,3 10 0 0 0,-3-7-104 0 0,3 6-144 0 0,-1-4 32 0 0,-2 2 8 0 0,0-7 168 0 0,0 0 32 0 0,0 10 0 0 0,-2-2 8 0 0,2-2-104 0 0,0 0-144 0 0,0 1 32 0 0,0-1 8 0 0,0 5 104 0 0,0-3 0 0 0,0-8 0 0 0,2 8 0 0 0,-2 1 0 0 0,0-1 0 0 0,0 1 0 0 0,0-9 0 0 0,0 4 0 0 0,2 2 0 0 0,-2 1 0 0 0,0-7 0 0 0,0 0 0 0 0,0 6 0 0 0,3 6 0 0 0,1-5 0 0 0,-4-7 0 0 0,0 0 0 0 0,-4 10 0 0 0,4-2 0 0 0,0-2 80 0 0,0-6 16 0 0,0 0 0 0 0,0 7 0 0 0,4-3-96 0 0,-4 2-136 0 0,0 1 32 0 0,0 2 8 0 0,0 6 96 0 0,0-2 0 0 0,0-13 0 0 0,0 6 0 0 0,0 4 0 0 0,0-5 128 0 0,0 4-24 0 0,0-9-8 0 0,0 0-96 0 0,0 0 0 0 0,0 8 0 0 0,-4 0 0 0 0,4-8 0 0 0,0 0 0 0 0,4 8 0 0 0,-4-1 0 0 0,0-7 0 0 0,0 7 0 0 0,0-2 0 0 0,0 1 0 0 0,0 4 0 0 0,0-4-104 0 0,0-6 16 0 0,0 8 8 0 0,0 1 80 0 0,0-3 0 0 0,0-6 0 0 0,0 0 0 0 0,0 10 0 0 0,0-4 0 0 0,-4 0 0 0 0,4-6 0 0 0,0 0 0 0 0,4 7 0 0 0,-4 1 0 0 0,0-1 0 0 0,0-7 0 0 0,0 0 112 0 0,-4 6-24 0 0,4-6-8 0 0,0 0-80 0 0,0 7-112 0 0,0-7 24 0 0,-3 8 8 0 0,1 2 80 0 0,2-6 0 0 0,0-4 0 0 0,0 7 0 0 0,0 3 0 0 0,-2-2 0 0 0,2-8 0 0 0,0 0 0 0 0,0 4 0 0 0,-3 2 0 0 0,3-6 0 0 0,0 0 0 0 0,0 0 0 0 0,0 9 0 0 0,-3 0 0 0 0,3-9 0 0 0,0 0 0 0 0,0 0 0 0 0,-3 12 0 0 0,0-5 0 0 0,3-7 0 0 0,0 0 0 0 0,0 5 0 0 0,-1 4 0 0 0,-3 1 64 0 0,4-5 8 0 0,0-5 0 0 0,-5 7 0 0 0,3 3-72 0 0,-1-7-88 0 0,3-3 24 0 0,0 0 0 0 0,0 0 64 0 0,-6 6 64 0 0,3 0-64 0 0,3-6 88 0 0,-8 0-88 0 0,3 2 0 0 0,-1 5 0 0 0,1-5 64 0 0,0-4-64 0 0,5 2 0 0 0,-6 5 0 0 0,1-2 0 0 0,5-3 0 0 0,-9 0 0 0 0,4 7 0 0 0,-1-4 0 0 0,2 0 0 0 0,-3 0 0 0 0,1-6 0 0 0,-1 6 0 0 0,2 3 0 0 0,-3-2 0 0 0,2-11 0 0 0,0 4 0 0 0,-1 0 0 0 0,-2 3 0 0 0,2-6 0 0 0,-2-1 0 0 0,1-1 0 0 0,3 1 0 0 0,-4 5 0 0 0,1-4 0 0 0,1-3 0 0 0,-3 2 64 0 0,3 4-64 0 0,1 0 64 0 0,-2-2-64 0 0,3-2 0 0 0,-4 0 0 0 0,4 4-88 0 0,0-3-72 0 0,2 4-24 0 0,1-1 0 0 0,2 3 0 0 0,0 0-592 0 0,0 0-120 0 0,0-7-32 0 0</inkml:trace>
  <inkml:trace contextRef="#ctx0" brushRef="#br0" timeOffset="1">26433 9800 3680 0 0,'-2'2'328'0'0,"2"-2"-264"0"0,0 0-64 0 0,0 0 0 0 0,0 0 2104 0 0,-5 0 400 0 0,1 2 88 0 0,3 2 8 0 0,-1-3-1640 0 0,0 4-320 0 0,-1 3-72 0 0,0-1-17 0 0,1 1-151 0 0,0 2-32 0 0,0 3-8 0 0,-1 0 0 0 0,3 0-120 0 0,-2 2-24 0 0,0-2-8 0 0,1 1 0 0 0,1 0-40 0 0,-2 0-8 0 0,4-2 0 0 0,-2-1 0 0 0,1 2-88 0 0,-1-2-72 0 0,2-1 96 0 0,0 0-96 0 0,1 0 96 0 0,1-2-96 0 0,-1 0 96 0 0,2-2-96 0 0,-1-1 0 0 0,-1 0 0 0 0,4-5 0 0 0,-3 5 0 0 0,1-5-248 0 0,0 0-72 0 0,0 0-24 0 0,0-1 0 0 0,-1-3-200 0 0,1 1-48 0 0,0 0-8 0 0,-1-1-4007 0 0,-2 0-801 0 0</inkml:trace>
  <inkml:trace contextRef="#ctx0" brushRef="#br0" timeOffset="2">25245 9834 1376 0 0,'-2'0'128'0'0,"0"0"-128"0"0,-1-2 0 0 0,1-1 0 0 0,-1 1 1656 0 0,-1 1 304 0 0,1-1 64 0 0,-3 2 16 0 0,4 0-1016 0 0,-4 0-208 0 0,6 0-40 0 0,-8 0-8 0 0,2 2-256 0 0,-2-1-64 0 0,3 1 0 0 0,-1 1-8 0 0,-2-1-16 0 0,3 3 0 0 0,0 0 0 0 0,0 0 0 0 0,-1 3-105 0 0,-2-1-31 0 0,4 0 0 0 0,1 1 0 0 0,-1-2-96 0 0,2 2-16 0 0,1-2-8 0 0,1 2 0 0 0,-3-1-88 0 0,6 0-16 0 0,-2 0-64 0 0,3-1 96 0 0,0 3-96 0 0,1-1 0 0 0,0 1 64 0 0,2-4-64 0 0,0 4 0 0 0,2-1 0 0 0,0-1 64 0 0,-3 2-64 0 0,4-4 0 0 0,-2 1 0 0 0,-1 0 0 0 0,2 2 0 0 0,-2-2 0 0 0,0 0 72 0 0,0-2-72 0 0,-2 1 64 0 0,0 0-64 0 0,0-2 0 0 0,-5 1 0 0 0,3-1 0 0 0,-2-1 0 0 0,-1 2 0 0 0,-4 0 0 0 0,-1-1 0 0 0,0 0 0 0 0,-2 0 0 0 0,-4-1 72 0 0,2 2-72 0 0,-5 1 0 0 0,3-2 0 0 0,-3-3 0 0 0,1 2-64 0 0,1-2 64 0 0,0 0 0 0 0,-1 4-72 0 0,5-4 72 0 0,-2 0-296 0 0,3-1-24 0 0,1-2-8 0 0,6 3 0 0 0,0 0-336 0 0,0 0-63 0 0,0 0-9 0 0,1-4-5360 0 0</inkml:trace>
  <inkml:trace contextRef="#ctx0" brushRef="#br0" timeOffset="3">26215 9979 4608 0 0,'0'0'200'0'0,"0"0"48"0"0,0 0-248 0 0,0 0 0 0 0,0 0 0 0 0,0 0 0 0 0,0 0 1728 0 0,0 0 304 0 0,0 0 56 0 0,0 2 16 0 0,0 2-1272 0 0,0 0-248 0 0,3-2-48 0 0,-2 4-16 0 0,-1-3-152 0 0,2 3-32 0 0,-2-2-9 0 0,1 3 1 0 0,0 0-48 0 0,3 0-16 0 0,-4-1 0 0 0,2 0 0 0 0,1-1-152 0 0,0 1-32 0 0,0 2-8 0 0,0-2 0 0 0,2 0-72 0 0,-5-1 0 0 0,4 2 0 0 0,0-3 0 0 0,2-3-184 0 0,-4 1-48 0 0,4-4-16 0 0,-3 2 0 0 0,3 2-312 0 0,-4 1-63 0 0,4-3-17 0 0,0-3-3584 0 0,0 1-712 0 0</inkml:trace>
  <inkml:trace contextRef="#ctx0" brushRef="#br0" timeOffset="4">26206 9897 10136 0 0,'0'0'896'0'0,"0"0"-712"0"0,0 0-184 0 0,0 0 0 0 0,0 0 424 0 0,0 0 56 0 0,0 0 0 0 0,0 0 8 0 0,0 0-248 0 0,0 0-48 0 0,4 2-16 0 0,-1-1 0 0 0,3-1-272 0 0,-2 3-48 0 0,2-2-16 0 0</inkml:trace>
  <inkml:trace contextRef="#ctx0" brushRef="#br0" timeOffset="5">26856 9958 11432 0 0,'3'-3'504'0'0,"-3"3"104"0"0,0 0-480 0 0,0 0-128 0 0,0 0 0 0 0,0 0 0 0 0,0 0 400 0 0,0 0 56 0 0,0 0 16 0 0,0 0 0 0 0,0 0-312 0 0,0 0-56 0 0,0 0-8 0 0,0 0-8 0 0,0 0-352 0 0,2 5-72 0 0,-2-5-16 0 0,2 4-5272 0 0</inkml:trace>
  <inkml:trace contextRef="#ctx0" brushRef="#br0" timeOffset="6">26849 10077 8288 0 0,'0'0'736'0'0,"0"0"-584"0"0,0 0-152 0 0,0 0 0 0 0,0 0 1120 0 0,2-5 192 0 0,-2 2 32 0 0,0-1 16 0 0,3-1-672 0 0,-1 4-136 0 0,0-2-24 0 0,-2 3-9 0 0,0 0-431 0 0,0 0-88 0 0,3 0 0 0 0</inkml:trace>
  <inkml:trace contextRef="#ctx0" brushRef="#br0" timeOffset="7">25344 10009 3224 0 0,'0'0'288'0'0,"0"0"-288"0"0,0 0 0 0 0,0 0 0 0 0,0 0 1520 0 0,0 0 248 0 0,0 0 56 0 0,0 0 0 0 0,0 6-984 0 0,2-1-200 0 0,-2-5-32 0 0,0 4-16 0 0,3 1-160 0 0,1-3-32 0 0,-1 0-8 0 0,0-2 0 0 0,1 2-136 0 0,-1-2-24 0 0,3 2-8 0 0,-2-2 0 0 0,5-2-96 0 0,-4 0-16 0 0,3 2-8 0 0,-1-2 0 0 0,1-3-40 0 0,-2 2-64 0 0,-1 0 88 0 0,-1-2-88 0 0,0 1 88 0 0,1 0-88 0 0,-1-2 79 0 0,-1 2-79 0 0,-1 0 96 0 0,-2 0-32 0 0,0-2-64 0 0,0 2 96 0 0,0 1 24 0 0,0-2 0 0 0,-2 2 0 0 0,0-1 0 0 0,-3 2 56 0 0,0-1 16 0 0,5 3 0 0 0,-4 0 0 0 0,-1 0-192 0 0,0 0 0 0 0,-2 5 0 0 0,0-1 0 0 0,-3-1 64 0 0,1 4 8 0 0,4-3 0 0 0,0 3 0 0 0,-4 1-8 0 0,5-2-64 0 0,-2 2 96 0 0,1 2-32 0 0,0 0-64 0 0,1-1 96 0 0,0 2-96 0 0,4-2 96 0 0,-1 0-96 0 0,1 0 64 0 0,0-4-64 0 0,1 4 64 0 0,3-4-64 0 0,2 0 0 0 0,1 0 0 0 0,0 0 0 0 0,-1-5-192 0 0,2 2 0 0 0,1 0 0 0 0,4-2 0 0 0,-2 0-408 0 0,-1-2-80 0 0,2 0-23 0 0,-4-3-3657 0 0,4 5-736 0 0</inkml:trace>
  <inkml:trace contextRef="#ctx0" brushRef="#br0" timeOffset="8">26310 9962 5984 0 0,'0'0'536'0'0,"0"0"-432"0"0,0 0-104 0 0,0 0 0 0 0,2 2 960 0 0,1-2 160 0 0,0 0 40 0 0,3 1 8 0 0,2-2-656 0 0,-3 1-136 0 0,3 0-24 0 0,1 0-8 0 0,-1-2-160 0 0,1 2-32 0 0,-1 0-8 0 0,2 0 0 0 0,-3 0-144 0 0,0 0 80 0 0,0 0-80 0 0,1 0 64 0 0,0 2-64 0 0,-3-2 0 0 0,2 0 0 0 0,0 0 64 0 0,1 0-64 0 0,-4-2 0 0 0,4 2 0 0 0,-3 0 64 0 0,0 2 16 0 0,-2-2 0 0 0,3 1 0 0 0,-3-1 0 0 0,2 0-176 0 0,-2 3-40 0 0,-3-3-8 0 0,0 0 0 0 0,2 3 144 0 0,-2-3 0 0 0,0 5 0 0 0,3-2 0 0 0,-3 3 88 0 0,0-2 40 0 0,0-4 16 0 0,0 7 0 0 0,1 0 48 0 0,-1-1 0 0 0,-1-2 8 0 0,2 3 0 0 0,1-3 88 0 0,-1 1 24 0 0,1-1 0 0 0,1 2 0 0 0,0-4-248 0 0,-1 1-64 0 0,2-1 0 0 0,2 1 0 0 0,-2-1 72 0 0,-1-1-72 0 0,2-1 96 0 0,-1 0-96 0 0,1-3 0 0 0,1 0 0 0 0,-2 3 0 0 0,2-2-72 0 0,-2-1 72 0 0,0-1 0 0 0,4 0 64 0 0,-3-3-64 0 0,-1 5 192 0 0,-2-1-1 0 0,0-3 1 0 0,0 2 0 0 0,2 0 72 0 0,-4 2 24 0 0,3-2 0 0 0,-1 1 0 0 0,1-2-64 0 0,-3 4 0 0 0,0 1-8 0 0,0 0 0 0 0,1-5-80 0 0,-1 5-8 0 0,0 0-8 0 0,0 0 0 0 0,0 0-40 0 0,0 0-8 0 0,0 0 0 0 0,0 0 0 0 0,2 5-8 0 0,-1 1 0 0 0,2-3 0 0 0,-1 3 0 0 0,1 4 32 0 0,-2-1 0 0 0,2 2 0 0 0,2 1 0 0 0,-4 1 0 0 0,0 2 0 0 0,2 0 0 0 0,0 3 0 0 0,0 2-16 0 0,0-1 0 0 0,2 1 0 0 0,-2-3 0 0 0,-3 1-80 0 0,5 0 0 0 0,-3-3 72 0 0,-2-1-72 0 0,-2 0 0 0 0,1-4 72 0 0,-3 3-72 0 0,1-4 0 0 0,-2 1 96 0 0,2 0-32 0 0,0-4 0 0 0,-3 2-64 0 0,-1-2 80 0 0,0 0-80 0 0,-1-2 64 0 0,-1-4-64 0 0,-4 4-152 0 0,3-4-72 0 0,-1 0-8 0 0,0 0-8 0 0,5-4-360 0 0,-1 0-72 0 0,3-2-8 0 0</inkml:trace>
  <inkml:trace contextRef="#ctx0" brushRef="#br0" timeOffset="9">25672 9983 4144 0 0,'-6'-6'184'0'0,"5"6"40"0"0,-2-1-224 0 0,1-2 0 0 0,-2 1 0 0 0,-1 2 0 0 0,1-2 1888 0 0,4 2 344 0 0,-2 0 64 0 0,-4 2 8 0 0,2-2-1464 0 0,-1 0-296 0 0,1 2-56 0 0,-3 2-8 0 0,1 0-160 0 0,1 1-32 0 0,0 2-9 0 0,0-1 1 0 0,0 1-96 0 0,0 4-24 0 0,4-2 0 0 0,-3-1 0 0 0,0 4 24 0 0,-1 0 0 0 0,5-2 0 0 0,0-1 0 0 0,0 2-88 0 0,0-3-24 0 0,4 0 0 0 0,-2-1 0 0 0,2-2-72 0 0,0-1 0 0 0,2 3 72 0 0,0-3-72 0 0,1-2 0 0 0,-1 2 0 0 0,0-3 0 0 0,1 1-64 0 0,1-2-248 0 0,-2-2-40 0 0,2 1-16 0 0,2 1 0 0 0,-5-2-743 0 0,2 0-145 0 0,7-2-32 0 0,-7 2-4224 0 0</inkml:trace>
  <inkml:trace contextRef="#ctx0" brushRef="#br0" timeOffset="10">25783 9999 9384 0 0,'0'0'416'0'0,"0"0"88"0"0,0-2-408 0 0,0 2-96 0 0,0-4 0 0 0,0 4 0 0 0,0 0 640 0 0,0 0 112 0 0,0 0 16 0 0,0 0 8 0 0,0 0-312 0 0,0 0-64 0 0,0 0-16 0 0,-4 4 0 0 0,1 2-128 0 0,-1 0-32 0 0,2 0-8 0 0,-2-1 0 0 0,1 6-88 0 0,1-3-24 0 0,2-1 0 0 0,-1 3 0 0 0,1-2-16 0 0,0 2-9 0 0,0-2 1 0 0,1-2 0 0 0,-1-1-80 0 0,2-1 64 0 0,1 1-64 0 0,1-1 64 0 0,-2 0-64 0 0,4-3 0 0 0,-2 2 0 0 0,2-1 64 0 0,1-2-64 0 0,-2 0 0 0 0,2 0 0 0 0,-1-2 0 0 0,0 2-104 0 0,1-3 8 0 0,-1 2 8 0 0,0-3 0 0 0,-1 2 17 0 0,0-3-1 0 0,2-2 0 0 0,-5 1 0 0 0,4-1 72 0 0,-2 2 0 0 0,0-4 0 0 0,-1 3 0 0 0,-1-1 0 0 0,1-1 64 0 0,-3 1-64 0 0,2 1 88 0 0,-1-5 55 0 0,2 4 17 0 0,-3 0 0 0 0,1 2 0 0 0,0 1-8 0 0,2 0 0 0 0,-3 3 0 0 0,0 1 0 0 0,0 0-8 0 0,0 0 0 0 0,0 0 0 0 0,0 0 0 0 0,0 0-24 0 0,0 0-8 0 0,0 0 0 0 0,0 0 0 0 0,0 5-40 0 0,-3 3-8 0 0,3-2 0 0 0,-1 3 0 0 0,1-3-64 0 0,-1 3 80 0 0,1-2-80 0 0,-3 2 80 0 0,6-1-80 0 0,-3-2 0 0 0,1 3 0 0 0,-1-1 0 0 0,1-2-64 0 0,2-2-8 0 0,-2 1 0 0 0,3 0 0 0 0,0-1-832 0 0,-1 0-168 0 0,0-3-31 0 0,1 2-9 0 0</inkml:trace>
  <inkml:trace contextRef="#ctx0" brushRef="#br0" timeOffset="11">26042 9999 8288 0 0,'0'0'736'0'0,"0"0"-584"0"0,0 0-152 0 0,0 0 0 0 0,0 4 768 0 0,1-1 120 0 0,1 4 24 0 0,-1-3 8 0 0,-1-1-336 0 0,0 3-64 0 0,3 1-8 0 0,-2 0-8 0 0,-1-1-128 0 0,1 2-24 0 0,-1-2-8 0 0,0 4 0 0 0,3-1-121 0 0,-2-2-15 0 0,2 0-8 0 0,-2-1 0 0 0,0 1 24 0 0,-1-2 8 0 0,-1 1 0 0 0,1-2 0 0 0,0-4-232 0 0,0 0-160 0 0,0 0 32 0 0,0 0 0 0 0,0 0 128 0 0,0 0-80 0 0,0 0 80 0 0,0 0-64 0 0,0-2-24 0 0,0-1 0 0 0,-1-2 0 0 0,1 0 0 0 0,0 1 88 0 0,1-1 0 0 0,-1-4-72 0 0,0 3 72 0 0,0-2 0 0 0,0-1 0 0 0,0 3 0 0 0,1-2 0 0 0,3 1-72 0 0,-1 2 72 0 0,-2-1-96 0 0,0 2 96 0 0,3 1-160 0 0,-3 0 32 0 0,3 0 1 0 0,-2 0-1 0 0,4 1-96 0 0,-2 0-8 0 0,3 0-8 0 0,-2 2 0 0 0,-1 0-320 0 0,1-2-64 0 0,0 2-16 0 0</inkml:trace>
  <inkml:trace contextRef="#ctx0" brushRef="#br0" timeOffset="12">28956 10768 11488 0 0,'0'0'512'0'0,"0"0"96"0"0,-4-2-480 0 0,4 2-128 0 0,-4 0 0 0 0,-4 2 0 0 0,3 0 584 0 0,-3-1 96 0 0,0 4 24 0 0,1 1 0 0 0,0-2-256 0 0,0 1-56 0 0,0 4-9 0 0,2 0 1 0 0,0-5-104 0 0,-1 5-24 0 0,2-2-8 0 0,-2 1 0 0 0,4 0-120 0 0,1-1-32 0 0,-2 2 0 0 0,1-4 0 0 0,4 1-96 0 0,1 0 88 0 0,-3 0-88 0 0,3-2 80 0 0,0-2-80 0 0,1 0 0 0 0,-1-2 0 0 0,1 0 0 0 0,1-2 0 0 0,1 0-112 0 0,0-1 24 0 0,2-2 8 0 0,-3 0-24 0 0,1 0-8 0 0,0-2 0 0 0,1 0 0 0 0,0 1 112 0 0,-3-1 0 0 0,1-1-80 0 0,-1-2 80 0 0,2 2 0 0 0,-2 0 0 0 0,-1-4 0 0 0,1 1 0 0 0,-2-1 0 0 0,-1 1 96 0 0,0-5-16 0 0,-1 1 0 0 0,3-2 40 0 0,-2 1 8 0 0,-1 0 0 0 0,2-2 0 0 0,1 3-64 0 0,-3-3 0 0 0,0 2-64 0 0,0 2 96 0 0,0 2 32 0 0,0 3 0 0 0,3 3 0 0 0,-3-1 0 0 0,0 7 64 0 0,0 0 24 0 0,0 0 0 0 0,0 0 0 0 0,0 0-56 0 0,2 7 0 0 0,-2-1-8 0 0,0 8 0 0 0,0-1 0 0 0,-2 2 0 0 0,-1 3 0 0 0,3 4 0 0 0,0-1-32 0 0,-5 3-8 0 0,4 0 0 0 0,-2 0 0 0 0,2-3-40 0 0,-2-1-8 0 0,1 2 0 0 0,0-2 0 0 0,0-3-64 0 0,1-3-112 0 0,-1 1 24 0 0,0-2 8 0 0,2-1-1128 0 0,0-2-224 0 0</inkml:trace>
  <inkml:trace contextRef="#ctx0" brushRef="#br0" timeOffset="13">28492 10643 7656 0 0,'0'0'336'0'0,"0"0"80"0"0,0 0-336 0 0,0-3-80 0 0,0-2 0 0 0,0 4 0 0 0,4-3 896 0 0,-2 2 160 0 0,-2 2 32 0 0,0 0 0 0 0,0 0-176 0 0,0 0-40 0 0,0 0-8 0 0,0 0 0 0 0,0 0-305 0 0,1 6-63 0 0,1 1-16 0 0,1 2 0 0 0,-3 1-184 0 0,1-1-40 0 0,-1 1 0 0 0,0 4-8 0 0,0 0 8 0 0,0 1 8 0 0,-1-1 0 0 0,-2 0 0 0 0,1 2-136 0 0,1-2-32 0 0,1-1-8 0 0,-2 2 0 0 0,2-4-88 0 0,0-1 0 0 0,0 2 0 0 0,0-3 0 0 0,2 1 0 0 0,-1 0-88 0 0,-1-3 88 0 0,2 0-96 0 0,-2-2-200 0 0,0 0-48 0 0,3-1-8 0 0,-2-2 0 0 0,-1-2-688 0 0,0 0-144 0 0,0 0-23 0 0,0 0-9 0 0</inkml:trace>
  <inkml:trace contextRef="#ctx0" brushRef="#br1" timeOffset="14">25832 10645 1840 0 0,'-9'-2'80'0'0,"6"2"16"0"0,-3 0-96 0 0,0 0 0 0 0,0 0 0 0 0,-1 2 0 0 0,1-2 1688 0 0,2 0 312 0 0,-4 2 64 0 0,3 0 16 0 0,-4 2-1176 0 0,4-1-232 0 0,-3 0-40 0 0,4 2-16 0 0,-2 0-176 0 0,1-1-40 0 0,-1-1-8 0 0,2 3 0 0 0,-1 0-8 0 0,-4 0 0 0 0,6 1 0 0 0,-5 0 0 0 0,2 0-160 0 0,3 4-40 0 0,1-2-8 0 0,-3-1-1 0 0,3 4-23 0 0,2-1-8 0 0,0-1 0 0 0,0 1 0 0 0,2-2-144 0 0,0 3 64 0 0,2-4-64 0 0,0 4 0 0 0,4-4 64 0 0,0 3-64 0 0,-1-2 0 0 0,3-2 0 0 0,-2 2 184 0 0,3-1-24 0 0,-3-1 0 0 0,3 0 0 0 0,1 1-160 0 0,-2-3-144 0 0,1 2 24 0 0,-1-1 8 0 0,0-2 112 0 0,-2 1 0 0 0,1 1 0 0 0,-2-2 0 0 0,-3 0 64 0 0,3 0 40 0 0,-4 0 8 0 0,-1-2 0 0 0,-2-2-112 0 0,-2 6 0 0 0,0-2 0 0 0,-1-1 0 0 0,-4 3-136 0 0,-2-1 24 0 0,-1-1 8 0 0,-3-2 0 0 0,2 1-48 0 0,-3-3-8 0 0,-1 3 0 0 0,2-2 0 0 0,2 1-16 0 0,-2-2-8 0 0,5 0 1 0 0,-3 0-1 0 0,4 0-296 0 0,0 0-56 0 0,2 0-8 0 0</inkml:trace>
  <inkml:trace contextRef="#ctx0" brushRef="#br0" timeOffset="15">28398 10743 13072 0 0,'0'0'576'0'0,"0"0"128"0"0,0 0-568 0 0,0 0-136 0 0,4 0 0 0 0,-1 0 0 0 0,2 0 328 0 0,-1 0 40 0 0,2 1 8 0 0,-2-1 0 0 0,3 0-80 0 0,1 0-9 0 0,-2 0-7 0 0,3 0 0 0 0,0 0-192 0 0,0 2-88 0 0,0-4 80 0 0,-1 2-80 0 0,3 0-144 0 0,-1 0-80 0 0,0 0-8 0 0,-1-1-4239 0 0,3-2-841 0 0</inkml:trace>
  <inkml:trace contextRef="#ctx0" brushRef="#br0" timeOffset="16">28645 10801 6912 0 0,'0'0'608'0'0,"0"0"-480"0"0,0 0-128 0 0,0 0 0 0 0,0 0 1328 0 0,0 0 240 0 0,0 0 56 0 0,4 7 8 0 0,0-5-776 0 0,0 1-152 0 0,-2 0-32 0 0,4-3-9 0 0,-4 2-383 0 0,5-2-80 0 0,-3 0-8 0 0,2 0-8 0 0,-1-2-104 0 0,1 2-16 0 0,0-2-64 0 0,2 1 96 0 0,-2-2-96 0 0,2 1 0 0 0,-2-2 0 0 0,0 1 0 0 0,-3-2 0 0 0,1 2-64 0 0,-1 0 64 0 0,1-2-104 0 0,-2 1 104 0 0,-2-1-88 0 0,1-1 88 0 0,-1 3-80 0 0,2-1 80 0 0,-4 0 0 0 0,2 0 0 0 0,-3 0-64 0 0,2 1 64 0 0,-4-2 0 0 0,0 4 0 0 0,0 1 0 0 0,2 0 0 0 0,-3 0 0 0 0,-1 1 0 0 0,0 2 0 0 0,0 0 0 0 0,0 3 72 0 0,0-2-8 0 0,2 2-64 0 0,-2-1 216 0 0,2 1-16 0 0,0 3 0 0 0,3-1 0 0 0,-2 2-32 0 0,1-3-8 0 0,3 4 0 0 0,-1-4 0 0 0,-2 1 0 0 0,3 0 0 0 0,3-1 0 0 0,-2 0 0 0 0,2 0-160 0 0,1-3 0 0 0,1 3 0 0 0,1-3 0 0 0,-2 0 0 0 0,3-3-120 0 0,2 1 32 0 0,0-2 8 0 0,1 0-944 0 0,1-2-192 0 0,-1 2-39 0 0,3-1-9 0 0</inkml:trace>
  <inkml:trace contextRef="#ctx0" brushRef="#br1" timeOffset="17">26753 10828 2304 0 0,'6'2'96'0'0,"-6"-2"32"0"0,3 2-128 0 0,-2-2 0 0 0,3 3 0 0 0,1-2 0 0 0,-2-1 1680 0 0,3 0 312 0 0,-3 0 64 0 0,1-1 16 0 0,-1 2-1336 0 0,2-2-272 0 0,1-2-48 0 0,-3 1-16 0 0,2 1-168 0 0,-2 0-32 0 0,2-2-8 0 0,-2 0 0 0 0,0 0-88 0 0,1 0-16 0 0,0 0-8 0 0,-1-1 0 0 0,1 0 16 0 0,-2 1 0 0 0,-2-4 0 0 0,0 3 0 0 0,0-1 120 0 0,0 1 24 0 0,0-2 8 0 0,-2 1 0 0 0,0 2 72 0 0,0-1 24 0 0,-1-1 0 0 0,3 3 0 0 0,-4 0-57 0 0,0 2-15 0 0,-1 0 0 0 0,1 0 0 0 0,-1 2-56 0 0,-2 4-16 0 0,2-3 0 0 0,0 2 0 0 0,0 1-40 0 0,0 0 0 0 0,-2 2-8 0 0,5 1 0 0 0,-1-1 136 0 0,-1-1 24 0 0,2 3 8 0 0,-1 0 0 0 0,3 0-208 0 0,0 0-40 0 0,1-2-8 0 0,1 1 0 0 0,0 3 48 0 0,3-4 8 0 0,-2 0 0 0 0,5-1 0 0 0,0 0-120 0 0,1-1 0 0 0,1-2 0 0 0,2-3 0 0 0,1 1-704 0 0,1-2-184 0 0,2 0-40 0 0</inkml:trace>
  <inkml:trace contextRef="#ctx0" brushRef="#br1" timeOffset="18">26237 10821 2760 0 0,'0'0'248'0'0,"0"0"-248"0"0,2-5 0 0 0,-1 2 0 0 0,4-1 1344 0 0,-3-1 224 0 0,0 1 48 0 0,3-1 8 0 0,-4 0-608 0 0,1 0-120 0 0,0 1-32 0 0,-2-1 0 0 0,0 2-224 0 0,0 1-56 0 0,0 0-8 0 0,-2-1 0 0 0,-1-1-120 0 0,3 4-24 0 0,0 0-9 0 0,-5 0 1 0 0,1 0-184 0 0,-4 1-40 0 0,6-1-8 0 0,-4 6 0 0 0,0-2-56 0 0,0 3-8 0 0,-1-2-8 0 0,-1 3 0 0 0,1 0 8 0 0,1 0 0 0 0,-1 2 0 0 0,-1 1 0 0 0,4 1-8 0 0,-3 1 0 0 0,2-2 0 0 0,1 3 0 0 0,3-3-16 0 0,1 2 0 0 0,0-2 0 0 0,0 1 0 0 0,0-2-104 0 0,5 0 72 0 0,-1 2-72 0 0,1-7 64 0 0,2 1-64 0 0,1-1 0 0 0,1-3 72 0 0,-1 2-72 0 0,3-4 0 0 0,-3 1 0 0 0,5 0 0 0 0,0-1-96 0 0,-3 0-344 0 0,0-1-72 0 0,4-2-8 0 0,-1-1-4431 0 0,-3-1-881 0 0</inkml:trace>
  <inkml:trace contextRef="#ctx0" brushRef="#br1" timeOffset="19">26577 10805 11952 0 0,'0'0'256'0'0,"0"0"64"0"0,0 0 0 0 0,0 0 24 0 0,0 0-280 0 0,2 0-64 0 0,0 3 0 0 0,2-3 0 0 0,-4 0 608 0 0,2 0 96 0 0,1 3 32 0 0,0 1 0 0 0,-2-2-360 0 0,3 3-73 0 0,-2 1-15 0 0,1-2 0 0 0,-2 5-64 0 0,1-3-24 0 0,0 2 0 0 0,-2-3 0 0 0,0 4-128 0 0,0 0-72 0 0,0-3 80 0 0,0 2-80 0 0,1-2 80 0 0,-1 0-80 0 0,0 0 80 0 0,0-2-80 0 0,0-4 80 0 0,-1 3-80 0 0,1-3 80 0 0,0 0-80 0 0,0 0 64 0 0,0 0-64 0 0,0 0 0 0 0,0 0 0 0 0,0 0 0 0 0,0-5 0 0 0,1 1 0 0 0,-1 0 0 0 0,3-2-64 0 0,-3 0-16 0 0,1-2 0 0 0,2 2 0 0 0,-2 0-24 0 0,1 0-8 0 0,1-1 0 0 0,0-2 0 0 0,2 4-144 0 0,-1-4-32 0 0,-1 4-8 0 0,3-4 0 0 0,-2 4-159 0 0,5 1-33 0 0,-4-1-8 0 0,2-1 0 0 0,-2 1-320 0 0,0 1-64 0 0</inkml:trace>
  <inkml:trace contextRef="#ctx0" brushRef="#br1" timeOffset="20">25934 10849 9648 0 0,'0'0'208'0'0,"0"0"48"0"0,0 0 0 0 0,0 0 24 0 0,0 0-280 0 0,2 7 0 0 0,-1-5 0 0 0,3 2 0 0 0,-3 0 464 0 0,3-1 40 0 0,-1-1 8 0 0,1 1 0 0 0,0-3-208 0 0,1 2-40 0 0,1-1-8 0 0,1-1 0 0 0,-1 0-128 0 0,1 0-32 0 0,-1-1-8 0 0,0-1 0 0 0,1-1-88 0 0,-1 1 0 0 0,-1-1 0 0 0,-1 0 0 0 0,1-2-128 0 0,-4 3 40 0 0,3-5 8 0 0,-3 5 0 0 0,3-3 80 0 0,-4-1 0 0 0,0 0 0 0 0,0 4 0 0 0,-4-4 0 0 0,3 0 0 0 0,-3 3 64 0 0,3-2-64 0 0,-4 5 168 0 0,1-5 0 0 0,-1 3 0 0 0,-1 0 0 0 0,1 2 152 0 0,0 0 32 0 0,0 2 8 0 0,-3 0 0 0 0,1-1-272 0 0,1 3-88 0 0,-2 1 0 0 0,0 3 0 0 0,1-1 176 0 0,0 1-16 0 0,0 3-9 0 0,1-2 1 0 0,1 3 8 0 0,0 0 8 0 0,-1-1 0 0 0,3 2 0 0 0,1-2 0 0 0,1 1 0 0 0,1-1 0 0 0,0 2 0 0 0,3-3-168 0 0,0-2 0 0 0,1-2 0 0 0,3-1 0 0 0,0-3-96 0 0,2-1 16 0 0,1 6 8 0 0,1-5 0 0 0,1-2-272 0 0,2-2-48 0 0,-1 1-16 0 0,-1-3-6223 0 0</inkml:trace>
  <inkml:trace contextRef="#ctx0" brushRef="#br1" timeOffset="21">26383 10822 11776 0 0,'0'0'520'0'0,"0"0"112"0"0,0 0-504 0 0,0 0-128 0 0,0 0 0 0 0,0 0 0 0 0,0 0 664 0 0,0 0 104 0 0,0 0 32 0 0,-4 2 0 0 0,3 2-385 0 0,-3-2-63 0 0,4 2-24 0 0,-2 1 0 0 0,0 0-112 0 0,2 0-24 0 0,-4 4-8 0 0,4-1 0 0 0,0 0-40 0 0,0-2-8 0 0,-2 1 0 0 0,2 0 0 0 0,2 1-72 0 0,-2 0-64 0 0,3-3 72 0 0,-2 4-72 0 0,3-4 72 0 0,0 0-72 0 0,-1 0 64 0 0,2-1-64 0 0,0 0 0 0 0,1-2 0 0 0,2 0 0 0 0,-4 0 0 0 0,1-2-96 0 0,1 0-16 0 0,-1-2 0 0 0,-1 0 0 0 0,2-3 16 0 0,1 3 0 0 0,-3-3 0 0 0,-1-1 0 0 0,3 0 96 0 0,-3 1 0 0 0,1-1 0 0 0,-1-1 0 0 0,-1 0 0 0 0,-1-2 0 0 0,2 4 0 0 0,-2-4 80 0 0,1 1 0 0 0,0-1 0 0 0,-1 4 0 0 0,2-3 0 0 0,-3 2 32 0 0,1 1 8 0 0,-1-1 0 0 0,0 4 0 0 0,0-2 72 0 0,1 1 24 0 0,-1 3 0 0 0,0 0 0 0 0,0 0-216 0 0,0 0 64 0 0,0 0-64 0 0,0 0 0 0 0,0 0 96 0 0,0 0-16 0 0,0 0-8 0 0,0 8 0 0 0,0-3-72 0 0,0 4 80 0 0,0-3-80 0 0,0 3 80 0 0,3-1-80 0 0,-3 0 0 0 0,1 1 0 0 0,-1-3 64 0 0,2 2-64 0 0,-2-1 0 0 0,2 0 0 0 0,-1-1 0 0 0,2 2-304 0 0,-2-4 0 0 0,4 1 0 0 0,-3-2 0 0 0,-1-1-848 0 0,4 1-176 0 0,-2-2-31 0 0</inkml:trace>
  <inkml:trace contextRef="#ctx0" brushRef="#br0" timeOffset="22">27869 10869 14544 0 0,'0'0'640'0'0,"0"0"136"0"0,0-3-616 0 0,1-1-160 0 0,-1 0 0 0 0,0 2 0 0 0,6-2 447 0 0,-3 4 57 0 0,1-3 8 0 0,-2 2 8 0 0,2 1-192 0 0,-4 0-40 0 0,0 0 0 0 0,2 4-8 0 0,2 0-152 0 0,-3 0-24 0 0,-1 2-8 0 0,0-1 0 0 0,2 1-16 0 0,-2 1-8 0 0,-2 0 0 0 0,2-1 0 0 0,0 1-72 0 0,-1-1 0 0 0,1 1 0 0 0,-2 0-88 0 0,0-4 88 0 0,-1 1 0 0 0,3 0 64 0 0,0-4-64 0 0,0 0 72 0 0,-2 3-72 0 0,2-3 96 0 0,0 0-96 0 0,0 0 0 0 0,0 0 0 0 0,0 0-80 0 0,0 0 80 0 0,0-5 0 0 0,0 1 64 0 0,2-1 16 0 0,-2-2 0 0 0,3 1-80 0 0,-1 0 0 0 0,0 1 0 0 0,-1-4 0 0 0,3 4 0 0 0,1-1 0 0 0,-3-3 0 0 0,1 4 0 0 0,2-3-216 0 0,-1 2-8 0 0,0 1 0 0 0,0 1 0 0 0,1-1-168 0 0,-1 1-40 0 0,1 0-8 0 0,0 2 0 0 0,0 2-312 0 0,-2-4-63 0 0,1 4-17 0 0,-4 0-3360 0 0,5 4-672 0 0</inkml:trace>
  <inkml:trace contextRef="#ctx0" brushRef="#br0" timeOffset="23">28068 10863 5064 0 0,'0'0'448'0'0,"0"0"-352"0"0,0 0-96 0 0,2-1 0 0 0,0-3 1368 0 0,0 2 256 0 0,1-3 48 0 0,0 2 16 0 0,-3-1-848 0 0,0 4-168 0 0,0 0-32 0 0,0 0 0 0 0,0-3-136 0 0,0 3-24 0 0,0 0-8 0 0,0 0-1 0 0,0 0-175 0 0,0 0-32 0 0,0 0-8 0 0,-6 3 0 0 0,0 2-64 0 0,1 1-24 0 0,3-1 0 0 0,-4 0 0 0 0,2 1-8 0 0,-2 0-8 0 0,4 1 0 0 0,-3-2 0 0 0,2 3-48 0 0,-1-1-8 0 0,4 0 0 0 0,0-1 0 0 0,0 0-96 0 0,0-2 0 0 0,0 2 64 0 0,0-1-64 0 0,3-1 112 0 0,-2-2 0 0 0,2 1 0 0 0,2-1 0 0 0,-3-2-304 0 0,1 0-56 0 0,4-2-8 0 0,-5-3-8 0 0,4 5 72 0 0,-3-5 24 0 0,3-1 0 0 0,-1-1 0 0 0,0 5-120 0 0,0-5-32 0 0,-1 1 0 0 0,-1 1 0 0 0,3-3 200 0 0,-5 1 40 0 0,1 1 8 0 0,-1-3 0 0 0,4 0 72 0 0,-2 4 0 0 0,-2 0 0 0 0,3-2 64 0 0,-3 1 40 0 0,-1 2 16 0 0,2 0 0 0 0,-1 0 0 0 0,-1 4 40 0 0,0 0 0 0 0,0 0 8 0 0,0 0 0 0 0,0 0 8 0 0,0 0 0 0 0,0 0 0 0 0,0 0 0 0 0,0 6-8 0 0,0 0 0 0 0,0 0 0 0 0,0-3 0 0 0,1 4-8 0 0,1-2 0 0 0,-1 1 0 0 0,-1 1 0 0 0,3-3-160 0 0,-1 1 64 0 0,1 1-64 0 0,0 0 0 0 0,-2 1-120 0 0,1-4-56 0 0,-2 1-16 0 0,3 0 0 0 0,1 0-368 0 0,-1 0-80 0 0,0-3-8 0 0,1 3-8 0 0,-2-1-943 0 0,-2-3-193 0 0</inkml:trace>
  <inkml:trace contextRef="#ctx0" brushRef="#br0" timeOffset="24">28237 10841 9472 0 0,'0'0'416'0'0,"0"0"96"0"0,0 0-416 0 0,0 0-96 0 0,0 0 0 0 0,0 0 0 0 0,0 0 920 0 0,0 0 160 0 0,0 0 32 0 0,0 0 8 0 0,1 3-320 0 0,-1 1-56 0 0,0 0-9 0 0,0 0-7 0 0,2 2-408 0 0,-2 0-88 0 0,-2-2-8 0 0,1 1-8 0 0,1 2-64 0 0,-3-2-16 0 0,1 0 0 0 0,0 1 0 0 0,0-2-136 0 0,2 2 64 0 0,-2-2-64 0 0,2-1 0 0 0,-1 2 0 0 0,1-2 0 0 0,0-3 0 0 0,0 0 0 0 0,0 0 0 0 0,0 0-128 0 0,0 0 40 0 0,0 0 8 0 0,5-1 80 0 0,-1-3-96 0 0,0 1 96 0 0,0 0-96 0 0,1-4 96 0 0,0 4 0 0 0,-2-4 0 0 0,1 1-64 0 0,-2 1 64 0 0,2-4 0 0 0,0 4 0 0 0,0-1 0 0 0,-2 0 72 0 0,2 1-72 0 0,-2-2 96 0 0,1 3-96 0 0,1 1 80 0 0,0-2-80 0 0,-2 3 64 0 0,1 0-64 0 0,-2 0 0 0 0,-1 2 0 0 0,0 0 0 0 0,0 0 0 0 0,5 2 0 0 0,-5-2 0 0 0,0 0 0 0 0,3 7 64 0 0,0-3-64 0 0,0 1 0 0 0,0-1 0 0 0,-2 2 64 0 0,0 2-64 0 0,2-2 0 0 0,-2-1 0 0 0,-1 2 0 0 0,2-4-96 0 0,-2 4-32 0 0,2-1 0 0 0,-2-1-8 0 0,0 0-392 0 0,0-1-80 0 0,1 2-8 0 0</inkml:trace>
  <inkml:trace contextRef="#ctx0" brushRef="#br0" timeOffset="25">27741 10868 2760 0 0,'0'0'248'0'0,"-2"-2"-248"0"0,0-4 0 0 0,2 4 0 0 0,-2-1 2256 0 0,1-3 400 0 0,0 4 88 0 0,1-3 8 0 0,0 5-1616 0 0,0 0-328 0 0,-6-1-64 0 0,3-2-9 0 0,-3 3-343 0 0,1 0-64 0 0,-1 3-8 0 0,-1-2-8 0 0,1 4-184 0 0,-2-3-32 0 0,-1 5 0 0 0,3 0-8 0 0,-2 1-88 0 0,2 1 80 0 0,0-4-80 0 0,0 4 80 0 0,3 1-16 0 0,-1-1 0 0 0,4 0 0 0 0,0-3 0 0 0,0 3-64 0 0,4-2 0 0 0,-1 0 0 0 0,3-2-88 0 0,-3 0-8 0 0,2-2 0 0 0,2 2 0 0 0,-1-4 0 0 0,1 1-32 0 0,-1-4-16 0 0,3 2 0 0 0,-5-4 0 0 0,3-1-128 0 0,-2 0-24 0 0,3 0-8 0 0,-2-4 0 0 0,-1 4 224 0 0,0-4 80 0 0,0 4 0 0 0,0-3-72 0 0,-1 2 72 0 0,-2-1 96 0 0,1-1-16 0 0,-2-1-8 0 0,-1 4 80 0 0,2-1 8 0 0,-2-2 8 0 0,2 2 0 0 0,-2 1 24 0 0,0-1 8 0 0,2 4 0 0 0,-2-3 0 0 0,2 4-40 0 0,-2 1 0 0 0,0 0-8 0 0,0 0 0 0 0,0 0-40 0 0,0 0-8 0 0,0 0 0 0 0,1 3 0 0 0,1 2 16 0 0,0 4 0 0 0,-2-1 0 0 0,0 2 0 0 0,4 1-32 0 0,-3 4-8 0 0,-1-2 0 0 0,2 3 0 0 0,-1 0-80 0 0,-1-1 96 0 0,0 3-96 0 0,0 1 96 0 0,2-1-96 0 0,-2-1 80 0 0,-2 0-80 0 0,1-3 80 0 0,-1-1-80 0 0,1 2 0 0 0,-3-2 0 0 0,0-3 64 0 0,1 0-64 0 0,-3 0 0 0 0,2-2 72 0 0,-2 0-72 0 0,-1 0 0 0 0,-1-2 0 0 0,-1-1 0 0 0,4 0 0 0 0,-5-3 0 0 0,1 1-104 0 0,1-1 8 0 0,-3 1 8 0 0,2-3-304 0 0,0-3-64 0 0,3 1-16 0 0,-2 0 0 0 0,1-1-872 0 0,1-2-167 0 0</inkml:trace>
  <inkml:trace contextRef="#ctx0" brushRef="#br1" timeOffset="26">27818 11536 13072 0 0,'0'0'576'0'0,"0"0"128"0"0,-2-5-568 0 0,2 5-136 0 0,0 0 0 0 0,0 0 0 0 0,0 0 328 0 0,0 0 40 0 0,0 0 8 0 0,-2 9 0 0 0,0-4-56 0 0,1 5-1 0 0,1-2-7 0 0,-1 2 0 0 0,-3 2-144 0 0,2 1-24 0 0,0 2-8 0 0,2-2 0 0 0,0 1-40 0 0,-1-2 0 0 0,-2-1-8 0 0,3 3 0 0 0,0-3-88 0 0,0-2 80 0 0,0-1-80 0 0,0 1 80 0 0,-1-4-80 0 0,1-5 64 0 0,0 0-64 0 0,0 4 64 0 0,0-4-64 0 0,0 0 80 0 0,0 0-80 0 0,0 0 80 0 0,0 0-80 0 0,1-3 0 0 0,2-1 72 0 0,-2-3-72 0 0,1 3 0 0 0,-2-4 0 0 0,0-1 0 0 0,0 0 0 0 0,2 2 0 0 0,-2-5 0 0 0,0 2 0 0 0,0-3 0 0 0,2-2 0 0 0,-2 3 64 0 0,2 0-64 0 0,-4-1 0 0 0,0 0 96 0 0,2 0-8 0 0,0-1-8 0 0,0 3 0 0 0,0-2-80 0 0,0 4 0 0 0,0 0 0 0 0,2 5 0 0 0,0-3 0 0 0,-1 5 0 0 0,-1 2 0 0 0,0 0 0 0 0,3-2 0 0 0,1 2 0 0 0,-4 0 0 0 0,3 4 0 0 0,3 0 0 0 0,-3 0 0 0 0,0 2 0 0 0,1 0 0 0 0,-1 0 0 0 0,1-1 0 0 0,1 0 0 0 0,0 3 64 0 0,-2-4-64 0 0,0 1 0 0 0,0 1 0 0 0,2-2 0 0 0,-5-2 0 0 0,2 0 64 0 0,2 2-64 0 0,0-4 64 0 0,-1 0-64 0 0,3 0 0 0 0,-1-4 0 0 0,0 2-88 0 0,0-1 88 0 0,0-2-64 0 0,2-1 64 0 0,-1 1-64 0 0,-1-4 64 0 0,0 3 0 0 0,0 1 0 0 0,1-3 0 0 0,-2 0 0 0 0,-1 2 0 0 0,0-4 64 0 0,-1 3-64 0 0,1-1 160 0 0,0-1 0 0 0,0 4 0 0 0,-1-1 0 0 0,-1 2-8 0 0,1 0-8 0 0,0 2 0 0 0,-2 2 0 0 0,0 0-32 0 0,0 0-8 0 0,0 0 0 0 0,0 0 0 0 0,1 7-40 0 0,2 2 0 0 0,0 0-64 0 0,-1 1 96 0 0,-1 4-96 0 0,-1-1 0 0 0,2 2 0 0 0,0-2 0 0 0,-2 1 224 0 0,1 0 32 0 0,2 4 0 0 0,-2-4 0 0 0,-1 1-256 0 0,2 1-160 0 0,0-1 32 0 0,-2-2 0 0 0,4 0-64 0 0,-4 0 0 0 0,1-3-8 0 0,-1 1 0 0 0,2-1-344 0 0,0-2-64 0 0,-1 0-8 0 0</inkml:trace>
  <inkml:trace contextRef="#ctx0" brushRef="#br1" timeOffset="27">25842 11549 10656 0 0,'-2'-6'472'0'0,"2"3"96"0"0,-4-1-456 0 0,3-1-112 0 0,-1 0 0 0 0,2 0 0 0 0,0 2 680 0 0,-2 1 120 0 0,-2-5 16 0 0,3 6 8 0 0,1 1-200 0 0,0 0-40 0 0,-3 0-9 0 0,-3 0 1 0 0,0 1-280 0 0,1 4-56 0 0,2-1-16 0 0,-3 1 0 0 0,-3 3-88 0 0,4 1-16 0 0,-3 2-8 0 0,1 3 0 0 0,2-2-112 0 0,-2 2 64 0 0,1 1-64 0 0,2-1 0 0 0,-2 3 72 0 0,3 0-72 0 0,1-1 64 0 0,-1-2-64 0 0,3-1 0 0 0,3 2 0 0 0,0-4 64 0 0,1 0-64 0 0,1-1 0 0 0,0 0 0 0 0,2-2 0 0 0,2-1 0 0 0,-2-4 0 0 0,4-1-112 0 0,0 2 24 0 0,3-6 8 0 0,-2 0-80 0 0,0-1-8 0 0,-2-2-8 0 0,4 0 0 0 0,-2-2 40 0 0,1 0 8 0 0,-5-2 0 0 0,2 2 0 0 0,0-4 128 0 0,-3 5-80 0 0,0-7 80 0 0,0 3-64 0 0,-1-2 64 0 0,-1 1 0 0 0,-2-1 0 0 0,-1-2 0 0 0,3 2 144 0 0,-3-2-8 0 0,0 0 0 0 0,-1 0 0 0 0,-1-1-48 0 0,0 1-16 0 0,0 0 0 0 0,-1 3 0 0 0,-1-2-72 0 0,0 1 0 0 0,1 3-80 0 0,-3 1 80 0 0,2 2 0 0 0,-1 0 0 0 0,-1 1 0 0 0,-1 2 0 0 0,1 3 64 0 0,0-2-64 0 0,0 4 0 0 0,-3 0 0 0 0,1-1-112 0 0,0 4-48 0 0,-1-1-16 0 0,-1 4 0 0 0,0 0-368 0 0,-2 1-80 0 0,1 0-15 0 0,0 2-1 0 0,0 0-776 0 0,0 4-160 0 0,0-3-32 0 0,3 0-8 0 0</inkml:trace>
  <inkml:trace contextRef="#ctx0" brushRef="#br1" timeOffset="28">26788 11516 12896 0 0,'0'0'1152'0'0,"0"-4"-928"0"0,-2 1-224 0 0,2 3 0 0 0,0 0 624 0 0,0 0 80 0 0,0 0 8 0 0,0 0 7 0 0,0 0-295 0 0,0 0-56 0 0,4 5-16 0 0,-3 1 0 0 0,1 0-88 0 0,-2 4-16 0 0,0-1-8 0 0,0 3 0 0 0,0-1-112 0 0,-2 3-16 0 0,1-1-8 0 0,-5 1 0 0 0,5 0-16 0 0,-1 1-8 0 0,-1-1 0 0 0,1 0 0 0 0,2-1-80 0 0,-1 2 0 0 0,1-4 72 0 0,0-2-72 0 0,1 0 0 0 0,1 1 0 0 0,3-5 0 0 0,-4 1 0 0 0,1 1 0 0 0,2-4 0 0 0,-1 0 0 0 0,-2 1 0 0 0,2-1-360 0 0,2-3-32 0 0,0 0-8 0 0,-2 0 0 0 0,1 0-232 0 0,0-2-40 0 0,-1 1-16 0 0,0-3-3887 0 0,2 1-785 0 0</inkml:trace>
  <inkml:trace contextRef="#ctx0" brushRef="#br1" timeOffset="29">28506 11521 10016 0 0,'0'0'448'0'0,"0"0"88"0"0,0 0-432 0 0,0 0-104 0 0,-1-3 0 0 0,1 3 0 0 0,0 0 792 0 0,0 0 136 0 0,0 0 24 0 0,0 0 8 0 0,0 0-360 0 0,0 3-72 0 0,0 4-16 0 0,-1-1-1 0 0,1 0-191 0 0,-3 5-32 0 0,1 0-16 0 0,-1-2 0 0 0,-1-1-56 0 0,2 1-16 0 0,1 5 0 0 0,-2-3 0 0 0,-3 2-72 0 0,5-2-24 0 0,-3 0 0 0 0,0-2 0 0 0,1 4-16 0 0,0-4-8 0 0,-1 0 0 0 0,1-2 0 0 0,1-1-80 0 0,0 0 0 0 0,2-6 72 0 0,0 0-72 0 0,0 0 0 0 0,0 0 64 0 0,0 0-64 0 0,0 0 0 0 0,0 0 0 0 0,0 0 0 0 0,2-2 0 0 0,1 0 0 0 0,-3-4 0 0 0,4 3 0 0 0,-2-3-72 0 0,1-3 72 0 0,0 1 0 0 0,3 0 0 0 0,-3 2 0 0 0,3-4 0 0 0,0 1 0 0 0,1 4 0 0 0,0-4 0 0 0,1 4 0 0 0,-2 0 64 0 0,0 1 16 0 0,1-1 8 0 0,-3 2 0 0 0,3 3-88 0 0,-3 0 0 0 0,2 0 0 0 0,-3 3 0 0 0,1 1-96 0 0,-2 1-32 0 0,1 1 0 0 0,-3 2-8 0 0,1-2 136 0 0,-1 2 0 0 0,0 0 0 0 0,-1 2 0 0 0,1 0-96 0 0,0-1 16 0 0,0 0 0 0 0,0 0 0 0 0,0-1-168 0 0,0 1-32 0 0,1-3-8 0 0,-1 5 0 0 0,3-6-352 0 0,-2 3-80 0 0,3-1-15 0 0,-3-4-3625 0 0,3 4-728 0 0</inkml:trace>
  <inkml:trace contextRef="#ctx0" brushRef="#br1" timeOffset="30">30068 11543 3680 0 0,'-2'-3'328'0'0,"-3"0"-264"0"0,1 0-64 0 0,1-2 0 0 0,0 2 2288 0 0,0-1 440 0 0,3 4 88 0 0,0 0 24 0 0,0 0-1784 0 0,0 0-361 0 0,0 0-71 0 0,-5 0-16 0 0,5 0-416 0 0,0 0-80 0 0,0 0-16 0 0,0 0-8 0 0,-1 5-88 0 0,-1 2-128 0 0,2-1 32 0 0,2 1 8 0 0,3 0-976 0 0,-4-2-199 0 0</inkml:trace>
  <inkml:trace contextRef="#ctx0" brushRef="#br1" timeOffset="31">29088 11531 12640 0 0,'0'0'560'0'0,"0"0"112"0"0,0 0-536 0 0,0 0-136 0 0,0 0 0 0 0,0 0 0 0 0,0 0 208 0 0,0 0 16 0 0,0 0 0 0 0,0 0 0 0 0,0 0-80 0 0,0 0-16 0 0,0 0 0 0 0,3 3 0 0 0,1 1-496 0 0,0-2-104 0 0,-4-2-16 0 0</inkml:trace>
  <inkml:trace contextRef="#ctx0" brushRef="#br1" timeOffset="32">30286 11571 7832 0 0,'0'0'696'0'0,"0"0"-560"0"0,0 0-136 0 0,-6 2 0 0 0,2-4 816 0 0,-3 2 136 0 0,2 0 24 0 0,0 2 8 0 0,-2-2-128 0 0,2 4-24 0 0,5-4-8 0 0,-6 1 0 0 0,-2 3-248 0 0,3 2-41 0 0,1 1-15 0 0,0-2 0 0 0,1 1-320 0 0,-2 0-64 0 0,2 0-8 0 0,-2-1-8 0 0,8 2 24 0 0,-6-3 8 0 0,1-1 0 0 0,1 3 0 0 0,2-1 16 0 0,0-2 8 0 0,0 3 0 0 0,2-2 0 0 0,-1 0-40 0 0,1 0-8 0 0,3 1 0 0 0,-3-2 0 0 0,0-2-56 0 0,3 4-8 0 0,0-3-64 0 0,-1 1 96 0 0,0 2-96 0 0,0-3 72 0 0,0 1-72 0 0,-1 1 64 0 0,3 1-64 0 0,-2 0 0 0 0,-1-4 0 0 0,-1 2 64 0 0,-2 1-64 0 0,2 1 80 0 0,-3-5-80 0 0,0 4 80 0 0,0-4 120 0 0,-3 2 24 0 0,-1 1 8 0 0,0-1 0 0 0,-1 0 64 0 0,-2 0 16 0 0,3 0 0 0 0,-5 0 0 0 0,1-2-208 0 0,-1 2-40 0 0,2 0 0 0 0,-4 0-64 0 0,1 0-72 0 0,-2-2-72 0 0,-1 0-16 0 0,-2 0-8991 0 0</inkml:trace>
  <inkml:trace contextRef="#ctx0" brushRef="#br1" timeOffset="33">29276 11573 10136 0 0,'0'0'448'0'0,"0"0"96"0"0,-4-2-440 0 0,4 2-104 0 0,-3 0 0 0 0,3 0 0 0 0,-6 0 1088 0 0,-1 2 200 0 0,2 0 40 0 0,-1 0 8 0 0,2 2-617 0 0,-2 0-119 0 0,1-1-24 0 0,-3 5-8 0 0,2 2-232 0 0,-1 0-48 0 0,1 0 0 0 0,-1 1-8 0 0,2 2-16 0 0,0-2 0 0 0,0-1 0 0 0,1 0 0 0 0,3 0-16 0 0,-2-2-8 0 0,3 2 0 0 0,0-3 0 0 0,0-3-176 0 0,4 3-64 0 0,-3-1 0 0 0,2-3 0 0 0,2-1-72 0 0,2 1-64 0 0,-2-3-16 0 0,1 0 0 0 0,6 0-200 0 0,-4-3-48 0 0,6-1-8 0 0,-2 1 0 0 0,-2-1-1176 0 0,6-3-240 0 0</inkml:trace>
  <inkml:trace contextRef="#ctx0" brushRef="#br1" timeOffset="34">29465 11586 10968 0 0,'0'0'480'0'0,"0"0"112"0"0,0 0-472 0 0,-1-2-120 0 0,-4 0 0 0 0,5 2 0 0 0,0 0 768 0 0,0 0 136 0 0,0 0 24 0 0,-3-1 8 0 0,3 1-368 0 0,-6-2-81 0 0,6 2-7 0 0,-2 2-8 0 0,-4-1-168 0 0,3 1-32 0 0,-3-2-8 0 0,3 4 0 0 0,-3-1 80 0 0,2-1 8 0 0,0 1 8 0 0,-2 3 0 0 0,-2 0-168 0 0,2 2-32 0 0,1-2 0 0 0,-1 0-8 0 0,2 0 104 0 0,3 0 16 0 0,-2 0 8 0 0,2 2 0 0 0,2-5-280 0 0,-1 3 0 0 0,3-1 0 0 0,-2-2 0 0 0,3 1 112 0 0,0-2-32 0 0,0 2-8 0 0,2-1 0 0 0,0-2-72 0 0,1 2-72 0 0,2-3 72 0 0,0 1-104 0 0,-2 1 104 0 0,2 2 80 0 0,-2-2-16 0 0,-2-1 0 0 0,2 4-64 0 0,0-3 0 0 0,-2 0 0 0 0,1-1 0 0 0,-1 3 0 0 0,0-3-112 0 0,0 2 24 0 0,-1-1 8 0 0,-4-2 80 0 0,0 0 88 0 0,0 0-24 0 0,0 0 0 0 0,0 0-64 0 0,-6 4 0 0 0,2 1 0 0 0,-1 1 0 0 0,-1-3 0 0 0,-3-1-72 0 0,1 1 72 0 0,-3 0-104 0 0,0-1 104 0 0,0 3 0 0 0,-2-2 0 0 0,-3-2 0 0 0,0 4-864 0 0,3-3-144 0 0,2 0-32 0 0,1-2-6743 0 0</inkml:trace>
  <inkml:trace contextRef="#ctx0" brushRef="#br1" timeOffset="35">26715 11628 5064 0 0,'-13'2'224'0'0,"13"-2"48"0"0,0 0-272 0 0,0 0 0 0 0,0 0 0 0 0,-4 2 0 0 0,4-2 2200 0 0,0 0 384 0 0,0 0 72 0 0,3 2 24 0 0,2 0-1889 0 0,0-1-375 0 0,0-1-80 0 0,4 0-16 0 0,-1 3-160 0 0,2-3-32 0 0,0 0 0 0 0,1 0-8 0 0,-3 0-120 0 0,1 0 0 0 0,2-3 0 0 0,-2 3 0 0 0,-2-1-272 0 0,1-1-48 0 0,1 0-16 0 0,-1 0 0 0 0,-1-5-16 0 0,-1 4 1 0 0,-1-1-1 0 0,1 2 0 0 0,-1-2 232 0 0,1 0 48 0 0,-3-2 8 0 0,2 2 0 0 0,0 3 152 0 0,-3 1 32 0 0,2-3 8 0 0,-4 3 0 0 0,0 0 200 0 0,0 0 48 0 0,0 0 7 0 0,0 0 1 0 0,0 0-80 0 0,0 0-16 0 0,0 0 0 0 0,0 0 0 0 0,0 0-96 0 0,0 0-32 0 0,0 5 0 0 0,-2 2 0 0 0,2 1-24 0 0,-2 0-8 0 0,0 0 0 0 0,2 1 0 0 0,0 0 16 0 0,-1 1 0 0 0,1-1 0 0 0,0 1 0 0 0,0 0-72 0 0,0 0-8 0 0,1-3-64 0 0,1 3 96 0 0,0-4-8 0 0,0 2-8 0 0,0-1 0 0 0,0-2 0 0 0,2-1-80 0 0,-2 0 0 0 0,1-2 72 0 0,0 0-72 0 0,0 0 0 0 0,1-2 0 0 0,0 2 0 0 0,0-2 64 0 0,1-2-64 0 0,-3 0 0 0 0,0 0 0 0 0,4-2 0 0 0,-2 2 0 0 0,2-2 0 0 0,-2-1 0 0 0,0-2-64 0 0,1 1 64 0 0,0 1 0 0 0,-1-3 0 0 0,1-1 64 0 0,-3 2-64 0 0,1-1 0 0 0,1-1-64 0 0,-3 0 64 0 0,3 3 0 0 0,-2-2 0 0 0,0 3 0 0 0,-2-1 0 0 0,0 2 0 0 0,0-2 0 0 0,0 6 0 0 0,2-4 0 0 0,-2 4 0 0 0,0 0 72 0 0,0 0 0 0 0,0 0 0 0 0,0 0 24 0 0,3 0 0 0 0,-1 0 0 0 0,-2 0 0 0 0,4 4 96 0 0,-2 0 32 0 0,-1-1 0 0 0,1 1 0 0 0,-1 3-224 0 0,-1-1 0 0 0,0-1 0 0 0,3 4 0 0 0,0-2 0 0 0,-3 1 0 0 0,2 0 0 0 0,-1-1-88 0 0,-1 0 88 0 0,3 0 0 0 0,-3-1 64 0 0,0 1-64 0 0,1-1-96 0 0,1-2-48 0 0,0 1-16 0 0,-1-1 0 0 0,1-2-696 0 0,0 2-136 0 0,3-2-32 0 0,-1-2-6527 0 0</inkml:trace>
  <inkml:trace contextRef="#ctx0" brushRef="#br1" timeOffset="36">28082 11679 10592 0 0,'0'-2'944'0'0,"0"2"-752"0"0,0-1-192 0 0,0 0 0 0 0,2 1 536 0 0,1 0 72 0 0,-1 0 8 0 0,0-3 8 0 0,3 3-232 0 0,0 0-40 0 0,-2-2-16 0 0,3 2 0 0 0,1-2-184 0 0,-2 2-40 0 0,4-2-8 0 0,-1-1 0 0 0,-4 3-104 0 0,2-3 72 0 0,0 1-72 0 0,-2 1 64 0 0,-1-4-64 0 0,1 1 0 0 0,0-1 0 0 0,0 2 64 0 0,-1 0-64 0 0,-2-4 0 0 0,1 1 0 0 0,-1 1 0 0 0,-1-1 0 0 0,4 2 0 0 0,-8-3 0 0 0,3 3 0 0 0,-1 1 0 0 0,2 3 0 0 0,-1-2 0 0 0,1 2 0 0 0,0 0 120 0 0,0 0 7 0 0,0 0 1 0 0,-7 0 0 0 0,-2 3 96 0 0,3-1 32 0 0,-2 5 0 0 0,1-2 0 0 0,0 1-64 0 0,-1 2-16 0 0,3 1 0 0 0,-3 0 0 0 0,4-1-32 0 0,-1 2-8 0 0,1 0 0 0 0,-1-3 0 0 0,4 4-24 0 0,-1-2-8 0 0,2-1 0 0 0,0 2 0 0 0,2-2-104 0 0,-1-2 0 0 0,4-1 0 0 0,-1 2 0 0 0,5-4 0 0 0,0 1 0 0 0,0 1 0 0 0,1-5 0 0 0,1 1-384 0 0,-1-1-104 0 0,3 0-24 0 0,-2-1-4351 0 0,0-1-881 0 0</inkml:trace>
  <inkml:trace contextRef="#ctx0" brushRef="#br1" timeOffset="37">28859 11648 7832 0 0,'0'0'696'0'0,"0"0"-560"0"0,0 0-136 0 0,2-2 0 0 0,-1-3 1072 0 0,-1 5 184 0 0,0 0 40 0 0,4-1 8 0 0,-2-2-512 0 0,-2 3-104 0 0,0 0-16 0 0,0 0-8 0 0,3 3-241 0 0,-1 3-39 0 0,-2-2-16 0 0,0 2 0 0 0,0-1-176 0 0,0 2-40 0 0,-2-1-8 0 0,-1-1 0 0 0,1 4-48 0 0,1-4-16 0 0,1 0 0 0 0,-3 2 0 0 0,2 0-80 0 0,-1-6 80 0 0,2-1-80 0 0,-2 5 80 0 0,2-5-80 0 0,0 0 0 0 0,0 0 0 0 0,0 0 64 0 0,0 0-64 0 0,0 0 0 0 0,0 0 0 0 0,0 0 0 0 0,0 0 0 0 0,2-5-72 0 0,0 0 72 0 0,-1 2 0 0 0,2-4 0 0 0,-2 0 0 0 0,4 1 0 0 0,-3-2 0 0 0,4 0 0 0 0,-3-1 0 0 0,2 0 0 0 0,-2 1 0 0 0,5 1-64 0 0,-2-1 64 0 0,-2 2 0 0 0,0 0 0 0 0,2 0-64 0 0,0 2 64 0 0,-1 0 0 0 0,0 0 0 0 0,-1 4 0 0 0,1 0-64 0 0,-1 0 64 0 0,-3 4 0 0 0,3-2 0 0 0,-3 2 0 0 0,2 4 64 0 0,-3-1-64 0 0,1 0 80 0 0,1 0-80 0 0,0 2 80 0 0,-1 1-80 0 0,-2-3 64 0 0,1 4-64 0 0,0-4 0 0 0,0 0 72 0 0,0 0-72 0 0,0 1-112 0 0,0-4 24 0 0,0 2 8 0 0,1-1-848 0 0,-1-1-160 0 0,0-4-39 0 0,3 5-5313 0 0</inkml:trace>
  <inkml:trace contextRef="#ctx0" brushRef="#br1" timeOffset="38">28764 11640 3680 0 0,'0'-7'160'0'0,"0"2"40"0"0,-2 0-200 0 0,1 4 0 0 0,-1-2 0 0 0,0-2 0 0 0,-1 1 2128 0 0,1 0 384 0 0,-1 2 80 0 0,-3 2 8 0 0,1-2-1640 0 0,0 0-336 0 0,-2 2-64 0 0,2 2-17 0 0,-1 0-167 0 0,4-2-40 0 0,-5 5-8 0 0,2-1 0 0 0,2 2-96 0 0,0-2-16 0 0,-1 6-8 0 0,0-5 0 0 0,1 5-48 0 0,-3-1-16 0 0,5 0 0 0 0,0 0 0 0 0,-3 0-48 0 0,4-2-16 0 0,0 1 0 0 0,2-2 0 0 0,-2 1-80 0 0,2-3 0 0 0,-1 3 0 0 0,2-3 64 0 0,1 0-64 0 0,-3-2 0 0 0,3-1 0 0 0,2-1-88 0 0,-2 0-32 0 0,1 0-8 0 0,0-1 0 0 0,0-1 0 0 0,-1 0-32 0 0,1-2-16 0 0,4-1 0 0 0,-6 0 0 0 0,2 2 16 0 0,-2-4 0 0 0,3-1 0 0 0,-3 2 0 0 0,0-1 160 0 0,-1 0-72 0 0,0 0 72 0 0,-2-3 0 0 0,2 2 0 0 0,-1 3 0 0 0,1-4 0 0 0,0 4 0 0 0,-2-2 96 0 0,0 3-8 0 0,-2 1 0 0 0,2 3 0 0 0,0 0 40 0 0,0 0 0 0 0,0 0 8 0 0,0 0 0 0 0,0 0-64 0 0,0 0-8 0 0,0 0-64 0 0,0 0 96 0 0,0 4-24 0 0,0 3-8 0 0,-2 1 0 0 0,2 1 0 0 0,2 1 0 0 0,0-4-64 0 0,0 2 96 0 0,-2 0-32 0 0,0 2-64 0 0,2-2 0 0 0,-2 0 0 0 0,1 1 64 0 0,2-4-64 0 0,-1 3 0 0 0,-1-2 0 0 0,0-1 0 0 0,3 0-344 0 0,-3-1-32 0 0,2 0-8 0 0,-3-4-4559 0 0,3 1-913 0 0</inkml:trace>
  <inkml:trace contextRef="#ctx0" brushRef="#br1" timeOffset="39">28373 11610 8752 0 0,'-3'-6'776'0'0,"0"6"-616"0"0,3 0-160 0 0,-4 0 0 0 0,0 0 664 0 0,-1 0 104 0 0,2 0 16 0 0,-2 4 8 0 0,-1 0 32 0 0,0 0 8 0 0,4 2 0 0 0,-2 2 0 0 0,1-2-313 0 0,-2 4-55 0 0,4-2-16 0 0,-1 1 0 0 0,1-1-256 0 0,-3 2-64 0 0,3 0 0 0 0,-1-3-8 0 0,4 2-8 0 0,-1-1 0 0 0,1-1 0 0 0,0 0 0 0 0,2-3-112 0 0,1 1 64 0 0,3-1-64 0 0,-3-2 0 0 0,3 0 0 0 0,-2-2 0 0 0,1 0 0 0 0,1 0 0 0 0,0-2-232 0 0,2 0-72 0 0,0-2-16 0 0,-1 2 0 0 0,-1-1-352 0 0,1-1-79 0 0,-1-3-17 0 0,1 1-5552 0 0</inkml:trace>
  <inkml:trace contextRef="#ctx0" brushRef="#br1" timeOffset="40">30063 11613 6448 0 0,'0'0'576'0'0,"0"-4"-464"0"0,-2 1-112 0 0,2 3 0 0 0,0 0 1928 0 0,0 0 368 0 0,0 0 72 0 0,0 0 8 0 0,0 0-1513 0 0,-1 5-311 0 0,1 0-56 0 0,-3 1-16 0 0,2 1-176 0 0,1 1-40 0 0,0-1-8 0 0,-2 6 0 0 0,2-4-104 0 0,-3 1-24 0 0,3 2-8 0 0,0-1 0 0 0,0-1-120 0 0,-3 0 64 0 0,3-2-64 0 0,0 1 0 0 0,-1-2 0 0 0,1-1 0 0 0,0-1 0 0 0,0 2 0 0 0,0-4-192 0 0,0 2-40 0 0,0-5-8 0 0,0 0 0 0 0,0 0-320 0 0,0 0-64 0 0,0 0-16 0 0,0 0-6399 0 0</inkml:trace>
  <inkml:trace contextRef="#ctx0" brushRef="#br1" timeOffset="41">29078 11614 9216 0 0,'0'-2'816'0'0,"0"2"-656"0"0,0-2-160 0 0,2 2 0 0 0,-1-2 1120 0 0,-1 2 192 0 0,0 0 40 0 0,0 0 8 0 0,0 0-544 0 0,2 4-113 0 0,-1 2-15 0 0,0-1-8 0 0,4 2-224 0 0,-4 0-40 0 0,-1 2-16 0 0,0 1 0 0 0,2-3-400 0 0,0 4 0 0 0,-2-2 0 0 0,0-1 0 0 0,0 2 0 0 0,2 1 0 0 0,1-3 0 0 0,-3 1 0 0 0,3 0 0 0 0,-3-3 0 0 0,0 2 0 0 0,0-3 0 0 0,1 2-248 0 0,3-2-48 0 0,-1-2-16 0 0,0-1 0 0 0,-3-2-784 0 0,3 4-159 0 0,0-2-33 0 0</inkml:trace>
  <inkml:trace contextRef="#ctx0" brushRef="#br1" timeOffset="42">26371 11671 9384 0 0,'0'-6'416'0'0,"0"6"88"0"0,2-4-408 0 0,-2 0-96 0 0,-2 1 0 0 0,2-1 0 0 0,-2 0 776 0 0,2 4 136 0 0,0 0 24 0 0,-1-3 8 0 0,-2 0-256 0 0,3 3-48 0 0,-4 0-16 0 0,4 0-1 0 0,-7 1-191 0 0,2 4-40 0 0,0-1-8 0 0,0 2 0 0 0,-4-1-144 0 0,4 3-32 0 0,-4 0-8 0 0,6 0 0 0 0,-3 0 40 0 0,4 0 8 0 0,0-1 0 0 0,1 1 0 0 0,-1 1-144 0 0,2-1-24 0 0,0-1-8 0 0,0-1 0 0 0,3 0-72 0 0,-1-1 0 0 0,0 0 0 0 0,2-1 64 0 0,1 0-64 0 0,0-2 0 0 0,0-2-80 0 0,-1 2 80 0 0,5-2-240 0 0,-4-2 0 0 0,3 2 0 0 0,-1-2 0 0 0,1-2-48 0 0,-2 2-16 0 0,-1-5 0 0 0,-1 4 0 0 0,4-3 120 0 0,-2 2 24 0 0,-3-2 8 0 0,2-1 0 0 0,-2 1 152 0 0,-2-1 0 0 0,3 2-64 0 0,-4-1 64 0 0,1-3 0 0 0,-1 2 0 0 0,0-3 88 0 0,0 3-88 0 0,0 1 96 0 0,0 1-32 0 0,0-1 0 0 0,0 5-64 0 0,3-4 160 0 0,-3 5-16 0 0,0 0-8 0 0,0 0 0 0 0,1-3-8 0 0,-1 3 0 0 0,0 0 0 0 0,0 0 0 0 0,0 0 0 0 0,2 3-8 0 0,2 2 0 0 0,-3-2 0 0 0,1 3-24 0 0,-2 0-8 0 0,1 1 0 0 0,1 0 0 0 0,-2-1-24 0 0,2 0-64 0 0,2 2 96 0 0,-3 0-32 0 0,1-3-64 0 0,1 2 0 0 0,-2 1 0 0 0,0-3 64 0 0,-1-1-64 0 0,3 0-96 0 0,1 0 16 0 0,1 0 8 0 0,-2-3-368 0 0,0 1-72 0 0,0-2-8 0 0,1 0-6823 0 0</inkml:trace>
  <inkml:trace contextRef="#ctx0" brushRef="#br1" timeOffset="43">26101 11677 10712 0 0,'-5'-6'472'0'0,"5"5"104"0"0,0-1-464 0 0,0-3-112 0 0,0 2 0 0 0,0 0 0 0 0,0 2 536 0 0,2-4 80 0 0,-2 4 24 0 0,0 1 0 0 0,0 0-8 0 0,0 0 0 0 0,0 0 0 0 0,0 0-1 0 0,0 0-311 0 0,1 4-64 0 0,1 2-16 0 0,-2 2 0 0 0,2-1-88 0 0,-2 2-24 0 0,0-2 0 0 0,0 0 0 0 0,0 2-64 0 0,0-1-64 0 0,2-1 72 0 0,1 2-72 0 0,-3-2 64 0 0,2-1-64 0 0,2 1 0 0 0,0-2 72 0 0,1 0-72 0 0,-1-2 0 0 0,1-1 0 0 0,-1 1 0 0 0,4-3 0 0 0,-1 0 0 0 0,-1-3 0 0 0,2 1 0 0 0,0-1-88 0 0,-5-4 24 0 0,5 4 0 0 0,-1-4 0 0 0,-2 1-8 0 0,0 1 0 0 0,2-3 0 0 0,-3 1 0 0 0,0 1 72 0 0,-1-3 0 0 0,1 3 0 0 0,0-2 0 0 0,-3 3 0 0 0,2-2 0 0 0,-2 0 0 0 0,-1 2 0 0 0,3 1 0 0 0,-3 4 0 0 0,0 0 80 0 0,0 0-80 0 0,0 0 152 0 0,0 0-24 0 0,0 0 0 0 0,0 0 0 0 0,0 0-24 0 0,0 0-8 0 0,0 0 0 0 0,-3 7 0 0 0,3-4-32 0 0,-1 5-64 0 0,1-2 88 0 0,-1 0-88 0 0,-1 1 64 0 0,1 0-64 0 0,1 1 0 0 0,-2-1 0 0 0,2 0 0 0 0,0 0 0 0 0,0 0 0 0 0,2-2 0 0 0,-2 1-264 0 0,1-1-32 0 0,1 2-8 0 0,-1-5 0 0 0,-1 2-472 0 0,4-2-96 0 0,1 0-23 0 0,-1-2-5449 0 0</inkml:trace>
  <inkml:trace contextRef="#ctx0" brushRef="#br1" timeOffset="44">26543 11675 9216 0 0,'0'0'816'0'0,"0"0"-656"0"0,0 0-160 0 0,0 0 0 0 0,0 0 832 0 0,0 0 128 0 0,3 1 24 0 0,-3-1 8 0 0,0 0-384 0 0,2 1-64 0 0,-2 4-24 0 0,0-1 0 0 0,2 2-185 0 0,-2-2-39 0 0,0-1-8 0 0,-2 4 0 0 0,2-1-128 0 0,0-2-24 0 0,-2 3-8 0 0,-1 0 0 0 0,3-3-56 0 0,-1 1-8 0 0,1-1-64 0 0,0-4 96 0 0,0 4-96 0 0,0-4 64 0 0,0 0-64 0 0,0 0 0 0 0,0 0 0 0 0,0 0 0 0 0,0 0 0 0 0,0 0 0 0 0,0 0 0 0 0,4-4 0 0 0,1 0 0 0 0,-1 0-80 0 0,-2 0 80 0 0,1-2 0 0 0,2 0 64 0 0,-1 1-64 0 0,1-3 120 0 0,-1-1-16 0 0,1 4 0 0 0,0-1 0 0 0,-2-1 8 0 0,4 4 0 0 0,-2-3 0 0 0,-1-1 0 0 0,1 6-112 0 0,-2-3 64 0 0,-1 3-64 0 0,3-2 0 0 0,-2 6 72 0 0,-1-2-72 0 0,-2-1 64 0 0,4 2-64 0 0,-3 4 72 0 0,1-2-72 0 0,0 2 80 0 0,-2 2-80 0 0,0-3 160 0 0,0 2-8 0 0,0 0-8 0 0,0-1 0 0 0,0 1-256 0 0,0 0-48 0 0,2 0-16 0 0,-2-2 0 0 0,0 1-208 0 0,3 0-48 0 0,-2-2-8 0 0,2-1-4455 0 0,-2 1-897 0 0</inkml:trace>
  <inkml:trace contextRef="#ctx0" brushRef="#br1" timeOffset="45">27112 11668 1376 0 0,'0'0'128'0'0,"0"0"-128"0"0,0 0 0 0 0,0 0 0 0 0,0-5 2688 0 0,2 2 512 0 0,-2 0 96 0 0,0 3 32 0 0,0 0-1984 0 0,0 0-400 0 0,0 0-81 0 0,0 0-7 0 0,0 0-408 0 0,0 0-72 0 0,0 0-24 0 0,0 0 0 0 0,0 0-96 0 0,2 6-32 0 0,-2 1 0 0 0,-2-2 0 0 0,2 4-32 0 0,-2-4-16 0 0,-2 3 0 0 0,3-2 0 0 0,-1 3-72 0 0,2-5-8 0 0,2 3-8 0 0,-2-1 0 0 0,0-2-88 0 0,1-1 0 0 0,-1-3 0 0 0,0 5 0 0 0,2-2 0 0 0,-2-3 0 0 0,4 0-96 0 0,-4 0 96 0 0,3 3-216 0 0,1-6 24 0 0,-1 3 0 0 0,0-3 0 0 0,1 0-48 0 0,0-1-8 0 0,1 1 0 0 0,-2-1 0 0 0,2-3 144 0 0,0 3 24 0 0,-1 0 8 0 0,0-1 0 0 0,-1-1 72 0 0,3 2 0 0 0,-3-2 0 0 0,0 4 0 0 0,2 1 0 0 0,-3-2 0 0 0,2 2 0 0 0,-4 1 0 0 0,3 0 80 0 0,-3 0-16 0 0,0 0-64 0 0,2 4 96 0 0,2-3-96 0 0,-2 4 88 0 0,0-2-88 0 0,-2 1 80 0 0,4 0-80 0 0,-3 3 0 0 0,1-4 72 0 0,-2 0-72 0 0,0-3 0 0 0,0 7 0 0 0,2-1 0 0 0,-2-6 0 0 0,0 0 0 0 0,0 0 0 0 0,0 3 0 0 0,0-3 0 0 0,0 0 0 0 0,0 0 0 0 0,4 2 0 0 0,-4-2 0 0 0,0 0 0 0 0,0 0-64 0 0,2-2 64 0 0,0 1 0 0 0,1-3 0 0 0,3 0 0 0 0,-3-1 0 0 0,2 1 0 0 0,-2-3 0 0 0,2 1 112 0 0,-1 0-16 0 0,3-2 0 0 0,-5 3 64 0 0,4-4 0 0 0,-4 4 8 0 0,2 1 0 0 0,1-2-40 0 0,0 3 0 0 0,2 2-8 0 0,-1-1 0 0 0,-5 2-16 0 0,2 2 0 0 0,3-2 0 0 0,-3 4 0 0 0,1-1-8 0 0,-2 4 0 0 0,0-2 0 0 0,3 4 0 0 0,-4-2-96 0 0,2 1 88 0 0,-3 2-88 0 0,2-1 80 0 0,0 2-80 0 0,0-2 0 0 0,-2 1 0 0 0,0-1 64 0 0,0 3-416 0 0,0-3-80 0 0,0-2-16 0 0,0 3-8023 0 0</inkml:trace>
  <inkml:trace contextRef="#ctx0" brushRef="#br1" timeOffset="46">25886 11671 6448 0 0,'0'0'576'0'0,"0"0"-464"0"0,0 0-112 0 0,0 0 0 0 0,0 0 1256 0 0,0 0 232 0 0,0 0 48 0 0,2 0 0 0 0,3 0-896 0 0,-1 3-176 0 0,-1-3-40 0 0,2 0-8 0 0,0 0-32 0 0,1 1 0 0 0,1 2-8 0 0,-3-3 0 0 0,5 3-177 0 0,-4-1-31 0 0,0 3-8 0 0,2-2 0 0 0,-2 1-32 0 0,0 2-16 0 0,1-2 0 0 0,-3-1 0 0 0,0 4-48 0 0,1-4 0 0 0,0 4-64 0 0,-3-1 96 0 0,-1-2-16 0 0,2 1-8 0 0,-1 1 0 0 0,1-2 0 0 0,-2 0-72 0 0,0-1 80 0 0,3 2-80 0 0,-3-1 80 0 0,3 0-80 0 0,-3-4 0 0 0,-2 2 0 0 0,4 1 64 0 0,1 0-184 0 0,0-1-40 0 0,-1 1 0 0 0,4-3-8 0 0,-2 0-440 0 0,-2 2-95 0 0,4-4-9 0 0</inkml:trace>
  <inkml:trace contextRef="#ctx0" brushRef="#br1" timeOffset="47">26579 12448 13848 0 0,'-3'-2'608'0'0,"3"2"136"0"0,0 0-592 0 0,-4 0-152 0 0,4 0 0 0 0,-4 0 0 0 0,1-4 584 0 0,-1 4 87 0 0,0 4 25 0 0,-2 0 0 0 0,3 0-232 0 0,-5 2-48 0 0,2 2 0 0 0,1 0-8 0 0,-1 2-152 0 0,-2-3-32 0 0,3 3-8 0 0,0 1 0 0 0,-1 0-56 0 0,0 4 0 0 0,1-7-8 0 0,1 5 0 0 0,1-3-56 0 0,-1 1-16 0 0,4-3 0 0 0,0-1 0 0 0,2-1-80 0 0,0 1 0 0 0,1-2 0 0 0,-1-3 0 0 0,2-1-88 0 0,1-1-32 0 0,0 0-8 0 0,2-1 0 0 0,-2-3-32 0 0,3-2 0 0 0,-2-1-8 0 0,0 0 0 0 0,2-4 0 0 0,0 2 0 0 0,-1-2 0 0 0,-3 0 0 0 0,2 1 168 0 0,0-2 64 0 0,-1 4 0 0 0,-1-6 0 0 0,1 3-64 0 0,-2-3 0 0 0,0 0 0 0 0,1 2 0 0 0,-2-2 144 0 0,-1 0-16 0 0,0 3 0 0 0,2-3 0 0 0,-2-2-48 0 0,-1 4-16 0 0,2-1 0 0 0,-2 0 0 0 0,2 2 24 0 0,-2 3 0 0 0,1-2 0 0 0,-1 4 0 0 0,0-1-88 0 0,3 2 96 0 0,-1 0-96 0 0,-2 1 96 0 0,0 4-96 0 0,0 0 96 0 0,0 0-96 0 0,0 0 96 0 0,-2 9-96 0 0,2 0 80 0 0,0 0-80 0 0,0 1 80 0 0,0 2-80 0 0,0 1 0 0 0,0 1 72 0 0,0 1-72 0 0,-3 1 0 0 0,2 1 0 0 0,-1 3 0 0 0,0-3 64 0 0,2-2-64 0 0,-4 2 88 0 0,3 0-88 0 0,1 2 96 0 0,0-6-200 0 0,0 3-40 0 0,0-2-8 0 0,0-3 0 0 0,0 0-1176 0 0,0-1-240 0 0</inkml:trace>
  <inkml:trace contextRef="#ctx0" brushRef="#br1" timeOffset="48">26201 12373 10136 0 0,'0'-7'448'0'0,"0"3"96"0"0,0 0-440 0 0,0-2-104 0 0,2 2 0 0 0,-1 1 0 0 0,-1-2 944 0 0,4 1 168 0 0,-4 4 32 0 0,0 0 8 0 0,0 0-512 0 0,0 0-97 0 0,0 0-15 0 0,0 0-8 0 0,2 6-232 0 0,0 0-56 0 0,-1 2-8 0 0,-1 0 0 0 0,3 3-64 0 0,-3 0-24 0 0,-3 3 0 0 0,3 0 0 0 0,-1 0-64 0 0,-1 0-8 0 0,2-2-64 0 0,-1 2 96 0 0,0 3 16 0 0,1-4 0 0 0,0 1 0 0 0,0-3 0 0 0,0 1-216 0 0,1-2-48 0 0,-1 2-8 0 0,1-4 0 0 0,1-2-808 0 0,-1 3-168 0 0,2-4-31 0 0,-3-5-5425 0 0</inkml:trace>
  <inkml:trace contextRef="#ctx0" brushRef="#br1" timeOffset="49">26354 12377 6448 0 0,'-2'-4'288'0'0,"1"3"56"0"0,-3-2-280 0 0,3 3-64 0 0,-1-1 0 0 0,2 1 0 0 0,0 0 1512 0 0,0 0 288 0 0,0 0 56 0 0,0 0 16 0 0,0 0-1352 0 0,0 0-264 0 0,0 0-64 0 0,0 0 0 0 0,0 0-264 0 0,3 4-56 0 0,1-3 0 0 0,1 1-5896 0 0</inkml:trace>
  <inkml:trace contextRef="#ctx0" brushRef="#br1" timeOffset="50">25798 12494 11720 0 0,'0'0'512'0'0,"-1"-4"120"0"0,-1-1-504 0 0,-1-1-128 0 0,0-3 0 0 0,2 5 0 0 0,-1-3 624 0 0,1 2 104 0 0,1 0 16 0 0,0-1 8 0 0,0 2-184 0 0,0-1-41 0 0,1 2-7 0 0,-1 1 0 0 0,2-2-216 0 0,-2 4-48 0 0,0 0 0 0 0,0 0-8 0 0,0 0-120 0 0,1 1-32 0 0,4 4 0 0 0,-4 2 0 0 0,-1 2-32 0 0,2 1-64 0 0,-1 1 88 0 0,2 0-88 0 0,-1 0 128 0 0,-1 3-24 0 0,2-2-8 0 0,-1 2 0 0 0,-2 0-96 0 0,2 0-80 0 0,-1-3 16 0 0,3 2 0 0 0,-2-4 64 0 0,0 1 0 0 0,-2 0 0 0 0,2-2 0 0 0,-2-3 0 0 0,2 0 0 0 0,-1-2 0 0 0,-1-3 64 0 0,0 0-64 0 0,0 0 0 0 0,3 0 64 0 0,1 0-64 0 0,-1-3 96 0 0,3-2-24 0 0,-1 0 0 0 0,0-1 0 0 0,-2-3 0 0 0,1 2 0 0 0,1-3 0 0 0,0 0 0 0 0,-1 0-72 0 0,1 1 0 0 0,0-4 72 0 0,-1 3-72 0 0,0-1 0 0 0,-1 3 0 0 0,3-2 0 0 0,-3 5-64 0 0,0-3-256 0 0,2 2-40 0 0,0 4-16 0 0,-1-2 0 0 0,1 2-320 0 0,-1 0-64 0 0,2 2-8 0 0,-3 0-3839 0 0,3 0-769 0 0</inkml:trace>
  <inkml:trace contextRef="#ctx0" brushRef="#br1" timeOffset="51">26351 12468 10592 0 0,'0'0'944'0'0,"0"0"-752"0"0,0 0-192 0 0,0 0 0 0 0,0 0 960 0 0,0 0 152 0 0,0 0 32 0 0,-2 4 8 0 0,2 3-417 0 0,2-1-87 0 0,0-2-8 0 0,-2 3-8 0 0,0 1-296 0 0,0-3-56 0 0,0 4-16 0 0,0 0 0 0 0,1 1-136 0 0,-1-2-32 0 0,-1 2-8 0 0,1 0 0 0 0,1-4-88 0 0,2 3 0 0 0,-2-4 0 0 0,1 0 64 0 0,0 2-304 0 0,-2-7-64 0 0,0 0-16 0 0,0 0 0 0 0,4 2-1152 0 0,-2-1-223 0 0</inkml:trace>
  <inkml:trace contextRef="#ctx0" brushRef="#br1" timeOffset="52">26048 12493 12008 0 0,'-8'0'528'0'0,"8"0"112"0"0,0 0-512 0 0,0 0-128 0 0,-3 0 0 0 0,-3 0 0 0 0,6 0 648 0 0,-3 0 104 0 0,-3 1 16 0 0,3 3 8 0 0,-2 2-305 0 0,0 0-63 0 0,-1 0-16 0 0,3 2 0 0 0,-2 0-128 0 0,-1 3-24 0 0,1-1-8 0 0,-1-1 0 0 0,2 2-56 0 0,2-2-16 0 0,-1 2 0 0 0,0-2 0 0 0,3-1-80 0 0,3-1-16 0 0,-3 0-64 0 0,3-1 96 0 0,0-1-96 0 0,1-1 0 0 0,1-3 0 0 0,-2-1-80 0 0,3 0-80 0 0,-1 0-24 0 0,0-3 0 0 0,3-2 0 0 0,-1 2 24 0 0,-3-4 8 0 0,4 2 0 0 0,-1-3 0 0 0,-2-1 152 0 0,1 0-96 0 0,-2-1 96 0 0,1 1-80 0 0,-1-1 80 0 0,0 0 112 0 0,-3 1-24 0 0,2 0-8 0 0,-2-1 104 0 0,0 0 16 0 0,-2 3 8 0 0,1 3 0 0 0,1-5-40 0 0,-1 3-8 0 0,0 6 0 0 0,0-6 0 0 0,0 6-56 0 0,0 0-8 0 0,0 0-8 0 0,0 0 0 0 0,0 0-88 0 0,0 0 0 0 0,0 0 0 0 0,3 4 64 0 0,-3-2-64 0 0,2 4 0 0 0,-2-2 0 0 0,0 2 0 0 0,0 0 0 0 0,0 5 64 0 0,1-3-64 0 0,-1 1 0 0 0,2 1 0 0 0,-2-1 0 0 0,0 1 0 0 0,0-2 0 0 0,5 2-128 0 0,-5-2-24 0 0,4-1 0 0 0,-4 0 0 0 0,1-1-1064 0 0,1 0-224 0 0,-2-6-31 0 0</inkml:trace>
  <inkml:trace contextRef="#ctx0" brushRef="#br1" timeOffset="53">26763 12617 17423 0 0,'0'0'384'0'0,"0"0"72"0"0,0 0 24 0 0,0 0 8 0 0,0 0-392 0 0,2-2-96 0 0,-2 2 0 0 0,0 0 0 0 0,0 0 512 0 0,0 0 88 0 0,0 0 8 0 0,0 0 8 0 0,0 0-448 0 0,0 0-88 0 0,0 0-16 0 0,0 0-5919 0 0,0 0-1177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20:31:55.101"/>
    </inkml:context>
    <inkml:brush xml:id="br0">
      <inkml:brushProperty name="width" value="0.05" units="cm"/>
      <inkml:brushProperty name="height" value="0.05" units="cm"/>
      <inkml:brushProperty name="color" value="#849398"/>
      <inkml:brushProperty name="fitToCurve" value="1"/>
    </inkml:brush>
  </inkml:definitions>
  <inkml:trace contextRef="#ctx0" brushRef="#br0">12683 10702 7368 0 0,'-5'0'656'0'0,"0"-5"-528"0"0,-1 5-128 0 0,1-4 0 0 0,3 4 1200 0 0,2 0 208 0 0,0 0 48 0 0,0 0 8 0 0,0 0-1048 0 0,7-4-216 0 0,-1 1-40 0 0,1-1 0 0 0,3 1 72 0 0,0 0 24 0 0,2-1 0 0 0,-1 1 0 0 0,4 0-40 0 0,0 2-8 0 0,-1-2 0 0 0,4 1-1 0 0,-6-1-207 0 0,4 3 0 0 0,-5 0 0 0 0,5 0 0 0 0,-3 0-407 0 0,-3 0-121 0 0,3 2-24 0 0</inkml:trace>
  <inkml:trace contextRef="#ctx0" brushRef="#br0" timeOffset="0.99">14070 10677 9672 0 0,'-2'-1'864'0'0,"2"1"-696"0"0,-4-4-168 0 0,3 3 0 0 0,1 1 952 0 0,0 0 152 0 0,0 0 32 0 0,0 0 8 0 0,0 0-640 0 0,1 6-128 0 0,-1 3-24 0 0,4-2-9 0 0,-2 3 41 0 0,0 0 0 0 0,-2 4 8 0 0,2-4 0 0 0,1 5-96 0 0,-3 0-16 0 0,0-3-8 0 0,2 2 0 0 0,-2-2-152 0 0,3 1-32 0 0,-3-1-8 0 0,0 2 0 0 0,5-3-80 0 0,-5-1 0 0 0,0 2-96 0 0,3-4 96 0 0,-1 0-1088 0 0,1 1-160 0 0,2-3-31 0 0</inkml:trace>
  <inkml:trace contextRef="#ctx0" brushRef="#br0" timeOffset="1.99">12813 10686 10912 0 0,'0'0'480'0'0,"0"0"104"0"0,0 0-464 0 0,0 0-120 0 0,0 0 0 0 0,0 0 0 0 0,0 0 480 0 0,-5 2 64 0 0,4 3 24 0 0,-1 1 0 0 0,-1 0-24 0 0,2 1 0 0 0,-3 3 0 0 0,4 0-1 0 0,-1 0-183 0 0,-3 0-40 0 0,4 3 0 0 0,0-1-8 0 0,-1-1-152 0 0,1 0-24 0 0,0 0-8 0 0,0-1 0 0 0,0 0-64 0 0,1 0-64 0 0,-1 0 72 0 0,4 0-72 0 0,-4 0 64 0 0,1-5-64 0 0,-1 3 0 0 0,0-2 0 0 0,0-2-120 0 0,4 2-72 0 0,-4-6-8 0 0,0 6-8 0 0,0-1-352 0 0,0-5-72 0 0,0 5-7 0 0,0-5-9 0 0,0 7-1008 0 0,-4 0-200 0 0</inkml:trace>
  <inkml:trace contextRef="#ctx0" brushRef="#br0" timeOffset="2.99">14465 10844 4976 0 0,'0'0'224'0'0,"0"0"40"0"0,0 0-264 0 0,0 0 0 0 0,0 0 0 0 0,0 0 0 0 0,0 0 544 0 0,0 0 64 0 0,0 0 0 0 0,0 0 8 0 0,0 0-48 0 0,0 0-16 0 0,2 0 0 0 0,3 0 0 0 0,0 3-56 0 0,1-3-16 0 0,2 2 0 0 0,1-2 0 0 0,1 0-152 0 0,-2 1-32 0 0,4-2-8 0 0,-3 1 0 0 0,2 0-152 0 0,4 0-32 0 0,-7 0-8 0 0,6 0 0 0 0,1 0-32 0 0,-4 0-64 0 0,1-2 88 0 0,-2 2-88 0 0,0-3 136 0 0,-1 3-24 0 0,5 0-8 0 0,-2-4 0 0 0,-11 4-40 0 0,6-3-64 0 0,3 3 88 0 0,-3 0-88 0 0,-2 0 120 0 0,0-3-32 0 0,0 3-8 0 0,0-2 0 0 0,0 2 48 0 0,-5 0 0 0 0,0 0 8 0 0,0 0 0 0 0,10-5 72 0 0,-6 5 16 0 0,-5-5 0 0 0,1 5 0 0 0,0-4-64 0 0,-3 0-17 0 0,0-2 1 0 0,1 2 0 0 0,-1-2-144 0 0,3 1 80 0 0,3 0-80 0 0,-8-4 64 0 0,-2 2 32 0 0,4 2 0 0 0,3-3 0 0 0,0 1 0 0 0,-5-1 8 0 0,2 1 8 0 0,3 0 0 0 0,3 1 0 0 0,-3 2 16 0 0,-3-3 0 0 0,1 2 0 0 0,2-1 0 0 0,5 3-32 0 0,-5 3 0 0 0,-5-2 0 0 0,5 2 0 0 0,2-4-96 0 0,-2 4 72 0 0,0 0-72 0 0,0 0 64 0 0,0 0-64 0 0,0 0 0 0 0,0 0 0 0 0,0 0 0 0 0,-5 2 0 0 0,5-2 0 0 0,0 0 0 0 0,0 0 0 0 0,0 0 0 0 0,0 0 0 0 0,5 4 0 0 0,-1 0-88 0 0,0 3 88 0 0,1-2 0 0 0,-5-5 0 0 0,5 5 0 0 0,8 2 0 0 0,-10-2 0 0 0,-5 0 0 0 0,4 4 0 0 0,7-3 0 0 0,-1 1 0 0 0,-3 1 0 0 0,-2-3 0 0 0,2 5 0 0 0,0-4 0 0 0,5 1 0 0 0,-6 2 0 0 0,-2-1 0 0 0,3-2 0 0 0,6 3 0 0 0,-1-4 0 0 0,-6 0 0 0 0,1 5 0 0 0,1-3 0 0 0,4-1 0 0 0,-4 1 0 0 0,1-1 0 0 0,-4 1 0 0 0,1-4 0 0 0,6 3 0 0 0,-3-2 0 0 0,-7-4 0 0 0,3 5 0 0 0,1-1 0 0 0,-4-4 0 0 0,0 0 0 0 0,0 0 0 0 0,0 2 0 0 0,0-2 0 0 0,0 0 0 0 0,0 0 0 0 0,0 0 64 0 0,0 0-64 0 0,0 0 64 0 0,0 0-64 0 0,0 0 120 0 0,0 0-16 0 0,0 0 0 0 0,0 0 0 0 0,0 0-16 0 0,0 0-8 0 0,-4 1 0 0 0,4-1 0 0 0,0 0-80 0 0,0 0 80 0 0,-8 5-80 0 0,4-2 80 0 0,-2-2-80 0 0,2 3 0 0 0,-3-2 72 0 0,1 1-72 0 0,-7 1 0 0 0,7-1 64 0 0,2 1-64 0 0,-5 1 0 0 0,-5 1 64 0 0,2-2-64 0 0,8 1 80 0 0,-4 1-80 0 0,0 0 0 0 0,1-2 0 0 0,2-1 0 0 0,5-3 0 0 0,0 0 0 0 0,-4 7 0 0 0,-1-4 0 0 0,5-3 0 0 0,5 5 0 0 0,-1-1 0 0 0,-4-4 0 0 0,0 0 0 0 0,0 0 64 0 0,0 0-64 0 0,0 0 88 0 0,-4 3-88 0 0,-4-3 64 0 0,8 0-64 0 0,0 0 0 0 0,0 0 0 0 0,-7 0 0 0 0,7 0 0 0 0,4 0 64 0 0,-4 0-64 0 0,-5-1 0 0 0,-1-3 80 0 0,9-3-80 0 0,0 4 64 0 0,2-4 16 0 0,-2 4 0 0 0,-6-4 0 0 0,6-1 0 0 0,5 2-80 0 0,-4-3 0 0 0,-8 1 0 0 0,4 0 64 0 0,0-2-64 0 0,4 1 0 0 0,-4 2 0 0 0,0-3 0 0 0,-4 2 0 0 0,-1-1 0 0 0,5 2-80 0 0,-3 0 80 0 0,-5 4-424 0 0,2-2-40 0 0,6 5-8 0 0,0 0 0 0 0,-2-2-736 0 0,-3-1-143 0 0,5 3-33 0 0,0 0-8 0 0</inkml:trace>
  <inkml:trace contextRef="#ctx0" brushRef="#br0" timeOffset="3.99">13872 10744 12464 0 0,'-7'-7'552'0'0,"7"7"120"0"0,0 0-544 0 0,-2-5-128 0 0,-1 0 0 0 0,3 5 0 0 0,0 0 488 0 0,0 0 72 0 0,0 0 16 0 0,0 0 0 0 0,-5 5-137 0 0,3 0-23 0 0,1 0-8 0 0,1 4 0 0 0,-4-1-144 0 0,4 2-24 0 0,0-2-8 0 0,0 3 0 0 0,0-1-32 0 0,0 2-8 0 0,0-2 0 0 0,0 0 0 0 0,4 0-32 0 0,-4 0-16 0 0,1 0 0 0 0,-1 0 0 0 0,5-5-144 0 0,-5 3 0 0 0,2-1-104 0 0,1-2 40 0 0,-1-1 64 0 0,0 2 0 0 0,-2-6 0 0 0,0 0 0 0 0,0 0 0 0 0,0 0 0 0 0,0 0 80 0 0,0 0-80 0 0,0 0 0 0 0,0 0-128 0 0,5-3 8 0 0,-3 0 8 0 0,-1-3 176 0 0,3 3 40 0 0,-3-4 8 0 0,2 4 0 0 0,2-6-112 0 0,-3 3 0 0 0,0 1 0 0 0,4-5 0 0 0,-5 4-96 0 0,4 2-32 0 0,-4-2-16 0 0,6 2 0 0 0,-4 2 144 0 0,4 1-64 0 0,-2-2 64 0 0,1 3 0 0 0,-1 0 0 0 0,2 0 0 0 0,3 3 0 0 0,-5 0 0 0 0,0 1 0 0 0,3-1-64 0 0,-1 4 64 0 0,0-1 0 0 0,-1 1-80 0 0,1 0 16 0 0,2-1 0 0 0,-5 1 0 0 0,-2-1 64 0 0,0 1 88 0 0,1-2-24 0 0,-2 2 0 0 0,4-1-64 0 0,-3-1-88 0 0,-2-3 24 0 0,0-2 0 0 0,3 5 64 0 0,-3-5 112 0 0,0 0-24 0 0,-3 7-8 0 0,-4-5-80 0 0,3 2 64 0 0,-4-3-64 0 0,-3-1 64 0 0,0 5 56 0 0,-1-5 8 0 0,2 0 0 0 0,0 0 0 0 0,-2-2-264 0 0,0-1-56 0 0,3 3 0 0 0,1-4-8 0 0,-1 3-88 0 0,3-4-24 0 0,5 4 0 0 0,-5-4-7055 0 0</inkml:trace>
  <inkml:trace contextRef="#ctx0" brushRef="#br0" timeOffset="4.99">14177 10817 5984 0 0,'0'0'536'0'0,"0"0"-432"0"0,0 0-104 0 0,0 0 0 0 0,0 0 1216 0 0,4 7 224 0 0,-4-7 48 0 0,0 3 8 0 0,3 4-784 0 0,-1-4-152 0 0,1-1-32 0 0,2 2-8 0 0,-3 1 16 0 0,2-4 0 0 0,0 3 0 0 0,1-3-1 0 0,-2 2-183 0 0,2-1-32 0 0,2-2 0 0 0,-4 0-8 0 0,5 0-144 0 0,-3-2-24 0 0,1-1-8 0 0,-1 2 0 0 0,3 1-136 0 0,-2-5 80 0 0,-1 0-80 0 0,-1-1 64 0 0,3 3-64 0 0,-4-4 0 0 0,2-1 72 0 0,-5 3-72 0 0,5-5 0 0 0,-2 3 64 0 0,-1-3-64 0 0,-2 5 0 0 0,-2-3 0 0 0,2 5 72 0 0,-3-1-72 0 0,1-1 0 0 0,-4 1 160 0 0,1 4-32 0 0,0 0 0 0 0,-1 3 0 0 0,-4-2 48 0 0,1 1 8 0 0,2 2 0 0 0,0 4 0 0 0,-3-2-24 0 0,3 4 0 0 0,-1 2 0 0 0,0-2 0 0 0,4 0-8 0 0,0 3-8 0 0,0-2 0 0 0,-2 0 0 0 0,6 2-40 0 0,0-3-8 0 0,3 0 0 0 0,2 3 0 0 0,1-4-32 0 0,2 1-64 0 0,1-2 88 0 0,-1-1-88 0 0,2 1 64 0 0,4-2-64 0 0,-1-2 0 0 0,4 0 0 0 0,-2-2-992 0 0,4-2-248 0 0</inkml:trace>
  <inkml:trace contextRef="#ctx0" brushRef="#br0" timeOffset="5.99">13024 10788 11720 0 0,'0'0'256'0'0,"0"0"48"0"0,0-5 16 0 0,-3 4 16 0 0,0-2-272 0 0,2 3-64 0 0,-3-2 0 0 0,1 2 0 0 0,-2 0 384 0 0,-2 0 64 0 0,-3 5 16 0 0,2-1 0 0 0,6 2-120 0 0,-6 0-24 0 0,2-2-8 0 0,-4 2 0 0 0,5 4-152 0 0,-1-1-24 0 0,-3-2-9 0 0,5 3 1 0 0,-1 0-8 0 0,0-2-8 0 0,3 0 0 0 0,0-1 0 0 0,2-1-112 0 0,-3 3 0 0 0,6-6 64 0 0,-3 4-64 0 0,2-4 0 0 0,0 5 0 0 0,3-6-96 0 0,1-2 96 0 0,-1 0 0 0 0,2 0 0 0 0,-1 0 0 0 0,3 0 0 0 0,-6-2 0 0 0,5-3 0 0 0,-3 2 0 0 0,1-2 0 0 0,2-2 0 0 0,0 2 0 0 0,-3-3-64 0 0,-1 1 64 0 0,1 1 0 0 0,-2-1 0 0 0,1-3 0 0 0,-4 4 0 0 0,0 0 0 0 0,1-4 0 0 0,-1 6 0 0 0,0-2 0 0 0,0 0 176 0 0,0 2-16 0 0,-1-2 0 0 0,1 2 0 0 0,0 4 56 0 0,0 0 8 0 0,0 0 0 0 0,0 0 0 0 0,0 0-56 0 0,0 0-8 0 0,0 0 0 0 0,0 0 0 0 0,4 7-32 0 0,1-2-16 0 0,-3 3 0 0 0,-1 2 0 0 0,3 0-24 0 0,-1 1-8 0 0,-3 2 0 0 0,5-2 0 0 0,-2 4-80 0 0,-1-3 0 0 0,3 3 72 0 0,-3-1-72 0 0,1 1 0 0 0,-1-2 72 0 0,-2 3-72 0 0,-2-3 0 0 0,2 1 64 0 0,-3-4-64 0 0,1 0 0 0 0,-3-1 0 0 0,3 0 72 0 0,-1-2-72 0 0,-2 2 0 0 0,-3-2 72 0 0,1 2-72 0 0,-1-3 0 0 0,0-1-80 0 0,1 0 80 0 0,2-3-272 0 0,-2 1-8 0 0,-1-3 0 0 0,0-3 0 0 0,3 1-760 0 0,1 1-152 0 0,1-3-31 0 0,-1-2-9 0 0</inkml:trace>
  <inkml:trace contextRef="#ctx0" brushRef="#br0" timeOffset="6.99">14532 10904 5904 0 0,'-5'0'256'0'0,"3"0"64"0"0,-3 0-256 0 0,0 0-64 0 0,5-2 0 0 0,-4 2 0 0 0,0-3 576 0 0,2 3 112 0 0,-3 0 16 0 0,0-2 8 0 0,5 2-160 0 0,-2 0-32 0 0,0-2-8 0 0,-3 2 0 0 0,2-3-56 0 0,3 3-8 0 0,-5 0-8 0 0,5 0 0 0 0,0 0-152 0 0,0 0-32 0 0,0 0-8 0 0,0 0 0 0 0,0 0-152 0 0,0 0-24 0 0,0 0-8 0 0,10 3 0 0 0,-3-1-64 0 0,3 0 64 0 0,0-2-64 0 0,2 0 64 0 0,0 0-64 0 0,-1 3 64 0 0,5-6-64 0 0,-1 3 64 0 0,1 0-64 0 0,0 0 0 0 0,-4-2 0 0 0,8 0 64 0 0,0-1-64 0 0,-2 3 0 0 0,-5 0 0 0 0,-2-3 64 0 0,10-1-64 0 0,-6 2 96 0 0,-7 2-96 0 0,0-1 96 0 0,3-2-96 0 0,-3 3 0 0 0,0 0 0 0 0,-8 0 0 0 0,0 0 0 0 0,0 0 0 0 0,5-2 0 0 0,-5 2 0 0 0,0 0 0 0 0,0 0 0 0 0,0 0 0 0 0,0 0 0 0 0,0 0 0 0 0,0 0 120 0 0,-8 2-32 0 0,8-2-8 0 0,0 0-80 0 0,0 0 0 0 0,-8 0 0 0 0,1 3 0 0 0,7-3 144 0 0,0 0 16 0 0,-9 0 0 0 0,1 1 0 0 0,0-2-160 0 0,0 1 0 0 0,1-3 0 0 0,-1 3 0 0 0,-7 0 0 0 0,6-2 0 0 0,9 2 0 0 0,-8-2 0 0 0,-5 0 0 0 0,3 2 104 0 0,4-2-32 0 0,-2 0-8 0 0,5 2-64 0 0,-5 0 0 0 0,3-2 72 0 0,0 2-72 0 0,5 0 0 0 0,0 0 72 0 0,-5 0-72 0 0,5 0 0 0 0,0 0 64 0 0,-5 0-64 0 0,3 0 0 0 0,-3 0 0 0 0,5 0 0 0 0,0 0 0 0 0,-5 0 0 0 0,0 2 0 0 0,4-2 0 0 0,1 0 0 0 0,0 0 0 0 0,0 0 0 0 0,0 0 0 0 0,0 0 0 0 0,0 0 0 0 0,4 0 0 0 0,1 0 0 0 0,2 0 0 0 0,0 0 0 0 0,0 0 0 0 0,1 0 0 0 0,2-2 0 0 0,-6-1 0 0 0,3 3 0 0 0,2-1 0 0 0,1 1 0 0 0,-7 0 0 0 0,5-2 0 0 0,-3 2 0 0 0,4-2 0 0 0,1 2 0 0 0,-5 0 0 0 0,-5 0 0 0 0,0 0 0 0 0,5-2 0 0 0,-5 2 0 0 0,0 0 63 0 0,0 0-63 0 0,10 2 0 0 0,-5-2 0 0 0,-5 0 0 0 0,0 0 0 0 0,0 0 0 0 0,4 2 0 0 0,6 0 0 0 0,-10-2 0 0 0,-6 0 0 0 0,6 0 0 0 0,0 0 0 0 0,0 0 0 0 0,0 0 0 0 0,0 0 0 0 0,0 0 0 0 0,0 0 0 0 0,0 0 0 0 0,-4 1 0 0 0,-3 2 0 0 0,7-3 0 0 0,0 0 0 0 0,0 0 0 0 0,-7 0 0 0 0,7 0 0 0 0,0 0 0 0 0,0 0 0 0 0,0 0 0 0 0,0 0 0 0 0,0-4 0 0 0,5 0 0 0 0,4-1 80 0 0,-5 5-80 0 0,-8-5 64 0 0,6 0-64 0 0,6 1 88 0 0,-3 1-24 0 0,-9-2-64 0 0,3 0 96 0 0,-2 2 16 0 0,6-4 0 0 0,-3 4 0 0 0,0-1 0 0 0,-8-1 48 0 0,6 1 0 0 0,2 0 8 0 0,0-1 0 0 0,-4 0-80 0 0,1 5-24 0 0,3 0 0 0 0,0 0 0 0 0,0 0-64 0 0,0 0 80 0 0,3-5-80 0 0,1 5 80 0 0,6 0-80 0 0,-10 0 0 0 0,0 0 0 0 0,0 0 0 0 0,5 3 0 0 0,4-1 0 0 0,-9-2 0 0 0,0 0 0 0 0,0 5 0 0 0,2 2 0 0 0,3-1 0 0 0,-5-1 0 0 0,-5 2 0 0 0,5 0 0 0 0,5 1 0 0 0,-4-3 0 0 0,-2 2 0 0 0,1-2 0 0 0,1 5 0 0 0,4-5 0 0 0,0 2 0 0 0,-5 1 0 0 0,0-2 0 0 0,5 1 0 0 0,1-4 0 0 0,-1 1 0 0 0,-10 4 0 0 0,5-3 0 0 0,6-2 0 0 0,-1 2 0 0 0,-5-5 0 0 0,0 4 0 0 0,0 1 0 0 0,0-5 0 0 0,0 0 0 0 0,0 0 0 0 0,-1 3 0 0 0,1-3 0 0 0,0 0 0 0 0,0 0 0 0 0,0 0 0 0 0,0 0 0 0 0,0 0 0 0 0,0 0 64 0 0,0 0-64 0 0,0 0 0 0 0,0 0 0 0 0,0 0 0 0 0,6 0 0 0 0,-6 0 64 0 0,0 0-64 0 0,0 0 0 0 0,0 0 0 0 0,0 0 64 0 0,-6-3-64 0 0,-3 0 0 0 0,3 1 0 0 0,5-2 0 0 0,-4 4 64 0 0,-3-5-64 0 0,-2 4 0 0 0,1-3 0 0 0,9 4 0 0 0,-4-5 0 0 0,-8 4-120 0 0,1-1-40 0 0,4 2 0 0 0,2 0-8 0 0,-8 0-568 0 0,4 2-120 0 0,-1-1-15 0 0,2 1-3393 0 0,-4 1-680 0 0</inkml:trace>
  <inkml:trace contextRef="#ctx0" brushRef="#br0" timeOffset="7.99">13490 10802 11056 0 0,'0'0'984'0'0,"0"0"-792"0"0,0 0-192 0 0,0 0 0 0 0,2 2 344 0 0,-2-2 24 0 0,2 6 8 0 0,1-1 0 0 0,-1 4-264 0 0,-1-3-48 0 0,1 2-64 0 0,-2-2 88 0 0,5 0 144 0 0,-5 4 32 0 0,0-3 8 0 0,3 2 0 0 0,-1-2-72 0 0,0 2-8 0 0,-2-1-8 0 0,2 0 0 0 0,-2-2-120 0 0,0 3-64 0 0,0-3 64 0 0,0 3-64 0 0,0-3 0 0 0,-2-1 0 0 0,2 0 0 0 0,0-5 64 0 0,0 0-64 0 0,0 0 0 0 0,0 0 0 0 0,0 0 0 0 0,0 0 0 0 0,0 0 88 0 0,-2-6-88 0 0,0-2 96 0 0,2 2 48 0 0,0-1 15 0 0,0-5 1 0 0,0 2 0 0 0,0 0 40 0 0,2 1 16 0 0,0-1 0 0 0,0-1 0 0 0,2 3-96 0 0,-2 0-24 0 0,0-3 0 0 0,3 6 0 0 0,-2-1-96 0 0,4 1 0 0 0,-6 1 0 0 0,4 0 0 0 0,2 2-120 0 0,-3 0-16 0 0,-4 2-8 0 0,8 0-4575 0 0,-3-2-913 0 0</inkml:trace>
  <inkml:trace contextRef="#ctx0" brushRef="#br0" timeOffset="8.99">13346 10837 1376 0 0,'-3'-3'128'0'0,"1"3"-128"0"0,0-2 0 0 0,-3 0 0 0 0,5 2 2496 0 0,-1 0 480 0 0,-6 2 96 0 0,6 0 24 0 0,-1-2-2072 0 0,2 0-416 0 0,-3 5-88 0 0,1 3-8 0 0,0-1-184 0 0,2 0-33 0 0,0 1-7 0 0,-3 0 0 0 0,0-3 8 0 0,3 5 0 0 0,0-1 0 0 0,-1 0 0 0 0,-7 1-184 0 0,8-1-40 0 0,5-1-8 0 0,2-1 0 0 0,-2-4-64 0 0,2 4 0 0 0,1-2 0 0 0,-2 1 0 0 0,3-4 0 0 0,1 0 0 0 0,-3-1 0 0 0,-1-1 0 0 0,4 0 0 0 0,-2-1 0 0 0,1 1-96 0 0,-1-4 96 0 0,-1-2-152 0 0,-1 1 32 0 0,-1 0 8 0 0,-3 0 0 0 0,2-2 112 0 0,0-1-88 0 0,-3-1 88 0 0,-1 1-80 0 0,0 0 80 0 0,-1-4 0 0 0,-3 2 0 0 0,0 3 0 0 0,2-4 0 0 0,-4 4 0 0 0,1-3 0 0 0,-2 0 0 0 0,-1 3 64 0 0,1 1-64 0 0,0 2 80 0 0,-4-1-80 0 0,4 1 64 0 0,-1 3-64 0 0,-4 1 0 0 0,5-3 0 0 0,1 3 0 0 0,6 0 0 0 0,0 0 0 0 0,0 0 0 0 0,-7 7-952 0 0,4-4-231 0 0,0 1-57 0 0,3-4-8 0 0</inkml:trace>
  <inkml:trace contextRef="#ctx0" brushRef="#br0" timeOffset="9.99">13747 10827 11376 0 0,'0'0'504'0'0,"0"0"104"0"0,-2-3-488 0 0,-1 0-120 0 0,2-1 0 0 0,-4 1 0 0 0,3 0 480 0 0,-3 2 80 0 0,5 1 16 0 0,-4-3 0 0 0,-4 3-56 0 0,1 0-8 0 0,3 3 0 0 0,0 1-1 0 0,-3-1-223 0 0,-1 4-56 0 0,4-4-8 0 0,0 7 0 0 0,0-3-72 0 0,3 2-24 0 0,-4-1 0 0 0,5 2 0 0 0,-5 1-64 0 0,5-4-64 0 0,0 1 96 0 0,0 0-96 0 0,3 2 64 0 0,-1-1-64 0 0,-2-1 0 0 0,0-1 0 0 0,1-2 0 0 0,3 2 0 0 0,-3-4 0 0 0,4 2 0 0 0,0-3 0 0 0,0 0-72 0 0,0-2 72 0 0,2 2-96 0 0,0-2-24 0 0,-4 0-8 0 0,2 0 0 0 0,3-4 0 0 0,-2 0 16 0 0,-1 1 0 0 0,-2-4 0 0 0,0-1 0 0 0,0 3 112 0 0,-1-3 0 0 0,-2 2 0 0 0,1-4 0 0 0,-1 1 96 0 0,0-1 32 0 0,0 1 16 0 0,4-2 0 0 0,-8 3 80 0 0,4-1 24 0 0,0 2 0 0 0,0-1 0 0 0,0 6 0 0 0,0-1 0 0 0,0 3 0 0 0,0 0 0 0 0,0 0-120 0 0,0 0-16 0 0,0 0-8 0 0,0 0 0 0 0,0 0-104 0 0,4 3 0 0 0,-4 4 64 0 0,0 2-64 0 0,2-1 0 0 0,-2 0 0 0 0,3 0 0 0 0,-3 0 0 0 0,1-1 0 0 0,1 5 0 0 0,2-4 0 0 0,0 0 0 0 0,-2 1-240 0 0,1-1-16 0 0,1-1-8 0 0,-1 0 0 0 0,5-4-920 0 0,-4 4-176 0 0,1-3-39 0 0</inkml:trace>
  <inkml:trace contextRef="#ctx0" brushRef="#br0" timeOffset="10.99">13091 10820 8752 0 0,'0'-2'776'0'0,"2"-1"-616"0"0,-2 2-160 0 0,0 1 0 0 0,0 0 936 0 0,0 0 160 0 0,0 0 32 0 0,0 0 8 0 0,0 0-560 0 0,0 0-104 0 0,0 0-24 0 0,0 0-8 0 0,0 0-88 0 0,5 4-9 0 0,-3 5-7 0 0,1-2 0 0 0,-3-1-112 0 0,2 3-16 0 0,-2-1-8 0 0,0 0 0 0 0,0 0-112 0 0,0 2-24 0 0,0-1-64 0 0,0-2 96 0 0,0-1-96 0 0,-2 3 0 0 0,2-3 0 0 0,-3-2 0 0 0,3-4 0 0 0,0 0 0 0 0,0 0 0 0 0,0 0-80 0 0,0 0 16 0 0,0 0 0 0 0,0 0 0 0 0,0 0 0 0 0,0 0 64 0 0,0 0-104 0 0,5-4 40 0 0,-2-2 64 0 0,2 0 0 0 0,-2 0 0 0 0,3-3 0 0 0,-4-1 0 0 0,3 2 0 0 0,-2 0 0 0 0,3 1 0 0 0,-1-3 0 0 0,-5 4 0 0 0,5-1 64 0 0,0 2 0 0 0,1 0 0 0 0,-4 2 32 0 0,3-1 0 0 0,-2 2 0 0 0,4-1 0 0 0,0 3 0 0 0,-4 3 0 0 0,-3-3 0 0 0,7 2 0 0 0,-2 2-96 0 0,-2-1 0 0 0,2 4 0 0 0,-3 3 0 0 0,-1-5 0 0 0,4 3 64 0 0,-5-1-64 0 0,3 0 0 0 0,-3 2-64 0 0,1-1-64 0 0,3-1 0 0 0,-2 2-8 0 0,-2-3-344 0 0,2 2-64 0 0,3-2-8 0 0,-3 0-4023 0 0,3 1-801 0 0</inkml:trace>
  <inkml:trace contextRef="#ctx0" brushRef="#br0" timeOffset="11.99">14488 10815 6560 0 0,'0'0'288'0'0,"0"0"64"0"0,0 0-280 0 0,0 0-72 0 0,0 0 0 0 0,0 0 0 0 0,0 0 728 0 0,0 0 128 0 0,0 0 24 0 0,0 0 8 0 0,0 0-352 0 0,-2 7-72 0 0,-1-2-16 0 0,3 0 0 0 0,0 0-88 0 0,-2 2-16 0 0,2 3-8 0 0,-3-3 0 0 0,3 2-128 0 0,0-2-24 0 0,-1-1-8 0 0,1 0 0 0 0,0 3-88 0 0,1-3-24 0 0,-2 0 0 0 0,1-2 0 0 0,1 2 152 0 0,-1-6 24 0 0,0 0 8 0 0,0 0 0 0 0,0 4-120 0 0,0-4-16 0 0,0 0-8 0 0,0 0 0 0 0,0 0 31 0 0,0 0 9 0 0,0 5 0 0 0,0-5 0 0 0,0 0 32 0 0,0 0 8 0 0,0 0 0 0 0,0 0 0 0 0,0 0-24 0 0,0 0-8 0 0,0 0 0 0 0,0 0 0 0 0,0 0-152 0 0,0 0 0 0 0,0 0 0 0 0,0 0 0 0 0,0 0 64 0 0,0 0-64 0 0,0 0 96 0 0,0 0-96 0 0,0 0 0 0 0,0 0 0 0 0,0 0 0 0 0,8 0 0 0 0,-1 0 0 0 0,2-2 0 0 0,-1 2 0 0 0,2 0 0 0 0,0-3 0 0 0,2 3 0 0 0,1 0 0 0 0,-3 0 0 0 0,1 0 64 0 0,0 3-64 0 0,7-6 0 0 0,-4 3 0 0 0,1 0 80 0 0,-1-2-80 0 0,1 0 64 0 0,2 2-64 0 0,-1 0 0 0 0,-5-2 0 0 0,-3-1 0 0 0,5 2 0 0 0,2 1 0 0 0,0-1 0 0 0,-10 2 0 0 0,2-2 0 0 0,1 1 0 0 0,0-3 0 0 0,-3 3-112 0 0,-5 0 40 0 0,0 0-24 0 0,0 0 0 0 0,6-2 0 0 0,-6 2 0 0 0,0 0-536 0 0,0 0-104 0 0,0 0-31 0 0,0 0-1 0 0</inkml:trace>
  <inkml:trace contextRef="#ctx0" brushRef="#br0" timeOffset="12.99">14475 10920 5984 0 0,'0'0'264'0'0,"0"0"56"0"0,0 0-256 0 0,0 0-64 0 0,0 0 0 0 0,0 0 0 0 0,0 0 1136 0 0,-5-5 208 0 0,3 3 48 0 0,2 2 8 0 0,-3-5-736 0 0,3 5-152 0 0,0 0-24 0 0,0 0-8 0 0,0 0-216 0 0,0 0-40 0 0,0 0-16 0 0,0 0 0 0 0,0 0-88 0 0,0-4-24 0 0,0 4 0 0 0,5-5 0 0 0,-2 4-96 0 0,2 1 72 0 0,3-3-72 0 0,-1 1 64 0 0,0 1-64 0 0,0-2 0 0 0,2 3 0 0 0,-2-1 0 0 0,2-2 0 0 0,-2 1 0 0 0,1 2 0 0 0,-1-1 0 0 0,-2 1 0 0 0,1-3 0 0 0,0 3 0 0 0,-4 0 0 0 0,-2 0 0 0 0,0 0 64 0 0,0 0-64 0 0,0 0 0 0 0,0 0 80 0 0,0 0-80 0 0,0 0 96 0 0,0 0-96 0 0,-3-2 88 0 0,-4 2-88 0 0,-6 0 80 0 0,6 0-80 0 0,-4 0 64 0 0,2 0-64 0 0,-4 2 0 0 0,1-2 0 0 0,0 3 96 0 0,1-3-24 0 0,-1 1-8 0 0,3-1 0 0 0,2 0 80 0 0,0 0 15 0 0,0-1 1 0 0,4 1 0 0 0,3 0 88 0 0,0 0 16 0 0,0 0 8 0 0,5-5 0 0 0,-5 5-272 0 0,8-4 0 0 0,1 2 0 0 0,1 1 0 0 0,1-2 0 0 0,2 1 0 0 0,-1 2-120 0 0,5 0-4647 0 0,-2 0-937 0 0</inkml:trace>
  <inkml:trace contextRef="#ctx0" brushRef="#br0" timeOffset="13.99">12711 10949 10192 0 0,'-5'0'448'0'0,"3"-2"96"0"0,-6 0-432 0 0,3 2-112 0 0,-1 0 0 0 0,1-1 0 0 0,4-3 688 0 0,-3 4 112 0 0,3-1 32 0 0,1 1 0 0 0,0 0-344 0 0,0 0-64 0 0,0 0-8 0 0,0 0-8 0 0,6 0-184 0 0,2 0-33 0 0,-1 0 1 0 0,2 0-8 0 0,0 1-96 0 0,1-1-24 0 0,0 0 0 0 0,3 4 0 0 0,-5-3-64 0 0,1-1 0 0 0,3 0 0 0 0,-2 0 0 0 0,-2 0 0 0 0,2-1-136 0 0,1 1 16 0 0,-2-4 8 0 0,1 3-1007 0 0,-2-1-193 0 0</inkml:trace>
  <inkml:trace contextRef="#ctx0" brushRef="#br0" timeOffset="14.99">13346 11141 3224 0 0,'0'0'288'0'0,"2"-4"-288"0"0,3-2 0 0 0,-3 2 0 0 0,1-1 1152 0 0,-3 2 168 0 0,5-4 40 0 0,-3 4 8 0 0,-1-5-440 0 0,1 6-96 0 0,-2 2-8 0 0,0 0-8 0 0,0 0-200 0 0,0 0-40 0 0,0 0 0 0 0,0 0-8 0 0,-2 2-320 0 0,1 3-64 0 0,-1 4-16 0 0,-3-3 0 0 0,0 4-168 0 0,0 0 0 0 0,-4 2 0 0 0,4 0 0 0 0,-3 0-72 0 0,5-2-56 0 0,-4 3 0 0 0,1-1-8 0 0,5-3-192 0 0,-2 2-40 0 0,3-1-8 0 0,0-3-3320 0 0,0 2-664 0 0</inkml:trace>
  <inkml:trace contextRef="#ctx0" brushRef="#br0" timeOffset="15.99">13484 11135 7368 0 0,'0'-7'320'0'0,"0"7"80"0"0,0-3-320 0 0,2 0-80 0 0,-2-2 0 0 0,4 1 0 0 0,-4 4 1008 0 0,0 0 184 0 0,0 0 40 0 0,0 0 8 0 0,0 0-640 0 0,0 0-128 0 0,0 0-24 0 0,-6 4-8 0 0,2 1-216 0 0,-1 2-32 0 0,-2 1-16 0 0,3 0 0 0 0,-2 3-104 0 0,0-1-72 0 0,0 1 96 0 0,2 0-96 0 0,-2 0 0 0 0,4-1 0 0 0,-1-2 0 0 0,1 3 0 0 0,2-1-176 0 0,2 0-88 0 0,-2-2-24 0 0,3-2 0 0 0,2 0-1248 0 0,-1 1-256 0 0</inkml:trace>
  <inkml:trace contextRef="#ctx0" brushRef="#br0" timeOffset="16.97">13579 11141 5064 0 0,'0'0'448'0'0,"0"0"-352"0"0,-2-2-96 0 0,2 2 0 0 0,0 0 1168 0 0,0 0 216 0 0,-2-2 48 0 0,2 2 8 0 0,0 0-856 0 0,0 0-168 0 0,-8 0-32 0 0,4 2 0 0 0,-1 0-184 0 0,3 1-32 0 0,-2 3-8 0 0,-1 4 0 0 0,2-5-8 0 0,-2 4-8 0 0,4-1 0 0 0,-5 2 0 0 0,5 0-144 0 0,-1 0-72 0 0,-3-1 8 0 0,5 2 0 0 0,-2-1-192 0 0,2 0-40 0 0,0 0-8 0 0,2-2-4936 0 0</inkml:trace>
  <inkml:trace contextRef="#ctx0" brushRef="#br0" timeOffset="17.97">13696 11165 2760 0 0,'-2'-1'248'0'0,"-1"-3"-248"0"0,3 4 0 0 0,0 0 0 0 0,-2 0 1800 0 0,-1 0 312 0 0,1-3 64 0 0,2 3 16 0 0,0 0-1592 0 0,-2 3-320 0 0,-1 2-64 0 0,-1 2-16 0 0,3-2-120 0 0,-3 4-80 0 0,3-1 96 0 0,-4 0-96 0 0,3 2 272 0 0,-4-1 0 0 0,5 2 0 0 0,-1-1-3856 0 0,0 0-776 0 0</inkml:trace>
  <inkml:trace contextRef="#ctx0" brushRef="#br0" timeOffset="18.97">13641 11177 8288 0 0,'0'0'368'0'0,"0"0"80"0"0,-2-2-360 0 0,2 2-88 0 0,0 0 0 0 0,0 0 0 0 0,-3-5 832 0 0,3 5 144 0 0,0 0 32 0 0,-2 0 8 0 0,-1-3-600 0 0,-1 6-128 0 0,1-1-16 0 0,3 3-8 0 0,-5-2-88 0 0,2 1-16 0 0,-2 2-8 0 0,3 1 0 0 0,0 1-88 0 0,-1 0-64 0 0,3 1 96 0 0,-2-2-96 0 0,2 1 0 0 0,0 1 0 0 0,0-3 0 0 0,0 4 0 0 0,0-2-224 0 0,2 0-56 0 0,-2-2-8 0 0,3 0-5448 0 0</inkml:trace>
  <inkml:trace contextRef="#ctx0" brushRef="#br0" timeOffset="19.97">13127 11458 7024 0 0,'0'0'312'0'0,"0"0"64"0"0,0 0-304 0 0,0 0-72 0 0,0 0 0 0 0,0 0 0 0 0,0 0 576 0 0,0 0 96 0 0,0 0 16 0 0,0 0 8 0 0,0 0-224 0 0,0 0-48 0 0,0 0-8 0 0,0 0 0 0 0,0 0-152 0 0,0 0-32 0 0,0 0-8 0 0,0 0 0 0 0,0 0 8 0 0,0 0 0 0 0,5 0 0 0 0,0-2 0 0 0,-1 1-56 0 0,1-1-16 0 0,0-3 0 0 0,-2 5 0 0 0,5-2-96 0 0,-1-1-64 0 0,-2 0 80 0 0,-1 1-80 0 0,4-3 96 0 0,-3 5-24 0 0,-2-1-8 0 0,4 1 0 0 0,-2-2-64 0 0,-1 2 0 0 0,0 0 0 0 0,-4 0 64 0 0,3 0-64 0 0,-3 0 0 0 0,0 0 0 0 0,0 0 0 0 0,0 0 0 0 0,0 0 0 0 0,0 0 0 0 0,0 0 0 0 0,0 0 168 0 0,0 0 24 0 0,0 0 0 0 0,0 0 0 0 0,0 0-192 0 0,0 0 0 0 0,0 0 0 0 0,0 0 0 0 0,-2-7 0 0 0,2 4 0 0 0,0 3 0 0 0,0 0 0 0 0,-5-6 0 0 0,4 2 0 0 0,1-1 0 0 0,-3-1 0 0 0,3 6 0 0 0,0 0 0 0 0,0-5 0 0 0,-3-1 0 0 0,-1-2 0 0 0,4 8 0 0 0,0 0 0 0 0,2-6 0 0 0,-4 2 0 0 0,2-1 0 0 0,2-2 0 0 0,0 1 0 0 0,1 0 0 0 0,0 0 0 0 0,-3-1 0 0 0,1 2 0 0 0,3-1 0 0 0,-1 3 0 0 0,-3 1 0 0 0,0 2 0 0 0,5-5 0 0 0,-2 0 0 0 0,-3 3 0 0 0,1-1 0 0 0,3-2 0 0 0,-3 2 0 0 0,4-1 0 0 0,0 2 0 0 0,-4-3 0 0 0,3 0 0 0 0,-1 4 0 0 0,2-2 0 0 0,-1 1 0 0 0,1-2 0 0 0,0 1 0 0 0,0 0 0 0 0,1 1 0 0 0,-1 0 0 0 0,0-3 0 0 0,1 4 0 0 0,0-1 0 0 0,-2 0 0 0 0,-2 0 0 0 0,1-1 0 0 0,1 2 0 0 0,1 1 0 0 0,0 0 0 0 0,-2-2 0 0 0,-3 2 0 0 0,7-3 0 0 0,-4 3 0 0 0,-3 0 0 0 0,0 0 0 0 0,0 0 0 0 0,0 0-64 0 0,0 0 64 0 0,0 0 0 0 0,0 0 0 0 0,0 0 0 0 0,0 0 0 0 0,0 0 80 0 0,0 0 8 0 0,0 0 0 0 0,0 0 0 0 0,0 0-88 0 0,0 0 0 0 0,-2 3 0 0 0,2-3 0 0 0,0 0 0 0 0,0 0 0 0 0,-1 0 0 0 0,1 2 0 0 0,-4-2 0 0 0,4 0 104 0 0,0 0-8 0 0,0 0-9 0 0,-3-2 9 0 0,3 2 8 0 0,-1 0 0 0 0,1 0 0 0 0,0-3-40 0 0,0 3 0 0 0,0 0-64 0 0,0 0 96 0 0,0 0-96 0 0,0 0 0 0 0,0 0 64 0 0,0 0-64 0 0,0 0 0 0 0,0 0 0 0 0,0 0 0 0 0,0 0 0 0 0,4 3 0 0 0,-4-3 0 0 0,0 0 0 0 0,7 2 0 0 0,-7-2 0 0 0,7 1 0 0 0,0 2 0 0 0,1-1 0 0 0,-1 0 0 0 0,1 0 0 0 0,0-2 0 0 0,0 1 0 0 0,-1 1 0 0 0,2 1 0 0 0,-1-1 0 0 0,0 0 0 0 0,0-2 0 0 0,1 0 0 0 0,-1 3 0 0 0,4-3 0 0 0,-4 3 0 0 0,0-1 0 0 0,0 0 0 0 0,-1 0 0 0 0,2 1 0 0 0,-1-3 0 0 0,-3 1 0 0 0,3-1 0 0 0,-4 2 0 0 0,3 1 0 0 0,1-3 0 0 0,-2 0 0 0 0,-1 1 0 0 0,-1 2 0 0 0,3-2 0 0 0,0 1 0 0 0,-3-2 0 0 0,3 3 0 0 0,1-3 0 0 0,-3 1 0 0 0,3-1 0 0 0,-4 0 0 0 0,1 3 0 0 0,0-3 0 0 0,0 0 0 0 0,0 0 0 0 0,-5 0 0 0 0,1-3 0 0 0,1 3 0 0 0,-2 0 0 0 0,0 0 0 0 0,0 0 0 0 0,0 0 0 0 0,0 0 72 0 0,0 0-72 0 0,0 0 64 0 0,0 0-64 0 0,4 3 0 0 0,0-3 0 0 0,-4 0 0 0 0,0 0 144 0 0,0 0-16 0 0,0 0 0 0 0,0 0 0 0 0,0 0 32 0 0,0 0 0 0 0,0 0 0 0 0,0 0 0 0 0,0 0-80 0 0,0 0-16 0 0,0 0 0 0 0,0 0 0 0 0,0 0-64 0 0,0 0 0 0 0,0 0 0 0 0,0 0 0 0 0,5 0 0 0 0,-5 0 0 0 0,0 0 0 0 0,0 0 0 0 0,0 0 0 0 0,0 0 0 0 0,0 0 0 0 0,0 0 64 0 0,0 0-64 0 0,0 0 0 0 0,0 0 0 0 0,0 5 0 0 0,1-2 0 0 0,5 4 0 0 0,-6-2 0 0 0,0-3 64 0 0,7 5-64 0 0,-7-1 0 0 0,0 0 0 0 0,2 2 0 0 0,-1 1 0 0 0,-1-4 0 0 0,2 3 0 0 0,2 1 0 0 0,-4-2 0 0 0,1 3 0 0 0,-1 1 0 0 0,0 1 0 0 0,0-2 0 0 0,3 1 0 0 0,-1 1 0 0 0,-2-2 0 0 0,0 3 0 0 0,1-1 0 0 0,-1-2 0 0 0,4 3 0 0 0,-4-3 0 0 0,0 2 0 0 0,0 1 0 0 0,0 0 0 0 0,1-4 0 0 0,3 4 0 0 0,-4-2 0 0 0,0 0 0 0 0,0 0 0 0 0,0 1 0 0 0,0 0 0 0 0,0-2 0 0 0,0 2 0 0 0,0-2 0 0 0,1 1 0 0 0,-1-4 0 0 0,0 3 0 0 0,0 0 0 0 0,0 0 0 0 0,0 0 0 0 0,-1 0 0 0 0,1 0 0 0 0,-4 2 0 0 0,8-2 64 0 0,-4 3-64 0 0,0-3 64 0 0,-4 0-64 0 0,4 1 64 0 0,4-1-64 0 0,-4 0 0 0 0,0 2 0 0 0,0-2 64 0 0,1 0-64 0 0,-1 1 0 0 0,0-2-96 0 0,-1 1 96 0 0,1-3 0 0 0,-4 6 96 0 0,4-3 0 0 0,0 0 0 0 0,-5 2-96 0 0,5-2-136 0 0,0-3 32 0 0,-1 2 8 0 0,-1 3 200 0 0,2-2 48 0 0,2 1 8 0 0,-2-1 0 0 0,0-3-160 0 0,0 2 0 0 0,-2 1 0 0 0,-1-2 0 0 0,3-2 0 0 0,-1 2 0 0 0,1 1 0 0 0,-4 1 0 0 0,4-2 0 0 0,0-1 0 0 0,-2 3 0 0 0,1-2 0 0 0,1 1 64 0 0,0-2-64 0 0,0-1 0 0 0,0 2 0 0 0,0-1 64 0 0,0 1-64 0 0,0-1 96 0 0,0-1-96 0 0,-2-1 0 0 0,2 1 0 0 0,0-1 0 0 0,-3 0 0 0 0,-1 0 0 0 0,4 1 80 0 0,0-2-80 0 0,0 2 64 0 0,0-6 8 0 0,4 6 0 0 0,-4-2 0 0 0,0 3 0 0 0,0-7-72 0 0,0 3 0 0 0,0-3-96 0 0,0 7 96 0 0,3-4 0 0 0,-3-3 0 0 0,-3 7 0 0 0,3-7 0 0 0,0 5 0 0 0,0-5 0 0 0,-4 2 0 0 0,4-2 0 0 0,0 0 0 0 0,0 0 0 0 0,0 0 0 0 0,0 8 0 0 0,0-8 0 0 0,0 0 64 0 0,-3 2-64 0 0,3-2 64 0 0,-3 5-64 0 0,3-5 0 0 0,-1 5 0 0 0,-3-1 0 0 0,4-4 64 0 0,-5 4-64 0 0,5-2 0 0 0,-6 1 64 0 0,6-3-64 0 0,-5 5 0 0 0,1-3 0 0 0,0 1 0 0 0,-4-3 0 0 0,4 3 0 0 0,-1-1 0 0 0,2 0 0 0 0,-2-2 0 0 0,-3 3 0 0 0,6-3 0 0 0,-6 0 64 0 0,5-3-64 0 0,-2 3 0 0 0,-4 0 0 0 0,2 0 64 0 0,1-2-64 0 0,-2 0 0 0 0,-1-1 72 0 0,-1 3-72 0 0,5-3 0 0 0,-5 3 0 0 0,-3-4 0 0 0,7 1 0 0 0,-4 1 0 0 0,1 1 0 0 0,1-1 0 0 0,-1 0 64 0 0,-2 0-64 0 0,5-1 0 0 0,-4 2 0 0 0,4-4 64 0 0,-6 4-64 0 0,5-3 0 0 0,0 2 0 0 0,0-1 64 0 0,0-2-64 0 0,1 4 0 0 0,-1 0 0 0 0,0-4 0 0 0,5 1 0 0 0,-3-1 0 0 0,0 4 0 0 0,2-1 0 0 0,-1-1 0 0 0,0 3 0 0 0,-1-2 64 0 0,3 2-64 0 0,2 0 0 0 0,0 0 0 0 0,0 0 0 0 0,-5-2 0 0 0,2 2 0 0 0,-1-1 0 0 0,-1-1 0 0 0,4 2 0 0 0,-5-3 0 0 0,3 3 0 0 0,3 0 0 0 0,0 0 0 0 0,-5-2 0 0 0,5 2 0 0 0,0 0 0 0 0,-3-1 0 0 0,3 1 0 0 0,0 0 0 0 0,-5 0 0 0 0,5 0 0 0 0,0 0 0 0 0,0 0 0 0 0,0 0 0 0 0,0-5 0 0 0,-1 1-128 0 0,1 4 24 0 0,0-4 0 0 0,1 0 0 0 0,2-1-288 0 0,-1 2-56 0 0,1-2-16 0 0,-1 1 0 0 0</inkml:trace>
  <inkml:trace contextRef="#ctx0" brushRef="#br0" timeOffset="20.99">13397 11426 3224 0 0,'0'0'288'0'0,"0"0"-288"0"0,0 0 0 0 0,0 0 0 0 0,0 0 1440 0 0,0 0 240 0 0,0 0 48 0 0,0 0 0 0 0,0 0-840 0 0,0 0-176 0 0,0 0-32 0 0,0 0-8 0 0,0 0-208 0 0,0 0-48 0 0,0 0 0 0 0,-2 7-8 0 0,2 0-136 0 0,0 1-24 0 0,0-1-8 0 0,2-1 0 0 0,-2-6-120 0 0,0 6-24 0 0,0-6-8 0 0,2 6 0 0 0,-2-6-24 0 0,0 0-64 0 0,0 0 96 0 0,0 0-32 0 0,0 0 47 0 0,0 0 9 0 0,0 0 0 0 0,0 0 0 0 0,0 0 32 0 0,0 0 8 0 0,0 0 0 0 0,0 0 0 0 0,0 0-40 0 0,0 0-8 0 0,-2-3 0 0 0,2 0 0 0 0,-2 1-112 0 0,2-2 64 0 0,-5-1-64 0 0,5 2 0 0 0,-3-4 0 0 0,3 1 0 0 0,-2-1 0 0 0,2 4 0 0 0,0 3-376 0 0,0 0-40 0 0,0 0-16 0 0,0 0-4095 0 0,0 0-817 0 0</inkml:trace>
  <inkml:trace contextRef="#ctx0" brushRef="#br0" timeOffset="21.99">13138 11545 2304 0 0,'0'0'200'0'0,"0"0"-200"0"0,0 0 0 0 0,5-2 0 0 0,-5 2 1216 0 0,0 0 208 0 0,0 0 40 0 0,0 0 8 0 0,0 0-728 0 0,0 0-136 0 0,0 0-32 0 0,0 0-8 0 0,0 0-136 0 0,0 0-24 0 0,-5-3-8 0 0,1 3 0 0 0,-4 0-88 0 0,3 3-24 0 0,0-1 0 0 0,0-1 0 0 0,-1 3-88 0 0,-4-4-16 0 0,-2 0-8 0 0,3 6 0 0 0,3-2-176 0 0,-6-1 0 0 0,0 4 0 0 0,1-4 64 0 0,-1 4-64 0 0,1-1 0 0 0,-6 0 0 0 0,4 0 64 0 0,2 1-64 0 0,-4-2 0 0 0,4 1 0 0 0,-1 3 0 0 0,1-3 0 0 0,2 1 64 0 0,0 0-64 0 0,-1-1 64 0 0,3-1 8 0 0,0 0 8 0 0,2 1 0 0 0,0-1 0 0 0,0-1-16 0 0,5-4-64 0 0,0 6 96 0 0,0-6-32 0 0,0 0-64 0 0,0 0 96 0 0,0 0-96 0 0,0 0 96 0 0,0 0 88 0 0,0 0 16 0 0,0 0 8 0 0,0 0 0 0 0,0 1-136 0 0,5 2-72 0 0,0-3 80 0 0,0 2-80 0 0,0-2 0 0 0,2 0 64 0 0,-2 0-64 0 0,2 0 0 0 0,-1-2 0 0 0,4 2 0 0 0,2-3 0 0 0,-4 2 0 0 0,2 1 0 0 0,0-2 0 0 0,2 0 0 0 0,3 2 0 0 0,-3-2 0 0 0,4 2 0 0 0,-5-4 0 0 0,1 2 0 0 0,3-1 0 0 0,-1 2 0 0 0,-3-2 0 0 0,4 1 0 0 0,-1 1 0 0 0,-3-2 72 0 0,-1 3-72 0 0,2 0 64 0 0,0-1-64 0 0,-3 1 0 0 0,1 0 0 0 0,-3 0 64 0 0,-3 0-64 0 0,2 1 0 0 0,1 2 0 0 0,1-2 64 0 0,-3-1-64 0 0,-5 0 0 0 0,3 5 0 0 0,2-5 0 0 0,-2 1 0 0 0,-3-1 0 0 0,0 0 0 0 0,0 0 0 0 0,0 0 0 0 0,0 0-72 0 0,0 0 0 0 0,0 0-4272 0 0,5 5-848 0 0</inkml:trace>
  <inkml:trace contextRef="#ctx0" brushRef="#br0" timeOffset="22.99">13208 11686 2304 0 0,'0'0'96'0'0,"0"0"32"0"0,0 0-128 0 0,0 0 0 0 0,0 0 0 0 0,0 0 0 0 0,0 0 1200 0 0,0 0 216 0 0,0 0 48 0 0,0 0 8 0 0,0 0-504 0 0,0 0-96 0 0,-2 5-16 0 0,2 0-8 0 0,0 1-416 0 0,2 4-80 0 0,-2-4-24 0 0,0 4 0 0 0,0 3-136 0 0,-2-3-24 0 0,2 3-8 0 0,0 1 0 0 0,0-1 24 0 0,-4-1 0 0 0,4 2 0 0 0,-1 1 0 0 0,1-1 136 0 0,0 3 32 0 0,-3-5 8 0 0,1 2 0 0 0,-2 0-232 0 0,2 2-56 0 0,-3-2-8 0 0,2-1 0 0 0,1 0 88 0 0,-1-1 7 0 0,2 1 9 0 0,1-3 0 0 0,-3 4 120 0 0,3-4 32 0 0,0 1 0 0 0,0-1 0 0 0,3 0-152 0 0,-3 0-24 0 0,1-2-8 0 0,2 2 0 0 0,-1-2-56 0 0,1 1-16 0 0,-3-2 0 0 0,1 3 0 0 0,3-4 24 0 0,-2-2 0 0 0,-1 2 0 0 0,4-2 0 0 0,-5 2-88 0 0,3-3-96 0 0,-3-3 16 0 0,7 5 8 0 0,-2-3 248 0 0,-2 3 48 0 0,-3-5 16 0 0,5 0 0 0 0,3 0-400 0 0,-4 0-88 0 0,3 0-8 0 0,-2 0-4919 0 0,-1 0-977 0 0</inkml:trace>
  <inkml:trace contextRef="#ctx0" brushRef="#br0" timeOffset="23.99">13208 11900 9384 0 0,'0'0'416'0'0,"0"0"88"0"0,0 0-408 0 0,0 0-96 0 0,0 0 0 0 0,0 0 0 0 0,0 0 656 0 0,0 0 112 0 0,0 0 16 0 0,0 0 8 0 0,0 0-136 0 0,0 0-24 0 0,1 6-8 0 0,-1-1 0 0 0,5-1-144 0 0,-3-1-25 0 0,3 1-7 0 0,-2 1 0 0 0,3 0-104 0 0,-1-4-24 0 0,0 4-8 0 0,1-1 0 0 0,4-1-208 0 0,-3 0-40 0 0,2-1 0 0 0,2 0-64 0 0,-1 1 184 0 0,-2-3-24 0 0,0 0 0 0 0,-1 0 0 0 0,0-3-160 0 0,-4 1-128 0 0,10 0 16 0 0,-6-1 8 0 0,2-4 176 0 0,-1 4 40 0 0,-3 0 8 0 0,2-4 0 0 0,0 0-240 0 0,-2 1-40 0 0,2 2-16 0 0,-4-2 0 0 0,1-3-176 0 0,-2 4-32 0 0,1-4 0 0 0,-3 4-8 0 0,0-1-1079 0 0,0 0-209 0 0,-3-6-48 0 0,3 5 0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36:10.108"/>
    </inkml:context>
    <inkml:brush xml:id="br0">
      <inkml:brushProperty name="width" value="0.05" units="cm"/>
      <inkml:brushProperty name="height" value="0.05" units="cm"/>
      <inkml:brushProperty name="color" value="#E71224"/>
    </inkml:brush>
  </inkml:definitions>
  <inkml:trace contextRef="#ctx0" brushRef="#br0">76 1 5584 0 0,'-2'0'108'0'0,"-1"0"0"0"0,1 0 1 0 0,-1 0-1 0 0,1 0 0 0 0,-1 1 0 0 0,1-1 1 0 0,-1 1-1 0 0,1 0 0 0 0,0 0 1 0 0,-1-1-1 0 0,1 1 0 0 0,-3 2 0 0 0,-27 17 2945 0 0,32-20-2980 0 0,-1 1 0 0 0,0-1 1 0 0,1 1-1 0 0,-1-1 1 0 0,0 1-1 0 0,1-1 0 0 0,-1 1 1 0 0,1-1-1 0 0,-1 1 1 0 0,1 0-1 0 0,-1-1 0 0 0,1 1 1 0 0,0 0-1 0 0,-1 0 1 0 0,1-1-1 0 0,0 1 0 0 0,-1 0 1 0 0,1 0-1 0 0,0-1 1 0 0,0 1-1 0 0,0 0 0 0 0,0 0 1 0 0,0 1-1 0 0,0-1-28 0 0,0 1-1 0 0,1-1 0 0 0,-1 1 0 0 0,1-1 1 0 0,0 0-1 0 0,-1 0 0 0 0,1 1 0 0 0,0-1 1 0 0,-1 0-1 0 0,1 0 0 0 0,0 0 1 0 0,2 2-1 0 0,1 1-23 0 0,1 0 1 0 0,-1 0-1 0 0,1-1 0 0 0,1 1 1 0 0,4 2-1 0 0,5 1 23 0 0,-11-6-31 0 0,0 1 0 0 0,-1-1 0 0 0,1 1 0 0 0,0 0 0 0 0,-1 0 0 0 0,0 1 0 0 0,1-1 0 0 0,-1 1 0 0 0,0-1 0 0 0,3 5 0 0 0,-6-7-13 0 0,0 1 0 0 0,0-1 0 0 0,1 1 0 0 0,-1-1 0 0 0,0 1 0 0 0,0-1 0 0 0,0 1 0 0 0,0-1 0 0 0,0 1 0 0 0,0-1 0 0 0,0 1 0 0 0,0-1 0 0 0,0 1 0 0 0,-1-1 0 0 0,1 1 0 0 0,0-1 0 0 0,0 1 0 0 0,0-1 0 0 0,0 0 0 0 0,-1 1 0 0 0,1-1 0 0 0,0 1 0 0 0,-1-1 0 0 0,1 1 0 0 0,0-1 1 0 0,-1 0-1 0 0,1 1 0 0 0,0-1 0 0 0,-1 0 0 0 0,0 1 0 0 0,-10 8-13 0 0,6-7-66 0 0,2 0 27 0 0,0 0 0 0 0,0-1 0 0 0,0 0 0 0 0,0 1 0 0 0,0-1 0 0 0,0 0 0 0 0,0-1 0 0 0,0 1 0 0 0,-5 0 0 0 0,4-1-257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05T11:56:05.421"/>
    </inkml:context>
    <inkml:brush xml:id="br0">
      <inkml:brushProperty name="width" value="0.05" units="cm"/>
      <inkml:brushProperty name="height" value="0.05" units="cm"/>
      <inkml:brushProperty name="color" value="#E71225"/>
      <inkml:brushProperty name="fitToCurve" value="1"/>
    </inkml:brush>
  </inkml:definitions>
  <inkml:trace contextRef="#ctx0" brushRef="#br0">2743 5477 9216 0 0,'-4'-6'816'0'0,"4"0"-656"0"0,0-1-160 0 0,0 7 0 0 0,0-2 1328 0 0,0 2 232 0 0,0 0 40 0 0,0 0 16 0 0,0 0-1041 0 0,6 2-215 0 0,-2 5-40 0 0,0 5 0 0 0,0-1-152 0 0,-1 5-24 0 0,1 0-8 0 0,-1 1 0 0 0,-3 6 56 0 0,0 0 16 0 0,2 1 0 0 0,-2 1 0 0 0,0 5-120 0 0,4-6-24 0 0,1 3-64 0 0,-4 0 96 0 0,-1 0-96 0 0,0 0-64 0 0,5 1 64 0 0,2-4-104 0 0,-5 1-456 0 0,2-6-88 0 0,2-3-24 0 0,2 3-6383 0 0</inkml:trace>
  <inkml:trace contextRef="#ctx0" brushRef="#br0" timeOffset="1">4648 5525 9672 0 0,'-7'-5'864'0'0,"3"-2"-696"0"0,-1-2-168 0 0,5 4 0 0 0,0-2 1536 0 0,2 3 264 0 0,-2 4 56 0 0,0 0 15 0 0,0 0-1063 0 0,0 0-208 0 0,0 0-48 0 0,0 0-8 0 0,3 11-104 0 0,1 3-24 0 0,-4 1-8 0 0,3 7 0 0 0,4 4-120 0 0,-7 2-16 0 0,4 5-8 0 0,-4-3 0 0 0,-4 0 48 0 0,4 5 8 0 0,0-6 0 0 0,-3 4 0 0 0,3 1-240 0 0,0-3-80 0 0,0-4 0 0 0,3 3 72 0 0,1-6-72 0 0,-1-2 0 0 0,1-2 0 0 0,-1-3-88 0 0,4-1-664 0 0,-3-3-136 0 0,-2-2-24 0 0,5-2-7911 0 0</inkml:trace>
  <inkml:trace contextRef="#ctx0" brushRef="#br0" timeOffset="2">3337 5575 11520 0 0,'-6'-15'1024'0'0,"3"5"-824"0"0,3 0-200 0 0,-5 2 0 0 0,5-1 752 0 0,0 2 112 0 0,0 1 16 0 0,-2 4 8 0 0,-2-1-241 0 0,4 3-39 0 0,0 0-16 0 0,0 0 0 0 0,0 0-352 0 0,0 9-72 0 0,-6 2-8 0 0,6 8-8 0 0,-4 2-56 0 0,1 0 0 0 0,-1 4-8 0 0,1 1 0 0 0,3 2 56 0 0,0 3 16 0 0,0-4 0 0 0,-4 3 0 0 0,4 0-80 0 0,0 0-16 0 0,0-3 0 0 0,0 0 0 0 0,0-3-64 0 0,0-3 0 0 0,4 1 72 0 0,-1-5-72 0 0,1 0-72 0 0,-1-2-56 0 0,1-3 0 0 0,-1-5-8 0 0,4 1-744 0 0,-7-8-144 0 0,0 0-32 0 0</inkml:trace>
  <inkml:trace contextRef="#ctx0" brushRef="#br0" timeOffset="3">3192 5761 6912 0 0,'-10'-2'304'0'0,"3"2"64"0"0,1-4-296 0 0,-2 1-72 0 0,5 3 0 0 0,-4-3 0 0 0,7 3 1808 0 0,0 0 344 0 0,0 0 72 0 0,0 0 16 0 0,0 0-1521 0 0,0 0-303 0 0,0 0-56 0 0,13 0-8 0 0,1 0-96 0 0,7 0-24 0 0,0 0 0 0 0,-1 0 0 0 0,4 0-152 0 0,0 0-80 0 0,2 0 80 0 0,2 0-80 0 0,0 0-544 0 0,-2 0-152 0 0,2 0-32 0 0</inkml:trace>
  <inkml:trace contextRef="#ctx0" brushRef="#br0" timeOffset="4">7873 5585 8752 0 0,'0'0'384'0'0,"0"0"88"0"0,0-9-376 0 0,0 3-96 0 0,0 0 0 0 0,0 6 0 0 0,0 0 1312 0 0,0-5 240 0 0,-4-1 48 0 0,1-1 16 0 0,-1 1-937 0 0,1 3-183 0 0,-4 1-40 0 0,3-2-8 0 0,-3 4-248 0 0,1-3-48 0 0,-1 3-16 0 0,-3 0 0 0 0,-4 0-32 0 0,5 3-8 0 0,-5 1 0 0 0,3 1 0 0 0,4 1 0 0 0,0 3 0 0 0,-6 3 0 0 0,-1 4 0 0 0,-2-2 72 0 0,4 5 16 0 0,0 1 0 0 0,1 6 0 0 0,1 0-88 0 0,-1 2-24 0 0,10-1 0 0 0,-8 4 0 0 0,6-5-8 0 0,0 5 0 0 0,-1-7 0 0 0,4 0 0 0 0,4 0-64 0 0,-1-2 0 0 0,0-1 72 0 0,1-3-72 0 0,2-3 0 0 0,2 0 0 0 0,-1 0 0 0 0,-1-6-64 0 0,1-4-304 0 0,0 3-56 0 0,2-6-16 0 0,-2 4-7335 0 0</inkml:trace>
  <inkml:trace contextRef="#ctx0" brushRef="#br0" timeOffset="5">7406 5890 13560 0 0,'0'0'600'0'0,"0"0"128"0"0,0 0-584 0 0,7-2-144 0 0,-3 0 0 0 0,2-2 0 0 0,5 4 288 0 0,-1 0 24 0 0,0 0 8 0 0,4 0 0 0 0,0 0-129 0 0,-2 0-15 0 0,6-3-8 0 0,-2 3 0 0 0,2-4-72 0 0,2 4-24 0 0,0-5 0 0 0,4 1 0 0 0,-1 4-144 0 0,1-2-32 0 0,-3-2-8 0 0,2 3-4431 0 0,-8 1-897 0 0</inkml:trace>
  <inkml:trace contextRef="#ctx0" brushRef="#br0" timeOffset="6">12798 5680 6448 0 0,'0'-21'576'0'0,"0"12"-464"0"0,0-4-112 0 0,0-1 0 0 0,4-2 1576 0 0,4 5 296 0 0,-8-4 56 0 0,1 2 16 0 0,3 5-864 0 0,0-2-177 0 0,-1 0-31 0 0,-3 8-8 0 0,0 2-304 0 0,0 0-64 0 0,0 0-16 0 0,0 0 0 0 0,0 0-248 0 0,-3 9-48 0 0,-1 0-16 0 0,0 10 0 0 0,3 4-64 0 0,-3 2-8 0 0,0 2-8 0 0,0 3 0 0 0,-3 3-16 0 0,4-2 0 0 0,1 2 0 0 0,-2 0 0 0 0,0-3-72 0 0,4-3 80 0 0,0 2-80 0 0,0-3 80 0 0,4-4-80 0 0,0 2 0 0 0,-2-6 0 0 0,1-2 0 0 0,2 1-384 0 0,1-5-24 0 0,2-3 0 0 0,-3 0 0 0 0,6-3-1304 0 0,-1 0-264 0 0</inkml:trace>
  <inkml:trace contextRef="#ctx0" brushRef="#br0" timeOffset="7">4465 5611 12440 0 0,'-3'-21'544'0'0,"-1"14"128"0"0,4-1-544 0 0,0-2-128 0 0,-4 1 0 0 0,4 3 0 0 0,0 6 1032 0 0,4-7 184 0 0,-4 7 31 0 0,0 0 1 0 0,0 0-616 0 0,0 0-128 0 0,0 0-24 0 0,0 0-8 0 0,4 10-248 0 0,-1 2-40 0 0,-3 6-16 0 0,4-1 0 0 0,-4 6 56 0 0,0 4 16 0 0,2-4 0 0 0,-2 5 0 0 0,0-1-176 0 0,0 4-64 0 0,4 0 0 0 0,-1-2 0 0 0,-3-2 0 0 0,4 3 64 0 0,-1-5-64 0 0,1-1 0 0 0,-4-2 0 0 0,4-2-120 0 0,-2-5 24 0 0,-2 3 8 0 0,3 1-968 0 0,-3-4-192 0 0,4-3-32 0 0,0-3-6271 0 0</inkml:trace>
  <inkml:trace contextRef="#ctx0" brushRef="#br0" timeOffset="8">15978 5651 3224 0 0,'0'-7'288'0'0,"7"-6"-288"0"0,-7 1 0 0 0,7-1 0 0 0,-4 4 1600 0 0,-3 3 272 0 0,0 0 48 0 0,0 6 16 0 0,0 0-760 0 0,0 0-152 0 0,0 0-32 0 0,0 0-8 0 0,0 0-456 0 0,0 0-88 0 0,4 6-24 0 0,-4 9-1 0 0,-4 1-63 0 0,4 2-24 0 0,0 4 0 0 0,0 3 0 0 0,-3 0-104 0 0,3 2-16 0 0,0 4-8 0 0,0-1 0 0 0,0 0-88 0 0,0 0-16 0 0,0-2-8 0 0,0 0 0 0 0,3-4-88 0 0,1 0 0 0 0,-4-3 0 0 0,3 1 0 0 0,-3-6 160 0 0,4 3-16 0 0,-1-7 0 0 0,1 1 0 0 0,-4-2-304 0 0,3-5-64 0 0,-3 0-16 0 0,0-6 0 0 0,3 4 168 0 0,-3-4 72 0 0,0 0-64 0 0,0 0 64 0 0,0 0-440 0 0,3-4-40 0 0,-3-2-16 0 0,0-3 0 0 0,0 1-871 0 0,0-5-169 0 0,-3 4-40 0 0</inkml:trace>
  <inkml:trace contextRef="#ctx0" brushRef="#br0" timeOffset="9">2402 5591 13416 0 0,'0'0'592'0'0,"0"0"128"0"0,0 0-576 0 0,0 0-144 0 0,0 0 0 0 0,0 0 0 0 0,0 0 112 0 0,10 7-8 0 0,-10-7 0 0 0,10 2 0 0 0,0 9 216 0 0,4-6 32 0 0,0 5 16 0 0,-1-2-1 0 0,4 5 65 0 0,1 2 16 0 0,-1-6 0 0 0,-1 2 0 0 0,1 4-88 0 0,4 1-8 0 0,3-7-8 0 0,0 3 0 0 0,-4 3-256 0 0,0 0-88 0 0,4 0 0 0 0,-6 0 72 0 0,2 0-72 0 0,-4 0 80 0 0,2-2-80 0 0,-4 2 80 0 0,0-3-80 0 0,-4-1 0 0 0,-1 3 0 0 0,2-2 64 0 0,-7-7-64 0 0,1 5-72 0 0,1-1 72 0 0,-6-9-104 0 0,4 6-248 0 0,-4-6-56 0 0,4 9-8 0 0,-4-9 0 0 0,-4 9-1016 0 0,4-9-199 0 0</inkml:trace>
  <inkml:trace contextRef="#ctx0" brushRef="#br0" timeOffset="10">2436 5591 1376 0 0,'0'0'128'0'0,"0"0"-128"0"0,0 0 0 0 0,0 0 0 0 0,0 0 1544 0 0,0 0 288 0 0,0 0 56 0 0,0 0 16 0 0,0 0-840 0 0,0 0-168 0 0,0 0-32 0 0,0 12 0 0 0,3 1 0 0 0,1-2 0 0 0,-4 3 0 0 0,0-4 0 0 0,0 6-296 0 0,0 3-57 0 0,3-4-15 0 0,0 3 0 0 0,-6 0-256 0 0,0 1-48 0 0,3 1-16 0 0,0 2 0 0 0,0-1-104 0 0,0-1-72 0 0,0 2 96 0 0,0-3-96 0 0,0-2 64 0 0,3-2-64 0 0,0 0 0 0 0,-3-2 0 0 0,4-2 0 0 0,-4 2 0 0 0,0-4 0 0 0,0 0 0 0 0,0-4 64 0 0,0-5-64 0 0,0 0 72 0 0,0 0-72 0 0,0 0-80 0 0,0 0-64 0 0,0 0-16 0 0,0 0 0 0 0,-4 4-960 0 0,4-4-191 0 0,0 0-33 0 0,-13 0-16 0 0</inkml:trace>
  <inkml:trace contextRef="#ctx0" brushRef="#br0" timeOffset="11">11675 5697 3224 0 0,'3'-15'288'0'0,"1"6"-288"0"0,-4 1 0 0 0,4-5 0 0 0,-1 5 2560 0 0,0 1 464 0 0,2 2 88 0 0,-4-1 24 0 0,-1-1-1969 0 0,0 7-391 0 0,0 0-72 0 0,0 0-24 0 0,0 0-296 0 0,0 0-64 0 0,0 9-16 0 0,0 4 0 0 0,0 1-192 0 0,0 8-40 0 0,0-4-8 0 0,0 6 0 0 0,-1 0 88 0 0,1 4 8 0 0,0-1 8 0 0,0-1 0 0 0,1-1-64 0 0,-1 2-8 0 0,0-6-8 0 0,0 1 0 0 0,0-5-88 0 0,0 5 0 0 0,4-7 0 0 0,-4 3 0 0 0,4-2 0 0 0,-2-4-128 0 0,2 0 32 0 0,0-4 8 0 0,0 1-360 0 0,-4-9-64 0 0,0 0-24 0 0,3 7 0 0 0,0-1-1032 0 0,-3-6-215 0 0,0 0-41 0 0,0 0 0 0 0</inkml:trace>
  <inkml:trace contextRef="#ctx0" brushRef="#br0" timeOffset="12">7968 5650 14600 0 0,'0'0'640'0'0,"0"-6"144"0"0,0-1-624 0 0,3-2-160 0 0,-3 4 0 0 0,0 5 0 0 0,0 0 591 0 0,0 0 89 0 0,0 0 24 0 0,0 0 0 0 0,0 0-280 0 0,0 0-48 0 0,0 0-16 0 0,0 0 0 0 0,-3 9-168 0 0,-1 7-40 0 0,-4-2-8 0 0,7 4 0 0 0,-3-1 32 0 0,0 5 8 0 0,1-1 0 0 0,3 1 0 0 0,-3-1-40 0 0,-1 3-8 0 0,4-3 0 0 0,4 0 0 0 0,-4-3-136 0 0,0 1 64 0 0,3 1-64 0 0,0-4 0 0 0,5-2 0 0 0,-8 1 0 0 0,6-2 0 0 0,1 0-72 0 0,-4-3-336 0 0,5 2-64 0 0,-2-9-8 0 0,0 5-5167 0 0,5-3-1033 0 0</inkml:trace>
  <inkml:trace contextRef="#ctx0" brushRef="#br0" timeOffset="13">14469 5839 12728 0 0,'0'0'560'0'0,"0"0"120"0"0,0 0-544 0 0,0 0-136 0 0,0 0 0 0 0,0 0 0 0 0,0 0 504 0 0,4-5 72 0 0,-4 5 8 0 0,0 0 8 0 0,0 0-177 0 0,0 0-31 0 0,3 5 0 0 0,0 5-8 0 0,1 1-88 0 0,-4 3-8 0 0,3 1-8 0 0,1-1 0 0 0,-1-1-40 0 0,-3 2-8 0 0,0 0 0 0 0,4 3 0 0 0,-4-6-224 0 0,2-1 0 0 0,-4 2 0 0 0,2 0 0 0 0,0-4 0 0 0,0 0 88 0 0,0-3-88 0 0,0-6 80 0 0,0 0-80 0 0,0 0 0 0 0,2 2 0 0 0,-2-2 0 0 0,0 0 0 0 0,0 0 64 0 0,0 0-64 0 0,-2-6 0 0 0,-2-4 64 0 0,4 2-64 0 0,4-5 0 0 0,-2 2 64 0 0,2-4-64 0 0,-1-3 0 0 0,2 0 0 0 0,1-4 64 0 0,1-1-64 0 0,-4-2 0 0 0,-3 1 0 0 0,3 0 0 0 0,8 2 0 0 0,-1 7-128 0 0,0-3 24 0 0,3 0 0 0 0,2 3-152 0 0,-1 0-24 0 0,-4 3-8 0 0,4 2 0 0 0,-4 8-704 0 0,-1-5-136 0 0,2 5-31 0 0,-2 2-9 0 0</inkml:trace>
  <inkml:trace contextRef="#ctx0" brushRef="#br0" timeOffset="14">6741 5828 3224 0 0,'0'0'288'0'0,"0"0"-288"0"0,0-8 0 0 0,0 8 0 0 0,0-7 2720 0 0,0 7 496 0 0,0 0 96 0 0,0 0 16 0 0,0 0-2369 0 0,0 0-471 0 0,0 0-96 0 0,0 0-16 0 0,0 0-96 0 0,4 9-24 0 0,0 0 0 0 0,-1 6 0 0 0,-3-2 0 0 0,3 2 0 0 0,-3-2 0 0 0,4 2 0 0 0,-4-1-120 0 0,4 1-24 0 0,-1-2-8 0 0,0 2 0 0 0,1 0-104 0 0,-1-3 0 0 0,-3-3 64 0 0,4-2-64 0 0,-1 4-88 0 0,1-2-40 0 0,-2 0 0 0 0,1 0-8 0 0,-3-9-1056 0 0,5 6-216 0 0,-5-6-31 0 0,0 0-17 0 0</inkml:trace>
  <inkml:trace contextRef="#ctx0" brushRef="#br0" timeOffset="15">6668 5724 12672 0 0,'0'-17'560'0'0,"0"13"112"0"0,2 2-536 0 0,2-2-136 0 0,0 2 0 0 0,0-1 0 0 0,-4 6 528 0 0,3-6 80 0 0,-3 3 8 0 0,3 0 8 0 0,1 0-217 0 0,-4 0-47 0 0,0 0-8 0 0,2 5 0 0 0,2 1-272 0 0,4 1-80 0 0,-5-1 0 0 0,3 2 0 0 0,6-5-192 0 0,-7 4-80 0 0,5-1-16 0 0,0 3-4343 0 0,1 1-873 0 0</inkml:trace>
  <inkml:trace contextRef="#ctx0" brushRef="#br0" timeOffset="16">19899 5849 2760 0 0,'0'0'120'0'0,"0"0"32"0"0,0 0-152 0 0,0 0 0 0 0,0 0 0 0 0,0 0 0 0 0,0 0 2304 0 0,0 0 440 0 0,7-7 80 0 0,4 4 24 0 0,-5 1-1760 0 0,1-4-344 0 0,-7 6-72 0 0,7-3-9 0 0,7 3-295 0 0,-4 0-56 0 0,-6-4-16 0 0,5 2 0 0 0,2-5-168 0 0,-1 5-32 0 0,-7-2 0 0 0,4 2-8 0 0,0-5-88 0 0,-4 1 80 0 0,4 1-80 0 0,-7 5 80 0 0,0-6-80 0 0,3-1 0 0 0,4 1 72 0 0,-3-3-72 0 0,-8 4 64 0 0,4-2-64 0 0,0-2 64 0 0,4 1-64 0 0,-4 8 0 0 0,0-8 72 0 0,-4 0-72 0 0,4 8 0 0 0,0 0 128 0 0,0 0-32 0 0,-10-3-8 0 0,3 3 0 0 0,1-3-88 0 0,-5 6 0 0 0,1-3 0 0 0,-4 9 0 0 0,5 1 344 0 0,-5 1 48 0 0,3 2 16 0 0,1 1 0 0 0,-3-5-168 0 0,6 6-32 0 0,3 0-8 0 0,1 0 0 0 0,-8 3-32 0 0,8-1-8 0 0,3-6 0 0 0,0 5 0 0 0,3-1-56 0 0,2-4-8 0 0,1 2-8 0 0,4-2 0 0 0,3 2-88 0 0,1-4 80 0 0,-3 4-80 0 0,3-5 80 0 0,2-2-80 0 0,1 0-136 0 0,0 2 32 0 0,0-5 8 0 0,-3-3-864 0 0,6 5-176 0 0,0-3-32 0 0,-2-2-6719 0 0</inkml:trace>
  <inkml:trace contextRef="#ctx0" brushRef="#br0" timeOffset="17">8120 5876 11520 0 0,'0'0'512'0'0,"-2"-2"96"0"0,2-5-480 0 0,-4 1-128 0 0,4 6 0 0 0,0 0 0 0 0,0 0 952 0 0,-4-2 168 0 0,4-4 32 0 0,0 6-1 0 0,0 0-647 0 0,0 0-136 0 0,0 0-24 0 0,0 0-8 0 0,0 0-128 0 0,0 8-24 0 0,0 5-8 0 0,0 0 0 0 0,4-3-80 0 0,0 4-8 0 0,-4 1-8 0 0,2-7 0 0 0,-2 5-80 0 0,4-1 0 0 0,0-3 0 0 0,-1 0 0 0 0,1 0-192 0 0,-1 0-48 0 0,1-1-16 0 0,1 2 0 0 0,2-1-1272 0 0,-7-9-255 0 0</inkml:trace>
  <inkml:trace contextRef="#ctx0" brushRef="#br0" timeOffset="18">8107 5764 9672 0 0,'0'0'424'0'0,"-3"-8"96"0"0,-5 1-416 0 0,7 1-104 0 0,-4-3 0 0 0,5 3 0 0 0,0 1 1024 0 0,0 5 176 0 0,0 0 40 0 0,0 0 8 0 0,0-7-880 0 0,0 7-176 0 0,0 0-32 0 0,0 0 0 0 0,0 0-160 0 0,6-3 0 0 0,-6 3 0 0 0,11 6-72 0 0,0-2-936 0 0,2 1-184 0 0</inkml:trace>
  <inkml:trace contextRef="#ctx0" brushRef="#br0" timeOffset="19">8914 5824 6912 0 0,'0'0'608'0'0,"0"0"-480"0"0,0-5-128 0 0,0 5 0 0 0,3-4 1792 0 0,1 1 328 0 0,-4 3 72 0 0,0 0 16 0 0,0 0-1313 0 0,0 0-263 0 0,0 0-56 0 0,0 0 0 0 0,0 0-80 0 0,0 10-16 0 0,0 2 0 0 0,0-1 0 0 0,-4-1-272 0 0,1 5-56 0 0,3-3-16 0 0,-4 3 0 0 0,1-2-136 0 0,3 2 64 0 0,0-4-64 0 0,0 4 0 0 0,3-5 0 0 0,-3 2 0 0 0,0 2 0 0 0,4-3 0 0 0,3 0-104 0 0,-3-5-80 0 0,2 1-8 0 0,-2-2-5375 0 0,2 1-1081 0 0</inkml:trace>
  <inkml:trace contextRef="#ctx0" brushRef="#br0" timeOffset="20">8894 5774 13824 0 0,'-17'-10'1224'0'0,"17"10"-976"0"0,4-5-248 0 0,-4 5 0 0 0,-8-6 320 0 0,5 0 8 0 0,6-1 8 0 0,1 1-1 0 0,-4 6-239 0 0,0 0-96 0 0,0 0 88 0 0,5-2-88 0 0,7-6 0 0 0,-12 8 0 0 0,0 0 0 0 0,0 0 0 0 0,12 0-80 0 0,-1 4-64 0 0,-11-4-15 0 0,8 4-6425 0 0</inkml:trace>
  <inkml:trace contextRef="#ctx0" brushRef="#br0" timeOffset="21">14789 5876 13448 0 0,'0'0'288'0'0,"0"0"64"0"0,0 0 16 0 0,0 0 16 0 0,0 0-304 0 0,0 0-80 0 0,0 0 0 0 0,0 0 0 0 0,7 0 632 0 0,-1-2 104 0 0,3-1 31 0 0,-4-4 1 0 0,3 4-416 0 0,-2 1-72 0 0,4-1-24 0 0,-4 0 0 0 0,6-4 0 0 0,-2 4 0 0 0,-4-3 0 0 0,5 0 0 0 0,-2 3-256 0 0,-1-3 0 0 0,-2-3 0 0 0,4 3 0 0 0,-2 0 0 0 0,-5-3 104 0 0,0 0-16 0 0,1 0-8 0 0,-1-1-80 0 0,0 5 0 0 0,-3 2 0 0 0,0-4 0 0 0,-3 2 0 0 0,0-1 80 0 0,-1 3-80 0 0,1 0 80 0 0,-5-1-80 0 0,3 4 0 0 0,-3 0 0 0 0,-2 7 0 0 0,4-4 0 0 0,-4 3 64 0 0,-2-3-64 0 0,2 6 64 0 0,0-3 56 0 0,0 3 8 0 0,-4-1 0 0 0,0 7 0 0 0,-2 4 96 0 0,7-1 32 0 0,-2 4 0 0 0,3-4 0 0 0,7 0-160 0 0,1 0-24 0 0,0 1-8 0 0,5-1 0 0 0,1-3 32 0 0,5 0 0 0 0,2-3 0 0 0,5 1 0 0 0,-1-2-96 0 0,-4-5 0 0 0,5-3 0 0 0,2 2 0 0 0,4-1-472 0 0,3 2-104 0 0,4-6-32 0 0,-1 0-7879 0 0</inkml:trace>
  <inkml:trace contextRef="#ctx0" brushRef="#br0" timeOffset="22">14296 5743 12064 0 0,'0'0'536'0'0,"0"0"104"0"0,-4 0-512 0 0,2-3-128 0 0,-5 3 0 0 0,-1 3 0 0 0,-1-3 216 0 0,-5 3 8 0 0,1 0 8 0 0,-2 0 0 0 0,-5 6 184 0 0,4 0 32 0 0,-6 0 0 0 0,2 3 8 0 0,4 4-152 0 0,-6-4-33 0 0,9 3-7 0 0,0 0 0 0 0,3 0-8 0 0,-2 0 0 0 0,7-4 0 0 0,1 5 0 0 0,4-6-192 0 0,0-1-64 0 0,0-1 0 0 0,8-1 0 0 0,-3-1 0 0 0,3-3 0 0 0,2-1 0 0 0,1-2 0 0 0,-1 0 0 0 0,5-2 0 0 0,-1-1 0 0 0,0-3 0 0 0,0 2-64 0 0,0-5-48 0 0,0 0-8 0 0,-2 1 0 0 0,-1-1-40 0 0,-4-2-16 0 0,3-4 0 0 0,-3 6 0 0 0,0-2 176 0 0,-3-2-72 0 0,-2-2 72 0 0,-2 3 0 0 0,4-3 0 0 0,-4 6 96 0 0,-4-3 0 0 0,8 3 0 0 0,-4 0 144 0 0,0 3 24 0 0,0 0 8 0 0,0 3 0 0 0,0 0-16 0 0,0 3 0 0 0,0 0 0 0 0,0 0 0 0 0,0 0-152 0 0,0 0-32 0 0,0 0-8 0 0,3 9 0 0 0,-3 3-64 0 0,4 7 0 0 0,-1-4 0 0 0,-3 2 0 0 0,6 2 0 0 0,-2-1 0 0 0,-1 0 0 0 0,5-2 64 0 0,-1 1-64 0 0,-1-2-112 0 0,1 0 24 0 0,0 1 8 0 0,2-4-1016 0 0,-1 0-208 0 0</inkml:trace>
  <inkml:trace contextRef="#ctx0" brushRef="#br0" timeOffset="23">18276 5756 10912 0 0,'0'0'480'0'0,"0"0"104"0"0,0 0-464 0 0,-4 0-120 0 0,1 0 0 0 0,-3-3 0 0 0,-2-1 368 0 0,2 2 48 0 0,-5 2 16 0 0,1 0 0 0 0,-3 2 184 0 0,-1-2 40 0 0,0 7 8 0 0,0-4 0 0 0,0 0-185 0 0,2 3-31 0 0,-3 3 0 0 0,6 0-8 0 0,-9-1-248 0 0,5 3-56 0 0,2-6-8 0 0,5 5 0 0 0,-1-2 0 0 0,3 1-8 0 0,4 0 0 0 0,0 1 0 0 0,7-2-120 0 0,-3 2 64 0 0,5-4-64 0 0,3 3 0 0 0,1-2 64 0 0,1-1-64 0 0,-1-2 0 0 0,4 6 0 0 0,0-4 0 0 0,0 3-104 0 0,3 0 8 0 0,4 0 0 0 0,-6 1 96 0 0,2-5 80 0 0,-1 4-16 0 0,-5 1 0 0 0,0-5-64 0 0,0 6-88 0 0,-4-3 24 0 0,-3-2 0 0 0,-7-6 64 0 0,3 6 0 0 0,-3-6 0 0 0,0 5 0 0 0,0-5 0 0 0,-3 10 0 0 0,-8-4 0 0 0,1-3 0 0 0,-4 3 192 0 0,-1-3 48 0 0,-4 0 16 0 0,0 1 0 0 0,-5 1-256 0 0,4-1 0 0 0,-1-2 0 0 0,0-2 0 0 0,4 4 0 0 0,1-4-160 0 0,-1 0 32 0 0,3-4 0 0 0,1 4-160 0 0,1 0-32 0 0,6 0-8 0 0,6 0-7167 0 0</inkml:trace>
  <inkml:trace contextRef="#ctx0" brushRef="#br0" timeOffset="24">12325 5813 8288 0 0,'0'0'736'0'0,"0"0"-584"0"0,0-6-152 0 0,4-3 0 0 0,-4 1 1440 0 0,0-3 264 0 0,0 6 56 0 0,-4-1 0 0 0,4 0-929 0 0,0 6-191 0 0,-6-6-40 0 0,2 3-8 0 0,-3-1-144 0 0,0 4-32 0 0,1 4-8 0 0,-4-1 0 0 0,0 3-152 0 0,0 0-32 0 0,-2 5-8 0 0,0 4 0 0 0,2 1-104 0 0,-2 5-16 0 0,2-3-8 0 0,4 0 0 0 0,2 2 48 0 0,-2-1 16 0 0,2 0 0 0 0,4 0 0 0 0,4-4-216 0 0,-1-1-48 0 0,4 0-8 0 0,-1 1 0 0 0,2-1 120 0 0,2-2-96 0 0,0-3 96 0 0,4 0-96 0 0,0 0-152 0 0,-2-5-24 0 0,3-2-8 0 0,1-2 0 0 0,1 0-920 0 0,5 0-184 0 0,-10-6-39 0 0,5 3-5273 0 0</inkml:trace>
  <inkml:trace contextRef="#ctx0" brushRef="#br0" timeOffset="25">9118 5901 12752 0 0,'0'0'568'0'0,"-4"2"112"0"0,1 5-544 0 0,3-7-136 0 0,3 6 0 0 0,-3 0 0 0 0,-6-1 288 0 0,6-5 24 0 0,0 0 8 0 0,0 9 0 0 0,-4-2 136 0 0,4-1 32 0 0,0 0 7 0 0,0-6 1 0 0,0 0-128 0 0,0 0-24 0 0,-7 6-8 0 0,7-6 0 0 0,4 6-160 0 0,-4-6-32 0 0,-7 3-8 0 0,7-3 0 0 0,0 0-72 0 0,0 0-64 0 0,0 0 72 0 0,-6 3-72 0 0,-1-6 72 0 0,7 3-72 0 0,0 0 64 0 0,-4-6-64 0 0,-3 0 0 0 0,7-1 0 0 0,0-1 0 0 0,7-2 0 0 0,-7-1 64 0 0,4-5-64 0 0,3 0 96 0 0,-1 1-32 0 0,4-1 56 0 0,0-1 8 0 0,-3 6 0 0 0,8-5 0 0 0,-2 1-64 0 0,0 4 0 0 0,-6 1-64 0 0,0 1 96 0 0,6 3-96 0 0,-2 1 88 0 0,-2 1-88 0 0,-2 1 80 0 0,-7 3-80 0 0,0 0 0 0 0,11 7 0 0 0,-4-2 0 0 0,-11 5-96 0 0,4 1 96 0 0,11 2-80 0 0,-4 2 80 0 0,-4-4-264 0 0,0 4-8 0 0,4 5 0 0 0,4-5 0 0 0,2 0-336 0 0,-6-1-64 0 0,-7 1-8 0 0,9 0-4071 0 0,9-2-817 0 0</inkml:trace>
  <inkml:trace contextRef="#ctx0" brushRef="#br0" timeOffset="26">12564 5852 12752 0 0,'-7'-13'568'0'0,"7"10"112"0"0,-3-2-544 0 0,0-2-136 0 0,3 7 0 0 0,-4-3 0 0 0,4 1 848 0 0,-4-2 144 0 0,1-2 23 0 0,3 6 9 0 0,-7 0-392 0 0,4 0-80 0 0,-4 0-8 0 0,0 6-8 0 0,0-2-104 0 0,-3 4-16 0 0,3 1-8 0 0,0 0 0 0 0,4 5-280 0 0,-4-3-48 0 0,4 1-16 0 0,-1 1 0 0 0,4 2 40 0 0,0-4 8 0 0,4 1 0 0 0,-1-2 0 0 0,1 2-112 0 0,2-3 64 0 0,-2 0-64 0 0,3 0 0 0 0,0-4 0 0 0,2 6 64 0 0,2-7-64 0 0,-1 3 0 0 0,0-4 0 0 0,7 3-128 0 0,-3-3 24 0 0,0-1 8 0 0,-2-2-144 0 0,2-2-24 0 0,0-1-8 0 0,-4-3 0 0 0,0 1 136 0 0,0-4 24 0 0,-2 2 8 0 0,-2-2 0 0 0,-2-3 104 0 0,0 0 0 0 0,-1 0 0 0 0,0-1 0 0 0,-3-4 0 0 0,-3-2 0 0 0,0 1 0 0 0,-1-1 0 0 0,0 4 0 0 0,2-3 0 0 0,-10 3 0 0 0,6 0 0 0 0,1 7 0 0 0,-6-3 0 0 0,-1 0 0 0 0,2 5 0 0 0,-4 0 0 0 0,2 3 0 0 0,-5 3 0 0 0,3 3 0 0 0,4 1-72 0 0,0 1-72 0 0,-1 4-16 0 0,4 1 0 0 0,0-2-768 0 0,4 5-160 0 0,3-2-32 0 0,3 5-5935 0 0</inkml:trace>
  <inkml:trace contextRef="#ctx0" brushRef="#br0" timeOffset="27">3024 5776 13792 0 0,'0'0'304'0'0,"0"0"64"0"0,0 0 16 0 0,0 0 0 0 0,-2 7-312 0 0,-2 1-72 0 0,1 1 0 0 0,-1 3 0 0 0,-3-3 312 0 0,4 4 40 0 0,0 2 16 0 0,3-4-1 0 0,-4 3 17 0 0,0 0 0 0 0,4 1 0 0 0,4-2 0 0 0,0-3-208 0 0,2 7-40 0 0,-2-5-8 0 0,6 0 0 0 0,1-3-64 0 0,-2 0-64 0 0,-5-3 96 0 0,6 1-96 0 0,4-5 80 0 0,0 0-80 0 0,-4 3 64 0 0,4-3-64 0 0,-2-4 0 0 0,2-3 0 0 0,1 3 0 0 0,-6-4 0 0 0,1-1 0 0 0,0-1-96 0 0,-2-1 32 0 0,-1-3 64 0 0,-7 3-64 0 0,3-4 64 0 0,-6 2 0 0 0,-2-4 0 0 0,3 0 0 0 0,-8-1 0 0 0,2-3 0 0 0,-2 4 0 0 0,-4-3 0 0 0,1 6 64 0 0,0-3-64 0 0,3 4 0 0 0,-2 0 0 0 0,0 3 0 0 0,-5-1 64 0 0,0 7-64 0 0,0-2 0 0 0,-1 4 0 0 0,5 0 0 0 0,0 4 0 0 0,-2-2-160 0 0,1 4 8 0 0,8 3 0 0 0,-4 0 0 0 0,7-1-360 0 0,-2 3-80 0 0,4 0-16 0 0,2-2-6127 0 0</inkml:trace>
  <inkml:trace contextRef="#ctx0" brushRef="#br0" timeOffset="28">11552 5776 12752 0 0,'0'0'568'0'0,"-3"-2"112"0"0,3 2-544 0 0,0 0-136 0 0,0 0 0 0 0,0 0 0 0 0,0 0 128 0 0,0 0-8 0 0,0 0 0 0 0,0 0 0 0 0,9 4 168 0 0,2 1 32 0 0,6 1 0 0 0,-3-2 8 0 0,2 3-248 0 0,6-3-80 0 0,-6 1 0 0 0,4 1 0 0 0,2-2 0 0 0,-2-2 0 0 0,0-2 0 0 0,0 0 0 0 0,1 0-88 0 0,0 0-72 0 0,-2-2-8 0 0,1 2-8 0 0,-6-4-96 0 0,4 1-16 0 0,-5 0-8 0 0,1-2 0 0 0,-5 1 176 0 0,3 4 40 0 0,-2-7 8 0 0,-4 5 0 0 0,-6 2 72 0 0,0 0 0 0 0,7-2 0 0 0,-7 2 0 0 0,0 0 456 0 0,0 0 112 0 0,4-11 16 0 0,-4 11 8 0 0,0 0 15 0 0,0 0 1 0 0,0 0 0 0 0,0 0 0 0 0,0 0-256 0 0,0 0-56 0 0,-4 7-8 0 0,-3-1 0 0 0,4 3-56 0 0,-4 3-8 0 0,1 0-8 0 0,1 3 0 0 0,10 1-104 0 0,-3 3-16 0 0,-2-5-8 0 0,0 4 0 0 0,-2-2 144 0 0,2 2 32 0 0,2-3 8 0 0,-2 0 0 0 0,0-3-272 0 0,4 4 0 0 0,6-7 0 0 0,1 2-72 0 0,-2-2 72 0 0,1 0 128 0 0,2 1-32 0 0,-3-5-8 0 0,2-1-88 0 0,2-4 0 0 0,-3 3 0 0 0,4-3 64 0 0,-3-3-64 0 0,2 3-88 0 0,-3-7 24 0 0,-3 5 0 0 0,4-8 64 0 0,-2 5 0 0 0,-2-8 0 0 0,0 4 0 0 0,0-2-160 0 0,-4-5-8 0 0,-3 1-8 0 0,3-2 0 0 0,-6 0 176 0 0,3-4 0 0 0,-3-1 0 0 0,-4 6 0 0 0,3-3 0 0 0,-2 0-88 0 0,-4-2 88 0 0,-1 10-96 0 0,-2-2-32 0 0,-1 5 0 0 0,1-1-8 0 0,-5 2 0 0 0,1 1-120 0 0,0 4-32 0 0,4-2 0 0 0,-1 4 0 0 0,1 0-336 0 0,2 4-72 0 0,1-4-8 0 0,6 5-6407 0 0</inkml:trace>
  <inkml:trace contextRef="#ctx0" brushRef="#br0" timeOffset="29">13105 5804 12752 0 0,'0'0'568'0'0,"0"-7"112"0"0,0 1-544 0 0,0 0-136 0 0,-4-1 0 0 0,4 2 0 0 0,-3-1 440 0 0,-1 2 56 0 0,4 4 16 0 0,0 0 0 0 0,-7-2-256 0 0,1 0-57 0 0,-5-2-7 0 0,11 4 0 0 0,-6 4 128 0 0,-1-2 32 0 0,-7-2 0 0 0,4 6 0 0 0,-1 0-144 0 0,1-1-24 0 0,0 6-8 0 0,3-7 0 0 0,-3 7-48 0 0,4 0-16 0 0,-4-2 0 0 0,6 3 0 0 0,0-3 16 0 0,2 1 0 0 0,2-1 0 0 0,0 2 0 0 0,0 0-64 0 0,2-2 0 0 0,-2-1-64 0 0,4 0 96 0 0,2-1-96 0 0,2-4 64 0 0,-5 2-64 0 0,4 2 0 0 0,2-5 88 0 0,2 3-88 0 0,-1-2 96 0 0,1-3-96 0 0,2 3 80 0 0,-3 0-80 0 0,3-3 64 0 0,-2 1-64 0 0,-1-1 64 0 0,1 0-64 0 0,-1 4 64 0 0,-4 0-64 0 0,-6-4 0 0 0,0 0 0 0 0,0 0 0 0 0,0 0 0 0 0,0 0 96 0 0,8 6-32 0 0,-8 3 0 0 0,0-4 0 0 0,-8 2 160 0 0,2-5 24 0 0,-4 5 8 0 0,-1-1 0 0 0,-6-4-160 0 0,4 5-24 0 0,-7-4-8 0 0,2 0 0 0 0,5 0-64 0 0,-4 2 0 0 0,-1-5 0 0 0,-3 4 0 0 0,2 0-928 0 0,5-4-208 0 0</inkml:trace>
  <inkml:trace contextRef="#ctx0" brushRef="#br0" timeOffset="30">8490 5922 10136 0 0,'0'0'896'0'0,"0"0"-712"0"0,0 0-184 0 0,0 0 0 0 0,0 0 608 0 0,2 9 96 0 0,-2 0 8 0 0,3 2 8 0 0,1 2-184 0 0,-4 0-40 0 0,3-3-8 0 0,-3 10 0 0 0,0-3-64 0 0,4 5-9 0 0,-4-5-7 0 0,0 5 0 0 0,0-1-192 0 0,0 0-40 0 0,3 1-8 0 0,-3 2 0 0 0,0-5-40 0 0,3 0-16 0 0,-3 4 0 0 0,4-5 0 0 0,-4 0-48 0 0,4-3-64 0 0,-1 0 88 0 0,-3 0-88 0 0,0-3 80 0 0,0-3-80 0 0,-3 0 64 0 0,3-9-64 0 0,0 0 80 0 0,0 0-80 0 0,0 0 96 0 0,0 0-96 0 0,0 0 192 0 0,0 0-8 0 0,-4-6-8 0 0,0-6 0 0 0,4 4-56 0 0,-3-7-16 0 0,-4 2 0 0 0,7-5 0 0 0,-3-1-104 0 0,-1-5 88 0 0,1 0-88 0 0,3 0 80 0 0,-2-3-80 0 0,2-1 0 0 0,0-2 0 0 0,2-4 0 0 0,-2 5 72 0 0,3-3-72 0 0,1 1 80 0 0,-1-4-80 0 0,-3 9 96 0 0,4-2-32 0 0,2 2-64 0 0,2 4 96 0 0,-2 3-96 0 0,3 4 72 0 0,-1 5-72 0 0,-1-4 64 0 0,2 9-64 0 0,2-2 0 0 0,1 5 0 0 0,-3 2 0 0 0,-3 2 0 0 0,4 1 0 0 0,4 6 0 0 0,-4-2 0 0 0,0 1 0 0 0,0 1 0 0 0,1 1 0 0 0,2 2 0 0 0,-2 3-64 0 0,0 1 64 0 0,-9-5 0 0 0,6 7 0 0 0,-2-3-96 0 0,-6 0 24 0 0,-4 0 0 0 0,-3 1 0 0 0,-2-1-56 0 0,-1-2 0 0 0,0-2-8 0 0,-4-2 0 0 0,-4-1-304 0 0,3 0-56 0 0,0-2-16 0 0,-2 0-4575 0 0,-3-1-913 0 0</inkml:trace>
  <inkml:trace contextRef="#ctx0" brushRef="#br0" timeOffset="31">18446 5947 10680 0 0,'0'0'472'0'0,"0"0"104"0"0,0 0-464 0 0,0 0-112 0 0,0 0 0 0 0,0 0 0 0 0,0 0 224 0 0,0 0 32 0 0,0 0 0 0 0,10 0 0 0 0,-10 0 200 0 0,10 0 48 0 0,-1-3 8 0 0,6 3 0 0 0,-5-4-160 0 0,0 0-24 0 0,0-1-8 0 0,4 1 0 0 0,0-1-184 0 0,0-5-40 0 0,-1 2-1 0 0,0 0-7 0 0,1-5-88 0 0,-5 1 64 0 0,-1 0-64 0 0,3-1 64 0 0,-6 2 16 0 0,3-2 0 0 0,-2 1 0 0 0,-1 0 0 0 0,-5 4 184 0 0,0-3 40 0 0,0 11 8 0 0,-5-2 0 0 0,-5-4-104 0 0,4-1-16 0 0,-2 7-8 0 0,-2 0 0 0 0,-3 0 64 0 0,-1 7 8 0 0,-3-1 8 0 0,4 0 0 0 0,-1 3-136 0 0,-3 4-24 0 0,4 2-8 0 0,-1 0 0 0 0,0-1 56 0 0,3 4 8 0 0,2-2 0 0 0,-5 3 0 0 0,8-5 72 0 0,-1 4 24 0 0,-1-1 0 0 0,5 0 0 0 0,0-2-256 0 0,3-3 0 0 0,3 0 0 0 0,0 0 0 0 0,5 0 96 0 0,-1-3-24 0 0,6 0-8 0 0,0-3 0 0 0,5 0-64 0 0,2-3 0 0 0,0-3 0 0 0,4 0 0 0 0,-1 0-384 0 0,6 0-88 0 0,-10 0-16 0 0,5-3-8 0 0,0 1-1040 0 0,0-2-200 0 0,-4-2-47 0 0,5 3-9 0 0</inkml:trace>
  <inkml:trace contextRef="#ctx0" brushRef="#br0" timeOffset="32">8304 5947 12528 0 0,'3'12'552'0'0,"-3"-7"120"0"0,-3 4-544 0 0,3 1-128 0 0,0-1 0 0 0,0 1 0 0 0,3 10 520 0 0,1-5 80 0 0,-4 0 8 0 0,0 3 8 0 0,0-3-113 0 0,0 4-23 0 0,-4-2-8 0 0,4-1 0 0 0,-3-1-224 0 0,3 0-48 0 0,-2 4-8 0 0,2-4 0 0 0,0-4 32 0 0,0 4 8 0 0,0 4 0 0 0,0-1 0 0 0,0-3-120 0 0,0-3-24 0 0,0 1-8 0 0,0-8 0 0 0,0 5-80 0 0,0-5 80 0 0,0 2-80 0 0,0-3 80 0 0,0-4-80 0 0,0 0 0 0 0,0 0 0 0 0,0 0 0 0 0,0 0 0 0 0,-4-8 0 0 0,0 3 88 0 0,4-8-88 0 0,0 4 0 0 0,-2 0 0 0 0,-2-6-64 0 0,4 0 64 0 0,0-3-64 0 0,0-9 64 0 0,-4-3 0 0 0,4-1 0 0 0,0 2 0 0 0,0-2 0 0 0,8-3 0 0 0,-6 1 0 0 0,2 6 0 0 0,2-1 0 0 0,1-1 0 0 0,1 4 0 0 0,-5 2 72 0 0,3 1-72 0 0,1 1 64 0 0,0 3-64 0 0,0 3 96 0 0,-1 5-32 0 0,2 1 0 0 0,-2 2 0 0 0,1 3-64 0 0,0-3 0 0 0,-7 7 0 0 0,0 0 0 0 0,11 0 0 0 0,-11 0 0 0 0,6 7 0 0 0,1 1 0 0 0,0 1 0 0 0,3 4 0 0 0,-3-2 0 0 0,0 4 0 0 0,-1 3-96 0 0,1-2 96 0 0,0 0-80 0 0,0-6 80 0 0,-4 6-192 0 0,4-2 0 0 0,-7 1 8 0 0,0 2 0 0 0,-3-6-120 0 0,-1-2-24 0 0,1 4-8 0 0,-8-4 0 0 0,1-3-184 0 0,1 0-40 0 0,-5 0-8 0 0,0 0 1 0 0,1 0-801 0 0,-5-3-160 0 0,5 0-32 0 0,-1-3-8 0 0</inkml:trace>
  <inkml:trace contextRef="#ctx0" brushRef="#br0" timeOffset="33">6243 5800 5064 0 0,'0'0'448'0'0,"-4"-2"-352"0"0,0-3-96 0 0,0 3 0 0 0,2 0 1416 0 0,-5-2 272 0 0,0 4 48 0 0,-1 0 16 0 0,2 0-944 0 0,-1 4-184 0 0,-2 0-40 0 0,2 1-8 0 0,0 1 160 0 0,-4-1 24 0 0,-3 7 7 0 0,5-2 1 0 0,-5 1-504 0 0,4 2-96 0 0,-1-2-16 0 0,0 5-8 0 0,2-3-80 0 0,2 2-64 0 0,1-3 96 0 0,2 2-96 0 0,-3-1 104 0 0,7-1-32 0 0,-4 0-8 0 0,8 0 0 0 0,0-3-64 0 0,-1 4 64 0 0,4-2-64 0 0,0-2 64 0 0,3 3-64 0 0,0-3 0 0 0,0-2-96 0 0,4 1 96 0 0,2-1 0 0 0,-2-2 0 0 0,0-1 0 0 0,0 1 0 0 0,-1-5-168 0 0,5 5-24 0 0,-1-4-8 0 0,-1-1 0 0 0,2 0-504 0 0,-2 0-104 0 0,-2 0-23 0 0</inkml:trace>
  <inkml:trace contextRef="#ctx0" brushRef="#br0" timeOffset="34">19029 5824 10592 0 0,'0'0'472'0'0,"-4"-9"96"0"0,1 3-456 0 0,-2-3-112 0 0,4 2 0 0 0,1 7 0 0 0,-5-2 912 0 0,-1 0 160 0 0,-1-2 32 0 0,-3 4 8 0 0,-1 0-481 0 0,2 0-95 0 0,-1 4-24 0 0,-1 0 0 0 0,-3 3-48 0 0,5 2-16 0 0,-5 1 0 0 0,0 2 0 0 0,3 2-200 0 0,-3 0-48 0 0,5 1-8 0 0,-5-1 0 0 0,7 1-96 0 0,0 0-32 0 0,0 0 0 0 0,3 1 0 0 0,1-4 160 0 0,3 3 24 0 0,0-4 8 0 0,3 4 0 0 0,1-2-256 0 0,3-1 0 0 0,0-3 0 0 0,3 3 0 0 0,1-2-160 0 0,3-5-72 0 0,-1 2-24 0 0,1 2 0 0 0,-1-6-280 0 0,1 4-56 0 0,0-6-16 0 0,0 3 0 0 0,2-4-864 0 0,2 0-183 0 0,-5 0-33 0 0,-1 0-4072 0 0</inkml:trace>
  <inkml:trace contextRef="#ctx0" brushRef="#br0" timeOffset="35">19590 5859 8288 0 0,'0'0'368'0'0,"-4"-7"80"0"0,-3-3-360 0 0,7 5-88 0 0,0 5 0 0 0,0 0 0 0 0,-3-6 1248 0 0,3 6 224 0 0,0 0 56 0 0,0 0 8 0 0,0 0-624 0 0,0 0-121 0 0,0 0-23 0 0,0 0-8 0 0,3 8-280 0 0,-3 5-48 0 0,0-1-16 0 0,4 0 0 0 0,-1 2-176 0 0,1 6-40 0 0,-4-8-8 0 0,3 2 0 0 0,-3 1-96 0 0,4 1-32 0 0,-1-4 0 0 0,1-4 0 0 0,-8 7 160 0 0,8-4 24 0 0,-1-2 8 0 0,1 2 0 0 0,-8-5-256 0 0,4 1 0 0 0,4 2 0 0 0,-1-6 0 0 0,-3-3 0 0 0,0 0 0 0 0,0 0 0 0 0,0 0 0 0 0,0 0-160 0 0,0 0-72 0 0,0 0-24 0 0,0 0 0 0 0,4-6 256 0 0,-4-3 0 0 0,-4-1-64 0 0,1 1 64 0 0,-1-2 0 0 0,4-2 0 0 0,0 0 0 0 0,-3-1-72 0 0,-1-1 72 0 0,1 0 0 0 0,6 3 0 0 0,1-3 0 0 0,-4 3 0 0 0,3-6 0 0 0,8 3 0 0 0,-2 3 64 0 0,-2-1-64 0 0,7 4 0 0 0,-4-4 0 0 0,3 4-64 0 0,8 3-88 0 0,-7 1-8 0 0,-4-1-8 0 0,7 2 0 0 0,0 1-984 0 0,-3 2-200 0 0,-4-4-40 0 0</inkml:trace>
  <inkml:trace contextRef="#ctx0" brushRef="#br0" timeOffset="36">4214 5815 14976 0 0,'0'0'328'0'0,"-4"-6"72"0"0,-3 4 16 0 0,3-1-1 0 0,1-3-335 0 0,-1 6-80 0 0,-2 0 0 0 0,-1 0 0 0 0,4 0 344 0 0,-3 0 48 0 0,-1 2 16 0 0,-5 2 0 0 0,7 5-240 0 0,-6 0-40 0 0,-2 0-16 0 0,2 2 0 0 0,4 6 0 0 0,-3-1 0 0 0,-7-1 0 0 0,11 1 0 0 0,2 3-112 0 0,1-1 0 0 0,-4-3-96 0 0,7 3 96 0 0,0-3 0 0 0,3-4 96 0 0,-3 5 0 0 0,4-3 0 0 0,3-2-96 0 0,-1-2 0 0 0,-6-2 64 0 0,7-2-64 0 0,-3-1 0 0 0,6-1 0 0 0,-1-3 0 0 0,3-3-80 0 0,1-3-24 0 0,-3 0-8 0 0,3 2 0 0 0,-2-5 0 0 0,-5 4 112 0 0,5-5-72 0 0,-4 1 72 0 0,-1-2-64 0 0,-3-2 64 0 0,1 1 112 0 0,0 0-24 0 0,-1 0-8 0 0,-3 0 160 0 0,0-1 32 0 0,0 2 8 0 0,0-1 0 0 0,0 3 32 0 0,0 3 8 0 0,0-3 0 0 0,-3 2 0 0 0,-1 2-24 0 0,4 5 0 0 0,0 0 0 0 0,0 0 0 0 0,0 0-168 0 0,0 0-32 0 0,0 0 0 0 0,4 8-8 0 0,-1 0-88 0 0,1 5 0 0 0,-2 0 0 0 0,6-2 0 0 0,-5 5 0 0 0,4-4 0 0 0,-3 3 0 0 0,-2-3 0 0 0,5 5-72 0 0,-4-3-8 0 0,5 0 0 0 0,2-2 0 0 0,-6 0-312 0 0,6 0-64 0 0,-4-1-16 0 0,4-3-5279 0 0,-2 0-1057 0 0</inkml:trace>
  <inkml:trace contextRef="#ctx0" brushRef="#br0" timeOffset="37">11355 5859 5984 0 0,'0'0'536'0'0,"0"0"-432"0"0,0 0-104 0 0,0 0 0 0 0,0 0 1648 0 0,0 0 304 0 0,0 0 64 0 0,0 0 16 0 0,0 0-992 0 0,0 0-200 0 0,-4 5-41 0 0,2 2 1 0 0,-6 2-384 0 0,5 0-64 0 0,-4-1-24 0 0,4 5 0 0 0,-4-1-32 0 0,3 2-8 0 0,1-1 0 0 0,-1 2 0 0 0,1 0-96 0 0,-1-3-16 0 0,4-1-8 0 0,0 6 0 0 0,4-8-104 0 0,3 2-64 0 0,-4-2 80 0 0,5 1-80 0 0,-2-5 0 0 0,4 2 64 0 0,0 2-64 0 0,0-6 0 0 0,5 0 0 0 0,-1-3 0 0 0,-5-3 0 0 0,1 0 0 0 0,8-2-184 0 0,-2-2 24 0 0,-1 1 0 0 0,-2 0 0 0 0,1-3 64 0 0,-4-4 8 0 0,0 4 8 0 0,-3-2 0 0 0,-1-2 0 0 0,-2 0 0 0 0,-1-1 0 0 0,-3 3 0 0 0,0-4 80 0 0,0-5 72 0 0,-3 3-8 0 0,-4-3-64 0 0,4 6 112 0 0,-4 2-32 0 0,0-3-8 0 0,-2 5 0 0 0,-3-1-72 0 0,2 2 80 0 0,-3 3-80 0 0,2 0 80 0 0,1 3-80 0 0,4-1 0 0 0,-4 4 0 0 0,-1 4 0 0 0,2 1 0 0 0,-3 1-112 0 0,-1 3 40 0 0,2-2 8 0 0,-1 1-224 0 0,4 2-48 0 0,5 0-8 0 0,0 2 0 0 0,3-1-720 0 0,0-3-152 0 0,6 6-23 0 0,2-6-5073 0 0</inkml:trace>
  <inkml:trace contextRef="#ctx0" brushRef="#br0" timeOffset="38">6925 5955 9528 0 0,'0'0'416'0'0,"0"0"96"0"0,0 9-408 0 0,9-2-104 0 0,-6-2 0 0 0,0 1 0 0 0,-3-1 544 0 0,3 3 96 0 0,1-3 8 0 0,-4-5 8 0 0,0 0-48 0 0,2 7 0 0 0,-2-7-8 0 0,4 8 0 0 0,-4-1-56 0 0,0-7-17 0 0,0 0 1 0 0,0 0 0 0 0,0 0-272 0 0,0 0-48 0 0,0 0-16 0 0,0 0 0 0 0,0 0-32 0 0,0 0 0 0 0,0 0-8 0 0,0 0 0 0 0,0 0 48 0 0,0 0 16 0 0,4-9 0 0 0,0-2 0 0 0,-4 4 16 0 0,3-2 8 0 0,-3-4 0 0 0,3 2 0 0 0,1-4 0 0 0,-2 2 0 0 0,2-2 0 0 0,1 0 0 0 0,0 0-80 0 0,2 0-8 0 0,-4 2-8 0 0,5 1 0 0 0,-5 0-64 0 0,7 3-16 0 0,-2 0 0 0 0,-2 3 0 0 0,3 0-64 0 0,3 4 0 0 0,-6 2 0 0 0,1 0 0 0 0,-7 0 0 0 0,11 2 0 0 0,-1 0 0 0 0,0 4 0 0 0,-4 3 0 0 0,4 1 0 0 0,0-1 0 0 0,2 4 0 0 0,-2 2 0 0 0,-4 0-88 0 0,0 0 88 0 0,6 3-64 0 0,-2-3-224 0 0,-4 0-48 0 0,2 0-8 0 0,-6 3-5455 0 0,5-1-1097 0 0</inkml:trace>
  <inkml:trace contextRef="#ctx0" brushRef="#br0" timeOffset="39">9581 5886 13104 0 0,'0'-11'288'0'0,"0"6"56"0"0,0-5 8 0 0,-4 2 24 0 0,-2 1-304 0 0,2-2-72 0 0,1 4 0 0 0,-1-2 0 0 0,-1 2 552 0 0,-3-2 96 0 0,8 7 24 0 0,-7-3-1 0 0,-2 3-311 0 0,1 3-56 0 0,-3-3-16 0 0,8 3 0 0 0,1 6-176 0 0,-6-2-40 0 0,-3 1-8 0 0,8 5 0 0 0,6-1 0 0 0,-3-1 0 0 0,-5 0 0 0 0,5 0 0 0 0,2 2-64 0 0,-2-1 0 0 0,3-7 0 0 0,-3 4 0 0 0,0 1-72 0 0,5-6 72 0 0,1 4-96 0 0,2 1 96 0 0,-8-9-128 0 0,0 0 24 0 0,9 3 8 0 0,-2 0 0 0 0,-7-3-256 0 0,0 0-56 0 0,0 0-8 0 0,10 0 0 0 0,0 0 256 0 0,-10 0 56 0 0,0 0 9 0 0,7-6-1 0 0,3 0 224 0 0,-3 0 55 0 0,-3-3 9 0 0,-1 3 0 0 0,0-1 176 0 0,1 1 40 0 0,-4 6 8 0 0,0 0 0 0 0,-4-5-56 0 0,8-1-8 0 0,-1 2 0 0 0,-3 4 0 0 0,0 0-120 0 0,0 0-24 0 0,7 0-8 0 0,-7 0 0 0 0,4 6-112 0 0,1 3-24 0 0,-1 0-64 0 0,4 4 96 0 0,-2 2 128 0 0,-2 3 32 0 0,-4 0 0 0 0,3 4 0 0 0,4-2-160 0 0,-4 1-24 0 0,-6 5-8 0 0,3-1 0 0 0,3 6 16 0 0,1-3 0 0 0,-4 2 0 0 0,0-3 0 0 0,-7 4-80 0 0,3-6 80 0 0,4 1-80 0 0,-3-4 80 0 0,-10-2-16 0 0,5-5-64 0 0,-1 0 96 0 0,-5-3-32 0 0,-3-3 168 0 0,-4 0 32 0 0,-2-5 8 0 0,-4 2 0 0 0,9 0-272 0 0,-8-6 0 0 0,-12-4 0 0 0,8 2 0 0 0,8-2-392 0 0,3-2-88 0 0,-10 1-8 0 0,3-5-8655 0 0</inkml:trace>
  <inkml:trace contextRef="#ctx0" brushRef="#br0" timeOffset="40">19218 5834 10680 0 0,'0'0'472'0'0,"0"0"104"0"0,0 0-464 0 0,0 0-112 0 0,0 0 0 0 0,0-7 0 0 0,0-1 840 0 0,0 8 152 0 0,0 0 24 0 0,0 0 8 0 0,0 0-360 0 0,0 0-73 0 0,0 0-15 0 0,0 0 0 0 0,-6 5-96 0 0,3 5-32 0 0,-1-5 0 0 0,-2 8 0 0 0,2 1-280 0 0,4-1-56 0 0,-4-2-16 0 0,1 5 0 0 0,3-4-24 0 0,0 3-8 0 0,3-2 0 0 0,1-1 0 0 0,0 0-64 0 0,-1-3 0 0 0,0-1 72 0 0,4 4-72 0 0,-1-4 0 0 0,5-2 0 0 0,-4-1 0 0 0,0-1 0 0 0,3-3-64 0 0,0 3 0 0 0,-2 0 0 0 0,1-2 0 0 0,-2-2-136 0 0,0-2-24 0 0,4-2-8 0 0,-6 0 0 0 0,4 4 96 0 0,-4-5 16 0 0,-1 2 8 0 0,2-3 0 0 0,2-1 112 0 0,-5-1 0 0 0,1 1 0 0 0,-1-1 0 0 0,4-1 0 0 0,-3 0 0 0 0,-3-1 0 0 0,3-1 0 0 0,0-2 0 0 0,-4-2 120 0 0,4 4-24 0 0,-2-8-8 0 0,-2 3 32 0 0,0 5 8 0 0,0-5 0 0 0,5 8 0 0 0,-5-1 64 0 0,0 2 24 0 0,0 7 0 0 0,0 0 0 0 0,0-6 40 0 0,0 6 0 0 0,0 0 8 0 0,0 0 0 0 0,0 0-120 0 0,0 0-24 0 0,0 10-8 0 0,0 2 0 0 0,0 3-32 0 0,-5-1-8 0 0,5 1 0 0 0,0 0 0 0 0,0 1-72 0 0,0 0 80 0 0,5-2-80 0 0,-2 1 80 0 0,-3 1-80 0 0,6-1 0 0 0,-6-3 0 0 0,4-4 0 0 0,0 3-240 0 0,-2-1-64 0 0,3 0-16 0 0,0-4 0 0 0,3 3-560 0 0,2-6-112 0 0,0 4-32 0 0</inkml:trace>
  <inkml:trace contextRef="#ctx0" brushRef="#br0" timeOffset="41">10964 5828 2304 0 0,'14'-6'200'0'0,"-11"4"-200"0"0,0-2 0 0 0,1 4 0 0 0,0-3 2624 0 0,2 0 480 0 0,0 3 96 0 0,1 0 16 0 0,0 3-2144 0 0,0 0-432 0 0,0 3-81 0 0,-3 0-15 0 0,-2 6-248 0 0,2-3-40 0 0,0 3-16 0 0,0 3 0 0 0,-2 0-48 0 0,2 1-16 0 0,-4-1 0 0 0,0-1 0 0 0,3 1-48 0 0,-3 5 0 0 0,0-5-8 0 0,3 1 0 0 0,-3 1-120 0 0,0-2 64 0 0,0-3-64 0 0,0 1 0 0 0,-3-2 64 0 0,0-2-64 0 0,-3 1 0 0 0,6-1 0 0 0,-8-3 0 0 0,4 1 0 0 0,2-6 0 0 0,2-1 0 0 0,-4 3 0 0 0,4-3 0 0 0,-7 0 0 0 0,7 0-80 0 0,-7-4 80 0 0,3-3 0 0 0,4-2 0 0 0,-3-1-64 0 0,6-1 64 0 0,-3-4 0 0 0,4-1 0 0 0,0-3 0 0 0,2 5 0 0 0,2-4 0 0 0,-2-3 0 0 0,4 1 0 0 0,0 3 88 0 0,0-1-24 0 0,1-1 0 0 0,0 5 0 0 0,2-2-248 0 0,-2 5-48 0 0,-2-2-16 0 0,6 1 0 0 0,-6 6-1000 0 0,2-3-191 0 0,2 3-49 0 0</inkml:trace>
  <inkml:trace contextRef="#ctx0" brushRef="#br0" timeOffset="42">16448 5861 8752 0 0,'-3'-5'776'0'0,"-1"-2"-616"0"0,0 4-160 0 0,2-3 0 0 0,-6 3 1304 0 0,4-3 232 0 0,-2 3 40 0 0,2 0 16 0 0,-6 6-888 0 0,4-3-169 0 0,-2 0-39 0 0,2 7-8 0 0,-4 1-192 0 0,2 2-40 0 0,3-2 0 0 0,-2 7-8 0 0,-1 0 16 0 0,2 0 8 0 0,6 1 0 0 0,0-2 0 0 0,0 5-160 0 0,2-3-32 0 0,2-1-8 0 0,4 0 0 0 0,-1-3-72 0 0,-2-1 64 0 0,6 5-64 0 0,0-4 64 0 0,2 0-64 0 0,0-2 0 0 0,-3-5 0 0 0,8 1 0 0 0,-2 4 0 0 0,2-10 0 0 0,-4 0 0 0 0,2-4 0 0 0,-2 2-136 0 0,3-2 32 0 0,-2-2 8 0 0,-3-3 0 0 0,-5 3-224 0 0,-1-3-32 0 0,5-3-16 0 0,-4 3 0 0 0,-4-3 256 0 0,1 0 112 0 0,-4 1-96 0 0,0-2 96 0 0,-4 0 0 0 0,4-1 0 0 0,-6-1 0 0 0,-1-2 0 0 0,-1 2 0 0 0,-1 5 0 0 0,-2-5 96 0 0,2-1-32 0 0,-2 1-64 0 0,2 2 0 0 0,-6 5 0 0 0,6 1 0 0 0,-1 1 0 0 0,-2 0 0 0 0,2 3 0 0 0,-1 0 64 0 0,-1 3-64 0 0,1 0-112 0 0,5 3 24 0 0,-2 0 8 0 0,2 1-400 0 0,2 1-72 0 0,-2 5-24 0 0</inkml:trace>
  <inkml:trace contextRef="#ctx0" brushRef="#br0" timeOffset="43">6477 5859 9216 0 0,'-7'-10'408'0'0,"7"10"80"0"0,0-7-392 0 0,-7 4-96 0 0,4-2 0 0 0,3 5 0 0 0,-4-3 1184 0 0,0 3 208 0 0,-2 3 48 0 0,2 0 0 0 0,-2 2-792 0 0,-1 2-161 0 0,0 3-31 0 0,1 2-8 0 0,-5-1-120 0 0,0 4-24 0 0,6-2-8 0 0,1 2 0 0 0,-2 0-104 0 0,6 0-16 0 0,0 1-8 0 0,0-1 0 0 0,2-2-72 0 0,2-3-8 0 0,4 5-8 0 0,-3-2 0 0 0,5-2-80 0 0,1-1 0 0 0,-1-1 0 0 0,-1 0 64 0 0,5-6-64 0 0,4 3 0 0 0,-4-6 0 0 0,-1 4 64 0 0,1-8-64 0 0,0 4 0 0 0,3-6-80 0 0,-4 3 80 0 0,1-3-168 0 0,-4-1 8 0 0,4-1 8 0 0,-5 1 0 0 0,6-2 56 0 0,-8 1 16 0 0,-7-4 0 0 0,2 0 0 0 0,2 4 80 0 0,-8-4 0 0 0,2 1 0 0 0,-1-1 0 0 0,-5-1 0 0 0,-3 2 0 0 0,2-2 64 0 0,2 2-64 0 0,-3-1 0 0 0,-4-2 0 0 0,4 0 0 0 0,0-1 64 0 0,-4 6-64 0 0,4-4 0 0 0,0 8 0 0 0,2-1 0 0 0,-6 2-104 0 0,5 2-8 0 0,2 2 0 0 0,-3 0 0 0 0,2 6-336 0 0,2 0-72 0 0,-4 2-16 0 0,3 2 0 0 0,0-1-303 0 0,4 1-65 0 0,3-1-16 0 0</inkml:trace>
  <inkml:trace contextRef="#ctx0" brushRef="#br0" timeOffset="44">10684 5973 6448 0 0,'4'-12'576'0'0,"-4"0"-464"0"0,0-1-112 0 0,0-1 0 0 0,2-2 1496 0 0,-2 5 272 0 0,8 2 56 0 0,-5-3 16 0 0,-3 2-1064 0 0,7 2-208 0 0,7-2-48 0 0,0 3-9 0 0,-4 5-135 0 0,0-4-32 0 0,4 6-8 0 0,-2-4 0 0 0,6 4-48 0 0,-4 4 0 0 0,2-1-8 0 0,-2 2 0 0 0,4 2-24 0 0,-6 3 0 0 0,6 0 0 0 0,0 4 0 0 0,-6-4-152 0 0,5 6-32 0 0,-1 0-8 0 0,-4-2 0 0 0,-1 1-64 0 0,-6-2 0 0 0,4 2 0 0 0,-8-3 0 0 0,-1 4 0 0 0,0-1 0 0 0,-1-4 0 0 0,-8 2 0 0 0,4-1 0 0 0,-10 0 0 0 0,-3-3 0 0 0,3 1 0 0 0,1-4-224 0 0,-5 3-32 0 0,-1-3 0 0 0,0-2-8 0 0,1 1-176 0 0,-3-3-32 0 0,2 2-8 0 0,6-4-4351 0 0,2-4-881 0 0</inkml:trace>
  <inkml:trace contextRef="#ctx0" brushRef="#br0" timeOffset="45">15964 5876 3224 0 0,'0'0'288'0'0,"0"0"-288"0"0,0 0 0 0 0,0 0 0 0 0,0 0 1376 0 0,0 0 216 0 0,4-5 40 0 0,-4 5 16 0 0,0-7-624 0 0,2 2-120 0 0,5-1-24 0 0,-3-1-8 0 0,-4 7-136 0 0,10-3-32 0 0,0 0-8 0 0,1 0 0 0 0,-2 1-201 0 0,2 2-39 0 0,-11 0-8 0 0,14 0 0 0 0,0 5-248 0 0,2-2-48 0 0,-2 0-16 0 0,0 4 0 0 0,6-1 32 0 0,-3 2 8 0 0,-1 1 0 0 0,2 2 0 0 0,-1-7-48 0 0,-4 7 0 0 0,5-1-8 0 0,-5 0 0 0 0,0 2-56 0 0,-5-2-64 0 0,2 1 88 0 0,-4 2-88 0 0,2-4 80 0 0,-2 0-80 0 0,-6 0 64 0 0,0-1-64 0 0,0 2 0 0 0,-3 1 0 0 0,-4-1 0 0 0,3-4 0 0 0,-6 3 0 0 0,0-3 0 0 0,0 3 0 0 0,-4-3 0 0 0,0 0 0 0 0,-1 1 0 0 0,-4-7-96 0 0,3 2 96 0 0,-1-2 0 0 0,-3 4 0 0 0,6-8 0 0 0,0 4 0 0 0,-3-2-352 0 0,0-2 0 0 0,0-1-8 0 0,0 1 0 0 0,3 2-64 0 0,1-2-16 0 0,-1 1 0 0 0,4-3 0 0 0,-1 6-247 0 0,5-3-49 0 0,6 3-16 0 0</inkml:trace>
  <inkml:trace contextRef="#ctx0" brushRef="#br0" timeOffset="46">16672 5837 13360 0 0,'0'0'288'0'0,"0"0"64"0"0,0 0 16 0 0,0 0 16 0 0,0 0-312 0 0,0 0-72 0 0,0 0 0 0 0,0 0 0 0 0,0 0 464 0 0,7 6 80 0 0,-4 0 8 0 0,1 4 7 0 0,-1-2-207 0 0,1 1-48 0 0,-1 6-8 0 0,-3 0 0 0 0,4 1-144 0 0,-4-2-32 0 0,0 1-8 0 0,0 2 0 0 0,3-2-32 0 0,-3 1-8 0 0,0-5 0 0 0,0 1 0 0 0,4 0-72 0 0,-4 0 0 0 0,0-3 72 0 0,-4 0-72 0 0,8 1 0 0 0,-4-5 64 0 0,0-5-64 0 0,0 0 0 0 0,0 0 0 0 0,0 0 0 0 0,0 0 0 0 0,0 0 0 0 0,0 0 0 0 0,0 0 0 0 0,0 0 0 0 0,-4-9 0 0 0,4 0 0 0 0,0-3 0 0 0,0 3 0 0 0,4-7 0 0 0,-4 5 0 0 0,3-3 0 0 0,0 1 80 0 0,0 0-80 0 0,1-1 192 0 0,-1 2 0 0 0,4-1-8 0 0,-1 1 0 0 0,2 1-248 0 0,-1 1-56 0 0,0-2-8 0 0,-1 5 0 0 0,0 1 8 0 0,6 1 0 0 0,-6 1 0 0 0,5 1 0 0 0,-2 3-1200 0 0,1 0-247 0 0</inkml:trace>
  <inkml:trace contextRef="#ctx0" brushRef="#br0" timeOffset="47">16956 5922 11056 0 0,'0'0'984'0'0,"0"0"-792"0"0,0 0-192 0 0,0 0 0 0 0,2-6 696 0 0,-2 6 96 0 0,0 0 16 0 0,0 0 8 0 0,0 0-112 0 0,0 0-17 0 0,0 0-7 0 0,0 0 0 0 0,0 0-328 0 0,0 0-72 0 0,0 0-16 0 0,-2 9 0 0 0,-2 0-72 0 0,4-3-8 0 0,-3 3-8 0 0,3 0 0 0 0,0 0-176 0 0,3 3 0 0 0,-3-4 0 0 0,0 6 0 0 0,4-5 0 0 0,-4 0 0 0 0,0-4 0 0 0,-4 5 64 0 0,4-5-64 0 0,0-5 0 0 0,0 7 0 0 0,0-7 0 0 0,0 0 0 0 0,0 0 0 0 0,-3 6 0 0 0,3-6-64 0 0,0 0-80 0 0,0 0-16 0 0,0 0 0 0 0,0 0 0 0 0,-5-6 56 0 0,5-3 8 0 0,5-4 0 0 0,-5 2 0 0 0,0 0 264 0 0,3 0 56 0 0,1-1 16 0 0,3-3 0 0 0,-2 2 64 0 0,-1-2 16 0 0,2 1 0 0 0,6-2 0 0 0,-2 7-72 0 0,0-2-16 0 0,-4-1 0 0 0,4 2 0 0 0,4 5-152 0 0,-4 2-80 0 0,-2 0 80 0 0,-3-1-80 0 0,3 4 96 0 0,-1 0-24 0 0,3 7-8 0 0,0-2 0 0 0,-6 1-64 0 0,2 3 0 0 0,-3 1 0 0 0,2 5 0 0 0,-3-4 0 0 0,2 4 0 0 0,-4 5 0 0 0,4-3 0 0 0,0 1 0 0 0,-2-1 0 0 0,-4 3-80 0 0,2-5 80 0 0,2 0-1088 0 0,-2-1-160 0 0,-2 2-40 0 0,2 2-8 0 0</inkml:trace>
  <inkml:trace contextRef="#ctx0" brushRef="#br0" timeOffset="48">10749 5971 7832 0 0,'0'0'344'0'0,"0"-7"72"0"0,0 2-328 0 0,0-4-88 0 0,0 3 0 0 0,0-2 0 0 0,0 8 1728 0 0,0 0 336 0 0,0 0 64 0 0,0 0 15 0 0,0 0-1391 0 0,-2 14-272 0 0,2-5-64 0 0,0 5 0 0 0,0 5-328 0 0,0 2-88 0 0,0-3 0 0 0,-5 6 0 0 0,5 0 120 0 0,-4 1-16 0 0,4 2 0 0 0,0-6 0 0 0,0 6-104 0 0,0-3 0 0 0,0-2 0 0 0,0-1 0 0 0,4 3 0 0 0,-4-3-120 0 0,0-3 24 0 0,5-3 8 0 0,-5 3-1000 0 0,0-2-192 0 0,0-7-47 0 0</inkml:trace>
  <inkml:trace contextRef="#ctx0" brushRef="#br0" timeOffset="49">7310 5976 13560 0 0,'-9'0'600'0'0,"9"0"128"0"0,0 0-584 0 0,0 0-144 0 0,0 0 0 0 0,0 0 0 0 0,0 0 304 0 0,9 0 32 0 0,6 0 8 0 0,1 0 0 0 0,-3 2-249 0 0,9-4-95 0 0,-2-1 64 0 0,4 0-64 0 0,2 3-343 0 0,-2-3-105 0 0,0 0-32 0 0</inkml:trace>
  <inkml:trace contextRef="#ctx0" brushRef="#br0" timeOffset="50">20424 6015 17479 0 0,'0'0'384'0'0,"0"0"72"0"0,0 0 24 0 0,0 0 16 0 0,0 0-400 0 0,0 0-96 0 0,0 0 0 0 0,0 0 0 0 0,0 0 0 0 0,0 0 0 0 0,0 0 0 0 0,0 0 0 0 0,0 0-472 0 0,0 0-136 0 0,0 0-32 0 0,0 0-8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36:10.600"/>
    </inkml:context>
    <inkml:brush xml:id="br0">
      <inkml:brushProperty name="width" value="0.05" units="cm"/>
      <inkml:brushProperty name="height" value="0.05" units="cm"/>
      <inkml:brushProperty name="color" value="#E71224"/>
    </inkml:brush>
  </inkml:definitions>
  <inkml:trace contextRef="#ctx0" brushRef="#br0">19 22 3680 0 0,'0'0'284'0'0,"-5"12"4456"0"0,5-11-4642 0 0,0 0 0 0 0,0-1 1 0 0,1 1-1 0 0,-1 0 0 0 0,0 0 1 0 0,1-1-1 0 0,-1 1 0 0 0,1-1 1 0 0,-1 1-1 0 0,1 0 0 0 0,-1-1 1 0 0,1 1-1 0 0,-1-1 0 0 0,1 1 1 0 0,-1-1-1 0 0,1 1 0 0 0,0-1 1 0 0,-1 0-1 0 0,1 1 0 0 0,0-1 1 0 0,-1 0-1 0 0,2 1 0 0 0,0-1-21 0 0,0 1-1 0 0,0-1 1 0 0,-1 0-1 0 0,1 0 1 0 0,0 0-1 0 0,0 0 1 0 0,0 0-1 0 0,-1-1 1 0 0,4 0-1 0 0,-2 0-13 0 0,1 0 0 0 0,-1 0 0 0 0,1 0 0 0 0,-1-1 0 0 0,0 0 0 0 0,0 1 0 0 0,0-1 0 0 0,0-1 0 0 0,3-2 0 0 0,-5 5-57 0 0,0-1 0 0 0,-1 1 0 0 0,1-1 1 0 0,-1 0-1 0 0,0 0 0 0 0,1 1 1 0 0,-1-1-1 0 0,0 0 0 0 0,1 1 1 0 0,-1-1-1 0 0,0 0 0 0 0,0 0 0 0 0,1 0 1 0 0,-1 1-1 0 0,0-1 0 0 0,0 0 1 0 0,0 0-1 0 0,0 0 0 0 0,0 1 0 0 0,0-1 1 0 0,-1 0-1 0 0,1 0 0 0 0,0 0 1 0 0,-1-1-1 0 0,1 2 7 0 0,0-1 1 0 0,0 1-1 0 0,-1 0 1 0 0,1-1-1 0 0,0 1 1 0 0,-1-1-1 0 0,1 1 1 0 0,-1-1 0 0 0,1 1-1 0 0,0 0 1 0 0,-1-1-1 0 0,1 1 1 0 0,-1 0-1 0 0,1 0 1 0 0,-1-1-1 0 0,1 1 1 0 0,-1 0-1 0 0,1 0 1 0 0,-1 0-1 0 0,1-1 1 0 0,-1 1-1 0 0,1 0 1 0 0,-1 0-1 0 0,0 0 1 0 0,1 0-1 0 0,-1 0 1 0 0,1 0-1 0 0,-1 0 1 0 0,1 0-1 0 0,-1 0 1 0 0,1 1 0 0 0,-1-1-1 0 0,1 0 1 0 0,-1 0-1 0 0,0 1 1 0 0,-4 1 90 0 0,1 0 1 0 0,0 0 0 0 0,0 0 0 0 0,0 1 0 0 0,0 0-1 0 0,0 0 1 0 0,1 0 0 0 0,-1 0 0 0 0,1 0 0 0 0,0 1-1 0 0,0-1 1 0 0,0 1 0 0 0,0 0 0 0 0,1 0 0 0 0,-1 0 0 0 0,1 0-1 0 0,0 1 1 0 0,0-1 0 0 0,1 1 0 0 0,-1-1 0 0 0,1 1-1 0 0,-1 8 1 0 0,2-12-95 0 0,0 1 0 0 0,0-1 0 0 0,0 0 0 0 0,0 0 0 0 0,0 0 0 0 0,0 1 1 0 0,1-1-1 0 0,-1 0 0 0 0,0 0 0 0 0,1 0 0 0 0,-1 0 0 0 0,1 0 0 0 0,0 0 0 0 0,-1 0 0 0 0,1 0 0 0 0,0 0 0 0 0,-1 0 0 0 0,1 0 0 0 0,0 0 0 0 0,0 0 0 0 0,0-1 0 0 0,0 1 0 0 0,0 0 0 0 0,0-1 0 0 0,0 1 0 0 0,0 0 0 0 0,0-1 1 0 0,2 1-1 0 0,1 0-161 0 0,1 1 0 0 0,0-2 0 0 0,-1 1 0 0 0,1-1 0 0 0,9 1 0 0 0,-6-1-265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36:10.965"/>
    </inkml:context>
    <inkml:brush xml:id="br0">
      <inkml:brushProperty name="width" value="0.05" units="cm"/>
      <inkml:brushProperty name="height" value="0.05" units="cm"/>
      <inkml:brushProperty name="color" value="#E71224"/>
    </inkml:brush>
  </inkml:definitions>
  <inkml:trace contextRef="#ctx0" brushRef="#br0">73 7 8288 0 0,'-17'-7'3414'0'0,"14"9"-3154"0"0,-1-1 0 0 0,1 1-1 0 0,0-1 1 0 0,0 1 0 0 0,0 0-1 0 0,1 0 1 0 0,-1 0-1 0 0,0 0 1 0 0,1 1 0 0 0,-1-1-1 0 0,1 1 1 0 0,0 0 0 0 0,0 0-1 0 0,0-1 1 0 0,0 1 0 0 0,0 0-1 0 0,-2 7 1 0 0,3-8-201 0 0,0 1 0 0 0,0 0 1 0 0,0 0-1 0 0,0-1 0 0 0,0 1 0 0 0,1 0 1 0 0,-1 0-1 0 0,1 0 0 0 0,0 0 0 0 0,-1 0 1 0 0,2 0-1 0 0,-1-1 0 0 0,0 1 0 0 0,0 0 1 0 0,1 0-1 0 0,0 0 0 0 0,-1 0 0 0 0,1-1 1 0 0,0 1-1 0 0,1 0 0 0 0,1 4 0 0 0,-1-6-101 0 0,0 1 0 0 0,0 0 0 0 0,-1-1-1 0 0,1 0 1 0 0,1 1 0 0 0,-1-1-1 0 0,0 0 1 0 0,0 0 0 0 0,0 0-1 0 0,1 0 1 0 0,-1-1 0 0 0,0 1-1 0 0,1 0 1 0 0,-1-1 0 0 0,0 0-1 0 0,1 1 1 0 0,-1-1 0 0 0,1 0-1 0 0,-1-1 1 0 0,1 1 0 0 0,-1 0 0 0 0,0-1-1 0 0,1 1 1 0 0,2-2 0 0 0,2 1-432 0 0,1-2 0 0 0,0 1 1 0 0,-1-1-1 0 0,0-1 0 0 0,1 1 1 0 0,6-5-1 0 0,-7 3-216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36:11.400"/>
    </inkml:context>
    <inkml:brush xml:id="br0">
      <inkml:brushProperty name="width" value="0.05" units="cm"/>
      <inkml:brushProperty name="height" value="0.05" units="cm"/>
      <inkml:brushProperty name="color" value="#E71224"/>
    </inkml:brush>
  </inkml:definitions>
  <inkml:trace contextRef="#ctx0" brushRef="#br0">1 1 9648 0 0,'0'0'216'0'0,"0"0"32"0"0,0 0 12 0 0,1 15 1581 0 0,13 29 154 0 0,-13-41-1962 0 0,0 0 0 0 0,0 0 0 0 0,0 0 1 0 0,1 0-1 0 0,-1-1 0 0 0,1 1 0 0 0,-1-1 1 0 0,1 1-1 0 0,0-1 0 0 0,0 0 0 0 0,0 1 1 0 0,1-1-1 0 0,-1 0 0 0 0,0-1 1 0 0,1 1-1 0 0,-1 0 0 0 0,1-1 0 0 0,0 1 1 0 0,3 1-1 0 0,-4-3-57 0 0,-1 0-1 0 0,0 1 1 0 0,1-1 0 0 0,-1 0 0 0 0,1 0-1 0 0,-1 0 1 0 0,1 0 0 0 0,-1 0 0 0 0,1 0 0 0 0,-1-1-1 0 0,0 1 1 0 0,1 0 0 0 0,-1-1 0 0 0,1 1-1 0 0,-1-1 1 0 0,0 0 0 0 0,1 1 0 0 0,-1-1-1 0 0,0 0 1 0 0,0 0 0 0 0,0 1 0 0 0,1-1 0 0 0,-1 0-1 0 0,0 0 1 0 0,0-1 0 0 0,0 1 0 0 0,-1 0-1 0 0,3-2 1 0 0,-1-1 29 0 0,0 0 0 0 0,0 1-1 0 0,0-1 1 0 0,0 0 0 0 0,-1 0 0 0 0,0 0-1 0 0,1-1 1 0 0,0-5 0 0 0,-1-31 1084 0 0,-1 41-861 0 0,0 0 27 0 0,0 0 8 0 0,0 0-11 0 0,0 0-50 0 0,0 0-18 0 0,0 0-7 0 0,0 0-18 0 0,1 20 186 0 0,0-11-320 0 0,0 0 56 0 0,0 0 0 0 0,5 15-1 0 0,-6-22-101 0 0,1 0 0 0 0,0 0 0 0 0,0 0 0 0 0,0 0 0 0 0,0 0 0 0 0,0 0 0 0 0,0-1-1 0 0,0 1 1 0 0,0 0 0 0 0,1-1 0 0 0,-1 1 0 0 0,1-1 0 0 0,-1 1 0 0 0,1-1 0 0 0,0 0-1 0 0,-1 1 1 0 0,4 0 0 0 0,3-1-1807 0 0,-3-1-3758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36:11.769"/>
    </inkml:context>
    <inkml:brush xml:id="br0">
      <inkml:brushProperty name="width" value="0.05" units="cm"/>
      <inkml:brushProperty name="height" value="0.05" units="cm"/>
      <inkml:brushProperty name="color" value="#E71224"/>
    </inkml:brush>
  </inkml:definitions>
  <inkml:trace contextRef="#ctx0" brushRef="#br0">0 3 7832 0 0,'0'0'602'0'0,"5"18"2261"0"0,1 2-1436 0 0,4 24 1 0 0,-11-41-1272 0 0,1-2-136 0 0,0-1 0 0 0,0 1-1 0 0,0 0 1 0 0,0 0 0 0 0,0-1-1 0 0,0 1 1 0 0,0 0-1 0 0,0-1 1 0 0,0 1 0 0 0,0 0-1 0 0,0-1 1 0 0,0 1 0 0 0,0 0-1 0 0,1-1 1 0 0,-1 1-1 0 0,0-1 1 0 0,0 1 0 0 0,1 0-1 0 0,-1-1 1 0 0,0 1-1 0 0,1-1 1 0 0,-1 1 0 0 0,1-1-1 0 0,-1 1 1 0 0,1-1 0 0 0,0 1-1 0 0,-1 0 69 0 0,0-1-8 0 0,-1-30-24 0 0,0 20-165 0 0,1-1 0 0 0,1-13 1 0 0,-1 20-196 0 0,2-10 230 0 0,2 5-4060 0 0,-1 6-266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36:12.137"/>
    </inkml:context>
    <inkml:brush xml:id="br0">
      <inkml:brushProperty name="width" value="0.05" units="cm"/>
      <inkml:brushProperty name="height" value="0.05" units="cm"/>
      <inkml:brushProperty name="color" value="#E71224"/>
    </inkml:brush>
  </inkml:definitions>
  <inkml:trace contextRef="#ctx0" brushRef="#br0">1 38 8664 0 0,'0'0'397'0'0,"0"0"-8"0"0,19 10 1130 0 0,-18-10-1439 0 0,1 1 1 0 0,-1 0-1 0 0,1-1 1 0 0,-1 1-1 0 0,1-1 1 0 0,-1 0-1 0 0,1 1 1 0 0,0-1-1 0 0,-1 0 1 0 0,1 0-1 0 0,-1 0 1 0 0,1 0-1 0 0,0 0 1 0 0,-1 0-1 0 0,1-1 1 0 0,-1 1-1 0 0,1-1 0 0 0,-1 1 1 0 0,1-1-1 0 0,-1 1 1 0 0,1-1-1 0 0,-1 0 1 0 0,1 0-1 0 0,-1 1 1 0 0,0-1-1 0 0,1 0 1 0 0,-1 0-1 0 0,0 0 1 0 0,0-1-1 0 0,0 1 1 0 0,0 0-1 0 0,0 0 1 0 0,0-1-1 0 0,0 1 0 0 0,0 0 1 0 0,-1-1-1 0 0,1 1 1 0 0,0-1-1 0 0,-1 1 1 0 0,1-1-1 0 0,-1 1 1 0 0,0-1-1 0 0,1 0 1 0 0,-1 1-1 0 0,0-1 1 0 0,0 1-1 0 0,0-4 1 0 0,0 5-56 0 0,0-1 1 0 0,0 1-1 0 0,0-1 1 0 0,0 1-1 0 0,-1-1 1 0 0,1 1-1 0 0,0-1 1 0 0,0 1-1 0 0,0-1 1 0 0,0 1-1 0 0,-1-1 1 0 0,1 1-1 0 0,0 0 1 0 0,0-1-1 0 0,-1 1 1 0 0,1 0 0 0 0,0-1-1 0 0,0 1 1 0 0,-1 0-1 0 0,1-1 1 0 0,-1 1-1 0 0,1 0 1 0 0,0-1-1 0 0,-1 1 1 0 0,1 0-1 0 0,-1 0 1 0 0,0-1-1 0 0,0 1 8 0 0,0 0-1 0 0,1 0 0 0 0,-1 0 0 0 0,0 1 0 0 0,0-1 1 0 0,0 0-1 0 0,0 0 0 0 0,1 0 0 0 0,-1 1 0 0 0,0-1 1 0 0,0 0-1 0 0,1 1 0 0 0,-1-1 0 0 0,-1 1 1 0 0,-1 2 66 0 0,0 0 1 0 0,0-1 0 0 0,-1 1-1 0 0,2 0 1 0 0,-4 4-1 0 0,4-4 28 0 0,0 0-1 0 0,0 1 1 0 0,0-1 0 0 0,0 1-1 0 0,1 0 1 0 0,0-1-1 0 0,-1 1 1 0 0,1 0-1 0 0,1 0 1 0 0,-1 0-1 0 0,0 0 1 0 0,1 6-1 0 0,0-8-112 0 0,0-1 0 0 0,0 1 0 0 0,1-1 0 0 0,-1 1 0 0 0,0 0 0 0 0,1-1 0 0 0,-1 1 0 0 0,1-1 0 0 0,0 1-1 0 0,-1-1 1 0 0,1 0 0 0 0,0 1 0 0 0,0-1 0 0 0,0 0 0 0 0,0 1 0 0 0,0-1 0 0 0,0 0 0 0 0,0 0 0 0 0,1 0 0 0 0,-1 0 0 0 0,0 0 0 0 0,1 0 0 0 0,-1 0 0 0 0,0-1 0 0 0,1 1 0 0 0,-1 0-1 0 0,1-1 1 0 0,-1 1 0 0 0,1-1 0 0 0,-1 0 0 0 0,1 1 0 0 0,0-1 0 0 0,1 0 0 0 0,9 1-114 0 0,-1 1-11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1:15.606"/>
    </inkml:context>
    <inkml:brush xml:id="br0">
      <inkml:brushProperty name="width" value="0.05" units="cm"/>
      <inkml:brushProperty name="height" value="0.05" units="cm"/>
      <inkml:brushProperty name="color" value="#E71224"/>
    </inkml:brush>
  </inkml:definitions>
  <inkml:trace contextRef="#ctx0" brushRef="#br0">6 1 2304 0 0,'-1'0'69'0'0,"1"0"-1"0"0,0 0 1 0 0,-1 1 0 0 0,1-1 0 0 0,0 0-1 0 0,-1 1 1 0 0,1-1 0 0 0,0 0 0 0 0,0 1 0 0 0,-1-1-1 0 0,1 0 1 0 0,0 1 0 0 0,0-1 0 0 0,0 1-1 0 0,0-1 1 0 0,-1 0 0 0 0,1 1 0 0 0,0-1-1 0 0,0 1 1 0 0,0-1 0 0 0,0 0 0 0 0,0 1-1 0 0,0-1 1 0 0,0 1 0 0 0,0-1 0 0 0,0 1-1 0 0,0-1 1 0 0,0 0 0 0 0,0 1 0 0 0,0-1-1 0 0,1 1 1 0 0,-1 0 0 0 0,3 23 4712 0 0,-2-16-4201 0 0,-1-8-579 0 0,0 17 751 0 0,2 1-1 0 0,0 0 1 0 0,2-1-1 0 0,8 30 1 0 0,-8-35-509 0 0,2 4-160 0 0,-4-14 425 0 0,-2-8 637 0 0,0-4-1016 0 0,1-18-378 0 0,-1 26 264 0 0,0 1 1 0 0,0-1-1 0 0,0 1 1 0 0,0 0-1 0 0,1-1 0 0 0,-1 1 1 0 0,1-1-1 0 0,-1 1 1 0 0,1 0-1 0 0,0-1 1 0 0,-1 1-1 0 0,1 0 1 0 0,0 0-1 0 0,1-2 1 0 0,0 2 0 0 0,-1 0 1 0 0,1 0 0 0 0,0 0-1 0 0,-1 1 1 0 0,1-1 0 0 0,-1 1 0 0 0,1-1-1 0 0,0 1 1 0 0,-1-1 0 0 0,1 1 0 0 0,0 0-1 0 0,0 0 1 0 0,-1 0 0 0 0,1 0 0 0 0,0 0-1 0 0,2 1 1 0 0,29 7 663 0 0,-30-7-562 0 0,4 1-36 0 0,-1 0 0 0 0,1 0 1 0 0,-1 1-1 0 0,0 0 0 0 0,0 0 0 0 0,0 0 0 0 0,0 1 0 0 0,-1 0 0 0 0,7 5 0 0 0,-12-9-81 0 0,0 1-1 0 0,1-1 1 0 0,-1 1-1 0 0,0-1 1 0 0,1 1-1 0 0,-1-1 1 0 0,0 1-1 0 0,0-1 1 0 0,0 1-1 0 0,0-1 1 0 0,1 1-1 0 0,-1-1 0 0 0,0 1 1 0 0,0-1-1 0 0,0 1 1 0 0,0-1-1 0 0,0 1 1 0 0,0-1-1 0 0,0 1 1 0 0,0-1-1 0 0,0 1 1 0 0,-1-1-1 0 0,1 1 0 0 0,0-1 1 0 0,0 1-1 0 0,0-1 1 0 0,-1 1-1 0 0,1-1 1 0 0,0 1-1 0 0,0-1 1 0 0,-1 1-1 0 0,1-1 1 0 0,0 1-1 0 0,-1-1 1 0 0,1 0-1 0 0,-1 1 0 0 0,1-1 1 0 0,-1 1-1 0 0,-16 9 66 0 0,12-8-142 0 0,-1 0 0 0 0,1-1 0 0 0,-1 1-1 0 0,0-1 1 0 0,0 0 0 0 0,0-1-1 0 0,-6 1 1 0 0,-23-3-6581 0 0,31 2 2129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1:15.607"/>
    </inkml:context>
    <inkml:brush xml:id="br0">
      <inkml:brushProperty name="width" value="0.05" units="cm"/>
      <inkml:brushProperty name="height" value="0.05" units="cm"/>
      <inkml:brushProperty name="color" value="#E71224"/>
    </inkml:brush>
  </inkml:definitions>
  <inkml:trace contextRef="#ctx0" brushRef="#br0">8 0 3680 0 0,'0'0'284'0'0,"0"0"72"0"0,0 0 997 0 0,-1 5 5976 0 0,-5 17-6119 0 0,6-19-1137 0 0,0 0-1 0 0,0 0 1 0 0,0 0 0 0 0,0-1 0 0 0,1 1 0 0 0,-1 0 0 0 0,1 0 0 0 0,-1 0 0 0 0,1-1 0 0 0,0 1 0 0 0,0 0 0 0 0,1-1 0 0 0,1 5 0 0 0,-1-6-59 0 0,0 1 0 0 0,0 0-1 0 0,1-1 1 0 0,-1 1 0 0 0,0-1 0 0 0,1 0 0 0 0,-1 0 0 0 0,0 0-1 0 0,1 0 1 0 0,0 0 0 0 0,-1 0 0 0 0,1-1 0 0 0,-1 1-1 0 0,1-1 1 0 0,0 0 0 0 0,-1 1 0 0 0,1-1 0 0 0,4-1 0 0 0,-7 1-15 0 0,1 0 1 0 0,-1 0 0 0 0,1 0 0 0 0,-1 0-1 0 0,1 0 1 0 0,-1-1 0 0 0,1 1 0 0 0,-1 0 0 0 0,0 0-1 0 0,1 0 1 0 0,-1-1 0 0 0,1 1 0 0 0,-1 0-1 0 0,0 0 1 0 0,1-1 0 0 0,-1 1 0 0 0,0 0 0 0 0,1-1-1 0 0,-1 1 1 0 0,0-1 0 0 0,1 1 0 0 0,-1 0 0 0 0,0-1-1 0 0,0 1 1 0 0,0-1 0 0 0,1 1 0 0 0,-1-1-1 0 0,4-15 73 0 0,-2 3 191 0 0,2-1-62 0 0,-4 13-177 0 0,0 0 0 0 0,0 0 0 0 0,1-1 0 0 0,-1 1 0 0 0,0 0 0 0 0,1 0 0 0 0,-1-1 0 0 0,0 1 0 0 0,1 0 0 0 0,0-1 0 0 0,2-4 539 0 0,-3 5-102 0 0,-2 4-347 0 0,1 1-48 0 0,0 0-1 0 0,0-1 1 0 0,1 1-1 0 0,-1 0 1 0 0,1-1-1 0 0,0 1 1 0 0,0 5-1 0 0,6 12-34 0 0,-6-20-50 0 0,0 0 0 0 0,1 0 0 0 0,-1-1 0 0 0,0 1 0 0 0,0 0 1 0 0,1 0-1 0 0,-1 0 0 0 0,1-1 0 0 0,-1 1 0 0 0,1 0 1 0 0,-1 0-1 0 0,1-1 0 0 0,0 1 0 0 0,-1-1 0 0 0,1 1 0 0 0,-1 0 1 0 0,1-1-1 0 0,0 1 0 0 0,0-1 0 0 0,-1 1 0 0 0,2-1 0 0 0,7 5-3526 0 0,-7-5 2331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1:15.608"/>
    </inkml:context>
    <inkml:brush xml:id="br0">
      <inkml:brushProperty name="width" value="0.05" units="cm"/>
      <inkml:brushProperty name="height" value="0.05" units="cm"/>
      <inkml:brushProperty name="color" value="#E71224"/>
    </inkml:brush>
  </inkml:definitions>
  <inkml:trace contextRef="#ctx0" brushRef="#br0">1 1 10592 0 0,'0'0'488'0'0,"0"0"-12"0"0,9 10 1473 0 0,-6-4-1785 0 0,0 0-1 0 0,-1 0 1 0 0,0 1 0 0 0,0-1 0 0 0,-1 1 0 0 0,0-1-1 0 0,0 1 1 0 0,0 0 0 0 0,-1 9 0 0 0,3 18 589 0 0,-1-13-479 0 0,-2-14-208 0 0,1 0 0 0 0,0-1 0 0 0,2 9 0 0 0,-2-14-176 0 0,0 0-1 0 0,0 0 0 0 0,0 1 1 0 0,0-1-1 0 0,0 0 1 0 0,0 0-1 0 0,0 0 1 0 0,0 0-1 0 0,0-1 1 0 0,0 1-1 0 0,0 0 0 0 0,3 1 1 0 0,-4-2-1395 0 0,0 0-3443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1:15.609"/>
    </inkml:context>
    <inkml:brush xml:id="br0">
      <inkml:brushProperty name="width" value="0.05" units="cm"/>
      <inkml:brushProperty name="height" value="0.05" units="cm"/>
      <inkml:brushProperty name="color" value="#E71224"/>
    </inkml:brush>
  </inkml:definitions>
  <inkml:trace contextRef="#ctx0" brushRef="#br0">0 1 11056 0 0,'19'2'4156'0'0,"-9"-1"-3639"0"0,2 1-669 0 0,0-1 0 0 0,0-1 0 0 0,21-2 0 0 0,-23 1-5241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1:18.492"/>
    </inkml:context>
    <inkml:brush xml:id="br0">
      <inkml:brushProperty name="width" value="0.05" units="cm"/>
      <inkml:brushProperty name="height" value="0.05" units="cm"/>
      <inkml:brushProperty name="color" value="#E71224"/>
    </inkml:brush>
  </inkml:definitions>
  <inkml:trace contextRef="#ctx0" brushRef="#br0">5 0 11600 0 0,'0'0'530'0'0,"0"0"-7"0"0,0 0-266 0 0,0 0 114 0 0,0 0 86 0 0,0 0 21 0 0,0 18 1194 0 0,-5 115-819 0 0,5-133-1258 0 0,0 0-659 0 0,0 0-2722 0 0,0 0-1164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05T11:56:14.608"/>
    </inkml:context>
    <inkml:brush xml:id="br0">
      <inkml:brushProperty name="width" value="0.05" units="cm"/>
      <inkml:brushProperty name="height" value="0.05" units="cm"/>
      <inkml:brushProperty name="color" value="#849398"/>
      <inkml:brushProperty name="fitToCurve" value="1"/>
    </inkml:brush>
  </inkml:definitions>
  <inkml:trace contextRef="#ctx0" brushRef="#br0">9816 8512 12440 0 0,'0'-9'1104'0'0,"0"-3"-880"0"0,-3-1-224 0 0,-1-2 0 0 0,-1 0 520 0 0,0 0 64 0 0,-4 4 16 0 0,1 0 0 0 0,-3 3-121 0 0,-3 0-31 0 0,5 1 0 0 0,-4 4 0 0 0,2-1 56 0 0,-1 8 8 0 0,-2 2 0 0 0,0 6 0 0 0,-4 3-312 0 0,5 0-56 0 0,-8 6-16 0 0,9 7 0 0 0,0-1 96 0 0,0 0 8 0 0,-3 3 8 0 0,6 7 0 0 0,2-5-16 0 0,0 2 0 0 0,3-1 0 0 0,1 1 0 0 0,3-1-128 0 0,0-3-32 0 0,0 1-64 0 0,3-2 96 0 0,1-1-96 0 0,-1 0 0 0 0,4-7 0 0 0,-1 0 0 0 0,-2-9-200 0 0,2 3-40 0 0,3-2-8 0 0,-4-2 0 0 0,-1-5-1024 0 0,-4-6-200 0 0,0 0-48 0 0</inkml:trace>
  <inkml:trace contextRef="#ctx0" brushRef="#br0" timeOffset="1">1887 8537 11056 0 0,'-3'-2'984'0'0,"0"-3"-792"0"0,3 5-192 0 0,0 0 0 0 0,0 0 760 0 0,3-7 104 0 0,0 2 32 0 0,4 1 0 0 0,-3-2-248 0 0,3 0-41 0 0,-1 1-15 0 0,5 1 0 0 0,-2-2-184 0 0,5 3-40 0 0,-1-4-8 0 0,2 5 0 0 0,5-4-136 0 0,-4 3-32 0 0,2 0-8 0 0,0 0 0 0 0,2 0-184 0 0,0-1 64 0 0,-2 4-64 0 0,2-2 0 0 0,-5 2 0 0 0,4-4 0 0 0,-5 4 0 0 0,-2 0 0 0 0,0 4-128 0 0,-2-2-56 0 0,-10-2-8 0 0,9 4-5151 0 0,-2 2-1025 0 0</inkml:trace>
  <inkml:trace contextRef="#ctx0" brushRef="#br0" timeOffset="2">1911 8784 6912 0 0,'0'0'608'0'0,"0"0"-480"0"0,0 0-128 0 0,0 0 0 0 0,7 0 1432 0 0,1-2 264 0 0,6 2 48 0 0,-5-5 16 0 0,0 5-1080 0 0,6-2-208 0 0,-5 2-48 0 0,0-3-8 0 0,4 0 47 0 0,-1 3 9 0 0,8-3 0 0 0,-5 0 0 0 0,6 0-288 0 0,-1 1-56 0 0,-6-3-16 0 0,7 3 0 0 0,-2-2-176 0 0,0 2-40 0 0,-2 2-8 0 0,-3-2-4815 0 0,4-2-961 0 0</inkml:trace>
  <inkml:trace contextRef="#ctx0" brushRef="#br0" timeOffset="3">5305 8551 13792 0 0,'0'-15'608'0'0,"-4"9"128"0"0,2-3-584 0 0,-2 3-152 0 0,-3-3 0 0 0,0-3 0 0 0,1 3 568 0 0,-5 0 79 0 0,0 3 25 0 0,-1-1 0 0 0,1 5-80 0 0,-2-1-16 0 0,-4-1 0 0 0,0 8 0 0 0,3 1-224 0 0,-3 5-56 0 0,1 2-8 0 0,1 3 0 0 0,-2 0-64 0 0,3 6-24 0 0,2 3 0 0 0,-2 3 0 0 0,4 1-40 0 0,2-2 0 0 0,2 6-8 0 0,-1 1 0 0 0,4 0 8 0 0,-1-3 0 0 0,8-2 0 0 0,-1 1 0 0 0,-3-1-160 0 0,3 0 0 0 0,5-5 0 0 0,-6 2 0 0 0,6-4 0 0 0,-6 0 0 0 0,2-3 0 0 0,2-2 0 0 0,1-1-144 0 0,-2-3-56 0 0,-2 0-16 0 0,4-4 0 0 0,2-2-720 0 0,-4-1-152 0 0,0 0-24 0 0,-5-5-6823 0 0</inkml:trace>
  <inkml:trace contextRef="#ctx0" brushRef="#br0" timeOffset="4">15893 8563 15520 0 0,'4'-18'344'0'0,"-1"10"72"0"0,1 5 7 0 0,-4-8 9 0 0,3 2-344 0 0,-3 1-88 0 0,3 1 0 0 0,-3 2 0 0 0,0 5 456 0 0,0 0 80 0 0,0 0 8 0 0,0 0 8 0 0,0 0-32 0 0,0 0-8 0 0,4 14 0 0 0,0 1 0 0 0,-4 4-56 0 0,1 2-8 0 0,-1 3-8 0 0,-1 3 0 0 0,1 5-296 0 0,0-1-56 0 0,-4 1-16 0 0,0 1 0 0 0,4 0 272 0 0,0-3 48 0 0,-3 0 16 0 0,3 4 0 0 0,0-8-120 0 0,0 2-32 0 0,0-4 0 0 0,0 0 0 0 0,0-5-256 0 0,0-1 0 0 0,0-3 0 0 0,3 0 0 0 0,-3-5-200 0 0,0 1-96 0 0,4-5-24 0 0,-4-6-6472 0 0,0 0-1303 0 0</inkml:trace>
  <inkml:trace contextRef="#ctx0" brushRef="#br0" timeOffset="5">12503 8684 13104 0 0,'0'0'576'0'0,"0"0"128"0"0,0 0-568 0 0,0 0-136 0 0,0 0 0 0 0,0 0 0 0 0,0 0 720 0 0,0 0 112 0 0,0 0 31 0 0,0 0 1 0 0,0 10-488 0 0,0 5-96 0 0,-7 0-24 0 0,3 0 0 0 0,0 6 144 0 0,1-4 24 0 0,0 3 8 0 0,0-3 0 0 0,3 4-24 0 0,-4 3-8 0 0,4-1 0 0 0,-3-3 0 0 0,3-1-240 0 0,0-1-56 0 0,0 0-8 0 0,3-3 0 0 0,-3 0-96 0 0,4-3 0 0 0,-4 1 0 0 0,3-2 0 0 0,0-5 0 0 0,-3-6 64 0 0,0 0-64 0 0,3 6 0 0 0,5-3 0 0 0,-1-3 0 0 0,-7 0 0 0 0,0 0 0 0 0,6-3-160 0 0,0-3 0 0 0,-1 0 0 0 0,-5-3 0 0 0,3-6-192 0 0,-3 3-48 0 0,0-3-8 0 0,4 0 0 0 0,-8-3 248 0 0,1-4 40 0 0,3 1 16 0 0,-5-1 0 0 0,3-2-144 0 0,-2 4-24 0 0,-2-4-8 0 0,3 0 0 0 0,-5-5 280 0 0,1 4 0 0 0,1-1 0 0 0,-1 1 0 0 0,0 2 0 0 0,0-1 0 0 0,-3 5 0 0 0,3-2 0 0 0,-3 3 224 0 0,3 3 16 0 0,4 3 8 0 0,-1 1 0 0 0,4 1-56 0 0,-4 1-16 0 0,4 3 0 0 0,0 6 0 0 0,0 0-88 0 0,0 0-24 0 0,8-3 0 0 0,-1 3 0 0 0,6 3 176 0 0,-2 0 32 0 0,2 0 8 0 0,4 3 0 0 0,-3 0-280 0 0,3-3 0 0 0,-1 3 0 0 0,4-4 0 0 0,-2 2 0 0 0,2-1 0 0 0,-2 1 0 0 0,-3-2 0 0 0,7 1 0 0 0,-5 0 0 0 0,0 0 0 0 0,-4 3 0 0 0,1-6-200 0 0,-1 3-96 0 0,6-3-24 0 0,-6 3 0 0 0,-3 0-1072 0 0,-4-3-216 0 0,4 3-47 0 0</inkml:trace>
  <inkml:trace contextRef="#ctx0" brushRef="#br0" timeOffset="6">12264 8603 13272 0 0,'0'0'288'0'0,"7"-10"64"0"0,-5 3 16 0 0,-2-4 8 0 0,-2-1-304 0 0,2 3-72 0 0,-7 4 0 0 0,3-2 0 0 0,-3 1 672 0 0,-2 0 112 0 0,2 3 23 0 0,-4 0 9 0 0,-1 3-448 0 0,0 3-88 0 0,-5 0-24 0 0,4 1 0 0 0,-3 0 80 0 0,-2 7 16 0 0,-2 0 0 0 0,0 4 0 0 0,-2 0-144 0 0,2 0-24 0 0,-4 6-8 0 0,8 1 0 0 0,-6 2 48 0 0,6 1 16 0 0,-1 2 0 0 0,3-4 0 0 0,1 5-104 0 0,5-4-16 0 0,6 2-8 0 0,2-2 0 0 0,2-1-32 0 0,2 1-8 0 0,10 1 0 0 0,3-5 0 0 0,0 1 0 0 0,4-5 0 0 0,-2 3 0 0 0,5-8 0 0 0,4 2-72 0 0,-4-5 0 0 0,2 1 72 0 0,2-5-72 0 0,-4-1-192 0 0,4 1-80 0 0,-5-4-16 0 0,4 0 0 0 0,0 0-1072 0 0,1-4-216 0 0,-1 1-48 0 0</inkml:trace>
  <inkml:trace contextRef="#ctx0" brushRef="#br0" timeOffset="7">1884 8545 1376 0 0,'0'0'128'0'0,"0"0"-128"0"0,0 0 0 0 0,0 0 0 0 0,0 0 2152 0 0,0 0 408 0 0,0 0 88 0 0,0 0 8 0 0,0 0-1328 0 0,0 0-272 0 0,0 0-48 0 0,0 0-16 0 0,0 0-345 0 0,7 6-71 0 0,-4 6-8 0 0,1 3-8 0 0,-4 0-176 0 0,3 3-40 0 0,-3 1-8 0 0,0 2 0 0 0,0 0-120 0 0,0 1-24 0 0,0 5-8 0 0,0-3 0 0 0,5-3-112 0 0,-5 0-72 0 0,2 1 96 0 0,1-2-96 0 0,4-5 80 0 0,-3 4-80 0 0,-4 0 64 0 0,4-5-64 0 0,1 0 0 0 0,-1 1 0 0 0,-4-4 0 0 0,5 0-88 0 0,-3-1-248 0 0,1-5-48 0 0,-3-5-16 0 0,0 0 0 0 0,0 0-1080 0 0,0 0-215 0 0,0 0-49 0 0,0 0-8 0 0</inkml:trace>
  <inkml:trace contextRef="#ctx0" brushRef="#br0" timeOffset="8">2402 8753 12528 0 0,'0'0'552'0'0,"0"0"120"0"0,0 0-544 0 0,0 0-128 0 0,0 0 0 0 0,0 0 0 0 0,0 0 592 0 0,0 0 88 0 0,0 0 24 0 0,0 0-1 0 0,0 0-135 0 0,-3 7-24 0 0,3 2-8 0 0,0-1 0 0 0,0 2-208 0 0,0 1-40 0 0,3 4 0 0 0,-3 1-8 0 0,2-1-112 0 0,2 3-16 0 0,-4-3-8 0 0,0 0 0 0 0,4 3-72 0 0,-2-3-8 0 0,2 1-64 0 0,0-4 96 0 0,0 0-96 0 0,-2 0 64 0 0,2-5-64 0 0,0 5 0 0 0,2-7 0 0 0,-1 2 0 0 0,0-3-88 0 0,-5-4 88 0 0,7 1-968 0 0,0-1-136 0 0,-1 0-24 0 0,-6 0-6007 0 0</inkml:trace>
  <inkml:trace contextRef="#ctx0" brushRef="#br0" timeOffset="9">2422 8611 13680 0 0,'0'0'608'0'0,"-7"-6"120"0"0,4 0-584 0 0,-1 3-144 0 0,4-3 0 0 0,-6 1 0 0 0,3-2 640 0 0,-2 4 103 0 0,3-3 25 0 0,2 6 0 0 0,-4-3-344 0 0,1-3-64 0 0,-4 6-8 0 0,0-3-8 0 0,3 0-160 0 0,-3 3-32 0 0,1 0-8 0 0,6 0 0 0 0,0 0-144 0 0,-4 3-128 0 0,0 0 32 0 0,4-3 0 0 0,0 9-1176 0 0,0-3-232 0 0,0 0-39 0 0</inkml:trace>
  <inkml:trace contextRef="#ctx0" brushRef="#br0" timeOffset="10">16867 8590 11976 0 0,'-3'-12'528'0'0,"3"12"112"0"0,0-5-512 0 0,0 5-128 0 0,0-7 0 0 0,0 7 0 0 0,0-6 768 0 0,0 6 120 0 0,0 0 24 0 0,0 0 7 0 0,0 0-439 0 0,0 0-96 0 0,0 0-8 0 0,0 0-8 0 0,0 6-16 0 0,0 6-8 0 0,3 0 0 0 0,-3 8 0 0 0,0-4-56 0 0,0 6-16 0 0,0 3 0 0 0,0-1 0 0 0,0 3-48 0 0,0 0 0 0 0,0-3-8 0 0,2 0 0 0 0,2-2-96 0 0,0 2-24 0 0,-4 0 0 0 0,3-4 0 0 0,1 2-96 0 0,-1-7 88 0 0,-3 0-88 0 0,4 1 80 0 0,-2-3-80 0 0,2-2 0 0 0,0-2 0 0 0,-4-2 0 0 0,0-7-144 0 0,0 0 8 0 0,0 0 0 0 0,0 0 0 0 0,0 0-176 0 0,0 0-32 0 0,0 0-8 0 0,0 0 0 0 0,11-4-56 0 0,-8 1-8 0 0,-1-3-8 0 0,2 0 0 0 0,0-2-40 0 0,-4 0-8 0 0,0 3 0 0 0,-4-5 0 0 0,8 2 136 0 0,-8-5 25 0 0,4 4 7 0 0,-4-3 0 0 0,2 3 232 0 0,-1 1 72 0 0,-1-6 0 0 0,4 5 0 0 0,-4-1 128 0 0,1 4 72 0 0,3-3 24 0 0,0-1 0 0 0,0 1 95 0 0,0 2 17 0 0,0-1 8 0 0,3 0 0 0 0,1 0-64 0 0,3 6-16 0 0,-5-4 0 0 0,6-1 0 0 0,-2 5-80 0 0,4-2-24 0 0,-3 4 0 0 0,4 0 0 0 0,-1 0 56 0 0,4 4 8 0 0,-5-2 0 0 0,6 5 0 0 0,-5-1-120 0 0,5-4-16 0 0,4 6-8 0 0,-5-4 0 0 0,-8 0 64 0 0,3 2 16 0 0,5 0 0 0 0,0 2 0 0 0,0 0 32 0 0,-4 3 16 0 0,4-6 0 0 0,-4 5 0 0 0,0-1-136 0 0,0 4-72 0 0,0-6 80 0 0,-6 4-80 0 0,2-2 64 0 0,-2-3-64 0 0,-4 3 0 0 0,0-3 72 0 0,-4 3-72 0 0,2-2 64 0 0,-6-6-64 0 0,-2 6 64 0 0,-3-4-64 0 0,-1 0 0 0 0,-3 3 0 0 0,3-2-88 0 0,0-4 88 0 0,0 2 0 0 0,-1-2 0 0 0,-3 3 0 0 0,1-3-96 0 0,0 0 16 0 0,1-3 8 0 0,-2 3 0 0 0,4 0-176 0 0,-2-2-32 0 0,2 2-8 0 0,0 0 0 0 0,0 0-176 0 0,5 0-40 0 0,2 2-8 0 0,7-2-4751 0 0,0 0-953 0 0</inkml:trace>
  <inkml:trace contextRef="#ctx0" brushRef="#br0" timeOffset="11">7746 8590 16208 0 0,'0'0'719'0'0,"0"-4"145"0"0,4-4-688 0 0,-4 8-176 0 0,0 0 0 0 0,0 0 0 0 0,0 0 616 0 0,0 0 88 0 0,0 0 24 0 0,0 0 0 0 0,0 0-160 0 0,0 10-32 0 0,-4-1-8 0 0,0 5 0 0 0,4 6-144 0 0,-2 3-32 0 0,-5 1-8 0 0,3 7 0 0 0,4-1-152 0 0,0 0-24 0 0,-4-1-8 0 0,1-1 0 0 0,1 3-32 0 0,-2 0 0 0 0,8-4-8 0 0,-4-1 0 0 0,0 3 16 0 0,0-6 8 0 0,2 1 0 0 0,5-3 0 0 0,-3-2-144 0 0,3-4 64 0 0,3-3-64 0 0,-4 1 0 0 0,4-2-200 0 0,-3-6-96 0 0,4 2-24 0 0,-1-3 0 0 0,4-2-176 0 0,-1-2-40 0 0,-3-2-8 0 0,4-2-5776 0 0,-3-3-1159 0 0</inkml:trace>
  <inkml:trace contextRef="#ctx0" brushRef="#br0" timeOffset="12">17383 8775 15552 0 0,'0'0'688'0'0,"0"0"143"0"0,0 0-671 0 0,0-6-160 0 0,0 6 0 0 0,0 0 0 0 0,0 0 544 0 0,0 0 80 0 0,0 0 16 0 0,0 0 0 0 0,0 0-176 0 0,0 0-32 0 0,0 0-8 0 0,0 0 0 0 0,0 6-104 0 0,3 6-16 0 0,-3 0-8 0 0,0 1 0 0 0,0 5-104 0 0,0-4-16 0 0,0-1-8 0 0,0 4 0 0 0,0-2 24 0 0,0 1 0 0 0,0-4 0 0 0,0 3 0 0 0,4-2-192 0 0,-4-1 0 0 0,0-7 0 0 0,3 5 0 0 0,-3-1 0 0 0,0-9 0 0 0,0 0 0 0 0,0 0 0 0 0,0 0-752 0 0,0 0-184 0 0,0 0-40 0 0,0 0-4879 0 0,0 0-969 0 0</inkml:trace>
  <inkml:trace contextRef="#ctx0" brushRef="#br0" timeOffset="13">17390 8669 6912 0 0,'0'0'608'0'0,"0"0"-480"0"0,-3-7-128 0 0,-1 6 0 0 0,4-6 1472 0 0,0 7 264 0 0,0-6 56 0 0,-4 4 16 0 0,3-5-824 0 0,-4 3-168 0 0,2-5-33 0 0,0 7-7 0 0,-5-4-208 0 0,5-1-48 0 0,0 1-8 0 0,-1 1 0 0 0,1-2-328 0 0,0 4-72 0 0,-1 0-16 0 0,4 3 0 0 0,-4-6-96 0 0,4 6 0 0 0,0 0 0 0 0,0 0-80 0 0,0 0-936 0 0,0 0-184 0 0,0 0-40 0 0,0 0-5639 0 0</inkml:trace>
  <inkml:trace contextRef="#ctx0" brushRef="#br0" timeOffset="14">14670 8603 14600 0 0,'0'0'640'0'0,"-2"-7"144"0"0,2 1-624 0 0,-4-2-160 0 0,4 8 0 0 0,0 0 0 0 0,0 0 551 0 0,0 0 89 0 0,0 0 8 0 0,0 0 8 0 0,0 0-216 0 0,0 0-48 0 0,0 8-8 0 0,-4 5 0 0 0,2 2 40 0 0,-2 2 8 0 0,0 2 0 0 0,4 4 0 0 0,-3 2-216 0 0,3 1-48 0 0,-3-3-8 0 0,-1 1 0 0 0,4 3-56 0 0,0-3-8 0 0,0-1-8 0 0,0 0 0 0 0,4-3-88 0 0,-4-1 0 0 0,3 0 0 0 0,0-2 0 0 0,-3-2 0 0 0,4-2-112 0 0,-4-1 16 0 0,4 0 0 0 0,-2-3-384 0 0,2-3-80 0 0,-4 3-16 0 0,0-9-5143 0 0,0 0-1033 0 0</inkml:trace>
  <inkml:trace contextRef="#ctx0" brushRef="#br0" timeOffset="15">18892 8646 13968 0 0,'0'0'304'0'0,"0"0"64"0"0,0 0 16 0 0,0 0 8 0 0,0 0-312 0 0,0 0-80 0 0,0 0 0 0 0,0 0 0 0 0,0 0 504 0 0,0 0 79 0 0,0 0 25 0 0,0 0 0 0 0,0 0-184 0 0,-4-5-32 0 0,0-1-8 0 0,4 6 0 0 0,-3-2-240 0 0,3 2-48 0 0,-7-7-16 0 0,7 7 0 0 0,-2-1-80 0 0,2 1-136 0 0,0 0 32 0 0,0 0 8 0 0,0-7-472 0 0,0 7-88 0 0,0 0-16 0 0,6-3-6423 0 0</inkml:trace>
  <inkml:trace contextRef="#ctx0" brushRef="#br0" timeOffset="16">685 8832 2304 0 0,'0'0'200'0'0,"0"0"-200"0"0,0 0 0 0 0,0 0 0 0 0,0 0 1616 0 0,0 0 280 0 0,-2-5 56 0 0,-2 1 16 0 0,0-3-928 0 0,4 5-184 0 0,-3-5-40 0 0,-1 1-8 0 0,4 5-104 0 0,0 1-32 0 0,0 0 0 0 0,0 0 0 0 0,0-8-201 0 0,0 8-47 0 0,0 0-8 0 0,0 0 0 0 0,-3-5-176 0 0,3-2-40 0 0,-4 2-8 0 0,4-2 0 0 0,0 2-24 0 0,0-5-8 0 0,4 1 0 0 0,-4-1 0 0 0,3 2 0 0 0,4-1-8 0 0,-3 3 0 0 0,2-3 0 0 0,1 3-152 0 0,0 0 64 0 0,-4-1-64 0 0,8 5 0 0 0,-8-4 72 0 0,4 6-72 0 0,-1-3 0 0 0,-6 3 72 0 0,7 0-72 0 0,0 3 0 0 0,-7-3 0 0 0,4 6 0 0 0,3 0 0 0 0,0-3 0 0 0,-7-3 0 0 0,3 10 0 0 0,1-2 0 0 0,-4 1 0 0 0,0 0 0 0 0,0 4 0 0 0,0-4 0 0 0,-4-1 0 0 0,1 1 72 0 0,-1-2-72 0 0,-3-2 0 0 0,4 1 0 0 0,-8 1 0 0 0,4-5 0 0 0,1 2 0 0 0,-4 0 0 0 0,-1-3 0 0 0,-3 4 0 0 0,5-5 0 0 0,-2 0 64 0 0,2 0-64 0 0,2-5 0 0 0,-5 4 0 0 0,7-7 0 0 0,1 6 0 0 0,-2-5 0 0 0,-2-1 0 0 0,4-2 72 0 0,4 1-72 0 0,0-3 0 0 0,0 0 96 0 0,4 0-96 0 0,0-3 96 0 0,2 3-96 0 0,2 0 96 0 0,-3 3-32 0 0,7 0 0 0 0,-5 3-64 0 0,2-1 64 0 0,2 0-64 0 0,-2 3 0 0 0,-1 4 0 0 0,2-4 0 0 0,-3 4 0 0 0,3 0 0 0 0,0 0 0 0 0,0 4 0 0 0,-3-1 0 0 0,0 3 64 0 0,0-1-64 0 0,0 5 0 0 0,-3-1 0 0 0,-4 0 64 0 0,2 3-64 0 0,2 0 0 0 0,-4-2 0 0 0,0 1 0 0 0,-4 2 0 0 0,2-2 64 0 0,-2 2-64 0 0,1-4 0 0 0,-4 2 0 0 0,0-2 0 0 0,0 0 0 0 0,-4-3 0 0 0,2 1 0 0 0,-2-1 0 0 0,-3-3 0 0 0,4-3 0 0 0,1 0 0 0 0,-6 0 0 0 0,6-3 0 0 0,2-1 0 0 0,-5-1 0 0 0,7 0 0 0 0,1-1 0 0 0,0-2 0 0 0,2-4 0 0 0,2 0 72 0 0,2 0-72 0 0,2-3 0 0 0,2 4 72 0 0,1-4-72 0 0,1 0 0 0 0,-1 2 0 0 0,2 1 0 0 0,2 2 0 0 0,2 2 0 0 0,-3-1 0 0 0,1 3 0 0 0,-4 3 0 0 0,2-1 0 0 0,2 2 0 0 0,-4-2 0 0 0,3 4 0 0 0,-3 4 0 0 0,4 2 0 0 0,-5-3 0 0 0,0 3 0 0 0,-2 3 0 0 0,3-1 0 0 0,-4 2 0 0 0,1 2 0 0 0,-1-3 0 0 0,4 3 0 0 0,-7 0 0 0 0,4 2 0 0 0,-8-4 0 0 0,1 2 0 0 0,-4-3 0 0 0,3 1 0 0 0,-2-5 0 0 0,-2 2 0 0 0,-2 2 0 0 0,1-4 0 0 0,-2 0 0 0 0,1-4 0 0 0,-1 3 0 0 0,2-8 0 0 0,-5 4 0 0 0,3-1 0 0 0,1-4 0 0 0,1 0 0 0 0,-2-1 0 0 0,4-4 0 0 0,-3 2 0 0 0,7-1 0 0 0,-5-4 64 0 0,4 4-64 0 0,4-2 0 0 0,0 1 0 0 0,4-2 64 0 0,0 0-64 0 0,3-1 0 0 0,-1 5 0 0 0,1-2 0 0 0,4 2 0 0 0,-5-1 0 0 0,1 3 0 0 0,-7 6 0 0 0,7-3 0 0 0,-7 3 0 0 0,10 0-64 0 0,1 3 64 0 0,-2-2 0 0 0,-2 4 0 0 0,4 0 0 0 0,-4 2 0 0 0,0 1-72 0 0,0 2 72 0 0,-4-1 0 0 0,3 0 0 0 0,-2 0 0 0 0,-1 3 0 0 0,4-3 0 0 0,-7-1 0 0 0,4-1 0 0 0,-4 2 0 0 0,0 0 0 0 0,-4-3 0 0 0,4-6 0 0 0,0 0 0 0 0,-7 7 0 0 0,4-2 0 0 0,3-5 0 0 0,0 0 0 0 0,-10 0 0 0 0,3 0 64 0 0,0-5-64 0 0,4 1 0 0 0,-4-1 64 0 0,3-5-64 0 0,-3 1 0 0 0,7-1 0 0 0,-3 0 64 0 0,3-3-64 0 0,0 2 0 0 0,3-2 72 0 0,-3 1-72 0 0,4 0 0 0 0,-1 2 0 0 0,1-1 0 0 0,3 4-104 0 0,0 1-40 0 0,0 4-8 0 0,-4-2-5487 0 0,3 4-1105 0 0</inkml:trace>
  <inkml:trace contextRef="#ctx0" brushRef="#br0" timeOffset="17">7481 8646 16008 0 0,'-7'-5'352'0'0,"-3"5"63"0"0,7-2 25 0 0,-4-2 16 0 0,7 4-360 0 0,-4-2-96 0 0,4 2 0 0 0,0 0 0 0 0,0 0 280 0 0,0 0 40 0 0,-7-3 0 0 0,7 3 8 0 0,0 0-184 0 0,0 0-40 0 0,0 0-8 0 0,0 0 0 0 0,11 3-336 0 0,-4-1-72 0 0,2 2-8 0 0,2-2-7151 0 0</inkml:trace>
  <inkml:trace contextRef="#ctx0" brushRef="#br0" timeOffset="18">19862 8732 4144 0 0,'0'0'184'0'0,"0"0"40"0"0,0 0-224 0 0,0-2 0 0 0,0-4 0 0 0,-3-1 0 0 0,-1 5 1536 0 0,4-4 272 0 0,0 6 48 0 0,0-3 16 0 0,-4-1-720 0 0,4-1-152 0 0,-4 2-24 0 0,4 3-8 0 0,-6-7-312 0 0,3 7-65 0 0,-4-3-15 0 0,7 3 0 0 0,-4 0-96 0 0,-5 0-32 0 0,-2 0 0 0 0,4 3 0 0 0,7-3-200 0 0,-7 7-48 0 0,-7 1-8 0 0,1-1 0 0 0,3 5 104 0 0,-4-1 24 0 0,2 2 0 0 0,-6 2 0 0 0,-2 0-168 0 0,6 0-32 0 0,4 1-8 0 0,0-2 0 0 0,-1 1 24 0 0,4 0 8 0 0,7 4 0 0 0,4-3 0 0 0,-4-1-144 0 0,0-4 0 0 0,6 3 0 0 0,8 0 0 0 0,0-2 200 0 0,0-3 40 0 0,-8 0 8 0 0,8 0 0 0 0,14-3-184 0 0,-9 0-64 0 0,-4-3 0 0 0,4 1 0 0 0,-1-2 0 0 0,2-2 0 0 0,0 0 0 0 0,1 0 0 0 0,-7 0-320 0 0,3 0-64 0 0,3-2-16 0 0,-4 2 0 0 0,-2-4-296 0 0,0 1-56 0 0,0 0-16 0 0,-1 0-4767 0 0,-2-3-953 0 0</inkml:trace>
  <inkml:trace contextRef="#ctx0" brushRef="#br0" timeOffset="19">19658 8848 14600 0 0,'17'-7'640'0'0,"-17"7"144"0"0,0 0-624 0 0,0 0-160 0 0,9 3 0 0 0,1-3 0 0 0,2-3 439 0 0,-2 3 57 0 0,-10 0 16 0 0,11 0 0 0 0,12 0-160 0 0,-7 0-24 0 0,-6-2-8 0 0,4 2 0 0 0,4-4-136 0 0,-2 4-32 0 0,-2-2-8 0 0,-1 2 0 0 0,-2 2-248 0 0,2-2-56 0 0,2 4 0 0 0,-2-2-7727 0 0</inkml:trace>
  <inkml:trace contextRef="#ctx0" brushRef="#br0" timeOffset="20">18241 8721 12440 0 0,'0'0'1104'0'0,"0"0"-880"0"0,-4-7-224 0 0,2 2 0 0 0,-1-2 880 0 0,3 7 136 0 0,-4-5 23 0 0,4 5 9 0 0,-7-3-664 0 0,4-1-128 0 0,-7 1-24 0 0,3 3-8 0 0,-1 3 120 0 0,-1 1 16 0 0,-2-1 8 0 0,4 5 0 0 0,1-1-160 0 0,-1 2-32 0 0,3-1-8 0 0,1 1 0 0 0,-4 4 80 0 0,0-4 8 0 0,0 3 8 0 0,7 0 0 0 0,0 1-264 0 0,0-5 0 0 0,0 5 0 0 0,0-2 0 0 0,4-1 80 0 0,-1 1-16 0 0,1-2 0 0 0,3 1 0 0 0,3 2-64 0 0,3-4 0 0 0,1 3 0 0 0,-1-2 0 0 0,2-1 0 0 0,-2 0 0 0 0,3 3 96 0 0,2-6-32 0 0,-3 5-64 0 0,-3-4 0 0 0,5-1 0 0 0,-3 2 0 0 0,0-1 0 0 0,-3 0 0 0 0,-5-3 0 0 0,3 3 0 0 0,0-3 0 0 0,-9-3 0 0 0,6 6 0 0 0,-6-6 0 0 0,0 0 0 0 0,0 0 0 0 0,-4 9 0 0 0,2-3 0 0 0,-7 3 96 0 0,0-5 0 0 0,-8 2 0 0 0,0-1 0 0 0,-4-1-32 0 0,2-2 0 0 0,-5-2 0 0 0,2 4 0 0 0,3-4-64 0 0,1 0 0 0 0,-3 0 0 0 0,4 0 0 0 0,4-4-208 0 0,-1 4-32 0 0,1-2-8 0 0,6-2-5767 0 0,7 4-1153 0 0</inkml:trace>
  <inkml:trace contextRef="#ctx0" brushRef="#br0" timeOffset="21">12495 8738 15032 0 0,'0'0'664'0'0,"0"0"135"0"0,0 0-639 0 0,0 0-160 0 0,10 7 0 0 0,0-6 0 0 0,-10-1 504 0 0,17 7 64 0 0,-3-3 8 0 0,3-2 8 0 0,0 1-136 0 0,0 0-24 0 0,-3-3-8 0 0,2-3 0 0 0,2 0-56 0 0,-1 3-8 0 0,0-2-8 0 0,0-2 0 0 0,-1-3-216 0 0,2 6-48 0 0,-1-6-8 0 0,-4 5 0 0 0,1-3-72 0 0,0 3-96 0 0,-4 2 16 0 0,0 0-5839 0 0,-3-2-1177 0 0</inkml:trace>
  <inkml:trace contextRef="#ctx0" brushRef="#br0" timeOffset="22">14991 8781 9072 0 0,'0'0'192'0'0,"0"0"48"0"0,0 0 8 0 0,0 0 8 0 0,0 0-256 0 0,0 0 0 0 0,3-4 0 0 0,-3 4 0 0 0,0 0 824 0 0,0-5 104 0 0,0 5 32 0 0,0 0 0 0 0,0 0-200 0 0,0-7-40 0 0,-3 2-8 0 0,3 5-1 0 0,0 0-87 0 0,0 0-16 0 0,-3-3-8 0 0,3 3 0 0 0,0 0-176 0 0,0 0-32 0 0,-7-4-8 0 0,0 4 0 0 0,1 0 32 0 0,-2 0 0 0 0,2 0 0 0 0,2 7 0 0 0,-6-5-184 0 0,6 1-32 0 0,-6 4-8 0 0,4-2 0 0 0,-2 1 56 0 0,2 4 8 0 0,-4 2 0 0 0,3-4 0 0 0,0 8-256 0 0,1-4 0 0 0,-2 1 0 0 0,2 2 0 0 0,-1 0 96 0 0,0 3-24 0 0,3-3-8 0 0,4-1 0 0 0,-3 0-64 0 0,3 1 64 0 0,0-4-64 0 0,3 2 64 0 0,1-1-64 0 0,3-3 0 0 0,-4-1 0 0 0,7 1 0 0 0,0-3 0 0 0,1 3 0 0 0,-1-5 0 0 0,3-1 0 0 0,1-3 0 0 0,0 4 0 0 0,0-4 0 0 0,2 0 0 0 0,2 0-64 0 0,-4-4-32 0 0,0 1-8 0 0,-3-1 0 0 0,3-1-32 0 0,1 0-8 0 0,2-6 0 0 0,-5 3 0 0 0,3-4-24 0 0,-6 0-8 0 0,-1 2 0 0 0,-2-3 0 0 0,-2-2 176 0 0,-4 0 0 0 0,0 1-72 0 0,-4-1 72 0 0,4-3 128 0 0,-2 3 48 0 0,-2 0 16 0 0,-4 0 0 0 0,2 0-192 0 0,0-1 0 0 0,-6 5 0 0 0,2-5 0 0 0,-1 4-376 0 0,-2 3-104 0 0,11-1-32 0 0,-6 5 0 0 0,-6-2 280 0 0,3 0 48 0 0,-3 5 16 0 0,3 2 0 0 0,1 0-376 0 0,3 2-80 0 0,1 5-16 0 0,-2 0-4527 0 0,5-2-913 0 0</inkml:trace>
  <inkml:trace contextRef="#ctx0" brushRef="#br0" timeOffset="23">16265 8743 3680 0 0,'0'0'160'0'0,"0"0"40"0"0,0 0-200 0 0,0 0 0 0 0,0 0 0 0 0,5 0 0 0 0,-5 0 1312 0 0,0 0 224 0 0,7-4 48 0 0,-3 1 8 0 0,-4 3-792 0 0,0 0-152 0 0,0 0-32 0 0,7-4-8 0 0,-7 4-144 0 0,0 0-32 0 0,0 0-8 0 0,0 0 0 0 0,0 0-192 0 0,0 0-40 0 0,0 0 0 0 0,0 0-8 0 0,0 0-56 0 0,6 4 0 0 0,-6-4-8 0 0,0 0 0 0 0,0 0-16 0 0,0 0 0 0 0,0 0 0 0 0,0 0 0 0 0,0 0 0 0 0,0 0 0 0 0,0 0-1 0 0,0 0 1 0 0,0 0-24 0 0,0 0-8 0 0,0 0 0 0 0,0 0 0 0 0,0 0 24 0 0,0 0 0 0 0,0 0 0 0 0,0 0 0 0 0,0 0-32 0 0,0 0 0 0 0,0 0 0 0 0,0 0 0 0 0,0 0-64 0 0,0 0 0 0 0,0 0-96 0 0,0 0 96 0 0,0 0-416 0 0,0 0-16 0 0,4-4-7 0 0</inkml:trace>
  <inkml:trace contextRef="#ctx0" brushRef="#br0" timeOffset="24">16301 8738 9672 0 0,'0'0'864'0'0,"0"0"-696"0"0,0 0-168 0 0,0 0 0 0 0,0 0 832 0 0,0 0 136 0 0,0 0 24 0 0,0 0 8 0 0,0 0-504 0 0,0 0-104 0 0,0 0-16 0 0,0 0-8 0 0,0 0-296 0 0,0 0-72 0 0,0 0 0 0 0,0 0 0 0 0,0 0-320 0 0,0 0-72 0 0,0 0-24 0 0,0 0 0 0 0</inkml:trace>
  <inkml:trace contextRef="#ctx0" brushRef="#br0" timeOffset="25">17837 8818 6912 0 0,'0'0'608'0'0,"0"0"-480"0"0,3 0-128 0 0,-3-4 0 0 0,3-4 1496 0 0,-3 4 272 0 0,4-1 56 0 0,-4-2 16 0 0,0-1-800 0 0,0 1-161 0 0,0 1-31 0 0,0 0-8 0 0,0 1-264 0 0,-4-2-48 0 0,-2 3-16 0 0,2 2 0 0 0,-3 0-80 0 0,0 2-16 0 0,-2 0-8 0 0,-2 0 0 0 0,-3 2-192 0 0,2 4-40 0 0,-6 1-8 0 0,-3 1 0 0 0,2 3-56 0 0,-3 2-16 0 0,2-4 0 0 0,4 4 0 0 0,-2 0 128 0 0,1-3 32 0 0,5 5 0 0 0,4 0 0 0 0,1 2-256 0 0,3-3 0 0 0,-1 1 0 0 0,5-1 0 0 0,1 0 96 0 0,3-2-32 0 0,4-1-64 0 0,3-1 96 0 0,-2-1-96 0 0,5-3-80 0 0,-1 0 16 0 0,4-2 0 0 0,-3-2-168 0 0,2-2-32 0 0,2 0-8 0 0,-2 0 0 0 0,-2-2 32 0 0,0-2 8 0 0,0 1 0 0 0,-1-3 0 0 0,-3-3-24 0 0,-3 3 0 0 0,4-3 0 0 0,-4 0 0 0 0,-1-1 256 0 0,-3-1 0 0 0,4-2 0 0 0,-3 1 0 0 0,-4-1 0 0 0,3 3 0 0 0,-3-3 0 0 0,0 1 0 0 0,0 4 208 0 0,0-6 88 0 0,0 9 24 0 0,0-5 0 0 0,0 2-104 0 0,0 8-24 0 0,0 0 0 0 0,0 0 0 0 0,0 0 56 0 0,0 0 8 0 0,0 0 0 0 0,0 0 0 0 0,0 0-256 0 0,0 0 0 0 0,0 0 0 0 0,0 0 0 0 0,0 0 0 0 0,3 8 0 0 0,1 2 0 0 0,-1 4 0 0 0,1-1 96 0 0,0-1-24 0 0,-1 1-8 0 0,1 1 0 0 0,-2 1-64 0 0,2-2-88 0 0,-1-1 24 0 0,1-1 0 0 0,3 2-800 0 0,-1-4-160 0 0,-3 0-32 0 0,8 0-4751 0 0,-7-3-945 0 0</inkml:trace>
  <inkml:trace contextRef="#ctx0" brushRef="#br0" timeOffset="26">15579 8839 11976 0 0,'-7'-6'528'0'0,"7"2"112"0"0,-6 4-512 0 0,6 0-128 0 0,0 0 0 0 0,0 0 0 0 0,0 0 768 0 0,0 0 120 0 0,0 0 24 0 0,0-3 7 0 0,-7 1-199 0 0,0 2-40 0 0,0 2-8 0 0,0 5 0 0 0,0-1-256 0 0,1-1-64 0 0,-1 5 0 0 0,0 1-8 0 0,0 1-64 0 0,4 3-16 0 0,-1-3 0 0 0,1 5 0 0 0,3-6-136 0 0,0 3-24 0 0,0 0-8 0 0,0-3 0 0 0,3 2-96 0 0,4-1 0 0 0,0-3 0 0 0,0-1 0 0 0,3 2 64 0 0,0-1 0 0 0,-3-4-64 0 0,0 0 96 0 0,7-3-320 0 0,-4 2-64 0 0,4-2-8 0 0,-1-2-8 0 0,-2-2 304 0 0,2-2 0 0 0,-3 2 0 0 0,-4-3 0 0 0,5-4 0 0 0,0 4 0 0 0,-5-5 0 0 0,0-2 0 0 0,2 4-200 0 0,-6-8 16 0 0,2 5 8 0 0,0-2 0 0 0,-1-4 176 0 0,-3 2 0 0 0,0-2 0 0 0,0 0 0 0 0,-3 1 0 0 0,-1 1 0 0 0,-2 0 0 0 0,3 0 0 0 0,-4 1 0 0 0,-3 0 0 0 0,-4 3 88 0 0,0 1-88 0 0,4 2 152 0 0,-3-1-24 0 0,-5 2 0 0 0,5 5 0 0 0,0-3-264 0 0,-1 5-56 0 0,3 0-16 0 0,-3 5 0 0 0,5-3-160 0 0,2 5-32 0 0,0-2-8 0 0,3 5 0 0 0,1-1-696 0 0,3-4-144 0 0,0 8-23 0 0,7-3-9 0 0</inkml:trace>
  <inkml:trace contextRef="#ctx0" brushRef="#br0" timeOffset="27">15315 8848 9672 0 0,'0'0'424'0'0,"0"-7"96"0"0,2-1-416 0 0,2-1-104 0 0,-1-3 0 0 0,1 2 0 0 0,-4-3 1352 0 0,0 8 248 0 0,0-2 56 0 0,-4 2 7 0 0,4 5-511 0 0,0-7-104 0 0,-3 2-24 0 0,-3 2 0 0 0,2-1-408 0 0,-6 8-80 0 0,3-1-24 0 0,0-1 0 0 0,-4 8-408 0 0,2-1-104 0 0,-1-1 0 0 0,-1 1 0 0 0,1 1 0 0 0,3 6 0 0 0,-3-1 0 0 0,3 0 0 0 0,0 0-72 0 0,0 3-40 0 0,7-3-8 0 0,0 0 0 0 0,0 0 120 0 0,4-2 0 0 0,3-2 0 0 0,0 2 0 0 0,2-2 0 0 0,2-2 160 0 0,-1 0-32 0 0,3 1 0 0 0,1-5-592 0 0,0 4-120 0 0,0-4-24 0 0,0 0-8 0 0,-1-2-536 0 0,0-1-112 0 0,2 5-16 0 0,-2-7-3575 0 0,1 0-713 0 0</inkml:trace>
  <inkml:trace contextRef="#ctx0" brushRef="#br0" timeOffset="28">3310 8829 11520 0 0,'0'0'1024'0'0,"0"0"-824"0"0,0 0-200 0 0,0 0 0 0 0,3-3 888 0 0,-3 3 136 0 0,0 0 24 0 0,0 0 7 0 0,0 0-415 0 0,0 0-72 0 0,0 0-24 0 0,0 0 0 0 0,4 7-88 0 0,0 1-16 0 0,-1 1-8 0 0,1 3 0 0 0,-1 0-184 0 0,0 1-40 0 0,1 2-8 0 0,-1 0 0 0 0,1 0-32 0 0,-4-2-8 0 0,0-2 0 0 0,0 2 0 0 0,0-2-64 0 0,3 2-24 0 0,-3-8 0 0 0,0 5 0 0 0,0 2-72 0 0,0-4 0 0 0,0-8 72 0 0,0 0-72 0 0,-3 7 0 0 0,3-7 72 0 0,-4 6-72 0 0,4-6 0 0 0,0 0 64 0 0,0 0-64 0 0,0 0 0 0 0,-3-4 0 0 0,-1-1 0 0 0,1 0 64 0 0,0-6-64 0 0,-1 3 0 0 0,4-2 0 0 0,0-4 0 0 0,0-1 0 0 0,0-3 0 0 0,0-1 0 0 0,0 1 0 0 0,4-4 0 0 0,-1 1 0 0 0,0 6 0 0 0,1-2 0 0 0,3 2-80 0 0,-4 3 80 0 0,1-3-232 0 0,2 2 8 0 0,1 6 8 0 0,3 2 0 0 0,-3-2-192 0 0,0 4-40 0 0,0 1 0 0 0,3-1-8 0 0,0 6-744 0 0,4-1-144 0 0,-4 1-31 0 0,3 1-3145 0 0,-2-1-632 0 0</inkml:trace>
  <inkml:trace contextRef="#ctx0" brushRef="#br0" timeOffset="29">3594 8859 2304 0 0,'0'0'96'0'0,"0"0"32"0"0,0 0-128 0 0,0 0 0 0 0,0 0 0 0 0,0 0 0 0 0,0 0 2456 0 0,0 0 464 0 0,0 0 96 0 0,0 0 24 0 0,10 6-2008 0 0,3-6-392 0 0,-13 0-88 0 0,11 0-9 0 0,-1 0-143 0 0,-10 0-24 0 0,6 4-8 0 0,4-4 0 0 0,-10 0-208 0 0,11 0-32 0 0,-11 0-16 0 0,11-4 0 0 0,-5 4-40 0 0,1-6-8 0 0,0 4 0 0 0,-7 2 0 0 0,0 0-64 0 0,4-9 80 0 0,2 2-80 0 0,-3 1 80 0 0,0 0-16 0 0,-3-3-64 0 0,0 3 96 0 0,0-3-32 0 0,0 1-64 0 0,-3-2 80 0 0,0 0-80 0 0,-2 5 80 0 0,4 2-16 0 0,-7-4 0 0 0,-2 5 0 0 0,0 2 0 0 0,-1 0 96 0 0,-2 2 24 0 0,-1 2 0 0 0,0 5 0 0 0,-2 0-56 0 0,2 0 0 0 0,1 0-8 0 0,-1 3 0 0 0,0 3 48 0 0,4 0 16 0 0,4 0 0 0 0,2 3 0 0 0,0-3 24 0 0,4 3 8 0 0,4 1 0 0 0,0-3 0 0 0,2-1-56 0 0,8 0 0 0 0,-7-6-8 0 0,10 6 0 0 0,0-6 40 0 0,6-1 0 0 0,-2-1 8 0 0,2-2 0 0 0,2 0-520 0 0,-2-3-96 0 0,2-2-32 0 0,-5-2-8727 0 0</inkml:trace>
  <inkml:trace contextRef="#ctx0" brushRef="#br0" timeOffset="30">14279 8850 13448 0 0,'0'0'288'0'0,"0"0"64"0"0,0 0 16 0 0,0 0 16 0 0,0 0-304 0 0,0 0-80 0 0,0 0 0 0 0,0 0 0 0 0,0 0 632 0 0,0 0 104 0 0,-6 0 31 0 0,6 0 1 0 0,-5 7-160 0 0,2-2-24 0 0,-3 2-8 0 0,2 1 0 0 0,1 2-304 0 0,3 3-64 0 0,-3-3-16 0 0,-1 4 0 0 0,4-2 104 0 0,-4-1 24 0 0,4-1 0 0 0,4 2 0 0 0,-4-4-232 0 0,4 1-88 0 0,-1 4 64 0 0,0-4-64 0 0,5-3 96 0 0,-3 0-32 0 0,2 1 0 0 0,0-1 0 0 0,0-4-64 0 0,4 1 0 0 0,-2-3 0 0 0,5 0 0 0 0,-4 0-88 0 0,5-3-32 0 0,-6-3-8 0 0,5 4 0 0 0,-4-5 16 0 0,0 1 0 0 0,-2 0 0 0 0,2-3 0 0 0,-4 0 16 0 0,-2 0 8 0 0,0-3 0 0 0,-2 3 0 0 0,1-4-8 0 0,-3-2-8 0 0,0 0 0 0 0,0 0 0 0 0,0 0 104 0 0,-3 2 0 0 0,-3-2 0 0 0,2 4 0 0 0,-2-2 0 0 0,-1 2 0 0 0,0 1 0 0 0,-4 1 0 0 0,2 1 0 0 0,1 1 0 0 0,-2 1 0 0 0,-3 3 0 0 0,2-1-120 0 0,1 2-24 0 0,-4 2-8 0 0,5 0 0 0 0,-5 2-208 0 0,7 5-48 0 0,-4-1-8 0 0,8 1 0 0 0,-3-2-176 0 0,2 5-40 0 0,4-2-8 0 0,0 5 1 0 0</inkml:trace>
  <inkml:trace contextRef="#ctx0" brushRef="#br0" timeOffset="31">14409 8787 12440 0 0,'0'0'544'0'0,"-4"-3"128"0"0,-2-4-544 0 0,6 7-128 0 0,0 0 0 0 0,0 0 0 0 0,0 0 576 0 0,0 0 80 0 0,6 0 16 0 0,4 0 8 0 0,-2-2-433 0 0,2 2-87 0 0,6 0-24 0 0,2 0 0 0 0,2 0-40 0 0,0 0-16 0 0,-3 0 0 0 0,4 2 0 0 0,3-2-80 0 0,0 4 0 0 0,0-4 0 0 0,3 3 0 0 0,-2-3-280 0 0,-2 0-72 0 0,2 3-7 0 0,-3-3-4057 0 0,-1 2-816 0 0</inkml:trace>
  <inkml:trace contextRef="#ctx0" brushRef="#br0" timeOffset="32">9295 8781 12440 0 0,'0'0'1104'0'0,"0"0"-880"0"0,-2 2-224 0 0,2-2 0 0 0,16 0 664 0 0,-3 0 88 0 0,-2 0 16 0 0,-1 4 7 0 0,11-2-607 0 0,-1-2-168 0 0,4 4 64 0 0,0-4-64 0 0,2 0 168 0 0,2 0 16 0 0,3 0 0 0 0,0 0 0 0 0,-1 0-184 0 0,0 0 0 0 0,4 4 0 0 0,-3-3-7103 0 0</inkml:trace>
  <inkml:trace contextRef="#ctx0" brushRef="#br0" timeOffset="33">6725 8887 10136 0 0,'0'0'896'0'0,"0"0"-712"0"0,0 0-184 0 0,0 0 0 0 0,0 0 1112 0 0,0 0 184 0 0,0 0 40 0 0,0 0 8 0 0,0 0-801 0 0,7 2-159 0 0,-7-2-32 0 0,11 6-8 0 0,-2-2 56 0 0,2-1 16 0 0,-2 3 0 0 0,1-4 0 0 0,1 2-112 0 0,0-4-16 0 0,1 3-8 0 0,0-3 0 0 0,1-3-152 0 0,1 3-32 0 0,-5-4-8 0 0,2 4 0 0 0,-1-2-88 0 0,1-4 0 0 0,-4-1 0 0 0,-2 4 0 0 0,6-2 0 0 0,-7-1 0 0 0,-1-4-80 0 0,1 1 80 0 0,-1 1-64 0 0,0 2 64 0 0,-3-3 0 0 0,-3 3-72 0 0,3-3 72 0 0,-7 3 0 0 0,0 0 0 0 0,0-1-64 0 0,1 1 64 0 0,-4 0 0 0 0,-1 2 0 0 0,-3-1 0 0 0,1 5 0 0 0,-1 3 0 0 0,1-6 0 0 0,-4 6 0 0 0,-4-1 88 0 0,4 6-24 0 0,-1-3 0 0 0,3 1 0 0 0,-3 4 128 0 0,5-2 32 0 0,0 5 0 0 0,4 4 0 0 0,3-2-80 0 0,-1 3-16 0 0,0 1 0 0 0,3-2 0 0 0,4 3 32 0 0,4-4 0 0 0,1 0 0 0 0,1 3 0 0 0,-3-3 48 0 0,3-5 16 0 0,3 3 0 0 0,4-3 0 0 0,0-3-224 0 0,5-1 0 0 0,-3-2 0 0 0,7-2 0 0 0,-2 1-224 0 0,0-4-56 0 0,1 0-8 0 0,0 0-8 0 0,-1 0-1168 0 0,-4-4-232 0 0,2 1-40 0 0</inkml:trace>
  <inkml:trace contextRef="#ctx0" brushRef="#br0" timeOffset="34">9095 8902 8288 0 0,'7'-13'736'0'0,"-7"13"-584"0"0,-5-8-152 0 0,5-2 0 0 0,-2 4 1176 0 0,-2-2 200 0 0,-2 1 48 0 0,2 1 8 0 0,1 3-536 0 0,-4-3-96 0 0,-1 6-33 0 0,3 0 1 0 0,-6 0-328 0 0,4 4-72 0 0,7-4-16 0 0,-10 9 0 0 0,3 0-88 0 0,1-1-16 0 0,2 4-8 0 0,1 0 0 0 0,3 3-120 0 0,0 4-24 0 0,7-4-8 0 0,-1 0 0 0 0,5 1-88 0 0,2-4 80 0 0,-6 0-80 0 0,6 3 80 0 0,5-7-80 0 0,-1 3 0 0 0,-1-5 72 0 0,-2-1-72 0 0,4-1 0 0 0,1-4 0 0 0,3-4 0 0 0,-2 1-96 0 0,0-3-72 0 0,-2-3-24 0 0,-2 1 0 0 0,1-5 0 0 0,-4-2-96 0 0,-2 6-32 0 0,-5-6 0 0 0,-1 0 0 0 0,-5-1 208 0 0,0-3 40 0 0,-8 4 8 0 0,8 1 0 0 0,3-2 0 0 0,-9-1 0 0 0,-11 2 0 0 0,2 2 0 0 0,6 5-8 0 0,-6-2 0 0 0,-4 5 0 0 0,-1-2 0 0 0,7 4-160 0 0,-2 3-32 0 0,1 0-8 0 0,-2 3 0 0 0,-1 4 72 0 0,6-5 8 0 0,4 4 9 0 0,0 1-1 0 0,2-1-392 0 0,1 2-72 0 0,13 10-24 0 0,1-5 0 0 0</inkml:trace>
  <inkml:trace contextRef="#ctx0" brushRef="#br0" timeOffset="35">2978 8818 5984 0 0,'0'0'536'0'0,"3"-4"-432"0"0,-3 2-104 0 0,0-4 0 0 0,0 2 2000 0 0,3 1 376 0 0,-6-3 80 0 0,3 6 8 0 0,0-3-1537 0 0,0 3-303 0 0,0 0-64 0 0,0 0-16 0 0,-7 3-80 0 0,7-3-16 0 0,-3 6-8 0 0,-1 4 0 0 0,-3-1-120 0 0,4-1-16 0 0,3 5-8 0 0,-4-2 0 0 0,4 4-152 0 0,0-2-32 0 0,4 1-8 0 0,-4-1 0 0 0,3 3-104 0 0,0-5 0 0 0,5 2 0 0 0,-1-1 0 0 0,-1-3 0 0 0,1 0 0 0 0,0-3 0 0 0,0 0 0 0 0,-1 0 0 0 0,5-2 0 0 0,-1-2 0 0 0,-3 1 0 0 0,-7-3-80 0 0,0 0-64 0 0,10 0-16 0 0,-4-3 0 0 0,5 1-48 0 0,-4-5-16 0 0,0 1 0 0 0,0 0 0 0 0,3-3 144 0 0,-4 0 80 0 0,-3-4-96 0 0,1 5 96 0 0,3-7 0 0 0,-3 2 0 0 0,-4 2 0 0 0,3-2 0 0 0,0 0 0 0 0,-3 2 0 0 0,4 2 0 0 0,-4-1 72 0 0,0 1 104 0 0,0 4 16 0 0,0-5 8 0 0,0 10 0 0 0,0-6 72 0 0,0 6 16 0 0,0 0 0 0 0,0 0 0 0 0,0 0-104 0 0,0 0-24 0 0,0 0 0 0 0,0 0 0 0 0,0 0 80 0 0,0 0 16 0 0,2 11 0 0 0,3-1 0 0 0,2 4-256 0 0,-5-4 0 0 0,2 3 0 0 0,-4 2 0 0 0,3-2 0 0 0,4-2 0 0 0,-3 2 0 0 0,2-1 0 0 0,2-1-208 0 0,-1-1-88 0 0,-4-1-24 0 0,3 3 0 0 0,1-6-896 0 0,0 3-192 0 0,-1-3-32 0 0,5 1-6263 0 0</inkml:trace>
  <inkml:trace contextRef="#ctx0" brushRef="#br0" timeOffset="36">7600 8790 15840 0 0,'-18'3'703'0'0,"18"-3"137"0"0,0 0-672 0 0,0 0-168 0 0,0 0 0 0 0,0 0 0 0 0,0 0 568 0 0,0 0 72 0 0,0 0 24 0 0,8 4 0 0 0,2-2-152 0 0,3 5-24 0 0,8-7-8 0 0,-1 0 0 0 0,0 0-192 0 0,4 0-48 0 0,3 0-8 0 0,1 0 0 0 0,-1 0 24 0 0,4 0 8 0 0,-5 0 0 0 0,12 0 0 0 0,-8-4-520 0 0,2 4-96 0 0,-6 0-32 0 0,2 0-8895 0 0</inkml:trace>
  <inkml:trace contextRef="#ctx0" brushRef="#br0" timeOffset="37">4866 8793 17935 0 0,'0'0'392'0'0,"0"0"88"0"0,0 0 8 0 0,0 0 24 0 0,0 0-416 0 0,0 0-96 0 0,0 0 0 0 0,0 0 0 0 0,0 0 328 0 0,0 0 48 0 0,3 9 8 0 0,8-2 0 0 0,-1-2-64 0 0,4-1 0 0 0,3 2-8 0 0,2-4 0 0 0,5-2-200 0 0,5-2-40 0 0,-2-2-8 0 0,7 4 0 0 0,-4 4-64 0 0,3-4 0 0 0,2-4-96 0 0,-1 2-9055 0 0</inkml:trace>
  <inkml:trace contextRef="#ctx0" brushRef="#br0" timeOffset="38">13758 9008 13824 0 0,'0'0'608'0'0,"0"0"128"0"0,0 0-584 0 0,0 0-152 0 0,-4 0 0 0 0,4 0 0 0 0,0 6 520 0 0,-2 7 79 0 0,-2-2 9 0 0,1 1 8 0 0,3 3-464 0 0,-4 2-152 0 0,0-1 80 0 0,1 3-80 0 0,-1-1 128 0 0,2 3-8 0 0,-2 0-8 0 0,1 3 0 0 0,-1-2 8 0 0,1-1 0 0 0,3-3 0 0 0,0 0 0 0 0,0 0-120 0 0,0 0 88 0 0,0-6-88 0 0,0 4 80 0 0,0-1-80 0 0,0-6 0 0 0,0 1 0 0 0,0-2 0 0 0,0 2 0 0 0,0-4-96 0 0,0-6 16 0 0,0 0 8 0 0,0 0-72 0 0,0 0-16 0 0,0 0 0 0 0,0 0 0 0 0,0 0-32 0 0,0 0-16 0 0,-4-10 0 0 0,2 2 0 0 0,-2-5 56 0 0,1 1 16 0 0,-1-3 0 0 0,1-1 0 0 0,-1-7 136 0 0,0-2 0 0 0,2-2 0 0 0,-2-3 0 0 0,-3-1 176 0 0,4-1 16 0 0,-1-3 0 0 0,0 3 0 0 0,2-2 72 0 0,-2-2 24 0 0,4 6 0 0 0,0-3 0 0 0,0 5-8 0 0,0 1 0 0 0,0 7 0 0 0,4-3 0 0 0,-2 9-96 0 0,2 0-24 0 0,3 0 0 0 0,-4 6 0 0 0,1-2-88 0 0,2 7-72 0 0,-2-3 96 0 0,-4 6-96 0 0,11 0 0 0 0,-4 0 0 0 0,2 0 0 0 0,-2 4 0 0 0,3 1 0 0 0,1 2 0 0 0,-2-4 0 0 0,2 3 0 0 0,-4 2 0 0 0,2 1 0 0 0,-1 4 0 0 0,2-2 0 0 0,-3 2 0 0 0,-4 2 0 0 0,1 0 0 0 0,-1 0 0 0 0,4 0 0 0 0,-7-2 0 0 0,0-1 0 0 0,0 0 0 0 0,-7 3-128 0 0,4-6 32 0 0,-4 4 0 0 0,3-5 0 0 0,-6 1 96 0 0,-1 1 0 0 0,2-5-80 0 0,-2 1 80 0 0,-2 3-440 0 0,-1-3-48 0 0,1-2-16 0 0,0 1 0 0 0,-1-1-1032 0 0,0-1-215 0 0,-16-3-41 0 0,8 3 0 0 0</inkml:trace>
  <inkml:trace contextRef="#ctx0" brushRef="#br0" timeOffset="39">10776 8833 5064 0 0,'0'0'448'0'0,"0"-4"-352"0"0,-7 1-96 0 0,-3-3 0 0 0,0-1 2040 0 0,0 6 392 0 0,-1-6 72 0 0,-2 4 24 0 0,-1-1-1480 0 0,0 4-297 0 0,-2 0-55 0 0,2 4-16 0 0,-4-1-328 0 0,6 0-64 0 0,-3 6-8 0 0,3 0-8 0 0,-3 0-48 0 0,0 4-16 0 0,6 1 0 0 0,0 5 0 0 0,1-5-64 0 0,2 1-16 0 0,2 0 0 0 0,1 5 0 0 0,3-5-48 0 0,0-1-16 0 0,3-2 0 0 0,1 3 0 0 0,-1-3-64 0 0,3 1 0 0 0,2-2 72 0 0,-2-4-72 0 0,3 1 0 0 0,0-1 0 0 0,-3-3 0 0 0,4-4 0 0 0,0 0-120 0 0,0 0-8 0 0,2-4 0 0 0,-3 1 0 0 0,-1-1 32 0 0,-2-4 8 0 0,1 1 0 0 0,-1-2 0 0 0,2-3 88 0 0,-6 3 0 0 0,5-2 0 0 0,-3-2 0 0 0,-4-1 168 0 0,0 1 0 0 0,3-3 0 0 0,1 1 0 0 0,-8 4 128 0 0,8-1 24 0 0,0 2 8 0 0,-2 2 0 0 0,2 1-8 0 0,-4 7-8 0 0,4-6 0 0 0,2 4 0 0 0,-6 2-96 0 0,0 0-24 0 0,0 0 0 0 0,8 2 0 0 0,1 1-128 0 0,-2 4-64 0 0,0 0 0 0 0,4 7 64 0 0,-5-2-64 0 0,-1 3 0 0 0,7 1 0 0 0,-5 0 0 0 0,-1 0 0 0 0,2 3 0 0 0,2-3 0 0 0,0-2 0 0 0,-5-3-840 0 0,7 4-136 0 0,-6-2-24 0 0,5-4-8 0 0</inkml:trace>
  <inkml:trace contextRef="#ctx0" brushRef="#br0" timeOffset="40">13997 8869 14912 0 0,'0'0'328'0'0,"0"0"72"0"0,0 0 16 0 0,0 0-1 0 0,0 0-335 0 0,0 0-80 0 0,0 0 0 0 0,0 0 0 0 0,3 8 280 0 0,-3 2 40 0 0,0-2 0 0 0,0 2 8 0 0,-3 2-40 0 0,3 0-16 0 0,-7 0 0 0 0,3 4 0 0 0,1-7-80 0 0,0 6-8 0 0,3-3-8 0 0,0 0 0 0 0,-4-1-80 0 0,2 2-24 0 0,2-4 0 0 0,-5-3 0 0 0,5 3-72 0 0,0 1 0 0 0,0-10 72 0 0,0 0-72 0 0,0 0 0 0 0,0 0 72 0 0,0 0-72 0 0,0 0 0 0 0,0 0 0 0 0,0 0 0 0 0,0 0 0 0 0,0 0 0 0 0,5-4 0 0 0,-3-2 0 0 0,-2-3 0 0 0,0 0 0 0 0,0-3 0 0 0,4-3 0 0 0,-1 3 0 0 0,0-3 0 0 0,1-4 0 0 0,-4 4 0 0 0,-4-7 0 0 0,4 7-72 0 0,7-3 72 0 0,0 3 0 0 0,1 3-72 0 0,1 1 72 0 0,-3 1-208 0 0,4 1-8 0 0,5 0 0 0 0,-2 3 0 0 0,2 0-392 0 0,-1-3-72 0 0,-3 6-24 0 0,3 0-6207 0 0</inkml:trace>
  <inkml:trace contextRef="#ctx0" brushRef="#br0" timeOffset="41">2751 8844 6448 0 0,'-2'-5'576'0'0,"2"5"-464"0"0,0 0-112 0 0,-3-4 0 0 0,-4-2 1984 0 0,3 1 384 0 0,-3 1 64 0 0,4-3 24 0 0,-4 6-1641 0 0,0-3-327 0 0,0 4-64 0 0,1 0-8 0 0,-5 0 0 0 0,2 4 0 0 0,-2-3 0 0 0,2 4 0 0 0,1-3-232 0 0,-3 2-48 0 0,2 1-8 0 0,2 5 0 0 0,4-5-64 0 0,-5 1-64 0 0,2 0 72 0 0,6 3-72 0 0,0-3 0 0 0,0 4 0 0 0,4-2 0 0 0,-2 2 0 0 0,6-1 0 0 0,-5-3-104 0 0,8-3 32 0 0,-6 5 8 0 0,1-1-160 0 0,2-3-32 0 0,-8-4-8 0 0,10 2 0 0 0,-10-2-24 0 0,7 3-8 0 0,-7-3 0 0 0,12 0 0 0 0,-7 0 72 0 0,-5 0 24 0 0,0 0 0 0 0,6-5 0 0 0,2-2 200 0 0,-5 1 112 0 0,0 0-16 0 0,1-3 0 0 0,0 0 72 0 0,-4-1 16 0 0,3 2 0 0 0,1-2 0 0 0,-4 1 160 0 0,0 1 32 0 0,3 2 8 0 0,-3-1 0 0 0,3 1-128 0 0,-3 6-16 0 0,0 0-8 0 0,4-6 0 0 0,-1 1-8 0 0,-3 5 0 0 0,0 0 0 0 0,11 0 0 0 0,-6 2-40 0 0,3 1-16 0 0,2 3 0 0 0,-3 3 0 0 0,0 6-48 0 0,3 0-16 0 0,0 3 0 0 0,-3 4 0 0 0,0-4-24 0 0,3 6-8 0 0,1-5 0 0 0,-5 2 0 0 0,4-4 72 0 0,-3 3 16 0 0,0-1 0 0 0,0 0 0 0 0,-4-1-160 0 0,5-3-96 0 0,-5 4 8 0 0,-3-2 8 0 0,0-1 144 0 0,-3 3 24 0 0,-5-4 8 0 0,5-1 0 0 0,-4-2-96 0 0,-3 4 0 0 0,-1-4-80 0 0,2-4 80 0 0,-9-1 0 0 0,4-1 0 0 0,-2-3 0 0 0,-1 3 0 0 0,3-6 0 0 0,-6-3 0 0 0,3 0 0 0 0,-4 0 80 0 0,2-3-400 0 0,4-1-72 0 0,-2-1-24 0 0,6-4 0 0 0,2 0-280 0 0,2 0-56 0 0,-1-4-16 0 0,5 5-7455 0 0</inkml:trace>
  <inkml:trace contextRef="#ctx0" brushRef="#br0" timeOffset="42">7095 8881 10592 0 0,'0'-12'472'0'0,"0"12"96"0"0,0 0-456 0 0,4-7-112 0 0,-4-1 0 0 0,0 8 0 0 0,0 0 1400 0 0,0 0 256 0 0,0 0 47 0 0,0 0 17 0 0,0 0-992 0 0,0 0-200 0 0,0 0-40 0 0,0 0-8 0 0,7 2-72 0 0,0 6-24 0 0,-3-1 0 0 0,-4 3 0 0 0,2 1-136 0 0,-2 1-32 0 0,0 1-8 0 0,0 1 0 0 0,0 1-72 0 0,-2 0-8 0 0,4 1-8 0 0,-2-4 0 0 0,0 0-120 0 0,-2 0 0 0 0,2-3 0 0 0,-4 4 0 0 0,4-7 0 0 0,0-6 0 0 0,-4 9 0 0 0,4-9 0 0 0,0 0 0 0 0,-3 6 0 0 0,3-6 0 0 0,0 0 0 0 0,-7 3 0 0 0,7-3 0 0 0,-4-3-64 0 0,2-1 64 0 0,-5 0 0 0 0,7-7 0 0 0,-5 2 0 0 0,5-3 0 0 0,-3 1 0 0 0,6-1 0 0 0,-3-7 0 0 0,9 5 0 0 0,-4-1-72 0 0,6-5 72 0 0,-4 5 0 0 0,2 0-72 0 0,6 1-24 0 0,-5-3 0 0 0,4 9 0 0 0,-1 0 0 0 0,-2-1-240 0 0,-1-1-48 0 0,-3 5-16 0 0,2 1 0 0 0,5-3-1144 0 0,-3 6-232 0 0,10-3-47 0 0,-12 4-4817 0 0</inkml:trace>
  <inkml:trace contextRef="#ctx0" brushRef="#br0" timeOffset="43">7395 8839 16208 0 0,'0'0'351'0'0,"0"0"81"0"0,7-6 16 0 0,-7-1 8 0 0,4 1-360 0 0,-4 6-96 0 0,0-7 0 0 0,0 7 0 0 0,0 0 648 0 0,0 0 120 0 0,0 0 16 0 0,0 0 8 0 0,0 0-216 0 0,0 0-48 0 0,0 0-8 0 0,0 0 0 0 0,3 11-184 0 0,-3 0-40 0 0,-3 4-8 0 0,3 0 0 0 0,0 4-128 0 0,0-1-24 0 0,-4-3-8 0 0,4 4 0 0 0,-4-2-128 0 0,4 1 0 0 0,0-3 0 0 0,4 0 0 0 0,-4 0 0 0 0,4 1 0 0 0,-1-4 0 0 0,5-4 0 0 0,-3 3 0 0 0,3-3 0 0 0,2-1-104 0 0,0-2 40 0 0,0 1-288 0 0,-1-2-48 0 0,6-1-16 0 0,-1-3 0 0 0,-2 0-1368 0 0,2 0-272 0 0</inkml:trace>
  <inkml:trace contextRef="#ctx0" brushRef="#br0" timeOffset="44">18701 8844 3224 0 0,'0'0'288'0'0,"0"0"-288"0"0,0 0 0 0 0,0 0 0 0 0,0 0 1496 0 0,0 0 240 0 0,0 0 56 0 0,0 0 0 0 0,0 0-800 0 0,0 0-168 0 0,7-3-32 0 0,4 3-8 0 0,-5 0-216 0 0,4 0-48 0 0,4 3-8 0 0,0-3 0 0 0,0 0-280 0 0,2 0-56 0 0,5-3-16 0 0,-1 3-1 0 0,4-2 1 0 0,0 2-8 0 0,-4-4 0 0 0,5 2 0 0 0,-2 2 24 0 0,-9 0 8 0 0,7-4 0 0 0,-2 1 0 0 0,5 3-184 0 0,-4-6 0 0 0,-6 6-96 0 0,5-2 32 0 0,-4 2-960 0 0,-1 0-183 0 0,0 0-41 0 0</inkml:trace>
  <inkml:trace contextRef="#ctx0" brushRef="#br0" timeOffset="45">4794 8881 11520 0 0,'0'0'1024'0'0,"0"0"-824"0"0,0 0-200 0 0,0 0 0 0 0,-3-4 704 0 0,1 1 96 0 0,-2 0 16 0 0,-4 3 8 0 0,5 0-257 0 0,-7 3-55 0 0,3 4 0 0 0,-4-4-8 0 0,2 1-88 0 0,-5 7-24 0 0,0-2 0 0 0,4 4 0 0 0,0 2-40 0 0,0-5 0 0 0,-1 5-8 0 0,4 1 0 0 0,0 0-80 0 0,4-1-8 0 0,3-3-8 0 0,3 3 0 0 0,-3-2-184 0 0,4-2-64 0 0,3 1 0 0 0,3-2 0 0 0,1-2 96 0 0,-1 1-24 0 0,3-3-8 0 0,-2 1 0 0 0,6-7-64 0 0,-4 2-88 0 0,4-2 24 0 0,-3-2 0 0 0,-1 2-104 0 0,1-7-24 0 0,0-1 0 0 0,-1 1 0 0 0,1-1 96 0 0,-5-2 24 0 0,2-2 0 0 0,0 1 0 0 0,-4-5 72 0 0,-1 4 0 0 0,2-3 0 0 0,-8-1 0 0 0,0 1 0 0 0,-4-3 0 0 0,0 0 64 0 0,1 3-64 0 0,-7 0 0 0 0,3-1 0 0 0,-4 1 0 0 0,-2 2-96 0 0,3 5 160 0 0,-4 0 24 0 0,1 0 8 0 0,-1 3 0 0 0,1 5-160 0 0,-5-2-32 0 0,1 2-8 0 0,1 2 0 0 0,2-2-24 0 0,0 4-8 0 0,4-3 0 0 0,3 7 0 0 0,4-2-736 0 0,3-1-152 0 0,3 5-24 0 0,4-2-6071 0 0</inkml:trace>
  <inkml:trace contextRef="#ctx0" brushRef="#br0" timeOffset="46">6122 8874 16416 0 0,'0'0'727'0'0,"0"0"145"0"0,0 0-696 0 0,0 0-176 0 0,0 0 0 0 0,0 0 0 0 0,0 0 0 0 0,0 0 0 0 0,0 0 0 0 0,0 0 64 0 0,-2 11 80 0 0,2-4 16 0 0,0 3 8 0 0,0 5 0 0 0,-5-3-168 0 0,1 4 0 0 0,8-4 0 0 0,-4 0 64 0 0,0 3 160 0 0,-4 0 40 0 0,4-2 8 0 0,0-2 0 0 0,0-1-272 0 0,0-5 0 0 0,0 5 0 0 0,0-10 0 0 0,0 0-96 0 0,0 0 0 0 0,0 9 0 0 0,0-9 0 0 0,0 0-32 0 0,0 0-8 0 0,0 0 0 0 0,0 0 0 0 0,0 0-48 0 0,11-4-8 0 0,-4-5 0 0 0,3 3 0 0 0,-5-5 192 0 0,0-2 0 0 0,1-2 0 0 0,2 0 0 0 0,-1-3 0 0 0,0 3 0 0 0,-1 0 0 0 0,5 0 0 0 0,-2 3 112 0 0,-1-2 56 0 0,2 4 16 0 0,-3-1 0 0 0,3 2 0 0 0,-3 1 0 0 0,2 5 0 0 0,-9 3 0 0 0,7-4-24 0 0,-7 4 0 0 0,0 0 0 0 0,0 0 0 0 0,8 4-88 0 0,-8-4-72 0 0,6 5 96 0 0,-2 5-96 0 0,0 2 64 0 0,-4-1-64 0 0,-4 6 0 0 0,4-2 0 0 0,0-1 0 0 0,-4 1 0 0 0,1-2 0 0 0,0-2 0 0 0,-5 5 0 0 0,6-8 0 0 0,-3 5 0 0 0,0-4-72 0 0,5 1-48 0 0,-4-5-8 0 0,4 1 0 0 0,0-6 0 0 0,0 0-24 0 0,0 0-8 0 0,0 0 0 0 0,0 0 0 0 0,0 0 160 0 0,0 0-80 0 0,4-2 80 0 0,6-5-64 0 0,-4-1 64 0 0,1-3 96 0 0,4 3-16 0 0,-1-4-8 0 0,0 0 112 0 0,0-3 16 0 0,0 3 8 0 0,4-4 0 0 0,-4 0 16 0 0,0 1 8 0 0,0 0 0 0 0,0 5 0 0 0,0-3 0 0 0,2 6 0 0 0,-2-1 0 0 0,0 1 0 0 0,-4 1-24 0 0,2 3-8 0 0,3 3 0 0 0,-11 0 0 0 0,0 0-64 0 0,5 3-8 0 0,2 3-8 0 0,-4 1 0 0 0,5 1-120 0 0,-6 1 64 0 0,6 4-64 0 0,-3 0 0 0 0,4-3 0 0 0,-7 5 0 0 0,6 1 0 0 0,-3 3 0 0 0,4-4 0 0 0,-3 0-104 0 0,0 0 8 0 0,2 0 0 0 0,-2-2-200 0 0,3-2-40 0 0,0 4-8 0 0,-4-2 0 0 0,5-3-1040 0 0,1-3-216 0 0</inkml:trace>
  <inkml:trace contextRef="#ctx0" brushRef="#br0" timeOffset="47">16349 8925 2304 0 0,'0'0'200'0'0,"0"0"-200"0"0,0 0 0 0 0,0 0 0 0 0,0 0 1736 0 0,0 0 312 0 0,0 0 56 0 0,0 0 8 0 0,7 0-1136 0 0,-7 0-232 0 0,0 0-40 0 0,0 0-16 0 0,0 0-272 0 0,0 0-48 0 0,0 0-16 0 0,0 0 0 0 0,0 0-128 0 0,4 7-24 0 0,-4-7-8 0 0,0 0 0 0 0,0 0-16 0 0,0 0-8 0 0,-4 6-1 0 0,4-6 1 0 0,-7 3-32 0 0,7-3-8 0 0,-7 4 0 0 0,7-4 0 0 0,0 0-56 0 0,-6 0-8 0 0,6 0-64 0 0,-4-4 96 0 0,4 4-96 0 0,0 0-64 0 0,0 0 64 0 0,0 0-104 0 0,0 0-887 0 0,0-5-169 0 0</inkml:trace>
  <inkml:trace contextRef="#ctx0" brushRef="#br0" timeOffset="48">18744 8947 8752 0 0,'0'0'384'0'0,"0"0"88"0"0,0 0-376 0 0,0 0-96 0 0,0 0 0 0 0,0 0 0 0 0,0 0 704 0 0,12 0 120 0 0,-2 4 24 0 0,0-1 8 0 0,3-3-328 0 0,4 3-64 0 0,1-3-16 0 0,-3 0 0 0 0,3 3-64 0 0,3-3-24 0 0,-1-3 0 0 0,1 3 0 0 0,0 0-105 0 0,-1-3-15 0 0,4 0-8 0 0,-4-1 0 0 0,-3 4-128 0 0,0-2-24 0 0,3 2-8 0 0,-2-4 0 0 0,-13 4-264 0 0,9 0-48 0 0,0-2-16 0 0,-4-1-6527 0 0</inkml:trace>
  <inkml:trace contextRef="#ctx0" brushRef="#br0" timeOffset="49">16332 8962 6912 0 0,'0'0'608'0'0,"0"0"-480"0"0,0 0-128 0 0,0 0 0 0 0,0 0 736 0 0,0 0 128 0 0,0 0 32 0 0,0 0 0 0 0,0 0-80 0 0,0 0-16 0 0,0 0 0 0 0,0 0 0 0 0,0 0-56 0 0,0 0-8 0 0,0 0-9 0 0,0 0 1 0 0,10 0-280 0 0,-10 0-48 0 0,0 0-16 0 0,0 0 0 0 0,0 0-80 0 0,0 0-16 0 0,0 0-8 0 0,0 0 0 0 0,0 0-208 0 0,0 0-72 0 0,0 0 0 0 0,0 0 72 0 0,0 0-72 0 0,-4 4 80 0 0,2-1-80 0 0,2-3 80 0 0,-4 0-80 0 0,4 0 0 0 0,-7 0 0 0 0,7 0 0 0 0,0 0-168 0 0,0 0-80 0 0,0 0-8 0 0,0 0-5007 0 0,0 0-1001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1:18.493"/>
    </inkml:context>
    <inkml:brush xml:id="br0">
      <inkml:brushProperty name="width" value="0.05" units="cm"/>
      <inkml:brushProperty name="height" value="0.05" units="cm"/>
      <inkml:brushProperty name="color" value="#E71224"/>
    </inkml:brush>
  </inkml:definitions>
  <inkml:trace contextRef="#ctx0" brushRef="#br0">28 78 4144 0 0,'-5'-15'-297'0'0,"-13"-43"11476"0"0,13 54-12020 0 0,5 4-608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1:18.494"/>
    </inkml:context>
    <inkml:brush xml:id="br0">
      <inkml:brushProperty name="width" value="0.05" units="cm"/>
      <inkml:brushProperty name="height" value="0.05" units="cm"/>
      <inkml:brushProperty name="color" value="#E71224"/>
    </inkml:brush>
  </inkml:definitions>
  <inkml:trace contextRef="#ctx0" brushRef="#br0">0 47 10824 0 0,'0'0'496'0'0,"13"13"248"0"0,-13-13-723 0 0,1 2 166 0 0,1 0 0 0 0,-1-1 0 0 0,0 1 0 0 0,0 0 0 0 0,0 0 0 0 0,-1 0-1 0 0,1 0 1 0 0,0 0 0 0 0,-1 0 0 0 0,1 4 0 0 0,2 17 333 0 0,-3-22-456 0 0,0-1-8 0 0,0 3-45 0 0,-1 0-23 0 0,0-2-50 0 0,1-1-16 0 0,0 0-2 0 0,-1-21-307 0 0,0 16 467 0 0,1 0 0 0 0,0 0 0 0 0,0 0 0 0 0,0 0 0 0 0,0 0 0 0 0,1 0 0 0 0,0 1-1 0 0,0-1 1 0 0,0 0 0 0 0,3-7 0 0 0,-3 10-9 0 0,0 0-1 0 0,0 0 1 0 0,0 0-1 0 0,0 0 1 0 0,0 0-1 0 0,1 0 1 0 0,-1 1-1 0 0,0-1 1 0 0,1 1-1 0 0,-1-1 1 0 0,1 1-1 0 0,0-1 1 0 0,-1 1-1 0 0,1 0 1 0 0,0 0-1 0 0,0 0 0 0 0,0 0 1 0 0,0 0-1 0 0,0 0 1 0 0,0 0-1 0 0,0 1 1 0 0,0-1-1 0 0,0 1 1 0 0,0-1-1 0 0,5 1 1 0 0,-5 0-17 0 0,-1 0 0 0 0,1 1-1 0 0,0-1 1 0 0,0 0 0 0 0,0 1 0 0 0,0 0 0 0 0,-1-1 0 0 0,1 1 0 0 0,0 0-1 0 0,-1 0 1 0 0,1 0 0 0 0,0 0 0 0 0,-1 0 0 0 0,1 1 0 0 0,-1-1 0 0 0,2 3-1 0 0,1 0-15 0 0,0 0-1 0 0,-1 1 1 0 0,0 0-1 0 0,3 5 0 0 0,-1 0-403 0 0,0 0 0 0 0,-1 0 0 0 0,-1 0 0 0 0,0 0-1 0 0,2 13 1 0 0,-4-19-304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1:18.495"/>
    </inkml:context>
    <inkml:brush xml:id="br0">
      <inkml:brushProperty name="width" value="0.05" units="cm"/>
      <inkml:brushProperty name="height" value="0.05" units="cm"/>
      <inkml:brushProperty name="color" value="#E71224"/>
    </inkml:brush>
  </inkml:definitions>
  <inkml:trace contextRef="#ctx0" brushRef="#br0">43 0 12752 0 0,'-12'11'1400'0'0,"7"-3"-1127"0"0,1-1 1 0 0,0 1 0 0 0,0 0-1 0 0,-4 16 1 0 0,6-19-119 0 0,1 0 0 0 0,0-1 1 0 0,0 1-1 0 0,1 0 0 0 0,-1 0 1 0 0,1 0-1 0 0,0 1 0 0 0,1-1 1 0 0,1 9-1 0 0,-2-12-129 0 0,1 0 0 0 0,0 0 1 0 0,-1-1-1 0 0,1 1 0 0 0,0 0 1 0 0,0-1-1 0 0,0 1 0 0 0,0-1 1 0 0,0 1-1 0 0,0-1 0 0 0,0 1 1 0 0,1-1-1 0 0,-1 0 0 0 0,1 1 1 0 0,-1-1-1 0 0,1 0 0 0 0,-1 0 1 0 0,1 0-1 0 0,-1 0 0 0 0,1-1 1 0 0,0 1-1 0 0,0 0 0 0 0,-1-1 0 0 0,4 1 1 0 0,-1 0-456 0 0,1 0 1 0 0,0-1-1 0 0,-1 0 1 0 0,1 0-1 0 0,-1 0 1 0 0,1 0-1 0 0,0-1 1 0 0,7-2-1 0 0,-4 0-4669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1:18.496"/>
    </inkml:context>
    <inkml:brush xml:id="br0">
      <inkml:brushProperty name="width" value="0.05" units="cm"/>
      <inkml:brushProperty name="height" value="0.05" units="cm"/>
      <inkml:brushProperty name="color" value="#E71224"/>
    </inkml:brush>
  </inkml:definitions>
  <inkml:trace contextRef="#ctx0" brushRef="#br0">45 10 5064 0 0,'0'0'232'0'0,"-15"8"1436"0"0,4 4 3449 0 0,-1 13-2614 0 0,11-20-2041 0 0,0-1-162 0 0,0 0 1 0 0,0 0-1 0 0,0 1 1 0 0,0-1-1 0 0,1 0 1 0 0,0 6-1 0 0,0-9-284 0 0,0 0 1 0 0,0 0-1 0 0,0 0 1 0 0,1 0-1 0 0,-1-1 1 0 0,0 1-1 0 0,1 0 0 0 0,-1 0 1 0 0,0 0-1 0 0,1 0 1 0 0,-1-1-1 0 0,1 1 1 0 0,0 0-1 0 0,-1 0 0 0 0,1-1 1 0 0,-1 1-1 0 0,1 0 1 0 0,0-1-1 0 0,0 1 1 0 0,-1-1-1 0 0,1 1 0 0 0,0-1 1 0 0,0 1-1 0 0,0-1 1 0 0,0 0-1 0 0,-1 1 1 0 0,1-1-1 0 0,0 0 0 0 0,0 0 1 0 0,0 0-1 0 0,0 1 1 0 0,0-1-1 0 0,0 0 0 0 0,0 0 1 0 0,0 0-1 0 0,1-1 1 0 0,2 1 5 0 0,1 0 0 0 0,-1-1 1 0 0,1 0-1 0 0,-1 0 0 0 0,1 0 1 0 0,-1-1-1 0 0,0 1 1 0 0,0-1-1 0 0,0 0 0 0 0,0 0 1 0 0,0 0-1 0 0,0-1 0 0 0,4-3 1 0 0,-7 5-21 0 0,1 0 0 0 0,0-1 1 0 0,-1 1-1 0 0,1-1 0 0 0,-1 1 1 0 0,0-1-1 0 0,0 0 1 0 0,1 0-1 0 0,-1 1 0 0 0,0-1 1 0 0,0 0-1 0 0,-1 0 1 0 0,1 0-1 0 0,0 0 0 0 0,-1 0 1 0 0,1 0-1 0 0,-1 0 0 0 0,1-1 1 0 0,-1 1-1 0 0,0 0 1 0 0,0 0-1 0 0,0 0 0 0 0,0 0 1 0 0,0 0-1 0 0,-1 0 1 0 0,1-1-1 0 0,-1 1 0 0 0,1 0 1 0 0,-1 0-1 0 0,-1-2 0 0 0,1 2-15 0 0,0 0-1 0 0,0 0 0 0 0,0 1 0 0 0,-1-1 0 0 0,1 0 0 0 0,-1 0 1 0 0,1 1-1 0 0,-1-1 0 0 0,0 1 0 0 0,0-1 0 0 0,1 1 0 0 0,-1 0 1 0 0,0 0-1 0 0,0 0 0 0 0,0 0 0 0 0,0 0 0 0 0,0 0 0 0 0,-1 1 1 0 0,1-1-1 0 0,0 0 0 0 0,0 1 0 0 0,0 0 0 0 0,-3 0 0 0 0,2-1-239 0 0,1 2 0 0 0,-1-1-1 0 0,0 0 1 0 0,1 0-1 0 0,-1 1 1 0 0,1-1-1 0 0,-1 1 1 0 0,1 0 0 0 0,-1 0-1 0 0,1 0 1 0 0,0 0-1 0 0,-5 3 1 0 0,2-1-640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1:18.497"/>
    </inkml:context>
    <inkml:brush xml:id="br0">
      <inkml:brushProperty name="width" value="0.05" units="cm"/>
      <inkml:brushProperty name="height" value="0.05" units="cm"/>
      <inkml:brushProperty name="color" value="#E71224"/>
    </inkml:brush>
  </inkml:definitions>
  <inkml:trace contextRef="#ctx0" brushRef="#br0">0 23 12752 0 0,'0'0'289'0'0,"0"0"40"0"0,0 0 22 0 0,0 0-40 0 0,10 20-47 0 0,-9-16-205 0 0,0 1 0 0 0,-1 0 0 0 0,0-1 0 0 0,0 1 1 0 0,0-1-1 0 0,0 1 0 0 0,-1 0 0 0 0,0-1 0 0 0,-2 8 1 0 0,2-8-60 0 0,-1-2 0 0 0,-1-1 21 0 0,2 0 84 0 0,1-1 15 0 0,4-21 199 0 0,6-4 292 0 0,-8 18-380 0 0,1 1 0 0 0,0-1 0 0 0,4-7 0 0 0,-5 12-151 0 0,-1 1 0 0 0,0-1-1 0 0,1 0 1 0 0,-1 0 0 0 0,1 1-1 0 0,0-1 1 0 0,-1 1 0 0 0,1-1-1 0 0,0 1 1 0 0,0 0 0 0 0,0 0-1 0 0,0 0 1 0 0,0 0 0 0 0,3-1-1 0 0,-4 2-5 0 0,-1-1-51 0 0,1 1 0 0 0,0 0 0 0 0,0 0-1 0 0,0 0 1 0 0,-1 0 0 0 0,1 0 0 0 0,0 0 0 0 0,0 0 0 0 0,0 0 0 0 0,-1 0 0 0 0,1 0 0 0 0,0 1 0 0 0,0-1 0 0 0,0 0 0 0 0,-1 0-1 0 0,1 1 1 0 0,0-1 0 0 0,-1 0 0 0 0,1 1 0 0 0,0-1 0 0 0,-1 1 0 0 0,1-1 0 0 0,0 1 0 0 0,-1-1 0 0 0,1 1 0 0 0,-1 0-1 0 0,1-1 1 0 0,-1 1 0 0 0,1 0 0 0 0,0 0 0 0 0,1 2-5 0 0,-1-1 0 0 0,1 1-1 0 0,-1 0 1 0 0,1-1 0 0 0,-1 1 0 0 0,1 5-1 0 0,12 52-629 0 0,-10-56-2061 0 0,1-1-3093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1:18.498"/>
    </inkml:context>
    <inkml:brush xml:id="br0">
      <inkml:brushProperty name="width" value="0.05" units="cm"/>
      <inkml:brushProperty name="height" value="0.05" units="cm"/>
      <inkml:brushProperty name="color" value="#E71224"/>
    </inkml:brush>
  </inkml:definitions>
  <inkml:trace contextRef="#ctx0" brushRef="#br0">1 42 7368 0 0,'1'5'7276'0'0,"3"10"-4750"0"0,3 13-2522 0 0,-3-12 519 0 0,9 23-1 0 0,-5-35-392 0 0,-7-4-116 0 0,-1-1 1 0 0,1 1-1 0 0,0 0 1 0 0,-1 0-1 0 0,1 0 1 0 0,-1 0 0 0 0,1-1-1 0 0,0 1 1 0 0,-1 0-1 0 0,1-1 1 0 0,-1 1-1 0 0,1 0 1 0 0,-1-1-1 0 0,1 1 1 0 0,-1-1-1 0 0,0 1 1 0 0,1-1-1 0 0,-1 1 1 0 0,1-2 0 0 0,7-8 56 0 0,-4 0-7 0 0,-1 1 0 0 0,0-1-1 0 0,0 0 1 0 0,-1 0-1 0 0,1-16 1 0 0,0-6-2443 0 0,2 18 46 0 0,-4 11 1870 0 0,3-4-975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1:18.499"/>
    </inkml:context>
    <inkml:brush xml:id="br0">
      <inkml:brushProperty name="width" value="0.05" units="cm"/>
      <inkml:brushProperty name="height" value="0.05" units="cm"/>
      <inkml:brushProperty name="color" value="#E71224"/>
    </inkml:brush>
  </inkml:definitions>
  <inkml:trace contextRef="#ctx0" brushRef="#br0">18 65 13072 0 0,'0'0'297'0'0,"4"-5"1142"0"0,-2 5-1453 0 0,1-1 0 0 0,0 1 1 0 0,-1-1-1 0 0,1 1 0 0 0,-1-1 1 0 0,1 0-1 0 0,-1 0 0 0 0,1 0 1 0 0,-1 0-1 0 0,1 0 0 0 0,-1-1 1 0 0,0 1-1 0 0,0-1 0 0 0,0 0 1 0 0,0 1-1 0 0,0-1 0 0 0,0 0 1 0 0,0 0-1 0 0,0 0 0 0 0,-1-1 1 0 0,1 1-1 0 0,-1 0 0 0 0,2-4 1 0 0,-3-14 23 0 0,0 20 5 0 0,0 0-1 0 0,-1 0 0 0 0,1-1 1 0 0,0 1-1 0 0,0 0 1 0 0,0 0-1 0 0,-1 0 0 0 0,1 0 1 0 0,0-1-1 0 0,0 1 0 0 0,-1 0 1 0 0,1 0-1 0 0,0 0 1 0 0,0 0-1 0 0,0 0 0 0 0,-1 0 1 0 0,1 0-1 0 0,0 0 0 0 0,-1 0 1 0 0,1 0-1 0 0,0-1 1 0 0,0 1-1 0 0,-1 1 0 0 0,1-1 1 0 0,0 0-1 0 0,0 0 0 0 0,-1 0 1 0 0,1 0-1 0 0,0 0 1 0 0,0 0-1 0 0,-1 0 0 0 0,1 0 1 0 0,0 0-1 0 0,0 0 1 0 0,-1 0-1 0 0,1 1 0 0 0,0-1 1 0 0,0 0-1 0 0,0 0 0 0 0,-1 0 1 0 0,1 1-1 0 0,-11 5 314 0 0,5 1-99 0 0,0 1-1 0 0,1-1 1 0 0,-1 1-1 0 0,1 0 1 0 0,1 1-1 0 0,0-1 1 0 0,0 1-1 0 0,0 0 0 0 0,1 0 1 0 0,-3 15-1 0 0,6-23-202 0 0,0 0 0 0 0,0 0 0 0 0,0-1-1 0 0,0 1 1 0 0,0 0 0 0 0,0 0 0 0 0,0 0-1 0 0,0 0 1 0 0,0 0 0 0 0,0 0-1 0 0,0 0 1 0 0,1-1 0 0 0,-1 1 0 0 0,0 0-1 0 0,0 0 1 0 0,1 0 0 0 0,-1 0-1 0 0,1-1 1 0 0,-1 1 0 0 0,1 0 0 0 0,-1 0-1 0 0,2 0 1 0 0,-1 0 0 0 0,0 0 1 0 0,1 0-1 0 0,-1-1 0 0 0,0 1 1 0 0,1-1-1 0 0,-1 1 0 0 0,1-1 0 0 0,-1 1 1 0 0,0-1-1 0 0,1 0 0 0 0,-1 0 1 0 0,3 1-1 0 0,5-2-21 0 0,-1 1 0 0 0,0-2 0 0 0,15-3 1 0 0,-18 4-67 0 0,11-2-891 0 0,0-2 1 0 0,18-7-1 0 0,-25 8 178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1:18.500"/>
    </inkml:context>
    <inkml:brush xml:id="br0">
      <inkml:brushProperty name="width" value="0.05" units="cm"/>
      <inkml:brushProperty name="height" value="0.05" units="cm"/>
      <inkml:brushProperty name="color" value="#E71224"/>
    </inkml:brush>
  </inkml:definitions>
  <inkml:trace contextRef="#ctx0" brushRef="#br0">6 0 11024 0 0,'0'0'505'0'0,"0"0"-9"0"0,0 0-259 0 0,0 0 86 0 0,0 0 77 0 0,2 19 1943 0 0,-8 51 88 0 0,6-69-2264 0 0,-1 1-118 0 0,1-2 26 0 0,0 0-6 0 0,10-15-30 0 0,-3 2-116 0 0,-6 9 136 0 0,1 0-1 0 0,1 0 1 0 0,-1 0 0 0 0,1 0 0 0 0,-1 0 0 0 0,1 0 0 0 0,4-4-1 0 0,-6 7-36 0 0,-1 1-1 0 0,1-1 0 0 0,0 1 0 0 0,-1-1 1 0 0,1 1-1 0 0,0-1 0 0 0,0 1 0 0 0,-1 0 0 0 0,1-1 1 0 0,0 1-1 0 0,0 0 0 0 0,0 0 0 0 0,-1-1 0 0 0,1 1 1 0 0,0 0-1 0 0,0 0 0 0 0,0 0 0 0 0,0 0 1 0 0,-1 0-1 0 0,1 0 0 0 0,0 0 0 0 0,0 0 0 0 0,1 1 1 0 0,0 0 4 0 0,-1-1 0 0 0,0 1 1 0 0,0 0-1 0 0,0 0 0 0 0,1 0 1 0 0,-1 0-1 0 0,0 0 1 0 0,0 0-1 0 0,0 0 0 0 0,-1 0 1 0 0,1 0-1 0 0,1 2 0 0 0,1 2 27 0 0,-1 0 0 0 0,1 1-1 0 0,-1-1 1 0 0,-1 0 0 0 0,3 9-1 0 0,-4-11-212 0 0,5 17 227 0 0,1-7-3733 0 0,-5-10-2166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1:18.501"/>
    </inkml:context>
    <inkml:brush xml:id="br0">
      <inkml:brushProperty name="width" value="0.05" units="cm"/>
      <inkml:brushProperty name="height" value="0.05" units="cm"/>
      <inkml:brushProperty name="color" value="#E71224"/>
    </inkml:brush>
  </inkml:definitions>
  <inkml:trace contextRef="#ctx0" brushRef="#br0">48 89 9672 0 0,'-1'6'5222'0'0,"-6"35"-3910"0"0,6-38-1234 0 0,1 0-1 0 0,0 1 0 0 0,1-1 1 0 0,-1 1-1 0 0,0-1 1 0 0,1 0-1 0 0,0 0 0 0 0,0 1 1 0 0,0-1-1 0 0,0 0 1 0 0,0 0-1 0 0,1 0 0 0 0,-1 0 1 0 0,1 0-1 0 0,0 0 1 0 0,0 0-1 0 0,0-1 0 0 0,0 1 1 0 0,4 2-1 0 0,-6-4-292 0 0,5 0-4816 0 0,-1 0-349 0 0</inkml:trace>
  <inkml:trace contextRef="#ctx0" brushRef="#br0" timeOffset="1">7 17 7368 0 0,'-1'-4'656'0'0,"1"4"-528"0"0,-2-3-128 0 0,0 1 0 0 0,0-1 1392 0 0,2 3 248 0 0,0-3 56 0 0,0 3 0 0 0,0 0-1168 0 0,0 0-240 0 0,2-1-40 0 0,-2 1-16 0 0,0 0-392 0 0,5 0-88 0 0,-1 0-8 0 0,-4 0-5856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1:18.503"/>
    </inkml:context>
    <inkml:brush xml:id="br0">
      <inkml:brushProperty name="width" value="0.05" units="cm"/>
      <inkml:brushProperty name="height" value="0.05" units="cm"/>
      <inkml:brushProperty name="color" value="#E71224"/>
    </inkml:brush>
  </inkml:definitions>
  <inkml:trace contextRef="#ctx0" brushRef="#br0">21 65 8288 0 0,'0'0'381'0'0,"0"0"-6"0"0,0 0-50 0 0,0 0 687 0 0,0 0 332 0 0,4 0 1817 0 0,13-2-2329 0 0,-9-1-733 0 0,-5 2-66 0 0,1 0 0 0 0,-1 0 0 0 0,0-1 0 0 0,0 1 0 0 0,0-1 0 0 0,0 0 0 0 0,0 0 1 0 0,0 0-1 0 0,0 0 0 0 0,3-3 0 0 0,-5 3-32 0 0,0 0 0 0 0,0 0 0 0 0,0 0 0 0 0,0 0 1 0 0,0 0-1 0 0,-1 0 0 0 0,1 0 0 0 0,-1 0 0 0 0,1-3 0 0 0,0 4-1 0 0,-1 1 0 0 0,0-1 0 0 0,0 1 0 0 0,0-1 0 0 0,0 1 0 0 0,0 0 0 0 0,0-1 0 0 0,0 1 0 0 0,0-1 0 0 0,0 1 0 0 0,0-1 0 0 0,0 1 0 0 0,0-1 0 0 0,0 1 0 0 0,0-1 0 0 0,0 1 0 0 0,0 0 0 0 0,-1-1 0 0 0,1 1 0 0 0,0-1 0 0 0,0 1 0 0 0,-1-1 0 0 0,1 1 0 0 0,0 0 0 0 0,0-1 0 0 0,-1 1 0 0 0,1 0 0 0 0,0-1 0 0 0,-1 1 0 0 0,1 0 0 0 0,0 0 0 0 0,-1-1 0 0 0,1 1 0 0 0,-1 0 0 0 0,1 0 0 0 0,-1 0 0 0 0,1-1 0 0 0,0 1 0 0 0,-1 0 0 0 0,1 0 0 0 0,-1 0 0 0 0,1 0 0 0 0,-1 0 0 0 0,1 0 0 0 0,-1 0 0 0 0,1 0 0 0 0,-1 0 0 0 0,1 0 0 0 0,-1 0 0 0 0,-2 1 19 0 0,0 0 0 0 0,0 0 0 0 0,0 0 0 0 0,0 1 0 0 0,0-1 0 0 0,0 1 0 0 0,0 0 0 0 0,1 0 0 0 0,-1 0 0 0 0,0 0 1 0 0,1 0-1 0 0,0 1 0 0 0,0-1 0 0 0,-3 4 0 0 0,0 1 191 0 0,0 1 1 0 0,0-1-1 0 0,-7 16 0 0 0,9-16-36 0 0,1 1 0 0 0,-4 14-1 0 0,6-21-142 0 0,-1 1 1 0 0,1-1-1 0 0,-1 1 0 0 0,1-1 0 0 0,0 1 0 0 0,0-1 1 0 0,0 1-1 0 0,0-1 0 0 0,0 1 0 0 0,0 0 0 0 0,1-1 1 0 0,-1 1-1 0 0,0-1 0 0 0,1 1 0 0 0,-1-1 0 0 0,1 1 1 0 0,0-1-1 0 0,-1 0 0 0 0,1 1 0 0 0,1 1 0 0 0,0-2-11 0 0,0 0-1 0 0,-1 0 0 0 0,1 0 0 0 0,0 0 0 0 0,0-1 0 0 0,0 1 0 0 0,0 0 0 0 0,-1-1 0 0 0,1 0 0 0 0,0 1 1 0 0,0-1-1 0 0,0 0 0 0 0,0 0 0 0 0,0 0 0 0 0,0 0 0 0 0,0 0 0 0 0,2-1 0 0 0,36-11-580 0 0,-28 8 125 0 0,9-4-1169 0 0,-8 1-2628 0 0,-5 3-947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05T11:56:31.345"/>
    </inkml:context>
    <inkml:brush xml:id="br0">
      <inkml:brushProperty name="width" value="0.05" units="cm"/>
      <inkml:brushProperty name="height" value="0.05" units="cm"/>
      <inkml:brushProperty name="color" value="#849398"/>
      <inkml:brushProperty name="fitToCurve" value="1"/>
    </inkml:brush>
  </inkml:definitions>
  <inkml:trace contextRef="#ctx0" brushRef="#br0">17214 10028 15056 0 0,'0'0'328'0'0,"0"0"72"0"0,0 0 16 0 0,0 0 7 0 0,-3-7-335 0 0,3 7-88 0 0,0 0 0 0 0,0 0 0 0 0,0 0 816 0 0,0 0 144 0 0,3-6 32 0 0,-3-1 8 0 0,0 7-112 0 0,0 0-24 0 0,0 0-8 0 0,11-1 0 0 0,3-4-536 0 0,0 2-96 0 0,-2 3-32 0 0,6-2 0 0 0,-1-2-96 0 0,3 4-32 0 0,5 0 0 0 0,-6-1 0 0 0,2 1 152 0 0,-4-5 24 0 0,-1 5 8 0 0,2 0 0 0 0,-8 0-248 0 0,0 0-144 0 0,3 0 16 0 0,-2 5 8 0 0,-7-5 120 0 0,-4 0 0 0 0,0 0-80 0 0,0 0-6768 0 0,0 0-1359 0 0</inkml:trace>
  <inkml:trace contextRef="#ctx0" brushRef="#br0" timeOffset="1">17214 10035 13448 0 0,'0'0'592'0'0,"0"0"128"0"0,0 0-576 0 0,0 0-144 0 0,0 0 0 0 0,0 0 0 0 0,-3-3 808 0 0,3 3 135 0 0,0 0 25 0 0,0 0 8 0 0,-6-3-336 0 0,6 3-64 0 0,0 0-8 0 0,0 0-8 0 0,0 0-88 0 0,0 6-24 0 0,0-6 0 0 0,-4 7 0 0 0,4 2-96 0 0,0-3-32 0 0,0-6 0 0 0,4 9 0 0 0,-1 1-176 0 0,0 0-40 0 0,0 0-8 0 0,4 3 0 0 0,-3-4-24 0 0,3-1-8 0 0,0 4 0 0 0,-1-3 0 0 0,2 3-64 0 0,-3-2 0 0 0,2-1 0 0 0,1 0 0 0 0,-3-1 0 0 0,3 5 0 0 0,-3-4 0 0 0,1-3 0 0 0,-3 3 0 0 0,-3-9 64 0 0,0 0-64 0 0,2 9 64 0 0,-2 1-64 0 0,0-10 64 0 0,0 0-64 0 0,-5 8 64 0 0,-1-1-64 0 0,-2 1 0 0 0,-2-1 0 0 0,-5-5-88 0 0,6 5 88 0 0,-5-7 0 0 0,4 2 0 0 0,-4 2 0 0 0,0-4 0 0 0,2-4 0 0 0,-3 2 0 0 0,2-5 0 0 0,2 1-176 0 0,-2 3-16 0 0,-1-2-8 0 0,0-5 0 0 0,4 2-984 0 0,-3-2-200 0 0,-1 1-40 0 0,5-2-4143 0 0,-3 0-833 0 0</inkml:trace>
  <inkml:trace contextRef="#ctx0" brushRef="#br0" timeOffset="2">16687 10139 11256 0 0,'0'0'496'0'0,"0"0"112"0"0,-3-6-488 0 0,3 6-120 0 0,0-6 0 0 0,0 6 0 0 0,0 0 712 0 0,0 0 120 0 0,-4-7 32 0 0,4 7 0 0 0,0 0-232 0 0,0 0-49 0 0,-7-2-7 0 0,7 2 0 0 0,-3 0-112 0 0,-1 2-24 0 0,-3 2-8 0 0,-1 5 0 0 0,7-1-256 0 0,-3 6-48 0 0,-3-6-16 0 0,4 8 0 0 0,-1-6-16 0 0,1 4 0 0 0,0 1 0 0 0,3-3 0 0 0,0-3-32 0 0,0 3 0 0 0,0-3-64 0 0,3 2 96 0 0,0-4-96 0 0,1 2 64 0 0,-4-9-64 0 0,10 10 0 0 0,0-8 0 0 0,-3 5 0 0 0,3-7 0 0 0,-3 0 0 0 0,3 0 0 0 0,-1-4 64 0 0,2 1-64 0 0,2-3 0 0 0,-4 0 0 0 0,-3 0 0 0 0,3-4 0 0 0,-1 2 0 0 0,-2-1 0 0 0,-1-3 0 0 0,0 0 0 0 0,-1 0 0 0 0,-4-3 0 0 0,0 0 0 0 0,-4 2 0 0 0,4 1 0 0 0,-3 0 0 0 0,1 2 0 0 0,-3-4 0 0 0,-1 7 0 0 0,2-4 0 0 0,0 1 0 0 0,-1 1 0 0 0,-3 6 0 0 0,2-2 0 0 0,1 2 0 0 0,0 0 0 0 0,-3 3 0 0 0,8 0-184 0 0,-6 0 24 0 0,0 0 0 0 0,6 0 0 0 0,0 0-768 0 0,0 0-160 0 0,0 0-24 0 0,0 0-5943 0 0</inkml:trace>
  <inkml:trace contextRef="#ctx0" brushRef="#br0" timeOffset="3">16935 10189 11952 0 0,'0'0'528'0'0,"0"0"112"0"0,14 0-512 0 0,-1 0-128 0 0,-6-2 0 0 0,0-4 0 0 0,-4-1 736 0 0,-3 7 128 0 0,0 0 32 0 0,0 0-1 0 0,4-5-87 0 0,-1-1-8 0 0,-6-1-8 0 0,3 7 0 0 0,0 0-456 0 0,0 0-88 0 0,0-5-24 0 0,-4 2 0 0 0,4 3-160 0 0,0-4-64 0 0,-6 1 0 0 0,2 1 0 0 0,-3 2-160 0 0,3 0-72 0 0,1-5-24 0 0,-3 5 0 0 0,2 5-384 0 0,1-5-88 0 0,-1-5-8 0 0,4 5-6511 0 0</inkml:trace>
  <inkml:trace contextRef="#ctx0" brushRef="#br0" timeOffset="4">10763 10301 2304 0 0,'0'0'96'0'0,"0"0"32"0"0,0 0-128 0 0,0 0 0 0 0,0 0 0 0 0,-7-3 0 0 0,5 3 2296 0 0,2 0 432 0 0,-5-4 88 0 0,-1 4 24 0 0,-1-2-1672 0 0,7 2-336 0 0,0 0-64 0 0,-4 2-9 0 0,4-2-199 0 0,-6 4-40 0 0,-1-1-8 0 0,0 3 0 0 0,3-3-208 0 0,-3 5-48 0 0,4-1 0 0 0,1 2-8 0 0,-2 0-88 0 0,0 3-24 0 0,2 0 0 0 0,2 0 0 0 0,0 3 8 0 0,0 0 0 0 0,0-1 0 0 0,0-4 0 0 0,2 7 72 0 0,2-6 8 0 0,0 1 8 0 0,1 3 0 0 0,2 0-168 0 0,4-2-64 0 0,0-4 0 0 0,-1 2 72 0 0,-4 2-72 0 0,4-1 80 0 0,-3-3-80 0 0,8-3 80 0 0,-4 1-80 0 0,8-2 0 0 0,-5-2 72 0 0,0 4-72 0 0,1-5 64 0 0,4-2-64 0 0,-5 0 64 0 0,-4-2-64 0 0,2-2 0 0 0,2 1 0 0 0,-5 3 0 0 0,-1-6 0 0 0,-2-3 0 0 0,2-3 0 0 0,-3 3 0 0 0,0-6 64 0 0,-2 3-64 0 0,1-3 64 0 0,-4 3-64 0 0,0-4 64 0 0,0-3 0 0 0,0 4 8 0 0,-4-3 0 0 0,1 0 0 0 0,-5 3 48 0 0,6 0 8 0 0,-7 5 0 0 0,-4-4 0 0 0,4 2 32 0 0,-2 1 16 0 0,-3-2 0 0 0,3 4 0 0 0,-1 3-176 0 0,-4-1 0 0 0,-3 2 0 0 0,4 1 0 0 0,1 2 0 0 0,0-2 0 0 0,0 8 0 0 0,0-2 0 0 0,4-2-184 0 0,0 7-72 0 0,4-1-8 0 0,2 3-8 0 0,-2 0-640 0 0,2 0-128 0 0,8 3-24 0 0,2 1-8 0 0</inkml:trace>
  <inkml:trace contextRef="#ctx0" brushRef="#br0" timeOffset="5">16920 10972 8840 0 0,'0'0'384'0'0,"0"0"96"0"0,0 0-384 0 0,0 0-96 0 0,0 0 0 0 0,0 0 0 0 0,0 0 552 0 0,0 0 96 0 0,0 0 24 0 0,0 0 0 0 0,0 0-56 0 0,0 0-8 0 0,0 0 0 0 0,0 0 0 0 0,0 0-48 0 0,0 0-16 0 0,3 6-1 0 0,1-4 1 0 0,0 5-200 0 0,-1 2-48 0 0,-3-3-8 0 0,0 0 0 0 0,0 3-96 0 0,0 0-32 0 0,0 3 0 0 0,0-3 0 0 0,0 4-96 0 0,0-5-64 0 0,0 5 64 0 0,0-1-64 0 0,0-4 288 0 0,0 3 32 0 0,0-1 0 0 0,0-1 0 0 0,0 4-232 0 0,3-1-88 0 0,-3-3 64 0 0,5 0-64 0 0,-5 1 0 0 0,0-1 0 0 0,2 0 0 0 0,2 0 0 0 0,-4-1 96 0 0,0 1-32 0 0,3 4 0 0 0,-3-4 0 0 0,5-3-64 0 0,-3 0 0 0 0,-2 3 0 0 0,0-9 64 0 0,4 3-64 0 0,-4-3 0 0 0,0 6 0 0 0,0 1 64 0 0,0-2-64 0 0,0-5 0 0 0,0 0 0 0 0,0 0 0 0 0,0 0 64 0 0,0 0 0 0 0,0 0 0 0 0,0 0 0 0 0,0 0-64 0 0,0 0 0 0 0,0 0 0 0 0,0 0 0 0 0,0 0 224 0 0,0 0 24 0 0,0 0 8 0 0,0 0 0 0 0,0 0-160 0 0,0-5-24 0 0,0-8-8 0 0,0 4 0 0 0,0 0-64 0 0,-4-4 64 0 0,4 2-64 0 0,0 2 64 0 0,-2-3 0 0 0,2-4 0 0 0,-5 5 0 0 0,5-2 0 0 0,-3 1-64 0 0,3-3 0 0 0,-4-2 0 0 0,2 2 0 0 0,-3-4 0 0 0,5 3 0 0 0,-3-1 0 0 0,0-2 0 0 0,3 4 0 0 0,-4 0 0 0 0,4-3 0 0 0,0 3 0 0 0,0 2 0 0 0,0-1 0 0 0,0-1 0 0 0,0 1 0 0 0,0 4 0 0 0,0 1 0 0 0,0-1 0 0 0,0 5 0 0 0,0-2 0 0 0,0 7 0 0 0,0 0 0 0 0,0 0 0 0 0,0 0 0 0 0,0 0 0 0 0,0 0 0 0 0,0 0 0 0 0,0 0 0 0 0,0 7 0 0 0,4 1 0 0 0,-4 1 0 0 0,0 3 0 0 0,0 0-88 0 0,0 3 24 0 0,0-3 0 0 0,0 4 64 0 0,0-4 0 0 0,0 3 0 0 0,0-3 0 0 0,0 3 0 0 0,0 0 88 0 0,0 0-24 0 0,0-3 0 0 0,3 3-64 0 0,-6-2 0 0 0,3 3 0 0 0,-4-1 0 0 0,4-5 0 0 0,0 5 0 0 0,0-2 0 0 0,-4-1 0 0 0,4 0 0 0 0,-3-2 0 0 0,3-1 0 0 0,0 1 0 0 0,-2-2 0 0 0,2 1 0 0 0,0-1 0 0 0,0-1 0 0 0,0-1 0 0 0,0 3 0 0 0,0-9 0 0 0,0 0 0 0 0,0 0 0 0 0,0 0 0 0 0,0 0 0 0 0,2 6 0 0 0,-2-6 0 0 0,0 0 64 0 0,0 0-64 0 0,0 0 64 0 0,0 0 0 0 0,0 0 0 0 0,0 0 0 0 0,0 0 0 0 0,0 0-64 0 0,0 0 0 0 0,3-9 0 0 0,5 3 0 0 0,-8 6 0 0 0,0 0 0 0 0,3-9 0 0 0,0 3 0 0 0,2-3 0 0 0,-5-4 0 0 0,0 5 0 0 0,0 1 0 0 0,2-2 224 0 0,-2 3 24 0 0,-2-3 8 0 0,2-4 0 0 0,-5 5-256 0 0,5-5 0 0 0,-3 3 0 0 0,3-4 0 0 0,-3 0 0 0 0,3 2 0 0 0,-4-7 0 0 0,4 4 0 0 0,-4 0 0 0 0,4-2 0 0 0,-3-2 0 0 0,3 4 0 0 0,0-1 0 0 0,3 5 0 0 0,-3-2 0 0 0,0 4 0 0 0,0 3-160 0 0,0 1-72 0 0,0 5-24 0 0,0 0 0 0 0,0 0 160 0 0,0 0 24 0 0,0 0 8 0 0,0 0 0 0 0,0 0-400 0 0,0 0-80 0 0,0 0-8 0 0,0 0-5207 0 0,0 0-1049 0 0</inkml:trace>
  <inkml:trace contextRef="#ctx0" brushRef="#br0" timeOffset="6">10955 11114 7568 0 0,'0'0'336'0'0,"0"0"72"0"0,0 0-328 0 0,0 0-80 0 0,0 0 0 0 0,0 0 0 0 0,0 0 832 0 0,0 0 160 0 0,0 0 24 0 0,0 0 8 0 0,0 0-296 0 0,0 0-56 0 0,0 0-16 0 0,0 8 0 0 0,0-1-208 0 0,-2 5-32 0 0,2-3-16 0 0,0 6-1 0 0,-5 0-119 0 0,5 0-24 0 0,-3 1-8 0 0,3-1 0 0 0,0 0-96 0 0,-2-1-24 0 0,2 2 0 0 0,-4 0 0 0 0,4-2-16 0 0,0-5-8 0 0,4-3 0 0 0,-4 3 0 0 0,0 1-8 0 0,0-1 0 0 0,0-9 0 0 0,0 6 0 0 0,0-6-16 0 0,0 0-8 0 0,0 0 0 0 0,0 0 0 0 0,2 5 8 0 0,-2-5 0 0 0,0 0 0 0 0,0 0 0 0 0,0 0 40 0 0,3-3 8 0 0,-3-3 0 0 0,5-2 0 0 0,-5 1 32 0 0,0 1 0 0 0,0-3 8 0 0,0-2 0 0 0,-5-2-80 0 0,5 0-24 0 0,0-2 0 0 0,0 5 0 0 0,-3-5 160 0 0,3-2 24 0 0,0 2 8 0 0,0-3 0 0 0,0 3-256 0 0,0 0 0 0 0,-2-3 0 0 0,2 3 0 0 0,2 1 96 0 0,-2-2-32 0 0,-2 3-64 0 0,2-2 96 0 0,2 6-96 0 0,-2 0 0 0 0,0-1 0 0 0,0 5 0 0 0,0 0 0 0 0,0 5 0 0 0,0 0 0 0 0,0 0 0 0 0,0 0 0 0 0,0 0 0 0 0,0 0 0 0 0,0 0 0 0 0,0 0 0 0 0,0 0 0 0 0,3 10 0 0 0,2 0 0 0 0,-3 2 0 0 0,-2-3 0 0 0,0 3 0 0 0,4 4 0 0 0,0-3 0 0 0,0-3-80 0 0,-4 5 0 0 0,2 0 0 0 0,2-2 80 0 0,0 2 0 0 0,-4-2 0 0 0,3 1 0 0 0,0-2 0 0 0,-3 4 0 0 0,4-1 0 0 0,-4-3 0 0 0,-4 0 0 0 0,4-3 0 0 0,0 0 0 0 0,0 0 0 0 0,0-9 0 0 0,0 0 0 0 0,0 6 0 0 0,0-6 0 0 0,-3 7 0 0 0,3-7 0 0 0,0 0 0 0 0,0 0 0 0 0,0 0 0 0 0,0 0 0 0 0,0 0 64 0 0,0 0-64 0 0,-3-7 96 0 0,3-5-8 0 0,-8 4-8 0 0,6-8 0 0 0,-2 7 16 0 0,0-7 0 0 0,0 2 0 0 0,2-1 0 0 0,-3-4-32 0 0,0 1 0 0 0,5 0 0 0 0,-4 0 0 0 0,1 0-64 0 0,0-1 0 0 0,3-2 0 0 0,0 3 0 0 0,0 3 0 0 0,0 0 0 0 0,-4 3 0 0 0,8-3 0 0 0,-4 6 0 0 0,0 3 0 0 0,0 2 0 0 0,0 4 0 0 0,0 0-160 0 0,0 0-16 0 0,0 0-8 0 0,3 7 0 0 0,4-4-1032 0 0,-2 6-216 0 0,2-4-40 0 0</inkml:trace>
  <inkml:trace contextRef="#ctx0" brushRef="#br0" timeOffset="7">16747 11081 4608 0 0,'0'0'200'0'0,"0"0"48"0"0,0 0-248 0 0,0 0 0 0 0,-3 2 0 0 0,3-2 0 0 0,0 0 1056 0 0,0 0 168 0 0,0 0 32 0 0,0 0 8 0 0,0 0-592 0 0,0 0-128 0 0,0 0-16 0 0,0 0-8 0 0,6 3 40 0 0,4 0 8 0 0,-2 1 0 0 0,6-1 0 0 0,-4-3-168 0 0,0 3-32 0 0,-1-3-8 0 0,1 0 0 0 0,4-3-232 0 0,-3 3-56 0 0,-2 0-8 0 0,-2-3 0 0 0,5 3 80 0 0,-3 0 15 0 0,-2-4 1 0 0,3 4 0 0 0,-3 0-160 0 0,0 0 0 0 0,-7 0 0 0 0,6 0-72 0 0,-6 0 72 0 0,3 0 0 0 0,-3 0 0 0 0,0 0 0 0 0,0 0-96 0 0,0 0 0 0 0,0 0 0 0 0,0 0 1 0 0,0 0-289 0 0,0 0-56 0 0,0 0-8 0 0,0 0-3640 0 0,0 0-720 0 0</inkml:trace>
  <inkml:trace contextRef="#ctx0" brushRef="#br0" timeOffset="8">11014 11159 5064 0 0,'0'0'448'0'0,"0"0"-352"0"0,-3 0-96 0 0,-5 0 0 0 0,7 0 1136 0 0,-4 0 208 0 0,0 0 48 0 0,-4 0 8 0 0,6 0-504 0 0,-4 0-104 0 0,3 0-24 0 0,-1 0 0 0 0,-4-2-224 0 0,3 2-56 0 0,6 0-8 0 0,0 0 0 0 0,0 0-33 0 0,0 0 1 0 0,0 0-8 0 0,0 0 0 0 0,0 0-248 0 0,0 0-56 0 0,0 0-8 0 0,0 0 0 0 0,0 0-56 0 0,6 0-8 0 0,-6 0-64 0 0,12 0 96 0 0,-6 0-32 0 0,4 0 0 0 0,0 0-64 0 0,0 0 96 0 0,1 0-8 0 0,0 0-8 0 0,1 0 0 0 0,2 0 0 0 0,-1 0 16 0 0,2 0 0 0 0,-1 2 0 0 0,1-2 0 0 0,0 0-16 0 0,3 0 0 0 0,-3 0 0 0 0,6 0 0 0 0,-3-2 0 0 0,2 2 0 0 0,1 0 0 0 0,0 0 0 0 0,2 0 8 0 0,0 0 0 0 0,1-5 0 0 0,-2 5 0 0 0,-2 0 8 0 0,0 0 8 0 0,10 0 0 0 0,-3 0 0 0 0,1-5-8 0 0,-2 2-8 0 0,2 1 0 0 0,0 2 0 0 0,-4-4-88 0 0,0 4 64 0 0,-4 0-64 0 0,0 0 64 0 0,0-2-64 0 0,1 2 0 0 0,-4 0 0 0 0,4 0 64 0 0,2 0-64 0 0,-3 0 0 0 0,4-5 72 0 0,-2 10-72 0 0,1-3 104 0 0,1-2-8 0 0,2 0-8 0 0,-2 0 0 0 0,5 0-88 0 0,-4 0 0 0 0,0-2 0 0 0,2 2 0 0 0,-3-5 0 0 0,4 5 0 0 0,-4 0 0 0 0,0 0 0 0 0,-2 0 0 0 0,0 0 0 0 0,1 0 0 0 0,-2 0 0 0 0,-1 5 0 0 0,0-5 0 0 0,1 0 72 0 0,0 2-72 0 0,-2-2 0 0 0,6 0 0 0 0,-6 4 0 0 0,5-2 64 0 0,0-2-64 0 0,0 3 0 0 0,0-3 64 0 0,0 0-64 0 0,4 4 0 0 0,-5-4 64 0 0,1-4-64 0 0,-1 4 0 0 0,2 4 0 0 0,-2-4 72 0 0,-2 0-72 0 0,2 0 0 0 0,-2 0 64 0 0,-1 1-64 0 0,0-1 0 0 0,1 0 0 0 0,3 0 0 0 0,-3 0 64 0 0,3 0-64 0 0,-4 5 0 0 0,4-5 64 0 0,2 0-64 0 0,2 0 0 0 0,0 0 0 0 0,2 0 72 0 0,-2-5-72 0 0,-2 5 0 0 0,5-1 72 0 0,-4-3-72 0 0,1 1 0 0 0,-1 1 0 0 0,-1-2 0 0 0,-1 4 0 0 0,2-2 0 0 0,-3-3 0 0 0,0 5 64 0 0,0-2-64 0 0,2 2 0 0 0,3 0 0 0 0,-2 0 64 0 0,-1 0-64 0 0,2 0 0 0 0,2 0 0 0 0,-3-2 0 0 0,3 2 0 0 0,2-4 0 0 0,-2 4 0 0 0,1 0 0 0 0,-4 0 0 0 0,0 0 0 0 0,1-3 0 0 0,-4 3 0 0 0,0 0 0 0 0,0 0 0 0 0,-1 0 0 0 0,2 0 0 0 0,-2 0 0 0 0,5 0 0 0 0,-5 0 0 0 0,3 0 0 0 0,3 0 0 0 0,-3 0 0 0 0,5 0 0 0 0,-1 0 0 0 0,-2 0 64 0 0,2 0-64 0 0,2 0 64 0 0,-6 0-64 0 0,1 0 0 0 0,1 0 0 0 0,-4 0 0 0 0,-1 0 0 0 0,1 0 0 0 0,0 0 0 0 0,0 0 0 0 0,4 0 0 0 0,-4 0 0 0 0,2 3 0 0 0,-3-3 0 0 0,2 0 0 0 0,2 0 0 0 0,-3 0 0 0 0,4 0 0 0 0,-1 0 0 0 0,0 0 0 0 0,1 0 0 0 0,-3 4 0 0 0,8-2 0 0 0,-7-2 0 0 0,-2 0 0 0 0,0-2 0 0 0,0 2 0 0 0,-4-4 0 0 0,4 4 0 0 0,-5 0 0 0 0,6-3 0 0 0,-2-1 0 0 0,2 4 0 0 0,-2 0 0 0 0,5 0 0 0 0,6-2 0 0 0,-4 2 0 0 0,2 0 0 0 0,-3 0 0 0 0,3 0 0 0 0,-5 0 0 0 0,3-2 0 0 0,-2 2-88 0 0,-4 0 88 0 0,0 0 0 0 0,0 0 64 0 0,0 0-64 0 0,-4 2 0 0 0,4-2 0 0 0,-5 0 0 0 0,5 0 0 0 0,0 0 0 0 0,0 0 0 0 0,0 0 0 0 0,0 0 0 0 0,4 0 0 0 0,-6 0 0 0 0,-1 0 0 0 0,4 0 0 0 0,1 0 0 0 0,2-2 0 0 0,-5 2 0 0 0,1-4-64 0 0,0 4 64 0 0,0 0 64 0 0,-4 0-64 0 0,1 4 88 0 0,-2-2-88 0 0,0-2 0 0 0,1 0 0 0 0,-3 0 0 0 0,-1 0 0 0 0,3 2 0 0 0,-4-2 0 0 0,3 0 0 0 0,-2 0 0 0 0,2 0 0 0 0,-4 0 0 0 0,6 0 0 0 0,-4 0 0 0 0,8 0 0 0 0,-6 0 0 0 0,2 0 0 0 0,-3 4 0 0 0,0-4 0 0 0,4 0 0 0 0,-4 0 64 0 0,7-4-64 0 0,-4 8 0 0 0,-3-4 0 0 0,3 0 0 0 0,-2-4 0 0 0,-1 4 0 0 0,-1-2 0 0 0,2 4 0 0 0,-4-2 0 0 0,2 0 0 0 0,-3 0 0 0 0,1 0 0 0 0,0 0 0 0 0,0 0 0 0 0,0-2 0 0 0,-2 2 0 0 0,6 0 0 0 0,-4 0 0 0 0,0 0 0 0 0,-2 2 0 0 0,2-2 0 0 0,4 4 0 0 0,-4-4 0 0 0,-2 0 0 0 0,2 0 0 0 0,-1 0 0 0 0,1 0 0 0 0,-4 0 0 0 0,1 3 0 0 0,-1-3 0 0 0,0 4 0 0 0,0-4 0 0 0,4 2 0 0 0,0-2 0 0 0,0 0 0 0 0,-1 2 0 0 0,1-2 0 0 0,-1 0 0 0 0,0 5 0 0 0,1-3 0 0 0,0-2 0 0 0,-3 0 0 0 0,2 0 0 0 0,-3 0 0 0 0,1 0 0 0 0,-1 0 0 0 0,-1 0 0 0 0,-1-2 0 0 0,-8 2 0 0 0,10 0 0 0 0,0 0 0 0 0,-10 0 0 0 0,0 0 0 0 0,6-5 0 0 0,-6 5 64 0 0,9 0-64 0 0,-9 0 0 0 0,0 0 0 0 0,0 0 0 0 0,0 0 64 0 0,0 0-64 0 0,9 0 0 0 0,-9 0 0 0 0,6-2 0 0 0,-6 2 0 0 0,0 0 0 0 0,0 0 0 0 0,10 0 0 0 0,-10 0 0 0 0,0 0 0 0 0,0 0 0 0 0,8 0 0 0 0,-8 0 0 0 0,0 0 0 0 0,10 0 0 0 0,-10 0 0 0 0,0 0 0 0 0,6 0 0 0 0,-6 0 0 0 0,0 0 0 0 0,0 0 0 0 0,0 0 0 0 0,8 0 0 0 0,-8 0 0 0 0,0 0 0 0 0,0 0 0 0 0,0 0 0 0 0,0 0 0 0 0,0 0-120 0 0,0 0 40 0 0,0 0 8 0 0,0 0 0 0 0,0 0-224 0 0,0 0-48 0 0,0 0-8 0 0,0 0 0 0 0,0 0-864 0 0,0 0-184 0 0,0 0-32 0 0,-4-2-5703 0 0</inkml:trace>
  <inkml:trace contextRef="#ctx0" brushRef="#br0" timeOffset="9">11201 11480 7080 0 0,'0'0'312'0'0,"4"-2"72"0"0,-4-2-312 0 0,0-2-72 0 0,-4 3 0 0 0,2 1 0 0 0,-6-9 696 0 0,5 9 120 0 0,3 2 24 0 0,-3-2 8 0 0,-5-2-272 0 0,8 4-48 0 0,0 0-16 0 0,0 0 0 0 0,0 0 0 0 0,0 0 0 0 0,-2 4 0 0 0,2-4 0 0 0,0 0-64 0 0,-8 4-8 0 0,6 3-9 0 0,2 2 1 0 0,0-9-280 0 0,-4 10-56 0 0,4 1-16 0 0,0 1 0 0 0,0-2-80 0 0,0-2 0 0 0,0-2 0 0 0,4 4 0 0 0,-4-1 264 0 0,2 1 40 0 0,2-5 8 0 0,0 1 0 0 0,-2 4-224 0 0,6-6-88 0 0,-2 4 64 0 0,4-3-64 0 0,-2 1 96 0 0,1-2-32 0 0,2 1 0 0 0,-1-2 0 0 0,0 1 32 0 0,0-2 0 0 0,4 2 0 0 0,0-1 0 0 0,2-1-96 0 0,-2 2 64 0 0,-3-4-64 0 0,2 0 64 0 0,4 0 56 0 0,0 0 8 0 0,5 0 0 0 0,0 0 0 0 0,0 0-128 0 0,-2-4-104 0 0,0 2 16 0 0,3-1 8 0 0,-3-1 80 0 0,5 2 0 0 0,-4-2 0 0 0,1 1 0 0 0,0 3 0 0 0,-2-2 0 0 0,0-1 0 0 0,1-1 64 0 0,0 1-64 0 0,-1 0 88 0 0,1 1-88 0 0,-1-1 96 0 0,4-1-96 0 0,-1-2 0 0 0,2 4 0 0 0,-2-2 0 0 0,1 1 72 0 0,4 0 0 0 0,6 0 0 0 0,0 0 0 0 0,-1-1-72 0 0,1 4 0 0 0,0 0 0 0 0,0 0 0 0 0,0-1 0 0 0,-3-4 0 0 0,0 5 0 0 0,-1-2 0 0 0,4-1 0 0 0,0-1 0 0 0,0 4 0 0 0,-1-1 0 0 0,10 1 0 0 0,0-4 64 0 0,-1 1-64 0 0,-6 0 64 0 0,2 3-64 0 0,4-4 0 0 0,-8 1 0 0 0,3 3-88 0 0,-4-3 88 0 0,2 3 0 0 0,-1-2 0 0 0,-1 2 0 0 0,4 0 0 0 0,-2-4 0 0 0,0 4 0 0 0,1 0 0 0 0,-3 0 0 0 0,-1 0 0 0 0,3 4 0 0 0,-5-4 0 0 0,1 0 0 0 0,-4 2 0 0 0,-4 1 0 0 0,5 0 0 0 0,-4-3 0 0 0,0 4 0 0 0,0-1 0 0 0,0-3 0 0 0,-4 3 64 0 0,1 1-64 0 0,-1-4 80 0 0,0 1-80 0 0,-3 3 0 0 0,3-1 0 0 0,-6 4 0 0 0,4-6 0 0 0,-7 6 0 0 0,3-1 64 0 0,1-3-64 0 0,-1 3 0 0 0,-1 0 0 0 0,1 1 0 0 0,-3-5 64 0 0,-1 4-64 0 0,-5 1 0 0 0,6-2 0 0 0,-1 1 0 0 0,-3 1 0 0 0,0-1 0 0 0,0 0 64 0 0,-7-6-64 0 0,3 3 0 0 0,4 3 64 0 0,0 3-64 0 0,-7-9 0 0 0,3 3 72 0 0,-3-3-72 0 0,7 5 0 0 0,-7-5 72 0 0,0 0-72 0 0,7 6 64 0 0,-7-6-64 0 0,7 4 80 0 0,0-1-80 0 0,-1 3 64 0 0,-6-6-64 0 0,0 0 0 0 0,0 0 0 0 0,7 7 64 0 0,-7-7-64 0 0,0 0 0 0 0,0 0 72 0 0,10 2-72 0 0,-10-2 80 0 0,0 0-80 0 0,6 0 80 0 0,-6 0-16 0 0,8 0-64 0 0,-8 0 96 0 0,10-7-32 0 0,-3 5 0 0 0,0-4 0 0 0,-7 6 0 0 0,9-3 0 0 0,-5-3 32 0 0,7 0 8 0 0,-5 0 0 0 0,1-3 0 0 0,0 3-104 0 0,-3-2-80 0 0,5 1 16 0 0,-2 4 0 0 0,0-3 64 0 0,3-1 0 0 0,-2 5 0 0 0,2-1 0 0 0,3-4 0 0 0,0 4 0 0 0,-3-2 0 0 0,4-3 0 0 0,-4 6 0 0 0,8 0 96 0 0,-4-2-16 0 0,2 1-8 0 0,5 0-72 0 0,-4 3 0 0 0,-3-3 0 0 0,-1 3 0 0 0,2-3 0 0 0,0-1 0 0 0,6 4 0 0 0,0 4 0 0 0,-1-4 0 0 0,0 3 0 0 0,-2-3 0 0 0,2 0 0 0 0,0 3 0 0 0,4 0-72 0 0,-7 0 0 0 0,0 1 0 0 0,3-2 72 0 0,2-2 0 0 0,-6 0 0 0 0,5 0 0 0 0,-1 2 0 0 0,-4 2 0 0 0,2 0 0 0 0,3-4 0 0 0,-1 0 0 0 0,4 3 88 0 0,3-3-24 0 0,-6 0 0 0 0,-6 0-64 0 0,7 0 0 0 0,3 0 0 0 0,-2 0 0 0 0,3 0 0 0 0,-1 2 0 0 0,2-4 0 0 0,-1 2 0 0 0,1 0 0 0 0,-2 0 0 0 0,-2 0-80 0 0,2 2 80 0 0,-5-2 0 0 0,0-2 0 0 0,-2 2 64 0 0,2 2-64 0 0,4-2 0 0 0,-4 0 0 0 0,1 0 0 0 0,2 0 0 0 0,4 0 0 0 0,2 0 0 0 0,-6-2 0 0 0,1 2 0 0 0,2 0 0 0 0,1 2 0 0 0,5-2 72 0 0,-5 0-72 0 0,1 0 64 0 0,-2 0-64 0 0,2 0 0 0 0,-4 0 0 0 0,0 0 0 0 0,0 3 0 0 0,0-3 0 0 0,0 0-80 0 0,-4 0 80 0 0,4 0 0 0 0,2 0 0 0 0,-3 0 0 0 0,5 0 0 0 0,-4 0 0 0 0,4 3 0 0 0,-4 1 0 0 0,0-4 0 0 0,-2 3 0 0 0,7-6 0 0 0,0 6 0 0 0,-1-1 0 0 0,-1-2 0 0 0,0 0 0 0 0,-3 0 0 0 0,0 0 0 0 0,0 0 0 0 0,-5 0 0 0 0,5 0 0 0 0,-5 3 0 0 0,4-3 0 0 0,-3 0 0 0 0,0 0 0 0 0,4 0 0 0 0,-2 0 0 0 0,-2 0 0 0 0,0 0 0 0 0,4 0 0 0 0,-4 0 0 0 0,4 0 0 0 0,3 0 0 0 0,0 0 0 0 0,1 0 0 0 0,-1-3 0 0 0,1 3 64 0 0,-1 0-64 0 0,-3-2 0 0 0,0 2 0 0 0,0 0 64 0 0,-4 0-64 0 0,4 0 0 0 0,-5 0 0 0 0,-1 0 0 0 0,-2 0 0 0 0,3 0 0 0 0,0-3 0 0 0,-1 3 0 0 0,2 0 0 0 0,-4 0 0 0 0,2 0 0 0 0,-2 0 0 0 0,1 0 0 0 0,2 0 0 0 0,-3 0 0 0 0,-3 0 0 0 0,4 0 0 0 0,1 0 0 0 0,-5 0 0 0 0,4 0 0 0 0,0-4 0 0 0,0 4 72 0 0,-3-3-72 0 0,0 3 0 0 0,-1 0 80 0 0,-3 0-80 0 0,4 0 64 0 0,-3-3-64 0 0,-2 3 0 0 0,-3 0 0 0 0,-6 0 0 0 0,12-2 0 0 0,-6 2 0 0 0,-6 0 0 0 0,11-3 0 0 0,-11 3 0 0 0,5 0 104 0 0,-5 0-16 0 0,8-4-8 0 0,-2 0 0 0 0,-6 4-16 0 0,8 0-64 0 0,-2-2 96 0 0,4 0-32 0 0,-5-2-64 0 0,0 4 80 0 0,-5 0-80 0 0,8-3 80 0 0,-2 0-80 0 0,2 0 0 0 0,-2 3 0 0 0,-6 0 0 0 0,7-3 0 0 0,-7 3 64 0 0,0 0-64 0 0,0 0 0 0 0,7-4 0 0 0,-7 4 64 0 0,4-6-64 0 0,-2 1 0 0 0,-2 5 72 0 0,0-5-72 0 0,-2-2 80 0 0,2 0-80 0 0,-4-1 128 0 0,0 2-32 0 0,1-4 0 0 0,-1 5 0 0 0,-4-4-736 0 0,3 2-160 0 0,-3 1-24 0 0,-2-3-8007 0 0</inkml:trace>
  <inkml:trace contextRef="#ctx0" brushRef="#br0" timeOffset="10">13844 12061 9216 0 0,'0'0'816'0'0,"0"0"-656"0"0,0-7-160 0 0,0 7 0 0 0,-4-1 880 0 0,-3-3 144 0 0,4-3 24 0 0,-4 5 8 0 0,1 0-392 0 0,-2 2-80 0 0,-1 0-8 0 0,-2 0-9 0 0,2 0-31 0 0,-6 2-8 0 0,2 0 0 0 0,-1 5 0 0 0,-3-2-112 0 0,0 9-32 0 0,1-6 0 0 0,-2 7 0 0 0,-2 0-32 0 0,2 0-16 0 0,-2 7 0 0 0,1-5 0 0 0,0 5-88 0 0,6 2-24 0 0,0 3 0 0 0,3-3 0 0 0,-1-3-88 0 0,4 1-16 0 0,7-1-8 0 0,4 1 0 0 0,3-2-112 0 0,0 5 0 0 0,3-7 64 0 0,3 3-64 0 0,5-6 72 0 0,1 0-8 0 0,-1-6 0 0 0,7 4 0 0 0,-6-4-64 0 0,1-4 0 0 0,4-5 0 0 0,0 4 64 0 0,-4-8-208 0 0,4 4-48 0 0,0-5 0 0 0,-1-2-8 0 0,-2 1-856 0 0,3 1-160 0 0,-7-8-40 0 0,7 5-6543 0 0</inkml:trace>
  <inkml:trace contextRef="#ctx0" brushRef="#br0" timeOffset="11">13625 12251 11056 0 0,'0'0'984'0'0,"-10"0"-792"0"0,3 3-192 0 0,0 0 0 0 0,4-6 792 0 0,3 3 112 0 0,-6 3 24 0 0,6-3 8 0 0,0 0-352 0 0,0 0-73 0 0,0 0-7 0 0,6 5-8 0 0,4-4-168 0 0,1-1-32 0 0,6 3-8 0 0,-1-3 0 0 0,1-3-56 0 0,7 3-8 0 0,0 0-8 0 0,0-1 0 0 0,3-4-216 0 0,0-1-112 0 0,4 4 16 0 0,0-5 0 0 0,-1 5-608 0 0,-3-2-128 0 0,2-2-16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1:18.504"/>
    </inkml:context>
    <inkml:brush xml:id="br0">
      <inkml:brushProperty name="width" value="0.05" units="cm"/>
      <inkml:brushProperty name="height" value="0.05" units="cm"/>
      <inkml:brushProperty name="color" value="#E71224"/>
    </inkml:brush>
  </inkml:definitions>
  <inkml:trace contextRef="#ctx0" brushRef="#br0">6 0 7832 0 0,'0'0'602'0'0,"0"0"-255"0"0,0 0 400 0 0,0 0 217 0 0,-1 13 2694 0 0,-2 44-1146 0 0,2-48-1577 0 0,1-9-929 0 0,0 0 0 0 0,0 1 0 0 0,0-1 1 0 0,0 0-1 0 0,0 0 0 0 0,0 0 0 0 0,0 0 0 0 0,0 0 0 0 0,0 0 0 0 0,0 0 0 0 0,0 0 0 0 0,0 0 1 0 0,0 0-1 0 0,0 0 0 0 0,0 0 0 0 0,0 0 0 0 0,0 0 0 0 0,0 0 0 0 0,0 0 0 0 0,0 0 1 0 0,0 0-1 0 0,0 0 0 0 0,0 0 0 0 0,0 0 0 0 0,0 0 0 0 0,0 0 0 0 0,0 0 0 0 0,0 0 1 0 0,1 0-1 0 0,-1 0 0 0 0,0 0 0 0 0,0 0 0 0 0,0 0 0 0 0,0 0 0 0 0,0 0 0 0 0,0 0 1 0 0,0 0-1 0 0,0 0 0 0 0,0 0 0 0 0,0 0 0 0 0,0 0 0 0 0,0 0 0 0 0,0 0 0 0 0,0 0 0 0 0,0 0 1 0 0,0 0-1 0 0,0 0 0 0 0,0 0 0 0 0,1 0 0 0 0,-1 0 0 0 0,0 0 0 0 0,0 0 0 0 0,0 0 1 0 0,0 0-1 0 0,0 0 0 0 0,0 0 0 0 0,0 0 0 0 0,0 0 0 0 0,0 0 0 0 0,0 0 0 0 0,0 0 1 0 0,0 0-1 0 0,0 0 0 0 0,0-1 0 0 0,0 1 0 0 0,10-15 42 0 0,-1 1 272 0 0,-6 10-199 0 0,0 1-33 0 0,1-1 0 0 0,-1 1 0 0 0,1-1-1 0 0,4-2 1 0 0,-7 5-80 0 0,0 1 0 0 0,1-1-1 0 0,-1 0 1 0 0,0 1 0 0 0,0-1-1 0 0,1 1 1 0 0,-1 0 0 0 0,0-1 0 0 0,0 1-1 0 0,1 0 1 0 0,-1 0 0 0 0,0 0 0 0 0,1-1-1 0 0,-1 2 1 0 0,0-1 0 0 0,1 0-1 0 0,-1 0 1 0 0,0 0 0 0 0,1 1 0 0 0,1-1-1 0 0,-2 2 34 0 0,1-1 0 0 0,0 1 0 0 0,0-1 0 0 0,-1 1 0 0 0,1 0 0 0 0,-1 0 0 0 0,1 0 0 0 0,-1 0 0 0 0,0 0 0 0 0,1 0 0 0 0,-1 0 0 0 0,0 0 0 0 0,-1 0 0 0 0,1 0 0 0 0,0 1 0 0 0,-1-1-1 0 0,1 3 1 0 0,6 14-270 0 0,-6-13 54 0 0,1 2-547 0 0,-1-6-2904 0 0,4-2-1922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1:18.505"/>
    </inkml:context>
    <inkml:brush xml:id="br0">
      <inkml:brushProperty name="width" value="0.05" units="cm"/>
      <inkml:brushProperty name="height" value="0.05" units="cm"/>
      <inkml:brushProperty name="color" value="#E71224"/>
    </inkml:brush>
  </inkml:definitions>
  <inkml:trace contextRef="#ctx0" brushRef="#br0">5 3 10136 0 0,'1'0'777'0'0,"0"-2"-377"0"0,-1 2 289 0 0,0 0 177 0 0,0 0 35 0 0,-6 7 806 0 0,6 41-286 0 0,0-8-671 0 0,3 27 84 0 0,1-12-481 0 0,1-27-236 0 0,-5-27-124 0 0,0 0 1 0 0,0-1-1 0 0,1 1 0 0 0,-1-1 0 0 0,0 1 0 0 0,0 0 0 0 0,1-1 0 0 0,-1 1 0 0 0,0-1 0 0 0,1 1 0 0 0,-1-1 0 0 0,1 1 0 0 0,-1-1 0 0 0,0 1 0 0 0,1-1 0 0 0,-1 0 1 0 0,1 1-1 0 0,-1-1 0 0 0,1 1 0 0 0,0-1 0 0 0,-1 0 0 0 0,1 0 0 0 0,-1 1 0 0 0,1-1 0 0 0,-1 0 0 0 0,1 0 0 0 0,0 0 0 0 0,-1 1 0 0 0,2-1 0 0 0,0 0-192 0 0,0 0-1 0 0,0 1 0 0 0,0-1 0 0 0,0 0 0 0 0,0 0 0 0 0,0 0 0 0 0,0 0 1 0 0,3-2-1 0 0,-4 2 58 0 0,0 0 1 0 0,-1 0-1 0 0,1 0 1 0 0,-1-1-1 0 0,1 1 1 0 0,-1 0-1 0 0,1-1 1 0 0,-1 1 0 0 0,1 0-1 0 0,-1-1 1 0 0,1 1-1 0 0,-1-1 1 0 0,0 1-1 0 0,1 0 1 0 0,-1-1-1 0 0,0 1 1 0 0,1-2-1 0 0,4-3-1168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1:18.506"/>
    </inkml:context>
    <inkml:brush xml:id="br0">
      <inkml:brushProperty name="width" value="0.05" units="cm"/>
      <inkml:brushProperty name="height" value="0.05" units="cm"/>
      <inkml:brushProperty name="color" value="#E71224"/>
    </inkml:brush>
  </inkml:definitions>
  <inkml:trace contextRef="#ctx0" brushRef="#br0">0 10 1840 0 0,'0'0'613'0'0,"0"0"1905"0"0,0 0 833 0 0,2-1 3590 0 0,9 0-5495 0 0,12-2-733 0 0,25 1 0 0 0,-6 1-5864 0 0,-25-1-417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1:18.507"/>
    </inkml:context>
    <inkml:brush xml:id="br0">
      <inkml:brushProperty name="width" value="0.05" units="cm"/>
      <inkml:brushProperty name="height" value="0.05" units="cm"/>
      <inkml:brushProperty name="color" value="#E71224"/>
    </inkml:brush>
  </inkml:definitions>
  <inkml:trace contextRef="#ctx0" brushRef="#br0">13 12 6448 0 0,'0'0'576'0'0,"0"-3"-464"0"0,-2 1-112 0 0,2 2 0 0 0,-1-1 1104 0 0,1 1 200 0 0,-1-3 40 0 0,1 3 0 0 0,-3-2-920 0 0,3 2-184 0 0,0 0-40 0 0,0 0-8 0 0,0 0-192 0 0,-3 0 0 0 0,0 0 0 0 0,3 0 0 0 0,0 0-976 0 0,0 0-184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1:18.508"/>
    </inkml:context>
    <inkml:brush xml:id="br0">
      <inkml:brushProperty name="width" value="0.05" units="cm"/>
      <inkml:brushProperty name="height" value="0.05" units="cm"/>
      <inkml:brushProperty name="color" value="#E71224"/>
    </inkml:brush>
  </inkml:definitions>
  <inkml:trace contextRef="#ctx0" brushRef="#br0">25 1 10136 0 0,'0'0'777'0'0,"0"0"-414"0"0,0 0 131 0 0,0 0 108 0 0,7 17 3508 0 0,-7-16-3962 0 0,0 1 0 0 0,0-1 0 0 0,0 1 0 0 0,0-1 0 0 0,-1 1 0 0 0,1-1-1 0 0,-1 1 1 0 0,1-1 0 0 0,-1 1 0 0 0,1-1 0 0 0,-1 0 0 0 0,0 1 0 0 0,1-1 0 0 0,-1 0 0 0 0,-2 3 0 0 0,-11 8-3639 0 0,11-9 1534 0 0,-2 1-3796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1:21.897"/>
    </inkml:context>
    <inkml:brush xml:id="br0">
      <inkml:brushProperty name="width" value="0.05" units="cm"/>
      <inkml:brushProperty name="height" value="0.05" units="cm"/>
      <inkml:brushProperty name="color" value="#E71224"/>
    </inkml:brush>
  </inkml:definitions>
  <inkml:trace contextRef="#ctx0" brushRef="#br0">0 11 2304 0 0,'0'-1'167'0'0,"0"1"-33"0"0,0 0 1 0 0,0 1 0 0 0,0-1 0 0 0,0 0-1 0 0,0 0 1 0 0,0 0 0 0 0,0 0 0 0 0,0 0 0 0 0,1 0-1 0 0,-1 0 1 0 0,0 0 0 0 0,0 0 0 0 0,0 0-1 0 0,0 0 1 0 0,0 0 0 0 0,0 0 0 0 0,0 0 0 0 0,0 0-1 0 0,0 0 1 0 0,0 0 0 0 0,0 0 0 0 0,0 0 0 0 0,0 0-1 0 0,0 0 1 0 0,0 0 0 0 0,0 0 0 0 0,0 0-1 0 0,0 0 1 0 0,0 0 0 0 0,0 0 0 0 0,0 0 0 0 0,1 0-1 0 0,-1 0 1 0 0,0 0 0 0 0,0 0 0 0 0,0-1-1 0 0,0 1 1 0 0,0 0 0 0 0,0 0 0 0 0,0 0 0 0 0,0 0-1 0 0,0 0 1 0 0,0 0 0 0 0,0 0 0 0 0,0 0-1 0 0,0 0 1 0 0,0 0 0 0 0,0 0 0 0 0,0 0 0 0 0,0 0-1 0 0,0 0 1 0 0,0 0 0 0 0,0 0 0 0 0,0 0-1 0 0,0 0 1 0 0,0 0 0 0 0,0 0 0 0 0,0 0 0 0 0,0 0-1 0 0,0-1 1 0 0,0 1 0 0 0,0 0 0 0 0,0 0-1 0 0,0 0 1 0 0,4 6 1274 0 0,2 8-2075 0 0,-5 1 720 0 0,-1-1-1 0 0,-1 1 1 0 0,0 0 0 0 0,-5 26-1 0 0,5-34 138 0 0,2-8 360 0 0,4-13 414 0 0,-3 8-1098 0 0,14-25 46 0 0,-12 25 115 0 0,-1 1-1 0 0,0-1 1 0 0,-1 0 0 0 0,1 0 0 0 0,2-9 0 0 0,-5 12-28 0 0,1 1 0 0 0,0 0 0 0 0,-1 0 0 0 0,1 0 0 0 0,0 0 0 0 0,1 0 0 0 0,-1 0 0 0 0,0 0 0 0 0,0 1 0 0 0,1-1 0 0 0,-1 0 0 0 0,1 1 0 0 0,3-4 0 0 0,3-2 0 0 0,-6 4 0 0 0,-2 3-1 0 0,1 0 0 0 0,-1 0 1 0 0,0 0-1 0 0,0 0 1 0 0,1 0-1 0 0,-1 0 1 0 0,0 0-1 0 0,0 0 0 0 0,1 0 1 0 0,-1 0-1 0 0,0 0 1 0 0,0 0-1 0 0,1 0 1 0 0,-1 0-1 0 0,0 0 0 0 0,1 0 1 0 0,-1 1-1 0 0,0-1 1 0 0,0 0-1 0 0,0 0 1 0 0,1 0-1 0 0,-1 0 0 0 0,0 0 1 0 0,0 1-1 0 0,1-1 1 0 0,-1 0-1 0 0,0 0 1 0 0,0 0-1 0 0,0 1 0 0 0,3 2-59 0 0,-2 1 56 0 0,0-1-1 0 0,0 0 0 0 0,-1 1 0 0 0,1-1 1 0 0,-1 1-1 0 0,0-1 0 0 0,0 1 0 0 0,0-1 1 0 0,0 0-1 0 0,-2 6 0 0 0,1 6 73 0 0,3 18-36 0 0,-2-33-134 0 0,0 0-5 0 0,0 0 39 0 0,0 0 116 0 0,3-1-37 0 0,-1 0 1 0 0,1 0-1 0 0,-1-1 0 0 0,0 1 1 0 0,0-1-1 0 0,1 0 0 0 0,-1 1 1 0 0,0-1-1 0 0,-1 0 0 0 0,1 0 1 0 0,0 0-1 0 0,2-4 0 0 0,-3 4-43 0 0,10-13 110 0 0,-7 10-104 0 0,0 0-1 0 0,0 0 1 0 0,8-8 0 0 0,-11 12 42 0 0,1 0 0 0 0,-1 0 0 0 0,1 0 0 0 0,-1 0 0 0 0,1 0 1 0 0,-1 0-1 0 0,1 1 0 0 0,-1-1 0 0 0,1 1 0 0 0,0-1 0 0 0,-1 1 0 0 0,1-1 1 0 0,0 1-1 0 0,-1 0 0 0 0,1 0 0 0 0,0 0 0 0 0,0 0 0 0 0,2 0 1 0 0,-3 0 0 0 0,0 1 0 0 0,0-1 1 0 0,0 1-1 0 0,0-1 1 0 0,0 1-1 0 0,-1-1 1 0 0,1 1-1 0 0,0-1 1 0 0,0 1-1 0 0,0 0 0 0 0,-1-1 1 0 0,1 1-1 0 0,0 0 1 0 0,-1 0-1 0 0,1-1 1 0 0,-1 1-1 0 0,1 0 1 0 0,-1 0-1 0 0,1 0 0 0 0,-1 0 1 0 0,1 1-1 0 0,6 23 287 0 0,-6-19-215 0 0,2 5-124 0 0,0 0 1 0 0,-1 0 0 0 0,0 14-1 0 0,-2-24-797 0 0,0-1-2561 0 0,0 0-1100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1:21.898"/>
    </inkml:context>
    <inkml:brush xml:id="br0">
      <inkml:brushProperty name="width" value="0.05" units="cm"/>
      <inkml:brushProperty name="height" value="0.05" units="cm"/>
      <inkml:brushProperty name="color" value="#E71224"/>
    </inkml:brush>
  </inkml:definitions>
  <inkml:trace contextRef="#ctx0" brushRef="#br0">0 71 9216 0 0,'0'0'706'0'0,"0"0"-372"0"0,0 0 156 0 0,0 0 112 0 0,13 9 1991 0 0,-11-9-2536 0 0,1 0 0 0 0,-1 0 0 0 0,0 0 0 0 0,0 0 0 0 0,1-1 0 0 0,-1 1 1 0 0,0-1-1 0 0,0 0 0 0 0,1 1 0 0 0,-1-1 0 0 0,0 0 0 0 0,0 0 0 0 0,0-1 0 0 0,0 1 0 0 0,3-3 0 0 0,0 0 12 0 0,0 0 0 0 0,0-1 0 0 0,0 1 0 0 0,5-9 1 0 0,-9 13-46 0 0,-1-1 1 0 0,1 0 0 0 0,-1 0 0 0 0,1 0 0 0 0,-1 0 0 0 0,1-1 0 0 0,-1 1 0 0 0,0 0 0 0 0,1 0 0 0 0,-1 0-1 0 0,0 0 1 0 0,0 0 0 0 0,0 0 0 0 0,0-1 0 0 0,0 1 0 0 0,0 0 0 0 0,0 0 0 0 0,0 0 0 0 0,0 0-1 0 0,-1 0 1 0 0,1 0 0 0 0,0 0 0 0 0,-1-1 0 0 0,0 0 0 0 0,1 1-9 0 0,-1 0 1 0 0,1 1-1 0 0,-1-1 1 0 0,1 1-1 0 0,-1-1 1 0 0,1 1-1 0 0,-1-1 0 0 0,0 1 1 0 0,1 0-1 0 0,-1-1 1 0 0,1 1-1 0 0,-1-1 1 0 0,0 1-1 0 0,1 0 1 0 0,-1 0-1 0 0,0-1 0 0 0,0 1 1 0 0,1 0-1 0 0,-1 0 1 0 0,0 0-1 0 0,1 0 1 0 0,-1 0-1 0 0,0 0 0 0 0,0 0 1 0 0,1 0-1 0 0,-1 0 1 0 0,0 0-1 0 0,0 1 1 0 0,1-1-1 0 0,-1 0 1 0 0,0 0-1 0 0,1 1 0 0 0,-1-1 1 0 0,0 0-1 0 0,1 1 1 0 0,-1-1-1 0 0,1 0 1 0 0,-1 1-1 0 0,0 0 0 0 0,-2 1 32 0 0,0 1-1 0 0,0 0 1 0 0,0 0-1 0 0,1 0 1 0 0,0 0-1 0 0,-1 0 0 0 0,1 0 1 0 0,0 0-1 0 0,0 1 1 0 0,1-1-1 0 0,-3 6 1 0 0,-1 6 302 0 0,-4 22 0 0 0,7-28-181 0 0,1-8-167 0 0,1 1-1 0 0,-1-1 1 0 0,1 1 0 0 0,0-1 0 0 0,0 1-1 0 0,0-1 1 0 0,0 1 0 0 0,0-1-1 0 0,0 1 1 0 0,0-1 0 0 0,1 0-1 0 0,-1 1 1 0 0,0-1 0 0 0,1 1-1 0 0,-1-1 1 0 0,1 1 0 0 0,0-1-1 0 0,-1 0 1 0 0,1 1 0 0 0,0-1-1 0 0,0 0 1 0 0,0 0 0 0 0,0 0-1 0 0,0 0 1 0 0,0 0 0 0 0,0 0-1 0 0,0 0 1 0 0,0 0 0 0 0,1 0 0 0 0,-1 0-1 0 0,2 0 1 0 0,0 1-27 0 0,0-1 0 0 0,0 0-1 0 0,0 0 1 0 0,1 0 0 0 0,-1-1 0 0 0,0 1 0 0 0,1-1 0 0 0,-1 0-1 0 0,0 1 1 0 0,1-2 0 0 0,-1 1 0 0 0,6-1 0 0 0,-6 0-25 0 0,15-2-1329 0 0,-6-1-2533 0 0,1 0-1384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1:21.899"/>
    </inkml:context>
    <inkml:brush xml:id="br0">
      <inkml:brushProperty name="width" value="0.05" units="cm"/>
      <inkml:brushProperty name="height" value="0.05" units="cm"/>
      <inkml:brushProperty name="color" value="#E71224"/>
    </inkml:brush>
  </inkml:definitions>
  <inkml:trace contextRef="#ctx0" brushRef="#br0">0 50 9328 0 0,'0'0'429'0'0,"0"0"-13"0"0,21 6 1840 0 0,-13-6-1699 0 0,-1 0 1 0 0,1-1-1 0 0,13-3 1 0 0,-19 4-533 0 0,0-1 1 0 0,0 1 0 0 0,0-1 0 0 0,0 0-1 0 0,1 0 1 0 0,-2 0 0 0 0,1 0 0 0 0,0 0-1 0 0,0 0 1 0 0,0-1 0 0 0,0 1 0 0 0,-1 0-1 0 0,1-1 1 0 0,-1 0 0 0 0,1 1 0 0 0,-1-1-1 0 0,2-3 1 0 0,-2 4-9 0 0,-1 1-1 0 0,1-1 1 0 0,-1 1-1 0 0,0-1 1 0 0,1 0-1 0 0,-1 1 1 0 0,0-1-1 0 0,0 1 1 0 0,1-1-1 0 0,-1 0 1 0 0,0 1-1 0 0,0-1 0 0 0,0 0 1 0 0,0 1-1 0 0,0-1 1 0 0,0 0-1 0 0,0 0 1 0 0,0 1-1 0 0,0-1 1 0 0,0 0-1 0 0,0 1 1 0 0,-1-1-1 0 0,1 0 1 0 0,0 1-1 0 0,0-1 1 0 0,-1 1-1 0 0,1-1 1 0 0,0 0-1 0 0,-1 1 1 0 0,1-1-1 0 0,0 1 1 0 0,-1-1-1 0 0,1 1 1 0 0,-1-1-1 0 0,1 1 1 0 0,-1-1-1 0 0,1 1 1 0 0,-1 0-1 0 0,0-1 1 0 0,1 1-1 0 0,-1 0 0 0 0,1-1 1 0 0,-1 1-1 0 0,0 0 1 0 0,1 0-1 0 0,-1-1 1 0 0,0 1-1 0 0,1 0 1 0 0,-1 0-1 0 0,-1 0 1 0 0,0 0-15 0 0,-1-1-1 0 0,0 1 1 0 0,1 0 0 0 0,-1 0-1 0 0,0 1 1 0 0,1-1 0 0 0,-1 0 0 0 0,0 1-1 0 0,1 0 1 0 0,-1-1 0 0 0,-3 3 0 0 0,2-1 46 0 0,0 1 0 0 0,1 0 0 0 0,0 0 0 0 0,-1 0 0 0 0,1 0 0 0 0,0 0 0 0 0,1 1 0 0 0,-1-1 0 0 0,1 1 0 0 0,-1 0 0 0 0,1 0 0 0 0,-2 5 0 0 0,2-4 53 0 0,0 1 1 0 0,0-1-1 0 0,0 0 1 0 0,1 1-1 0 0,0-1 0 0 0,0 1 1 0 0,1-1-1 0 0,-1 1 1 0 0,2 7-1 0 0,-1-12-91 0 0,0 0-1 0 0,0 0 1 0 0,0 0-1 0 0,1 0 1 0 0,-1 0-1 0 0,0 0 1 0 0,1 0-1 0 0,-1 0 1 0 0,1 0-1 0 0,-1 0 1 0 0,1 0-1 0 0,0 0 1 0 0,-1 0-1 0 0,1-1 1 0 0,0 1-1 0 0,0 0 1 0 0,-1-1-1 0 0,1 1 1 0 0,0 0-1 0 0,0-1 1 0 0,0 1-1 0 0,0-1 1 0 0,0 1-1 0 0,0-1 1 0 0,-1 0-1 0 0,1 1 1 0 0,0-1-1 0 0,0 0 1 0 0,1 0-1 0 0,-1 1 1 0 0,0-1-1 0 0,0 0 1 0 0,0 0 0 0 0,0 0-1 0 0,0 0 1 0 0,1-1-1 0 0,5 1-44 0 0,1-1-1 0 0,-1-1 0 0 0,14-4 1 0 0,-16 5-35 0 0,8-4-1852 0 0,23-11-1 0 0,-16 6 462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1:21.900"/>
    </inkml:context>
    <inkml:brush xml:id="br0">
      <inkml:brushProperty name="width" value="0.05" units="cm"/>
      <inkml:brushProperty name="height" value="0.05" units="cm"/>
      <inkml:brushProperty name="color" value="#E71224"/>
    </inkml:brush>
  </inkml:definitions>
  <inkml:trace contextRef="#ctx0" brushRef="#br0">2 2 7368 0 0,'0'0'568'0'0,"0"0"-374"0"0,0-1-4 0 0,0 1 679 0 0,0 0 291 0 0,0 0 51 0 0,0 0-113 0 0,0 22 425 0 0,-1 11-684 0 0,1 0 0 0 0,2 0 0 0 0,2 0 1 0 0,7 34-1 0 0,-10-63-754 0 0,1 0 1 0 0,-1 0 0 0 0,1 0 0 0 0,0-1-1 0 0,0 1 1 0 0,0 0 0 0 0,4 5-1 0 0,-5-8-152 0 0,0 0 0 0 0,0 0 0 0 0,0 0 1 0 0,0-1-1 0 0,0 1 0 0 0,0 0 0 0 0,0 0 0 0 0,0-1 0 0 0,1 1 0 0 0,-1 0 0 0 0,0-1 0 0 0,2 1 0 0 0,-2-1-245 0 0,0 0-1 0 0,0 0 1 0 0,0 0 0 0 0,0 0-1 0 0,0 0 1 0 0,0 0-1 0 0,0 0 1 0 0,0 0 0 0 0,0 0-1 0 0,0-1 1 0 0,0 1-1 0 0,0 0 1 0 0,0-1 0 0 0,0 1-1 0 0,0-1 1 0 0,0 1-1 0 0,1-2 1 0 0,4-2-5105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1:21.901"/>
    </inkml:context>
    <inkml:brush xml:id="br0">
      <inkml:brushProperty name="width" value="0.05" units="cm"/>
      <inkml:brushProperty name="height" value="0.05" units="cm"/>
      <inkml:brushProperty name="color" value="#E71224"/>
    </inkml:brush>
  </inkml:definitions>
  <inkml:trace contextRef="#ctx0" brushRef="#br0">1 7 12752 0 0,'0'0'280'0'0,"0"0"56"0"0,0 0 16 0 0,5 1 8 0 0,2-2-288 0 0,0 1-72 0 0,1 0 0 0 0,1-1 0 0 0,1 1 248 0 0,0-2 32 0 0,4 2 8 0 0,-2-2 0 0 0,0 2-224 0 0,0 0-64 0 0,1 0 0 0 0,3-2-4064 0 0,-4 4-848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05T11:56:43.340"/>
    </inkml:context>
    <inkml:brush xml:id="br0">
      <inkml:brushProperty name="width" value="0.05" units="cm"/>
      <inkml:brushProperty name="height" value="0.05" units="cm"/>
      <inkml:brushProperty name="color" value="#E71225"/>
      <inkml:brushProperty name="fitToCurve" value="1"/>
    </inkml:brush>
    <inkml:brush xml:id="br1">
      <inkml:brushProperty name="width" value="0.05" units="cm"/>
      <inkml:brushProperty name="height" value="0.05" units="cm"/>
      <inkml:brushProperty name="color" value="#849398"/>
      <inkml:brushProperty name="fitToCurve" value="1"/>
    </inkml:brush>
  </inkml:definitions>
  <inkml:trace contextRef="#ctx0" brushRef="#br0">8805 10490 10136 0 0,'0'0'896'0'0,"0"0"-712"0"0,-11-2-184 0 0,-4-2 0 0 0,-7 8 272 0 0,6-4 16 0 0,-4 2 8 0 0,-2 5 0 0 0,-4-2 8 0 0,3 4 0 0 0,4 1 0 0 0,-1 6 0 0 0,0-1 240 0 0,-4 0 56 0 0,4 3 8 0 0,-4 3 0 0 0,3 3-17 0 0,1-1 1 0 0,0 5 0 0 0,0 4 0 0 0,-1 5-296 0 0,0 0-56 0 0,4 6-16 0 0,3-5 0 0 0,0 6 0 0 0,5-3 0 0 0,-2 2 0 0 0,4-4 0 0 0,7 3 0 0 0,0 1 0 0 0,7-1 0 0 0,-3 0 0 0 0,6 1 16 0 0,0-3 0 0 0,4-2 0 0 0,7 3 0 0 0,-5-3-240 0 0,9-1 0 0 0,-2-4 0 0 0,9-3 0 0 0,-2-2 0 0 0,0-1 0 0 0,2 0 0 0 0,4-6 0 0 0,11 1 64 0 0,-10-8-64 0 0,-8 1 88 0 0,4-6-88 0 0,12 0 0 0 0,-5-4-136 0 0,-2-5 8 0 0,-8 0 8 0 0,-2-5-32 0 0,3 0-8 0 0,6-5 0 0 0,-4-1 0 0 0,-4-5 80 0 0,0 1 16 0 0,9-3 0 0 0,-4-4 0 0 0,-6 2 64 0 0,-4-7 0 0 0,-1-1 0 0 0,1-2 64 0 0,0-3 168 0 0,-4-1 40 0 0,-6-2 8 0 0,2 0 0 0 0,5-4-160 0 0,-7 1-32 0 0,-10-4-8 0 0,-1 1 0 0 0,7-2 0 0 0,-10-2 0 0 0,-10-3 0 0 0,0-3 0 0 0,-4 4-8 0 0,0 0 0 0 0,7 0 0 0 0,-13-1 0 0 0,-7 3-72 0 0,3 7 0 0 0,0 1 0 0 0,-3 1 0 0 0,-8 3 136 0 0,6 4-8 0 0,-5-1-8 0 0,0 8 0 0 0,-4-2-120 0 0,-3 5 0 0 0,-7-2-72 0 0,11 7 72 0 0,10 0-192 0 0,-8 9 16 0 0,-5-1 0 0 0,5 7 0 0 0,8 4-688 0 0,6 2-128 0 0,-1 3-32 0 0</inkml:trace>
  <inkml:trace contextRef="#ctx0" brushRef="#br0" timeOffset="1">9026 10836 6912 0 0,'-7'-7'608'0'0,"0"-2"-480"0"0,4-3-128 0 0,3 5 0 0 0,0-1 1728 0 0,3 1 320 0 0,-3-2 64 0 0,0 4 8 0 0,3-2-1201 0 0,-3 7-247 0 0,0 0-40 0 0,0 0-16 0 0,0 0-216 0 0,0 0-48 0 0,0 0 0 0 0,0 7-8 0 0,-3-2-216 0 0,3 4-48 0 0,0 5-8 0 0,0-6 0 0 0,-3 7-8 0 0,-1-2-64 0 0,11-2 96 0 0,-7 1-32 0 0,0 3-64 0 0,-3 1 64 0 0,3-4-64 0 0,3 3 64 0 0,4-3-64 0 0,-7 2 64 0 0,0-1-64 0 0,3-1 64 0 0,4-3-64 0 0,-3 0 0 0 0,-4 1 0 0 0,0-2 0 0 0,3 2 0 0 0,-3-10 64 0 0,0 0-64 0 0,0 10 0 0 0,0-10 64 0 0,0 0-64 0 0,0 0 0 0 0,0 0 64 0 0,0 0 0 0 0,0 0 0 0 0,0 0 0 0 0,0 0 0 0 0,-3-8 96 0 0,3 2 24 0 0,0-3 0 0 0,3 0 0 0 0,-3 0-32 0 0,0-2-8 0 0,0-5 0 0 0,0 1 0 0 0,4 0-16 0 0,-4-4-8 0 0,-4 4 0 0 0,1-3 0 0 0,6 3-56 0 0,-3 0-64 0 0,-3 0 88 0 0,-1 2-88 0 0,4-2 0 0 0,-3 4 0 0 0,3-2 0 0 0,-4 4 0 0 0,-3-3 0 0 0,4 4 0 0 0,10 1 0 0 0,-7 7-72 0 0,-7 0-136 0 0,7 0-24 0 0,0 0-8 0 0,0 0 0 0 0,0 0-1296 0 0,0 0-256 0 0,0 0-48 0 0,7 12-15 0 0</inkml:trace>
  <inkml:trace contextRef="#ctx0" brushRef="#br0" timeOffset="2">8767 10831 13016 0 0,'0'0'288'0'0,"0"0"56"0"0,0 0 8 0 0,0 0 16 0 0,0 0-296 0 0,0 0-72 0 0,0 0 0 0 0,0 0 0 0 0,0 0 368 0 0,0 0 56 0 0,0 0 16 0 0,-2 7 0 0 0,-13-1-97 0 0,8 2-23 0 0,11 6 0 0 0,-8-6 0 0 0,2 8-88 0 0,-2-4-16 0 0,4 0-8 0 0,4 0 0 0 0,-4-3-104 0 0,0 3-16 0 0,0-1-8 0 0,0 3 0 0 0,9-6-16 0 0,-4 1 0 0 0,-10-2 0 0 0,5-7 0 0 0,7 8 0 0 0,-7-8 0 0 0,0 0 0 0 0,0 0 0 0 0,0 0 128 0 0,0 0 32 0 0,0 0 0 0 0,0 0 0 0 0,-7 3-80 0 0,7-3-16 0 0,0 0 0 0 0,0 0 0 0 0,-3-6 200 0 0,-1 4 40 0 0,8-8 8 0 0,-1 4 0 0 0,-3-3-208 0 0,0-3-40 0 0,-3 0 0 0 0,3-1-8 0 0,8 2 0 0 0,-8-1 0 0 0,-8 0 0 0 0,4 0 0 0 0,4-4-120 0 0,0 4 0 0 0,0 1 0 0 0,-2 0 0 0 0,-2 2 0 0 0,4 3 64 0 0,4-3-64 0 0,-8 3 0 0 0,1 1 80 0 0,3 5-8 0 0,3-4 0 0 0,-3 4 0 0 0,-3-6-248 0 0,3 6-48 0 0,0 0-16 0 0,0 0 0 0 0,0 0-864 0 0,7 6-176 0 0,-7 1-32 0 0,6 1-6335 0 0</inkml:trace>
  <inkml:trace contextRef="#ctx0" brushRef="#br0" timeOffset="3">8651 11218 9216 0 0,'0'0'816'0'0,"0"0"-656"0"0,0 0-160 0 0,0 0 0 0 0,0 0 1096 0 0,0 0 184 0 0,0 8 40 0 0,3 1 8 0 0,5 0-672 0 0,-1 3-136 0 0,-3-3-25 0 0,-2 0-7 0 0,9 4-112 0 0,-1-4-24 0 0,0 1-8 0 0,0-1 0 0 0,-3 0 0 0 0,11 2 0 0 0,2-1 0 0 0,-6-2 0 0 0,-11 5-168 0 0,8-4-32 0 0,5-3-8 0 0,4-1 0 0 0,-3-2 0 0 0,1 0 0 0 0,3 1 0 0 0,2-4 0 0 0,1 0-8 0 0,-7 0-8 0 0,0-7 0 0 0,3 4 0 0 0,0 0 8 0 0,-2-2 8 0 0,-8 2 0 0 0,4-4 0 0 0,-2-2-40 0 0,2 1 0 0 0,-3-3-8 0 0,0 6 0 0 0,-9-5-88 0 0,8 6 64 0 0,-2-2-64 0 0,-2-3 64 0 0,-6-1-64 0 0,3 3 0 0 0,2-2 0 0 0,-3 3 0 0 0,-4 1-64 0 0,2 5-64 0 0,0 0 0 0 0,0 0-8 0 0,0 0-984 0 0,-5-4-200 0 0,-2-2-40 0 0</inkml:trace>
  <inkml:trace contextRef="#ctx0" brushRef="#br1" timeOffset="4">10845 11630 5984 0 0,'-14'-5'264'0'0,"14"5"56"0"0,0 0-256 0 0,0 0-64 0 0,0 0 0 0 0,0 0 0 0 0,0 0 376 0 0,0 0 56 0 0,0 0 16 0 0,0 0 0 0 0,0 0-16 0 0,4 12 0 0 0,-4-3 0 0 0,0-1 0 0 0,-4 4-16 0 0,4 2 0 0 0,0 0 0 0 0,-3 1 0 0 0,0-4-144 0 0,0 6-32 0 0,-1-2-8 0 0,-2 6 0 0 0,2-7-96 0 0,-4 7-16 0 0,1-1-8 0 0,-1 3 0 0 0,-1-3 40 0 0,3 3 8 0 0,-7-3 0 0 0,3 4 0 0 0,1-5-160 0 0,-1 3-96 0 0,-4-3 8 0 0,-3-2 8 0 0,3 4 80 0 0,-3-4 0 0 0,2 1 0 0 0,-3 2 0 0 0,-2-3 64 0 0,-3-3 24 0 0,1 3 8 0 0,-4-2 0 0 0,1 3-96 0 0,-8-4 0 0 0,0 5 0 0 0,-2-4 0 0 0,4-6 0 0 0,-1 6 96 0 0,-2-4-96 0 0,1 4 96 0 0,-2-4-96 0 0,1 1 0 0 0,-2-4 0 0 0,1 4-88 0 0,-1-4 88 0 0,-3-1 96 0 0,-6-1-16 0 0,-1 2-8 0 0,-2 1-72 0 0,-1-1 0 0 0,0-3-80 0 0,1 2 80 0 0,-4-1-128 0 0,2-4 32 0 0,0 1 0 0 0,-3 0 0 0 0,-3 4 168 0 0,-1-5 40 0 0,-6-2 8 0 0,5 0 0 0 0,-1 0-32 0 0,0 0-8 0 0,0-2 0 0 0,2-5 0 0 0,-9 1 16 0 0,4-1 0 0 0,-2 3 0 0 0,2-2 0 0 0,0-3 0 0 0,7-2 8 0 0,-4-2 0 0 0,3-1 0 0 0,-6 3 48 0 0,5-7 8 0 0,0 2 0 0 0,-6-3 0 0 0,7 6-48 0 0,-2 4-8 0 0,3 0 0 0 0,0 9 0 0 0,0 0-104 0 0,0 3 71 0 0,-5 7-71 0 0,3 1 64 0 0,-3 3-64 0 0,9-2 0 0 0,12-4 0 0 0,0 7 64 0 0,1-2-64 0 0,5 2 64 0 0,6 0-64 0 0,8 0 64 0 0,-2-2-719 0 0,10 0-145 0 0</inkml:trace>
  <inkml:trace contextRef="#ctx0" brushRef="#br1" timeOffset="5">6041 12369 11256 0 0,'0'0'496'0'0,"0"0"112"0"0,0 0-488 0 0,0-7-120 0 0,0 2 0 0 0,0 5 0 0 0,0 0 824 0 0,0 0 136 0 0,0 0 32 0 0,0 0 8 0 0,0 0-265 0 0,0 0-63 0 0,0 0 0 0 0,0 0-8 0 0,0 8-280 0 0,0 4-48 0 0,0-1-16 0 0,0 8 0 0 0,0-6-96 0 0,0 8-16 0 0,3-4-8 0 0,-3 3 0 0 0,0-2 16 0 0,0 0 0 0 0,0-3 0 0 0,0 6 0 0 0,4-6-216 0 0,-4 2 0 0 0,0 1 0 0 0,0-3 0 0 0,0-2 0 0 0,4-1 0 0 0,-4 3 0 0 0,2 0 0 0 0,2-2-296 0 0,0-2-104 0 0,-4-11-16 0 0,0 7-8 0 0,2 1-912 0 0,-2-8-176 0 0,0 0-39 0 0,3 6-9 0 0</inkml:trace>
  <inkml:trace contextRef="#ctx0" brushRef="#br1" timeOffset="6">5252 12414 7368 0 0,'-7'-5'656'0'0,"4"-2"-528"0"0,3 7-128 0 0,0-5 0 0 0,-7 0 1280 0 0,4-2 232 0 0,3 7 48 0 0,0 0 8 0 0,0 0-824 0 0,-6-2-160 0 0,-5-2-32 0 0,3 4-9 0 0,-2 4-31 0 0,2 1-16 0 0,-2 4 0 0 0,0 3 0 0 0,5-5-184 0 0,-2 5-40 0 0,-2 3-8 0 0,6 2 0 0 0,-8-2-40 0 0,10 3 0 0 0,-8-2-8 0 0,4 1 0 0 0,2 4-64 0 0,3-4-16 0 0,-3 3 0 0 0,3 3 0 0 0,0-5-72 0 0,0-1-64 0 0,3 1 96 0 0,-3-1-96 0 0,3-3 0 0 0,-1-2 0 0 0,1 0 0 0 0,-3-1 0 0 0,4-3-112 0 0,1 1-48 0 0,-5-3-16 0 0,0-6 0 0 0,0 0-760 0 0,0 0-152 0 0,0 0-32 0 0,0 0-5975 0 0</inkml:trace>
  <inkml:trace contextRef="#ctx0" brushRef="#br1" timeOffset="7">4999 12565 14712 0 0,'0'0'320'0'0,"0"0"72"0"0,0 0 16 0 0,0 0 8 0 0,0 0-336 0 0,0 0-80 0 0,0 0 0 0 0,10 2 0 0 0,-5 1 319 0 0,4-3 57 0 0,3 0 8 0 0,-3 4 0 0 0,1-4-24 0 0,4 0 0 0 0,-4 0 0 0 0,4 0 0 0 0,3 0-184 0 0,-2 0-40 0 0,2-4-8 0 0,-4 4 0 0 0,2 0-128 0 0,5-3 0 0 0,-2 3-64 0 0,-1-2 64 0 0,-1 0-1000 0 0,2-2-152 0 0,-1 4-31 0 0</inkml:trace>
  <inkml:trace contextRef="#ctx0" brushRef="#br1" timeOffset="8">5886 12416 3224 0 0,'-7'-2'288'0'0,"4"0"-288"0"0,-1-1 0 0 0,-3-3 0 0 0,6 3 2400 0 0,1 3 432 0 0,0 0 80 0 0,0 0 24 0 0,0 0-1816 0 0,0 0-369 0 0,0 0-71 0 0,0 0-8 0 0,0 7-128 0 0,-4 0-16 0 0,0-1-8 0 0,4 5 0 0 0,0 1-200 0 0,0 3-32 0 0,4-2-16 0 0,0 2 0 0 0,-4 0-56 0 0,0 0-16 0 0,1 2 0 0 0,-1 0 0 0 0,-1 3-104 0 0,1-5-16 0 0,1 0-8 0 0,3-1 0 0 0,-1 0-72 0 0,-3 1 0 0 0,0-1 72 0 0,0-1-72 0 0,0 0 0 0 0,0-5 0 0 0,0 5 0 0 0,4-8 0 0 0,2 1 0 0 0,-2 0-80 0 0,-4-6 80 0 0,2 1-80 0 0,8 6-352 0 0,-3-7-72 0 0,-7 0-8 0 0,9 0-8 0 0,-1 3-304 0 0,0-3-56 0 0,3 0-16 0 0,-5-3-3903 0 0,4-4-793 0 0</inkml:trace>
  <inkml:trace contextRef="#ctx0" brushRef="#br1" timeOffset="9">5801 12526 2760 0 0,'0'0'120'0'0,"-6"0"32"0"0,-1 2-152 0 0,0-2 0 0 0,1 5 0 0 0,0-3 0 0 0,6-2 2456 0 0,-8 0 456 0 0,5 3 96 0 0,3-3 24 0 0,0 0-1784 0 0,0 0-361 0 0,0 0-71 0 0,0 0-16 0 0,0 0-288 0 0,11 3-56 0 0,-2-1-8 0 0,8 2-8 0 0,-1-4-272 0 0,0 0-48 0 0,-2-4-16 0 0,1 4 0 0 0,5-2-104 0 0,-1 2 0 0 0,0-6 0 0 0,0 6 0 0 0,1-2-384 0 0,-2-3-16 0 0,-4 5-8 0 0</inkml:trace>
  <inkml:trace contextRef="#ctx0" brushRef="#br1" timeOffset="10">6977 12518 6912 0 0,'0'0'608'0'0,"0"0"-480"0"0,0 0-128 0 0,0 0 0 0 0,0 0 1272 0 0,0 0 232 0 0,0 0 40 0 0,0 0 16 0 0,-6 2-848 0 0,6-2-168 0 0,0 0-32 0 0,-6 3 0 0 0,0 3 0 0 0,-6 0 7 0 0,2 0 1 0 0,5 2 0 0 0,1 2-240 0 0,3 0-56 0 0,-10-1 0 0 0,4 3-8 0 0,11-3 104 0 0,-4-1 16 0 0,-10-1 8 0 0,6 4 0 0 0,8-2-216 0 0,-1-1-48 0 0,-3 0-8 0 0,0-1 0 0 0,-3 1-8 0 0,6-1 0 0 0,7-2 0 0 0,1 3 0 0 0,-11-2-64 0 0,9 3 64 0 0,6-6-64 0 0,3 2 64 0 0,-6 2-64 0 0,0-4 0 0 0,2 0 0 0 0,1 2 64 0 0,1-2-64 0 0,2-1 0 0 0,-12-2 0 0 0,7 7 64 0 0,0-2-64 0 0,-3 1 0 0 0,-10-6 0 0 0,0 0 0 0 0,0 9 64 0 0,0-9-64 0 0,0 0 0 0 0,-7 6 64 0 0,-4-1 0 0 0,0 4 0 0 0,0-6 0 0 0,-1 3 0 0 0,-12-1 88 0 0,5-1 8 0 0,0-2 8 0 0,4-2 0 0 0,-7 3-168 0 0,3 0 0 0 0,4 0 0 0 0,-2-3 0 0 0,7 0-200 0 0,-2 0-80 0 0,-8-3-8 0 0,3 0-8 0 0,15 0-176 0 0,2 3-32 0 0,-10-6-8 0 0,10 6 0 0 0,0 0-1232 0 0,-4-5-247 0 0,8-10-57 0 0,-4 15 0 0 0</inkml:trace>
  <inkml:trace contextRef="#ctx0" brushRef="#br1" timeOffset="11">5353 12620 9672 0 0,'0'0'864'0'0,"0"0"-696"0"0,0 0-168 0 0,0 0 0 0 0,0 0 736 0 0,0 0 120 0 0,0 0 16 0 0,0 0 8 0 0,6 5-288 0 0,-6-5-56 0 0,0 0-16 0 0,7 2 0 0 0,-4-2 47 0 0,-3 0 9 0 0,0 0 0 0 0,10 5 0 0 0,0-3-384 0 0,-1-2-80 0 0,-3 0-16 0 0,4 0 0 0 0,0-2 120 0 0,-2-3 16 0 0,1 3 8 0 0,-4-1 0 0 0,5-4-304 0 0,-3 6-64 0 0,-7 1-16 0 0,2-6 0 0 0,6-3 40 0 0,-3 0 8 0 0,-5 1 0 0 0,5 2 0 0 0,-5 0 24 0 0,0-2 8 0 0,0 0 0 0 0,0-2 0 0 0,-5 4 64 0 0,4 4 0 0 0,-3-1 0 0 0,-4-3 0 0 0,3 2 64 0 0,-2 2 24 0 0,-1 2 8 0 0,-5 2 0 0 0,3 2 136 0 0,-2-4 32 0 0,0 6 8 0 0,3-3 0 0 0,-1 5-160 0 0,0 2-32 0 0,0-2-8 0 0,4 0 0 0 0,-4 4 88 0 0,3-1 8 0 0,2-2 8 0 0,1 3 0 0 0,-1 1-48 0 0,5 0 0 0 0,0-2-8 0 0,5 3 0 0 0,2-2-24 0 0,-2 0 0 0 0,2-3 0 0 0,2-1 0 0 0,-1 1-96 0 0,5-3 0 0 0,0-5 0 0 0,-1 3 0 0 0,4-1-200 0 0,-1-3-64 0 0,6 0-16 0 0,-1 0 0 0 0,-4 3-968 0 0,3-3-200 0 0,-2-3-40 0 0</inkml:trace>
  <inkml:trace contextRef="#ctx0" brushRef="#br1" timeOffset="12">4501 12602 12672 0 0,'0'0'280'0'0,"0"0"56"0"0,0 0 16 0 0,10 6 0 0 0,-10-6-288 0 0,6 6-64 0 0,1-5 0 0 0,-5 4 0 0 0,-2-5 360 0 0,11 3 56 0 0,-6 2 16 0 0,2-1 0 0 0,0-2-120 0 0,3-2-24 0 0,-10 0-9 0 0,6 2 1 0 0,4-2-32 0 0,0 0-8 0 0,1 0 0 0 0,-2 0 0 0 0,-3 0-160 0 0,4-2-80 0 0,-3 0 80 0 0,1-2-80 0 0,-1 1 0 0 0,0 1 0 0 0,3-1 0 0 0,-8-3 0 0 0,2 0 0 0 0,-1 0 0 0 0,4 4 0 0 0,-5-5 0 0 0,-2 1 0 0 0,4 1 0 0 0,-4-3 0 0 0,0 1 0 0 0,0-1-144 0 0,-4 3 0 0 0,4 5 0 0 0,-2-4 0 0 0,-1-2 240 0 0,-4 4 40 0 0,1-2 16 0 0,-1 2 0 0 0,-3 2-72 0 0,3 0-16 0 0,-1 2 0 0 0,1 2 0 0 0,-3-2 32 0 0,4 4 8 0 0,-3 3 0 0 0,-2-1 0 0 0,1 4-24 0 0,0-1-8 0 0,4 4 0 0 0,-1-5 0 0 0,-3 3 88 0 0,7 2 24 0 0,-1-1 0 0 0,1 4 0 0 0,3-7-88 0 0,3 1-8 0 0,1-1-8 0 0,-1-1 0 0 0,4-3-16 0 0,-1 1 0 0 0,2 1 0 0 0,1 0 0 0 0,1-5-64 0 0,-1 2 0 0 0,1-4 0 0 0,0-2-88 0 0,0 3-184 0 0,2-3-40 0 0,1-3-8 0 0,1 3-4855 0 0,-1 0-969 0 0</inkml:trace>
  <inkml:trace contextRef="#ctx0" brushRef="#br1" timeOffset="13">5694 12576 13304 0 0,'0'0'584'0'0,"0"0"128"0"0,-4-7-568 0 0,1 2-144 0 0,3 5 0 0 0,-3-2 0 0 0,-1-4 664 0 0,-2 4 104 0 0,-4-2 15 0 0,-1 1 9 0 0,2 6-312 0 0,4-3-64 0 0,-5 6-16 0 0,0 0 0 0 0,-3 1-16 0 0,3 2 0 0 0,1 0 0 0 0,-2 3 0 0 0,1 1-104 0 0,7-3-24 0 0,-4 4-8 0 0,6 0 0 0 0,1-1-104 0 0,-4 1-16 0 0,8 0-8 0 0,-3-2 0 0 0,3-3-120 0 0,2 0 64 0 0,1-1-64 0 0,3-3 0 0 0,0 4 0 0 0,3-3 0 0 0,-4 0 0 0 0,5 0 0 0 0,-4-3-376 0 0,2 0-16 0 0,1-3-8 0 0,0 0 0 0 0,0-3-1032 0 0,4 3-200 0 0</inkml:trace>
  <inkml:trace contextRef="#ctx0" brushRef="#br1" timeOffset="14">6196 12550 9672 0 0,'0'0'864'0'0,"0"0"-696"0"0,0 0-168 0 0,0 0 0 0 0,0 0 712 0 0,0 0 112 0 0,-4 4 16 0 0,0 1 8 0 0,4-5-368 0 0,-4 6-80 0 0,4 3-16 0 0,-4-1 0 0 0,2-3 80 0 0,2 5 15 0 0,-3-2 1 0 0,3 1 0 0 0,0-9-224 0 0,3 6-48 0 0,-3-6-8 0 0,6 8 0 0 0,-6-8-128 0 0,4 6-72 0 0,4 0 80 0 0,-1-1-80 0 0,0-2 64 0 0,3 4-64 0 0,-3-5 0 0 0,-1 2 0 0 0,2-4 0 0 0,-3-4 0 0 0,-5 4 0 0 0,5-2 0 0 0,5-5 0 0 0,-2 4 0 0 0,-8 3 0 0 0,4-5 0 0 0,2-1 0 0 0,-1 0 0 0 0,-2 1 0 0 0,1-4 0 0 0,-4 3 160 0 0,0-2-8 0 0,3 1-8 0 0,2-1 0 0 0,-10 2 128 0 0,5 1 24 0 0,0 5 8 0 0,0 0 0 0 0,0 0-48 0 0,0 0 0 0 0,0 0-8 0 0,0 0 0 0 0,0 0-32 0 0,0 0-8 0 0,0 0 0 0 0,7 5 0 0 0,-4 7-40 0 0,0-3-8 0 0,-3 5 0 0 0,4 0 0 0 0,2 6 0 0 0,-2 2 0 0 0,2-6 0 0 0,-3 4 0 0 0,4 3 0 0 0,-4 4-8 0 0,4-4 0 0 0,-4 3 0 0 0,-1-3-152 0 0,6-1 0 0 0,-6-1 0 0 0,6 3 0 0 0,-8-5 0 0 0,0 2 0 0 0,0-7 0 0 0,0 3 0 0 0,0-5 0 0 0,-4-1 0 0 0,-2-3 0 0 0,-4 1-72 0 0,4-3 136 0 0,-8 1 32 0 0,1-5 8 0 0,-3 2 0 0 0,2-4-104 0 0,0 0 0 0 0,-3-4-96 0 0,2-2 96 0 0,-3 1-640 0 0,-2-4-80 0 0,1 0-16 0 0,3-5-5279 0 0,-1-1-1057 0 0</inkml:trace>
  <inkml:trace contextRef="#ctx0" brushRef="#br1" timeOffset="15">7952 12614 14600 0 0,'-16'-2'640'0'0,"16"2"144"0"0,0 0-624 0 0,0 0-160 0 0,0 0 0 0 0,0 0 0 0 0,-7 2 439 0 0,7-2 57 0 0,0 0 16 0 0,0 0 0 0 0,-7 8 72 0 0,5-3 24 0 0,4 3 0 0 0,-2 5 0 0 0,0-1-208 0 0,3 0-40 0 0,1-1-8 0 0,-1-1 0 0 0,4 0-152 0 0,-4 2-32 0 0,-6-6-8 0 0,6 4 0 0 0,0 0-160 0 0,4-2 0 0 0,-11-2 0 0 0,4 3 0 0 0,0-4 0 0 0,0-5 64 0 0,0 0-64 0 0,0 0 0 0 0,-6 10 0 0 0,6-10 64 0 0,0 0-64 0 0,0 0 0 0 0,-6-3 64 0 0,6 3-64 0 0,0 0 64 0 0,0 0-64 0 0,-4-9 0 0 0,1 0 0 0 0,-1 2 0 0 0,4-1-96 0 0,4-1 96 0 0,-4-4 0 0 0,-7 4 0 0 0,7-3 0 0 0,10 0 0 0 0,-3-2 64 0 0,-7 0-64 0 0,3-1 64 0 0,3 4-64 0 0,0-1 0 0 0,4 2 0 0 0,-6-3 0 0 0,2 4 0 0 0,-2 3-96 0 0,4-2 32 0 0,3 1 0 0 0,-5 5-32 0 0,4-1 0 0 0,0 1 0 0 0,3 2 0 0 0,-6 0-328 0 0,3 2-72 0 0,0-2-16 0 0,-4 3 0 0 0,-1-1-864 0 0,5 2-184 0 0,-6-1-31 0 0,5 3-9 0 0</inkml:trace>
  <inkml:trace contextRef="#ctx0" brushRef="#br1" timeOffset="16">8183 12689 1840 0 0,'0'0'80'0'0,"0"0"16"0"0,0 0-96 0 0,0 0 0 0 0,0 0 0 0 0,0 0 0 0 0,0 0 2800 0 0,0 0 536 0 0,0 0 112 0 0,0 0 16 0 0,0 0-2368 0 0,0 0-473 0 0,9 0-95 0 0,-9 0-16 0 0,11 2-104 0 0,-11-2-24 0 0,8-2 0 0 0,0 2 0 0 0,1-3-200 0 0,1 0-48 0 0,-3 1-8 0 0,0-2 0 0 0,-2 2-56 0 0,1-1-8 0 0,2 1-64 0 0,-3-5 96 0 0,3 2-96 0 0,-2-5 64 0 0,-2 5-64 0 0,-2-2 0 0 0,1 3 80 0 0,0-5-80 0 0,-3 1 80 0 0,-3 1-80 0 0,3-1 64 0 0,0 1-64 0 0,-3 1 0 0 0,3 1 0 0 0,-6 0 72 0 0,0-2-72 0 0,-2 2 64 0 0,6 5-64 0 0,-5-3 192 0 0,1 3 0 0 0,-2 3 0 0 0,3-1 0 0 0,-2 5 32 0 0,1 1 0 0 0,-4 3 0 0 0,4 1 0 0 0,-2-2-96 0 0,2 3-8 0 0,1 2-8 0 0,0 3 0 0 0,-2-2 24 0 0,7-2 8 0 0,0-1 0 0 0,4 2 0 0 0,4-2-48 0 0,-3-1 0 0 0,1 0-8 0 0,11 0 0 0 0,-4-3-88 0 0,7-2 0 0 0,3-1 0 0 0,3-4 64 0 0,-7-2-808 0 0,7 4-168 0 0,4-4-32 0 0,-5 0-8 0 0</inkml:trace>
  <inkml:trace contextRef="#ctx0" brushRef="#br1" timeOffset="17">7559 12602 4144 0 0,'-7'-9'184'0'0,"4"6"40"0"0,-6 0-224 0 0,2 1 0 0 0,7-4 0 0 0,-7 3 0 0 0,-5 1 2368 0 0,1 2 424 0 0,8 0 88 0 0,-2 0 24 0 0,-10 2-1969 0 0,6 1-391 0 0,-5 3-72 0 0,6-1-24 0 0,4 2 96 0 0,-2 1 8 0 0,-8 1 8 0 0,5 2 0 0 0,9 0-208 0 0,0 4-32 0 0,-9 0-16 0 0,1-4 0 0 0,8 1-80 0 0,5-1-8 0 0,0-2-8 0 0,2 3 0 0 0,-11-4-208 0 0,11 4 64 0 0,7-4-64 0 0,-5-1 0 0 0,-6 1 64 0 0,8-2-64 0 0,-2 3 64 0 0,4-4-64 0 0,-1 1 0 0 0,-2 0-112 0 0,0-3 16 0 0,3 3 0 0 0,4-6-952 0 0,-5 0-184 0 0,-5 0-40 0 0,2 0-3847 0 0,4-4-777 0 0</inkml:trace>
  <inkml:trace contextRef="#ctx0" brushRef="#br1" timeOffset="18">4825 12620 12352 0 0,'0'0'544'0'0,"0"0"120"0"0,0 0-536 0 0,0 0-128 0 0,0 0 0 0 0,0 0 0 0 0,0 0 416 0 0,0 0 64 0 0,0 0 0 0 0,0 0 8 0 0,0 0-136 0 0,-2 7-32 0 0,-2 0-9 0 0,4-1 1 0 0,0 2-56 0 0,4 1-16 0 0,-4 4 0 0 0,0-3 0 0 0,0-1-168 0 0,0-9-72 0 0,-4 11 64 0 0,4-5-64 0 0,4 3 64 0 0,-4-9-64 0 0,0 11 0 0 0,0-3 64 0 0,-8-1-64 0 0,8-7 80 0 0,0 0-80 0 0,0 6 80 0 0,0-6-80 0 0,0 0 0 0 0,0 0 0 0 0,0 0 0 0 0,0 0 0 0 0,0 0 64 0 0,0 0-64 0 0,0 0 64 0 0,0 0 16 0 0,0-9 0 0 0,-2-3 0 0 0,2 1 0 0 0,2 0 80 0 0,-2-2 8 0 0,4-1 8 0 0,0 2 0 0 0,-4 4-80 0 0,6-4-8 0 0,0 1-8 0 0,1-1 0 0 0,-3 4-80 0 0,2 2 0 0 0,-3-3 0 0 0,3 3 64 0 0,1 3-64 0 0,0-3 0 0 0,-7 6 0 0 0,10 0 0 0 0,3-2 0 0 0,-8 2 0 0 0,-5 0-72 0 0,10 2 72 0 0,0 1-360 0 0,0 3-48 0 0,-10-6-8 0 0,10 6-4575 0 0,-1 0-929 0 0</inkml:trace>
  <inkml:trace contextRef="#ctx0" brushRef="#br1" timeOffset="19">4316 12657 8752 0 0,'0'0'776'0'0,"0"0"-616"0"0,0 0-160 0 0,0 0 0 0 0,0 0 976 0 0,0 0 168 0 0,0 8 32 0 0,3 1 8 0 0,-3 2-576 0 0,4 2-104 0 0,-8-3-24 0 0,4 3-8 0 0,0 7-153 0 0,4-6-23 0 0,-4 3-8 0 0,0 0 0 0 0,-7 4-96 0 0,7-4-16 0 0,0 1-8 0 0,3-1 0 0 0,-6-1-64 0 0,3 2-8 0 0,3-3-8 0 0,-3-4 0 0 0,0 3-88 0 0,0-2 0 0 0,0-4 72 0 0,0 1-72 0 0,0-9 0 0 0,4 10 72 0 0,-4-10-72 0 0,0 0 0 0 0,0 0 96 0 0,0 0-96 0 0,0 0 96 0 0,0 0-96 0 0,0 0 104 0 0,0 0-32 0 0,0 0-8 0 0,-4-6 0 0 0,1-3-64 0 0,-1-3 80 0 0,1 3-80 0 0,0-2 80 0 0,1-4 72 0 0,-6-2 8 0 0,8-2 8 0 0,-2-3 0 0 0,2-1-168 0 0,-4 3 64 0 0,0-3-64 0 0,0 3 0 0 0,8 0 0 0 0,0 0 0 0 0,0-1 0 0 0,-4 1 0 0 0,2 4 0 0 0,6 1-96 0 0,-6 0 96 0 0,4 4-96 0 0,1 0 96 0 0,-1-2 88 0 0,4 8-24 0 0,-3 0 0 0 0,0-2-64 0 0,3 4 0 0 0,-4 0 0 0 0,1 3 0 0 0,4 0 0 0 0,-1 0 0 0 0,1 3 0 0 0,-1 3 0 0 0,4-2-96 0 0,-4 1 8 0 0,4 0 8 0 0,-4 2 0 0 0,-1 1 80 0 0,3-3 0 0 0,-4 4 0 0 0,-2 0 0 0 0,-2 3 0 0 0,2-4 88 0 0,-2 1-8 0 0,-4 2 0 0 0,0-5-184 0 0,-4 3-40 0 0,1-1-8 0 0,-7 2 0 0 0,4-2 24 0 0,-3 0 8 0 0,-4-1 0 0 0,-5 1 0 0 0,3-2-24 0 0,1 0-8 0 0,-1 0 0 0 0,1-4 0 0 0,-3 5 16 0 0,-1-7 0 0 0,1 0 0 0 0,2 0 0 0 0,4 0-248 0 0,-2-4-56 0 0,0 1-8 0 0,3-2-4007 0 0,5 2-809 0 0</inkml:trace>
  <inkml:trace contextRef="#ctx0" brushRef="#br1" timeOffset="20">7124 12660 9936 0 0,'0'0'440'0'0,"0"0"88"0"0,0 0-424 0 0,0 0-104 0 0,5 9 0 0 0,-5-9 0 0 0,0 0 584 0 0,4 5 96 0 0,7-2 24 0 0,-9 2 0 0 0,-2-5-144 0 0,10 3-24 0 0,0 0-8 0 0,0 0 0 0 0,3-3-144 0 0,-4 0-25 0 0,-3 0-7 0 0,7-3 0 0 0,5 0-160 0 0,-2 0-32 0 0,-7 1 0 0 0,1-1-8 0 0,-1-2-152 0 0,-2-2 0 0 0,7 4 0 0 0,-13-2 0 0 0,-1-4 0 0 0,0 3 104 0 0,7-2-8 0 0,-2 1 0 0 0,-13 2-96 0 0,8-3 0 0 0,0 5 0 0 0,0-3 0 0 0,-5 0 0 0 0,-2-1 64 0 0,0 5-64 0 0,0-4 72 0 0,7 6 64 0 0,-6 0 16 0 0,-7 0 0 0 0,4 0 0 0 0,1 0 24 0 0,0 2 8 0 0,-5 2 0 0 0,3 2 0 0 0,-4-1-24 0 0,5 1 0 0 0,-1 6 0 0 0,0 0 0 0 0,-3-1 56 0 0,6 1 8 0 0,2 3 0 0 0,-3-2 0 0 0,1 2-80 0 0,4-4-16 0 0,3 1 0 0 0,3 2 0 0 0,-3-5-32 0 0,4 3-16 0 0,-1 0 0 0 0,5-3 0 0 0,4-4-80 0 0,1 3 0 0 0,-3-1 0 0 0,2-2 0 0 0,9-2-192 0 0,-2-3 0 0 0,1 0 0 0 0,-4 0 0 0 0,3-3-864 0 0,0 0-184 0 0,1 1-32 0 0</inkml:trace>
  <inkml:trace contextRef="#ctx0" brushRef="#br1" timeOffset="21">7644 12593 9216 0 0,'0'0'816'0'0,"0"0"-656"0"0,0 0-160 0 0,0 0 0 0 0,0 0 1216 0 0,0 0 216 0 0,0 0 40 0 0,0 0 0 0 0,-11 4-761 0 0,5 1-151 0 0,2 1-32 0 0,4 1-8 0 0,-2 1-112 0 0,-2 1-24 0 0,0 2-8 0 0,4 3 0 0 0,4-5-120 0 0,-4 2-16 0 0,-4-2-8 0 0,4 5 0 0 0,8 1-104 0 0,-6-4-16 0 0,-2-3-8 0 0,0 5 0 0 0,8-4-104 0 0,-6 2 64 0 0,2-1-64 0 0,3-5 0 0 0,-7-5 64 0 0,6 5-64 0 0,3-2 0 0 0,-2-1 0 0 0,-7-2 0 0 0,8 0-80 0 0,3 0 0 0 0,-4 0 0 0 0,0 0-64 0 0,3-2-16 0 0,-4-1 0 0 0,2-2 0 0 0,6 0-16 0 0,-4-5-8 0 0,-10 1 0 0 0,8 0 0 0 0,3-1 112 0 0,-1 0 72 0 0,-10 0-96 0 0,4 0 96 0 0,-4-1 72 0 0,3-1 72 0 0,0-2 16 0 0,-6 5 0 0 0,-4-3-160 0 0,7 4 80 0 0,4-3-80 0 0,-4 2 64 0 0,-7 1 112 0 0,3 7 16 0 0,8-5 8 0 0,-4 6 0 0 0,0 0-8 0 0,0 0 0 0 0,0 0 0 0 0,0 0 0 0 0,7 0 0 0 0,-7 0-8 0 0,0 0 0 0 0,0 0 0 0 0,9 6 0 0 0,-2 3 0 0 0,-10 0 0 0 0,3 2 0 0 0,3 3-40 0 0,-3 1-8 0 0,3-4 0 0 0,-6 0 0 0 0,0 1-136 0 0,3-3 0 0 0,3-2 0 0 0,-3 5 0 0 0,-7-3 0 0 0,4 0 0 0 0,10-3 0 0 0,-1 0 0 0 0,-2 0-184 0 0,-1 1-88 0 0,-3-7-16 0 0,10 2-8 0 0,5 1-1048 0 0,-8-1-216 0 0,-7-2-40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1:21.902"/>
    </inkml:context>
    <inkml:brush xml:id="br0">
      <inkml:brushProperty name="width" value="0.05" units="cm"/>
      <inkml:brushProperty name="height" value="0.05" units="cm"/>
      <inkml:brushProperty name="color" value="#E71224"/>
    </inkml:brush>
  </inkml:definitions>
  <inkml:trace contextRef="#ctx0" brushRef="#br0">8 0 9384 0 0,'0'0'430'0'0,"0"0"-8"0"0,0 0-212 0 0,0 0 128 0 0,-2 14 1488 0 0,0 6-32 0 0,-1 33 0 0 0,3-52-1779 0 0,0 0 0 0 0,0 0 0 0 0,0 0 0 0 0,1 1 0 0 0,-1-1 0 0 0,0 0 0 0 0,0 0 0 0 0,1 0 0 0 0,-1 0 0 0 0,1 1 0 0 0,1 1 0 0 0,3 8 105 0 0,-5-11-124 0 0,0 0 0 0 0,1 1-1 0 0,-1-1 1 0 0,0 0 0 0 0,1 0-1 0 0,-1 1 1 0 0,0-1 0 0 0,1 0-1 0 0,-1 0 1 0 0,0 0 0 0 0,1 0-1 0 0,-1 0 1 0 0,0 1 0 0 0,1-1-1 0 0,-1 0 1 0 0,1 0 0 0 0,-1 0-1 0 0,0 0 1 0 0,1 0 0 0 0,-1 0-1 0 0,0 0 1 0 0,1 0 0 0 0,-1 0-1 0 0,1 0 1 0 0,-1 0 0 0 0,0-1-1 0 0,1 1 1 0 0,-1 0 0 0 0,0 0-1 0 0,1 0 1 0 0,-1 0 0 0 0,0 0-1 0 0,1-1 1 0 0,0 1 0 0 0,10-7-1329 0 0,-1-1-1281 0 0,-6 4 1270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1:21.903"/>
    </inkml:context>
    <inkml:brush xml:id="br0">
      <inkml:brushProperty name="width" value="0.05" units="cm"/>
      <inkml:brushProperty name="height" value="0.05" units="cm"/>
      <inkml:brushProperty name="color" value="#E71224"/>
    </inkml:brush>
  </inkml:definitions>
  <inkml:trace contextRef="#ctx0" brushRef="#br0">33 33 1840 0 0,'-2'-1'91'0'0,"1"1"-1"0"0,-1-1 1 0 0,0 0 0 0 0,1 0-1 0 0,-1 0 1 0 0,1 0 0 0 0,-1 0-1 0 0,-1-2 1 0 0,0 0 1607 0 0,1 1 1 0 0,0-1-1 0 0,0 0 0 0 0,0 0 1 0 0,-3-5-1 0 0,5 7-964 0 0,0 1-288 0 0,0 0-124 0 0,0 0-30 0 0,0 0-38 0 0,0 0-136 0 0,0 0-90 0 0,0 0-178 0 0,3 1-358 0 0,2 1 238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1:21.904"/>
    </inkml:context>
    <inkml:brush xml:id="br0">
      <inkml:brushProperty name="width" value="0.05" units="cm"/>
      <inkml:brushProperty name="height" value="0.05" units="cm"/>
      <inkml:brushProperty name="color" value="#E71224"/>
    </inkml:brush>
  </inkml:definitions>
  <inkml:trace contextRef="#ctx0" brushRef="#br0">0 49 10480 0 0,'0'0'233'0'0,"0"0"39"0"0,7 16 375 0 0,-5-11-524 0 0,-1 0 1 0 0,-1 0 0 0 0,1 0 0 0 0,-1 0 0 0 0,0 0-1 0 0,0 0 1 0 0,0 0 0 0 0,-1 0 0 0 0,1 0-1 0 0,-1 0 1 0 0,-2 6 0 0 0,1-9-103 0 0,2-1 33 0 0,0-1 10 0 0,0 0 0 0 0,7-20 497 0 0,-1 2 169 0 0,-2 5-186 0 0,1 0 0 0 0,8-17 0 0 0,-11 27-530 0 0,-1 0-1 0 0,1 0 1 0 0,0 1-1 0 0,0-1 1 0 0,0 0-1 0 0,0 1 1 0 0,0 0-1 0 0,1-1 1 0 0,-1 1-1 0 0,1 0 1 0 0,0 0-1 0 0,-1 1 1 0 0,1-1-1 0 0,0 0 1 0 0,5-1-1 0 0,-7 3-20 0 0,1-1 0 0 0,0 1-1 0 0,-1-1 1 0 0,1 1-1 0 0,0 0 1 0 0,-1 0 0 0 0,1 0-1 0 0,0 0 1 0 0,0 0-1 0 0,-1 1 1 0 0,1-1-1 0 0,0 0 1 0 0,-1 1 0 0 0,1-1-1 0 0,-1 1 1 0 0,1-1-1 0 0,0 1 1 0 0,-1 0-1 0 0,1 0 1 0 0,-1 0 0 0 0,0 0-1 0 0,1 0 1 0 0,-1 0-1 0 0,2 2 1 0 0,2 2-313 0 0,-1 0-1 0 0,0 1 1 0 0,0 0 0 0 0,5 10 0 0 0,0 0-1041 0 0,-5-10-3447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1:21.905"/>
    </inkml:context>
    <inkml:brush xml:id="br0">
      <inkml:brushProperty name="width" value="0.05" units="cm"/>
      <inkml:brushProperty name="height" value="0.05" units="cm"/>
      <inkml:brushProperty name="color" value="#E71224"/>
    </inkml:brush>
  </inkml:definitions>
  <inkml:trace contextRef="#ctx0" brushRef="#br0">81 4 4144 0 0,'0'0'191'0'0,"-16"-3"309"0"0,14 3 271 0 0,0 0 1 0 0,0 1-1 0 0,0 0 1 0 0,0-1-1 0 0,0 1 1 0 0,1 0 0 0 0,-1 0-1 0 0,0 0 1 0 0,-1 2-1 0 0,-14 14 1130 0 0,13-11-1838 0 0,-1 1 1 0 0,2 0-1 0 0,-6 12 1 0 0,8-17 10 0 0,0-1-42 0 0,0 1-1 0 0,0 0 1 0 0,1-1 0 0 0,-1 1-1 0 0,0 0 1 0 0,1 0 0 0 0,0 0-1 0 0,-1-1 1 0 0,1 1-1 0 0,0 0 1 0 0,0 0 0 0 0,0 0-1 0 0,0 0 1 0 0,0-1 0 0 0,1 1-1 0 0,-1 0 1 0 0,1 0 0 0 0,-1 0-1 0 0,1-1 1 0 0,1 4 0 0 0,1-1 33 0 0,-3-3-50 0 0,1-1 0 0 0,0 1 0 0 0,0-1 0 0 0,0 1 0 0 0,-1-1 0 0 0,1 0 0 0 0,0 1 0 0 0,0-1 0 0 0,0 0 0 0 0,0 1 0 0 0,0-1 0 0 0,0 0 0 0 0,0 0 0 0 0,0 0 0 0 0,0 0 0 0 0,0 0 1 0 0,0 0-1 0 0,0 0 0 0 0,0 0 0 0 0,0 0 0 0 0,0 0 0 0 0,0-1 0 0 0,0 1 0 0 0,-1 0 0 0 0,1-1 0 0 0,0 1 0 0 0,1-1 0 0 0,2-1-90 0 0,-1 0 0 0 0,0 0 0 0 0,1 0 0 0 0,-1 0 0 0 0,3-3 0 0 0,-3 2 114 0 0,0-1 1 0 0,-1 1 0 0 0,0-1 0 0 0,1 1-1 0 0,-1-1 1 0 0,-1 0 0 0 0,1 0 0 0 0,0 0-1 0 0,-1 0 1 0 0,0 0 0 0 0,0 0 0 0 0,0-1-1 0 0,-1 1 1 0 0,1 0 0 0 0,-1 0 0 0 0,-1-7 0 0 0,1 10 34 0 0,-2 37 655 0 0,3-33-844 0 0,-1 0 0 0 0,1 1-1 0 0,0-1 1 0 0,0 0-1 0 0,0 0 1 0 0,0 0-1 0 0,0 0 1 0 0,3 3 0 0 0,-2-1-977 0 0,1 0-4281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1:21.906"/>
    </inkml:context>
    <inkml:brush xml:id="br0">
      <inkml:brushProperty name="width" value="0.05" units="cm"/>
      <inkml:brushProperty name="height" value="0.05" units="cm"/>
      <inkml:brushProperty name="color" value="#E71224"/>
    </inkml:brush>
  </inkml:definitions>
  <inkml:trace contextRef="#ctx0" brushRef="#br0">97 117 9216 0 0,'0'0'706'0'0,"-20"-1"1894"0"0,16 3-2313 0 0,0 0-1 0 0,0 1 1 0 0,0-1-1 0 0,1 1 1 0 0,-1-1-1 0 0,1 1 0 0 0,-1 0 1 0 0,1 1-1 0 0,0-1 1 0 0,1 1-1 0 0,-4 4 1 0 0,0 1 103 0 0,1-1 0 0 0,0 2 0 0 0,-7 17-1 0 0,12-27-370 0 0,-4 14 82 0 0,4-13-99 0 0,0 0 0 0 0,0-1 0 0 0,0 1 0 0 0,0-1 0 0 0,0 1 1 0 0,0 0-1 0 0,0-1 0 0 0,0 1 0 0 0,0-1 0 0 0,0 1 0 0 0,1 0 0 0 0,-1-1 0 0 0,0 1 0 0 0,0-1 0 0 0,0 1 0 0 0,1-1 1 0 0,-1 1-1 0 0,0-1 0 0 0,1 1 0 0 0,-1-1 0 0 0,0 1 0 0 0,1-1 0 0 0,-1 1 0 0 0,1-1 0 0 0,-1 0 0 0 0,1 1 0 0 0,0 0-5 0 0,0-1-1 0 0,0 0 0 0 0,0 1 0 0 0,0-1 1 0 0,0 0-1 0 0,-1 0 0 0 0,1 0 0 0 0,0 0 0 0 0,0 0 1 0 0,0 0-1 0 0,0 0 0 0 0,0 0 0 0 0,0 0 0 0 0,-1 0 1 0 0,1 0-1 0 0,0-1 0 0 0,0 1 0 0 0,0 0 0 0 0,0 0 1 0 0,0-1-1 0 0,-1 1 0 0 0,1-1 0 0 0,1 0 0 0 0,2-1-101 0 0,1-1 15 0 0,0-1-1 0 0,-1 0 1 0 0,1 1-1 0 0,-1-2 1 0 0,0 1-1 0 0,0 0 1 0 0,0-1-1 0 0,-1 0 1 0 0,4-5-1 0 0,-4 4 82 0 0,-1 1 1 0 0,1-1-1 0 0,-1 0 0 0 0,-1 0 0 0 0,1 0 1 0 0,-1 0-1 0 0,0 0 0 0 0,0 0 0 0 0,-1-12 1 0 0,1 10 39 0 0,-1-10 112 0 0,-4-27 0 0 0,2 25 72 0 0,0-5 601 0 0,-6 127-477 0 0,13-17-198 0 0,-5-82-238 0 0,1 0 0 0 0,0 0-1 0 0,0 0 1 0 0,0 0 0 0 0,0 0-1 0 0,3 5 1 0 0,-3-6-252 0 0,0 0 1 0 0,0-1-1 0 0,0 1 1 0 0,0 0-1 0 0,0-1 0 0 0,1 0 1 0 0,-1 1-1 0 0,0-1 0 0 0,1 0 1 0 0,0 0-1 0 0,1 2 0 0 0,-2-3-1113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1:21.907"/>
    </inkml:context>
    <inkml:brush xml:id="br0">
      <inkml:brushProperty name="width" value="0.05" units="cm"/>
      <inkml:brushProperty name="height" value="0.05" units="cm"/>
      <inkml:brushProperty name="color" value="#E71224"/>
    </inkml:brush>
  </inkml:definitions>
  <inkml:trace contextRef="#ctx0" brushRef="#br0">68 3 3224 0 0,'-1'-1'565'0'0,"0"1"-1"0"0,0 0 1 0 0,0-1 0 0 0,0 1-1 0 0,0 0 1 0 0,0 0 0 0 0,0 0-1 0 0,0 0 1 0 0,0 0 0 0 0,0 0-1 0 0,-1 0 1 0 0,1 0 0 0 0,0 1-1 0 0,-1-1 1 0 0,-13 11 2224 0 0,11-6-2903 0 0,0 0 0 0 0,1 0 0 0 0,-6 11 1 0 0,4-7 1154 0 0,-3 11-602 0 0,7-19-413 0 0,1 0 0 0 0,0 0 0 0 0,-1 0 1 0 0,1 0-1 0 0,0 0 0 0 0,0 0 0 0 0,-1 0 1 0 0,1 0-1 0 0,0 0 0 0 0,0 0 0 0 0,0 0 0 0 0,0 0 1 0 0,1 0-1 0 0,-1 0 0 0 0,0 0 0 0 0,0 0 1 0 0,1 0-1 0 0,0 2 0 0 0,0-3-13 0 0,0 1-1 0 0,1 0 0 0 0,-1 0 1 0 0,1 0-1 0 0,-1-1 1 0 0,1 1-1 0 0,-1-1 0 0 0,1 1 1 0 0,0-1-1 0 0,-1 0 1 0 0,1 1-1 0 0,2-1 1 0 0,-2 0-17 0 0,-1-1 0 0 0,1 1 0 0 0,-1-1 0 0 0,1 0 0 0 0,-1 1 1 0 0,1-1-1 0 0,-1 0 0 0 0,1 0 0 0 0,-1 0 0 0 0,1 0 0 0 0,-1 0 1 0 0,0 0-1 0 0,0 0 0 0 0,0 0 0 0 0,0 0 0 0 0,1-1 0 0 0,-2 1 1 0 0,1 0-1 0 0,0-1 0 0 0,0 1 0 0 0,0-1 0 0 0,0-2 1 0 0,-1 3-1 0 0,0 1 1 0 0,1-1 0 0 0,-1 1 0 0 0,0-1 0 0 0,0 1 0 0 0,0-1 0 0 0,0 1 0 0 0,1-1 0 0 0,-1 1 0 0 0,0-1 0 0 0,0 1 0 0 0,1-1 0 0 0,-1 1 0 0 0,1-1 0 0 0,-1 1 0 0 0,1-1 0 0 0,-1 1 2 0 0,0-1 0 0 0,1 1-1 0 0,-1 0 1 0 0,1-1 0 0 0,-1 1-1 0 0,0-1 1 0 0,0 1 0 0 0,1 0-1 0 0,-1-1 1 0 0,0 1 0 0 0,0-1 0 0 0,0 1-1 0 0,1-1 1 0 0,-1 1 0 0 0,0-1-1 0 0,0 1 1 0 0,0-1 0 0 0,0 1-1 0 0,0-1 1 0 0,0 1 0 0 0,0-2 0 0 0,0-2 19 0 0,0 1 0 0 0,1-1 0 0 0,0 0 1 0 0,0 0-1 0 0,0 1 0 0 0,0-1 1 0 0,0 0-1 0 0,1 1 0 0 0,0-1 1 0 0,1-3-1 0 0,-2 7 16 0 0,-1 0 0 0 0,0 0-1 0 0,0 0 1 0 0,1-1 0 0 0,-1 1 0 0 0,0 0 0 0 0,0 0 0 0 0,0-1-1 0 0,1 1 1 0 0,-1 0 0 0 0,0-1 0 0 0,0 1 0 0 0,0 0 0 0 0,0-1-1 0 0,0 1 1 0 0,1 0 0 0 0,-1-1 0 0 0,0 1 0 0 0,0 0 0 0 0,0-1 0 0 0,0 1-1 0 0,0 0 1 0 0,0-1 0 0 0,0 1 0 0 0,0 0 0 0 0,-1-1 0 0 0,1 1-1 0 0,0 0 1 0 0,0-1 0 0 0,0 1 0 0 0,0 0 0 0 0,0-1 0 0 0,-1 1-1 0 0,1 0 159 0 0,0 9 185 0 0,-1-3-340 0 0,1 0 0 0 0,1 0 0 0 0,-1 0 0 0 0,1 0 0 0 0,0 0 0 0 0,0-1-1 0 0,2 7 1 0 0,0-3-37 0 0,-3-7 0 0 0,1-1 0 0 0,-1 0 0 0 0,1 0 0 0 0,-1 0 0 0 0,1 1 0 0 0,-1-1 0 0 0,1 0 0 0 0,-1 0 0 0 0,1 0 0 0 0,0 0 0 0 0,0 0 0 0 0,0 0 0 0 0,-1 0 0 0 0,3 1 0 0 0,4 10-461 0 0,-7-12-90 0 0,0 0-37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1:21.908"/>
    </inkml:context>
    <inkml:brush xml:id="br0">
      <inkml:brushProperty name="width" value="0.05" units="cm"/>
      <inkml:brushProperty name="height" value="0.05" units="cm"/>
      <inkml:brushProperty name="color" value="#E71224"/>
    </inkml:brush>
  </inkml:definitions>
  <inkml:trace contextRef="#ctx0" brushRef="#br0">6 28 11544 0 0,'0'0'40'0'0,"-1"0"0"0"0,1 0 0 0 0,0 0 0 0 0,0 0 0 0 0,0 0 0 0 0,0 0 0 0 0,-1 0 0 0 0,1 0 1 0 0,0 0-1 0 0,0 0 0 0 0,0 0 0 0 0,-1 0 0 0 0,1 0 0 0 0,0 0 0 0 0,0 0 0 0 0,0 0 0 0 0,0 0 0 0 0,0 0 0 0 0,-1 0 1 0 0,1 0-1 0 0,0 1 0 0 0,0-1 0 0 0,0 0 0 0 0,0 0 0 0 0,0 0 0 0 0,0 0 0 0 0,-1 0 0 0 0,1 0 0 0 0,0 1 1 0 0,0-1-1 0 0,0 0 0 0 0,0 0 0 0 0,0 0 0 0 0,0 0 0 0 0,0 1 0 0 0,0-1 0 0 0,0 0 0 0 0,0 0 0 0 0,0 0 1 0 0,0 0-1 0 0,0 1 0 0 0,0-1 0 0 0,0 0 0 0 0,3 11 1258 0 0,-2-10-1208 0 0,-1 0 0 0 0,1 1-1 0 0,-1-1 1 0 0,1 0 0 0 0,-1 0 0 0 0,0 1-1 0 0,1-1 1 0 0,-1 0 0 0 0,0 3 0 0 0,1 9 408 0 0,-1-11-470 0 0,1-1 0 0 0,-1 0-1 0 0,0 0 1 0 0,0 1 0 0 0,0-1-1 0 0,0 0 1 0 0,0 0 0 0 0,0 1-1 0 0,0-1 1 0 0,0 0 0 0 0,-1 2-1 0 0,2 13 201 0 0,-1-15-173 0 0,0-3-58 0 0,0 0 0 0 0,1 0-1 0 0,-1 0 1 0 0,0 0 0 0 0,0 0 0 0 0,0 1 0 0 0,0-1 0 0 0,-1-2-1 0 0,1 0-46 0 0,0 0 39 0 0,0-4 113 0 0,0 1 0 0 0,0 0 0 0 0,1 0 0 0 0,0 0 0 0 0,3-12 0 0 0,-4 18-86 0 0,1 0-1 0 0,-1 0 1 0 0,1-1-1 0 0,-1 1 1 0 0,1 0-1 0 0,0 0 1 0 0,-1 0-1 0 0,1 0 1 0 0,0 0-1 0 0,0 0 0 0 0,0 0 1 0 0,0 0-1 0 0,-1 0 1 0 0,1 0-1 0 0,1 0 1 0 0,-1 1-1 0 0,0-1 1 0 0,0 0-1 0 0,0 1 1 0 0,0-1-1 0 0,0 1 1 0 0,1-1-1 0 0,-1 1 1 0 0,0 0-1 0 0,1-1 1 0 0,-1 1-1 0 0,0 0 1 0 0,0 0-1 0 0,1 0 1 0 0,-1 0-1 0 0,0 0 1 0 0,1 0-1 0 0,-1 0 1 0 0,0 1-1 0 0,1-1 1 0 0,-1 0-1 0 0,0 1 1 0 0,0-1-1 0 0,0 1 1 0 0,2 0-1 0 0,-1 0-6 0 0,-1-1 0 0 0,0 1 0 0 0,1 0 0 0 0,-1-1 0 0 0,0 1 0 0 0,0 0 0 0 0,0 0 0 0 0,0 0 0 0 0,0 0 0 0 0,0 0 0 0 0,0 0 0 0 0,0 1 0 0 0,0-1 0 0 0,0 0 0 0 0,-1 0 0 0 0,1 1 0 0 0,0-1-1 0 0,-1 0 1 0 0,1 1 0 0 0,-1-1 0 0 0,1 0 0 0 0,-1 1 0 0 0,0-1 0 0 0,0 1 0 0 0,0-1 0 0 0,0 1 0 0 0,0 2 0 0 0,2 7 37 0 0,-1 20-46 0 0,1-16-119 0 0,-2-13-85 0 0,0 0 1 0 0,1 0-1 0 0,-1 1 1 0 0,0-1-1 0 0,1 0 1 0 0,0 0-1 0 0,-1 0 1 0 0,1 0-1 0 0,1 3 1 0 0,-1-4-610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1:21.909"/>
    </inkml:context>
    <inkml:brush xml:id="br0">
      <inkml:brushProperty name="width" value="0.05" units="cm"/>
      <inkml:brushProperty name="height" value="0.05" units="cm"/>
      <inkml:brushProperty name="color" value="#E71224"/>
    </inkml:brush>
  </inkml:definitions>
  <inkml:trace contextRef="#ctx0" brushRef="#br0">99 10 13072 0 0,'0'0'597'0'0,"-17"-10"2687"0"0,15 11-3189 0 0,0 0 1 0 0,0 0-1 0 0,1 0 0 0 0,-1-1 1 0 0,0 2-1 0 0,0-1 1 0 0,1 0-1 0 0,-1 0 0 0 0,1 0 1 0 0,-1 1-1 0 0,1-1 0 0 0,0 1 1 0 0,-2 1-1 0 0,-15 26 340 0 0,7-9-55 0 0,7-16-281 0 0,1 1-1 0 0,0 1 1 0 0,0-1-1 0 0,0 0 1 0 0,1 1-1 0 0,-1-1 1 0 0,2 1-1 0 0,-1 0 1 0 0,0-1-1 0 0,1 1 0 0 0,0 0 1 0 0,0 9-1 0 0,1-14-95 0 0,0 0-1 0 0,1-1 0 0 0,-1 1 0 0 0,0 0 1 0 0,1-1-1 0 0,-1 1 0 0 0,0-1 0 0 0,1 1 1 0 0,-1 0-1 0 0,1-1 0 0 0,-1 1 0 0 0,1-1 0 0 0,-1 1 1 0 0,1-1-1 0 0,-1 1 0 0 0,1-1 0 0 0,-1 0 1 0 0,1 1-1 0 0,0-1 0 0 0,-1 0 0 0 0,1 1 1 0 0,0-1-1 0 0,-1 0 0 0 0,1 0 0 0 0,0 1 1 0 0,-1-1-1 0 0,1 0 0 0 0,0 0 0 0 0,-1 0 1 0 0,1 0-1 0 0,0 0 0 0 0,1 0 0 0 0,26-1-62 0 0,10-6-1044 0 0,-20 2-4128 0 0,-3 1-821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1:21.910"/>
    </inkml:context>
    <inkml:brush xml:id="br0">
      <inkml:brushProperty name="width" value="0.05" units="cm"/>
      <inkml:brushProperty name="height" value="0.05" units="cm"/>
      <inkml:brushProperty name="color" value="#E71224"/>
    </inkml:brush>
  </inkml:definitions>
  <inkml:trace contextRef="#ctx0" brushRef="#br0">14 56 11024 0 0,'0'0'248'0'0,"0"0"34"0"0,0 0 22 0 0,0 0-29 0 0,19 8 1550 0 0,-14-8-1677 0 0,-1 0 0 0 0,1 0-1 0 0,-1-1 1 0 0,1 0 0 0 0,7-2 0 0 0,-9 2-75 0 0,-1 0 1 0 0,1 0 0 0 0,0-1 0 0 0,-1 1 0 0 0,0-1 0 0 0,1 1 0 0 0,-1-1 0 0 0,0 0 0 0 0,0 1 0 0 0,0-1 0 0 0,0-1 0 0 0,0 1 0 0 0,0 0 0 0 0,-1 0 0 0 0,1-1 0 0 0,1-3 0 0 0,-2 5-32 0 0,0-1-1 0 0,-1 1 1 0 0,1-1-1 0 0,-1 1 1 0 0,0-1-1 0 0,1 1 1 0 0,-1-1-1 0 0,0 1 1 0 0,0-1-1 0 0,0-2 1 0 0,0 0 38 0 0,-2 4-48 0 0,0-1 0 0 0,1 1 0 0 0,-1 0-1 0 0,0 0 1 0 0,0-1 0 0 0,1 1 0 0 0,-1 0-1 0 0,0 0 1 0 0,-3 1 0 0 0,1 0 17 0 0,-1 1 0 0 0,1 0 1 0 0,0 0-1 0 0,0 0 0 0 0,0 0 1 0 0,0 0-1 0 0,1 1 0 0 0,-1 0 1 0 0,0-1-1 0 0,1 1 0 0 0,0 1 1 0 0,0-1-1 0 0,-4 5 0 0 0,3-2 91 0 0,0 0 0 0 0,0 0 0 0 0,0 0 0 0 0,1 1 0 0 0,0-1 0 0 0,0 1 0 0 0,-2 10 0 0 0,4-16-105 0 0,1 1-1 0 0,0-1 0 0 0,-1 0 0 0 0,1 1 1 0 0,0-1-1 0 0,0 0 0 0 0,0 1 0 0 0,0-1 1 0 0,0 0-1 0 0,0 1 0 0 0,1-1 0 0 0,-1 0 1 0 0,0 1-1 0 0,1-1 0 0 0,-1 0 0 0 0,1 1 1 0 0,-1-1-1 0 0,1 0 0 0 0,-1 0 0 0 0,1 0 1 0 0,1 2-1 0 0,0-2-5 0 0,-1 1 0 0 0,1-1 1 0 0,0 1-1 0 0,0-1 0 0 0,0 0 1 0 0,0 0-1 0 0,0 0 0 0 0,0 0 0 0 0,0 0 1 0 0,0 0-1 0 0,4 0 0 0 0,3 1-221 0 0,1-1 0 0 0,-1 0 0 0 0,0-1 0 0 0,19-1-1 0 0,-11-1-223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1:21.911"/>
    </inkml:context>
    <inkml:brush xml:id="br0">
      <inkml:brushProperty name="width" value="0.05" units="cm"/>
      <inkml:brushProperty name="height" value="0.05" units="cm"/>
      <inkml:brushProperty name="color" value="#E71224"/>
    </inkml:brush>
  </inkml:definitions>
  <inkml:trace contextRef="#ctx0" brushRef="#br0">0 15 1376 0 0,'14'-2'245'0'0,"-14"-1"202"0"0,0 0 3065 0 0,1 1-144 0 0,0 1 967 0 0,-2 5-3092 0 0,1-3-1204 0 0,0 0-1 0 0,0-1 1 0 0,0 1-1 0 0,0 0 1 0 0,0-1-1 0 0,0 1 1 0 0,0 0-1 0 0,0 0 1 0 0,0-1-1 0 0,1 1 1 0 0,-1 0-1 0 0,0-1 1 0 0,0 1 0 0 0,1-1-1 0 0,0 2 1 0 0,-1-1-9 0 0,0-1 1 0 0,1 1 0 0 0,-1 0-1 0 0,0 0 1 0 0,0-1-1 0 0,1 1 1 0 0,-1 0 0 0 0,0 0-1 0 0,0-1 1 0 0,0 1 0 0 0,0 0-1 0 0,0 0 1 0 0,0-1 0 0 0,0 1-1 0 0,0 0 1 0 0,0 1 0 0 0,0-1 0 0 0,-1 1 0 0 0,1-1 1 0 0,0 1-1 0 0,0-1 1 0 0,0 1-1 0 0,1-1 0 0 0,-1 1 1 0 0,0-1-1 0 0,1 3 1 0 0,0-3-23 0 0,-1 1 0 0 0,0 0 0 0 0,1-1 0 0 0,-1 1 0 0 0,0 0 0 0 0,0-1 0 0 0,0 1 0 0 0,0 0 0 0 0,-1 2 0 0 0,0 27 211 0 0,1-31-208 0 0,0 1 1 0 0,0 0 0 0 0,0 0-1 0 0,0-1 1 0 0,0 1 0 0 0,1 0-1 0 0,-1-1 1 0 0,0 1 0 0 0,0 0 0 0 0,1-1-1 0 0,-1 1 1 0 0,0 0 0 0 0,0-1-1 0 0,1 1 1 0 0,-1-1 0 0 0,1 1-1 0 0,-1 0 1 0 0,1-1 0 0 0,-1 1 0 0 0,1-1-1 0 0,-1 1 1 0 0,2 0 0 0 0,-1-1 16 0 0,0 1 1 0 0,0 0 0 0 0,0 0 0 0 0,0 0-1 0 0,0-1 1 0 0,0 1 0 0 0,0-1 0 0 0,0 1 0 0 0,1-1-1 0 0,-1 1 1 0 0,2-1 0 0 0,-2 0 72 0 0,12-3 226 0 0,-10 1-264 0 0,0 0-1 0 0,0-1 1 0 0,0 0-1 0 0,0 1 1 0 0,0-1-1 0 0,0 0 0 0 0,-1 0 1 0 0,0-1-1 0 0,1 1 1 0 0,-1 0-1 0 0,0-1 1 0 0,2-7-1 0 0,-2 8-24 0 0,9-32 116 0 0,-9 19-72 0 0,-1 9-1338 0 0,0-1-3306 0 0,1 3-884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05T11:56:53.467"/>
    </inkml:context>
    <inkml:brush xml:id="br0">
      <inkml:brushProperty name="width" value="0.05" units="cm"/>
      <inkml:brushProperty name="height" value="0.05" units="cm"/>
      <inkml:brushProperty name="color" value="#E71225"/>
      <inkml:brushProperty name="fitToCurve" value="1"/>
    </inkml:brush>
    <inkml:brush xml:id="br1">
      <inkml:brushProperty name="width" value="0.05" units="cm"/>
      <inkml:brushProperty name="height" value="0.05" units="cm"/>
      <inkml:brushProperty name="color" value="#849398"/>
      <inkml:brushProperty name="fitToCurve" value="1"/>
    </inkml:brush>
  </inkml:definitions>
  <inkml:trace contextRef="#ctx0" brushRef="#br0">19273 10265 4144 0 0,'22'-7'184'0'0,"-22"7"40"0"0,0 0-224 0 0,0 0 0 0 0,0-11 0 0 0,2 3 0 0 0,-2 8 1352 0 0,-2-10 232 0 0,-16 1 48 0 0,14 3 0 0 0,4 6-712 0 0,-7-9-152 0 0,-6 4-24 0 0,-3-4-8 0 0,2 5-160 0 0,-1 1-40 0 0,1 3-8 0 0,-2 0 0 0 0,-1 0-208 0 0,5 0-33 0 0,-1 0-15 0 0,0 3 0 0 0,1 1-16 0 0,-5 1 0 0 0,0 1 0 0 0,5 6 0 0 0,-6-2-80 0 0,3 5-16 0 0,-3 0-8 0 0,2 4 0 0 0,0 0-40 0 0,-1-1-8 0 0,1 4 0 0 0,3 4 0 0 0,-5 3-8 0 0,2-2 0 0 0,0 2 0 0 0,0 5 0 0 0,6 0 32 0 0,-3 2 8 0 0,-3 2 0 0 0,3 2 0 0 0,2 1-8 0 0,2-1 0 0 0,-1 4 0 0 0,10 4 0 0 0,-1-2-24 0 0,1-2-8 0 0,1 4 0 0 0,9-4 0 0 0,-1-2-96 0 0,7-2 0 0 0,-3-3 0 0 0,7 0 0 0 0,-3-3 0 0 0,4-2 72 0 0,3 5 8 0 0,0-3 0 0 0,4 2-80 0 0,0-6 0 0 0,1 1 72 0 0,5-7-72 0 0,-1 0 144 0 0,5-5-8 0 0,-5 1 0 0 0,-4-3 0 0 0,-9-6-136 0 0,10-1 0 0 0,8 2 64 0 0,-6-9-64 0 0,-2 1-72 0 0,-1 0-48 0 0,6-4-8 0 0,1-4 0 0 0,-3 0 128 0 0,-3-3 0 0 0,-5-4 0 0 0,5-1 0 0 0,-1 3 0 0 0,0-6 0 0 0,-10-2 0 0 0,9 4 0 0 0,-1-5 0 0 0,-1-6 0 0 0,-6 2 64 0 0,-3-4-64 0 0,-1-3 112 0 0,2-1-8 0 0,2 0 0 0 0,-3-2 0 0 0,-13-4 16 0 0,8-7 0 0 0,9 2 0 0 0,-9-10 0 0 0,-7 3 8 0 0,-5-7 0 0 0,0 2 0 0 0,5 1 0 0 0,-5-4-32 0 0,0 6 0 0 0,-13 0 0 0 0,7-1 0 0 0,0 7 32 0 0,-8 1 8 0 0,-6-4 0 0 0,-5 6 0 0 0,4 1-136 0 0,-4-1-112 0 0,-5 0 16 0 0,-3 9 8 0 0,1 0 88 0 0,-2 3 0 0 0,-3 4 64 0 0,-10 2-64 0 0,-2 5 96 0 0,7 0-8 0 0,3 1-8 0 0,3 10 0 0 0,-10 0-80 0 0,4 3 0 0 0,5-3 0 0 0,2 12 0 0 0,6-3-240 0 0,1 7 16 0 0,-1 0 0 0 0,3 8 0 0 0,4 5-776 0 0,8-3-152 0 0,-3 5-32 0 0,5 3-6895 0 0</inkml:trace>
  <inkml:trace contextRef="#ctx0" brushRef="#br0" timeOffset="1">19532 10511 9528 0 0,'-12'-7'416'0'0,"12"7"96"0"0,0 0-408 0 0,0 0-104 0 0,0 0 0 0 0,0 0 0 0 0,0 0 560 0 0,0 0 88 0 0,0 0 24 0 0,0 0 0 0 0,0 0 0 0 0,0 0 0 0 0,0 0 0 0 0,0 7 0 0 0,-5 0-288 0 0,5 4-49 0 0,5 1-15 0 0,-5-2 0 0 0,4 1-96 0 0,-4-1-32 0 0,0 6 0 0 0,0-5 0 0 0,3 0-96 0 0,2 1-32 0 0,-5-5 0 0 0,-5 5 0 0 0,10-2-64 0 0,-5-2 64 0 0,0-8-64 0 0,0 0 64 0 0,0 7 0 0 0,0-7 0 0 0,0 0 0 0 0,0 0 0 0 0,-8 4 0 0 0,8-4 0 0 0,0 0 0 0 0,0 0 0 0 0,0 0-64 0 0,0 0 64 0 0,0 0-64 0 0,0 0 64 0 0,0 0 160 0 0,0 0 24 0 0,0-8 8 0 0,0-3 0 0 0,3 1-128 0 0,-3-2-32 0 0,-3 1 0 0 0,-1-1 0 0 0,4 2 0 0 0,0-1 0 0 0,-5-4 0 0 0,5 4 0 0 0,-8-6-24 0 0,8 7-8 0 0,0 0 0 0 0,-4-1 0 0 0,-1-1-64 0 0,5 1 0 0 0,5 3 0 0 0,-5 2 0 0 0,-5 1 0 0 0,3 2 0 0 0,2 3 0 0 0,0 0 0 0 0,0 0-336 0 0,0 0-80 0 0,0 0-24 0 0,0 0-7559 0 0</inkml:trace>
  <inkml:trace contextRef="#ctx0" brushRef="#br0" timeOffset="2">19095 10521 9152 0 0,'0'0'408'0'0,"0"0"80"0"0,0 0-392 0 0,0 0-96 0 0,0 0 0 0 0,0 0 0 0 0,12-4 504 0 0,-12 4 72 0 0,0 0 24 0 0,0 0 0 0 0,0 0 200 0 0,5 11 32 0 0,-5-11 16 0 0,0 12 0 0 0,-5-2-472 0 0,5 2-96 0 0,5 2-25 0 0,-5-3 1 0 0,-5 0 0 0 0,5 5 0 0 0,0-2 0 0 0,5 1 0 0 0,-10 0-160 0 0,5-4-32 0 0,5 0 0 0 0,-3-1-64 0 0,4-1 128 0 0,-6 1-24 0 0,0-2-8 0 0,0-3 0 0 0,0-5 24 0 0,0 0 0 0 0,0 0 0 0 0,0 0 0 0 0,0 0 40 0 0,0 0 16 0 0,0 0 0 0 0,0 0 0 0 0,0 0 40 0 0,0 0 8 0 0,0-13 0 0 0,0 3 0 0 0,-6-2-88 0 0,4 1-8 0 0,4 1-8 0 0,-2-6 0 0 0,-2 1-16 0 0,2 1 0 0 0,0-2 0 0 0,0-2 0 0 0,-5 2-104 0 0,5 7 72 0 0,-5-6-72 0 0,5 0 64 0 0,5 0-64 0 0,-5 3 0 0 0,-5 2 0 0 0,5 2 64 0 0,5 4-64 0 0,-5 4 0 0 0,0 0-96 0 0,0 0 96 0 0,0 0-368 0 0,0 0-16 0 0,0 0 0 0 0,0 0 0 0 0,0 0-848 0 0,0 0-176 0 0,0 12-31 0 0,0-2-5137 0 0</inkml:trace>
  <inkml:trace contextRef="#ctx0" brushRef="#br0" timeOffset="3">19111 11244 3680 0 0,'0'0'160'0'0,"0"0"40"0"0,0 0-200 0 0,0 0 0 0 0,0 0 0 0 0,0 0 0 0 0,0 0 1672 0 0,0 0 296 0 0,0 0 56 0 0,0 0 16 0 0,12-7-1080 0 0,-3-1-224 0 0,-9 8-32 0 0,4-8-16 0 0,1-4-168 0 0,-4 5-32 0 0,6 2-8 0 0,-3-3-1 0 0,-1-1-119 0 0,6 1-24 0 0,-1-2-8 0 0,1 0 0 0 0,-9-6-104 0 0,13 5-16 0 0,4-5-8 0 0,3 6 0 0 0,-15 0-32 0 0,6-6-8 0 0,9 2 0 0 0,2-1 0 0 0,-6-2 32 0 0,1 7 0 0 0,-1 1 0 0 0,7-3 0 0 0,5 5-32 0 0,-9-2 0 0 0,0-1 0 0 0,-3 2 0 0 0,7 5 32 0 0,-4 3 8 0 0,-10-5 0 0 0,3 5 0 0 0,1 0-128 0 0,-1 5-72 0 0,-4-2 80 0 0,-8-3-80 0 0,9 10 0 0 0,-1 1 64 0 0,4 2-64 0 0,-3-1 0 0 0,-9-3 0 0 0,3 6 0 0 0,2 0 0 0 0,0 0 0 0 0,3 0 0 0 0,-4-1 0 0 0,-4-2 0 0 0,5-2 0 0 0,2-2 0 0 0,-2 3 0 0 0,-10-2 64 0 0,5 2-64 0 0,5-4 0 0 0,-2-1 0 0 0,-3-6 0 0 0,0 0 0 0 0,0 0 0 0 0,0 0 0 0 0,0 0 0 0 0,0 7 0 0 0,0-7-80 0 0,0 0 16 0 0,5 8 0 0 0,-5-8 0 0 0,0 0-288 0 0,0 0-64 0 0,0 0 0 0 0,0 0-8 0 0,0 0-880 0 0,0 0-168 0 0,0 0-39 0 0</inkml:trace>
  <inkml:trace contextRef="#ctx0" brushRef="#br1" timeOffset="4">16982 11548 4144 0 0,'0'0'184'0'0,"-3"5"40"0"0,3 2-224 0 0,-4 2 0 0 0,3-4 0 0 0,1 7 0 0 0,-4-4 408 0 0,4 7 40 0 0,4-2 0 0 0,-3 0 8 0 0,3-2-336 0 0,3 3-120 0 0,-4 1 72 0 0,4-3-72 0 0,-1 3 256 0 0,-1-4 16 0 0,7 4 0 0 0,-4-5 0 0 0,2 3 208 0 0,4-3 32 0 0,-2 3 16 0 0,5-1 0 0 0,2-4-168 0 0,0 4-32 0 0,4-4-8 0 0,-1 1 0 0 0,5 0-96 0 0,0-2-16 0 0,5 3-8 0 0,2-2 0 0 0,-3-1-200 0 0,5-2 0 0 0,7 0 64 0 0,-2 2-64 0 0,-3-2 248 0 0,5-2 32 0 0,3 2 8 0 0,6-2 0 0 0,3-3 224 0 0,2 3 56 0 0,-1 0 8 0 0,3 1 0 0 0,3-2-464 0 0,0 4-112 0 0,-6-6 0 0 0,2 7 0 0 0,6-6 0 0 0,-3 3 0 0 0,-1-1 0 0 0,1-1 0 0 0,-2 4 0 0 0,3-2 0 0 0,-4-3 0 0 0,4 2 0 0 0,3 1 0 0 0,0-2 0 0 0,4 2 0 0 0,-6-2 0 0 0,3 1 0 0 0,-1 1 0 0 0,0-4 0 0 0,0 0 0 0 0,6 0 0 0 0,1 0 0 0 0,-1 0 0 0 0,0 0 0 0 0,-5 0 0 0 0,-1-4 0 0 0,3 1-64 0 0,4 3 64 0 0,5-2 0 0 0,-8-2 0 0 0,0 4 0 0 0,-6 0 72 0 0,3-2 0 0 0,-1 2 0 0 0,-4 0 0 0 0,8 0 0 0 0,2 2 120 0 0,-6-2 32 0 0,-4 4 0 0 0,2-2-1 0 0,-1 1-55 0 0,0 3-8 0 0,-2 0 0 0 0,6 1 0 0 0,2 1-88 0 0,-6-1-72 0 0,-7 6 96 0 0,0-5-96 0 0,-2 4 0 0 0,-1-2 0 0 0,-7 5 0 0 0,1-1 0 0 0,-4 1 136 0 0,-1-1 24 0 0,0 4 8 0 0,-3-3 0 0 0,-2 1-168 0 0,0 5 0 0 0,-8 3 0 0 0,-1-1 0 0 0,-4-6 0 0 0,-1 0 0 0 0,-3 0 0 0 0,1-2 0 0 0,-7 0-240 0 0,0-7-80 0 0</inkml:trace>
  <inkml:trace contextRef="#ctx0" brushRef="#br1" timeOffset="5">25586 12615 11976 0 0,'0'0'256'0'0,"0"0"64"0"0,0 0 0 0 0,0 0 32 0 0,0-1-288 0 0,-2-5-64 0 0,-2 0 0 0 0,-2 3 0 0 0,0 1 832 0 0,-2 2 144 0 0,3-4 32 0 0,-2 4 7 0 0,-3 6-399 0 0,3-3-72 0 0,1 3-24 0 0,-4 0 0 0 0,4 0-96 0 0,-4 1-16 0 0,4 2-8 0 0,-1 3 0 0 0,4 0-232 0 0,-4 0-40 0 0,5-1-16 0 0,-3 0 0 0 0,2 1 40 0 0,3 0 8 0 0,0-1 0 0 0,-2 1 0 0 0,2-4-160 0 0,0-8 0 0 0,5 7 0 0 0,0 1 0 0 0,-3-2 0 0 0,5 0-112 0 0,-1-6 16 0 0,4 3 8 0 0,-2-3-304 0 0,0-3-64 0 0,6-3-16 0 0,-5 0 0 0 0,1-2-88 0 0,-3 1-16 0 0,-2-4-8 0 0,3 2 0 0 0,-2-2 312 0 0,4-1 64 0 0,-4 0 16 0 0,0 1 0 0 0,1 0 192 0 0,0-4 96 0 0,-4 0 0 0 0,1 0-8 0 0,-3 0 200 0 0,-1-4 48 0 0,4 2 8 0 0,-4-3 0 0 0,-4 2-88 0 0,4-2-24 0 0,0 3 0 0 0,0-6 0 0 0,0 0 184 0 0,4 3 32 0 0,0-3 0 0 0,-1 3 8 0 0,-1-1-152 0 0,3 4-32 0 0,-5-1-8 0 0,3 3 0 0 0,-3 7-48 0 0,2-1-16 0 0,-2 9 0 0 0,0 0 0 0 0,0 0-48 0 0,0 0-16 0 0,0 0 0 0 0,0 9 0 0 0,0 6-40 0 0,-2-1-16 0 0,2 6 0 0 0,-3 3 0 0 0,-4 1 32 0 0,4 2 8 0 0,-5-1 0 0 0,7 1 0 0 0,-6 4-8 0 0,5-2 0 0 0,-3 2 0 0 0,2-2 0 0 0,-1-3-40 0 0,4 3-8 0 0,0-6 0 0 0,0 1 0 0 0,0-5-64 0 0,4-2-72 0 0,-4-1 72 0 0,3 0-104 0 0,2 0-856 0 0,-3-7-160 0 0,1 4-40 0 0</inkml:trace>
  <inkml:trace contextRef="#ctx0" brushRef="#br1" timeOffset="6">22178 12407 2304 0 0,'0'0'200'0'0,"0"0"-200"0"0,0 0 0 0 0,0 0 0 0 0,0 0 2720 0 0,0 0 512 0 0,0 0 96 0 0,0 0 16 0 0,-2 5-2272 0 0,-5-1-457 0 0,0 6-87 0 0,4 2-16 0 0,1 0 0 0 0,-3 5 8 0 0,2-3 0 0 0,-4 4 0 0 0,4-1-208 0 0,-3 1-48 0 0,2-2-8 0 0,4 4 0 0 0,-2 3 40 0 0,-2-4 8 0 0,4-3 0 0 0,0 1 0 0 0,0 1-208 0 0,4-6-32 0 0,-4-1-64 0 0,2 4 88 0 0,2-1-88 0 0,2-8-136 0 0,2 2 32 0 0,-3-3 8 0 0,2 2-1432 0 0,-1-1-280 0 0</inkml:trace>
  <inkml:trace contextRef="#ctx0" brushRef="#br1" timeOffset="7">21704 12428 5064 0 0,'0'0'448'0'0,"0"0"-352"0"0,0 0-96 0 0,0 0 0 0 0,0 0 1352 0 0,0 0 256 0 0,0 0 56 0 0,0 0 0 0 0,0 0-736 0 0,0 0-160 0 0,0 0-24 0 0,0 0-8 0 0,2 7-64 0 0,2-2-24 0 0,-4 4-1 0 0,0 2 1 0 0,0 0-280 0 0,0 4-56 0 0,0 3-16 0 0,-4-1 0 0 0,2 0-16 0 0,2 4-8 0 0,-4-2 0 0 0,4 0 0 0 0,0-2-16 0 0,-3 3 0 0 0,3 1 0 0 0,-5-4 0 0 0,5-4-64 0 0,0 2-24 0 0,0 0 0 0 0,5 1 0 0 0,-2-4-32 0 0,1 0-8 0 0,2 0 0 0 0,0 0 0 0 0,2-7-128 0 0,-5 0 0 0 0,7-2 0 0 0,-5-3 0 0 0,6 4-72 0 0,-2-4 72 0 0,-2 0-64 0 0,2-4 64 0 0,-2 1-448 0 0,3 1-40 0 0,-2-4-16 0 0,4 1-5087 0 0,-6-4-1017 0 0</inkml:trace>
  <inkml:trace contextRef="#ctx0" brushRef="#br1" timeOffset="8">21208 12523 6912 0 0,'0'0'304'0'0,"0"-5"64"0"0,4 0-296 0 0,0-2-72 0 0,4 2 0 0 0,-6-1 0 0 0,-2-3 928 0 0,3 3 176 0 0,0 1 32 0 0,1 1 8 0 0,-4 4-96 0 0,0 0-24 0 0,0 0 0 0 0,0 0 0 0 0,0 0-321 0 0,0 0-63 0 0,0 0-8 0 0,0 0-8 0 0,0 0-256 0 0,3 9-48 0 0,-3 6-16 0 0,0-4 0 0 0,0 4-112 0 0,0-1-32 0 0,-3 5 0 0 0,3-4 0 0 0,-4 3-32 0 0,4 0-16 0 0,-3 2 0 0 0,3 0 0 0 0,0-2-32 0 0,0-1-8 0 0,3 0 0 0 0,1-2 0 0 0,-4-6 0 0 0,3 8 0 0 0,0-4 0 0 0,1 3 0 0 0,-1-5-208 0 0,0 0-48 0 0,0-2-8 0 0,1 0 0 0 0,-1-1-1024 0 0,4-2-200 0 0,-2 2-48 0 0,3-5-7 0 0</inkml:trace>
  <inkml:trace contextRef="#ctx0" brushRef="#br1" timeOffset="9">24898 12650 8752 0 0,'0'0'384'0'0,"0"0"88"0"0,0 0-376 0 0,10-6-96 0 0,-8 1 0 0 0,-2 5 0 0 0,0 0 1144 0 0,0 0 208 0 0,0 0 48 0 0,0 0 8 0 0,0 0-312 0 0,14 0-57 0 0,-5 3-15 0 0,-9-3 0 0 0,0 8-728 0 0,3 2-144 0 0,-3-1-32 0 0,4-2-8 0 0,-4 5-176 0 0,0 0-40 0 0,3-4-8 0 0,-3 4 0 0 0,0-1 304 0 0,0-2 64 0 0,0 2 16 0 0,3 1 0 0 0,-3-6-272 0 0,0 3 0 0 0,0-9 0 0 0,4 11 0 0 0,-4-4-200 0 0,0-7-48 0 0,0 0-8 0 0,0 0-5047 0 0,0 0-1009 0 0</inkml:trace>
  <inkml:trace contextRef="#ctx0" brushRef="#br1" timeOffset="10">24878 12559 13824 0 0,'-16'-9'304'0'0,"13"6"64"0"0,-4-2 16 0 0,4-1 0 0 0,-1 3-312 0 0,4 3-72 0 0,-3-6 0 0 0,3 6 0 0 0,0 0 192 0 0,0 0 16 0 0,0 0 8 0 0,0 0 0 0 0,0 0-344 0 0,3 0-72 0 0,7 0-16 0 0,1 2 0 0 0,-2 2 104 0 0,-2-1 16 0 0,-1-1 8 0 0,4 4 0 0 0</inkml:trace>
  <inkml:trace contextRef="#ctx0" brushRef="#br1" timeOffset="11">25230 12593 9672 0 0,'0'0'864'0'0,"7"4"-696"0"0,3-4-168 0 0,-1 3 0 0 0,4-3 544 0 0,-4 2 80 0 0,-9-2 16 0 0,0 0 0 0 0,7 6-104 0 0,3-6-24 0 0,0 4 0 0 0,3-2 0 0 0,-3-1-104 0 0,-5 4-24 0 0,3-5-8 0 0,2 3-1 0 0,-2-3-231 0 0,2 0-48 0 0,-3 0 0 0 0,-7 0-8 0 0,0 0-88 0 0,0 0 96 0 0,0 0-96 0 0,0 0 96 0 0,0 0-96 0 0,0 0 0 0 0,0 0 0 0 0,0 0 0 0 0,7-8 0 0 0,-7 8 0 0 0,3-10 0 0 0,-3 2 0 0 0,-7-2 0 0 0,4 2 0 0 0,3-1 0 0 0,0 9 0 0 0,-7-5 0 0 0,4-3 0 0 0,-4 1 0 0 0,1 5 0 0 0,0-4 416 0 0,0 2 72 0 0,-4 4 16 0 0,-3-2 0 0 0,-3 4-400 0 0,2 2-104 0 0,1-2 0 0 0,3 8 0 0 0,-3-2 0 0 0,1 0 0 0 0,-1 1 0 0 0,7 5 0 0 0,-6-2 0 0 0,10-3 0 0 0,-6 2 0 0 0,8 4 0 0 0,8 0 320 0 0,-6 0 16 0 0,6-4 8 0 0,-2-1 0 0 0,1-1-224 0 0,3 4-48 0 0,-1-7-8 0 0,4-4 0 0 0,3 3-152 0 0,1-2-32 0 0,-3 2-8 0 0,0 2 0 0 0,4-7-1440 0 0,-3 0-296 0 0</inkml:trace>
  <inkml:trace contextRef="#ctx0" brushRef="#br1" timeOffset="12">25154 12547 6912 0 0,'0'0'608'0'0,"0"0"-480"0"0,0 0-128 0 0,0 0 0 0 0,-1-3 1528 0 0,-6 0 280 0 0,7 3 56 0 0,-4 0 16 0 0,-2-3-1128 0 0,0 3-224 0 0,-1 0-49 0 0,4 3 1 0 0,-4-3-8 0 0,0 3 0 0 0,-3 2 0 0 0,2 2 0 0 0,0-1-280 0 0,3 1-64 0 0,-5 0 0 0 0,2 1-8 0 0,2-2 312 0 0,2 3 64 0 0,1-1 16 0 0,1 5 0 0 0,2-6-512 0 0,-3 1-64 0 0,6 2-32 0 0,-3-1-8 0 0,0 0 168 0 0,2 0 32 0 0,5-4 0 0 0,-1 1 8 0 0,-2-1-104 0 0,2-2-104 0 0,2 3 16 0 0,-3 0 8 0 0,3-3 80 0 0,0-1 0 0 0,-4 5 0 0 0,6-7 0 0 0,0 3-88 0 0,0-3 88 0 0,-4 3-104 0 0,-6-3 40 0 0,0 0 160 0 0,0 0 40 0 0,0 0 8 0 0,0 0 0 0 0,0 0-248 0 0,0 0-56 0 0,0 0 0 0 0,0 0-8 0 0,0 0 264 0 0,0 0 64 0 0,0 0 0 0 0,0 0 8 0 0,-6 0-168 0 0,-1 0-96 0 0,4 0 16 0 0,-4 0 0 0 0,0 0 80 0 0,-3 0 112 0 0,4 0-24 0 0,-4-3-8 0 0,5 3-240 0 0,-5-3-40 0 0,0 3-16 0 0,-1 0 0 0 0,2 0-1008 0 0,-1 0-208 0 0,0 0-40 0 0,1-3-5303 0 0</inkml:trace>
  <inkml:trace contextRef="#ctx0" brushRef="#br1" timeOffset="13">21368 12672 7832 0 0,'0'0'696'0'0,"0"0"-560"0"0,0 0-136 0 0,0 0 0 0 0,0 0 1056 0 0,0 0 192 0 0,0 0 32 0 0,0 0 0 0 0,0 0-544 0 0,12 2-120 0 0,-4-2-16 0 0,-2-2-8 0 0,1 2-113 0 0,3 0-31 0 0,-3-2 0 0 0,3-3 0 0 0,-5 5-352 0 0,5-2-96 0 0,-2-1 0 0 0,2 0 0 0 0,-5-3 96 0 0,1 3 0 0 0,1-3 0 0 0,0 4 0 0 0,-4-4-96 0 0,3 3 0 0 0,-2-3 0 0 0,-1 1 0 0 0,1-3 0 0 0,-4 1 0 0 0,3 1 0 0 0,-3 6 64 0 0,0-9-64 0 0,0 9 80 0 0,-3-6-80 0 0,-1 1 80 0 0,1 0 16 0 0,-1 0 0 0 0,-2 3 0 0 0,-1 0 0 0 0,4 2 112 0 0,-4 2 24 0 0,1-2 8 0 0,-4 2 0 0 0,1 5-120 0 0,-1-1-24 0 0,1-1-8 0 0,2 7 0 0 0,-3-3 8 0 0,0 5 0 0 0,3-2 0 0 0,1 2 0 0 0,-2 1-24 0 0,0-1 0 0 0,4 0 0 0 0,2 1 0 0 0,-2-6 168 0 0,8 2 32 0 0,-2 1 8 0 0,5-4 0 0 0,-2 2-280 0 0,3-2 0 0 0,2-2 0 0 0,3 3 0 0 0,4-4 104 0 0,-2 0-32 0 0,3-2-8 0 0,-4-3 0 0 0,3-3-720 0 0,3 1-144 0 0,-4-1-32 0 0,3-2-7279 0 0</inkml:trace>
  <inkml:trace contextRef="#ctx0" brushRef="#br1" timeOffset="14">21898 12640 5984 0 0,'0'0'536'0'0,"0"0"-432"0"0,0 0-104 0 0,0 0 0 0 0,0 0 1472 0 0,0 0 280 0 0,0 0 48 0 0,0 0 16 0 0,0 0-952 0 0,11 2-184 0 0,-6 1-40 0 0,-5-3 0 0 0,7 3-129 0 0,-1 0-15 0 0,1 1-8 0 0,3-2 0 0 0,-3-2-56 0 0,0 4-16 0 0,-7-4 0 0 0,9 0 0 0 0,-4 0-256 0 0,3 0-48 0 0,-8 0-16 0 0,6-4 0 0 0,4 2-24 0 0,-10 2-8 0 0,4-4 0 0 0,-4 4 0 0 0,3-3-64 0 0,2-3 0 0 0,-5 0 0 0 0,4 2 0 0 0,-4-3 0 0 0,3 5 0 0 0,-3-7 0 0 0,-3 3 0 0 0,3 0 0 0 0,-4 1 0 0 0,1 1 0 0 0,1-2 0 0 0,-1 1 0 0 0,-5-1 0 0 0,2 4 0 0 0,2-2 0 0 0,-1 1 0 0 0,-5 1 0 0 0,1 2 0 0 0,-2 0 0 0 0,-2 0 0 0 0,3 5 0 0 0,0-1 0 0 0,1 1 0 0 0,2 1 0 0 0,-2 6 64 0 0,-1-1-64 0 0,3 1 64 0 0,4 2 0 0 0,0 0 0 0 0,-1 1 0 0 0,2-1 0 0 0,2 0 136 0 0,2 1 24 0 0,2 0 8 0 0,2-4 0 0 0,1 0-168 0 0,3 2-64 0 0,-1-5 0 0 0,4-2 0 0 0,3 0 104 0 0,1-1-24 0 0,-3-2-8 0 0,0 0 0 0 0,4 0-392 0 0,-3-6-72 0 0,2 0-24 0 0,-1-2-5295 0 0,-1 2-1065 0 0</inkml:trace>
  <inkml:trace contextRef="#ctx0" brushRef="#br1" timeOffset="15">23952 12703 12464 0 0,'0'0'552'0'0,"0"0"120"0"0,0 0-544 0 0,0 0-128 0 0,4-10 0 0 0,-4 10 0 0 0,0 0 448 0 0,0 0 64 0 0,0 0 16 0 0,0 0 0 0 0,0 0 63 0 0,0 0 17 0 0,3 7 0 0 0,0 1 0 0 0,-3 4-160 0 0,3 2-24 0 0,1 0-8 0 0,-4 5 0 0 0,0 3-200 0 0,0 1-48 0 0,0-3-8 0 0,3 3 0 0 0,-3-1-48 0 0,0 3-16 0 0,3-5 0 0 0,-3 3 0 0 0,4-3 128 0 0,-4-1 32 0 0,0-2 0 0 0,0 0 0 0 0,0 0-256 0 0,0-3 0 0 0,0 0 0 0 0,0-2 0 0 0,-4 0 0 0 0,4-4 0 0 0,0-1 0 0 0,0-2 0 0 0,0-5 96 0 0,0 0-24 0 0,0 0-8 0 0,0 0 0 0 0,0 0-64 0 0,0 0 0 0 0,-3-8 0 0 0,0-1 0 0 0,-1 1 0 0 0,-2-5 0 0 0,3-2 0 0 0,-1 2 0 0 0,1-4 0 0 0,0-1 0 0 0,-1-5 0 0 0,-2 0 0 0 0,4-2 0 0 0,-6-5 0 0 0,8-1 0 0 0,0-2 0 0 0,0-2 0 0 0,4 7 0 0 0,0-2 0 0 0,-4 2 0 0 0,2 1 0 0 0,4 6 0 0 0,-2-1 0 0 0,2 6 0 0 0,1-3-160 0 0,3 9-40 0 0,0-3-16 0 0,-1 5 0 0 0,-3 2 312 0 0,3 1 56 0 0,3 1 8 0 0,-2 2 8 0 0,-2 2-264 0 0,2 0-64 0 0,3 0 0 0 0,-3 2-8 0 0,0 7 304 0 0,0-3 64 0 0,-2 2 16 0 0,0 1 0 0 0,2 1-216 0 0,-8 1 0 0 0,6 2-112 0 0,-8 2 40 0 0,0-3 72 0 0,4 3 0 0 0,-8-4 0 0 0,0 4 0 0 0,-2-3 0 0 0,-2-2 0 0 0,2 5 0 0 0,1-4 0 0 0,-5 1-352 0 0,-3-3-64 0 0,2 2 0 0 0,1-5-8 0 0,1 1-144 0 0,-1-2-24 0 0,-3 0-8 0 0,3-1-6967 0 0</inkml:trace>
  <inkml:trace contextRef="#ctx0" brushRef="#br1" timeOffset="16">24398 12622 10136 0 0,'0'0'448'0'0,"0"0"96"0"0,0 0-440 0 0,0 0-104 0 0,0 0 0 0 0,0 0 0 0 0,0 0 840 0 0,0 0 152 0 0,0 0 24 0 0,0 0 8 0 0,0 0-152 0 0,0 0-25 0 0,0 0-7 0 0,0 9 0 0 0,0-5-384 0 0,-3 5-72 0 0,-1 4-24 0 0,2-5 0 0 0,-6 4-16 0 0,2-4-8 0 0,10 0 0 0 0,-2 5 0 0 0,-2 1-208 0 0,4-5-32 0 0,0 0-16 0 0,-2-1 0 0 0,-2 1-16 0 0,7 3 0 0 0,-3-3 0 0 0,-3-2 0 0 0,6-1-160 0 0,3 1-40 0 0,-10-7-8 0 0,14 2 0 0 0,-5 1 240 0 0,4-3 56 0 0,-13 0 8 0 0,10-3 0 0 0,0 1-272 0 0,3-5-48 0 0,-6 1-16 0 0,2 1 0 0 0,-1-1 16 0 0,-3-3 0 0 0,-2 1 0 0 0,0-4 0 0 0,-3 0 160 0 0,0-1-88 0 0,0-2 88 0 0,0 0-64 0 0,-3 1 64 0 0,0 0 0 0 0,-1-4 0 0 0,-1 7 0 0 0,1 0 0 0 0,0 2 64 0 0,-6-3-64 0 0,8 5 0 0 0,-1 1 176 0 0,-3 1 0 0 0,-6 0 0 0 0,4 2 0 0 0,1-1-176 0 0,-3 4 0 0 0,1 4 0 0 0,-1-4 0 0 0,1 3-160 0 0,1-1-72 0 0,3 1-16 0 0,1 2 0 0 0,-5 1-80 0 0,1 1-24 0 0,8 1 0 0 0,0 5 0 0 0,-2-6-984 0 0,4 1-199 0 0,2 1-33 0 0,2 4-16 0 0</inkml:trace>
  <inkml:trace contextRef="#ctx0" brushRef="#br1" timeOffset="17">24140 12657 15288 0 0,'0'0'336'0'0,"0"0"72"0"0,0 0 7 0 0,0 0 17 0 0,4 3-344 0 0,4 0-88 0 0,-3 3 0 0 0,-2-3 0 0 0,1 2 224 0 0,-1 1 24 0 0,4-1 8 0 0,-4 0 0 0 0,1 2 8 0 0,-2-1 8 0 0,2 0 0 0 0,-1 3 0 0 0,-3-1-40 0 0,3 1-8 0 0,-3-4 0 0 0,0 3 0 0 0,0-1-224 0 0,0 2-80 0 0,0-9 0 0 0,0 5 0 0 0,0 2 80 0 0,0-7 128 0 0,0 0-32 0 0,0 0-8 0 0,0 0-272 0 0,0 0-48 0 0,0 0-16 0 0,0 0 0 0 0,-6 0 248 0 0,6 0 0 0 0,-6-7 0 0 0,-1 2 0 0 0,3-1 0 0 0,1-4 0 0 0,3 2 0 0 0,0-1 0 0 0,0 1 0 0 0,7-3 0 0 0,-4-4 0 0 0,1 3 0 0 0,2-2 0 0 0,0 0 0 0 0,4 2 0 0 0,0-2 0 0 0,-4 5 0 0 0,3-2 0 0 0,6 2 0 0 0,-3 1-96 0 0,-2 1-40 0 0,-4 1-8 0 0,4 0 0 0 0,3 6 0 0 0,-7-2-496 0 0,4 2-96 0 0,-1-3-15 0 0,-2 3-3697 0 0,-7 0-744 0 0</inkml:trace>
  <inkml:trace contextRef="#ctx0" brushRef="#br1" timeOffset="18">20132 12587 6448 0 0,'6'-2'576'0'0,"-6"2"-464"0"0,0 0-112 0 0,0 0 0 0 0,0 0 832 0 0,0 0 136 0 0,0 0 32 0 0,-3-3 8 0 0,-7 0-216 0 0,4 0-48 0 0,6 3-8 0 0,0 0 0 0 0,-14-2-16 0 0,9 2-8 0 0,5 0 0 0 0,-10 2-1 0 0,2-2-231 0 0,-1 3-56 0 0,3 3-8 0 0,-3-1 0 0 0,5 2-64 0 0,-6-2-24 0 0,0 5 0 0 0,1-2 0 0 0,2 4-128 0 0,0-2-24 0 0,-6-1-8 0 0,4 3 0 0 0,0 2-40 0 0,1-2-16 0 0,2 3 0 0 0,-4-4 0 0 0,2 3-24 0 0,0-2-8 0 0,8 3 0 0 0,0-1 0 0 0,-6 0-80 0 0,6 1 0 0 0,1-4 0 0 0,8 1 0 0 0,0-1 0 0 0,1-2 0 0 0,-1-4 0 0 0,5 1 0 0 0,1 3 0 0 0,2-6 64 0 0,-4-6-64 0 0,7 3 0 0 0,2 0-200 0 0,-5 0-88 0 0,-2-6-8 0 0,5 0-8 0 0,3 1-912 0 0,-1-1-192 0 0,1-5-31 0 0,-5 2-5225 0 0</inkml:trace>
  <inkml:trace contextRef="#ctx0" brushRef="#br1" timeOffset="19">23120 12645 4608 0 0,'0'-5'408'0'0,"0"-3"-328"0"0,4 1-80 0 0,-4 2 0 0 0,3-1 2032 0 0,-3 6 392 0 0,-3-9 72 0 0,-1 4 24 0 0,2 2-1536 0 0,2 3-312 0 0,-8 0-57 0 0,6 0-7 0 0,-6 0-128 0 0,5 3-16 0 0,-4-3-8 0 0,4 5 0 0 0,-3 2-184 0 0,2-4-40 0 0,-1 7-8 0 0,-3 1 0 0 0,3 1-112 0 0,-2 3-24 0 0,0-3-8 0 0,3 2 0 0 0,2 1-80 0 0,2-4 80 0 0,0 3-80 0 0,2-2 80 0 0,2-1-80 0 0,3 1 0 0 0,0-4 0 0 0,-2 1 0 0 0,7 0 0 0 0,-4-3-136 0 0,2-3 32 0 0,0 3 8 0 0,4-4-904 0 0,-2-2-184 0 0,4 3-32 0 0,3-3-5727 0 0</inkml:trace>
  <inkml:trace contextRef="#ctx0" brushRef="#br1" timeOffset="20">20333 12672 2760 0 0,'16'-7'248'0'0,"-16"7"-248"0"0,-10-2 0 0 0,0 2 0 0 0,7-3 1960 0 0,-2 3 344 0 0,0-3 72 0 0,-2 3 16 0 0,-5-2-1184 0 0,3 2-240 0 0,9 0-40 0 0,0 0-16 0 0,-15 2-257 0 0,6 1-47 0 0,9-3-16 0 0,-4 10 0 0 0,2-3-144 0 0,-5 1-24 0 0,-2 0-8 0 0,5 2 0 0 0,4 2-216 0 0,4-1-40 0 0,-14-3-16 0 0,10 4 0 0 0,6 0-40 0 0,-2 0-8 0 0,-8-3 0 0 0,4 1 0 0 0,4 0 80 0 0,-1 1 16 0 0,10-6 0 0 0,-11 2 0 0 0,-4 0-192 0 0,2-7 64 0 0,10 8-64 0 0,2-4 0 0 0,-2-4 0 0 0,3 4 0 0 0,5-8 0 0 0,-6 2 0 0 0,7 0-128 0 0,-5-6-64 0 0,-2 4-16 0 0,0-6 0 0 0,5 5 56 0 0,-7-4 16 0 0,-7-3 0 0 0,4 2 0 0 0,-1 1 24 0 0,-3-3 8 0 0,-3 0 0 0 0,0 0 0 0 0,-6-1 104 0 0,3 0 0 0 0,3 3 0 0 0,-10-5 0 0 0,0 4 0 0 0,0-1 0 0 0,1 0 0 0 0,-1 4 0 0 0,-6-1 0 0 0,-1 3 0 0 0,7 1 0 0 0,1-1 0 0 0,-1 4 0 0 0,1 2 0 0 0,3 0 0 0 0,6 0-72 0 0,0 0-184 0 0,-8 3-40 0 0,-2 4-8 0 0,5 2 0 0 0,7 0-288 0 0,1-1-56 0 0,-3 1-16 0 0,0 4-4007 0 0,0-6-809 0 0</inkml:trace>
  <inkml:trace contextRef="#ctx0" brushRef="#br1" timeOffset="21">21573 12620 14600 0 0,'0'0'320'0'0,"0"0"64"0"0,0 0 8 0 0,0 0 24 0 0,0 0-328 0 0,0 0-88 0 0,0 0 0 0 0,0 0 0 0 0,0 0 160 0 0,7 0 7 0 0,-2 2 9 0 0,7-2 0 0 0,0 0 120 0 0,2 0 24 0 0,-2 3 8 0 0,4-3 0 0 0,1 0-200 0 0,3 0-48 0 0,-2 0-8 0 0,-1 0 0 0 0,-3 0-160 0 0,-2-3-32 0 0,4 3-8 0 0,-3 0 0 0 0,-1 0-1088 0 0,1 0-215 0 0,1 3-41 0 0,-1-3-16 0 0</inkml:trace>
  <inkml:trace contextRef="#ctx0" brushRef="#br1" timeOffset="22">24577 12663 11976 0 0,'0'0'528'0'0,"0"0"112"0"0,0-6-512 0 0,0 6-128 0 0,0-2 0 0 0,0 2 0 0 0,-4-4 768 0 0,4 4 120 0 0,0 0 24 0 0,0 0 7 0 0,0 4-407 0 0,0 2-72 0 0,-2-4-24 0 0,2 7 0 0 0,-4-1-176 0 0,4 3-40 0 0,0-4-8 0 0,-3 1 0 0 0,3 1-72 0 0,0 2-24 0 0,-4-3 0 0 0,4-1 0 0 0,0 1-96 0 0,0 1 64 0 0,0-3-64 0 0,0-6 0 0 0,0 0 64 0 0,0 0-64 0 0,0 0 0 0 0,-1 8 0 0 0,1-8 0 0 0,0 0 0 0 0,0 0 0 0 0,0 0 0 0 0,0 0 0 0 0,0 0 0 0 0,0 0 0 0 0,0 0-80 0 0,5-5 80 0 0,-5-1 0 0 0,3-4 0 0 0,1 2-64 0 0,2-1 64 0 0,-4 1 0 0 0,6 0 0 0 0,-2-2 0 0 0,-2 2 0 0 0,2 2-104 0 0,0-3 8 0 0,1 7 8 0 0,-3-4 88 0 0,-1 1 72 0 0,2 5-8 0 0,-5 0-64 0 0,0 0 0 0 0,7 0 0 0 0,0 0-80 0 0,-1 0 80 0 0,-6 0 0 0 0,0 0 128 0 0,4 8 0 0 0,0 1-8 0 0,-4-9-192 0 0,0 9-40 0 0,0-1-8 0 0,0-8 0 0 0,0 0 120 0 0,0 9 128 0 0,0-2-24 0 0,0-7-8 0 0,-4 10-96 0 0,4-10 0 0 0,0 0 0 0 0,0 9 0 0 0,0-1 0 0 0,0-8 0 0 0,0 0 0 0 0,0 0 0 0 0,0 0 0 0 0,0 0 0 0 0,0 0 0 0 0,0 0 0 0 0,0 0 0 0 0,0 0 0 0 0,0 0 0 0 0,0-6 0 0 0,4 1 0 0 0,-4-1 64 0 0,2-4-64 0 0,1 3 72 0 0,5-2 64 0 0,-3 1 16 0 0,2-5 0 0 0,0 3 0 0 0,3 0 48 0 0,-1 6 16 0 0,-3-6 0 0 0,4 4 0 0 0,-2 1-216 0 0,-3-1 64 0 0,5 4-64 0 0,-4-3 0 0 0,-6 5 0 0 0,0 0 0 0 0,7 0 0 0 0,0 5 0 0 0,-7-5 0 0 0,0 0 0 0 0,0 0 0 0 0,10 8 0 0 0,3 0 0 0 0,-4 1 0 0 0,-9-3 0 0 0,2 6 0 0 0,10-4 0 0 0,-6 0 0 0 0,-2 5 0 0 0,-4-4 0 0 0,2-4 128 0 0,1 3-8 0 0,-3-8-8 0 0,0 8 0 0 0,0-1-400 0 0,-3 1-88 0 0,3 1-8 0 0,0-3-8 0 0,0-6-968 0 0,0 0-192 0 0,6 6-39 0 0</inkml:trace>
  <inkml:trace contextRef="#ctx0" brushRef="#br1" timeOffset="23">23342 12680 6912 0 0,'-2'-3'608'0'0,"-3"0"-480"0"0,0 1-128 0 0,5 2 0 0 0,0 0 1256 0 0,-8 0 232 0 0,-2-3 48 0 0,4 3 0 0 0,-1 0-640 0 0,2 0-128 0 0,-4 3-24 0 0,4-1-9 0 0,-1 1-159 0 0,-1 5-40 0 0,1-2-8 0 0,-1 3 0 0 0,2-6-152 0 0,-3 2-32 0 0,4 5-8 0 0,2-3 0 0 0,-2 2-208 0 0,4 0-48 0 0,4-1-8 0 0,2 2 0 0 0,2-2 0 0 0,-3 1 0 0 0,4 0 0 0 0,2 0 0 0 0,-1-1-72 0 0,3-2 0 0 0,-2-1 0 0 0,6-1 0 0 0,0-2 0 0 0,2-2 64 0 0,-7-2-64 0 0,2 2 64 0 0,0-4-224 0 0,-2-1-56 0 0,-2 2-8 0 0,0-6 0 0 0,-2 3-96 0 0,0 1-32 0 0,-3-4 0 0 0,3 0 0 0 0,-8-2 208 0 0,0 2 40 0 0,0 9 8 0 0,-3-11 0 0 0,-5-2 96 0 0,6 3 0 0 0,-7-5 0 0 0,-1 6 0 0 0,-1-2-72 0 0,-2 3 8 0 0,0-1 0 0 0,1 0 0 0 0,2 3 64 0 0,0 0 0 0 0,-3-1 0 0 0,0 6 0 0 0,0-2 0 0 0,3 6 0 0 0,0-3-72 0 0,5 0 72 0 0,-3 1-328 0 0,4 3-32 0 0,3 1-8 0 0,1 1 0 0 0,0-6-879 0 0,1 10-169 0 0,8 2-40 0 0,-1-4-8 0 0</inkml:trace>
  <inkml:trace contextRef="#ctx0" brushRef="#br1" timeOffset="24">20839 12706 5984 0 0,'-9'-2'536'0'0,"-1"-4"-432"0"0,10-3-104 0 0,-3 0 0 0 0,3 1 1600 0 0,0-1 288 0 0,0 3 64 0 0,3 0 16 0 0,7 0-1096 0 0,-1 3-216 0 0,-9 3-48 0 0,11-2-1 0 0,1-2-159 0 0,1 2-32 0 0,0 2-8 0 0,-4 0 0 0 0,7-2-120 0 0,-2 4-32 0 0,5-2 0 0 0,-6 2 0 0 0,3 2-56 0 0,1-2-8 0 0,-3 4-8 0 0,1 1 0 0 0,1-5-24 0 0,-2 4-8 0 0,2 3 0 0 0,-7-1 0 0 0,-2-3-72 0 0,3 1-16 0 0,-4 3 0 0 0,0-1 0 0 0,-6-8-64 0 0,0 10 0 0 0,4-2 0 0 0,-8 0 64 0 0,2 1-64 0 0,-2-1 0 0 0,-2 2 0 0 0,-4-4 0 0 0,1-1-144 0 0,-1 2 32 0 0,-3-2 8 0 0,4-2 0 0 0,-5-3-72 0 0,0 3-16 0 0,2-1 0 0 0,-1-2 0 0 0,-3 0-64 0 0,2-2-24 0 0,1 2 0 0 0,4 0 0 0 0,-5-6-296 0 0,1 3-64 0 0,3 3-16 0 0,5-2-3975 0 0,5 2-793 0 0</inkml:trace>
  <inkml:trace contextRef="#ctx0" brushRef="#br1" timeOffset="25">20511 12657 15056 0 0,'0'0'328'0'0,"0"0"72"0"0,7-2 16 0 0,-3-5 7 0 0,-4 7-335 0 0,0 0-88 0 0,5-3 0 0 0,-5 3 0 0 0,0 0 392 0 0,0 0 64 0 0,0 0 16 0 0,0 0 0 0 0,7 3-168 0 0,0 6-32 0 0,-7-3-8 0 0,3 3 0 0 0,0 2-136 0 0,1-3-24 0 0,-4 4-8 0 0,0 0 0 0 0,0-6-96 0 0,0 4 0 0 0,0 0 64 0 0,-4-2-64 0 0,-2-2 0 0 0,6 3 0 0 0,0-1 0 0 0,0-8 0 0 0,-3 7 64 0 0,-1-2-64 0 0,4-5 0 0 0,0 0 0 0 0,0 0 0 0 0,0 0 0 0 0,0 0 0 0 0,0 0 0 0 0,0 0 0 0 0,0 0-80 0 0,0 0 80 0 0,4-5-96 0 0,-1-2 96 0 0,0-1-64 0 0,0-1 64 0 0,1 0-64 0 0,-1-3 64 0 0,-1 4 0 0 0,6 0 0 0 0,-6-4 0 0 0,-2 6 0 0 0,4-3 0 0 0,6 3 0 0 0,-3 1 0 0 0,-5-1 0 0 0,5 4 0 0 0,2-1 0 0 0,-2-1 0 0 0,0 4 0 0 0,-7 0 0 0 0,0 0 0 0 0,6 7 0 0 0,7-5 0 0 0,-6 4 0 0 0,-7-6 0 0 0,2 5 0 0 0,6 8 0 0 0,-6-5 0 0 0,-2 1 0 0 0,0-3 0 0 0,0-6 0 0 0,0 8 64 0 0,0-8-64 0 0,-2 5 0 0 0,-2 2 0 0 0,0 1 0 0 0,4-8 0 0 0,0 0 0 0 0,-2 2 0 0 0,2-2 0 0 0,0 0 0 0 0,0 0-64 0 0,0 0 64 0 0,0 0 0 0 0,0 0 64 0 0,0 0-64 0 0,2-2 0 0 0,2-6 0 0 0,-4 1 0 0 0,4 2 0 0 0,6-3 0 0 0,-4 2 88 0 0,-2-6-24 0 0,2 2 0 0 0,-4 2 88 0 0,1 3 8 0 0,7-3 8 0 0,-3 1 0 0 0,-7 7-32 0 0,0-2-8 0 0,10-4 0 0 0,0 4 0 0 0,-10 2-32 0 0,3-5 0 0 0,7 5-8 0 0,-3 5 0 0 0,-2-3-88 0 0,-1 4 64 0 0,-4-6-64 0 0,10 9 64 0 0,-1-4-64 0 0,-5 6 0 0 0,-4-1 0 0 0,0-2 0 0 0,10 1 0 0 0,-5-3 0 0 0,-5 4 0 0 0,0 0 0 0 0,0-10-128 0 0,0 8-64 0 0,4 1-8 0 0,-8 0-8 0 0,-1 0-208 0 0,5-4-32 0 0,9 1-16 0 0,-6 3-4863 0 0,-3-9-977 0 0</inkml:trace>
  <inkml:trace contextRef="#ctx0" brushRef="#br1" timeOffset="26">23550 12703 6912 0 0,'0'0'608'0'0,"7"-10"-480"0"0,-3 8-128 0 0,1-4 0 0 0,-2-2 1416 0 0,1 3 264 0 0,-1-2 48 0 0,-3 7 16 0 0,0 0-856 0 0,0 0-176 0 0,0 0-33 0 0,0 0-7 0 0,0 0-320 0 0,0 0-72 0 0,0 0-16 0 0,3 9 0 0 0,-3-1-80 0 0,0-2-24 0 0,0 3 0 0 0,-3-1 0 0 0,0-5-160 0 0,-1 7 0 0 0,1-3 0 0 0,3 2 0 0 0,-4 0 0 0 0,4-1 0 0 0,0-1 0 0 0,-1-2 0 0 0,1 4 0 0 0,0-3 0 0 0,0-6 0 0 0,0 0 0 0 0,0 0 0 0 0,0 0 0 0 0,0 0 0 0 0,0 0 0 0 0,1 5-120 0 0,-1-5-56 0 0,0 0-16 0 0,0 0 0 0 0,0 0-32 0 0,0 0 0 0 0,7-5-8 0 0,0-1 0 0 0,0 1 104 0 0,-4-1 16 0 0,4 0 8 0 0,-1-1 0 0 0,1 2 104 0 0,-2-4 0 0 0,1 0 96 0 0,1 4-96 0 0,0 0 0 0 0,0-2 0 0 0,-1 4 0 0 0,2-2-72 0 0,-3 5 264 0 0,0-3 48 0 0,5-1 16 0 0,-5 2 0 0 0,-2 4-152 0 0,-3-2-24 0 0,0 0-8 0 0,10 4 0 0 0,-6-1-8 0 0,2 2 0 0 0,-6-5 0 0 0,0 0 0 0 0,0 0-64 0 0,0 0 0 0 0,0 7 0 0 0,-4 1 0 0 0,4 1 0 0 0,0-9 0 0 0,0 5 0 0 0,0-5 0 0 0,0 0 0 0 0,-2 9 0 0 0,2-1 0 0 0,0-8 0 0 0,-8 7 0 0 0,6-4 0 0 0,2-1 0 0 0,0 2 0 0 0,0-4 0 0 0,0 0 64 0 0,2 0-64 0 0,6 0 64 0 0,-2-6 8 0 0,1 0 0 0 0,-1-1 0 0 0,-1 5 0 0 0,2-4 168 0 0,0 4 32 0 0,3-5 8 0 0,-4-3 0 0 0,1 4-120 0 0,3-4-32 0 0,0 2 0 0 0,-4-1 0 0 0,-4 1 0 0 0,1 2 0 0 0,-3 6 0 0 0,8-2 0 0 0,2 2-16 0 0,-10 0-8 0 0,0 0 0 0 0,0 0 0 0 0,6 0-104 0 0,-6 0 0 0 0,0 0 0 0 0,0 0 0 0 0,4 8 0 0 0,2 0 0 0 0,2 4 0 0 0,-7-4 0 0 0,-1-8-168 0 0,7 10-56 0 0,-4-3-16 0 0,4 2 0 0 0,-7-9-848 0 0,3 9-176 0 0,4-4-32 0 0</inkml:trace>
  <inkml:trace contextRef="#ctx0" brushRef="#br1" timeOffset="27">22344 12677 14600 0 0,'0'-7'320'0'0,"0"7"64"0"0,0 0 8 0 0,0 0 24 0 0,0 0-328 0 0,0 0-88 0 0,0 0 0 0 0,0 0 0 0 0,0 0 423 0 0,-7 2 73 0 0,7-2 16 0 0,-3 8 0 0 0,1-3 16 0 0,2 1 8 0 0,0-6 0 0 0,0 9 0 0 0,0-9-296 0 0,2 8-56 0 0,-2 2-16 0 0,7-2 0 0 0,-2-5-168 0 0,3 2 0 0 0,-6 4 0 0 0,9-3 0 0 0,-4 1 0 0 0,-4-2 0 0 0,-3-5 0 0 0,9 3 0 0 0,0 3-192 0 0,-2-6 8 0 0,-7 0 0 0 0,0 0 0 0 0,10 0-72 0 0,-3 0-8 0 0,-7 0-8 0 0,9-3 0 0 0,-9 3 272 0 0,7-3 0 0 0,-1-5 0 0 0,-2 1 0 0 0,2-1 0 0 0,-2 1 0 0 0,-4 7 0 0 0,6-5 0 0 0,-2-3 120 0 0,-1 2 72 0 0,0-1 24 0 0,1-1 0 0 0,-3 2-16 0 0,3 3 0 0 0,-4 3 0 0 0,0 0 0 0 0,8-6 96 0 0,-8 6 24 0 0,0 0 0 0 0,0 0 0 0 0,0 0-184 0 0,0 0-32 0 0,1 6-8 0 0,6 3 0 0 0,-3-1 56 0 0,-1 5 8 0 0,0 0 0 0 0,1 9 0 0 0,-4-6 72 0 0,0 8 24 0 0,3-1 0 0 0,0 0 0 0 0,-3-3-128 0 0,0 3-32 0 0,3 3 0 0 0,-3-2 0 0 0,0-5 0 0 0,0 2 0 0 0,-3 0 0 0 0,3-3 0 0 0,-3 3-24 0 0,0-4-8 0 0,-1-2 0 0 0,-2 3 0 0 0,-5-8-64 0 0,6 3 0 0 0,-4-5 0 0 0,-1-3 0 0 0,-4-1 0 0 0,1-1 0 0 0,3-3 0 0 0,-6 0 0 0 0,3-3 224 0 0,0-3 24 0 0,-3-3 8 0 0,0 2 0 0 0,3-6-896 0 0,-4-1-184 0 0,5 2-32 0 0,-1 0-5608 0 0,-1 2-1127 0 0</inkml:trace>
  <inkml:trace contextRef="#ctx0" brushRef="#br1" timeOffset="28">20865 12738 13448 0 0,'0'0'288'0'0,"0"0"64"0"0,-2-7 16 0 0,2 7 16 0 0,2-5-304 0 0,-2 5-80 0 0,0 0 0 0 0,0 0 0 0 0,7-5 504 0 0,-7 5 80 0 0,0 0 23 0 0,0 0 1 0 0,0 0-168 0 0,0 0-32 0 0,0 13-8 0 0,0-1 0 0 0,-4 0-56 0 0,4 2-16 0 0,4 1 0 0 0,0 5 0 0 0,-8-2-176 0 0,4-2-40 0 0,0-2-8 0 0,4 5 0 0 0,-4-3-104 0 0,2 1 72 0 0,-2-2-72 0 0,4-1 64 0 0,0 1-64 0 0,-4-3 0 0 0,0 3 0 0 0,0-9 0 0 0,6 6 0 0 0,-2-5-96 0 0,-8-1 16 0 0,4-6 8 0 0,0 5-320 0 0,0-5-64 0 0,0 0-16 0 0,0 0 0 0 0,0 0-568 0 0,0 0-112 0 0,0 0-31 0 0,0 0-5089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20:45:34.141"/>
    </inkml:context>
    <inkml:brush xml:id="br0">
      <inkml:brushProperty name="width" value="0.1" units="cm"/>
      <inkml:brushProperty name="height" value="0.1" units="cm"/>
      <inkml:brushProperty name="color" value="#849398"/>
      <inkml:brushProperty name="fitToCurve" value="1"/>
    </inkml:brush>
  </inkml:definitions>
  <inkml:trace contextRef="#ctx0" brushRef="#br0">10849 14496 6880 0 0,'0'0'304'0'0,"0"0"64"0"0,0 0-296 0 0,0 0-72 0 0,0 0 0 0 0,0 0 0 0 0,0 0 440 0 0,0 0 72 0 0,0 0 8 0 0,7 0 8 0 0,2 0-72 0 0,6 0-8 0 0,-3 0-8 0 0,6 0 0 0 0,-2 0-144 0 0,4 2-24 0 0,5-4-8 0 0,-2 2 0 0 0,1-4-120 0 0,5 1-24 0 0,-3 3-8 0 0,5-6 0 0 0,3 5 0 0 0,2-7 0 0 0,-2 3 0 0 0,2 2 0 0 0,4-3 16 0 0,0 0 0 0 0,3 3 0 0 0,-5-3 0 0 0,-1 6-128 0 0,-7-4 88 0 0,3 2-88 0 0,-6 2 80 0 0,0-3-80 0 0,-4 3 0 0 0,0 0 0 0 0,-7-4 0 0 0,2 4-184 0 0,-4 0-48 0 0,-5 0-16 0 0,2 4-3368 0 0,-11-4-680 0 0</inkml:trace>
  <inkml:trace contextRef="#ctx0" brushRef="#br0" timeOffset="1">10814 14566 1840 0 0,'-10'-5'80'0'0,"10"5"16"0"0,-4-7-96 0 0,2 7 0 0 0,2 0 0 0 0,0 0 0 0 0,0 0 1384 0 0,0 0 256 0 0,0 0 56 0 0,0 0 0 0 0,0 0-984 0 0,-7 7-200 0 0,3-2-32 0 0,4 4-16 0 0,0 3-200 0 0,0 1-40 0 0,0 3 0 0 0,0 5-8 0 0,0-2 0 0 0,4 4 0 0 0,0 5 0 0 0,-1 1 0 0 0,-3 1 8 0 0,2 6 0 0 0,-2-4 0 0 0,4 6 0 0 0,-1 2-80 0 0,1 1-16 0 0,-4 2 0 0 0,0 0 0 0 0,3-1-16 0 0,1-4-8 0 0,-4 4 0 0 0,0-11 0 0 0,0-7 56 0 0,0 4 0 0 0,0 5 8 0 0,0-1 0 0 0,0-2 16 0 0,0 3 0 0 0,0-3 0 0 0,0 9 0 0 0,0-9-8 0 0,0 0 0 0 0,0-9 0 0 0,0-2 0 0 0,4-1-33 0 0,-4-6-7 0 0,1 0 0 0 0,-1-3 0 0 0,4 1-72 0 0,0-6-64 0 0,-4-4 72 0 0,0 0-72 0 0,0 0 0 0 0,0 0-160 0 0,0 0 32 0 0,0 0 0 0 0,0 0-359 0 0,0 0-73 0 0,7-2-16 0 0,0 0-5472 0 0</inkml:trace>
  <inkml:trace contextRef="#ctx0" brushRef="#br0" timeOffset="2">13748 14796 3680 0 0,'0'0'328'0'0,"0"0"-264"0"0,0 0-64 0 0,0 0 0 0 0,0 7 656 0 0,2 3 112 0 0,4-1 32 0 0,-5 3 0 0 0,3 3-344 0 0,-4 2-64 0 0,4-3-8 0 0,-1 6-8 0 0,4 1-56 0 0,-3 0 0 0 0,1-2-8 0 0,0 2 0 0 0,-3 1-80 0 0,2-2-8 0 0,3 2-8 0 0,-5-2 0 0 0,2-2-40 0 0,2 2-8 0 0,-2-2 0 0 0,0 3 0 0 0,-1-3-24 0 0,-1-2-8 0 0,3-5 0 0 0,-5 2 0 0 0,4 1-72 0 0,-2-5-64 0 0,-2-4 96 0 0,0-5-96 0 0,0 0 0 0 0,0 0 0 0 0,0 0 0 0 0,0 0-96 0 0,0 0-320 0 0,0 0-56 0 0</inkml:trace>
  <inkml:trace contextRef="#ctx0" brushRef="#br0" timeOffset="3">13297 14861 6968 0 0,'0'0'304'0'0,"0"0"72"0"0,0 0-304 0 0,0 0-72 0 0,0 0 0 0 0,6-4 0 0 0,2 2 432 0 0,1 2 72 0 0,2 0 8 0 0,1 0 8 0 0,-1 0-272 0 0,5-5-56 0 0,-3 4-16 0 0,5-2 0 0 0,-3 3-80 0 0,7-3-24 0 0,1 3 0 0 0,0-3 0 0 0,1-1 56 0 0,3 2 16 0 0,-1-2 0 0 0,0 1 0 0 0,-3 1-144 0 0,1 2 80 0 0,-5-6-80 0 0,0-1 64 0 0,0 7-64 0 0,0-2 0 0 0,-5 2 0 0 0,0-3-88 0 0,-4-1-456 0 0,4 4-88 0 0</inkml:trace>
  <inkml:trace contextRef="#ctx0" brushRef="#br0" timeOffset="4">13879 14834 9216 0 0,'0'0'816'0'0,"0"0"-656"0"0,-3 0-160 0 0,3 0 0 0 0,0 0 72 0 0,0 0-72 0 0,0 0 96 0 0,0 0-96 0 0,0 0 72 0 0,0 0-72 0 0,9 0 0 0 0,2 2 72 0 0,2 2 208 0 0,1-1 40 0 0,2 3 0 0 0,7-4 8 0 0,1 4-128 0 0,-1-2-24 0 0,4-4-8 0 0,0 5 0 0 0,0 6-56 0 0,3-9-16 0 0,-5-4 0 0 0,3 2 0 0 0,2 0-96 0 0,-3 0 0 0 0,1 0 64 0 0,-3-4-64 0 0,-1 1-64 0 0,4-1-40 0 0,-4 2-8 0 0,-5 2-3280 0 0,-5 0-648 0 0</inkml:trace>
  <inkml:trace contextRef="#ctx0" brushRef="#br0" timeOffset="5">15042 14840 2304 0 0,'0'0'96'0'0,"0"0"32"0"0,0 0-128 0 0,0 0 0 0 0,0 0 0 0 0,0 0 0 0 0,4 11 1632 0 0,0-1 296 0 0,1 0 64 0 0,-1 0 16 0 0,1 9-1632 0 0,0-2-376 0 0,-1 1 0 0 0,1 4 0 0 0,4 2 0 0 0,-7-5 0 0 0,2 5 0 0 0,0 0 0 0 0,-3-1 0 0 0,3-1 0 0 0,-4-1 0 0 0,4 3 0 0 0,-4 0 88 0 0,0 0-88 0 0,0-8 96 0 0,0 2-96 0 0,0 5 104 0 0,-4-6-32 0 0,4-3-8 0 0,-4 3 0 0 0,4-2-64 0 0,0-3 0 0 0,0 1 0 0 0,0-2 64 0 0,0 2-184 0 0,4-4-40 0 0,-4-9 0 0 0,0 5-2688 0 0,0 4-528 0 0</inkml:trace>
  <inkml:trace contextRef="#ctx0" brushRef="#br0" timeOffset="6">14535 14877 9760 0 0,'0'0'216'0'0,"0"0"40"0"0,9 0 16 0 0,6 0 0 0 0,-3 0-272 0 0,10 0 0 0 0,-7 0 0 0 0,6 0 0 0 0,2 0 0 0 0,-3 0-136 0 0,3-4 8 0 0,1 1 8 0 0,0 3 120 0 0,3 0 0 0 0,-2-4 0 0 0,-1 2 0 0 0,4-1 0 0 0,-3 3 0 0 0,-2-4 0 0 0,1 3 0 0 0,0-6 0 0 0,-1 4 0 0 0,-3 3 0 0 0,3 0 0 0 0,-5 0 0 0 0,2 0 0 0 0,-7-3 0 0 0,1 6 0 0 0,-1 0 0 0 0,-2-1 0 0 0,-11-2 0 0 0,0 0-4136 0 0</inkml:trace>
  <inkml:trace contextRef="#ctx0" brushRef="#br0" timeOffset="7">16243 14873 2304 0 0,'0'0'200'0'0,"0"0"-200"0"0,8 0 0 0 0,-1 0 0 0 0,0 0 896 0 0,2 4 144 0 0,1-1 24 0 0,4-3 8 0 0,-1 0-856 0 0,0 0-216 0 0,4 0 0 0 0,0 0 0 0 0,3 0 96 0 0,3-3-16 0 0,0 3-8 0 0,1 0 0 0 0,3-4-8 0 0,-4 2-64 0 0,1-3 96 0 0,-2 3-32 0 0,3 2 32 0 0,-2-3 8 0 0,-3-1 0 0 0,0 3 0 0 0,-4-4-288 0 0,2 3-56 0 0,-4 2-16 0 0</inkml:trace>
  <inkml:trace contextRef="#ctx0" brushRef="#br0" timeOffset="8">16351 14856 6160 0 0,'0'0'272'0'0,"0"0"56"0"0,0 11-264 0 0,0-1-64 0 0,0 5 0 0 0,2 0 0 0 0,-2-1 456 0 0,5 4 80 0 0,-5 1 8 0 0,0 5 8 0 0,4-5-120 0 0,-2 5-24 0 0,-2-3-8 0 0,4 4 0 0 0,-4 1-136 0 0,0-2-24 0 0,3 5-8 0 0,-3-1 0 0 0,0-4-48 0 0,0 1-16 0 0,0-1 0 0 0,0-1 0 0 0,2 2-96 0 0,-2-6-72 0 0,0 4 96 0 0,4-6-96 0 0,-4 1 64 0 0,4-1-64 0 0,-4-2 0 0 0,0-1 0 0 0,0 0 0 0 0,0-4 0 0 0,0-3 0 0 0,0-1 0 0 0,4 0-168 0 0,-4-6-88 0 0,2 7-24 0 0,-2-7-2888 0 0,0 0-576 0 0</inkml:trace>
  <inkml:trace contextRef="#ctx0" brushRef="#br0" timeOffset="9">16703 14856 3224 0 0,'0'0'288'0'0,"0"0"-288"0"0,0 0 0 0 0,0 0 0 0 0,0 8 608 0 0,0 1 72 0 0,0-1 16 0 0,2 3 0 0 0,-2-11-200 0 0,5 11-40 0 0,-5 1-8 0 0,4 3 0 0 0,-4-1-24 0 0,0 0-8 0 0,1 1 0 0 0,3-1 0 0 0,-4 0-200 0 0,4 1-48 0 0,0-1-8 0 0,-2 2 0 0 0,2 2-48 0 0,0-4-16 0 0,-4 1 0 0 0,0-3 0 0 0,2 1 0 0 0,-2-5 0 0 0,0 4 0 0 0,3 0 0 0 0,-3-6-96 0 0,0 3 0 0 0,0-9 0 0 0,4 5 0 0 0,-4-5 0 0 0,0 0 0 0 0,0 0 0 0 0,0 0 0 0 0,0 0-440 0 0,0 0-104 0 0</inkml:trace>
  <inkml:trace contextRef="#ctx0" brushRef="#br0" timeOffset="10">15457 14900 10592 0 0,'0'-9'944'0'0,"0"9"-752"0"0,0 0-192 0 0,12-4 0 0 0,3 1-304 0 0,4-1-96 0 0,-3 3-16 0 0,8 1-8 0 0,-3 5 360 0 0,6-5 64 0 0,-7 0 0 0 0,7-4 0 0 0,-4 4 128 0 0,0-1-24 0 0,1-1 0 0 0,0 2 0 0 0,-1-4-104 0 0,1 1 0 0 0,-5 3 64 0 0,0 0-64 0 0,-2-4-168 0 0,3 2-56 0 0,10-1-16 0 0,-13 3 0 0 0</inkml:trace>
  <inkml:trace contextRef="#ctx0" brushRef="#br0" timeOffset="11">12672 14861 5984 0 0,'0'0'264'0'0,"0"0"56"0"0,0 0-256 0 0,0 0-64 0 0,0 0 0 0 0,0 0 0 0 0,0 0 344 0 0,0 0 48 0 0,0 0 16 0 0,0 0 0 0 0,3 9-32 0 0,-3 0-8 0 0,0 3 0 0 0,2 3 0 0 0,-2 2-88 0 0,4 1-24 0 0,-1 0 0 0 0,1 0 0 0 0,-4 2-40 0 0,3-1-16 0 0,-6 4 0 0 0,3-6 0 0 0,3 1-8 0 0,-3 5-8 0 0,0-3 0 0 0,0-3 0 0 0,0 0-48 0 0,0 1-8 0 0,4-2 0 0 0,-4 1 0 0 0,0-2-24 0 0,0-3-8 0 0,0 3 0 0 0,3-3 0 0 0,-1-1-24 0 0,-2-2-8 0 0,0-9 0 0 0,0 7 0 0 0,4 0 40 0 0,-4-7 8 0 0,0 0 0 0 0,0 0 0 0 0,0 0-448 0 0,7 0-88 0 0,-7 0-24 0 0,0 0-2992 0 0,7-1-600 0 0</inkml:trace>
  <inkml:trace contextRef="#ctx0" brushRef="#br0" timeOffset="12">13052 14866 3680 0 0,'0'0'328'0'0,"0"0"-264"0"0,0 0-64 0 0,0 0 0 0 0,0 11 888 0 0,0-4 160 0 0,3 9 32 0 0,1 0 8 0 0,-4-1-584 0 0,3 4-120 0 0,-1 3-16 0 0,3 1-8 0 0,-1-2-40 0 0,-2 2 0 0 0,2 1-8 0 0,0 3 0 0 0,-2-6-16 0 0,-2 5 0 0 0,4 1 0 0 0,-1 1 0 0 0,1 0-56 0 0,-2-1-16 0 0,-2 0 0 0 0,4 0 0 0 0,-4-4-48 0 0,5 4-16 0 0,-5-3 0 0 0,2-3 0 0 0,-2-3-160 0 0,0 3 0 0 0,4 0-80 0 0,-1-6 80 0 0,-3 0 0 0 0,3-1 0 0 0,-3-4 0 0 0,3 3 0 0 0,-3 1 0 0 0,0-7 0 0 0,0-7 0 0 0,4 7 0 0 0,-4-7-64 0 0,0 0-64 0 0,0 0-16 0 0,0 0 0 0 0,0 0-360 0 0,0 0-72 0 0</inkml:trace>
  <inkml:trace contextRef="#ctx0" brushRef="#br0" timeOffset="13">17606 14921 8840 0 0,'0'0'384'0'0,"0"0"96"0"0,0-7-384 0 0,0 7-96 0 0,7-2 0 0 0,-2 2 0 0 0,4 0-200 0 0,1 0-56 0 0,2-4-16 0 0,2 4 0 0 0,3 0 200 0 0,-4 0 72 0 0,7-1 0 0 0,0 1-72 0 0,-1 0 72 0 0,5 0 0 0 0,-1 0 0 0 0,-3-4-64 0 0,3 1 64 0 0,1 3-96 0 0,-2-2 96 0 0,2-2-96 0 0,-5 1 96 0 0,-3 3 0 0 0,4 3-72 0 0,-4 1-2160 0 0,-1-4-424 0 0</inkml:trace>
  <inkml:trace contextRef="#ctx0" brushRef="#br0" timeOffset="14">18599 14891 5984 0 0,'0'0'264'0'0,"0"0"56"0"0,-5 0-256 0 0,5 0-64 0 0,0 0 0 0 0,-4 7 0 0 0,-7 2 720 0 0,8-2 128 0 0,6 5 24 0 0,0 0 8 0 0,-6 3-528 0 0,3 4-112 0 0,3-2-16 0 0,5 1-8 0 0,-4 2 0 0 0,1 4 0 0 0,-9 0 0 0 0,8-2 0 0 0,10 1 48 0 0,-10-2 16 0 0,-8 5 0 0 0,1-1 0 0 0,6-6-176 0 0,1 2-32 0 0,-2 3-8 0 0,-4-6 0 0 0,-2 2-64 0 0,4-1 0 0 0,6-1 0 0 0,-6-4 0 0 0,-2 2 0 0 0,-2-6 0 0 0,10 1 0 0 0,-6-2 0 0 0,0-4-88 0 0,0 4-32 0 0,0-9-8 0 0,0 0 0 0 0,7 3-872 0 0,-7-3-184 0 0,0 0-32 0 0,11 6 0 0 0</inkml:trace>
  <inkml:trace contextRef="#ctx0" brushRef="#br0" timeOffset="15">18954 14898 4608 0 0,'0'0'408'0'0,"0"0"-328"0"0,0 9-80 0 0,-4-1 0 0 0,1 7 344 0 0,3-1 48 0 0,7 0 16 0 0,-3 1 0 0 0,-4 3-152 0 0,0 3-24 0 0,5-3-8 0 0,2 0 0 0 0,0 1 80 0 0,-1-2 16 0 0,-3 4 0 0 0,4-4 0 0 0,8 2-144 0 0,-9-4-24 0 0,-3-1-8 0 0,0 2 0 0 0,4-1-80 0 0,-1 0-64 0 0,1-6 96 0 0,-3 2-96 0 0,-8-4 0 0 0,4-7 0 0 0,4 5 0 0 0,-4-5-2584 0 0,-4 6-488 0 0</inkml:trace>
  <inkml:trace contextRef="#ctx0" brushRef="#br0" timeOffset="16">15453 14900 5528 0 0,'0'0'488'0'0,"0"0"-392"0"0,0 0-96 0 0,0 0 0 0 0,0 0 352 0 0,4 7 56 0 0,-1-2 8 0 0,-1 4 0 0 0,2 0-40 0 0,-4 2-8 0 0,0 1 0 0 0,4 3 0 0 0,0 5-144 0 0,-2 1-24 0 0,2 0-8 0 0,0 3 0 0 0,1-1-16 0 0,0 4-8 0 0,-5 3 0 0 0,0-3 0 0 0,0 4-40 0 0,6-3-16 0 0,-3 3 0 0 0,2-2 0 0 0,-5 1-112 0 0,0-3 64 0 0,-5 0-64 0 0,10-4 0 0 0,-3 2 160 0 0,1-2-8 0 0,1-2-8 0 0,-2-6 0 0 0,2 1-144 0 0,0 0 0 0 0,-8-5 0 0 0,8-2 0 0 0,-4-2 88 0 0,5 1-16 0 0,-5-2 0 0 0,0-6 0 0 0,0 0-72 0 0,0 0 0 0 0,0 0 0 0 0,0 0 0 0 0,0 0 0 0 0,0 0 64 0 0,0 0-64 0 0,0 0 64 0 0,0 0-64 0 0,0 0 0 0 0,5-2 0 0 0,4-2 0 0 0,2 3 0 0 0,-2-3 0 0 0,2 1 0 0 0,3-4 0 0 0,-1 5-120 0 0,0-5-40 0 0,4 3 0 0 0,0 1-8 0 0,-2-1 40 0 0,4 1 16 0 0,0 3 0 0 0,5-4 0 0 0,-5-1 48 0 0,5 0 64 0 0,-1-1-104 0 0,1-1 40 0 0,-1 2 64 0 0,1 1 0 0 0,3 4 0 0 0,-1-2-64 0 0,1-4 64 0 0,-3 2-64 0 0,-1-2 64 0 0,0 4-64 0 0,-3-5-648 0 0,0 5-128 0 0</inkml:trace>
  <inkml:trace contextRef="#ctx0" brushRef="#br0" timeOffset="17">17944 14914 6824 0 0,'0'0'296'0'0,"0"0"72"0"0,0 0-296 0 0,0 0-72 0 0,0 0 0 0 0,0 0 0 0 0,0 0 312 0 0,0 0 40 0 0,0 0 16 0 0,0 7 0 0 0,0 2-96 0 0,2 5-16 0 0,3-1-8 0 0,-1 2 0 0 0,-2-1-104 0 0,1 4-16 0 0,1-4-8 0 0,-1 1 0 0 0,0 3 8 0 0,1-3 0 0 0,0 0 0 0 0,-2 2 0 0 0,1-2-16 0 0,1-1 0 0 0,-4 2 0 0 0,2-4 0 0 0,3 2-112 0 0,-5-4 0 0 0,0 3 0 0 0,4-4 0 0 0,-4-4 0 0 0,0-5 72 0 0,3 5-72 0 0,-3-5 64 0 0,0 0-200 0 0,0 0-48 0 0,0 0-8 0 0,0 0 0 0 0,0 0-256 0 0,3 4-48 0 0,-3-4-16 0 0,0 0 0 0 0,0 0 184 0 0,0 0 32 0 0,0 0 8 0 0,6 0 0 0 0,-6 0 8 0 0,0 0 8 0 0,0 0 0 0 0,0 0 0 0 0,7-7 16 0 0,-7 7 0 0 0</inkml:trace>
  <inkml:trace contextRef="#ctx0" brushRef="#br0" timeOffset="18">19432 14914 3680 0 0,'-11'7'328'0'0,"11"-7"-264"0"0,0 0-64 0 0,0 0 0 0 0,0 10 608 0 0,-2 3 112 0 0,2-4 16 0 0,0 3 8 0 0,2 0-264 0 0,2-1-48 0 0,-8 8-16 0 0,4-4 0 0 0,9 2-32 0 0,-9-2 0 0 0,0 1-8 0 0,0 7 0 0 0,0-5-88 0 0,2 5-8 0 0,-2-2-8 0 0,0 1 0 0 0,-2 2-80 0 0,2-1-24 0 0,2-3 0 0 0,-2 1 0 0 0,-2 1-32 0 0,2-3-8 0 0,2-1 0 0 0,2-1 0 0 0,-1 2-32 0 0,1-4-16 0 0,-2-3 0 0 0,2 0 0 0 0,2-3-80 0 0,-6-3 0 0 0,0 2 0 0 0,3-4 64 0 0,7 1-64 0 0,-10-5 0 0 0,0 0-96 0 0,0 0 96 0 0,0 0-448 0 0,0 0-32 0 0,0 0-8 0 0,0 0-4112 0 0</inkml:trace>
  <inkml:trace contextRef="#ctx0" brushRef="#br0" timeOffset="19">11999 14922 3680 0 0,'0'0'328'0'0,"0"0"-264"0"0,0 0-64 0 0,0 0 0 0 0,2 5 944 0 0,-2 4 176 0 0,5 0 32 0 0,-5-1 0 0 0,0 4-472 0 0,4 4-96 0 0,-2-1-16 0 0,2-1-8 0 0,-4 7-152 0 0,0-3-32 0 0,5 2-8 0 0,-5 7 0 0 0,9-3 0 0 0,-6-1 0 0 0,-1 1 0 0 0,3 1 0 0 0,-1 0-216 0 0,1 2-48 0 0,-1-5-8 0 0,0 1 0 0 0,-4-6 8 0 0,0-2 0 0 0,2 4 0 0 0,-2-6 0 0 0,-2-2-40 0 0,2 1-64 0 0,0 3 88 0 0,-4 1-88 0 0,0-9 64 0 0,4 0-64 0 0,0-7 0 0 0,0 0 0 0 0,4 6 0 0 0,-4-6 0 0 0,0 0-64 0 0,0 0 64 0 0,4 3-232 0 0,-4-3 0 0 0,0 0 0 0 0,0 0 0 0 0,0 0-416 0 0,0 0-88 0 0,0 0-8 0 0,6-3-8 0 0</inkml:trace>
  <inkml:trace contextRef="#ctx0" brushRef="#br0" timeOffset="20">14521 14936 8032 0 0,'0'0'176'0'0,"0"0"40"0"0,0 0 8 0 0,0 0 0 0 0,0 0-224 0 0,0 0 0 0 0,4 7 0 0 0,-1-2 0 0 0,0 1 192 0 0,1 2 0 0 0,-1 3 0 0 0,1-1 0 0 0,-2 3 56 0 0,2 1 8 0 0,0 1 0 0 0,-1 7 0 0 0,1-5-88 0 0,-1 6-8 0 0,-1-2-8 0 0,2 4 0 0 0,-1-1 112 0 0,2 1 24 0 0,-3 0 8 0 0,2-2 0 0 0,-1 1-168 0 0,-1-1-40 0 0,-2-4-8 0 0,6-1 0 0 0,-4 0-80 0 0,2-4 0 0 0,-1 2 0 0 0,-3-1 0 0 0,0-6 0 0 0,3 2-112 0 0,-3-2 24 0 0,3-2-3288 0 0,-3-7-656 0 0</inkml:trace>
  <inkml:trace contextRef="#ctx0" brushRef="#br0" timeOffset="21">18155 14936 2760 0 0,'0'0'120'0'0,"0"0"32"0"0,0 0-152 0 0,0 0 0 0 0,0 0 0 0 0,0 0 0 0 0,0 0 784 0 0,0 0 128 0 0,0 0 24 0 0,0 0 8 0 0,0 0-200 0 0,0 0-40 0 0,0 0 0 0 0,0 0-8 0 0,7 9-144 0 0,-5 0-24 0 0,-2 4-8 0 0,4-2 0 0 0,-4 1-216 0 0,0-1-48 0 0,4 5 0 0 0,-4-2-8 0 0,-4 3-96 0 0,4-1-24 0 0,0-2 0 0 0,-4 6 0 0 0,4-3 40 0 0,0 1 8 0 0,0 0 0 0 0,4 2 0 0 0,-4-4-176 0 0,4 0 0 0 0,-4 2 0 0 0,0-2 0 0 0,1-4 0 0 0,-1 2 0 0 0,0 0 0 0 0,5 0 0 0 0,-5-5-160 0 0,4-2-64 0 0,-4 4-8 0 0,0-11-8 0 0,0 0-232 0 0,5 5-40 0 0,-5-5-16 0 0,0 0 0 0 0</inkml:trace>
  <inkml:trace contextRef="#ctx0" brushRef="#br0" timeOffset="22">11900 15018 3888 0 0,'0'0'168'0'0,"12"0"40"0"0,-2 0-208 0 0,4 0 0 0 0,-4-2 0 0 0,2 2 0 0 0,4-5 520 0 0,3 5 64 0 0,0-2 16 0 0,-3 2 0 0 0,7-3-280 0 0,-2 1-48 0 0,-1-2-16 0 0,0 1 0 0 0,4-3-48 0 0,0 1-16 0 0,-5 0 0 0 0,5-3 0 0 0,-5 3 96 0 0,0-2 24 0 0,4 3 0 0 0,-4 0 0 0 0,1 0-120 0 0,0 2-16 0 0,-4-1-8 0 0,-2 0 0 0 0,2 3-168 0 0,-5 0 0 0 0,-11 0 0 0 0,0 0 0 0 0,6 0 0 0 0,-6 0-96 0 0,0 0 96 0 0,0 0-2784 0 0,0 0-496 0 0</inkml:trace>
  <inkml:trace contextRef="#ctx0" brushRef="#br0" timeOffset="23">17046 14981 1376 0 0,'0'0'128'0'0,"0"0"-128"0"0,13-4 0 0 0,-3 4 0 0 0,3-4 1400 0 0,6 4 256 0 0,-4-1 48 0 0,2 1 16 0 0,3 0-1248 0 0,0 0-248 0 0,0-4-56 0 0,1 4-8 0 0,-5 0-80 0 0,4-3-16 0 0,0 3-64 0 0,-3-4 96 0 0,2 2 8 0 0,-2 0 0 0 0,4 2 0 0 0,-4-4 0 0 0,-1 1 64 0 0,4 3 16 0 0,-2 0 0 0 0,-6-3 0 0 0,3 3-104 0 0,-3 0-16 0 0,-1-3-64 0 0,-6 3 96 0 0,2 3-280 0 0,-7-3-56 0 0,0 0-16 0 0,0 0 0 0 0</inkml:trace>
  <inkml:trace contextRef="#ctx0" brushRef="#br0" timeOffset="24">14049 14959 2304 0 0,'0'0'96'0'0,"0"0"32"0"0,0 0-128 0 0,0 0 0 0 0,0 0 0 0 0,0 0 0 0 0,2 9 1472 0 0,2 0 280 0 0,-4 0 48 0 0,3 3 16 0 0,1-1-1104 0 0,-2 4-216 0 0,3 4-48 0 0,-1-1 0 0 0,1-2-32 0 0,-1 5-8 0 0,-4 1 0 0 0,4-1 0 0 0,2 0-64 0 0,-2 3-16 0 0,-2-1 0 0 0,1 0 0 0 0,1 2-128 0 0,-1-5-24 0 0,-3 2-8 0 0,4-4 0 0 0,-4-1-80 0 0,4 1-24 0 0,-4-1 0 0 0,3 1 0 0 0,-1-6-64 0 0,-2 1 0 0 0,0-3 72 0 0,4-1-72 0 0,-4-2 0 0 0,0-7 64 0 0,0 0-64 0 0,0 0 0 0 0,3 8-160 0 0,-3-8-64 0 0,0 0-8 0 0,0 0-8 0 0,0 0-1040 0 0,0 0-200 0 0</inkml:trace>
  <inkml:trace contextRef="#ctx0" brushRef="#br0" timeOffset="25">17391 14962 1376 0 0,'0'0'128'0'0,"0"0"-128"0"0,0 0 0 0 0,0 0 0 0 0,0 11 944 0 0,0-2 168 0 0,0-4 32 0 0,0 6 8 0 0,0 1-720 0 0,0 1-144 0 0,4-2-24 0 0,-4 1-8 0 0,0 3 8 0 0,3 2 0 0 0,-1 3 0 0 0,2-4 0 0 0,0 2-104 0 0,-4 1-32 0 0,7 0 0 0 0,-4 0 0 0 0,-1 4 0 0 0,2-3-8 0 0,-1 2 0 0 0,2-4 0 0 0,1 5 0 0 0,-2 0 0 0 0,-3-7 0 0 0,3 2 0 0 0,0 0-16 0 0,-4-5 0 0 0,0 1 0 0 0,0-3 0 0 0,0-2-104 0 0,4-3 72 0 0,-4 3-72 0 0,0-9 64 0 0,0 0-64 0 0,0 0 96 0 0,0 0-96 0 0,0 0-2720 0 0,0 0-592 0 0</inkml:trace>
  <inkml:trace contextRef="#ctx0" brushRef="#br0" timeOffset="26">17642 14991 5528 0 0,'0'0'488'0'0,"0"0"-392"0"0,0 7-96 0 0,-3 2 0 0 0,0 2 832 0 0,3 1 136 0 0,-3 0 32 0 0,6 2 8 0 0,-3 0-800 0 0,3 2-208 0 0,-3 2 0 0 0,3 3 64 0 0,-3-5-64 0 0,0 1 72 0 0,3 2-72 0 0,-3-2 80 0 0,7 0-16 0 0,-3 1-64 0 0,-4-3 96 0 0,7 1-32 0 0,-5-2-64 0 0,5 1 64 0 0,-3-3-64 0 0,-1 0 64 0 0,1-7-64 0 0,-1 4-128 0 0,1 1 32 0 0,-2-7 8 0 0,-2-3-328 0 0,7 5-64 0 0</inkml:trace>
  <inkml:trace contextRef="#ctx0" brushRef="#br0" timeOffset="27">13370 15027 7344 0 0,'0'0'320'0'0,"0"0"72"0"0,0 0-312 0 0,0 0-80 0 0,0 0 0 0 0,0 0 0 0 0,0 0 328 0 0,0 9 56 0 0,4 0 0 0 0,-4-1 8 0 0,8 8-88 0 0,-8-4-16 0 0,1 3-8 0 0,-1 0 0 0 0,8 5 40 0 0,-6 0 16 0 0,2 2 0 0 0,0 1 0 0 0,-1 1-144 0 0,-1 3-24 0 0,3 2-8 0 0,0-2 0 0 0,-5 0 80 0 0,4-3 16 0 0,3 0 0 0 0,-7-1 0 0 0,0 2-160 0 0,0-6-32 0 0,-2 0-64 0 0,2 3 96 0 0,0-6-96 0 0,-5 0 72 0 0,1-4-72 0 0,3-4 64 0 0,-3-2-64 0 0,-1 0 0 0 0,3 0 0 0 0,2-6 0 0 0,7 3-360 0 0,-7-3-40 0 0,0 0-8 0 0,0 0-4840 0 0</inkml:trace>
  <inkml:trace contextRef="#ctx0" brushRef="#br0" timeOffset="28">15989 15102 2760 0 0,'0'0'120'0'0,"0"0"32"0"0,0 0-152 0 0,0 0 0 0 0,0 0 0 0 0,11 2 0 0 0,-5 5 1152 0 0,1 2 192 0 0,-4-1 48 0 0,4 2 8 0 0,-3-1-920 0 0,1 2-176 0 0,-1 5-40 0 0,4 2-8 0 0,-2-4-48 0 0,0 7-16 0 0,-3 0 0 0 0,1-3 0 0 0,-1-1-128 0 0,1 4-64 0 0,0-1 64 0 0,-4 1-64 0 0,3 1 96 0 0,-3-4-32 0 0,2-2 0 0 0,-2 3 0 0 0,4-4-64 0 0,-4-4 0 0 0,0-1 0 0 0,0-2-2880 0 0,4 1-584 0 0</inkml:trace>
  <inkml:trace contextRef="#ctx0" brushRef="#br0" timeOffset="29">18159 15133 5840 0 0,'0'0'256'0'0,"0"0"64"0"0,0 0-256 0 0,0 0-64 0 0,0 0 0 0 0,9 2 0 0 0,-4-2 400 0 0,6 0 72 0 0,0 0 8 0 0,1 0 8 0 0,1-2 40 0 0,1 2 8 0 0,4 2 0 0 0,2-2 0 0 0,-1 0-176 0 0,5 0-32 0 0,-1 0-8 0 0,1 0 0 0 0,6 0-320 0 0,-3 0-72 0 0,-1-2-16 0 0,1 2 0 0 0,1-4-72 0 0,1 1-24 0 0,-6 3 0 0 0,1-3 0 0 0,-6 1-96 0 0,5 0-16 0 0,2-5-8 0 0,-7 7-2384 0 0,-5 0-480 0 0</inkml:trace>
  <inkml:trace contextRef="#ctx0" brushRef="#br0" timeOffset="30">15780 15128 7400 0 0,'0'0'320'0'0,"0"0"80"0"0,0 0-320 0 0,0 0-80 0 0,9-2 0 0 0,-2 2 0 0 0,2 0 0 0 0,5-4 80 0 0,-1 8-80 0 0,1-4 80 0 0,-1 0 32 0 0,1-4 8 0 0,2 4 0 0 0,1-1 0 0 0,-4 1-192 0 0,2 0-40 0 0,-3 0-8 0 0,1-3-3304 0 0</inkml:trace>
  <inkml:trace contextRef="#ctx0" brushRef="#br0" timeOffset="31">18012 15174 3224 0 0,'0'0'288'0'0,"0"0"-288"0"0,0 0 0 0 0,-6 0 0 0 0,-7 3 536 0 0,2-3 48 0 0,2 2 16 0 0,-5-2 0 0 0,5 2-368 0 0,-5 3-72 0 0,1 1-8 0 0,2-3-8 0 0,-2 3-56 0 0,3-5-16 0 0,-3 3 0 0 0,1-4 0 0 0,-2 5-136 0 0,-1-1-32 0 0,3-1-8 0 0</inkml:trace>
  <inkml:trace contextRef="#ctx0" brushRef="#br0" timeOffset="32">17401 15197 4176 0 0,'0'0'184'0'0,"0"0"40"0"0,0 0-224 0 0,0 0 0 0 0,0 0 0 0 0,0 0 0 0 0,0 0 144 0 0,-5 0-16 0 0,1-2 0 0 0,-3-1 0 0 0,4 3 128 0 0,-4 0 16 0 0,1 0 8 0 0,-5 0 0 0 0,4 3-8 0 0,2-3 0 0 0,-6 0 0 0 0,0 0 0 0 0,2 0-56 0 0,-5 0-16 0 0,5 0 0 0 0,-5 6 0 0 0,1-5-104 0 0,-1 3-16 0 0,1-4-8 0 0,-5 0 0 0 0,3 3-72 0 0,-2-1-96 0 0,1 2 16 0 0,2-1 8 0 0,-3-1-176 0 0,2 2-32 0 0,6-1-8 0 0,-1-1 0 0 0,5 1 168 0 0,-3 1 32 0 0,2-4 8 0 0</inkml:trace>
  <inkml:trace contextRef="#ctx0" brushRef="#br0" timeOffset="33">16462 15202 9152 0 0,'0'0'408'0'0,"0"0"80"0"0,0 0-392 0 0,5 4-96 0 0,6 1 0 0 0,-1-1 0 0 0,0 1 0 0 0,1 2 0 0 0,-2-2 0 0 0,8 6 0 0 0,-4-3 128 0 0,4 1 8 0 0,2 2 0 0 0,2 1 0 0 0,-1 0-136 0 0,3 3 0 0 0,-2 2 0 0 0,-1 1 0 0 0,0-2 0 0 0,0 1 0 0 0,1 1 0 0 0,-6-2 0 0 0,4-6 0 0 0,0 6 0 0 0,-4-5 0 0 0,3 4 0 0 0,-4-2 0 0 0,1-4 80 0 0,-1 1-80 0 0,0-3 64 0 0,-1 0-64 0 0,-3 4 0 0 0,-3-8 0 0 0,-1 3-2880 0 0,5-3-584 0 0</inkml:trace>
  <inkml:trace contextRef="#ctx0" brushRef="#br0" timeOffset="34">16324 15208 5528 0 0,'0'0'488'0'0,"7"2"-392"0"0,7 3-96 0 0,-5-3 0 0 0,6 1 224 0 0,1-3 32 0 0,7 4 0 0 0,-3-2 0 0 0,3 1-184 0 0,1-3-72 0 0,2 2 64 0 0,1-2-64 0 0,1-2-64 0 0,-2 2-64 0 0,1-3 0 0 0,-1 1-8 0 0,1-2-56 0 0,-3 1-16 0 0,-1 1 0 0 0,-3-5-2288 0 0</inkml:trace>
  <inkml:trace contextRef="#ctx0" brushRef="#br0" timeOffset="35">13386 15224 9384 0 0,'15'2'200'0'0,"-15"-2"48"0"0,0 0 8 0 0,0 0 16 0 0,5 0-272 0 0,5 0 0 0 0,-2 0 0 0 0,6 0 0 0 0,-5 0 0 0 0,7 0 0 0 0,-1 3-80 0 0,4-1 80 0 0,-2 3-128 0 0,4-5 40 0 0,-5 0 8 0 0,4 0 0 0 0,0-5 80 0 0,-1 5-96 0 0,1 0 96 0 0,-2-2-96 0 0,1-1-288 0 0,1 3-56 0 0</inkml:trace>
  <inkml:trace contextRef="#ctx0" brushRef="#br0" timeOffset="36">18980 15237 3680 0 0,'0'0'160'0'0,"0"0"40"0"0,0 0-200 0 0,10 0 0 0 0,3 0 0 0 0,-3 0 0 0 0,-3 0 1104 0 0,6 0 176 0 0,8 0 40 0 0,3 0 8 0 0,-12 2-912 0 0,12 3-176 0 0,2-10-40 0 0,1 5-8 0 0,0 5-192 0 0,0-5 0 0 0,-4 1 0 0 0,4-1 0 0 0,0-1 0 0 0,-2 1 0 0 0,-7 0 0 0 0,6-5 0 0 0,-1 3 0 0 0,1 2-72 0 0,-5-4 0 0 0,-2 4 0 0 0,0-3-392 0 0,-1-2-80 0 0</inkml:trace>
  <inkml:trace contextRef="#ctx0" brushRef="#br0" timeOffset="37">12724 15232 2304 0 0,'0'0'200'0'0,"0"0"-200"0"0,0 0 0 0 0,10 4 0 0 0,1-4 944 0 0,-5 0 144 0 0,4 3 32 0 0,1-3 8 0 0,2 0-640 0 0,0 4-128 0 0,0-4-24 0 0,2 1-8 0 0,1-1 72 0 0,-3 4 16 0 0,1-8 0 0 0,2 4 0 0 0,1 0-192 0 0,0 0-32 0 0,3 0 0 0 0,-3 0-8 0 0,2-1 72 0 0,0 1 8 0 0,0-4 8 0 0,-4 4 0 0 0,3-3-272 0 0,-2 3 0 0 0,-3 0 0 0 0,1 0 0 0 0,0 3 0 0 0,-8 1 0 0 0,-6-4 0 0 0,10 1-72 0 0,-3 3-48 0 0,-7-4-8 0 0,0 0 0 0 0,0 0 0 0 0,0 0-192 0 0,0 0-48 0 0,0 0-8 0 0,0 0-3728 0 0</inkml:trace>
  <inkml:trace contextRef="#ctx0" brushRef="#br0" timeOffset="38">17094 15262 6448 0 0,'0'0'576'0'0,"0"0"-464"0"0,0 0-112 0 0,0 0 0 0 0,0 0 608 0 0,0 0 96 0 0,0 0 16 0 0,0 0 8 0 0,0 0-584 0 0,7 5-144 0 0,-2 2 0 0 0,0 2 0 0 0,-1-3 0 0 0,-2 6 0 0 0,2-3 0 0 0,-4-2 0 0 0,4 2 0 0 0,-4 2 0 0 0,0 0 0 0 0,0 1 0 0 0,0-1 0 0 0,-4 2 0 0 0,4-1 0 0 0,0-3 0 0 0,0 2 0 0 0,0 1 0 0 0,-4-5 0 0 0,4 2 0 0 0,0-1 0 0 0,0 2 0 0 0,0-10 0 0 0,0 0 0 0 0,0 0 0 0 0,-2 6 80 0 0,2-6-80 0 0,0 0 64 0 0,0 0-64 0 0,0 0-136 0 0,0 0 32 0 0,0 0-2560 0 0,0 0-512 0 0</inkml:trace>
  <inkml:trace contextRef="#ctx0" brushRef="#br0" timeOffset="39">14541 15491 6448 0 0,'0'0'576'0'0,"7"0"-464"0"0,3 0-112 0 0,-1 0 0 0 0,6-4 960 0 0,-2 4 160 0 0,10 0 40 0 0,0 0 8 0 0,4 0-944 0 0,0 0-224 0 0,3-1 0 0 0,3 1 0 0 0,0-7-160 0 0,5 5-32 0 0,-2-2 0 0 0,0 2-8 0 0,-2-1-88 0 0,0-1-8 0 0,0-2-8 0 0,-5 3-3784 0 0</inkml:trace>
  <inkml:trace contextRef="#ctx0" brushRef="#br0" timeOffset="40">10857 15559 8352 0 0,'0'0'368'0'0,"0"0"80"0"0,0 0-360 0 0,0 0-88 0 0,0 0 0 0 0,0 0 0 0 0,0 0 208 0 0,8-2 24 0 0,1-2 8 0 0,1 3 0 0 0,-1-6 40 0 0,6 3 8 0 0,1 1 0 0 0,-2 1 0 0 0,7-1-48 0 0,-1-1-8 0 0,-1-1 0 0 0,8 3 0 0 0,-3-5 120 0 0,6 2 32 0 0,-1-3 0 0 0,4 3 0 0 0,5 3-256 0 0,-2-5-40 0 0,5 2-16 0 0,-1-1 0 0 0,1 2 8 0 0,2 2 0 0 0,-7-2 0 0 0,2 1 0 0 0,-6 0-80 0 0,2 3 0 0 0,-4 0 0 0 0,-4 0 64 0 0,-3 0-64 0 0,1 0 0 0 0,0 3 0 0 0,-4-3 0 0 0,-6 0 0 0 0,2 0-112 0 0,-16 0 24 0 0,11 0 8 0 0,-11 0-8 0 0,0 0 0 0 0,0 0 0 0 0,0 0 0 0 0,12 0-520 0 0,-12 0-96 0 0,0 0-32 0 0,0 0 0 0 0</inkml:trace>
  <inkml:trace contextRef="#ctx0" brushRef="#br0" timeOffset="41">17144 15480 6160 0 0,'0'0'272'0'0,"0"0"56"0"0,0 0-264 0 0,0 0-64 0 0,0 0 0 0 0,0 0 0 0 0,9 0 352 0 0,2 0 64 0 0,-2 0 0 0 0,5-2 8 0 0,-1-3 48 0 0,6 5 8 0 0,-1 5 0 0 0,2-5 0 0 0,0-5-272 0 0,3 10-48 0 0,5-3-16 0 0,-5 0 0 0 0,7-2-144 0 0,-7 0-72 0 0,7 0 8 0 0,-2 0 0 0 0,-5 0-144 0 0,1 0-24 0 0,-5 0-8 0 0,0 0-2488 0 0,5 5-504 0 0</inkml:trace>
  <inkml:trace contextRef="#ctx0" brushRef="#br0" timeOffset="42">18913 15530 3224 0 0,'-12'-4'136'0'0,"12"4"40"0"0,0 0-176 0 0,0 0 0 0 0,0 0 0 0 0,0 0 0 0 0,0 0 1040 0 0,6-3 176 0 0,7 1 32 0 0,2-1 0 0 0,-3 3-1016 0 0,0 0-232 0 0,10 0 0 0 0,1 0 0 0 0,0 0 112 0 0,4 3 32 0 0,-3-1 8 0 0,6 1 0 0 0,2 1 8 0 0,2-2 0 0 0,-6 3 0 0 0,1-4 0 0 0,5 3-160 0 0,-3-4 0 0 0,-8 0-88 0 0,3 2 88 0 0,4-2-96 0 0,-3-2 32 0 0,1-2 64 0 0,-5 3-104 0 0,-7 1-96 0 0,1-7-24 0 0,6 3 0 0 0,-6-1 0 0 0,-7 5-64 0 0,4-3-24 0 0,-2-1 0 0 0,1 0 0 0 0</inkml:trace>
  <inkml:trace contextRef="#ctx0" brushRef="#br0" timeOffset="43">12501 15640 7656 0 0,'0'0'160'0'0,"3"-3"40"0"0,3-1 8 0 0,1-1 16 0 0,-3 3-224 0 0,7-2 0 0 0,-2 1 0 0 0,1 1 0 0 0,3 2 104 0 0,5 0-24 0 0,-2-4-8 0 0,4 4 0 0 0,-4 0 96 0 0,4 0 24 0 0,1-1 0 0 0,2 1 0 0 0,1 0 48 0 0,-1-4 16 0 0,4 1 0 0 0,-1 1 0 0 0,4 2 32 0 0,0-4 0 0 0,-3 1 8 0 0,1 3 0 0 0,2 0-216 0 0,-3 0-80 0 0,-2 0 0 0 0,2 0 72 0 0,-3 3-136 0 0,-1 1-32 0 0,-2-4-8 0 0,-4 0 0 0 0,-1 2-88 0 0,-2 1-24 0 0,-1 1 0 0 0,-3-4-2704 0 0,-1 0-544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20:44:21.961"/>
    </inkml:context>
    <inkml:brush xml:id="br0">
      <inkml:brushProperty name="width" value="0.05" units="cm"/>
      <inkml:brushProperty name="height" value="0.05" units="cm"/>
      <inkml:brushProperty name="color" value="#004F8B"/>
      <inkml:brushProperty name="fitToCurve" value="1"/>
    </inkml:brush>
    <inkml:brush xml:id="br1">
      <inkml:brushProperty name="width" value="0.05" units="cm"/>
      <inkml:brushProperty name="height" value="0.05" units="cm"/>
      <inkml:brushProperty name="color" value="#333333"/>
      <inkml:brushProperty name="fitToCurve" value="1"/>
    </inkml:brush>
    <inkml:brush xml:id="br2">
      <inkml:brushProperty name="width" value="0.05" units="cm"/>
      <inkml:brushProperty name="height" value="0.05" units="cm"/>
      <inkml:brushProperty name="color" value="#849398"/>
      <inkml:brushProperty name="fitToCurve" value="1"/>
    </inkml:brush>
  </inkml:definitions>
  <inkml:trace contextRef="#ctx0" brushRef="#br0">5560 5432 6912 0 0,'0'0'608'0'0,"0"0"-480"0"0,-6 0-128 0 0,-2 0 0 0 0,0 2-112 0 0,0 1-48 0 0,2-1 0 0 0,-3 3-8 0 0,-1 0 488 0 0,2 1 104 0 0,-2 2 24 0 0,-3 0 0 0 0,-4 1-104 0 0,5 3-24 0 0,2-2 0 0 0,3 5 0 0 0,-4-1-112 0 0,3-3-24 0 0,3 2-8 0 0,3 5 0 0 0,-4-4 192 0 0,4 5 40 0 0,-3 1 8 0 0,1 3 0 0 0,4-2-184 0 0,-4 3-32 0 0,-2-2-8 0 0,4 4 0 0 0,2 1-192 0 0,0 1-112 0 0,2-2 16 0 0,4 1 0 0 0,-2 0 96 0 0,2-2 0 0 0,-3-3 0 0 0,5 2 0 0 0,-1-7 0 0 0,3 4 0 0 0,6-5 0 0 0,2 0 0 0 0,1-2 120 0 0,0 0-8 0 0,5-5 0 0 0,-4-2 0 0 0,4 0-112 0 0,-2-3 72 0 0,0 0-72 0 0,3 0 64 0 0,1-1-64 0 0,2-5 0 0 0,-1-3 0 0 0,-1 1 64 0 0,1 0-176 0 0,-1-5-40 0 0,-3-1-8 0 0,3-2 0 0 0,-6 0 160 0 0,4 2 0 0 0,-4-2-64 0 0,-3-1 64 0 0,2-1 0 0 0,-2-2 0 0 0,0-3 0 0 0,-1 3 72 0 0,-5-2 96 0 0,3 0 24 0 0,-4-3 0 0 0,-2 2 0 0 0,-3-5 88 0 0,3 1 16 0 0,-6 0 8 0 0,2-3 0 0 0,-4 2-16 0 0,-4-1 0 0 0,0 3 0 0 0,-5-3 0 0 0,4 1-16 0 0,-5 1-9 0 0,0-1 1 0 0,-6 2 0 0 0,3-1-104 0 0,-2 2-32 0 0,-4-1 0 0 0,3 0 0 0 0,-6 3-128 0 0,2 2 0 0 0,-4 2 64 0 0,4 4-64 0 0,2-4 80 0 0,-3 7-16 0 0,-3 2 0 0 0,7 2 0 0 0,-3 3-64 0 0,1 2 0 0 0,-1 3 0 0 0,-1 2 0 0 0,6 1-104 0 0,-3-1-64 0 0,-1 4-16 0 0,2-3 0 0 0,5 3-296 0 0,-3 2-55 0 0,6-3-9 0 0</inkml:trace>
  <inkml:trace contextRef="#ctx0" brushRef="#br0" timeOffset="1">5426 5622 8840 0 0,'0'0'384'0'0,"0"0"96"0"0,0 0-384 0 0,0 0-96 0 0,0 0 0 0 0,0 0 0 0 0,0 0 224 0 0,0 0 24 0 0,7 0 8 0 0,1 0 0 0 0,0 0 280 0 0,3 0 56 0 0,1 2 16 0 0,2 0 0 0 0,-2-2-288 0 0,6 0-64 0 0,-2 0 0 0 0,-2 0-8 0 0,5 5-64 0 0,-2-2-16 0 0,2-1 0 0 0,1 0 0 0 0,-3 3-80 0 0,6-2-24 0 0,-1-1 0 0 0,2-1 0 0 0,-3-1 96 0 0,-1 2 8 0 0,-3 5 8 0 0,4-7 0 0 0,-3 0-176 0 0,2 2-144 0 0,2-2 24 0 0,-4 0 8 0 0,-3 4 112 0 0,0-3 0 0 0,-1 2 0 0 0,1-3 0 0 0,-5-3 0 0 0,2 3 0 0 0,-4 0 0 0 0,1 0 0 0 0,-2 0 0 0 0,-7 0 64 0 0,8 3-64 0 0,-8-3 0 0 0,8 0 120 0 0,-8 0-32 0 0,0 0-8 0 0,0 0 0 0 0,0 0 8 0 0,0 0 0 0 0,0 0 0 0 0,0 0 0 0 0,0 0 103 0 0,0 0 17 0 0,0 0 8 0 0,0 0 0 0 0,0 0-56 0 0,0 0-16 0 0,0 0 0 0 0,0 0 0 0 0,0 0-56 0 0,0 0-16 0 0,0 0 0 0 0,0 0 0 0 0,2-8-72 0 0,4 1 0 0 0,-2 0 72 0 0,2-1-72 0 0,-1 4 0 0 0,0-4 0 0 0,2 0 0 0 0,2-1 0 0 0,-3 0 0 0 0,2 0 0 0 0,3 2 0 0 0,-3-5 0 0 0,2-2 0 0 0,-3-2 0 0 0,3 3 0 0 0,2-1 0 0 0,-2-2 64 0 0,-3 4-64 0 0,7 1 64 0 0,-4-2-64 0 0,0 3 0 0 0,-3 0 0 0 0,-2 4 0 0 0,1-1 0 0 0,-4 3 0 0 0,4-1 0 0 0,-6 5-96 0 0,0 0 32 0 0,0 0-152 0 0,0 0-24 0 0,0 0-8 0 0,0 0 0 0 0,0 0-831 0 0,-6 5-169 0 0</inkml:trace>
  <inkml:trace contextRef="#ctx0" brushRef="#br0" timeOffset="2">5463 5622 5528 0 0,'0'0'240'0'0,"0"0"56"0"0,0 0-232 0 0,0 0-64 0 0,-2-4 0 0 0,2 1 0 0 0,-4-1 680 0 0,2 2 128 0 0,0-1 24 0 0,2-2 8 0 0,-2 4-200 0 0,-2-4-48 0 0,2 0-8 0 0,-1 2 0 0 0,-2 0-64 0 0,3-2-8 0 0,-3-1-8 0 0,0 2 0 0 0,-1 0-40 0 0,-2 0-8 0 0,4-4 0 0 0,0 1 0 0 0,3 1-80 0 0,-2-1-24 0 0,0 0-1 0 0,-2 0 1 0 0,-2-2-40 0 0,7 1-16 0 0,-5 1 0 0 0,-1-1 0 0 0,0 1-232 0 0,5 0-64 0 0,-5 0 0 0 0,3 3 0 0 0,3-1 0 0 0,-2 1 64 0 0,2 4-64 0 0,0 0 64 0 0,0 0-64 0 0,0 0 0 0 0,0 0-64 0 0,0 0 64 0 0,0 0-104 0 0,0 0 16 0 0,0 0 8 0 0,5 0 0 0 0,1 0-1024 0 0,1 2-207 0 0,1 3-33 0 0</inkml:trace>
  <inkml:trace contextRef="#ctx0" brushRef="#br0" timeOffset="3">5487 5631 920 0 0,'0'-2'80'0'0,"0"2"-80"0"0,0 0 0 0 0,0 0 0 0 0,2-3 1536 0 0,-2 3 296 0 0,0 0 56 0 0,0 0 16 0 0,0 0-1072 0 0,0 0-208 0 0,0 0-48 0 0,0 0 0 0 0,0 0-184 0 0,0 0-32 0 0,0 0-8 0 0,0 0 0 0 0,-2 7-176 0 0,2 0-40 0 0,0-7-8 0 0,0 8 0 0 0,0-3-64 0 0,0 2-64 0 0,0-2 96 0 0,0 2-96 0 0,-3-3 0 0 0,3 4 0 0 0,0-8 0 0 0,-3 3 0 0 0,3-3 120 0 0,0 8 72 0 0,0-1 8 0 0,0-7 8 0 0,0 0-56 0 0,0 0-16 0 0,0 0 0 0 0,0 0 0 0 0,0 0-40 0 0,0 0-16 0 0,0 4 0 0 0,0-4 0 0 0,0 0-80 0 0,0 0 64 0 0,3 5-64 0 0,2-2 64 0 0,-3 1-64 0 0,-2-4 0 0 0,6 0 0 0 0,2 0 0 0 0,-3 2 0 0 0,0 1 0 0 0,0-1 0 0 0,3 1 64 0 0,-3-1-64 0 0,4-1 0 0 0,-5-1 0 0 0,4 0 64 0 0,-3 3-64 0 0,2-1 0 0 0,-2-2 0 0 0,1 2 0 0 0,-2 2 0 0 0,1-4 0 0 0,1 3 0 0 0,-2-3 0 0 0,-4 0 0 0 0,7 0 0 0 0,-2 0 0 0 0,-5 0 64 0 0,5 0-64 0 0,-5 0 0 0 0,5 3 0 0 0,-5-3 0 0 0,5 0 0 0 0,-5 0 0 0 0,0 0 0 0 0,0 0 0 0 0,5 0 0 0 0,-5 0 0 0 0,0 0 0 0 0,0 0 0 0 0,0 0 0 0 0,0 0 0 0 0,0 0 0 0 0,0 0 0 0 0,0 0 0 0 0,2-5 64 0 0,1-4-64 0 0,0 3 96 0 0,-3 6-96 0 0,0 0 0 0 0,0-5 0 0 0,-3 0 0 0 0,3 5 0 0 0,0-7 0 0 0,-3 2 0 0 0,3 1 0 0 0,0-1 0 0 0,-2 2 0 0 0,2-5 0 0 0,-2 4 64 0 0,2-2-64 0 0,0 6 0 0 0,0 0 0 0 0,0 0 0 0 0,-3-4 0 0 0,0 0 0 0 0,3 0 0 0 0,0 4 0 0 0,-5-4 0 0 0,5 4 0 0 0,0 0 0 0 0,0 0 0 0 0,0 0 0 0 0,0 0 0 0 0,0 0 0 0 0,0 0 0 0 0,0 0 0 0 0,0 0 0 0 0,-2-2 0 0 0,-1 1 0 0 0,3 1 0 0 0,0 0 0 0 0,-2 1 0 0 0,2-1 0 0 0,0 0 0 0 0,0 0 0 0 0,-4-1 0 0 0,4 1 0 0 0,-1 3 0 0 0,-6 2 0 0 0,5 0 0 0 0,-2 0 0 0 0,-2 0 0 0 0,3-1 0 0 0,3-4 0 0 0,0 0 0 0 0,-4 3 0 0 0,-2 1 0 0 0,4-1 0 0 0,-3-3 0 0 0,0 1 0 0 0,2 1 0 0 0,-3 1 0 0 0,2-1 0 0 0,0-4 0 0 0,-1-1 0 0 0,3 1 0 0 0,2 2 64 0 0,-2-1-64 0 0,-3-2 0 0 0,0 3 0 0 0,5 0 0 0 0,0 0 0 0 0,0-4 64 0 0,-5 1-64 0 0,5 3 64 0 0,2-4-64 0 0,1-1 96 0 0,-2-2-96 0 0,5 4 96 0 0,-3-2-96 0 0,1 3 0 0 0,1 1 72 0 0,3-3-72 0 0,-2 0 0 0 0,2 4 0 0 0,-3-3 0 0 0,3 0 0 0 0,-4 3 0 0 0,1-3 0 0 0,1 3 0 0 0,2 0 0 0 0,-5 3 0 0 0,2 0 0 0 0,0-3 0 0 0,-3 3 0 0 0,-2-3 0 0 0,5 2 64 0 0,-5-2-64 0 0,0 0 0 0 0,0 0 0 0 0,0 6 0 0 0,0-6 0 0 0,0 7 0 0 0,0-7 0 0 0,-2 4 64 0 0,2 3-64 0 0,-3-2 0 0 0,-2-1 0 0 0,-1-2 0 0 0,2 3 0 0 0,-2-2 0 0 0,4-2 0 0 0,-4 1 64 0 0,-1 1-64 0 0,2-1 0 0 0,-3-2 0 0 0,2 0 0 0 0,0 3 0 0 0,-1-2 0 0 0,2-1 96 0 0,0 3-8 0 0,1-3-8 0 0,-1 0 0 0 0,5 0-80 0 0,0 0-112 0 0,-4-3 24 0 0,4 3 8 0 0,0 0 80 0 0,0 0 0 0 0,0 0 0 0 0,0 0-64 0 0,0 0 64 0 0,0 0-64 0 0,0 0 64 0 0,0 0-64 0 0,9 0-120 0 0,0 0-16 0 0,-4-1-8 0 0,4 1-3832 0 0,-5 0-768 0 0</inkml:trace>
  <inkml:trace contextRef="#ctx0" brushRef="#br0" timeOffset="4">5741 5680 1840 0 0,'0'0'160'0'0,"0"0"-160"0"0,0 0 0 0 0,0 0 0 0 0,0 0 1456 0 0,0 0 256 0 0,0 0 48 0 0,0 0 16 0 0,0 0-1008 0 0,0 0-192 0 0,0 0-48 0 0,0 0-8 0 0,0 0-232 0 0,0 0-56 0 0,0 0-8 0 0,0 0 0 0 0,0 0-112 0 0,0 0-24 0 0,0 0-8 0 0,0 0 0 0 0,0 7-80 0 0,0 0 64 0 0,0-7-64 0 0,-2 6 64 0 0,-3 0-64 0 0,5 2 0 0 0,0-4 0 0 0,0 3 0 0 0,-5-1 0 0 0,0 2 0 0 0,5-4 0 0 0,-2 2 64 0 0,2-2-64 0 0,0-4 0 0 0,0 4 0 0 0,0-4 0 0 0,2 7 0 0 0,-2-7 0 0 0,0 0 0 0 0,0 0 0 0 0,6 3 0 0 0,-2-1 0 0 0,-4-2 0 0 0,0 0 0 0 0,9 4 0 0 0,0-2 0 0 0,-5-2 0 0 0,4 0 64 0 0,-1 3-64 0 0,4-3 0 0 0,-4 0 0 0 0,1 0-88 0 0,-3-3 88 0 0,3 3 64 0 0,3 3-64 0 0,-3-3 88 0 0,2-3-88 0 0,-2 3 0 0 0,1 0 0 0 0,0-2 64 0 0,-1 2-64 0 0,1 0 0 0 0,-9 0 0 0 0,9 0 0 0 0,-5 2 0 0 0,-4-2 0 0 0,0 0 0 0 0,0 0 0 0 0,8 0 0 0 0,-8 0 0 0 0,0 0 0 0 0,0 0 0 0 0,0 0 0 0 0,0 0 0 0 0,0 0 0 0 0,0 0 0 0 0,0 0 0 0 0,0 0 0 0 0,0 0 0 0 0,0 0 64 0 0,0 0-64 0 0,0 0 0 0 0,0 0 0 0 0,0 0 0 0 0,0 0 0 0 0,0 0 0 0 0,0 0 0 0 0,0 0 0 0 0,0 0 0 0 0,0 0 0 0 0,0-3 0 0 0,2-2 0 0 0,-2 5 0 0 0,0-3 0 0 0,0-1 0 0 0,0-2 64 0 0,0 2-64 0 0,0-1 0 0 0,-2 2 0 0 0,2 0 0 0 0,0 3 0 0 0,0-3 0 0 0,-3 1 0 0 0,0-2-88 0 0,1 4 88 0 0,-2-2 0 0 0,0-1 0 0 0,2 1 0 0 0,-1 0 0 0 0,-2-1 0 0 0,0 3 0 0 0,1-4 0 0 0,1 1 0 0 0,-6-2 0 0 0,4 5 0 0 0,1 0 0 0 0,-2-1 240 0 0,1-2 16 0 0,0 1 0 0 0,-3-1 0 0 0,-3 2-256 0 0,4 1 0 0 0,-1 0 0 0 0,3-2 0 0 0,0 0 88 0 0,-4 2-88 0 0,2 4 96 0 0,2-4-96 0 0,0 0 0 0 0,0 0 0 0 0,5 0 0 0 0,-4 0 0 0 0,4 0 0 0 0,0 0 80 0 0,0 0-80 0 0,0 0 64 0 0,0 0-64 0 0,-4 6 0 0 0,2 3 0 0 0,2-9 0 0 0,0 0 0 0 0,0 0 0 0 0,6 3 0 0 0,-5-1 0 0 0,-1-2 0 0 0,5 2 0 0 0,1-2-88 0 0,1 3 88 0 0,-1-3 0 0 0,-1 0 0 0 0,-5 0 0 0 0,5 0 64 0 0,3 0-64 0 0,-2-3 0 0 0,-2 3 0 0 0,1 0 0 0 0,-3 0 0 0 0,-2 0 0 0 0,0 0-64 0 0,7 5 64 0 0,-3-3 0 0 0,-4-2 0 0 0,0 0 0 0 0,0 0 64 0 0,0 0-64 0 0,0 5 0 0 0,0-5 0 0 0,0 0 0 0 0,-4 4 0 0 0,-3 1 0 0 0,5-2 0 0 0,2-3-64 0 0,0 0 64 0 0,-5 3 0 0 0,2 2 64 0 0,2-2-64 0 0,1-3 0 0 0,0 0 0 0 0,0 0 0 0 0,-6 0-64 0 0,0 0 64 0 0,2 0 64 0 0,-3 0-64 0 0,7 0 88 0 0,0 0-88 0 0,0 0 0 0 0,0 0 0 0 0,0-8 0 0 0,-1 2 64 0 0,2 1-64 0 0,-1 5 0 0 0,7-4 64 0 0,-5-1-64 0 0,3 3 64 0 0,-2-3-64 0 0,-3 5 64 0 0,2-7-64 0 0,3 2 0 0 0,-5 1 0 0 0,5 2 0 0 0,0-2 0 0 0,2 2 0 0 0,-7 2 0 0 0,0 0 0 0 0,4-2 0 0 0,-4 2 0 0 0,0 0 0 0 0,0 0 0 0 0,0 0 0 0 0,0 0 0 0 0,6 5 0 0 0,-6-5 0 0 0,0 0 0 0 0,0 0 0 0 0,0 0 0 0 0,0 0 0 0 0,0 0 0 0 0,0 0 0 0 0,0 0 0 0 0,0 0 0 0 0,0 8 0 0 0,0-8 0 0 0,0 6 0 0 0,0-6 0 0 0,0 7 0 0 0,0-7 0 0 0,0 0 0 0 0,0 5 0 0 0,-4 0 0 0 0,4-5 0 0 0,-2 3 0 0 0,2-3 0 0 0,0 0 0 0 0,0 0 0 0 0,0 0 0 0 0,0 0 0 0 0,-2 5 0 0 0,2-5 0 0 0,0 0 0 0 0,0 0 0 0 0,-2 3 0 0 0,2-3 0 0 0,0 0 0 0 0,0 0 0 0 0,0 0 0 0 0,0 0 0 0 0,0 0 0 0 0,4-5 0 0 0,4-1 0 0 0,-8 6 0 0 0,0 0 0 0 0,8-5 0 0 0,0-4 0 0 0,-7 4 0 0 0,-1 5 0 0 0,6-4 0 0 0,-2-1-120 0 0,-4 5-40 0 0,0 0 0 0 0,0 0-8 0 0,3-4-952 0 0,-3 4-192 0 0,0 0-40 0 0,0 0-8 0 0</inkml:trace>
  <inkml:trace contextRef="#ctx0" brushRef="#br0" timeOffset="5">5569 5913 2304 0 0,'5'-2'96'0'0,"-5"2"32"0"0,0 0-128 0 0,0 0 0 0 0,3 0 0 0 0,-1 0 0 0 0,3 0 1128 0 0,-3 0 208 0 0,4 0 40 0 0,-2-3 0 0 0,5 3-720 0 0,-1-2-144 0 0,2 2-32 0 0,-3-3-8 0 0,3 1-168 0 0,-1 0-32 0 0,1-1-8 0 0,0 1 0 0 0,2 0-88 0 0,-2 0-16 0 0,2-1-8 0 0,-2 1 0 0 0,-3 2 40 0 0,2-2 0 0 0,-3 0 8 0 0,6 2 0 0 0,-5 0-120 0 0,1 0-80 0 0,-3 0 96 0 0,0 0-96 0 0,2 0 128 0 0,0-2-24 0 0,-7 2-8 0 0,2 0 0 0 0,6 0-96 0 0,-8 0 0 0 0,0 0 0 0 0,0 0-80 0 0,0 0 144 0 0,0 0 24 0 0,0 0 8 0 0,0 0 0 0 0,0 0 32 0 0,0 0 16 0 0,0 0 0 0 0,0 0 0 0 0,-8 0-72 0 0,-1 0-8 0 0,6 0-64 0 0,-6 0 96 0 0,1 0 0 0 0,-2 0 0 0 0,3-2 0 0 0,-1 2 0 0 0,-1 2-96 0 0,2 0 0 0 0,-2-4 64 0 0,-2 2-64 0 0,4 2 0 0 0,-3-2 72 0 0,1-2-72 0 0,-1 2 64 0 0,2 2 24 0 0,-2-2 0 0 0,2 0 0 0 0,-2 2 0 0 0,-1-2 32 0 0,4 0 8 0 0,-1 0 0 0 0,2 0 0 0 0,-2 0 24 0 0,1 0 8 0 0,5-2 0 0 0,-4 2 0 0 0,6 0-160 0 0,-2 0 0 0 0,2 0 64 0 0,0 0-64 0 0,0 0 0 0 0,0 0 0 0 0,0 0 0 0 0,0 0 0 0 0,0 0-80 0 0,0 0 8 0 0,0 0 0 0 0,0 0 0 0 0,5 0-728 0 0,-5 0-136 0 0</inkml:trace>
  <inkml:trace contextRef="#ctx0" brushRef="#br0" timeOffset="6">5269 6224 5984 0 0,'0'0'536'0'0,"0"0"-432"0"0,0 0-104 0 0,0 0 0 0 0,-4 2 1032 0 0,4-2 184 0 0,0 0 40 0 0,-3 4 8 0 0,-2 1-520 0 0,3 1-104 0 0,-1 2-16 0 0,3-2-8 0 0,0 3-336 0 0,3 0-72 0 0,-3-2-16 0 0,2 4 0 0 0,1 0 0 0 0,-1-3-8 0 0,1 1 0 0 0,1 1 0 0 0,5-3-40 0 0,-1 3-8 0 0,-3-5 0 0 0,3 2 0 0 0,-1 0-136 0 0,1 1 0 0 0,2-2 0 0 0,1-1 0 0 0,-3-3 0 0 0,2 0 0 0 0,-2 0 0 0 0,-2 1 0 0 0,2-3-392 0 0,-2 2-88 0 0,-2-4-8 0 0</inkml:trace>
  <inkml:trace contextRef="#ctx0" brushRef="#br0" timeOffset="7">5191 6311 2760 0 0,'0'0'248'0'0,"0"0"-248"0"0,0 0 0 0 0,-1-2 0 0 0,1 2 1160 0 0,0 0 184 0 0,0 0 40 0 0,0 0 8 0 0,-3-4-504 0 0,3 4-104 0 0,0 0-16 0 0,0 0-8 0 0,-6 3-184 0 0,6-3-40 0 0,-2 3-8 0 0,-1 2 0 0 0,-1 2-112 0 0,4 2-32 0 0,-3-2 0 0 0,0 1 0 0 0,3 2-96 0 0,0-1-16 0 0,0 2-8 0 0,0 1 0 0 0,3-2-105 0 0,0 1-15 0 0,1-3-8 0 0,1 6 0 0 0,4-7-136 0 0,-2 4 64 0 0,-1 0-64 0 0,1-5 0 0 0,4 0 0 0 0,-5 0 0 0 0,6-2 0 0 0,-6 1-72 0 0,3-3-336 0 0,-2 1-63 0 0,3-3-9 0 0</inkml:trace>
  <inkml:trace contextRef="#ctx0" brushRef="#br0" timeOffset="8">6249 6426 8232 0 0,'0'0'360'0'0,"0"0"88"0"0,0 0-360 0 0,0 0-88 0 0,0 0 0 0 0,0 0 0 0 0,0 0 320 0 0,0 0 40 0 0,0 0 16 0 0,0 0 0 0 0,3 7-24 0 0,-1-2 0 0 0,0 0 0 0 0,-2-5 0 0 0,0 0-112 0 0,9 0-24 0 0,-1 2-8 0 0,-2-2 0 0 0,3 0-16 0 0,1-2 0 0 0,-3 4 0 0 0,3-4 0 0 0,2 0-32 0 0,-2-1 0 0 0,0-2-8 0 0,-2 3 0 0 0,3-3-24 0 0,-1 1 0 0 0,-6-3 0 0 0,7 1 0 0 0,-3 3-56 0 0,-2-2-8 0 0,1-1-64 0 0,-7 6 96 0 0,5-3-96 0 0,0-2 0 0 0,-3-1 0 0 0,-2 6 0 0 0,0 0-256 0 0,3-5-32 0 0,-1-3 0 0 0,-2 8-3520 0 0,-2-4-712 0 0</inkml:trace>
  <inkml:trace contextRef="#ctx0" brushRef="#br0" timeOffset="9">4999 6460 10224 0 0,'0'0'224'0'0,"0"0"40"0"0,0 0 16 0 0,0 0 8 0 0,-2 9-224 0 0,2-6-64 0 0,0 6 0 0 0,0-3 0 0 0,-3 3 576 0 0,3-2 112 0 0,3 5 16 0 0,-3-3 8 0 0,0 1-360 0 0,2-2-64 0 0,1 3-24 0 0,-1-1 0 0 0,6 0-152 0 0,-4 0-32 0 0,3-1-8 0 0,0 0 0 0 0,1-2-72 0 0,3-3 0 0 0,-3 3 0 0 0,4-6 64 0 0,-2-1-344 0 0,5 0-72 0 0</inkml:trace>
  <inkml:trace contextRef="#ctx0" brushRef="#br0" timeOffset="10">6260 6573 6448 0 0,'0'1'288'0'0,"0"-1"56"0"0,1 0-280 0 0,-1-1-64 0 0,5-1 0 0 0,-3 2 0 0 0,-2 0 752 0 0,7 0 136 0 0,-4 0 24 0 0,6 0 8 0 0,0-3-392 0 0,0 1-80 0 0,-2 2-8 0 0,3-3-8 0 0,4 1-168 0 0,-4-2-32 0 0,1 1-8 0 0,-3 1 0 0 0,4-3-88 0 0,-2 0-16 0 0,3 2-8 0 0,-2-1 0 0 0,-5-3-40 0 0,6 3-8 0 0,0-1 0 0 0,0 2 0 0 0,-5 0-240 0 0,1-2-48 0 0,-1 1-16 0 0,1 1-3400 0 0,-4-2-680 0 0</inkml:trace>
  <inkml:trace contextRef="#ctx0" brushRef="#br0" timeOffset="11">6399 6735 4144 0 0,'0'0'184'0'0,"0"0"40"0"0,0 0-224 0 0,0 0 0 0 0,0 0 0 0 0,0 0 0 0 0,0 0 1240 0 0,4 5 200 0 0,4-3 48 0 0,-8-2 8 0 0,0 0-736 0 0,5 0-152 0 0,5 0-24 0 0,-1 0-8 0 0,-3 0-184 0 0,1-2-40 0 0,-1-3 0 0 0,5 1-8 0 0,-1-2-104 0 0,0 5-16 0 0,2-3-8 0 0,-1-2 0 0 0,2 3-16 0 0,-3-5 0 0 0,1 1 0 0 0,-5 0 0 0 0,-1 0-344 0 0,0 1-72 0 0,2 1-8 0 0</inkml:trace>
  <inkml:trace contextRef="#ctx0" brushRef="#br1" timeOffset="12">2541 7326 6504 0 0,'0'0'288'0'0,"-4"-6"64"0"0,1 0-288 0 0,-2-1-64 0 0,1 0 0 0 0,2-3 0 0 0,-2 0 320 0 0,0 0 40 0 0,-1-2 16 0 0,2 6 0 0 0,-1 1 256 0 0,-3 0 48 0 0,2-3 16 0 0,1 6 0 0 0,1-1-80 0 0,3 3-8 0 0,-8 0-8 0 0,8 0 0 0 0,-7 3-240 0 0,-1-1-40 0 0,-4 6-16 0 0,6-1 0 0 0,1 2-112 0 0,-3-1-16 0 0,0 2-8 0 0,5 4 0 0 0,-1 1-88 0 0,0-4-16 0 0,4 6-64 0 0,0 1 96 0 0,4-1-96 0 0,0-4 0 0 0,7 5 0 0 0,2-4 0 0 0,-3-1 0 0 0,6-4 0 0 0,2 2 0 0 0,5 0 0 0 0,1-5-64 0 0,-2-2 64 0 0,1-4 0 0 0,3 0 0 0 0,2 0-160 0 0,-2-8 16 0 0,2-2 8 0 0,-6 0 0 0 0,4-3 40 0 0,-3-4 16 0 0,1-2 0 0 0,-5 1 0 0 0,4 1 80 0 0,-8-5 0 0 0,0 5 0 0 0,-3 1 0 0 0,-3-4 88 0 0,-9-2-24 0 0,7-2 0 0 0,-7 5 0 0 0,-4-1 128 0 0,-4-1 32 0 0,4 1 0 0 0,-3-1 0 0 0,-9 4 0 0 0,1 5 7 0 0,-1 0 1 0 0,0 1 0 0 0,-2 5-32 0 0,-2 3-8 0 0,1-3 0 0 0,-2 6 0 0 0,1 3-192 0 0,1 0 0 0 0,-1 4 0 0 0,1-5 0 0 0,1 6 0 0 0,1 2 0 0 0,-5 0 72 0 0,7 1-72 0 0,-4 2-536 0 0,7 1-136 0 0,-2 3-31 0 0</inkml:trace>
  <inkml:trace contextRef="#ctx0" brushRef="#br1" timeOffset="13">9636 7428 2304 0 0,'0'0'200'0'0,"0"0"-200"0"0,0 0 0 0 0,0 0 0 0 0,0 0 1496 0 0,0 0 256 0 0,0 0 48 0 0,0 0 16 0 0,0 0-888 0 0,0 0-184 0 0,7-2-32 0 0,6-1-8 0 0,-7-4-232 0 0,2 0-56 0 0,0-1 0 0 0,8-1-8 0 0,-2 1-216 0 0,10 2-32 0 0,-5-4-16 0 0,0 3 0 0 0,3-6-56 0 0,6 3-16 0 0,-6-4 0 0 0,1 0 0 0 0,-3 1-72 0 0,-2-1 64 0 0,1-1-64 0 0,0 4 64 0 0,-2 0-64 0 0,-3-3-136 0 0,-2 4 32 0 0,3-4 8 0 0,-3 4 176 0 0,-2 0 40 0 0,-1 4 8 0 0,-2-4 0 0 0,2 2 8 0 0,-6 1 8 0 0,1-1 0 0 0,1 2 0 0 0,-5 3-144 0 0,0 3-112 0 0,0 0 16 0 0,0-6 8 0 0,-5-2 88 0 0,5 8 0 0 0,-4-3 64 0 0,1 0-64 0 0,-6-1 0 0 0,5 4 64 0 0,4 0-64 0 0,-8-2 0 0 0,2 2 0 0 0,-2 0 0 0 0,3 0 0 0 0,-2 0 0 0 0,3 0 96 0 0,-3 0-8 0 0,3 0-8 0 0,-4 2 0 0 0,4-4-80 0 0,4 2-88 0 0,-7 0 24 0 0,7 0 0 0 0,0 0 64 0 0,0 0 0 0 0,0 0 0 0 0,0 0 0 0 0,0 0 96 0 0,0 0-24 0 0,0 0 0 0 0,0 0 0 0 0,0 0 16 0 0,0 0 0 0 0,0 0-1 0 0,0 0 1 0 0,0 0 0 0 0,16 0 0 0 0,-5-4 0 0 0,3 0 0 0 0,-1 2-88 0 0,-2 2 0 0 0,-4 0 0 0 0,5-4 64 0 0,-1 4-64 0 0,-3-4 0 0 0,0 4 0 0 0,0 0 0 0 0,-1 0 0 0 0,-1 0 64 0 0,-6 0-64 0 0,0 0 0 0 0,0 0 96 0 0,0 0-16 0 0,0 0-8 0 0,0 0 0 0 0,0 0 72 0 0,0 0 16 0 0,0 0 0 0 0,0 0 0 0 0,-2 10 8 0 0,-6-2 8 0 0,5 1 0 0 0,3-9 0 0 0,-4 11-48 0 0,4-2 0 0 0,-12-3-8 0 0,8 5 0 0 0,0-3-120 0 0,4 1 88 0 0,-2-2-88 0 0,-3 4 80 0 0,5-11-80 0 0,-4 10 0 0 0,4 0 0 0 0,-3-3 64 0 0,3 3-64 0 0,0-10-136 0 0,0 7 32 0 0,0-7-7575 0 0</inkml:trace>
  <inkml:trace contextRef="#ctx0" brushRef="#br1" timeOffset="14">9442 7388 8288 0 0,'0'0'736'0'0,"0"0"-584"0"0,-8 0-152 0 0,8 0 0 0 0,0 0 576 0 0,-9 3 96 0 0,3-3 8 0 0,-6 7 8 0 0,8-5-176 0 0,-7 7-32 0 0,3 1 0 0 0,1-1-8 0 0,-1 5-112 0 0,0 0-16 0 0,1-1-8 0 0,-2 4 0 0 0,3 0-104 0 0,6 4-16 0 0,-4-4-8 0 0,4 0 0 0 0,4 0-96 0 0,0 0-16 0 0,-2-7-8 0 0,7 8 0 0 0,-2-5-88 0 0,4-3 0 0 0,1 0 0 0 0,7-3 63 0 0,-3-4-63 0 0,3 1 64 0 0,0-8-64 0 0,3 1 64 0 0,1-4-64 0 0,1 0 0 0 0,1-4 0 0 0,-4 0 0 0 0,-2-4 0 0 0,-5 1 0 0 0,7-4 0 0 0,-7 3 0 0 0,-6-3 0 0 0,0 1 64 0 0,-1 0-64 0 0,-3-2 64 0 0,-1-3-64 0 0,-3 5 0 0 0,-3-2 0 0 0,-5 1 0 0 0,1 3 72 0 0,-1 3 0 0 0,-4 2 0 0 0,1-1 0 0 0,-5 1-72 0 0,2 4 0 0 0,-5-2 0 0 0,-2 5 0 0 0,7 1 0 0 0,-1 2 64 0 0,-5 0-64 0 0,5 0 0 0 0,1 0 0 0 0,-2 5 0 0 0,5-5 0 0 0,-1 8 0 0 0,3-2-216 0 0,3-2-8 0 0,6-4 1 0 0,-4 6-1 0 0,4 5-1048 0 0,0-11-208 0 0,6 10-48 0 0,3 0-8 0 0</inkml:trace>
  <inkml:trace contextRef="#ctx0" brushRef="#br2" timeOffset="15">4913 7572 920 0 0,'0'0'80'0'0,"0"0"-80"0"0,0 0 0 0 0,0 0 0 0 0,0 0 1352 0 0,0 0 256 0 0,0 0 56 0 0,0 0 0 0 0,0 0-904 0 0,0 0-184 0 0,0 0-40 0 0,0 0-8 0 0,-4 0-88 0 0,4 0-24 0 0,0 0 0 0 0,0 0 0 0 0,0 0-8 0 0,0 0-8 0 0,0 0 0 0 0,0 0 0 0 0,0 0 16 0 0,0 0 8 0 0,0 0 0 0 0,4 4 0 0 0,4-1-104 0 0,-3-3-16 0 0,0 0-8 0 0,3-3 0 0 0,2 3-72 0 0,4 0-8 0 0,-4 0-9 0 0,6-2 1 0 0,-5 0 64 0 0,6 2 16 0 0,-4 0 0 0 0,1-1 0 0 0,3 1-288 0 0,-2 0 0 0 0,3 0 0 0 0,-1 1 0 0 0,0-1 80 0 0,3 0 16 0 0,-3 2 0 0 0,5-2 0 0 0,-5-2-32 0 0,4 2-64 0 0,-1 0 96 0 0,2 0-32 0 0,0 0 0 0 0,3 0-64 0 0,1 0 96 0 0,3 0-32 0 0,-4 0-64 0 0,4 0 0 0 0,3 0 0 0 0,-3 0 64 0 0,3 4-64 0 0,2-1 80 0 0,-3-3-80 0 0,1 4 80 0 0,2-4-16 0 0,0 1-64 0 0,5-1 96 0 0,2 0-32 0 0,-3 2-64 0 0,3-2 0 0 0,1 0 0 0 0,-1 0-88 0 0,0 3 200 0 0,3-3 40 0 0,0 0 8 0 0,-2-3 0 0 0,-7 3-56 0 0,2-2-8 0 0,7 2 0 0 0,3 0 0 0 0,-4 0-96 0 0,-4 2 0 0 0,6-2-72 0 0,-2 0 72 0 0,1 0 0 0 0,-5-2 96 0 0,-3 2-8 0 0,3 0 0 0 0,-4-1-88 0 0,7 1 0 0 0,-4-4 0 0 0,4 4 0 0 0,-2 0 0 0 0,-1 0 0 0 0,-2-3 0 0 0,-3 1 0 0 0,2 0 64 0 0,-3-3-64 0 0,-2 3 64 0 0,-2 1-64 0 0,-5-2 96 0 0,0 3-32 0 0,1-2 0 0 0,-1-1 0 0 0,-4 3 16 0 0,1-2 0 0 0,-3 2 0 0 0,-1 0 0 0 0,-4 0 24 0 0,3 0 8 0 0,-6 0 0 0 0,0-2 0 0 0,-1 2-32 0 0,-1 0-8 0 0,-1 0 0 0 0,-7 0 0 0 0,0 0 56 0 0,0 0 16 0 0,0 0 0 0 0,0 0 0 0 0,0 0-144 0 0,0 0 0 0 0,0 0 64 0 0,0 0-64 0 0,0 0 80 0 0,0 0-16 0 0,-5-2 0 0 0,5 2 0 0 0,-8 0-64 0 0,4-5 0 0 0,-3 2 72 0 0,4-1-72 0 0,-4 2 0 0 0,0 0 0 0 0,2-4 0 0 0,1 3 64 0 0,-2-5-64 0 0,1 3 0 0 0,-3-1 64 0 0,3-2-64 0 0,-1 4 0 0 0,-1-2 72 0 0,-1-1-72 0 0,-1-2 0 0 0,1 2 64 0 0,-2 0-64 0 0,3-2 0 0 0,-3 2 0 0 0,-3 1 0 0 0,6-3 0 0 0,1 3-64 0 0,1-1 64 0 0,-8 0-96 0 0,6 3 24 0 0,2-1 8 0 0,2 3 0 0 0,1-1-320 0 0,-1 1-64 0 0,-3 2-16 0 0,6 0-5271 0 0,0 0-1057 0 0</inkml:trace>
  <inkml:trace contextRef="#ctx0" brushRef="#br1" timeOffset="16">2668 7459 3680 0 0,'0'0'160'0'0,"-3"-7"40"0"0,-1 4-200 0 0,4 3 0 0 0,-7-3 0 0 0,7 3 0 0 0,0 0 1992 0 0,0 0 360 0 0,0 0 72 0 0,0 0 8 0 0,-4 11-1672 0 0,0-5-344 0 0,0 4-64 0 0,0 2-8 0 0,0 3-72 0 0,4-1-16 0 0,-4 3 0 0 0,1 1 0 0 0,3 0-128 0 0,0 4-32 0 0,0-2-9 0 0,3 4 1 0 0,5 0 8 0 0,-4-4 8 0 0,-4 3 0 0 0,4-3 0 0 0,0 2-104 0 0,0-2 64 0 0,-2 0-64 0 0,3-2 0 0 0,-1-2 64 0 0,-4-3-64 0 0,3 1 0 0 0,1-4 0 0 0,-4-2 0 0 0,0 1 0 0 0,0-9 0 0 0,0 7 0 0 0,0-7-224 0 0,0 0 0 0 0,0 0 8 0 0,0 0 1 0 0,0 0-1097 0 0,0 0-216 0 0</inkml:trace>
  <inkml:trace contextRef="#ctx0" brushRef="#br1" timeOffset="17">2466 7710 10080 0 0,'0'0'448'0'0,"0"0"88"0"0,0 0-432 0 0,4 4-104 0 0,3-4 0 0 0,1 3 0 0 0,4-3 288 0 0,-1 0 32 0 0,1 3 0 0 0,3-3 8 0 0,0-3 104 0 0,0 3 16 0 0,0 3 8 0 0,5-3 0 0 0,-2 0-56 0 0,5-3-16 0 0,-4 3 0 0 0,4 0 0 0 0,0-3-224 0 0,1-1-40 0 0,-8 4-16 0 0,6-2 0 0 0,0 2-104 0 0,-1-5 0 0 0,-7 5 64 0 0,-2-3-64 0 0,6 3-768 0 0,-6 0-184 0 0,8 0-32 0 0,-9-3-8 0 0</inkml:trace>
  <inkml:trace contextRef="#ctx0" brushRef="#br2" timeOffset="18">4990 7923 2760 0 0,'0'0'120'0'0,"0"0"32"0"0,0 0-152 0 0,0 0 0 0 0,0 0 0 0 0,0 0 0 0 0,0 0 888 0 0,0 0 144 0 0,0 0 32 0 0,0 0 8 0 0,-5 0-352 0 0,5 0-72 0 0,0 0-8 0 0,-4-1-8 0 0,-2 1-56 0 0,6 0-16 0 0,0 0 0 0 0,0 0 0 0 0,0 0-88 0 0,0 0-24 0 0,0 0 0 0 0,6-4 0 0 0,2 2-224 0 0,2 2-40 0 0,-2-3-16 0 0,2 2 0 0 0,-1-1 16 0 0,2-1 0 0 0,0 3 0 0 0,2-2 0 0 0,2-1-24 0 0,1 2 0 0 0,2-2 0 0 0,0 1 0 0 0,-1 2-160 0 0,2-3 0 0 0,-1-1 0 0 0,0 2 0 0 0,0 2 0 0 0,0 0 0 0 0,1 0 0 0 0,3 0 0 0 0,-3 0 72 0 0,3 0-72 0 0,1 0 96 0 0,-2 0-96 0 0,1 0 80 0 0,2 0-80 0 0,-3-3 64 0 0,5 3-64 0 0,-1 0 88 0 0,3 3-24 0 0,-4-3-64 0 0,5 2 95 0 0,-4-2 33 0 0,0 0 0 0 0,4-2 0 0 0,-3 4 0 0 0,2-2 0 0 0,3 2 8 0 0,2 0 0 0 0,1-2 0 0 0,-1 3-24 0 0,-1-3-8 0 0,-3-3 0 0 0,4 3 0 0 0,0 3-104 0 0,-4-1 0 0 0,0 1-72 0 0,3-3 72 0 0,-6 0 0 0 0,4 1 0 0 0,3-2 64 0 0,-3 1-64 0 0,-10 0 72 0 0,9 0-72 0 0,4 1 0 0 0,-3-1 72 0 0,-3 3-8 0 0,0-1-64 0 0,2-2 96 0 0,-1 3-32 0 0,0-3 8 0 0,1 0 0 0 0,-4 0 0 0 0,4 0 0 0 0,7 0-72 0 0,-9 0 80 0 0,-3 0-80 0 0,1 0 80 0 0,7 0-80 0 0,-3-3 80 0 0,-5 3-80 0 0,3 3 80 0 0,-2 0-80 0 0,1 0 80 0 0,3-1-80 0 0,-7-2 80 0 0,2 5-80 0 0,-1-5 0 0 0,2 0 0 0 0,1 0 64 0 0,-5 2-64 0 0,2 0 0 0 0,2-2 0 0 0,1 0 0 0 0,1 0 64 0 0,-4 0-64 0 0,-3 3 64 0 0,0 0-64 0 0,2-1 72 0 0,-3-2-72 0 0,-2 0 80 0 0,-5 0-80 0 0,3 0 80 0 0,-1 0-80 0 0,-4 0 80 0 0,0 0-80 0 0,0 0 80 0 0,-2-2-80 0 0,1 2 80 0 0,1-3-80 0 0,-5 0 0 0 0,0 3 64 0 0,-5 0-64 0 0,0 0 0 0 0,0 0 0 0 0,0 0-144 0 0,0-4 32 0 0,-3-1 8 0 0,-2 0-960 0 0,-3 4-192 0 0,-3-1-39 0 0</inkml:trace>
  <inkml:trace contextRef="#ctx0" brushRef="#br2" timeOffset="19">4989 7964 3224 0 0,'0'0'288'0'0,"0"0"-288"0"0,0 0 0 0 0,0 0 0 0 0,0 0 1496 0 0,0 0 240 0 0,0 0 56 0 0,0 0 0 0 0,0 0-1056 0 0,0 0-224 0 0,0 0-32 0 0,0 0-16 0 0,0 0-64 0 0,0 0-16 0 0,0 0 0 0 0,0 0 0 0 0,0 0-112 0 0,4 7-24 0 0,2-2-8 0 0,1 2 0 0 0,1-5 24 0 0,-1 3 8 0 0,2-1 0 0 0,0-2 0 0 0,2 3-120 0 0,0-2-25 0 0,-2-1-7 0 0,5 0 0 0 0,-2-2-8 0 0,2 2 0 0 0,-3-2 0 0 0,0 3 0 0 0,0-1-32 0 0,-1 1-8 0 0,-3-2 0 0 0,3 5 0 0 0,-2-5-72 0 0,-8-1 80 0 0,9 3-80 0 0,-9-3 80 0 0,0 0-80 0 0,0 0 96 0 0,5 4-96 0 0,-5-4 96 0 0,0 0-96 0 0,0 0 80 0 0,0 0-80 0 0,0 0 80 0 0,0 0-80 0 0,0 0 0 0 0,0 0 72 0 0,0 0-72 0 0,0 0 0 0 0,0 0-120 0 0,0 7 24 0 0,0-7 0 0 0,0 0-968 0 0,0 0-191 0 0,0 0-41 0 0,0 0-8 0 0</inkml:trace>
  <inkml:trace contextRef="#ctx0" brushRef="#br2" timeOffset="20">8097 9474 13184 0 0,'-5'-7'584'0'0,"5"7"120"0"0,0-2-560 0 0,0 2-144 0 0,0 0 0 0 0,0 0 0 0 0,0 0 384 0 0,0 0 56 0 0,0 0 8 0 0,-2 9 0 0 0,2 3-49 0 0,-3 1-7 0 0,0 3 0 0 0,1 2 0 0 0,0 6-80 0 0,-1-4-24 0 0,-1 5 0 0 0,3 1 0 0 0,1-2-16 0 0,-3 4-8 0 0,0-1 0 0 0,2 0 0 0 0,-3-1-88 0 0,8 1-16 0 0,-4-4-8 0 0,1-2 0 0 0,2 1-88 0 0,0-4-64 0 0,-2-1 72 0 0,6 0-72 0 0,-5-5 0 0 0,3-2 0 0 0,0-1 0 0 0,2-2-80 0 0,-2-1-96 0 0,0-1-16 0 0,0-5-8 0 0,-1 0 0 0 0,1-2-952 0 0,0-1-192 0 0,0-7-39 0 0</inkml:trace>
  <inkml:trace contextRef="#ctx0" brushRef="#br2" timeOffset="21">6755 9533 5528 0 0,'7'-13'488'0'0,"-2"6"-392"0"0,-11 0-96 0 0,4 0 0 0 0,-2 3 1440 0 0,4-1 256 0 0,-2 1 64 0 0,-1-1 0 0 0,-7 2-776 0 0,5 2-160 0 0,5 1-32 0 0,-8 1-8 0 0,-5 2-305 0 0,0 2-55 0 0,3 1-8 0 0,0 1-8 0 0,-1 5-176 0 0,1-1-32 0 0,-4 3-8 0 0,2 2 0 0 0,11 1 112 0 0,-4 0 16 0 0,-7 3 8 0 0,5 2 0 0 0,7-1-208 0 0,-3-1-48 0 0,-2-1-8 0 0,0 0 0 0 0,1 3 0 0 0,4-5-64 0 0,0 5 96 0 0,-1-4-32 0 0,-6-2-64 0 0,7-3 0 0 0,4 1 0 0 0,-1-1 0 0 0,-8-1 0 0 0,5-2 0 0 0,6-3-88 0 0,3-2 88 0 0,-1 2-104 0 0,-3-1 16 0 0,-5-6 8 0 0,8 2 0 0 0,3 0-552 0 0,-11-2-104 0 0,0 0-32 0 0,0 0-6487 0 0</inkml:trace>
  <inkml:trace contextRef="#ctx0" brushRef="#br2" timeOffset="22">1450 9539 13560 0 0,'0'0'600'0'0,"0"0"128"0"0,-2 0-584 0 0,2 0-144 0 0,0 0 0 0 0,0 0 0 0 0,-5 5 360 0 0,2 0 48 0 0,3 2 8 0 0,0 5-1 0 0,-2 1 49 0 0,2 4 16 0 0,0 1 0 0 0,0 3 0 0 0,0 1-128 0 0,-4 3-16 0 0,4-2-8 0 0,0 2 0 0 0,4 0-72 0 0,-4 3-24 0 0,0-4 0 0 0,0 4 0 0 0,2-5-72 0 0,1-1-24 0 0,-3 0 0 0 0,2-4 0 0 0,-2 2 24 0 0,3-2 8 0 0,1-3 0 0 0,0-1 0 0 0,-2-3-168 0 0,1-2 0 0 0,-2-2 0 0 0,3 0 0 0 0,-4-7-256 0 0,0 0-40 0 0,0 0-8 0 0,5 2 0 0 0,-1-2-352 0 0,2-2-72 0 0,-1 0-8 0 0</inkml:trace>
  <inkml:trace contextRef="#ctx0" brushRef="#br2" timeOffset="23">7912 9734 13184 0 0,'0'0'584'0'0,"0"0"120"0"0,0 0-560 0 0,0 0-144 0 0,0 0 0 0 0,0 0 0 0 0,0 0 88 0 0,0 0-16 0 0,5 2 0 0 0,5 1 0 0 0,-3-3 224 0 0,4 0 48 0 0,2-3 8 0 0,-3 3 0 0 0,1 3-280 0 0,2-3-72 0 0,2-3 0 0 0,1 3 0 0 0,-3 3 0 0 0,2-3 64 0 0,0 0-64 0 0,3 0 0 0 0,-2 0 0 0 0,-1 0-80 0 0,1 0 8 0 0,-1 2 0 0 0,1-2 72 0 0,-1 0-104 0 0,-2 0 40 0 0,-3 0 64 0 0,4 0-256 0 0,-5 2 0 0 0,-1 1 8 0 0,4-1 0 0 0,-12-2 248 0 0,6 0 0 0 0,3 3 0 0 0,-1-3 0 0 0,-8 0 208 0 0,0 0 88 0 0,4 0 24 0 0,-4 0 0 0 0,0 0 95 0 0,5 2 33 0 0,-5-2 0 0 0,5 4 0 0 0,0 3 96 0 0,-1-3 32 0 0,-2 3 0 0 0,-1 0 0 0 0,-1 0-248 0 0,0 2-40 0 0,0-1-16 0 0,0 0 0 0 0,0 4 0 0 0,0-2 0 0 0,0-2 0 0 0,0 1 0 0 0,0 3-144 0 0,4-2-24 0 0,-1-3-8 0 0,-1 4 0 0 0,0-5-96 0 0,1-1 64 0 0,0 2-64 0 0,-3-7 0 0 0,0 0 0 0 0,5 5 0 0 0,0 1 0 0 0,2-4 0 0 0,-4 1-208 0 0,5-3-16 0 0,-2-3 0 0 0,-2 1 0 0 0,4-4-944 0 0,-1 1-192 0 0,0-4-40 0 0,-3 0-5983 0 0</inkml:trace>
  <inkml:trace contextRef="#ctx0" brushRef="#br2" timeOffset="24">8292 9579 11544 0 0,'0'0'256'0'0,"-2"0"48"0"0,1 0 16 0 0,1 0 0 0 0,0 0-256 0 0,0 0-64 0 0,0 0 0 0 0,0 0 0 0 0,1 7 0 0 0,1 0 0 0 0,-2-7 0 0 0,9 5 0 0 0,-4 2 0 0 0,2-2-88 0 0,1 1 24 0 0,4 0-5008 0 0</inkml:trace>
  <inkml:trace contextRef="#ctx0" brushRef="#br2" timeOffset="25">3927 9617 14048 0 0,'0'0'312'0'0,"0"0"64"0"0,0 0 8 0 0,0 0 8 0 0,0 0-312 0 0,0 0-80 0 0,0 0 0 0 0,0 7 0 0 0,0-2 272 0 0,0 5 40 0 0,-2-3 7 0 0,-1 4 1 0 0,1 3 128 0 0,-3-1 32 0 0,0 5 8 0 0,-2 0 0 0 0,4-4-200 0 0,-4 5-32 0 0,5-1-16 0 0,-5 2 0 0 0,2-1-96 0 0,-1 0-16 0 0,0-4-8 0 0,2 1 0 0 0,2 0-120 0 0,-4-1 72 0 0,0-1-72 0 0,2-3 64 0 0,2 0-64 0 0,-1-2 64 0 0,-3 0-64 0 0,2-2 64 0 0,4 1-64 0 0,0-8 80 0 0,0 0-80 0 0,0 0 80 0 0,0 0-80 0 0,0 0 0 0 0,0 0 0 0 0,3-4 0 0 0,-2-3 0 0 0,5 1-88 0 0,-1-3 88 0 0,3-3-96 0 0,-3 1 96 0 0,4 0 0 0 0,1-1 0 0 0,-1 0 0 0 0,-2 1 0 0 0,3-1 0 0 0,-1 1 0 0 0,1 3 0 0 0,1 0 0 0 0,0 2 0 0 0,-4 1 0 0 0,-2 0 0 0 0,2 4 72 0 0,2-2-72 0 0,-2 3 96 0 0,-2 3-96 0 0,1-2 72 0 0,-2 4-72 0 0,2 0 0 0 0,0 1 72 0 0,-6 2-72 0 0,1 0 80 0 0,2 3-80 0 0,-1-1 80 0 0,-2 2-80 0 0,0 0 0 0 0,3-5 0 0 0,-3 4 0 0 0,3 0-64 0 0,-1 0-32 0 0,2-2-8 0 0,-3 0 0 0 0,2 0-312 0 0,-1 0-64 0 0,2-1-16 0 0,4-4-4687 0 0,-4 0-945 0 0</inkml:trace>
  <inkml:trace contextRef="#ctx0" brushRef="#br2" timeOffset="26">6048 9696 9672 0 0,'-6'-12'864'0'0,"5"11"-696"0"0,-4-3-168 0 0,3-1 0 0 0,2 5 696 0 0,0 0 104 0 0,0 0 16 0 0,0 0 8 0 0,0 0-456 0 0,2-4-88 0 0,6 1-24 0 0,-3 3 0 0 0,4 0-176 0 0,-1-2-80 0 0,-4 2 64 0 0,5 0-64 0 0,2 0-96 0 0,1 2-56 0 0,-5-2-8 0 0,3 0-8 0 0,6 5-1256 0 0,-5-3-248 0 0</inkml:trace>
  <inkml:trace contextRef="#ctx0" brushRef="#br2" timeOffset="27">10673 9739 11600 0 0,'0'0'256'0'0,"0"0"48"0"0,0 0 16 0 0,0 4 8 0 0,0 6-264 0 0,0-3-64 0 0,0 1 0 0 0,0 4 0 0 0,0-1 504 0 0,3-1 80 0 0,-6 3 24 0 0,3-1 0 0 0,0-1-24 0 0,0 0 0 0 0,0 4-1 0 0,3-3 1 0 0,-3 3-136 0 0,0-1-24 0 0,0-2-8 0 0,0-1 0 0 0,0-2-184 0 0,2 3-40 0 0,1-4 0 0 0,-3 2-8 0 0,0-3-80 0 0,0-7-8 0 0,0 0-8 0 0,0 0 0 0 0,0 0-8 0 0,0 0 0 0 0,0 0 0 0 0,0 0 0 0 0,0 0 0 0 0,0 0 0 0 0,-3-6 0 0 0,3 0 0 0 0,-2-4-80 0 0,-1 1 0 0 0,3-2 72 0 0,3-3-72 0 0,-3 1 0 0 0,2-3 0 0 0,1-2 0 0 0,1 1 64 0 0,-1 0-64 0 0,3-2 0 0 0,1 0 64 0 0,1 3-64 0 0,1 2 0 0 0,1-1 0 0 0,-1 1 0 0 0,1-1 0 0 0,4 8 0 0 0,-2-3 0 0 0,-5 3-88 0 0,7 1 88 0 0,-4-3-672 0 0,3 7-96 0 0,-3 2-8 0 0</inkml:trace>
  <inkml:trace contextRef="#ctx0" brushRef="#br2" timeOffset="28">8747 9789 13248 0 0,'0'-10'584'0'0,"-3"8"120"0"0,3 0-560 0 0,0 2-144 0 0,-3-5 0 0 0,3 5 0 0 0,0 0 504 0 0,0 0 72 0 0,0 0 8 0 0,0 0 7 0 0,0 0-143 0 0,0 0-32 0 0,-1 7-8 0 0,1 1 0 0 0,-3-1-56 0 0,3 2-16 0 0,-4-1 0 0 0,4 2 0 0 0,0 1-272 0 0,0-2-64 0 0,0 0 0 0 0,0 2 0 0 0,0 0 0 0 0,0-6 80 0 0,4 2-80 0 0,-4 1 80 0 0,0-2-80 0 0,0-6 0 0 0,0 0 0 0 0,0 0 64 0 0,0 0-64 0 0,0 0 0 0 0,0 0 0 0 0,0 0 0 0 0,0 0 0 0 0,3-4 0 0 0,1-1 0 0 0,1-5 0 0 0,-2 3 72 0 0,2-5-72 0 0,-3-2 80 0 0,3-2-80 0 0,0 0 200 0 0,3 0-8 0 0,-2-1 0 0 0,2 1 0 0 0,-1 1 32 0 0,1 1 0 0 0,-1 0 0 0 0,1 2 0 0 0,-2 5-16 0 0,1 1 0 0 0,1-2 0 0 0,0 4 0 0 0,-1 4-144 0 0,-2 2-64 0 0,3 3 0 0 0,-2 1 64 0 0,-2 4 56 0 0,4 3 8 0 0,-3-3 0 0 0,3 6 0 0 0,-3 2 8 0 0,-3 1 8 0 0,4 2 0 0 0,-2-3 0 0 0,3 2-320 0 0,-2-2-64 0 0,0 0-16 0 0,-3 1 0 0 0,3-2-408 0 0,2-2-80 0 0,-4-1-24 0 0,4-1-7711 0 0</inkml:trace>
  <inkml:trace contextRef="#ctx0" brushRef="#br2" timeOffset="29">7067 9775 12528 0 0,'-16'-7'272'0'0,"16"7"56"0"0,0 0 16 0 0,0 0 8 0 0,0 0-280 0 0,0 0-72 0 0,0 0 0 0 0,0 0 0 0 0,0 0 248 0 0,0 0 32 0 0,0 0 8 0 0,0 7 0 0 0,6-3 96 0 0,-6 4 32 0 0,-2 1 0 0 0,-3 1-1 0 0,2 0-31 0 0,-3 2-8 0 0,6-1 0 0 0,-1 3 0 0 0,-8 0-168 0 0,6 1-32 0 0,6-5-8 0 0,-3 2 0 0 0,-3 0-96 0 0,1-4-72 0 0,4 1 96 0 0,1-2-96 0 0,-1-2 64 0 0,-2-5-64 0 0,0 0 0 0 0,7 4 0 0 0,0 0 0 0 0,-7-4 0 0 0,0 0 0 0 0,0 0 0 0 0,8-4 0 0 0,0-3 0 0 0,-6 0 0 0 0,0-2 0 0 0,5-1 104 0 0,-4-4-32 0 0,4 2-8 0 0,-5-3 0 0 0,0-1 80 0 0,3 1 16 0 0,3-4 0 0 0,0 3 0 0 0,-4 3-80 0 0,1-4-16 0 0,7 5 0 0 0,-6-2 0 0 0,3 4-64 0 0,-1 1-88 0 0,-1-1 24 0 0,0 5 0 0 0,5-3-160 0 0,-5 3-24 0 0,1 4-8 0 0,0-3 0 0 0,-2 3-840 0 0,6-3-176 0 0,3 2-31 0 0,-2-2-9 0 0</inkml:trace>
  <inkml:trace contextRef="#ctx0" brushRef="#br2" timeOffset="30">8498 9776 11056 0 0,'0'0'984'0'0,"0"0"-792"0"0,-5 4-192 0 0,3 4 0 0 0,-4 1 664 0 0,4-2 88 0 0,0 2 16 0 0,-2 0 8 0 0,3 3-136 0 0,-2-4-33 0 0,1 4-7 0 0,-2-2 0 0 0,4 1-16 0 0,-3-3 0 0 0,1 3 0 0 0,-1 0 0 0 0,3 1-192 0 0,3-4-40 0 0,-1 1 0 0 0,1 3-8 0 0,1-4-160 0 0,1 2-32 0 0,2-3-8 0 0,1 0 0 0 0,-1-2-72 0 0,2-1-8 0 0,1-2-64 0 0,0 1 96 0 0,0-3-96 0 0,2-3 0 0 0,2 1 0 0 0,-1-2 0 0 0,2-4 0 0 0,1 1 64 0 0,-3-1-64 0 0,1-2 0 0 0,-6-4 0 0 0,1 0 0 0 0,-4-1 0 0 0,-1-1 0 0 0,-1-4 0 0 0,0 3 0 0 0,-3-1 0 0 0,-3-1 0 0 0,-2 0 0 0 0,-1 4-80 0 0,-4 1 16 0 0,2 0 0 0 0,-10 3-168 0 0,6 2-32 0 0,-1-1-8 0 0,0 2 0 0 0,-2 3 176 0 0,1 0 32 0 0,2 4 64 0 0,-1 1-104 0 0,2 1 32 0 0,5 1 8 0 0,-3 3 0 0 0,2 1 0 0 0,1-2-288 0 0,4 1-64 0 0,-4 1 0 0 0,6 1-8 0 0,0 0-48 0 0,6 2-8 0 0,-4-3 0 0 0,4 4 0 0 0,-1-4-631 0 0,2 4-129 0 0</inkml:trace>
  <inkml:trace contextRef="#ctx0" brushRef="#br2" timeOffset="31">7359 9733 12584 0 0,'0'0'272'0'0,"0"0"56"0"0,0 0 16 0 0,5 0 16 0 0,2 2-288 0 0,-7-2-72 0 0,0 0 0 0 0,5 7 0 0 0,0 3 336 0 0,-5-2 48 0 0,0 4 16 0 0,0 0 0 0 0,-2 0-168 0 0,-1 0-32 0 0,-2 1-8 0 0,3 2 0 0 0,-3-4-9 0 0,2 6-7 0 0,-3-7 0 0 0,4 5 0 0 0,-4-3 48 0 0,6-3 16 0 0,-5-1 0 0 0,3 1 0 0 0,2-1-240 0 0,0-2 0 0 0,0-6 0 0 0,0 0 0 0 0,0 0 0 0 0,0 0 0 0 0,0 0 0 0 0,0 0 0 0 0,0 0 0 0 0,0 0 0 0 0,2-4 0 0 0,3-3 0 0 0,-5-2 0 0 0,6 3 0 0 0,2-6 0 0 0,-3 1 0 0 0,3 0 0 0 0,-3-4 0 0 0,0 1 0 0 0,0 2 0 0 0,4-1 0 0 0,-6-1 0 0 0,5 3 0 0 0,-2-1 0 0 0,2 6 0 0 0,1-1 0 0 0,-3-1 0 0 0,0 5 0 0 0,-1 0 0 0 0,0 0 0 0 0,0 3 0 0 0,-5 0 0 0 0,0 0 120 0 0,3 6-24 0 0,-1 0-8 0 0,1-1 0 0 0,-2 2-16 0 0,-1-1 0 0 0,0 4 0 0 0,0-2 0 0 0,0 2-72 0 0,-1-3 0 0 0,-2 3 0 0 0,1-5 64 0 0,-1 2-64 0 0,3 3 0 0 0,-3-3 0 0 0,1-2 0 0 0,2 0 0 0 0,0-5 0 0 0,0 0 0 0 0,0 0 0 0 0,0 0 0 0 0,0 0 0 0 0,0 0 0 0 0,0 0 0 0 0,0 0 0 0 0,0 0 0 0 0,5-5 0 0 0,-2-2 0 0 0,2 0 0 0 0,-1-1 0 0 0,3-3 0 0 0,-4 0 64 0 0,6-1 0 0 0,-1-1-64 0 0,-1 1 96 0 0,-2 1-32 0 0,7-3 160 0 0,-6 3 32 0 0,3 4 8 0 0,-2-3 0 0 0,1 6-144 0 0,-3 0-32 0 0,0 0-8 0 0,-5 4 0 0 0,9-1 48 0 0,-9 1 0 0 0,0 0 8 0 0,3 1 0 0 0,6 5-136 0 0,-7-2 0 0 0,4 5 0 0 0,-4 1 0 0 0,0-2 0 0 0,-2 4 0 0 0,3 0 0 0 0,-3 1 0 0 0,2-2-64 0 0,-2 4 64 0 0,0-3 0 0 0,3 0-72 0 0,-3 0-80 0 0,5-2-8 0 0,-3 2-8 0 0,1-1 0 0 0,3-5-928 0 0,2 3-184 0 0,-4-1-39 0 0,4-5-5377 0 0</inkml:trace>
  <inkml:trace contextRef="#ctx0" brushRef="#br2" timeOffset="32">6480 9767 9216 0 0,'-18'-1'408'0'0,"16"1"80"0"0,2 0-392 0 0,0 0-96 0 0,0 0 0 0 0,0 0 0 0 0,8-3 640 0 0,2 3 112 0 0,2-3 16 0 0,-1 3 8 0 0,-4 0-504 0 0,6 0-104 0 0,8 0-16 0 0,-3 0-8 0 0,-3-1-144 0 0,2 1 0 0 0,2 0 0 0 0,5 0 0 0 0,-4 0 0 0 0,-2 0 0 0 0,-2-3 0 0 0,-1 3 0 0 0,7 0-152 0 0,-8 0-56 0 0,-5-2-16 0 0,3 2 0 0 0,4 0 144 0 0,-7 0 80 0 0,-1 0-96 0 0,1 0 96 0 0,-5 0 0 0 0,1 0 0 0 0,1 2 0 0 0,-6-2 0 0 0,0 0 72 0 0,0 0 72 0 0,0 0 16 0 0,0 0 0 0 0,0 0 352 0 0,0 0 64 0 0,0 0 24 0 0,0 0 0 0 0,0 0-200 0 0,0 7-41 0 0,-6-3-7 0 0,6 6 0 0 0,4-1 8 0 0,-4 1 0 0 0,-4 2 0 0 0,1-2 0 0 0,6 2-72 0 0,-3-1-8 0 0,0 0-8 0 0,-3 3 0 0 0,3-6-112 0 0,0 7-32 0 0,3-3 0 0 0,1 0 0 0 0,-8-2-48 0 0,8-1-16 0 0,2 0 0 0 0,0 1 0 0 0,-6-2 0 0 0,5-2 0 0 0,5-1 0 0 0,-1-1 0 0 0,-3-2 0 0 0,0 0 0 0 0,2-4 0 0 0,-1 0 0 0 0,8 0-64 0 0,-3-4 96 0 0,-6 0-96 0 0,3-2 96 0 0,4 0-96 0 0,-4-4 96 0 0,0 1-96 0 0,-6-2 96 0 0,-3-2-96 0 0,5 3 0 0 0,-4-7 0 0 0,-2 3 0 0 0,-11-3 104 0 0,7 0 32 0 0,5 3 8 0 0,-1 3 0 0 0,-10 0-144 0 0,4 1 0 0 0,1 3 0 0 0,0 0 0 0 0,0 2-104 0 0,-6 5-56 0 0,0-2 0 0 0,-1 4-8 0 0,8 0 64 0 0,-4 4 8 0 0,-3-2 8 0 0,5 2 0 0 0,4 4-136 0 0,-2-4-24 0 0,-1 3-8 0 0,5 0 0 0 0,-2 1-512 0 0,3 2-112 0 0,3-1-16 0 0,-3-3-6191 0 0</inkml:trace>
  <inkml:trace contextRef="#ctx0" brushRef="#br2" timeOffset="33">10345 9828 7832 0 0,'0'0'696'0'0,"0"0"-560"0"0,0 0-136 0 0,0 0 0 0 0,8-2 864 0 0,-2 0 152 0 0,-2-1 24 0 0,2 1 8 0 0,-2-3-416 0 0,4 0-88 0 0,-3 2-8 0 0,4 0-8 0 0,-1-3-80 0 0,-2 6-24 0 0,3-5 0 0 0,-2 4-1 0 0,1-3-295 0 0,-1 4-64 0 0,1-5-64 0 0,1 2 88 0 0,-2 3 8 0 0,-2-1 8 0 0,-2-4 0 0 0,1 2 0 0 0,-4 3-104 0 0,0 0 0 0 0,0-3 0 0 0,0 3 0 0 0,0-8 152 0 0,0 8 8 0 0,-4-5 0 0 0,-2 1 0 0 0,4-1-160 0 0,-4 1-152 0 0,0 2 32 0 0,-3-1 8 0 0,1-2 232 0 0,2 4 40 0 0,-3 1 16 0 0,2 0 0 0 0,-6 0 56 0 0,2 1 16 0 0,1 2 0 0 0,0 4 0 0 0,-3-3 24 0 0,2 5 8 0 0,-1 1 0 0 0,4 1 0 0 0,-3 1-128 0 0,1 4-24 0 0,5 0-8 0 0,0 0 0 0 0,1 1 0 0 0,3-2 0 0 0,1 0 0 0 0,1 2 0 0 0,3 0-56 0 0,1-5 0 0 0,3 0-64 0 0,2-1 96 0 0,0 1-96 0 0,3-2 64 0 0,3-5-64 0 0,-1 3 0 0 0,0-6 0 0 0,3 1 0 0 0,3-3 0 0 0,0 0-80 0 0,2-3-624 0 0,-5-1-120 0 0,0-3-24 0 0,1 0-4351 0 0,-1 0-873 0 0</inkml:trace>
  <inkml:trace contextRef="#ctx0" brushRef="#br2" timeOffset="34">10089 9789 12960 0 0,'-6'-14'576'0'0,"6"9"112"0"0,-3-2-552 0 0,0 1-136 0 0,1 2 0 0 0,2-1 0 0 0,0 5 448 0 0,0 0 64 0 0,-3-3 16 0 0,3 3 0 0 0,0 0-33 0 0,0 0-7 0 0,-4 8 0 0 0,4 0 0 0 0,-3-1-232 0 0,0 4-40 0 0,3 1-16 0 0,0 3 0 0 0,-3-2-72 0 0,2 1-24 0 0,2 1 0 0 0,2 1 0 0 0,-3-3-104 0 0,3 3 88 0 0,0-1-88 0 0,0-2 80 0 0,1 1-80 0 0,1 0 96 0 0,1-3-96 0 0,-3 2 96 0 0,2-8-96 0 0,-1 3 0 0 0,2-1 0 0 0,-2-3 0 0 0,2 0 0 0 0,0 1 0 0 0,-6-5 0 0 0,0 0 0 0 0,0 0 0 0 0,4-5 0 0 0,4 1 0 0 0,-6-2 0 0 0,4-1 72 0 0,-2-4-72 0 0,2 1 80 0 0,-1-2-80 0 0,-2-1 88 0 0,-1-4-88 0 0,1 4 96 0 0,2-2-96 0 0,-5-3 112 0 0,0 2-32 0 0,0-2-8 0 0,0 5 0 0 0,0-1-72 0 0,0 1 0 0 0,0-3 0 0 0,2 1 0 0 0,2 6 0 0 0,0 1-128 0 0,-1 0 32 0 0,3 4 8 0 0,-5-1-1040 0 0,7 3-216 0 0,-3-1-32 0 0,-5 3-15 0 0</inkml:trace>
  <inkml:trace contextRef="#ctx0" brushRef="#br2" timeOffset="35">6267 9793 6912 0 0,'17'13'608'0'0,"-17"-13"-480"0"0,-7 8-128 0 0,7 0 0 0 0,9 1 936 0 0,-4-2 168 0 0,-8 2 32 0 0,1-3 8 0 0,2 4-400 0 0,0-2-72 0 0,5 3-24 0 0,-8-5 0 0 0,-1-1-200 0 0,1 2-32 0 0,8-2-16 0 0,-5-5 0 0 0,-9 6-17 0 0,8-1-7 0 0,1-5 0 0 0,0 0 0 0 0,0 0-152 0 0,0 0-24 0 0,0 0-8 0 0,0 0 0 0 0,10 1-96 0 0,-10-1-16 0 0,0 0-8 0 0,0 0 0 0 0,8-3-72 0 0,-4-2 80 0 0,-1-2-80 0 0,-1-1 80 0 0,4-4 96 0 0,-4 1 16 0 0,0 0 8 0 0,2-2 0 0 0,-4 0-200 0 0,3-2 0 0 0,4 2 0 0 0,-2-2 0 0 0,-2 4 0 0 0,2-1 80 0 0,0 6-16 0 0,0-1-64 0 0,2 0 128 0 0,0 2-32 0 0,-7 5-8 0 0,4-1 0 0 0,7-2-8 0 0,-6 3 0 0 0,-5 0 0 0 0,0 0 0 0 0,5 7-80 0 0,0 0 96 0 0,-1 2-96 0 0,-4 0 96 0 0,0 0-96 0 0,4 2 80 0 0,2 2-80 0 0,-6-3 80 0 0,-5 5-80 0 0,10-5 0 0 0,0 4-80 0 0,-3-4 80 0 0,-2-2-152 0 0,1 3 24 0 0,8-2 0 0 0,-4 0 0 0 0,0-3-408 0 0,0 2-72 0 0,1-2-24 0 0,0-2-6927 0 0</inkml:trace>
  <inkml:trace contextRef="#ctx0" brushRef="#br2" timeOffset="36">9825 9753 11256 0 0,'-10'2'248'0'0,"3"0"48"0"0,3 1 16 0 0,-1 1 8 0 0,-1 0-256 0 0,-1 3-64 0 0,1 5 0 0 0,-1-2 0 0 0,-1 2 520 0 0,4 3 96 0 0,0-2 24 0 0,-1 2 0 0 0,3-2-288 0 0,-2 4-48 0 0,4-5-16 0 0,0 5 0 0 0,-1-6-144 0 0,2 3-32 0 0,3-2-9 0 0,1 0 1 0 0,1-2-104 0 0,2-1 88 0 0,3-2-88 0 0,2 1 80 0 0,1-4-80 0 0,-2-3 64 0 0,4-1-64 0 0,2 0 64 0 0,-2-1-64 0 0,0-3 0 0 0,0-1 0 0 0,1-2 64 0 0,-3-2-64 0 0,0-1 0 0 0,-4 0 0 0 0,0-1 0 0 0,-2 0 0 0 0,-3-1 0 0 0,-3 1 0 0 0,-2-3 0 0 0,-2 2 192 0 0,-1-3 32 0 0,1 1 0 0 0,-6 0 0 0 0,-2 1 16 0 0,0-4 8 0 0,-1 5 0 0 0,-2-3 0 0 0,-1 6-56 0 0,-3 0-16 0 0,-1 2 0 0 0,4 1 0 0 0,-3 1-32 0 0,2 2-8 0 0,-4 3 0 0 0,4 3 0 0 0,5-1-72 0 0,0 3-64 0 0,6-1 72 0 0,-3 6-72 0 0,6-2 0 0 0,-3 2-128 0 0,2-2 8 0 0,-1 5 8 0 0,6 0-304 0 0,3-1-56 0 0,2-2-8 0 0,3 5-4519 0 0,0-1-905 0 0</inkml:trace>
  <inkml:trace contextRef="#ctx0" brushRef="#br2" timeOffset="37">7849 9786 3224 0 0,'-2'-10'288'0'0,"2"10"-288"0"0,0-7 0 0 0,-2 3 0 0 0,-1-3 1760 0 0,-1 3 304 0 0,2-1 56 0 0,-3 2 16 0 0,0 3-1144 0 0,0-2-232 0 0,-3 2-48 0 0,0 0-8 0 0,4 2-176 0 0,-5 3-40 0 0,-1-2-8 0 0,3 3-1 0 0,-3 2-23 0 0,2 0-8 0 0,-3 4 0 0 0,5-2 0 0 0,-6 2-160 0 0,6 0-32 0 0,2 4 0 0 0,-1-1-8 0 0,0-3-136 0 0,1-1-24 0 0,4 4-8 0 0,0-6 0 0 0,4 3-80 0 0,1-4 0 0 0,-4 1 0 0 0,7 1 0 0 0,1-6 0 0 0,0 3 0 0 0,-3-7 64 0 0,5 2-64 0 0,-1-2-112 0 0,0-2-64 0 0,0-2-16 0 0,2-1 0 0 0,-3-2 32 0 0,1 0 0 0 0,-2-3 0 0 0,1 2 0 0 0,-2-1 72 0 0,-2-2 24 0 0,0-2 0 0 0,-3 2 0 0 0,-2 0 64 0 0,0-3 0 0 0,0 1 0 0 0,0 1 0 0 0,0 4 0 0 0,-2-1 72 0 0,-1-1-72 0 0,3 2 0 0 0,-2 2 120 0 0,2 0-32 0 0,-2 0-8 0 0,2 6 0 0 0,0 0 32 0 0,0 0 8 0 0,0 0 0 0 0,0 0 0 0 0,0 7 40 0 0,2 0 16 0 0,-4 3 0 0 0,2-3 0 0 0,2 7-176 0 0,0-4-96 0 0,1 2 16 0 0,-1-1 0 0 0,1 2 80 0 0,0-6 112 0 0,-1 4-24 0 0,3 1-8 0 0,-1-4-304 0 0,5 1-64 0 0,0-2-16 0 0,-2 0 0 0 0,-2-1-1000 0 0,2-1-199 0 0,1-1-33 0 0</inkml:trace>
  <inkml:trace contextRef="#ctx0" brushRef="#br2" timeOffset="38">1685 9759 7368 0 0,'0'-2'656'0'0,"0"2"-528"0"0,0 0-128 0 0,0 0 0 0 0,0 0 1512 0 0,0 0 280 0 0,-3-5 48 0 0,3 5 16 0 0,0 0-1120 0 0,0 0-224 0 0,0 0-49 0 0,0 0-7 0 0,0 0-200 0 0,0 0-48 0 0,0 0-8 0 0,0 0 0 0 0,8 0-200 0 0,-4 0 0 0 0,-4 0 0 0 0,10 0 0 0 0,-6 0-672 0 0,4 5-184 0 0,-3-3-31 0 0</inkml:trace>
  <inkml:trace contextRef="#ctx0" brushRef="#br2" timeOffset="39">1739 9886 14656 0 0,'0'0'648'0'0,"0"0"136"0"0,0 0-624 0 0,0 0-160 0 0,0 0 0 0 0,0 0 0 0 0,0 0 415 0 0,0 0 65 0 0,0 0 0 0 0,0 0 8 0 0,0 0 24 0 0,0 0 8 0 0,0 0 0 0 0,0 0 0 0 0,0 0-296 0 0,0 0-56 0 0,0 0-8 0 0,0 0-8 0 0,5 4-232 0 0,-5-4-48 0 0,5 3 0 0 0</inkml:trace>
  <inkml:trace contextRef="#ctx0" brushRef="#br2" timeOffset="40">4945 9897 2304 0 0,'8'-3'200'0'0,"-8"3"-200"0"0,9 0 0 0 0,-4-1 0 0 0,0 2 1288 0 0,3-2 216 0 0,2-2 48 0 0,2 1 8 0 0,-5-4-560 0 0,0 6-104 0 0,2-6-32 0 0,1 1 0 0 0,1 1-232 0 0,0 0-56 0 0,-4-1 0 0 0,1 0-8 0 0,-1-1-168 0 0,0-4-32 0 0,1 4-8 0 0,-2 1 0 0 0,-1-4-360 0 0,0 1 0 0 0,-5 0 0 0 0,0 0 0 0 0,0 2 0 0 0,0 1 0 0 0,-5 1 80 0 0,0-1-16 0 0,-1 0 96 0 0,-2 1 32 0 0,-2 1-1 0 0,1 3 1 0 0,-6 3-120 0 0,3 0-72 0 0,-3 0 96 0 0,2 2-96 0 0,-2 5 304 0 0,-2-2 8 0 0,3 5 0 0 0,1 0 0 0 0,3 1 16 0 0,2 0 8 0 0,-2-1 0 0 0,2 3 0 0 0,0 1-80 0 0,6-4-8 0 0,-1 0-8 0 0,0 1 0 0 0,3-2-88 0 0,6 3-24 0 0,1-8 0 0 0,4 5 0 0 0,-1-5-128 0 0,2 1 80 0 0,7-4-80 0 0,1-2 64 0 0,3-2-152 0 0,6-2-32 0 0,2 0-8 0 0,0-5-8215 0 0</inkml:trace>
  <inkml:trace contextRef="#ctx0" brushRef="#br2" timeOffset="41">3487 9790 5528 0 0,'-5'-10'488'0'0,"5"6"-392"0"0,3-3-96 0 0,-3 7 0 0 0,0 0 1376 0 0,0 0 248 0 0,0-5 48 0 0,0 5 16 0 0,0 0-920 0 0,0 0-176 0 0,0 0-40 0 0,0 0-8 0 0,0 0-176 0 0,0 0-40 0 0,-8 5-8 0 0,4-1 0 0 0,-6 3-81 0 0,2 3-15 0 0,-2 2-8 0 0,2 1 0 0 0,0 1-216 0 0,0-1 0 0 0,-2 5-96 0 0,-1-2 96 0 0,1 2 0 0 0,0 0 96 0 0,-1-5 0 0 0,2 2 0 0 0,0 1-320 0 0,1 2-64 0 0,3-5-16 0 0,1-2-6343 0 0</inkml:trace>
  <inkml:trace contextRef="#ctx0" brushRef="#br2" timeOffset="42">4410 9887 8288 0 0,'0'0'368'0'0,"0"0"80"0"0,2-2-360 0 0,-2 2-88 0 0,0 0 0 0 0,0 0 0 0 0,0 0 1088 0 0,0 0 208 0 0,0 0 40 0 0,0 0 8 0 0,0 0-768 0 0,0 0-160 0 0,-2 7-24 0 0,2 0-8 0 0,0-1-128 0 0,0 2-33 0 0,0-3-7 0 0,-3 3 0 0 0,3-2-72 0 0,-3-1-16 0 0,3-5 0 0 0,0 7 0 0 0,0 0-16 0 0,-2 1-8 0 0,2-8 0 0 0,0 6 0 0 0,0-6-104 0 0,0 0 0 0 0,0 0 0 0 0,0 0 0 0 0,0 0 80 0 0,0 0-80 0 0,0 0 80 0 0,0 0-80 0 0,0 0 72 0 0,2-5-72 0 0,-2 0 64 0 0,3-2-64 0 0,0-2 72 0 0,-1 2-72 0 0,-2-4 80 0 0,5 0-80 0 0,-5 0 112 0 0,2-1-24 0 0,3-1-8 0 0,-1 1 0 0 0,-3 2-80 0 0,5-1 0 0 0,2 2 0 0 0,-4 0 64 0 0,3 2 0 0 0,-2-1-64 0 0,-4 3 96 0 0,2-1-32 0 0,3 1 16 0 0,-2 3 0 0 0,-4 2 0 0 0,0 0 0 0 0,6 2-16 0 0,-2 3 0 0 0,0 1 0 0 0,-1-1 0 0 0,-1 3-64 0 0,0 1 80 0 0,1-2-80 0 0,-1 2 80 0 0,-2 1-80 0 0,0 1 0 0 0,8-3 0 0 0,-6 3 0 0 0,-2-3-160 0 0,6 2 0 0 0,-2-1 0 0 0,2-1 0 0 0,2-1-352 0 0,0 2-72 0 0,0-4-16 0 0,2 0-4111 0 0,-2-3-825 0 0</inkml:trace>
  <inkml:trace contextRef="#ctx0" brushRef="#br2" timeOffset="43">3027 9927 4144 0 0,'0'0'368'0'0,"0"0"-296"0"0,5 4-72 0 0,-1-1 0 0 0,-4-3 280 0 0,6 2 40 0 0,2 1 0 0 0,0-3 8 0 0,-3-3-328 0 0,2 3 0 0 0,1-2 0 0 0,1-1 0 0 0,0-1-72 0 0,0-1 72 0 0,-2 0 0 0 0,0 2 0 0 0,4-5 120 0 0,-4 2 72 0 0,1-1 24 0 0,-4-4 0 0 0,2 5 104 0 0,-3-3 16 0 0,2 0 8 0 0,-5-1 0 0 0,0 4 112 0 0,0-2 24 0 0,0 0 8 0 0,-2 2 0 0 0,-1 1 56 0 0,-2-1 16 0 0,1 1 0 0 0,-5-1 0 0 0,6 1-48 0 0,-4 3-16 0 0,-1 2 0 0 0,1 0 0 0 0,-2 6-72 0 0,2-5-8 0 0,-4 2-8 0 0,4 2 0 0 0,-4 2-80 0 0,4 0-8 0 0,2-1-9 0 0,0 4 1 0 0,-4-2-56 0 0,4 1 0 0 0,-2 3-8 0 0,-1-1 0 0 0,3 4-152 0 0,0-1-24 0 0,5-2-8 0 0,0 2 0 0 0,-4 0-64 0 0,4 1 80 0 0,0-4-80 0 0,0 3 80 0 0,4-3-80 0 0,1 0 64 0 0,0 1-64 0 0,0-1 64 0 0,2-5-64 0 0,1 3 0 0 0,1-1 0 0 0,-2-4 0 0 0,5 2 0 0 0,3-1-72 0 0,-1-5 72 0 0,1 0-80 0 0,0-5-304 0 0,3 5-56 0 0,-4-6-8 0 0,-2 2-4167 0 0,5-4-833 0 0</inkml:trace>
  <inkml:trace contextRef="#ctx0" brushRef="#br2" timeOffset="44">6093 9798 9216 0 0,'0'0'816'0'0,"0"0"-656"0"0,0 0-160 0 0,0 0 0 0 0,0 0 1216 0 0,0 0 216 0 0,0 0 40 0 0,-2 6 0 0 0,0 0-761 0 0,2 1-151 0 0,0 2-32 0 0,0 3-8 0 0,-3-3-208 0 0,2 2-48 0 0,2 2-8 0 0,2-2 0 0 0,-1 1-136 0 0,-2 0-32 0 0,2-2-8 0 0,2 1 0 0 0,3-2-80 0 0,-4 0 0 0 0,-3-5 0 0 0,5 3 0 0 0,2-2-112 0 0,-1 0-40 0 0,-6-5-8 0 0,0 0 0 0 0,0 0-1000 0 0,0 0-208 0 0,4 0-39 0 0,-4 0-4753 0 0</inkml:trace>
  <inkml:trace contextRef="#ctx0" brushRef="#br2" timeOffset="45">3299 9804 8288 0 0,'0'0'736'0'0,"0"0"-584"0"0,0 0-152 0 0,0 0 0 0 0,0 0 960 0 0,0 0 160 0 0,0 0 32 0 0,6 6 0 0 0,-2-1-672 0 0,2 2-144 0 0,-1-3-24 0 0,-1 4-8 0 0,2-2 40 0 0,-1 1 8 0 0,2 2 0 0 0,0 0 0 0 0,-1-3-105 0 0,2 6-23 0 0,2-2 0 0 0,0-3 0 0 0,-4 2-104 0 0,1-1-24 0 0,1 2-8 0 0,-2-3 0 0 0,1 2-24 0 0,-2-2 0 0 0,1 3 0 0 0,1-2 0 0 0,2 2-216 0 0,-5-3-40 0 0,-2-3-16 0 0,-2 4 0 0 0,4-5-1159 0 0,-4 4-233 0 0</inkml:trace>
  <inkml:trace contextRef="#ctx0" brushRef="#br2" timeOffset="46">4268 9825 5984 0 0,'0'0'536'0'0,"0"0"-432"0"0,0-7-104 0 0,-6 4 0 0 0,6 3 1192 0 0,0 0 216 0 0,-2-5 48 0 0,-4 4 8 0 0,2-1-688 0 0,-4 2-136 0 0,3-3-24 0 0,0 6-8 0 0,0-1-152 0 0,0 2-32 0 0,-5 1-8 0 0,3 2-1 0 0,1 0 1 0 0,0 1-8 0 0,-4 1 0 0 0,5 3 0 0 0,0-2-184 0 0,-1 6-32 0 0,2-5 0 0 0,0 3-8 0 0,2-3-184 0 0,2 0 0 0 0,0 1 0 0 0,0-4 0 0 0,0 2 0 0 0,6 0 0 0 0,-4-4 0 0 0,3-1 0 0 0,0 0 0 0 0,1 0 0 0 0,1-3 64 0 0,-2 0-64 0 0,2-2 0 0 0,-2 0 0 0 0,2-2 0 0 0,-2-3 0 0 0,2 0-160 0 0,1-2-24 0 0,-5 2 0 0 0,1-2 0 0 0,1 0 88 0 0,1-2 8 0 0,-2 3 8 0 0,-4-3 0 0 0,0-3 80 0 0,4 4 0 0 0,-4-4 0 0 0,2 1 0 0 0,-2 0 0 0 0,2-1 0 0 0,-2 2 0 0 0,4-2 0 0 0,-8 5 0 0 0,8-1 64 0 0,-4 3-64 0 0,2 1 0 0 0,-2 4 192 0 0,0 0 8 0 0,0-5 0 0 0,0 5 0 0 0,0 0 88 0 0,0 0 8 0 0,0 0 8 0 0,0 0 0 0 0,3 7-208 0 0,-1 3-96 0 0,-2-2 80 0 0,2 1-80 0 0,1-2 0 0 0,3 3 0 0 0,-5 2 0 0 0,2-4-80 0 0,-1 1 80 0 0,2 3 0 0 0,0-6 80 0 0,2 4-80 0 0,-4-1-224 0 0,4 0-88 0 0,-1-5-16 0 0,2 2-8 0 0,-1-1-1008 0 0,1 0-191 0 0</inkml:trace>
  <inkml:trace contextRef="#ctx0" brushRef="#br2" timeOffset="47">859 9825 13016 0 0,'0'-7'576'0'0,"0"7"120"0"0,0 0-560 0 0,0 0-136 0 0,0 0 0 0 0,0 0 0 0 0,0 0 320 0 0,0 0 40 0 0,0 0 8 0 0,0 0 0 0 0,0 0 40 0 0,-4 7 7 0 0,0 5 1 0 0,0-2 0 0 0,2 2-64 0 0,-1 4-16 0 0,1 1 0 0 0,-1-1 0 0 0,3-3-160 0 0,0 3-32 0 0,3 2-8 0 0,-1-3 0 0 0,1-1-136 0 0,-1 1 64 0 0,3-1-64 0 0,4-1 0 0 0,-4-2 144 0 0,5-1-24 0 0,-3-2-8 0 0,5-1 0 0 0,-2-1-112 0 0,-2-1-128 0 0,4-4 24 0 0,-2-1 8 0 0,0 0 96 0 0,1-3 0 0 0,-3-2-80 0 0,2-4 80 0 0,2 2 0 0 0,0-3 0 0 0,-5-4 0 0 0,3 1 0 0 0,-3-1 64 0 0,1 0 56 0 0,-5 1 8 0 0,0-4 0 0 0,-1 1-128 0 0,-4 0 0 0 0,2 1 0 0 0,-3 0 0 0 0,-5-1 0 0 0,3 3-144 0 0,-3 0 32 0 0,1 0 8 0 0,0 5 104 0 0,-1 1 120 0 0,-3 0-24 0 0,0 3-8 0 0,2 0-88 0 0,-1 4-112 0 0,-4 0 24 0 0,4 0 8 0 0,-2 5-32 0 0,0 0-8 0 0,2 0 0 0 0,2 2 0 0 0,1 0-280 0 0,2 2-56 0 0,3-3-16 0 0,2 1 0 0 0,0 4-1063 0 0,4-6-209 0 0</inkml:trace>
  <inkml:trace contextRef="#ctx0" brushRef="#br2" timeOffset="48">715 9871 9072 0 0,'-7'-3'400'0'0,"7"0"80"0"0,0 3-384 0 0,0-5-96 0 0,0-1 0 0 0,0 1 0 0 0,-5 1 792 0 0,2-3 136 0 0,-2 0 24 0 0,3 2 8 0 0,-2-1-136 0 0,0 1-24 0 0,-4 3-8 0 0,-3-1-1 0 0,4 3-295 0 0,-1 0-56 0 0,-2 5-16 0 0,0 0 0 0 0,-4 1-104 0 0,1 4-16 0 0,3 1-8 0 0,0 1 0 0 0,-5 0-296 0 0,4 0 0 0 0,3 2 0 0 0,2 1-64 0 0,-2-2 64 0 0,-1 1 0 0 0,7-3 0 0 0,-1 3 0 0 0,3-3 0 0 0,0 1-64 0 0,3-2 64 0 0,-1-2-64 0 0,1-1-16 0 0,3 0 0 0 0,-2-3 0 0 0,4 0 0 0 0,0-1-80 0 0,-1 0-8 0 0,1-6-8 0 0,1-1 0 0 0,1-1-72 0 0,-2 1-8 0 0,4-3-8 0 0,-6-1 0 0 0,0 0 152 0 0,0-1 32 0 0,0-2 8 0 0,1 1 0 0 0,-5-2 72 0 0,1 3 0 0 0,0-3 0 0 0,-1-2 0 0 0,0 4 96 0 0,-2-3 40 0 0,0 2 8 0 0,0-1 0 0 0,0 5 64 0 0,3-4 16 0 0,-6 0 0 0 0,3 3 0 0 0,3-1-64 0 0,0 1-16 0 0,-1 4 0 0 0,-2 4 0 0 0,0 0 8 0 0,0 0 0 0 0,0 0 0 0 0,0 0 0 0 0,5 4-24 0 0,0 5 0 0 0,1 1 0 0 0,2 3 0 0 0,-4 3-40 0 0,4 2-16 0 0,-5 1 0 0 0,0 1 0 0 0,2 3 8 0 0,-3 0 0 0 0,-2 1 0 0 0,3-2 0 0 0,-3 3-80 0 0,-3 0 0 0 0,3-1 0 0 0,-2-5 64 0 0,-1 3-64 0 0,-2-2 0 0 0,0 1 72 0 0,3-3-72 0 0,-6-2 64 0 0,2 1-64 0 0,1-5 80 0 0,-3 3-80 0 0,-5-6 88 0 0,1-1-88 0 0,2 2 96 0 0,-5-6-96 0 0,2 1 0 0 0,0-1 0 0 0,-1-3 0 0 0,1-1-72 0 0,0-1-208 0 0,3-3-40 0 0,2-1 0 0 0,-2-1-8 0 0,2-2-1208 0 0,1 3-248 0 0</inkml:trace>
  <inkml:trace contextRef="#ctx0" brushRef="#br2" timeOffset="49">4735 9844 2760 0 0,'0'0'248'0'0,"0"0"-248"0"0,0-5 0 0 0,0 5 0 0 0,0 0 1888 0 0,0-3 320 0 0,0-2 72 0 0,0 5 16 0 0,-2-3-1304 0 0,-4 1-256 0 0,4 2-48 0 0,-4 0-16 0 0,-1 0-256 0 0,2 2-48 0 0,-3 3-16 0 0,0 1 0 0 0,-3 3-81 0 0,4 1-15 0 0,0-1-8 0 0,-4 2 0 0 0,4-1-64 0 0,-1 1-16 0 0,2 1 0 0 0,4-1 0 0 0,2-2-168 0 0,0 2-128 0 0,0-2 16 0 0,2 1 8 0 0,4-4 168 0 0,-1 4 32 0 0,-1-2 0 0 0,2-4 8 0 0,-2-2-264 0 0,4 3-64 0 0,0-5 0 0 0,-3 2-8 0 0,4-4 24 0 0,-5 2 8 0 0,2-2 0 0 0,-4-3 1 0 0,4 1 199 0 0,-4-2-64 0 0,3 0 64 0 0,-2-1 0 0 0,-1 1 0 0 0,1-3 0 0 0,0 0 0 0 0,-3 0 0 0 0,0 3 72 0 0,0-4 55 0 0,0 1 17 0 0,0 0 0 0 0,0-2 80 0 0,2 5 24 0 0,-2-6 0 0 0,0 7 0 0 0,0 0-24 0 0,0 5-8 0 0,0 0 0 0 0,0 0 0 0 0,0 0-8 0 0,0 0 0 0 0,0 0 0 0 0,0 0 0 0 0,0 0-40 0 0,2 7-8 0 0,2 1 0 0 0,-2 5 0 0 0,-2-2-88 0 0,2 1-72 0 0,-2 4 96 0 0,2-1-96 0 0,2 4 88 0 0,-4-1-88 0 0,1 2 80 0 0,-1 4-80 0 0,0-3 128 0 0,3 4-16 0 0,1-3-8 0 0,-2 6 0 0 0,-2-4 8 0 0,3 3 0 0 0,-1-5 0 0 0,1 0 0 0 0,-3 2 64 0 0,5-5 16 0 0,-5-4 0 0 0,0 1 0 0 0,0-5-192 0 0,-5 0-80 0 0,2 0 8 0 0,-2-4 0 0 0,-1-1 168 0 0,-2-1 32 0 0,2-1 0 0 0,-5-4 8 0 0,1-2-136 0 0,-1 0-72 0 0,1-3 8 0 0,-3-4 0 0 0,2 0-1184 0 0,0-2-224 0 0,3-6-56 0 0</inkml:trace>
  <inkml:trace contextRef="#ctx0" brushRef="#br2" timeOffset="50">1222 9829 6448 0 0,'0'0'576'0'0,"0"0"-464"0"0,0 0-112 0 0,-9 0 0 0 0,1 0 1056 0 0,-1 2 184 0 0,0-2 40 0 0,0 3 0 0 0,-5 1-712 0 0,4 0-152 0 0,-1 3-24 0 0,2 0-8 0 0,-1 2 0 0 0,2 1 0 0 0,-3 2 0 0 0,1-1 0 0 0,3 0-80 0 0,1 2-16 0 0,4-1-8 0 0,-2 0-1 0 0,2-2-167 0 0,2 2-32 0 0,2-1-8 0 0,2-1 0 0 0,4 0-72 0 0,-4-1 0 0 0,7-5 0 0 0,-4 3 0 0 0,3-3-64 0 0,1-1 64 0 0,0-2-80 0 0,-2-2 80 0 0,4-2-96 0 0,-2 2 96 0 0,-3-2-104 0 0,2-4 41 0 0,-2 0-17 0 0,0 1 0 0 0,-2 1 0 0 0,1-2 0 0 0,-2-1 80 0 0,-3 0 0 0 0,0-2-72 0 0,1-1 72 0 0,-3 0 0 0 0,0-1 0 0 0,-3 2 96 0 0,3-2-32 0 0,-2 1 64 0 0,0 0 16 0 0,-3-1-1 0 0,2 1 1 0 0,-1 4 208 0 0,2-4 32 0 0,-1 5 16 0 0,2-1 0 0 0,1 7-48 0 0,0-2-16 0 0,0 2 0 0 0,0 0 0 0 0,0 0-128 0 0,0 0-24 0 0,0 4-8 0 0,1 3 0 0 0,4 4-80 0 0,-1-1-24 0 0,-4 2 0 0 0,3 0 0 0 0,-1 5-72 0 0,1-3 64 0 0,-1-1-64 0 0,3 3 64 0 0,0-3-64 0 0,0 2 0 0 0,0-1 0 0 0,1-2 0 0 0,-2-1-128 0 0,2 0 16 0 0,-1-3 0 0 0,2-1 0 0 0,-2 0-1024 0 0,4-2-208 0 0,-4-3-32 0 0</inkml:trace>
  <inkml:trace contextRef="#ctx0" brushRef="#br2" timeOffset="51">3645 9831 6912 0 0,'0'0'608'0'0,"0"0"-480"0"0,0 0-128 0 0,0 0 0 0 0,-5 0 1272 0 0,3 0 232 0 0,-3 0 40 0 0,-2 2 16 0 0,3 3-840 0 0,-2-1-168 0 0,2 1-32 0 0,-4 1-8 0 0,0 1-88 0 0,0 4-17 0 0,0 0-7 0 0,4 1 0 0 0,-4 0-136 0 0,2 1-24 0 0,1 2-8 0 0,3-1 0 0 0,0-1-104 0 0,2 1-32 0 0,0 0 0 0 0,0-3 0 0 0,4 0-96 0 0,1 1 72 0 0,3-6-72 0 0,0 1 64 0 0,0 1-64 0 0,2-7 0 0 0,0 2 0 0 0,3-3 0 0 0,1 0-144 0 0,1-3 8 0 0,-1-1 0 0 0,-1-3 0 0 0,4 0-328 0 0,-2-1-64 0 0,3-1-16 0 0,-2-3 1 0 0,-2 0-1161 0 0,0 1-240 0 0</inkml:trace>
  <inkml:trace contextRef="#ctx0" brushRef="#br2" timeOffset="52">8131 10531 12176 0 0,'-3'-6'544'0'0,"3"6"104"0"0,0 0-520 0 0,0 0-128 0 0,0-5 0 0 0,0 5 0 0 0,0 0 928 0 0,0 0 152 0 0,0 0 31 0 0,0 0 9 0 0,0 0-488 0 0,0 9-96 0 0,0 3-24 0 0,-1 1 0 0 0,1 5-128 0 0,-3-1-24 0 0,3 1-8 0 0,0 3 0 0 0,-3 0-32 0 0,0 2 0 0 0,0 1-8 0 0,2-1 0 0 0,1 3 24 0 0,0-1 8 0 0,0 0 0 0 0,0-1 0 0 0,0-2-344 0 0,0 1 0 0 0,1-5 0 0 0,2 3-88 0 0,0-3 88 0 0,0-2 88 0 0,0 2-24 0 0,-2-4 0 0 0,2-2-64 0 0,2-4 0 0 0,-3-1 0 0 0,3-2 0 0 0,-5-5-968 0 0,0 0-160 0 0,19 0-32 0 0,-9-5-7311 0 0</inkml:trace>
  <inkml:trace contextRef="#ctx0" brushRef="#br2" timeOffset="53">10626 10530 13360 0 0,'0'0'1184'0'0,"0"0"-944"0"0,0 0-240 0 0,0 0 0 0 0,0 0 320 0 0,0 0 24 0 0,0 0 0 0 0,2 7 0 0 0,2 3-120 0 0,-4-1-17 0 0,0 1-7 0 0,1 5 0 0 0,-1 2 240 0 0,-1-2 40 0 0,-3 4 16 0 0,2-2 0 0 0,-1 7 16 0 0,1-4 0 0 0,-5 2 0 0 0,7 0 0 0 0,-4 2-208 0 0,4-2-40 0 0,-2-2-8 0 0,2 1 0 0 0,0-3-144 0 0,0 1-32 0 0,2-2-8 0 0,2 0 0 0 0,1-4-72 0 0,-3-1 0 0 0,3-3 0 0 0,1 0 0 0 0,-1-3 0 0 0,-1 2-112 0 0,4-3 24 0 0,1-4 8 0 0,-2-1-1400 0 0,0 0-280 0 0</inkml:trace>
  <inkml:trace contextRef="#ctx0" brushRef="#br2" timeOffset="54">5033 10593 13392 0 0,'0'0'592'0'0,"0"0"120"0"0,0 0-568 0 0,0 0-144 0 0,0 0 0 0 0,0 0 0 0 0,0 0 504 0 0,0 0 72 0 0,-8 7 7 0 0,3 2 9 0 0,0 0-192 0 0,2 5-40 0 0,-3-1-8 0 0,3 3 0 0 0,-2 1-40 0 0,4 1-16 0 0,-6 4 0 0 0,6-1 0 0 0,-2 1-88 0 0,3-2-16 0 0,3 0-8 0 0,-3 0 0 0 0,0-1-104 0 0,1-1-16 0 0,6 2-64 0 0,-2-1 96 0 0,-1-1-16 0 0,-1-3-8 0 0,0-1 0 0 0,1-1 0 0 0,0-4-72 0 0,1 2 0 0 0,0-5-96 0 0,0 2 96 0 0,2-4-768 0 0,-1 1-88 0 0,-2-2-16 0 0,3-1-6607 0 0</inkml:trace>
  <inkml:trace contextRef="#ctx0" brushRef="#br2" timeOffset="55">6657 10622 10136 0 0,'12'-12'896'0'0,"-12"12"-712"0"0,-1-2-184 0 0,1 2 0 0 0,0 0 640 0 0,0 0 88 0 0,0 0 16 0 0,0 0 8 0 0,0 7-224 0 0,0 0-48 0 0,0 0 0 0 0,-4 3-8 0 0,2 2 39 0 0,-1 0 17 0 0,6 0 0 0 0,-3 1 0 0 0,-5 5-272 0 0,0-2-48 0 0,5 2-16 0 0,3 3 0 0 0,-3 0 96 0 0,-3-1 24 0 0,1 1 0 0 0,2-3 0 0 0,2-1-192 0 0,-2 1-40 0 0,-7-2-8 0 0,4-1 0 0 0,6 2-72 0 0,-3-3 96 0 0,-5-3-96 0 0,-1 0 96 0 0,4-2-96 0 0,-2-1 0 0 0,4-8 0 0 0,-5 2 64 0 0,-2 0-64 0 0,2-2 0 0 0,5 0 0 0 0,-2-4 64 0 0,-4-4-64 0 0,4 2 0 0 0,4-3 0 0 0,4-1 0 0 0,-2-1 0 0 0,-1-1 0 0 0,-3-2 0 0 0,5 1 0 0 0,6-1-64 0 0,-7 1 64 0 0,0 0 0 0 0,1 0 0 0 0,5 1 0 0 0,-1 0 0 0 0,-1 2 0 0 0,0 3 0 0 0,0 0 0 0 0,0 3 0 0 0,2 2 0 0 0,-2-1 0 0 0,-8 3 0 0 0,8 0 0 0 0,2 0 0 0 0,0 3 0 0 0,-4 2 0 0 0,-4 0 0 0 0,7 3 64 0 0,-2-2-64 0 0,-2 6 0 0 0,0 0 64 0 0,-2-1-64 0 0,-1 1 0 0 0,2-3 0 0 0,2 1 0 0 0,-6 2 0 0 0,2 1 0 0 0,3-1-88 0 0,0-1-8 0 0,-1 2 0 0 0,-3-4 0 0 0,2 0-832 0 0,1 0-176 0 0,1-2-32 0 0,-3 0-5935 0 0</inkml:trace>
  <inkml:trace contextRef="#ctx0" brushRef="#br2" timeOffset="56">4726 10626 13104 0 0,'-7'-12'576'0'0,"4"8"128"0"0,3 2-568 0 0,0 2-136 0 0,0 0 0 0 0,0 0 0 0 0,0 0 384 0 0,0 0 56 0 0,0 0 8 0 0,-5 2 0 0 0,3 5 15 0 0,-1 0 9 0 0,-1 2 0 0 0,2 2 0 0 0,2 5-152 0 0,-2-1-32 0 0,2 0-8 0 0,0 4 0 0 0,0-4-32 0 0,-3 4-8 0 0,6-1 0 0 0,-3 1 0 0 0,2-3-112 0 0,0 2-32 0 0,2 1 0 0 0,-1-4 0 0 0,-1 2-96 0 0,3-2 0 0 0,-2-4 0 0 0,-1 0 0 0 0,1 1 0 0 0,-1-2 64 0 0,-2-3-64 0 0,0-3 96 0 0,0-4-96 0 0,0 0 0 0 0,0 0 0 0 0,0 0 0 0 0,0 0 0 0 0,0 0 0 0 0,0 0-96 0 0,0 0 96 0 0,0 0 0 0 0,0-6-64 0 0,0-3 64 0 0,0 3 0 0 0,2-1 0 0 0,2 1 0 0 0,-2-4 0 0 0,1 1 0 0 0,3 0 0 0 0,-6 3 0 0 0,4-3-64 0 0,1-1 64 0 0,3 3 0 0 0,0 1 0 0 0,-4 0 0 0 0,4 1 0 0 0,-1 4 0 0 0,2 1 0 0 0,1 0 0 0 0,-2 1 0 0 0,0 4 0 0 0,-1-5 0 0 0,5 6 0 0 0,-3 0 0 0 0,-4 1 80 0 0,3 0-80 0 0,2 3 80 0 0,-2-6-80 0 0,0 3 64 0 0,-1-1-64 0 0,-2 1 0 0 0,4 0 0 0 0,-2 2 0 0 0,-2 0 64 0 0,-2 1-64 0 0,0-1 0 0 0,-1-2 64 0 0,-2 1-64 0 0,-2 0 88 0 0,-1-1-88 0 0,-5-3 72 0 0,2 1-72 0 0,-1 2 0 0 0,-3-4 72 0 0,0 1-72 0 0,-3-3 0 0 0,0-1 0 0 0,0 3 0 0 0,-3-3-64 0 0,3-3-32 0 0,2 3-8 0 0,-4-5 0 0 0,3 4 104 0 0,2-3 0 0 0,-1-4-80 0 0,4 6 80 0 0,0-2-336 0 0,7 1-32 0 0,-6-4-8 0 0,3 2 0 0 0,3 5-1160 0 0,3-5-239 0 0,3-13-49 0 0,6 10 0 0 0</inkml:trace>
  <inkml:trace contextRef="#ctx0" brushRef="#br2" timeOffset="57">5227 10837 10136 0 0,'0'0'448'0'0,"0"0"96"0"0,0 0-440 0 0,0 0-104 0 0,0 6 0 0 0,0-1 0 0 0,0-5 880 0 0,0 9 152 0 0,0 1 32 0 0,0-4 8 0 0,0 5-272 0 0,-2-2-65 0 0,2 2 1 0 0,0 0-8 0 0,0-3-232 0 0,0 2-48 0 0,0-1 0 0 0,0-1-8 0 0,2 0-248 0 0,-2-2-56 0 0,3 1-8 0 0,-3 0 0 0 0,0-7-128 0 0,0 0 0 0 0,0 0 64 0 0,0 0-64 0 0,0 0-96 0 0,0 0-56 0 0,4 0-8 0 0,6-5 0 0 0,-6 1-944 0 0,-1-3-192 0 0,2-5-40 0 0</inkml:trace>
  <inkml:trace contextRef="#ctx0" brushRef="#br2" timeOffset="58">5221 10698 10480 0 0,'0'0'464'0'0,"0"0"96"0"0,0 0-448 0 0,0 0-112 0 0,0 0 0 0 0,0 0 0 0 0,0 0 312 0 0,0 0 40 0 0,0 0 0 0 0,0 0 8 0 0,0 0-104 0 0,0 0-32 0 0,4 5 0 0 0,-1-1 0 0 0,2 1-136 0 0,1 1-88 0 0,0-1 96 0 0,3-1-3848 0 0,-1 2-768 0 0</inkml:trace>
  <inkml:trace contextRef="#ctx0" brushRef="#br2" timeOffset="59">10294 10770 10680 0 0,'0'0'232'0'0,"0"0"56"0"0,0 0 0 0 0,0 0 16 0 0,0 0-240 0 0,0 0-64 0 0,2 7 0 0 0,1-2 0 0 0,3-1 152 0 0,-4 1 16 0 0,0-3 8 0 0,4 2 0 0 0,-4 0 224 0 0,1-1 48 0 0,2 2 0 0 0,0-1 8 0 0,0-4-72 0 0,3 2-8 0 0,-2 2-8 0 0,-1-4 0 0 0,2 0-200 0 0,1 0-40 0 0,-4 0 0 0 0,5 0-8 0 0,-5-4-120 0 0,2 2 0 0 0,2 0 0 0 0,-4 0 0 0 0,2-3 0 0 0,-3 2 0 0 0,2-1 0 0 0,-2-2 0 0 0,-2 1 0 0 0,-1-2 0 0 0,0 0 0 0 0,0-1 0 0 0,-1 3 64 0 0,-2-2-64 0 0,3 2 0 0 0,-2-2 0 0 0,-4 2 103 0 0,0 0-23 0 0,2 3-8 0 0,-1-2 0 0 0,-4 3 144 0 0,5 1 24 0 0,-5 0 8 0 0,3 1 0 0 0,-2 1 56 0 0,0 2 16 0 0,0 1 0 0 0,0 2 0 0 0,0 3-96 0 0,1 0-8 0 0,0-2-8 0 0,-1 8 0 0 0,2-5-56 0 0,-2 5-16 0 0,4 1 0 0 0,0-2 0 0 0,3-1-8 0 0,-2 0 0 0 0,3 0 0 0 0,3 0 0 0 0,-2 0-40 0 0,3-2-16 0 0,0 1 0 0 0,4-4 0 0 0,-2 0-72 0 0,2 0 0 0 0,-1-5 72 0 0,3 1-72 0 0,0 0 0 0 0,4-4 0 0 0,-1-1-96 0 0,-1 0 32 0 0,4-4-360 0 0,-4 2-72 0 0,3-3-16 0 0,3 1-4791 0 0,-4-1-961 0 0</inkml:trace>
  <inkml:trace contextRef="#ctx0" brushRef="#br2" timeOffset="60">8985 10766 1376 0 0,'0'-3'128'0'0,"3"1"-128"0"0,-3 1 0 0 0,3-1 0 0 0,-6-5 1680 0 0,3 6 312 0 0,0-4 64 0 0,0 4 16 0 0,-3-4-1112 0 0,-1 2-216 0 0,1-1-40 0 0,-2 1-16 0 0,5 3-136 0 0,0 0-24 0 0,-7-3-8 0 0,1 3 0 0 0,-2 3-104 0 0,0 0-16 0 0,1 1-8 0 0,-4 0 0 0 0,1 1-232 0 0,0 1-40 0 0,0 3-17 0 0,2-3 1 0 0,-2 3-8 0 0,2 0 0 0 0,-3 0 0 0 0,6 0 0 0 0,-3 0-16 0 0,6 1-8 0 0,-3-1 0 0 0,5 2 0 0 0,0 2-72 0 0,0-4 0 0 0,5-3 0 0 0,0 3 64 0 0,3 1-64 0 0,3-4 0 0 0,1 2 0 0 0,1-3 0 0 0,0 2 0 0 0,-1 0 0 0 0,2 1 0 0 0,-2 1 0 0 0,4-3-80 0 0,0 4-32 0 0,-4-4-8 0 0,3 2 0 0 0,-3 1 120 0 0,-2-5 128 0 0,0 3-24 0 0,-3-1-8 0 0,-2-1-96 0 0,1 0 0 0 0,-6-5 0 0 0,0 0 0 0 0,0 7 0 0 0,-2-2 88 0 0,-2 0-88 0 0,-1-3 80 0 0,-2 1-80 0 0,-3-2 64 0 0,0 0-64 0 0,-3 5 64 0 0,-1-6 32 0 0,4 0 8 0 0,-2 2 0 0 0,-2-2 0 0 0,2-2-104 0 0,-2 2 0 0 0,4 0 0 0 0,0-3 0 0 0,0 0-256 0 0,2 2-96 0 0,0 0-16 0 0,6-2-4207 0 0,-4 3-849 0 0</inkml:trace>
  <inkml:trace contextRef="#ctx0" brushRef="#br2" timeOffset="61">9591 10745 7368 0 0,'0'0'320'0'0,"0"0"80"0"0,0 0-320 0 0,0 0-80 0 0,-4-3 0 0 0,-2 1 0 0 0,1 2 1160 0 0,0 0 216 0 0,-1 0 48 0 0,0 2 8 0 0,-6 3-672 0 0,6 0-136 0 0,-6 2-24 0 0,3-2-8 0 0,1 3-33 0 0,-1 1-7 0 0,-1 3 0 0 0,1 1 0 0 0,-1 1-200 0 0,2-3-48 0 0,2 3-8 0 0,-2 0 0 0 0,6-2-104 0 0,-3 1-32 0 0,5-2 0 0 0,0 3 0 0 0,3-2-80 0 0,-1 0-16 0 0,0-3-64 0 0,5 2 96 0 0,-3-2-96 0 0,3-2 64 0 0,2 0-64 0 0,-2-2 0 0 0,4-2 0 0 0,-1 1 0 0 0,0-4 0 0 0,1 0 0 0 0,-2 0 0 0 0,5-4 0 0 0,-1 2-88 0 0,-3-2 88 0 0,0-1-312 0 0,1-1 0 0 0,-1 1 0 0 0,-3 0 0 0 0,1 1-232 0 0,-1 1-56 0 0,-1-2-8 0 0,-2 4-4135 0 0,2-4-833 0 0</inkml:trace>
  <inkml:trace contextRef="#ctx0" brushRef="#br2" timeOffset="62">7732 10830 6448 0 0,'0'0'576'0'0,"0"0"-464"0"0,0 0-112 0 0,0 0 0 0 0,0 0 1008 0 0,0 0 176 0 0,7 4 40 0 0,-2-1 8 0 0,-5-3-488 0 0,4 5-96 0 0,5-2-16 0 0,-4-3-8 0 0,0 2-48 0 0,2 0 0 0 0,-2 4-8 0 0,6-6-1 0 0,0 1-175 0 0,-1-2-32 0 0,-1 1-8 0 0,1-6 0 0 0,2 4-256 0 0,-2 0-96 0 0,-5-1 72 0 0,5 2-72 0 0,-3-3 64 0 0,-2-2-64 0 0,0 1 0 0 0,-1-1 64 0 0,-3-1-64 0 0,3 3 0 0 0,-4-4 0 0 0,0 1 64 0 0,-4-2-64 0 0,3 5 0 0 0,-5-5 0 0 0,2-1 0 0 0,-3 7 0 0 0,0-5 0 0 0,0 3 72 0 0,-1 1-72 0 0,-3 2 0 0 0,1 2 0 0 0,-2 0 0 0 0,1 2 0 0 0,0 1 88 0 0,-1-2-24 0 0,-2 4 0 0 0,3 3 0 0 0,-2-3 184 0 0,1 7 32 0 0,5 0 8 0 0,2 1 0 0 0,-2-1-64 0 0,2 5 0 0 0,1-2-8 0 0,4-1 0 0 0,0 2-40 0 0,0-2-8 0 0,0-3 0 0 0,6 3 0 0 0,-2-1-40 0 0,4-1 0 0 0,0-1-8 0 0,2-4 0 0 0,0 2-48 0 0,4-4-8 0 0,4-3 0 0 0,1 1 0 0 0,0-3-64 0 0,3-3-128 0 0,-2 1 32 0 0,0-3 8 0 0,4-2-720 0 0,-5 0-152 0 0,3-1-24 0 0,-5-2-6815 0 0</inkml:trace>
  <inkml:trace contextRef="#ctx0" brushRef="#br2" timeOffset="63">10035 10784 3224 0 0,'0'-2'288'0'0,"-1"-3"-288"0"0,1 0 0 0 0,0 5 0 0 0,-4-1 2072 0 0,4 1 360 0 0,4-5 64 0 0,-4 5 24 0 0,0 0-1592 0 0,0 0-312 0 0,0 0-64 0 0,0 0-8 0 0,0 0 0 0 0,0 0 7 0 0,1 6 1 0 0,2 2 0 0 0,3 3-144 0 0,-3-2-32 0 0,-2 2-8 0 0,3 1 0 0 0,-3 0-192 0 0,2-1-40 0 0,-3 3-8 0 0,2-1 0 0 0,4 1-32 0 0,-6-2-16 0 0,2-1 0 0 0,2 0 0 0 0,-4-1-80 0 0,1 2 0 0 0,-1-1 72 0 0,0-5-72 0 0,3 3 0 0 0,-3-4 64 0 0,0-5-64 0 0,0 0 0 0 0,0 0 64 0 0,0 0-64 0 0,0 0 80 0 0,0 0-80 0 0,0 0 0 0 0,-3-2 64 0 0,2-1-64 0 0,-3-3 0 0 0,2 1 0 0 0,-1-4 0 0 0,-2 3 0 0 0,2-6 0 0 0,3 2 0 0 0,-1 2 0 0 0,-3-4 0 0 0,4 0 0 0 0,-1 0 0 0 0,2 2-64 0 0,4 1 64 0 0,-2-3 0 0 0,2 1 0 0 0,0-1-80 0 0,3 0 80 0 0,0 6-64 0 0,3-3 64 0 0,-4 2-80 0 0,3 0 80 0 0,3 0-80 0 0,-3 0-336 0 0,4 2-64 0 0,-2 2-8 0 0,-2 1-8 0 0,6-5-1064 0 0,-4 6-207 0 0,6-6-49 0 0,-5 4-8 0 0</inkml:trace>
  <inkml:trace contextRef="#ctx0" brushRef="#br2" timeOffset="64">9735 10784 2304 0 0,'0'0'96'0'0,"-2"-7"32"0"0,4 2-128 0 0,-2 0 0 0 0,0 5 0 0 0,0-4 0 0 0,0 4 2280 0 0,0 0 440 0 0,0 0 80 0 0,0 0 16 0 0,0 0-1760 0 0,0 0-360 0 0,0 0-72 0 0,0 0-16 0 0,0 0-177 0 0,0 0-39 0 0,-5 4-8 0 0,3 3 0 0 0,-1 1-96 0 0,0 3-16 0 0,2-3-8 0 0,1 4 0 0 0,0 0-48 0 0,-4 0-16 0 0,4-1 0 0 0,-3 3 0 0 0,3-4-96 0 0,3 2-16 0 0,1-3-8 0 0,-3 2 0 0 0,-1 0-80 0 0,6-1 0 0 0,-1 2 0 0 0,0-4 64 0 0,-3 0-64 0 0,1-2 0 0 0,1 2 0 0 0,5-4 64 0 0,-4-2-64 0 0,4 3 0 0 0,-3-5 0 0 0,8 0-88 0 0,-5 0 8 0 0,4-2 0 0 0,-5-3 0 0 0,2 1 0 0 0,1-1 16 0 0,-4 1 0 0 0,1-1 0 0 0,0 1 0 0 0,-2-3 0 0 0,1-2 0 0 0,-2-3 0 0 0,-2 0 0 0 0,-2 1 64 0 0,3 2 0 0 0,-4-3 0 0 0,0-1 0 0 0,0 2 0 0 0,0-4 0 0 0,0 3 0 0 0,0 5 64 0 0,0-3-64 0 0,0-2 96 0 0,-4 6-32 0 0,4-1 0 0 0,0 2 96 0 0,0 0 16 0 0,0 5 8 0 0,0 0 0 0 0,0 0 24 0 0,0 0 8 0 0,0 0 0 0 0,0 0 0 0 0,0 0-104 0 0,0 0-16 0 0,0 8-8 0 0,0-2 0 0 0,0 5-24 0 0,0 0 0 0 0,-1 1 0 0 0,1 3 0 0 0,-3-3 32 0 0,3 3 8 0 0,0-2 0 0 0,0-1 0 0 0,0 2-104 0 0,0-2 0 0 0,3 0 0 0 0,-2 0 0 0 0,3-1 0 0 0,-2-2-144 0 0,3-1 32 0 0,0-2 8 0 0,2 2-160 0 0,-2-7-32 0 0,-5-1-8 0 0,5 6 0 0 0,2-5-1144 0 0,0-1-232 0 0,-2 0-47 0 0</inkml:trace>
  <inkml:trace contextRef="#ctx0" brushRef="#br2" timeOffset="65">6460 10776 9216 0 0,'-7'-7'816'0'0,"7"7"-656"0"0,0 0-160 0 0,-10-2 0 0 0,1 2 856 0 0,1-3 136 0 0,8 3 24 0 0,-5 0 8 0 0,-7 0-360 0 0,2 3-72 0 0,2-1-16 0 0,-1 1-1 0 0,-1 3-55 0 0,3 1-8 0 0,-7 2-8 0 0,9 0 0 0 0,3 0-120 0 0,-4 5-32 0 0,-6 0 0 0 0,0 1 0 0 0,10 0-248 0 0,2-2-104 0 0,-2 4 88 0 0,2-2-88 0 0,0 0 112 0 0,0-1-24 0 0,9-3-8 0 0,-2 0 0 0 0,-4-2-80 0 0,4 0 64 0 0,5-2-64 0 0,2-3 64 0 0,-1-1-64 0 0,3-3 80 0 0,2-3-80 0 0,2 1 80 0 0,0-3-184 0 0,2-1-40 0 0,-6-3-8 0 0,5 0 0 0 0,9 0-448 0 0,-10-2-88 0 0,-8-1-16 0 0,5 1-6679 0 0</inkml:trace>
  <inkml:trace contextRef="#ctx0" brushRef="#br2" timeOffset="66">9129 10859 10912 0 0,'0'0'480'0'0,"0"0"104"0"0,0 0-464 0 0,0 0-120 0 0,0 0 0 0 0,0 0 0 0 0,0 0 256 0 0,0 0 24 0 0,7 2 8 0 0,2 1 0 0 0,-1-3 96 0 0,-1 0 32 0 0,3 0 0 0 0,1 0 0 0 0,-3 0-152 0 0,2 0-24 0 0,0-3-8 0 0,3 3 0 0 0,-3 0-128 0 0,1-2-24 0 0,-1-2-8 0 0,0 1 0 0 0,-5-2-72 0 0,3 0 0 0 0,0 4 0 0 0,-3-3 0 0 0,0-2 0 0 0,-1 1 0 0 0,0 1 0 0 0,-4-3 0 0 0,2 2 0 0 0,-4-1 0 0 0,2 1 0 0 0,-5 1 64 0 0,0-1-64 0 0,-1 0 64 0 0,2 1-64 0 0,-2-1 64 0 0,-2 3 55 0 0,3 0 9 0 0,-2 0 0 0 0,-1 2 0 0 0,0 0 128 0 0,-3 2 24 0 0,4 0 8 0 0,-3 3 0 0 0,0 0 0 0 0,2 4 0 0 0,-5-3 0 0 0,2 5 0 0 0,4 1-104 0 0,-1 3-24 0 0,0-3 0 0 0,2 5 0 0 0,0-2-32 0 0,0 2 0 0 0,4 0-8 0 0,-2 1 0 0 0,4-3-56 0 0,4-1-64 0 0,2 0 88 0 0,-3-1-88 0 0,6-3 88 0 0,-1-2-88 0 0,2 2 80 0 0,5-5-80 0 0,1 0 0 0 0,2-3 0 0 0,-3-2 0 0 0,6 0 0 0 0,-1-2-232 0 0,-2-3-96 0 0,3-2-24 0 0,-2-3-4935 0 0,1 5-993 0 0</inkml:trace>
  <inkml:trace contextRef="#ctx0" brushRef="#br2" timeOffset="67">7051 10815 11544 0 0,'-12'-7'256'0'0,"10"5"48"0"0,4-3 16 0 0,-2 1 0 0 0,-6 0-256 0 0,1-4-64 0 0,3 4 0 0 0,-1 2 0 0 0,3 2 640 0 0,-3-5 120 0 0,-3 3 16 0 0,6 2 8 0 0,0 0-17 0 0,0 0-7 0 0,-18 2 0 0 0,6 3 0 0 0,7 0-760 0 0,-2 1-64 0 0,-4 1-64 0 0,-2 2 0 0 0,3 0 216 0 0,2 0 40 0 0,2 3 16 0 0,0-1 0 0 0,-4 1 80 0 0,3 1 8 0 0,7 1 8 0 0,0-2 0 0 0,-3-2-176 0 0,3 3-64 0 0,3-7 0 0 0,6 6 0 0 0,-1-6 0 0 0,-2 1 0 0 0,-6 0 0 0 0,11-5 0 0 0,6 1-152 0 0,-8-3-24 0 0,-1-3-8 0 0,1-1 0 0 0,0-1 56 0 0,0-2 0 0 0,-4-1 8 0 0,-1 1 0 0 0,1-2 24 0 0,0 2 0 0 0,0-4 0 0 0,-2 6 0 0 0,-6-4 96 0 0,3-3 0 0 0,8 1 0 0 0,-6 0 0 0 0,-4-2 0 0 0,-3 2 0 0 0,8 0 0 0 0,-1-1 0 0 0,0 2 0 0 0,-2 2 0 0 0,-2 2 0 0 0,4 1 0 0 0,7 0-256 0 0,-9 5-112 0 0,-6-4-16 0 0,6 4-8 0 0,0 0 936 0 0,0 0 184 0 0,0 0 40 0 0,0 6 0 0 0,0 3-528 0 0,0 0-112 0 0,0 0-16 0 0,-3 3-8 0 0,-1 3-32 0 0,1-4-8 0 0,8 0 0 0 0,-3 3 0 0 0,-2-1-64 0 0,0 1 64 0 0,3-4-64 0 0,3 2 64 0 0,-1 0-64 0 0,0-2 0 0 0,-5-2 0 0 0,8 2 0 0 0,2-4-72 0 0,0-1-32 0 0,-10-5-8 0 0,0 0 0 0 0,10 4-944 0 0,-1-1-192 0 0,-2-3-40 0 0</inkml:trace>
  <inkml:trace contextRef="#ctx0" brushRef="#br2" timeOffset="68">7444 10799 10912 0 0,'0'0'480'0'0,"0"0"104"0"0,0 0-464 0 0,0 0-120 0 0,0 0 0 0 0,0 0 0 0 0,0 0 456 0 0,0 0 72 0 0,0 0 16 0 0,0 0 0 0 0,0 0 72 0 0,0 7 24 0 0,0 3 0 0 0,0-1-1 0 0,0 1-159 0 0,-2-2-24 0 0,2-2-8 0 0,-7 4 0 0 0,7 2-280 0 0,0-4-56 0 0,-3 2-16 0 0,3-1 0 0 0,3-1 128 0 0,-3 5 32 0 0,0-5 0 0 0,0 0 0 0 0,0 2-168 0 0,0-5-88 0 0,0-5 96 0 0,0 0-96 0 0,-3 5 72 0 0,3-5-72 0 0,0 0 0 0 0,0 0 72 0 0,0 0-72 0 0,0 0 0 0 0,0 0 0 0 0,0 0 0 0 0,3-5 0 0 0,-1 0 64 0 0,-2-3-64 0 0,5-2 0 0 0,-1 2 0 0 0,-1-2 0 0 0,2-1 0 0 0,-3 0 0 0 0,3-1 0 0 0,1-1 0 0 0,-2-1 0 0 0,3 3 0 0 0,0-1 0 0 0,-2 0 0 0 0,3 3 0 0 0,-2 0 0 0 0,0 0 0 0 0,-1 5 0 0 0,3-1 0 0 0,-1 2 0 0 0,0 2 0 0 0,-3 1 0 0 0,2 0 0 0 0,-2 1 0 0 0,-4-1 0 0 0,8 5 64 0 0,-1 0-64 0 0,-7 4 96 0 0,6-3-32 0 0,-2 4 0 0 0,0 0 0 0 0,1 1 0 0 0,-2 0-64 0 0,-1 3 0 0 0,1-2 72 0 0,-2 0-72 0 0,3 2 0 0 0,-2-3 64 0 0,-2 1-64 0 0,3-1 0 0 0,-3 2 0 0 0,0-3 0 0 0,3-2 0 0 0,-1-2-96 0 0,-2-6-120 0 0,0 0-24 0 0,2 7-8 0 0,-2-7-5159 0 0,8 2-1025 0 0</inkml:trace>
  <inkml:trace contextRef="#ctx0" brushRef="#br2" timeOffset="69">5530 10794 2760 0 0,'0'0'120'0'0,"0"0"32"0"0,0 0-152 0 0,-2-2 0 0 0,2 2 0 0 0,-5-5 0 0 0,0 3 2816 0 0,-3 2 528 0 0,-1 0 112 0 0,2 0 16 0 0,0 2-2161 0 0,-1 3-439 0 0,-5-1-80 0 0,2 3-24 0 0,1 2-200 0 0,2 0-48 0 0,-2 4-8 0 0,2-3 0 0 0,0 4-224 0 0,4 0-40 0 0,-1 0-16 0 0,2 2 0 0 0,0 0 40 0 0,3-2 8 0 0,3-2 0 0 0,0 1 0 0 0,-2-2-280 0 0,4 1 0 0 0,4-4 0 0 0,-1-1 0 0 0,2 1 0 0 0,6-5 0 0 0,4 1 0 0 0,-2-3 0 0 0,5-1-152 0 0,-2 0-80 0 0,2-1-24 0 0,0-3 0 0 0,1 3-1024 0 0,-1-4-200 0 0,17-7-48 0 0,-7 4-8 0 0</inkml:trace>
  <inkml:trace contextRef="#ctx0" brushRef="#br2" timeOffset="70">7184 10799 9216 0 0,'0'0'408'0'0,"-3"-4"80"0"0,3 4-392 0 0,0 0-96 0 0,0 0 0 0 0,0 0 0 0 0,0 0 904 0 0,0 0 160 0 0,0 0 32 0 0,0 0 8 0 0,0 0-360 0 0,0 0-72 0 0,3 6-9 0 0,-3 2-7 0 0,0 3-224 0 0,0-1-48 0 0,0-2 0 0 0,0 2-8 0 0,0 1-160 0 0,0 1-32 0 0,0-4-8 0 0,-3 2 0 0 0,3-1-80 0 0,0-1-8 0 0,0 1-8 0 0,0-3 0 0 0,0 0-80 0 0,0-6 0 0 0,0 0 72 0 0,0 0-72 0 0,0 0 0 0 0,0 0 64 0 0,0 0-64 0 0,0 0 0 0 0,0 0 0 0 0,0 0 0 0 0,3-1 0 0 0,3-6-64 0 0,-5-3 0 0 0,2 4 0 0 0,-1-4 0 0 0,1 1 0 0 0,2 0 64 0 0,-3-2 0 0 0,1 0 0 0 0,2 1 0 0 0,-3-2 0 0 0,5 3 0 0 0,-3 0 0 0 0,2 5 0 0 0,-1-4 0 0 0,0 4 0 0 0,0 0 0 0 0,-3-1 0 0 0,1 3 0 0 0,-3 2 0 0 0,8 0 0 0 0,-8 0 0 0 0,2 5 120 0 0,4-1-16 0 0,-3 0 0 0 0,2 3 0 0 0,-3 0 0 0 0,1 0 0 0 0,-1 4 0 0 0,-2-4 0 0 0,0 3-104 0 0,3 1 88 0 0,-3-2-88 0 0,2 2 80 0 0,-2-1-80 0 0,3-1 0 0 0,-1 2 0 0 0,0 1 0 0 0,5-6-96 0 0,-4 4 24 0 0,-2-2 0 0 0,3-3 0 0 0,0 0-344 0 0,1 2-72 0 0,0-2-16 0 0,0-3-4599 0 0,-2-2-921 0 0</inkml:trace>
  <inkml:trace contextRef="#ctx0" brushRef="#br2" timeOffset="71">10789 10797 11520 0 0,'0'0'512'0'0,"0"0"96"0"0,0 0-480 0 0,0 0-128 0 0,0 0 0 0 0,-1 4 0 0 0,1 4 416 0 0,0-4 64 0 0,-3 1 16 0 0,3-1 0 0 0,-3 4-240 0 0,3-1-56 0 0,0-2-8 0 0,0 5 0 0 0,-3-3 144 0 0,6 2 24 0 0,-3 0 7 0 0,3-5 1 0 0,-3 4-184 0 0,4-2-40 0 0,-1 2-8 0 0,2-5 0 0 0,1 2-136 0 0,-1-1 64 0 0,2 0-64 0 0,-1-2 0 0 0,2 0 96 0 0,0 0-32 0 0,-1-2 0 0 0,1-2-64 0 0,-1 0 0 0 0,2-4 0 0 0,-2 5 0 0 0,-2-4 0 0 0,2 0 80 0 0,-1 1-80 0 0,-1 2 64 0 0,0-3-64 0 0,-2 1 96 0 0,2-1-32 0 0,-5-4 0 0 0,3 2 0 0 0,-3-2 104 0 0,3 2 24 0 0,-3 0 0 0 0,2 0 0 0 0,0 3 112 0 0,-2 4 24 0 0,0 0 8 0 0,0-3 0 0 0,0 3 56 0 0,0 0 16 0 0,0 0 0 0 0,0 0 0 0 0,0 0-312 0 0,3 6-96 0 0,-3-1 0 0 0,3 8 0 0 0,-2-4 144 0 0,3 4-24 0 0,-1 5-8 0 0,-3 2 0 0 0,-3 2 16 0 0,3 3 0 0 0,3 1 0 0 0,0 1 0 0 0,-2-2 112 0 0,5 4 24 0 0,-2-2 8 0 0,1 4 0 0 0,4 0-80 0 0,0-1-24 0 0,-3 0 0 0 0,2 0 0 0 0,-3-2-56 0 0,3-3-16 0 0,-3-1 0 0 0,2-3 0 0 0,-4-2-96 0 0,-1-4 0 0 0,-2 0 0 0 0,0-7 0 0 0,0 1 224 0 0,-8-4 16 0 0,4-2 8 0 0,-6-3 0 0 0,-2-3-248 0 0,3-2 0 0 0,-6-1 0 0 0,-4-3 0 0 0,-1-5-152 0 0,-1-1-72 0 0,3 3-24 0 0,0-5 0 0 0,6 2-56 0 0,-1-2-16 0 0,-1 2 0 0 0,5 0 0 0 0,-2 2-736 0 0,5-2-144 0 0,1 3-32 0 0,1 0-7087 0 0</inkml:trace>
  <inkml:trace contextRef="#ctx0" brushRef="#br2" timeOffset="72">3216 10864 13016 0 0,'0'-5'288'0'0,"0"-2"56"0"0,-2 0 8 0 0,-2 0 16 0 0,0 0-296 0 0,-1 0-72 0 0,0 5 0 0 0,-1-1 0 0 0,0-3 640 0 0,-4 2 104 0 0,1 4 23 0 0,-2 0 9 0 0,1 0-120 0 0,-4 1-24 0 0,2 4-8 0 0,-1 0 0 0 0,3 1-384 0 0,0 5-80 0 0,0-3-8 0 0,-4 2-8 0 0,4 3-48 0 0,0 0-16 0 0,0 4 0 0 0,0-1 0 0 0,4 0-80 0 0,4-2 0 0 0,2 1 0 0 0,0-3 0 0 0,2 1 0 0 0,4-3 0 0 0,0 0 0 0 0,2-2 0 0 0,0-3-152 0 0,3 2 32 0 0,2-7 8 0 0,0 0 0 0 0,0-2 16 0 0,-1-3 8 0 0,4 0 0 0 0,-1-2 0 0 0,-3 1-184 0 0,1-4-40 0 0,-4 3-8 0 0,1-4 0 0 0,-2 2 224 0 0,-3-5 96 0 0,0 3-80 0 0,-2-1 80 0 0,-1 2 0 0 0,1 1 0 0 0,-3 1 88 0 0,0-1-24 0 0,0 1 192 0 0,-3-1 32 0 0,3 3 16 0 0,-2-3 0 0 0,2 1-48 0 0,-3 6 0 0 0,3 2-8 0 0,0 0 0 0 0,0 0 8 0 0,0 0 8 0 0,0 0 0 0 0,0 0 0 0 0,5 5-264 0 0,0 2 0 0 0,-3 2 0 0 0,4 0 0 0 0,2 3 0 0 0,0 2 0 0 0,-3 2 0 0 0,2-2 0 0 0,-1 1 0 0 0,1-1 0 0 0,1 2 0 0 0,0-3 0 0 0,-1 1-736 0 0,2-1-184 0 0,-2-2-32 0 0</inkml:trace>
  <inkml:trace contextRef="#ctx0" brushRef="#br2" timeOffset="73">4052 10892 12120 0 0,'-6'-9'536'0'0,"6"4"112"0"0,0 3-520 0 0,0-3-128 0 0,3 1 0 0 0,0 0 0 0 0,1-3 192 0 0,4 2 0 0 0,-3 1 8 0 0,4-1 0 0 0,1-1 192 0 0,-2 0 40 0 0,-2-1 8 0 0,3 5 0 0 0,1 0 16 0 0,0-3 7 0 0,0 3 1 0 0,0-1 0 0 0,2 3-176 0 0,-2 3-32 0 0,5-3 0 0 0,-5 6-8 0 0,-3-1-168 0 0,5 2-80 0 0,-5 5 80 0 0,0-3-80 0 0,-2 3 0 0 0,0 1 0 0 0,1-1 0 0 0,-3 2 0 0 0,0-2 0 0 0,-2 0 0 0 0,-2 5 0 0 0,-2-6 0 0 0,-3 1 88 0 0,3-1 16 0 0,-3 0 8 0 0,-2-1 0 0 0,-2-2-112 0 0,2 2 0 0 0,-3-3 64 0 0,1-2-64 0 0,-3 1 0 0 0,3-1 0 0 0,0-1 0 0 0,0-1 0 0 0,-4-1-168 0 0,4-2-8 0 0,1 0 0 0 0,2-2 0 0 0,-2-1-176 0 0,3-1-32 0 0,1-3 0 0 0,3 3-4375 0 0,-3-1-873 0 0</inkml:trace>
  <inkml:trace contextRef="#ctx0" brushRef="#br2" timeOffset="74">4385 10847 6912 0 0,'0'0'608'0'0,"0"0"-480"0"0,0 0-128 0 0,0 0 0 0 0,0 0 1272 0 0,0 0 232 0 0,0 0 40 0 0,0 0 16 0 0,-7 7-848 0 0,3-2-168 0 0,-2-3-32 0 0,2 3 0 0 0,-1 3 0 0 0,0-1 7 0 0,0 2 1 0 0,-1 3 0 0 0,3 0-240 0 0,1-1-56 0 0,2 0 0 0 0,0 1-8 0 0,0-1-112 0 0,2-1-16 0 0,1 1-8 0 0,3-3 0 0 0,-4 2-80 0 0,6-3 0 0 0,-3 3 0 0 0,-1-4 64 0 0,4 1-64 0 0,1-6 0 0 0,-2 2 0 0 0,1 0 0 0 0,-1-3 0 0 0,3-3 0 0 0,2-1-80 0 0,-6 0 80 0 0,0-3-136 0 0,0 5 16 0 0,3-8 8 0 0,-1 0 0 0 0,1 3 112 0 0,-4-3-88 0 0,-4-2 88 0 0,8 0-80 0 0,-6 2 80 0 0,1-2 0 0 0,-4 1 64 0 0,2-2-64 0 0,1 5 80 0 0,-1-2-16 0 0,-4 1-64 0 0,2 2 96 0 0,0 1 72 0 0,0 2 16 0 0,0 4 0 0 0,0 0 0 0 0,0 0 32 0 0,0 0 8 0 0,0 0 0 0 0,0 0 0 0 0,0 0-96 0 0,0 0-8 0 0,0 0-8 0 0,-3 6 0 0 0,3 2-40 0 0,0 2-8 0 0,-2-3 0 0 0,4 1 0 0 0,-2 4-64 0 0,3-1 0 0 0,-3 2 72 0 0,0-2-72 0 0,6-2 0 0 0,-5 1 0 0 0,5 1 0 0 0,-3-3 0 0 0,1-3-96 0 0,2 2-48 0 0,-1 0-16 0 0,0-2 0 0 0,3 0-1064 0 0,-2-5-216 0 0,3 4-48 0 0</inkml:trace>
  <inkml:trace contextRef="#ctx0" brushRef="#br2" timeOffset="75">4028 10870 12672 0 0,'-3'-4'560'0'0,"3"4"112"0"0,0 0-536 0 0,0 0-136 0 0,0 4 0 0 0,-1 4 0 0 0,1 2 240 0 0,0-1 16 0 0,-4 2 8 0 0,2 3 0 0 0,2 3 104 0 0,-2-2 16 0 0,2 4 8 0 0,0 1-1 0 0,-4 2-47 0 0,4-2-16 0 0,4-2 0 0 0,-4 2 0 0 0,0 2-120 0 0,2 0-24 0 0,4-4-8 0 0,-5 3 0 0 0,2-1-112 0 0,-1 1-64 0 0,4-3 80 0 0,-3 1-80 0 0,0 0 80 0 0,4-3-80 0 0,-4-2 80 0 0,1-4-80 0 0,1-3 64 0 0,-2 0-64 0 0,-1 0 0 0 0,1-3 0 0 0,-3-4 0 0 0,0 0 0 0 0,0 0-88 0 0,0 0 88 0 0,0 0-256 0 0,3-4 16 0 0,-1-1 0 0 0,-2-4-4655 0 0,-2 1-929 0 0</inkml:trace>
  <inkml:trace contextRef="#ctx0" brushRef="#br2" timeOffset="76">11286 10955 9216 0 0,'0'0'408'0'0,"0"0"80"0"0,0 0-392 0 0,-3 0-96 0 0,-2-2 0 0 0,5 2 0 0 0,0 0 1704 0 0,0 0 320 0 0,-5 2 64 0 0,5-2 15 0 0,0 0-1335 0 0,0 0-256 0 0,-5 0-64 0 0,5 0 0 0 0,-5 0-224 0 0,5 0-48 0 0,-6-2-8 0 0,4-1 0 0 0,-3 1-168 0 0,0-1 0 0 0,2 2-80 0 0,3 1-5519 0 0,-6-2-1113 0 0</inkml:trace>
  <inkml:trace contextRef="#ctx0" brushRef="#br2" timeOffset="77">2705 11366 12464 0 0,'-12'-4'552'0'0,"9"1"120"0"0,-3 1-544 0 0,1 2-128 0 0,0 0 0 0 0,-5 2 0 0 0,-4 1 504 0 0,6 1 72 0 0,-9-2 8 0 0,2 7 8 0 0,-3 2-65 0 0,0 4-15 0 0,-1 1 0 0 0,0 2 0 0 0,0 6-8 0 0,1-1-8 0 0,-5 8 0 0 0,2 1 0 0 0,-3 3-200 0 0,5 3-40 0 0,-5 2 0 0 0,6 0-8 0 0,1 5 40 0 0,1-2 0 0 0,0-2 8 0 0,9 4 0 0 0,-1-2-152 0 0,6 1-32 0 0,-1-6-8 0 0,8 0 0 0 0,8-7-104 0 0,3 3 0 0 0,7-8 0 0 0,0-3 0 0 0,5-2-240 0 0,6-3-16 0 0,4-4-8 0 0,3-5-8591 0 0</inkml:trace>
  <inkml:trace contextRef="#ctx0" brushRef="#br2" timeOffset="78">13467 11480 16208 0 0,'0'0'351'0'0,"6"-2"81"0"0,-6 2 16 0 0,6 2 8 0 0,3-1-360 0 0,0 4-96 0 0,1 6 0 0 0,-1 2 0 0 0,-2 1 104 0 0,3 3 8 0 0,2 3 0 0 0,-5 4 0 0 0,1-2 216 0 0,-1 4 48 0 0,2 4 8 0 0,-4 2 0 0 0,0 1-200 0 0,0-3-40 0 0,-5 4-8 0 0,3 0 0 0 0,-3 0-16 0 0,0-5-8 0 0,-3 1 0 0 0,1 1 0 0 0,-3-7-48 0 0,-1 2-64 0 0,2-5 88 0 0,-5-1-88 0 0,-1-4 64 0 0,2-1-64 0 0,1-1 0 0 0,-3-3 0 0 0,-1 4-104 0 0,0-9-80 0 0,4 2-8 0 0,-3-4-5351 0 0,-2 1-1073 0 0</inkml:trace>
  <inkml:trace contextRef="#ctx0" brushRef="#br2" timeOffset="79">4884 11559 10136 0 0,'0'0'896'0'0,"0"0"-712"0"0,0 0-184 0 0,0 0 0 0 0,-2 0 928 0 0,2 0 160 0 0,0 0 24 0 0,-5 6 8 0 0,4 0-480 0 0,-2 3-97 0 0,1 3-23 0 0,2 0 0 0 0,0 1-112 0 0,-4 3-24 0 0,4 2-8 0 0,-2 3 0 0 0,0-3-88 0 0,-1 3-24 0 0,3-1 0 0 0,0 1 0 0 0,0-1-72 0 0,0 3-24 0 0,0-3 0 0 0,0 1 0 0 0,0-2-72 0 0,3-1-24 0 0,-1 0 0 0 0,0-1 0 0 0,2-5-72 0 0,-2 1 0 0 0,2-2 72 0 0,3 0-72 0 0,-5-6 0 0 0,3 0 0 0 0,-2-1 0 0 0,-3-4-96 0 0,7 0-96 0 0,-1-2-16 0 0,-2 0-8 0 0,2-3 0 0 0,2-2-936 0 0,-3 1-192 0 0,0-3-40 0 0,-4-1-5391 0 0</inkml:trace>
  <inkml:trace contextRef="#ctx0" brushRef="#br2" timeOffset="80">8360 11587 12528 0 0,'0'0'272'0'0,"0"0"56"0"0,0-4 16 0 0,0 4 8 0 0,0-8-280 0 0,0 8-72 0 0,0 0 0 0 0,0 0 0 0 0,0 0 640 0 0,0 0 120 0 0,0 0 16 0 0,0 0 7 0 0,0 10-215 0 0,-2-1-48 0 0,-1 3-8 0 0,1 0 0 0 0,-1 2-96 0 0,0 0-16 0 0,3 2-8 0 0,-2 3 0 0 0,0-1-24 0 0,-2 0-8 0 0,4-1 0 0 0,-2 1 0 0 0,2 0-136 0 0,0 3-24 0 0,0-3-8 0 0,0 1 0 0 0,2-1-96 0 0,2-2-32 0 0,-2-3 0 0 0,0 1 0 0 0,4-3 160 0 0,-1 2 24 0 0,-1-6 8 0 0,4 6 0 0 0,1-8-256 0 0,-2 4 0 0 0,3-7 0 0 0,-1 0 0 0 0,1-2-88 0 0,-1-2-64 0 0,2-3-8 0 0,-1-1-8 0 0,0 3-144 0 0,0-4-24 0 0,2-1-8 0 0,-5 1 0 0 0,-2-3-872 0 0,2 1-184 0 0,-2-3-32 0 0,2 1-8 0 0</inkml:trace>
  <inkml:trace contextRef="#ctx0" brushRef="#br2" timeOffset="81">11690 11841 6912 0 0,'10'-5'304'0'0,"-10"5"64"0"0,2-6-296 0 0,3 0-72 0 0,-5 6 0 0 0,0 0 0 0 0,0-10 1664 0 0,0 10 320 0 0,-5-8 64 0 0,3 4 16 0 0,-4-3-1584 0 0,-2 3-312 0 0,0 2-64 0 0,-2 2-8 0 0,2-3 135 0 0,-2 6 33 0 0,0-3 8 0 0,-3 2 0 0 0,0 4 192 0 0,-2-1 40 0 0,2-1 8 0 0,0 5 0 0 0,-1 4-200 0 0,2 0-40 0 0,2-1-8 0 0,0 2 0 0 0,-1-1-104 0 0,6-2-32 0 0,3 3 0 0 0,-4 1 0 0 0,6 0-128 0 0,0-1 0 0 0,0-3 0 0 0,3 3 0 0 0,2-3 0 0 0,0-2 0 0 0,0-2 0 0 0,3-2 0 0 0,0 0 0 0 0,2-1 0 0 0,2-4 0 0 0,-1 0 0 0 0,2-4 0 0 0,0 2 0 0 0,2-3-80 0 0,1-2 80 0 0,-3-3-128 0 0,1 1 16 0 0,0-2 0 0 0,-4-1 0 0 0,-2-1 16 0 0,0-1 8 0 0,0 1 0 0 0,-1-1 0 0 0,-2-2 88 0 0,1 0 0 0 0,-4-3 0 0 0,2 0 0 0 0,-4 2 0 0 0,0 0 72 0 0,0 0-8 0 0,0-6-64 0 0,0 6 88 0 0,0-1-88 0 0,0 0 80 0 0,0-2-80 0 0,0 3 176 0 0,-4 0-16 0 0,8 0 0 0 0,-4 5 0 0 0,-4-2 80 0 0,4 6 16 0 0,0 4 0 0 0,0-2 0 0 0,-2 4-192 0 0,2 2-64 0 0,0 0 0 0 0,0 0 72 0 0,0 0-72 0 0,0 0 96 0 0,-4 8-96 0 0,2 3 96 0 0,4 0-96 0 0,2 3 0 0 0,-8-2 0 0 0,2 6 0 0 0,4-3 0 0 0,-2 4 0 0 0,0-1 0 0 0,0 0 0 0 0,0 1 0 0 0,4-1 0 0 0,-2 0 0 0 0,2 0 0 0 0,-4 2 0 0 0,4-8-112 0 0,-2 5 40 0 0,4-3 8 0 0,0-4-240 0 0,-2 4-48 0 0,1-4 0 0 0,1-2-8 0 0,1 2-1208 0 0,-2-3-248 0 0,1 0-39 0 0,-5-2-17 0 0</inkml:trace>
  <inkml:trace contextRef="#ctx0" brushRef="#br2" timeOffset="82">5811 11612 10592 0 0,'0'0'944'0'0,"0"0"-752"0"0,-6 0-192 0 0,6 0 0 0 0,0 0 584 0 0,0 0 88 0 0,0 0 8 0 0,-2 5 8 0 0,-3-1 96 0 0,2 4 16 0 0,3-2 7 0 0,-2 2 1 0 0,2 4-136 0 0,0 0-24 0 0,-3 2-8 0 0,6 0 0 0 0,-3 0-160 0 0,2 1-32 0 0,1 4 0 0 0,0 0-8 0 0,-1-1-272 0 0,0 2-48 0 0,1-2-16 0 0,0-1 0 0 0,1-2-8 0 0,4 2-8 0 0,-6-2 0 0 0,5 1 0 0 0,-5-1-88 0 0,3-2 0 0 0,0-1 0 0 0,3-1 0 0 0,-1 0 0 0 0,2-2 0 0 0,-3-1 0 0 0,3-3 0 0 0,1-5 0 0 0,-3 0-112 0 0,2 0 16 0 0,0 0 0 0 0,1-5-816 0 0,-1-5-160 0 0,1 1-32 0 0,1 0-4223 0 0,-6-2-849 0 0</inkml:trace>
  <inkml:trace contextRef="#ctx0" brushRef="#br2" timeOffset="83">2807 11639 13216 0 0,'0'0'288'0'0,"0"0"64"0"0,0 0 16 0 0,0 0 0 0 0,0 0-296 0 0,0 0-72 0 0,0 0 0 0 0,-4 3 0 0 0,4-3 448 0 0,-5 1 80 0 0,-1 2 16 0 0,1 1-1 0 0,-1-3-127 0 0,1 3-32 0 0,1-4 0 0 0,1 3 0 0 0,-3-3-256 0 0,5 2-48 0 0,-4-2-16 0 0,2 0 0 0 0,0 2-160 0 0,3-2-32 0 0,0 0 0 0 0,0 0-8 0 0,0 0-1344 0 0,0 0-271 0 0</inkml:trace>
  <inkml:trace contextRef="#ctx0" brushRef="#br2" timeOffset="84">12795 11711 6448 0 0,'0'0'288'0'0,"-3"-5"56"0"0,3 0-280 0 0,0-2-64 0 0,0 5 0 0 0,0 2 0 0 0,0 0 1328 0 0,0 0 248 0 0,0 0 56 0 0,0 0 0 0 0,0 0-1232 0 0,0 0-248 0 0,0 0-56 0 0,0 0 0 0 0,0 0-96 0 0,5 0 0 0 0,-5 0 0 0 0,5 2 0 0 0,1 3-832 0 0,-1-3-152 0 0,5 8-32 0 0,-2-4-8 0 0</inkml:trace>
  <inkml:trace contextRef="#ctx0" brushRef="#br2" timeOffset="85">7583 11729 5064 0 0,'0'0'224'0'0,"0"0"48"0"0,-2-1-272 0 0,-3-5 0 0 0,5 1 0 0 0,0 5 0 0 0,0 0 1888 0 0,0 0 320 0 0,0 0 64 0 0,0 0 8 0 0,0 0-1736 0 0,0 0-352 0 0,7 0-72 0 0,0-4-16 0 0,-2 4-104 0 0,3 0 0 0 0,-3 0 0 0 0,4 4-4056 0 0,-2-4-792 0 0</inkml:trace>
  <inkml:trace contextRef="#ctx0" brushRef="#br2" timeOffset="86">8207 11745 13560 0 0,'0'0'296'0'0,"0"0"64"0"0,0 0 16 0 0,0 0 8 0 0,3 0-312 0 0,2 0-72 0 0,2 4 0 0 0,1-1 0 0 0,4-3 376 0 0,-6 0 56 0 0,8 0 16 0 0,0 0-1 0 0,1-3-87 0 0,2 3-8 0 0,-2-4-8 0 0,4 4 0 0 0,-2-2-248 0 0,2-2-96 0 0,-1-1 88 0 0,1 4-88 0 0,-5-2-848 0 0,1 1-216 0 0,17-5-47 0 0,-12 1-9 0 0</inkml:trace>
  <inkml:trace contextRef="#ctx0" brushRef="#br2" timeOffset="87">5138 11781 13448 0 0,'0'0'592'0'0,"0"0"128"0"0,0 0-576 0 0,0 0-144 0 0,0 0 0 0 0,0 0 0 0 0,0 0 320 0 0,0 7 40 0 0,0-2 8 0 0,3-1 0 0 0,3-2 15 0 0,-2 1 1 0 0,0-3 0 0 0,3 1 0 0 0,4 2-296 0 0,-5-3-88 0 0,6-3 0 0 0,-5 3 0 0 0,1-4 104 0 0,2 2-32 0 0,0-2-8 0 0,0-1 0 0 0,-1 3-64 0 0,1-3 0 0 0,0 1 72 0 0,-6-1-72 0 0,2 1 0 0 0,-1-3 0 0 0,1 3 0 0 0,-5-3 0 0 0,-1 2 0 0 0,0 0 0 0 0,-1-1 0 0 0,-3 0 0 0 0,2 1 0 0 0,0 3 0 0 0,-4-2 0 0 0,-1 4 0 0 0,2-1 0 0 0,-3 1 0 0 0,-2 0 0 0 0,-1 1 64 0 0,2 1 56 0 0,-2 2 8 0 0,-2 1 8 0 0,0 1 0 0 0,1 0 120 0 0,-2 4 16 0 0,5-3 8 0 0,-3 5 0 0 0,3 5-64 0 0,1-1-16 0 0,3-1 0 0 0,0 4 0 0 0,-1-3-112 0 0,6 3-24 0 0,0-4-64 0 0,0 2 96 0 0,6-2 128 0 0,1 2 32 0 0,1-3 0 0 0,2-3 0 0 0,1-2-256 0 0,1 0 0 0 0,2-3 0 0 0,-2-1 0 0 0,2-1-96 0 0,5-4-64 0 0,-1 0-8 0 0,3-4-8 0 0,0-1-920 0 0,-3 2-184 0 0,2-7-40 0 0,1 4-8 0 0</inkml:trace>
  <inkml:trace contextRef="#ctx0" brushRef="#br2" timeOffset="88">4754 11720 11600 0 0,'0'0'256'0'0,"0"0"48"0"0,0 0 16 0 0,0 0 8 0 0,0 0-264 0 0,0 0-64 0 0,0 0 0 0 0,5 4 0 0 0,0 0 672 0 0,1 0 112 0 0,1-1 24 0 0,2-3 8 0 0,1 1-305 0 0,2 2-63 0 0,-2-1-16 0 0,2-2 0 0 0,2 0-200 0 0,-1 0-40 0 0,-4 0 0 0 0,6 0-8 0 0,2 0-184 0 0,-5-2 0 0 0,2-1 0 0 0,-3 2 64 0 0,6 1-192 0 0,-4 0-32 0 0,0-6 0 0 0,-1 6-4711 0 0,-1-5-945 0 0</inkml:trace>
  <inkml:trace contextRef="#ctx0" brushRef="#br2" timeOffset="89">12541 11828 5984 0 0,'7'-16'536'0'0,"-7"6"-432"0"0,3 3-104 0 0,2-1 0 0 0,0-4 1344 0 0,1 3 256 0 0,-2 1 40 0 0,4 0 16 0 0,3 2-792 0 0,-4 1-160 0 0,1-3-32 0 0,2 6-8 0 0,0-3-312 0 0,-1 5-64 0 0,1 0-17 0 0,-2 0 1 0 0,-2 0 104 0 0,-1 4 16 0 0,4-1 8 0 0,-1 1 0 0 0,-3 1-112 0 0,0 1-32 0 0,3 6 0 0 0,0-4 0 0 0,-4 1-120 0 0,-2 3-24 0 0,4 1-8 0 0,-4 1 0 0 0,2 0-40 0 0,-2-2 0 0 0,1 1-64 0 0,-3-2 96 0 0,-3-2-32 0 0,1 3-64 0 0,-2 1 88 0 0,2-2-88 0 0,-4 1 88 0 0,2-2-88 0 0,-4-3 80 0 0,0 0-80 0 0,-2-2 64 0 0,0 0-64 0 0,0-2 0 0 0,0-1 72 0 0,-3-2-72 0 0,-1 0 0 0 0,-1 0-80 0 0,2-2 80 0 0,1-1-152 0 0,0 2 24 0 0,6-3 0 0 0,-2-1 0 0 0,2-1-728 0 0,1 2-136 0 0,0-3-32 0 0,3 3-5975 0 0</inkml:trace>
  <inkml:trace contextRef="#ctx0" brushRef="#br2" timeOffset="90">3087 11834 12960 0 0,'0'0'288'0'0,"0"0"56"0"0,0 0 8 0 0,0 0 8 0 0,0 0-288 0 0,0 0-72 0 0,0 0 0 0 0,7 4 0 0 0,-2-2 392 0 0,1-1 64 0 0,2-2 16 0 0,-4 1 0 0 0,7 0-121 0 0,-4 0-15 0 0,1-2-8 0 0,2-2 0 0 0,3-1-136 0 0,-4 0-24 0 0,2 0-8 0 0,1-1 0 0 0,-2-2-72 0 0,-3 4-24 0 0,0-4 0 0 0,-1 5 0 0 0,2-4 24 0 0,-3 0 0 0 0,0-2 0 0 0,1 4 0 0 0,-4-1-24 0 0,-2 1 0 0 0,2-1 0 0 0,-2 0 0 0 0,-2 0 48 0 0,2 6 8 0 0,0-3 0 0 0,0 3 0 0 0,-6-3 40 0 0,2 3 0 0 0,-2 0 8 0 0,1 0 0 0 0,-2 0-48 0 0,1 0-16 0 0,-2 6 0 0 0,0-2 0 0 0,-2 1-32 0 0,6 2-8 0 0,-5 0 0 0 0,3 2 0 0 0,-1 0-64 0 0,0 2 0 0 0,2 0 0 0 0,-1 1 64 0 0,6-1-64 0 0,-1 0 0 0 0,1 4 0 0 0,0-4 64 0 0,1 1-64 0 0,5-4 0 0 0,-1 1 0 0 0,0 1 0 0 0,3-3 0 0 0,-1 3 0 0 0,2-3 0 0 0,0-1 0 0 0,1-2-168 0 0,1-1 0 0 0,2-3 0 0 0,0 0 0 0 0,-3 0-1096 0 0,6 0-216 0 0</inkml:trace>
  <inkml:trace contextRef="#ctx0" brushRef="#br2" timeOffset="91">3511 11918 5528 0 0,'0'0'488'0'0,"0"0"-392"0"0,0 0-96 0 0,0 0 0 0 0,0 0 1568 0 0,0 0 288 0 0,0 0 56 0 0,0 0 8 0 0,0 0-960 0 0,0 0-192 0 0,0 0-32 0 0,0 0-17 0 0,0 0 17 0 0,0 0 0 0 0,0 0 0 0 0,0 0 0 0 0,0 0-328 0 0,0 0-64 0 0,-5 0-16 0 0,5 0 0 0 0,-7 0-232 0 0,3 0-96 0 0,0 0 88 0 0,4 0-88 0 0,0 0-176 0 0,0 0-80 0 0,0 0-24 0 0,0 0-7903 0 0</inkml:trace>
  <inkml:trace contextRef="#ctx0" brushRef="#br2" timeOffset="92">4043 11843 12352 0 0,'0'0'544'0'0,"0"0"120"0"0,0 0-536 0 0,0 0-128 0 0,0 0 0 0 0,0 0 0 0 0,0 0 240 0 0,0 7 16 0 0,4 3 8 0 0,-1-1 0 0 0,-3 2 136 0 0,3 1 24 0 0,-3 1 8 0 0,0 3 0 0 0,0 2-25 0 0,-3 3-7 0 0,3-2 0 0 0,0 2 0 0 0,0 0-72 0 0,0-1-8 0 0,0-1-8 0 0,0 3 0 0 0,0-1-112 0 0,0-3-16 0 0,0 2-8 0 0,0-1 0 0 0,0 0-80 0 0,0-4-8 0 0,0 1-8 0 0,0 0 0 0 0,0-5-80 0 0,0 0 0 0 0,0 1 0 0 0,0-6 0 0 0,-3 3 72 0 0,3-9-72 0 0,-4 3 80 0 0,4-3-80 0 0,0 0 120 0 0,0 0-24 0 0,0-3-8 0 0,-3-6 0 0 0,0-2-88 0 0,3 0 64 0 0,-6-5-64 0 0,6 1 64 0 0,-2-1-64 0 0,-1-2 96 0 0,2-4-96 0 0,-3 0 96 0 0,4-1-24 0 0,-2-5 0 0 0,2 1 0 0 0,0-3 0 0 0,0-3-72 0 0,2 4 0 0 0,2 0 72 0 0,-3 1-72 0 0,4 0 0 0 0,1 3 0 0 0,0 6 0 0 0,4-3 0 0 0,-3 6 0 0 0,0 0 0 0 0,5 3 0 0 0,-3 2-64 0 0,4-1 64 0 0,-2 6 0 0 0,-1 2-72 0 0,0-1 72 0 0,4 3 0 0 0,-2 1-88 0 0,-2 1 88 0 0,4 1-64 0 0,-3 1 64 0 0,-3 2 0 0 0,1 1-72 0 0,-5 5 72 0 0,0-2-88 0 0,3 3 24 0 0,-7 0 0 0 0,3 1 0 0 0,1 3 64 0 0,-4-1-104 0 0,-4 1 40 0 0,-6 2 64 0 0,4-1-120 0 0,-2-2 40 0 0,-3 1 8 0 0,2 3 0 0 0,-5-3-80 0 0,2-1-8 0 0,0-4-8 0 0,-2 0 0 0 0,6-1-136 0 0,-3-1-24 0 0,1-5-8 0 0,4 0 0 0 0,-3 2-296 0 0,0-4-56 0 0,5 3-16 0 0</inkml:trace>
  <inkml:trace contextRef="#ctx0" brushRef="#br2" timeOffset="93">12334 11888 12896 0 0,'0'0'288'0'0,"-2"-4"56"0"0,2 4 8 0 0,0 0 8 0 0,0 0-288 0 0,0 0-72 0 0,0 0 0 0 0,0 0 0 0 0,0 0 464 0 0,-6 2 80 0 0,2 0 8 0 0,1 5 7 0 0,-3 0-47 0 0,4 3-16 0 0,-4 1 0 0 0,4 0 0 0 0,0 3-112 0 0,-1 2-32 0 0,0 1 0 0 0,1 1 0 0 0,2-2-128 0 0,-3-1-24 0 0,3 1-8 0 0,0 0 0 0 0,0 0-120 0 0,0 1-72 0 0,0-5 80 0 0,3 3-80 0 0,-3-1 0 0 0,2 0 64 0 0,1-6-64 0 0,0 3 0 0 0,-3 1 0 0 0,2-2 0 0 0,0-5 0 0 0,-2-1 0 0 0,0-4-64 0 0,0 0-16 0 0,0 0 0 0 0,0 0 0 0 0,0 0-136 0 0,0 0-24 0 0,0 0-8 0 0,0 0 0 0 0,0 0-40 0 0,3-4 0 0 0,0-6-8 0 0,-3 4 0 0 0,0-5 200 0 0,0 0 96 0 0,0 0-80 0 0,0 0 80 0 0,-3-5 0 0 0,0 1 0 0 0,1 0 0 0 0,2-4 0 0 0,0-1 88 0 0,-2-1-16 0 0,2-1 0 0 0,0-5 0 0 0,0 5 56 0 0,0 0 0 0 0,2-3 8 0 0,-2-1 0 0 0,5 3 56 0 0,-2 2 0 0 0,2 3 8 0 0,1 2 0 0 0,-2 0-8 0 0,2 5 0 0 0,-1-1 0 0 0,-1 4 0 0 0,2 1-64 0 0,2-2-24 0 0,-1 3 0 0 0,-1 5 0 0 0,0 1-104 0 0,0-4 72 0 0,2 3-72 0 0,0 1 64 0 0,-2 0 96 0 0,-2 5 24 0 0,4-1 0 0 0,-2 3 0 0 0,-2 1-184 0 0,4 0-120 0 0,-3 1 24 0 0,0 0 0 0 0,-1 2 96 0 0,2 0 0 0 0,0 1 0 0 0,1 0 0 0 0,-4-1 64 0 0,-3 1 40 0 0,0-1 8 0 0,0-2 0 0 0,-3 3-176 0 0,3-3-40 0 0,-4-2-8 0 0,-2 1 0 0 0,-3-1 112 0 0,0 3 0 0 0,1-3 0 0 0,1-2 0 0 0,-6 1 0 0 0,2-1 0 0 0,-2-1-80 0 0,3-2 80 0 0,0 1-216 0 0,0-1-8 0 0,-1 1 0 0 0,4-3 0 0 0,-1 0-368 0 0,5 0-80 0 0,-1-3-8 0 0</inkml:trace>
  <inkml:trace contextRef="#ctx0" brushRef="#br2" timeOffset="94">11840 11838 12960 0 0,'0'-9'576'0'0,"0"9"112"0"0,0-3-552 0 0,0 3-136 0 0,0 0 0 0 0,0 0 0 0 0,0 0 392 0 0,0 0 56 0 0,0 0 0 0 0,0 0 8 0 0,0 0-33 0 0,2 8-7 0 0,-2-2 0 0 0,2 1 0 0 0,-2 2-40 0 0,0 0-16 0 0,3 0 0 0 0,-3 0 0 0 0,0 1-152 0 0,0 0-32 0 0,0 1-8 0 0,0 0 0 0 0,0-2-56 0 0,0 0-16 0 0,0 0 0 0 0,0 0 0 0 0,0-9-96 0 0,0 0 64 0 0,0 0-64 0 0,3 7 0 0 0,-3-7 80 0 0,0 0-80 0 0,0 0 80 0 0,0 0-80 0 0,0 0 80 0 0,0 0-80 0 0,0 0 80 0 0,0 0-80 0 0,0-4 64 0 0,2-1-64 0 0,-2-4 0 0 0,0 0 72 0 0,2-3-72 0 0,-2 0 0 0 0,3-2 0 0 0,0 1 0 0 0,-1-3 0 0 0,2 1 0 0 0,2-3 0 0 0,3 3 0 0 0,-5 0 0 0 0,5 0 0 0 0,-4 2 0 0 0,5 1 0 0 0,-2 3-72 0 0,2 3 72 0 0,-3-1-96 0 0,4 0 96 0 0,-4 4-248 0 0,4-2 8 0 0,-3 5 0 0 0,0 0 0 0 0,-4 0-512 0 0,4 3-104 0 0,-2-1-16 0 0,-2 1-6119 0 0</inkml:trace>
  <inkml:trace contextRef="#ctx0" brushRef="#br2" timeOffset="95">4293 11772 12696 0 0,'0'0'560'0'0,"4"5"120"0"0,-4-5-544 0 0,7 4-136 0 0,0 4 0 0 0,-2-4 0 0 0,0 2 256 0 0,-2 1 32 0 0,2 0 0 0 0,-3 3 0 0 0,1-2 56 0 0,0 2 8 0 0,-1 1 8 0 0,-2-2-1 0 0,0 3-71 0 0,0-3-8 0 0,0 0-8 0 0,0 3 0 0 0,0-2-128 0 0,0-3-24 0 0,0 5-8 0 0,0-2 0 0 0,0-1-40 0 0,0 0-8 0 0,-2-4 0 0 0,-1-1 0 0 0,0 1-64 0 0,3-5 80 0 0,0 0-80 0 0,-2 2 80 0 0,-3 0-80 0 0,2-2 0 0 0,1-2 0 0 0,-3 0 64 0 0,5-3-64 0 0,-3-2 0 0 0,-3 0 0 0 0,6-2 0 0 0,-1 0 0 0 0,1-2 0 0 0,0 1 0 0 0,0-2 64 0 0,1-1-64 0 0,2-1 80 0 0,0 1-80 0 0,0-1 80 0 0,2 3-80 0 0,0-3 0 0 0,0 2 0 0 0,3 1 0 0 0,-2 0 0 0 0,6 4 0 0 0,-5-3-80 0 0,4 4 80 0 0,-4-1-240 0 0,4 1 0 0 0,-3 1 0 0 0,3 1 0 0 0,-5-2-784 0 0,6 4-151 0 0,-6-1-33 0 0</inkml:trace>
  <inkml:trace contextRef="#ctx0" brushRef="#br2" timeOffset="96">5542 11744 11544 0 0,'0'0'256'0'0,"0"0"48"0"0,-7-5 16 0 0,6 2 0 0 0,1 3-256 0 0,-10 0-64 0 0,2 0 0 0 0,-2 3 0 0 0,-2-3 680 0 0,2 2 120 0 0,0 3 32 0 0,-1 2 0 0 0,2-2-129 0 0,0 3-31 0 0,2 1 0 0 0,2 3 0 0 0,0-1-192 0 0,-2 4-48 0 0,6-4-8 0 0,-2 2 0 0 0,-3-1-192 0 0,4 0-40 0 0,2-1 0 0 0,0 0-8 0 0,0 3 8 0 0,2-2 8 0 0,2 0 0 0 0,-2 0 0 0 0,6-3-200 0 0,0-1 0 0 0,-1-2 0 0 0,4-1 0 0 0,0-3 0 0 0,1 1 0 0 0,3-3 0 0 0,2 0 0 0 0,-2-3-328 0 0,-1 1-88 0 0,8-5-8 0 0,-7 0-5199 0 0,3-1-1033 0 0</inkml:trace>
  <inkml:trace contextRef="#ctx0" brushRef="#br2" timeOffset="97">5710 11750 10136 0 0,'0'0'896'0'0,"0"0"-712"0"0,0 0-184 0 0,0 0 0 0 0,0 0 608 0 0,0 0 96 0 0,0 0 8 0 0,0 0 8 0 0,0 0-256 0 0,0 0-48 0 0,7 2-16 0 0,5-2 0 0 0,0 0-128 0 0,3 3-24 0 0,0-6-8 0 0,3 3-1 0 0,4 0 73 0 0,-4 0 8 0 0,0 0 8 0 0,0 0 0 0 0,2 0-264 0 0,-2 0-64 0 0,3-2 0 0 0,-1 2-4791 0 0,-6-4-969 0 0</inkml:trace>
  <inkml:trace contextRef="#ctx0" brushRef="#br2" timeOffset="98">4587 11775 11200 0 0,'-9'2'496'0'0,"9"-2"104"0"0,0 0-480 0 0,-3 7-120 0 0,1-2 0 0 0,-2 1 0 0 0,3 1 424 0 0,-3 3 64 0 0,2-2 16 0 0,0 2 0 0 0,-4 1-24 0 0,3-2 0 0 0,2 1 0 0 0,-5 2 0 0 0,4-4-25 0 0,-1 1-7 0 0,3 5 0 0 0,0-1 0 0 0,0-3-184 0 0,3-1-40 0 0,-1 3 0 0 0,4-4-8 0 0,-5 2-120 0 0,4-3-16 0 0,1-1-8 0 0,1-1 0 0 0,4-1 80 0 0,-4-2 8 0 0,5-2 8 0 0,-6-2 0 0 0,2 0-248 0 0,2-1-48 0 0,1-2-16 0 0,0-5 0 0 0,-1 1 144 0 0,1 0-96 0 0,-4-1 96 0 0,4-1-80 0 0,-6-1 80 0 0,1 1 0 0 0,0-2 0 0 0,-4 1-64 0 0,2-4 64 0 0,-4 1 0 0 0,0 1 0 0 0,-4-1 0 0 0,0 1 0 0 0,-2 3 0 0 0,2 3 0 0 0,-1-2 0 0 0,-1 1 0 0 0,1 4 64 0 0,-5 0-64 0 0,-1 0 0 0 0,7 2 0 0 0,-4-1 0 0 0,0 8 0 0 0,-1-1 0 0 0,5-1-112 0 0,-3 1-8 0 0,-1 2 0 0 0,-1 0 0 0 0,1 0-56 0 0,7-1-16 0 0,1 3 0 0 0,0 1 0 0 0,-3-5-1440 0 0,3 4-287 0 0,7 5-57 0 0,2-2-8 0 0</inkml:trace>
  <inkml:trace contextRef="#ctx0" brushRef="#br2" timeOffset="99">11082 11892 11520 0 0,'0'0'1024'0'0,"0"0"-824"0"0,0 0-200 0 0,0 0 0 0 0,0 0 376 0 0,0 0 32 0 0,6-2 8 0 0,-1-3 0 0 0,0 3-312 0 0,1-1-104 0 0,2-2 72 0 0,-4 2-72 0 0,2-2 64 0 0,-2 0-64 0 0,2-1 64 0 0,1 1-64 0 0,-2 1 248 0 0,-2-3 8 0 0,2-1 0 0 0,-3 2 0 0 0,3-2-56 0 0,-2 4-8 0 0,2-3 0 0 0,-2 0-1 0 0,-1 1-111 0 0,-2-1-80 0 0,0 0 96 0 0,0 2-96 0 0,0 0 120 0 0,-2 1-32 0 0,-1 2-8 0 0,2 0 0 0 0,-6-2 136 0 0,2 4 24 0 0,-1 0 8 0 0,2 0 0 0 0,-4 0-88 0 0,1 4-24 0 0,1-2 0 0 0,-4 3 0 0 0,0 1 64 0 0,0 4 16 0 0,-1-1 0 0 0,1 1 0 0 0,-1 2-16 0 0,4 3 0 0 0,-1-4 0 0 0,0 3 0 0 0,3 0-72 0 0,0-4-8 0 0,4 2-8 0 0,-3 1 0 0 0,4 1-48 0 0,0 0 0 0 0,4-5-64 0 0,1 3 96 0 0,-1-3-96 0 0,1 0 0 0 0,3-4 0 0 0,0 1 0 0 0,2-1 0 0 0,1 2-144 0 0,0-7 32 0 0,3 3 8 0 0,-1-3-376 0 0,3-3-80 0 0,-1 2-16 0 0,4-5-7039 0 0</inkml:trace>
  <inkml:trace contextRef="#ctx0" brushRef="#br2" timeOffset="100">2711 11780 2760 0 0,'0'0'120'0'0,"0"0"32"0"0,0 0-152 0 0,0 0 0 0 0,0 0 0 0 0,0-5 0 0 0,0 3 792 0 0,0 2 128 0 0,0 0 24 0 0,0 0 8 0 0,0-5-376 0 0,0 0-80 0 0,0 5-16 0 0,0 0 0 0 0,4-1-48 0 0,-4 1-16 0 0,0 0 0 0 0,0 0 0 0 0,0-4-40 0 0,0 4-16 0 0,0 0 0 0 0,0 0 0 0 0,0 0 24 0 0,0 0 8 0 0,0 0 0 0 0,0 0 0 0 0,0 0 32 0 0,0 0 8 0 0,6 5 0 0 0,-6 0 0 0 0,2 2-48 0 0,2 0 0 0 0,-4 3-8 0 0,0-5-1 0 0,0 4-39 0 0,0 1-8 0 0,0 2 0 0 0,1 0 0 0 0,-1 1-184 0 0,3-2-40 0 0,-3-2-8 0 0,2 1 0 0 0,2-1-24 0 0,-2 2-8 0 0,1-5 0 0 0,0 4 0 0 0,1-3-64 0 0,-1 0 0 0 0,2-1 0 0 0,0 2 64 0 0,-5-8-64 0 0,8 4 0 0 0,-1-1 0 0 0,-3-2 0 0 0,6-1-160 0 0,-2 0 8 0 0,-2-1 0 0 0,6-2 0 0 0,-6-1-448 0 0,6-1-88 0 0,-5-4-15 0 0</inkml:trace>
  <inkml:trace contextRef="#ctx0" brushRef="#br2" timeOffset="101">11391 11766 11488 0 0,'0'0'256'0'0,"-5"0"48"0"0,0 0 16 0 0,1-2 0 0 0,-2 2-256 0 0,0 0-64 0 0,-1 0 0 0 0,2 2 0 0 0,5-2 296 0 0,-6 2 56 0 0,0 0 0 0 0,0 3 8 0 0,0-2 48 0 0,0 1 8 0 0,-1 1 0 0 0,2 0 0 0 0,1-2 96 0 0,-5 2 15 0 0,4-1 9 0 0,3 4 0 0 0,-3-2-328 0 0,2 2-64 0 0,-1-4-16 0 0,4 2 0 0 0,0 4-48 0 0,4-3-16 0 0,1 2 0 0 0,0 1 0 0 0,3-7-64 0 0,0 5 80 0 0,-1 1-80 0 0,0-3 80 0 0,-3-1-16 0 0,1 1-64 0 0,0 4 96 0 0,3-3-32 0 0,0 3 0 0 0,-1-4 0 0 0,0 2 0 0 0,-1-3 0 0 0,-1 3 80 0 0,-2-4 16 0 0,-3-4 0 0 0,5 7 0 0 0,-5-7-160 0 0,0 0 0 0 0,0 0 0 0 0,0 0 0 0 0,0 4 80 0 0,-5 3-16 0 0,2-4 0 0 0,-4-2 0 0 0,1 4 0 0 0,-1-1 0 0 0,-1-4 0 0 0,-1 2 0 0 0,0-2-64 0 0,-1 0 0 0 0,-1 1 0 0 0,1-1 0 0 0,2-1-120 0 0,-2 1-8 0 0,1-2-8 0 0,3-2 0 0 0,1 4-1480 0 0,5 0-296 0 0</inkml:trace>
  <inkml:trace contextRef="#ctx0" brushRef="#br2" timeOffset="102">10779 11853 9216 0 0,'0'0'816'0'0,"-2"-7"-656"0"0,2 1-160 0 0,-4-2 0 0 0,4 4 920 0 0,0-3 144 0 0,0 7 32 0 0,0-5 8 0 0,0 5-408 0 0,0 0-88 0 0,0 0-8 0 0,0 0-9 0 0,0 0-175 0 0,0 0-40 0 0,0 0-8 0 0,0 0 0 0 0,0 0 16 0 0,4 5 0 0 0,-2 2 0 0 0,0 1 0 0 0,-2 5-256 0 0,3-2-56 0 0,-1 1-8 0 0,2 1 0 0 0,-3 0-64 0 0,2 2 64 0 0,2-1-64 0 0,-2-2 64 0 0,0 0 0 0 0,0 0-64 0 0,-1 0 96 0 0,0-2-32 0 0,1-1-64 0 0,2 3 0 0 0,-2-2 72 0 0,-2-3-72 0 0,2-1 0 0 0,-3-6 64 0 0,0 0-64 0 0,0 0 0 0 0,0 0 96 0 0,0 0-24 0 0,7 0 0 0 0,-2-2 0 0 0,-1-2 136 0 0,-2-1 24 0 0,5-1 8 0 0,-2-5 0 0 0,-1 4-240 0 0,-2-5 64 0 0,4-3-64 0 0,-1 2 0 0 0,0-2 0 0 0,-2 3 0 0 0,2 1 0 0 0,1-4 0 0 0,1 1 0 0 0,0-1 0 0 0,-2 1 0 0 0,3-1 0 0 0,-3 4-232 0 0,7-3-96 0 0,-5 3-24 0 0,3 2 0 0 0,-2 0-1000 0 0,-1 2-208 0 0,8-5-39 0 0,-2 11-1 0 0</inkml:trace>
  <inkml:trace contextRef="#ctx0" brushRef="#br2" timeOffset="103">6785 11782 7832 0 0,'-6'-2'696'0'0,"0"-3"-560"0"0,6 5-136 0 0,0 0 0 0 0,-6 0 800 0 0,-2-2 136 0 0,2-1 24 0 0,2 2 8 0 0,-2 1-96 0 0,-2 0-16 0 0,-2 1-8 0 0,1 2 0 0 0,8 2-384 0 0,-8-1-81 0 0,-5 3-7 0 0,3 2-8 0 0,7 0-64 0 0,-8 2-16 0 0,-3 3 0 0 0,1 0 0 0 0,7-2-136 0 0,2 2-32 0 0,0-3-8 0 0,-3 0 0 0 0,-2 4-112 0 0,5-5 0 0 0,5 4 0 0 0,0-2 0 0 0,-9-1 0 0 0,9-1 0 0 0,5-4 0 0 0,4 1 0 0 0,0-3 0 0 0,-3 1 0 0 0,7-5 0 0 0,4 0 0 0 0,0-5-128 0 0,-1 1-56 0 0,-3-3-8 0 0,-1-2 0 0 0,7-2-96 0 0,-4 1-16 0 0,-4-1-8 0 0,-1-1 0 0 0,-2 2 176 0 0,-2-5 32 0 0,6 1 8 0 0,-11 1 0 0 0,-1-1 96 0 0,3 3 0 0 0,2 0 0 0 0,-5 1 0 0 0,-2 2 184 0 0,-1-2-24 0 0,0 2 0 0 0,3 5 0 0 0,0 3 144 0 0,0 0 24 0 0,-1-5 8 0 0,1 5 0 0 0,0 0-16 0 0,0 0-8 0 0,-8 5 0 0 0,4-2 0 0 0,4-3-248 0 0,-1 9-64 0 0,-3 1 0 0 0,3 2 0 0 0,-5-2 96 0 0,6 0-8 0 0,0 2-8 0 0,-2 2 0 0 0,-2-1-80 0 0,4 1 0 0 0,4 0 0 0 0,-2 0 0 0 0,-2-3 0 0 0,6 3-96 0 0,0-3 16 0 0,6-2 8 0 0,-3 1-1008 0 0,0-2-200 0 0,-3 0-31 0 0</inkml:trace>
  <inkml:trace contextRef="#ctx0" brushRef="#br2" timeOffset="104">8163 11787 6912 0 0,'-2'-2'608'0'0,"2"2"-480"0"0,0 0-128 0 0,-5-5 0 0 0,1 3 1152 0 0,2-1 216 0 0,-3-2 40 0 0,5 5 0 0 0,-3-1-552 0 0,-4 1-120 0 0,2 0-16 0 0,-3 0-8 0 0,3 1-273 0 0,-4 2-55 0 0,4-1-16 0 0,-4 3 0 0 0,1-3-48 0 0,-2 5-16 0 0,2-2 0 0 0,0 1 0 0 0,2 1-104 0 0,-2 2-16 0 0,2 1-8 0 0,3-4 0 0 0,-2 4-112 0 0,5-1-64 0 0,-4 1 80 0 0,8-1-80 0 0,-4-4 0 0 0,5 3 0 0 0,-2-4 0 0 0,-3-4 0 0 0,5 5 0 0 0,0 0 0 0 0,2-1 0 0 0,4-1 0 0 0,-3-2 104 0 0,2 3-24 0 0,0 1-8 0 0,2-3 0 0 0,0-1-72 0 0,-2 1 96 0 0,2 0-96 0 0,-2-2 96 0 0,-1 6-96 0 0,-1-5 0 0 0,-1 4 0 0 0,2-2 0 0 0,1 0 0 0 0,-6 3 0 0 0,1-4 0 0 0,1 1 0 0 0,-1-1 0 0 0,-5-2 0 0 0,0 0 0 0 0,0 0 0 0 0,0 0 0 0 0,0 0 0 0 0,0 0 0 0 0,0 0 64 0 0,0 0 0 0 0,-8 4 0 0 0,4 1 0 0 0,-4-3 0 0 0,-3-2-64 0 0,-2 3 0 0 0,3-2 0 0 0,-6 2 0 0 0,1-6 0 0 0,-1 3-88 0 0,5-1 24 0 0,-3 1 0 0 0,4-3-360 0 0,2 3-72 0 0,1-2-16 0 0,3 2-7087 0 0</inkml:trace>
  <inkml:trace contextRef="#ctx0" brushRef="#br2" timeOffset="105">12934 11882 9216 0 0,'0'0'816'0'0,"0"0"-656"0"0,0 0-160 0 0,1 4 0 0 0,2 4 640 0 0,-3-8 96 0 0,2 4 24 0 0,-2 2 0 0 0,0 3-272 0 0,0-4-48 0 0,0-5-16 0 0,0 0 0 0 0,0 8 16 0 0,0-8 0 0 0,0 4 0 0 0,0-4-1 0 0,0 0 57 0 0,0 0 16 0 0,0 0 0 0 0,0 0 0 0 0,0 0-288 0 0,0 0-48 0 0,0 0-16 0 0,0 0 0 0 0,-5 0-160 0 0,5 0 0 0 0,0 0 0 0 0,0 0 0 0 0,-5-3 0 0 0,5 2 0 0 0,0-5 0 0 0,0 1 0 0 0,4-2 0 0 0,-3 2 0 0 0,4-2 0 0 0,1-3 0 0 0,-1 4 0 0 0,0-5 0 0 0,3 2 0 0 0,-1-3 0 0 0,-2 0 0 0 0,3 1 0 0 0,1 1 0 0 0,-2 1 0 0 0,1 2 160 0 0,-1 1 0 0 0,0-1 0 0 0,-1 2 0 0 0,3 3-72 0 0,-5-2-24 0 0,1 1 0 0 0,0 1 0 0 0,-5 2-64 0 0,0 0 0 0 0,0 0 0 0 0,0 0 0 0 0,0 0 0 0 0,5 5 0 0 0,0-1 0 0 0,-1 6 0 0 0,-4 0 0 0 0,0 3 0 0 0,0-2 0 0 0,0 1 0 0 0,-4 1 0 0 0,4 0 0 0 0,-2 1 0 0 0,-1 2 0 0 0,3-3 0 0 0,0 1 0 0 0,3 0 0 0 0,-1-2 0 0 0,2-1-80 0 0,-2-1-32 0 0,4 1-8 0 0,-2-5 0 0 0,2 5-216 0 0,1-7-48 0 0,1-1 0 0 0,2 2-8 0 0,1-5-560 0 0,2 0-103 0 0,-3-1-33 0 0,2-4-3128 0 0,2 3-624 0 0</inkml:trace>
  <inkml:trace contextRef="#ctx0" brushRef="#br2" timeOffset="106">10184 11984 5528 0 0,'-3'-2'488'0'0,"3"2"-392"0"0,0 0-96 0 0,0 0 0 0 0,0 0 1040 0 0,0 0 184 0 0,0 0 40 0 0,7-5 8 0 0,-1 1-760 0 0,-2-1-160 0 0,4 1-24 0 0,1-3-8 0 0,-2 0 32 0 0,0-2 0 0 0,4 0 0 0 0,-4 0 0 0 0,4 1-216 0 0,-4 0-40 0 0,5-2 0 0 0,-2 1-8 0 0,-3-2 40 0 0,-2 0 16 0 0,3-1 0 0 0,-2 0 0 0 0,-4 4-8 0 0,0-2 0 0 0,1-3 0 0 0,-3 3 0 0 0,0 3 56 0 0,0 4 16 0 0,-3-5 0 0 0,-1 4 0 0 0,0-1-8 0 0,-4 5-1 0 0,1-2 1 0 0,0 4 0 0 0,-1 0-8 0 0,-3 3 0 0 0,1 0 0 0 0,-1 1 0 0 0,-2 1 48 0 0,1 5 8 0 0,0 0 0 0 0,0 0 0 0 0,2 1 56 0 0,0-2 16 0 0,0 1 0 0 0,2 3 0 0 0,3-1-216 0 0,0 1-40 0 0,5-1 0 0 0,0 0-64 0 0,2 2 64 0 0,1-4-64 0 0,0-1 0 0 0,5 0 0 0 0,0 1 0 0 0,4-2 0 0 0,-2-3 0 0 0,4-1 0 0 0,1-1-88 0 0,3-4-40 0 0,0 2-16 0 0,3-3 0 0 0,-2-3-448 0 0,5-1-88 0 0,0 0-24 0 0,0-5-6487 0 0</inkml:trace>
  <inkml:trace contextRef="#ctx0" brushRef="#br2" timeOffset="107">7136 11824 12672 0 0,'0'0'560'0'0,"-1"-5"112"0"0,-1-2-536 0 0,-1 0-136 0 0,-6 0 0 0 0,7 2 0 0 0,-3 2 488 0 0,1-2 72 0 0,-5 0 16 0 0,-1 4 0 0 0,-4 1-33 0 0,4 0-7 0 0,6 0 0 0 0,-7 1 0 0 0,-1 4-112 0 0,-1 0-16 0 0,5 1-8 0 0,-2 1 0 0 0,2 2-200 0 0,-2 3-40 0 0,1-1 0 0 0,6 1-8 0 0,-1 1-56 0 0,-1 1-16 0 0,-3-3 0 0 0,6 6 0 0 0,7-5-80 0 0,-3-1 0 0 0,-2 0 0 0 0,3 1 0 0 0,-1-4 0 0 0,6 0 0 0 0,3-2 0 0 0,-6-1 0 0 0,3-3-96 0 0,2-2 8 0 0,5-2 8 0 0,1 0 0 0 0,-6-3-80 0 0,2 1-24 0 0,2-4 0 0 0,-1 2 0 0 0,-1-1-64 0 0,0-2-8 0 0,-9 0-8 0 0,6-2 0 0 0,-3 0 176 0 0,1 3 88 0 0,-5-2-80 0 0,1-1 80 0 0,-3 2 0 0 0,0 0 0 0 0,0 0 0 0 0,-3 2 0 0 0,3 1 0 0 0,-2-2 104 0 0,-1 1-32 0 0,-1 2-8 0 0,1 3 136 0 0,0-3 24 0 0,3 5 8 0 0,0 0 0 0 0,-6 0-40 0 0,6 0-16 0 0,-3 5 0 0 0,1 0 0 0 0,1 2-88 0 0,1-1-24 0 0,-4 4 0 0 0,8-1 0 0 0,-3 1 0 0 0,1 3-64 0 0,-2 0 96 0 0,3 4-32 0 0,3 0-64 0 0,-3 5 96 0 0,-1-4-96 0 0,-2 3 96 0 0,1-2-32 0 0,6 4 0 0 0,-5-6 0 0 0,1 3 0 0 0,-3 4 24 0 0,2-4 0 0 0,1 1 0 0 0,-1-1 0 0 0,-2 4-88 0 0,0-4 96 0 0,2-1-96 0 0,-2-2 96 0 0,0 1-32 0 0,0 1-64 0 0,-2-4 96 0 0,0 0-32 0 0,-1-2 56 0 0,-2-1 8 0 0,-4-1 0 0 0,3-2 0 0 0,0-2-56 0 0,0 0-8 0 0,-11-4 0 0 0,2-1 0 0 0,-1-2-64 0 0,-2-2 0 0 0,6-3 0 0 0,-7 0 0 0 0,-6-2 0 0 0,1-2 0 0 0,12 3-96 0 0,-1-6 96 0 0,-3 2-816 0 0,4-2-104 0 0,4 0-16 0 0,6-5-7295 0 0</inkml:trace>
  <inkml:trace contextRef="#ctx0" brushRef="#br2" timeOffset="108">12102 11830 8288 0 0,'0'0'736'0'0,"0"0"-584"0"0,0 0-152 0 0,0 0 0 0 0,-2-1 1088 0 0,-7-4 192 0 0,3 4 40 0 0,2-3 8 0 0,4 4-696 0 0,-5 0-144 0 0,0 4-24 0 0,0-3-8 0 0,-1-1 31 0 0,-1 5 9 0 0,1 1 0 0 0,1 4 0 0 0,-2-4-16 0 0,1 6 0 0 0,4-3 0 0 0,-2 3 0 0 0,0-3-264 0 0,2 0-56 0 0,4 3-16 0 0,-2-1 0 0 0,0-2-48 0 0,4 0 0 0 0,-2 0-8 0 0,2 0 0 0 0,5-2-88 0 0,-5 1 0 0 0,5-3-80 0 0,0 0 80 0 0,0-5 0 0 0,0 2 0 0 0,3 2 0 0 0,-2-4 0 0 0,4-4 0 0 0,-3 2 0 0 0,0-3 0 0 0,1 0 0 0 0,-2-5 0 0 0,0 3 0 0 0,2 0 0 0 0,-6-2 0 0 0,3 0 0 0 0,-2 0 0 0 0,-1-2 0 0 0,-2 1 0 0 0,-1-4 0 0 0,-3 3 0 0 0,0 0 0 0 0,0-3 0 0 0,-3 2 0 0 0,1 0 0 0 0,0 1 0 0 0,-4 3 0 0 0,2-2 0 0 0,-4 5 0 0 0,-2-1 0 0 0,1 1 0 0 0,0 3 0 0 0,-2-1 0 0 0,0 3 0 0 0,-1 3 0 0 0,2 2-88 0 0,-4-1 88 0 0,5 3-96 0 0,-2 2 96 0 0,0 0-160 0 0,7 1 32 0 0,-5-2 0 0 0,5 4 0 0 0,1 0-432 0 0,3 0-80 0 0,3-4-24 0 0,0 3-4359 0 0,-2-2-865 0 0</inkml:trace>
  <inkml:trace contextRef="#ctx0" brushRef="#br2" timeOffset="109">9178 11818 8464 0 0,'0'0'376'0'0,"0"0"72"0"0,-1-4-352 0 0,-3 2-96 0 0,2-4 0 0 0,-3 2 0 0 0,-1-1 840 0 0,2 3 152 0 0,1-1 32 0 0,-3 3 8 0 0,0-3-272 0 0,0 1-56 0 0,-2 2-16 0 0,0 2 0 0 0,0 2-233 0 0,-2 0-39 0 0,2 1-16 0 0,-2 2 0 0 0,2 2-120 0 0,-2 3-24 0 0,-3 1-8 0 0,5-1 0 0 0,1 0-88 0 0,-1 1-24 0 0,-2-1 0 0 0,5 4 0 0 0,2-3 24 0 0,3-1 0 0 0,-2 2 0 0 0,2-3 0 0 0,5-2-160 0 0,-2 1 0 0 0,1-2 0 0 0,4 0 0 0 0,0-1-96 0 0,-1-6-56 0 0,4 2-8 0 0,-1-1 0 0 0,0-2 80 0 0,2-2 16 0 0,-6-1 0 0 0,5-1 0 0 0,-4 0-16 0 0,4-1 0 0 0,-4-5 0 0 0,1 4 0 0 0,-3-6-8 0 0,0 3 0 0 0,-1 3 0 0 0,-2-6 0 0 0,1 3 88 0 0,-1 1 0 0 0,0-5 0 0 0,-4 2 0 0 0,2 1 0 0 0,-2 1 0 0 0,-1 0 64 0 0,3 0-64 0 0,-2 0 80 0 0,-2-1-16 0 0,4 4-64 0 0,-2 1 96 0 0,2-2 40 0 0,0 7 8 0 0,0 0 0 0 0,0 0 0 0 0,0 0 24 0 0,0 0 8 0 0,0 0 0 0 0,0 0 0 0 0,0 0-80 0 0,0 0-24 0 0,0 0 0 0 0,0 7 0 0 0,0 3 24 0 0,0-2 0 0 0,0 4 0 0 0,0-3 0 0 0,0 2-96 0 0,0-1 0 0 0,0 2 72 0 0,0 0-72 0 0,-3 0 0 0 0,3 2 0 0 0,3-2 0 0 0,-1-4 0 0 0,2 2-120 0 0,-2-1-8 0 0,1-1 0 0 0,4-2-5343 0 0,-2-1-1081 0 0</inkml:trace>
  <inkml:trace contextRef="#ctx0" brushRef="#br2" timeOffset="110">12818 11788 12528 0 0,'0'0'552'0'0,"0"0"120"0"0,0 0-544 0 0,0 0-128 0 0,0 0 0 0 0,0 0 0 0 0,0 0 320 0 0,-4 4 40 0 0,3 0 8 0 0,-2 1 0 0 0,1 2 88 0 0,2 2 24 0 0,-7-2-1 0 0,7 3 1 0 0,-1-2 48 0 0,1 2 16 0 0,-3 1 0 0 0,1 0 0 0 0,2 3-208 0 0,0-2-40 0 0,0-4-8 0 0,0 3 0 0 0,2 2-168 0 0,-2-2-40 0 0,3-4-8 0 0,-3 2 0 0 0,1-2-72 0 0,-1 0 0 0 0,3 1 0 0 0,-3-8 0 0 0,0 0 0 0 0,0 0-128 0 0,0 0 32 0 0,0 0 8 0 0,0 0-776 0 0,0 0-152 0 0,0 0-32 0 0,6-5-6119 0 0</inkml:trace>
  <inkml:trace contextRef="#ctx0" brushRef="#br2" timeOffset="111">10668 11808 5064 0 0,'-5'-2'448'0'0,"2"-1"-352"0"0,-2 1-96 0 0,0 0 0 0 0,-3 2 1728 0 0,3-3 320 0 0,-3 3 72 0 0,1 0 16 0 0,-4 0-1304 0 0,1 3-256 0 0,0-1-48 0 0,2 3-16 0 0,-2-3-184 0 0,2 5-41 0 0,0 3 1 0 0,3-5-8 0 0,-1 5 24 0 0,-1-1 8 0 0,-4 3 0 0 0,4-1 0 0 0,4 1 32 0 0,-2 0 8 0 0,3-1 0 0 0,-1 2 0 0 0,1-1-272 0 0,4 0-80 0 0,1-2 0 0 0,2 2 0 0 0,0-2 0 0 0,1-4 0 0 0,-5 0 0 0 0,8-1 0 0 0,-1 1-168 0 0,-1-5-64 0 0,6-1-16 0 0,-3 0 0 0 0,4 0 104 0 0,-7-1 16 0 0,2-5 8 0 0,1 1 0 0 0,-3-1-40 0 0,0 0 0 0 0,1 1-8 0 0,-3-4 0 0 0,3 1 104 0 0,-7 0 64 0 0,3-1-80 0 0,-4-3 80 0 0,0 2 0 0 0,0-1 0 0 0,0 3 0 0 0,0-4 0 0 0,-4 2 64 0 0,4 2 16 0 0,-1-1 0 0 0,-2 0 0 0 0,1 1 104 0 0,-1 2 16 0 0,3-1 8 0 0,0 3 0 0 0,0-2 16 0 0,0 6 0 0 0,0 0 0 0 0,0 0 0 0 0,0 0-72 0 0,0 0-16 0 0,0 0 0 0 0,0 0 0 0 0,0 10-136 0 0,0-3 0 0 0,0 1 0 0 0,0 2 0 0 0,0 1 0 0 0,0 0 0 0 0,3 1 0 0 0,-3-1 0 0 0,0 4 0 0 0,2-4 0 0 0,1 3 0 0 0,2-2 0 0 0,-1-2-88 0 0,-3 2 8 0 0,5-2 0 0 0,-2-3 0 0 0,2 4-920 0 0,-1-5-184 0 0,-1 0-40 0 0</inkml:trace>
  <inkml:trace contextRef="#ctx0" brushRef="#br2" timeOffset="112">9250 11868 5984 0 0,'0'-12'536'0'0,"0"12"-432"0"0,-2-5-104 0 0,4-1 0 0 0,-2 1 1152 0 0,0-1 216 0 0,0 1 40 0 0,0 5 0 0 0,-2-5-416 0 0,2 5-80 0 0,0 0-16 0 0,0 0-8 0 0,0 0-240 0 0,0 0-41 0 0,0 0-15 0 0,0 0 0 0 0,0 0-224 0 0,0 5-48 0 0,-2 1 0 0 0,2 4-8 0 0,0-1-152 0 0,0 0-32 0 0,-3 2-8 0 0,0 3 0 0 0,3-3-56 0 0,-2 2-64 0 0,2-2 88 0 0,0 0-88 0 0,0 1 80 0 0,0-4-80 0 0,0-1 64 0 0,0 0-64 0 0,-2 0 0 0 0,2-7 0 0 0,0 0 64 0 0,0 0-64 0 0,0 0 0 0 0,0 0 0 0 0,0 0 0 0 0,4-2 0 0 0,2-3 0 0 0,-2 1 0 0 0,-4-6 0 0 0,6 4 0 0 0,-4-5-72 0 0,3 1 72 0 0,-2 1 0 0 0,-1-2 0 0 0,2 1 0 0 0,-2 1 0 0 0,0-3 0 0 0,2 4 0 0 0,0-4 0 0 0,2 3 0 0 0,-1 0 0 0 0,-1 0 0 0 0,2-1 0 0 0,-1 4 0 0 0,1 1 0 0 0,1 0 0 0 0,0 3 64 0 0,1 2-64 0 0,-3-2 0 0 0,0 2 72 0 0,-5 0-8 0 0,5 2 0 0 0,-2 2 0 0 0,2 4 0 0 0,-1-2-64 0 0,1 2 96 0 0,-5 0-96 0 0,1 2 96 0 0,5-1-96 0 0,-4 3 0 0 0,1-4 0 0 0,0 3 64 0 0,0 1-64 0 0,-2-1 0 0 0,5 0 0 0 0,-1 2 0 0 0,-5-4-136 0 0,5 2 8 0 0,-3-4 0 0 0,4 0 0 0 0,0 2-520 0 0,-2-4-104 0 0,4-1-16 0 0,-3-2-6591 0 0</inkml:trace>
  <inkml:trace contextRef="#ctx0" brushRef="#br2" timeOffset="113">7772 11892 10912 0 0,'0'0'240'0'0,"0"0"48"0"0,0 7 16 0 0,2 3 0 0 0,1-3-240 0 0,-3-2-64 0 0,2 1 0 0 0,-2-6 0 0 0,0 6 512 0 0,0-6 96 0 0,0 6 24 0 0,0-6 0 0 0,0 8-40 0 0,0-8-8 0 0,0 0 0 0 0,0 0-1 0 0,0 0-207 0 0,0 0-48 0 0,0 0-8 0 0,0 0 0 0 0,0 0-112 0 0,0 0-24 0 0,0 0-8 0 0,0 0 0 0 0,3-5-72 0 0,2-1-8 0 0,-2-2-8 0 0,1 1 0 0 0,3-1-16 0 0,-5-1 0 0 0,3-1 0 0 0,0-1 0 0 0,0 2 0 0 0,3-3 0 0 0,-6 3 0 0 0,5-2 0 0 0,-4 1 80 0 0,4 4 8 0 0,-3-2 8 0 0,1 4 0 0 0,1-3-40 0 0,-1 3-16 0 0,-5 4 0 0 0,0 0 0 0 0,5 0-112 0 0,-5 0 0 0 0,0 0 0 0 0,0 0 0 0 0,5 4 0 0 0,-1 3 0 0 0,-4 0 64 0 0,4 0-64 0 0,2 2 0 0 0,-6 1 0 0 0,5-4 0 0 0,-3 3 0 0 0,0 1 0 0 0,3-2-96 0 0,-2-1 96 0 0,-1 3-104 0 0,5-2-384 0 0,-4 0-80 0 0,2-4-8 0 0,4 0-4631 0 0,-4 3-921 0 0</inkml:trace>
  <inkml:trace contextRef="#ctx0" brushRef="#br2" timeOffset="114">13303 11868 3680 0 0,'0'-5'328'0'0,"0"1"-264"0"0,0-4-64 0 0,0 4 0 0 0,-3-5 1672 0 0,0 1 320 0 0,1 2 64 0 0,-2 1 16 0 0,-1 0-1024 0 0,4 4-208 0 0,-7-4-40 0 0,3 2 0 0 0,-4 3-320 0 0,-1 3-64 0 0,2 0-17 0 0,1 0 1 0 0,-1 2-104 0 0,1 3-16 0 0,-3-5-8 0 0,2 5 0 0 0,-1 1-72 0 0,4 3-8 0 0,-2-3-8 0 0,2 2 0 0 0,-2-2-104 0 0,6 2-16 0 0,1 2-64 0 0,-2-2 96 0 0,2 0-32 0 0,0 1 0 0 0,2-4-64 0 0,3-1 96 0 0,-2 3-96 0 0,2-6 0 0 0,0 2 0 0 0,1-1 0 0 0,0-3 0 0 0,2 2-80 0 0,-2-3 80 0 0,-2-1-64 0 0,5-1-64 0 0,-2 1-16 0 0,1-6 0 0 0,-3 4 0 0 0,2-1 40 0 0,1-3 8 0 0,-2 2 0 0 0,-1-6 0 0 0,0 3 96 0 0,1-1 0 0 0,-2-1 0 0 0,-2 1 80 0 0,-2-2-16 0 0,4 3 0 0 0,-2-3 0 0 0,-2 1 0 0 0,0 1 144 0 0,0-1 24 0 0,0 1 8 0 0,0 1 0 0 0,0 2 48 0 0,0 5 0 0 0,0 0 8 0 0,0 0 0 0 0,0 0 8 0 0,0 0 0 0 0,0 0 0 0 0,0 0 0 0 0,0 7-240 0 0,0 2-64 0 0,3 3 0 0 0,-3-1 0 0 0,0 2 88 0 0,-3 4-24 0 0,6 1 0 0 0,-3 0 0 0 0,-3 2 40 0 0,6 2 8 0 0,-3 1 0 0 0,0-1 0 0 0,3 3 56 0 0,-3 2 16 0 0,0-3 0 0 0,0-1 0 0 0,5 2-24 0 0,-5 0-8 0 0,0-3 0 0 0,0 2 0 0 0,0 1-56 0 0,0-2-16 0 0,-4 0 0 0 0,3-5 0 0 0,-2 0-80 0 0,-2-1 0 0 0,-4-6 0 0 0,2 1 0 0 0,0-3 0 0 0,-3-1 80 0 0,-1-3-80 0 0,-2-1 80 0 0,-2 1-80 0 0,-1-5-72 0 0,0-2 72 0 0,1-2-104 0 0,0-1-784 0 0,0-4-152 0 0,2-2-32 0 0,0-3-4775 0 0,-1-1-953 0 0</inkml:trace>
  <inkml:trace contextRef="#ctx0" brushRef="#br2" timeOffset="115">7459 11812 10592 0 0,'-3'0'944'0'0,"-1"0"-752"0"0,-6 0-192 0 0,0 2 0 0 0,-2-2 464 0 0,1 1 56 0 0,1 2 16 0 0,0-1 0 0 0,-3 2-24 0 0,1 0-8 0 0,0 3 0 0 0,-3-1 0 0 0,3 3 8 0 0,-2 1 7 0 0,6-1 1 0 0,-6 2 0 0 0,6-2-120 0 0,1 2-24 0 0,2 2-8 0 0,-2-2 0 0 0,6-2-176 0 0,1 2-40 0 0,1-2-8 0 0,6 0 0 0 0,-5 1-144 0 0,3-4-72 0 0,3-2 8 0 0,2 1 0 0 0,-1 1 64 0 0,3-5 72 0 0,1-2-8 0 0,-1-3-64 0 0,1 2-144 0 0,0-3-80 0 0,-3 1-24 0 0,0-2 0 0 0,2-1 248 0 0,-1-3 0 0 0,-2 2 0 0 0,-2-1 0 0 0,1 1 0 0 0,-3-2 0 0 0,1 3 0 0 0,-4-3 0 0 0,4 1 88 0 0,-4 0-88 0 0,-2-1 80 0 0,2 4-80 0 0,1-3 232 0 0,-3 2 0 0 0,-3 2 0 0 0,1-2 0 0 0,2 1 48 0 0,0 6 8 0 0,0-5 0 0 0,0 5 0 0 0,0 0-32 0 0,0 0 0 0 0,0 0 0 0 0,0 0 0 0 0,-5 5-136 0 0,2 1-32 0 0,1 1-8 0 0,2 2 0 0 0,0 1-80 0 0,2-2 0 0 0,1 3 0 0 0,0 1 64 0 0,1-1-64 0 0,-1 0 0 0 0,2 2 0 0 0,-1-2 0 0 0,2 0 0 0 0,-1-1 0 0 0,2-1 0 0 0,2-1 0 0 0,-1-3-288 0 0,-1 1 8 0 0,1-2 0 0 0,2 0 0 0 0,-1-1-1096 0 0,1-3-216 0 0,-3-4-40 0 0</inkml:trace>
  <inkml:trace contextRef="#ctx0" brushRef="#br2" timeOffset="116">2968 11817 11664 0 0,'0'0'512'0'0,"0"0"112"0"0,0 0-496 0 0,0 0-128 0 0,0 0 0 0 0,0 0 0 0 0,0 0 472 0 0,0 0 72 0 0,0 0 8 0 0,0 0 8 0 0,0 0-48 0 0,0 0 0 0 0,0 0-9 0 0,0 0 1 0 0,0 0-168 0 0,0 0-32 0 0,0 0-8 0 0,0 0 0 0 0,0 0-136 0 0,0 0-24 0 0,0 0-8 0 0,0 0 0 0 0,0 0-128 0 0,0 0 80 0 0,0 0-80 0 0,0 0 64 0 0,0 0-64 0 0,0 0 0 0 0,0 0 0 0 0,0 0 64 0 0,0 0-64 0 0,0 0 0 0 0,0 0 0 0 0,0 0 64 0 0,-6 2-64 0 0,6-2 0 0 0,0 0 0 0 0,0 0-88 0 0,-6 0-72 0 0,6 0-8 0 0,0 0-8 0 0,0 0 0 0 0,0 0-984 0 0,0 0-199 0 0</inkml:trace>
  <inkml:trace contextRef="#ctx0" brushRef="#br2" timeOffset="117">12585 11825 15408 0 0,'0'0'336'0'0,"0"0"72"0"0,0 0 7 0 0,0 0 25 0 0,0 6-352 0 0,-1 4-88 0 0,1-3 0 0 0,0 0 0 0 0,-3-1 192 0 0,3 6 32 0 0,0 0 0 0 0,-3 1 0 0 0,3 4 80 0 0,-2-4 16 0 0,-1 3 8 0 0,0 0 0 0 0,1 2 48 0 0,0-2 8 0 0,-1 1 0 0 0,3 0 0 0 0,-3 0-280 0 0,3-2-104 0 0,0 4 88 0 0,0-3-88 0 0,0-3 0 0 0,0 2 0 0 0,3-4 0 0 0,-3 0 0 0 0,3 1 0 0 0,-3-3 0 0 0,0-2-64 0 0,2-2 64 0 0,0-2-352 0 0,-2-3-8 0 0,0 0-8 0 0,0 0 0 0 0,0 0-1000 0 0,0 0-200 0 0,0 0-31 0 0,0-7-4529 0 0</inkml:trace>
  <inkml:trace contextRef="#ctx0" brushRef="#br2" timeOffset="118">7620 11831 12176 0 0,'0'0'544'0'0,"0"0"104"0"0,0 0-520 0 0,0 0-128 0 0,0 0 0 0 0,0 0 0 0 0,0 0 496 0 0,0 0 72 0 0,0 0 8 0 0,0 0 8 0 0,7 5 104 0 0,-3 0 15 0 0,-1 2 9 0 0,-3 2 0 0 0,0-2-184 0 0,3 2-40 0 0,-1 0-8 0 0,-2 3 0 0 0,0-3-256 0 0,2 3-64 0 0,-2-1 0 0 0,2 1-8 0 0,-2-3-152 0 0,0-1 64 0 0,3-1-64 0 0,0 3 0 0 0,-3-4 0 0 0,0-6-160 0 0,0 0 16 0 0,0 0 8 0 0,0 0-816 0 0,0 0-160 0 0,5 3-32 0 0</inkml:trace>
  <inkml:trace contextRef="#ctx0" brushRef="#br2" timeOffset="119">9553 11897 10592 0 0,'-2'-5'472'0'0,"-2"5"96"0"0,4 0-456 0 0,0 0-112 0 0,0 0 0 0 0,0 0 0 0 0,0 0 816 0 0,0 0 144 0 0,0 0 24 0 0,-4 12 8 0 0,-2-7-504 0 0,1 5-96 0 0,2-2-17 0 0,2 1-7 0 0,1-9-72 0 0,-3 9-8 0 0,3 2-8 0 0,0-1 0 0 0,0-10-104 0 0,4 6-16 0 0,-1 4-8 0 0,2-4 0 0 0,-1 1-88 0 0,1-2-64 0 0,0 1 72 0 0,-1-3-72 0 0,-4-3 64 0 0,9 4-64 0 0,-4-1 0 0 0,0-3 0 0 0,2 0 0 0 0,-1-3 0 0 0,-2 2 0 0 0,3-2 0 0 0,-3-2 0 0 0,2 1 0 0 0,-5 2 0 0 0,3-2 0 0 0,-2-5-64 0 0,0 6 64 0 0,1-4 0 0 0,-3-2 0 0 0,0-1 0 0 0,2 4 128 0 0,1-5-16 0 0,-3 5 0 0 0,0-3 136 0 0,0 2 24 0 0,0-1 8 0 0,0 4 0 0 0,0 4 72 0 0,0 0 8 0 0,2-4 8 0 0,-2 4 0 0 0,0 0-240 0 0,0 0-40 0 0,0 0-16 0 0,6 4 0 0 0,-3 7-72 0 0,4-3 64 0 0,-4 4-64 0 0,0 2 64 0 0,2-1 0 0 0,-3 3-64 0 0,3 0 96 0 0,1 5-32 0 0,-2-3 16 0 0,3 3 0 0 0,-3-1 0 0 0,3 1 0 0 0,-1 2-80 0 0,-1-1 0 0 0,-1-1 72 0 0,0-1-72 0 0,1 4 232 0 0,-3-1 16 0 0,-2-4 0 0 0,0 0 0 0 0,0 0-184 0 0,0-4-64 0 0,-5-1 0 0 0,-1 0 0 0 0,0-3 96 0 0,-3-1-32 0 0,2-3-64 0 0,-4-1 96 0 0,1 0-96 0 0,0-3 0 0 0,0-3 0 0 0,-4 0-80 0 0,4 0-152 0 0,1-3-32 0 0,-4-4-8 0 0,-1 0 0 0 0,4-3-1424 0 0,-2 3-288 0 0</inkml:trace>
  <inkml:trace contextRef="#ctx0" brushRef="#br2" timeOffset="120">13847 12012 16184 0 0,'0'0'351'0'0,"0"0"81"0"0,0 0 16 0 0,0 0 0 0 0,0 0-352 0 0,0 0-96 0 0,0 0 0 0 0,0 0 0 0 0,0 0 288 0 0,0 0 32 0 0,0 0 16 0 0,0 0 0 0 0,0 0-136 0 0,0 0-24 0 0,0 0-8 0 0,0 0 0 0 0,0 0-784 0 0,0 0-160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20:44:41.054"/>
    </inkml:context>
    <inkml:brush xml:id="br0">
      <inkml:brushProperty name="width" value="0.05" units="cm"/>
      <inkml:brushProperty name="height" value="0.05" units="cm"/>
      <inkml:brushProperty name="color" value="#849398"/>
      <inkml:brushProperty name="fitToCurve" value="1"/>
    </inkml:brush>
  </inkml:definitions>
  <inkml:trace contextRef="#ctx0" brushRef="#br0">19796 3083 9152 0 0,'0'0'408'0'0,"0"0"80"0"0,0 0-392 0 0,0 0-96 0 0,0 0 0 0 0,0 0 0 0 0,0 0 512 0 0,0 0 88 0 0,0 0 8 0 0,0 0 8 0 0,0 0-32 0 0,0 0-8 0 0,0 0 0 0 0,0 0 0 0 0,0 0-200 0 0,12 2-48 0 0,-12-2-8 0 0,0 0 0 0 0,14 0-224 0 0,-14 0-96 0 0,0 0 64 0 0,14 5-64 0 0,-14-5 0 0 0,10 0 0 0 0,-10 0-72 0 0,17 0 72 0 0,-6 0-864 0 0,-11 0-128 0 0,12 0-16 0 0,-12 0-4440 0 0</inkml:trace>
  <inkml:trace contextRef="#ctx0" brushRef="#br0" timeOffset="1">19447 3086 11976 0 0,'0'0'256'0'0,"0"0"64"0"0,0 0 0 0 0,0 0 32 0 0,0 0-288 0 0,0 0-64 0 0,0 0 0 0 0,0 0 0 0 0,0 0 424 0 0,0 0 72 0 0,0 0 16 0 0,0 0 0 0 0,0 0 0 0 0,0 0 0 0 0,0 0-1 0 0,12 0 1 0 0,-12 0 0 0 0,0 0 0 0 0,0 0 0 0 0,9 0 0 0 0,-2 5-264 0 0,-7-5-56 0 0,0 0 0 0 0,0 0-8 0 0,0 0-184 0 0,0 0 0 0 0,0 0-80 0 0,8 0 80 0 0,-8 0-136 0 0,8 0 24 0 0,-3 2 8 0 0,1-2 0 0 0,-6 0-1192 0 0,9 4-240 0 0</inkml:trace>
  <inkml:trace contextRef="#ctx0" brushRef="#br0" timeOffset="2">20055 3107 5064 0 0,'0'0'224'0'0,"0"0"48"0"0,0 0-272 0 0,0 0 0 0 0,0 0 0 0 0,0 0 0 0 0,0 0 1376 0 0,0 0 224 0 0,0 0 48 0 0,0 0 8 0 0,0 0-792 0 0,0 0-152 0 0,0 0-32 0 0,0 0-8 0 0,7-4-264 0 0,-7 4-56 0 0,8 0-16 0 0,-8 0 0 0 0,0 0-248 0 0,0 0-88 0 0,0 0 0 0 0,13-2 72 0 0,-7 2-160 0 0,7 0-32 0 0,-13 0-8 0 0,0 0 0 0 0,8 0-1216 0 0,-1 0-240 0 0,-7 0-48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20:44:41.056"/>
    </inkml:context>
    <inkml:brush xml:id="br0">
      <inkml:brushProperty name="width" value="0.05" units="cm"/>
      <inkml:brushProperty name="height" value="0.05" units="cm"/>
      <inkml:brushProperty name="color" value="#333333"/>
      <inkml:brushProperty name="fitToCurve" value="1"/>
    </inkml:brush>
    <inkml:brush xml:id="br1">
      <inkml:brushProperty name="width" value="0.05" units="cm"/>
      <inkml:brushProperty name="height" value="0.05" units="cm"/>
      <inkml:brushProperty name="color" value="#849398"/>
      <inkml:brushProperty name="fitToCurve" value="1"/>
    </inkml:brush>
    <inkml:context xml:id="ctx1">
      <inkml:inkSource xml:id="inkSrc14">
        <inkml:traceFormat>
          <inkml:channel name="X" type="integer" min="-2.14748E9" max="2.14748E9" units="cm"/>
          <inkml:channel name="Y" type="integer" min="-2.14748E9" max="2.14748E9" units="cm"/>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OA" name="resolution" value="1000" units="1/rad"/>
          <inkml:channelProperty channel="OE" name="resolution" value="1000" units="1/rad"/>
        </inkml:channelProperties>
      </inkml:inkSource>
      <inkml:timestamp xml:id="ts1" timeString="2020-08-22T20:44:41.070"/>
    </inkml:context>
    <inkml:brush xml:id="br2">
      <inkml:brushProperty name="width" value="0.05" units="cm"/>
      <inkml:brushProperty name="height" value="0.05" units="cm"/>
      <inkml:brushProperty name="color" value="#849398"/>
      <inkml:brushProperty name="fitToCurve" value="1"/>
      <inkml:brushProperty name="ignorePressure" value="1"/>
    </inkml:brush>
  </inkml:definitions>
  <inkml:trace contextRef="#ctx0" brushRef="#br0">12911 1439 4608 0 0,'0'0'200'0'0,"0"0"48"0"0,-11-5-248 0 0,1 3 0 0 0,0-3 0 0 0,-2 2 0 0 0,0 6 1184 0 0,-3-3 184 0 0,-1 0 40 0 0,2 7 0 0 0,-7 5-688 0 0,1-2-144 0 0,-3 4-24 0 0,1 2-8 0 0,1 6-176 0 0,2 2-40 0 0,-3 0-8 0 0,-3 4 0 0 0,7-1 72 0 0,-5 0 16 0 0,2 6 0 0 0,6 0 0 0 0,0-1-176 0 0,3-5-32 0 0,4 0-8 0 0,4 1-1 0 0,4 1-71 0 0,0-5-24 0 0,9-4 0 0 0,-6 1 0 0 0,5 3-96 0 0,3-7 72 0 0,6 1-72 0 0,-2-4 64 0 0,3-1-64 0 0,3-6 0 0 0,2 0 0 0 0,5 0 64 0 0,-1-4-64 0 0,3 1-128 0 0,1-1 32 0 0,-4-3 8 0 0,6-3-344 0 0,-5-4-71 0 0,-6 2-9 0 0,0 3-5720 0 0</inkml:trace>
  <inkml:trace contextRef="#ctx0" brushRef="#br0" timeOffset="1">14205 1562 9672 0 0,'0'0'424'0'0,"0"0"96"0"0,0 0-416 0 0,0 0-104 0 0,0 0 0 0 0,0 0 0 0 0,0 0 768 0 0,0 0 128 0 0,0 0 24 0 0,5 12 8 0 0,-2-3-392 0 0,1 5-80 0 0,-4 0-8 0 0,0 3-8 0 0,-4 1-9 0 0,1 2 1 0 0,3 4 0 0 0,0 1 0 0 0,0-4-240 0 0,0 2-40 0 0,0 6-16 0 0,0-5 0 0 0,0-1-8 0 0,0 6 0 0 0,3-9 0 0 0,-3-1 0 0 0,4 6-64 0 0,1-2-64 0 0,-5-7 72 0 0,4 2-72 0 0,3-1 72 0 0,-3-5-72 0 0,4 0 64 0 0,-1-6-64 0 0,-3 5 0 0 0,5-5 0 0 0,-9-6 0 0 0,0 0 0 0 0,7 0-80 0 0,5-2-32 0 0,-1-6-8 0 0,1-2 0 0 0,-4 0-808 0 0,-1 0-160 0 0,5-5-31 0 0,-4 1-5265 0 0</inkml:trace>
  <inkml:trace contextRef="#ctx0" brushRef="#br0" timeOffset="2">16200 1615 12408 0 0,'0'0'272'0'0,"0"0"56"0"0,0 0 16 0 0,0 0 8 0 0,-7-3-288 0 0,7 3-64 0 0,0 0 0 0 0,0 0 0 0 0,0 0 384 0 0,0 7 56 0 0,-5 3 8 0 0,5 0 8 0 0,5 4-64 0 0,-1 5-8 0 0,-1-2-9 0 0,-3 2 1 0 0,4 3-104 0 0,-4 3-16 0 0,0-5-8 0 0,-4 7 0 0 0,4-2-88 0 0,0-2-24 0 0,0-2 0 0 0,0 3 0 0 0,-3 0-56 0 0,-1-3-16 0 0,4 3 0 0 0,-5-3 0 0 0,0-3-64 0 0,5-1 0 0 0,0-4-96 0 0,0 1 96 0 0,0-4 0 0 0,0-10 0 0 0,0 0 0 0 0,0 0 0 0 0,0 0-128 0 0,0 0 40 0 0,0 0 8 0 0,0 0 0 0 0,0 0-72 0 0,5-7-8 0 0,4-3-8 0 0,-6-3 0 0 0,1 1 64 0 0,0-4 8 0 0,3-2 8 0 0,1 1 0 0 0,0 0-8 0 0,3 3 0 0 0,-3 4 0 0 0,5 0 0 0 0,-2-4 96 0 0,1 3 0 0 0,3 5 0 0 0,-3-1 0 0 0,-1 0 136 0 0,-3 4 48 0 0,1-1 8 0 0,-9 4 0 0 0,14 0-64 0 0,-5 4 0 0 0,-9-4-8 0 0,10 3 0 0 0,-2 0-16 0 0,5 3 0 0 0,-13-6 0 0 0,8 11 0 0 0,-5 3-24 0 0,5 1-8 0 0,-4-3 0 0 0,-1-1 0 0 0,6 3-72 0 0,-6 0 80 0 0,0-3-80 0 0,2 3 80 0 0,0-4-80 0 0,-3 0 0 0 0,2 0 0 0 0,4 0 0 0 0,-8-10 0 0 0,4 7-72 0 0,-4-7 72 0 0,11 10-104 0 0,-2-6-280 0 0,2-1-48 0 0,-11-3-16 0 0,8 5-4319 0 0,7-10-865 0 0</inkml:trace>
  <inkml:trace contextRef="#ctx0" brushRef="#br0" timeOffset="3">15169 1785 5064 0 0,'0'0'448'0'0,"0"0"-352"0"0,0 0-96 0 0,0 0 0 0 0,4 6 1584 0 0,0 5 304 0 0,4-5 56 0 0,-4 4 8 0 0,-1 2-1296 0 0,-3 1-264 0 0,4-2-48 0 0,0 6-16 0 0,-1-3 40 0 0,2 0 8 0 0,-1-1 0 0 0,-4 1 0 0 0,0 4-121 0 0,0-2-15 0 0,0 2-8 0 0,0-3 0 0 0,0-2-112 0 0,0 1-24 0 0,0-4-8 0 0,0 0 0 0 0,0 0-88 0 0,0-10 0 0 0,-4 12 72 0 0,4-12-72 0 0,0 0 0 0 0,0 0 64 0 0,0 0-64 0 0,0 0 0 0 0,0 0 0 0 0,0 0 0 0 0,0-8 0 0 0,-5 1 0 0 0,5-7 0 0 0,0 1 0 0 0,0-9 0 0 0,0 5-64 0 0,0-6 64 0 0,5-2 0 0 0,-1 4 0 0 0,3-3 0 0 0,-2 0-64 0 0,1 3 64 0 0,3 0-64 0 0,3 1 64 0 0,-6 6-64 0 0,4-2 64 0 0,1 2-64 0 0,-4 3 64 0 0,2 3-120 0 0,2 1 24 0 0,-4 0 0 0 0,2 7 0 0 0,3 0-312 0 0,-2 5-55 0 0,-1-5-17 0 0,-1 2 0 0 0,3 2-1152 0 0,-3 3-240 0 0</inkml:trace>
  <inkml:trace contextRef="#ctx0" brushRef="#br0" timeOffset="4">15814 1952 9672 0 0,'0'0'864'0'0,"0"0"-696"0"0,0 0-168 0 0,0 0 0 0 0,0 0 512 0 0,-2 9 72 0 0,2-1 16 0 0,-4 5 0 0 0,4 1-88 0 0,0 1-8 0 0,-4 1-8 0 0,4-3 0 0 0,-5 5-48 0 0,5 3-16 0 0,0-1 0 0 0,0 3-1 0 0,0-7-127 0 0,5 5-24 0 0,-1-1-8 0 0,0 2 0 0 0,-4-3-152 0 0,2-2-32 0 0,3 1-8 0 0,-1-4 0 0 0,-1 1-16 0 0,-3-4-64 0 0,5-3 96 0 0,-1 3-32 0 0,-4-1 0 0 0,0-10-64 0 0,0 0 96 0 0,0 0-32 0 0,0 0 8 0 0,0 0 0 0 0,0 0 0 0 0,0 0 0 0 0,0-10-72 0 0,0-3 0 0 0,-4-1 72 0 0,-1-4-72 0 0,2-2 0 0 0,-1 3 0 0 0,-1-8-96 0 0,3 0 32 0 0,2-2 64 0 0,-4-4-80 0 0,4-3 80 0 0,0-1-80 0 0,0-4-32 0 0,0 5-8 0 0,0-3 0 0 0,4 2 0 0 0,-2 8 24 0 0,7-2 8 0 0,-6 6 0 0 0,6 1 0 0 0,2 5 88 0 0,-3 3 0 0 0,3 0 0 0 0,-2 5 0 0 0,-2 2 0 0 0,5-1 0 0 0,0 1 0 0 0,0 4 0 0 0,-1 3 0 0 0,6 3 0 0 0,-7 1 64 0 0,7 3-64 0 0,-10-3 64 0 0,4 7-64 0 0,5 3 80 0 0,-9-1-80 0 0,4 1 64 0 0,1 2-64 0 0,-3 4 0 0 0,2-2 0 0 0,-3 0 80 0 0,0-2-80 0 0,-8 6 80 0 0,4-2-80 0 0,-1-3 64 0 0,-3-3-64 0 0,-3 1 0 0 0,-1-5 0 0 0,4 3 80 0 0,-8-1-80 0 0,0-2 80 0 0,1-4-80 0 0,-6 1 0 0 0,1-1 64 0 0,-3 2-64 0 0,0-6 0 0 0,-5 3-176 0 0,1-5-56 0 0,4 0-16 0 0,-5-5 0 0 0,5 5-352 0 0,0-2-72 0 0,3-1-7 0 0</inkml:trace>
  <inkml:trace contextRef="#ctx0" brushRef="#br0" timeOffset="5">14085 1781 9096 0 0,'0'0'400'0'0,"0"0"88"0"0,0 0-392 0 0,0 0-96 0 0,0 0 0 0 0,0 0 0 0 0,7 7 128 0 0,-7-7 8 0 0,8 0 0 0 0,-1 3 0 0 0,2-1 176 0 0,2-2 32 0 0,2 0 8 0 0,1 0 0 0 0,-1 0-80 0 0,2 0-16 0 0,4-2 0 0 0,-4 2 0 0 0,1-3-160 0 0,3 0-96 0 0,1 3 96 0 0,-4-4-96 0 0,-1 0-160 0 0,4 4-96 0 0,-3 0-8 0 0,4 0-8 0 0,-8-5-432 0 0,2 5-96 0 0,-1 0-8 0 0,-2 0-8 0 0,1 0 224 0 0,-5 0 48 0 0,-7 0 0 0 0,0 0 8 0 0,9 2 440 0 0,-9-2 96 0 0,0 0 0 0 0,2 11 0 0 0,2-5 448 0 0,-4 5 72 0 0,-4-1 16 0 0,2-4 0 0 0,-7 7 192 0 0,6-3 40 0 0,3-1 0 0 0,-4 1 8 0 0,-1 1-200 0 0,1 3-48 0 0,4 0-8 0 0,0-4 0 0 0,-3 3-72 0 0,6 1-8 0 0,-6-4-8 0 0,6 2 0 0 0,6 1-208 0 0,-2-3-48 0 0,-2 2-8 0 0,5-7-1 0 0,3 3 25 0 0,-2-1 8 0 0,-11-7 0 0 0,16 2 0 0 0,-1 3-72 0 0,2-5-8 0 0,-2 0-8 0 0,-2 0 0 0 0,1 0-48 0 0,1-5 0 0 0,-4 0-64 0 0,6-2 96 0 0,-7-1-96 0 0,-1-2 0 0 0,2 0 64 0 0,-3-1-64 0 0,1 1 0 0 0,-2-4 0 0 0,-3 1 0 0 0,0-2 0 0 0,-1 2 0 0 0,-3-4 0 0 0,0 0 0 0 0,0-1 0 0 0,-3 2 0 0 0,-1 1 0 0 0,-5-2 0 0 0,3 3 0 0 0,-3 3 0 0 0,-1 1 0 0 0,-4 4 0 0 0,0-2 0 0 0,-2 1 0 0 0,1 0 0 0 0,-2 3 0 0 0,2 4 0 0 0,-3-2 0 0 0,-3 4 88 0 0,3 2-88 0 0,2-1 80 0 0,4 1-80 0 0,-3 0-88 0 0,7 4 24 0 0,4 1 0 0 0,-1 1-112 0 0,5 1-16 0 0,0-3-8 0 0,9 1 0 0 0,-1 5-432 0 0,2-4-79 0 0,7 0-25 0 0,-1 1-5408 0 0</inkml:trace>
  <inkml:trace contextRef="#ctx0" brushRef="#br0" timeOffset="6">13809 1913 11520 0 0,'0'0'512'0'0,"0"0"96"0"0,0 10-480 0 0,-7 1-128 0 0,2-1 0 0 0,-4 4 0 0 0,6 4 448 0 0,0-1 64 0 0,3 1 8 0 0,0 1 8 0 0,0 1-104 0 0,0 2-16 0 0,0-2-8 0 0,3 5 0 0 0,-6-4-25 0 0,6 2-7 0 0,0-2 0 0 0,6 0 0 0 0,-4-4-208 0 0,-3 4-48 0 0,3 0-8 0 0,-2-5 0 0 0,10 1-104 0 0,-9 2 72 0 0,-2-5-72 0 0,7-4 64 0 0,-6-3-64 0 0,2 0 64 0 0,-1 3-64 0 0,-4-10 64 0 0,0 0-64 0 0,0 0 0 0 0,0 0 0 0 0,0 0 0 0 0,0-10 0 0 0,0 0 0 0 0,0-4 0 0 0,0-3 0 0 0,-4 1 0 0 0,-1-3 0 0 0,-2-6 0 0 0,0 2 0 0 0,7-9-64 0 0,-4-3 64 0 0,0 0 0 0 0,4-5 0 0 0,0-2 0 0 0,0 9-88 0 0,-5-2 88 0 0,5-1-64 0 0,5 6 64 0 0,-1 2 0 0 0,-4-4 0 0 0,-4 13 0 0 0,4 1 0 0 0,4-1 0 0 0,-4 7 0 0 0,4 2 0 0 0,-2-2 0 0 0,7 7 0 0 0,-1-2 0 0 0,-2-2 0 0 0,-6 9 0 0 0,10-2 0 0 0,1-2 0 0 0,-4 4 0 0 0,2 4 0 0 0,2 3 72 0 0,0-1-72 0 0,1 2 0 0 0,-1-2 64 0 0,-2 2-64 0 0,2 2 0 0 0,6 2 0 0 0,-7 3 0 0 0,2-1 0 0 0,-7 4 0 0 0,2-5 0 0 0,-3-2 0 0 0,3 6 0 0 0,-3 1 0 0 0,-8-5 0 0 0,4 1 0 0 0,-4-1 0 0 0,-3 1 0 0 0,-5 0 0 0 0,4 4-88 0 0,-6-5-16 0 0,-3 4-8 0 0,1-6 0 0 0,-6 0-304 0 0,1-1-64 0 0,3 0-16 0 0,6-3-4039 0 0,-3-4-809 0 0</inkml:trace>
  <inkml:trace contextRef="#ctx0" brushRef="#br0" timeOffset="7">13048 1760 11776 0 0,'0'0'520'0'0,"0"0"112"0"0,0 0-504 0 0,0 0-128 0 0,0 0 0 0 0,0 0 0 0 0,0 0 336 0 0,-4 7 48 0 0,-1-2 0 0 0,1 4 8 0 0,4 1 0 0 0,0 1 0 0 0,-3 3 0 0 0,3 1 0 0 0,0-2-160 0 0,3 1-33 0 0,-3 0-7 0 0,4 0 0 0 0,1 2-104 0 0,-5 2-24 0 0,4-4-64 0 0,-4-1 96 0 0,2 4-96 0 0,3-2 0 0 0,-5-1 64 0 0,0-4-64 0 0,5 2 0 0 0,1 0 0 0 0,-6-1 0 0 0,0-11 0 0 0,0 0 0 0 0,0 0 0 0 0,0 0 0 0 0,0 0 0 0 0,0 0 0 0 0,0 0 0 0 0,0 0 0 0 0,0 0 0 0 0,4-8 0 0 0,-4-2 0 0 0,0 1 0 0 0,0-3 0 0 0,5-1 0 0 0,-5-1 0 0 0,0-4 0 0 0,3 1 0 0 0,1 0 0 0 0,1-3 0 0 0,-5 2 0 0 0,6-3 0 0 0,-1 1 0 0 0,-2 2 0 0 0,5 4 0 0 0,0-1 0 0 0,0 2 0 0 0,-1 4 0 0 0,2-3 0 0 0,-2 7 0 0 0,5-2 0 0 0,-1 2-120 0 0,1 1 24 0 0,-4 4 8 0 0,-8 0-408 0 0,7 4-79 0 0,2 1-25 0 0,3-3 0 0 0</inkml:trace>
  <inkml:trace contextRef="#ctx0" brushRef="#br0" timeOffset="8">14909 1818 11312 0 0,'0'0'504'0'0,"-3"-6"104"0"0,3 6-488 0 0,0 0-120 0 0,-4-6 0 0 0,-1 1 0 0 0,-3 3 504 0 0,1 2 72 0 0,-1-6 24 0 0,0 6 0 0 0,1 6-248 0 0,-5-4-40 0 0,0 5-16 0 0,4 1 0 0 0,-3 2-8 0 0,-5-1-9 0 0,4 3 1 0 0,4 1 0 0 0,1 1-120 0 0,0-1-32 0 0,-2 4 0 0 0,6-2 0 0 0,3-1-128 0 0,0 4 0 0 0,0-5 0 0 0,3 1 0 0 0,6 0 0 0 0,-7 0 0 0 0,8-5 0 0 0,-4 2 0 0 0,-6-11-112 0 0,13 7 0 0 0,-5 0 0 0 0,3-3 0 0 0,0-8-96 0 0,1 4-16 0 0,0-7-8 0 0,-1 0 1 0 0,-3 1-33 0 0,4-2-8 0 0,-5-2 0 0 0,-3 0 0 0 0,0-4 168 0 0,1 4 32 0 0,-1-4 8 0 0,-1 0 0 0 0,-1 0 64 0 0,-2 0 88 0 0,0-3-24 0 0,0 4 0 0 0,5-5 96 0 0,0 3 8 0 0,-5 1 8 0 0,0 1 0 0 0,0-1 48 0 0,-5 5 16 0 0,5-2-1 0 0,0 11 1 0 0,0 0-8 0 0,0 0 0 0 0,0 0 0 0 0,0 0 0 0 0,0 0-88 0 0,0 0-16 0 0,0 0-8 0 0,0 0 0 0 0,0 0-40 0 0,0 0-8 0 0,5 11 0 0 0,-1 2 0 0 0,4 5 16 0 0,-4-1 0 0 0,-2 0 0 0 0,3 4 0 0 0,3-2-88 0 0,-8 6 0 0 0,3 0 0 0 0,-3 2 0 0 0,0 2 104 0 0,0-6 8 0 0,5 6 0 0 0,-5-6 0 0 0,0 5-112 0 0,0-4 72 0 0,0-1-72 0 0,0 2 64 0 0,-5-3 48 0 0,2-2 8 0 0,-1-3 0 0 0,0 0 0 0 0,-1-3-120 0 0,-1-1-96 0 0,-6-1 24 0 0,0 1 0 0 0,-4-3-104 0 0,5-3-16 0 0,-1 0-8 0 0,-4-3 0 0 0,5 0-232 0 0,0-2-48 0 0,3-4 0 0 0,0-6-6615 0 0</inkml:trace>
  <inkml:trace contextRef="#ctx0" brushRef="#br0" timeOffset="9">16711 1861 5528 0 0,'0'0'488'0'0,"0"0"-392"0"0,0 0-96 0 0,0 0 0 0 0,0 0 1608 0 0,0 0 304 0 0,-6 4 56 0 0,1-1 16 0 0,5-3-1176 0 0,-3 7-232 0 0,-6-4-40 0 0,3 5-16 0 0,6-2-128 0 0,-4 4-25 0 0,-1 1-7 0 0,2-1 0 0 0,3 1-152 0 0,0 0-32 0 0,0-2-8 0 0,3 1 0 0 0,-3 2-104 0 0,0-12-64 0 0,9 10 64 0 0,-7-3-64 0 0,7 3 0 0 0,-5-2 64 0 0,-4-8-64 0 0,12 5 0 0 0,-6 6 0 0 0,3-7 0 0 0,-1-1 0 0 0,-1 1 0 0 0,1-4 0 0 0,5 0-80 0 0,-7 0 80 0 0,3-4-80 0 0,-6-3 80 0 0,6 1 0 0 0,-2-2-72 0 0,-4-2 72 0 0,2 0 0 0 0,-2-1 0 0 0,1-3 0 0 0,1 5 64 0 0,-2-5-64 0 0,1-1 0 0 0,-1 2 0 0 0,2-2 0 0 0,-1 1 96 0 0,0 1 0 0 0,0-1 0 0 0,-1 3 0 0 0,5-3 0 0 0,-3 9 0 0 0,-5-7 0 0 0,0 12 0 0 0,0 0-96 0 0,0 0 0 0 0,0 0 0 0 0,0 0 0 0 0,3 12 152 0 0,1-2 64 0 0,0-1 8 0 0,-4 6 8 0 0,0 2-80 0 0,0 1-24 0 0,0 2 0 0 0,0 0 0 0 0,0 8-24 0 0,0 0-8 0 0,-4-1 0 0 0,0 0 0 0 0,8-2 192 0 0,-4 4 32 0 0,-7-7 0 0 0,7 3 8 0 0,0-2-264 0 0,0-4-64 0 0,-5-3 0 0 0,1 3 0 0 0,0-2 0 0 0,1 0 96 0 0,-5-3-96 0 0,4-1 96 0 0,-1-1-16 0 0,-2-7 0 0 0,4 3 0 0 0,-9-1 0 0 0,1 0-80 0 0,-2-4 96 0 0,1-3-96 0 0,1 0 96 0 0,-5 4-96 0 0,5-4 0 0 0,-6-4 0 0 0,6 4 0 0 0,4-7-528 0 0,-4-3-144 0 0,-1 2-32 0 0</inkml:trace>
  <inkml:trace contextRef="#ctx0" brushRef="#br0" timeOffset="10">15558 1831 5064 0 0,'0'0'448'0'0,"0"0"-352"0"0,0 0-96 0 0,0 0 0 0 0,0 0 1216 0 0,-11 2 224 0 0,2 1 40 0 0,2 2 16 0 0,-8 2-824 0 0,2-5-168 0 0,3 6-32 0 0,1 2-8 0 0,-2-1-88 0 0,3 0-24 0 0,-4 5 0 0 0,4-4 0 0 0,1-1 0 0 0,-1 6 0 0 0,4-2 0 0 0,0 1 0 0 0,4 1-192 0 0,0-3-33 0 0,-5-1-15 0 0,10 3 0 0 0,-1 0-112 0 0,0-1 72 0 0,-4-13-72 0 0,8 10 64 0 0,-1-2-64 0 0,1-1 0 0 0,-8-7 0 0 0,15 3 64 0 0,-3-3-64 0 0,1-3 0 0 0,-3 1 0 0 0,3-3 0 0 0,-7 1-104 0 0,6-2 8 0 0,1-2 8 0 0,-2-2 0 0 0,-4-5 0 0 0,3 6 1 0 0,-3-4-1 0 0,0-4 0 0 0,-3 2 88 0 0,1-2 0 0 0,-3 2 0 0 0,-2 3 0 0 0,4-3 0 0 0,-4 1 0 0 0,0-2 0 0 0,-4 5 0 0 0,4-2 104 0 0,-2 1-8 0 0,-3 3-9 0 0,5 9 1 0 0,0 0 88 0 0,0 0 16 0 0,0 0 8 0 0,0 0 0 0 0,0 0-32 0 0,0 0-8 0 0,0 0 0 0 0,-8 6 0 0 0,5 2-64 0 0,3 1-8 0 0,-5-1-8 0 0,5 2 0 0 0,5 4 0 0 0,-5-1 0 0 0,0-3 0 0 0,0 4 0 0 0,3 1-80 0 0,1-2 0 0 0,5 1-80 0 0,-7 1 80 0 0,-2-3-96 0 0,9-1 96 0 0,-5 0-104 0 0,3-1 40 0 0,5 0-824 0 0,-3-2-159 0 0,2-2-33 0 0,-4 0-5136 0 0</inkml:trace>
  <inkml:trace contextRef="#ctx0" brushRef="#br0" timeOffset="11">13401 1847 10480 0 0,'-9'-4'464'0'0,"9"4"96"0"0,0 0-448 0 0,0 4-112 0 0,-3-2 0 0 0,-1 3 0 0 0,0 1 376 0 0,2 2 48 0 0,-7-2 16 0 0,4 2 0 0 0,5-8-104 0 0,0 6-16 0 0,-4 1-8 0 0,1 2 0 0 0,3-1-120 0 0,0 2-16 0 0,0-10-8 0 0,3 11 0 0 0,6 0-104 0 0,0-4-64 0 0,1 0 64 0 0,-2-1-64 0 0,3-2 0 0 0,-3-1 0 0 0,4 1 0 0 0,0-4 0 0 0,-1 0-128 0 0,1 0 0 0 0,4-7-8 0 0,-5 3 0 0 0,-4-2-168 0 0,6-1-32 0 0,-5 0-8 0 0,-2-4 0 0 0,3 4 176 0 0,-5 0 32 0 0,4-3 8 0 0,-4 3 0 0 0,-2-3 128 0 0,-2 0 0 0 0,6-1 0 0 0,-6 4 0 0 0,0-3 0 0 0,0 10 0 0 0,0 0 0 0 0,0-7 72 0 0,0 0 112 0 0,0 7 16 0 0,0 0 8 0 0,0 0 0 0 0,-6-7 32 0 0,6 7 8 0 0,0 0 0 0 0,0 0 0 0 0,0 0-56 0 0,-2 7-16 0 0,2 2 0 0 0,0 2 0 0 0,0 0 16 0 0,0 3 0 0 0,0 0 0 0 0,0 3 0 0 0,0 3-49 0 0,0 4-7 0 0,2-3 0 0 0,4 8 0 0 0,-6-6-40 0 0,4 6 0 0 0,-2-6-8 0 0,-2 0 0 0 0,0 6-88 0 0,4-6 0 0 0,1-2 72 0 0,-1 1-72 0 0,-4-2 72 0 0,0-2-72 0 0,-4-4 96 0 0,4 2-96 0 0,-5 2 96 0 0,1-4-32 0 0,2-4 0 0 0,-8 0-64 0 0,4 4 96 0 0,-6-4-32 0 0,1-2 0 0 0,-5-2-64 0 0,4 2 0 0 0,1-1-112 0 0,-5-7 8 0 0,5 0 0 0 0,-1 0-832 0 0,-1-7-167 0 0</inkml:trace>
  <inkml:trace contextRef="#ctx0" brushRef="#br1" timeOffset="12">14131 2688 2304 0 0,'0'0'200'0'0,"0"0"-200"0"0,3-8 0 0 0,-3 1 0 0 0,0-1 800 0 0,0 8 128 0 0,0 0 16 0 0,0 0 8 0 0,5-5-88 0 0,-5-3-8 0 0,0 8-8 0 0,0 0 0 0 0,0 0-256 0 0,0 0-48 0 0,0 0-16 0 0,0 0 0 0 0,0 0-296 0 0,0 0-56 0 0,0 0-16 0 0,0 0 0 0 0,0 0 32 0 0,-5 10 0 0 0,5-3 0 0 0,0 6 0 0 0,-3-1-32 0 0,3 1 0 0 0,0 4 0 0 0,0-3 0 0 0,0 4-8 0 0,0 0-8 0 0,-2 1 0 0 0,2-2 0 0 0,0 2-16 0 0,0 5 0 0 0,0-3 0 0 0,0 3 0 0 0,0-7 0 0 0,0 1 0 0 0,0-1 0 0 0,2 0 0 0 0,-2-4 40 0 0,0 4 8 0 0,0-3 0 0 0,3 1 0 0 0,-3-5-40 0 0,5 1-9 0 0,-5-11 1 0 0,0 0 0 0 0,0 0-48 0 0,0 0-16 0 0,0 0 0 0 0,0 0 0 0 0,0 0-64 0 0,0 0 0 0 0,0 0 0 0 0,0 0 0 0 0,0 0 0 0 0,0 0 0 0 0,0 0 0 0 0,0 0 0 0 0,0 0-599 0 0,0 0-137 0 0,0 0-24 0 0,-10-11-5264 0 0</inkml:trace>
  <inkml:trace contextRef="#ctx0" brushRef="#br1" timeOffset="13">18672 3202 5584 0 0,'0'0'248'0'0,"0"0"48"0"0,0 0-232 0 0,0 0-64 0 0,0 0 0 0 0,0 0 0 0 0,7-3 720 0 0,-2-1 136 0 0,-5 4 24 0 0,0 0 8 0 0,0 0-272 0 0,0 0-48 0 0,0-5-16 0 0,0 5 0 0 0,0 0-48 0 0,0 0-16 0 0,0 0 0 0 0,0 0 0 0 0,0 0-280 0 0,0 0-56 0 0,-8 2-16 0 0,8-2 0 0 0,-4 7-40 0 0,-3 3-16 0 0,-1 0 0 0 0,3 0 0 0 0,2-3-80 0 0,3 4 0 0 0,-4-5 0 0 0,-1 4 64 0 0,5 3-64 0 0,0-13 80 0 0,0 0-80 0 0,0 5 80 0 0,0 2-80 0 0,0 5 96 0 0,0-7-96 0 0,0-5 96 0 0,0 0 64 0 0,0 0 8 0 0,0 0 8 0 0,0 0 0 0 0,0 0-96 0 0,0 0-16 0 0,0 0-64 0 0,0 0 96 0 0,0 0 32 0 0,0 0 0 0 0,0 0-1 0 0,0 0 1 0 0,0-5 8 0 0,5-7 8 0 0,-10 5 0 0 0,3 2 0 0 0,4-3 48 0 0,-2-3 0 0 0,-2 1 8 0 0,2-1 0 0 0,0 1-40 0 0,0 1-16 0 0,0-2 0 0 0,0 0 0 0 0,0 1-24 0 0,0 0-8 0 0,0 0 0 0 0,-4 2 0 0 0,4-2-40 0 0,0-1-8 0 0,-4 0 0 0 0,4 4 0 0 0,0 7-64 0 0,0 0 0 0 0,0 0 0 0 0,0 0 0 0 0,-4-2 0 0 0,4 2 0 0 0,0 0 0 0 0,0 0-88 0 0,0 0 88 0 0,0 0-64 0 0,0 0 64 0 0,0 0-64 0 0,0 0-56 0 0,0 9-8 0 0,4 2 0 0 0,-4-4 0 0 0,4 2-832 0 0,-4 0-160 0 0,6 7-39 0 0,-1 2-9 0 0</inkml:trace>
  <inkml:trace contextRef="#ctx1" brushRef="#br2">10424 3131 0 0,'0'0'0'0,"0"0"0"0,0 0 0 0,0 0 0 0,0 0 0 0,0 0 0 0,0 0 0 0,0 0 0 0,0 0 0 0,0 0 0 0,0 0 0 0,0 0 0 0,0 0 0 0,0 0 0 0,0 0 0 0,0 0 0 0,0 0 0 0,0 0 0 0,0 0 0 0,12 0 0 0,3 0 0 0,-8 0 0 0,4 0 0 0,5 0 0 0,-4 0 0 0,-1 0 0 0,5 0 0 0,4 0 0 0,-6 0 0 0,7 0 0 0,-2 0 0 0,5 0 0 0,3 0 0 0,0 0 0 0,0 0 0 0,3 0 0 0,2 0 0 0,1 0 0 0,5 0 0 0,-4 0 0 0,5 0 0 0,1 0 0 0,-7 0 0 0,6 0 0 0,2 0 0 0,-3 0 0 0,1 0 0 0,-1 0 0 0,4 0 0 0,-1 0 0 0,-2 0 0 0,3 0 0 0,-4 0 0 0,10 0 0 0,-6 0 0 0,4 0 0 0,-2 0 0 0,2 0 0 0,1 0 0 0,-1 0 0 0,-3 0 0 0,4 0 0 0,-5 0 0 0,6 0 0 0,-5 0 0 0,-1 0 0 0,1 0 0 0,3 0 0 0,1 0 0 0,0 0 0 0,-1 0 0 0,1 0 0 0,-5 0 0 0,6 0 0 0,-7 0 0 0,2 0 0 0,-4 0 0 0,4 0 0 0,0 0 0 0,0 0 0 0,-1 0 0 0,2 0 0 0,2 0 0 0,-4 0 0 0,6 0 0 0,-6 0 0 0,0 0 0 0,2 0 0 0,-6 0 0 0,1 0 0 0,4 0 0 0,0 0 0 0,0 0 0 0,3 0 0 0,-2 0 0 0,-2 0 0 0,4 0 0 0,2 0 0 0,2 0 0 0,-4 0 0 0,-3 0 0 0,3 0 0 0,-2 0 0 0,-2 0 0 0,5 0 0 0,-4 0 0 0,3 0 0 0,0 0 0 0,2 0 0 0,-2 0 0 0,5 0 0 0,-5 0 0 0,5 0 0 0,-5 0 0 0,2 0 0 0,-2 0 0 0,-3 0 0 0,4 0 0 0,3 0 0 0,-4 0 0 0,-3 0 0 0,3 0 0 0,7 0 0 0,-4 0 0 0,-3 0 0 0,1 0 0 0,-1 0 0 0,-7 0 0 0,4 0 0 0,-3 0 0 0,2 0 0 0,1 0 0 0,-1 0 0 0,6 0 0 0,-5 0 0 0,3 0 0 0,-2 0 0 0,0 0 0 0,-1 0 0 0,-4 0 0 0,5 0 0 0,-5 0 0 0,-5 0 0 0,4 0 0 0,3 0 0 0,-2 0 0 0,2 0 0 0,-2 0 0 0,1 0 0 0,-1 0 0 0,-4 0 0 0,4 0 0 0,0 0 0 0,-5 0 0 0,5 0 0 0,-8 0 0 0,4 0 0 0,-4 0 0 0,5 0 0 0,-9 0 0 0,4 0 0 0,-3 0 0 0,3 0 0 0,-4 0 0 0,-1 0 0 0,1 0 0 0,5 0 0 0,-5 0 0 0,-4 0 0 0,4 0 0 0,1 0 0 0,3 0 0 0,-4 0 0 0,1 0 0 0,-1 0 0 0,0 0 0 0,-4 0 0 0,4 0 0 0,0 0 0 0,-4 0 0 0,5 0 0 0,-1 0 0 0,-3 0 0 0,3 0 0 0,0 0 0 0,1 0 0 0,-6 0 0 0,5 0 0 0,1 0 0 0,-1 0 0 0,-4 0 0 0,-1 0 0 0,4 0 0 0,-3 0 0 0,4 0 0 0,-3 0 0 0,3 0 0 0,-5 0 0 0,1 0 0 0,1 0 0 0,0 0 0 0,-1 0 0 0,0 0 0 0,1 0 0 0,-1 0 0 0,0 0 0 0,0 0 0 0,-3 0 0 0,2 0 0 0,-1 0 0 0,3 0 0 0,-2 0 0 0,2 0 0 0,-5 0 0 0,4 0 0 0,1 0 0 0,0 0 0 0,-5 0 0 0,3 0 0 0,5 0 0 0,-6 0 0 0,1 0 0 0,1 0 0 0,-2 0 0 0,1 0 0 0,2 0 0 0,-5 0 0 0,0 0 0 0,2 0 0 0,-3 0 0 0,2 0 0 0,-3 0 0 0,1 0 0 0,-2 0 0 0,4 0 0 0,-2 0 0 0,-3 0 0 0,7 0 0 0,-8 0 0 0,6 0 0 0,-4 0 0 0,-1 0 0 0,4 0 0 0,2 0 0 0,-3 0 0 0,-2 0 0 0,7 0 0 0,-3 0 0 0,-5 0 0 0,4 0 0 0,-3 0 0 0,3 0 0 0,0 0 0 0,2 0 0 0,-2 0 0 0,1 0 0 0,-6 0 0 0,6 0 0 0,-5 0 0 0,3 0 0 0,-4 0 0 0,1 0 0 0,1 0 0 0,-4 0 0 0,3 0 0 0,-3 0 0 0,-1 0 0 0,0 0 0 0,1 0 0 0,1 0 0 0,-1 0 0 0,-1 0 0 0,1 0 0 0,-1 0 0 0,0 0 0 0,-2 0 0 0,3 0 0 0,-1 0 0 0,0 0 0 0,1 0 0 0,0 0 0 0,-1 0 0 0,-7 0 0 0,8 0 0 0,-1 0 0 0,-2 0 0 0,-1 0 0 0,3 0 0 0,-3 0 0 0,0 0 0 0,3 0 0 0,-3 0 0 0,0 0 0 0,-2 0 0 0,3 0 0 0,4 0 0 0,-8 0 0 0,5 0 0 0,-7 0 0 0,6 0 0 0,2 0 0 0,-4 0 0 0,-7 0 0 0,0 0 0 0,9 0 0 0,-9 0 0 0,0 0 0 0,0 0 0 0,0 0 0 0,0 0 0 0,0 0 0 0,0 0 0 0,0 0 0 0,0 0 0 0,0 0 0 0,0 0 0 0,0 0 0 0,0 0 0 0,0 0 0 0,0 0 0 0,0 0 0 0,0 0 0 0,0 0 0 0,0 0 0 0,0 0 0 0,0 0 0 0,0 0 0 0,0 0 0 0,0 0 0 0</inkml:trace>
  <inkml:trace contextRef="#ctx0" brushRef="#br1" timeOffset="15">10341 3168 920 0 0,'0'0'80'0'0,"0"0"-80"0"0,0 0 0 0 0,0 0 0 0 0,0 0 1384 0 0,-5-7 264 0 0,5-3 48 0 0,0 10 16 0 0,0 0-688 0 0,0 0-144 0 0,0 0-24 0 0,0 0-8 0 0,0 0-264 0 0,0 0-48 0 0,0 0-16 0 0,0 0 0 0 0,0 0-288 0 0,0 0-56 0 0,0 0-16 0 0,-4 10 0 0 0,4 1-96 0 0,0-5-64 0 0,0 6 80 0 0,0 1-80 0 0,4 2 64 0 0,-4-3-64 0 0,0 0 0 0 0,5 0 0 0 0,-5 3 72 0 0,5-2-72 0 0,-3-6 64 0 0,3 4-64 0 0,-5-1 64 0 0,5 0-64 0 0,-4 1 64 0 0,-1-11-64 0 0,0 0 160 0 0,4 7-16 0 0,2 2 0 0 0,-6-9 0 0 0,0 0 64 0 0,0 0 16 0 0,0 0 0 0 0,0 0 0 0 0,0 0-48 0 0,0 0-8 0 0,0 0 0 0 0,0 0-1 0 0,0 0 145 0 0,0 0 24 0 0,0 0 8 0 0,0 0 0 0 0,4-9-216 0 0,-4-1-48 0 0,0-5-8 0 0,0 6 0 0 0,-4-2 24 0 0,4 0 0 0 0,0 1 0 0 0,0-4 0 0 0,0 1-96 0 0,0-2 0 0 0,0 3 0 0 0,0-3 0 0 0,4 7 0 0 0,-4-2 0 0 0,0 3 0 0 0,0 1 0 0 0,3-5 0 0 0,-3 3-88 0 0,0 8 24 0 0,0 0 0 0 0,0 0-800 0 0,0 0-152 0 0,0 0-31 0 0,0 0-9 0 0</inkml:trace>
  <inkml:trace contextRef="#ctx0" brushRef="#br0" timeOffset="16">6822 3526 1840 0 0,'0'0'80'0'0,"0"0"16"0"0,0 0-96 0 0,0 0 0 0 0,0 0 0 0 0,0 0 0 0 0,0 0 1320 0 0,0 0 248 0 0,0 0 40 0 0,4-7 16 0 0,-4 7-848 0 0,0 0-168 0 0,0 0-32 0 0,0 0 0 0 0,0-6-48 0 0,0 6-8 0 0,0-10 0 0 0,0 10 0 0 0,-4-4-136 0 0,-3 4-24 0 0,-3 4-8 0 0,4-4 0 0 0,2 0 56 0 0,-4 4 8 0 0,1 2 0 0 0,-1-2 0 0 0,0-2-224 0 0,0 5-48 0 0,-4-1-8 0 0,1-2-1 0 0,-5 4 49 0 0,0 3 8 0 0,8-4 0 0 0,-2 3 0 0 0,-2 0-32 0 0,1 0-8 0 0,7 1 0 0 0,-5-4 0 0 0,5 2-64 0 0,-4 2-16 0 0,6-4 0 0 0,2 1 0 0 0,0 0-72 0 0,2 3 0 0 0,-2-3 0 0 0,8 3 0 0 0,0 2 0 0 0,1-4 0 0 0,-3 0 0 0 0,2-3 0 0 0,5 5 0 0 0,-2-1 0 0 0,4 2 72 0 0,-3-3-72 0 0,0 1 0 0 0,-1 0 0 0 0,-3-1 0 0 0,3 0 0 0 0,2 2 0 0 0,-2-6 0 0 0,1 3 0 0 0,4 2 0 0 0,-5-3 0 0 0,1 0 0 0 0,-12-7-96 0 0,7 7 32 0 0,2 1 64 0 0,-6-3 0 0 0,-3-5 0 0 0,4 7 0 0 0,-4-7 64 0 0,-4 7-64 0 0,1 1 80 0 0,-2-1-80 0 0,-2-2 0 0 0,3 0 0 0 0,-8-2 0 0 0,1 4 0 0 0,-3-4 72 0 0,8 5-72 0 0,-2-5 64 0 0,0-3-64 0 0,1 3 0 0 0,-5-3 0 0 0,1 0 0 0 0,-2 0 0 0 0,2 0-1056 0 0,3-3-159 0 0,0 0-25 0 0</inkml:trace>
  <inkml:trace contextRef="#ctx0" brushRef="#br0" timeOffset="17">9275 3623 4144 0 0,'0'0'184'0'0,"0"0"40"0"0,-9-4-224 0 0,1-2 0 0 0,2 2 0 0 0,6 4 0 0 0,-13 0 1368 0 0,1 0 232 0 0,0 0 40 0 0,-4 4 16 0 0,10 2-736 0 0,-11-2-152 0 0,2 7-24 0 0,2-1-8 0 0,4-1-224 0 0,-4 10-56 0 0,2-6-8 0 0,0 5 0 0 0,-6 1-120 0 0,7-1-25 0 0,-3 0-7 0 0,3 6 0 0 0,0-3 16 0 0,3-1 0 0 0,3 2 0 0 0,-2-4 0 0 0,0 4-200 0 0,2-5-40 0 0,14 5-8 0 0,-8-2 0 0 0,2-3-64 0 0,0 1 64 0 0,3-2-64 0 0,6 1 64 0 0,-6 2-64 0 0,8-5 0 0 0,-3-4 0 0 0,1 1-88 0 0,5-1-232 0 0,3 1-56 0 0,-3-5-8 0 0,7-6-4351 0 0,-2-4-881 0 0</inkml:trace>
  <inkml:trace contextRef="#ctx0" brushRef="#br0" timeOffset="18">12127 3662 2304 0 0,'0'0'96'0'0,"0"0"32"0"0,0 0-128 0 0,0 0 0 0 0,0 0 0 0 0,0 0 0 0 0,0 0 2336 0 0,0 0 440 0 0,0 0 88 0 0,-4 11 16 0 0,1-1-1864 0 0,-2 3-376 0 0,1-3-80 0 0,4 5-16 0 0,-3 1-97 0 0,-1 0-15 0 0,0-4-8 0 0,0 10 0 0 0,1-2-216 0 0,3-3-48 0 0,-4 5 0 0 0,4-4-8 0 0,0 1-48 0 0,0-1-8 0 0,0-2 0 0 0,4-1 0 0 0,-1-2-96 0 0,-3 4 0 0 0,8-6 64 0 0,-4 0-64 0 0,-1-4 0 0 0,1-2 0 0 0,1 7 0 0 0,-5-12 0 0 0,0 0-128 0 0,0 0-16 0 0,0 0-8 0 0,0 0 0 0 0,0 0-328 0 0,0 0-72 0 0,0 0-16 0 0,0 0-6223 0 0</inkml:trace>
  <inkml:trace contextRef="#ctx0" brushRef="#br0" timeOffset="19">12374 3694 11256 0 0,'0'0'248'0'0,"0"0"48"0"0,0 0 16 0 0,0 0 8 0 0,0 0-256 0 0,0 0-64 0 0,0 0 0 0 0,0 12 0 0 0,3-3 288 0 0,-3-9 56 0 0,0 0 8 0 0,0 9 0 0 0,5-1-352 0 0,-1 2 0 0 0,2-6 0 0 0,-1 4 0 0 0,3-3-200 0 0,-3 1-56 0 0,0 2-16 0 0</inkml:trace>
  <inkml:trace contextRef="#ctx0" brushRef="#br0" timeOffset="20">6962 3848 2760 0 0,'0'0'248'0'0,"0"0"-248"0"0,0 0 0 0 0,0 0 0 0 0,0 0 1408 0 0,0 0 240 0 0,0 0 48 0 0,7 3 0 0 0,-7-3-952 0 0,0 0-192 0 0,9 8-40 0 0,-3-3 0 0 0,3 0-64 0 0,0-1 0 0 0,1-2-8 0 0,7-2 0 0 0,-7 0-120 0 0,2 0-16 0 0,-4-2-8 0 0,3 2 0 0 0,5-4-152 0 0,-5 4-32 0 0,2-5-8 0 0,-2 0 0 0 0,1 1-104 0 0,-1 0 0 0 0,1-1 64 0 0,-5-2-64 0 0,5-1 0 0 0,-3-2 0 0 0,-3 1 0 0 0,3-3 0 0 0,-6 1 0 0 0,-3 1 0 0 0,4-5 0 0 0,1 10 0 0 0,-5-6 0 0 0,0 0 72 0 0,-5 5-72 0 0,1-2 64 0 0,4-1 104 0 0,-7 1 24 0 0,0 8 0 0 0,-2-2 0 0 0,9 2 0 0 0,-7 0-1 0 0,-5 0 1 0 0,-4 2 0 0 0,1 2-56 0 0,-1 0-8 0 0,9 5 0 0 0,-6 3 0 0 0,3-2 8 0 0,-3 0 0 0 0,5-1 0 0 0,-3 6 0 0 0,-1-2-8 0 0,4 2 0 0 0,6 2 0 0 0,-3 0 0 0 0,1 1-64 0 0,4-4-64 0 0,0-1 72 0 0,9 2-72 0 0,-9-6 64 0 0,6 2-64 0 0,-2 0 0 0 0,8-2 0 0 0,-1 2 0 0 0,1-1 0 0 0,0-3 0 0 0,4-3 0 0 0,-1 0-224 0 0,1-2-48 0 0,-1-2-8 0 0,0 0 0 0 0,6-2-1095 0 0,-6-2-225 0 0</inkml:trace>
  <inkml:trace contextRef="#ctx0" brushRef="#br0" timeOffset="21">8280 3824 3224 0 0,'0'0'136'0'0,"0"0"40"0"0,0 0-176 0 0,0 0 0 0 0,0 0 0 0 0,0 0 0 0 0,4 7 1744 0 0,-4-7 312 0 0,0 0 64 0 0,0 0 16 0 0,0 10-1272 0 0,3-3-248 0 0,-3-7-48 0 0,0 0-16 0 0,5 7-144 0 0,3 2-32 0 0,-8-9-8 0 0,11 2 0 0 0,-2 1-128 0 0,-2 1-24 0 0,1-2-8 0 0,4 6-1 0 0,-2-11-87 0 0,-1 3-24 0 0,3-5 0 0 0,-6 3 0 0 0,7-2-96 0 0,-2-1 72 0 0,-3-4-72 0 0,4 2 64 0 0,-5 0-64 0 0,1 0 0 0 0,0-3 0 0 0,-4 3 0 0 0,1-6 0 0 0,-2 1 0 0 0,-3 3 0 0 0,0-1 0 0 0,0-1 0 0 0,0 4 64 0 0,-3 0-64 0 0,3 0 64 0 0,-5 1 56 0 0,-3 2 8 0 0,4 1 0 0 0,4 3 0 0 0,-10 0 64 0 0,1 3 24 0 0,-7-3 0 0 0,5 6 0 0 0,-5 5-96 0 0,4 0-24 0 0,0-1 0 0 0,2 0 0 0 0,-2 0 32 0 0,4 5 0 0 0,1 2 0 0 0,-2-4 0 0 0,9 4-64 0 0,-4-2-64 0 0,4-1 88 0 0,4-1-88 0 0,0 4 88 0 0,1-2-88 0 0,5-5 80 0 0,2 5-80 0 0,3-6 64 0 0,1 1-64 0 0,4-6 0 0 0,-2 2 0 0 0,14-1-72 0 0,-12-3-64 0 0,0 3-16 0 0,3-2-5079 0 0,4-3-1017 0 0</inkml:trace>
  <inkml:trace contextRef="#ctx0" brushRef="#br0" timeOffset="22">11238 3731 4144 0 0,'0'0'368'0'0,"0"0"-296"0"0,0 0-72 0 0,0 0 0 0 0,0 0 1560 0 0,0 0 296 0 0,0 0 56 0 0,0 0 8 0 0,0 0-1392 0 0,0 0-280 0 0,0 0-56 0 0,0 0-16 0 0,4 10-88 0 0,1-3-24 0 0,2-3 0 0 0,1 2 0 0 0,-1 0-64 0 0,1 2-112 0 0,4-1 24 0 0,1 0-5144 0 0</inkml:trace>
  <inkml:trace contextRef="#ctx0" brushRef="#br0" timeOffset="23">7459 3755 4608 0 0,'-7'-2'408'0'0,"-2"-3"-328"0"0,2 2-80 0 0,-2-1 0 0 0,7 4 1160 0 0,-7 0 216 0 0,2 0 48 0 0,-3 4 8 0 0,8-1-736 0 0,-5 2-152 0 0,-6-3-24 0 0,10 5-8 0 0,3-7 0 0 0,-8 7 0 0 0,0 6 0 0 0,0-4 0 0 0,5 6 0 0 0,-2-1 0 0 0,-2 5 0 0 0,3-7-1 0 0,-4 3-199 0 0,5-1-48 0 0,3-1-8 0 0,0-4 0 0 0,3 6-256 0 0,1-4 0 0 0,0 5 0 0 0,0-4 0 0 0,-4-6 104 0 0,4 0-32 0 0,4 3-8 0 0,-1-7 0 0 0,9 2-64 0 0,-1-1 0 0 0,-3-3 0 0 0,4 0 0 0 0,-2-3-80 0 0,2-1-32 0 0,-7 4-8 0 0,2 0 0 0 0,6 0 120 0 0,-7-2 0 0 0,-2-7 0 0 0,-8 9 0 0 0,0 0 0 0 0,11-2-96 0 0,-2-2 96 0 0,-9 4-96 0 0,3-6-176 0 0,-3 6-32 0 0,9-7-8 0 0,-6 2-4191 0 0,1-5-841 0 0</inkml:trace>
  <inkml:trace contextRef="#ctx0" brushRef="#br0" timeOffset="24">7960 3804 3224 0 0,'0'0'288'0'0,"0"0"-288"0"0,0 0 0 0 0,0 0 0 0 0,0 0 1760 0 0,0 0 304 0 0,0 0 56 0 0,0 0 16 0 0,0 0-1240 0 0,0 0-256 0 0,0 0-40 0 0,0 0-16 0 0,0 0-56 0 0,0 0-16 0 0,0 10 0 0 0,0 0 0 0 0,0 0-113 0 0,0 1-23 0 0,0 3-8 0 0,0 0 0 0 0,7-4-208 0 0,-7 0-48 0 0,0 4-8 0 0,5 0 0 0 0,-1 0-32 0 0,0-4-8 0 0,-4 1 0 0 0,2 2 0 0 0,3-3-64 0 0,-5-3 64 0 0,0-7-64 0 0,4 10 64 0 0,-4-2-64 0 0,0-8 64 0 0,0 0-64 0 0,0 0 64 0 0,0 0-64 0 0,-4 0 0 0 0,4 0 0 0 0,-7-8 0 0 0,3 3-72 0 0,0-7 72 0 0,4-1-96 0 0,0-1 96 0 0,0 1-104 0 0,0-1 32 0 0,-9-1 8 0 0,6 2 0 0 0,10-1 64 0 0,-7-1-64 0 0,0 2 64 0 0,0-1-64 0 0,5 4 0 0 0,-1-5 0 0 0,0 5 0 0 0,-2 1 0 0 0,11 1-160 0 0,-5 2-24 0 0,4-2-8 0 0,-2 2 0 0 0,2 1-200 0 0,-1 0-47 0 0,5 1-9 0 0,0 2-3712 0 0,0 2-736 0 0</inkml:trace>
  <inkml:trace contextRef="#ctx0" brushRef="#br0" timeOffset="25">7603 3764 4144 0 0,'0'0'184'0'0,"0"0"40"0"0,0 0-224 0 0,0 0 0 0 0,0 0 0 0 0,0 0 0 0 0,0 0 1624 0 0,0 0 280 0 0,0 0 56 0 0,0 0 16 0 0,0 0-1048 0 0,0 0-200 0 0,0 0-48 0 0,0 0-8 0 0,-4 8-272 0 0,0-1-56 0 0,0 3-16 0 0,0 5-1 0 0,2-8-103 0 0,-7 6-16 0 0,9 1-8 0 0,0-1 0 0 0,4 2-72 0 0,-4-6-24 0 0,0 6 0 0 0,5-5 0 0 0,-3 0-104 0 0,2 4 64 0 0,0-4-64 0 0,0 5 0 0 0,4-6 0 0 0,0 1 0 0 0,-1-2 0 0 0,-3-1 0 0 0,9-4 0 0 0,-6 4 0 0 0,5-4 0 0 0,-6-3 0 0 0,3 0-72 0 0,-1-3-40 0 0,2 1-8 0 0,0-3 0 0 0,-4-2-8 0 0,3 0 0 0 0,-1 3 0 0 0,-1-2 0 0 0,6-4 128 0 0,-6-1 0 0 0,-3 4-80 0 0,-1-3 80 0 0,10 0 0 0 0,-11-2 0 0 0,-2 0-72 0 0,0 2 72 0 0,9-2 0 0 0,-9 2 0 0 0,4-3 0 0 0,-4 1 0 0 0,0 3 96 0 0,0 1-24 0 0,0-2-8 0 0,0 4 0 0 0,0 6 152 0 0,0 0 24 0 0,0 0 8 0 0,0 0 0 0 0,-4-9-72 0 0,4 9-16 0 0,0 0 0 0 0,0 0 0 0 0,0 0-40 0 0,0 0-16 0 0,-4 9 0 0 0,4 2 0 0 0,0-6-8 0 0,4 7 0 0 0,-4-7 0 0 0,0 7 0 0 0,0-2 56 0 0,4 3 8 0 0,-4-1 0 0 0,0 1 0 0 0,4-4-160 0 0,-4 6 0 0 0,-4-4 0 0 0,4-1 0 0 0,0 4-128 0 0,4-8-64 0 0,2 2 0 0 0,4-6-8 0 0,-10-2-88 0 0,7 8-24 0 0,1-5 0 0 0,-1 4 0 0 0,2-7-984 0 0,-2 0-199 0 0</inkml:trace>
  <inkml:trace contextRef="#ctx0" brushRef="#br0" timeOffset="26">9464 3842 9872 0 0,'-11'0'216'0'0,"11"4"40"0"0,-2-1 16 0 0,-7 4 16 0 0,4-4-288 0 0,2 5 0 0 0,-1-2 0 0 0,-3 2 0 0 0,3 2 528 0 0,-4-3 48 0 0,4 3 16 0 0,0 3 0 0 0,-1 1 48 0 0,3 4 16 0 0,2-8 0 0 0,0 5 0 0 0,0-6-416 0 0,2 5-80 0 0,3-6-24 0 0,-1 2-1 0 0,3-3-7 0 0,2 3-8 0 0,-2-4 0 0 0,0 1 0 0 0,7-3 104 0 0,-8-4 16 0 0,5 0 8 0 0,6-4 0 0 0,-11 4-248 0 0,7-7 0 0 0,2 1 0 0 0,-3-1 0 0 0,3-1 0 0 0,-3-1 0 0 0,-3-2 0 0 0,-3-3 0 0 0,4 5 0 0 0,-7-6 0 0 0,1 2 0 0 0,1-2 0 0 0,-4 1 0 0 0,-2-4 0 0 0,-4 6 0 0 0,1-3 0 0 0,-4 6 0 0 0,-1-2 0 0 0,2 1 0 0 0,1 4 72 0 0,-7-5-8 0 0,1 3-64 0 0,0 4 96 0 0,1-1-32 0 0,-6 0-64 0 0,7 3 0 0 0,-3 2 0 0 0,2 0 64 0 0,-4 2-64 0 0,3 3 0 0 0,5-2 0 0 0,-2 3 0 0 0,6-2-304 0 0,3 6 0 0 0,0-3 0 0 0,0 3 0 0 0,0-10-248 0 0,3 12-55 0 0,6-3-1 0 0,-2 1-5576 0 0</inkml:trace>
  <inkml:trace contextRef="#ctx0" brushRef="#br0" timeOffset="27">12374 3807 2304 0 0,'0'0'96'0'0,"0"0"32"0"0,0 0-128 0 0,0 0 0 0 0,0 0 0 0 0,0 0 0 0 0,0 0 2088 0 0,0 7 400 0 0,-4 3 72 0 0,4 0 24 0 0,-5-2-1568 0 0,1 2-312 0 0,4-3-64 0 0,0 3-16 0 0,0 2-176 0 0,0 1-32 0 0,0-4-1 0 0,0-2-7 0 0,0-7-176 0 0,4 15-32 0 0,1-5-8 0 0,-1 0 0 0 0,-1-2-88 0 0,2-2-16 0 0,-5-6-8 0 0,4 8 0 0 0,2-6-80 0 0,-1 6-72 0 0,-2-1 72 0 0,-3-7-104 0 0,0 0-152 0 0,10 2-32 0 0,-1-2-8 0 0,-9 0 0 0 0,0 0-1015 0 0,9 0-209 0 0</inkml:trace>
  <inkml:trace contextRef="#ctx0" brushRef="#br0" timeOffset="28">12878 3913 7832 0 0,'0'0'696'0'0,"0"0"-560"0"0,0 0-136 0 0,0 0 0 0 0,0 0 792 0 0,0 7 128 0 0,-7-3 24 0 0,2-1 8 0 0,5-3-360 0 0,-3 7-72 0 0,0-1-8 0 0,-1 3-8 0 0,-1-3-64 0 0,5 0-16 0 0,-8 5 0 0 0,8-5 0 0 0,0 6-272 0 0,-4-7-56 0 0,4 3-17 0 0,0-8 1 0 0,0 0 0 0 0,0 9 0 0 0,0-1 0 0 0,0-8 0 0 0,0 0-80 0 0,0 0 64 0 0,0 0-64 0 0,0 0 64 0 0,0 0-64 0 0,0 0 0 0 0,0 0 72 0 0,8-8-72 0 0,1 6 64 0 0,-2-5-64 0 0,-4-4 64 0 0,6 1-64 0 0,-1 0 248 0 0,-1-1 8 0 0,1-6 8 0 0,4 7 0 0 0,-5-4-64 0 0,1 0-8 0 0,5 0-8 0 0,-7 1 0 0 0,6 2 104 0 0,-3 1 32 0 0,-3-1 0 0 0,3 4 0 0 0,-2 0-48 0 0,2 1-8 0 0,-3-1 0 0 0,2 2 0 0 0,-8 5-112 0 0,9 5-24 0 0,-2-2-8 0 0,1 7 0 0 0,-4-3-120 0 0,5 3 0 0 0,-7 3 64 0 0,6-2-64 0 0,-3 4 0 0 0,2-3 0 0 0,0 3 0 0 0,2 3 0 0 0,-2-3-792 0 0,1 1-128 0 0,4 1-24 0 0</inkml:trace>
  <inkml:trace contextRef="#ctx0" brushRef="#br0" timeOffset="29">12629 3845 5984 0 0,'0'0'536'0'0,"0"0"-432"0"0,0 0-104 0 0,0 0 0 0 0,0 0 1056 0 0,-4 6 192 0 0,-3 1 40 0 0,-1 1 8 0 0,5-2-528 0 0,-2 4-96 0 0,1 1-32 0 0,1-2 0 0 0,-1 3-32 0 0,-1 2 0 0 0,5-4-8 0 0,-3 4-1 0 0,3-4-191 0 0,0 4-40 0 0,3-4-8 0 0,-3 4 0 0 0,0-1-128 0 0,0-2-24 0 0,9 0-8 0 0,-2-1 0 0 0,-2 0-104 0 0,1-3-16 0 0,6 0-8 0 0,0-4 0 0 0,1 2-72 0 0,-2-5 0 0 0,-4 0 0 0 0,4-5 0 0 0,2 0 0 0 0,-5 0 0 0 0,-1-2 0 0 0,5 0 0 0 0,3 0 0 0 0,-6-3-88 0 0,-2-3 88 0 0,-3-1-96 0 0,-4 1 96 0 0,3-2-96 0 0,-6-3 96 0 0,-1-2-96 0 0,0 2 96 0 0,-4 5-64 0 0,4-1 64 0 0,-3 3-64 0 0,-1-3 64 0 0,-4 4 0 0 0,5-1 64 0 0,-4 2-64 0 0,-5 4-96 0 0,-1 0-64 0 0,2 1 0 0 0,-1 0-8 0 0,4 4 72 0 0,1 4 8 0 0,0 0 8 0 0,-1 1 0 0 0,5 7-176 0 0,3-6-32 0 0,0 1 0 0 0,-1 1-8 0 0,5 1-415 0 0,5 6-89 0 0,-1-5-8 0 0</inkml:trace>
  <inkml:trace contextRef="#ctx0" brushRef="#br0" timeOffset="30">11584 3858 1840 0 0,'0'0'80'0'0,"0"0"16"0"0,4-3-96 0 0,-4 3 0 0 0,0 0 0 0 0,0 0 0 0 0,-4-4 2504 0 0,-4-2 480 0 0,-1-1 96 0 0,3 2 24 0 0,-2 5-1960 0 0,-1 0-392 0 0,-1 5-80 0 0,-2-2-9 0 0,0-3-143 0 0,-3 6-24 0 0,3-2-8 0 0,-4 3 0 0 0,2 0-184 0 0,-4 3-40 0 0,8 4-8 0 0,-2-1 0 0 0,4-6-56 0 0,0 8-8 0 0,1-1-8 0 0,3-1 0 0 0,4 1-184 0 0,0 0 0 0 0,0 0 0 0 0,4-3 64 0 0,0 3-64 0 0,-1-4 0 0 0,1-1 0 0 0,3 1 0 0 0,6 3 0 0 0,-5-11-104 0 0,3 2 24 0 0,5-1 8 0 0,0 0-208 0 0,-1 1-40 0 0,0-8 0 0 0,5 1-8 0 0,2-4-800 0 0,1 0-160 0 0,-2 3-31 0 0,2-2-5049 0 0</inkml:trace>
  <inkml:trace contextRef="#ctx0" brushRef="#br0" timeOffset="31">9756 3869 10912 0 0,'0'0'480'0'0,"0"0"104"0"0,0 0-464 0 0,0 0-120 0 0,-2-2 0 0 0,2 2 0 0 0,0 0 504 0 0,0 0 72 0 0,-10 0 24 0 0,4 2 0 0 0,6-2-200 0 0,-9 4-40 0 0,6-1-8 0 0,-6 7 0 0 0,7 2-192 0 0,2-2-32 0 0,-4 0-16 0 0,0 1 0 0 0,4-1-17 0 0,0 1-7 0 0,0-2 0 0 0,0 1 0 0 0,-6 1-88 0 0,6-5 0 0 0,6 2 0 0 0,2-2 64 0 0,-8 3-64 0 0,0-9 0 0 0,0 0 0 0 0,0 0 0 0 0,0 0 0 0 0,0 0 0 0 0,7 0 0 0 0,-7 0 0 0 0,0 0-112 0 0,0 0 40 0 0,4-13 8 0 0,5 8 0 0 0,-2-6 64 0 0,-5 4-79 0 0,3-4 79 0 0,2-1-80 0 0,5 1 80 0 0,-3 1 0 0 0,-5-5 0 0 0,-2 4 0 0 0,7-2 0 0 0,-6 4 0 0 0,6 1 0 0 0,-5 2 0 0 0,-1-5 0 0 0,2 7 0 0 0,-5 4 0 0 0,0 0 0 0 0,0 0 0 0 0,0 0 72 0 0,0 0-72 0 0,0 0 0 0 0,0 0 95 0 0,0 0-95 0 0,0 0 96 0 0,0 0-96 0 0,10 4 96 0 0,-2 4-32 0 0,-8-8 0 0 0,5 9-64 0 0,-1 1 80 0 0,1 1-80 0 0,-5-2 64 0 0,0-2-64 0 0,0 4 0 0 0,0-3 0 0 0,0-8 0 0 0,0 10 0 0 0,0-4 0 0 0,0-6 0 0 0,0 0 0 0 0,0 0 0 0 0,0 8 0 0 0,0-8-96 0 0,0 0 32 0 0,0 0 64 0 0,0 0-168 0 0,6 0 24 0 0,1 0 9 0 0,2-3-1 0 0,-2-2 64 0 0,2-1 72 0 0,-2-1-104 0 0,1 0 40 0 0,-5-4 64 0 0,6 0 0 0 0,-1 2 0 0 0,-1 1 0 0 0,-3-2 0 0 0,4 3 0 0 0,-4 2 0 0 0,4-3 0 0 0,-5 0 64 0 0,1 2 0 0 0,-4 6 0 0 0,0 0 0 0 0,0 0 40 0 0,0 0 15 0 0,0 0 1 0 0,0 0 0 0 0,0 0 16 0 0,0 0 8 0 0,0 0 0 0 0,0 0 0 0 0,6 6-8 0 0,-6-6 0 0 0,0 0 0 0 0,10 11 0 0 0,-2-1-24 0 0,-4 2-8 0 0,-1-7 0 0 0,-1 7 0 0 0,4-7-104 0 0,-2 6 0 0 0,-4-11 0 0 0,5 11 0 0 0,-3-4 0 0 0,3 3 0 0 0,-5-10-88 0 0,3 11 88 0 0,1-5-400 0 0,-4-6-16 0 0,0 0-8 0 0,9 8-6375 0 0</inkml:trace>
  <inkml:trace contextRef="#ctx0" brushRef="#br0" timeOffset="32">10613 3869 4144 0 0,'-4'-10'184'0'0,"4"10"40"0"0,0 0-224 0 0,0 0 0 0 0,0 0 0 0 0,0 0 0 0 0,0 0 1584 0 0,0 0 272 0 0,0 0 64 0 0,0 0 0 0 0,0 0-1080 0 0,0 0-216 0 0,0 0-48 0 0,0 0 0 0 0,0 0-224 0 0,-4 8-32 0 0,0-2-16 0 0,0 2 0 0 0,0 1-128 0 0,-1 4-24 0 0,5-2-8 0 0,-2 4 0 0 0,-2-2-144 0 0,4 2 79 0 0,0-5-79 0 0,4 3 64 0 0,-2-7-64 0 0,-2 2 0 0 0,5-2 0 0 0,-1 3 64 0 0,4-4-64 0 0,-4 0 0 0 0,-4-5 0 0 0,6 2 64 0 0,8-2-64 0 0,-6 0 0 0 0,-2 0 0 0 0,6-7 64 0 0,-8 4-64 0 0,7-3 0 0 0,-2 1 0 0 0,4-1 0 0 0,-8-2 0 0 0,4 2 0 0 0,-5-5 0 0 0,5 4 0 0 0,-7-2 0 0 0,2-2 0 0 0,5-2 0 0 0,-6 5 0 0 0,1-3 0 0 0,1 2 0 0 0,-2-2 0 0 0,-3 2 0 0 0,3 1 0 0 0,-3 2 0 0 0,0-2 0 0 0,0 8 0 0 0,0-7 120 0 0,0 7 8 0 0,4-10 0 0 0,-4 10 0 0 0,0 0 88 0 0,0 0 16 0 0,0 0 8 0 0,0 0 0 0 0,0 0-128 0 0,0 0-24 0 0,0 0-8 0 0,-4 10 0 0 0,4 2 16 0 0,0-3 0 0 0,0 1 0 0 0,0 1 0 0 0,4 5-96 0 0,-4-5 80 0 0,-4 3-80 0 0,4-4 80 0 0,0 4-80 0 0,4-4 0 0 0,1 1 0 0 0,-2 3 0 0 0,1-3-224 0 0,1-5 8 0 0,-2 2 8 0 0,0-2 0 0 0,5 1-976 0 0,1 0-199 0 0,6 0-41 0 0,-15-7-8 0 0</inkml:trace>
  <inkml:trace contextRef="#ctx0" brushRef="#br0" timeOffset="33">10154 3848 9384 0 0,'0'0'416'0'0,"0"0"88"0"0,0 0-408 0 0,0 0-96 0 0,0 0 0 0 0,0 0 0 0 0,0 0 512 0 0,0 0 88 0 0,-3 7 8 0 0,3 2 8 0 0,-5-4 24 0 0,1 1 0 0 0,1 5 0 0 0,3-4 0 0 0,-5 3-256 0 0,5 1-56 0 0,-4 0-8 0 0,4-1-1 0 0,0-4-135 0 0,0-6-32 0 0,-3 9-8 0 0,3-3 0 0 0,0-6-144 0 0,0 10 80 0 0,0-3-80 0 0,0-7 64 0 0,0 0-64 0 0,0 0 0 0 0,0 0 0 0 0,0 0 0 0 0,0 0-96 0 0,0 0 24 0 0,0 0 0 0 0,12-7 0 0 0,-5 0 72 0 0,1 0-80 0 0,3 5 80 0 0,-3-7-80 0 0,0 3 80 0 0,-4-4-96 0 0,3 2 96 0 0,6 1-96 0 0,-5 0 96 0 0,-5 2 0 0 0,0-3 0 0 0,6 4 0 0 0,-1-2 0 0 0,-4 1 0 0 0,3-1 0 0 0,-7 6 0 0 0,0 0 0 0 0,0 0 0 0 0,0 0 64 0 0,0 0-64 0 0,0 0 80 0 0,0 0-16 0 0,8 4-64 0 0,-8-4 96 0 0,0 0 8 0 0,0 0 0 0 0,3 7 0 0 0,-3 3 0 0 0,0-10-16 0 0,5 8-8 0 0,-5 2 0 0 0,0-1 0 0 0,4-1-80 0 0,0-1 96 0 0,-4-7-96 0 0,0 0 96 0 0,0 7-96 0 0,0-7 0 0 0,0 6 0 0 0,0-6 0 0 0,0 0 0 0 0,0 0 0 0 0,0 0-72 0 0,0 0 72 0 0,0 0 0 0 0,0 0-96 0 0,0 0 96 0 0,0 0-80 0 0,0 0-40 0 0,0 0-8 0 0,7 0 0 0 0,0-4 0 0 0,3-2 128 0 0,-5-1-72 0 0,8 0 72 0 0,-8 0-64 0 0,-1 1 64 0 0,2 1 0 0 0,-1-5 64 0 0,2 7-64 0 0,2-4 64 0 0,2-1-64 0 0,-4 6 80 0 0,2-2-80 0 0,-9 4 200 0 0,7-5-8 0 0,0 5 0 0 0,7 0 0 0 0,-14 0-24 0 0,0 0-8 0 0,0 0 0 0 0,0 0 0 0 0,6 5-40 0 0,-6-5-16 0 0,0 0 0 0 0,8 11 0 0 0,1-1-104 0 0,-5 1 88 0 0,-4-2-88 0 0,2 2 80 0 0,3-4-80 0 0,-1 4 0 0 0,-4 2 0 0 0,3-3-88 0 0,-3-3-168 0 0,0-7-40 0 0,4 8-8 0 0,4-1 0 0 0,-4 0-984 0 0,-4-7-199 0 0,15 9-41 0 0,-15-9-4136 0 0</inkml:trace>
  <inkml:trace contextRef="#ctx0" brushRef="#br0" timeOffset="34">11899 3852 7832 0 0,'0'0'696'0'0,"0"0"-560"0"0,0 0-136 0 0,0 0 0 0 0,7 7 880 0 0,1-2 144 0 0,4-2 32 0 0,-4-3 8 0 0,3 2-552 0 0,2-2-104 0 0,2 0-24 0 0,3 0-8 0 0,3 0-16 0 0,-3 4 0 0 0,6-8 0 0 0,-5 4 0 0 0,2 0-280 0 0,-3 0-80 0 0,2 0 0 0 0,-1 0 0 0 0,6-2 0 0 0,-7-1 0 0 0,-2-2 0 0 0,3 5 0 0 0,-3-3-728 0 0,-1 3-176 0 0,-3-4-40 0 0,-1 4-4480 0 0</inkml:trace>
  <inkml:trace contextRef="#ctx0" brushRef="#br0" timeOffset="35">11247 3859 8720 0 0,'0'0'384'0'0,"0"0"88"0"0,0 0-376 0 0,0 0-96 0 0,0 0 0 0 0,0 0 0 0 0,0 0 640 0 0,2 7 120 0 0,3 0 16 0 0,-2 3 8 0 0,-3-3-80 0 0,5 1-24 0 0,-5 2 0 0 0,0 0 0 0 0,3 0-248 0 0,-3 1-48 0 0,0 2-17 0 0,0-3 1 0 0,4 1-152 0 0,-4 0-32 0 0,5-4-8 0 0,-5 2 0 0 0,0 0-176 0 0,3 1 72 0 0,1 0-72 0 0,-4-1 0 0 0,0-9 0 0 0,0 0 0 0 0,0 0 0 0 0,0 0 0 0 0,0 0-184 0 0,0 0-64 0 0,0 0-8 0 0,8-2-6599 0 0</inkml:trace>
  <inkml:trace contextRef="#ctx0" brushRef="#br0" timeOffset="36">10944 3869 4608 0 0,'-12'-5'408'0'0,"12"5"-328"0"0,0 0-80 0 0,0 0 0 0 0,0 0 1360 0 0,0 0 256 0 0,0 0 48 0 0,0 0 16 0 0,0 0-928 0 0,0 0-184 0 0,-4 5-40 0 0,4 2-8 0 0,0-7 40 0 0,-5 10 8 0 0,5 2 0 0 0,-4-2 0 0 0,4 3-312 0 0,4-2-57 0 0,1-1-7 0 0,-5 1-8 0 0,0-5-56 0 0,0 4-16 0 0,0 1 0 0 0,0-5 0 0 0,0 2 40 0 0,0-8 8 0 0,0 6 0 0 0,0-6 0 0 0,0 0-160 0 0,0 11 0 0 0,0-3 0 0 0,0-8 0 0 0,0 0 0 0 0,0 0 0 0 0,0 0 0 0 0,0 0 0 0 0,0 0-104 0 0,0 0-56 0 0,4-10 0 0 0,-1-3-8 0 0,2 8 168 0 0,-1-6-88 0 0,-2-2 88 0 0,8-1-64 0 0,-6 0 64 0 0,-2 4-64 0 0,2-1 64 0 0,5 1-64 0 0,-1 3 64 0 0,-6 0 0 0 0,7-1 80 0 0,-1 3-80 0 0,-5-7 64 0 0,5 10-64 0 0,-8 2 0 0 0,8-8 0 0 0,0 8 184 0 0,-8 0-16 0 0,0 0 0 0 0,0 0 0 0 0,0 0-48 0 0,0 0-16 0 0,3 8 0 0 0,5-2 0 0 0,0-3 24 0 0,-4 4 8 0 0,0 4 0 0 0,5-4 0 0 0,-9-7-56 0 0,0 9-16 0 0,2-1 0 0 0,2 3 0 0 0,0-1-64 0 0,-4 1 64 0 0,5-2-64 0 0,-5-1 64 0 0,0-8-64 0 0,4 10 0 0 0,-4-10 0 0 0,7 7-88 0 0,-4 0-88 0 0,2-2-16 0 0,-5-5-8 0 0,8 13 0 0 0,-4-8-312 0 0,2 2-64 0 0,-6-7-16 0 0,0 0-3959 0 0,0 0-793 0 0</inkml:trace>
  <inkml:trace contextRef="#ctx0" brushRef="#br0" timeOffset="37">11857 3869 5984 0 0,'0'0'536'0'0,"0"0"-432"0"0,-5 0-104 0 0,5 0 0 0 0,-4 0 1056 0 0,-3 0 192 0 0,2 0 40 0 0,-1 0 8 0 0,-3 0-592 0 0,2 4-112 0 0,-2-1-24 0 0,-3 4-8 0 0,6 0-16 0 0,-6 1-8 0 0,0-5 0 0 0,1 4 0 0 0,3-1-73 0 0,-4 5-15 0 0,7-1 0 0 0,-1 0 0 0 0,1 4-232 0 0,1-4-56 0 0,-3 1 0 0 0,7 0-8 0 0,0-2-152 0 0,0 0 64 0 0,3-4-64 0 0,-3-5 0 0 0,4 7 0 0 0,5 1 0 0 0,-5-1 0 0 0,3-4 0 0 0,5 4-64 0 0,-2-7 64 0 0,-1-4-104 0 0,-2 1 40 0 0,5 3 64 0 0,-1-7-64 0 0,-2 0 64 0 0,-2 1-64 0 0,5-4-16 0 0,-8-3 0 0 0,7 3 0 0 0,-2 1 0 0 0,-6-1-64 0 0,6 0-16 0 0,-7-2 0 0 0,3 2 0 0 0,0 4 56 0 0,-5-2 8 0 0,3-3 0 0 0,-3 4 0 0 0,0-2 288 0 0,-3 1 64 0 0,3 5 16 0 0,0 3 0 0 0,0 0-272 0 0,0 0 0 0 0,0 0 0 0 0,0 0 0 0 0,0 0 0 0 0,0 0 80 0 0,0 0-16 0 0,0 0 0 0 0,0 0-64 0 0,0 0 0 0 0,0 0 0 0 0,3 7 64 0 0,-3 4-64 0 0,3-2 0 0 0,1 2 72 0 0,1 0-72 0 0,-5-1 0 0 0,3 1 0 0 0,1-2 0 0 0,4-2 0 0 0,-4 1-88 0 0,5-1 0 0 0,-7 0 0 0 0,6 2 0 0 0,1 0-920 0 0,-4-4-183 0 0,0 0-41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20:45:27.729"/>
    </inkml:context>
    <inkml:brush xml:id="br0">
      <inkml:brushProperty name="width" value="0.05" units="cm"/>
      <inkml:brushProperty name="height" value="0.05" units="cm"/>
      <inkml:brushProperty name="color" value="#333333"/>
      <inkml:brushProperty name="fitToCurve" value="1"/>
    </inkml:brush>
  </inkml:definitions>
  <inkml:trace contextRef="#ctx0" brushRef="#br0">19986 3710 4144 0 0,'0'0'368'0'0,"3"-6"-296"0"0,1-2-72 0 0,-4 1 0 0 0,5-3 752 0 0,-5 4 136 0 0,0 6 24 0 0,0 0 8 0 0,7-8 56 0 0,-7 8 16 0 0,4-3 0 0 0,-4 3 0 0 0,0 0-368 0 0,0 0-72 0 0,0 0-8 0 0,4 7-8 0 0,0 8-272 0 0,-4-3-48 0 0,0 6-16 0 0,4-1 0 0 0,-4 0-40 0 0,0 5 0 0 0,-4-3-8 0 0,4 4 0 0 0,-4-7-40 0 0,4 2-8 0 0,0 0 0 0 0,0-2 0 0 0,0-2-8 0 0,0 2-8 0 0,0-1-1 0 0,0-1 1 0 0,-4-1-16 0 0,4-3 0 0 0,0 1 0 0 0,0 0 0 0 0,0-1-72 0 0,0-8 64 0 0,0-2-64 0 0,0 0 64 0 0,0 0-64 0 0,0 0 80 0 0,0 0-80 0 0,0 0 80 0 0,0 0-16 0 0,0 0-64 0 0,0 0 96 0 0,0 0-32 0 0,0 0 56 0 0,0 0 8 0 0,0-10 0 0 0,-4 1 0 0 0,4-9 8 0 0,-2 4 8 0 0,2-3 0 0 0,-5-3 0 0 0,0-2-32 0 0,1 2-8 0 0,1-5 0 0 0,3 1 0 0 0,-8-4-16 0 0,5 1-8 0 0,3 0 0 0 0,0-2 0 0 0,0 7-80 0 0,3-8 64 0 0,1 7-64 0 0,0-1 64 0 0,-1 4-64 0 0,6 1 0 0 0,-2 2 72 0 0,1 1-72 0 0,4-2 0 0 0,-1 8 0 0 0,1 2 0 0 0,0 2 0 0 0,-1-5 0 0 0,0 5 0 0 0,6 2 0 0 0,-2 0 0 0 0,-8 4 0 0 0,3 0 0 0 0,0 4 0 0 0,3 0 0 0 0,-7 5-72 0 0,3 3 72 0 0,-5 0-80 0 0,-2 3 80 0 0,-2 2-112 0 0,0 4 24 0 0,-2-4 8 0 0,-7-1 0 0 0,9 7-72 0 0,-6-6-8 0 0,-6 2-8 0 0,2 0 0 0 0,1 1-160 0 0,-4-3-32 0 0,2 1-8 0 0,-5-5 0 0 0,4-1-111 0 0,1-6-33 0 0,-5 5 0 0 0,4-6 0 0 0,-3 3-840 0 0,3-4-176 0 0</inkml:trace>
  <inkml:trace contextRef="#ctx0" brushRef="#br0" timeOffset="1">16656 3696 2792 0 0,'0'0'120'0'0,"0"0"32"0"0,2-7-152 0 0,-2 2 0 0 0,0-6 0 0 0,0 3 0 0 0,0 8 680 0 0,0-11 112 0 0,0-1 16 0 0,-2 1 8 0 0,-2 7 16 0 0,4-5 8 0 0,-4 1 0 0 0,4-3 0 0 0,-5 3-112 0 0,1 0-24 0 0,4 8-8 0 0,-3-7 0 0 0,-2 4-80 0 0,-6-2-8 0 0,3 2-8 0 0,0 3 0 0 0,1-3-216 0 0,-5 3-48 0 0,1 3-8 0 0,-1 5 0 0 0,2-2-104 0 0,-8 2-33 0 0,4 0 1 0 0,-3 7 0 0 0,6-5 32 0 0,-5 5 0 0 0,5-2 0 0 0,4 1 0 0 0,-3 0-80 0 0,5-1-16 0 0,0-1 0 0 0,1 1 0 0 0,4 1-64 0 0,0-1-64 0 0,4 2 72 0 0,1-6-72 0 0,5 6 64 0 0,-2-3-64 0 0,3-4 0 0 0,2 4 0 0 0,-1-3 64 0 0,-2 2-64 0 0,8-1 0 0 0,-4-4 72 0 0,-6 2-72 0 0,7 0 0 0 0,-7 1 0 0 0,4-2 0 0 0,-1-1 0 0 0,-3 2 0 0 0,0-4 0 0 0,-5 1 0 0 0,1 2 0 0 0,0 4 0 0 0,-4-4 0 0 0,-4 4 0 0 0,4-11 0 0 0,-7 6 64 0 0,2 5-64 0 0,-2-1 64 0 0,-5 1-64 0 0,4-8 0 0 0,-3 3 72 0 0,-1 4-72 0 0,1-2 0 0 0,-2-1 72 0 0,-2-4-72 0 0,3 4 0 0 0,1 0 0 0 0,0-3 0 0 0,0 0 0 0 0,2-2 0 0 0,-4-2-96 0 0,8 4-40 0 0,5-4-16 0 0,0 0 0 0 0,0 0-976 0 0,0 0-199 0 0,0 0-41 0 0,0 0-8 0 0</inkml:trace>
  <inkml:trace contextRef="#ctx0" brushRef="#br0" timeOffset="2">24694 3591 11056 0 0,'-3'-8'984'0'0,"3"4"-792"0"0,-6 4-192 0 0,6-3 0 0 0,0 3 544 0 0,0-3 64 0 0,0 3 8 0 0,-3 0 8 0 0,3-5-384 0 0,0 5-80 0 0,0 0-8 0 0,0 8-8 0 0,0-5 48 0 0,0 5 0 0 0,0-8 8 0 0,9 6 0 0 0,-6 0-272 0 0,-3-6-56 0 0,12 9-16 0 0,-6 1-4080 0 0,6 3-808 0 0</inkml:trace>
  <inkml:trace contextRef="#ctx0" brushRef="#br0" timeOffset="3">23687 3595 11312 0 0,'0'0'504'0'0,"0"0"104"0"0,0 0-488 0 0,5-8-120 0 0,-5 8 0 0 0,0 0 0 0 0,3-9 704 0 0,-3 9 112 0 0,0 0 24 0 0,0 0 8 0 0,0 0-192 0 0,0 0-41 0 0,4 9-7 0 0,1-3 0 0 0,-2 4-160 0 0,0 1-32 0 0,-3 1 0 0 0,0 4-8 0 0,-3 1-192 0 0,0 3-40 0 0,-2 2-8 0 0,1 0 0 0 0,1-4-56 0 0,-2 3-16 0 0,5 0 0 0 0,-4 3 0 0 0,4-7 128 0 0,4 5 32 0 0,-4-4 0 0 0,5-2 0 0 0,-2-3-256 0 0,1 4 0 0 0,1-2 0 0 0,-2-5 0 0 0,4 0-160 0 0,-1-5-72 0 0,5-3-24 0 0,-5 5 0 0 0,2 0 160 0 0,1-4 24 0 0,-9-3 8 0 0,7 0 0 0 0,4 0-440 0 0,-2-7-80 0 0,3 1-24 0 0,-9 0-4575 0 0,5-3-929 0 0</inkml:trace>
  <inkml:trace contextRef="#ctx0" brushRef="#br0" timeOffset="4">24387 3607 2304 0 0,'0'0'96'0'0,"0"0"32"0"0,0 0-128 0 0,0 0 0 0 0,0 0 0 0 0,0 0 0 0 0,0 0 2344 0 0,0 0 448 0 0,0 0 88 0 0,0 11 24 0 0,0-3-1816 0 0,0 3-352 0 0,-3 3-80 0 0,3-1-17 0 0,-4 9-71 0 0,0-4-24 0 0,-1 1 0 0 0,0 3 0 0 0,5-5-152 0 0,0 3-32 0 0,-2 2-8 0 0,2-6 0 0 0,0 3-200 0 0,0-3-48 0 0,2-3-8 0 0,-2 5 0 0 0,5-7-96 0 0,0 2 0 0 0,-1 2 0 0 0,3-6 0 0 0,-3 1 0 0 0,-1-2 0 0 0,-3-8 0 0 0,10 6 0 0 0,-10-6-120 0 0,2 4-40 0 0,6 0-16 0 0,-8-4 0 0 0,0 0-408 0 0,7 0-88 0 0,3-4-8 0 0,-8 0-4239 0 0,-2 4-841 0 0</inkml:trace>
  <inkml:trace contextRef="#ctx0" brushRef="#br0" timeOffset="5">20732 3623 5064 0 0,'0'0'224'0'0,"5"-4"48"0"0,2-2-272 0 0,-7 6 0 0 0,0 0 0 0 0,0 0 0 0 0,8-4 1456 0 0,-8 4 240 0 0,0 0 40 0 0,0 0 16 0 0,0 0-864 0 0,0 0-176 0 0,0 0-32 0 0,0 8-8 0 0,-4 0-192 0 0,0 3-32 0 0,4 0-17 0 0,0 3 1 0 0,-7 0-104 0 0,2 3-16 0 0,5 0-8 0 0,0 1 0 0 0,-3 2-144 0 0,3 2-24 0 0,3-5-8 0 0,2 0 0 0 0,-1 3-48 0 0,3-3-16 0 0,-7-2 0 0 0,7 2 0 0 0,2-4-64 0 0,2 2 0 0 0,-7-6 0 0 0,4 6 0 0 0,1-8-136 0 0,-3 0-48 0 0,-1-4-8 0 0,2 0 0 0 0,-7-3-920 0 0,0 0-183 0 0,21 0-41 0 0,-21 0-8 0 0</inkml:trace>
  <inkml:trace contextRef="#ctx0" brushRef="#br0" timeOffset="6">18446 3619 10136 0 0,'0'0'896'0'0,"0"0"-712"0"0,-4 0-184 0 0,4 0 0 0 0,0 0 400 0 0,0 0 48 0 0,0 0 0 0 0,0 0 8 0 0,0 0-40 0 0,0 0 0 0 0,9 11-8 0 0,-2-5 0 0 0,5-1 0 0 0,-1-1 0 0 0,9-4 0 0 0,-1 2 0 0 0,5-2-9 0 0,3 0 1 0 0,-4-2 0 0 0,8-2 0 0 0,1-1-256 0 0,-1 5-48 0 0,-1-2-16 0 0,1 2 0 0 0,0-4-80 0 0,-4 0-88 0 0,-3-3 24 0 0,-1 1 0 0 0,-3 6-448 0 0,-1 0-80 0 0,-3-4-15 0 0,0 4-5985 0 0</inkml:trace>
  <inkml:trace contextRef="#ctx0" brushRef="#br0" timeOffset="7">22059 3620 920 0 0,'0'0'80'0'0,"0"0"-80"0"0,-8 0 0 0 0,0 0 0 0 0,1 0 2112 0 0,-1 0 416 0 0,-1 0 72 0 0,-1 0 24 0 0,-3 4-1448 0 0,3 3-288 0 0,-3-3-56 0 0,-1 3-16 0 0,2-1-88 0 0,-3 8-24 0 0,2 0-1 0 0,-2-1 1 0 0,3 4-224 0 0,0 0-56 0 0,0 6-8 0 0,0 1 0 0 0,6-4-216 0 0,-3 2-40 0 0,5-2-16 0 0,0 0 0 0 0,-1-3 0 0 0,5 0 0 0 0,9 5 0 0 0,-1-5 0 0 0,0-3-80 0 0,4 4-64 0 0,3-2 72 0 0,0 2-72 0 0,0-9 0 0 0,7 0 0 0 0,0-4 0 0 0,1 0 0 0 0,-4-3-664 0 0,4 2-104 0 0,1-1-16 0 0,4-3-4199 0 0,-9-3-841 0 0</inkml:trace>
  <inkml:trace contextRef="#ctx0" brushRef="#br0" timeOffset="8">18638 3637 10568 0 0,'0'0'464'0'0,"0"0"104"0"0,0 0-456 0 0,-4 11-112 0 0,4-5 0 0 0,-4 9 0 0 0,-5-6 280 0 0,5 6 32 0 0,-1 2 8 0 0,4 4 0 0 0,-3-4-24 0 0,-5-1 0 0 0,5 3 0 0 0,0-2 0 0 0,4-1-88 0 0,0 2-16 0 0,-5-1-8 0 0,5-2 0 0 0,0 2-72 0 0,5-7-16 0 0,-5 4 0 0 0,4 0 0 0 0,0-7-96 0 0,0 0 72 0 0,1 3-72 0 0,-1-5 64 0 0,-4-5-64 0 0,6 2 0 0 0,-6-2 0 0 0,13 4 0 0 0,-13-4-776 0 0,0 0-176 0 0,15-11-32 0 0,-15 11-8 0 0</inkml:trace>
  <inkml:trace contextRef="#ctx0" brushRef="#br0" timeOffset="9">24895 3832 11432 0 0,'0'0'504'0'0,"0"0"104"0"0,0 0-480 0 0,0 0-128 0 0,0 10 0 0 0,0 0 0 0 0,-2 2 552 0 0,2-3 88 0 0,0 1 24 0 0,0 1 0 0 0,0 3 200 0 0,0-4 47 0 0,0 1 9 0 0,0-1 0 0 0,2 4-440 0 0,4 0-96 0 0,-2-3-8 0 0,3-2-8 0 0,-3 1-96 0 0,0 2-16 0 0,4-7-8 0 0,0 2 0 0 0,0-3-248 0 0,3-4-120 0 0,-4 0 16 0 0,2 0 0 0 0,-2 0 288 0 0,4-4 56 0 0,-2-3 16 0 0,3-2 0 0 0,-1 1-256 0 0,0-2 0 0 0,-2 1 0 0 0,-2-2 0 0 0,0-3-160 0 0,2 0-72 0 0,-2 0-24 0 0,-3-3 0 0 0,-4 0 256 0 0,0-1 120 0 0,0 1-16 0 0,0 3 0 0 0,-6-3-104 0 0,1 4 0 0 0,-4-7 0 0 0,2 8 0 0 0,0 2 0 0 0,-6-1 0 0 0,2 0 0 0 0,4 5 0 0 0,-5 2 0 0 0,3 1 0 0 0,3 3 0 0 0,-6 3 0 0 0,3 1-64 0 0,2 2-40 0 0,-4-6-8 0 0,3 11 0 0 0,0 0-120 0 0,0-1-24 0 0,4-3-8 0 0,4 3 0 0 0,-4 0-184 0 0,4 0-32 0 0,4 5 0 0 0,0-5-4559 0 0,-2 0-913 0 0</inkml:trace>
  <inkml:trace contextRef="#ctx0" brushRef="#br0" timeOffset="10">24251 3748 13416 0 0,'0'0'288'0'0,"0"0"64"0"0,0 0 16 0 0,0 0 16 0 0,0 0-304 0 0,0 0-80 0 0,0 0 0 0 0,0 0 0 0 0,0 0 456 0 0,0 0 80 0 0,0 0 7 0 0,12 11 9 0 0,-3-8-136 0 0,1 0-24 0 0,2 1-8 0 0,0 2 0 0 0,-1-2-224 0 0,5 4-56 0 0,0-8-8 0 0,2 2 0 0 0,-1-2-96 0 0,3 3 0 0 0,-3-3 0 0 0,4 5-80 0 0,-2-5-272 0 0,-4 3-48 0 0,1-3-16 0 0,1 0 0 0 0,-1-3-328 0 0,-6-2-71 0 0,7 5-17 0 0,-6-3 0 0 0,5-3-32 0 0,-5 6 0 0 0,-4-4-8 0 0,5 0 0 0 0,0 2 512 0 0,-4-2 104 0 0,-8 4 16 0 0,0 0 8 0 0,2-4 576 0 0,-2 4 112 0 0,0 0 24 0 0,0 0 8 0 0,0 0 424 0 0,0 0 80 0 0,0 0 24 0 0,0 0 0 0 0,0 0-440 0 0,0 0-80 0 0,14-3-17 0 0,-14 3-7 0 0,0 0 152 0 0,7 7 32 0 0,-3 3 8 0 0,-1 0 0 0 0,6 1-248 0 0,-9 1-40 0 0,2 0-16 0 0,-2-2 0 0 0,5 2-128 0 0,-1 1-24 0 0,-4 1-8 0 0,4-1 0 0 0,-1 2-104 0 0,3-6-32 0 0,-3-1 0 0 0,-1 2 0 0 0,3-3 152 0 0,0-1 24 0 0,-1 3 8 0 0,-2-3 0 0 0,-2-6-608 0 0,6 3-120 0 0,0 4-32 0 0,-6-7 0 0 0,0 0 0 0 0,0 0 0 0 0,0 0 0 0 0,0 0-4911 0 0,4-7-985 0 0</inkml:trace>
  <inkml:trace contextRef="#ctx0" brushRef="#br0" timeOffset="11">24080 3752 8288 0 0,'0'0'736'0'0,"0"0"-584"0"0,0 0-152 0 0,0 0 0 0 0,0 0 840 0 0,0 0 144 0 0,-7 0 24 0 0,3 0 8 0 0,4 0-440 0 0,-4 2-96 0 0,-4-2-8 0 0,0 4-8 0 0,5-1 48 0 0,-8 0 0 0 0,-2 7 7 0 0,2 2 1 0 0,2-7-176 0 0,-2 10-40 0 0,-1-5-8 0 0,1 1 0 0 0,1 0-104 0 0,0 1-32 0 0,3 3 0 0 0,2-1 0 0 0,2 0-160 0 0,0-5 64 0 0,3 6-64 0 0,0-5 0 0 0,3-3 0 0 0,0 3 0 0 0,2-3 0 0 0,2 3 0 0 0,3-3 0 0 0,-5-3 0 0 0,-5-4-80 0 0,12 4 80 0 0,4-1-104 0 0,-1-3 32 0 0,-15 0 8 0 0,0 0 0 0 0,13-3-208 0 0,-7-5-40 0 0,7 1-8 0 0,-5-3 0 0 0,-5 0 128 0 0,5 0 32 0 0,-3-1 0 0 0,2 0 0 0 0,-3-1 160 0 0,3 0 0 0 0,5 1 0 0 0,-7 2 0 0 0,-5-6 0 0 0,-5 3 0 0 0,2 1 0 0 0,-2 0 0 0 0,5 1 112 0 0,0 0 8 0 0,-4 2 0 0 0,4 8 0 0 0,0 0 152 0 0,0 0 32 0 0,0 0 8 0 0,0 0 0 0 0,0 0-72 0 0,0 0-16 0 0,0 0 0 0 0,0 0 0 0 0,0 0-224 0 0,-5 8 64 0 0,5 2-64 0 0,0 0 0 0 0,5 5 0 0 0,-5-1 0 0 0,4-1 0 0 0,1 3 0 0 0,-2-5 0 0 0,2 4 0 0 0,-1-2 0 0 0,-4 1 0 0 0,6 0 224 0 0,-2-4 16 0 0,1 0 8 0 0,3 1 0 0 0,3 0-408 0 0,-6-1-72 0 0,1-4-24 0 0,3 5 0 0 0,-6-4-1152 0 0,-3-7-224 0 0,20 3-55 0 0,-20-3-9 0 0</inkml:trace>
  <inkml:trace contextRef="#ctx0" brushRef="#br0" timeOffset="12">23586 3759 8288 0 0,'-12'-3'368'0'0,"9"0"80"0"0,-5 3-360 0 0,0 0-88 0 0,8 0 0 0 0,0 0 0 0 0,-5 3 776 0 0,5-3 144 0 0,0 0 24 0 0,0 0 8 0 0,0 0-448 0 0,0 0-88 0 0,13 3-24 0 0,2 3 0 0 0,2-1-160 0 0,-2 1-32 0 0,1-2-8 0 0,3-1 0 0 0,1 1 24 0 0,-6-1 0 0 0,6-1 0 0 0,1-2 0 0 0,-4 0-904 0 0,4 5-176 0 0,-2-2-40 0 0,0-3-8 0 0</inkml:trace>
  <inkml:trace contextRef="#ctx0" brushRef="#br0" timeOffset="13">17829 3839 1840 0 0,'0'0'160'0'0,"0"0"-160"0"0,0 0 0 0 0,4 7 0 0 0,-1-2 1472 0 0,-3-5 256 0 0,0 0 48 0 0,10 8 16 0 0,-5-3-960 0 0,4 0-192 0 0,-9-5-40 0 0,9 4-8 0 0,-9-4-80 0 0,6 2-24 0 0,3 3 0 0 0,-9-5 0 0 0,3 6-192 0 0,6-6-40 0 0,-2 4 0 0 0,1 0-8 0 0,-8-4-120 0 0,7 0-32 0 0,1 0 0 0 0,4 0 0 0 0,-4-4-96 0 0,-3 4 64 0 0,1-4-64 0 0,6-2 0 0 0,-8 1 64 0 0,3-1-64 0 0,-3-4 0 0 0,1 7 0 0 0,2-2 72 0 0,-3-5-72 0 0,-4 3 64 0 0,0-3-64 0 0,4 3 112 0 0,-4-3-16 0 0,4 3-8 0 0,-4-4 0 0 0,-4 5 72 0 0,4-2 24 0 0,-4 3 0 0 0,4-3 0 0 0,-4 5 55 0 0,-3-1 17 0 0,2 2 0 0 0,-1 2 0 0 0,6 0-16 0 0,-9 0 0 0 0,-3 2 0 0 0,6 2 0 0 0,-4-1-40 0 0,3 5-8 0 0,-1-3 0 0 0,0 7 0 0 0,4-2-40 0 0,-3 5-16 0 0,3-3 0 0 0,1 3 0 0 0,-6-3 24 0 0,9 6 0 0 0,0-1 0 0 0,0 0 0 0 0,0 1-32 0 0,0-4 0 0 0,9 3 0 0 0,-2-3 0 0 0,4 0-64 0 0,1-8-64 0 0,4 4 96 0 0,3 3-96 0 0,5-9 0 0 0,-5 1 0 0 0,0-2 0 0 0,1-3 0 0 0,7 4-904 0 0,0-8-216 0 0,-7 1-32 0 0,2-2-16 0 0</inkml:trace>
  <inkml:trace contextRef="#ctx0" brushRef="#br0" timeOffset="14">20686 3773 11256 0 0,'-21'-11'248'0'0,"21"11"48"0"0,0 0 16 0 0,0 0 8 0 0,0 0-256 0 0,0 0-64 0 0,0 0 0 0 0,0 0 0 0 0,12 8 440 0 0,-3-5 72 0 0,-9-3 24 0 0,0 0 0 0 0,15 2-120 0 0,-3 3-16 0 0,-1-2-8 0 0,6 1 0 0 0,-17-4-264 0 0,14 0-48 0 0,5 0-16 0 0,-3 0-1 0 0,-8 0-63 0 0,7-4-87 0 0,1 1 23 0 0,3-2 0 0 0,-6 5-376 0 0,1-2-72 0 0,-2-1-8 0 0,4 3-8 0 0,3-5-360 0 0,-3 5-72 0 0,-16 0-8 0 0,8 0-8 0 0,7 0 336 0 0,-7-3 72 0 0,-8 3 16 0 0,0 0 0 0 0,11 0 424 0 0,-2 3 128 0 0,-9-3 0 0 0,0 0 0 0 0,0 0 392 0 0,0 0 144 0 0,7 5 24 0 0,-7-5 8 0 0,0 0 272 0 0,0 0 56 0 0,5 5 16 0 0,-5 7 0 0 0,0-12-256 0 0,-5 10-48 0 0,2 0-16 0 0,6 0 0 0 0,2-3-241 0 0,-2 3-55 0 0,-6-2-8 0 0,6 2 0 0 0,12-3-48 0 0,-11 3-16 0 0,-8-3 0 0 0,4 0 0 0 0,9 0-224 0 0,-5 1 0 0 0,2-3 0 0 0,-1 2 0 0 0,-5-7 72 0 0,8 8-72 0 0,2-5 64 0 0,-1 4-64 0 0,-9-7 0 0 0,0 0 0 0 0,15 0 0 0 0,1 0 0 0 0,-7 0 0 0 0,-2-3 0 0 0,1-1 0 0 0,4 1 0 0 0,2-5 0 0 0,-5 6 0 0 0,-9 2 0 0 0,4-7 0 0 0,10 0 0 0 0,-5-1 0 0 0,-9 8 0 0 0,0 0 0 0 0,0-10 96 0 0,0 0-32 0 0,0 3 0 0 0,0-4 0 0 0,-4 5 16 0 0,4 6 0 0 0,4-8 0 0 0,-4 8 0 0 0,-4-2 208 0 0,4 2 32 0 0,0 0 16 0 0,0 0 0 0 0,0 0-168 0 0,0 0-32 0 0,0 0-8 0 0,0 0 0 0 0,8 7-48 0 0,-8 2-16 0 0,-4 7 0 0 0,4-4 0 0 0,7 2 160 0 0,-2 4 24 0 0,-10-1 8 0 0,5 3 0 0 0,0 1-256 0 0,0-1 0 0 0,5 8 0 0 0,-5-4 0 0 0,-8-1 128 0 0,4 4-32 0 0,8-4 0 0 0,-4 2 0 0 0,-8-2-32 0 0,0-1-64 0 0,8-2 88 0 0,0 1-88 0 0,-4-4 80 0 0,-3-3-80 0 0,3 0 64 0 0,0 0-64 0 0,8-4 96 0 0,-8-3-16 0 0,-8-1-8 0 0,12-6 0 0 0,0 0-72 0 0,0 0 0 0 0,-16 0 0 0 0,1 0 0 0 0,3 0 0 0 0,0-3-72 0 0,-3-3 0 0 0,1-2 0 0 0,-3-2-1368 0 0,2 3-264 0 0</inkml:trace>
  <inkml:trace contextRef="#ctx0" brushRef="#br0" timeOffset="15">20325 3791 6448 0 0,'12'-9'288'0'0,"-12"9"56"0"0,0 0-280 0 0,0 0-64 0 0,0 0 0 0 0,0 0 0 0 0,0 0 1032 0 0,0 0 192 0 0,-8-8 40 0 0,4 3 8 0 0,4 5-576 0 0,0 0-120 0 0,-12 3-16 0 0,0-1-8 0 0,5 6-240 0 0,-1-1-56 0 0,-4 3 0 0 0,1 2-8 0 0,-1 0-120 0 0,2 3-16 0 0,1-2-8 0 0,-4 1 0 0 0,7-4 24 0 0,-4 4 0 0 0,8-1 0 0 0,-2 2 0 0 0,4-1-57 0 0,-5-1-7 0 0,5-6 0 0 0,5 3 0 0 0,-1 1-64 0 0,-2 0 0 0 0,3-9 72 0 0,3 6-72 0 0,0-2 0 0 0,-8-6 0 0 0,0 0 0 0 0,12 0 0 0 0,-2 0 0 0 0,3-4 0 0 0,-2-1 0 0 0,-3-2 0 0 0,-8 7 0 0 0,8-7 0 0 0,7-4 0 0 0,-7 2 0 0 0,-8 2 0 0 0,4-4 0 0 0,1-3 0 0 0,2 3 0 0 0,-7 0 0 0 0,4 2 0 0 0,-4-2 0 0 0,3 1 0 0 0,2 3 64 0 0,-5 0 8 0 0,-5 0 0 0 0,5-3 0 0 0,5 2 152 0 0,-5 2 24 0 0,0-1 8 0 0,0 7 0 0 0,0 0-32 0 0,0 0 0 0 0,0 0 0 0 0,0 0 0 0 0,-8-4-104 0 0,8 4-24 0 0,0 0-8 0 0,0 0 0 0 0,0 0-24 0 0,0 0-64 0 0,0 11 96 0 0,3 3-32 0 0,2-4-64 0 0,-1 2 0 0 0,-8 0 0 0 0,8-2 64 0 0,0 2-64 0 0,3-2 0 0 0,-7 0 0 0 0,0 0 0 0 0,6 4 0 0 0,0-4 0 0 0,-2 0 0 0 0,-4 1 0 0 0,0 0-160 0 0,4-4-56 0 0,4 6-8 0 0,-3-6 0 0 0,-5-7-1048 0 0,0 0-207 0 0,10 0-49 0 0,-10 0-8 0 0</inkml:trace>
  <inkml:trace contextRef="#ctx0" brushRef="#br0" timeOffset="16">16740 3859 10336 0 0,'0'0'456'0'0,"0"0"96"0"0,0 0-440 0 0,0 0-112 0 0,0 0 0 0 0,0 0 0 0 0,0 0 384 0 0,0 0 48 0 0,0 0 16 0 0,0 0 0 0 0,0 0-32 0 0,0 0 0 0 0,0 0 0 0 0,9 7 0 0 0,-2-4-184 0 0,0 1-40 0 0,6-1 0 0 0,-1 4-8 0 0,-5-4-112 0 0,5-3-72 0 0,-1-3 96 0 0,1 3-96 0 0,-8-3 72 0 0,7 3-72 0 0,1-4 0 0 0,-4 4 72 0 0,-6-7-72 0 0,7 4 0 0 0,4 1 0 0 0,-2-3 0 0 0,1-2 64 0 0,-8 3 0 0 0,0-2 0 0 0,-4 6 0 0 0,2-8-64 0 0,3-2 0 0 0,-10 3 0 0 0,5 7 0 0 0,0-3 0 0 0,-2-4 0 0 0,-2 4 0 0 0,-5-1 0 0 0,2-4 0 0 0,-4 6 64 0 0,7 2-64 0 0,-5-3 64 0 0,5 3 87 0 0,-3 0 9 0 0,-5 3 8 0 0,4-3 0 0 0,-3 2 8 0 0,-1 6 0 0 0,5-1 0 0 0,-5 0 0 0 0,4 3-8 0 0,-4-2 0 0 0,1 2 0 0 0,6 4 0 0 0,1-1-32 0 0,-3 1-8 0 0,3-3 0 0 0,1 5 0 0 0,3-1-48 0 0,0-1-16 0 0,0-1 0 0 0,3 1 0 0 0,-3-3-64 0 0,9-2 0 0 0,-7 5 0 0 0,7-3 0 0 0,-1-8 0 0 0,0 4 0 0 0,4-7 0 0 0,-2 8 0 0 0,2-5-216 0 0,0 1-56 0 0,3-4-16 0 0,3 0 0 0 0,4-4-992 0 0,1 4-207 0 0,13-11-41 0 0,-11 4-8 0 0</inkml:trace>
  <inkml:trace contextRef="#ctx0" brushRef="#br0" timeOffset="17">22964 3942 8752 0 0,'0'0'384'0'0,"0"0"88"0"0,0 0-376 0 0,0 0-96 0 0,0 0 0 0 0,0 0 0 0 0,0 0 928 0 0,0 0 160 0 0,0 0 40 0 0,0 0 8 0 0,0 0-392 0 0,0 8-72 0 0,0 5-24 0 0,0-3-1 0 0,-4 1-159 0 0,4 2-32 0 0,-4 4-8 0 0,4 5 0 0 0,-5-2-288 0 0,5-3-64 0 0,-4 1-16 0 0,4 3 0 0 0,0-8 152 0 0,0 5 32 0 0,-3-2 8 0 0,3 2 0 0 0,0-4-184 0 0,0 3-88 0 0,0-3 80 0 0,0 0-80 0 0,0-7 64 0 0,3 3-64 0 0,-3-10 0 0 0,0 0 72 0 0,0 0-72 0 0,0 0 0 0 0,0 0 0 0 0,0 0 0 0 0,0 0 0 0 0,0 0 0 0 0,4-10 64 0 0,1 3-64 0 0,-1-7 0 0 0,-4 4 0 0 0,4 0 64 0 0,-2-4-64 0 0,-2 0 0 0 0,5-1 0 0 0,-5-1 0 0 0,5-2 0 0 0,-5-5 0 0 0,0-1 0 0 0,0-5 0 0 0,2 6 0 0 0,3-6 0 0 0,-5 5 0 0 0,4 1 0 0 0,-1-2 0 0 0,6 1 0 0 0,-5 4 0 0 0,3 3 0 0 0,0-1 0 0 0,2 4 0 0 0,3-1 0 0 0,-8 10 0 0 0,7-6 0 0 0,-4 7 0 0 0,2-1 0 0 0,-2 3 0 0 0,5 2 0 0 0,-4 2 0 0 0,-1 3 0 0 0,-2-1 0 0 0,2 7 0 0 0,-3-6 0 0 0,-1 7 0 0 0,-3-2 0 0 0,4 0 0 0 0,-8 0 0 0 0,4 0 0 0 0,0 4 0 0 0,-3 4 0 0 0,-5-4 0 0 0,0 0 0 0 0,1-1 0 0 0,-1 2-88 0 0,-4-3 24 0 0,5-1 0 0 0,-9-4 0 0 0,5 3 0 0 0,-1 2-288 0 0,-1-2-48 0 0,-1-3-16 0 0,1-1 0 0 0,1-2-864 0 0,5-1-183 0 0,-4-3-33 0 0</inkml:trace>
  <inkml:trace contextRef="#ctx0" brushRef="#br0" timeOffset="18">22301 3863 11488 0 0,'-6'-5'512'0'0,"6"5"96"0"0,-8 0-480 0 0,4 0-128 0 0,0 0 0 0 0,1 0 0 0 0,3 0 320 0 0,-5 5 32 0 0,-2-3 16 0 0,-1 1 0 0 0,1-3 128 0 0,2 7 24 0 0,2 0 8 0 0,-1 4 0 0 0,-1-2-73 0 0,5 2-7 0 0,-4 0-8 0 0,-2 3 0 0 0,6-3-168 0 0,0 1-32 0 0,6-5-8 0 0,-6 4 0 0 0,4 0-104 0 0,1-2-32 0 0,2 5 0 0 0,0-3 0 0 0,2-4 56 0 0,2-1 8 0 0,1-2 0 0 0,0 2 0 0 0,3-6-256 0 0,2 0-56 0 0,-7 0-8 0 0,3-6 0 0 0,-2 0 56 0 0,1-1 8 0 0,-4-1 0 0 0,-1-2 0 0 0,5 4-32 0 0,-4-5 0 0 0,-5-3 0 0 0,1 3 0 0 0,0 1 56 0 0,-4-4 8 0 0,4 1 0 0 0,-8 2 0 0 0,4-2 0 0 0,-4-1 0 0 0,-3-4 0 0 0,-1 6 0 0 0,0 0 64 0 0,-3 2 88 0 0,-2 0-24 0 0,6-1 0 0 0,-4 4-64 0 0,3 0 0 0 0,-6 0 0 0 0,4-1 0 0 0,-7 8 0 0 0,11 0-96 0 0,-6 0 16 0 0,0 5 8 0 0,5-2-192 0 0,-1 1-40 0 0,1-1-8 0 0,7-3 0 0 0,0 7-727 0 0,0 3-145 0 0,2 5-32 0 0,3-2-8 0 0</inkml:trace>
  <inkml:trace contextRef="#ctx0" brushRef="#br0" timeOffset="19">17626 3834 9760 0 0,'0'0'432'0'0,"0"0"88"0"0,0 0-416 0 0,0 0-104 0 0,0 0 0 0 0,0 0 0 0 0,0 0 688 0 0,0 0 112 0 0,0 0 32 0 0,0 0 0 0 0,0 0-160 0 0,0 0-24 0 0,0 7-8 0 0,0 0-1 0 0,0 4-175 0 0,0-1-40 0 0,0-4-8 0 0,0 5 0 0 0,0 1-176 0 0,0-2-40 0 0,0 3-8 0 0,0-2 0 0 0,5 2 24 0 0,-1-2 0 0 0,-8 2 0 0 0,8-2 0 0 0,-1 0-216 0 0,-3-2 0 0 0,4 2 64 0 0,-4-1-64 0 0,0-10 0 0 0,0 0 0 0 0,0 0 0 0 0,0 0 0 0 0,0 0 0 0 0,0 0 0 0 0,0 0 0 0 0,0 0 0 0 0,0 0 0 0 0,0 0 0 0 0,5-10 0 0 0,-2 3 0 0 0,4-6-168 0 0,-7 2 24 0 0,0-3 8 0 0,4 0 0 0 0,0 3 56 0 0,0-2 16 0 0,-4-1 0 0 0,5 1 0 0 0,-2 2-56 0 0,-3-4-8 0 0,4 4 0 0 0,0-2 0 0 0,-1 3-24 0 0,1 3-8 0 0,0 1 0 0 0,5-1 0 0 0,-5 0-1024 0 0,2 0-199 0 0,-2 0-49 0 0,4-1-8 0 0</inkml:trace>
  <inkml:trace contextRef="#ctx0" brushRef="#br0" timeOffset="20">25251 3816 13016 0 0,'0'0'288'0'0,"0"0"56"0"0,0 0 8 0 0,0 0 16 0 0,0 0-296 0 0,0 0-72 0 0,0 0 0 0 0,0 12 0 0 0,-4-7 520 0 0,4 7 88 0 0,0-2 24 0 0,0 1-1 0 0,-8-2-199 0 0,8 1-40 0 0,8 2-8 0 0,-4-2 0 0 0,-8 0 0 0 0,-1-3 0 0 0,5 3 0 0 0,0 0 0 0 0,5-2-304 0 0,-5-8-80 0 0,0 0 0 0 0,0 0 0 0 0,4 10 0 0 0,-4-10 0 0 0,0 0 0 0 0,0 0 0 0 0,0 0-104 0 0,0 0-40 0 0,0 0-8 0 0,2-10 0 0 0,-2 2 152 0 0,9-2 0 0 0,-2 0 0 0 0,2-5 0 0 0,-1 6 0 0 0,-2-6 0 0 0,8 5 0 0 0,-4-2 0 0 0,-2-4 0 0 0,1 2 0 0 0,2 4 0 0 0,1 3 0 0 0,-5 2 384 0 0,4-2 96 0 0,-11 7 32 0 0,0 0 0 0 0,12-5-416 0 0,-12 5-96 0 0,0 0 0 0 0,13 5 0 0 0,-1 2 432 0 0,-2-2 64 0 0,-6 7 16 0 0,4 1 0 0 0,-3 1-608 0 0,1-1-128 0 0,-1 4-16 0 0,-1 0-8 0 0,-1 1-8 0 0,1 0-8 0 0,1 6 0 0 0,-5-7-5591 0 0,3-1-1121 0 0</inkml:trace>
  <inkml:trace contextRef="#ctx0" brushRef="#br0" timeOffset="21">17328 3800 4608 0 0,'0'0'200'0'0,"0"0"48"0"0,0 0-248 0 0,0 0 0 0 0,0 0 0 0 0,0 0 0 0 0,0 0 1336 0 0,0 0 216 0 0,-9 0 48 0 0,6 7 0 0 0,-5 0-744 0 0,4 0-152 0 0,1 0-32 0 0,-2-1-8 0 0,1 1-216 0 0,1 3-32 0 0,0-2-16 0 0,3-1 0 0 0,0 2-152 0 0,0 2-32 0 0,0-4-8 0 0,0 3-1 0 0,3-3-47 0 0,0 4-16 0 0,1-1 0 0 0,1-2 0 0 0,-2-2-72 0 0,6 5-8 0 0,-3-5-64 0 0,-2 1 96 0 0,4-3-96 0 0,1 2 0 0 0,-3 1 64 0 0,-2 0-64 0 0,-4-7 0 0 0,9 3 0 0 0,0-3 64 0 0,-4 4-64 0 0,-5-4 0 0 0,10 0 0 0 0,-3-4 0 0 0,0 4 0 0 0,-7 0 0 0 0,8-3 0 0 0,0-4 0 0 0,0 0 0 0 0,-4 1 0 0 0,3 2 0 0 0,1-3 0 0 0,-3-3 0 0 0,-5-1 72 0 0,7 1 48 0 0,-3 0 8 0 0,-1-1 0 0 0,-3-1-208 0 0,4 0-40 0 0,1-1-8 0 0,-5 4 0 0 0,-5-4 128 0 0,5 3 80 0 0,0 3-16 0 0,0-3 0 0 0,-4 3 96 0 0,1 2 24 0 0,3 5 0 0 0,0 0 0 0 0,0 0 8 0 0,0 0 0 0 0,0 0 0 0 0,0 0 0 0 0,0 0 0 0 0,0 0 0 0 0,0 0 0 0 0,3 9 0 0 0,-3-9-192 0 0,4 10 0 0 0,-4 0 0 0 0,0 0 64 0 0,0 8 24 0 0,-4-7 8 0 0,4-1 0 0 0,0 3 0 0 0,9 1-96 0 0,-9 0 64 0 0,0 0-64 0 0,0-7 64 0 0,-5 3-64 0 0,5-3 0 0 0,5 3 0 0 0,-5-10 64 0 0,4 7-64 0 0,-4-7 0 0 0,0 0-80 0 0,11 10 80 0 0,1-6-320 0 0,0 0-24 0 0,-5 0 0 0 0,5-4-4903 0 0,-5-4-993 0 0</inkml:trace>
  <inkml:trace contextRef="#ctx0" brushRef="#br0" timeOffset="22">18902 3833 9216 0 0,'0'0'816'0'0,"0"0"-656"0"0,0 0-160 0 0,0 0 0 0 0,0 0 656 0 0,0 0 96 0 0,0 0 16 0 0,0 12 8 0 0,0-12-136 0 0,0 9-32 0 0,-4 5-8 0 0,0-3 0 0 0,4-1-88 0 0,0 3-9 0 0,-4-2-7 0 0,4 3 0 0 0,0-7-184 0 0,0 3-40 0 0,-4 4-8 0 0,8-4 0 0 0,-4 1-136 0 0,4-5-24 0 0,-4-6-8 0 0,4 10 0 0 0,0-2-96 0 0,3 1 88 0 0,-2-4-88 0 0,2 2 80 0 0,-7-7-80 0 0,8 3 0 0 0,4 1 0 0 0,-4 0 0 0 0,0-2 0 0 0,-1-4-112 0 0,0-6 24 0 0,2 1 8 0 0,-9 7-88 0 0,11-3-24 0 0,-3-4 0 0 0,-3 0 0 0 0,-2-1 0 0 0,4-2-8 0 0,-2 1 0 0 0,-1-2 0 0 0,-1 1 128 0 0,1-1 72 0 0,-4 5-80 0 0,0-5 80 0 0,4 4 0 0 0,-4-4 0 0 0,0 4 0 0 0,0-2 0 0 0,0 1 0 0 0,0 8 0 0 0,0 0 0 0 0,0 0 0 0 0,0 0 88 0 0,0 0-16 0 0,0 0 0 0 0,0 0 0 0 0,0 0 0 0 0,0 0 0 0 0,0 0 0 0 0,0 0 0 0 0,0 0 8 0 0,0 12 0 0 0,0-7 0 0 0,3 6 0 0 0,-3 0-80 0 0,0-1 64 0 0,4 0-64 0 0,1-3 64 0 0,-5 3-64 0 0,5-3 0 0 0,-3 4 0 0 0,2 0 64 0 0,1-2-64 0 0,-3-1 0 0 0,-2-8 0 0 0,9 5 0 0 0,-1 3 64 0 0,1-1-64 0 0,-9-7 64 0 0,5 4-64 0 0,-5-4 0 0 0,13 0 0 0 0,-2-4 64 0 0,-3 1-64 0 0,-4-1 0 0 0,4 1 96 0 0,-1-2-96 0 0,5 0 96 0 0,-8-3-96 0 0,3-1 96 0 0,1-2-96 0 0,-3 0 96 0 0,3 1-24 0 0,-4-4 0 0 0,-2 1 0 0 0,3 2 0 0 0,-5-2-72 0 0,0-1 0 0 0,0 0 72 0 0,4 3-72 0 0,-4-3 0 0 0,0 5-64 0 0,0-3 0 0 0,0 6 0 0 0,-4-1-264 0 0,8 3-56 0 0,-4-1 0 0 0,0 5-4495 0 0,0-5-897 0 0</inkml:trace>
  <inkml:trace contextRef="#ctx0" brushRef="#br0" timeOffset="23">17141 3834 1376 0 0,'0'0'128'0'0,"0"0"-128"0"0,0-2 0 0 0,0 2 0 0 0,0 0 1680 0 0,0 0 312 0 0,-4-8 64 0 0,4 8 16 0 0,0 0-1120 0 0,-4-3-224 0 0,0-1-48 0 0,4 4-8 0 0,-8 0-96 0 0,1 0-16 0 0,3 4-8 0 0,-1 3 0 0 0,2-1-192 0 0,-5 6-40 0 0,0-3 0 0 0,2 2-8 0 0,1-2-56 0 0,-3 2-16 0 0,4 6-1 0 0,0-6 1 0 0,0 0-16 0 0,4-1-8 0 0,-2 0 0 0 0,2 4 0 0 0,0-7-56 0 0,2 7 0 0 0,2-8-8 0 0,0 4 0 0 0,4 2-72 0 0,-4-7-16 0 0,3 3 0 0 0,2-4 0 0 0,-2-1-64 0 0,0 1 64 0 0,2-4-64 0 0,2 4 64 0 0,-3-4-64 0 0,0-4 0 0 0,-1 4 0 0 0,5-4 0 0 0,-4 1-88 0 0,4-1 24 0 0,-5 4 0 0 0,-3-8 0 0 0,4 8-24 0 0,0-2 0 0 0,-8 2 0 0 0,4-3 0 0 0,-4 3 88 0 0,0 0 0 0 0,8-8 0 0 0,-8 8-64 0 0,0 0 64 0 0,0 0 0 0 0,0 0 0 0 0,0 0 0 0 0,0-6-296 0 0,0 6-24 0 0,0 0 0 0 0</inkml:trace>
  <inkml:trace contextRef="#ctx0" brushRef="#br0" timeOffset="24">19310 3864 10104 0 0,'0'0'448'0'0,"0"0"96"0"0,0 0-440 0 0,0 0-104 0 0,0 0 0 0 0,0 0 0 0 0,0 9 432 0 0,-5-1 64 0 0,1 1 16 0 0,4-9 0 0 0,4 8 120 0 0,-4-3 24 0 0,0 2 8 0 0,0 4 0 0 0,5-4-128 0 0,-5 4-25 0 0,5 0-7 0 0,-3-2 0 0 0,2-1-312 0 0,3-2-64 0 0,-3-2-16 0 0,5 3 0 0 0,-2 0 0 0 0,0-2 0 0 0,3-1 0 0 0,0 5 0 0 0,-2-4-112 0 0,2 0 88 0 0,0-3-88 0 0,1 2 80 0 0,-3-4-80 0 0,3-4 0 0 0,-3-3 72 0 0,5 4-72 0 0,-7 1 0 0 0,-6 2 64 0 0,10-9-64 0 0,-3 3 0 0 0,0-2 0 0 0,-4 2 72 0 0,2-5-72 0 0,0 4 0 0 0,-5-5 64 0 0,0 1-64 0 0,0-3 0 0 0,-5-1 0 0 0,5 6 64 0 0,-5-6-64 0 0,2 5 0 0 0,0 3 0 0 0,-6-6 0 0 0,2 5 0 0 0,-1 2 64 0 0,5-2-64 0 0,-4 2 0 0 0,-3 2 0 0 0,0-3 0 0 0,3 7 0 0 0,7 0 0 0 0,-14 0 0 0 0,3 0 0 0 0,11 0 0 0 0,0 0-200 0 0,0 0-72 0 0,0 0-16 0 0,0 0 0 0 0,-2 7-920 0 0,2-7-183 0 0,2 10-41 0 0,-2-10-8 0 0</inkml:trace>
  <inkml:trace contextRef="#ctx0" brushRef="#br0" timeOffset="25">20496 3866 5984 0 0,'0'0'264'0'0,"-5"-2"56"0"0,-9-3-256 0 0,14 5-64 0 0,12-4 0 0 0,-12 4 0 0 0,-12 0 1264 0 0,12 0 240 0 0,0 0 40 0 0,0 0 16 0 0,0 0-824 0 0,0 0-160 0 0,0 9-32 0 0,2 0 0 0 0,10-2-160 0 0,-4-1-24 0 0,-16 1-8 0 0,8 2 0 0 0,8 3-153 0 0,-8-1-31 0 0,0-1-8 0 0,-3 0 0 0 0,-4 4-64 0 0,7-4-24 0 0,7 0 0 0 0,-12 2 0 0 0,-7-3 72 0 0,10-1 16 0 0,9-3 0 0 0,-7-5 0 0 0,-5 5-160 0 0,5-5 0 0 0,0 0 0 0 0,0 0 0 0 0,0 0 64 0 0,0 0 0 0 0,0 0 8 0 0,0 0 0 0 0,10-10-72 0 0,-8 2 0 0 0,-9-1 0 0 0,7 1 0 0 0,5-6 0 0 0,2 4 0 0 0,-7-4 0 0 0,-5 4 0 0 0,3-4 0 0 0,4 3 0 0 0,6 2 0 0 0,-3-2 0 0 0,-10-4 0 0 0,5 8 0 0 0,12-2 0 0 0,0 1 0 0 0,-12-2 0 0 0,0 10-96 0 0,9-2 16 0 0,2-3 8 0 0,-3 5-216 0 0,-8 0-32 0 0,0 0-16 0 0,0 0 0 0 0,19 0-687 0 0,-11 0-145 0 0,-8 0-24 0 0,0 0-8 0 0</inkml:trace>
  <inkml:trace contextRef="#ctx0" brushRef="#br0" timeOffset="26">23249 3859 6912 0 0,'0'0'608'0'0,"0"0"-480"0"0,0 0-128 0 0,0 0 0 0 0,0 0 1016 0 0,0 0 176 0 0,0 0 40 0 0,0 0 8 0 0,0 0-328 0 0,0 0-64 0 0,-8 7-16 0 0,8 3 0 0 0,-9 0-456 0 0,7 2-96 0 0,2-2-25 0 0,0-4 1 0 0,0 5 56 0 0,0-1 8 0 0,2 0 0 0 0,3-3 0 0 0,-1 3-320 0 0,-1-3 0 0 0,2 4 0 0 0,-1-5 0 0 0,-1 4 64 0 0,5-1-64 0 0,-1-3 80 0 0,2 2-80 0 0,-6-6 0 0 0,5-2 0 0 0,0 4 0 0 0,3-4-80 0 0,-3 0 80 0 0,5 0-104 0 0,-7-4 40 0 0,3-3 64 0 0,-2-2-88 0 0,2 0 88 0 0,-6 4-64 0 0,5-6 64 0 0,-1 0-88 0 0,-2 4 88 0 0,-2-3-104 0 0,5 0 40 0 0,-8 0 64 0 0,4-1 0 0 0,0 0 0 0 0,0 2 0 0 0,0-2 64 0 0,-1 1-64 0 0,1-4 80 0 0,0 7-80 0 0,1 0 256 0 0,-5 1 0 0 0,0-1 0 0 0,0 7 0 0 0,0 0 8 0 0,0 0 8 0 0,0 0 0 0 0,0 0 0 0 0,0 0-104 0 0,0 0-16 0 0,0 0-8 0 0,3 9 0 0 0,1 2-48 0 0,-4-1 0 0 0,0-3-8 0 0,-4 7 0 0 0,8-3 40 0 0,-4-2 16 0 0,4 2 0 0 0,-1 3 0 0 0,2-7-144 0 0,-5 3-96 0 0,7-3 8 0 0,-3 3 8 0 0,0 1 80 0 0,-4-11-104 0 0,4 6 40 0 0,4 2 64 0 0,-1-2-416 0 0,2-1-32 0 0,-9-5 0 0 0,11 4-4863 0 0,-3-2-985 0 0</inkml:trace>
  <inkml:trace contextRef="#ctx0" brushRef="#br0" timeOffset="27">22549 3875 11720 0 0,'0'0'256'0'0,"0"0"48"0"0,0 0 16 0 0,0 0 16 0 0,0 0-272 0 0,0 0-64 0 0,0 0 0 0 0,0 0 0 0 0,0 0 320 0 0,0 0 40 0 0,0 0 16 0 0,0 0 0 0 0,0 0 112 0 0,0 11 24 0 0,0-11 8 0 0,-4 15-1 0 0,1-6-135 0 0,3 6-24 0 0,0-5-8 0 0,-5-1 0 0 0,5-1-224 0 0,0 2-56 0 0,0-4-8 0 0,0-6 0 0 0,0 0-64 0 0,0 0 0 0 0,0 0 0 0 0,5 11 0 0 0,-5 1 0 0 0,0-12 0 0 0,0 0 0 0 0,0 0 0 0 0,0 0 0 0 0,0 0 0 0 0,0 0 0 0 0,7 0 0 0 0,-7 0 0 0 0,7-5 0 0 0,2-2 0 0 0,-4 1 0 0 0,5-1 0 0 0,-2-3 0 0 0,-4 3 0 0 0,3-1 0 0 0,2-2 0 0 0,-2-1-88 0 0,-3 1 24 0 0,4 2 0 0 0,0 3 64 0 0,-1-2 88 0 0,0 3-24 0 0,2-2 0 0 0,-6-1-64 0 0,-3 7 0 0 0,0 0 0 0 0,5-5 0 0 0,3 5 0 0 0,-8 0 0 0 0,0 0 0 0 0,0 0 0 0 0,0 0 0 0 0,0 0 0 0 0,0 0 0 0 0,0 7 0 0 0,0-7 0 0 0,0 11 0 0 0,0 0 0 0 0,0-1 0 0 0,-4-3 0 0 0,4-1 0 0 0,0-6 0 0 0,0 11 0 0 0,0-11 0 0 0,-4 8 0 0 0,4-3 0 0 0,0 3 0 0 0,0 2 0 0 0,0-10 0 0 0,0 0 0 0 0,0 0 0 0 0,0 0 0 0 0,0 0 0 0 0,0 0 0 0 0,0 0 0 0 0,0 0 0 0 0,0 0 0 0 0,8-6 0 0 0,-1 2 0 0 0,1-4 0 0 0,0 3 0 0 0,-1 1 0 0 0,2-3 0 0 0,-1-4 0 0 0,-2 1 0 0 0,3 4 0 0 0,-2-2 0 0 0,2-3 192 0 0,-3 4 32 0 0,3 7 0 0 0,-1-2 0 0 0,-3-3 32 0 0,-5 5 16 0 0,0 0 0 0 0,0 0 0 0 0,0 0-120 0 0,0 0-24 0 0,0 0-8 0 0,0 0 0 0 0,5 5-16 0 0,-5-5 0 0 0,5 7 0 0 0,-1 3 0 0 0,-4-3-104 0 0,8 3 0 0 0,-3 0 0 0 0,1 1 0 0 0,-6-11 0 0 0,5 11 0 0 0,2-1 0 0 0,-3 0 0 0 0,-4-3-120 0 0,0-7-40 0 0,5 11-16 0 0,-2-5 0 0 0,0 2-896 0 0,5-3-176 0 0,-8-5-40 0 0,9 8-7 0 0</inkml:trace>
  <inkml:trace contextRef="#ctx0" brushRef="#br0" timeOffset="28">19564 3941 5528 0 0,'0'0'240'0'0,"0"0"56"0"0,0 0-232 0 0,0 0-64 0 0,0 0 0 0 0,6-2 0 0 0,4-6 1336 0 0,-3 5 256 0 0,-3-1 48 0 0,2 0 16 0 0,6 4-1064 0 0,-2-3-208 0 0,1-4-48 0 0,0 4-8 0 0,0 3-136 0 0,1 0-24 0 0,-5 0-8 0 0,3-5 0 0 0,0 5-160 0 0,2 0-120 0 0,-1 0 24 0 0,-2 0-3776 0 0,3 0-744 0 0</inkml:trace>
  <inkml:trace contextRef="#ctx0" brushRef="#br0" timeOffset="29">26937 5563 11024 0 0,'0'0'240'0'0,"0"0"48"0"0,0 0 16 0 0,0 0 16 0 0,0 0-256 0 0,0 0-64 0 0,0 7 0 0 0,0-2 0 0 0,-4 4 344 0 0,4-4 56 0 0,-2 3 16 0 0,2-3 0 0 0,0 8-192 0 0,0-8-32 0 0,0-5 0 0 0,0 7-8 0 0,2 3 112 0 0,2-5 24 0 0,-2 3 8 0 0,-2-8 0 0 0,4 6-208 0 0,2-1-48 0 0,-3 1-8 0 0,-3-6 0 0 0,6 3-64 0 0,0 2 0 0 0,0 1 0 0 0,-6-6 0 0 0,6 2 0 0 0,-6-2 0 0 0,0 0 0 0 0,9 0 0 0 0,-2 0 0 0 0,2-2 0 0 0,-8-4 0 0 0,6 1 64 0 0,-7 5 40 0 0,6-3 7 0 0,-3-4 1 0 0,1 1 0 0 0,-2-1 144 0 0,2-3 24 0 0,-2 0 8 0 0,1 3 0 0 0,-3-2-40 0 0,0 0-8 0 0,3 4 0 0 0,-3-3 0 0 0,4 3-32 0 0,-4 5-8 0 0,0-5 0 0 0,0 5 0 0 0,0 0-64 0 0,0 0-8 0 0,0 0-8 0 0,0 0 0 0 0,0 0-120 0 0,0 0 0 0 0,4 7 0 0 0,-4 1 0 0 0,5 6 0 0 0,-3 1 0 0 0,1-1 0 0 0,4 5 0 0 0,-5-3 0 0 0,1 1 0 0 0,1 0 0 0 0,2-3 0 0 0,-4 7 0 0 0,2-6 0 0 0,-2 4 0 0 0,1-1 0 0 0,2-5 0 0 0,-4 1 0 0 0,-1 2 0 0 0,0-4 0 0 0,0-2 72 0 0,0-1-72 0 0,-1-1 64 0 0,1-1-64 0 0,-5 1 96 0 0,2-3-32 0 0,1 1 0 0 0,-4-1 0 0 0,0 2-64 0 0,-3-6 0 0 0,-1 3 72 0 0,3-3-72 0 0,-4 3-64 0 0,2 0-56 0 0,-4-3-8 0 0,4-1-7999 0 0</inkml:trace>
  <inkml:trace contextRef="#ctx0" brushRef="#br0" timeOffset="30">18485 5714 4144 0 0,'9'-8'184'0'0,"-9"8"40"0"0,0 0-224 0 0,6-8 0 0 0,-6 3 0 0 0,2 0 0 0 0,-2 5 1496 0 0,7-5 256 0 0,-7-3 48 0 0,0 8 16 0 0,-3-3-976 0 0,3 3-192 0 0,0 0-40 0 0,0 0 0 0 0,0 0-96 0 0,0 0-24 0 0,-4 3 0 0 0,-1 5 0 0 0,-1-3-41 0 0,-3 4-15 0 0,3 0 0 0 0,-3 0 0 0 0,2 5-240 0 0,2-2-56 0 0,-1 3-8 0 0,2-2 0 0 0,-2 1 8 0 0,2-1 0 0 0,3 0 0 0 0,1 0 0 0 0,1 1-136 0 0,3-2 64 0 0,0-4-64 0 0,2-1 0 0 0,-3 4 64 0 0,2 0-64 0 0,5-6 0 0 0,-1 0 0 0 0,-3 1 0 0 0,-1-1-152 0 0,5-3 24 0 0,2 3 0 0 0,-4 1-1064 0 0,5-3-215 0 0,-4-3-33 0 0</inkml:trace>
  <inkml:trace contextRef="#ctx0" brushRef="#br0" timeOffset="31">18249 5742 5528 0 0,'0'0'488'0'0,"0"0"-392"0"0,6-1-96 0 0,3-3 0 0 0,-3 1 1280 0 0,3-1 240 0 0,1-2 48 0 0,-2 3 0 0 0,2 3-848 0 0,-5 0-176 0 0,1-1-32 0 0,4 1 0 0 0,-1 1-120 0 0,-1 2-16 0 0,-1 1-8 0 0,-1-2 0 0 0,2 2-168 0 0,0-1-32 0 0,-3 6-8 0 0,1-1-1 0 0,-3 0-63 0 0,-1 5-24 0 0,1-2 0 0 0,0 0 0 0 0,-3-2-72 0 0,0 6 64 0 0,-3-1-64 0 0,0-3 64 0 0,1 0-64 0 0,-1-4 0 0 0,-6 4 0 0 0,4 2 0 0 0,0-3 0 0 0,2-1 0 0 0,-2-2 0 0 0,-1 2 0 0 0,-1-4-256 0 0,7-5-24 0 0,0 0 1 0 0,0 0-1 0 0,0 0-1032 0 0,0 0-216 0 0,0 0-40 0 0</inkml:trace>
  <inkml:trace contextRef="#ctx0" brushRef="#br0" timeOffset="32">26924 6119 4144 0 0,'0'0'368'0'0,"0"0"-296"0"0,0 0-72 0 0,0 0 0 0 0,0 0 856 0 0,0-5 152 0 0,0 5 32 0 0,0 0 8 0 0,0-2 56 0 0,0 2 16 0 0,0 0 0 0 0,0 0 0 0 0,0 0-312 0 0,0 0-56 0 0,0 0-16 0 0,0 0 0 0 0,0 0-352 0 0,0 0-81 0 0,0 7-15 0 0,0 1 0 0 0,0 5-56 0 0,-2-4-8 0 0,2 2-8 0 0,0 6 0 0 0,-4-4-112 0 0,3 5-16 0 0,-4 0-8 0 0,3 3 0 0 0,2-2 24 0 0,-3 2 8 0 0,3 0 0 0 0,0 2 0 0 0,0 3-16 0 0,0-2-8 0 0,0 3 0 0 0,0-1 0 0 0,0 0 72 0 0,0-3 8 0 0,0 2 8 0 0,0-2 0 0 0,3-2-176 0 0,-3 0 0 0 0,0 1 0 0 0,2 0 0 0 0,3-2 64 0 0,-5-2-64 0 0,-5-1 80 0 0,5 3-80 0 0,-2 0 64 0 0,2-8-64 0 0,-3 2 0 0 0,3-1 72 0 0,0-2-72 0 0,-4-1 0 0 0,1 2 0 0 0,3-4 64 0 0,0-2 0 0 0,0 1 0 0 0,0-7 0 0 0,0 0 0 0 0,0 0 32 0 0,0 0 8 0 0,0 0 0 0 0,0 0 0 0 0,0 0 112 0 0,0 0 16 0 0,0 0 8 0 0,0 0 0 0 0,-2-7-176 0 0,-5 1-64 0 0,4-2 0 0 0,-4 3 72 0 0,3-6-72 0 0,1 0 0 0 0,-2 0 0 0 0,4 3 0 0 0,-3-2 0 0 0,-2-1 0 0 0,3 0 0 0 0,1-3 0 0 0,2 2 0 0 0,-5 1 0 0 0,5 0 0 0 0,-2 0 0 0 0,-1 2 0 0 0,-2 2 0 0 0,5-2 0 0 0,-3 4 0 0 0,-5-3 0 0 0,6 3 0 0 0,-2 0 0 0 0,4 5 0 0 0,0 0 0 0 0,0 0 0 0 0,0 0 0 0 0,0 0 0 0 0,0 0 0 0 0,0 0 0 0 0,0 0 0 0 0,0 0 0 0 0,0 0 0 0 0,6 7 0 0 0,-2-1 0 0 0,3 2 0 0 0,-5-3 0 0 0,1 2 0 0 0,-3 4 0 0 0,3-3 0 0 0,-1 0 0 0 0,5 2 0 0 0,-4-3 0 0 0,0 2 0 0 0,4 1 0 0 0,-1-2 96 0 0,-3 1-16 0 0,1-2 0 0 0,3-2-80 0 0,-4 0 0 0 0,6 2 0 0 0,-2-5 0 0 0,-7-2 0 0 0,0 0 0 0 0,5 4 0 0 0,1-3 0 0 0,-6-1 0 0 0,10-1 0 0 0,-7-3 0 0 0,3 2 0 0 0,0-5 0 0 0,1 2-88 0 0,-5 0 24 0 0,5-2 0 0 0,0-4-840 0 0,-3 2-168 0 0,2-3-32 0 0,-2 1-6631 0 0</inkml:trace>
  <inkml:trace contextRef="#ctx0" brushRef="#br0" timeOffset="33">18463 6190 10136 0 0,'-3'-11'896'0'0,"3"11"-712"0"0,0 0-184 0 0,0 0 0 0 0,-4-5 248 0 0,3 0 8 0 0,1 5 8 0 0,0 0 0 0 0,0 0 368 0 0,0 0 72 0 0,0 0 8 0 0,0 0 8 0 0,-4 5-216 0 0,1 0-48 0 0,-3 1-9 0 0,2 1 1 0 0,1 5-128 0 0,3-2-32 0 0,-2 2-8 0 0,-1 7 0 0 0,3-4-88 0 0,0-1-24 0 0,-3 5 0 0 0,3-4 0 0 0,-2 3-40 0 0,2 2 0 0 0,0 2-8 0 0,0-4 0 0 0,2 3 40 0 0,-2-2 16 0 0,3 0 0 0 0,-3 1 0 0 0,3-2-176 0 0,-1-3 72 0 0,-2 3-72 0 0,3-3 0 0 0,-3-1 0 0 0,0-1 0 0 0,0 1 0 0 0,4-2-72 0 0,-4-1 136 0 0,0 0 32 0 0,0-5 8 0 0,0 2 0 0 0,0 0-104 0 0,0-4 0 0 0,0-4 0 0 0,0 0 0 0 0,0 0 0 0 0,0 0 64 0 0,0 0-64 0 0,0 0 72 0 0,0 0-72 0 0,0 0 96 0 0,0 0-96 0 0,0 0 96 0 0,-4-4-96 0 0,-1-2 0 0 0,-1 1 72 0 0,1 0-72 0 0,-3-3 0 0 0,6 2 64 0 0,-2-2-64 0 0,-1-3 0 0 0,-2 4 0 0 0,1-1 0 0 0,4-4 0 0 0,-2 2 64 0 0,-1 2-64 0 0,1-3 0 0 0,-1 0 0 0 0,1 3 0 0 0,4 1 0 0 0,-3-2 0 0 0,3 4 0 0 0,-3 2 0 0 0,3 3 0 0 0,0 0 0 0 0,0 0 0 0 0,0 0 64 0 0,0 0-64 0 0,0 0 0 0 0,0 0 64 0 0,0 0-64 0 0,0 0 0 0 0,0 0 64 0 0,0 0-64 0 0,6 6 0 0 0,-6-6 0 0 0,4 7 0 0 0,1 2 0 0 0,-1-2 0 0 0,-1 1 0 0 0,-1 0 0 0 0,2 4 0 0 0,-4-4 0 0 0,2-1 104 0 0,1 5 16 0 0,-3-4 0 0 0,3-1 0 0 0,-3 2 8 0 0,4 1 8 0 0,-4-2 0 0 0,3-2 0 0 0,-1 2-136 0 0,-2-8 0 0 0,0 0 0 0 0,0 0 0 0 0,0 0 0 0 0,0 0 0 0 0,0 0 64 0 0,0 0-64 0 0,0 0 80 0 0,0 0-16 0 0,0 0 0 0 0,7-3 0 0 0,-1 2-64 0 0,3-3 64 0 0,-3 1-64 0 0,-1-2 64 0 0,2-1-64 0 0,-1 1 0 0 0,3-4 0 0 0,1 4 0 0 0,-5-2 0 0 0,1 0 0 0 0,0 0 0 0 0,-3 1 0 0 0,3-1 0 0 0,0 1 0 0 0,0 1 0 0 0,-2 2-88 0 0,-1-3-1264 0 0,-1 1-256 0 0,11-3-56 0 0,-13 8 1 0 0</inkml:trace>
  <inkml:trace contextRef="#ctx0" brushRef="#br0" timeOffset="34">22206 6895 9760 0 0,'0'0'216'0'0,"0"0"40"0"0,0 0 16 0 0,0 0 0 0 0,-13 0-272 0 0,13 0 0 0 0,0 0 0 0 0,0 0 0 0 0,0 9 488 0 0,0-4 48 0 0,4 0 8 0 0,-2 1 0 0 0,2 0-128 0 0,-4-6-32 0 0,-4 6 0 0 0,4 3 0 0 0,4 3-152 0 0,-1-3-32 0 0,-10-2-8 0 0,5 3 0 0 0,2-2-32 0 0,0 0 0 0 0,0-2-8 0 0,0-6 0 0 0,0 7-152 0 0,0-7 0 0 0,0 5 0 0 0,0 0 0 0 0,-9 2 80 0 0,9-7-16 0 0,0 0 0 0 0,0 0 0 0 0,0 0-64 0 0,0 0 0 0 0,0 0 0 0 0,0 0 0 0 0,5-3 0 0 0,-5 3 0 0 0,-5-9 0 0 0,5 4 0 0 0,15-2 64 0 0,-9 1-64 0 0,-6-2 64 0 0,2 2-64 0 0,11-1 120 0 0,-5 2-25 0 0,-4-4 1 0 0,-1 2 0 0 0,-3 1 32 0 0,6 0 0 0 0,5 4 0 0 0,-11 2 0 0 0,-2-3 48 0 0,2 3 16 0 0,9-4 0 0 0,-1 3 0 0 0,-8 1-192 0 0,0 0 0 0 0,0 0 0 0 0,7 5 0 0 0,-7-5 88 0 0,0 0-24 0 0,0 0 0 0 0,7 5 0 0 0,-1 3-64 0 0,-1-2-88 0 0,-8 1 24 0 0,3 0 0 0 0,3 0 64 0 0,-3-2 72 0 0,0-5-8 0 0,-3 9-64 0 0,-2-4 0 0 0,5-5 0 0 0,0 0 0 0 0,0 0 0 0 0,-3 3 0 0 0,3-3 0 0 0,0 0 0 0 0,0 0 0 0 0,0 0 0 0 0,0 0 0 0 0,0 0 0 0 0,0 0-96 0 0,6-3 96 0 0,-1-2 64 0 0,-2-1 0 0 0,4 1-64 0 0,1-5 80 0 0,1 3-80 0 0,-5 0 64 0 0,5 1-64 0 0,-3-2 232 0 0,0 3 8 0 0,-1-4 0 0 0,2 3 0 0 0,-1 1-64 0 0,1 1-16 0 0,-2 1 0 0 0,-5 3 0 0 0,0 0-32 0 0,0 0-16 0 0,0 0 0 0 0,10 0 0 0 0,-10 0-112 0 0,0 0 0 0 0,6 3 0 0 0,-6-3 0 0 0,5 4 0 0 0,-1 6 0 0 0,-3-4 0 0 0,3 3 0 0 0,0-1 0 0 0,-1 3 0 0 0,-3-2 0 0 0,5-2-80 0 0,-2 1-192 0 0,3 3-40 0 0,-2-4-8 0 0,-3 4 0 0 0,7-2-768 0 0,-5-2-152 0 0,-3 3-31 0 0</inkml:trace>
  <inkml:trace contextRef="#ctx0" brushRef="#br0" timeOffset="35">22547 7006 11520 0 0,'0'0'1024'0'0,"0"0"-824"0"0,0 0-200 0 0,0 0 0 0 0,7-3 280 0 0,-7 3 8 0 0,0 0 8 0 0,0 0 0 0 0,0 0-200 0 0,0 0-96 0 0,0 0 80 0 0,0 0-80 0 0,3 5 192 0 0,-3 0-16 0 0,0 4 0 0 0,0 1 0 0 0,0-2-112 0 0,0 0-64 0 0,2 5 80 0 0,-2-4-80 0 0,3 2-96 0 0,-3-3-72 0 0,3 2-16 0 0</inkml:trace>
  <inkml:trace contextRef="#ctx0" brushRef="#br0" timeOffset="36">18509 7055 2304 0 0,'-3'-2'200'0'0,"-1"-3"-200"0"0,2 0 0 0 0,-1 1 0 0 0,0 3 1648 0 0,3-3 288 0 0,-6-1 56 0 0,0 3 16 0 0,0 2-1008 0 0,0-3-200 0 0,-4 3-32 0 0,2 0-16 0 0,1 0-128 0 0,-3 3-24 0 0,5-1-8 0 0,-3 1 0 0 0,1 3-168 0 0,-2-1-33 0 0,0 0-7 0 0,3 7 0 0 0,0-3-152 0 0,-3 5-32 0 0,0 2-8 0 0,3 0 0 0 0,-2 0-24 0 0,0 4-8 0 0,5 1 0 0 0,-2-2 0 0 0,2 2-88 0 0,0 0-72 0 0,1-2 96 0 0,4 2-96 0 0,1-2 64 0 0,0 0-64 0 0,2 0 0 0 0,6 1 0 0 0,-1-7 0 0 0,3-3 0 0 0,2 1 0 0 0,6-3 0 0 0,-3 0 0 0 0,4-2 0 0 0,-1-4 0 0 0,3-2 0 0 0,3-2-112 0 0,1-1-80 0 0,-4-2-8 0 0,2-4-8 0 0,3 2 32 0 0,-6-4 8 0 0,1-2 0 0 0,-3-5 0 0 0,1 3 168 0 0,-1-1-72 0 0,-3-1 72 0 0,1-2 0 0 0,-5-2 0 0 0,-2 2 0 0 0,-3 1 0 0 0,1-1 0 0 0,-5-4 0 0 0,-2 5 0 0 0,-3-3 0 0 0,0 5 72 0 0,-6-3-8 0 0,1 3-64 0 0,-2 2 96 0 0,-2 0-32 0 0,-3 5 8 0 0,-2 1 0 0 0,-1-1 0 0 0,-5 4 0 0 0,2 2-72 0 0,-3 0 0 0 0,-1 3 72 0 0,3 0-72 0 0,-5 3 0 0 0,0 0 0 0 0,2 2 0 0 0,-3 4 0 0 0,8-4-160 0 0,-1 3-64 0 0,1 1-8 0 0,6-2-8 0 0,-1 1-1111 0 0,6 3-225 0 0,-9 5-48 0 0,12-3-8 0 0</inkml:trace>
  <inkml:trace contextRef="#ctx0" brushRef="#br0" timeOffset="37">27027 7417 8840 0 0,'0'0'384'0'0,"0"0"96"0"0,0 0-384 0 0,0 0-96 0 0,0 0 0 0 0,0 0 0 0 0,0 0 552 0 0,0 0 96 0 0,0 0 24 0 0,0 0 0 0 0,0 0-160 0 0,0 0-32 0 0,0 0-8 0 0,5 0 0 0 0,6-2-96 0 0,-6-1-24 0 0,4-2 0 0 0,3-1 0 0 0,-4-1-96 0 0,7-1-16 0 0,-2-4-9 0 0,6-1 1 0 0,-1 0-136 0 0,-2-1-24 0 0,3-1-8 0 0,3-1 0 0 0,1 2-64 0 0,-1 0 0 0 0,-3-5 0 0 0,-2 3 0 0 0,5-2 0 0 0,-5 2 64 0 0,3 0-64 0 0,-4 0 0 0 0,2-1 224 0 0,-2 1 8 0 0,-1 2 0 0 0,0 3 0 0 0,-5 1-232 0 0,1 3 0 0 0,-4-2-88 0 0,-1 4 88 0 0,-5-1 0 0 0,-1 6 104 0 0,0 0 0 0 0,0 0 0 0 0,5-3-104 0 0,-5 3 0 0 0,0 0 0 0 0,-6-2 0 0 0,2 2 0 0 0,-2 0 0 0 0,0 0 0 0 0,1 0 0 0 0,-1 0 0 0 0,1 2 64 0 0,-3-2-64 0 0,2 3 0 0 0,-3 0 0 0 0,3-3 0 0 0,0 3 0 0 0,1 0 0 0 0,-3-3 0 0 0,5 2 0 0 0,-2-2 0 0 0,-1 0 0 0 0,-1 3 0 0 0,5-3 0 0 0,2 0 0 0 0,0 0 0 0 0,0 0 0 0 0,0 0 0 0 0,-10 0 0 0 0,9 0 0 0 0,1 0 0 0 0,0 0 72 0 0,0 0-72 0 0,0 0 64 0 0,0 0 0 0 0,0 0 0 0 0,0 0 0 0 0,0 0 0 0 0,0 0-64 0 0,0 0 0 0 0,0 0 0 0 0,0 0 0 0 0,0 0 0 0 0,0 0 64 0 0,5-3-64 0 0,3 3 64 0 0,2-2 0 0 0,1 2 0 0 0,-1-3 0 0 0,-1 0 0 0 0,3 0-64 0 0,-3 0 0 0 0,-3 3 0 0 0,4-2 0 0 0,-2-1 72 0 0,2 1 0 0 0,-10 2 0 0 0,6-3 0 0 0,0-1 88 0 0,-6 4 24 0 0,5-1 0 0 0,-5 1 0 0 0,0 0-120 0 0,0 0-64 0 0,0 0 80 0 0,0 0-80 0 0,0 0 168 0 0,0 0-8 0 0,0 0-8 0 0,0 0 0 0 0,0 0-56 0 0,0 0 0 0 0,0 0-8 0 0,0 0 0 0 0,0 0 112 0 0,0 0 24 0 0,-2 5 8 0 0,-1 0 0 0 0,3 0-232 0 0,-5 4 0 0 0,5-1 0 0 0,0-1 0 0 0,0 2 0 0 0,0-2 72 0 0,0 3-8 0 0,0-3 0 0 0,0 3-64 0 0,0 0 0 0 0,0-1 0 0 0,0 4 64 0 0,0-2-64 0 0,0 0 96 0 0,0-2-96 0 0,0-1 96 0 0,0 0-96 0 0,0-8 96 0 0,0 0-96 0 0,0 5 96 0 0,0 2-96 0 0,0-7 0 0 0,-1 6 0 0 0,1-6 64 0 0,0 0-64 0 0,0 0 0 0 0,-4 3 0 0 0,4-3 0 0 0,0 0-80 0 0,0 0-32 0 0,0 0-8 0 0,0 0-8871 0 0</inkml:trace>
  <inkml:trace contextRef="#ctx0" brushRef="#br0" timeOffset="38">21448 7347 6448 0 0,'-25'-6'288'0'0,"19"5"56"0"0,3-1-280 0 0,-6-2-64 0 0,0 0 0 0 0,-1 3 0 0 0,-2-2 704 0 0,9 2 120 0 0,3 1 24 0 0,0 0 8 0 0,-8-5-352 0 0,8 5-72 0 0,0 0-16 0 0,0 0 0 0 0,0 0 160 0 0,0 0 24 0 0,0 0 8 0 0,8 0 0 0 0,5-2-56 0 0,-4-1-8 0 0,-3 3 0 0 0,6 0-1 0 0,4 0-199 0 0,-2 0-48 0 0,-5 0-8 0 0,4 0 0 0 0,2 0-288 0 0,3 0 0 0 0,-3 0-72 0 0,1 0 72 0 0,-2 0 0 0 0,5 0 0 0 0,4 0 0 0 0,2 0 64 0 0,-8 0-64 0 0,4 0 0 0 0,8 0 0 0 0,0 0 64 0 0,2 0 0 0 0,5 3 0 0 0,0-3 0 0 0,0 2 0 0 0,2 3 104 0 0,2-5 24 0 0,-3 0 0 0 0,5 0 0 0 0,3 0-80 0 0,1-5-16 0 0,0 5 0 0 0,2 0 0 0 0,3-2-96 0 0,4 2 72 0 0,-4-3-72 0 0,-2 0 64 0 0,2 3 56 0 0,3-2 8 0 0,0-1 0 0 0,4 0 0 0 0,-1 3-8 0 0,-2-2 0 0 0,0 2 0 0 0,-5 0 0 0 0,5-3-56 0 0,0 1-64 0 0,2-2 88 0 0,-3 4-88 0 0,0-1 96 0 0,-2-3-32 0 0,-1 4 0 0 0,-2 0-64 0 0,-1 0 0 0 0,-2 0 0 0 0,-5-2 0 0 0,2 2 0 0 0,-1-3 88 0 0,-2 1-16 0 0,-4-1 0 0 0,1-1 0 0 0,-2 4 120 0 0,-2-1 32 0 0,1-5 0 0 0,-8 6 0 0 0,3 0-224 0 0,-5-2 0 0 0,-3 4 0 0 0,-6-4 0 0 0,3 2 0 0 0,-5-5 0 0 0,0 5-96 0 0,-5 0 96 0 0,0 0 0 0 0,-8 0 0 0 0,7 0 96 0 0,-7 0-32 0 0,0 0 32 0 0,0 0 0 0 0,0 0 0 0 0,0 0 0 0 0,0 0 0 0 0,0 0 8 0 0,0 0 0 0 0,-7 0 0 0 0,2 0-104 0 0,-1 0 0 0 0,1 0 0 0 0,-3-1 0 0 0,-1-3 64 0 0,3 2-64 0 0,0 0 0 0 0,1-1 72 0 0,-5 0-72 0 0,3 1 0 0 0,2-1 0 0 0,-1-3 64 0 0,-1-2-64 0 0,2 3 0 0 0,-5-3 0 0 0,4 2 0 0 0,1-4 0 0 0,-4 2 0 0 0,2 0 0 0 0,2-4 0 0 0,-5 5 0 0 0,3-2 0 0 0,3-1 0 0 0,-5 2 0 0 0,-1 3 0 0 0,4 0-88 0 0,1-5 24 0 0,1 9 0 0 0,-2-5-320 0 0,3 4-64 0 0,0-1-16 0 0,3 3 0 0 0,0 0-1064 0 0,0 0-208 0 0,0 0-47 0 0,-10 11-9 0 0</inkml:trace>
  <inkml:trace contextRef="#ctx0" brushRef="#br0" timeOffset="39">26877 7338 10968 0 0,'-3'0'240'0'0,"-3"-4"48"0"0,3 4 16 0 0,3 0 8 0 0,0 0-248 0 0,-7 0-64 0 0,2 0 0 0 0,-2 0 0 0 0,1 4 504 0 0,1-2 88 0 0,-5 3 16 0 0,-2 1 8 0 0,2-2-144 0 0,5 5-32 0 0,-4-1-8 0 0,3-1 0 0 0,-1 4-25 0 0,-1 0-7 0 0,1 0 0 0 0,1 3 0 0 0,1-2-248 0 0,-1 2-56 0 0,2 0 0 0 0,2-1-8 0 0,-1 4 8 0 0,3-1 0 0 0,0-1 0 0 0,5 1 0 0 0,-1-1-96 0 0,-2-1 0 0 0,7 0 0 0 0,-3 0 0 0 0,7-4 0 0 0,0 1 0 0 0,3 0 0 0 0,-2-6 0 0 0,-4 0 0 0 0,6-1 0 0 0,-1-4 0 0 0,4-4 64 0 0,-5-1-64 0 0,5 4 0 0 0,-1-5-80 0 0,4-3 80 0 0,-7 1 0 0 0,0 0-72 0 0,-1-3 72 0 0,-1 3 0 0 0,-5-6 0 0 0,1 6 0 0 0,-5-6 0 0 0,1 1 0 0 0,-1-5 0 0 0,-4 5 0 0 0,0 0 0 0 0,-4-4 88 0 0,-1 1-24 0 0,0 2 0 0 0,-6-5 0 0 0,2 4 0 0 0,-2-1 128 0 0,-1-1 16 0 0,-3 5 8 0 0,0-3 0 0 0,2 8-80 0 0,-2-4-8 0 0,0 3-8 0 0,-1 2 0 0 0,4 4-56 0 0,1-1-64 0 0,1 0 88 0 0,-2 3-88 0 0,4 3 0 0 0,2 2 0 0 0,-1 0 0 0 0,0-1 0 0 0,6 1 0 0 0,-3 2-96 0 0,4-7 96 0 0,4 6-96 0 0,-4 2-368 0 0,5 1-72 0 0,0-5-8 0 0,3 6-6999 0 0</inkml:trace>
  <inkml:trace contextRef="#ctx0" brushRef="#br0" timeOffset="40">18615 7447 10656 0 0,'0'0'472'0'0,"0"0"96"0"0,0 0-456 0 0,0 0-112 0 0,0 0 0 0 0,0 0 0 0 0,0 0 512 0 0,0 0 72 0 0,0 0 24 0 0,0 0 0 0 0,0 7 0 0 0,0 3 8 0 0,0 0 0 0 0,0 4-1 0 0,0 0-231 0 0,0-2-40 0 0,0 5-16 0 0,0 2 0 0 0,3-4-80 0 0,-1 7-24 0 0,-2 0 0 0 0,3 0 0 0 0,1-2-96 0 0,-1 1-32 0 0,-1-1 0 0 0,2-1 0 0 0,-1-1-96 0 0,-1-2 88 0 0,2 4-88 0 0,-1-4 80 0 0,-1-2-80 0 0,1-2 0 0 0,1-1 0 0 0,-1 0 64 0 0,0-4-64 0 0,-1 2 0 0 0,-2-4 72 0 0,0-5-72 0 0,0 0 0 0 0,0 0 0 0 0,0 0 0 0 0,0 0-96 0 0,0 0-256 0 0,0 0-64 0 0,0 0 0 0 0,0 0-4527 0 0,0 0-905 0 0</inkml:trace>
  <inkml:trace contextRef="#ctx0" brushRef="#br0" timeOffset="41">22460 7519 12064 0 0,'0'0'536'0'0,"0"0"104"0"0,0 0-512 0 0,0 0-128 0 0,3-2 0 0 0,-3 2 0 0 0,0 0 160 0 0,0 0 8 0 0,0 0 0 0 0,0 0 0 0 0,0 0 24 0 0,0 0 0 0 0,0 0 0 0 0,0 0 0 0 0,0 0 8 0 0,5 5 8 0 0,-5-5 0 0 0,4 5 0 0 0,-1 5-96 0 0,-3-7-16 0 0,0-3-8 0 0,2 10 0 0 0,-2-2-88 0 0,0-8 0 0 0,0 0 0 0 0,3 6 64 0 0,-3-6-64 0 0,5 7 0 0 0,-5-7 0 0 0,0 0 0 0 0,0 0 0 0 0,0 0 0 0 0,0 0 0 0 0,1 5 0 0 0,3 1 0 0 0,-4-6-72 0 0,0 0 72 0 0,0 0 0 0 0,6 0-80 0 0,3 0 80 0 0,-3-3-64 0 0,0 0 64 0 0,0-2 0 0 0,-3 1 0 0 0,3 1 0 0 0,0-1 0 0 0,0 2 0 0 0,0-6 112 0 0,-3 3-16 0 0,3 3 0 0 0,-6 2-96 0 0,6-3 64 0 0,1 1-64 0 0,-1 1 0 0 0,-6 1 176 0 0,0 0-17 0 0,0 0 1 0 0,0 0 0 0 0,0 0-56 0 0,0 0-8 0 0,0 0-8 0 0,0 0 0 0 0,5 1-88 0 0,-5-1 80 0 0,0 0-80 0 0,4 7 80 0 0,-4-7-80 0 0,0 0 64 0 0,0 0-64 0 0,3 5 64 0 0,-3-5-64 0 0,0 0 0 0 0,0 0 0 0 0,3 8 0 0 0,-3-8 0 0 0,0 0 0 0 0,0 0 0 0 0,0 0 0 0 0,0 0 64 0 0,6 2 56 0 0,0-2 8 0 0,3-2 0 0 0,-3-2-208 0 0,0 0-40 0 0,0-1-8 0 0,1 3 0 0 0,-2-3 208 0 0,1 0 40 0 0,4-1 8 0 0,-5 1 0 0 0,2 0 48 0 0,3 0 16 0 0,-5-1 0 0 0,0 1 0 0 0,5 2-80 0 0,-4-2-16 0 0,-6 5 0 0 0,0 0 0 0 0,0 0-32 0 0,0 0-64 0 0,0 0 88 0 0,0 0-88 0 0,0 0 64 0 0,5 5-64 0 0,-5-5 0 0 0,3 8 0 0 0,1-2 0 0 0,0 1 0 0 0,-2-2 0 0 0,1 4 0 0 0,0-2-152 0 0,0-2-80 0 0,0 4-24 0 0,1-3 0 0 0,-3 1-896 0 0,6-2-175 0 0,-7-5-41 0 0,4 10-8 0 0</inkml:trace>
  <inkml:trace contextRef="#ctx0" brushRef="#br0" timeOffset="42">22877 7537 10680 0 0,'0'0'232'0'0,"0"0"56"0"0,0 0 0 0 0,10 0 16 0 0,-5-4-240 0 0,1 4-64 0 0,1 0 0 0 0,-2 0 0 0 0,2 0 128 0 0,-2 0 8 0 0,-5 0 8 0 0,0 0 0 0 0,0 0 368 0 0,0 0 64 0 0,0 0 24 0 0,4 5 0 0 0,-4 0-280 0 0,3 1-48 0 0,-3-6-16 0 0,-3 9 0 0 0,-1-4-184 0 0,2 3-72 0 0,-5-1 0 0 0,2 1 72 0 0,2-2-72 0 0,-4 2 0 0 0,1-3 0 0 0,1 0 0 0 0,2 4 64 0 0,-4-4 0 0 0,7-5 0 0 0,0 0 0 0 0,-3 6-64 0 0,3-6 0 0 0,0 0 0 0 0,0 0 0 0 0,0 0 0 0 0,6 1 64 0 0,-6-1-64 0 0,7 4 64 0 0,1-2-64 0 0,2-2 0 0 0,-5 0 0 0 0,5 0 0 0 0,-1 0 0 0 0,-1 0 0 0 0,6 0-96 0 0,-6 0-4248 0 0,2 0-848 0 0</inkml:trace>
  <inkml:trace contextRef="#ctx0" brushRef="#br0" timeOffset="43">21667 7618 6448 0 0,'0'0'576'0'0,"0"0"-464"0"0,7 0-112 0 0,-7 0 0 0 0,0 0 704 0 0,0 0 128 0 0,5 0 16 0 0,-5 0 8 0 0,0 0-24 0 0,0 0 0 0 0,0 0 0 0 0,0 0 0 0 0,0 0-344 0 0,0 0-72 0 0,-4 5-8 0 0,-1 2-8 0 0,2 4-112 0 0,0-3-16 0 0,-9 0-8 0 0,2 5-1 0 0,4-5-103 0 0,-3 2-32 0 0,0-2 0 0 0,0 2 0 0 0,1-1-128 0 0,0-2 0 0 0,3 1 64 0 0,-4-2-64 0 0,-3 2 0 0 0,5-3 0 0 0,6 3 0 0 0,1-8 0 0 0,-7 4 0 0 0,7-4-112 0 0,0 0 16 0 0,0 0 8 0 0,0 0-919 0 0,0 0-185 0 0</inkml:trace>
  <inkml:trace contextRef="#ctx0" brushRef="#br0" timeOffset="44">18412 7662 11664 0 0,'0'0'512'0'0,"0"0"112"0"0,0 0-496 0 0,0 0-128 0 0,0 0 0 0 0,0 0 0 0 0,6 0 112 0 0,3-4 0 0 0,-1 4 0 0 0,5 0 0 0 0,-1 0 176 0 0,0 0 32 0 0,-3 4 0 0 0,6-4 8 0 0,6 0 88 0 0,-1 0 8 0 0,1-4 8 0 0,0 4 0 0 0,2 0-113 0 0,2 0-31 0 0,-2-1 0 0 0,2 1 0 0 0,-4 0-160 0 0,3-4-32 0 0,-2 1 0 0 0,-4 3-8 0 0,0 0-88 0 0,0 0 0 0 0,-3 0 0 0 0,-2 0 0 0 0,2-5-192 0 0,-4 5-48 0 0,-1 0-16 0 0,-4 0-4375 0 0,0 0-873 0 0</inkml:trace>
  <inkml:trace contextRef="#ctx0" brushRef="#br0" timeOffset="45">21590 7769 2760 0 0,'13'2'120'0'0,"-13"-2"32"0"0,0 0-152 0 0,0 0 0 0 0,0 0 0 0 0,0 0 0 0 0,6-2 960 0 0,-6 2 160 0 0,0 0 32 0 0,0 0 0 0 0,9-4-232 0 0,0 2-56 0 0,-9 2 0 0 0,4-1-8 0 0,-4 1-80 0 0,8-5-8 0 0,5 5-8 0 0,-8-5 0 0 0,-5 5-344 0 0,10 0-64 0 0,5-3-8 0 0,-4 3-8 0 0,-4 0-128 0 0,2 0-24 0 0,3 0-8 0 0,3 0 0 0 0,4 0 16 0 0,0 0-1 0 0,-2-1 1 0 0,4-3 0 0 0,6 8-8 0 0,-2-4 0 0 0,-4-4 0 0 0,3 4 0 0 0,3 0 8 0 0,2 0 0 0 0,-4 0 0 0 0,2 0 0 0 0,0-2-64 0 0,8 2-16 0 0,3-4 0 0 0,2 4 0 0 0,-5 0 136 0 0,8 0 24 0 0,6 0 8 0 0,2 0 0 0 0,-4 4-184 0 0,4-4-32 0 0,0-4 0 0 0,2 3-64 0 0,2-1 80 0 0,-1 2-80 0 0,1 0 64 0 0,1 0-64 0 0,-4 0 72 0 0,3 0-72 0 0,-4 2 80 0 0,6-2-80 0 0,-5 0 64 0 0,3 0-64 0 0,-1-2 0 0 0,-3 2 0 0 0,1 2 0 0 0,-1-2 64 0 0,-6 1-64 0 0,3-1 0 0 0,-2-1 0 0 0,2 1 72 0 0,-5 0-72 0 0,3 0 64 0 0,-4 1-64 0 0,1 3 0 0 0,-3-4 72 0 0,1 0-72 0 0,-9 0 0 0 0,1 0 0 0 0,-1-4 0 0 0,-5 4 64 0 0,-1 4-64 0 0,-1-4 72 0 0,-4 0-72 0 0,0 0 80 0 0,0 2 8 0 0,-2-2 0 0 0,-2 0 0 0 0,-4 0 0 0 0,-1 0 48 0 0,-1 0 16 0 0,0 4 0 0 0,-3-3 0 0 0,0-1-152 0 0,-1 0 80 0 0,-7 0-80 0 0,0 0 64 0 0,3 0-64 0 0,-3 0 96 0 0,0 0-96 0 0,0 0 96 0 0,0 0-96 0 0,0 0-128 0 0,0 0 32 0 0,-10-1-5815 0 0,-5 1-1161 0 0</inkml:trace>
  <inkml:trace contextRef="#ctx0" brushRef="#br0" timeOffset="46">22506 7963 11952 0 0,'0'0'528'0'0,"0"0"112"0"0,0 0-512 0 0,0 0-128 0 0,0 0 0 0 0,0 0 0 0 0,0 0 152 0 0,0 0 8 0 0,0 0 0 0 0,0 0 0 0 0,0 0-160 0 0,6 7 0 0 0,-6-7 64 0 0,0 8-64 0 0,0-2 136 0 0,3 4 0 0 0,-3-3 0 0 0,3-1 0 0 0,-3 2 0 0 0,0-8 0 0 0,0 0 0 0 0,2 6 0 0 0,1 1-56 0 0,-3-7-16 0 0,0 0 0 0 0,0 0 0 0 0,0 0 72 0 0,4 2 16 0 0,-4-2 0 0 0,0 0 0 0 0,5 6-152 0 0,-5-6-72 0 0,0 0 8 0 0,6 2 0 0 0,3-2 64 0 0,-2-2 88 0 0,-1-1-24 0 0,0-2 0 0 0,-3 3-64 0 0,3-3 0 0 0,-2 2 0 0 0,1-3 0 0 0,-2 1 176 0 0,4 2 16 0 0,-2-5 7 0 0,1 6 1 0 0,1-3-32 0 0,-1 0-8 0 0,-1 0 0 0 0,1 4 0 0 0,-6 1 0 0 0,7-3 0 0 0,-4-2 0 0 0,-3 5 0 0 0,0 0-48 0 0,0 0-16 0 0,0 0 0 0 0,0 0 0 0 0,0 0-24 0 0,0 0-8 0 0,0 0 0 0 0,3 8 0 0 0,2-2 0 0 0,-5-6 0 0 0,4 7 0 0 0,-4-7 0 0 0,0 0-64 0 0,0 5 0 0 0,0-5 0 0 0,0 0 0 0 0,0 0 0 0 0,3 8 0 0 0,-3-8 0 0 0,0 0 0 0 0,0 0 0 0 0,0 0 0 0 0,0 0 0 0 0,0 0-88 0 0,0 0 88 0 0,0 0 0 0 0,0 0 0 0 0,7 3 0 0 0,-2 0 0 0 0,1-3 0 0 0,-6 0 0 0 0,0 0 0 0 0,7-6 0 0 0,1 3 0 0 0,-3-2 0 0 0,2 0 0 0 0,-1-2 0 0 0,1 7 0 0 0,-7 0 64 0 0,9-6-64 0 0,-1 3 72 0 0,-8 3-72 0 0,4-5 96 0 0,-4 5-96 0 0,9-5 248 0 0,-9 5-8 0 0,0 0 0 0 0,0 0 0 0 0,0 0-240 0 0,0 0 0 0 0,9 0 0 0 0,-9 0 0 0 0,0 0 0 0 0,6 5 0 0 0,-6-5 0 0 0,0 0 0 0 0,2 8 0 0 0,1-2 0 0 0,0 1 0 0 0,0-2 0 0 0,1 3-288 0 0,-4-8-96 0 0,4 6-32 0 0,-3-1-4679 0 0,-1-5-945 0 0</inkml:trace>
  <inkml:trace contextRef="#ctx0" brushRef="#br0" timeOffset="47">22946 7983 11056 0 0,'0'0'984'0'0,"0"0"-792"0"0,3-6-192 0 0,2 5 0 0 0,-1 1 176 0 0,2-3-8 0 0,-1-1 0 0 0,2 4 0 0 0,-7 0-168 0 0,0 0 0 0 0,0 0 0 0 0,3 0 0 0 0,-3 0 336 0 0,7 4 32 0 0,-7-4 8 0 0,2 3 0 0 0,-2-3-32 0 0,0 0-8 0 0,0 0 0 0 0,0 0 0 0 0,6 7-256 0 0,-6-7-80 0 0,0 7 0 0 0,0-2 0 0 0,0-5 0 0 0,0 0 0 0 0,0 0-96 0 0,-6 8 24 0 0,4-2-16 0 0,-5-1 0 0 0,7-5 0 0 0,0 0 0 0 0,-3 5-72 0 0,3-5-24 0 0,-4 2 0 0 0,4-2 0 0 0,-5 6 56 0 0,5-6 16 0 0,0 0 0 0 0,0 0 0 0 0,0 0 112 0 0,0 0 0 0 0,0 0 0 0 0,0 0 0 0 0,0 0 0 0 0,0 0 0 0 0,0 5 0 0 0,0-5 0 0 0,0 0 0 0 0,5 2 0 0 0,2 3 0 0 0,-5-1 80 0 0,-2-4 24 0 0,7 4 8 0 0,-1-4 0 0 0,1 0 0 0 0,-7 0 16 0 0,0 0 8 0 0,5 3 0 0 0,1 0 0 0 0,-6-3 16 0 0,6 2 0 0 0,-6-2 0 0 0,2 4 0 0 0,-2-4-80 0 0,0 0-8 0 0,0 0-64 0 0,0 0 96 0 0,0 0 0 0 0,0 5-8 0 0,-2 4 0 0 0,-1-1 0 0 0,-2-8-88 0 0,-4 8 63 0 0,2-2-63 0 0,-1-1 64 0 0,-2 0-247 0 0,1-3-49 0 0,-4 4-16 0 0,5-3 0 0 0</inkml:trace>
  <inkml:trace contextRef="#ctx0" brushRef="#br0" timeOffset="48">21573 8337 10592 0 0,'0'0'472'0'0,"0"0"96"0"0,0 0-456 0 0,7-3-112 0 0,-1 0 0 0 0,-1 1 0 0 0,-2-1 64 0 0,7-2-64 0 0,2 2 88 0 0,-3 1-88 0 0,-6-2 288 0 0,9-1 8 0 0,4 5 0 0 0,-1-2 0 0 0,-6-2 200 0 0,9 3 40 0 0,-2-5 8 0 0,8 6 0 0 0,0-5-128 0 0,0 5-32 0 0,-1-7 0 0 0,3 6-1 0 0,7 1-127 0 0,-3-4-32 0 0,-4 1-8 0 0,5 3 0 0 0,2-1-40 0 0,3-3-8 0 0,-2 3 0 0 0,-1-4 0 0 0,2 2-72 0 0,6 2-8 0 0,3 1-8 0 0,2-4 0 0 0,-3 4 48 0 0,2 0 0 0 0,1-2 8 0 0,2 0 0 0 0,-2-1-32 0 0,1 2-8 0 0,1-4 0 0 0,4 3 0 0 0,-2-1-32 0 0,-3 3-64 0 0,1-3 88 0 0,-2 3-88 0 0,-4 0 80 0 0,3 0-80 0 0,0 0 64 0 0,2-2-64 0 0,-3 0 0 0 0,-1 2 0 0 0,2-4 64 0 0,0 8-64 0 0,1-4 0 0 0,-4 0 64 0 0,1 2-64 0 0,-2-2 64 0 0,0 0-64 0 0,0-2 0 0 0,-2 2 0 0 0,1 0 0 0 0,-1 0 80 0 0,0-4-80 0 0,-1 4 96 0 0,0 0-96 0 0,-2 0 64 0 0,-3 0-64 0 0,-2-1 0 0 0,-1 1 0 0 0,-2 0 96 0 0,-4-4-32 0 0,0 4 0 0 0,-2-2-64 0 0,-1 4 128 0 0,-1-4-32 0 0,-2-2-8 0 0,3 4 0 0 0,-6-1 16 0 0,6 1 8 0 0,-6 0 0 0 0,0 0 0 0 0,1 1 16 0 0,-7-1 0 0 0,3-1 0 0 0,-3 1 0 0 0,-3 0-24 0 0,1 0 0 0 0,-2 0 0 0 0,-5 0 0 0 0,0 0-8 0 0,0 0 0 0 0,0 0 0 0 0,0 0 0 0 0,0 0 0 0 0,0 0-8 0 0,0 0 0 0 0,0 0 0 0 0,0 0 64 0 0,-5-6 8 0 0,-2 1 8 0 0,5 2 0 0 0,2 3-56 0 0,-4-5-16 0 0,-1 2 0 0 0,1-2 0 0 0,-5 0-96 0 0,3-3-64 0 0,-3 3 64 0 0,3-1-104 0 0,-3 5 104 0 0,0-1 0 0 0,-1-5 72 0 0,5 2-72 0 0,-5-1-192 0 0,2-2-96 0 0,1 3-8 0 0,-2 1-8 0 0,0-4-936 0 0,0-1-184 0 0,0 4-40 0 0,0-2-6215 0 0</inkml:trace>
  <inkml:trace contextRef="#ctx0" brushRef="#br0" timeOffset="49">22662 8415 13824 0 0,'0'0'1224'0'0,"0"0"-976"0"0,0 0-248 0 0,0 0 0 0 0,0 0 0 0 0,0 0-64 0 0,0 0-8 0 0,0 0 0 0 0,0 0 72 0 0,0 0 0 0 0,0 0 0 0 0,0 5-64 0 0,0 3 64 0 0,0-8 0 0 0,0 6-72 0 0,0-6-3928 0 0,0 0-776 0 0</inkml:trace>
  <inkml:trace contextRef="#ctx0" brushRef="#br0" timeOffset="50">22692 8593 11600 0 0,'0'0'512'0'0,"0"0"112"0"0,0 0-496 0 0,0 0-128 0 0,0 0 0 0 0,0 0 0 0 0,0 0 264 0 0,0 0 32 0 0,0 0 8 0 0,0 0 0 0 0,0 0 0 0 0,0 0 0 0 0,0 0 0 0 0,0 0 0 0 0,0 0-128 0 0,0 0-24 0 0,0 7-8 0 0,0-2 0 0 0,0-5-944 0 0,0 6-184 0 0,0-1-40 0 0,0-5 0 0 0</inkml:trace>
  <inkml:trace contextRef="#ctx0" brushRef="#br0" timeOffset="51">22677 8758 3680 0 0,'0'0'160'0'0,"0"0"40"0"0,0 0-200 0 0,0 0 0 0 0,0 0 0 0 0,5 6 0 0 0,2-4 2112 0 0,-7-2 384 0 0,0 0 80 0 0,0 0 16 0 0,0 0-1584 0 0,0 0-312 0 0,0 0-64 0 0,0 0-17 0 0,1 8-223 0 0,-1-8-40 0 0,0 0-16 0 0,0 0 0 0 0,0 0-272 0 0,0 0-64 0 0,0 0 0 0 0,0 0-7303 0 0</inkml:trace>
  <inkml:trace contextRef="#ctx0" brushRef="#br0" timeOffset="52">28088 9223 10592 0 0,'4'-10'472'0'0,"-4"10"96"0"0,5-6-456 0 0,1 1-112 0 0,5 0 0 0 0,4 1 0 0 0,-4 3 1152 0 0,1 1 216 0 0,3 1 40 0 0,0 5-1 0 0,0 2-799 0 0,3 0-168 0 0,-3 6-32 0 0,3 1-8 0 0,-2 8-16 0 0,-3 0-8 0 0,1 2 0 0 0,-2 7 0 0 0,-3 4-88 0 0,0-3-24 0 0,-1 7 0 0 0,-8 2 0 0 0,0-1-72 0 0,0-6-8 0 0,-8 3-8 0 0,-5-3 0 0 0,2-2-176 0 0,0-3 72 0 0,-9-1-72 0 0,2-3 0 0 0,-5 3 0 0 0,2-6-176 0 0,-1-2 24 0 0</inkml:trace>
  <inkml:trace contextRef="#ctx0" brushRef="#br0" timeOffset="53">27022 9346 12752 0 0,'0'0'280'0'0,"0"0"56"0"0,-4-6 16 0 0,-3 6 8 0 0,2 6-288 0 0,0-4-72 0 0,-5 6 0 0 0,-1 3 0 0 0,-3 0 376 0 0,2 6 56 0 0,-3-5 16 0 0,0 10 0 0 0,1 2-160 0 0,1 4-24 0 0,-3 1-9 0 0,2 0 1 0 0,4 4 40 0 0,6-6 8 0 0,-1 1 0 0 0,3-1 0 0 0,-1 4-104 0 0,3-7-16 0 0,0 0-8 0 0,3-3 0 0 0,6 1-112 0 0,3-6-64 0 0,2 4 64 0 0,5-8-64 0 0,-3 1-72 0 0,-1 0-56 0 0,3 0 0 0 0,-1-5-8 0 0,-2-1-344 0 0,5-2-72 0 0,-3-3-16 0 0,-2-2-6263 0 0</inkml:trace>
  <inkml:trace contextRef="#ctx0" brushRef="#br0" timeOffset="54">26338 9467 3224 0 0,'0'0'136'0'0,"0"-11"40"0"0,0 4-176 0 0,0-1 0 0 0,0-3 0 0 0,0 3 0 0 0,0 0 1736 0 0,-2-3 312 0 0,-1 4 64 0 0,-1 0 16 0 0,-3-3-1136 0 0,6 5-232 0 0,-8-2-48 0 0,0 2-8 0 0,2-2-80 0 0,1 5-16 0 0,-2-2-9 0 0,-2 2 1 0 0,1-1-192 0 0,-3 3-40 0 0,2 5-8 0 0,1 1 0 0 0,-3 2-72 0 0,0-1-24 0 0,1 6 0 0 0,2 0 0 0 0,-4 3-96 0 0,4 2-16 0 0,-3 5-8 0 0,3-1 0 0 0,1 3-56 0 0,1 2-16 0 0,0-1 0 0 0,1 3 0 0 0,5-6-72 0 0,1 0 0 0 0,0 2 0 0 0,0 1 64 0 0,1-5-64 0 0,3 0 0 0 0,-2-3 0 0 0,3-2 0 0 0,-3 1 0 0 0,1-2-128 0 0,1 2 32 0 0,-3-7 8 0 0,6 1-184 0 0,-3-2-40 0 0,-4-5-8 0 0,2 1 0 0 0,-2-5-896 0 0,0 0-176 0 0,0 0-39 0 0,0 0-4769 0 0</inkml:trace>
  <inkml:trace contextRef="#ctx0" brushRef="#br0" timeOffset="55">19162 9453 9672 0 0,'0'0'424'0'0,"-3"-5"96"0"0,6 0-416 0 0,-3 5-104 0 0,0 0 0 0 0,0 0 0 0 0,0 0 912 0 0,6 0 160 0 0,-6 0 32 0 0,9 5 8 0 0,-1 7-376 0 0,3-2-64 0 0,-3 4-25 0 0,2 1 1 0 0,-2 6-168 0 0,2 4-32 0 0,-1-4 0 0 0,-1 0-8 0 0,1 7-152 0 0,1-5-32 0 0,1 4-8 0 0,-4 2 0 0 0,2-6-128 0 0,-1 1-24 0 0,-1 0-8 0 0,-1 1 0 0 0,0-3-88 0 0,-6-1 80 0 0,3 2-80 0 0,-3-1 80 0 0,-3-2-80 0 0,3-2 0 0 0,-6-2 0 0 0,2 2 0 0 0,-5-4-512 0 0,4 2-136 0 0,-1-5-32 0 0,-3 3-7063 0 0</inkml:trace>
  <inkml:trace contextRef="#ctx0" brushRef="#br0" timeOffset="56">18022 9519 6448 0 0,'-6'-6'576'0'0,"2"4"-464"0"0,-2-1-112 0 0,1 0 0 0 0,-1 3 1432 0 0,6 0 264 0 0,-7 3 48 0 0,1 2 16 0 0,-3-2-992 0 0,0 5-200 0 0,0-1-40 0 0,0 4-8 0 0,-3 7-9 0 0,2-4 1 0 0,2 6 0 0 0,2-2 0 0 0,-1 4-72 0 0,2-1-24 0 0,-2 3 0 0 0,4-3 0 0 0,1 2-248 0 0,2-1-48 0 0,0-2-16 0 0,0 2 0 0 0,2-2 16 0 0,1-2 0 0 0,4-2 0 0 0,-2 2 0 0 0,2 0-120 0 0,-1-5 64 0 0,2 0-64 0 0,2-2 0 0 0,-1-3 0 0 0,3 1 0 0 0,0-4 0 0 0,3-3-80 0 0,-2 1-104 0 0,2-3-16 0 0,-1 0-8 0 0,-1-3-5223 0 0,4-3-1041 0 0</inkml:trace>
  <inkml:trace contextRef="#ctx0" brushRef="#br0" timeOffset="57">27442 9531 2304 0 0,'0'0'96'0'0,"0"-5"32"0"0,0-1-128 0 0,0 1 0 0 0,0 5 0 0 0,0 0 0 0 0,0 0 2280 0 0,-7 0 440 0 0,2-2 80 0 0,-2 4 16 0 0,-1 2-1832 0 0,-1 1-376 0 0,0 2-64 0 0,-1 2-24 0 0,-2-1-256 0 0,4 4-48 0 0,-2-5-17 0 0,2 7 1 0 0,-1-1 408 0 0,2 1 72 0 0,-2-2 24 0 0,5 2 0 0 0,3-4-520 0 0,1-1-104 0 0,1 3-16 0 0,7-3-64 0 0,-1 3-296 0 0,3-4-120 0 0,-1-2-16 0 0,4 1-8 0 0,2-2-680 0 0,0 0-143 0 0,-3-2-25 0 0</inkml:trace>
  <inkml:trace contextRef="#ctx0" brushRef="#br0" timeOffset="58">27186 9562 7832 0 0,'0'0'696'0'0,"0"0"-560"0"0,0 0-136 0 0,-1-1 0 0 0,-3-3 776 0 0,4 4 128 0 0,0 0 24 0 0,0 0 8 0 0,-5-3-344 0 0,5 3-72 0 0,0 0-8 0 0,0 0-8 0 0,0 0-104 0 0,0 0-16 0 0,0 0-8 0 0,0 0 0 0 0,0 0-112 0 0,5-1-16 0 0,0-3-9 0 0,2 4 1 0 0,0-3 24 0 0,0 3 8 0 0,3 0 0 0 0,1 3 0 0 0,-1-3-272 0 0,1 5 0 0 0,0-2 0 0 0,-1 6 0 0 0,-2-1 0 0 0,2 1 0 0 0,-8 1 0 0 0,5 0 0 0 0,-5 4 0 0 0,-2-4 0 0 0,4 3 0 0 0,-4 1 0 0 0,0-2-144 0 0,0 1-80 0 0,0-4-24 0 0,0 4 0 0 0,0-6-16 0 0,-4 3-8 0 0,2-4 1 0 0,2-6-1 0 0,0 0-208 0 0,-4 8-48 0 0,4-8-8 0 0,0 0-3392 0 0,0 0-680 0 0</inkml:trace>
  <inkml:trace contextRef="#ctx0" brushRef="#br0" timeOffset="59">17467 9652 3680 0 0,'0'0'328'0'0,"0"-5"-264"0"0,-3-3-64 0 0,3 3 0 0 0,-4-1 1424 0 0,1 1 272 0 0,0-2 48 0 0,0 1 16 0 0,-2-2-784 0 0,-3 0-152 0 0,3 2-32 0 0,-1 0-8 0 0,-4-2-136 0 0,5 2-24 0 0,-4 3-8 0 0,2-1-1 0 0,-2-1-103 0 0,0 2-32 0 0,0 2 0 0 0,4-3 0 0 0,-4 4-112 0 0,-1 4-24 0 0,0-3-8 0 0,1 6 0 0 0,0-2-272 0 0,0 4-64 0 0,-3 0 0 0 0,4 2 0 0 0,-2 3 0 0 0,1-1 104 0 0,6 5-24 0 0,-3-3-8 0 0,4 5-72 0 0,-1 3 64 0 0,3-4-64 0 0,0 1 64 0 0,3 1-64 0 0,-1 2 0 0 0,4-5 0 0 0,-3 4 0 0 0,2-4 0 0 0,5 1 0 0 0,-4-3 0 0 0,0 1 0 0 0,1-1 0 0 0,-2-5 0 0 0,1-1 0 0 0,1 1 0 0 0,-2-3 0 0 0,-1 0 0 0 0,1-3 0 0 0,0 1 0 0 0,-5-6-168 0 0,0 0 24 0 0,0 0 8 0 0,0 0 0 0 0,0 0-264 0 0,0 0-48 0 0,0 0-16 0 0,0 0-4527 0 0,0 0-897 0 0</inkml:trace>
  <inkml:trace contextRef="#ctx0" brushRef="#br0" timeOffset="60">27754 9618 4144 0 0,'0'0'184'0'0,"-2"-5"40"0"0,-1 3-224 0 0,3 2 0 0 0,-3-2 0 0 0,3 2 0 0 0,0 0 1936 0 0,0 0 344 0 0,0 0 72 0 0,0 0 16 0 0,0 0-1624 0 0,0 0-320 0 0,0 0-64 0 0,-4 4-8 0 0,3 1-120 0 0,1 4-16 0 0,0-9-8 0 0,-4 8 0 0 0,0 0-72 0 0,4 3-9 0 0,4-4-7 0 0,0 1 0 0 0,-3 2-120 0 0,6-5 0 0 0,-2-2 0 0 0,0 7 0 0 0,-5-10 0 0 0,2 5-64 0 0,-2-5 64 0 0,10 6 0 0 0,-1-1-128 0 0,-2-5 24 0 0,3 0 9 0 0,-5 0-1 0 0,-5 0-104 0 0,11 0-24 0 0,-6-2 0 0 0,0-1 0 0 0,4-4 160 0 0,-7 1 64 0 0,3-2-64 0 0,-1 2 64 0 0,2 0 104 0 0,-2 0 64 0 0,-4 2 16 0 0,1-6 0 0 0,3 3 40 0 0,-1-2 16 0 0,1 5-1 0 0,-3-4 1 0 0,4 2 224 0 0,-1 1 48 0 0,-4 5 0 0 0,0 0 8 0 0,0 0-72 0 0,0 0-8 0 0,0 0-8 0 0,0 0 0 0 0,0 0-272 0 0,0 0-48 0 0,7 2-16 0 0,-2 4 0 0 0,-1-1 128 0 0,0 5 32 0 0,-2-1 0 0 0,-2 4 0 0 0,3 1-184 0 0,-3-2-72 0 0,0 7 64 0 0,0-4-64 0 0,0-1 96 0 0,-3 2-32 0 0,3-1 0 0 0,0 0 0 0 0,-2 1-64 0 0,2-3 0 0 0,-4 1 0 0 0,0-3 0 0 0,3 1 0 0 0,-3-1 0 0 0,-2 0 0 0 0,1-2 0 0 0,-1-6-112 0 0,-5 7-40 0 0,2-5-8 0 0,2-1 0 0 0,1 3-304 0 0,-8-7-64 0 0,2 0-16 0 0,1-3-4959 0 0,1 3-993 0 0</inkml:trace>
  <inkml:trace contextRef="#ctx0" brushRef="#br0" timeOffset="61">18074 9691 2760 0 0,'2'-4'248'0'0,"2"4"-248"0"0,-4-1 0 0 0,5-1 0 0 0,-1-2 1528 0 0,2 3 256 0 0,-4-4 48 0 0,7 5 16 0 0,-1-1-800 0 0,0-3-160 0 0,0 4-32 0 0,2-4-8 0 0,-3 4-208 0 0,4 0-32 0 0,-2 0-16 0 0,4 0 0 0 0,-5 0-153 0 0,5 0-31 0 0,-4 0-8 0 0,-4 4 0 0 0,9 1-144 0 0,-9 0-24 0 0,4-4-8 0 0,0 5 0 0 0,-3-1-112 0 0,0 1-24 0 0,-3-1-8 0 0,3 3 0 0 0,-2-1-80 0 0,-4 1 80 0 0,2 1-80 0 0,-2-2 80 0 0,0 3-80 0 0,0-4 0 0 0,-2 2 0 0 0,-2-1 64 0 0,2-2-64 0 0,-2 4 0 0 0,1-4 0 0 0,1 1 0 0 0,-5-1-64 0 0,1 0 64 0 0,6-5-80 0 0,0 0 80 0 0,0 0-200 0 0,0 0 8 0 0,0 0 0 0 0,0 0 0 0 0,0 0-160 0 0,0 0-32 0 0,-2-9-8 0 0,2 5 0 0 0,0-3-111 0 0,2 0-17 0 0,1 0-8 0 0,0-1 0 0 0,4-2-16 0 0,-2 1-8 0 0,1-1 0 0 0,3-1 0 0 0,-2 3 136 0 0,1-1 24 0 0,-1 1 8 0 0,-1-5 0 0 0,-1 6 240 0 0,-1 0 48 0 0,2-1 16 0 0,-2 3 0 0 0,1-3 168 0 0,-2 1 32 0 0,0 1 8 0 0,-3 1 0 0 0,2-2 280 0 0,-2 7 56 0 0,0-4 16 0 0,0 4 0 0 0,0 0 112 0 0,0 0 24 0 0,0 0 8 0 0,0 0 0 0 0,-5 0-216 0 0,5 0-48 0 0,-6 4-8 0 0,0 0-1 0 0,-4 3 1 0 0,5 0-8 0 0,-1 1 0 0 0,-1 4 0 0 0,1-3-88 0 0,1 3-24 0 0,1-1 0 0 0,-1 0 0 0 0,1 2-104 0 0,2 0-16 0 0,-2-1-8 0 0,4-1 0 0 0,4 0-40 0 0,-2 1 0 0 0,-2-5-64 0 0,6 4 96 0 0,1-2-96 0 0,1-3 0 0 0,2 1 0 0 0,1-4 0 0 0,5-1-96 0 0,-2 1-48 0 0,2-3-8 0 0,2 0-5031 0 0,-4 0-1017 0 0</inkml:trace>
  <inkml:trace contextRef="#ctx0" brushRef="#br0" timeOffset="62">18890 9665 9216 0 0,'0'0'816'0'0,"0"0"-656"0"0,0 0-160 0 0,0 0 0 0 0,0 0 448 0 0,-6 1 64 0 0,0 6 0 0 0,0-5 8 0 0,3 4-328 0 0,0 0-64 0 0,0 2-8 0 0,3-2-8 0 0,-3 1 152 0 0,3-2 32 0 0,3 3 8 0 0,0-4 0 0 0,-3-4-136 0 0,6 6-24 0 0,-3-1-8 0 0,6 1 0 0 0,-1-1-136 0 0,2 1 0 0 0,-1-1 0 0 0,-3-2 0 0 0,4 1 0 0 0,-2-4-72 0 0,2 1 8 0 0,-5-1 0 0 0,2-1 64 0 0,1 1 0 0 0,-8 0 0 0 0,5-4-64 0 0,-5 4 64 0 0,8-3 0 0 0,-3-2-72 0 0,-5 5 72 0 0,-3-6 0 0 0,3 6 0 0 0,7-8 0 0 0,-3 3 0 0 0,-4 0 216 0 0,0 0 0 0 0,0-1 0 0 0,0 1 0 0 0,1 0 200 0 0,-1-2 32 0 0,-1 1 16 0 0,1 2-1 0 0,1-1-79 0 0,-1 5-8 0 0,0 0-8 0 0,0 0 0 0 0,0 0 40 0 0,0 0 8 0 0,0 0 0 0 0,0 0 0 0 0,0 0-264 0 0,0 0-56 0 0,0 0 0 0 0,0 0-8 0 0,0 9 8 0 0,0-2 8 0 0,4 4 0 0 0,2 0 0 0 0,-6 1-104 0 0,2 3 0 0 0,-2 0 64 0 0,3 0-64 0 0,3-2 0 0 0,-6 6 0 0 0,4-3 0 0 0,-4 2 0 0 0,5 0 80 0 0,-5-4-80 0 0,-1 3 80 0 0,1-3-80 0 0,0 1 0 0 0,0-1 0 0 0,-4-2 0 0 0,0 0 0 0 0,-2-2 0 0 0,3-2 0 0 0,-2 3 0 0 0,-2-5 0 0 0,2 2 0 0 0,-2-3 0 0 0,-3-2 0 0 0,2 2 0 0 0,0-5-112 0 0,2 3 8 0 0,-3 0 0 0 0,2-6 0 0 0,2 0-1416 0 0,5 3-280 0 0,-10-8-55 0 0,10 8-17 0 0</inkml:trace>
  <inkml:trace contextRef="#ctx0" brushRef="#br0" timeOffset="63">25984 9700 13072 0 0,'0'0'576'0'0,"0"0"128"0"0,0 0-568 0 0,0 0-136 0 0,11 2 0 0 0,-6-2 0 0 0,5 3 0 0 0,-3-1 0 0 0,1-2 0 0 0,3 3 0 0 0,-2-3 80 0 0,0 2-16 0 0,4-2 0 0 0,-2 0 0 0 0,1 4 24 0 0,0-4 0 0 0,3 0 0 0 0,-2 1 0 0 0,1-1-88 0 0,0 4-72 0 0,1-4 72 0 0,-3 2-6048 0 0</inkml:trace>
  <inkml:trace contextRef="#ctx0" brushRef="#br0" timeOffset="64">27561 9731 3224 0 0,'0'0'288'0'0,"0"0"-288"0"0,0 0 0 0 0,0 0 0 0 0,0 0 1880 0 0,0 0 320 0 0,0 0 64 0 0,0 0 8 0 0,0 0-1368 0 0,0 0-272 0 0,0 0-56 0 0,4 8-16 0 0,-4-8-192 0 0,0 8-40 0 0,0-3-8 0 0,0 4 0 0 0,0 2-184 0 0,-4-2-40 0 0,4-9-1 0 0,4 6-7 0 0,-4 1-88 0 0,0-2-128 0 0,0-5 33 0 0,0 8-4273 0 0,3 0-856 0 0</inkml:trace>
  <inkml:trace contextRef="#ctx0" brushRef="#br0" timeOffset="65">26344 9859 11664 0 0,'0'0'512'0'0,"0"0"112"0"0,0 0-496 0 0,0 6-128 0 0,0 2 0 0 0,0-1 0 0 0,0-1 264 0 0,0 3 32 0 0,4-4 8 0 0,-2 4 0 0 0,-2-9-16 0 0,0 8 0 0 0,4-3 0 0 0,-1 4 0 0 0,0-4 0 0 0,-3-5-8 0 0,0 0 0 0 0,0 0 0 0 0,4 5-113 0 0,-3 1-15 0 0,3-2-8 0 0,-4-4 0 0 0,0 0-56 0 0,0 0-16 0 0,0 0 0 0 0,0 0 0 0 0,0 0-72 0 0,0 0 0 0 0,0 0 0 0 0,0 0 64 0 0,0 0-64 0 0,-4-4 0 0 0,4-5 0 0 0,0-1 0 0 0,-1 2 0 0 0,1-3 0 0 0,0 1 0 0 0,0-3 0 0 0,0 6 0 0 0,1-4 0 0 0,-1 2 0 0 0,6 2 0 0 0,2-2 0 0 0,-6 2 0 0 0,2 2 0 0 0,-3-3 0 0 0,-1 3 0 0 0,7 0 0 0 0,-4-1 0 0 0,3-2 0 0 0,-6 8 0 0 0,0 0 0 0 0,6-2 0 0 0,-6 2 0 0 0,0 0 96 0 0,9-3 48 0 0,-9 3 16 0 0,0 0 0 0 0,11 0-160 0 0,-11 0-112 0 0,0 0 16 0 0,0 0 8 0 0,0 0 152 0 0,7 5 24 0 0,-7-5 8 0 0,10 8 0 0 0,-10-8-96 0 0,2 6 0 0 0,-2-6 0 0 0,0 7 0 0 0,0-2 0 0 0,0-5 0 0 0,-2 6 0 0 0,-1-1 0 0 0,-4 1 0 0 0,5-1 0 0 0,-5 0 0 0 0,4 0 0 0 0,-3-3 0 0 0,1 4 0 0 0,-1-3 0 0 0,2 2 0 0 0,-2-1 0 0 0,3-2 0 0 0,3-2 0 0 0,0 0 0 0 0,0 0 0 0 0,0 0 0 0 0,-7 6 0 0 0,7-6 0 0 0,0 0 0 0 0,7 5 0 0 0,-7-5 0 0 0,7 5 0 0 0,1-1 0 0 0,1-3-136 0 0,-3 3 32 0 0,4-2 8 0 0,-1 1 96 0 0,-1-1 128 0 0,-2-2-24 0 0,4 6-8 0 0,-1-3-96 0 0,-4-1 0 0 0,2 1 0 0 0,3 3 0 0 0,-10-6 0 0 0,8 2 0 0 0,-4 3 0 0 0,-4-5 0 0 0,4 5 0 0 0,-4-5-120 0 0,0 0 16 0 0,7 7 0 0 0,-7-7 104 0 0,0 4 0 0 0,0 1 0 0 0,0-5 0 0 0,-2 6 152 0 0,-6 0 0 0 0,3-5 0 0 0,-1 4 0 0 0,0-1-152 0 0,-3 0 0 0 0,0-3 0 0 0,0-1 0 0 0,-1 0 0 0 0,1 4 0 0 0,0-4 0 0 0,4 0 0 0 0,5 0-88 0 0,-12-4 8 0 0,-1 4 0 0 0,7-1 0 0 0,6 1-936 0 0,0 0-183 0 0,-12-8-41 0 0</inkml:trace>
  <inkml:trace contextRef="#ctx0" brushRef="#br0" timeOffset="66">17180 9842 3224 0 0,'0'0'288'0'0,"-3"-3"-288"0"0,-5 0 0 0 0,8 3 0 0 0,-2-1 1840 0 0,2 1 312 0 0,0 0 64 0 0,0 0 16 0 0,-4-4-1432 0 0,4 4-288 0 0,0 0-64 0 0,0 0 0 0 0,0 0-32 0 0,0 0 0 0 0,0 0 0 0 0,6 0 0 0 0,2-2-224 0 0,3 2-56 0 0,-1 0-8 0 0,3 0 0 0 0,4 0-49 0 0,-4-4-15 0 0,4 4 0 0 0,-1 0 0 0 0,2-1-64 0 0,4-2-112 0 0,-1 0 24 0 0,0-2-4319 0 0,1 2-865 0 0</inkml:trace>
  <inkml:trace contextRef="#ctx0" brushRef="#br0" timeOffset="67">18569 9851 10656 0 0,'0'0'232'0'0,"0"0"56"0"0,3-5 0 0 0,-3 5 8 0 0,0 0-232 0 0,4 0-64 0 0,-4 0 0 0 0,0 0 0 0 0,0 0 520 0 0,8 0 96 0 0,-8 0 24 0 0,10 0 0 0 0,-5 4-128 0 0,-5-4-16 0 0,0 0-8 0 0,6 7 0 0 0,4 0-217 0 0,-6 1-47 0 0,-3 4 0 0 0,-1-3-8 0 0,4 1-144 0 0,-4 1-72 0 0,-4-4 80 0 0,4 4-80 0 0,-1-3 0 0 0,-3 1 0 0 0,1-4 0 0 0,0 4 0 0 0,-4-6-1031 0 0,4 3-185 0 0,3-6-32 0 0,-9 8 0 0 0</inkml:trace>
  <inkml:trace contextRef="#ctx0" brushRef="#br0" timeOffset="68">17583 9925 3224 0 0,'0'0'136'0'0,"0"0"40"0"0,0 0-176 0 0,0 0 0 0 0,0 0 0 0 0,0 0 0 0 0,0 0 1744 0 0,0 0 312 0 0,0 0 64 0 0,-2 2 16 0 0,-5 3-1208 0 0,4 1-232 0 0,-3 2-56 0 0,-3 0 0 0 0,2 3-96 0 0,2 1-24 0 0,-4 3 0 0 0,4-1-1 0 0,-2-2-159 0 0,-2 5-32 0 0,5-2-8 0 0,-2-2 0 0 0,3 1-256 0 0,-2 1-64 0 0,2-4 0 0 0,-1 0 0 0 0,3-1 0 0 0,-4-2-72 0 0,5 0 72 0 0,-3-3-80 0 0,3 2 80 0 0,0-7 0 0 0,0 0 0 0 0,0 6 0 0 0,0-6 0 0 0,0 0 64 0 0,0 0-64 0 0,0 0 88 0 0,0 0-432 0 0,0 0-80 0 0,0 0-24 0 0,0 0 1 0 0,0 0-73 0 0,0 0-24 0 0,0 0 0 0 0,0 0 0 0 0,8-6 56 0 0,-7 2 8 0 0,6-7 0 0 0,-5 3 0 0 0,1-3 184 0 0,0 1 40 0 0,2-1 0 0 0,-4-2 8 0 0,-1 0 328 0 0,4-2 64 0 0,0-4 16 0 0,-3 6 0 0 0,-1 0 0 0 0,4 0 8 0 0,-1 0 0 0 0,1 0 0 0 0,-3 6 208 0 0,3-2 40 0 0,1-1 0 0 0,-1 2 8 0 0,-1 2 64 0 0,-1 1 16 0 0,-2 5 0 0 0,7-5 0 0 0,-7 5-41 0 0,5-2-7 0 0,-5 2 0 0 0,0 0 0 0 0,0 0-200 0 0,0 0-48 0 0,4 5-8 0 0,2 2 0 0 0,0-1-32 0 0,-2-1-8 0 0,-2 2 0 0 0,1 2 0 0 0,-3-2-8 0 0,4 4-8 0 0,-2 4 0 0 0,-2-1 0 0 0,3-2-144 0 0,-3 5 0 0 0,0-2 64 0 0,-3-6-64 0 0,3 4 0 0 0,0-1 0 0 0,0 1 0 0 0,3 0 0 0 0,2-5 0 0 0,-1 3 0 0 0,0-3 0 0 0,-1 0 0 0 0,2-2-88 0 0,1 1 8 0 0,-6-7 0 0 0,4 5 0 0 0,4 2 0 0 0,-8-7 0 0 0,0 0 0 0 0,0 0 0 0 0,0 0-320 0 0,7 1-64 0 0,-7-1-16 0 0,0 0-4391 0 0,0 0-889 0 0</inkml:trace>
  <inkml:trace contextRef="#ctx0" brushRef="#br0" timeOffset="69">17502 10118 9216 0 0,'0'0'408'0'0,"0"0"80"0"0,0 0-392 0 0,0 0-96 0 0,0 0 0 0 0,0 0 0 0 0,0 0 448 0 0,0 0 72 0 0,0 0 16 0 0,9 0 0 0 0,-1 0-304 0 0,0 0-56 0 0,1-3-16 0 0,3 3 0 0 0,1-2 56 0 0,-3 2 8 0 0,-3-3 0 0 0,5 3 0 0 0,-1-3-312 0 0,2 3-56 0 0,0-3-16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20:45:34.830"/>
    </inkml:context>
    <inkml:brush xml:id="br0">
      <inkml:brushProperty name="width" value="0.05" units="cm"/>
      <inkml:brushProperty name="height" value="0.05" units="cm"/>
      <inkml:brushProperty name="color" value="#849398"/>
      <inkml:brushProperty name="fitToCurve" value="1"/>
    </inkml:brush>
  </inkml:definitions>
  <inkml:trace contextRef="#ctx0" brushRef="#br0">19289 11619 5528 0 0,'-21'3'488'0'0,"19"-3"-392"0"0,2 0-96 0 0,0 0 0 0 0,0 8 1320 0 0,-4-1 248 0 0,-2 4 40 0 0,6 0 16 0 0,6 2-1048 0 0,-8-1-200 0 0,-10 5-48 0 0,5 3-8 0 0,7-3-48 0 0,-2 4-16 0 0,-7-3 0 0 0,-1 3 0 0 0,2 1 40 0 0,6-1 8 0 0,2-5 0 0 0,-10 2 0 0 0,-5-2-160 0 0,10 1-32 0 0,14-2-9 0 0,-9-1 1 0 0,-9-3-40 0 0,6-4 0 0 0,3 1-64 0 0,5-3 96 0 0,2-5-96 0 0,-7 0 72 0 0,0 0-72 0 0,8 0 64 0 0,7-8 8 0 0,-7 3 0 0 0,-3-2 0 0 0,0-7 0 0 0,6 1 24 0 0,-2 0 0 0 0,-5-4 0 0 0,2 0 0 0 0,-4-2-96 0 0,4 0 96 0 0,4-5-96 0 0,-7 3 96 0 0,-6 0-32 0 0,6 0-64 0 0,3-2 96 0 0,-1-2-32 0 0,-5-2 32 0 0,7 3 0 0 0,-5 1 0 0 0,7-2 0 0 0,-2 4-16 0 0,-2 0 0 0 0,2 3 0 0 0,2 1 0 0 0,2-3 32 0 0,2 7 8 0 0,-12 2 0 0 0,6 1 0 0 0,2 2 128 0 0,-4 2 24 0 0,-2 4 8 0 0,-3 2 0 0 0,0 0-112 0 0,0 0-16 0 0,6 8-8 0 0,-3 0 0 0 0,-6 4-24 0 0,3 2-8 0 0,3 0 0 0 0,2 1 0 0 0,-5 4-48 0 0,0 2-64 0 0,5 2 88 0 0,-3 2-88 0 0,2-2 160 0 0,0 2-16 0 0,-4 1-8 0 0,1-2 0 0 0,8 2-136 0 0,-2-2-72 0 0,-7-3 8 0 0,0 0 0 0 0,3-3 64 0 0,3-1 0 0 0,-5-1 64 0 0,3-3-64 0 0,-4-1 64 0 0,3-1-64 0 0,4-1 64 0 0,-7-2-64 0 0,-7 0 0 0 0,7-8-120 0 0,7 6 24 0 0,-1 0 0 0 0,-6-6-120 0 0,0 0-16 0 0,0 0-8 0 0,5 1 0 0 0,0-1-352 0 0,-5 0-72 0 0,0 0-8 0 0,0 0-6943 0 0</inkml:trace>
  <inkml:trace contextRef="#ctx0" brushRef="#br0" timeOffset="1">19674 11465 13248 0 0,'0'0'584'0'0,"0"0"120"0"0,0 0-560 0 0,0 0-144 0 0,3 0 0 0 0,7-2 0 0 0,-5-1 640 0 0,-5 3 104 0 0,0 0 23 0 0,0 0 1 0 0,12 11-112 0 0,-9-5-16 0 0,-6 8-8 0 0,3 0 0 0 0,3-2-152 0 0,-3 8-32 0 0,-3-2-8 0 0,1 6 0 0 0,-2-1-272 0 0,4 2-48 0 0,0-2-16 0 0,0 4 0 0 0,-3-3-8 0 0,0 0 0 0 0,9-3 0 0 0,0 3 0 0 0,-8-3-96 0 0,4-1 88 0 0,3-1-88 0 0,2-4 80 0 0,0 2-80 0 0,-2-4 0 0 0,-5 0 0 0 0,3-6 0 0 0,9-1-128 0 0,-3 2 16 0 0,-9-8 0 0 0,0 0 0 0 0,9 7-760 0 0,0-6-152 0 0,-3-2-32 0 0,-6 1-4319 0 0,0 0-857 0 0</inkml:trace>
  <inkml:trace contextRef="#ctx0" brushRef="#br0" timeOffset="2">22698 11796 8288 0 0,'0'0'736'0'0,"0"0"-584"0"0,-5-6-152 0 0,1 5 0 0 0,4 1 968 0 0,-3-5 168 0 0,1 3 32 0 0,-5-1 8 0 0,-2 3-448 0 0,4 3-88 0 0,-5-1-24 0 0,1 4 0 0 0,1 0-9 0 0,-4 1-7 0 0,3-1 0 0 0,-4 2 0 0 0,6 3-208 0 0,-7-1-40 0 0,7 3 0 0 0,-2-3-8 0 0,1 4-160 0 0,-1-2-32 0 0,4 0-8 0 0,2-3 0 0 0,0 3-144 0 0,3-3 0 0 0,-2 4 64 0 0,2-6-64 0 0,2 1 0 0 0,1 0 0 0 0,-3-8 0 0 0,6 5 0 0 0,2-2-104 0 0,-1-1 0 0 0,2-2 0 0 0,2-2 0 0 0,-1-4-64 0 0,1 1-16 0 0,2-3 0 0 0,2 1 0 0 0,-4-3-40 0 0,-1-4-16 0 0,4-1 0 0 0,-5 2 0 0 0,3-2 144 0 0,-5 0 96 0 0,0-1-104 0 0,3-3 40 0 0,-1 0 64 0 0,-4 0 0 0 0,1-2 64 0 0,1 1-64 0 0,-5-1 88 0 0,6-2-24 0 0,-7 0 0 0 0,-1 0 0 0 0,4-2 40 0 0,-4 2 8 0 0,0-2 0 0 0,0 7 0 0 0,-4-2 16 0 0,4 4 0 0 0,4 3 0 0 0,-4 2 0 0 0,3 0 56 0 0,-6 7 8 0 0,3-2 8 0 0,0 6 0 0 0,0 0-32 0 0,0 0-8 0 0,0 0 0 0 0,-4 7 0 0 0,4 4 40 0 0,0 3 8 0 0,-1 1 0 0 0,-3 4 0 0 0,4 1-208 0 0,0 7 0 0 0,-4-2 64 0 0,4 1-64 0 0,-2 0 0 0 0,-1 3 0 0 0,3-4 0 0 0,0 3 0 0 0,-4-5 0 0 0,4 2-72 0 0,4-4 72 0 0,-1-2-104 0 0,-1-3 24 0 0,2-1 8 0 0,0-1 0 0 0,1 0 0 0 0,0-5-920 0 0,1-1-192 0 0</inkml:trace>
  <inkml:trace contextRef="#ctx0" brushRef="#br0" timeOffset="3">17902 11530 12464 0 0,'0'-7'552'0'0,"0"7"120"0"0,0-7-544 0 0,0 7-128 0 0,2-1 0 0 0,-2 1 0 0 0,0 0 704 0 0,0 0 104 0 0,0 0 24 0 0,0 0 7 0 0,0 0-199 0 0,0 8-32 0 0,0 5-16 0 0,-2 0 0 0 0,2 0-264 0 0,0 3-48 0 0,-2 5-16 0 0,-2 1 0 0 0,0 1-40 0 0,4 4 0 0 0,-1 0-8 0 0,1-1 0 0 0,0 2-40 0 0,-4 1-8 0 0,1-1 0 0 0,3-2 0 0 0,3-5-104 0 0,1 2-64 0 0,-4-2 80 0 0,5-2-80 0 0,1-2 0 0 0,-4-1 0 0 0,2-4 0 0 0,1-1-80 0 0,3-3-104 0 0,-3 0-16 0 0,-3-2-8 0 0,3-5 0 0 0,-5-1-912 0 0,9 0-176 0 0,-3-1-40 0 0</inkml:trace>
  <inkml:trace contextRef="#ctx0" brushRef="#br0" timeOffset="4">22409 11516 12528 0 0,'0'0'552'0'0,"0"0"120"0"0,0 0-544 0 0,0 0-128 0 0,0 0 0 0 0,0 0 0 0 0,0 0 480 0 0,0 0 64 0 0,0 0 8 0 0,0 0 8 0 0,0 8-1 0 0,-2-1 1 0 0,-2 7 0 0 0,1-1 0 0 0,3 3-208 0 0,-2 3-48 0 0,-2-3-8 0 0,-2 8 0 0 0,6-4-64 0 0,-2 1-8 0 0,-1 4-8 0 0,-1-4 0 0 0,1 2-152 0 0,3-1-64 0 0,0-2 0 0 0,0-1 64 0 0,-3-1-64 0 0,3-2 0 0 0,3 0 0 0 0,4 0-88 0 0,-4-3-192 0 0,-1-1-40 0 0,-2-3 0 0 0,6 0-4927 0 0,-2-2-993 0 0</inkml:trace>
  <inkml:trace contextRef="#ctx0" brushRef="#br0" timeOffset="5">24621 11520 9216 0 0,'0'0'816'0'0,"0"0"-656"0"0,0 0-160 0 0,-4 8 0 0 0,1 0 960 0 0,-3 5 152 0 0,2 0 32 0 0,4 3 8 0 0,-2-1-464 0 0,0 5-88 0 0,-5 3-25 0 0,1 2 1 0 0,3 0-160 0 0,0 0-40 0 0,1 1-8 0 0,-2 1 0 0 0,1-1-104 0 0,0 0-16 0 0,-1-2-8 0 0,2-3 0 0 0,2 0-112 0 0,0-3-32 0 0,2 1 0 0 0,-2-5 0 0 0,4 0-96 0 0,-1-3 0 0 0,4 3 0 0 0,-5-3 0 0 0,4-7-160 0 0,0 2-64 0 0,1-1 0 0 0,-7-5-8 0 0,8 0-1048 0 0,-2 0-199 0 0,1-5-49 0 0</inkml:trace>
  <inkml:trace contextRef="#ctx0" brushRef="#br0" timeOffset="6">23883 11545 5984 0 0,'3'-8'264'0'0,"-3"5"56"0"0,0-2-256 0 0,0 0-64 0 0,0 5 0 0 0,0 0 0 0 0,0 0 1880 0 0,0 0 360 0 0,0 0 64 0 0,0 0 24 0 0,0 0-1456 0 0,0 7-289 0 0,-3 0-55 0 0,-2 8-16 0 0,5-2-136 0 0,-4 2-32 0 0,-1 6-8 0 0,2-1 0 0 0,-1 3-112 0 0,-1 4-16 0 0,1-4-8 0 0,3 2 0 0 0,-3 1-56 0 0,1 0-16 0 0,0-2 0 0 0,0 0 0 0 0,3 0-128 0 0,0-6 80 0 0,0 0-80 0 0,0 2 64 0 0,3-5-64 0 0,-3-1 0 0 0,3-4 0 0 0,-3 0 0 0 0,3-1-176 0 0,2-4 0 0 0,-5-5 0 0 0,4 5-5247 0 0,-4-5-1049 0 0</inkml:trace>
  <inkml:trace contextRef="#ctx0" brushRef="#br0" timeOffset="7">21557 11538 13968 0 0,'0'0'304'0'0,"0"0"64"0"0,0 0 16 0 0,0 0 8 0 0,0 0-312 0 0,0 0-80 0 0,0 0 0 0 0,0 0 0 0 0,4 12 376 0 0,-2-4 56 0 0,-2 2 15 0 0,-2 2 1 0 0,-2 1-96 0 0,2 3-8 0 0,-1 1-8 0 0,-4 2 0 0 0,4-1-88 0 0,-3 3-24 0 0,4 2 0 0 0,-1-3 0 0 0,-4-1-72 0 0,3 1-24 0 0,3-2 0 0 0,-3 1 0 0 0,1 0-128 0 0,1 0 0 0 0,-5-4 0 0 0,5-1 0 0 0,2-1 0 0 0,-3-2 0 0 0,-1 3 0 0 0,0-7 0 0 0,3 0 0 0 0,-3 0 0 0 0,4-7 0 0 0,0 0 0 0 0,0 0-192 0 0,0 0-8 0 0,0 0-8 0 0,0 0 0 0 0,0 0 144 0 0,4-4 64 0 0,-3-4-64 0 0,3-1 64 0 0,3 0 0 0 0,-1-2 0 0 0,-1-2 0 0 0,-2 3 0 0 0,2-4 0 0 0,6 4 0 0 0,-6-3 64 0 0,1 2-64 0 0,4-1 64 0 0,-5 3-64 0 0,1 2 64 0 0,3 0-64 0 0,1 1 0 0 0,-2 1 72 0 0,0 0-72 0 0,-3 4 0 0 0,5 1 88 0 0,-3 0-88 0 0,-1 1 80 0 0,-1 3-80 0 0,-1 0 96 0 0,-1 1-32 0 0,2 0-64 0 0,-2 1 96 0 0,-3 1-96 0 0,4 5 0 0 0,-2-4 0 0 0,1-1 0 0 0,-3 5 0 0 0,5-4 0 0 0,-4-1 0 0 0,-1 3-80 0 0,3-1-112 0 0,0-1-32 0 0,1 1 0 0 0,-3-6 0 0 0,3 6-1088 0 0,2-5-215 0 0</inkml:trace>
  <inkml:trace contextRef="#ctx0" brushRef="#br0" timeOffset="8">19865 11757 10856 0 0,'0'0'480'0'0,"0"0"96"0"0,-7 3-456 0 0,7-3-120 0 0,7 5 0 0 0,-3 4 0 0 0,-8-5 584 0 0,4 6 96 0 0,4-3 24 0 0,-3 0 0 0 0,3 5 152 0 0,-1-5 31 0 0,-10 3 9 0 0,7 2 0 0 0,9 0-328 0 0,-5-1-64 0 0,-4 0-16 0 0,0-1 0 0 0,3 1-200 0 0,1-2-48 0 0,-3 0-8 0 0,-1 2 0 0 0,-1-6-144 0 0,1 4-88 0 0,1-4 96 0 0,-1 2-96 0 0,-1-2 0 0 0,1-5 0 0 0,0 0 0 0 0,0 0 0 0 0,0 0-104 0 0,0 0-80 0 0,0 0-8 0 0,5 3-8 0 0,4 0-1048 0 0,-9-3-200 0 0,0 0-48 0 0</inkml:trace>
  <inkml:trace contextRef="#ctx0" brushRef="#br0" timeOffset="9">19870 11633 1376 0 0,'0'0'128'0'0,"0"0"-128"0"0,-5-2 0 0 0,5 2 0 0 0,5-5 2176 0 0,-5 5 416 0 0,-1-5 88 0 0,1 5 8 0 0,0 0-1792 0 0,0 0-352 0 0,0 0-80 0 0,0 0-16 0 0,0 0-336 0 0,0 0-112 0 0,0 0 64 0 0,0 0-64 0 0,0 0 0 0 0,0 0-88 0 0,5 5 16 0 0</inkml:trace>
  <inkml:trace contextRef="#ctx0" brushRef="#br0" timeOffset="10">18110 11679 10592 0 0,'0'0'944'0'0,"0"0"-752"0"0,0 0-192 0 0,0 0 0 0 0,0 0 608 0 0,0 0 96 0 0,0 0 8 0 0,0 0 8 0 0,0 0-176 0 0,0 0-40 0 0,0 0-8 0 0,0 0-1 0 0,0 0-247 0 0,0 0-56 0 0,4 8 0 0 0,-4-8-8 0 0,0 0-280 0 0,0 0-64 0 0,1 5 0 0 0</inkml:trace>
  <inkml:trace contextRef="#ctx0" brushRef="#br0" timeOffset="11">20037 11701 12464 0 0,'10'3'272'0'0,"-10"-3"56"0"0,-10 4 16 0 0,4 1 8 0 0,4 3-280 0 0,-1-3-72 0 0,-7 2 0 0 0,-2 2 0 0 0,1-2 576 0 0,1 3 96 0 0,9 3 16 0 0,-8 4 7 0 0,-4-4-55 0 0,6 1 0 0 0,7 1-8 0 0,-3-1 0 0 0,2-2-232 0 0,-3 2-48 0 0,8-1 0 0 0,-3-2-8 0 0,9-5-176 0 0,-3 6-32 0 0,-1-4-8 0 0,3-3 0 0 0,2-1-128 0 0,0 3 80 0 0,-11-7-80 0 0,10 3 64 0 0,5-3-64 0 0,0 0 0 0 0,-3-6 0 0 0,0 6-88 0 0,-3-5-176 0 0,6-1-40 0 0,3 1-8 0 0,-5 0-5111 0 0,-1-4-1025 0 0</inkml:trace>
  <inkml:trace contextRef="#ctx0" brushRef="#br0" timeOffset="12">20247 11782 10912 0 0,'0'0'480'0'0,"0"0"104"0"0,0 0-464 0 0,0 0-120 0 0,0 0 0 0 0,2 7 0 0 0,4 0 576 0 0,-6-7 96 0 0,0 5 24 0 0,0-5 0 0 0,4 8-56 0 0,-4-8 0 0 0,6 6-9 0 0,-6-6 1 0 0,0 0-216 0 0,5 4-48 0 0,5-1-8 0 0,-5-1 0 0 0,5-4-136 0 0,-2 2-24 0 0,-1 0-8 0 0,1-3 0 0 0,1 1-120 0 0,-3-4-72 0 0,0 0 80 0 0,3 2-80 0 0,-5-1 0 0 0,1-1 0 0 0,-3 0 0 0 0,5-2 0 0 0,-7 3 0 0 0,0-1 0 0 0,0-3 0 0 0,0 4 0 0 0,-2-4 0 0 0,-3 4 0 0 0,3-2 0 0 0,-1 2 0 0 0,-6 0 0 0 0,7 2 0 0 0,-8-1 0 0 0,4 3 0 0 0,-5 1 0 0 0,1 0 0 0 0,1 5 0 0 0,1-2 72 0 0,-5 2-8 0 0,2 0-64 0 0,0 2 96 0 0,2 2-32 0 0,3-2 72 0 0,0 5 16 0 0,-1-2 0 0 0,5 4 0 0 0,2-2-8 0 0,2 4 0 0 0,-2-3 0 0 0,3 1 0 0 0,3-2-56 0 0,-2 2-16 0 0,2-4 0 0 0,-2-2 0 0 0,6 3-72 0 0,-1-2 0 0 0,3-2 72 0 0,3-2-72 0 0,-4-2 0 0 0,7-3-120 0 0,-3 0 24 0 0,3-3-5615 0 0,-1-2-1121 0 0</inkml:trace>
  <inkml:trace contextRef="#ctx0" brushRef="#br0" timeOffset="13">21344 11732 10136 0 0,'0'0'448'0'0,"-6"0"96"0"0,4-5-440 0 0,-5 5-104 0 0,7 0 0 0 0,-6 0 0 0 0,6 0 256 0 0,-6 0 32 0 0,-4 3 8 0 0,5-1 0 0 0,0 3 152 0 0,-6 0 32 0 0,6 1 8 0 0,0-1 0 0 0,-6 0-120 0 0,6 6-24 0 0,1-4-8 0 0,-6 5 0 0 0,4-4-128 0 0,3 1-24 0 0,1 2-8 0 0,-6-3 0 0 0,7-1-105 0 0,1 6-71 0 0,0-8 96 0 0,0 2-96 0 0,0-7 64 0 0,6 11-64 0 0,-1-5 0 0 0,1 0 0 0 0,3 2 0 0 0,-1-5 0 0 0,2 1 0 0 0,1 1 0 0 0,-2-4 0 0 0,7 6 0 0 0,-7-6 0 0 0,3 6 0 0 0,-1-2 0 0 0,1-3 0 0 0,-3 4 0 0 0,3-5 0 0 0,-3 6 0 0 0,0-4 0 0 0,1-1 0 0 0,-10-2 0 0 0,1 6 0 0 0,7-4 0 0 0,-8-2 0 0 0,0 0 0 0 0,0 0 120 0 0,0 0-32 0 0,-8 5-8 0 0,7 0 0 0 0,-5 3 112 0 0,-2-5 32 0 0,2 2 0 0 0,-5 1 0 0 0,1-4-224 0 0,-4 1 0 0 0,6 3 0 0 0,-5-1 0 0 0,1-4 0 0 0,1-1 0 0 0,1 4 0 0 0,1-4 96 0 0,2 0-328 0 0,-2-4-64 0 0,4 4-16 0 0,5 0-4295 0 0,0 0-857 0 0</inkml:trace>
  <inkml:trace contextRef="#ctx0" brushRef="#br0" timeOffset="14">21824 11777 11256 0 0,'0'0'496'0'0,"0"0"112"0"0,-6-5-488 0 0,6 5-120 0 0,0 0 0 0 0,0 0 0 0 0,0 0 400 0 0,0 0 56 0 0,-6 5 16 0 0,3 3 0 0 0,-2-2 32 0 0,2 5 8 0 0,0-3 0 0 0,-2 2 0 0 0,0 1-97 0 0,5 3-23 0 0,-4-4 0 0 0,4 3 0 0 0,4-1-232 0 0,-4 3-56 0 0,4-2-8 0 0,-3-3 0 0 0,4 1-96 0 0,1 2 64 0 0,-4-5-64 0 0,4 2 0 0 0,0-2 0 0 0,0-2 64 0 0,3 2-64 0 0,0-3 0 0 0,-4-3 0 0 0,5 2-80 0 0,-1-4 16 0 0,3-4 0 0 0,-3 2-8 0 0,0 0 0 0 0,0-7 0 0 0,-3 1 0 0 0,7 0-64 0 0,-6-4-16 0 0,-1 1 0 0 0,-2 0 0 0 0,1 1 152 0 0,-1-5 0 0 0,-4 2 0 0 0,0-5 0 0 0,0 3 96 0 0,0-1 56 0 0,-4 2 8 0 0,-1-1 0 0 0,-5 2-160 0 0,3-1 0 0 0,0 3 0 0 0,-2 4 0 0 0,6-4 0 0 0,-6 3 0 0 0,0 3 0 0 0,0 2 0 0 0,-1-2 0 0 0,3 5 0 0 0,-7 0 0 0 0,3 5-72 0 0,1-2 72 0 0,2 2 0 0 0,-4 0-72 0 0,4 3 72 0 0,2-2-192 0 0,-2 4 0 0 0,7 0 0 0 0,1-2 0 0 0,0 1-1055 0 0,1-1-209 0 0</inkml:trace>
  <inkml:trace contextRef="#ctx0" brushRef="#br0" timeOffset="15">24625 11861 12528 0 0,'0'0'272'0'0,"0"0"56"0"0,0 0 16 0 0,0 0 8 0 0,7 3-280 0 0,-2 0-72 0 0,-1-1 0 0 0,1 2 0 0 0,-5-4 224 0 0,4 1 24 0 0,1 3 8 0 0,2-3 0 0 0,1 2 128 0 0,-3 2 32 0 0,7-5 8 0 0,-3 0-1 0 0,4 3-63 0 0,-5-3-8 0 0,4-3-8 0 0,0 3 0 0 0,1 0-280 0 0,-2-5-64 0 0,-1 2 0 0 0,0 2 0 0 0,3-4 0 0 0,-5-1 80 0 0,4 0-80 0 0,-2-1 80 0 0,-5-3-80 0 0,1 4 0 0 0,-1-2 0 0 0,-1-3 0 0 0,-4 1 0 0 0,4-2 0 0 0,-4 3 0 0 0,0 0 0 0 0,-4 1 0 0 0,0 1 0 0 0,-1 1 0 0 0,3-2 64 0 0,-3 3-64 0 0,-4 2 0 0 0,1-2 0 0 0,-1 5 0 0 0,1-4 112 0 0,-5 4-16 0 0,3 4-8 0 0,-4-1 0 0 0,3-1 40 0 0,-1 1 0 0 0,-1 5 8 0 0,1 0 0 0 0,3 2 72 0 0,-8 1 16 0 0,5-1 0 0 0,3 3 0 0 0,-2 3-136 0 0,2-2-24 0 0,4 1-64 0 0,1 2 96 0 0,0-2 0 0 0,-1 2-8 0 0,5-4 0 0 0,0 3 0 0 0,4-3-88 0 0,1-2 0 0 0,0-1 72 0 0,5 1-72 0 0,0-3 0 0 0,3-3 0 0 0,-1 2 0 0 0,5-2 0 0 0,-1-5-64 0 0,2 4-56 0 0,-1-4-8 0 0,3-4 0 0 0,-1 3-760 0 0,2-4-152 0 0,1-1-32 0 0</inkml:trace>
  <inkml:trace contextRef="#ctx0" brushRef="#br0" timeOffset="16">19227 11772 13072 0 0,'15'-2'288'0'0,"-15"2"56"0"0,-2-3 8 0 0,2 3 24 0 0,6 0-304 0 0,-1 0-72 0 0,-5 0 0 0 0,0 0 0 0 0,0 0 176 0 0,12-2 16 0 0,1 2 8 0 0,-2 0 0 0 0,-2 0 88 0 0,0 0 24 0 0,9 0 0 0 0,0 0-1 0 0,-9 0-159 0 0,4 0-32 0 0,4-3-8 0 0,0 0 0 0 0,2 3-112 0 0,-5 0 0 0 0,-1-2 0 0 0,-2-1 0 0 0,9 3-1071 0 0,-7-3-161 0 0</inkml:trace>
  <inkml:trace contextRef="#ctx0" brushRef="#br0" timeOffset="17">23758 11765 9216 0 0,'-8'-7'816'0'0,"8"7"-656"0"0,0 0-160 0 0,0 0 0 0 0,0 0 760 0 0,0 0 112 0 0,0 0 24 0 0,0 0 8 0 0,0 0-584 0 0,0 0-128 0 0,8 4-16 0 0,4-4-8 0 0,3 0-48 0 0,3 0-16 0 0,-4 0 0 0 0,5-4 0 0 0,1 4-104 0 0,4 0 0 0 0,-3 0 64 0 0,2 0-64 0 0,-2-1-208 0 0,1-3-64 0 0</inkml:trace>
  <inkml:trace contextRef="#ctx0" brushRef="#br0" timeOffset="18">23308 11800 12528 0 0,'0'0'272'0'0,"0"0"56"0"0,0 4 16 0 0,-3 6 8 0 0,-2-3-280 0 0,1 1-72 0 0,1 0 0 0 0,1 3 0 0 0,2-4 224 0 0,-4-2 24 0 0,1 4 8 0 0,3-4 0 0 0,0-5-8 0 0,0 8 0 0 0,-5-1 0 0 0,5-7 0 0 0,0 0-152 0 0,0 0-24 0 0,0 0-8 0 0,0 0 0 0 0,0 0-64 0 0,0 0 0 0 0,0 0 0 0 0,0 0 0 0 0,0 0 0 0 0,0 0 0 0 0,8 4 0 0 0,-8-4 0 0 0,0 0-64 0 0,4-4 64 0 0,1 1-80 0 0,4-4 80 0 0,-2 0 0 0 0,-2-5 0 0 0,2 5-64 0 0,-2-3 64 0 0,4-2 0 0 0,-3 2 96 0 0,-1-3-24 0 0,4 1 0 0 0,1 4 104 0 0,-4-1 15 0 0,-1 4 9 0 0,4 0 0 0 0,-5 0 184 0 0,2-2 32 0 0,-6 7 0 0 0,0 0 8 0 0,0 0-144 0 0,8 7-32 0 0,-2-6-8 0 0,1 4 0 0 0,-5 0-112 0 0,-2 3-32 0 0,5 0 0 0 0,-5 3 0 0 0,4-3-96 0 0,-4 3 0 0 0,3-3 64 0 0,0 3-64 0 0,1-1 0 0 0,-4 0 0 0 0,2-1 0 0 0,-2-1-80 0 0,5 1-24 0 0,-5-2-8 0 0,0-7 0 0 0,4 5 0 0 0,-4-5-376 0 0,0 0-80 0 0,6 5-8 0 0,-6-5-6663 0 0</inkml:trace>
  <inkml:trace contextRef="#ctx0" brushRef="#br0" timeOffset="19">17097 11780 9216 0 0,'-2'-8'816'0'0,"2"8"-656"0"0,-3-5-160 0 0,-3 3 0 0 0,2-1 768 0 0,-2 0 128 0 0,1 3 16 0 0,1 0 8 0 0,-3 0-440 0 0,-2 0-96 0 0,1 3-8 0 0,0 0-8 0 0,-4 4 32 0 0,2-2 8 0 0,0 7-1 0 0,0-4 1 0 0,1 5-152 0 0,1-1-32 0 0,-1 2-8 0 0,2-1 0 0 0,2 0-144 0 0,1 3-72 0 0,2-6 80 0 0,-1 3-80 0 0,3 2 0 0 0,3-2 0 0 0,-1-2 0 0 0,5-3 0 0 0,-2 2 0 0 0,2-5 0 0 0,5 0-96 0 0,-2-2 96 0 0,-10-3-104 0 0,11 0 32 0 0,4-3 8 0 0,0 3 0 0 0,-5-5-64 0 0,3 0 0 0 0,-2-3-8 0 0,-2 0 0 0 0,1 0 40 0 0,-1 0 16 0 0,-3-1 0 0 0,0 0 0 0 0,-1 1 80 0 0,-1-4 0 0 0,-1 2 0 0 0,-3 2 0 0 0,0-3 0 0 0,0 3 72 0 0,-3 1-8 0 0,3-1-64 0 0,-4 1 168 0 0,1-2-16 0 0,3 9-8 0 0,0-3 0 0 0,0 3 48 0 0,0 0 16 0 0,0 0 0 0 0,0 0 0 0 0,0 0 8 0 0,0 0 0 0 0,0 0 0 0 0,0 0 0 0 0,3 3-96 0 0,4 2-24 0 0,-4 0 0 0 0,3 4 0 0 0,-1 1-96 0 0,6-2 88 0 0,-3 5-88 0 0,1 0 80 0 0,0 4-80 0 0,-4 0 0 0 0,4 0 72 0 0,2 2-72 0 0,-3 1 120 0 0,0 1-16 0 0,-3-2 0 0 0,3 5 0 0 0,-8-3-104 0 0,1 0 0 0 0,-1 4 0 0 0,0-4 0 0 0,-1-2 0 0 0,-3 1 72 0 0,-5-1 8 0 0,2 1 0 0 0,6-8-16 0 0,-7 6 0 0 0,-3-4 0 0 0,2-1 0 0 0,4-5-64 0 0,-4-2 80 0 0,-7 3-80 0 0,4-6 80 0 0,3 4-80 0 0,-3-7 0 0 0,-5 0-80 0 0,4-5 80 0 0,2 3-384 0 0,0-4-32 0 0,2-1-8 0 0,-4-1-4855 0 0,4-3-961 0 0</inkml:trace>
  <inkml:trace contextRef="#ctx0" brushRef="#br0" timeOffset="20">17731 11769 5064 0 0,'0'0'448'0'0,"-1"-5"-352"0"0,-3 5-96 0 0,2-3 0 0 0,-4 3 1496 0 0,-2 0 280 0 0,3 0 56 0 0,0 3 16 0 0,-5-1-1096 0 0,1 3-216 0 0,-2 0-48 0 0,2 3-8 0 0,-4-1-40 0 0,5 5-16 0 0,-4-1 0 0 0,4 3-1 0 0,-5 1-223 0 0,5-2-40 0 0,-2 0-16 0 0,4 4 0 0 0,-3-3-144 0 0,5 2 0 0 0,3 1 64 0 0,1-3-64 0 0,0-4 0 0 0,1 3 0 0 0,7-2 0 0 0,-7-5 0 0 0,6 4-80 0 0,2-2 8 0 0,-3-3 0 0 0,2-3 0 0 0,3-2-136 0 0,-3 0-24 0 0,1-2-7 0 0,1-2-1 0 0,-5-1-24 0 0,4 1-8 0 0,0-2 0 0 0,-3-2 0 0 0,-1 0 272 0 0,-1 0 0 0 0,1-1 0 0 0,-2-1 0 0 0,1 3 112 0 0,-4-6-24 0 0,0 1-8 0 0,3-1 0 0 0,-3 0 160 0 0,0 2 32 0 0,0-1 8 0 0,-3-2 0 0 0,3 4 95 0 0,3-2 17 0 0,-6 2 8 0 0,3 3 0 0 0,0-2-16 0 0,3 4 0 0 0,-3 1 0 0 0,0 4 0 0 0,0 0-136 0 0,0 0-32 0 0,0 0-8 0 0,0 0 0 0 0,-3 7-104 0 0,-1 0-16 0 0,1 2-8 0 0,3 1 0 0 0,0 1-80 0 0,0 2 0 0 0,0-2 0 0 0,3-1 64 0 0,1 3-64 0 0,-1 0 0 0 0,-1 2 0 0 0,6-6-88 0 0,0 3-112 0 0,-2-1-24 0 0,0-5-8 0 0,-1 3 0 0 0,0-1-944 0 0,6-3-184 0 0,-2 1-39 0 0,-4-1-9 0 0</inkml:trace>
  <inkml:trace contextRef="#ctx0" brushRef="#br0" timeOffset="21">26572 11795 10656 0 0,'-9'0'472'0'0,"6"1"96"0"0,-2 3-456 0 0,5 0-112 0 0,-4 2 0 0 0,1 2 0 0 0,1 3 184 0 0,-2-3 8 0 0,4 3 8 0 0,-3-1 0 0 0,-1 1 136 0 0,4-3 24 0 0,-1 2 8 0 0,2 1 0 0 0,3-2-160 0 0,-4 0-32 0 0,3-3-8 0 0,3 0 0 0 0,1 4-64 0 0,1-6-8 0 0,-2 5-8 0 0,2-7 0 0 0,3 3-88 0 0,-1-5 0 0 0,-4 6 0 0 0,7-4 64 0 0,-4-2-64 0 0,-1 0 0 0 0,-3 0 0 0 0,5 0 64 0 0,-10 0-64 0 0,9-2 0 0 0,-3-4 0 0 0,-6 6 0 0 0,6-5 0 0 0,0 0 0 0 0,0-1 0 0 0,0 2 64 0 0,-3-6 72 0 0,-3 4 16 0 0,4-2 0 0 0,-4 1 0 0 0,2-6 176 0 0,-2 6 39 0 0,0-3 9 0 0,0-1 0 0 0,3 0-24 0 0,-3 4 0 0 0,-3-6 0 0 0,1 1 0 0 0,2-1-32 0 0,0 3-16 0 0,0-1 0 0 0,0 3 0 0 0,0 1-40 0 0,0 2-8 0 0,0 5 0 0 0,0 0 0 0 0,0 0-64 0 0,0 0-8 0 0,0 0-8 0 0,0 0 0 0 0,2 6-88 0 0,1 7-24 0 0,-3-1 0 0 0,3 4 0 0 0,-3 5 0 0 0,4 2-64 0 0,-2 3 96 0 0,1 2-32 0 0,1-1 24 0 0,-4 4 0 0 0,2 2 0 0 0,1-2 0 0 0,-2 0-88 0 0,-1 0 80 0 0,5 2-80 0 0,-2-1 80 0 0,-3-1-80 0 0,0-3 80 0 0,0 2-80 0 0,-3-3 80 0 0,-2-1-80 0 0,4-5 0 0 0,-2 4 72 0 0,-3-7-72 0 0,1 2 64 0 0,-2-5-64 0 0,2-1 64 0 0,-2-4-64 0 0,1-3 96 0 0,-2 1-24 0 0,-2-6 0 0 0,4 2 0 0 0,-3-2-8 0 0,3-4 0 0 0,-3-2 0 0 0,1 2 0 0 0,-1-6-64 0 0,4 3 0 0 0,-3-7 0 0 0,2 3-88 0 0,-3-2-888 0 0,4-2-176 0 0,1-3-40 0 0</inkml:trace>
  <inkml:trace contextRef="#ctx0" brushRef="#br0" timeOffset="22">22039 11775 12896 0 0,'0'0'288'0'0,"0"0"56"0"0,0 0 8 0 0,0 0 8 0 0,0 0-288 0 0,0 0-72 0 0,0 0 0 0 0,0 0 0 0 0,0 7 480 0 0,-2 2 72 0 0,-1-3 24 0 0,-1 3-1 0 0,4 1-231 0 0,0-1-48 0 0,0 2-8 0 0,0-2 0 0 0,0 3-152 0 0,4-1-32 0 0,-1-4-8 0 0,-1 5 0 0 0,5-3-96 0 0,-2-1 0 0 0,2 1 64 0 0,-5-1-64 0 0,8 0 0 0 0,-8-3 0 0 0,5 1 0 0 0,2-2 0 0 0,-4 0 0 0 0,-5-4-80 0 0,6 1 80 0 0,3-1-64 0 0,-4 0 64 0 0,2-1-104 0 0,-7 1 40 0 0,9-4 64 0 0,-4 2-64 0 0,3-3 64 0 0,-7-2 0 0 0,3 0 0 0 0,-2 0 0 0 0,2-1 0 0 0,-1-4 0 0 0,3 4 0 0 0,-6 0 0 0 0,2-2 64 0 0,-2-1-64 0 0,4 3 96 0 0,-2 1 48 0 0,2-1 16 0 0,-4 1 0 0 0,0 0 0 0 0,0 7 88 0 0,0 0 16 0 0,0 0 8 0 0,0 0 0 0 0,0 0-40 0 0,0 0-8 0 0,0 0 0 0 0,0 0 0 0 0,2 8-64 0 0,-2 1-24 0 0,0 1 0 0 0,0 0 0 0 0,0 1-64 0 0,4-1-8 0 0,-4 1-64 0 0,0-1 96 0 0,0 2-96 0 0,0-2 0 0 0,3 1 0 0 0,0-1 0 0 0,0-1 0 0 0,-1-3 0 0 0,4 3 0 0 0,-3-1 0 0 0,4-6-112 0 0,-2 2-48 0 0,1-2 0 0 0,1 1-8 0 0,0-6-1056 0 0,7 1-216 0 0</inkml:trace>
  <inkml:trace contextRef="#ctx0" brushRef="#br0" timeOffset="23">25194 11829 11024 0 0,'0'0'488'0'0,"0"0"104"0"0,0 0-472 0 0,0 0-120 0 0,0 0 0 0 0,0 0 0 0 0,0 0 368 0 0,3 6 48 0 0,-3-6 16 0 0,0 8 0 0 0,0 2 128 0 0,0-3 24 0 0,0 5 8 0 0,0-2 0 0 0,-3 1-89 0 0,3-1-23 0 0,0 1 0 0 0,0 2 0 0 0,0 1-280 0 0,0-4-56 0 0,0 0-16 0 0,3 1 0 0 0,-3 0-32 0 0,2-3-16 0 0,1 2 0 0 0,-3-1 0 0 0,0-9-80 0 0,0 0 0 0 0,0 0 72 0 0,0 0-72 0 0,0 0 64 0 0,0 0-64 0 0,0 0 80 0 0,0 0-80 0 0,0 0 0 0 0,4-5 0 0 0,-1-3 0 0 0,-1-2 0 0 0,2 3 0 0 0,2-1-64 0 0,-4-3 64 0 0,5 1-104 0 0,-1 0 104 0 0,-3-4-88 0 0,0 1 88 0 0,3-2-80 0 0,-1 3-24 0 0,2-3-8 0 0,-2 1 0 0 0,4 0 0 0 0,-2-1-280 0 0,-2 4-56 0 0,4 1-16 0 0,-3-2 0 0 0,4 5-1007 0 0,-5-1-193 0 0</inkml:trace>
  <inkml:trace contextRef="#ctx0" brushRef="#br0" timeOffset="24">17361 11810 3224 0 0,'0'0'288'0'0,"2"-6"-288"0"0,-4 0 0 0 0,-2-1 0 0 0,4 7 2296 0 0,0 0 400 0 0,-1-2 88 0 0,1-2 8 0 0,-4 4-1872 0 0,-2 6-376 0 0,0-4-80 0 0,0 3-17 0 0,-1 1-15 0 0,1 0-8 0 0,0 4 0 0 0,4 1 0 0 0,-7 3-128 0 0,5-2-24 0 0,4 1-8 0 0,-2 5 0 0 0,2-5-80 0 0,0 2-24 0 0,0-1 0 0 0,6 4 0 0 0,-4-6-160 0 0,1 2 72 0 0,1-1-72 0 0,-2-6 0 0 0,10 6-104 0 0,-3-7-80 0 0,1 2-8 0 0,0-2-8 0 0,2-1-24 0 0,2-5-8 0 0,1 0 0 0 0,-5-5 0 0 0,3 2-64 0 0,-2-5-16 0 0,3-1 0 0 0,-3 1 0 0 0,-2-4 160 0 0,-4 1 32 0 0,2 0 8 0 0,-5 1 0 0 0,1-3 112 0 0,1 0 0 0 0,-4 0 0 0 0,0-2 0 0 0,-4 2 120 0 0,1-1-8 0 0,-2-3 0 0 0,-4 5 0 0 0,3-1 72 0 0,-4 3 8 0 0,-4-2 8 0 0,4 4 0 0 0,0 3-48 0 0,-3-1-16 0 0,-2 4 0 0 0,5 2 0 0 0,-4 0-136 0 0,-1 2 0 0 0,7 0 64 0 0,-1 3-64 0 0,3 3 0 0 0,-4 2-152 0 0,4-4 32 0 0,3 3 8 0 0,1 1-1104 0 0,4-1-223 0 0,5 3-49 0 0,1 0-8 0 0</inkml:trace>
  <inkml:trace contextRef="#ctx0" brushRef="#br0" timeOffset="25">23583 11810 7832 0 0,'0'0'696'0'0,"0"0"-560"0"0,0 0-136 0 0,0 0 0 0 0,-3 6 1216 0 0,-3-5 224 0 0,3 4 32 0 0,3 4 16 0 0,0-1-816 0 0,-2-1-168 0 0,-1 2-32 0 0,-1-2-8 0 0,4 5-17 0 0,0-2-7 0 0,0-3 0 0 0,4 2 0 0 0,-1-1-152 0 0,-1 1-32 0 0,1 0-8 0 0,1-1 0 0 0,1-2-152 0 0,0-4-32 0 0,6 4-64 0 0,-6-1 96 0 0,4-3-96 0 0,0 1 0 0 0,-2-3 0 0 0,2 0-80 0 0,2-3 80 0 0,-3 1-64 0 0,-2-3 64 0 0,2-1-64 0 0,-1 4 64 0 0,-1-4-96 0 0,-3-2 96 0 0,0 3-96 0 0,-1-3 96 0 0,-2-1 0 0 0,-2 0 0 0 0,2 2 0 0 0,-6-2 0 0 0,3-2 0 0 0,-3 0 0 0 0,1 4-64 0 0,-6-2 64 0 0,2 0 0 0 0,4-1 0 0 0,-2 4 0 0 0,-2 0 0 0 0,2 0 0 0 0,0-1 0 0 0,0 3 0 0 0,-6 4 0 0 0,6 0 0 0 0,2 0 0 0 0,0 4 0 0 0,-2-3-64 0 0,-2 5-32 0 0,4 0 0 0 0,-2 1 0 0 0,4 1-192 0 0,1-1-32 0 0,-2 2-16 0 0,1 0 0 0 0,3-2-1111 0 0,3 1-225 0 0</inkml:trace>
  <inkml:trace contextRef="#ctx0" brushRef="#br0" timeOffset="26">25083 11810 4144 0 0,'0'0'368'0'0,"0"0"-296"0"0,-2-6-72 0 0,-4 4 0 0 0,-1-2 1920 0 0,2 4 360 0 0,-1 0 80 0 0,0 0 8 0 0,2 4-1480 0 0,-4-2-304 0 0,3 0-56 0 0,-5 2-16 0 0,5 3-41 0 0,-5 1-15 0 0,0-1 0 0 0,2 2 0 0 0,2 1-104 0 0,0 1-32 0 0,-2 2 0 0 0,2 0 0 0 0,2-5-112 0 0,0 5-24 0 0,3-1-8 0 0,-3 1 0 0 0,2-5-80 0 0,2 3-24 0 0,0-4 0 0 0,2 4 0 0 0,2-3-72 0 0,1-3 0 0 0,0-2 0 0 0,-5-3 0 0 0,7 2 0 0 0,2-4-72 0 0,0 2 72 0 0,-1-5-104 0 0,5 2-120 0 0,-5-2-16 0 0,6-1-8 0 0,-7-2 0 0 0,3-2 40 0 0,-4 2 8 0 0,0 0 0 0 0,-3-3 0 0 0,2 4 200 0 0,-1-1 0 0 0,-4-4 0 0 0,3 4 0 0 0,0-5 0 0 0,-1 3 0 0 0,-2 2 0 0 0,-2-3-64 0 0,2 1 64 0 0,0 3 0 0 0,0-2 0 0 0,0 5 0 0 0,-3-2 72 0 0,3 6-72 0 0,0 0 96 0 0,0 0-96 0 0,0 0 160 0 0,0 0-32 0 0,0 0 0 0 0,0 0 0 0 0,0 0-56 0 0,0 6-8 0 0,-3 0-64 0 0,3 3 96 0 0,0 1-96 0 0,0 0 72 0 0,0 1-72 0 0,0 1 64 0 0,0-2-64 0 0,0 2 0 0 0,3 0 0 0 0,0 1 0 0 0,-1 0 0 0 0,-2-3-96 0 0,4 1 0 0 0,-2-3 8 0 0,-2-3 0 0 0,4 3 0 0 0,-4-8 0 0 0,5 6 0 0 0,5-4-1096 0 0,-4 1-215 0 0,-6-3-41 0 0,5 0-16 0 0</inkml:trace>
  <inkml:trace contextRef="#ctx0" brushRef="#br0" timeOffset="27">25465 11801 5984 0 0,'0'0'536'0'0,"0"0"-432"0"0,0 0-104 0 0,0 0 0 0 0,0 0 1336 0 0,0 0 240 0 0,0 0 56 0 0,0 0 0 0 0,3 4-920 0 0,-3 2-184 0 0,0-6-40 0 0,6 8-8 0 0,-6 3 24 0 0,3-3 0 0 0,-6-1-1 0 0,3 2 1 0 0,3-2-56 0 0,-3 5 0 0 0,5-2-8 0 0,-5 1 0 0 0,0-1-200 0 0,0 1-40 0 0,0-3-8 0 0,4 2 0 0 0,-4-1-72 0 0,3-2-24 0 0,-3-2 0 0 0,4 3 0 0 0,-4-3-96 0 0,0-5 0 0 0,0 0 0 0 0,0 0 0 0 0,0 0 0 0 0,0 0 0 0 0,0 0 0 0 0,0 0 0 0 0,0 0-216 0 0,0 0-40 0 0,0 0 0 0 0,5 0-8 0 0,0-5 8 0 0,2 0 8 0 0,0-3 0 0 0,-1 2 0 0 0,-1-4 48 0 0,5 2 8 0 0,-10-2 0 0 0,2 3 0 0 0,2-7 192 0 0,1 3-64 0 0,0 1 64 0 0,2-2 0 0 0,3 2 0 0 0,-2 0 0 0 0,-1 1 0 0 0,-1 1 0 0 0,3 1 0 0 0,-2 1 0 0 0,-3 4 0 0 0,-4 2 64 0 0,9-6 8 0 0,-9 6 8 0 0,0 0 0 0 0,0 0 0 0 0,0 0 80 0 0,0 0 24 0 0,5 6 0 0 0,-1 2 0 0 0,-2-3-40 0 0,1 3-8 0 0,0-2 0 0 0,1 2 0 0 0,-4-1-72 0 0,0 1-64 0 0,0 3 72 0 0,0-3-72 0 0,-4 1 64 0 0,4-2-64 0 0,0-1 0 0 0,0 2 0 0 0,4 4 64 0 0,-4-4-64 0 0,0-3 0 0 0,0-5 0 0 0,0 9 0 0 0,0-9 0 0 0,2 5 0 0 0,-2-5 0 0 0,0 0 0 0 0,0 0 64 0 0,0 0-64 0 0,0 0 0 0 0,0 0 0 0 0,0 0 88 0 0,0 0-88 0 0,0 0 80 0 0,0 0-80 0 0,0 0 0 0 0,6-5 0 0 0,0 2 64 0 0,-6 3-64 0 0,7-6 0 0 0,-5-2 0 0 0,1 0 64 0 0,0 4-64 0 0,-3 4 0 0 0,4-5 0 0 0,-4 5 0 0 0,2-8-96 0 0,-2 8 8 0 0,0 0 8 0 0,0 0 0 0 0,0 0-720 0 0,0 0-136 0 0,0 0-31 0 0</inkml:trace>
  <inkml:trace contextRef="#ctx0" brushRef="#br0" timeOffset="28">18134 11874 14280 0 0,'0'0'632'0'0,"0"0"136"0"0,0 0-616 0 0,0 0-152 0 0,0 0 0 0 0,0 0 0 0 0,0 0 288 0 0,0 0 23 0 0,0 0 9 0 0,0 0 0 0 0,0 0-96 0 0,0 0-24 0 0,0 0 0 0 0,0 0 0 0 0,9-5-200 0 0,-9 5-160 0 0,0 0 24 0 0</inkml:trace>
  <inkml:trace contextRef="#ctx0" brushRef="#br0" timeOffset="29">27086 12018 13248 0 0,'0'0'584'0'0,"0"0"120"0"0,0 0-560 0 0,0 0-144 0 0,0 0 0 0 0,0 0 0 0 0,0 0 128 0 0,0 0-8 0 0,0 0 0 0 0,0 0 0 0 0,2-6 200 0 0,-2 6 48 0 0,0 0 8 0 0,4-1-1 0 0,-4 1-183 0 0,5-5-32 0 0,-5 5 0 0 0,6 0-8 0 0,-6 0-152 0 0,6 0 0 0 0,1 0 0 0 0</inkml:trace>
  <inkml:trace contextRef="#ctx0" brushRef="#br0" timeOffset="30">19272 12650 8752 0 0,'-9'-5'384'0'0,"3"5"88"0"0,-2 0-376 0 0,1 0-96 0 0,7 0 0 0 0,-6 2 0 0 0,-3 3 928 0 0,8 4 160 0 0,6-1 40 0 0,-5 6 8 0 0,-5-2-576 0 0,-1 4-112 0 0,6-2-32 0 0,0 4 0 0 0,6 0-120 0 0,-6 1-24 0 0,-6-4-9 0 0,6 5 1 0 0,6-7-56 0 0,-5 2-16 0 0,-6-1 0 0 0,5-1 0 0 0,4-3-96 0 0,-3 2-32 0 0,-1-3 0 0 0,-1-2 0 0 0,-5 2 40 0 0,2-5 8 0 0,4-4 0 0 0,0 0 0 0 0,-12 4-8 0 0,12-4 0 0 0,0 0 0 0 0,0 0 0 0 0,0 0-8 0 0,0 0 0 0 0,-3-4 0 0 0,3 0 0 0 0,6-5-96 0 0,-6 1 88 0 0,-3-5-88 0 0,3 1 80 0 0,9-1-80 0 0,-6-1 64 0 0,-8-1-64 0 0,1-2 64 0 0,10-1-64 0 0,-3 0 96 0 0,-6-7-96 0 0,3 4 96 0 0,-2-2-96 0 0,4-2 80 0 0,7 2-80 0 0,-4 1 80 0 0,-5 1-80 0 0,4 2 0 0 0,11-1 0 0 0,-4 1 0 0 0,-1 4 0 0 0,-1 1 0 0 0,3 2 0 0 0,2-1 0 0 0,2 6 0 0 0,-4 1 0 0 0,-3-1 0 0 0,3 2 0 0 0,0 0 0 0 0,-4 2 0 0 0,-8 3 0 0 0,0 0 0 0 0,13 0 0 0 0,-4 3 0 0 0,-4-1 0 0 0,-5-2 0 0 0,0 0 0 0 0,4 7 0 0 0,1 1 0 0 0,1-2 0 0 0,-10 2 0 0 0,2 0 0 0 0,4 1 0 0 0,-2-2 0 0 0,-2 3 0 0 0,-2 2 0 0 0,4-5 0 0 0,-1 3 0 0 0,1-1 0 0 0,-8 2 0 0 0,-2-2 0 0 0,3 3 0 0 0,1-1 0 0 0,0-3 0 0 0,-5 1 0 0 0,-2 2 0 0 0,5 0 0 0 0,-2 0 0 0 0,1-1 0 0 0,-3-3 0 0 0,0-2 0 0 0,4 4 0 0 0,5-3 0 0 0,-4-1 0 0 0,-2 1 0 0 0,3-4 0 0 0,6-2 0 0 0,0 0 0 0 0,0 0 0 0 0,0 0 0 0 0,6 9 0 0 0,3-4 0 0 0,3-5-72 0 0,-3 7 72 0 0,-9-7 0 0 0,9 5 0 0 0,7-2 0 0 0,-1-1 0 0 0,-9 1 0 0 0,1 0 0 0 0,7 3 0 0 0,1-4 0 0 0,-5 1 0 0 0,3-1 0 0 0,-4 6 0 0 0,1-3 0 0 0,7-2 0 0 0,-7 2 0 0 0,-3 2 0 0 0,3-2 0 0 0,1-4 0 0 0,2 6 0 0 0,-7-2 0 0 0,-1-2 0 0 0,4 2 0 0 0,-2 0 0 0 0,-2-1 0 0 0,1 2 88 0 0,-6-6-24 0 0,0 0-64 0 0,3 7 0 0 0,-3 0 0 0 0,-9 0 0 0 0,0-1 0 0 0,3 2 72 0 0,0-4-8 0 0,-3 1-64 0 0,-3 0 96 0 0,-2 3-96 0 0,-3-2 0 0 0,10 0 64 0 0,-8-3-64 0 0,-5 2 0 0 0,3-4 0 0 0,7 3 0 0 0,-2-2-80 0 0,-5-2-96 0 0,4 0-16 0 0,3 0-8 0 0,5 0 0 0 0,5 0-1184 0 0,0 0-239 0 0</inkml:trace>
  <inkml:trace contextRef="#ctx0" brushRef="#br0" timeOffset="31">25174 12500 13360 0 0,'0'0'1184'0'0,"0"0"-944"0"0,0 0-240 0 0,0 0 0 0 0,0 0 256 0 0,0 0 0 0 0,7 4 0 0 0,-6 9 0 0 0,-1-4 120 0 0,0 4 23 0 0,0 0 9 0 0,0 6 0 0 0,-1-2-40 0 0,-3 7-8 0 0,1-1 0 0 0,-1 0 0 0 0,4 3-8 0 0,-2 2-8 0 0,-1-2 0 0 0,-1-3 0 0 0,4 0-192 0 0,0 1-40 0 0,0 1-8 0 0,4-4 0 0 0,-1 0-40 0 0,-1-3-64 0 0,2 2 88 0 0,-1-6-88 0 0,6 1 0 0 0,-4-2 0 0 0,-1-2 0 0 0,-1-7 0 0 0,6 5-344 0 0,-4-7-16 0 0,5 1-8 0 0,-4-3 0 0 0,3-5-1120 0 0,-2 0-223 0 0</inkml:trace>
  <inkml:trace contextRef="#ctx0" brushRef="#br0" timeOffset="32">22668 12556 3224 0 0,'0'0'288'0'0,"0"0"-288"0"0,0 0 0 0 0,0 0 0 0 0,3-6 2176 0 0,-3 6 384 0 0,0 0 80 0 0,0 0 16 0 0,0 0-1368 0 0,3 8-264 0 0,-3 1-65 0 0,3 3 1 0 0,-3 2-440 0 0,3-1-80 0 0,-3 6-24 0 0,-3 2 0 0 0,3 3-104 0 0,0-2-24 0 0,-3 3-8 0 0,0 2 0 0 0,0-3-64 0 0,3-1-16 0 0,-3 2 0 0 0,3-4 0 0 0,-2 0-120 0 0,2 0-80 0 0,0 1 96 0 0,0-5-96 0 0,0 0 0 0 0,0-3 0 0 0,2 3 0 0 0,1-4 0 0 0,0-1-104 0 0,0-4-80 0 0,0-3-8 0 0,4-2-8 0 0,2 2-1344 0 0,-4 0-272 0 0,10-10-47 0 0,-6 0-17 0 0</inkml:trace>
  <inkml:trace contextRef="#ctx0" brushRef="#br0" timeOffset="33">23025 12844 10592 0 0,'-5'-7'472'0'0,"2"7"96"0"0,-1 0-456 0 0,3 0-112 0 0,-3-4 0 0 0,-4 4 0 0 0,3-4 912 0 0,-1 4 160 0 0,1 4 32 0 0,-4-4 8 0 0,-1 4-393 0 0,5-4-79 0 0,-4 7-8 0 0,-1-2-8 0 0,-1 0-152 0 0,2 3-32 0 0,-3 2-8 0 0,3-2 0 0 0,-1 5-200 0 0,1-1-40 0 0,4-2 0 0 0,-4 3-8 0 0,7-1-88 0 0,-3 0-24 0 0,5-2 0 0 0,0 2 0 0 0,0-2-72 0 0,0-3 0 0 0,5 1 0 0 0,-3 0 0 0 0,-2-8 0 0 0,7 5-136 0 0,0 2 32 0 0,2-7 8 0 0,-2 0 0 0 0,-2-7 8 0 0,4 2 0 0 0,3 2 0 0 0,1-7-24 0 0,-1 2-8 0 0,0-1 0 0 0,0-6 0 0 0,-4 5 16 0 0,5-2 0 0 0,-6-2 0 0 0,1-4 0 0 0,1 3 104 0 0,-4 1 0 0 0,1-6 96 0 0,-3 3-96 0 0,3-2 112 0 0,-1-5-32 0 0,-5 0-8 0 0,4 0 0 0 0,-1-1-72 0 0,-1-1 0 0 0,3 1 72 0 0,-3 3-72 0 0,2 1 96 0 0,-3 2-24 0 0,-1 4 0 0 0,0 2 0 0 0,4 1 8 0 0,-4 5 0 0 0,0 7 0 0 0,0 0 0 0 0,0 0 152 0 0,0 0 32 0 0,0 0 8 0 0,-4 7 0 0 0,4 5-152 0 0,-1 1-32 0 0,-5 2-8 0 0,1 7 0 0 0,0-2-80 0 0,1 1 64 0 0,-1 7-64 0 0,2-6 64 0 0,-3 3-64 0 0,3-1 0 0 0,-2 0 0 0 0,2-3 64 0 0,-1 1-64 0 0,3-2 0 0 0,1-2 0 0 0,0 2 0 0 0,0-5-224 0 0,0 2 24 0 0,1-4 0 0 0,3-1-5687 0 0,-1-2-1145 0 0</inkml:trace>
  <inkml:trace contextRef="#ctx0" brushRef="#br0" timeOffset="34">19877 12608 11432 0 0,'-12'-7'504'0'0,"9"4"104"0"0,3-2-480 0 0,-3 5-128 0 0,3 0 0 0 0,-3-4 0 0 0,-3 2 720 0 0,4 2 120 0 0,2 0 24 0 0,0 0 8 0 0,-7 6-337 0 0,6 3-71 0 0,1 5-16 0 0,0-1 0 0 0,0 0-184 0 0,0 3-40 0 0,-8 3 0 0 0,12 0-8 0 0,0-1-80 0 0,-3 3-8 0 0,-2-2-8 0 0,-3 0 0 0 0,0 3 40 0 0,4-5 0 0 0,4 1 8 0 0,0 1 0 0 0,-4 0-168 0 0,1-4 64 0 0,-1-1-64 0 0,0-2 0 0 0,-1 1 0 0 0,1 1 0 0 0,1-3 0 0 0,3-3 0 0 0,-9 0 0 0 0,1-3 0 0 0,4-5 0 0 0,0 0 0 0 0,0 0-144 0 0,0 0-16 0 0,0 0 0 0 0,5-2 0 0 0,2-3 160 0 0,-5-1-96 0 0,-2-2 96 0 0,4 1-80 0 0,1-5 80 0 0,1 2 0 0 0,-6-1 0 0 0,5 1 0 0 0,-5 0 0 0 0,7-4 64 0 0,-5 6-64 0 0,3-3 0 0 0,-5 4 0 0 0,6 2 72 0 0,2 0-72 0 0,1-2 0 0 0,-9 7 184 0 0,5-1-24 0 0,8 1 0 0 0,2-4 0 0 0,-1 8-64 0 0,-1-3-8 0 0,-13-1-8 0 0,8 7 0 0 0,7 0 48 0 0,-6 3 0 0 0,-5-1 8 0 0,3 1 0 0 0,6 0-8 0 0,-1 0-8 0 0,-10 4 0 0 0,3-3 0 0 0,0-1 40 0 0,0 2 16 0 0,-1-3 0 0 0,-4 3 0 0 0,-5-2-176 0 0,1-2-128 0 0,8 0 16 0 0,-4 0 8 0 0,-9-3 104 0 0,-1 0 96 0 0,10-5-24 0 0,0 0 0 0 0,0 0-72 0 0,-5 6 80 0 0,-8-5-80 0 0,3 3 80 0 0,5-8-80 0 0,-6 4 0 0 0,-4-1-80 0 0,0-3 80 0 0,6 2-336 0 0,-7 1-16 0 0,-1-3-8 0 0,-1 3-8079 0 0</inkml:trace>
  <inkml:trace contextRef="#ctx0" brushRef="#br0" timeOffset="35">24334 12633 14368 0 0,'0'0'320'0'0,"0"-4"64"0"0,3 1 8 0 0,-1-2 8 0 0,5-2-320 0 0,-2 0-80 0 0,-5 1 0 0 0,0 6 0 0 0,0 0 551 0 0,0 0 97 0 0,0 0 24 0 0,0 0 0 0 0,0 0-152 0 0,0 0-24 0 0,-5 7-8 0 0,5 6 0 0 0,-4-1-296 0 0,1 6-56 0 0,-2 3-8 0 0,2 0-8 0 0,-6 3 104 0 0,5-1 32 0 0,-1 1 0 0 0,1 0 0 0 0,3 4-256 0 0,-3-7 0 0 0,0 5 0 0 0,2-2 0 0 0,2-5 96 0 0,0-3-24 0 0,0 4-8 0 0,2-4 0 0 0,2-3-64 0 0,5 0 0 0 0,-5 2 0 0 0,1-6 0 0 0,2-4 0 0 0,-2 2-88 0 0,0-2 24 0 0,2-5 0 0 0,2 0-160 0 0,-4-5-24 0 0,5 2-8 0 0,-4-2 0 0 0,-1-2-600 0 0,2 1-120 0 0,-2-2-24 0 0,2-4-4023 0 0,-2 4-801 0 0</inkml:trace>
  <inkml:trace contextRef="#ctx0" brushRef="#br0" timeOffset="36">21847 12646 12440 0 0,'0'0'544'0'0,"0"0"128"0"0,0 0-544 0 0,0 0-128 0 0,0 0 0 0 0,0 0 0 0 0,0 0 576 0 0,0 0 96 0 0,0 0 8 0 0,0 0 8 0 0,-3 7-145 0 0,1 4-23 0 0,2 2-8 0 0,-4 2 0 0 0,1 3-128 0 0,0-3-24 0 0,-1 4-8 0 0,4-4 0 0 0,-2 4-232 0 0,-1-1-56 0 0,0 2 0 0 0,-1-2-64 0 0,4-3 64 0 0,-2 4-64 0 0,2-6 0 0 0,-3 3 0 0 0,3-4 0 0 0,0 1 0 0 0,0 1 0 0 0,0-3 0 0 0,-4-3 0 0 0,4 0 0 0 0,0-8 0 0 0,0 5 0 0 0,-1 1 0 0 0,1-6 0 0 0,0 0 0 0 0,0 0 0 0 0,0 0 0 0 0,0 0-96 0 0,0 0 8 0 0,0-8 8 0 0,0 0-176 0 0,0-3-32 0 0,1 4 0 0 0,3-7-8 0 0,1 4 208 0 0,-1-5 88 0 0,2 2-64 0 0,-4 4 64 0 0,8-5 0 0 0,-4 3 0 0 0,3 1 0 0 0,-3 3 0 0 0,3 0 0 0 0,0 1 0 0 0,-3-1 0 0 0,-1 6 0 0 0,-5 1 72 0 0,0 0 8 0 0,4-4 0 0 0,4 1 0 0 0,-1 6 144 0 0,-7-3 24 0 0,5 4 8 0 0,1 4 0 0 0,2-3-168 0 0,-3 3-88 0 0,-3-1 96 0 0,2 3-96 0 0,1 1 64 0 0,-1 0-64 0 0,-3 0 0 0 0,3-1 0 0 0,-1 0 0 0 0,1 4 0 0 0,-2-7-96 0 0,5 5 24 0 0,-6-5 8 0 0,3 4 0 0 0,2-3 0 0 0,-1-3 0 0 0,-5-5-232 0 0,5 7-48 0 0,3-6-8 0 0,-2 4-4711 0 0,2-2-953 0 0</inkml:trace>
  <inkml:trace contextRef="#ctx0" brushRef="#br0" timeOffset="37">27101 12719 3680 0 0,'0'0'160'0'0,"0"0"40"0"0,5-2-200 0 0,-5 2 0 0 0,3-7 0 0 0,-3 7 0 0 0,0-5 2080 0 0,0 5 368 0 0,0 0 80 0 0,0 0 8 0 0,0 0-1352 0 0,-3 0-264 0 0,-2 5-57 0 0,-1-1-15 0 0,-1 1-208 0 0,-1 7-48 0 0,-1-3-8 0 0,0 2 0 0 0,-2 2-232 0 0,6 4-40 0 0,-7-3-16 0 0,7 0 0 0 0,0 1-48 0 0,-2-1-16 0 0,2 3 0 0 0,1-4 0 0 0,4 0-96 0 0,0 3-16 0 0,4-4-8 0 0,1 1 0 0 0,4 0-112 0 0,-1-6 88 0 0,9-2-88 0 0,-4 1 80 0 0,6-1-176 0 0,1 0-32 0 0,4-5 0 0 0,0-2-8831 0 0</inkml:trace>
  <inkml:trace contextRef="#ctx0" brushRef="#br0" timeOffset="38">21652 12723 7368 0 0,'0'0'656'0'0,"0"0"-528"0"0,-6 2-128 0 0,-2-2 0 0 0,-2 1 1176 0 0,2 3 200 0 0,-1 1 48 0 0,-4-1 8 0 0,5 1-736 0 0,0 2-152 0 0,-2-2-24 0 0,1 1-8 0 0,0 2-272 0 0,0 0-56 0 0,0-1-17 0 0,7 3 1 0 0,-5-6 24 0 0,4 5 8 0 0,3-5 0 0 0,0 5 0 0 0,0-9-104 0 0,7 4-16 0 0,-4 5-8 0 0,3-5 0 0 0,2 3-72 0 0,5-2 0 0 0,-6-1 0 0 0,7 0 64 0 0,-4 1 32 0 0,1 0 0 0 0,3 0 0 0 0,-3 1 0 0 0,1-2-96 0 0,0 1 0 0 0,3 0 0 0 0,-2 4 64 0 0,-5-4 0 0 0,5 1 0 0 0,-5 2 0 0 0,1-3 0 0 0,-1 4 8 0 0,0-4 0 0 0,-8-5 0 0 0,0 5 0 0 0,2 3 32 0 0,-2-3 8 0 0,0 0 0 0 0,-2 3 0 0 0,-9 0 80 0 0,6-3 8 0 0,-4 3 8 0 0,-3-1 0 0 0,3-2-208 0 0,1-2 0 0 0,-1 2 0 0 0,-3 3 0 0 0,-1-3-80 0 0,2-5 80 0 0,-2 1-104 0 0,2-1 40 0 0,-2-1-208 0 0,3 1-40 0 0,0-5-8 0 0,4 2 0 0 0,-3-2-1152 0 0,7-2-239 0 0</inkml:trace>
  <inkml:trace contextRef="#ctx0" brushRef="#br0" timeOffset="39">26898 12739 9216 0 0,'0'0'408'0'0,"0"0"80"0"0,5-5-392 0 0,-3 2-96 0 0,2-2 0 0 0,5 5 0 0 0,-1 0 928 0 0,0 1 168 0 0,5 3 32 0 0,-3-1 8 0 0,0-1-648 0 0,0 1-128 0 0,-1 2-24 0 0,1 2-8 0 0,-3 2 56 0 0,0 1-1 0 0,-1-1 9 0 0,-3 1 0 0 0,-3 0-8 0 0,4 0 0 0 0,-2 5 0 0 0,-2-5 0 0 0,-2 1-192 0 0,-2-1-48 0 0,4 3-8 0 0,-3-1 0 0 0,-3-5-56 0 0,3 3-16 0 0,-1 1 0 0 0,-1-6 0 0 0,3 4-64 0 0,-6-4 0 0 0,2-4 0 0 0,1 6 64 0 0,5-7-64 0 0,0 0 0 0 0,-5 0 0 0 0,-1 2 0 0 0,6-2-608 0 0,0 0-80 0 0,0 0-16 0 0,0 0-8 0 0,0 0-775 0 0,0-5-153 0 0,0-4-32 0 0</inkml:trace>
  <inkml:trace contextRef="#ctx0" brushRef="#br0" timeOffset="40">19537 12799 5064 0 0,'9'0'448'0'0,"-9"0"-352"0"0,0 0-96 0 0,0 0 0 0 0,7 5 1352 0 0,-7 3 256 0 0,0 0 56 0 0,0 1 0 0 0,2-1-872 0 0,-2-3-184 0 0,0 2-32 0 0,0 3 0 0 0,-9-1-80 0 0,9 2-16 0 0,3-3 0 0 0,-3 6 0 0 0,-5-8-89 0 0,5 3-15 0 0,2-3-8 0 0,7 7 0 0 0,-2-6-240 0 0,-2 4-40 0 0,2-6-16 0 0,4 3 0 0 0,8-3-8 0 0,-7 3 0 0 0,-12-8 0 0 0,9 3 0 0 0,5-1-64 0 0,1-2 0 0 0,-15 0 0 0 0,5-5 0 0 0,10 0 0 0 0,-2-1-96 0 0,-5 1 16 0 0,-1-3 8 0 0,-5-2 72 0 0,1 1 0 0 0,9-1 0 0 0,-6 0-64 0 0,-12-4 64 0 0,3 4 0 0 0,6-3 0 0 0,-3 2 0 0 0,4-6 0 0 0,-11 4 0 0 0,-2 0 0 0 0,6 4 0 0 0,3-4 0 0 0,-6 1 0 0 0,-9 2 0 0 0,6 2 64 0 0,9-1-64 0 0,-6 4 64 0 0,-7 0-64 0 0,3 2 64 0 0,1 1-64 0 0,3 4 0 0 0,-3-2 0 0 0,-3 5 0 0 0,0-2 0 0 0,3 0 0 0 0,9-3-64 0 0,-3 8 64 0 0,-8 0-96 0 0,4 2 16 0 0,10-2 8 0 0,1-1 0 0 0,-2-1-472 0 0,5 2-96 0 0,-2 0-23 0 0,7 1-5865 0 0</inkml:trace>
  <inkml:trace contextRef="#ctx0" brushRef="#br0" timeOffset="41">25299 12809 11056 0 0,'0'0'984'0'0,"0"0"-792"0"0,0 0-192 0 0,0 0 0 0 0,2 8 440 0 0,2 0 40 0 0,-4-8 16 0 0,6 5 0 0 0,-6-5-72 0 0,5 7-8 0 0,0-2-8 0 0,-1 0 0 0 0,2-2-192 0 0,-1-2-40 0 0,1 2-8 0 0,1-3-1 0 0,-1 0 113 0 0,0 0 16 0 0,0 0 8 0 0,0-3 0 0 0,0-1-176 0 0,-1 2-40 0 0,4-5-8 0 0,-5 6 0 0 0,1-6-80 0 0,2 2 64 0 0,-5 1-64 0 0,1-1 64 0 0,1-2-64 0 0,-1 1 0 0 0,-3-1 0 0 0,0-1 0 0 0,0-2 0 0 0,-3 5 0 0 0,-1 0 0 0 0,1-1 0 0 0,-3 0 0 0 0,1 4 0 0 0,-2 2 0 0 0,2 0 0 0 0,-4 0 88 0 0,3 0-24 0 0,-4 2-64 0 0,2 4 96 0 0,-5 0 32 0 0,6 1 0 0 0,-7-1 0 0 0,7 4 0 0 0,-2 2 64 0 0,-1-3 8 0 0,1 3 8 0 0,4 1 0 0 0,-2 1-8 0 0,5 0 0 0 0,-5 2 0 0 0,7-4 0 0 0,-3 2-88 0 0,3 0-16 0 0,0 0-8 0 0,3-2 0 0 0,4-1-88 0 0,-1 2 80 0 0,-2-5-80 0 0,6 4 80 0 0,-1-4-80 0 0,4-2 0 0 0,-2-4 0 0 0,4 3 0 0 0,0-5-168 0 0,-1-5 0 0 0,1 3 0 0 0,3-3 0 0 0,3 4-896 0 0,-2-3-184 0 0,-2-4-32 0 0</inkml:trace>
  <inkml:trace contextRef="#ctx0" brushRef="#br0" timeOffset="42">25730 12770 5528 0 0,'0'0'488'0'0,"0"0"-392"0"0,-5-2-96 0 0,1-4 0 0 0,4 6 1648 0 0,-3-3 304 0 0,-2 0 64 0 0,1 1 16 0 0,-1 2-1208 0 0,-1 2-248 0 0,-1 1-40 0 0,0 0-16 0 0,-7 3-81 0 0,3-2-23 0 0,-2 5 0 0 0,2-2 0 0 0,-1 8-80 0 0,1-6-16 0 0,-1 3-8 0 0,-1 1 0 0 0,1-1-48 0 0,2 2-8 0 0,3-1 0 0 0,3-1 0 0 0,1 1-192 0 0,0 2-64 0 0,3-3 0 0 0,-2 0 0 0 0,2-3 0 0 0,0 0 0 0 0,0-1 64 0 0,0-8-64 0 0,2 5 0 0 0,4-2 0 0 0,-6-3 0 0 0,7 4 0 0 0,2-4 0 0 0,0 0 0 0 0,-1-7 0 0 0,1 4 0 0 0,0 1-96 0 0,0-3 24 0 0,0-3 8 0 0,0 0 0 0 0,-4-1-200 0 0,2-1-40 0 0,-1 5-8 0 0,3-7 0 0 0,-6 4 104 0 0,3-5 16 0 0,-6 4 8 0 0,7-2 0 0 0,-6 2 120 0 0,3 1 64 0 0,-4-1-80 0 0,4 4 80 0 0,-3-3 0 0 0,-1 3 0 0 0,0 5 0 0 0,0 0 0 0 0,0-7 128 0 0,0 7-24 0 0,0 0-8 0 0,0 0 0 0 0,0 0 48 0 0,0 0 8 0 0,0 0 0 0 0,0 0 0 0 0,-1 7 8 0 0,-3 3 0 0 0,0-2 0 0 0,3 1 0 0 0,-4-1-32 0 0,5 6-8 0 0,0-4 0 0 0,0 0 0 0 0,0 3-120 0 0,0-3 0 0 0,0 0 0 0 0,0 0 0 0 0,6-1-104 0 0,2-1 8 0 0,-7 0 0 0 0,3-3 0 0 0,2 0-304 0 0,-1 2-56 0 0,-1-6-16 0 0,1 4-4487 0 0,2-5-905 0 0</inkml:trace>
  <inkml:trace contextRef="#ctx0" brushRef="#br0" timeOffset="43">24151 12761 12872 0 0,'0'0'280'0'0,"-3"2"56"0"0,-6-2 16 0 0,5 4 16 0 0,4-4-296 0 0,0 0-72 0 0,0 0 0 0 0,0 0 0 0 0,8 2 168 0 0,0 3 24 0 0,0-5 0 0 0,5 4 0 0 0,4-2 48 0 0,2 0 16 0 0,2-2 0 0 0,-1 0 0 0 0,2-2-184 0 0,0 2-72 0 0,5-2 64 0 0,-2 2-64 0 0,-2-4-712 0 0,1 4-184 0 0</inkml:trace>
  <inkml:trace contextRef="#ctx0" brushRef="#br0" timeOffset="44">25814 12868 11600 0 0,'0'0'512'0'0,"0"0"112"0"0,0 0-496 0 0,0 0-128 0 0,0 0 0 0 0,0 0 0 0 0,0 0 224 0 0,0 0 32 0 0,3 8 0 0 0,-1 0 0 0 0,2-3 32 0 0,-4 0 16 0 0,0 7 0 0 0,0-5 0 0 0,0 2-40 0 0,0-3-8 0 0,0 7 0 0 0,0-5 0 0 0,0 1-32 0 0,0 1-1 0 0,-4 2-7 0 0,4-1 0 0 0,0-3-120 0 0,0-2-32 0 0,0 1 0 0 0,0 1 0 0 0,0-8-64 0 0,0 0 0 0 0,0 0 72 0 0,0 0-72 0 0,0 0 96 0 0,0 0-24 0 0,0 0 0 0 0,0 0 0 0 0,0-8-8 0 0,0 0-64 0 0,0-1 96 0 0,4 1-32 0 0,-4-1-64 0 0,3-3 0 0 0,0-1 0 0 0,-1 2 0 0 0,2-3 0 0 0,2 4 0 0 0,-3-2 0 0 0,0-1 0 0 0,0 0 0 0 0,3-1 0 0 0,0 3 0 0 0,-2 1 0 0 0,3 2 0 0 0,0 0 0 0 0,1 0 0 0 0,-3 3 0 0 0,3-2-216 0 0,-2 2 24 0 0,-1 5 0 0 0,4 0 0 0 0,-2 0-424 0 0,-7 0-87 0 0,0 0-9 0 0</inkml:trace>
  <inkml:trace contextRef="#ctx0" brushRef="#br0" timeOffset="45">23727 12809 9760 0 0,'0'0'432'0'0,"0"0"88"0"0,0 0-416 0 0,0 0-104 0 0,0 0 0 0 0,0 0 0 0 0,0 0 640 0 0,0 0 96 0 0,0 0 32 0 0,0 8 0 0 0,0 0-88 0 0,0 1-8 0 0,2-1-8 0 0,1 0 0 0 0,-6 1-193 0 0,1 3-39 0 0,2-2-8 0 0,-4 2 0 0 0,1-4-224 0 0,0 4-40 0 0,-1-4-16 0 0,2 3 0 0 0,-3-3-80 0 0,1-3-64 0 0,1 3 96 0 0,0-3-96 0 0,3 0 0 0 0,-4-2 0 0 0,4-3 0 0 0,0 0 0 0 0,-2 2 0 0 0,2-2 0 0 0,0 0 0 0 0,0 0 0 0 0,0 0 0 0 0,0 0-88 0 0,0 0 16 0 0,0 0 0 0 0,2-7-32 0 0,2-1-8 0 0,6 0 0 0 0,-5-2 0 0 0,4 1 112 0 0,0 1 0 0 0,-4-3 0 0 0,5 1 0 0 0,-1 1 0 0 0,3 0 80 0 0,0 1-16 0 0,-3 0 0 0 0,0 3 32 0 0,-1-2 8 0 0,0 3 0 0 0,6 2 0 0 0,-7 2 88 0 0,-7 0 24 0 0,10-3 0 0 0,0 3 0 0 0,-5 0-24 0 0,-5 0-8 0 0,0 0 0 0 0,12 3 0 0 0,-7-1-96 0 0,4 5-24 0 0,-5-2 0 0 0,3 4 0 0 0,-6-4-64 0 0,3 3 0 0 0,-2-1 0 0 0,1 2 0 0 0,-3 0 0 0 0,4-2-72 0 0,-4 1 72 0 0,3-3-104 0 0,-3 4-160 0 0,3-2-32 0 0,-3-7-8 0 0,2 5 0 0 0,2 1-936 0 0,-4-6-184 0 0,0 0-39 0 0</inkml:trace>
  <inkml:trace contextRef="#ctx0" brushRef="#br0" timeOffset="46">22129 12828 4144 0 0,'0'0'368'0'0,"0"0"-296"0"0,-2-5-72 0 0,2 2 0 0 0,0 3 1920 0 0,0 0 360 0 0,0 0 80 0 0,0 0 8 0 0,0 0-1352 0 0,0 0-280 0 0,-7 4-48 0 0,7 1-17 0 0,-3 3-151 0 0,-1 1-32 0 0,4-1-8 0 0,-1 2 0 0 0,1 1-160 0 0,0 0-40 0 0,1 3-8 0 0,3-6 0 0 0,-1 5-144 0 0,0 0-32 0 0,1-2-8 0 0,-2-1 0 0 0,1 0-88 0 0,3 2 80 0 0,-3-6-80 0 0,3 2 80 0 0,0 0-80 0 0,3-3 0 0 0,-1 2 72 0 0,2-7-72 0 0,-4 0 0 0 0,-1 0 0 0 0,1-4 0 0 0,0 0 0 0 0,3-1 0 0 0,-4-2 0 0 0,3-1 0 0 0,-1-1 0 0 0,1-3 0 0 0,-2 2 0 0 0,-4-2 0 0 0,1-1 0 0 0,-3 1 0 0 0,0-2 0 0 0,0 1 0 0 0,-5 3 0 0 0,0-4 0 0 0,0 4 0 0 0,1 0 0 0 0,-3 2 0 0 0,3 0 0 0 0,-1 3 0 0 0,0-2 0 0 0,-6 6 0 0 0,2-3 0 0 0,1 4 0 0 0,-5 4-80 0 0,5-4 80 0 0,-1 1-120 0 0,-1 6 32 0 0,-1-2 8 0 0,2 0 0 0 0,3 3-160 0 0,1-3-32 0 0,1 3-8 0 0,-1 0 0 0 0,5 0-296 0 0,0 0-64 0 0,2 0-16 0 0,1 2-3959 0 0,1-1-793 0 0</inkml:trace>
  <inkml:trace contextRef="#ctx0" brushRef="#br0" timeOffset="47">22365 12849 9216 0 0,'0'0'816'0'0,"0"0"-656"0"0,-2 0-160 0 0,2 0 0 0 0,0 0 992 0 0,0 0 168 0 0,0 0 32 0 0,0 0 8 0 0,0 0-368 0 0,0 0-80 0 0,0 0-17 0 0,-8 5 1 0 0,8-2-352 0 0,-4 5-64 0 0,4-1-24 0 0,0 1 0 0 0,0 4-72 0 0,0-4-24 0 0,4 1 0 0 0,-1 0 0 0 0,-6 1-200 0 0,-1 2 0 0 0,4-7 64 0 0,4 2-64 0 0,4 2 0 0 0,-6-4 0 0 0,0 3 0 0 0,4-3 0 0 0,4-3-128 0 0,-1 1-24 0 0,-9-3 0 0 0,0 0 0 0 0,8-3 8 0 0,1 1 0 0 0,-9 2 0 0 0,11-2 0 0 0,-2-4 56 0 0,1 1 16 0 0,-5-4 0 0 0,4 4 0 0 0,-5-2 72 0 0,2 2 0 0 0,0-7 0 0 0,-3 5 0 0 0,-1-5 0 0 0,6 3 0 0 0,-7 1 64 0 0,3-4-64 0 0,0 2 112 0 0,-2-1-16 0 0,-2 1 0 0 0,0 3 0 0 0,3-2 72 0 0,-3 0 16 0 0,2 5 0 0 0,-2 4 0 0 0,0 0 8 0 0,0 0 8 0 0,0 0 0 0 0,0 0 0 0 0,0 0-80 0 0,0 0-24 0 0,4 4 0 0 0,-2 5 0 0 0,1 2 32 0 0,1-1 0 0 0,-4 1 0 0 0,0 3 0 0 0,-4 0-128 0 0,4 0 88 0 0,4 0-88 0 0,-4 1 80 0 0,2-3-80 0 0,1 2 0 0 0,0 1 0 0 0,1-6 0 0 0,-2 4 0 0 0,1-5 0 0 0,1 1-72 0 0,-4-9 72 0 0,0 0-264 0 0,8 3 0 0 0,1-6 0 0 0,3-1 0 0 0,-3 3-1328 0 0,0-6-264 0 0</inkml:trace>
  <inkml:trace contextRef="#ctx0" brushRef="#br0" timeOffset="48">26061 12860 4144 0 0,'-7'3'368'0'0,"7"-3"-296"0"0,0 0-72 0 0,0 0 0 0 0,0 0 1344 0 0,0 0 248 0 0,0 0 48 0 0,0 0 16 0 0,7 9-792 0 0,-5-1-152 0 0,-2-1-32 0 0,0 0-8 0 0,5 0-136 0 0,-5 0-32 0 0,-5 1-8 0 0,5-1 0 0 0,0 3-192 0 0,0-2-40 0 0,0-3-9 0 0,0 2 1 0 0,0-2 16 0 0,0-5 0 0 0,0 9 0 0 0,0-9 0 0 0,0 0-272 0 0,0 0 0 0 0,0 0 0 0 0,0 0 0 0 0,0 0 0 0 0,0 0 0 0 0,0 0 0 0 0,0 0 0 0 0,0 0-96 0 0,0 0-64 0 0,5-9-24 0 0,-3 4 0 0 0,3-2 184 0 0,-1-4 0 0 0,-1 3 0 0 0,-1-3 0 0 0,8 1 128 0 0,-4-2 32 0 0,0 5 0 0 0,0-3 8 0 0,-1 1-40 0 0,2 1 0 0 0,0 3-8 0 0,-2-2 0 0 0,1 4 64 0 0,4-3 8 0 0,-5 5 8 0 0,-5 1 0 0 0,9-4-40 0 0,-9 4-16 0 0,7 0 0 0 0,-7 0 0 0 0,10 4-24 0 0,-1-4-8 0 0,-9 0 0 0 0,6 7 0 0 0,-1-2-112 0 0,3 3 72 0 0,-4 0-72 0 0,-3-1 64 0 0,-1 4-64 0 0,4-1 0 0 0,-4 2 0 0 0,0-4 64 0 0,0 1-64 0 0,0 1 0 0 0,0 0-80 0 0,0 0 80 0 0,1-1-824 0 0,-1-3-112 0 0,4 1-24 0 0</inkml:trace>
  <inkml:trace contextRef="#ctx0" brushRef="#br0" timeOffset="49">24038 12887 6912 0 0,'0'0'608'0'0,"0"-6"-480"0"0,2 1-128 0 0,-2 5 0 0 0,0 0 1456 0 0,0 0 272 0 0,0 0 48 0 0,0 0 16 0 0,0 0-848 0 0,0 0-168 0 0,0 0-33 0 0,0 0-7 0 0,0 0-176 0 0,0 0-40 0 0,-5 5-8 0 0,-2 3 0 0 0,5-3-192 0 0,-1 7-48 0 0,0-5-8 0 0,3 2 0 0 0,-3-3-168 0 0,6 7-96 0 0,-3-7 96 0 0,3 3-96 0 0,-3 1 64 0 0,3 2-64 0 0,3-5 0 0 0,-3-1 0 0 0,2 2 0 0 0,2-3 0 0 0,-4-4 0 0 0,6 2 0 0 0,-4-3 0 0 0,2-3 0 0 0,-2 3-96 0 0,4-1 96 0 0,-2-4-72 0 0,-2-2 72 0 0,2 0-64 0 0,-1 2 64 0 0,-1-4 0 0 0,-2-1-64 0 0,-3 2 64 0 0,0 1 0 0 0,-3-4 0 0 0,3 3 0 0 0,0-6 0 0 0,-3 7 0 0 0,-3-5 0 0 0,4 2-64 0 0,-5-1 64 0 0,6 4 0 0 0,-10-1 0 0 0,2 1 0 0 0,4 3 0 0 0,-2-1-64 0 0,-2 1 0 0 0,4 4 0 0 0,0 0 0 0 0,-5 0 0 0 0,3 4-96 0 0,5-1-24 0 0,-4 2 0 0 0,3 0 0 0 0,3-5-80 0 0,-4 8-24 0 0,4 2 0 0 0,0-2 0 0 0,0 0-928 0 0,4 0-183 0 0,-1 1-41 0 0</inkml:trace>
  <inkml:trace contextRef="#ctx0" brushRef="#br0" timeOffset="50">27407 13000 9672 0 0,'0'0'424'0'0,"0"0"96"0"0,-3-7-416 0 0,0 7-104 0 0,3 0 0 0 0,-3-1 0 0 0,0 1 1472 0 0,3 0 280 0 0,0 0 48 0 0,0 0 15 0 0,-8 0-1047 0 0,8 0-200 0 0,0 0-48 0 0,-1 0-8 0 0,-3-4-256 0 0,4 4-48 0 0,-5 0-16 0 0,5 0 0 0 0,0 0-128 0 0,0 0-64 0 0,0 0 0 0 0,0 0 64 0 0,0 0-992 0 0,0 0-192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8:01.259"/>
    </inkml:context>
    <inkml:brush xml:id="br0">
      <inkml:brushProperty name="width" value="0.05" units="cm"/>
      <inkml:brushProperty name="height" value="0.05" units="cm"/>
      <inkml:brushProperty name="color" value="#E71224"/>
    </inkml:brush>
  </inkml:definitions>
  <inkml:trace contextRef="#ctx0" brushRef="#br0">8 64 10968 0 0,'2'-1'2529'0'0,"-1"5"-983"0"0,1 15-514 0 0,-1 25-979 0 0,-13 108 546 0 0,12-148-578 0 0,0 0-1 0 0,0 0 1 0 0,1 0-1 0 0,0 0 1 0 0,1 6-1 0 0,2-19 44 0 0,-2-4 123 0 0,0 5-30 0 0,-1 0 1 0 0,0 0-1 0 0,-1 0 0 0 0,0-9 0 0 0,-6-41-166 0 0,-3-90 82 0 0,10 133-293 0 0,2 14-156 0 0,0 9 308 0 0,0 1 50 0 0,-1-1 0 0 0,2 1-1 0 0,-1-1 1 0 0,1 1-1 0 0,0-1 1 0 0,1 0 0 0 0,0-1-1 0 0,0 1 1 0 0,11 11-1 0 0,-13-17 0 0 0,0 1-1 0 0,-1-1 0 0 0,1 1 1 0 0,0-1-1 0 0,0 0 0 0 0,4 2 0 0 0,-5-3-2 0 0,-1-1 1 0 0,0 1-1 0 0,1-1 0 0 0,-1 1 0 0 0,1-1 0 0 0,-1 0 0 0 0,0 0 0 0 0,1 0 0 0 0,-1 0 0 0 0,1 0 1 0 0,-1 0-1 0 0,1 0 0 0 0,-1 0 0 0 0,0-1 0 0 0,1 1 0 0 0,-1-1 0 0 0,1 1 0 0 0,-1-1 0 0 0,2 0 1 0 0,-1-1 33 0 0,1 1 0 0 0,-1-1 0 0 0,0 0 0 0 0,1 0 0 0 0,-1 0 0 0 0,0 0 0 0 0,-1-1 0 0 0,1 1 0 0 0,0 0 0 0 0,0-1 0 0 0,-1 1 0 0 0,0-1 0 0 0,1 1 0 0 0,-1-1 0 0 0,0 0 0 0 0,0 0 0 0 0,-1 0 0 0 0,1 1 0 0 0,0-4 0 0 0,1-8 399 0 0,-1 0-1 0 0,0-24 1 0 0,-1 30-132 0 0,2-5 524 0 0,3 21 118 0 0,3 21-397 0 0,43 177 234 0 0,-49-200-830 0 0,0 0 0 0 0,0-1 0 0 0,5 9 0 0 0,-6-12-315 0 0,1 0 1 0 0,-1 0-1 0 0,0 0 1 0 0,1 0-1 0 0,-1-1 1 0 0,1 1-1 0 0,2 2 1 0 0,2-1-968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8:01.641"/>
    </inkml:context>
    <inkml:brush xml:id="br0">
      <inkml:brushProperty name="width" value="0.05" units="cm"/>
      <inkml:brushProperty name="height" value="0.05" units="cm"/>
      <inkml:brushProperty name="color" value="#E71224"/>
    </inkml:brush>
  </inkml:definitions>
  <inkml:trace contextRef="#ctx0" brushRef="#br0">1 0 9216 0 0,'0'0'706'0'0,"4"19"2381"0"0,-2-10-2036 0 0,-1-1 0 0 0,1 16 0 0 0,-2-16-666 0 0,0 0 1 0 0,1 0-1 0 0,0 0 0 0 0,4 10 1 0 0,-2-7-209 0 0,-2-7-118 0 0,0 0-1 0 0,0 0 1 0 0,0 0-1 0 0,1 0 1 0 0,-1-1-1 0 0,1 1 1 0 0,0 0-1 0 0,5 6 1 0 0,-6-10-174 0 0,-1 0-12 0 0,0 0-123 0 0,9-2-2565 0 0,-6-1 1761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8:02.025"/>
    </inkml:context>
    <inkml:brush xml:id="br0">
      <inkml:brushProperty name="width" value="0.05" units="cm"/>
      <inkml:brushProperty name="height" value="0.05" units="cm"/>
      <inkml:brushProperty name="color" value="#E71224"/>
    </inkml:brush>
  </inkml:definitions>
  <inkml:trace contextRef="#ctx0" brushRef="#br0">6 116 11520 0 0,'-3'-3'1040'0'0,"1"2"1147"0"0,3 2-923 0 0,6 4-696 0 0,13 6-1639 0 0,-16-10 635 0 0</inkml:trace>
  <inkml:trace contextRef="#ctx0" brushRef="#br0" timeOffset="1">216 4 3224 0 0,'0'0'143'0'0,"0"0"-3"0"0,0-3 244 0 0,0 3 1454 0 0,1 13 5646 0 0,1 8-5207 0 0,1 3-1779 0 0,1 42 637 0 0,6 62 527 0 0,-7-106-1635 0 0,2-1 0 0 0,0 1 0 0 0,14 37 0 0 0,-10-42-1098 0 0,-8-17 911 0 0,-1 1 0 0 0,1-1 1 0 0,-1 1-1 0 0,1-1 0 0 0,-1 1 1 0 0,1-1-1 0 0,-1 1 0 0 0,1-1 1 0 0,0 0-1 0 0,-1 1 1 0 0,1-1-1 0 0,-1 0 0 0 0,1 1 1 0 0,0-1-1 0 0,0 0 0 0 0,-1 0 1 0 0,1 0-1 0 0,0 0 0 0 0,-1 0 1 0 0,1 1-1 0 0,0-1 0 0 0,-1-1 1 0 0,1 1-1 0 0,1 0 0 0 0,6-3-1310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8:02.358"/>
    </inkml:context>
    <inkml:brush xml:id="br0">
      <inkml:brushProperty name="width" value="0.05" units="cm"/>
      <inkml:brushProperty name="height" value="0.05" units="cm"/>
      <inkml:brushProperty name="color" value="#E71224"/>
    </inkml:brush>
  </inkml:definitions>
  <inkml:trace contextRef="#ctx0" brushRef="#br0">0 1 13392 0 0,'0'0'298'0'0,"0"0"46"0"0,0 0 24 0 0,0 0-38 0 0,2 15-142 0 0,25 135 3390 0 0,-5-23-2435 0 0,-8-45-1017 0 0,-14-81-266 0 0,1 0-1 0 0,-1 1 1 0 0,0-1 0 0 0,1 1-1 0 0,-1-1 1 0 0,1 0-1 0 0,0 1 1 0 0,-1-1-1 0 0,1 0 1 0 0,0 0-1 0 0,0 1 1 0 0,0-1-1 0 0,1 2 1 0 0,-1-3-1421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05T11:25:46.265"/>
    </inkml:context>
    <inkml:brush xml:id="br0">
      <inkml:brushProperty name="width" value="0.05" units="cm"/>
      <inkml:brushProperty name="height" value="0.05" units="cm"/>
      <inkml:brushProperty name="color" value="#0070C0"/>
      <inkml:brushProperty name="fitToCurve" value="1"/>
    </inkml:brush>
  </inkml:definitions>
  <inkml:trace contextRef="#ctx0" brushRef="#br0">12990 1192 10136 0 0,'0'0'224'0'0,"0"0"40"0"0,0 0 16 0 0,-8 4 8 0 0,-6-2-288 0 0,6 7 0 0 0,0-9 0 0 0,-1 4 0 0 0,1-1 520 0 0,8-3 56 0 0,0 0 0 0 0,0 0 8 0 0,-4 0-112 0 0,4 0-24 0 0,0 0-8 0 0,8-3 0 0 0,5 3-64 0 0,3-13-16 0 0,-18 11 0 0 0,4-6-1 0 0,-2 8-191 0 0,0 0-40 0 0,22-14 0 0 0,4-5-8 0 0,-10 0-120 0 0,7 0 64 0 0,2 0-64 0 0,0-4 0 0 0,-3 4 0 0 0,4-4 0 0 0,-6 4 0 0 0,7-8 0 0 0,6 4 0 0 0,-3-4 0 0 0,0-3 0 0 0,4 0 0 0 0,-9 4 0 0 0,5-4 64 0 0,-4-5-64 0 0,3 1 0 0 0,2 3 0 0 0,-2 7 0 0 0,-8-9 0 0 0,6 7 0 0 0,-11 7 0 0 0,6 6 0 0 0,-15 1 0 0 0,2 1 0 0 0,-3-1 0 0 0,-4 0 0 0 0,-2 5 0 0 0,0-2 0 0 0,0 9 0 0 0,0 0 88 0 0,0 0-88 0 0,-12 6 80 0 0,-6-6-80 0 0,2 0 0 0 0,0 3-80 0 0,-2 2 80 0 0,-3 5 0 0 0,0-2 0 0 0,4-5 0 0 0,-5 6 0 0 0,2-2 0 0 0,-3-1 0 0 0,2 1 0 0 0,0 3 0 0 0,-4-3 0 0 0,3 0 0 0 0,9 0 0 0 0,13-7 0 0 0,-13 9 0 0 0,13-9 0 0 0,0 0 0 0 0,0 0 0 0 0,0 0 0 0 0,0 0 0 0 0,0 0 0 0 0,0 0 0 0 0,0 0 0 0 0,5 4 0 0 0,0-4 0 0 0,7 0 0 0 0,5-4 0 0 0,3-5 0 0 0,3 7 0 0 0,-3-3 0 0 0,3-2 0 0 0,-4 0 0 0 0,0-4 0 0 0,-2-1 0 0 0,4 1 0 0 0,0 3 144 0 0,-4 0-16 0 0,-3 0-8 0 0,-3-2-120 0 0,7 4 72 0 0,-5 4-72 0 0,-1-2 64 0 0,0-7-168 0 0,2-1-40 0 0,-5 0-8 0 0,-2 5 0 0 0,3-4 344 0 0,-1 4 64 0 0,-5 3 8 0 0,3-9 8 0 0,-3 10-24 0 0,2 0-8 0 0,-6 3 0 0 0,0 0 0 0 0,0 0-240 0 0,0 0 0 0 0,0 0 0 0 0,0 0 0 0 0,0 0 120 0 0,0 0-24 0 0,-10 3-8 0 0,3 5 0 0 0,3 0-88 0 0,-5 3 80 0 0,4 0-80 0 0,-3 5 80 0 0,-5-1-80 0 0,5 2 80 0 0,2 2-80 0 0,-2 6 80 0 0,-1 1-200 0 0,2-1-40 0 0,-1 1 0 0 0,3-2-8 0 0,0 4 168 0 0,1-8 0 0 0,4 4 0 0 0,-4-1 0 0 0,4-5 0 0 0,0-2 0 0 0,-5 3 0 0 0,5-4 0 0 0,5-5 0 0 0,-5 3 0 0 0,0-6 0 0 0,0-7 0 0 0,0 0 232 0 0,0 0 88 0 0,0 0 8 0 0,0 0 8 0 0,0 0-136 0 0,0 0-24 0 0,0 0-8 0 0,0 0 0 0 0,0 0-32 0 0,0-11-8 0 0,0-1 0 0 0,0 1 0 0 0,-5-4-40 0 0,-2 0-16 0 0,-6-5 0 0 0,-1 6 0 0 0,2-5-72 0 0,-5 0 96 0 0,-4 1-96 0 0,-1 3 96 0 0,-4-6-96 0 0,2 8 80 0 0,1 5-80 0 0,2-6 80 0 0,5 9 120 0 0,-3-8 24 0 0,3 11 8 0 0,3-3 0 0 0,13 5-624 0 0,0 0-128 0 0,-13 7-24 0 0,13-7-5407 0 0,-3 9-1073 0 0</inkml:trace>
  <inkml:trace contextRef="#ctx0" brushRef="#br0" timeOffset="1">4712 1076 9528 0 0,'-4'-3'208'0'0,"-1"-5"48"0"0,1-3 0 0 0,4 3 16 0 0,-4-5-272 0 0,0 7 0 0 0,-4-6 0 0 0,2 9 0 0 0,-3-1 736 0 0,6-4 88 0 0,-7 4 16 0 0,3 4 8 0 0,-2 0-280 0 0,0 0-56 0 0,-2 4-16 0 0,2 4 0 0 0,-6 6-216 0 0,-1 5-48 0 0,4-3-9 0 0,-5 10 1 0 0,0 2-72 0 0,-1 1-24 0 0,1-2 0 0 0,0 7 0 0 0,4 1-16 0 0,5-2-8 0 0,-4 0 0 0 0,7-1 0 0 0,1-1-104 0 0,8-5 88 0 0,1-1-88 0 0,3 1 80 0 0,4-6-80 0 0,1-2 0 0 0,10-2 0 0 0,-4-5 64 0 0,4-3-64 0 0,2-5 0 0 0,-1-3 0 0 0,7 0 0 0 0,-2-3 0 0 0,1-9 0 0 0,10 3 0 0 0,-8-10 0 0 0,4 2-224 0 0,-7-2-40 0 0,-8 2-8 0 0,6-2 0 0 0,-2-6 176 0 0,-5 0 96 0 0,-2 2-96 0 0,-7-5 96 0 0,4 1 0 0 0,-11 3 0 0 0,1 5 0 0 0,-5-8 0 0 0,-5 1 0 0 0,1-5 0 0 0,-5 4 88 0 0,-3 1-88 0 0,-2-1 72 0 0,2 5-72 0 0,0-2 0 0 0,-6 5 72 0 0,0-2-72 0 0,2 1 96 0 0,-4 5-96 0 0,2 3 96 0 0,-4 2-96 0 0,5-2-88 0 0,1 5 24 0 0,-6 3 0 0 0,4 4 64 0 0,2 0-80 0 0,-6 4 80 0 0,6 3-80 0 0,3 5-312 0 0,-5-2-63 0 0,1 2-17 0 0</inkml:trace>
  <inkml:trace contextRef="#ctx0" brushRef="#br0" timeOffset="2">12761 1268 2304 0 0,'-5'-7'200'0'0,"5"-2"-200"0"0,5 2 0 0 0,-5-5 0 0 0,-5 5 984 0 0,5-5 152 0 0,0 2 32 0 0,0-2 8 0 0,0 0-352 0 0,0 1-72 0 0,0 11-16 0 0,0 0 0 0 0,-4-8-24 0 0,-1 5-8 0 0,1 0 0 0 0,4 3 0 0 0,0 0-192 0 0,-8-5-32 0 0,-1 10-16 0 0,-3-2 0 0 0,-1 0-32 0 0,4 10-8 0 0,-5-3 0 0 0,2 10-1 0 0,0-7-47 0 0,0 11-16 0 0,-2-4 0 0 0,5-1 0 0 0,1-1-160 0 0,-1 3-32 0 0,0-2-8 0 0,7 4 0 0 0,-7 1-48 0 0,4-6-16 0 0,1 5 0 0 0,4 8 0 0 0,4-9-96 0 0,1 1 0 0 0,-1-1 0 0 0,1-3 0 0 0,2-3 0 0 0,6 1 88 0 0,-5-12-88 0 0,6 8 80 0 0,2-7-80 0 0,1-6 0 0 0,-1 0 0 0 0,8 0 0 0 0,-4-4 0 0 0,1-3 64 0 0,5-1-64 0 0,-1 3 0 0 0,0-12 0 0 0,3 1 0 0 0,-8 3 0 0 0,6-6 0 0 0,-6 3 0 0 0,-2-6 0 0 0,-1-2 0 0 0,-3 1 0 0 0,-2 6 0 0 0,0-7 0 0 0,-6 0 0 0 0,-4 1 0 0 0,-2 2 0 0 0,0-1 0 0 0,-2-5 64 0 0,-4 0-64 0 0,-6 3 0 0 0,0 5 0 0 0,-2 5 0 0 0,1 4 0 0 0,-9-3 0 0 0,7 2 0 0 0,-7 2-72 0 0,5 4 72 0 0,-1 1-160 0 0,2-1 32 0 0,3 1 0 0 0,-5 1 0 0 0,1 6-168 0 0,-1 1-32 0 0,2 5-8 0 0,4-4 0 0 0,3 4-256 0 0,1-1-47 0 0,4-1-17 0 0,-4 2 0 0 0</inkml:trace>
  <inkml:trace contextRef="#ctx0" brushRef="#br0" timeOffset="3">4695 1486 3680 0 0,'0'0'328'0'0,"0"0"-264"0"0,0 0-64 0 0,0 0 0 0 0,0 0 1216 0 0,0 0 232 0 0,0 0 48 0 0,0 0 8 0 0,0 0-536 0 0,0 0-104 0 0,0 0-16 0 0,-10 10-8 0 0,8 1-232 0 0,2 4-40 0 0,0-1-16 0 0,-5 6 0 0 0,5 3-232 0 0,-4 0-56 0 0,4 0-8 0 0,0-1-1 0 0,0 2-95 0 0,4-2-32 0 0,-4 0 0 0 0,5 4 0 0 0,-3-2-64 0 0,-2-2-64 0 0,0 2 72 0 0,6 2-72 0 0,-2-7 64 0 0,0 4-64 0 0,-4-8 0 0 0,4 4 0 0 0,1 0 160 0 0,-1-8-8 0 0,0 2-8 0 0,-4 2 0 0 0,0-15-264 0 0,4 10-48 0 0,-4-10-16 0 0,0 0 0 0 0,0 0-128 0 0,0 0-24 0 0,0 0-7 0 0,0 0-4057 0 0,0 0-816 0 0</inkml:trace>
  <inkml:trace contextRef="#ctx0" brushRef="#br0" timeOffset="4">4401 1792 11600 0 0,'0'0'256'0'0,"0"0"48"0"0,0 0 16 0 0,0 0 8 0 0,0 0-264 0 0,0 0-64 0 0,0 0 0 0 0,0 0 0 0 0,7 0 368 0 0,7 0 56 0 0,3 3 16 0 0,0 1 0 0 0,5-4-56 0 0,4 4 0 0 0,-7 0-8 0 0,8-4 0 0 0,-2-4-208 0 0,4 4-40 0 0,-7-4-1 0 0,7 4-7 0 0,-1 0-40 0 0,-3-4-8 0 0,5 4 0 0 0,-11 0 0 0 0,8-8-152 0 0,-6 6-32 0 0,2 2-8 0 0</inkml:trace>
  <inkml:trace contextRef="#ctx0" brushRef="#br0" timeOffset="5">8180 1708 9216 0 0,'0'-19'816'0'0,"0"19"-656"0"0,0 0-160 0 0,0 0 0 0 0,0 0 480 0 0,0 0 56 0 0,0 0 8 0 0,0 0 8 0 0,0 0-96 0 0,0 0-16 0 0,0 0-8 0 0,4 12 0 0 0,1-5-208 0 0,-5-7-32 0 0,0 0-16 0 0,0 12 0 0 0,4-2-48 0 0,-4 6-16 0 0,0-9 0 0 0,0 5 0 0 0,-4 0 40 0 0,4-2 8 0 0,4 1 0 0 0,-4 2 0 0 0,-9-7-160 0 0,5 2 0 0 0,8-3 0 0 0,-4 1 0 0 0,0-6 0 0 0,0 0 0 0 0,0 0 0 0 0,0 0 0 0 0,0 0 0 0 0,0 0 0 0 0,0 0 0 0 0,0 0 0 0 0,0 0 0 0 0,9-3 0 0 0,0-5 0 0 0,-1 0 0 0 0,2 2 0 0 0,2-7 96 0 0,-12 7-8 0 0,3 1 0 0 0,2-3 32 0 0,4 1 7 0 0,-5 0 1 0 0,5-1 0 0 0,-2 4-32 0 0,2 0-8 0 0,-4-4 0 0 0,6 1 0 0 0,-11 7-24 0 0,0 0-64 0 0,10-4 96 0 0,-10 4-32 0 0,0 0-64 0 0,0 0 96 0 0,0 0-96 0 0,0 0 96 0 0,13 4-96 0 0,-13-4 0 0 0,0 0 0 0 0,0 0 64 0 0,8 7-64 0 0,-8-7 0 0 0,10 5 0 0 0,-10-5 0 0 0,3 7 0 0 0,-3-7 0 0 0,9 4 0 0 0,-9-4 0 0 0,0 0 0 0 0,0 0 64 0 0,4 8-64 0 0,-4-8 0 0 0,0 0 0 0 0,0 0 0 0 0,0 0 0 0 0,0 0 0 0 0,0 0 64 0 0,13 0-64 0 0,-13 0 64 0 0,13-8-64 0 0,-6 0 152 0 0,2-3-16 0 0,0 0 0 0 0,-1-1 0 0 0,1 1 48 0 0,-5-1 8 0 0,0 5 0 0 0,6-5 0 0 0,-10 12-64 0 0,8-7-16 0 0,-4-4 0 0 0,-4 11 0 0 0,0 0-112 0 0,0 0 72 0 0,0 0-72 0 0,0 0 64 0 0,0 0-64 0 0,18 0 0 0 0,-18 0 0 0 0,12 3 64 0 0,-12-3-64 0 0,13 8 0 0 0,-6-1 0 0 0,3 1 0 0 0,-2 0-120 0 0,0-1 16 0 0,-4 1 0 0 0,5-1 0 0 0,-5 4-312 0 0,6-3-56 0 0,-2 0-8 0 0,1 0-4367 0 0,-6-1-873 0 0</inkml:trace>
  <inkml:trace contextRef="#ctx0" brushRef="#br0" timeOffset="6">8788 1708 10136 0 0,'-17'-7'448'0'0,"17"7"96"0"0,0 0-440 0 0,0 0-104 0 0,0 0 0 0 0,0 0 0 0 0,-3-5 664 0 0,3 5 104 0 0,0 0 32 0 0,0 0 0 0 0,-10 0-136 0 0,10 0-24 0 0,0 0-8 0 0,0 0-1 0 0,0 0-327 0 0,0 0-64 0 0,0 8-16 0 0,6 3 0 0 0,1 4-152 0 0,-2 1-72 0 0,-5-9 64 0 0,5 8-64 0 0,2 4 0 0 0,3-4 0 0 0,-10 0-96 0 0,4-2 96 0 0,5 1-528 0 0,-6-3-48 0 0,2 2 1 0 0</inkml:trace>
  <inkml:trace contextRef="#ctx0" brushRef="#br0" timeOffset="7">9390 1761 1840 0 0,'0'0'160'0'0,"0"0"-160"0"0,0 0 0 0 0,0 0 0 0 0,0 0 1304 0 0,0 0 224 0 0,0 0 40 0 0,0 0 16 0 0,0 0-600 0 0,0 0-120 0 0,0 0-32 0 0,0 0 0 0 0,0 0-112 0 0,0 0-24 0 0,0 0-8 0 0,0 0 0 0 0,13 0-200 0 0,-5 0-40 0 0,1-4 0 0 0,-9 4-8 0 0,0 0-168 0 0,8 4-33 0 0,0 0-7 0 0,6 4 0 0 0,-14-8-16 0 0,3 6-8 0 0,12-1 0 0 0,-3 6 0 0 0,-4 0-112 0 0,0-3-16 0 0,2-1-8 0 0,2 2 0 0 0,5 2-72 0 0,-4-1 0 0 0,-5-2 0 0 0,4 1 0 0 0,6-3 0 0 0,-2 6 0 0 0,-3-4-80 0 0,0-1 80 0 0,0 0 0 0 0,1-2 0 0 0,-14-5 0 0 0,0 0 0 0 0,12 7-160 0 0,-12-7 24 0 0,8 7 0 0 0,-8-7 0 0 0,0 0-408 0 0,0 0-72 0 0,0 0-23 0 0</inkml:trace>
  <inkml:trace contextRef="#ctx0" brushRef="#br0" timeOffset="8">7567 2076 4144 0 0,'0'0'368'0'0,"0"0"-296"0"0,-9-4-72 0 0,9 4 0 0 0,0 0 952 0 0,0 0 168 0 0,0 0 40 0 0,0 0 8 0 0,0 0-816 0 0,0 0-160 0 0,0 0-32 0 0,9-5 0 0 0,-9 5-72 0 0,17-3-16 0 0,-1-1 0 0 0,2 4 0 0 0,3 0 80 0 0,5 0 8 0 0,3 0 8 0 0,2 0 0 0 0,1 0 40 0 0,3 0 8 0 0,3 0 0 0 0,10 0 0 0 0,-2 0-112 0 0,5 0-16 0 0,6 0-8 0 0,1 0 0 0 0,1 0-80 0 0,11 0 0 0 0,3 0 0 0 0,-7 0 64 0 0,3 0 8 0 0,3 0 0 0 0,6 0 0 0 0,3 0 0 0 0,0 0 24 0 0,-9 0 0 0 0,-5-5 0 0 0,6 4 0 0 0,4 1-96 0 0,-13-6 64 0 0,-4 4-64 0 0,-1-3 64 0 0,5 2 32 0 0,0 0 0 0 0,-7-6 0 0 0,-12 5 0 0 0,-10-5 168 0 0,2 3 40 0 0,6-1 8 0 0,-4 3 0 0 0,-19-3 32 0 0,-11 4-242 0 0</inkml:trace>
  <inkml:trace contextRef="#ctx0" brushRef="#br0" timeOffset="9">8286 2288 12528 0 0,'-4'-12'272'0'0,"4"8"56"0"0,-4 1 16 0 0,4-1 8 0 0,0-4-280 0 0,0 8-72 0 0,-4-4 0 0 0,4 4 0 0 0,0 0 416 0 0,0 0 72 0 0,0 0 16 0 0,0 0 0 0 0,0 0-192 0 0,0 0-40 0 0,0 0-9 0 0,0 0 1 0 0,0 0-80 0 0,0 0-24 0 0,0 0 0 0 0,4 12 0 0 0,0-1-72 0 0,-4 1-24 0 0,4-5 0 0 0,-4-7 0 0 0,0 0-64 0 0,0 11 64 0 0,0-11-64 0 0,0 12 64 0 0,6-1-64 0 0,-6-11 0 0 0,0 0 0 0 0,-6 8 0 0 0,2 3 64 0 0,4-11 0 0 0,0 0 0 0 0,0 0 0 0 0,0 0-64 0 0,0 0-136 0 0,0 0 32 0 0,0 0 8 0 0,0 0 96 0 0,0 0 0 0 0,0 0 0 0 0,0 0 80 0 0,0 0-80 0 0,0 0 0 0 0,10-3 0 0 0,1-2-88 0 0,-7-2 88 0 0,6 0 0 0 0,-3 3 64 0 0,3 0-64 0 0,-7-4 0 0 0,1 0 0 0 0,5 1 0 0 0,-9 7 0 0 0,0 0 0 0 0,0 0 0 0 0,4-5 0 0 0,-4 5 0 0 0,0 0 0 0 0,12-2 0 0 0,-12 2 0 0 0,10 0 0 0 0,-10 0 0 0 0,0 0 0 0 0,0 0 0 0 0,0 0 0 0 0,8 7 0 0 0,-8-7 0 0 0,5 7 0 0 0,-5-7 0 0 0,0 0 0 0 0,0 0 0 0 0,0 0 0 0 0,0 0 0 0 0,0 0-64 0 0,0 0 64 0 0,0 0-64 0 0,0 0 64 0 0,0 0 0 0 0,0 0 0 0 0,0 0 0 0 0,0 0 88 0 0,8-3-88 0 0,4-1 0 0 0,-3-3 0 0 0,0-5 64 0 0,-5 8 0 0 0,3-3 0 0 0,-1-1 0 0 0,2 1 0 0 0,-4-1 0 0 0,1 0 0 0 0,3 5 0 0 0,-8 3 0 0 0,4-7 40 0 0,-4 7 8 0 0,0 0 0 0 0,0 0 0 0 0,6-5 128 0 0,-6 5 24 0 0,0 0 8 0 0,0 0 0 0 0,0 0-272 0 0,0 0 0 0 0,3 5 0 0 0,2 5 0 0 0,-1-2 0 0 0,-4 3 0 0 0,4 1 0 0 0,-1-1 0 0 0,2-4 0 0 0,0 5 0 0 0,-5-5 0 0 0,5 5 0 0 0,3-4-280 0 0,-5 3-104 0 0,-3-11-32 0 0,9 12 0 0 0,-1-1-768 0 0,2 0-151 0 0,-2-3-33 0 0,-4-1-8 0 0</inkml:trace>
  <inkml:trace contextRef="#ctx0" brushRef="#br0" timeOffset="10">12830 2246 11544 0 0,'0'0'256'0'0,"0"0"48"0"0,0 0 16 0 0,0 0 0 0 0,0 0-256 0 0,0 0-64 0 0,0 0 0 0 0,0 0 0 0 0,0 0 440 0 0,0 0 72 0 0,0 0 8 0 0,0 11 8 0 0,-4-3-216 0 0,4 3-48 0 0,-6 1-8 0 0,6-5 0 0 0,0-7-624 0 0,0 11-128 0 0,0-2-24 0 0,0 2-5336 0 0</inkml:trace>
  <inkml:trace contextRef="#ctx0" brushRef="#br0" timeOffset="11">12868 2614 4144 0 0,'0'0'368'0'0,"0"0"-296"0"0,0 0-72 0 0,0 0 0 0 0,7 7 1488 0 0,-7-7 280 0 0,5 5 56 0 0,-5-5 16 0 0,0 0-1096 0 0,0 0-216 0 0,0 0-48 0 0,0 0 0 0 0,0 0-256 0 0,0 0-40 0 0,0 0-16 0 0,0 0 0 0 0,0 0-168 0 0,0 7 0 0 0,0-7 0 0 0,5 7 0 0 0,-5-7-384 0 0,4 6-96 0 0,-4-6-8 0 0,0 9-4816 0 0</inkml:trace>
  <inkml:trace contextRef="#ctx0" brushRef="#br0" timeOffset="12">12859 2872 3680 0 0,'0'0'160'0'0,"0"0"40"0"0,0 0-200 0 0,0 0 0 0 0,0 0 0 0 0,0 0 0 0 0,0 0 1880 0 0,3 7 328 0 0,3 3 72 0 0,-6-10 16 0 0,0 0-1304 0 0,0 0-256 0 0,0 0-48 0 0,0 0-16 0 0,0 0-384 0 0,0 0-72 0 0,0 0-25 0 0,0 0 1 0 0,4 6-128 0 0,-4-6-64 0 0,0 0 64 0 0,0 0-64 0 0,8 3-775 0 0,-8-3-201 0 0,10 3-40 0 0,-10-3-8 0 0</inkml:trace>
  <inkml:trace contextRef="#ctx0" brushRef="#br0" timeOffset="13">8729 2280 10968 0 0,'17'-5'480'0'0,"-8"2"112"0"0,-9 3-472 0 0,0 0-120 0 0,0 0 0 0 0,9 0 0 0 0,3 0 288 0 0,-2 0 40 0 0,-10 0 8 0 0,0 0 0 0 0,2-4 88 0 0,-2 4 24 0 0,0 0 0 0 0,0 0 0 0 0,0 0-160 0 0,0 0-24 0 0,10 7-8 0 0,-6 5 0 0 0,-8-5-152 0 0,-1 5-33 0 0,5-1-7 0 0,5 5 0 0 0,-5-9-64 0 0,-5 5 0 0 0,5-12 72 0 0,0 11-72 0 0,5 0 0 0 0,-5-11 72 0 0,-5 12-72 0 0,5-12 0 0 0,0 0 168 0 0,0 0-16 0 0,0 0-8 0 0,0 0 0 0 0,5 7 0 0 0,-5-7 0 0 0,0 0 0 0 0,4 11 0 0 0,-4-11-48 0 0,9 7-16 0 0,8-7 0 0 0,-4 5 0 0 0,-13-5-80 0 0,0 0-96 0 0,19 0 16 0 0,-1-5-7159 0 0</inkml:trace>
  <inkml:trace contextRef="#ctx0" brushRef="#br0" timeOffset="14">7653 2476 9760 0 0,'-23'-7'432'0'0,"15"7"88"0"0,-2 0-416 0 0,2 0-104 0 0,1-3 0 0 0,7 3 0 0 0,0 0 0 0 0,0 0 0 0 0,0 0 0 0 0,0 0 0 0 0,0 0-96 0 0,0 0 16 0 0,0 0 0 0 0,0 0 0 0 0,-9 8 80 0 0,9-8 0 0 0,0 0 0 0 0,0 0 0 0 0,9 0 384 0 0,6 2 32 0 0,3 2 16 0 0,5-4 0 0 0,-3 4-216 0 0,10 0-48 0 0,4-4-8 0 0,4 0 0 0 0,1 0-96 0 0,3-4-64 0 0,6 4 64 0 0,2-4-64 0 0,5 0 64 0 0,11 4-64 0 0,14 0 64 0 0,-3 0-64 0 0,3-2 192 0 0,1 2 0 0 0,-1 0 0 0 0,1-5 0 0 0,1 2-192 0 0,-2-3-144 0 0,6 4 24 0 0,-1-1 8 0 0,-12 3 176 0 0,-1 0 40 0 0,4-9 8 0 0,-3 9 0 0 0,-1-4-112 0 0,-8-3 0 0 0,-8-1 0 0 0,7 4 0 0 0,2-3 0 0 0,-6 3 0 0 0,-12-4 0 0 0,2 0 0 0 0,0 5 64 0 0,-11 0 48 0 0,-4 3 8 0 0,-9-4 0 0 0,6 0 104 0 0,-9 0 16 0 0,-1 4 8 0 0,-5 0 0 0 0,-6 0-72 0 0,3-4-16 0 0,-1 4 0 0 0,-12 0 0 0 0,0 0-88 0 0,0 0-72 0 0,0 0 96 0 0,0 0-96 0 0,0 0-768 0 0,-17 4-200 0 0,-5-4-48 0 0,0 4-8 0 0</inkml:trace>
  <inkml:trace contextRef="#ctx0" brushRef="#br0" timeOffset="15">7597 2531 2304 0 0,'0'0'200'0'0,"0"0"-200"0"0,-9-5 0 0 0,9 5 0 0 0,5-8 1696 0 0,-5 8 304 0 0,0 0 56 0 0,0 0 16 0 0,0 0-1048 0 0,0 0-200 0 0,-9-3-48 0 0,9 3-8 0 0,0 0-216 0 0,0 0-40 0 0,0 0-16 0 0,0 0 0 0 0,0 0-232 0 0,9-4-40 0 0,-2 4-17 0 0,2 4 1 0 0,0 4-112 0 0,3 0-32 0 0,5-2 0 0 0,5 2 0 0 0,-6 4 104 0 0,7-5 24 0 0,-3 4 0 0 0,7-4 0 0 0,-7 6-104 0 0,5-3-24 0 0,-1 2 0 0 0,-4 0 0 0 0,6-5-64 0 0,-6 1 0 0 0,7 0 0 0 0,-11-2 0 0 0,5-2 64 0 0,0-1-64 0 0,-3 3 64 0 0,-6-3-64 0 0,-2 0 64 0 0,2-3-64 0 0,0 0 0 0 0,2 0 64 0 0,-14 0-64 0 0,0 0 0 0 0,9 0 0 0 0,-2 4 64 0 0,-7-4-136 0 0,0 0-32 0 0,0 0-8 0 0,0 0 0 0 0,8 0-1264 0 0,-8 0-247 0 0</inkml:trace>
  <inkml:trace contextRef="#ctx0" brushRef="#br0" timeOffset="16">4878 2715 10304 0 0,'0'0'224'0'0,"0"0"56"0"0,0 0 8 0 0,0 0 0 0 0,0 0-288 0 0,0 0 0 0 0,0 0 0 0 0,0 0 0 0 0,0 0 704 0 0,0 0 96 0 0,0 0 8 0 0,-5 7 8 0 0,2 2-528 0 0,3-9-96 0 0,0 0-32 0 0,0 7 0 0 0,-6 1-160 0 0,6 0 0 0 0,0-8 0 0 0,0 6 0 0 0,-7 7-584 0 0,7-7-152 0 0,-5 13-32 0 0,5-1-8 0 0</inkml:trace>
  <inkml:trace contextRef="#ctx0" brushRef="#br0" timeOffset="17">4784 3129 2304 0 0,'0'0'200'0'0,"0"0"-200"0"0,0 0 0 0 0,0 0 0 0 0,0 0 2032 0 0,0 0 368 0 0,0 0 64 0 0,4 7 24 0 0,-4-7-1640 0 0,5 7-328 0 0,-5-7-64 0 0,0 0-8 0 0,0 0 32 0 0,0 0 0 0 0,0 0 8 0 0,5 7 0 0 0,-5-7-392 0 0,0 0-96 0 0,0 0 0 0 0,2 12 0 0 0,-2-4-848 0 0,5 0-192 0 0,0 0-40 0 0,-5-1-8 0 0</inkml:trace>
  <inkml:trace contextRef="#ctx0" brushRef="#br0" timeOffset="18">8462 2924 11312 0 0,'0'0'504'0'0,"0"0"104"0"0,0 0-488 0 0,0 0-120 0 0,0 0 0 0 0,0 0 0 0 0,0 0 440 0 0,0 0 64 0 0,0 0 8 0 0,0 0 8 0 0,0 0-128 0 0,0 7-24 0 0,5 5-8 0 0,-5 0 0 0 0,0-2-192 0 0,0 1-40 0 0,-5 1-1 0 0,5-12-7 0 0,0 7-120 0 0,0 6 88 0 0,0-7-88 0 0,0 7 80 0 0,0-13-80 0 0,-5 9 0 0 0,5 1 0 0 0,0-10 64 0 0,0 0-64 0 0,0 0 0 0 0,0 0 0 0 0,0 0 64 0 0,0 0-64 0 0,0 0 0 0 0,0 0 0 0 0,0 0-88 0 0,0 0 0 0 0,0 0 0 0 0,0 0 0 0 0,0 0 1 0 0,10-5 87 0 0,-8 1-80 0 0,8 3 80 0 0,-6-5-80 0 0,-4 6 80 0 0,9-8 0 0 0,-5 0 0 0 0,-1 2 0 0 0,7 1 0 0 0,-6-3 0 0 0,0 1 0 0 0,-4 7 0 0 0,0 0 0 0 0,0 0 0 0 0,0 0 64 0 0,8-4-64 0 0,-8 4 0 0 0,0 0 0 0 0,4 4 0 0 0,-4-4 64 0 0,0 0 15 0 0,0 0 9 0 0,9 7 0 0 0,-9 1 0 0 0,0-8-88 0 0,4 11 0 0 0,1-3 0 0 0,-5-8 64 0 0,0 0-64 0 0,0 0 64 0 0,0 0-64 0 0,0 0 64 0 0,0 0-64 0 0,0 0 0 0 0,0 0 0 0 0,0 0 64 0 0,0 0-64 0 0,0 0 0 0 0,0 0 0 0 0,8 5 0 0 0,-8-5 0 0 0,9 0 0 0 0,-1 0 72 0 0,2-5-72 0 0,-10 5 104 0 0,3-8-8 0 0,5 2-8 0 0,1-2 0 0 0,1 0 64 0 0,-4 0 8 0 0,3-3 8 0 0,-4 0 0 0 0,7 6-24 0 0,-2-2-8 0 0,-6 7 0 0 0,8-4 0 0 0,-8 4-40 0 0,5-3 0 0 0,-9 3-8 0 0,0 0 0 0 0,4 0-88 0 0,6 3 80 0 0,-10 1-80 0 0,0-4 80 0 0,0 0-80 0 0,2 12 0 0 0,3-1 0 0 0,4 0 0 0 0,-9-3-104 0 0,0-8-40 0 0,4 11-8 0 0,1-3 0 0 0,0 0-328 0 0,-5 3-72 0 0,3 0-16 0 0,1 1-6287 0 0</inkml:trace>
  <inkml:trace contextRef="#ctx0" brushRef="#br0" timeOffset="19">9552 2938 6448 0 0,'-40'-7'288'0'0,"40"7"56"0"0,0 0-280 0 0,0 0-64 0 0,-2 0 0 0 0,-7 0 0 0 0,9 0 1024 0 0,0 0 184 0 0,0 0 40 0 0,0 0 0 0 0,-9 0-856 0 0,9 0-168 0 0,14 5-40 0 0,-8-3-8 0 0,-6-2 136 0 0,0 0 24 0 0,10 8 8 0 0,8 1 0 0 0,-10-2-24 0 0,0 4-8 0 0,1-4 0 0 0,3 5 0 0 0,9-4-120 0 0,2-1-32 0 0,-23-7 0 0 0,16 7 0 0 0,4 1-88 0 0,-2 0-72 0 0,0-1 96 0 0,-10 1-96 0 0,3-4 64 0 0,4 3-64 0 0,1 5 0 0 0,-2-8 0 0 0,-14-4 0 0 0,12 7 64 0 0,4-2-64 0 0,-1 2 0 0 0,-15-7 0 0 0,12 3-72 0 0,-4 1-8 0 0,5 4 0 0 0,4-4-272 0 0,-17-4-64 0 0,0 0 0 0 0,0 0-5632 0 0</inkml:trace>
  <inkml:trace contextRef="#ctx0" brushRef="#br0" timeOffset="20">8883 3003 4144 0 0,'18'-12'368'0'0,"-18"12"-296"0"0,0 0-72 0 0,0 0 0 0 0,0 0 1520 0 0,2-7 288 0 0,8-1 56 0 0,-10 8 16 0 0,-18-4-1368 0 0,14-3-264 0 0,14-1-56 0 0,-10 8-16 0 0,0 0 200 0 0,0 0 40 0 0,0 0 0 0 0,12 0 8 0 0,-8 0-48 0 0,-4 0-16 0 0,0 0 0 0 0,14 8 0 0 0,2-1-296 0 0,-16-7-64 0 0,-9 4 0 0 0,9-4 0 0 0,9 8 0 0 0,0-1 96 0 0,-9 5-24 0 0,0-12-8 0 0,-9 4-64 0 0,9-4-88 0 0,9 7 24 0 0,-18-2 0 0 0,-13 2-152 0 0,10 2-24 0 0,12-9-8 0 0,0 0 0 0 0,-10 5 120 0 0,8 0 16 0 0,2-5 8 0 0,8 8 0 0 0,-8-8 104 0 0,0 0 0 0 0,-8 6 0 0 0,8-6-72 0 0,16 0 72 0 0,-16 0 0 0 0,0 0 64 0 0,0 0-64 0 0,8 5 104 0 0,-8-5-8 0 0,0 0-8 0 0,0 0 0 0 0,-8 3 136 0 0,8-3 24 0 0,14 5 8 0 0,-14-5 0 0 0,-10 0-256 0 0,10 0 0 0 0,12 6 0 0 0,-12-6 0 0 0,0 0 80 0 0,0 0-8 0 0,14 8 0 0 0,-1 0 0 0 0,0-5-72 0 0,-13-3 64 0 0,0 0-64 0 0,0 0 64 0 0,20 4-64 0 0,-11 5 0 0 0,-9-3 0 0 0,0-6 0 0 0,0 0 0 0 0,0 0 0 0 0,0 0 0 0 0,-4 13 0 0 0,-5-7 0 0 0,1 2 0 0 0,8-8 0 0 0,-14 7 0 0 0,-6 1-320 0 0,4 0-88 0 0,16-8-8 0 0,-6 11-5704 0 0</inkml:trace>
  <inkml:trace contextRef="#ctx0" brushRef="#br0" timeOffset="21">7932 3189 7368 0 0,'-4'0'656'0'0,"0"0"-528"0"0,0 0-128 0 0,0 0 0 0 0,4 0 968 0 0,0 0 168 0 0,0 0 32 0 0,0 0 8 0 0,0 0-792 0 0,0 0-152 0 0,0 0-32 0 0,0 0-8 0 0,0 0-32 0 0,0 0 0 0 0,8-3-8 0 0,0-2 0 0 0,2 1 112 0 0,1 1 24 0 0,4-5 8 0 0,-4 4 0 0 0,-2 4-104 0 0,7 0-32 0 0,11-4 0 0 0,-1 0 0 0 0,-1 4-88 0 0,5-4-72 0 0,5 2 96 0 0,1-3-96 0 0,8 5 0 0 0,2 0 0 0 0,2 0 0 0 0,-3 0 0 0 0,-2 0 64 0 0,9 0-64 0 0,-1 0 0 0 0,5 0 0 0 0,-7 0 0 0 0,8 0 0 0 0,2 0 0 0 0,2 0 0 0 0,2-3 88 0 0,-7 3-88 0 0,-2 0 79 0 0,2 3-79 0 0,-1-3 72 0 0,-3 0-72 0 0,-6 0 64 0 0,1 0-64 0 0,-4 0 64 0 0,4-3-64 0 0,1-2 0 0 0,-12 5 64 0 0,-5 0-64 0 0,-2-3 96 0 0,10 3-96 0 0,-10 0 96 0 0,-6 0-96 0 0,1 0 0 0 0,6-3 0 0 0,0 3 64 0 0,-7 0 136 0 0,-7 0 24 0 0,5 0 8 0 0,-1 0 0 0 0,-2 0-112 0 0,-1-4-24 0 0,-17 4-8 0 0,0 0 0 0 0,10 0 24 0 0,-10 0 8 0 0,0 0 0 0 0,0 0 0 0 0,0 0 48 0 0,0 0 16 0 0,0 0 0 0 0,0 0 0 0 0,-10 0-96 0 0,6 0-24 0 0,4 0 0 0 0,0 0 0 0 0,-13 4 0 0 0,4-4 0 0 0,9 0 0 0 0,0 0 0 0 0,0 0-248 0 0,-4 0-48 0 0,-3 3-16 0 0,7-3 0 0 0,0 0-1048 0 0,0 0-207 0 0,-22 3-49 0 0,22-3-8 0 0</inkml:trace>
  <inkml:trace contextRef="#ctx0" brushRef="#br0" timeOffset="22">12935 3129 7832 0 0,'0'0'344'0'0,"0"0"72"0"0,0 0-328 0 0,0 0-88 0 0,0 0 0 0 0,0 7 0 0 0,0-7 1056 0 0,0 12 200 0 0,0-12 40 0 0,0 0 8 0 0,0 0-776 0 0,0 0-152 0 0,0 0-32 0 0,0 0-8 0 0,0 0-48 0 0,0 0-16 0 0,0 11 0 0 0,0-11 0 0 0,0 0-880 0 0,0 0-184 0 0</inkml:trace>
  <inkml:trace contextRef="#ctx0" brushRef="#br0" timeOffset="23">8939 3359 11144 0 0,'35'0'240'0'0,"-35"0"48"0"0,-10 0 16 0 0,10 0 16 0 0,13 4-256 0 0,-13-4-64 0 0,-9 0 0 0 0,1 3 0 0 0,8-3 352 0 0,0 0 48 0 0,0 0 16 0 0,-4 5 0 0 0,-13-1 40 0 0,10-3 16 0 0,7-1 0 0 0,0 0 0 0 0,-14 14-232 0 0,9-9-48 0 0,5-5-1 0 0,5 9-7 0 0,-1 3-88 0 0,-4-5-8 0 0,-9 1-8 0 0,9-8 0 0 0,19 2 16 0 0,-19-2 0 0 0,-10 8 0 0 0,10-8 0 0 0,21 9 32 0 0,-8-4 16 0 0,-13-5 0 0 0,0 0 0 0 0,0 0-56 0 0,0 0-16 0 0,12 0 0 0 0,-12 0 0 0 0,0 0-72 0 0,14 2 80 0 0,7 1-80 0 0,-5-3 80 0 0,-16 0-80 0 0,0 0 0 0 0,13-3 0 0 0,1 3 0 0 0,-2-2-408 0 0,-12 2-40 0 0,0 0-16 0 0,13 0 0 0 0,5 0-959 0 0,-18 0-193 0 0,0 0-40 0 0,0 0-8 0 0</inkml:trace>
  <inkml:trace contextRef="#ctx0" brushRef="#br0" timeOffset="24">8479 3405 10592 0 0,'0'0'944'0'0,"0"0"-752"0"0,0 0-192 0 0,0 0 0 0 0,0 0 464 0 0,0 0 56 0 0,8 7 16 0 0,-8-7 0 0 0,4 5-296 0 0,-4-5-56 0 0,8 4-16 0 0,2-1 0 0 0,-6 4 192 0 0,-4-7 40 0 0,0 0 8 0 0,4 9 0 0 0,0-2-176 0 0,-4-7-33 0 0,0 0-7 0 0,0 8 0 0 0,0-8-88 0 0,0 0-16 0 0,0 0-8 0 0,3 5 0 0 0,-3-5-80 0 0,0 0-112 0 0,0 0 24 0 0,5 9 8 0 0,-5-9 80 0 0,0 0 0 0 0,0 0 0 0 0,0 0 0 0 0,0 0 0 0 0,0 0 64 0 0,0 0-64 0 0,0 0 88 0 0,9-4-160 0 0,0-1-32 0 0,-4 0-8 0 0,2 0 0 0 0,-3-4 112 0 0,5 2-96 0 0,4-3 96 0 0,-5 3-96 0 0,-8-1 96 0 0,4 0 0 0 0,10 3 0 0 0,-11 2-72 0 0,1-6 72 0 0,2 8 0 0 0,2-5 0 0 0,2 6 0 0 0,-3-2 0 0 0,2-2 0 0 0,-9 4 96 0 0,0 0-32 0 0,8 0-64 0 0,-8 0 0 0 0,0 0 0 0 0,0 0 64 0 0,8 6 24 0 0,-8-6 8 0 0,0 0 0 0 0,0 7 0 0 0,0-7-96 0 0,-5 12 0 0 0,5-12-96 0 0,0 9 96 0 0,0-9 0 0 0,0 0 0 0 0,0 12 0 0 0,0-12 96 0 0,0 0-96 0 0,0 0 0 0 0,0 0 0 0 0,0 0 0 0 0,0 0 0 0 0,0 0-88 0 0,0 0 88 0 0,0 0-64 0 0,0 0 64 0 0,0 0 0 0 0,0 0 0 0 0,0 0 0 0 0,13 0 0 0 0,-4-5 0 0 0,-1-2 0 0 0,-3 3 0 0 0,4-1 240 0 0,-6 2 16 0 0,11 1 0 0 0,-14 2 0 0 0,0 0-128 0 0,0 0-32 0 0,12 0 0 0 0,-7 0 0 0 0,-5 0-32 0 0,0 0-64 0 0,11 0 88 0 0,-1 0-88 0 0,-1 2 64 0 0,-9-2-64 0 0,0 0 0 0 0,0 0 0 0 0,11 8 0 0 0,-1-4 0 0 0,-10-4 0 0 0,0 0-72 0 0,4 12-248 0 0,0-5-40 0 0,1 0-16 0 0,-5-7-4327 0 0,0 9-873 0 0</inkml:trace>
  <inkml:trace contextRef="#ctx0" brushRef="#br0" timeOffset="25">7924 3530 8288 0 0,'-12'-6'368'0'0,"12"6"80"0"0,-5 0-360 0 0,5 0-88 0 0,-4 6 0 0 0,4-6 0 0 0,0 0 168 0 0,0 0 24 0 0,0 0 0 0 0,0 0 0 0 0,14 6-24 0 0,-7-2 0 0 0,11 1 0 0 0,-1-5 0 0 0,-2 0 288 0 0,12 0 56 0 0,-6 0 16 0 0,14-5 0 0 0,2 1-72 0 0,6 1-8 0 0,-1 0-8 0 0,6-3 0 0 0,7 6-208 0 0,0 0-40 0 0,5 0 0 0 0,-1 0-8 0 0,6-3-96 0 0,3-1-24 0 0,-4 4 0 0 0,12-3 0 0 0,6 3 32 0 0,-10-3 8 0 0,-12-4 0 0 0,4 1 0 0 0,-5 6-104 0 0,5-6-104 0 0,-3 2 16 0 0,-11 1 8 0 0,1-6 80 0 0,0 6 112 0 0,3-1-24 0 0,-10-5-8 0 0,-15 6-80 0 0,2 1 0 0 0,10 2 0 0 0,0 0 0 0 0,-9-5 64 0 0,-2 1-64 0 0,-8-1 96 0 0,-1 5-32 0 0,3 0-64 0 0,-5-2 96 0 0,-19 2-96 0 0,9-6 96 0 0,3 6-96 0 0,-12 0 80 0 0,0 0-80 0 0,0 0 79 0 0,-5 0-174 0 0,-2 0-33 0 0,-6 0 0 0 0,-4 0-4192 0 0,-18 0-840 0 0</inkml:trace>
  <inkml:trace contextRef="#ctx0" brushRef="#br0" timeOffset="26">9062 3469 3224 0 0,'-16'-4'288'0'0,"11"4"-288"0"0,5 0 0 0 0,0 0 0 0 0,0 0 1760 0 0,0 0 304 0 0,0 0 56 0 0,0 0 16 0 0,0 0-952 0 0,0 0-184 0 0,0 0-40 0 0,0 0 0 0 0,0 0-352 0 0,0 0-73 0 0,0 0-15 0 0,0 0 0 0 0,-5 8-152 0 0,5-8-32 0 0,0 0-8 0 0,0 12 0 0 0,-13-2-112 0 0,13 0-24 0 0,9-1-8 0 0,-9-9 0 0 0,-4 10-328 0 0,-1 2-64 0 0,10-3-16 0 0,-1 0-7575 0 0</inkml:trace>
  <inkml:trace contextRef="#ctx0" brushRef="#br0" timeOffset="27">4798 3504 10592 0 0,'0'0'472'0'0,"0"0"96"0"0,0 0-456 0 0,0 0-112 0 0,0 0 0 0 0,0 0 0 0 0,0 0 640 0 0,0 0 96 0 0,0-8 32 0 0,0 8 0 0 0,0 0-8 0 0,0 0 0 0 0,0 0-1 0 0,0 0 1 0 0,0 0-336 0 0,0 0-64 0 0,0 0-8 0 0,0 0-8 0 0,0 0-344 0 0,0 0 0 0 0,0 0 0 0 0,0 0-7655 0 0</inkml:trace>
  <inkml:trace contextRef="#ctx0" brushRef="#br0" timeOffset="28">7899 3540 9760 0 0,'0'0'432'0'0,"0"0"88"0"0,0 0-416 0 0,0 0-104 0 0,0 0 0 0 0,0 0 0 0 0,0 0 640 0 0,0 0 96 0 0,0 0 32 0 0,0 0 0 0 0,0 0-480 0 0,0 0-96 0 0,0 0-24 0 0,0 0 0 0 0,8 0 88 0 0,1 5 8 0 0,-5 2 8 0 0,4-5 0 0 0,6 5-48 0 0,-2-6-16 0 0,2 7 0 0 0,2 3-1 0 0,-3-2-95 0 0,4-2-16 0 0,8-4-8 0 0,-3 1 0 0 0,0 8-24 0 0,-2-1 0 0 0,6-5 0 0 0,-1 4 0 0 0,-3-1-64 0 0,4 1 64 0 0,-1-3-64 0 0,-4 0 64 0 0,5 7-64 0 0,-7-9 64 0 0,10 3-64 0 0,-10-1 64 0 0,6-3-64 0 0,-3 1 0 0 0,-3-2 0 0 0,1 4 0 0 0,-3-1 0 0 0,-5-6-72 0 0,5 0 72 0 0,-3 0 0 0 0,-14 0-456 0 0,11 0-39 0 0,4-6-9 0 0</inkml:trace>
  <inkml:trace contextRef="#ctx0" brushRef="#br0" timeOffset="29">4912 3844 11256 0 0,'0'0'496'0'0,"0"0"112"0"0,0 0-488 0 0,0 0-120 0 0,0 0 0 0 0,0 0 0 0 0,0 0 344 0 0,0 0 40 0 0,0 0 16 0 0,0 0 0 0 0,0 0-304 0 0,0 0-96 0 0,0 0 64 0 0,3 4-64 0 0,6-1 0 0 0,-9-3-88 0 0,0 0 16 0 0,20 0-5544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5:48:32.754"/>
    </inkml:context>
    <inkml:brush xml:id="br0">
      <inkml:brushProperty name="width" value="0.1" units="cm"/>
      <inkml:brushProperty name="height" value="0.1" units="cm"/>
      <inkml:brushProperty name="color" value="#7F7F7F"/>
      <inkml:brushProperty name="fitToCurve" value="1"/>
    </inkml:brush>
  </inkml:definitions>
  <inkml:trace contextRef="#ctx0" brushRef="#br0">19933 14167 11056 0 0,'-8'0'488'0'0,"8"0"104"0"0,0 0-472 0 0,-5 4-120 0 0,4 0 0 0 0,-6 3 0 0 0,1 2 208 0 0,0 3 16 0 0,6 1 8 0 0,-5 3 0 0 0,-2-2-144 0 0,3 4-88 0 0,2 1 96 0 0,-2 3-96 0 0,-1-2 144 0 0,2 5-24 0 0,-2-3-8 0 0,1 5 0 0 0,4-3 96 0 0,-4 3 16 0 0,-5 1 8 0 0,3 4 0 0 0,4 0 32 0 0,-2 4 8 0 0,-5 0 0 0 0,3-1 0 0 0,-5 3-80 0 0,6-1-8 0 0,-3-1-8 0 0,0 1-1 0 0,-5-1-111 0 0,5 0-64 0 0,-1 0 80 0 0,2-2-80 0 0,-4-1 64 0 0,1-5-64 0 0,2-2 0 0 0,5-3 0 0 0,-4 0 0 0 0,2-4 0 0 0,-2-2 0 0 0,4-5 0 0 0,-2 1 0 0 0,4-4 0 0 0,-1 0 0 0 0,5-4 0 0 0,3 0-120 0 0,-1-3-16 0 0,-5-2-7 0 0,0 0-4233 0 0,4-7-840 0 0</inkml:trace>
  <inkml:trace contextRef="#ctx0" brushRef="#br0" timeOffset="1">11430 14299 6704 0 0,'0'0'296'0'0,"0"0"64"0"0,0 0-288 0 0,0 0-72 0 0,0 0 0 0 0,0 0 0 0 0,0-3 200 0 0,1-1 24 0 0,5 1 8 0 0,-3 0 0 0 0,2 0 256 0 0,0 3 56 0 0,0-2 0 0 0,4-1 8 0 0,1 3 48 0 0,4-3 8 0 0,1 1 0 0 0,1 1 0 0 0,4-3-248 0 0,-1 1-40 0 0,-1-1-16 0 0,3 3 0 0 0,0-2-160 0 0,3 0-32 0 0,-1 3-8 0 0,1-2 0 0 0,-3 1-8 0 0,2 1-8 0 0,1-3 0 0 0,-5 2 0 0 0,6-1-8 0 0,-3-2 0 0 0,0 2 0 0 0,2 1 0 0 0,0-2-80 0 0,-2 0 0 0 0,5 0 0 0 0,-7 0 0 0 0,-1-1 0 0 0,1 2 0 0 0,-4 1 0 0 0,2-1 64 0 0,-1-1 80 0 0,-3 2 16 0 0,-1-1 0 0 0,3 2 0 0 0,-7 0 32 0 0,3 2 16 0 0,-2-2-1 0 0,0 1 1 0 0,-1 4-80 0 0,-1-4-24 0 0,0 1 0 0 0,2 2 0 0 0,-2 2-8 0 0,0 0-8 0 0,-2-1 0 0 0,2 3 0 0 0,-5-3 8 0 0,1 4 0 0 0,0 1 0 0 0,1-2 0 0 0,-1 1-32 0 0,-2-2 0 0 0,2 3 0 0 0,-1-2 0 0 0,-1 1-64 0 0,-2-1 0 0 0,0 0 0 0 0,0 3 0 0 0,0-4-160 0 0,0-1-56 0 0,0 0-8 0 0,-2 3 0 0 0,2-5-927 0 0,0-1-185 0 0,-7 1-40 0 0,1 0 0 0 0</inkml:trace>
  <inkml:trace contextRef="#ctx0" brushRef="#br0" timeOffset="2">19919 14232 9672 0 0,'11'-2'424'0'0,"-5"-1"96"0"0,-5 3-416 0 0,5 0-104 0 0,-3-4 0 0 0,6 3 0 0 0,1 1 320 0 0,-2 0 48 0 0,-8 0 8 0 0,7 0 0 0 0,6 1 72 0 0,-2 3 8 0 0,-3-1 8 0 0,-1 2 0 0 0,3 1-128 0 0,-1-1-24 0 0,-3 4-8 0 0,7 4 0 0 0,-5-4-40 0 0,3 6-8 0 0,-1 2 0 0 0,1 2 0 0 0,-1 0-128 0 0,-1 2-33 0 0,-1 1-7 0 0,3 1 0 0 0,-2 5-88 0 0,-4-2 0 0 0,2 3 72 0 0,0-1-72 0 0,-1 4 0 0 0,-1 2 64 0 0,0-1-64 0 0,0 1 0 0 0,-1-4 0 0 0,-2 1 64 0 0,1-1-64 0 0,-2-4 0 0 0,2 3 0 0 0,-1-5 0 0 0,-1-1 0 0 0,-1 3 0 0 0,3-3 0 0 0,-2-2 0 0 0,-1-2 0 0 0,3 1 0 0 0,-3-1 0 0 0,0-3 64 0 0,2 2-64 0 0,-2-3 0 0 0,2-2 0 0 0,-2-3 0 0 0,4 3 0 0 0,-1-4 64 0 0,-3 1-64 0 0,1-1 64 0 0,2-2-64 0 0,-1 1 64 0 0,3-1-64 0 0,-4-1 0 0 0,2-1 0 0 0,1-2 64 0 0,-3-2-64 0 0,-1-1 0 0 0,2 5-64 0 0,-2-5 64 0 0,0 0-448 0 0,0 0-39 0 0,0 0-17 0 0,5-5 0 0 0</inkml:trace>
  <inkml:trace contextRef="#ctx0" brushRef="#br0" timeOffset="3">11518 14357 2304 0 0,'0'0'96'0'0,"0"0"32"0"0,0-4-128 0 0,0 4 0 0 0,-2-5 0 0 0,2 5 0 0 0,0 0 1256 0 0,-2-6 232 0 0,-3 3 48 0 0,5-1 0 0 0,0 4-736 0 0,-6-1-144 0 0,1-4-32 0 0,1 5-8 0 0,-5 0 40 0 0,3 0 8 0 0,-1 0 0 0 0,1 2 0 0 0,-2 1-360 0 0,1 1-72 0 0,0-3-8 0 0,1 2-8 0 0,-3 3-80 0 0,2 0-8 0 0,-5 0-8 0 0,2 2 0 0 0,-1-1-32 0 0,-2 2-8 0 0,2 2 0 0 0,-5-1 0 0 0,2 2 48 0 0,0-2 16 0 0,-5 4 0 0 0,5-1 0 0 0,0 0-48 0 0,2 2 0 0 0,1-4-8 0 0,-1 3-1 0 0,2 1-87 0 0,5-2 96 0 0,-2 3-96 0 0,1-2 96 0 0,1 1-96 0 0,0-2 80 0 0,3 0-80 0 0,-1 1 80 0 0,3-1-80 0 0,0 0 96 0 0,0 1-96 0 0,3-2 96 0 0,1 1-96 0 0,0-1 80 0 0,0 2-80 0 0,0-4 80 0 0,3 2-80 0 0,0-3 0 0 0,0 2 0 0 0,1 1 64 0 0,-1-2-64 0 0,4-1 0 0 0,0 0 0 0 0,2 1 0 0 0,0 0 0 0 0,-3-2 0 0 0,3 0 0 0 0,0-2 64 0 0,-2 1-64 0 0,5-1 0 0 0,-2-3 0 0 0,4 1 0 0 0,-3 0 0 0 0,1-2 0 0 0,3 0 0 0 0,1-1 0 0 0,1 2 0 0 0,3-3 0 0 0,-4 0 0 0 0,4 0 0 0 0,1 0 0 0 0,-1 0 0 0 0,-1 2 0 0 0,-1-1 0 0 0,-1-1 0 0 0,4 0 0 0 0,-5 2 0 0 0,1-2 0 0 0,1 2 0 0 0,-2 0 0 0 0,5-1 0 0 0,-4 4 0 0 0,-4-4 0 0 0,2 4 64 0 0,0-4-64 0 0,3 2 0 0 0,-6 1 0 0 0,1 0 64 0 0,3 2-64 0 0,-4-1 0 0 0,2 1 0 0 0,-3 1 0 0 0,-3-2 0 0 0,3 2 0 0 0,-1 0 0 0 0,-3 2 0 0 0,0 0 0 0 0,1-1 0 0 0,1-2 0 0 0,-2 3 64 0 0,2 0-64 0 0,-3-3 0 0 0,-2 3 144 0 0,1 1-16 0 0,-1-3 0 0 0,-1 0 0 0 0,2 1-128 0 0,-3 0 0 0 0,3-1 0 0 0,-3 1 0 0 0,-3 1 0 0 0,2 1 0 0 0,-5-4 0 0 0,2 3 0 0 0,0-2 0 0 0,-2 0 0 0 0,0 1 0 0 0,-2 0 0 0 0,-3-1 0 0 0,3 1 0 0 0,-4-2 0 0 0,3-1 0 0 0,-3-1 0 0 0,5 3 0 0 0,-6-1 0 0 0,2-2 0 0 0,-3 1 80 0 0,1-1-16 0 0,-1 2 0 0 0,0-2 0 0 0,0 0-64 0 0,-3-3 0 0 0,2 4 0 0 0,2-4 0 0 0,-5 3 0 0 0,2-3 64 0 0,-2 1-64 0 0,1-2 64 0 0,-4 5-64 0 0,1-4 0 0 0,-2 0 0 0 0,-1-1 64 0 0,2 3-64 0 0,-1-3 0 0 0,-3 0 0 0 0,2 0 0 0 0,2 2 0 0 0,-1 0 0 0 0,-1-2 0 0 0,3 0 64 0 0,-2 0-64 0 0,4-2 0 0 0,-1 2 0 0 0,2 0 0 0 0,-3 2 0 0 0,1-2 0 0 0,-1 0 0 0 0,1 0 0 0 0,0 0 0 0 0,-2 0 0 0 0,3 0 0 0 0,-3-2 0 0 0,1 2 0 0 0,-4 0 0 0 0,-1 0 0 0 0,4 0 0 0 0,-2 0 0 0 0,-1-2 0 0 0,2 2 0 0 0,2-3 0 0 0,-3 2 0 0 0,0 1 0 0 0,-1-1 0 0 0,2-3 0 0 0,-1 3 0 0 0,0 1 64 0 0,0-2-64 0 0,1 2 0 0 0,0-1 0 0 0,1 1 0 0 0,-2 0 0 0 0,-1 0 0 0 0,-1 0 0 0 0,2 0 0 0 0,3 1 0 0 0,0 1 0 0 0,1-2 0 0 0,-2 5 0 0 0,4-4 0 0 0,0-1 0 0 0,1 1 0 0 0,1-1 0 0 0,6 3 0 0 0,0-3 64 0 0,-1 0-64 0 0,-1 0 0 0 0,2 0 0 0 0,3 0 0 0 0,0 0 0 0 0,0 0 0 0 0,0 0 0 0 0,0 0 0 0 0,-3-4-64 0 0,6-1-32 0 0,0 2-8 0 0,4-2 0 0 0,-2 1-1064 0 0,1-3-207 0 0</inkml:trace>
  <inkml:trace contextRef="#ctx0" brushRef="#br0" timeOffset="4">20483 14567 8840 0 0,'0'0'384'0'0,"0"0"96"0"0,2-2-384 0 0,2-1-96 0 0,0 2 0 0 0,3 0 0 0 0,0-2 0 0 0,0 2-88 0 0,2-1 24 0 0,0-1 0 0 0,2 3 64 0 0,2 0 0 0 0,1-3 64 0 0,2 2-64 0 0,-5-3 360 0 0,4 4 40 0 0,0 0 8 0 0,2 0 0 0 0,2 0-16 0 0,-1 0 0 0 0,-2 0 0 0 0,2 0 0 0 0,1 0-72 0 0,-2 0-8 0 0,-2 0-8 0 0,-1 0 0 0 0,-1 0-208 0 0,-3 0-32 0 0,3 4-64 0 0,-2-3 88 0 0,-1 2-88 0 0,1-3 0 0 0,-3 3 72 0 0,1 0-72 0 0,-1 1 96 0 0,-1 0-8 0 0,-1 0-8 0 0,0 2 0 0 0,-2-1-8 0 0,3 1 0 0 0,-1 1 0 0 0,-1 1 0 0 0,-1 1-72 0 0,0 1 96 0 0,-1 0-96 0 0,-2 1 96 0 0,4 2-96 0 0,-2 0 0 0 0,-3-3 0 0 0,1 4 64 0 0,1 0-64 0 0,0-1 0 0 0,-4 0 0 0 0,2-2 64 0 0,-3 0 80 0 0,3 1 16 0 0,0-2 0 0 0,-3-1 0 0 0,0 0-160 0 0,1 1 0 0 0,1-3 0 0 0,1 1 0 0 0,-5-1-96 0 0,3-2 8 0 0,-1 1 0 0 0,-2-2 0 0 0,4 1 88 0 0,-1 0 0 0 0,2-5 64 0 0,-4 4-64 0 0,2-3 0 0 0,-3 1 64 0 0,1 0-64 0 0,0-2 0 0 0,-2-2 0 0 0,0 0-80 0 0,0 1 8 0 0,-3-2 0 0 0,0 2-104 0 0,3-4-16 0 0,-3 5-8 0 0,2-5 0 0 0,-6 4-232 0 0,4-3-48 0 0,-3 1 0 0 0,2 1-8 0 0</inkml:trace>
  <inkml:trace contextRef="#ctx0" brushRef="#br0" timeOffset="5">18384 14561 13968 0 0,'0'0'616'0'0,"0"0"128"0"0,0 0-592 0 0,0 0-152 0 0,0 0 0 0 0,0 0 0 0 0,3 1 120 0 0,-1 3-8 0 0,-2 1 0 0 0,0 4 0 0 0,1 2-112 0 0,-1 1 0 0 0,-1 2 0 0 0,1 4 0 0 0,0 1 160 0 0,-2 2 32 0 0,2 0-1 0 0,-3 0 9 0 0,3 0 152 0 0,-2 1 24 0 0,2 1 8 0 0,-3-1 0 0 0,3 1-208 0 0,0-1-40 0 0,3-1-8 0 0,-3 0 0 0 0,2-2-128 0 0,1-1 0 0 0,0 1 0 0 0,1-1 0 0 0,2-1 0 0 0,-3-2 0 0 0,2 1 0 0 0,-1-3-72 0 0,3 2-280 0 0,-2-1-48 0 0,0-3-16 0 0,1 3 0 0 0,1-5-903 0 0,2 0-185 0 0,1 10-40 0 0,-2-5-8 0 0</inkml:trace>
  <inkml:trace contextRef="#ctx0" brushRef="#br0" timeOffset="6">16394 14662 6912 0 0,'0'-8'608'0'0,"1"4"-480"0"0,-1-1-128 0 0,6 2 0 0 0,-3-4 504 0 0,4 4 72 0 0,0-3 24 0 0,-2 2 0 0 0,6 0-408 0 0,-1-1-72 0 0,2 1-24 0 0,0 0 0 0 0,1 0 256 0 0,-1 0 56 0 0,4-2 8 0 0,-3 3 0 0 0,2 1 96 0 0,0 1 32 0 0,-4-2 0 0 0,5 2 0 0 0,-2-2-192 0 0,1 3-40 0 0,0-1-8 0 0,-2 1 0 0 0,-1 0-112 0 0,-1 1-16 0 0,2 2-8 0 0,-2 1 0 0 0,-1 2-392 0 0,-1-3-88 0 0,0 2-8 0 0,-1 1-3808 0 0,-5-1-752 0 0</inkml:trace>
  <inkml:trace contextRef="#ctx0" brushRef="#br0" timeOffset="7">16053 14581 2304 0 0,'8'5'200'0'0,"1"-1"-200"0"0,-1-3 0 0 0,0 1 0 0 0,-1 2 1128 0 0,2 0 184 0 0,-3 0 40 0 0,6-1 8 0 0,-3 1-848 0 0,1-1-176 0 0,1 2-32 0 0,-5-2-8 0 0,3 4 24 0 0,0-2 0 0 0,-1 1 0 0 0,-1-1 0 0 0,-2 3 24 0 0,1 0 8 0 0,1-2 0 0 0,-1 2 0 0 0,-3 0-64 0 0,3-1-16 0 0,-1 1 0 0 0,-1-1 0 0 0,0 2-40 0 0,0 1-8 0 0,-1 0 0 0 0,0-1 0 0 0,0 2-88 0 0,1-1-16 0 0,-4 0-8 0 0,2 0 0 0 0,1 2-48 0 0,-2-2 0 0 0,-1 4-64 0 0,2 0 96 0 0,-2-1 24 0 0,3 0 0 0 0,-2 3 0 0 0,2-2 0 0 0,-3 1 8 0 0,2-1 0 0 0,-2 4 0 0 0,3-3 0 0 0,-2 2 0 0 0,2 1 0 0 0,-3-3 0 0 0,3-3 0 0 0,-3 4-40 0 0,0-3-8 0 0,0 1 0 0 0,3-2 0 0 0,-1 0-80 0 0,-2-2 0 0 0,-2 2 72 0 0,2-3-72 0 0,-3 2 63 0 0,3-2-63 0 0,0 0 64 0 0,-3 0-64 0 0,3 1 80 0 0,-3-4-16 0 0,-1-1-64 0 0,2 1 96 0 0,-1-1 24 0 0,-1 1 0 0 0,2-2 0 0 0,-4-3 0 0 0,-1 3 40 0 0,1-4 16 0 0,1 2 0 0 0,-2 1 0 0 0,-2-3-80 0 0,-2 0-24 0 0,1 0 0 0 0,-2 0 0 0 0,-2 3-72 0 0,2-3 0 0 0,-3 2 0 0 0,5-2 0 0 0,0 0-160 0 0,3 0-56 0 0,-2-2-8 0 0,0-1 0 0 0,3 3-168 0 0,-1 0-40 0 0,4-3-7 0 0,0 1-6073 0 0</inkml:trace>
  <inkml:trace contextRef="#ctx0" brushRef="#br0" timeOffset="8">18950 14597 13560 0 0,'0'0'600'0'0,"-1"-2"128"0"0,1 2-584 0 0,-3-2-144 0 0,1-1 0 0 0,2 3 0 0 0,-4-2-128 0 0,1 0-64 0 0,0 0 0 0 0,-4 2-8 0 0,0 0-320 0 0,1 0-64 0 0,-1 0-16 0 0,-3 0 0 0 0,-1 0 224 0 0,3 0 48 0 0,-3 2 8 0 0,3 0 0 0 0,-4 0 224 0 0,1 0 96 0 0,-3 1-88 0 0,0-1 88 0 0,2-1-168 0 0,-2 2 8 0 0,-2-1 8 0 0,3-2 0 0 0,2 2 152 0 0,1 1 0 0 0,0-3 0 0 0,-1 4 0 0 0,0-4 0 0 0,3 3 0 0 0,2-1 0 0 0,-1 1 72 0 0,-1-2 96 0 0,1 2 24 0 0,3 0 0 0 0,0 0 0 0 0,0-2-32 0 0,-1 3 0 0 0,1 0 0 0 0,0-1 0 0 0,2 1 128 0 0,-1 1 32 0 0,0 1 0 0 0,3 2 0 0 0,-3-1-40 0 0,1 2-8 0 0,0-3 0 0 0,0 3 0 0 0,2 3-120 0 0,0-1-24 0 0,-2-3-8 0 0,2 4 0 0 0,0-4-8 0 0,0 5 0 0 0,0-3 0 0 0,0 2 0 0 0,0 1-40 0 0,2 0-8 0 0,-2 2 0 0 0,2-2 0 0 0,-2 2-64 0 0,2 3 0 0 0,0-4 72 0 0,1 2-72 0 0,-1 0 0 0 0,-1-2 64 0 0,-1 1-64 0 0,3 2 0 0 0,-1-2 72 0 0,0 0-72 0 0,-2 1 96 0 0,2-3-96 0 0,0-2 160 0 0,-2 2-16 0 0,2-2-8 0 0,1 3 0 0 0,-1-5 24 0 0,0 2 0 0 0,0-1 0 0 0,0-3 0 0 0,0 1-81 0 0,0 2-15 0 0,3-4 0 0 0,-1 3 0 0 0,-2-5 0 0 0,2 2-64 0 0,0-1 96 0 0,2-2-32 0 0,-1-2 8 0 0,3 2 0 0 0,3-1 0 0 0,2 0 0 0 0,0-2-72 0 0,1 0 80 0 0,1 2-80 0 0,1-4 80 0 0,3 2-176 0 0,0-2-40 0 0,-4 0-8 0 0,-2 2 0 0 0,3-4-264 0 0,-3 3-47 0 0,2-4-17 0 0,-6 3 0 0 0</inkml:trace>
  <inkml:trace contextRef="#ctx0" brushRef="#br0" timeOffset="9">17645 14588 8288 0 0,'0'0'368'0'0,"0"0"80"0"0,0 0-360 0 0,0 0-88 0 0,0 0 0 0 0,0 5 0 0 0,0 5 736 0 0,2-1 136 0 0,-2 2 24 0 0,3 2 8 0 0,-2 2-488 0 0,-1 3-104 0 0,0 0-24 0 0,2 3 0 0 0,1-2-104 0 0,-2 2-24 0 0,-1 0-8 0 0,3-1 0 0 0,-3 2 64 0 0,2-3 8 0 0,0 6 8 0 0,-2-3 0 0 0,0-3 16 0 0,2 3 0 0 0,-2-2 0 0 0,3 2-1 0 0,-3 0-103 0 0,3-1-16 0 0,-3-3-8 0 0,3 0 0 0 0,-3 1-120 0 0,0-3 64 0 0,0-1-64 0 0,2-2 0 0 0,-2 0 0 0 0,2-1 0 0 0,-2-1 0 0 0,0-3 0 0 0,2-1 0 0 0,0-2-128 0 0,-2 1 8 0 0,3-3 8 0 0,-3-3-399 0 0,0 0-89 0 0,0 0-8 0 0</inkml:trace>
  <inkml:trace contextRef="#ctx0" brushRef="#br0" timeOffset="10">17408 14641 6912 0 0,'1'-2'608'0'0,"3"-1"-480"0"0,0 3-128 0 0,1 0 0 0 0,4-3 248 0 0,1 2 24 0 0,1 1 8 0 0,0 0 0 0 0,2-2-24 0 0,2-1 0 0 0,-1 2 0 0 0,3-4 0 0 0,3 1 256 0 0,-2 2 56 0 0,3 1 8 0 0,3-1 0 0 0,1-2 80 0 0,1 3 16 0 0,1-3 8 0 0,-2 4 0 0 0,5-2-224 0 0,-2 0-40 0 0,-3 2-16 0 0,0 0 0 0 0,-3 0-281 0 0,-3 2-55 0 0,0-2-64 0 0,0 2 88 0 0,-2-1-399 0 0,0-1-73 0 0,-2 0-24 0 0,1 3-5840 0 0</inkml:trace>
  <inkml:trace contextRef="#ctx0" brushRef="#br0" timeOffset="11">16050 14654 3224 0 0,'0'0'288'0'0,"0"0"-288"0"0,0 0 0 0 0,0 0 0 0 0,0-7 1264 0 0,0 7 200 0 0,-1-5 40 0 0,1 5 0 0 0,0 0-808 0 0,-4-6-168 0 0,-1 3-32 0 0,0 2-8 0 0,0-1-200 0 0,-2-1-48 0 0,-1 2-8 0 0,-1-2 0 0 0,1 2-96 0 0,0 1-16 0 0,-2-2-8 0 0,2 0 0 0 0,-2 2 0 0 0,-1 0 0 0 0,0 0 0 0 0,-2 0 0 0 0,4 0 16 0 0,-5 2 0 0 0,2 0 0 0 0,-3-2 0 0 0,-1 0-56 0 0,1 0-8 0 0,0 0 0 0 0,4 1 0 0 0,-2 2-64 0 0,1-2 0 0 0,-2 4 0 0 0,1-4 0 0 0,4 1 0 0 0,-3 2-88 0 0,2-1 88 0 0,1 4-64 0 0,1-5 64 0 0,2 5 0 0 0,-1-3 80 0 0,3 1-80 0 0,0-2 72 0 0,0 4-72 0 0,-1-3 64 0 0,2 1-64 0 0,0-1 64 0 0,1 2-64 0 0,-2-2 64 0 0,4 1-64 0 0,-3 1 96 0 0,3 1-32 0 0,-3 1 0 0 0,3 1 0 0 0,-4 0-64 0 0,4 1 64 0 0,-1 1-64 0 0,1-1 64 0 0,0 0-64 0 0,0 4 0 0 0,0-2 0 0 0,0 1 0 0 0,1 0 0 0 0,-1 1 0 0 0,0 0 0 0 0,0 1 0 0 0,0 2 0 0 0,4 0 0 0 0,-4 0 0 0 0,0 1 0 0 0,0 1 0 0 0,0-1 0 0 0,0-1 0 0 0,0 0 0 0 0,0 0 0 0 0,3-3 0 0 0,-3 5 0 0 0,3-4 0 0 0,-1-1 0 0 0,-2-1 0 0 0,0 0 0 0 0,2 1 64 0 0,0-1-64 0 0,-2-1 0 0 0,3 2 0 0 0,-3-2 64 0 0,3-1 0 0 0,0 0-64 0 0,1-1 96 0 0,2-1-32 0 0,0-1 16 0 0,2 0 0 0 0,2-4 0 0 0,-2 3 0 0 0,2-2 16 0 0,-1 0 8 0 0,3-3 0 0 0,-1 1 0 0 0,4-2-104 0 0,0-1 64 0 0,2-1-64 0 0,1 1 0 0 0,0-3 96 0 0,1 1-24 0 0,-2-3-8 0 0,2 2 0 0 0,0-2-304 0 0,-2 0-64 0 0,3 2-16 0 0,-1-3 0 0 0,-3 2-216 0 0,1-2-40 0 0,15-8-16 0 0,-10 1 0 0 0</inkml:trace>
  <inkml:trace contextRef="#ctx0" brushRef="#br0" timeOffset="12">21106 14641 9216 0 0,'0'0'816'0'0,"0"0"-656"0"0,0 0-160 0 0,0 0 0 0 0,0 0 464 0 0,5-1 56 0 0,1 1 16 0 0,0-4 0 0 0,1 4-200 0 0,1 0-40 0 0,2 0-8 0 0,-3 0 0 0 0,7 0 144 0 0,0 0 24 0 0,2 0 8 0 0,2 0 0 0 0,3 0-48 0 0,3 0 0 0 0,-2-3-9 0 0,3 3 1 0 0,-3 3-96 0 0,4-6-24 0 0,-3 2 0 0 0,-1 1 0 0 0,3 0-32 0 0,-7-2 0 0 0,4 2-8 0 0,-1-2 0 0 0,-1 2-40 0 0,-4 0-8 0 0,3-2 0 0 0,-1 2 0 0 0,-4-2-72 0 0,-3 2-8 0 0,0 2-8 0 0,-2 0 0 0 0,1-2-32 0 0,-4 2-8 0 0,-2 0 0 0 0,0-2 0 0 0,-4 0-72 0 0,0 0-88 0 0,0 0 24 0 0,0 0 0 0 0,0 0-1136 0 0,-2 4-224 0 0,-4 5-47 0 0,-3-5-1 0 0</inkml:trace>
  <inkml:trace contextRef="#ctx0" brushRef="#br0" timeOffset="13">20518 14636 6448 0 0,'0'0'576'0'0,"0"0"-464"0"0,0 0-112 0 0,-2 9 0 0 0,-1 0 1016 0 0,3 0 176 0 0,-1 4 40 0 0,1 2 8 0 0,0 2-800 0 0,0 2-160 0 0,0 1-32 0 0,0-2-8 0 0,1 2 0 0 0,-1 4 0 0 0,0-6 0 0 0,3 5 0 0 0,-1-1 24 0 0,-2-1 8 0 0,2-2 0 0 0,1 0 0 0 0,-3 0 24 0 0,4-2 8 0 0,-2-4 0 0 0,0 0 0 0 0,0 2-113 0 0,-2-3-31 0 0,2-1 0 0 0,1-2 0 0 0,-3-1-96 0 0,3-1-64 0 0,-3-1 80 0 0,3 0-80 0 0,-3-6 0 0 0,0 0-64 0 0,0 0-8 0 0,4 3 0 0 0,-4-3-519 0 0,0 0-105 0 0,4-1-16 0 0</inkml:trace>
  <inkml:trace contextRef="#ctx0" brushRef="#br0" timeOffset="14">18031 14641 9672 0 0,'0'0'424'0'0,"0"0"96"0"0,0 0-416 0 0,0 0-104 0 0,0 0 0 0 0,2 7 0 0 0,1-5 400 0 0,1 5 56 0 0,-2-2 16 0 0,2 5 0 0 0,-1-1-344 0 0,0 6-64 0 0,2-6-64 0 0,0 5 96 0 0,-4 3 256 0 0,1-1 64 0 0,5 1 0 0 0,-4 3 8 0 0,0-2 0 0 0,-1 1 0 0 0,2 0 0 0 0,-1 3 0 0 0,1-4-168 0 0,-1 2-33 0 0,-3 2 1 0 0,1-2-8 0 0,4-1-120 0 0,-5-1-16 0 0,0 0-8 0 0,2 0 0 0 0,-2-3 72 0 0,0 0 16 0 0,0-2 0 0 0,0 2 0 0 0,0-5-160 0 0,0-1 0 0 0,3 2 0 0 0,-3-6 0 0 0,-3 0 0 0 0,3 1 0 0 0,0-6 0 0 0,0 0 0 0 0,0 0-352 0 0,0 0-64 0 0,0 0-24 0 0,0 0-4087 0 0,0 0-817 0 0</inkml:trace>
  <inkml:trace contextRef="#ctx0" brushRef="#br0" timeOffset="15">21347 14645 7832 0 0,'0'0'696'0'0,"0"0"-560"0"0,0 0-136 0 0,0 0 0 0 0,0 0 736 0 0,4 4 128 0 0,1 1 16 0 0,-2 3 8 0 0,2 1-392 0 0,-2 1-80 0 0,0 0-8 0 0,0 4-8 0 0,-2 1-16 0 0,2 2 0 0 0,-2 0 0 0 0,4-1 0 0 0,-3 4-8 0 0,1-2-8 0 0,-2 1 0 0 0,2 0-1 0 0,-1 3-63 0 0,-1-4-16 0 0,-1 1 0 0 0,4-3 0 0 0,-3 3-176 0 0,-1-2-40 0 0,0-1-8 0 0,0 0 0 0 0,3-2-64 0 0,-3-1 64 0 0,-3-2-64 0 0,2 2 64 0 0,1-4-64 0 0,-4 0 0 0 0,4-3 0 0 0,0-1 0 0 0,-1-1-160 0 0,1-4-56 0 0,0 0-8 0 0,0 0 0 0 0,0 0-832 0 0,0 0-159 0 0,0 0-41 0 0</inkml:trace>
  <inkml:trace contextRef="#ctx0" brushRef="#br0" timeOffset="16">16414 14649 7368 0 0,'0'0'656'0'0,"0"0"-528"0"0,0 0-128 0 0,1 5 0 0 0,1 2 560 0 0,0 0 80 0 0,-2 2 24 0 0,3 3 0 0 0,0 0-280 0 0,0 1-48 0 0,-3 1-16 0 0,3 1 0 0 0,-3 2-96 0 0,1-2-32 0 0,1 2 0 0 0,1 1 0 0 0,-3-2 104 0 0,4 3 24 0 0,-1-2 0 0 0,-3 2 0 0 0,3-2-160 0 0,-1 2-32 0 0,1-2-8 0 0,-3 0 0 0 0,4 1 8 0 0,-1-4 8 0 0,-3 1 0 0 0,3-2 0 0 0,-1 0-136 0 0,0-4-72 0 0,-2 0 8 0 0,1-1 0 0 0,2-1 64 0 0,0-2 0 0 0,-3-5 0 0 0,0 0-64 0 0,0 0-72 0 0,0 0-16 0 0,0 0 0 0 0,0 0-3720 0 0,0 0-752 0 0</inkml:trace>
  <inkml:trace contextRef="#ctx0" brushRef="#br0" timeOffset="17">13639 14687 11888 0 0,'0'0'256'0'0,"0"0"64"0"0,0 0 0 0 0,0 0 24 0 0,0 0-280 0 0,4 0-64 0 0,1 0 0 0 0,2 0 0 0 0,-1 0 0 0 0,2 0 0 0 0,1 0 0 0 0,4 0 0 0 0,-2 0 264 0 0,1 0 40 0 0,2-1 8 0 0,2-1 0 0 0,5 0 232 0 0,0 2 40 0 0,1 0 16 0 0,3-1-1 0 0,-1 1-247 0 0,1 1-56 0 0,-1-1-8 0 0,-2 0 0 0 0,1 0-288 0 0,-2 0 0 0 0,2 0-112 0 0,-2 0 32 0 0,-1 2 80 0 0,-5 0 0 0 0,6-2 0 0 0,-7 0 0 0 0,2 1 0 0 0,-7-1 72 0 0,2 3-72 0 0,1-3 0 0 0,-1 0 360 0 0,-3 2 24 0 0,1-2 0 0 0,0 0 0 0 0,-4 1-1208 0 0,2-1-232 0 0,-3 3-55 0 0,1-2-5537 0 0</inkml:trace>
  <inkml:trace contextRef="#ctx0" brushRef="#br0" timeOffset="18">14593 14693 9760 0 0,'0'0'432'0'0,"-1"-1"88"0"0,-3-1-416 0 0,4-1-104 0 0,-6 3 0 0 0,2-1 0 0 0,0 1 0 0 0,-1-2 0 0 0,-1 2 0 0 0,-2 0 0 0 0,0 2 0 0 0,-1-1 0 0 0,-1 2 0 0 0,1-1-80 0 0,-4-1 80 0 0,3 3-96 0 0,-3-1 96 0 0,0 2-96 0 0,1-2 96 0 0,-1 3 0 0 0,2-2 0 0 0,1-2 0 0 0,-4 5 64 0 0,6-1-64 0 0,-2 0 64 0 0,2-3-64 0 0,1 3 0 0 0,-1-1 0 0 0,2-1 0 0 0,-2 2 0 0 0,2 0 128 0 0,1-1 0 0 0,-2 2-8 0 0,0 0 0 0 0,4 1 72 0 0,-4-1 24 0 0,3-2 0 0 0,-1 3 0 0 0,-1 0-24 0 0,3-1 0 0 0,0 2 0 0 0,0 1 0 0 0,1 0-32 0 0,0-1-16 0 0,-1 4 0 0 0,2-2 0 0 0,1 2 40 0 0,-2 1 8 0 0,0-1 0 0 0,2 0 0 0 0,0 2-96 0 0,0-2-24 0 0,0 2 0 0 0,0 1 0 0 0,0-1-72 0 0,0-1 64 0 0,0 0-64 0 0,-3-1 64 0 0,3-2-64 0 0,3 1 96 0 0,-3-3-96 0 0,2 2 96 0 0,0-1 136 0 0,-1-3 32 0 0,2 1 8 0 0,1 0 0 0 0,-1-2-112 0 0,0-1-32 0 0,3 3 0 0 0,0-3 0 0 0,0-2-33 0 0,1 0-15 0 0,-1-1 0 0 0,2-2 0 0 0,5 0-80 0 0,-3 0 80 0 0,0-2-80 0 0,4-1 80 0 0,0 2-80 0 0,-1-4 0 0 0,2 3 0 0 0,-2-2 0 0 0,0 0-160 0 0,1-2-56 0 0,1 1-7 0 0,0-2-1 0 0,-2 2-1456 0 0,-4 0-296 0 0,16-5-56 0 0,-13 3-16 0 0</inkml:trace>
  <inkml:trace contextRef="#ctx0" brushRef="#br0" timeOffset="19">13207 14825 9760 0 0,'0'0'216'0'0,"0"0"40"0"0,0 0 16 0 0,0-3 0 0 0,-7 0-272 0 0,6 0 0 0 0,1-1 0 0 0,1 1 0 0 0,2 0 376 0 0,-2-3 16 0 0,2 4 8 0 0,1-5 0 0 0,5 4-240 0 0,-3-3-56 0 0,-4 1-8 0 0,4-1 0 0 0,5 0-96 0 0,0 2 0 0 0,-4-5 64 0 0,0 1-64 0 0,4 3 152 0 0,0-3 8 0 0,-4 3 0 0 0,4-1 0 0 0,0 0 56 0 0,-3 0 8 0 0,6 3 8 0 0,-7-2 0 0 0,2 2-40 0 0,3-1 0 0 0,-4 1-8 0 0,2 0 0 0 0,1 3-184 0 0,-3-1 64 0 0,0-1-64 0 0,4 4 0 0 0,0-1 0 0 0,-1-1 0 0 0,-3 5 0 0 0,0-4 0 0 0,2 3 0 0 0,-2-1 0 0 0,-5 3 0 0 0,4 2 0 0 0,0-2 160 0 0,-1 3 0 0 0,0 1 0 0 0,1-1 0 0 0,-4 1-160 0 0,3 1 0 0 0,-3 1 0 0 0,0-2 64 0 0,0 5-64 0 0,1-1 96 0 0,-3-1-32 0 0,-1 3 0 0 0,0-2 40 0 0,2 1 16 0 0,1 3-1 0 0,-1-3 1 0 0,-2-1 176 0 0,0 0 40 0 0,1 1 8 0 0,-1-1 0 0 0,0 0-224 0 0,0-2-48 0 0,2 3-8 0 0,-2-3 0 0 0,-2 4-64 0 0,2-4 64 0 0,0-2-64 0 0,0 4 64 0 0,2-2-64 0 0,-2-4 80 0 0,0 2-80 0 0,-2-1 80 0 0,2 0-80 0 0,0-1 0 0 0,0 0 72 0 0,0-2-72 0 0,0-1 0 0 0,2-2 0 0 0,-2-3 0 0 0,0 5 0 0 0,0-5 0 0 0,0 0-128 0 0,0 0 32 0 0,0 0 0 0 0,0 0-336 0 0,0 0-72 0 0,0 0-8 0 0,-2-7-6279 0 0</inkml:trace>
  <inkml:trace contextRef="#ctx0" brushRef="#br0" timeOffset="20">12469 14721 9216 0 0,'-7'0'816'0'0,"7"0"-656"0"0,0 0-160 0 0,0 0 0 0 0,0 0 168 0 0,7 3 0 0 0,2-3 0 0 0,5 2 0 0 0,1-2 32 0 0,0 0 8 0 0,-8-2 0 0 0,7 2 0 0 0,8-3 256 0 0,-1 3 48 0 0,-7-2 16 0 0,6-2 0 0 0,1 4 40 0 0,1 0 8 0 0,-2-3 0 0 0,1 3 0 0 0,-3-4-288 0 0,2 2-65 0 0,2 1 1 0 0,-6-1-8 0 0,-3 0-216 0 0,2 1 0 0 0,7-2 0 0 0,0 3 0 0 0,-8 0-80 0 0,1 0-32 0 0,1 0-8 0 0,2 0 0 0 0,-1 0-7 0 0,-3 0-9 0 0,-3 0 0 0 0,2 0 0 0 0,3 0-112 0 0,-2 0-16 0 0,-3 0-8 0 0,-4 0 0 0 0,6 0-104 0 0,-2 0-16 0 0,-1 0-8 0 0,-1 3 0 0 0,1-2-680 0 0,1 1-136 0 0</inkml:trace>
  <inkml:trace contextRef="#ctx0" brushRef="#br0" timeOffset="21">12704 14705 4608 0 0,'9'0'200'0'0,"-9"0"48"0"0,0 0-248 0 0,0 0 0 0 0,0 0 0 0 0,4-2 0 0 0,0-1 1528 0 0,-4 3 256 0 0,0 0 48 0 0,2 3 16 0 0,4-1-1144 0 0,-1-1-224 0 0,-5-1-40 0 0,3 8-16 0 0,-3-1 8 0 0,3 3 0 0 0,-1 2 0 0 0,-2 3 0 0 0,-5-2-264 0 0,5 1-48 0 0,5 4-16 0 0,-5-2 0 0 0,-5 2-16 0 0,5 1-9 0 0,0 2 1 0 0,3-1 0 0 0,-6-2-80 0 0,3 3 64 0 0,0-2-64 0 0,3 0 64 0 0,-1 1-64 0 0,-2 0 96 0 0,-5-1-96 0 0,5-3 96 0 0,5-1-16 0 0,-3 0 0 0 0,-6 1 0 0 0,1-5 0 0 0,3 2-16 0 0,0-4 0 0 0,0 2 0 0 0,0-4 0 0 0,-3-2 32 0 0,3 0 0 0 0,3 0 0 0 0,-3-5 0 0 0,-6 3-352 0 0,6-3-72 0 0,0 0-16 0 0,0 0-4231 0 0,-2-8-857 0 0</inkml:trace>
  <inkml:trace contextRef="#ctx0" brushRef="#br0" timeOffset="22">13890 14785 12528 0 0,'0'0'272'0'0,"0"0"56"0"0,0 0 16 0 0,0 0 8 0 0,0 0-280 0 0,0 0-72 0 0,0 0 0 0 0,0 0 0 0 0,0 0 160 0 0,0 0 24 0 0,2 5 0 0 0,-2 4 0 0 0,2-2 168 0 0,-2 5 32 0 0,2 0 0 0 0,1 0 8 0 0,-2 4-81 0 0,-1-2-23 0 0,0 3 0 0 0,2 4 0 0 0,1-6-24 0 0,-1 4-8 0 0,-2-2 0 0 0,2 2 0 0 0,2-5-256 0 0,-2 4 0 0 0,1-3 0 0 0,0-1 0 0 0,0 0 64 0 0,-1-5-64 0 0,0 1 0 0 0,1 1 0 0 0,-2-1 64 0 0,2-2-64 0 0,-3-1 0 0 0,0-1 0 0 0,1-1 0 0 0,-1 2-112 0 0,0-7 16 0 0,0 0 8 0 0,0 0-328 0 0,0 0-64 0 0,0 0-8 0 0,0 0-4055 0 0,0 0-801 0 0</inkml:trace>
  <inkml:trace contextRef="#ctx0" brushRef="#br0" timeOffset="23">13200 14867 2760 0 0,'-10'-9'248'0'0,"10"5"-248"0"0,2-2 0 0 0,1 0 0 0 0,2 3 1400 0 0,0-4 232 0 0,-5 4 40 0 0,4-1 16 0 0,0 0-856 0 0,-4 4-160 0 0,-1-3-40 0 0,1 3-8 0 0,0 0-176 0 0,0 0-40 0 0,0 0-8 0 0,-5 3 0 0 0,3 2-176 0 0,0 1-32 0 0,4 4 0 0 0,-7 2-8 0 0,-3 1 112 0 0,4 2 24 0 0,4-1 8 0 0,-2 5 0 0 0,-4 2-224 0 0,3 2-40 0 0,3-1-64 0 0,0 4 88 0 0,-2-5-88 0 0,0 0 0 0 0,-1 2 0 0 0,3-4 64 0 0,1 1-64 0 0,-1-3 64 0 0,-6 3-64 0 0,1-6 64 0 0,7 1 0 0 0,-4-1-64 0 0,0-2 95 0 0,0-3-31 0 0,-2-2-64 0 0,3 1 64 0 0,2 0-64 0 0,-2-5 64 0 0,-6-1-64 0 0,7-2 80 0 0,7 0-80 0 0,-7 0 80 0 0,0 0-855 0 0,-2-5-177 0 0,4-3-32 0 0,2 0-8 0 0</inkml:trace>
  <inkml:trace contextRef="#ctx0" brushRef="#br0" timeOffset="24">18052 14878 12528 0 0,'0'0'552'0'0,"0"0"120"0"0,0 0-544 0 0,0 0-128 0 0,9-2 0 0 0,2 1 0 0 0,-4-1-176 0 0,7 2-64 0 0,-3-3-16 0 0,1 2 0 0 0,1-1 400 0 0,-1 0 80 0 0,1 2 8 0 0,0-1 8 0 0,1 1 232 0 0,2-3 40 0 0,-2 3 16 0 0,2-1 0 0 0,-1-4-328 0 0,-2 4-64 0 0,3-2-8 0 0,-2 3-8 0 0,3 0-120 0 0,-4-3-120 0 0,0 3 24 0 0,-1-2-4232 0 0,-1 2-856 0 0</inkml:trace>
  <inkml:trace contextRef="#ctx0" brushRef="#br0" timeOffset="25">16416 14869 10912 0 0,'0'0'480'0'0,"0"0"104"0"0,0 0-464 0 0,0 0-120 0 0,0 0 0 0 0,5 1 0 0 0,0 4 112 0 0,2-1 0 0 0,2-3 0 0 0,-1 1 0 0 0,5-2-24 0 0,2 2-8 0 0,0-4 0 0 0,3 2 0 0 0,2-3 128 0 0,1 1 24 0 0,1-2 8 0 0,0 1 0 0 0,1 2-240 0 0,1-3 0 0 0,-1 3-104 0 0,-4-2-3560 0 0,-2 3-712 0 0</inkml:trace>
  <inkml:trace contextRef="#ctx0" brushRef="#br0" timeOffset="26">20508 14874 1840 0 0,'0'0'80'0'0,"0"0"16"0"0,0 0-96 0 0,0 0 0 0 0,5-2 0 0 0,1-1 0 0 0,0 3 1496 0 0,4 0 272 0 0,-4 0 56 0 0,4 0 16 0 0,3 0-1232 0 0,-3 0-256 0 0,2 0-40 0 0,2 0-16 0 0,-2 0 184 0 0,1 3 40 0 0,2-3 8 0 0,2 2 0 0 0,-1 0 88 0 0,2-1 24 0 0,-1 2 0 0 0,-1-1 0 0 0,2-1-192 0 0,-1 3-40 0 0,0-4-8 0 0,-2 3-1 0 0,0 2-191 0 0,-1 0-40 0 0,1 0-8 0 0,-3-1 0 0 0,1 1-160 0 0,-3 4 0 0 0,2-3 0 0 0,-3 1 0 0 0,1-2 0 0 0,-2 3 0 0 0,0-1 0 0 0,1-1-64 0 0,0 1 64 0 0,-1-2 0 0 0,1 2 0 0 0,-3 0-64 0 0,0-2 64 0 0,1 4 0 0 0,-1-4 0 0 0,0 3 0 0 0,1-2 0 0 0,-1-1-64 0 0,0 0 64 0 0,1-1 0 0 0,-3 2 0 0 0,1-2 0 0 0,-5-4 0 0 0,6 4 0 0 0,-2 0 0 0 0,-4-4 0 0 0,0 0 0 0 0,4 4 64 0 0,-4-4-176 0 0,0 0-32 0 0,0 0-8 0 0,0 0-4383 0 0,0 0-873 0 0</inkml:trace>
  <inkml:trace contextRef="#ctx0" brushRef="#br0" timeOffset="27">19799 14878 12528 0 0,'0'0'272'0'0,"0"0"56"0"0,0 0 16 0 0,0 0 8 0 0,0 0-280 0 0,0 0-72 0 0,4 2 0 0 0,2 1 0 0 0,-1-3-192 0 0,4 3-48 0 0,0-1-16 0 0,3-2 0 0 0,-5 0 416 0 0,5 0 72 0 0,5-2 24 0 0,-1 2 0 0 0,1-3-88 0 0,1 3-8 0 0,3 0-8 0 0,1 0-3960 0 0,2-3-784 0 0</inkml:trace>
  <inkml:trace contextRef="#ctx0" brushRef="#br0" timeOffset="28">18610 14890 11376 0 0,'0'0'248'0'0,"0"0"48"0"0,0 0 16 0 0,0 0 8 0 0,0 0-256 0 0,0 0-64 0 0,0 0 0 0 0,8 2 0 0 0,-1-2 0 0 0,5 2-136 0 0,3-2 32 0 0,-1 0 8 0 0,1 0 176 0 0,1 0 40 0 0,5-2 8 0 0,3 2 0 0 0,2-2-128 0 0,-1 1 0 0 0,1-3 0 0 0,-1 2-5120 0 0</inkml:trace>
  <inkml:trace contextRef="#ctx0" brushRef="#br0" timeOffset="29">14281 14954 11544 0 0,'0'0'256'0'0,"0"0"48"0"0,0 0 16 0 0,0 0 0 0 0,7 0-256 0 0,-3 0-64 0 0,3 0 0 0 0,-2 0 0 0 0,5 0 0 0 0,-1 2 0 0 0,-2-2 0 0 0,4 0 64 0 0,2 1 200 0 0,-1-1 40 0 0,2-1 8 0 0,4 1 0 0 0,1 0-88 0 0,-2 0-24 0 0,2-2 0 0 0,0 2-6056 0 0</inkml:trace>
  <inkml:trace contextRef="#ctx0" brushRef="#br0" timeOffset="30">13178 15026 11600 0 0,'-5'0'256'0'0,"5"0"48"0"0,7 2 16 0 0,1-2 8 0 0,-2 1-264 0 0,5 2-64 0 0,0-2 0 0 0,1 1 0 0 0,4-2 0 0 0,3 2 0 0 0,-7-2 0 0 0,2 0 0 0 0,4 0 272 0 0,1-2 40 0 0,0 0 8 0 0,0 1 0 0 0,-2-2-160 0 0,4 2-32 0 0,-1-2-8 0 0,-2 0 0 0 0,1 2-944 0 0,-4-1-184 0 0,17-1-40 0 0,-8 1-8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8:02.716"/>
    </inkml:context>
    <inkml:brush xml:id="br0">
      <inkml:brushProperty name="width" value="0.05" units="cm"/>
      <inkml:brushProperty name="height" value="0.05" units="cm"/>
      <inkml:brushProperty name="color" value="#E71224"/>
    </inkml:brush>
  </inkml:definitions>
  <inkml:trace contextRef="#ctx0" brushRef="#br0">21 144 5064 0 0,'-4'-8'496'0'0,"3"6"-144"0"0,1 2 1468 0 0,0 0 605 0 0,0 0 115 0 0,0 0-273 0 0,0 0-1226 0 0,0 0-539 0 0,0 0-107 0 0,-3 17 998 0 0,5 3-864 0 0,1 5-209 0 0,0-1 0 0 0,11 41-1 0 0,-8-51-211 0 0,-5-12-6443 0 0,-1-2 499 0 0</inkml:trace>
  <inkml:trace contextRef="#ctx0" brushRef="#br0" timeOffset="1">12 10 12896 0 0,'0'-2'241'0'0,"-5"-6"1014"0"0,5 8-759 0 0,0 0 161 0 0,0 0 23 0 0,0 0-56 0 0,0 0-263 0 0,-3 5 107 0 0,3-4-540 0 0,-1 0-1 0 0,1 0 1 0 0,-1 1 0 0 0,1-1-1 0 0,0 0 1 0 0,-1 0 0 0 0,1 1-1 0 0,0-1 1 0 0,0 0 0 0 0,0 0-1 0 0,0 1 1 0 0,0-1 0 0 0,0 0-1 0 0,0 0 1 0 0,0 1 0 0 0,0-1-1 0 0,1 0 1 0 0,-1 0 0 0 0,1 1-1 0 0,-1-1 1 0 0,1 0 0 0 0,-1 0-1 0 0,1 0 1 0 0,-1 0 0 0 0,1 0-1 0 0,1 2 1 0 0,4 2-5629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8:03.085"/>
    </inkml:context>
    <inkml:brush xml:id="br0">
      <inkml:brushProperty name="width" value="0.05" units="cm"/>
      <inkml:brushProperty name="height" value="0.05" units="cm"/>
      <inkml:brushProperty name="color" value="#E71224"/>
    </inkml:brush>
  </inkml:definitions>
  <inkml:trace contextRef="#ctx0" brushRef="#br0">36 87 12872 0 0,'-1'0'71'0'0,"1"0"0"0"0,0-1 0 0 0,0 1 0 0 0,-1 0 0 0 0,1 0 0 0 0,0-1 0 0 0,0 1 0 0 0,-1 0 0 0 0,1 0 0 0 0,0 0 0 0 0,-1 0 0 0 0,1-1 0 0 0,0 1 0 0 0,-1 0 0 0 0,1 0 0 0 0,-1 0 0 0 0,1 0 0 0 0,0 0 0 0 0,-1 0 0 0 0,1 0-1 0 0,0 0 1 0 0,-1 0 0 0 0,1 0 0 0 0,0 0 0 0 0,-1 0 0 0 0,1 0 0 0 0,-1 0 0 0 0,1 0 0 0 0,0 0 0 0 0,-1 1 0 0 0,-7 9 1562 0 0,6-7-1399 0 0,1 0 0 0 0,0 0 1 0 0,0 0-1 0 0,0 0 0 0 0,0 0 0 0 0,0 5 1 0 0,1-7-230 0 0,0 12 420 0 0,0 0-1 0 0,1 0 1 0 0,5 24-1 0 0,-6-34-409 0 0,1 0 0 0 0,0 0 0 0 0,0-1 0 0 0,0 1 0 0 0,0 0 0 0 0,0-1 0 0 0,1 1 0 0 0,-1-1 0 0 0,1 1 0 0 0,-1-1 0 0 0,1 0 0 0 0,0 1 0 0 0,0-1 0 0 0,0 0 0 0 0,0 0 0 0 0,1 0 0 0 0,-1-1 0 0 0,0 1 0 0 0,1-1 0 0 0,-1 1 0 0 0,1-1 0 0 0,0 0 0 0 0,-1 0 0 0 0,5 1 0 0 0,-5-1-15 0 0,1-1 1 0 0,0 0-1 0 0,0 0 0 0 0,-1 0 0 0 0,1-1 0 0 0,0 1 0 0 0,0-1 0 0 0,-1 1 0 0 0,1-1 0 0 0,0 0 0 0 0,-1 0 0 0 0,1 0 0 0 0,4-3 1 0 0,2-1-31 0 0,0-1 0 0 0,10-8 0 0 0,-17 12 28 0 0,1-1 0 0 0,-1 1-1 0 0,0 0 1 0 0,0-1 0 0 0,0 0-1 0 0,0 1 1 0 0,-1-1 0 0 0,1 0-1 0 0,-1 0 1 0 0,0 0 0 0 0,1 0-1 0 0,-1 0 1 0 0,-1 0 0 0 0,1-1-1 0 0,0 1 1 0 0,-1 0 0 0 0,0 0-1 0 0,1-1 1 0 0,-1 1 0 0 0,-1 0-1 0 0,1 0 1 0 0,0-1 0 0 0,-1 1-1 0 0,0-3 1 0 0,-1-3 19 0 0,-1 1 1 0 0,1 0-1 0 0,-1 1 1 0 0,-1-1-1 0 0,1 1 1 0 0,-1-1-1 0 0,-1 1 1 0 0,-6-9-1 0 0,7 11-45 0 0,-1-1 0 0 0,1 1-1 0 0,-1 1 1 0 0,0-1 0 0 0,-1 1 0 0 0,1 0-1 0 0,-1 0 1 0 0,0 0 0 0 0,0 1 0 0 0,0 0 0 0 0,0 0-1 0 0,-1 1 1 0 0,1 0 0 0 0,-1 0 0 0 0,1 0-1 0 0,-1 1 1 0 0,-9-1 0 0 0,15 2-2 0 0,0 0 1 0 0,1 0-1 0 0,-1 0 0 0 0,1 0 0 0 0,-1 0 1 0 0,0 0-1 0 0,1 0 0 0 0,-1 0 0 0 0,0 0 1 0 0,1 1-1 0 0,-1-1 0 0 0,1 0 1 0 0,-1 0-1 0 0,1 1 0 0 0,-1-1 0 0 0,1 0 1 0 0,-1 1-1 0 0,1-1 0 0 0,-1 1 0 0 0,1-1 1 0 0,-1 1-1 0 0,1-1 0 0 0,-1 1 0 0 0,1-1 1 0 0,-1 1-1 0 0,1 1-200 0 0,-1-1-1 0 0,1 0 1 0 0,0 0 0 0 0,0 0 0 0 0,0 1-1 0 0,-1-1 1 0 0,1 0 0 0 0,0 0 0 0 0,0 1-1 0 0,1-1 1 0 0,-1 0 0 0 0,0 2 0 0 0,2 6-1386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8:03.549"/>
    </inkml:context>
    <inkml:brush xml:id="br0">
      <inkml:brushProperty name="width" value="0.05" units="cm"/>
      <inkml:brushProperty name="height" value="0.05" units="cm"/>
      <inkml:brushProperty name="color" value="#E71224"/>
    </inkml:brush>
  </inkml:definitions>
  <inkml:trace contextRef="#ctx0" brushRef="#br0">20 8 13792 0 0,'0'0'314'0'0,"-6"12"884"0"0,-1 59 647 0 0,3-29-700 0 0,2 15 280 0 0,7-75-1153 0 0,-4 3-269 0 0,0 0-1 0 0,0 1 1 0 0,6-21 0 0 0,-5 27 34 0 0,0 0 0 0 0,1 0 0 0 0,0 0 0 0 0,0 0 1 0 0,1 1-1 0 0,0-1 0 0 0,8-10 0 0 0,-11 17-13 0 0,0-1-1 0 0,0 1 0 0 0,0-1 0 0 0,1 1 0 0 0,-1 0 1 0 0,0-1-1 0 0,1 1 0 0 0,-1 0 0 0 0,1 0 0 0 0,0 0 1 0 0,-1 0-1 0 0,1 0 0 0 0,0 1 0 0 0,-1-1 0 0 0,1 0 0 0 0,0 1 1 0 0,0-1-1 0 0,0 1 0 0 0,0 0 0 0 0,3-1 0 0 0,-2 2-4 0 0,-1-1-1 0 0,0 1 0 0 0,1-1 1 0 0,-1 1-1 0 0,0 0 0 0 0,0 0 1 0 0,0 0-1 0 0,0 0 0 0 0,1 1 1 0 0,-2-1-1 0 0,1 1 0 0 0,0-1 1 0 0,0 1-1 0 0,2 2 0 0 0,2 2-21 0 0,-1 2 0 0 0,1-1 0 0 0,-1 0 1 0 0,-1 1-1 0 0,1 0 0 0 0,-1 0 0 0 0,4 13 0 0 0,2 33-4164 0 0,-8-45 2728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8:04.266"/>
    </inkml:context>
    <inkml:brush xml:id="br0">
      <inkml:brushProperty name="width" value="0.05" units="cm"/>
      <inkml:brushProperty name="height" value="0.05" units="cm"/>
      <inkml:brushProperty name="color" value="#E71224"/>
    </inkml:brush>
  </inkml:definitions>
  <inkml:trace contextRef="#ctx0" brushRef="#br0">137 1 9672 0 0,'0'0'748'0'0,"-12"-1"-400"0"0,7 2-85 0 0,-1 0 1 0 0,1 1 0 0 0,-1-1-1 0 0,1 1 1 0 0,-1 0-1 0 0,1 1 1 0 0,0-1 0 0 0,0 1-1 0 0,1 0 1 0 0,-1 0-1 0 0,0 1 1 0 0,1-1 0 0 0,0 1-1 0 0,0 0 1 0 0,-5 6-1 0 0,4-5-47 0 0,1 1-1 0 0,-1 0 0 0 0,1 1 0 0 0,0-1 0 0 0,1 1 0 0 0,0 0 0 0 0,0 0 0 0 0,0 0 0 0 0,1 0 0 0 0,0 0 0 0 0,-1 8 0 0 0,3-13-191 0 0,0 0 0 0 0,0 1-1 0 0,0-1 1 0 0,0 0 0 0 0,1 0-1 0 0,-1 0 1 0 0,1 0 0 0 0,-1 0 0 0 0,1 0-1 0 0,0 0 1 0 0,-1 0 0 0 0,3 3-1 0 0,-2-4-17 0 0,-1 0-1 0 0,1 0 0 0 0,0 0 0 0 0,-1 0 0 0 0,1 0 0 0 0,0-1 0 0 0,0 1 0 0 0,0 0 0 0 0,-1 0 1 0 0,1-1-1 0 0,0 1 0 0 0,0 0 0 0 0,0-1 0 0 0,0 1 0 0 0,0-1 0 0 0,0 1 0 0 0,1-1 1 0 0,-1 0-1 0 0,0 1 0 0 0,0-1 0 0 0,0 0 0 0 0,0 0 0 0 0,0 0 0 0 0,0 0 0 0 0,2 0 0 0 0,5-1-20 0 0,-1 0 0 0 0,1 0-1 0 0,0-1 1 0 0,-1 0 0 0 0,0-1-1 0 0,9-4 1 0 0,-13 6 9 0 0,0-1 0 0 0,-1 1 0 0 0,1-1-1 0 0,-1 0 1 0 0,1 0 0 0 0,-1 0 0 0 0,0 0 0 0 0,0-1 0 0 0,0 1 0 0 0,0-1 0 0 0,0 1-1 0 0,0-1 1 0 0,-1 0 0 0 0,1 1 0 0 0,-1-1 0 0 0,0 0 0 0 0,0 0 0 0 0,1-3-1 0 0,1-8 99 0 0,-1 1 0 0 0,0-1 0 0 0,0-19 0 0 0,-5 22 91 0 0,3 11-159 0 0,0 0-1 0 0,0-1 1 0 0,-1 1 0 0 0,1-1-1 0 0,0 1 1 0 0,0-1 0 0 0,-1 1-1 0 0,1-1 1 0 0,0 1 0 0 0,0-1-1 0 0,0 0 1 0 0,0 1 0 0 0,0-1-1 0 0,0 1 1 0 0,0-1 0 0 0,0 1 0 0 0,0-1-1 0 0,0 1 1 0 0,0-1 0 0 0,0 1-1 0 0,1-1 1 0 0,-1 1 0 0 0,0-1-1 0 0,0 1 1 0 0,0-1 0 0 0,1 1-1 0 0,-1-1 1 0 0,1 0 0 0 0,-1 1 268 0 0,0 0 10 0 0,12 5 274 0 0,-10-3-533 0 0,0 0 0 0 0,0-1 0 0 0,0 1 0 0 0,-1 0 0 0 0,1 0 0 0 0,0 0 0 0 0,-1 0 0 0 0,0 0 0 0 0,1 1-1 0 0,1 3 1 0 0,9 29 237 0 0,-2-8-170 0 0,-6-17-453 0 0,0 0 1 0 0,2 0-1 0 0,-1-1 1 0 0,1 1 0 0 0,13 14-1 0 0,-12-17-6503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8:04.889"/>
    </inkml:context>
    <inkml:brush xml:id="br0">
      <inkml:brushProperty name="width" value="0.05" units="cm"/>
      <inkml:brushProperty name="height" value="0.05" units="cm"/>
      <inkml:brushProperty name="color" value="#E71224"/>
    </inkml:brush>
  </inkml:definitions>
  <inkml:trace contextRef="#ctx0" brushRef="#br0">0 26 11952 0 0,'0'0'546'0'0,"0"0"-10"0"0,15 9 199 0 0,-9-1-299 0 0,-1 1 0 0 0,0 0 0 0 0,0 0 0 0 0,5 19 0 0 0,9 42 590 0 0,-13-30-582 0 0,-6-35-198 0 0,-1-4-4 0 0,-6-22 114 0 0,3 8-223 0 0,2 0 0 0 0,-1-1 0 0 0,2 0 0 0 0,-1-14 0 0 0,2 21-115 0 0,0 0 0 0 0,1 1 0 0 0,0-1 0 0 0,0 1-1 0 0,0-1 1 0 0,1 1 0 0 0,0-1 0 0 0,0 1 0 0 0,1 0 0 0 0,4-9 0 0 0,-5 13-259 0 0,0-1-1 0 0,1 0 1 0 0,-1 1 0 0 0,1 0 0 0 0,-1 0-1 0 0,1 0 1 0 0,0 0 0 0 0,0 0 0 0 0,0 0-1 0 0,0 1 1 0 0,0 0 0 0 0,0-1 0 0 0,0 1-1 0 0,6-1 1 0 0,-3 1-5441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8:05.249"/>
    </inkml:context>
    <inkml:brush xml:id="br0">
      <inkml:brushProperty name="width" value="0.05" units="cm"/>
      <inkml:brushProperty name="height" value="0.05" units="cm"/>
      <inkml:brushProperty name="color" value="#E71224"/>
    </inkml:brush>
  </inkml:definitions>
  <inkml:trace contextRef="#ctx0" brushRef="#br0">23 60 12528 0 0,'0'0'281'0'0,"0"0"40"0"0,17-2 445 0 0,-13 2-610 0 0,-1 0 0 0 0,0 0 0 0 0,1 0 0 0 0,-1 0 0 0 0,0-1 0 0 0,0 0 0 0 0,1 0 0 0 0,-1 0 0 0 0,0 0 0 0 0,0 0 0 0 0,0-1 0 0 0,0 1 0 0 0,0-1 0 0 0,0 0 0 0 0,-1 1 1 0 0,1-2-1 0 0,-1 1 0 0 0,1 0 0 0 0,-1 0 0 0 0,4-5 0 0 0,-5 6-141 0 0,-1 0 1 0 0,1 1-1 0 0,-1-1 1 0 0,1 0-1 0 0,-1 1 1 0 0,0-1-1 0 0,1 0 1 0 0,-1 0-1 0 0,0 1 1 0 0,0-1-1 0 0,1 0 1 0 0,-1 0-1 0 0,0 0 1 0 0,0 0-1 0 0,0 1 1 0 0,0-1 0 0 0,0 0-1 0 0,0 0 1 0 0,0 0-1 0 0,0 1 1 0 0,-1-1-1 0 0,1 0 1 0 0,0 0-1 0 0,0 0 1 0 0,-1 1-1 0 0,1-1 1 0 0,0 0-1 0 0,-1-1 1 0 0,0 2 13 0 0,0-1 1 0 0,0 1 0 0 0,1 0 0 0 0,-1-1-1 0 0,0 1 1 0 0,0 0 0 0 0,0-1 0 0 0,0 1-1 0 0,1 0 1 0 0,-1 0 0 0 0,0 0 0 0 0,0 0-1 0 0,0 0 1 0 0,0 0 0 0 0,0 0 0 0 0,0 0-1 0 0,1 0 1 0 0,-1 0 0 0 0,0 0 0 0 0,0 0-1 0 0,0 1 1 0 0,0-1 0 0 0,1 0-1 0 0,-1 1 1 0 0,0-1 0 0 0,0 0 0 0 0,0 2-1 0 0,-7 2 102 0 0,2 0-1 0 0,-1 1 0 0 0,0 0 0 0 0,1 1 0 0 0,0 0 0 0 0,1-1 0 0 0,-1 2 0 0 0,1-1 0 0 0,0 1 0 0 0,-7 12 1 0 0,11-16-78 0 0,-1 0 1 0 0,1 1 0 0 0,-1-1-1 0 0,1 0 1 0 0,0 1 0 0 0,0-1 0 0 0,1 1-1 0 0,-1-1 1 0 0,1 1 0 0 0,0-1-1 0 0,0 1 1 0 0,0 3 0 0 0,1-4-43 0 0,-1-1 0 0 0,1 1 0 0 0,0-1 0 0 0,0 0 0 0 0,0 1 0 0 0,0-1 0 0 0,0 0 0 0 0,0 0 1 0 0,1 1-1 0 0,-1-1 0 0 0,1 0 0 0 0,0 0 0 0 0,-1-1 0 0 0,1 1 0 0 0,0 0 0 0 0,0-1 0 0 0,0 1 0 0 0,4 1 0 0 0,-1 0-47 0 0,0 0 0 0 0,0 0 0 0 0,0-1 0 0 0,10 3-1 0 0,11-1-5391 0 0,-4-3-1094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8:05.893"/>
    </inkml:context>
    <inkml:brush xml:id="br0">
      <inkml:brushProperty name="width" value="0.05" units="cm"/>
      <inkml:brushProperty name="height" value="0.05" units="cm"/>
      <inkml:brushProperty name="color" value="#E71224"/>
    </inkml:brush>
  </inkml:definitions>
  <inkml:trace contextRef="#ctx0" brushRef="#br0">12 0 12440 0 0,'0'0'957'0'0,"-2"6"3"0"0,0 0-559 0 0,0 0 0 0 0,0 0 0 0 0,1 0 0 0 0,0 1 0 0 0,0-1 0 0 0,1 0 0 0 0,0 8 0 0 0,4 47 720 0 0,0-26-634 0 0,-3-20-572 0 0,1-1 0 0 0,1 1 0 0 0,0-1 0 0 0,1 0 0 0 0,1-1 0 0 0,0 1 0 0 0,11 21 0 0 0,-15-35-385 0 0,-1 0-186 0 0,0 0-773 0 0,0 0-333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8:06.259"/>
    </inkml:context>
    <inkml:brush xml:id="br0">
      <inkml:brushProperty name="width" value="0.05" units="cm"/>
      <inkml:brushProperty name="height" value="0.05" units="cm"/>
      <inkml:brushProperty name="color" value="#E71224"/>
    </inkml:brush>
  </inkml:definitions>
  <inkml:trace contextRef="#ctx0" brushRef="#br0">16 40 10136 0 0,'-2'-2'264'0'0,"0"-1"1"0"0,0 0-1 0 0,1-1 1 0 0,-1 1 0 0 0,-2-6-1 0 0,2-2 2966 0 0,2 11-3102 0 0,1 0-1 0 0,-1-1 1 0 0,0 1-1 0 0,1-1 1 0 0,-1 1 0 0 0,0 0-1 0 0,1 0 1 0 0,-1-1 0 0 0,1 1-1 0 0,-1 0 1 0 0,1 0-1 0 0,-1-1 1 0 0,1 1 0 0 0,-1 0-1 0 0,1 0 1 0 0,-1 0 0 0 0,0 0-1 0 0,1 0 1 0 0,-1 0 0 0 0,1 0-1 0 0,0 0 1 0 0,12-1 318 0 0,14 7 10 0 0,-2 2 0 0 0,1 0 0 0 0,34 17 0 0 0,-50-20-415 0 0,-1-1 1 0 0,0 1-1 0 0,-1 1 0 0 0,10 6 0 0 0,-14-9-44 0 0,-1 1 0 0 0,1-1 0 0 0,-1 0 0 0 0,0 1 0 0 0,0 0 0 0 0,0-1 0 0 0,0 1-1 0 0,-1 1 1 0 0,0-1 0 0 0,4 8 0 0 0,-6-10-12 0 0,1-1 0 0 0,-1 0 0 0 0,0 1-1 0 0,0-1 1 0 0,0 0 0 0 0,0 1 0 0 0,0-1-1 0 0,0 0 1 0 0,0 1 0 0 0,-1-1 0 0 0,1 0 0 0 0,0 0-1 0 0,-1 1 1 0 0,1-1 0 0 0,-1 0 0 0 0,1 0-1 0 0,-1 1 1 0 0,0-1 0 0 0,0 0 0 0 0,1 0-1 0 0,-1 0 1 0 0,0 0 0 0 0,0 0 0 0 0,0 0-1 0 0,0 0 1 0 0,0-1 0 0 0,0 1 0 0 0,0 0-1 0 0,0 0 1 0 0,0-1 0 0 0,-1 1 0 0 0,0 0-1 0 0,-6 3-104 0 0,0-1 0 0 0,0 0 0 0 0,-14 4 0 0 0,19-7 65 0 0,-25 7-906 0 0,0-1 1 0 0,-30 2 0 0 0,46-8-1056 0 0,11 0-3188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8:06.623"/>
    </inkml:context>
    <inkml:brush xml:id="br0">
      <inkml:brushProperty name="width" value="0.05" units="cm"/>
      <inkml:brushProperty name="height" value="0.05" units="cm"/>
      <inkml:brushProperty name="color" value="#E71224"/>
    </inkml:brush>
  </inkml:definitions>
  <inkml:trace contextRef="#ctx0" brushRef="#br0">1 15 13184 0 0,'0'0'604'0'0,"2"14"224"0"0,4 24 298 0 0,1 72 1 0 0,-7-103-1145 0 0,0 17 658 0 0,-1-22-421 0 0,1-3-24 0 0,-3-13 27 0 0,1-8-87 0 0,-1-38-1 0 0,3 54-137 0 0,1 0 0 0 0,-1-1 0 0 0,1 1 0 0 0,0 0 1 0 0,1 0-1 0 0,0 0 0 0 0,-1 1 0 0 0,2-1 1 0 0,-1 0-1 0 0,1 1 0 0 0,4-7 0 0 0,-5 9 1 0 0,0 0 0 0 0,1 1 1 0 0,0-1-1 0 0,-1 1 0 0 0,1 0 0 0 0,0 0 0 0 0,0 0 0 0 0,0 0 0 0 0,0 0 1 0 0,1 1-1 0 0,-1 0 0 0 0,7-3 0 0 0,17-1-1181 0 0,-1 3-3924 0 0,-17 2-85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8:06.964"/>
    </inkml:context>
    <inkml:brush xml:id="br0">
      <inkml:brushProperty name="width" value="0.05" units="cm"/>
      <inkml:brushProperty name="height" value="0.05" units="cm"/>
      <inkml:brushProperty name="color" value="#E71224"/>
    </inkml:brush>
  </inkml:definitions>
  <inkml:trace contextRef="#ctx0" brushRef="#br0">32 61 7368 0 0,'0'0'568'0'0,"-11"12"3097"0"0,5-3-1807 0 0,5-9-1712 0 0,0 1 0 0 0,0 0-1 0 0,1 0 1 0 0,-1 0 0 0 0,0 0 0 0 0,1 0-1 0 0,-1 0 1 0 0,1 0 0 0 0,-1 0-1 0 0,0 3 1 0 0,1-3-17 0 0,-7 37 1849 0 0,7-36-1892 0 0,0 0 0 0 0,0 0 0 0 0,0 1 0 0 0,1-1 1 0 0,-1 0-1 0 0,0 0 0 0 0,1 0 0 0 0,-1 0 0 0 0,1 1 0 0 0,0-1 1 0 0,0 0-1 0 0,0 0 0 0 0,0 0 0 0 0,0-1 0 0 0,2 3 0 0 0,-1-1-21 0 0,1 0 0 0 0,-1 0 0 0 0,1 0 0 0 0,0-1 0 0 0,0 1 0 0 0,0-1 0 0 0,6 3 0 0 0,-8-4-63 0 0,1 0 0 0 0,0-1 0 0 0,0 1 0 0 0,0-1 0 0 0,0 1 0 0 0,0-1 0 0 0,0 0 0 0 0,0 1 0 0 0,0-1 0 0 0,0 0 0 0 0,0-1 0 0 0,0 1 0 0 0,0 0 0 0 0,0 0 0 0 0,0-1 0 0 0,0 1 0 0 0,1-2 0 0 0,3 1-11 0 0,-1-1-1 0 0,0-1 1 0 0,0 1-1 0 0,0-1 1 0 0,-1 0-1 0 0,1 0 1 0 0,0 0-1 0 0,-1 0 1 0 0,0-1-1 0 0,0 0 1 0 0,0 0-1 0 0,0 0 1 0 0,-1 0-1 0 0,0-1 1 0 0,5-8-1 0 0,-7 11 11 0 0,0-1-1 0 0,0 0 0 0 0,0 0 0 0 0,-1 0 0 0 0,1 1 0 0 0,-1-1 0 0 0,0 0 1 0 0,0 0-1 0 0,0 0 0 0 0,0 0 0 0 0,-1 0 0 0 0,0-3 0 0 0,0 1-3 0 0,0 0-1 0 0,-1 0 0 0 0,1 0 1 0 0,-1 0-1 0 0,-5-9 0 0 0,4 10-77 0 0,0-1-1 0 0,-1 1 0 0 0,1 0 0 0 0,-1 0 1 0 0,0 0-1 0 0,0 1 0 0 0,-1-1 1 0 0,1 1-1 0 0,-1 0 0 0 0,0 0 0 0 0,-5-2 1 0 0,7 4-42 0 0,1-1 0 0 0,-1 1 0 0 0,1 1 0 0 0,0-1 0 0 0,-1 0 0 0 0,1 1 0 0 0,-1-1 0 0 0,0 1 0 0 0,1 0 0 0 0,-1 0 0 0 0,1 0 0 0 0,-1 0 0 0 0,0 0 0 0 0,1 0 0 0 0,-1 1 0 0 0,1-1 0 0 0,-1 1 0 0 0,1 0 0 0 0,-1 0 0 0 0,1 0 0 0 0,0 0 0 0 0,-1 0 0 0 0,1 0 0 0 0,0 1 0 0 0,-3 2 0 0 0,1 0-1176 0 0,4 2-3587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5:44:37.841"/>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333333"/>
      <inkml:brushProperty name="fitToCurve" value="1"/>
    </inkml:brush>
  </inkml:definitions>
  <inkml:trace contextRef="#ctx0" brushRef="#br0">8148 2836 15288 0 0,'0'0'336'0'0,"0"0"72"0"0,0 0 7 0 0,0 0 17 0 0,0 0-344 0 0,0 0-88 0 0,0 0 0 0 0,2 5 0 0 0,8 2 424 0 0,-8 3 72 0 0,-2 2 16 0 0,5 9 0 0 0,1-6-80 0 0,0 11-16 0 0,-6-3 0 0 0,0 6 0 0 0,1 0-48 0 0,-1 4-16 0 0,0 0 0 0 0,0 2 0 0 0,0 0-200 0 0,0-2-48 0 0,3-1-8 0 0,-3 3 0 0 0,-3-6-96 0 0,3 0 0 0 0,7-3 0 0 0,-2-1 0 0 0,-3-4-672 0 0,0-2-160 0 0,5-1-32 0 0</inkml:trace>
  <inkml:trace contextRef="#ctx0" brushRef="#br0" timeOffset="1">6001 2852 12840 0 0,'0'0'280'0'0,"0"0"56"0"0,0 0 16 0 0,0 0 16 0 0,0 0-296 0 0,0 0-72 0 0,0 0 0 0 0,0 0 0 0 0,0 0 336 0 0,2 6 48 0 0,5 0 16 0 0,-6 7 0 0 0,6 3 96 0 0,-5 4 15 0 0,1-2 9 0 0,-3 6 0 0 0,3 0-232 0 0,-3 1-56 0 0,0 2-8 0 0,3 2 0 0 0,-3-3-136 0 0,0 3-88 0 0,0 4 96 0 0,1-4-96 0 0,-1-5 80 0 0,0 1-80 0 0,3 1 64 0 0,1-1-64 0 0,-4-3-144 0 0,0-2-72 0 0,0-1-8 0 0,3-2-8 0 0,-1 0-808 0 0,1-3-159 0 0,0-3-33 0 0,-2-1-8 0 0</inkml:trace>
  <inkml:trace contextRef="#ctx0" brushRef="#br0" timeOffset="2">7165 3108 14656 0 0,'0'0'320'0'0,"0"0"72"0"0,0 0 16 0 0,0 0 0 0 0,0 0-328 0 0,0 0-80 0 0,5 6 0 0 0,1 2 0 0 0,-3-4 439 0 0,0 6 73 0 0,2-3 8 0 0,-3 5 8 0 0,5 1-104 0 0,-6-2-16 0 0,3 3-8 0 0,-2-1 0 0 0,2-2-256 0 0,0 6-48 0 0,0-2-16 0 0,-3-5 0 0 0,3 6-80 0 0,-1-4 64 0 0,0 1-64 0 0,-1-2 64 0 0,4-1-64 0 0,-4 2 0 0 0,1-5-80 0 0,0 2 80 0 0,-3-4-1248 0 0,2-1-208 0 0,-2-4-39 0 0,0 0-9 0 0</inkml:trace>
  <inkml:trace contextRef="#ctx0" brushRef="#br0" timeOffset="3">7138 2971 14856 0 0,'0'0'320'0'0,"0"0"72"0"0,0-4 16 0 0,-3-1 16 0 0,3 5-337 0 0,0 0-87 0 0,3-5 0 0 0,-3 5 0 0 0,0 0 160 0 0,0 0 8 0 0,0 0 8 0 0,5 3 0 0 0,4-3-176 0 0,-1 4 0 0 0,1 1 0 0 0,1 3 0 0 0,0-2-160 0 0,2 4-72 0 0,4 1-16 0 0,1 1-6391 0 0</inkml:trace>
  <inkml:trace contextRef="#ctx0" brushRef="#br0" timeOffset="4">7634 3133 5528 0 0,'-7'-7'488'0'0,"1"2"-392"0"0,12-1-96 0 0,-6-2 0 0 0,-6 3 2272 0 0,3-3 440 0 0,3-3 80 0 0,3 5 23 0 0,-3-2-1743 0 0,-3 1-344 0 0,-7-1-72 0 0,10 3-16 0 0,0 4-112 0 0,0 1-24 0 0,-12-3-8 0 0,1 6 0 0 0,0-2-288 0 0,-3 7-56 0 0,-2-3-16 0 0,-1 4 0 0 0,-2 3-136 0 0,-1 1 0 0 0,5 3 0 0 0,-2-2 0 0 0,2 10 80 0 0,2-5-16 0 0,2 2 0 0 0,1-5 0 0 0,5 4-64 0 0,-3-4 0 0 0,3 6 0 0 0,5-6 0 0 0,0 0 0 0 0,7 1 0 0 0,-1-2 0 0 0,1-3 0 0 0,5 2 0 0 0,1-9 0 0 0,-2 1 0 0 0,4-1 0 0 0,9-1-72 0 0,-3 0-32 0 0,-1-8-8 0 0,1 4 0 0 0,3-2-480 0 0,-5 0-96 0 0,10-1-16 0 0,-4-2-8 0 0,-8 0 24 0 0,2 2 8 0 0,5-6 0 0 0,-5 4-4103 0 0,-1-3-817 0 0</inkml:trace>
  <inkml:trace contextRef="#ctx0" brushRef="#br0" timeOffset="5">5804 3127 4608 0 0,'0'0'408'0'0,"5"-3"-328"0"0,-3-6-80 0 0,3 6 0 0 0,-2-5 752 0 0,1 4 136 0 0,-4-1 24 0 0,0-1 8 0 0,0 0 32 0 0,-4 0 8 0 0,1 1 0 0 0,1 2 0 0 0,-1-1-104 0 0,-4 2-24 0 0,3 2 0 0 0,-5-3 0 0 0,2 3-384 0 0,-1 0-73 0 0,-3 0-23 0 0,-3 3 0 0 0,1 3 32 0 0,-2 0 0 0 0,-1 3 0 0 0,-1 3 0 0 0,1 0-160 0 0,-3 4-32 0 0,-4 0-8 0 0,4 3 0 0 0,0 1-32 0 0,3 2-8 0 0,-1 1 0 0 0,7-2 0 0 0,1-1-48 0 0,1-1-16 0 0,5-2 0 0 0,6 2 0 0 0,2-3-80 0 0,7 2 64 0 0,-5-4-64 0 0,7-4 64 0 0,3-1-64 0 0,-1-1 0 0 0,4-5 0 0 0,-2 3 64 0 0,1-3-152 0 0,3-3-32 0 0,4-5-8 0 0,2 0 0 0 0,-1-2-1152 0 0,-5-4-240 0 0,24-9-47 0 0,-13 6-4945 0 0</inkml:trace>
  <inkml:trace contextRef="#ctx0" brushRef="#br0" timeOffset="6">6995 3062 10592 0 0,'0'0'944'0'0,"0"0"-752"0"0,0 0-192 0 0,0 0 0 0 0,-2 0 384 0 0,-7 0 48 0 0,3 2 8 0 0,-1 1 0 0 0,-1-1-120 0 0,-1 0-16 0 0,0 4-8 0 0,-1 0 0 0 0,-1-1-16 0 0,2 3-8 0 0,-5-1 0 0 0,4 5 0 0 0,0-1-8 0 0,-2 1 0 0 0,1-2-1 0 0,2-1 1 0 0,3 1 24 0 0,2 0 0 0 0,1-1 0 0 0,1 2 0 0 0,4-4-288 0 0,1-2 0 0 0,1-1 0 0 0,2 0 0 0 0,3 2 0 0 0,2 1 0 0 0,1-1-64 0 0,-2 0 64 0 0,0-3 0 0 0,4 2 104 0 0,-3 0-8 0 0,0-3 0 0 0,4 5-96 0 0,-2-4-80 0 0,-2 4 16 0 0,4-1 0 0 0,-5-4 64 0 0,0 3 88 0 0,4 0-24 0 0,-3-3 0 0 0,-3 3-64 0 0,1-1 0 0 0,-1 0-96 0 0,-2 0 96 0 0,-4 1 0 0 0,3-2 0 0 0,-5-3 0 0 0,0 0 0 0 0,0 0 0 0 0,-7 7 0 0 0,-3-3 72 0 0,1 2-8 0 0,1-2 72 0 0,-4-2 24 0 0,-2 4 0 0 0,3 0 0 0 0,-1-5-88 0 0,-3 1-8 0 0,-2 0-64 0 0,3 4 96 0 0,-2-4-216 0 0,5 1-40 0 0,0-1-16 0 0,4 0 0 0 0,-2-2-784 0 0,6 4-151 0 0,-3-8-33 0 0</inkml:trace>
  <inkml:trace contextRef="#ctx0" brushRef="#br0" timeOffset="7">6723 3130 5984 0 0,'-2'-8'264'0'0,"-1"1"56"0"0,3 4-256 0 0,-4-5-64 0 0,3 6 0 0 0,-2-4 0 0 0,0-1 1536 0 0,0 2 296 0 0,-3 0 56 0 0,2 1 16 0 0,1 0-1144 0 0,-4 4-232 0 0,2 0-48 0 0,1 0 0 0 0,-8 4-288 0 0,4 0-64 0 0,0 1-1 0 0,-2 2-7 0 0,0 1-24 0 0,0 0-8 0 0,-2 0 0 0 0,1 4 0 0 0,-1-1 64 0 0,1-1 8 0 0,3 1 8 0 0,0 3 0 0 0,3-2 24 0 0,0-3 8 0 0,2-2 0 0 0,0 1 0 0 0,0 0-80 0 0,6 1-24 0 0,0-5 0 0 0,0 4 0 0 0,-1-1-96 0 0,4-2 88 0 0,3 0-88 0 0,-2 4 80 0 0,-1-8-80 0 0,1 3 0 0 0,2-2 0 0 0,0 4 0 0 0,2-3 0 0 0,-4 1 0 0 0,5 4 0 0 0,-2-4 0 0 0,2-1 0 0 0,-1 2 0 0 0,1-2 0 0 0,-3-2 0 0 0,2 2 0 0 0,-2 2-160 0 0,0-2 24 0 0,-1-1 8 0 0,-3 3-64 0 0,3-3 0 0 0,-8-2-8 0 0,0 0 0 0 0,0 0 112 0 0,0 0 88 0 0,0 0-104 0 0,0 0 40 0 0,-5 8 480 0 0,-1-2 96 0 0,-3 0 16 0 0,-1 0 8 0 0,-3-3-760 0 0,-3-1-144 0 0,-3 1-32 0 0,3 1-8 0 0,3 1 408 0 0,-3-4 0 0 0,-1 1 0 0 0,4-2 0 0 0,1 4-112 0 0,-2-3-16 0 0,6-1-8 0 0,0 0 0 0 0,5 0-920 0 0,3 0-175 0 0</inkml:trace>
  <inkml:trace contextRef="#ctx0" brushRef="#br0" timeOffset="8">6287 3119 10680 0 0,'2'-7'472'0'0,"-2"7"104"0"0,0 0-464 0 0,0 0-112 0 0,-5-9 0 0 0,5 9 0 0 0,-9-1 488 0 0,1-2 80 0 0,0 3 8 0 0,-1 0 8 0 0,2 4-112 0 0,-1 0-24 0 0,-4 4-8 0 0,2 0 0 0 0,1 5-160 0 0,1-1-32 0 0,0 2-9 0 0,1 1 1 0 0,3-2 16 0 0,-2 3 0 0 0,4 1 0 0 0,-2-2 0 0 0,4-1-256 0 0,0-1 0 0 0,4 2 0 0 0,-2-3 0 0 0,4-1 0 0 0,-4-1-80 0 0,7-2 80 0 0,-4-1-64 0 0,3-3 64 0 0,0 2 96 0 0,0-4-16 0 0,4-2-8 0 0,-5-2-312 0 0,7-4-64 0 0,-2 2-16 0 0,0-3 0 0 0,-5-1 160 0 0,-1 2 24 0 0,1-5 9 0 0,0-1-1 0 0,-7-1 128 0 0,2 1 0 0 0,3 3 0 0 0,-3-3 0 0 0,2-3 0 0 0,-1 3 128 0 0,0-2-33 0 0,-2 1 1 0 0,-1 2 192 0 0,4 0 32 0 0,-8 1 0 0 0,4 6 8 0 0,4-4-24 0 0,-1 4-8 0 0,-3 4 0 0 0,0 0 0 0 0,0 0-8 0 0,0 0 0 0 0,0 0 0 0 0,0 0 0 0 0,-3 4-136 0 0,-1 6-32 0 0,4-1-8 0 0,0 6 0 0 0,-1 4-112 0 0,1-3 0 0 0,-3-2 64 0 0,3 1-64 0 0,0 2 64 0 0,3-3 0 0 0,-2 4-64 0 0,3-2 96 0 0,1 2-216 0 0,1-3-40 0 0,3-1-16 0 0,-2-2 0 0 0,5-2-456 0 0,-1-3-88 0 0,-1-2-16 0 0,7 0-6639 0 0</inkml:trace>
  <inkml:trace contextRef="#ctx0" brushRef="#br0" timeOffset="9">7995 3174 2304 0 0,'-12'-5'96'0'0,"12"5"32"0"0,0-7-128 0 0,-1 0 0 0 0,1 2 0 0 0,-6-2 0 0 0,-3 2 2696 0 0,5-3 520 0 0,4 4 104 0 0,-6 0 16 0 0,-3-3-2120 0 0,1 6-433 0 0,8 1-79 0 0,-3-2-24 0 0,-5 2-288 0 0,3 0-56 0 0,-3 2-16 0 0,-1 3 0 0 0,4 2-152 0 0,-5 3-32 0 0,0-1-8 0 0,1 3 0 0 0,4 0-48 0 0,0 4-16 0 0,-4-4 0 0 0,4 2 0 0 0,3 1-64 0 0,2-1 0 0 0,0 1 0 0 0,0-3 0 0 0,-3 2 0 0 0,3-3 0 0 0,9 1 0 0 0,-4-2 0 0 0,-3-3-120 0 0,4-2-40 0 0,1-1 0 0 0,6-1-8 0 0,-3 3-192 0 0,1-6-40 0 0,0-3-8 0 0,0-3 0 0 0,8 5-64 0 0,-8-7-8 0 0,-7 1-8 0 0,0-3 0 0 0,11 2 329 0 0,-8-4 71 0 0,-3-3 16 0 0,-4 4 0 0 0,0-2 72 0 0,0 4 128 0 0,2-1-32 0 0,-2-2-9 0 0,-8-1 177 0 0,8 6 40 0 0,6-1 8 0 0,-10 1 0 0 0,-7 1 88 0 0,9 0 16 0 0,9 1 8 0 0,3 2 0 0 0,-10 3-336 0 0,0 0-88 0 0,0 0 0 0 0,0 0 0 0 0,9 0 0 0 0,-9 0 0 0 0,-7 8 0 0 0,7 2 0 0 0,7-1 0 0 0,-1-1 0 0 0,-12 3 0 0 0,6-2 0 0 0,4 1 136 0 0,-2-4 16 0 0,1 4 0 0 0,-3 0 0 0 0,-3 4-152 0 0,6-6 0 0 0,6 2 0 0 0,-8 0 0 0 0,-1-2-560 0 0,4 0-64 0 0,5 0-16 0 0,2 2-6703 0 0</inkml:trace>
  <inkml:trace contextRef="#ctx0" brushRef="#br1" timeOffset="10">11283 5415 3224 0 0,'0'0'288'0'0,"0"0"-288"0"0,0 0 0 0 0,2-6 0 0 0,3 2 888 0 0,2-1 120 0 0,-2-2 24 0 0,3 3 8 0 0,6-5-624 0 0,-3 3-120 0 0,3-7-24 0 0,2 3-8 0 0,3-3 72 0 0,1 2 16 0 0,2-2 0 0 0,-1-2 0 0 0,4 1-128 0 0,3-2-32 0 0,-7-1 0 0 0,5-1 0 0 0,-4 1-80 0 0,-3 2-16 0 0,0-2-8 0 0,0 3 0 0 0,-3-2-88 0 0,1 4 64 0 0,-4-5-64 0 0,1 5 64 0 0,-1 0 32 0 0,-3 3 0 0 0,0-1 0 0 0,-1-1 0 0 0,-1 3-96 0 0,-2-1 96 0 0,0 2-96 0 0,-5 2 96 0 0,3-3 0 0 0,-2 4 8 0 0,-4 2 0 0 0,-2-4 0 0 0,3 2 8 0 0,-5 1 0 0 0,0-1 0 0 0,-2 4 0 0 0,-2-3 104 0 0,1 1 16 0 0,0 2 8 0 0,5 0 0 0 0,-8 0-240 0 0,0 0 0 0 0,5 2 0 0 0,-1-2 0 0 0,3 0 144 0 0,-2 0-16 0 0,2 0-8 0 0,5 0 0 0 0,0 0-48 0 0,0 0-8 0 0,0 0 0 0 0,0 0 0 0 0,0 0-64 0 0,0 0 0 0 0,0 0 0 0 0,8 0 0 0 0,3-4 0 0 0,1 4 96 0 0,-2-5-96 0 0,5 2 96 0 0,-8 1-96 0 0,5-1 64 0 0,1-1-64 0 0,1 2 64 0 0,-3-3-64 0 0,0 1 80 0 0,0 3-80 0 0,-1-2 80 0 0,-1-2-80 0 0,-2 1 0 0 0,-1 3 0 0 0,-2-4 0 0 0,5 5 136 0 0,-5-4 16 0 0,-4 4 0 0 0,3-1 0 0 0,3-2 40 0 0,-6 3 16 0 0,0 0 0 0 0,0 0-1 0 0,0 0 33 0 0,0 0 8 0 0,0 0 0 0 0,0 0 0 0 0,-4 3-120 0 0,4-3-32 0 0,0 0 0 0 0,-5 10 0 0 0,1-4-32 0 0,0 2-64 0 0,1 3 88 0 0,3-2-88 0 0,-2-1 64 0 0,2 2-64 0 0,-4-4 0 0 0,4 2 0 0 0,0 3 64 0 0,4-3-64 0 0,-4 3 0 0 0,2-2 0 0 0,5-2 0 0 0,-7 1 0 0 0,4 2 64 0 0,-1-3-64 0 0,3-3 0 0 0,-4 4 0 0 0,-2-8 0 0 0,4 5 0 0 0,-4-5 80 0 0,0 0-80 0 0,0 0 64 0 0,0 0-64 0 0,0 7 96 0 0,0-7-32 0 0,0 0 0 0 0,0 0 0 0 0,0 0 88 0 0,0 0 8 0 0,0 0 8 0 0,-6 2 0 0 0,0-4 144 0 0,-1 2 24 0 0,-6-2 8 0 0,6-3 0 0 0,-6 0-8 0 0,1-5 0 0 0,-5 3 0 0 0,3 0 0 0 0,4 0-168 0 0,-5-2-32 0 0,5 1-8 0 0,-3 4 0 0 0,-2-1-128 0 0,5 1 0 0 0,0-2 0 0 0,2 4 0 0 0,3 2-88 0 0,2 0-40 0 0,3 0-16 0 0,0 0-5783 0 0,7 5-1161 0 0</inkml:trace>
  <inkml:trace contextRef="#ctx0" brushRef="#br1" timeOffset="11">7595 5141 6912 0 0,'0'0'608'0'0,"0"0"-480"0"0,7-2-128 0 0,-7 2 0 0 0,0 0 1120 0 0,0 0 192 0 0,0 0 48 0 0,0 0 8 0 0,0 0-784 0 0,2 6-152 0 0,4 4-32 0 0,-4-1-8 0 0,-2 1-24 0 0,3 2-8 0 0,-3 4 0 0 0,0-2 0 0 0,0 6-200 0 0,0-3-48 0 0,-3 2-9 0 0,6 2 1 0 0,0 0-567 0 0,0-1-113 0 0,-1 0-32 0 0</inkml:trace>
  <inkml:trace contextRef="#ctx0" brushRef="#br1" timeOffset="12">7208 5158 10656 0 0,'0'0'472'0'0,"0"0"96"0"0,0 0-456 0 0,0 0-112 0 0,0 0 0 0 0,0 0 0 0 0,0 0 0 0 0,0 5 0 0 0,0 2 64 0 0,2-2-64 0 0,-2 2 192 0 0,-2 1 24 0 0,2 0 0 0 0,-2-1 0 0 0,2 1 8 0 0,0 1 0 0 0,-4-2 0 0 0,4 1 0 0 0,4-2-88 0 0,-4 3-8 0 0,0-5-8 0 0,0-4 0 0 0,2 9-32 0 0,-2-9-8 0 0,0 0 0 0 0,0 0 0 0 0,0 0-80 0 0,0 0 0 0 0,0 0 0 0 0,0 0 64 0 0,2-7 88 0 0,2 1 8 0 0,1-3 8 0 0,1 3 0 0 0,-1-4-48 0 0,1 0-16 0 0,-1-1 0 0 0,3 5 0 0 0,1 0 32 0 0,-1-6 8 0 0,-3 5 0 0 0,1 0 0 0 0,-4 0-144 0 0,5 0 0 0 0,-5 1 0 0 0,0 4 0 0 0,4 0 0 0 0,-6 2 0 0 0,0 0 80 0 0,0 0-80 0 0,0 0 0 0 0,0 0 64 0 0,6 4-64 0 0,-5 4 0 0 0,-1-8 0 0 0,0 9 0 0 0,0 1 64 0 0,4-4-64 0 0,-4-6 0 0 0,0 6 0 0 0,-4 1 0 0 0,4 2 0 0 0,4-2 0 0 0,-4-7 0 0 0,0 0 0 0 0,0 7 0 0 0,0-7 0 0 0,0 0 0 0 0,0 0 0 0 0,0 0 0 0 0,8 0 0 0 0,-8 0 0 0 0,6-3 0 0 0,-6 3 0 0 0,5-4 63 0 0,4-1 1 0 0,-3-2 0 0 0,-2-1 0 0 0,5-1 80 0 0,-2 2 16 0 0,-3-4 0 0 0,4 6 0 0 0,-1-2-56 0 0,-3 2-8 0 0,1 0 0 0 0,-5 5 0 0 0,8-2 32 0 0,-8 2 0 0 0,0 0 0 0 0,0 0 0 0 0,9 5-8 0 0,-3-1 0 0 0,-3 2 0 0 0,-2 1 0 0 0,3 0-56 0 0,-4 2 0 0 0,0 1-64 0 0,0 3 96 0 0,0 0-96 0 0,3-2 0 0 0,-1 2 64 0 0,-2-4-64 0 0,3 3 0 0 0,-3 1-64 0 0,3-3 64 0 0,0-3-104 0 0,-1 0-312 0 0,1 2-64 0 0,-3-9-16 0 0,5 6-4199 0 0,-1 2-841 0 0</inkml:trace>
  <inkml:trace contextRef="#ctx0" brushRef="#br1" timeOffset="13">3455 5269 10736 0 0,'-13'-5'480'0'0,"7"3"96"0"0,-2 2-464 0 0,-1 0-112 0 0,1 5 0 0 0,0-1 0 0 0,0 4 88 0 0,-1-1-8 0 0,-1 0 0 0 0,1 0 0 0 0,-1 5 40 0 0,1 4 8 0 0,3 1 0 0 0,-3 0 0 0 0,4 2 0 0 0,4 0 0 0 0,-2 0 0 0 0,6 5 0 0 0,-2-5-40 0 0,9 0-8 0 0,-2 1 0 0 0,3-3 0 0 0,3 0-80 0 0,1 1 0 0 0,5-6 0 0 0,2-1 64 0 0,3-4-64 0 0,-1-2 0 0 0,0-1 0 0 0,8-4 0 0 0,-3-4 64 0 0,2-1 0 0 0,2-2 0 0 0,-6 0 0 0 0,-2-5-64 0 0,-1 0-88 0 0,-4 0 24 0 0,-1-3 0 0 0,-7-2 184 0 0,1 2 40 0 0,-6-2 0 0 0,0-3 8 0 0,-5 0 216 0 0,-2-2 48 0 0,-2 2 8 0 0,-6-3 0 0 0,0 4-192 0 0,-3-4-41 0 0,-7 4-7 0 0,3-1 0 0 0,-4 1 120 0 0,0 5 16 0 0,-7-2 8 0 0,4 4 0 0 0,3 2-248 0 0,-3 0-96 0 0,1 3 64 0 0,1 5-64 0 0,1-1 0 0 0,-1 3 0 0 0,3 0 0 0 0,2 5 0 0 0,1 0 0 0 0,0 3-96 0 0,5 2 0 0 0,3 2 8 0 0,-2 2-296 0 0,6 1-56 0 0,2 2-8 0 0,0 3-4095 0 0,0 1-809 0 0</inkml:trace>
  <inkml:trace contextRef="#ctx0" brushRef="#br1" timeOffset="14">10886 5432 11488 0 0,'-2'-3'256'0'0,"-8"0"48"0"0,6 3 16 0 0,-1 0 0 0 0,-1 3-256 0 0,1 0-64 0 0,-2 4 0 0 0,2 3 0 0 0,-3-1 288 0 0,2 6 56 0 0,-4 2 8 0 0,4 3 0 0 0,-3-1-136 0 0,5 6-24 0 0,-2-1-8 0 0,1 0 0 0 0,1 4 112 0 0,4-2 24 0 0,4 3 8 0 0,-2-4 0 0 0,3 0-184 0 0,7-1-40 0 0,-1-2-9 0 0,5-3 1 0 0,4 4-96 0 0,4-8 0 0 0,1-3 0 0 0,4-3-80 0 0,-1-1 8 0 0,3-6 1 0 0,2-2-1 0 0,3-5 0 0 0,-4-4-192 0 0,1-4-40 0 0,-2-1-8 0 0,-3-7 0 0 0,0 2 312 0 0,-5-3 96 0 0,0-1 0 0 0,-4-3 0 0 0,-2 0-96 0 0,-7-3 0 0 0,1 2 0 0 0,-4-1 64 0 0,-7 2 8 0 0,-5-1 0 0 0,1-3 0 0 0,-5 6 0 0 0,2-3 96 0 0,-7 3 24 0 0,-3 1 0 0 0,-3 3 0 0 0,1 4 7 0 0,-5-1 9 0 0,-4 3 0 0 0,0-1 0 0 0,1 5-48 0 0,-1 0 0 0 0,1 5-8 0 0,2 3 0 0 0,1 2-152 0 0,-1 2 80 0 0,3 3-80 0 0,3 2 64 0 0,1 0-64 0 0,5 2 0 0 0,5-3-96 0 0,0 4 96 0 0,-1 3-264 0 0,7-3 8 0 0,2 2 0 0 0,2-1-4351 0 0,7 1-865 0 0</inkml:trace>
  <inkml:trace contextRef="#ctx0" brushRef="#br1" timeOffset="15">6147 5724 3224 0 0,'0'0'136'0'0,"0"0"40"0"0,0 0-176 0 0,0 0 0 0 0,0 0 0 0 0,7 0 0 0 0,1-2 1360 0 0,2 2 240 0 0,-1-2 40 0 0,-2 2 16 0 0,5 0-1200 0 0,-2 0-232 0 0,-4 0-56 0 0,4 0-8 0 0,-1 0 80 0 0,1 2 16 0 0,-1-2 0 0 0,2 0 0 0 0,-1 0-328 0 0,2 0-64 0 0,-2 2-16 0 0,5-2 0 0 0,-2 0 288 0 0,2 0 56 0 0,4 0 16 0 0,-3 0 0 0 0,5 0 8 0 0,-1 0 0 0 0,-1 0 0 0 0,0 0 0 0 0,4 0 16 0 0,-1 0 8 0 0,6 0 0 0 0,-5 0 0 0 0,8 0-240 0 0,-3 4 0 0 0,-1-4 0 0 0,3 2 0 0 0,1-2 0 0 0,1-2 88 0 0,4 2-24 0 0,0-4-64 0 0,0 4 128 0 0,2-2-24 0 0,3 2-8 0 0,1 0 0 0 0,2 0-8 0 0,-4 0-8 0 0,2 0 0 0 0,0 0 0 0 0,1-2 48 0 0,2-1 0 0 0,1 3 8 0 0,4 0 0 0 0,0 0 24 0 0,-4 0 0 0 0,3 0 0 0 0,-1 0 0 0 0,3-5-160 0 0,-1 3-136 0 0,5 2 24 0 0,-3 0 8 0 0,4 0 104 0 0,-2 0 0 0 0,-5-3 0 0 0,3 2 80 0 0,-1-2-80 0 0,3 0 96 0 0,2 1-96 0 0,-5 2 96 0 0,1 0-96 0 0,1 0 0 0 0,-1 0 72 0 0,-5 0-72 0 0,0-2 72 0 0,-1 2-72 0 0,1-3 96 0 0,0 3-96 0 0,0 0 96 0 0,-1 0-32 0 0,-8 0 0 0 0,3 0-64 0 0,-2 0 96 0 0,-3 0-96 0 0,1 0 95 0 0,-3 0-95 0 0,-1 0 112 0 0,-5 0-32 0 0,2 0-8 0 0,-4 0 0 0 0,0 0-72 0 0,-1 0 0 0 0,1 0 0 0 0,-5 3-88 0 0,-2-3 88 0 0,-2 0 64 0 0,-1 0-64 0 0,-2 2 88 0 0,-3-2 16 0 0,-2 0 8 0 0,-1 0 0 0 0,-3-2 0 0 0,-5 2 0 0 0,0 0 0 0 0,0 0 0 0 0,0 0 0 0 0,0 0 16 0 0,0 0 0 0 0,0 0 0 0 0,0 0 0 0 0,0 0-64 0 0,-5-3 0 0 0,1-2-64 0 0,0 3 96 0 0,-2-1-96 0 0,1 1 64 0 0,-4-2-64 0 0,4 1 0 0 0,0-1 72 0 0,0 4-72 0 0,-2-1 64 0 0,1 1-64 0 0,4-5 96 0 0,-3 3-32 0 0,-2-2 0 0 0,2 3 0 0 0,4-5-64 0 0,-6 0 0 0 0,1 6 0 0 0,1-6 0 0 0,0-2 0 0 0,2 3 64 0 0,-4-1-64 0 0,1-2 64 0 0,0-2 8 0 0,-1 4 0 0 0,1-4 0 0 0,-1 0 0 0 0,2 1-72 0 0,4-3 0 0 0,-6 1-96 0 0,4 2 96 0 0,-2-1 0 0 0,0 0 0 0 0,1 2 0 0 0,2 1 0 0 0,-1 5 0 0 0,3 2 0 0 0,0 0 0 0 0,0 0 0 0 0,0 0-80 0 0,-6 0 80 0 0,2 0 0 0 0,4 0-72 0 0,0 0-176 0 0,-6 4-32 0 0,-3 1-8 0 0,4 3-7087 0 0</inkml:trace>
  <inkml:trace contextRef="#ctx0" brushRef="#br1" timeOffset="16">3587 5557 11056 0 0,'-2'0'984'0'0,"2"0"-792"0"0,0 0-192 0 0,0 0 0 0 0,0 0 72 0 0,-4 8-72 0 0,1 1 80 0 0,3 0-80 0 0,-4 4 328 0 0,4 3 24 0 0,-3-2 0 0 0,3 5 0 0 0,0 0-32 0 0,0 1 0 0 0,3-1 0 0 0,-2 1 0 0 0,2 5-48 0 0,0-4-16 0 0,-3 3 0 0 0,4 0 0 0 0,-2-3-128 0 0,1 1-32 0 0,0-1-8 0 0,-2-2-1 0 0,3 0-87 0 0,2-1 0 0 0,-1-4 0 0 0,0 2 64 0 0,-2-2-64 0 0,0-2 0 0 0,0 0 0 0 0,3-5 64 0 0,-6 0-64 0 0,3 1 0 0 0,-3-1-96 0 0,0-7-4319 0 0,0 0-865 0 0</inkml:trace>
  <inkml:trace contextRef="#ctx0" brushRef="#br1" timeOffset="17">3380 5835 11720 0 0,'0'0'512'0'0,"0"0"120"0"0,0 0-504 0 0,7 5-128 0 0,5-5 0 0 0,-4 0 0 0 0,2-3 0 0 0,4 3 0 0 0,0-2 64 0 0,0 2-64 0 0,3-2 272 0 0,2 0 32 0 0,3-1 8 0 0,-3 3 0 0 0,4-2 128 0 0,-3-1 24 0 0,3 1 8 0 0,2-1 0 0 0,-2 1-344 0 0,-3 2-128 0 0,-1-4 88 0 0,1 4-88 0 0,-3-3-136 0 0,-1-1-80 0 0,-3 4-8 0 0,2-1-6104 0 0</inkml:trace>
  <inkml:trace contextRef="#ctx0" brushRef="#br1" timeOffset="18">7448 6181 3224 0 0,'0'0'136'0'0,"0"0"40"0"0,0 0-176 0 0,0 0 0 0 0,0 0 0 0 0,0 0 0 0 0,0 0 736 0 0,0 0 104 0 0,0 0 24 0 0,0 0 8 0 0,0 0 8 0 0,0 0 0 0 0,-3 7 0 0 0,3-7 0 0 0,0 0-216 0 0,-3 5-48 0 0,3-5-8 0 0,0 0 0 0 0,0 0-304 0 0,0 8-64 0 0,0-8-16 0 0,0 0 0 0 0,0 4-128 0 0,0-4-32 0 0,0 0-64 0 0,0 0 96 0 0,0 0-96 0 0,0 0 72 0 0,0 0-72 0 0,0 0 64 0 0,0 0-64 0 0,0 0 0 0 0,6 2 0 0 0,-1-4 64 0 0,0-1 32 0 0,2 2 0 0 0,-2-6 0 0 0,0 1 0 0 0,1 0 32 0 0,-2 2 0 0 0,2-1 8 0 0,3-3 0 0 0,-4 3 0 0 0,0 0 0 0 0,5 0 0 0 0,-6 1 0 0 0,2-3-40 0 0,0 4 0 0 0,2 1-8 0 0,-3 0 0 0 0,-5 2-24 0 0,6 0-64 0 0,-1 0 96 0 0,1 2-32 0 0,-6-2-64 0 0,2 5 63 0 0,-2-5-63 0 0,4 7 64 0 0,0 0-64 0 0,-1 3 0 0 0,-3-4 0 0 0,3 3 0 0 0,-3-2 0 0 0,3 1 0 0 0,-3 0 0 0 0,0-4 64 0 0,0-4-64 0 0,0 7 0 0 0,0-7 0 0 0,0 0 0 0 0,0 5 0 0 0,0-5 0 0 0,0 0 0 0 0,0 0 0 0 0,0 0 0 0 0,0 0 0 0 0,3-3 0 0 0,4 1 64 0 0,-3-3-64 0 0,1-1 0 0 0,-2-2 0 0 0,3 0 0 0 0,-1-2 64 0 0,0 0-64 0 0,2 4 96 0 0,-3-3-32 0 0,3-1 184 0 0,-3 4 32 0 0,2-2 8 0 0,3 2 0 0 0,-5-3-184 0 0,2 8-32 0 0,1-5-8 0 0,-7 6 0 0 0,5 0-64 0 0,0 3 0 0 0,0 0 0 0 0,0 1 0 0 0,-5-4 0 0 0,3 6 0 0 0,-3 0 0 0 0,6 2 0 0 0,-3 2 0 0 0,0-4 0 0 0,0 4 0 0 0,1-1 0 0 0,0 0 0 0 0,1 1-96 0 0,-5 0 32 0 0,3-1 64 0 0,5-2-416 0 0,-3 1-32 0 0,2 0 0 0 0,-3-2-6303 0 0</inkml:trace>
  <inkml:trace contextRef="#ctx0" brushRef="#br1" timeOffset="19">7916 6150 9040 0 0,'0'0'400'0'0,"0"0"80"0"0,5 0-384 0 0,-5 0-96 0 0,5-2 0 0 0,0 0 0 0 0,1 2 160 0 0,-6 0 0 0 0,0 0 8 0 0,0 0 0 0 0,5 2 128 0 0,-5-2 24 0 0,0 0 8 0 0,4 7 0 0 0,-4-2 120 0 0,0 2 16 0 0,-4 1 8 0 0,2-2 0 0 0,-1 2-192 0 0,-3 0-40 0 0,1 1-8 0 0,0 2 0 0 0,0-4 88 0 0,-2 0 8 0 0,2 3 8 0 0,-1-3 0 0 0,2 1-160 0 0,0-2-33 0 0,2 4-7 0 0,2-7 0 0 0,0 5-40 0 0,2-3 0 0 0,2-2-8 0 0,0 2 0 0 0,5 1-88 0 0,0-4 64 0 0,1 1-64 0 0,4 0 64 0 0,-1-3-64 0 0,1 2 0 0 0,-1 1 0 0 0,7-3-4599 0 0,-3 0-897 0 0</inkml:trace>
  <inkml:trace contextRef="#ctx0" brushRef="#br1" timeOffset="20">6587 6343 3224 0 0,'0'0'288'0'0,"0"0"-288"0"0,7-5 0 0 0,-7 5 0 0 0,0 0 1712 0 0,0 0 288 0 0,0 0 56 0 0,0 0 16 0 0,0 0-1592 0 0,0 0-320 0 0,-7 3-64 0 0,-2 1-16 0 0,-1 1 80 0 0,-3 2 8 0 0,-6 1 8 0 0,6 1 0 0 0,-7 3 64 0 0,6 0 16 0 0,-5-4 0 0 0,-5 5 0 0 0,3-1-160 0 0,-1 0-24 0 0,2 0-8 0 0,4-2 0 0 0,-3 1-64 0 0,3-3 0 0 0,1 3 0 0 0,5-1 0 0 0,1-3 0 0 0,2 0 0 0 0,0-2-96 0 0,7-5-5536 0 0</inkml:trace>
  <inkml:trace contextRef="#ctx0" brushRef="#br1" timeOffset="21">6383 6539 8752 0 0,'0'0'776'0'0,"0"0"-616"0"0,0 0-160 0 0,12-2 0 0 0,1 2 240 0 0,1 0 16 0 0,-1 0 8 0 0,4 0 0 0 0,-4 0-168 0 0,7 2-96 0 0,2 0 96 0 0,3 1-96 0 0,2-3 0 0 0,1 2 0 0 0,4-2 0 0 0,2 3 0 0 0,-1-3 136 0 0,5 2 80 0 0,6-4 8 0 0,3 2 8 0 0,2 0 40 0 0,7 0 8 0 0,-2 0 0 0 0,7-3 0 0 0,1 1 48 0 0,5-1 16 0 0,2-1 0 0 0,5 4 0 0 0,3-3-128 0 0,3 1-24 0 0,-3 0-8 0 0,5 2 0 0 0,1 0-184 0 0,0 0 0 0 0,-4 0 0 0 0,1 0 0 0 0,3 0 88 0 0,-5 2 32 0 0,-1-2 8 0 0,4 0 0 0 0,-5 2-8 0 0,1 1 0 0 0,1-3 0 0 0,-4 0 0 0 0,-5 2 56 0 0,-1 0 16 0 0,-2-2-1 0 0,1 0 1 0 0,-7-2-56 0 0,1 2-8 0 0,-9 0 0 0 0,0 0 0 0 0,-9 0 16 0 0,-1-2 0 0 0,-9-1 0 0 0,-2 1 0 0 0,-2-3 40 0 0,-1 3 8 0 0,-5-1 0 0 0,-4 1 0 0 0,-7 2-32 0 0,1-2-8 0 0,-6 0 0 0 0,-1 2 0 0 0,-6 0-72 0 0,0 0-16 0 0,0 0 0 0 0,-9 0 0 0 0,-4 0-240 0 0,-3 0-48 0 0,-6 0-16 0 0,-2 2 0 0 0,-2 0-1048 0 0,-5-2-215 0 0</inkml:trace>
  <inkml:trace contextRef="#ctx0" brushRef="#br1" timeOffset="22">7475 7186 4144 0 0,'0'0'368'0'0,"0"0"-296"0"0,0 0-72 0 0,0 0 0 0 0,6-2 1696 0 0,-6 2 328 0 0,0 0 64 0 0,0 0 16 0 0,0 0-1592 0 0,0 0-320 0 0,0 0-64 0 0,0 0-16 0 0,0 0 24 0 0,0 0 8 0 0,0 8 0 0 0,0-8 0 0 0,0 4 80 0 0,0 1 8 0 0,0 2 8 0 0,0-3 0 0 0,0 5-80 0 0,2-5-24 0 0,-2-4 0 0 0,0 0 0 0 0,0 9-136 0 0,0-9 0 0 0,0 0 64 0 0,0 0-64 0 0,0 0 0 0 0,0 0 0 0 0,0 0 0 0 0,0 0 0 0 0,0 0 80 0 0,0 0-16 0 0,7-7 0 0 0,-3 2 0 0 0,2 1-64 0 0,-1-6-112 0 0,3 3 24 0 0,-1-1 8 0 0,0 1 144 0 0,-1 0 24 0 0,2 0 8 0 0,-2-1 0 0 0,1 0-96 0 0,-1 3 0 0 0,0 4 0 0 0,2-5 0 0 0,-3 5 176 0 0,1-2-8 0 0,-6 3-1 0 0,6 0 1 0 0,-2-3-56 0 0,-4 3-16 0 0,0 0 0 0 0,0 0 0 0 0,0 0-96 0 0,4 6 72 0 0,-4-6-72 0 0,0 3 64 0 0,3 2-64 0 0,-3 0 0 0 0,0 3 0 0 0,0-3 64 0 0,0-5-64 0 0,0 7 0 0 0,-3 1 0 0 0,3-8 64 0 0,0 0-64 0 0,0 4 0 0 0,0-4 0 0 0,0 0-88 0 0,0 0 16 0 0,0 0 0 0 0,0 0 0 0 0,0 0 0 0 0,5-2 72 0 0,1 2-104 0 0,-1-2 40 0 0,-2-3 64 0 0,2 0 0 0 0,-3 0 0 0 0,4 0 0 0 0,3 1 0 0 0,-6-1 0 0 0,4 0 0 0 0,2 1 0 0 0,-4 2 0 0 0,1 1 0 0 0,0-2 0 0 0,0 0 88 0 0,-1 3-88 0 0,0 0 136 0 0,0 0-16 0 0,-5 0-8 0 0,3 3 0 0 0,3 0 48 0 0,-1-2 0 0 0,-1 5 8 0 0,0 0 0 0 0,2 1-168 0 0,-3-1 0 0 0,-3-1 0 0 0,0 3 64 0 0,0-4-64 0 0,0 2 0 0 0,2-2 0 0 0,3 3 0 0 0,-5-2 64 0 0,4-1 0 0 0,-4-4 0 0 0,0 0 0 0 0,2 6-64 0 0,-2-6-104 0 0,0 0 24 0 0,0 0 8 0 0,0 0-352 0 0,0 0-72 0 0,-2 4-16 0 0,2-4-3967 0 0,0 0-801 0 0</inkml:trace>
  <inkml:trace contextRef="#ctx0" brushRef="#br1" timeOffset="23">7907 7176 10968 0 0,'6'-7'240'0'0,"-3"7"48"0"0,-1-2 16 0 0,3 2 8 0 0,1-3-248 0 0,-1 2-64 0 0,1 1 0 0 0,0 0 0 0 0,-2-4 432 0 0,3 1 80 0 0,-2 3 8 0 0,-5 0 8 0 0,0 0-296 0 0,0 0-56 0 0,3 3-16 0 0,-3-3 0 0 0,4 4 80 0 0,-4-4 16 0 0,0 0 0 0 0,0 0 0 0 0,0 0-256 0 0,0 6 0 0 0,-2-1 0 0 0,0 3 0 0 0,2-8 0 0 0,-3 4 0 0 0,-6 3 0 0 0,4-2 0 0 0,0 0-160 0 0,2 0-72 0 0,-6-1-24 0 0,4 2 0 0 0,2-2 144 0 0,1 1 24 0 0,2-5 8 0 0,-3 4 0 0 0,3-4 80 0 0,-2 4 0 0 0,2-4 0 0 0,0 0 0 0 0,2 6 0 0 0,-2-6 0 0 0,0 0 0 0 0,3 6-64 0 0,-3-6 64 0 0,5 6 0 0 0,0 0 0 0 0,1-1 0 0 0,3-5 0 0 0,-5 2 64 0 0,3 1-64 0 0,-2 1 88 0 0,-2-4-88 0 0,-3 0 0 0 0,8 4 0 0 0,-8-4-88 0 0,0 0 88 0 0,5 0 0 0 0,2 0 0 0 0,-7 0 0 0 0,0 0 136 0 0,0 0-8 0 0,1 5 0 0 0,2 0 0 0 0,-3 0 48 0 0,0-5 8 0 0,0 0 0 0 0,0 0 0 0 0,-4 4-64 0 0,-3 1-16 0 0,-2 2 0 0 0,5-2 0 0 0,-1 0-32 0 0,-5-3-9 0 0,3 3 1 0 0,1 0 0 0 0,-2-3-176 0 0,2 3-39 0 0,-1 1-9 0 0,-5-1 0 0 0</inkml:trace>
  <inkml:trace contextRef="#ctx0" brushRef="#br1" timeOffset="24">6367 7693 9216 0 0,'8'0'816'0'0,"4"-3"-656"0"0,4 2-160 0 0,0 1 0 0 0,3-5 128 0 0,6 4 0 0 0,1-1-8 0 0,6-2 0 0 0,3 3-120 0 0,3 1 0 0 0,-2-3 0 0 0,5 0-80 0 0,1 3 80 0 0,1-1 112 0 0,2-2-24 0 0,5 1-8 0 0,4 2 256 0 0,-1 0 48 0 0,2 0 16 0 0,3-3 0 0 0,-3 0 16 0 0,5 3 8 0 0,5 0 0 0 0,2 0 0 0 0,1-1-72 0 0,4-3-8 0 0,0 2-8 0 0,2 2 0 0 0,4-3-136 0 0,-6 2-24 0 0,6 1-8 0 0,-3-3 0 0 0,-2-3-168 0 0,2 6 64 0 0,1-1-64 0 0,-1-2 0 0 0,-5 1 0 0 0,-3-1 64 0 0,2 1-64 0 0,1 2 0 0 0,-2 0 72 0 0,-3 0-72 0 0,-6 0 95 0 0,-5 0-95 0 0,2 0 0 0 0,-7 0 0 0 0,-2 2 0 0 0,-3-4 0 0 0,-6 2 96 0 0,0 0 0 0 0,-1 0-8 0 0,-7 0 0 0 0,-3-3 136 0 0,-5 3 24 0 0,-5 0 8 0 0,-2 0 0 0 0,-3-2 16 0 0,0 2 8 0 0,-7 0 0 0 0,-5 0 0 0 0,0 0-48 0 0,0 0-8 0 0,0 0 0 0 0,0 0 0 0 0,0 0-40 0 0,0 0-16 0 0,-5-4 0 0 0,-2-2 0 0 0,0 3-88 0 0,-3 0-16 0 0,-3 2-64 0 0,-1-6 96 0 0,-2 2-96 0 0,2-2 72 0 0,0 1-72 0 0,-1-1 64 0 0,-3 1-64 0 0,5-1 0 0 0,1 3 0 0 0,2-3 0 0 0,-1 1-256 0 0,3 0-32 0 0,-3-4-16 0 0,2 3 0 0 0,1-1-1040 0 0,-1-2-200 0 0,2 3-47 0 0</inkml:trace>
  <inkml:trace contextRef="#ctx0" brushRef="#br1" timeOffset="25">7857 7934 14600 0 0,'-6'-7'320'0'0,"4"7"64"0"0,-1-5 8 0 0,3 5 24 0 0,0 0-328 0 0,0 0-88 0 0,0 0 0 0 0,0 0 0 0 0,0 0 0 0 0,0 0 64 0 0,0 0-64 0 0,0 0 64 0 0,-2 5 8 0 0,2-5-1 0 0,-4 2 1 0 0,4 3 0 0 0,0-5-72 0 0,-2 5 0 0 0,2-1 0 0 0,2 2 64 0 0,2-2-192 0 0,-2 3-47 0 0,1-2-9 0 0,-1 0 0 0 0,2 3-1456 0 0,-2-1-296 0 0,5 8-56 0 0,-6-3-16 0 0</inkml:trace>
  <inkml:trace contextRef="#ctx0" brushRef="#br1" timeOffset="26">7820 8239 11024 0 0,'0'0'240'0'0,"0"0"48"0"0,0 0 16 0 0,0 0 16 0 0,0 5-256 0 0,0-5-64 0 0,0 0 0 0 0,3 8 0 0 0,-3-8 464 0 0,0 0 80 0 0,0 0 24 0 0,0 0 0 0 0,0 0-168 0 0,2 5-32 0 0,-2-5-8 0 0,6 3 0 0 0,-6-3-232 0 0,6 5-56 0 0,-6-5-8 0 0,2 0 0 0 0,-2 0-240 0 0,6 6-48 0 0,-1 0-16 0 0,-5-6 0 0 0,6 4-1104 0 0,-5-1-216 0 0,4 4-40 0 0,-3-1-16 0 0</inkml:trace>
  <inkml:trace contextRef="#ctx0" brushRef="#br1" timeOffset="27">7845 8482 8840 0 0,'0'0'384'0'0,"0"0"96"0"0,0 0-384 0 0,0 0-96 0 0,-2 5 0 0 0,2-5 0 0 0,0 0 568 0 0,0 0 96 0 0,0 7 16 0 0,0-7 8 0 0,0 0-280 0 0,0 8-56 0 0,0-8-16 0 0,0 0 0 0 0,2 4-528 0 0,-2-4-96 0 0,0 0-32 0 0,8 12 0 0 0</inkml:trace>
  <inkml:trace contextRef="#ctx0" brushRef="#br1" timeOffset="28">7825 8692 13016 0 0,'0'0'576'0'0,"0"0"120"0"0,0 0-560 0 0,0 0-136 0 0,0 0 0 0 0,0 0 0 0 0,0 7 120 0 0,0-7-8 0 0,0 8 0 0 0,0-4 0 0 0,0 4-112 0 0,0-8 0 0 0,2 7 0 0 0,0-3-5960 0 0</inkml:trace>
  <inkml:trace contextRef="#ctx0" brushRef="#br1" timeOffset="29">7629 9038 7832 0 0,'0'0'696'0'0,"0"0"-560"0"0,0 0-136 0 0,0 0 0 0 0,0 0 928 0 0,0 0 160 0 0,0 0 32 0 0,0 0 8 0 0,0 7-760 0 0,0 3-152 0 0,-4-3-32 0 0,4 6-8 0 0,0-6-48 0 0,-3 3 0 0 0,2 0-8 0 0,-3-1 0 0 0,2-1 48 0 0,-1 2 16 0 0,3-1 0 0 0,-3 0 0 0 0,3-1-72 0 0,0-1-16 0 0,0 2 0 0 0,0-9 0 0 0,0 3 8 0 0,0-3 0 0 0,0 0 0 0 0,0 0 0 0 0,0 0-104 0 0,0 0-80 0 0,0 0 16 0 0,0 0 0 0 0,8 0 64 0 0,-3-2 0 0 0,2-5 0 0 0,-2 2 0 0 0,3-3 112 0 0,-2 2-16 0 0,-1-2 0 0 0,-3 1 0 0 0,7-3-96 0 0,-3 3 88 0 0,-2-3-88 0 0,2 2 80 0 0,3 0 40 0 0,-5 2 7 0 0,3 1 1 0 0,-4 0 0 0 0,-3 5-64 0 0,4-3 0 0 0,-4 3-64 0 0,5-5 96 0 0,-5 5-96 0 0,0 0 0 0 0,0 0 64 0 0,0 0-64 0 0,0 0 0 0 0,0 0 72 0 0,0 0-72 0 0,5 5 64 0 0,-3 1-64 0 0,-2-6 0 0 0,0 0 0 0 0,0 7 64 0 0,3-1-64 0 0,-3-6 0 0 0,-3 6 0 0 0,3-6 0 0 0,0 0 0 0 0,0 0 0 0 0,0 0 0 0 0,0 0 0 0 0,0 0 0 0 0,0 0 0 0 0,8 0 0 0 0,-3-2 0 0 0,2-2 0 0 0,-1 4 64 0 0,-2-6-64 0 0,2 1 0 0 0,-1 0 224 0 0,0 1 0 0 0,4-5 0 0 0,-3 5 0 0 0,2-3-64 0 0,1 1 0 0 0,-3 2-8 0 0,-1-1 0 0 0,3 3-88 0 0,-8 2-64 0 0,0 0 72 0 0,0 0-72 0 0,0 0 152 0 0,0 0-24 0 0,5 5 0 0 0,1-1 0 0 0,-4 4 0 0 0,1-1 0 0 0,1 0 0 0 0,-4 3 0 0 0,2 0-344 0 0,0-4-72 0 0,-2 6-8 0 0,2-5-8 0 0,5 5-256 0 0,-5-5-48 0 0,3 0-16 0 0,1 1-6287 0 0</inkml:trace>
  <inkml:trace contextRef="#ctx0" brushRef="#br1" timeOffset="30">8019 9063 8752 0 0,'0'0'384'0'0,"0"0"88"0"0,0 0-376 0 0,0 0-96 0 0,0 0 0 0 0,0 0 0 0 0,0 0 728 0 0,0 0 128 0 0,0 0 24 0 0,0 0 8 0 0,-2 7-536 0 0,0 1-112 0 0,-2-2-16 0 0,4 5-8 0 0,-3-3 136 0 0,3 1 24 0 0,-2 3 8 0 0,2-2 0 0 0,0 0-96 0 0,0-1-24 0 0,0-1 0 0 0,2 3-1 0 0,-2-4-111 0 0,3 0-24 0 0,-3-1-8 0 0,0 1 0 0 0,0-7-120 0 0,4 9 0 0 0,-4-9 64 0 0,0 0-64 0 0,0 0 0 0 0,0 0 0 0 0,0 0 0 0 0,0 0 0 0 0,0 0 0 0 0,0 0 0 0 0,2-3 0 0 0,3 1 0 0 0,-2-2 0 0 0,0-5 0 0 0,0 5 0 0 0,2-3 0 0 0,-3 0 0 0 0,2-2 0 0 0,1-1-64 0 0,-3 1 64 0 0,4 2 0 0 0,0-3 0 0 0,-3 1-64 0 0,1-1 64 0 0,2 3 0 0 0,0 1-96 0 0,0 0 96 0 0,-4 0-80 0 0,3 4-16 0 0,-1-1-8 0 0,0 1 0 0 0,-4 2 0 0 0,0 0-31 0 0,0 0-9 0 0,0 0 0 0 0,0 0 0 0 0,0 0 16 0 0,0 0 8 0 0,0 5 0 0 0,-1 3 0 0 0,-2-2 32 0 0,-1 2 8 0 0,-1-3 0 0 0,0 2 0 0 0,-1-2 80 0 0,-3-1 0 0 0,5 4 0 0 0,-2-3 0 0 0,1 2 152 0 0,-1-3 40 0 0,1 1 16 0 0,1-2 0 0 0,4-3 112 0 0,0 0 15 0 0,0 0 9 0 0,0 0 0 0 0,0 0-200 0 0,4 5-40 0 0,3 0-8 0 0,2-5 0 0 0,1 0-96 0 0,2 0 0 0 0,1 0 64 0 0,5 0-64 0 0,1-3-544 0 0,-1 1-136 0 0</inkml:trace>
  <inkml:trace contextRef="#ctx0" brushRef="#br1" timeOffset="31">6907 9175 5064 0 0,'0'0'448'0'0,"0"0"-352"0"0,0 0-96 0 0,0 0 0 0 0,0 0 904 0 0,0 0 168 0 0,0 0 32 0 0,5 8 8 0 0,-10-4-752 0 0,3 1-144 0 0,0 2-32 0 0,-5 1-8 0 0,-1 4 72 0 0,-3-2 8 0 0,0 0 8 0 0,-2 1 0 0 0,2 2-168 0 0,-2 0-32 0 0,-5-1 0 0 0,5-2-64 0 0,-3 4 208 0 0,1-1-16 0 0,0-3 0 0 0,-2 3 0 0 0,0-7 152 0 0,4 4 24 0 0,3-3 8 0 0,-3 0 0 0 0,2 1 24 0 0,6-3 8 0 0,-1 0 0 0 0,2-1 0 0 0,4 2-408 0 0,0-6-88 0 0,0 0-8 0 0,10 4-8 0 0,2 1-24 0 0,0 0-8 0 0,3-5 0 0 0,-2 4-3928 0 0,7-2-792 0 0</inkml:trace>
  <inkml:trace contextRef="#ctx0" brushRef="#br1" timeOffset="32">6688 9387 2760 0 0,'0'0'120'0'0,"0"0"32"0"0,7-2-152 0 0,-1 0 0 0 0,7 2 0 0 0,-3 0 0 0 0,4-3 1792 0 0,1 3 336 0 0,4 0 64 0 0,1-2 16 0 0,3 2-1648 0 0,0 0-328 0 0,3 0-64 0 0,2-2-8 0 0,0-2-32 0 0,1 4 0 0 0,4 0 0 0 0,2 0 0 0 0,0 0 152 0 0,-3 0 24 0 0,1 0 8 0 0,3 0 0 0 0,0 0-88 0 0,5 4-24 0 0,-3-2 0 0 0,10-2 0 0 0,-2 2-96 0 0,6 1-16 0 0,0 1-8 0 0,3-4 0 0 0,6 0 8 0 0,-1 3 0 0 0,4-2 0 0 0,-1 3 0 0 0,4 0-88 0 0,-5 0 96 0 0,4-2-96 0 0,-3 0 96 0 0,3-2-96 0 0,-2 0 0 0 0,-1 0 0 0 0,-3 0 0 0 0,-2 0 96 0 0,-1 0-32 0 0,-5 0 0 0 0,4-2 0 0 0,1 2 128 0 0,-4 0 31 0 0,-4 0 1 0 0,-5-2 0 0 0,0 2-104 0 0,-5 0-24 0 0,-4 0 0 0 0,-1 0 0 0 0,-5 0-16 0 0,-1 0-8 0 0,-5 0 0 0 0,-4 0 0 0 0,0 0-72 0 0,-5 2 0 0 0,-4-2 72 0 0,-1 0-72 0 0,-3 2 0 0 0,-6-2 0 0 0,0 0-96 0 0,0 0 32 0 0,-13 2-1056 0 0,3 1-215 0 0,-23 4-41 0 0,-1-3 0 0 0</inkml:trace>
  <inkml:trace contextRef="#ctx0" brushRef="#br1" timeOffset="33">2959 9839 12440 0 0,'0'0'1104'0'0,"0"0"-880"0"0,-6-6-224 0 0,1 4 0 0 0,-3 2 456 0 0,-1 0 56 0 0,1 2 0 0 0,-1 4 8 0 0,1-2-264 0 0,1 5-64 0 0,-6 4 0 0 0,2 2-9 0 0,-2 2 105 0 0,3 4 16 0 0,1-2 8 0 0,-2 6 0 0 0,3 2-24 0 0,0 3 0 0 0,2-1 0 0 0,0 0 0 0 0,2 0-88 0 0,4-1-16 0 0,2-1-8 0 0,0-1 0 0 0,2 0-176 0 0,4-2 64 0 0,-3-3-64 0 0,3-1 0 0 0,6-1-224 0 0,-3 1-88 0 0,3-3-8 0 0,0 0-4767 0 0,3-5-945 0 0</inkml:trace>
  <inkml:trace contextRef="#ctx0" brushRef="#br1" timeOffset="34">2602 9941 11256 0 0,'-6'-10'496'0'0,"4"3"112"0"0,-2 2-488 0 0,1 0-120 0 0,0 0 0 0 0,-4 1 0 0 0,1-2 344 0 0,-1 2 40 0 0,-2-1 16 0 0,1 3 0 0 0,5 2 48 0 0,-3 0 0 0 0,-2 0 8 0 0,0 2 0 0 0,-3 3 32 0 0,2 2 7 0 0,1 2 1 0 0,0 4 0 0 0,2 1-248 0 0,-1 4-56 0 0,1 2 0 0 0,0-1-8 0 0,4 2-48 0 0,-1 4-8 0 0,1-3 0 0 0,4 2 0 0 0,1 1-64 0 0,-1-1-64 0 0,0-2 72 0 0,5-2-72 0 0,1-1 64 0 0,-6-2-64 0 0,4 2 0 0 0,-3-6 72 0 0,6 3-72 0 0,-5-5 0 0 0,3 1 0 0 0,-5 0 0 0 0,4-4 0 0 0,-6 3-112 0 0,1-4 24 0 0,-1-3 8 0 0,0 1-160 0 0,0-5-32 0 0,0 0-8 0 0,0 0 0 0 0,-7 3-1176 0 0,-2-3-239 0 0</inkml:trace>
  <inkml:trace contextRef="#ctx0" brushRef="#br1" timeOffset="35">5669 9943 14856 0 0,'0'0'656'0'0,"0"0"144"0"0,0 0-641 0 0,0 0-159 0 0,9-2 0 0 0,0-1 0 0 0,-9 3 128 0 0,8 5 0 0 0,1 2 0 0 0,-2-1 0 0 0,5 4 152 0 0,-4 2 24 0 0,0 3 8 0 0,0 1 0 0 0,0 3 8 0 0,3 4 0 0 0,-2 1 0 0 0,-2 1 0 0 0,4-2-136 0 0,-2 0-24 0 0,-1-1-8 0 0,-1 0 0 0 0,-6 2-72 0 0,5-1-16 0 0,0-4 0 0 0,-6 3 0 0 0,0-2-64 0 0,-2-1 0 0 0,2-1 0 0 0,-4 1 0 0 0,-2-3-376 0 0,-2 4-64 0 0,0-2-8 0 0</inkml:trace>
  <inkml:trace contextRef="#ctx0" brushRef="#br1" timeOffset="36">10480 10017 11056 0 0,'-11'-7'488'0'0,"7"4"104"0"0,-5-1-472 0 0,3 4-120 0 0,-2 0 0 0 0,0 0 0 0 0,0 2 704 0 0,-1 3 112 0 0,-5-1 24 0 0,1 6 8 0 0,1 0-432 0 0,5 2-80 0 0,-6 5-17 0 0,-1 1-7 0 0,0-2 72 0 0,4 7 24 0 0,3 0 0 0 0,0 1 0 0 0,-6 1-152 0 0,11 1-32 0 0,2-2-8 0 0,2 1 0 0 0,-4-5-216 0 0,2 3 0 0 0,5-4 0 0 0,5 1 0 0 0,-3-1-128 0 0,0-1-72 0 0,-1-1-16 0 0,2 0 0 0 0,7-2-1032 0 0,-6-3-215 0 0</inkml:trace>
  <inkml:trace contextRef="#ctx0" brushRef="#br1" timeOffset="37">13181 10026 14280 0 0,'0'0'1272'0'0,"0"0"-1016"0"0,0 0-256 0 0,0 0 0 0 0,11 5 520 0 0,-2-2 55 0 0,-1 6 17 0 0,-3-1 0 0 0,1 3-352 0 0,3 1-72 0 0,-5 0-8 0 0,1 2-8 0 0,-1 2 168 0 0,-2 4 40 0 0,2 1 8 0 0,-2 1 0 0 0,-2 3-200 0 0,0-1-40 0 0,-2-2 0 0 0,-2 3-8 0 0,2-1-32 0 0,-2-2-8 0 0,-3 1 0 0 0,-4-3 0 0 0,2 3-208 0 0,-1-4-32 0 0,-4 0-16 0 0,1-3-8095 0 0</inkml:trace>
  <inkml:trace contextRef="#ctx0" brushRef="#br1" timeOffset="38">10173 10101 13184 0 0,'-6'-12'584'0'0,"6"12"120"0"0,0-8-560 0 0,-2 3-144 0 0,-5 0 0 0 0,3 3 0 0 0,4 2 152 0 0,-9-5 0 0 0,2 0 0 0 0,-5 2 0 0 0,4 0-40 0 0,-3 3-8 0 0,0 3 0 0 0,0 3 0 0 0,-2-3-24 0 0,-2 3-8 0 0,2 4 0 0 0,2 0 0 0 0,-4 2 168 0 0,2 0 31 0 0,2 3 9 0 0,3 2 0 0 0,0 2-40 0 0,0 4-8 0 0,3-2 0 0 0,-1 1 0 0 0,3 3-136 0 0,-1-2-32 0 0,3 0-64 0 0,1-3 96 0 0,0-1-96 0 0,1 0 0 0 0,3-1 0 0 0,-4-1 0 0 0,0-2 0 0 0,3 0 0 0 0,-1-3 0 0 0,2-3 0 0 0,-4 1-144 0 0,1-2 0 0 0,3-4 0 0 0,-4 2 0 0 0,0-6-968 0 0,0 0-191 0 0,0 0-41 0 0</inkml:trace>
  <inkml:trace contextRef="#ctx0" brushRef="#br1" timeOffset="39">5348 10373 4144 0 0,'0'0'368'0'0,"0"0"-296"0"0,0 0-72 0 0,0 0 0 0 0,0 0 728 0 0,0 0 128 0 0,0 0 24 0 0,0 0 8 0 0,8-2-216 0 0,0 2-32 0 0,-2-7-16 0 0,-1 6 0 0 0,4-4-152 0 0,-2-1-32 0 0,2-1-8 0 0,-3-3 0 0 0,-2 3-104 0 0,5-2-16 0 0,2-1-8 0 0,-2-3 0 0 0,-3 2-128 0 0,-2-2-24 0 0,13-2-8 0 0,-6 2 0 0 0,-3 2-144 0 0,-2-1 64 0 0,0-1-64 0 0,1 2 0 0 0,4 1 0 0 0,-4 1 0 0 0,-14-1 0 0 0,7 0 0 0 0,12-2 0 0 0,-9 6 0 0 0,-9-4 0 0 0,4 3 0 0 0,-3 2 0 0 0,5 0 0 0 0,-2 3 0 0 0,-2-3 0 0 0,-5 2 0 0 0,1 3 0 0 0,-1 0 0 0 0,3 3 0 0 0,-4 2 0 0 0,4 0-112 0 0,6-5 32 0 0,-3 4 8 0 0,1 2 72 0 0,-3-2 0 0 0,5-4 0 0 0,0 9 0 0 0,2-6 64 0 0,-2-3-64 0 0,-2 9 64 0 0,2-9-64 0 0,10 7 0 0 0,-4-3-64 0 0,-6-4 0 0 0,6 3 0 0 0,2 2 64 0 0,3 0 88 0 0,-3-2-24 0 0,-2-1 0 0 0,-6-2-64 0 0,7 2 0 0 0,8 3 0 0 0,-8-3 64 0 0,-7-2-64 0 0,6 3 0 0 0,7-1 0 0 0,-4 1 64 0 0,-1 1-64 0 0,-8-4 0 0 0,9 3 0 0 0,-2 1 64 0 0,5-1-64 0 0,-12-3 0 0 0,0 7 0 0 0,3-2 0 0 0,1 1 64 0 0,-4-6-64 0 0,4 6 64 0 0,-8 1-64 0 0,4 1 120 0 0,-2-1-24 0 0,0-2 0 0 0,-1 0 0 0 0,-5 0-96 0 0,3 3 64 0 0,6-2-64 0 0,-2 0 0 0 0,-3-2-104 0 0,-1 4-72 0 0,5-8-16 0 0</inkml:trace>
  <inkml:trace contextRef="#ctx0" brushRef="#br1" timeOffset="40">4498 10124 7832 0 0,'0'0'696'0'0,"-4"-1"-560"0"0,0 1-136 0 0,4 0 0 0 0,0 0 584 0 0,-4 0 88 0 0,4 0 24 0 0,0 0 0 0 0,-5 1-152 0 0,5-1-24 0 0,-2 6-8 0 0,2-6 0 0 0,-3 5-64 0 0,-1 2-8 0 0,4-3-8 0 0,0 5 0 0 0,0-5-152 0 0,0 3-32 0 0,4 2-8 0 0,-1-1 0 0 0,-1-3-104 0 0,-2 2-16 0 0,2-1-9 0 0,1 0 1 0 0,-3-3-112 0 0,0-3 72 0 0,4 4-72 0 0,-4-4 64 0 0,0 0-64 0 0,0 0 0 0 0,0 0 0 0 0,0 0 0 0 0,0 0 0 0 0,0 0 0 0 0,0 0 0 0 0,0 0 0 0 0,0 0 0 0 0,4-1-72 0 0,0-2 72 0 0,-2 0 0 0 0,1-3-96 0 0,3 0 96 0 0,-6 1-96 0 0,0-2 96 0 0,1 3-88 0 0,2-4 88 0 0,2 3-79 0 0,-4-2 79 0 0,-1 3-120 0 0,3-2 24 0 0,-1 3 8 0 0,-2 3 0 0 0,0 0 88 0 0,0 0-96 0 0,7-3 96 0 0,-7 3-96 0 0,5-1 96 0 0,-3 1-64 0 0,-2 0 64 0 0,0 0-64 0 0,6 4 64 0 0,0-1 0 0 0,-6-3-72 0 0,2 6 72 0 0,4-6 0 0 0,-3 6 0 0 0,-1-1 0 0 0,2 0 0 0 0,-4-5 0 0 0,0 0 0 0 0,0 0 0 0 0,5 8 0 0 0,-5-8 0 0 0,0 0 0 0 0,0 0-72 0 0,0 0 72 0 0,0 0 0 0 0,0 0 0 0 0,5 0 0 0 0,0-4 0 0 0,-5 4 0 0 0,6-4 0 0 0,-3-1 0 0 0,2 0 0 0 0,1-1 0 0 0,-1 0 136 0 0,2 0-24 0 0,-6 3-8 0 0,7-2 152 0 0,-2 0 32 0 0,-1-2 7 0 0,-1 1 1 0 0,-2 5 288 0 0,-2 1 56 0 0,0 0 16 0 0,0 0 0 0 0,8-4-856 0 0,-3 4-176 0 0,-5 0-32 0 0,0 0-8 0 0,0 0 336 0 0,5 11 80 0 0,-4-4 0 0 0,2-1 0 0 0,0 1-64 0 0,-3 2 0 0 0,3-2 0 0 0,0 3 0 0 0,-2 0-160 0 0,5-4-32 0 0,-2 4-8 0 0,-1-3 0 0 0,2 1-719 0 0,1-1-137 0 0,2 9-32 0 0,-2-9-8 0 0</inkml:trace>
  <inkml:trace contextRef="#ctx0" brushRef="#br1" timeOffset="41">3014 10194 10592 0 0,'0'0'944'0'0,"0"0"-752"0"0,0 0-192 0 0,0 0 0 0 0,0 0 504 0 0,0 0 64 0 0,0 0 8 0 0,0 0 8 0 0,0 0-320 0 0,0 0-64 0 0,0 0-8 0 0,0 0-8 0 0,0 0 72 0 0,0 0 8 0 0,0 0 8 0 0,0 0 0 0 0,0 0-104 0 0,2 3-16 0 0,1 6-8 0 0,-1-2-1 0 0,1-3-79 0 0,-3 0-64 0 0,0 1 96 0 0,-3 2-96 0 0,3-3 0 0 0,-2 3 0 0 0,2-7 0 0 0,0 0 0 0 0,0 0 0 0 0,0 0 0 0 0,-3 2 0 0 0,3-2 0 0 0,0 0 0 0 0,0 0 0 0 0,0 0 0 0 0,0 0 0 0 0,5-4 0 0 0,1-1-72 0 0,-2-2 72 0 0,0-2 0 0 0,5 1 0 0 0,-3 1-64 0 0,-2-2 64 0 0,2 2 0 0 0,2 2 0 0 0,-2-2 0 0 0,-1 0 0 0 0,4 2 0 0 0,-4 0 0 0 0,1-1 0 0 0,-6 6 0 0 0,0 0 0 0 0,0 0 0 0 0,6-1 0 0 0,-6 1 0 0 0,0 0 64 0 0,0 0-64 0 0,0 0 64 0 0,0 0-64 0 0,0 0 64 0 0,0 0-64 0 0,4 7 0 0 0,-4-7 64 0 0,0 7-64 0 0,0-7 0 0 0,0 7 64 0 0,0-1-64 0 0,0 0 0 0 0,0-6 64 0 0,0 0-64 0 0,0 7 64 0 0,0-7-64 0 0,0 0 0 0 0,0 0 0 0 0,0 0 0 0 0,0 0 64 0 0,0 0-64 0 0,0 0 64 0 0,0 0-64 0 0,7-7 64 0 0,-5 2 48 0 0,4 1 16 0 0,-1-3 0 0 0,1 2 0 0 0,-4-3 32 0 0,5 4 0 0 0,-3-4 8 0 0,3 4 0 0 0,-5-4-48 0 0,-2 8-16 0 0,5-4 0 0 0,-5 4 0 0 0,2-3 0 0 0,-2 3 0 0 0,0 0 0 0 0,0 0 0 0 0,0 0-104 0 0,0 0-64 0 0,10 3 64 0 0,-6-2-104 0 0,1 2 104 0 0,-1 5 80 0 0,2-4-16 0 0,-4 2 0 0 0,4 0-128 0 0,-4 2-32 0 0,4-1-8 0 0,-4 2 0 0 0,4-1-768 0 0,-3-1-152 0 0,-1 2-31 0 0</inkml:trace>
  <inkml:trace contextRef="#ctx0" brushRef="#br1" timeOffset="42">11952 10238 12752 0 0,'0'0'568'0'0,"0"0"112"0"0,0 0-544 0 0,0 0-136 0 0,0 0 0 0 0,0 0 0 0 0,0 0 96 0 0,0 0 0 0 0,0 0-8 0 0,8 4 0 0 0,-8-4 216 0 0,5 4 48 0 0,-1 5 0 0 0,-4-3 8 0 0,2 2-32 0 0,-2-3-9 0 0,0 2 1 0 0,0 0 0 0 0,0 1-96 0 0,0-4-32 0 0,0 1 0 0 0,0-5 0 0 0,-2 5-192 0 0,2-5 0 0 0,0 0 0 0 0,0 0 0 0 0,0 0 0 0 0,0 0 0 0 0,0 0 0 0 0,0 0 0 0 0,0 0 0 0 0,0 0 0 0 0,0 0 0 0 0,0 0 0 0 0,4-5 0 0 0,-1-2 0 0 0,1 2 0 0 0,0-2 0 0 0,0-3 0 0 0,1 3 0 0 0,-3-1 0 0 0,4 4 0 0 0,0-3 0 0 0,-4 3 0 0 0,3 0 0 0 0,2 1 0 0 0,-7 3 0 0 0,0 0 0 0 0,0 0 0 0 0,5-1 0 0 0,-5 1 0 0 0,0 0 0 0 0,0 0 0 0 0,0 0 0 0 0,0 0 0 0 0,0 0 0 0 0,0 0 0 0 0,5 7 0 0 0,-2-2 0 0 0,-3-5 0 0 0,3 7 0 0 0,-3-7 0 0 0,0 0-96 0 0,0 4-64 0 0,0-4-16 0 0,0 0 0 0 0,0 0 24 0 0,0 0 8 0 0,0 0 0 0 0,0 0 0 0 0,0 0 40 0 0,0 0 8 0 0,0 0 0 0 0,0 0 1 0 0,5-3 95 0 0,-1 0 0 0 0,3-2 0 0 0,-5-3 0 0 0,5 4 127 0 0,-3-3 41 0 0,2-5 16 0 0,1 3 0 0 0,-2 1 104 0 0,3 4 16 0 0,0-4 8 0 0,-3 4 0 0 0,1 1-112 0 0,0-2-16 0 0,-2 5-8 0 0,2 0 0 0 0,-6 0-80 0 0,6 2-24 0 0,0 1 0 0 0,-2 2 0 0 0,0 3-72 0 0,-1-2 0 0 0,-3-1 0 0 0,2 3 0 0 0,-2-2-64 0 0,0 4 64 0 0,0-2-80 0 0,0 3 80 0 0,3-4-392 0 0,-3 3-32 0 0,0-3-8 0 0,0 2-4399 0 0,4-2-889 0 0</inkml:trace>
  <inkml:trace contextRef="#ctx0" brushRef="#br1" timeOffset="43">12729 10394 7976 0 0,'0'0'352'0'0,"0"0"72"0"0,0 0-336 0 0,0 0-88 0 0,0 0 0 0 0,9-7 0 0 0,-4 4 488 0 0,-2-1 88 0 0,-1-4 8 0 0,7 4 8 0 0,-5-1-168 0 0,9-6-32 0 0,-6 3-8 0 0,1-4 0 0 0,1 5-24 0 0,2-3-8 0 0,2-2 0 0 0,-7 5 0 0 0,3-5-160 0 0,-1 1-32 0 0,3 3 0 0 0,-6-3-8 0 0,1-1-64 0 0,2 4-16 0 0,-4-1 0 0 0,1-1 0 0 0,-5 0-72 0 0,2 4 0 0 0,-2-2 0 0 0,0 3 0 0 0,0 5 0 0 0,0 0 0 0 0,0 0 0 0 0,-2-4 0 0 0,-2 4 0 0 0,-1-4-96 0 0,0 8 16 0 0,2-4 8 0 0,1 1 72 0 0,-3 4 0 0 0,-4 1 0 0 0,-1-1 0 0 0,6 0 0 0 0,-1 2 0 0 0,-1 2 0 0 0,2 1 0 0 0,-1-2-64 0 0,1-2 0 0 0,4-1 0 0 0,0 5 0 0 0,0-10 64 0 0,0 8 0 0 0,9-2 0 0 0,-5 3 0 0 0,2-2 0 0 0,-1 0 96 0 0,-1 0-32 0 0,6 3 0 0 0,-1-2-64 0 0,-2 1 0 0 0,1 0 0 0 0,-3 0 0 0 0,1-2 0 0 0,2 1 0 0 0,-4 1 0 0 0,1-1 0 0 0,0-4 0 0 0,0 4-96 0 0,1-4 32 0 0,0 1 0 0 0,-4 0-328 0 0,-2-5-64 0 0,3 3-16 0 0,-3-3-3112 0 0,3 4-632 0 0</inkml:trace>
  <inkml:trace contextRef="#ctx0" brushRef="#br1" timeOffset="44">4885 10195 11544 0 0,'0'0'512'0'0,"0"0"104"0"0,0 0-488 0 0,0 0-128 0 0,0 0 0 0 0,0 0 0 0 0,0 0 64 0 0,0 0-64 0 0,0 7 88 0 0,0 1-88 0 0,-2-1 392 0 0,2 1 24 0 0,-4 0 8 0 0,4-1 0 0 0,0 3-8 0 0,0-4-8 0 0,0 4 0 0 0,0 0 0 0 0,0-1-169 0 0,0-1-31 0 0,0 3-8 0 0,0-3 0 0 0,0 1-128 0 0,0-3-72 0 0,0 3 80 0 0,-2 0-80 0 0,2-3 64 0 0,-3 0-64 0 0,3-6 0 0 0,0 0 0 0 0,0 0 0 0 0,0 0 0 0 0,0 0 0 0 0,0 0 0 0 0,0 0 0 0 0,0 0 0 0 0,0 0 0 0 0,5-6 0 0 0,1 0 64 0 0,1-3-64 0 0,-6 5 0 0 0,2-4 0 0 0,3 1 0 0 0,-3 1 0 0 0,3-6 0 0 0,-5 5 0 0 0,3 0 0 0 0,-2 1 0 0 0,4-2 0 0 0,-4 3 0 0 0,2 1-64 0 0,1-2 64 0 0,0 4 0 0 0,0-2 0 0 0,0 0-80 0 0,-1 2 80 0 0,-4 2-64 0 0,3 0 64 0 0,2 0-152 0 0,-5 0 16 0 0,0 0 0 0 0,0 0 0 0 0,0 0 0 0 0,0 0 1 0 0,0 0-1 0 0,0 0 0 0 0,0 6 136 0 0,0 0-64 0 0,-5 0 64 0 0,-2 1 0 0 0,6 3 0 0 0,-8-4 0 0 0,4 1 0 0 0,0-1 0 0 0,-4 0 0 0 0,4-2 112 0 0,5-4-8 0 0,-4 4 0 0 0,3 0 151 0 0,-4 3 25 0 0,5-7 8 0 0,0 0 0 0 0,0 0-144 0 0,5 4-24 0 0,-5 4-8 0 0,5-7 0 0 0,0 3-112 0 0,4-3 88 0 0,-4 3-88 0 0,4-4 80 0 0,4-4-80 0 0,0 4 0 0 0,-2-1 0 0 0,3-3 64 0 0,-2 3-344 0 0,1-2-72 0 0,0 2-8 0 0,4-6-6543 0 0</inkml:trace>
  <inkml:trace contextRef="#ctx0" brushRef="#br1" timeOffset="45">2337 10242 2304 0 0,'0'0'200'0'0,"-6"-2"-200"0"0,4-1 0 0 0,2 3 0 0 0,0 0 1712 0 0,0 0 304 0 0,0 0 56 0 0,0 0 8 0 0,0 0-1352 0 0,0 0-280 0 0,8-3-48 0 0,-3 2-16 0 0,5 1-160 0 0,-1-3-40 0 0,0 3-8 0 0,1-4 0 0 0,1 4-112 0 0,4 4-64 0 0,-2-4 64 0 0,3 0-64 0 0,2 0 0 0 0,-3-4 0 0 0,-1 4 0 0 0,1-1-3552 0 0,-2 1-672 0 0</inkml:trace>
  <inkml:trace contextRef="#ctx0" brushRef="#br1" timeOffset="46">3376 10230 10592 0 0,'0'0'472'0'0,"0"0"96"0"0,0 0-456 0 0,0 0-112 0 0,0 0 0 0 0,0 0 0 0 0,0 0 448 0 0,0 0 72 0 0,-2 3 16 0 0,2-3 0 0 0,0 0-312 0 0,-5 4-56 0 0,5 3-8 0 0,0 3-8 0 0,-4-5-24 0 0,4 2-8 0 0,4 0 0 0 0,-4 1 0 0 0,0 0-120 0 0,5 1 0 0 0,-3-2-72 0 0,1 0-3912 0 0,0 4-784 0 0</inkml:trace>
  <inkml:trace contextRef="#ctx0" brushRef="#br1" timeOffset="47">12285 10231 8752 0 0,'0'0'776'0'0,"0"0"-616"0"0,0 0-160 0 0,0 0 0 0 0,0 0 536 0 0,0 0 72 0 0,0 0 24 0 0,0 7 0 0 0,0-1-352 0 0,0 1-72 0 0,2-1-16 0 0,-2 0 0 0 0,0 4 432 0 0,0-2 80 0 0,0 1 24 0 0,0 1 0 0 0,0-1-168 0 0,0-3-33 0 0,0 3-7 0 0,2-1 0 0 0,-2-1-288 0 0,0 2-56 0 0,0-3-16 0 0,3-2 0 0 0,-3 2-32 0 0,0-6-16 0 0,4 7 0 0 0,-4-7 0 0 0,0 0-112 0 0,0 0 64 0 0,0 0-64 0 0,0 0 0 0 0,4 2 96 0 0,-4-2-32 0 0,0 0-64 0 0,9-2 96 0 0,-1-1 56 0 0,1-1 8 0 0,-1-2 0 0 0,0 5 0 0 0,0-8-160 0 0,0 5 0 0 0,1-4 0 0 0,-2 4 0 0 0,0-4 0 0 0,0 5 0 0 0,2-6 0 0 0,-4 6 0 0 0,0-6-176 0 0,1 4-64 0 0,1-3-16 0 0,-2 4 0 0 0,-4 0 112 0 0,-1 4 16 0 0,0 0 8 0 0,0 0 0 0 0,0 0-8 0 0,0 0-8 0 0,0 0 0 0 0,0 0 0 0 0,-5 0 136 0 0,-3 2 0 0 0,1 3 0 0 0,-5-1 0 0 0,1-1 0 0 0,2 1 0 0 0,-1 1 0 0 0,1 2 0 0 0,4-4 0 0 0,-3 1 0 0 0,3 2 0 0 0,-2 0 0 0 0,7-6 0 0 0,0 7 0 0 0,0-7 80 0 0,0 4-16 0 0,0-4-64 0 0,7 9 88 0 0,1-5-88 0 0,1 1 96 0 0,1-4-96 0 0,-1-1 0 0 0,4 0 0 0 0,1 0 0 0 0,2 0-832 0 0,-2 0-176 0 0,0-1-39 0 0,0-2-9 0 0</inkml:trace>
  <inkml:trace contextRef="#ctx0" brushRef="#br1" timeOffset="48">10535 10287 9672 0 0,'8'-4'864'0'0,"-4"1"-696"0"0,-4 3-168 0 0,0 0 0 0 0,3-7 792 0 0,-3 7 120 0 0,4-3 24 0 0,-4 3 8 0 0,0 0-648 0 0,0 0-128 0 0,0 0-24 0 0,0 0-8 0 0,-4 9 192 0 0,4-3 40 0 0,0 2 8 0 0,1-2-1 0 0,-1 4-71 0 0,-1-3-16 0 0,1 5 0 0 0,0-5 0 0 0,6-1-152 0 0,1 1-32 0 0,-14 1-8 0 0,5 0 0 0 0,4-1-96 0 0,1-2 88 0 0,-3-5-88 0 0,-3 4 80 0 0,1-1-80 0 0,2-3 0 0 0,0 0 0 0 0,0 0 0 0 0,-11 2 0 0 0,11-2-96 0 0,0 0 32 0 0,0 0 64 0 0,0 0-160 0 0,0 0 24 0 0,4-7 8 0 0,-1 2 0 0 0,1-4 128 0 0,-2 1-80 0 0,1-1 80 0 0,4 1-64 0 0,3 1 0 0 0,-4-3 0 0 0,-6 3 0 0 0,0 1 0 0 0,8-1 64 0 0,-3 2 0 0 0,-5 5 0 0 0,0 0-64 0 0,0 0-16 0 0,0 0 0 0 0,7-2 0 0 0,-7 2 0 0 0,-7 0 80 0 0,7 0-64 0 0,0 0 64 0 0,0 0-64 0 0,0 0 64 0 0,0 0 0 0 0,0 0 0 0 0,3 7-64 0 0,3-5 64 0 0,-6-2 0 0 0,0 0 0 0 0,2 5-64 0 0,7 1-15 0 0,-9-6-1 0 0,0 0 0 0 0,0 0 0 0 0,8 0-8 0 0,-8 0 0 0 0,0 0 0 0 0,0 0 0 0 0,0 0 152 0 0,5-6 24 0 0,1 1 8 0 0,0-2 0 0 0,-6 3 80 0 0,2-4 15 0 0,7 3 9 0 0,-3-2 0 0 0,-6 7 120 0 0,4-3 32 0 0,1-1 0 0 0,5 1 0 0 0,-6 1-80 0 0,-4 2-16 0 0,0 0 0 0 0,0 0 0 0 0,10 2-80 0 0,-10-2-16 0 0,0 0-8 0 0,4 10 0 0 0,2-3-152 0 0,-3 2 0 0 0,-3-1 0 0 0,2 3 0 0 0,2-3 0 0 0,-1 4 0 0 0,-1-4 0 0 0,-4 3 0 0 0,-1-2-184 0 0,3-1-88 0 0,5 1-16 0 0,-2 1-8 0 0,-3-3-1064 0 0,5 2-207 0 0,4 4-49 0 0,-2 0-8 0 0</inkml:trace>
  <inkml:trace contextRef="#ctx0" brushRef="#br1" timeOffset="49">3576 10292 11024 0 0,'0'0'240'0'0,"0"0"48"0"0,0 0 16 0 0,0 0 16 0 0,0 0-256 0 0,7-3-64 0 0,-2-1 0 0 0,-5 4 0 0 0,0 0 0 0 0,0 0 0 0 0,6 0 0 0 0,2 0 0 0 0,-3 0 0 0 0,-5 0 0 0 0,3 0 0 0 0,2 0-3264 0 0,3 0-656 0 0</inkml:trace>
  <inkml:trace contextRef="#ctx0" brushRef="#br1" timeOffset="50">3809 10296 6912 0 0,'6'0'608'0'0,"-6"0"-480"0"0,0 0-128 0 0,0 0 0 0 0,6 0 672 0 0,-6 0 104 0 0,4-3 24 0 0,-4 3 8 0 0,4-1-584 0 0,1 1-112 0 0,-5 0-24 0 0,0 0-8 0 0,0 0-176 0 0,4-3-40 0 0,6-1-8 0 0,-4 4 0 0 0</inkml:trace>
  <inkml:trace contextRef="#ctx0" brushRef="#br1" timeOffset="51">4091 10289 11432 0 0,'0'0'504'0'0,"0"0"104"0"0,0 0-480 0 0,0 0-128 0 0,0 0 0 0 0,6-3 0 0 0,-6 3 72 0 0,0 0-8 0 0,0 0 0 0 0,0 0 0 0 0,0 0-64 0 0,2 0 0 0 0,-2 0 0 0 0,0 0-3488 0 0,0 0-640 0 0</inkml:trace>
  <inkml:trace contextRef="#ctx0" brushRef="#br1" timeOffset="52">9812 10340 6448 0 0,'0'0'576'0'0,"-5"-4"-464"0"0,2 1-112 0 0,3 3 0 0 0,0 0 1168 0 0,0 0 208 0 0,0-5 48 0 0,3 2 8 0 0,2 1-864 0 0,2 1-176 0 0,0-4-32 0 0,2 4-8 0 0,2 1-224 0 0,2 0-40 0 0,2 0-16 0 0,4 0 0 0 0,-4 0-72 0 0,5 0 96 0 0,-1 0-96 0 0,4 0 96 0 0,-2 0-208 0 0,4 0-40 0 0,0 0-8 0 0,-3-3-5592 0 0</inkml:trace>
  <inkml:trace contextRef="#ctx0" brushRef="#br1" timeOffset="53">5249 10325 3224 0 0,'0'0'136'0'0,"0"0"40"0"0,0-2-176 0 0,0 2 0 0 0,0 0 0 0 0,0 0 0 0 0,2-2 1360 0 0,-2 2 240 0 0,0 0 40 0 0,0 0 16 0 0,0 0-1224 0 0,3 6-240 0 0,0-1-56 0 0,1 3-8 0 0,-4-8-8 0 0,-4 8-8 0 0,1 2 0 0 0,0-1 0 0 0,-1 1-112 0 0,-2 0-104 0 0,3-1 16 0 0,-6 1 8 0 0,4 0-16 0 0,-4 0 0 0 0,-4 6 0 0 0,3-4 0 0 0</inkml:trace>
  <inkml:trace contextRef="#ctx0" brushRef="#br1" timeOffset="54">13000 10447 3224 0 0,'0'0'288'0'0,"0"0"-288"0"0,0 0 0 0 0,0 6 0 0 0,-5 0 1504 0 0,3-2 240 0 0,0-1 48 0 0,2 6 16 0 0,-3-2-1104 0 0,3 0-224 0 0,0-7-48 0 0,0 8-8 0 0,0-3-56 0 0,-3 1-16 0 0,3-6 0 0 0,0 6 0 0 0,0-6-160 0 0,0 0-32 0 0,0 0 0 0 0,3 7-8 0 0,-3-2-40 0 0,0-5-8 0 0,0 0 0 0 0,0 0 0 0 0,0 0 120 0 0,0 0 16 0 0,0 0 8 0 0,0 0 0 0 0,0 0-248 0 0,0 0 64 0 0,0 0-64 0 0,0 0 0 0 0,0 0 64 0 0,0 0 0 0 0,3-5-64 0 0,-1-2 96 0 0,0 0-96 0 0,-2-1 0 0 0,0 1 0 0 0,5-3 0 0 0,-5 1 0 0 0,4-5 0 0 0,-4 4 0 0 0,3 1 0 0 0,-1-1 0 0 0,2-1 0 0 0,-2 1 0 0 0,3 0 0 0 0,-2 3 0 0 0,1-3 0 0 0,1 3 0 0 0,-3 0 0 0 0,1 3 0 0 0,3-1 0 0 0,-2 3 0 0 0,3-3 0 0 0,-5 2 0 0 0,4 2 0 0 0,-6 1 0 0 0,0 0 0 0 0,0 0 0 0 0,0 0 0 0 0,0 0 0 0 0,0 0 0 0 0,0 0 0 0 0,4 4 0 0 0,-3 1 0 0 0,-1 2 0 0 0,0-3-64 0 0,0 5 64 0 0,0-4-96 0 0,0-5 96 0 0,-1 5 0 0 0,1 2 0 0 0,-4-2 0 0 0,4 2 0 0 0,-3-2-256 0 0,3-5 8 0 0,-5 5 0 0 0,-2-2 0 0 0,3 1 248 0 0,1 1 0 0 0,3-5 0 0 0,-6 6 0 0 0,4-2 0 0 0,2-4 0 0 0,-3 4 0 0 0,3-4 0 0 0,0 0 0 0 0,-2 5 0 0 0,2-5 0 0 0,0 6 0 0 0,0-6 0 0 0,0 0 0 0 0,2 6 0 0 0,3 0 0 0 0,-5-6 0 0 0,6 1 0 0 0,-6-1 0 0 0,7 7 0 0 0,2-2 0 0 0,1-5 0 0 0,-6 4 0 0 0,1 2 0 0 0,2-5 0 0 0,-3 4 0 0 0,2-2 0 0 0,-3 2 0 0 0,5-3 0 0 0,-2 2 0 0 0,-6-4 0 0 0,3 6 0 0 0,-1 1 112 0 0,1-2-32 0 0,0 0-8 0 0,-1 1 0 0 0,-2-6-72 0 0,3 7-128 0 0,0-2 32 0 0,-3-5 8 0 0,0 7 88 0 0,-6-3 128 0 0,4-1-32 0 0,-1 3-8 0 0,0-6 40 0 0,-2 6 16 0 0,-3-6 0 0 0,-1 0 0 0 0,2 0-56 0 0,-5 3-16 0 0,-2-6 0 0 0,1 3 0 0 0,-4 0 0 0 0,3-2 0 0 0,-1-2 0 0 0,-4 4-1 0 0,3-4-494 0 0,0 4-105 0 0,-14-2-16 0 0,5 2-8 0 0</inkml:trace>
  <inkml:trace contextRef="#ctx0" brushRef="#br1" timeOffset="55">11493 10381 3224 0 0,'0'0'136'0'0,"0"0"40"0"0,0 0-176 0 0,0 0 0 0 0,0 0 0 0 0,0 0 0 0 0,5-4 1832 0 0,-5 4 336 0 0,0 0 64 0 0,0 0-4536 0 0,0 0-912 0 0</inkml:trace>
  <inkml:trace contextRef="#ctx0" brushRef="#br1" timeOffset="56">5725 10441 1840 0 0,'0'0'80'0'0,"0"0"16"0"0,-7 1-96 0 0,2 5 0 0 0,4-1 0 0 0,-2 2 0 0 0,-7-3 664 0 0,5 4 104 0 0,4 0 32 0 0,-2 1 0 0 0,-3-2-528 0 0,2 2-104 0 0,-2 4-16 0 0,2-2-8 0 0,4-2 280 0 0,-3 1 56 0 0,-2-3 16 0 0,5 1 0 0 0,3-3-48 0 0,-3-1 0 0 0,-3 1-8 0 0,-3 0 0 0 0,6-5-112 0 0,0 0-16 0 0,0 0-8 0 0,0 0 0 0 0,-2 0 16 0 0,2 0 0 0 0,7-2 0 0 0,-6-4 0 0 0,-1 2 32 0 0,3-3 16 0 0,6-1 0 0 0,-3-3 0 0 0,-2 5-112 0 0,2-3-16 0 0,-3-5-8 0 0,2 4 0 0 0,3 1-48 0 0,-2-3-16 0 0,0 0 0 0 0,-5 2 0 0 0,9-2 0 0 0,-2 3 0 0 0,-8-2 0 0 0,1 2 0 0 0,3-1 8 0 0,-1 4 0 0 0,-2 0 0 0 0,3 0-1 0 0,-8 2-23 0 0,8-1-8 0 0,-2 2 0 0 0,-2 3 0 0 0,0 0-48 0 0,0 0 0 0 0,0 0-8 0 0,0 0 0 0 0,0 0-88 0 0,0 0 0 0 0,0 8 0 0 0,6 2 64 0 0,0 0-64 0 0,-4-1 0 0 0,-2 2 72 0 0,3 1-72 0 0,3 0 0 0 0,-4-3 0 0 0,-2 3 0 0 0,0-2 0 0 0,3 2 112 0 0,2-3-16 0 0,1 1 0 0 0,-3 0 0 0 0,-6 1-192 0 0,3-3-48 0 0,5 3-8 0 0,1-3 0 0 0,-8-3-176 0 0,2-5-40 0 0,4 2-7 0 0,2 2-4033 0 0,-6-4-808 0 0</inkml:trace>
  <inkml:trace contextRef="#ctx0" brushRef="#br1" timeOffset="57">10859 10386 10136 0 0,'0'0'896'0'0,"0"0"-712"0"0,0 0-184 0 0,0 0 0 0 0,0 0 592 0 0,0 0 80 0 0,0 5 24 0 0,2 3 0 0 0,3-4-440 0 0,-5 0-80 0 0,0 1-16 0 0,-5 3-8 0 0,5-2 104 0 0,0-1 32 0 0,0 2 0 0 0,5-3 0 0 0,-10 1-224 0 0,5-5-64 0 0,6 4 0 0 0,-2 1-4192 0 0,-4-5-872 0 0</inkml:trace>
  <inkml:trace contextRef="#ctx0" brushRef="#br1" timeOffset="58">11692 10392 13128 0 0,'0'0'576'0'0,"0"0"128"0"0,0 0-560 0 0,0 0-144 0 0,0 0 0 0 0,0 0 0 0 0,0 0 0 0 0,0 0-72 0 0,0 0 8 0 0,0 0 0 0 0,0 0-112 0 0,0 0-16 0 0,0 0-8 0 0</inkml:trace>
  <inkml:trace contextRef="#ctx0" brushRef="#br1" timeOffset="59">11092 10399 8752 0 0,'0'0'776'0'0,"0"0"-616"0"0,7-3-160 0 0,-1 3 0 0 0,-6 0 544 0 0,8 0 88 0 0,-1-3 8 0 0,-7 3 8 0 0,0 0-456 0 0,7 0-88 0 0,3 0-16 0 0,1 0-8 0 0,-11 0-216 0 0,9 3-48 0 0,-1-3-8 0 0,1 0 0 0 0</inkml:trace>
  <inkml:trace contextRef="#ctx0" brushRef="#br1" timeOffset="60">12594 10473 7920 0 0,'0'-13'352'0'0,"0"8"64"0"0,0 0-328 0 0,0-3-88 0 0,4 2 0 0 0,-1 1 0 0 0,-1-3 224 0 0,1 4 24 0 0,-2-4 8 0 0,3 4 0 0 0,-1-2-88 0 0,-3 6-8 0 0,3-4-8 0 0,-3 4 0 0 0,0 0 64 0 0,0 0 8 0 0,0 0 8 0 0,0 0 0 0 0,0 0-8 0 0,0 0 0 0 0,-3 7 0 0 0,0 0 0 0 0,-2 1-72 0 0,2 1-24 0 0,-2-1 0 0 0,1-2 0 0 0,2 2-128 0 0,-3 2 0 0 0,2-4-88 0 0</inkml:trace>
  <inkml:trace contextRef="#ctx0" brushRef="#br1" timeOffset="61">5669 10559 9216 0 0,'0'0'816'0'0,"0"0"-656"0"0,0 0-160 0 0,0 0 0 0 0,5-2 608 0 0,-5 2 80 0 0,0 0 16 0 0,6-5 8 0 0,5 2-464 0 0,0-2-96 0 0,-3 0-24 0 0,0 4 0 0 0,2-4-128 0 0,3 5 0 0 0,1-6 64 0 0,-5 6-3688 0 0,1-6-744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8:07.384"/>
    </inkml:context>
    <inkml:brush xml:id="br0">
      <inkml:brushProperty name="width" value="0.05" units="cm"/>
      <inkml:brushProperty name="height" value="0.05" units="cm"/>
      <inkml:brushProperty name="color" value="#E71224"/>
    </inkml:brush>
  </inkml:definitions>
  <inkml:trace contextRef="#ctx0" brushRef="#br0">5 0 12440 0 0,'0'0'957'0'0,"2"13"-42"0"0,-3 10 31 0 0,1-2-52 0 0,-5 62 935 0 0,4-80-1828 0 0,1-1 1 0 0,0 1-1 0 0,1 0 0 0 0,-1 0 1 0 0,0 0-1 0 0,1 0 1 0 0,1 4-1 0 0,2 14-2 0 0,-4-16-21 0 0,0 0-1 0 0,1-1 0 0 0,0 1 0 0 0,0-1 0 0 0,0 1 0 0 0,1-1 0 0 0,0 1 0 0 0,0-1 0 0 0,0 0 0 0 0,4 7 0 0 0,-5-10-157 0 0,-1-1-4 0 0,1 0-1186 0 0,-1-6 661 0 0,-4-3 325 0 0,4 8 373 0 0,-1 1 0 0 0,1-1 0 0 0,-1 1 1 0 0,1-1-1 0 0,0 0 0 0 0,-1 1 0 0 0,1-1 0 0 0,0 0 1 0 0,0 1-1 0 0,0-1 0 0 0,-1 0 0 0 0,1 1 0 0 0,0-1 0 0 0,0 0 1 0 0,0 0-1 0 0,0 1 0 0 0,0-1 0 0 0,0 0 0 0 0,1 0 1 0 0,-1-17-68 0 0,0 16 118 0 0,0 0-1 0 0,0 0 1 0 0,0 0-1 0 0,0-1 1 0 0,0 1-1 0 0,0 0 1 0 0,1 0-1 0 0,-1 0 0 0 0,2-4 1 0 0,-1 5 51 0 0,-1 0 0 0 0,1 0 0 0 0,-1-1 0 0 0,1 1-1 0 0,0 0 1 0 0,0 0 0 0 0,-1 0 0 0 0,1-1 0 0 0,0 1 0 0 0,0 0 0 0 0,0 0 0 0 0,0 0 0 0 0,0 1 0 0 0,0-1-1 0 0,1 0 1 0 0,-1 0 0 0 0,0 1 0 0 0,0-1 0 0 0,0 0 0 0 0,1 1 0 0 0,-1-1 0 0 0,0 1 0 0 0,1 0 0 0 0,-1-1 0 0 0,1 1 0 0 0,-1 0-1 0 0,0 0 1 0 0,1 0 0 0 0,-1 0 0 0 0,1 0 0 0 0,-1 0 0 0 0,0 0 0 0 0,1 0 0 0 0,1 1 0 0 0,4 2 246 0 0,1-1 0 0 0,-1 2 0 0 0,0-1 0 0 0,0 1 0 0 0,7 4 0 0 0,-2 0-123 0 0,-2-2-74 0 0,-1 1 0 0 0,17 15-1 0 0,-16-12-107 0 0,21 26 85 0 0,-30-34-113 0 0,0-1-1 0 0,0 1 0 0 0,0-1 0 0 0,0 1 1 0 0,0 0-1 0 0,0 0 0 0 0,0-1 0 0 0,0 1 1 0 0,-1 0-1 0 0,1 2 0 0 0,4 9 25 0 0,-5-13-30 0 0,0 1-1 0 0,1-1 1 0 0,-1 1-1 0 0,0-1 1 0 0,0 1-1 0 0,0 0 1 0 0,0-1-1 0 0,0 1 1 0 0,0-1-1 0 0,0 1 0 0 0,0 0 1 0 0,0-1-1 0 0,-1 1 1 0 0,1-1-1 0 0,0 1 1 0 0,0-1-1 0 0,0 1 1 0 0,-1 0-1 0 0,1-1 1 0 0,0 1-1 0 0,-1-1 1 0 0,1 1-1 0 0,0-1 1 0 0,-1 0-1 0 0,1 1 0 0 0,-1-1 1 0 0,1 1-1 0 0,-1-1 1 0 0,1 0-1 0 0,0 1 1 0 0,-1-1-1 0 0,0 0 1 0 0,1 1-1 0 0,-1-1 1 0 0,0 0-1 0 0,-19 8-186 0 0,13-8-34 0 0,0 0 0 0 0,-1 0-1 0 0,1-1 1 0 0,0 1 0 0 0,0-2 0 0 0,-1 1-1 0 0,1-1 1 0 0,0 0 0 0 0,-11-5-1 0 0,7 2-761 0 0,-1-1-1 0 0,1 0 0 0 0,1-1 1 0 0,-17-12-1 0 0,16 8-212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8:07.759"/>
    </inkml:context>
    <inkml:brush xml:id="br0">
      <inkml:brushProperty name="width" value="0.05" units="cm"/>
      <inkml:brushProperty name="height" value="0.05" units="cm"/>
      <inkml:brushProperty name="color" value="#E71224"/>
    </inkml:brush>
  </inkml:definitions>
  <inkml:trace contextRef="#ctx0" brushRef="#br0">8 0 14368 0 0,'0'0'330'0'0,"0"12"782"0"0,-7 140 373 0 0,7-140-1260 0 0,-1 4-48 0 0,1 0 1 0 0,1 1-1 0 0,1-1 0 0 0,0 0 0 0 0,7 26 0 0 0,-8-39-295 0 0,0-1 0 0 0,0 0 0 0 0,0 0 0 0 0,0 0 0 0 0,0 0 0 0 0,0 0 0 0 0,1 0 0 0 0,-1-1 0 0 0,1 1 0 0 0,1 2 0 0 0,-2-4-202 0 0,0 1-1 0 0,0 0 0 0 0,0-1 1 0 0,0 1-1 0 0,0-1 1 0 0,0 1-1 0 0,0-1 0 0 0,0 0 1 0 0,0 1-1 0 0,0-1 1 0 0,0 0-1 0 0,0 0 1 0 0,2 0-1 0 0,-2 0-1548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8:08.124"/>
    </inkml:context>
    <inkml:brush xml:id="br0">
      <inkml:brushProperty name="width" value="0.05" units="cm"/>
      <inkml:brushProperty name="height" value="0.05" units="cm"/>
      <inkml:brushProperty name="color" value="#E71224"/>
    </inkml:brush>
  </inkml:definitions>
  <inkml:trace contextRef="#ctx0" brushRef="#br0">42 81 11720 0 0,'0'0'532'0'0,"0"0"-4"0"0,0 0-288 0 0,0 0 34 0 0,10 4 730 0 0,-3-3-717 0 0,1-1 0 0 0,0 1 0 0 0,0-1 0 0 0,0-1 0 0 0,0 1 0 0 0,8-3 0 0 0,-14 3-268 0 0,0-1 0 0 0,0 1 0 0 0,1-1 0 0 0,-1 0 0 0 0,0 0 1 0 0,0 0-1 0 0,0 0 0 0 0,0 0 0 0 0,0-1 0 0 0,0 1 1 0 0,0-1-1 0 0,0 1 0 0 0,-1-1 0 0 0,1 0 0 0 0,0 1 0 0 0,-1-1 1 0 0,0 0-1 0 0,1 0 0 0 0,-1 0 0 0 0,0 0 0 0 0,0 0 1 0 0,0-1-1 0 0,0 1 0 0 0,0-3 0 0 0,0 3-19 0 0,-1 1-1 0 0,0 0 1 0 0,1-1-1 0 0,-1 1 1 0 0,0 0-1 0 0,0-1 0 0 0,0 1 1 0 0,0 0-1 0 0,0-1 1 0 0,-1 1-1 0 0,1 0 1 0 0,0 0-1 0 0,-1-1 1 0 0,1 1-1 0 0,0 0 1 0 0,-1-1-1 0 0,0 1 1 0 0,1 0-1 0 0,-1 0 1 0 0,0 0-1 0 0,1 0 1 0 0,-1 0-1 0 0,0 0 0 0 0,0 0 1 0 0,0 0-1 0 0,0 0 1 0 0,0 0-1 0 0,0 0 1 0 0,0 1-1 0 0,0-1 1 0 0,-1 0-1 0 0,1 1 1 0 0,0-1-1 0 0,0 1 1 0 0,0-1-1 0 0,-3 0 1 0 0,0 0 30 0 0,1 1 0 0 0,-1-1 0 0 0,1 0 0 0 0,-1 1 0 0 0,1 0 0 0 0,-1 0 0 0 0,1 0 0 0 0,-1 0 0 0 0,1 1 0 0 0,-1 0 0 0 0,1-1 0 0 0,-1 1 0 0 0,-3 2 0 0 0,2-1 131 0 0,-1 2 0 0 0,1-1 0 0 0,0 0-1 0 0,0 1 1 0 0,0 0 0 0 0,0 0 0 0 0,0 1-1 0 0,1-1 1 0 0,0 1 0 0 0,-5 6 0 0 0,6-6-38 0 0,1-1 0 0 0,-1 1 0 0 0,1-1 0 0 0,0 1 0 0 0,0 0 0 0 0,0-1 0 0 0,0 1 0 0 0,1 0 0 0 0,0 0 0 0 0,0 0 0 0 0,0 1 0 0 0,1-1 0 0 0,0 6 0 0 0,0-8-81 0 0,0 0 0 0 0,0 0 0 0 0,1 0 0 0 0,-1 0 0 0 0,1-1 0 0 0,0 1 0 0 0,-1 0-1 0 0,2 0 1 0 0,-1-1 0 0 0,0 1 0 0 0,0 0 0 0 0,1-1 0 0 0,-1 0 0 0 0,1 1 0 0 0,0-1 0 0 0,0 0 0 0 0,0 0 0 0 0,0 0 0 0 0,0 0 0 0 0,0 0 0 0 0,1 0-1 0 0,-1 0 1 0 0,1-1 0 0 0,-1 1 0 0 0,1-1 0 0 0,-1 0 0 0 0,1 0 0 0 0,3 1 0 0 0,3 0-415 0 0,0-1 1 0 0,-1 0-1 0 0,1 0 1 0 0,0-1-1 0 0,0 0 1 0 0,-1 0-1 0 0,1-1 0 0 0,10-2 1 0 0,0 0-6417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8:08.712"/>
    </inkml:context>
    <inkml:brush xml:id="br0">
      <inkml:brushProperty name="width" value="0.05" units="cm"/>
      <inkml:brushProperty name="height" value="0.05" units="cm"/>
      <inkml:brushProperty name="color" value="#E71224"/>
    </inkml:brush>
  </inkml:definitions>
  <inkml:trace contextRef="#ctx0" brushRef="#br0">1 26 9936 0 0,'0'0'454'0'0,"0"0"-11"0"0,0 0-166 0 0,0 0 361 0 0,0 0 186 0 0,0 0 37 0 0,0 0-12 0 0,0 0-87 0 0,0 0-40 0 0,0 0-9 0 0,0 0-29 0 0,2 18 1354 0 0,0 80-90 0 0,11-117-2554 0 0,-6 8 484 0 0,0 1-1 0 0,6-15 0 0 0,-7 14 75 0 0,0 1 0 0 0,10-15 0 0 0,-15 25 52 0 0,-1-1 0 0 0,0 1 0 0 0,1-1 0 0 0,-1 1 0 0 0,1 0 0 0 0,-1-1-1 0 0,1 1 1 0 0,-1 0 0 0 0,1 0 0 0 0,-1-1 0 0 0,1 1 0 0 0,-1 0 0 0 0,1 0 0 0 0,-1 0-1 0 0,1 0 1 0 0,0 0 0 0 0,-1 0 0 0 0,1 0 0 0 0,-1 0 0 0 0,1 0 0 0 0,-1 0-1 0 0,1 0 1 0 0,0 0 0 0 0,-1 0 0 0 0,1 0 0 0 0,-1 0 0 0 0,1 0 0 0 0,-1 1 0 0 0,1-1-1 0 0,-1 0 1 0 0,1 0 0 0 0,-1 1 0 0 0,1-1 0 0 0,-1 0 0 0 0,1 1 0 0 0,-1-1-1 0 0,0 0 1 0 0,1 1 0 0 0,-1-1 0 0 0,1 1 0 0 0,-1-1 0 0 0,1 1 0 0 0,12 19 45 0 0,-9-7-53 0 0,-3-11 18 0 0,0 1 0 0 0,-1-1 0 0 0,1 1 0 0 0,0-1-1 0 0,0 1 1 0 0,0-1 0 0 0,1 0 0 0 0,-1 0 0 0 0,0 0 0 0 0,1 1 0 0 0,0-1 0 0 0,3 3-1 0 0,-5-5-13 0 0,1 0 0 0 0,-1 1 0 0 0,1-1 0 0 0,-1 0 0 0 0,1 1-1 0 0,-1-1 1 0 0,1 0 0 0 0,0 0 0 0 0,-1 1 0 0 0,1-1 0 0 0,0 0-1 0 0,-1 0 1 0 0,1 0 0 0 0,-1 0 0 0 0,1 0 0 0 0,0 0 0 0 0,-1 0-1 0 0,1 0 1 0 0,0 0 0 0 0,-1 0 0 0 0,1-1 0 0 0,-1 1 0 0 0,1 0-1 0 0,0 0 1 0 0,-1 0 0 0 0,1-1 0 0 0,-1 1 0 0 0,1 0 0 0 0,-1-1-1 0 0,1 1 1 0 0,-1-1 0 0 0,1 1 0 0 0,0-1 0 0 0,11-14 69 0 0,-2-12 154 0 0,2-4-93 0 0,-11 29-81 0 0,0 0 1 0 0,0 1 0 0 0,0-1 0 0 0,0 0 0 0 0,0 1-1 0 0,0-1 1 0 0,1 1 0 0 0,-1-1 0 0 0,0 1 0 0 0,1 0-1 0 0,-1 0 1 0 0,1 0 0 0 0,2-2 0 0 0,-3 3-30 0 0,-1 0 0 0 0,1-1 0 0 0,0 1 0 0 0,0 0 0 0 0,-1 0 0 0 0,1 0 0 0 0,0-1 0 0 0,0 1 1 0 0,0 0-1 0 0,-1 0 0 0 0,1 0 0 0 0,0 0 0 0 0,0 0 0 0 0,0 1 0 0 0,-1-1 0 0 0,1 0 0 0 0,0 0 1 0 0,0 0-1 0 0,-1 1 0 0 0,1-1 0 0 0,0 0 0 0 0,1 1 0 0 0,-1 1-9 0 0,1-1 0 0 0,-1 0 1 0 0,1 1-1 0 0,-1-1 0 0 0,0 1 0 0 0,0-1 0 0 0,1 1 1 0 0,1 3-1 0 0,0 3 15 0 0,1 1 1 0 0,-1-1 0 0 0,2 11 0 0 0,-4-16 45 0 0,4 28-1404 0 0,-4-20 544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8:09.833"/>
    </inkml:context>
    <inkml:brush xml:id="br0">
      <inkml:brushProperty name="width" value="0.05" units="cm"/>
      <inkml:brushProperty name="height" value="0.05" units="cm"/>
      <inkml:brushProperty name="color" value="#E71224"/>
    </inkml:brush>
  </inkml:definitions>
  <inkml:trace contextRef="#ctx0" brushRef="#br0">26 37 3680 0 0,'0'0'284'0'0,"0"0"51"0"0,0 0 907 0 0,0 0 417 0 0,0 0 79 0 0,11 11 1550 0 0,-11-11-3246 0 0,0 1 0 0 0,0-1 0 0 0,1 0 0 0 0,-1 1 0 0 0,0-1 0 0 0,0 0 0 0 0,1 1 0 0 0,-1-1 0 0 0,0 0 0 0 0,0 1 0 0 0,0-1 0 0 0,0 0 0 0 0,0 1 0 0 0,0-1 0 0 0,0 0 0 0 0,1 1-1 0 0,-1-1 1 0 0,0 1 0 0 0,0-1 0 0 0,0 0 0 0 0,-1 1 0 0 0,1-1 0 0 0,0 0 0 0 0,0 1 0 0 0,0-1 0 0 0,0 1 0 0 0,0-1 0 0 0,0 0 0 0 0,0 1 0 0 0,-1-1 0 0 0,1 0 0 0 0,0 1 0 0 0,-1-1 0 0 0,-11 6 392 0 0,3-3-273 0 0,9-3-158 0 0,0 1 0 0 0,-1-1 1 0 0,1 0-1 0 0,0 0 0 0 0,-1 0 0 0 0,1 0 1 0 0,0 0-1 0 0,-1 0 0 0 0,1 0 1 0 0,0 0-1 0 0,-1 0 0 0 0,1-1 1 0 0,0 1-1 0 0,0 0 0 0 0,-1 0 1 0 0,1 0-1 0 0,0 0 0 0 0,-1 0 1 0 0,1 0-1 0 0,0-1 0 0 0,0 1 1 0 0,-1 0-1 0 0,1 0 0 0 0,0 0 0 0 0,0-1 1 0 0,-1 1-1 0 0,1 0 0 0 0,0 0 1 0 0,0-1-1 0 0,0 1 0 0 0,-1 0 1 0 0,1-1-1 0 0,0 1 0 0 0,0 0 1 0 0,0-1-1 0 0,0 1 0 0 0,0 0 1 0 0,0 0-1 0 0,0-1 0 0 0,-4-12 67 0 0,4 12-56 0 0,1-1 0 0 0,-1 0 0 0 0,0 0 0 0 0,1 1 0 0 0,-1-1 0 0 0,1 0-1 0 0,0 1 1 0 0,0-1 0 0 0,-1 0 0 0 0,1 1 0 0 0,0-1 0 0 0,0 1 0 0 0,1 0 0 0 0,-1-1-1 0 0,0 1 1 0 0,0 0 0 0 0,1 0 0 0 0,-1-1 0 0 0,0 1 0 0 0,1 0 0 0 0,-1 0 0 0 0,1 1-1 0 0,0-1 1 0 0,-1 0 0 0 0,1 0 0 0 0,0 1 0 0 0,1-1 0 0 0,2-1 31 0 0,0 1 0 0 0,0 0 0 0 0,0 0 0 0 0,9-1 0 0 0,6 3 331 0 0,-20-1-369 0 0,1 0 1 0 0,-1 0 0 0 0,1 0 0 0 0,-1 1 0 0 0,1-1-1 0 0,-1 0 1 0 0,1 0 0 0 0,-1 0 0 0 0,1 1 0 0 0,-1-1 0 0 0,1 0-1 0 0,-1 0 1 0 0,1 1 0 0 0,-1-1 0 0 0,1 0 0 0 0,-1 1-1 0 0,1-1 1 0 0,-1 1 0 0 0,0-1 0 0 0,1 0 0 0 0,-1 1 0 0 0,0-1-1 0 0,0 1 1 0 0,1-1 0 0 0,-1 1 0 0 0,0-1 0 0 0,0 1-1 0 0,1-1 1 0 0,-1 1 0 0 0,0 0 0 0 0,0-1 0 0 0,0 1 0 0 0,0-1-1 0 0,0 1 1 0 0,0-1 0 0 0,0 1 0 0 0,0-1 0 0 0,0 1-1 0 0,0 0 1 0 0,0-1 0 0 0,0 1 0 0 0,-1-1 0 0 0,1 1 0 0 0,0-1-1 0 0,0 1 1 0 0,-1-1 0 0 0,1 1 0 0 0,0-1 0 0 0,0 1-1 0 0,-1 0 1 0 0,-1 1 25 0 0,1 1 0 0 0,-1-1 0 0 0,0 1 0 0 0,0-1 0 0 0,0 0 0 0 0,0 1 0 0 0,0-1 0 0 0,-4 3 1 0 0,2-3-22 0 0,1-1 1 0 0,0 1 0 0 0,-1-1 0 0 0,1 1 0 0 0,-1-1 0 0 0,0 0-1 0 0,1-1 1 0 0,-1 1 0 0 0,0-1 0 0 0,1 1 0 0 0,-7-1 0 0 0,9 0 2 0 0,0 0 1 0 0,0-1 0 0 0,0 1 0 0 0,-1 0-1 0 0,1 0 1 0 0,0 0 0 0 0,0-1 0 0 0,0 1-1 0 0,0-1 1 0 0,0 1 0 0 0,0-1 0 0 0,0 1-1 0 0,0-1 1 0 0,0 0 0 0 0,0 1 0 0 0,0-1-1 0 0,0 0 1 0 0,0 0 0 0 0,0 0 0 0 0,0 1-1 0 0,1-1 1 0 0,-1 0 0 0 0,0 0 0 0 0,1 0-1 0 0,-1 0 1 0 0,1 0 0 0 0,-1-1 0 0 0,1 1-1 0 0,0 0 1 0 0,-1 0 0 0 0,1 0 0 0 0,0 0-1 0 0,0 0 1 0 0,0-1 0 0 0,-1 1 0 0 0,1 0-1 0 0,0 0 1 0 0,1 0 0 0 0,-1 0 0 0 0,0-2-1 0 0,1 1 6 0 0,-1 0 0 0 0,0 1 0 0 0,1-1 0 0 0,-1 0 0 0 0,1 1-1 0 0,0-1 1 0 0,0 0 0 0 0,-1 1 0 0 0,1-1 0 0 0,0 1 0 0 0,0-1-1 0 0,1 1 1 0 0,-1 0 0 0 0,0-1 0 0 0,3-1 0 0 0,-3 2-24 0 0,0 1 1 0 0,-1-1 0 0 0,1 1-1 0 0,0-1 1 0 0,0 1 0 0 0,0-1-1 0 0,0 1 1 0 0,0 0 0 0 0,0 0-1 0 0,0-1 1 0 0,0 1 0 0 0,0 0-1 0 0,0 0 1 0 0,0 0 0 0 0,0 0-1 0 0,0 0 1 0 0,0 0 0 0 0,0 0-1 0 0,0 1 1 0 0,0-1 0 0 0,0 0-1 0 0,0 1 1 0 0,0-1 0 0 0,0 0-1 0 0,0 1 1 0 0,0-1 0 0 0,0 1-1 0 0,0-1 1 0 0,-1 1 0 0 0,1 0 0 0 0,1 0-1 0 0,-1 1-9 0 0,1-1 0 0 0,-1 1 1 0 0,0-1-1 0 0,1 1 0 0 0,-1 0 0 0 0,0-1 0 0 0,0 1 0 0 0,0 0 0 0 0,-1 0 1 0 0,1 0-1 0 0,0 0 0 0 0,-1 0 0 0 0,1 0 0 0 0,-1 0 0 0 0,1 0 0 0 0,-1 0 1 0 0,0 0-1 0 0,0 0 0 0 0,0 0 0 0 0,0 0 0 0 0,0 0 0 0 0,-1 0 0 0 0,1 0 1 0 0,-1 0-1 0 0,1 0 0 0 0,-1 0 0 0 0,-1 2 0 0 0,1-3-11 0 0,1-1-1 0 0,-1 1 1 0 0,0-1-1 0 0,0 1 1 0 0,0-1-1 0 0,0 1 1 0 0,0-1 0 0 0,1 0-1 0 0,-1 1 1 0 0,0-1-1 0 0,0 0 1 0 0,0 0-1 0 0,0 0 1 0 0,-1 0-1 0 0,-3 1-183 0 0,1 1 16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7:59.210"/>
    </inkml:context>
    <inkml:brush xml:id="br0">
      <inkml:brushProperty name="width" value="0.05" units="cm"/>
      <inkml:brushProperty name="height" value="0.05" units="cm"/>
      <inkml:brushProperty name="color" value="#E71224"/>
    </inkml:brush>
  </inkml:definitions>
  <inkml:trace contextRef="#ctx0" brushRef="#br0">45 92 7832 0 0,'0'0'75'0'0,"0"0"1"0"0,0 0 0 0 0,0 0-1 0 0,-1 0 1 0 0,1-1 0 0 0,0 1 0 0 0,0 0-1 0 0,0 0 1 0 0,0 0 0 0 0,0 0-1 0 0,0 0 1 0 0,0 0 0 0 0,0 0-1 0 0,0 0 1 0 0,0 0 0 0 0,-1 0-1 0 0,1 0 1 0 0,0 0 0 0 0,0 0-1 0 0,0 0 1 0 0,0 0 0 0 0,0 0-1 0 0,0 0 1 0 0,0 0 0 0 0,0 0-1 0 0,-1 0 1 0 0,1 0 0 0 0,0 0 0 0 0,0 0-1 0 0,0 0 1 0 0,0 0 0 0 0,0 0-1 0 0,0 0 1 0 0,0 0 0 0 0,0 0-1 0 0,0 0 1 0 0,-1 0 0 0 0,1 0-1 0 0,0 0 1 0 0,0 0 0 0 0,0 1-1 0 0,0-1 1 0 0,0 0 0 0 0,0 0-1 0 0,0 0 1 0 0,0 0 0 0 0,0 0-1 0 0,0 0 1 0 0,0 0 0 0 0,0 0 0 0 0,3 6 1309 0 0,11 6-350 0 0,-11-11-949 0 0,-1 0 0 0 0,1 0 0 0 0,0 0 0 0 0,0-1 0 0 0,-1 1 0 0 0,1-1 0 0 0,0 0 0 0 0,0 0 0 0 0,0 0 0 0 0,-1 0 0 0 0,1 0 0 0 0,5-2 0 0 0,-2 0 41 0 0,0 1 0 0 0,0-2-1 0 0,0 1 1 0 0,9-6 0 0 0,-12 6-127 0 0,-1 1 1 0 0,0-1 0 0 0,0 0 0 0 0,0 0 0 0 0,0 0 0 0 0,0 0 0 0 0,0 0 0 0 0,-1 0 0 0 0,1-1-1 0 0,-1 1 1 0 0,1 0 0 0 0,-1-1 0 0 0,0 1 0 0 0,0-1 0 0 0,0 0 0 0 0,0 1 0 0 0,0-1 0 0 0,-1 0-1 0 0,1 0 1 0 0,-1 1 0 0 0,0-1 0 0 0,0 0 0 0 0,0 0 0 0 0,0 0 0 0 0,0 1 0 0 0,-1-5 0 0 0,0 5 36 0 0,1 1 1 0 0,-1-1-1 0 0,1 1 1 0 0,-1-1 0 0 0,0 1-1 0 0,0-1 1 0 0,0 1-1 0 0,1 0 1 0 0,-1 0 0 0 0,0-1-1 0 0,0 1 1 0 0,-1 0-1 0 0,1 0 1 0 0,0 0 0 0 0,0 0-1 0 0,0 0 1 0 0,-1 0 0 0 0,1 1-1 0 0,0-1 1 0 0,-1 0-1 0 0,1 1 1 0 0,-3-1 0 0 0,2 0 10 0 0,-1 1 0 0 0,1 0 0 0 0,0 0 0 0 0,-1 0 0 0 0,1 0 0 0 0,-1 1 0 0 0,1-1 1 0 0,-1 1-1 0 0,1-1 0 0 0,-1 1 0 0 0,1 0 0 0 0,-4 2 0 0 0,-1 0 19 0 0,-1 2-1 0 0,1-1 1 0 0,1 1 0 0 0,-1 0-1 0 0,1 0 1 0 0,0 1 0 0 0,-8 9-1 0 0,8-7 0 0 0,1-1 0 0 0,0 1-1 0 0,0 1 1 0 0,1-1-1 0 0,0 1 1 0 0,-3 10-1 0 0,5-13-1 0 0,0 1 0 0 0,1-1 0 0 0,0 1-1 0 0,0-1 1 0 0,0 0 0 0 0,1 1-1 0 0,0 0 1 0 0,0-1 0 0 0,2 12-1 0 0,-1-16-54 0 0,-1 0 0 0 0,1 0 0 0 0,0 0 0 0 0,0 0 0 0 0,0-1 0 0 0,0 1 0 0 0,0 0 0 0 0,1 0-1 0 0,-1-1 1 0 0,0 1 0 0 0,1-1 0 0 0,-1 1 0 0 0,1-1 0 0 0,-1 0 0 0 0,1 1 0 0 0,0-1 0 0 0,0 0-1 0 0,-1 0 1 0 0,1 0 0 0 0,0-1 0 0 0,4 2 0 0 0,-1 0 3 0 0,-1-1 1 0 0,1 0-1 0 0,0 0 0 0 0,0 0 1 0 0,0-1-1 0 0,0 0 0 0 0,0 0 1 0 0,6-1-1 0 0,21-5-5390 0 0,-15 1-606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7:59.547"/>
    </inkml:context>
    <inkml:brush xml:id="br0">
      <inkml:brushProperty name="width" value="0.05" units="cm"/>
      <inkml:brushProperty name="height" value="0.05" units="cm"/>
      <inkml:brushProperty name="color" value="#E71224"/>
    </inkml:brush>
  </inkml:definitions>
  <inkml:trace contextRef="#ctx0" brushRef="#br0">51 16 8752 0 0,'0'0'673'0'0,"0"0"-366"0"0,0 0 82 0 0,0 0 84 0 0,5 5 2705 0 0,-4-5 1147 0 0,-25-8-3869 0 0,19 7-426 0 0,1 0 0 0 0,0-1 0 0 0,0 1 0 0 0,0-1 0 0 0,-7-4 0 0 0,11 6-260 0 0,0 0-111 0 0,6 0-4976 0 0,1 0-208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8:00.017"/>
    </inkml:context>
    <inkml:brush xml:id="br0">
      <inkml:brushProperty name="width" value="0.05" units="cm"/>
      <inkml:brushProperty name="height" value="0.05" units="cm"/>
      <inkml:brushProperty name="color" value="#E71224"/>
    </inkml:brush>
  </inkml:definitions>
  <inkml:trace contextRef="#ctx0" brushRef="#br0">50 6 9472 0 0,'0'0'432'0'0,"0"0"-6"0"0,0-1-276 0 0,-2-1-24 0 0,2 2-27 0 0,0-1 0 0 0,0 1-1 0 0,-1 0 1 0 0,1 0 0 0 0,0-1 0 0 0,0 1-1 0 0,-1 0 1 0 0,1 0 0 0 0,0 0-1 0 0,-1 0 1 0 0,1 0 0 0 0,0 0-1 0 0,-1-1 1 0 0,1 1 0 0 0,0 0 0 0 0,-1 0-1 0 0,1 0 1 0 0,0 0 0 0 0,-1 0-1 0 0,1 0 1 0 0,0 0 0 0 0,-1 0-1 0 0,1 0 1 0 0,0 1 0 0 0,-1-1 0 0 0,1 0-1 0 0,0 0 1 0 0,-1 0 0 0 0,1 0-1 0 0,0 0 1 0 0,0 1 0 0 0,-1-1 0 0 0,1 0-1 0 0,0 0 1 0 0,0 0 0 0 0,-1 1-1 0 0,-9 7 1349 0 0,7-4-1193 0 0,0 0 0 0 0,0 0 0 0 0,0 0-1 0 0,1 0 1 0 0,-1 1 0 0 0,-2 6 0 0 0,4-9-221 0 0,0 1 0 0 0,0 0-1 0 0,1-1 1 0 0,-1 1 0 0 0,1 0-1 0 0,-1-1 1 0 0,1 1-1 0 0,0 0 1 0 0,0-1 0 0 0,0 1-1 0 0,1 0 1 0 0,-1 0 0 0 0,1 3-1 0 0,0-5-51 0 0,-1 0-1 0 0,0-1 0 0 0,1 1 0 0 0,-1 0 0 0 0,1 0 0 0 0,-1-1 0 0 0,0 1 0 0 0,1 0 0 0 0,0-1 0 0 0,-1 1 0 0 0,1-1 0 0 0,-1 1 0 0 0,1-1 0 0 0,0 1 0 0 0,-1-1 0 0 0,1 1 1 0 0,0-1-1 0 0,0 1 0 0 0,-1-1 0 0 0,1 0 0 0 0,0 0 0 0 0,0 1 0 0 0,0-1 0 0 0,-1 0 0 0 0,1 0 0 0 0,0 0 0 0 0,0 0 0 0 0,0 0 0 0 0,0 0 0 0 0,1 0 0 0 0,0 0-45 0 0,-1 0 0 0 0,1-1 0 0 0,-1 1 0 0 0,1-1 0 0 0,-1 1 0 0 0,1-1 0 0 0,-1 1 0 0 0,1-1 0 0 0,-1 0 0 0 0,1 0 0 0 0,-1 1 0 0 0,0-1 0 0 0,3-2 1 0 0,-3 2 90 0 0,0 0 0 0 0,0 0 0 0 0,0 0 1 0 0,-1-1-1 0 0,1 1 0 0 0,0 0 0 0 0,0 0 1 0 0,-1 0-1 0 0,1-1 0 0 0,-1 1 1 0 0,1 0-1 0 0,-1-1 0 0 0,1 1 0 0 0,-1-1 1 0 0,0 1-1 0 0,0 0 0 0 0,0-1 0 0 0,0 1 1 0 0,0-1-1 0 0,0 1 0 0 0,0 0 1 0 0,0-1-1 0 0,-1-2 0 0 0,1 3 197 0 0,0 1 7 0 0,0 0 1 0 0,1 0 339 0 0,0 0 489 0 0,3 4-767 0 0,5 12-49 0 0,-1 0 1 0 0,-1 1-1 0 0,0-1 0 0 0,7 31 0 0 0,4 7-115 0 0,-15-45-108 0 0,0-1 0 0 0,-1 1 0 0 0,1 1 0 0 0,-2-1-1 0 0,1 0 1 0 0,-1 0 0 0 0,-1 12 0 0 0,0-18 5 0 0,0 0 0 0 0,0 0 0 0 0,-1 0 0 0 0,1-1 1 0 0,-1 1-1 0 0,0 0 0 0 0,1-1 0 0 0,-1 1 0 0 0,-1-1 0 0 0,1 1 1 0 0,0-1-1 0 0,0 1 0 0 0,-1-1 0 0 0,0 0 0 0 0,1 1 0 0 0,-1-1 0 0 0,0 0 1 0 0,0 0-1 0 0,0 0 0 0 0,0-1 0 0 0,-1 1 0 0 0,1 0 0 0 0,0-1 1 0 0,-1 0-1 0 0,1 1 0 0 0,-1-1 0 0 0,1 0 0 0 0,-4 1 0 0 0,4-2-116 0 0,0 0-1 0 0,0 1 0 0 0,0-1 0 0 0,0 0 1 0 0,0 0-1 0 0,0-1 0 0 0,0 1 1 0 0,0 0-1 0 0,0-1 0 0 0,0 1 0 0 0,0-1 1 0 0,0 1-1 0 0,1-1 0 0 0,-1 0 1 0 0,0 0-1 0 0,0 0 0 0 0,1 0 0 0 0,-1 0 1 0 0,1 0-1 0 0,-1-1 0 0 0,1 1 0 0 0,-1 0 1 0 0,1-1-1 0 0,0 1 0 0 0,-1-1 1 0 0,1 1-1 0 0,0-1 0 0 0,-1-2 0 0 0,0-5-1560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8:00.382"/>
    </inkml:context>
    <inkml:brush xml:id="br0">
      <inkml:brushProperty name="width" value="0.05" units="cm"/>
      <inkml:brushProperty name="height" value="0.05" units="cm"/>
      <inkml:brushProperty name="color" value="#E71224"/>
    </inkml:brush>
  </inkml:definitions>
  <inkml:trace contextRef="#ctx0" brushRef="#br0">14 38 10592 0 0,'17'0'1609'0'0,"2"5"1476"0"0,-16-4-505 0 0,-12-4-1992 0 0,4 1-772 0 0,1-1-1 0 0,-1 0 0 0 0,1 0 1 0 0,-1 0-1 0 0,1 0 1 0 0,-6-7-1 0 0,4-1-2564 0 0,6 9 1328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8:11.076"/>
    </inkml:context>
    <inkml:brush xml:id="br0">
      <inkml:brushProperty name="width" value="0.05" units="cm"/>
      <inkml:brushProperty name="height" value="0.05" units="cm"/>
      <inkml:brushProperty name="color" value="#E71224"/>
    </inkml:brush>
  </inkml:definitions>
  <inkml:trace contextRef="#ctx0" brushRef="#br0">24 36 3224 0 0,'21'-9'6672'0'0,"-20"9"-6463"0"0,0 0 1 0 0,1 0-1 0 0,-1 0 1 0 0,0 0-1 0 0,0 1 1 0 0,0-1-1 0 0,0 0 1 0 0,1 1-1 0 0,-1-1 1 0 0,0 1 0 0 0,0-1-1 0 0,0 1 1 0 0,0 0-1 0 0,0-1 1 0 0,0 1-1 0 0,0 0 1 0 0,0 0-1 0 0,-1-1 1 0 0,1 1-1 0 0,0 0 1 0 0,0 0-1 0 0,-1 0 1 0 0,2 2-1 0 0,-1 0-65 0 0,1-1-1 0 0,-1 1 1 0 0,-1 0-1 0 0,1 0 1 0 0,0-1-1 0 0,-1 1 1 0 0,1 0 0 0 0,-1 0-1 0 0,0 3 1 0 0,0-6-132 0 0,0 1 1 0 0,0 0 0 0 0,0 0 0 0 0,0-1 0 0 0,0 1-1 0 0,0 0 1 0 0,0 0 0 0 0,0-1 0 0 0,0 1 0 0 0,-1 0 0 0 0,1 0-1 0 0,0-1 1 0 0,-1 1 0 0 0,1 0 0 0 0,0-1 0 0 0,-1 1-1 0 0,1 0 1 0 0,-1-1 0 0 0,1 1 0 0 0,-1-1 0 0 0,1 1 0 0 0,-1-1-1 0 0,1 1 1 0 0,-1-1 0 0 0,0 1 0 0 0,1-1 0 0 0,-1 0-1 0 0,0 1 1 0 0,1-1 0 0 0,-1 0 0 0 0,0 1 0 0 0,0-1 0 0 0,1 0-1 0 0,-1 0 1 0 0,0 0 0 0 0,0 0 0 0 0,1 0 0 0 0,-1 0-1 0 0,-1 0 1 0 0,0 0-11 0 0,0 0 0 0 0,1 0 0 0 0,-1-1 0 0 0,1 1 0 0 0,-1 0 0 0 0,1-1 0 0 0,-1 0 0 0 0,1 1 0 0 0,-1-1 0 0 0,1 0 0 0 0,-1 0 0 0 0,1 1 0 0 0,0-1 0 0 0,0 0 0 0 0,-1 0 0 0 0,1-1 0 0 0,-2-1-1 0 0,2 1-9 0 0,0 1-1 0 0,0-1 0 0 0,1 0 0 0 0,-1 1 0 0 0,0-1 1 0 0,1 0-1 0 0,-1 0 0 0 0,1 0 0 0 0,0 1 0 0 0,-1-1 1 0 0,1 0-1 0 0,0 0 0 0 0,0 0 0 0 0,0 0 0 0 0,0 0 1 0 0,1 0-1 0 0,-1 0 0 0 0,1 1 0 0 0,-1-1 0 0 0,1 0 1 0 0,-1 0-1 0 0,1 1 0 0 0,0-1 0 0 0,0 0 0 0 0,0 1 1 0 0,0-1-1 0 0,0 0 0 0 0,0 1 0 0 0,0-1 0 0 0,0 1 1 0 0,3-2-1 0 0,-2 1 11 0 0,0 0 0 0 0,0 0 0 0 0,1 0 0 0 0,-1 0 0 0 0,1 1 0 0 0,-1-1 0 0 0,1 1 0 0 0,0 0 0 0 0,-1 0 0 0 0,1 0 0 0 0,0 0 0 0 0,0 0 0 0 0,0 0 0 0 0,-1 1 0 0 0,1-1 0 0 0,0 1 0 0 0,0 0 0 0 0,0 0 0 0 0,4 1 0 0 0,-6-1 8 0 0,0 0 0 0 0,0 0-1 0 0,0 1 1 0 0,0-1 0 0 0,0 0-1 0 0,0 1 1 0 0,-1-1 0 0 0,1 1 0 0 0,0 0-1 0 0,0-1 1 0 0,0 1 0 0 0,-1-1-1 0 0,1 1 1 0 0,0 0 0 0 0,-1 0 0 0 0,1-1-1 0 0,0 1 1 0 0,-1 0 0 0 0,1 0-1 0 0,-1 0 1 0 0,1 0 0 0 0,-1 0 0 0 0,0 0-1 0 0,1 0 1 0 0,-1 0 0 0 0,0 0 0 0 0,0 0-1 0 0,0 0 1 0 0,0 0 0 0 0,0 0-1 0 0,0 0 1 0 0,0 0 0 0 0,0 0 0 0 0,0 1-1 0 0,0 1 5 0 0,-1-1 0 0 0,1 0 0 0 0,-1 0 0 0 0,0 0-1 0 0,1 0 1 0 0,-1 0 0 0 0,0 0 0 0 0,0 0 0 0 0,0 0 0 0 0,0 0-1 0 0,-1 0 1 0 0,1-1 0 0 0,0 1 0 0 0,-1-1 0 0 0,-2 3-1 0 0,2-2 0 0 0,0-1-1 0 0,1 0 0 0 0,-1 0 0 0 0,0 0 0 0 0,0 0 0 0 0,0 0 0 0 0,0-1 0 0 0,0 1 0 0 0,0-1 0 0 0,0 1 0 0 0,0-1 0 0 0,0 0 0 0 0,0 0 0 0 0,-1 0 0 0 0,1 0 0 0 0,0 0 0 0 0,0 0 0 0 0,-3-1 0 0 0,1 0 32 0 0,0 0 1 0 0,1-1-1 0 0,-1 0 0 0 0,0 1 1 0 0,1-1-1 0 0,0-1 1 0 0,-1 1-1 0 0,-3-4 0 0 0,7 6-46 0 0,0 0-1 0 0,0-1 1 0 0,-1 1-1 0 0,1 0 1 0 0,0 0-1 0 0,0-1 1 0 0,0 1-1 0 0,0 0 1 0 0,0 0-1 0 0,0-1 1 0 0,0 1-1 0 0,1 0 1 0 0,-1 0-1 0 0,0 0 1 0 0,0-1-1 0 0,0 1 1 0 0,0 0-1 0 0,0 0 1 0 0,0-1-1 0 0,0 1 0 0 0,0 0 1 0 0,1 0-1 0 0,-1 0 1 0 0,0 0-1 0 0,0-1 1 0 0,0 1-1 0 0,0 0 1 0 0,1 0-1 0 0,-1 0 1 0 0,0 0-1 0 0,0 0 1 0 0,0-1-1 0 0,1 1 1 0 0,-1 0-1 0 0,0 0 1 0 0,0 0-1 0 0,0 0 1 0 0,1 0-1 0 0,-1 0 1 0 0,1 0-1 0 0,9-5-80 0 0,3 6-4 0 0,-10 0 83 0 0,-1 0-1 0 0,1 0 0 0 0,-1 1 0 0 0,0 0 0 0 0,1-1 0 0 0,-1 1 0 0 0,2 2 0 0 0,-1-1 5 0 0,0 1 0 0 0,-2 0 0 0 0,-1-3 0 0 0,0 0 0 0 0,-1 0 0 0 0,1-1 0 0 0,0 1 0 0 0,0 0 0 0 0,-1 0 0 0 0,1 0 0 0 0,-1 0 0 0 0,1 0 0 0 0,-1-1 0 0 0,1 1 0 0 0,-1 0 0 0 0,1 0 0 0 0,-1-1 0 0 0,1 1 0 0 0,-1 0 0 0 0,0-1 0 0 0,0 1 0 0 0,1 0 0 0 0,-1-1 0 0 0,0 1 0 0 0,0-1 0 0 0,0 0 0 0 0,1 1 0 0 0,-1-1 0 0 0,0 0 0 0 0,0 1 0 0 0,0-1 0 0 0,-1 0 0 0 0,2 0 0 0 0,-4 2 13 0 0,0-1-1 0 0,0 0 0 0 0,0-1 0 0 0,1 1 0 0 0,-1-1 0 0 0,0 1 0 0 0,0-1 0 0 0,0 0 0 0 0,0-1 1 0 0,0 1-1 0 0,-4-1 0 0 0,8 0-14 0 0,0 1 0 0 0,-1 0 0 0 0,1 0 0 0 0,0 0-1 0 0,0 0 1 0 0,-1 0 0 0 0,1 0 0 0 0,0 0 0 0 0,0-1 0 0 0,-1 1 0 0 0,1 0 0 0 0,0 0 0 0 0,0 0 0 0 0,0-1 0 0 0,-1 1 0 0 0,1 0 0 0 0,0 0-1 0 0,0 0 1 0 0,0-1 0 0 0,0 1 0 0 0,0 0 0 0 0,0 0 0 0 0,-1-1 0 0 0,1 1 0 0 0,0 0 0 0 0,0 0 0 0 0,0-1 0 0 0,0 1 0 0 0,0 0 0 0 0,0-1-1 0 0,0 1 1 0 0,0 0 0 0 0,0 0 0 0 0,0-1 0 0 0,0 1 0 0 0,0 0 0 0 0,0 0 0 0 0,1-1 0 0 0,-1 1 0 0 0,0 0 0 0 0,0 0 0 0 0,0-1 0 0 0,0 1 0 0 0,0 0-1 0 0,0 0 1 0 0,1-1 0 0 0,-1 1 0 0 0,0 0 0 0 0,0 0 0 0 0,0 0 0 0 0,1-1 0 0 0,-1 1 0 0 0,0 0 0 0 0,11-11-4617 0 0,-10 10 4218 0 0,6-6-5004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5:46:13.365"/>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849398"/>
      <inkml:brushProperty name="fitToCurve" value="1"/>
    </inkml:brush>
  </inkml:definitions>
  <inkml:trace contextRef="#ctx0" brushRef="#br0">12760 11641 3680 0 0,'0'0'328'0'0,"0"0"-264"0"0,0 0-64 0 0,0-6 0 0 0,0 6 992 0 0,4-6 192 0 0,-4 6 32 0 0,0-8 0 0 0,0 2-440 0 0,4-1-88 0 0,-4 7-16 0 0,0-9-8 0 0,0 9 40 0 0,-4-5 16 0 0,4-2 0 0 0,0 7 0 0 0,0-6-176 0 0,0 6-40 0 0,0 0-8 0 0,0 0 0 0 0,0 0-49 0 0,0 0-15 0 0,0 0 0 0 0,0 0 0 0 0,0 0-216 0 0,0 0-48 0 0,0 0-8 0 0,0 6 0 0 0,0 3-16 0 0,0 3-8 0 0,-4 1 0 0 0,4 5 0 0 0,0 0-8 0 0,0-3-8 0 0,-3-1 0 0 0,3 6 0 0 0,0 1-16 0 0,0 0 0 0 0,0-1 0 0 0,-3 5 0 0 0,3-4-32 0 0,0-1-8 0 0,0 2 0 0 0,-3-5 0 0 0,3 2-64 0 0,-5-2 0 0 0,5-2 72 0 0,0 0-72 0 0,0 0 80 0 0,-1-4-16 0 0,1 1-64 0 0,-4 1 96 0 0,4-6-24 0 0,0 2-8 0 0,-4 1 0 0 0,4-5 0 0 0,0-5-64 0 0,0 10 96 0 0,0-4-96 0 0,0-6 96 0 0,0 0-96 0 0,0 0 80 0 0,0 5-80 0 0,0-5 80 0 0,0 0-80 0 0,0 0 0 0 0,0 0 72 0 0,0 0-72 0 0,0 0 0 0 0,0 0 72 0 0,0 0-72 0 0,0 0 0 0 0,0 0 64 0 0,-7-2-64 0 0,5-1 0 0 0,-3 0 0 0 0,0 0 0 0 0,1-3 0 0 0,1-1 64 0 0,-1 2-64 0 0,0-4 0 0 0,0 2 0 0 0,-1 1 0 0 0,1 2 0 0 0,1-9 104 0 0,0 4-32 0 0,-1 1-8 0 0,1-2 0 0 0,-1 2-64 0 0,2-5 0 0 0,-2 4-96 0 0,1 1 96 0 0,3-1 0 0 0,-4 2 0 0 0,1 2 0 0 0,3-4 0 0 0,0 3 0 0 0,0 6 0 0 0,-4-3 0 0 0,4 3 0 0 0,-3-5 0 0 0,3 5 0 0 0,0 0 0 0 0,0 0 64 0 0,0 0-64 0 0,0 0 0 0 0,0 0 72 0 0,0 0-72 0 0,0 0 0 0 0,0 0 72 0 0,0 0-72 0 0,0 0 0 0 0,7 5 64 0 0,-4 4-64 0 0,-3-2 0 0 0,7 0 0 0 0,-3 2 0 0 0,-4 5 0 0 0,2-4 0 0 0,2 3 0 0 0,-1-5 0 0 0,1 5 0 0 0,-4-5 0 0 0,6 5 0 0 0,-2-3 0 0 0,-4 0 0 0 0,2 2 64 0 0,1-4-64 0 0,1 2 0 0 0,0-1 0 0 0,-4-3 0 0 0,4 0 0 0 0,-4-6 0 0 0,3 6 0 0 0,-3-1 0 0 0,0-5 0 0 0,4 6 64 0 0,-4-6-64 0 0,0 0 0 0 0,0 0 0 0 0,5 3 64 0 0,-5-3-64 0 0,7 4 0 0 0,-7-4 0 0 0,7-4 0 0 0,-7 4 0 0 0,8-3 0 0 0,-2-3 0 0 0,0-2 0 0 0,1 2 0 0 0,-1-3 64 0 0,1 0-64 0 0,0-4 0 0 0,0 1 0 0 0,-5 3 0 0 0,6-1 0 0 0,-2-3 0 0 0,-1 2 0 0 0,-1 2 0 0 0,2-3 0 0 0,-4 0 0 0 0,1 2 0 0 0,-3 1 0 0 0,4 0 0 0 0,-4 4 0 0 0,0 5 0 0 0,0 0 0 0 0,0 0 0 0 0,0-5 0 0 0,0 5 0 0 0,0 0 0 0 0,0 0 0 0 0,0 0 0 0 0,0 0 0 0 0,0 0 0 0 0,0 0 0 0 0,0 0 0 0 0,0 0-72 0 0,0 0 72 0 0,0 0 0 0 0,0 0 0 0 0,0 0 0 0 0,0 0 0 0 0,0 0 0 0 0,0 0 0 0 0,-7 0 0 0 0,-1 1 0 0 0,3-1 0 0 0,-3 0 0 0 0,-2 0 0 0 0,5 4 0 0 0,-3-4 0 0 0,-2 0 0 0 0,0-4 0 0 0,1 4 0 0 0,-1 0 0 0 0,-3 0 0 0 0,3 0 0 0 0,-5 0 0 0 0,2 0 0 0 0,3 4 0 0 0,-3-4 0 0 0,3 0 0 0 0,0 0 0 0 0,4-4-192 0 0,2 4 8 0 0,4 0 0 0 0,0 0 0 0 0,0 0-992 0 0,0 0-200 0 0</inkml:trace>
  <inkml:trace contextRef="#ctx0" brushRef="#br1" timeOffset="1">9424 12095 10136 0 0,'0'0'448'0'0,"0"0"96"0"0,0 0-440 0 0,0 0-104 0 0,0 0 0 0 0,-2 4 0 0 0,-2-1 760 0 0,4 2 128 0 0,0 0 24 0 0,0 1 8 0 0,0 0-440 0 0,0 3-96 0 0,0-1-8 0 0,0 4-8 0 0,4-5 79 0 0,-4 3 9 0 0,-4 4 8 0 0,2-1 0 0 0,2-1-168 0 0,2 1-32 0 0,-2 1-8 0 0,4-2 0 0 0,0 0-48 0 0,-2 3-16 0 0,-2-2 0 0 0,3-1 0 0 0,2 2-432 0 0,-1-3-88 0 0,2-4-24 0 0</inkml:trace>
  <inkml:trace contextRef="#ctx0" brushRef="#br1" timeOffset="2">9512 12139 13448 0 0,'6'-7'288'0'0,"-6"3"64"0"0,0 4 16 0 0,0 0 16 0 0,0 0-304 0 0,0 0-80 0 0,0 0 0 0 0,0 0 0 0 0,0 0 224 0 0,-11 4 24 0 0,1 3 8 0 0,-1 0 0 0 0,-2 0-256 0 0,0 3 0 0 0,1 1 0 0 0,0 3 0 0 0,3-1 0 0 0,-2-3 0 0 0,0 4 0 0 0,1-4 0 0 0,1 2 88 0 0,-1-1-88 0 0,2-3 96 0 0,2 1-96 0 0,-1-1 0 0 0,2 1 0 0 0,-2-3-80 0 0,2 0-4200 0 0,5-2-840 0 0</inkml:trace>
  <inkml:trace contextRef="#ctx0" brushRef="#br1" timeOffset="3">9340 12157 12840 0 0,'0'0'280'0'0,"0"-4"56"0"0,0 4 16 0 0,3-4 16 0 0,-2 1-296 0 0,-1 3-72 0 0,6-4 0 0 0,-1 2 0 0 0,-1 2 264 0 0,1 0 40 0 0,-1 0 8 0 0,4 2 0 0 0,-1 2 120 0 0,-2 2 24 0 0,-1-5 7 0 0,4 5 1 0 0,-3 1-8 0 0,-1 1 0 0 0,-1-3 0 0 0,4 6 0 0 0,-2-3-208 0 0,2 2-48 0 0,-2-1-8 0 0,2 2 0 0 0,1-1-96 0 0,-3-1-16 0 0,5-1-8 0 0,-6 1 0 0 0,2 1-192 0 0,2-3-40 0 0,-2-1 0 0 0,0 0-8 0 0,-2 0-384 0 0,1-1-80 0 0,-3-2-8 0 0,-2-3-6551 0 0</inkml:trace>
  <inkml:trace contextRef="#ctx0" brushRef="#br1" timeOffset="4">9311 12219 9672 0 0,'0'0'864'0'0,"0"0"-696"0"0,0 0-168 0 0,0 0 0 0 0,0 0 656 0 0,0 0 96 0 0,0 0 16 0 0,7-2 8 0 0,-2 0-352 0 0,3 2-72 0 0,-2-4-8 0 0,1 4-8 0 0,4-3-40 0 0,-2 2-8 0 0,3-2 0 0 0,0 3 0 0 0,-2-2-160 0 0,1 2-33 0 0,2-1 1 0 0,-2 1-8 0 0,2 0-88 0 0,-3 0 0 0 0,0-3 0 0 0,0 3-88 0 0,-1 0-815 0 0,0 0-169 0 0,-3-2-32 0 0</inkml:trace>
  <inkml:trace contextRef="#ctx0" brushRef="#br1" timeOffset="5">12720 12308 5840 0 0,'0'0'256'0'0,"0"0"64"0"0,0 0-256 0 0,2-5-64 0 0,-2 5 0 0 0,0 0 0 0 0,0 0 800 0 0,8-4 160 0 0,-4-5 24 0 0,-1 2 8 0 0,-3 7-312 0 0,0 0-56 0 0,4-5-16 0 0,0 0 0 0 0,-4-1 128 0 0,0 6 32 0 0,0 0 0 0 0,0 0 0 0 0,0 0-208 0 0,0 0-41 0 0,0 0-7 0 0,0 0 0 0 0,0 0-256 0 0,0 0-48 0 0,0 0-16 0 0,0 0 0 0 0,0 0 104 0 0,0 0 24 0 0,-4 6 0 0 0,0 3 0 0 0,4-1-128 0 0,-3 1-32 0 0,-1 2 0 0 0,1 1 0 0 0,3 3-48 0 0,-5 1-16 0 0,5-5 0 0 0,0 5 0 0 0,0-2 128 0 0,0-1 32 0 0,0 1 0 0 0,0-3 0 0 0,0 1-160 0 0,0 3-32 0 0,5-2-64 0 0,-5-3 96 0 0,3 4-96 0 0,-3-5 88 0 0,4-2-88 0 0,-4 4 80 0 0,3-4-80 0 0,-3 0 0 0 0,0 2 0 0 0,0-2 0 0 0,0-7 0 0 0,0 0 0 0 0,0 0 0 0 0,4 4 0 0 0,-4-4 64 0 0,0 0 0 0 0,0 0 0 0 0,0 0 0 0 0,0 0-64 0 0,0 0 0 0 0,0 0 0 0 0,0 0 0 0 0,0 0 0 0 0,0 0 64 0 0,0 0-64 0 0,0-4 64 0 0,0-6-64 0 0,-4 1 0 0 0,4-2 0 0 0,0 0-88 0 0,0 4-264 0 0,0-5-48 0 0,-3-4-16 0 0,-1 5-8263 0 0</inkml:trace>
  <inkml:trace contextRef="#ctx0" brushRef="#br1" timeOffset="6">10285 12334 2760 0 0,'0'0'120'0'0,"0"0"32"0"0,0 0-152 0 0,7-2 0 0 0,-7 2 0 0 0,0 0 0 0 0,6-6 1488 0 0,-6 6 272 0 0,0 0 48 0 0,0 0 16 0 0,0 0-1032 0 0,0 0-208 0 0,0 0-40 0 0,0 0 0 0 0,0 0-32 0 0,0 0-8 0 0,4 6 0 0 0,-4 2 0 0 0,0 1-80 0 0,0-1-8 0 0,0 1-8 0 0,0 4 0 0 0,0-1-104 0 0,4-3-17 0 0,-4 5-7 0 0,2-2 0 0 0,-2 0-48 0 0,0 0-8 0 0,0-1 0 0 0,3 1 0 0 0,-3 1-56 0 0,4-4-8 0 0,0 3-8 0 0,-4-3 0 0 0,0-2-48 0 0,-4 0-8 0 0,4 0 0 0 0,0 2 0 0 0,-4-3 104 0 0,4-6 24 0 0,0 0 0 0 0,0 0 0 0 0,0 0-224 0 0,0 0 0 0 0,0 4 0 0 0,0-4 0 0 0,0 0 0 0 0,0 0 96 0 0,0 0-16 0 0,0 0 0 0 0,0 0-80 0 0,0 0 96 0 0,0 0-96 0 0,0-8 96 0 0,0 2-32 0 0,0-3 0 0 0,0-1 0 0 0,0 5 0 0 0,0-6-64 0 0,0 0 96 0 0,0 4-96 0 0,0-5 96 0 0,-3 0-96 0 0,1 0 64 0 0,2-3-64 0 0,-4 3 64 0 0,4-2-64 0 0,-4 0 0 0 0,4-1 72 0 0,4-2-72 0 0,-4 3 0 0 0,0-2 0 0 0,0 2 0 0 0,0 2 0 0 0,0 5 0 0 0,0-7 0 0 0,0 8 0 0 0,0-2 0 0 0,0 8 0 0 0,0 0 0 0 0,0 0 0 0 0,0 0 0 0 0,0 0 0 0 0,0 0-64 0 0,0 0 64 0 0,0 0 0 0 0,0 0-72 0 0,0 0 72 0 0,0 0-80 0 0,0 8 80 0 0,-4-2-200 0 0,4 1 8 0 0,0-7 0 0 0,4 9-7951 0 0</inkml:trace>
  <inkml:trace contextRef="#ctx0" brushRef="#br0" timeOffset="7">8019 12331 3224 0 0,'-15'-6'288'0'0,"9"6"-288"0"0,2 0 0 0 0,-1-3 0 0 0,5 3 2192 0 0,-1 0 384 0 0,-8 0 80 0 0,7 3 8 0 0,-2 0-1808 0 0,0 3-368 0 0,-2 3-72 0 0,-2 1-8 0 0,5 0-96 0 0,-5 3-24 0 0,4 5-1 0 0,1-2 1 0 0,-4 3 24 0 0,7 0 0 0 0,-3 0 0 0 0,3 2 0 0 0,0 2-248 0 0,3 0-64 0 0,-3-2 0 0 0,7-2 0 0 0,0 0 0 0 0,1 0 64 0 0,3-3-64 0 0,-1-3 64 0 0,-4-1-64 0 0,4 1 0 0 0,2-4 0 0 0,1 0 0 0 0,-1-2 0 0 0,2-1 0 0 0,-6-3 0 0 0,3-3 0 0 0,3 0 0 0 0,-2-3 0 0 0,1-3 0 0 0,-3-1 0 0 0,-4-5 0 0 0,5-1 0 0 0,-3 1 0 0 0,-5-1 0 0 0,-3-6 88 0 0,3 3 8 0 0,-3-9 0 0 0,0 3 0 0 0,0 4 160 0 0,-3-5 32 0 0,0-2 0 0 0,-1-1 8 0 0,-3 4-96 0 0,-5 1-16 0 0,5-2-8 0 0,-3 8 0 0 0,2-1-56 0 0,2 3-16 0 0,-4 1 0 0 0,0-1 0 0 0,1 3-104 0 0,7 1 88 0 0,-9 5-88 0 0,3-2 80 0 0,1 3-80 0 0,7 3-88 0 0,0 0 24 0 0,-8 7 0 0 0,2-5-328 0 0,2 6-64 0 0,4 0-16 0 0,-3 2-4839 0 0,3 2-977 0 0</inkml:trace>
  <inkml:trace contextRef="#ctx0" brushRef="#br1" timeOffset="8">10265 12305 6912 0 0,'0'0'608'0'0,"0"0"-480"0"0,0 0-128 0 0,0 0 0 0 0,0 0 1120 0 0,0 0 192 0 0,0 0 48 0 0,10 0 8 0 0,-6 0-576 0 0,-4 0-120 0 0,7 5-16 0 0,-7-5-8 0 0,2 7-168 0 0,-2 2-33 0 0,4-3 1 0 0,0 5-8 0 0,-1 1-160 0 0,0-1-32 0 0,1 2-8 0 0,-1-1 0 0 0,-3 4 8 0 0,2-6 0 0 0,-2 3 0 0 0,4-2 0 0 0,-4-2-248 0 0,5 2-128 0 0,-5-1 8 0 0,2-4 8 0 0,-2-1 112 0 0,0-5 0 0 0,0 0 0 0 0,4 11 0 0 0,-1-8 192 0 0,1 5 40 0 0,-4-8 8 0 0,0 0 0 0 0,0 0-304 0 0,0 0-64 0 0,0 0-16 0 0,0 0 0 0 0,0 0 16 0 0,0 0 8 0 0,0 0 0 0 0,0 0 0 0 0,-7 0-24 0 0,7 0-8 0 0,0 0 0 0 0,-6-4 0 0 0,-3-1 64 0 0,4-1 16 0 0,1 3 0 0 0,4-4 0 0 0,-6 1 72 0 0,2 4 0 0 0,4 2 0 0 0,0 0 0 0 0,-6-6 0 0 0,6 6 0 0 0,-7-4 0 0 0,3 2 0 0 0,4 2 72 0 0,-7-3 32 0 0,4 0 8 0 0,3 3 0 0 0,0 0-16 0 0,0 0 0 0 0,0 0 0 0 0,0 0 0 0 0,0 0-16 0 0,0 0-8 0 0,0 0 0 0 0,0 0 0 0 0,0 0-72 0 0,3-3 96 0 0,4 0-96 0 0,0 3 96 0 0,-1-3-32 0 0,5 3-64 0 0,-4-3 96 0 0,2 0-32 0 0,2 3-64 0 0,2-3 80 0 0,2 0-80 0 0,3 1 80 0 0,0 2 0 0 0,-2-4 0 0 0,3 1 0 0 0,-1 1 0 0 0,2-2-16 0 0,-4 4 0 0 0,4-3 0 0 0,0 3 0 0 0,1 0 0 0 0,-1 0-64 0 0,3 0 96 0 0,-7 0-32 0 0,1-2-64 0 0,4 2 96 0 0,-5 0-96 0 0,4 0 96 0 0,-2 0-96 0 0,-2 0 0 0 0,4-4 0 0 0,3 4 0 0 0,1 0 0 0 0,-5-1 0 0 0,0-3 64 0 0,-4 1-64 0 0,8 3 0 0 0,-3 0 96 0 0,-3-2-96 0 0,4-3 96 0 0,-2 5-96 0 0,-1 0 0 0 0,-6-2 0 0 0,5 2 64 0 0,3-4-64 0 0,3 4 0 0 0,-2-3 0 0 0,1 3 0 0 0,1 0 0 0 0,0 0 0 0 0,-3 0 0 0 0,-1 0 0 0 0,5 0 0 0 0,-8 0 0 0 0,1 0 0 0 0,3 3 0 0 0,-3-3 0 0 0,0 0 0 0 0,-4 0 0 0 0,1 0 0 0 0,6 4 0 0 0,-4-4 0 0 0,-3 2 0 0 0,4-2 0 0 0,0-2 0 0 0,-1 2 0 0 0,2 0 0 0 0,-2 0 0 0 0,0 0 0 0 0,0-4 0 0 0,2 1 0 0 0,-2 3 0 0 0,1 3 0 0 0,0 1 0 0 0,4-8 0 0 0,-1 4 0 0 0,-4 4 0 0 0,4-2 0 0 0,-4-2 64 0 0,6 0-64 0 0,-6 5 0 0 0,4-5 0 0 0,-3 2 0 0 0,-1-2 0 0 0,2 0 0 0 0,-3 0 0 0 0,2 0 0 0 0,-1 0 0 0 0,2 0 0 0 0,-1 0 64 0 0,-5 0-64 0 0,2 0 0 0 0,-1 0 0 0 0,1 0 0 0 0,2 0 0 0 0,5 0 0 0 0,-4 0 0 0 0,3 0 0 0 0,-4-2 0 0 0,5 2 0 0 0,-8 0 0 0 0,3 0 0 0 0,2 0 0 0 0,2 0 0 0 0,-1 0 0 0 0,-2 0 0 0 0,2-5 0 0 0,5 5 0 0 0,-6-2 0 0 0,-2 2 0 0 0,3-4-88 0 0,-1 4 88 0 0,0 4 0 0 0,-3-4 0 0 0,-2 0 0 0 0,4 0 0 0 0,-4-4 0 0 0,6 4 64 0 0,-4 4-64 0 0,-1-4 64 0 0,0 0-64 0 0,1 0 0 0 0,-1 0-64 0 0,0 0 64 0 0,0 0 0 0 0,-1 0 0 0 0,1 0 0 0 0,2 0 0 0 0,0 0 0 0 0,0 2 0 0 0,-1-2 0 0 0,-1 0-64 0 0,-5 0 64 0 0,5 0 0 0 0,-1 0 0 0 0,-1 5 0 0 0,3-5 0 0 0,-6 2 0 0 0,5-2 0 0 0,-1 0 0 0 0,-3 0 0 0 0,1 0 0 0 0,-2 0 0 0 0,2 0 0 0 0,-1 3 0 0 0,0-3 0 0 0,-4 0 0 0 0,4 0 0 0 0,0 0 0 0 0,-3 0 0 0 0,3 4 0 0 0,0-3 0 0 0,-5-1 0 0 0,-5 0 0 0 0,8 0 0 0 0,-1 0 0 0 0,-7 0 0 0 0,7 0 0 0 0,-7 0 0 0 0,0 0 0 0 0,0 0 0 0 0,0 0 0 0 0,7 0 0 0 0,-7 0 0 0 0,0 0 0 0 0,0 0 0 0 0,0 0 0 0 0,0 0 0 0 0,0 0 0 0 0,0 0 0 0 0,0 0 0 0 0,0 0 0 0 0,0 0 0 0 0,0 0 0 0 0,0 0 0 0 0,0 0 0 0 0,7 0 0 0 0,-7 0 0 0 0,0 0 0 0 0,0 0 0 0 0,0 0 0 0 0,0 0-96 0 0,0 0 32 0 0,0 0 0 0 0,0 0-760 0 0,0 0-144 0 0,0 0-32 0 0,0 0-3951 0 0,0 0-785 0 0</inkml:trace>
  <inkml:trace contextRef="#ctx0" brushRef="#br0" timeOffset="9">8597 12318 8752 0 0,'0'0'384'0'0,"0"0"88"0"0,0 0-376 0 0,0 0-96 0 0,-7 0 0 0 0,3 0 0 0 0,-2 4 1088 0 0,6-4 192 0 0,0 0 48 0 0,0 0 8 0 0,0 3-640 0 0,-4 3-128 0 0,0 2-25 0 0,0 0-7 0 0,4 1-128 0 0,-2 1-24 0 0,2 3-8 0 0,0-4 0 0 0,0 7-128 0 0,2-3-24 0 0,2 3-8 0 0,0 0 0 0 0,0-7-64 0 0,-1 0-16 0 0,4 1 0 0 0,0 0 0 0 0,1-1-24 0 0,-5 4-8 0 0,4-5 0 0 0,4 5 0 0 0,-4-3-40 0 0,0 2-64 0 0,0-5 88 0 0,0 6-88 0 0,0-5 72 0 0,0 2-72 0 0,1-1 0 0 0,-8-3 72 0 0,3 1-72 0 0,-3 3 0 0 0,0-10 0 0 0,-3 6 64 0 0,-1 1-64 0 0,-3-1 0 0 0,-4-4 72 0 0,-3 5-72 0 0,3-4 0 0 0,-3 1 0 0 0,0-4 0 0 0,-4 0 0 0 0,3-4-192 0 0,3 1 8 0 0,-4 0 0 0 0,3-7 0 0 0,1 1-320 0 0,3-1-64 0 0,-2-3-8 0 0</inkml:trace>
  <inkml:trace contextRef="#ctx0" brushRef="#br0" timeOffset="10">8561 12350 13560 0 0,'0'0'296'0'0,"0"0"64"0"0,0 0 16 0 0,0 0 8 0 0,0 0-312 0 0,0 0-72 0 0,7 3 0 0 0,1-6 0 0 0,2 0 400 0 0,5-1 64 0 0,-1 4 16 0 0,3-3-1 0 0,5 3 65 0 0,-1-2 24 0 0,7-2 0 0 0,1 1 0 0 0,-1 0-248 0 0,0 0-40 0 0,1 3-16 0 0,-4-3 0 0 0,0 3-264 0 0,-9 0 0 0 0,3 0 0 0 0,-2 0-5367 0 0,-8 0 1469 0 0</inkml:trace>
  <inkml:trace contextRef="#ctx0" brushRef="#br0" timeOffset="11">6955 12373 11376 0 0,'0'0'504'0'0,"0"-6"104"0"0,-3 3-488 0 0,-1-4-120 0 0,4 7 0 0 0,-4-2 0 0 0,-1-1 816 0 0,-2 0 144 0 0,-1 3 24 0 0,3-3 8 0 0,-3 3-337 0 0,-3 0-63 0 0,2 3-16 0 0,-1 3 0 0 0,-1 0-176 0 0,-2 0-40 0 0,2 4-8 0 0,1-2 0 0 0,0 4-184 0 0,-4 0-40 0 0,3 1 0 0 0,1 2-8 0 0,-3-3 168 0 0,2 4 32 0 0,1-1 0 0 0,3 0 8 0 0,0 0-184 0 0,3-2-40 0 0,8 2-8 0 0,-1-2 0 0 0,1-2-24 0 0,3 2-8 0 0,3-2 0 0 0,-3 1 0 0 0,3-2-64 0 0,0 0 64 0 0,4-2-64 0 0,0-1 64 0 0,2-2-64 0 0,-2-1 0 0 0,1-4 0 0 0,-1 1 0 0 0,0-2 0 0 0,-1 1-136 0 0,-1 0 32 0 0,3-4 8 0 0,-2 0-368 0 0,2-2-72 0 0,-6 4-8 0 0,6-5-8 0 0,-6 6-1128 0 0,-2-7-224 0 0,14-7-47 0 0,-14 2-1 0 0</inkml:trace>
  <inkml:trace contextRef="#ctx0" brushRef="#br0" timeOffset="12">6794 12499 12528 0 0,'-10'0'552'0'0,"4"0"120"0"0,-4-3-544 0 0,2 3-128 0 0,6-4 0 0 0,-6 4 0 0 0,4 0 488 0 0,4 0 72 0 0,0 0 16 0 0,0 0 0 0 0,0 0-312 0 0,0 0-57 0 0,12 4-15 0 0,0-4 0 0 0,2 3 128 0 0,0-3 32 0 0,4 0 0 0 0,-5 2 0 0 0,8-2-288 0 0,-4 4-64 0 0,0-4 0 0 0,0 2 0 0 0,-3-2-832 0 0,3 0-176 0 0,0 0-39 0 0,2 0-9 0 0</inkml:trace>
  <inkml:trace contextRef="#ctx0" brushRef="#br0" timeOffset="13">8309 12467 12528 0 0,'0'0'552'0'0,"0"0"120"0"0,0 0-544 0 0,0-7-128 0 0,0 2 0 0 0,5 0 0 0 0,-5-1 160 0 0,0 1 0 0 0,0 5 0 0 0,0 0 0 0 0,0 0-160 0 0,0 0 80 0 0,0 0-80 0 0,0 0 64 0 0,0 0-200 0 0,0 0-48 0 0,0 0-8 0 0,0 0-5488 0 0</inkml:trace>
  <inkml:trace contextRef="#ctx0" brushRef="#br0" timeOffset="14">7395 12477 12840 0 0,'0'0'280'0'0,"0"0"56"0"0,0 0 16 0 0,0 0 16 0 0,-4 0-296 0 0,4 0-72 0 0,0 0 0 0 0,0 0 0 0 0,0 0 432 0 0,0 0 72 0 0,0 0 8 0 0,0 0 8 0 0,0 0-81 0 0,0 0-23 0 0,11 0 0 0 0,-2 0 0 0 0,2 3-280 0 0,2-3-56 0 0,2 4-16 0 0,-2-4 0 0 0,-2 0-64 0 0,6 0 0 0 0,-5 0 0 0 0,2 0 0 0 0,0 0 0 0 0,0 0-88 0 0,1-4 24 0 0,-1 4 0 0 0,-4 0-1040 0 0,-4 0-207 0 0,4 4-33 0 0,0-4-16 0 0</inkml:trace>
  <inkml:trace contextRef="#ctx0" brushRef="#br0" timeOffset="15">7418 12568 4144 0 0,'0'0'184'0'0,"0"0"40"0"0,-7 7-224 0 0,7-7 0 0 0,0 0 0 0 0,0 0 0 0 0,0 0 2080 0 0,0 0 368 0 0,0 0 80 0 0,0 0 8 0 0,0 0-1384 0 0,7 6-272 0 0,0-4-57 0 0,3 5-15 0 0,1-7-440 0 0,2 4-88 0 0,-3-2-24 0 0,4-2 0 0 0,-4 0-256 0 0,4 0 0 0 0,0 0 0 0 0,0 0 0 0 0,3 0-520 0 0,-3 0-160 0 0,-1 0-32 0 0</inkml:trace>
  <inkml:trace contextRef="#ctx0" brushRef="#br1" timeOffset="16">12660 12953 7712 0 0,'0'0'344'0'0,"0"0"72"0"0,0 0-336 0 0,0 0-80 0 0,0 0 0 0 0,-3-3 0 0 0,3 3 752 0 0,0 0 136 0 0,0 0 24 0 0,0 0 8 0 0,-4 0-208 0 0,4 0-40 0 0,-6 3 0 0 0,2 0-8 0 0,-2 4-168 0 0,6-7-32 0 0,-7 5-8 0 0,1 1-1 0 0,-1 3-103 0 0,4 0-32 0 0,-4-4 0 0 0,3 8 0 0 0,1-8-176 0 0,-3 7-40 0 0,6 0-8 0 0,-4-3 0 0 0,4-9-24 0 0,0 12-8 0 0,-4-3 0 0 0,8 3 0 0 0,-4-6-64 0 0,4-1 0 0 0,0 6 0 0 0,1-6 0 0 0,2 1 0 0 0,-3-1 0 0 0,3-2 0 0 0,-2 1 0 0 0,6-2 0 0 0,-5-2 0 0 0,4 0 0 0 0,-3 0 0 0 0,4-2-72 0 0,-5-2 72 0 0,4 1 0 0 0,-3-2 0 0 0,-2-1 0 0 0,3 1 0 0 0,-1-6 0 0 0,-1 3 0 0 0,-3-1 0 0 0,4-4 0 0 0,-3-1 0 0 0,-1 3 0 0 0,-3-2 64 0 0,0 0-64 0 0,-3 3 0 0 0,-1-4 72 0 0,2 1 24 0 0,-6 4 0 0 0,6-3 0 0 0,-5 4 0 0 0,-1 1-96 0 0,4-2 0 0 0,-5 2 0 0 0,3 7 0 0 0,-5-5-72 0 0,5 1 72 0 0,-4 3 0 0 0,3 2 0 0 0,7-1 0 0 0,0 0 0 0 0,-7 4 80 0 0,1 1-16 0 0,-1 0-240 0 0,7-5-48 0 0,0 0 0 0 0,-4 9-8 0 0,8 0-872 0 0,-1-1-175 0 0,1 2-33 0 0</inkml:trace>
  <inkml:trace contextRef="#ctx0" brushRef="#br1" timeOffset="17">12877 13024 7368 0 0,'0'0'656'0'0,"0"0"-528"0"0,0 0-128 0 0,0 0 0 0 0,0 0 768 0 0,0 0 128 0 0,0 0 32 0 0,0 0 0 0 0,0 0-712 0 0,0 0-144 0 0,0 0-72 0 0,0 0 80 0 0,0 0-80 0 0,0 0-96 0 0,0 0 16 0 0,0 0-4680 0 0</inkml:trace>
  <inkml:trace contextRef="#ctx0" brushRef="#br1" timeOffset="18">10232 12958 8984 0 0,'0'0'392'0'0,"0"0"88"0"0,0 0-384 0 0,0 0-96 0 0,0 0 0 0 0,0 0 0 0 0,0 6 344 0 0,0 3 40 0 0,-3-3 16 0 0,-1 2 0 0 0,4 5-32 0 0,0-4-8 0 0,0 0 0 0 0,0-1 0 0 0,0 3-72 0 0,4-4-24 0 0,-1 6 0 0 0,-1-2 0 0 0,3-4-104 0 0,-3 2-32 0 0,9-2 0 0 0,-7 4 0 0 0,-2-2-64 0 0,5-2-64 0 0,1-7 96 0 0,1 7-96 0 0,-3-5 64 0 0,5-2-64 0 0,-1 0 0 0 0,-3-2 0 0 0,3-2 72 0 0,-1 1-72 0 0,-1-4 0 0 0,-2 0 72 0 0,4-2-72 0 0,-3-2 96 0 0,0 2-96 0 0,-3-5 96 0 0,-3 0 168 0 0,-1 4 40 0 0,0-4 8 0 0,-1 1 0 0 0,-3 3 111 0 0,4-4 25 0 0,-4 1 8 0 0,-2 4 0 0 0,-3-3-264 0 0,4 4-48 0 0,-1-1-16 0 0,-2 2 0 0 0,-1 1-56 0 0,3 5-8 0 0,-3-3-64 0 0,0 8 96 0 0,-1-4-96 0 0,4 1 0 0 0,-5 5-72 0 0,4 1 72 0 0,1-2-352 0 0,0 4-16 0 0,2-2-8 0 0,1 1-4407 0 0,-1 1-881 0 0</inkml:trace>
  <inkml:trace contextRef="#ctx0" brushRef="#br1" timeOffset="19">13049 12944 6448 0 0,'0'0'288'0'0,"0"0"56"0"0,0 0-280 0 0,0 0-64 0 0,-3 0 0 0 0,-5 0 0 0 0,6 0 1136 0 0,-5 0 208 0 0,1 0 48 0 0,-2 2 8 0 0,1 1-504 0 0,5 0-96 0 0,2-3-16 0 0,-8 6-8 0 0,5 0-192 0 0,-1-3-41 0 0,2 3 1 0 0,2-6-8 0 0,-4 9-280 0 0,4-4-48 0 0,0-5-16 0 0,0 9 0 0 0,4-2-32 0 0,-2 0-16 0 0,5 1 0 0 0,-3 0 0 0 0,2-2 16 0 0,1 0 8 0 0,1 0 0 0 0,-2 3 0 0 0,1-5-168 0 0,3 0 0 0 0,-4 3 0 0 0,1 0 64 0 0,-2-5-64 0 0,-5-2 88 0 0,8 7-88 0 0,-1-2 96 0 0,-4-3-96 0 0,-3-2 0 0 0,0 0 0 0 0,0 11 64 0 0,0-6-64 0 0,0-5 0 0 0,-3 6 72 0 0,3-6-72 0 0,-3 5 64 0 0,-3 2-64 0 0,-1-4 64 0 0,-1 3-64 0 0,-6-6 0 0 0,5 3 0 0 0,-5-3 0 0 0,4 4 0 0 0,-3-4 0 0 0,3 0-96 0 0,-3 0 96 0 0,0-4-96 0 0,5 4-144 0 0,-1-3-32 0 0,-1 1-8 0 0,-1-2 0 0 0,2 1-888 0 0,-1-4-176 0 0,2 2-39 0 0</inkml:trace>
  <inkml:trace contextRef="#ctx0" brushRef="#br1" timeOffset="20">13001 12968 3680 0 0,'0'0'160'0'0,"0"0"40"0"0,0 0-200 0 0,0 0 0 0 0,0 0 0 0 0,0 0 0 0 0,0 0 2168 0 0,10 0 392 0 0,-3 0 72 0 0,3 0 24 0 0,-1 0-1472 0 0,2 0-288 0 0,3 0-57 0 0,-5 0-7 0 0,5-3-512 0 0,2 3-104 0 0,1 0-24 0 0,0 0 0 0 0,-4 0-96 0 0,5 0-32 0 0,-6 0 0 0 0,1 0 0 0 0,-3 0-584 0 0,-1 0-120 0 0,-1 0-32 0 0,2 0 0 0 0</inkml:trace>
  <inkml:trace contextRef="#ctx0" brushRef="#br1" timeOffset="21">12757 13257 2304 0 0,'-6'-13'200'0'0,"1"10"-200"0"0,0-3 0 0 0,1 1 0 0 0,-2 2 1664 0 0,-2-1 288 0 0,-1 2 56 0 0,2 4 8 0 0,-1 2-1240 0 0,-1-1-248 0 0,-1-2-48 0 0,1 9-16 0 0,-2-1-24 0 0,-2 3-8 0 0,-1 0 0 0 0,2 7 0 0 0,-2-3 0 0 0,1 6 0 0 0,-1-1 0 0 0,1 2 0 0 0,2 1-240 0 0,-1-1-40 0 0,5 5-16 0 0,-2-4-1 0 0,1 0 193 0 0,1 0 40 0 0,4-1 8 0 0,-1 0 0 0 0,8 1-248 0 0,-4 1-56 0 0,3-2-8 0 0,1 0 0 0 0,1-2-64 0 0,6-2 0 0 0,3-1 0 0 0,2-2 0 0 0,1 3 0 0 0,4-4 0 0 0,-1-4 0 0 0,0 3 0 0 0,-1-3-64 0 0,1-2-8 0 0,3-2 0 0 0,-3 0 0 0 0,3-5-72 0 0,1-2-16 0 0,-2-2 0 0 0,-2 0 0 0 0,3-3 32 0 0,1-2 0 0 0,-5 0 0 0 0,1-2 0 0 0,-2-2 128 0 0,-3-2-64 0 0,4 2 64 0 0,-1-1 0 0 0,-2-4 0 0 0,-2 0 0 0 0,0-2 0 0 0,-8-1 72 0 0,1-2 224 0 0,-3-2 48 0 0,-4 0 8 0 0,3-5 0 0 0,1 1-88 0 0,-2 1-8 0 0,1-2-8 0 0,-6 5 0 0 0,-3-7 0 0 0,-1 6 0 0 0,-3 1 0 0 0,-3-1 0 0 0,0 0-176 0 0,-2 5-72 0 0,4 3 64 0 0,-7-1-64 0 0,0 4 0 0 0,-2-2 0 0 0,6 6 64 0 0,-9 0-64 0 0,8 4-72 0 0,-5-2-32 0 0,2 1-8 0 0,-1 6 0 0 0,-1-3-312 0 0,2 3-64 0 0,-1 3-16 0 0,6-3-6983 0 0</inkml:trace>
  <inkml:trace contextRef="#ctx0" brushRef="#br1" timeOffset="22">10070 13292 7832 0 0,'0'0'696'0'0,"-7"0"-560"0"0,2 0-136 0 0,-5 2 0 0 0,-2-2 664 0 0,3 3 104 0 0,-2 1 16 0 0,2-1 8 0 0,3 2-352 0 0,-4 4-72 0 0,-4 4-16 0 0,4-6 0 0 0,4 9 64 0 0,-5-1 16 0 0,1 4 0 0 0,1-3 0 0 0,1 6-16 0 0,-1 1-8 0 0,-2-2 0 0 0,5 3-1 0 0,0 3 1 0 0,-1-1 0 0 0,0 3 0 0 0,3 2 0 0 0,0 1-240 0 0,4-2-40 0 0,4-3-16 0 0,0-2 0 0 0,-1 2-112 0 0,8 1 88 0 0,-2-4-88 0 0,1-1 80 0 0,3-1-80 0 0,4-1 0 0 0,4-4 72 0 0,6-3-72 0 0,-2 2 0 0 0,2-4 0 0 0,3-3 0 0 0,-3-3 0 0 0,3-1 0 0 0,-3-2-80 0 0,-4 1 80 0 0,1-4-104 0 0,0-4-56 0 0,2 1-16 0 0,-5-1 0 0 0,-1 3 0 0 0,-4-5 96 0 0,8-3 80 0 0,-7-3-104 0 0,2 0 40 0 0,-2 0 64 0 0,-1-3 0 0 0,-2-2 80 0 0,-1-1-80 0 0,1-3 104 0 0,-5 3-24 0 0,-2-3-8 0 0,-3-3 0 0 0,0 1 24 0 0,-1-4 8 0 0,-1 3 0 0 0,-2-4 0 0 0,-2 0-8 0 0,-5-2 0 0 0,-4 2 0 0 0,2 3 0 0 0,-5-3-96 0 0,1 1 88 0 0,-3 3-88 0 0,-2 3 80 0 0,2 1-80 0 0,0 2 0 0 0,-4-3 0 0 0,2 0 64 0 0,-1 4-64 0 0,-5-1 0 0 0,0 0 0 0 0,1 3 0 0 0,-1 2 0 0 0,1 6-88 0 0,3-2 24 0 0,0 2 0 0 0,1 1-232 0 0,5 4-48 0 0,0 2-8 0 0,4 0-6895 0 0</inkml:trace>
  <inkml:trace contextRef="#ctx0" brushRef="#br1" timeOffset="23">12834 13359 9216 0 0,'0'0'816'0'0,"0"0"-656"0"0,0 0-160 0 0,0 0 0 0 0,0 0 760 0 0,0 0 112 0 0,0 0 24 0 0,0 0 8 0 0,0 0-368 0 0,0 0-80 0 0,0 0-8 0 0,0 0-8 0 0,0 0-24 0 0,0 0 0 0 0,2 10-1 0 0,3-4 1 0 0,-5 2-184 0 0,0 1-40 0 0,4 1 0 0 0,-4-1-8 0 0,4 2-184 0 0,-4 2 0 0 0,1-5 0 0 0,3 1 64 0 0,-4 2-64 0 0,4-4 0 0 0,-4 1-64 0 0,2 5 64 0 0,2-4-464 0 0,-4-4-48 0 0,4 4-16 0 0,-4-2-6111 0 0</inkml:trace>
  <inkml:trace contextRef="#ctx0" brushRef="#br1" timeOffset="24">12714 13393 11200 0 0,'0'0'496'0'0,"0"0"104"0"0,0 0-480 0 0,0 0-120 0 0,0 0 0 0 0,0 0 0 0 0,0 0 368 0 0,0 0 48 0 0,0 0 16 0 0,0 0 0 0 0,0 0 64 0 0,0 0 16 0 0,0 0 0 0 0,0 7 0 0 0,0-7-240 0 0,4 9-49 0 0,-4 0 1 0 0,0 0-8 0 0,3-4-136 0 0,-3 4-80 0 0,2-2 96 0 0,-2 0-96 0 0,0 2 0 0 0,5-2-96 0 0,-5-7 0 0 0,0 8 0 0 0,3-1-240 0 0,-3-7-47 0 0,0 0-1 0 0,0 9-5984 0 0</inkml:trace>
  <inkml:trace contextRef="#ctx0" brushRef="#br1" timeOffset="25">10102 13413 9672 0 0,'0'0'864'0'0,"0"0"-696"0"0,0 0-168 0 0,0 0 0 0 0,0 0 640 0 0,0 0 96 0 0,0 0 24 0 0,0 0 0 0 0,0 0-304 0 0,5 7-56 0 0,-5-1-16 0 0,4-1 0 0 0,-4 0-184 0 0,4 2-40 0 0,-1-1 0 0 0,-3-1-8 0 0,0 2-152 0 0,3 2 0 0 0,1-2 0 0 0,-1-2 0 0 0,-3 5-288 0 0,2-5-96 0 0,-2-5-8 0 0,4 4-5584 0 0</inkml:trace>
  <inkml:trace contextRef="#ctx0" brushRef="#br1" timeOffset="26">10258 13417 3224 0 0,'-2'-6'136'0'0,"2"6"40"0"0,0 0-176 0 0,0 0 0 0 0,0-9 0 0 0,0 9 0 0 0,0 0 2064 0 0,0 0 376 0 0,2-6 80 0 0,-2 6 8 0 0,0 0-1544 0 0,0 0-312 0 0,0 0-64 0 0,0 0-16 0 0,0 0-192 0 0,0 0-41 0 0,3 8-7 0 0,1 1 0 0 0,-1 0-168 0 0,-3 0-40 0 0,0 0-8 0 0,4 0 0 0 0,-4 3-136 0 0,3 0 0 0 0,-3-3 64 0 0,0 3-64 0 0,4-5 0 0 0,-4 4 0 0 0,2-2 0 0 0,2-1 0 0 0,-4-2-376 0 0,3 3-24 0 0,1-6-8 0 0,-4-3-6391 0 0</inkml:trace>
  <inkml:trace contextRef="#ctx0" brushRef="#br1" timeOffset="27">12764 13679 10680 0 0,'-7'-3'232'0'0,"7"3"56"0"0,0-4 0 0 0,0 4 16 0 0,0 0-240 0 0,-6-2-64 0 0,6-1 0 0 0,-5-3 0 0 0,5 6 416 0 0,0 0 80 0 0,0-7 16 0 0,0 2 0 0 0,5 3 0 0 0,-5-5 0 0 0,6 1 0 0 0,-3-1 0 0 0,1 4-200 0 0,0-2-41 0 0,3 3-7 0 0,-2-5 0 0 0,3 5-136 0 0,-3-2-32 0 0,2 1-8 0 0,0 1 0 0 0,2-1 48 0 0,-1 3 16 0 0,2-4 0 0 0,-3 2 0 0 0,2 2-64 0 0,2-3-16 0 0,-4 3 0 0 0,2 0 0 0 0,2 0-72 0 0,-6 3 0 0 0,3-3-80 0 0,2 6 80 0 0,-5-3 0 0 0,3-1 0 0 0,-1 1 0 0 0,-3 3 80 0 0,-1 3-312 0 0,3-2-64 0 0,-6-2-16 0 0,6 2 0 0 0,-2-2-863 0 0,-4 1-169 0 0</inkml:trace>
  <inkml:trace contextRef="#ctx0" brushRef="#br1" timeOffset="28">10070 13640 1376 0 0,'0'0'128'0'0,"0"2"-128"0"0,4 5 0 0 0,-4-2 0 0 0,3 4 2216 0 0,2-2 424 0 0,-4 2 80 0 0,3 2 24 0 0,0-2-1688 0 0,2-3-328 0 0,3 3-72 0 0,0-2-16 0 0,-4-2-208 0 0,5 2-48 0 0,4-2 0 0 0,-4-1-9 0 0,-1 2-159 0 0,5-5-32 0 0,-4 6-8 0 0,4-7 0 0 0,4 0-64 0 0,-6 0-16 0 0,1-3 0 0 0,1-1 0 0 0,0 3 48 0 0,-5-3 8 0 0,5 2 0 0 0,-1-2 0 0 0,-2 1-152 0 0,-1-2 0 0 0,-1-3 0 0 0,-2 5 0 0 0,1-2 0 0 0,-3-1 0 0 0,2 1 0 0 0,0-4 0 0 0,-3 2 0 0 0,-2-1-88 0 0,1-1 88 0 0,-3 0-104 0 0,-3 0-1080 0 0,3-1-223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8:12.364"/>
    </inkml:context>
    <inkml:brush xml:id="br0">
      <inkml:brushProperty name="width" value="0.05" units="cm"/>
      <inkml:brushProperty name="height" value="0.05" units="cm"/>
      <inkml:brushProperty name="color" value="#E71224"/>
    </inkml:brush>
  </inkml:definitions>
  <inkml:trace contextRef="#ctx0" brushRef="#br0">67 0 9672 0 0,'0'0'748'0'0,"0"0"-375"0"0,0 0 258 0 0,2 15 2343 0 0,0-3-2469 0 0,0 1-1 0 0,0-1 1 0 0,0 18-1 0 0,-1-7-243 0 0,1 6-1 0 0,11 49 0 0 0,-12-73-259 0 0,6 25 43 0 0,-7-28-34 0 0,0 1 0 0 0,1-1 0 0 0,-1 0 0 0 0,0 0 0 0 0,0 1 0 0 0,0-1 0 0 0,-1 0 0 0 0,1 1 0 0 0,0-1-1 0 0,-2 3 1 0 0,1-4-44 0 0,0 0-1 0 0,0 0 0 0 0,0 0 0 0 0,0 0 0 0 0,0 0 1 0 0,0 0-1 0 0,-1 0 0 0 0,1-1 0 0 0,0 1 0 0 0,0 0 1 0 0,-1-1-1 0 0,1 1 0 0 0,-1-1 0 0 0,1 1 0 0 0,-1-1 1 0 0,1 0-1 0 0,-1 1 0 0 0,1-1 0 0 0,0 0 0 0 0,-3 0 0 0 0,-31-2-1105 0 0,3-1 712 0 0,31 3 521 0 0,1 0 103 0 0,0 0-94 0 0,0 0-87 0 0,1 0 1 0 0,-1 0-1 0 0,0 0 1 0 0,0 0-1 0 0,0 0 1 0 0,0 0-1 0 0,0 1 1 0 0,0-1-1 0 0,0 0 1 0 0,1 0-1 0 0,-1 0 1 0 0,0 0-1 0 0,0 0 1 0 0,0 0-1 0 0,0 0 1 0 0,0 0-1 0 0,0 1 1 0 0,0-1-1 0 0,0 0 1 0 0,0 0-1 0 0,0 0 1 0 0,0 0-1 0 0,1 0 1 0 0,-1 0-1 0 0,0 1 1 0 0,0-1-1 0 0,0 0 1 0 0,0 0-1 0 0,0 0 1 0 0,0 0-1 0 0,0 0 1 0 0,0 1-1 0 0,0-1 1 0 0,0 0-1 0 0,0 0 1 0 0,0 0-1 0 0,-1 0 1 0 0,1 0-1 0 0,0 0 1 0 0,0 1-1 0 0,0-1 1 0 0,0 0-1 0 0,0 0 1 0 0,0 0-1 0 0,0 0 1 0 0,0 0-1 0 0,0 0 1 0 0,0 0-1 0 0,0 1 1 0 0,-1-1-1 0 0,1 0 1 0 0,0 0-1 0 0,0 0 1 0 0,0 0-1 0 0,0 0 1 0 0,0 0-1 0 0,0 0 1 0 0,-1 0-1 0 0,1 0 1 0 0,0 0-1 0 0,0 0 1 0 0,0 0-1 0 0,0 0 1 0 0,0 0-1 0 0,0 0 1 0 0,-1 0-1 0 0,1 0 1 0 0,0 0-1 0 0,0 0 0 0 0,3 2 14 0 0,0-1-1 0 0,0 1 0 0 0,0-1 0 0 0,0 0 0 0 0,0 0 0 0 0,1-1 0 0 0,-1 1 0 0 0,0 0 0 0 0,0-1 0 0 0,1 0 0 0 0,3 0 0 0 0,39-5 130 0 0,-28 2-195 0 0,37-7-1350 0 0,-42 7 341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8:12.698"/>
    </inkml:context>
    <inkml:brush xml:id="br0">
      <inkml:brushProperty name="width" value="0.05" units="cm"/>
      <inkml:brushProperty name="height" value="0.05" units="cm"/>
      <inkml:brushProperty name="color" value="#E71224"/>
    </inkml:brush>
  </inkml:definitions>
  <inkml:trace contextRef="#ctx0" brushRef="#br0">1 9 4608 0 0,'0'-1'156'0'0,"0"1"0"0"0,0 0 0 0 0,0 0 0 0 0,0-1 0 0 0,0 1 0 0 0,0 0-1 0 0,0 0 1 0 0,0-1 0 0 0,0 1 0 0 0,0 0 0 0 0,0-1 0 0 0,0 1 0 0 0,0 0 0 0 0,0 0 0 0 0,0-1 0 0 0,0 1 0 0 0,0 0 0 0 0,0 0 0 0 0,0-1 0 0 0,1 1 0 0 0,-1 0 0 0 0,0 0 0 0 0,0 0 0 0 0,0-1 0 0 0,0 1-1 0 0,1 0 1 0 0,-1 0 0 0 0,0 0 0 0 0,0-1 0 0 0,0 1 0 0 0,1 0 0 0 0,-1 0 0 0 0,0 0 0 0 0,0 0 0 0 0,1 0 0 0 0,-1 0 0 0 0,0-1 0 0 0,0 1 0 0 0,1 0 0 0 0,-1 0 0 0 0,0 0 0 0 0,0 0 0 0 0,1 0-1 0 0,-1 0 1 0 0,0 0 0 0 0,1 0 0 0 0,-1 0 0 0 0,0 0 0 0 0,0 0 0 0 0,1 0 0 0 0,-1 1 0 0 0,21-2 2430 0 0,-17 1-2160 0 0,131 0 45 0 0,-33 4-2641 0 0,-88-4-2924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8:13.039"/>
    </inkml:context>
    <inkml:brush xml:id="br0">
      <inkml:brushProperty name="width" value="0.05" units="cm"/>
      <inkml:brushProperty name="height" value="0.05" units="cm"/>
      <inkml:brushProperty name="color" value="#E71224"/>
    </inkml:brush>
  </inkml:definitions>
  <inkml:trace contextRef="#ctx0" brushRef="#br0">0 22 5528 0 0,'0'0'422'0'0,"4"14"885"0"0,-4-12-748 0 0,10 32 4427 0 0,-9-29-4705 0 0,0 0 1 0 0,0 0-1 0 0,-1 0 1 0 0,0 0-1 0 0,1 0 1 0 0,-2 0 0 0 0,1 1-1 0 0,-2 5 1 0 0,1 3 298 0 0,0-13-484 0 0,1-1 2 0 0,1-19 295 0 0,13-28 1143 0 0,-12 43-1501 0 0,-1-1-1 0 0,0 1 0 0 0,1 1 0 0 0,0-1 0 0 0,0 0 1 0 0,0 0-1 0 0,1 1 0 0 0,-1-1 0 0 0,1 1 0 0 0,-1 0 1 0 0,1 0-1 0 0,0 0 0 0 0,1 0 0 0 0,-1 0 1 0 0,0 1-1 0 0,1-1 0 0 0,-1 1 0 0 0,1 0 0 0 0,0 0 1 0 0,0 0-1 0 0,0 1 0 0 0,0-1 0 0 0,0 1 0 0 0,0 0 1 0 0,6-1-1 0 0,-9 3-8 0 0,1-1 0 0 0,0 0 1 0 0,-1 0-1 0 0,1 1 0 0 0,0-1 0 0 0,-1 1 1 0 0,1-1-1 0 0,-1 1 0 0 0,1 0 1 0 0,-1-1-1 0 0,1 1 0 0 0,-1 0 1 0 0,1 0-1 0 0,-1 0 0 0 0,0 0 0 0 0,1 0 1 0 0,-1 0-1 0 0,0 1 0 0 0,0-1 1 0 0,0 0-1 0 0,0 1 0 0 0,0-1 0 0 0,1 3 1 0 0,1 3 6 0 0,1 1 1 0 0,-1-1 0 0 0,3 14 0 0 0,0-1 162 0 0,-5-17-420 0 0,13 29-641 0 0,-2-11-5725 0 0,-8-15 1322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8:13.407"/>
    </inkml:context>
    <inkml:brush xml:id="br0">
      <inkml:brushProperty name="width" value="0.05" units="cm"/>
      <inkml:brushProperty name="height" value="0.05" units="cm"/>
      <inkml:brushProperty name="color" value="#E71224"/>
    </inkml:brush>
  </inkml:definitions>
  <inkml:trace contextRef="#ctx0" brushRef="#br0">5 58 9672 0 0,'-2'-4'874'0'0,"0"1"-718"0"0,2 0 0 0 0,0 3 560 0 0,0 0 235 0 0,0 0 45 0 0,1-2 545 0 0,1 5-535 0 0,2 4-564 0 0,39 105 1075 0 0,-42-110-1497 0 0,0 3-2 0 0,1-1-1 0 0,0 1 1 0 0,0-1 0 0 0,0 0-1 0 0,4 5 1 0 0,-6-9-1 0 0,0 1 1 0 0,0-1-1 0 0,0 0 1 0 0,1 0-1 0 0,-1 1 0 0 0,0-1 1 0 0,0 0-1 0 0,0 0 1 0 0,1 0-1 0 0,-1 0 1 0 0,0 1-1 0 0,0-1 1 0 0,0 0-1 0 0,1 0 0 0 0,-1 0 1 0 0,0 0-1 0 0,0 0 1 0 0,1 0-1 0 0,-1 1 1 0 0,0-1-1 0 0,0 0 1 0 0,1 0-1 0 0,-1 0 0 0 0,0 0 1 0 0,1 0-1 0 0,-1 0 1 0 0,0 0-1 0 0,0 0 1 0 0,1 0-1 0 0,-1 0 1 0 0,0-1-1 0 0,0 1 0 0 0,1 0 1 0 0,-1 0-1 0 0,0 0 1 0 0,0 0-1 0 0,1 0 1 0 0,-1 0-1 0 0,0 0 0 0 0,0-1 1 0 0,0 1-1 0 0,1 0 1 0 0,-1 0-1 0 0,0 0 1 0 0,0-1-1 0 0,0 1 1 0 0,1 0-1 0 0,-1 0 0 0 0,0 0 1 0 0,0-1-1 0 0,0 1 1 0 0,0 0-1 0 0,0 0 1 0 0,0-1-1 0 0,0 1 1 0 0,1 0-1 0 0,-1 0 0 0 0,0-1 1 0 0,0 1-1 0 0,0-1 1 0 0,5-16 536 0 0,-4 4-202 0 0,-1-1 0 0 0,-3-16-1 0 0,1 13-247 0 0,1-23-1 0 0,2 35-164 0 0,-1 1 1 0 0,1 0-1 0 0,-1-1 0 0 0,1 1 0 0 0,0-1 0 0 0,1 1 0 0 0,-1 0 0 0 0,1 0 1 0 0,4-8-1 0 0,-5 11-286 0 0,0-1 1 0 0,-1 1 0 0 0,1 0-1 0 0,0 0 1 0 0,0 0 0 0 0,0 0-1 0 0,0 0 1 0 0,0 0 0 0 0,0 0-1 0 0,1 0 1 0 0,1-1 0 0 0,2 0-5699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8:13.776"/>
    </inkml:context>
    <inkml:brush xml:id="br0">
      <inkml:brushProperty name="width" value="0.05" units="cm"/>
      <inkml:brushProperty name="height" value="0.05" units="cm"/>
      <inkml:brushProperty name="color" value="#E71224"/>
    </inkml:brush>
  </inkml:definitions>
  <inkml:trace contextRef="#ctx0" brushRef="#br0">33 97 7832 0 0,'0'0'602'0'0,"17"-3"3616"0"0,-7-1-3272 0 0,-1 1-389 0 0,0-1-1 0 0,0 0 1 0 0,0 0 0 0 0,9-7-1 0 0,-16 10-530 0 0,-1 0 0 0 0,1 0-1 0 0,0 0 1 0 0,-1-1-1 0 0,1 1 1 0 0,-1-1 0 0 0,0 1-1 0 0,0-1 1 0 0,1 1 0 0 0,-1-1-1 0 0,0 0 1 0 0,0 0-1 0 0,-1 1 1 0 0,1-1 0 0 0,0 0-1 0 0,0 0 1 0 0,-1 0-1 0 0,1 0 1 0 0,-1 0 0 0 0,0 0-1 0 0,0 0 1 0 0,0 0 0 0 0,0 0-1 0 0,0 0 1 0 0,0-4-1 0 0,0 5-12 0 0,-1 1-1 0 0,1-1 1 0 0,0 0-1 0 0,0 0 0 0 0,0 1 1 0 0,-1-1-1 0 0,1 0 1 0 0,0 0-1 0 0,-1 1 0 0 0,1-1 1 0 0,-1 0-1 0 0,1 1 0 0 0,-1-1 1 0 0,1 1-1 0 0,-1-1 1 0 0,1 1-1 0 0,-1-1 0 0 0,1 1 1 0 0,-1-1-1 0 0,0 1 0 0 0,1-1 1 0 0,-1 1-1 0 0,0 0 1 0 0,-1-1-1 0 0,1 1 34 0 0,-1-1 0 0 0,1 1 1 0 0,-1 0-1 0 0,1 0 0 0 0,-1 0 0 0 0,1 0 0 0 0,-1 0 1 0 0,1 1-1 0 0,-1-1 0 0 0,1 0 0 0 0,-3 2 1 0 0,-1-1 28 0 0,1 1 0 0 0,-1 1 1 0 0,1-1-1 0 0,0 1 1 0 0,0-1-1 0 0,-7 7 0 0 0,2 0 100 0 0,1 0-1 0 0,0 1 0 0 0,0 0 0 0 0,-10 18 1 0 0,16-24-122 0 0,0 0 0 0 0,0 0 0 0 0,0-1 0 0 0,1 1 0 0 0,0 0 1 0 0,-1 1-1 0 0,1-1 0 0 0,1 0 0 0 0,-1 0 0 0 0,1 0 0 0 0,-1 0 1 0 0,1 1-1 0 0,1-1 0 0 0,-1 0 0 0 0,0 0 0 0 0,1 1 0 0 0,2 5 0 0 0,-3-8-59 0 0,1-1 1 0 0,0 1-1 0 0,0-1 0 0 0,0 1 0 0 0,0-1 0 0 0,0 0 0 0 0,0 1 0 0 0,0-1 0 0 0,0 0 0 0 0,0 0 0 0 0,0 0 1 0 0,1 0-1 0 0,-1 0 0 0 0,0 0 0 0 0,1 0 0 0 0,-1 0 0 0 0,3 0 0 0 0,-1 1 72 0 0,1-1 0 0 0,0 0 1 0 0,0-1-1 0 0,-1 1 0 0 0,1-1 0 0 0,0 1 0 0 0,5-1 0 0 0,28-5-1316 0 0,-6-2-4193 0 0,-14 2-586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8:14.104"/>
    </inkml:context>
    <inkml:brush xml:id="br0">
      <inkml:brushProperty name="width" value="0.05" units="cm"/>
      <inkml:brushProperty name="height" value="0.05" units="cm"/>
      <inkml:brushProperty name="color" value="#E71224"/>
    </inkml:brush>
  </inkml:definitions>
  <inkml:trace contextRef="#ctx0" brushRef="#br0">95 1 11200 0 0,'-4'0'208'0'0,"1"0"0"0"0,-1 1 0 0 0,0-1 0 0 0,1 1 0 0 0,-1 0 0 0 0,1 0 0 0 0,-1 0 0 0 0,1 1 0 0 0,-1-1 1 0 0,1 1-1 0 0,0 0 0 0 0,0 0 0 0 0,0 0 0 0 0,0 0 0 0 0,0 1 0 0 0,0-1 0 0 0,0 1 0 0 0,1 0 0 0 0,-1-1 0 0 0,1 1 0 0 0,0 0 1 0 0,0 1-1 0 0,0-1 0 0 0,0 0 0 0 0,1 0 0 0 0,-1 1 0 0 0,1-1 0 0 0,-1 6 0 0 0,2-8-150 0 0,0 1 0 0 0,0 0 1 0 0,0-1-1 0 0,0 1 0 0 0,0 0 0 0 0,1-1 0 0 0,-1 1 0 0 0,0 0 0 0 0,1-1 1 0 0,0 1-1 0 0,-1 0 0 0 0,1-1 0 0 0,0 1 0 0 0,0-1 0 0 0,0 0 0 0 0,0 1 1 0 0,0-1-1 0 0,0 0 0 0 0,0 1 0 0 0,0-1 0 0 0,1 0 0 0 0,-1 0 1 0 0,0 0-1 0 0,1 0 0 0 0,-1 0 0 0 0,3 1 0 0 0,5 2 62 0 0,-1 1 0 0 0,1-2 0 0 0,13 5 0 0 0,-17-6-98 0 0,8 2-28 0 0,-7-3 79 0 0,-1 0 1 0 0,1 1-1 0 0,0 0 0 0 0,-1 1 0 0 0,1-1 1 0 0,-1 1-1 0 0,0 0 0 0 0,6 4 0 0 0,-11-6-81 0 0,1-1-1 0 0,-1 0 1 0 0,0 1-1 0 0,0-1 1 0 0,1 0-1 0 0,-1 1 1 0 0,0-1-1 0 0,0 0 1 0 0,0 1-1 0 0,1-1 1 0 0,-1 0-1 0 0,0 1 1 0 0,0-1-1 0 0,0 1 0 0 0,0-1 1 0 0,0 0-1 0 0,0 1 1 0 0,0-1-1 0 0,0 1 1 0 0,0-1-1 0 0,0 0 1 0 0,0 1-1 0 0,0-1 1 0 0,0 1-1 0 0,0-1 1 0 0,0 0-1 0 0,0 1 1 0 0,0-1-1 0 0,-1 0 1 0 0,1 1-1 0 0,0-1 1 0 0,0 0-1 0 0,0 1 0 0 0,-1-1 1 0 0,1 0-1 0 0,0 1 1 0 0,-1-1-1 0 0,1 0 1 0 0,-1 1-1 0 0,-12 6-167 0 0,12-6 189 0 0,-9 3-318 0 0,0 1 0 0 0,0-2 1 0 0,-1 1-1 0 0,1-2 0 0 0,-1 1 0 0 0,0-1 0 0 0,0-1 0 0 0,0 0 0 0 0,0-1 0 0 0,-12 0 0 0 0,15-2-302 0 0,2 1-7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8:14.449"/>
    </inkml:context>
    <inkml:brush xml:id="br0">
      <inkml:brushProperty name="width" value="0.05" units="cm"/>
      <inkml:brushProperty name="height" value="0.05" units="cm"/>
      <inkml:brushProperty name="color" value="#E71224"/>
    </inkml:brush>
  </inkml:definitions>
  <inkml:trace contextRef="#ctx0" brushRef="#br0">64 1 12896 0 0,'0'0'997'0'0,"0"0"-588"0"0,0 0-26 0 0,-2 12 921 0 0,-16 45 67 0 0,3 2 0 0 0,-11 77 0 0 0,25-127-1236 0 0,0 0-1 0 0,1 0 1 0 0,0 0-1 0 0,2 18 1 0 0,-2-24-118 0 0,0 0 0 0 0,1-1-1 0 0,-1 1 1 0 0,1 0 0 0 0,0 0 0 0 0,0-1-1 0 0,0 1 1 0 0,0-1 0 0 0,0 1 0 0 0,1-1 0 0 0,-1 1-1 0 0,1-1 1 0 0,-1 0 0 0 0,1 0 0 0 0,0 1-1 0 0,0-1 1 0 0,0-1 0 0 0,0 1 0 0 0,0 0 0 0 0,4 2-1 0 0,-4-4-34 0 0,1 1 0 0 0,-1 0 0 0 0,1-1 1 0 0,0 1-1 0 0,-1-1 0 0 0,1 0 0 0 0,-1 0 0 0 0,1 0 0 0 0,-1 0 0 0 0,1 0 0 0 0,0-1 0 0 0,-1 1 0 0 0,1-1 0 0 0,-1 0 0 0 0,4-1 0 0 0,-3 1-309 0 0,0 0 0 0 0,0-1 0 0 0,0 1 0 0 0,0-1 1 0 0,0 0-1 0 0,-1 0 0 0 0,1 0 0 0 0,-1 0 0 0 0,1 0 0 0 0,-1 0 0 0 0,0-1 0 0 0,4-4 0 0 0,3-10-1618 0 0,1 0-20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8:14.826"/>
    </inkml:context>
    <inkml:brush xml:id="br0">
      <inkml:brushProperty name="width" value="0.05" units="cm"/>
      <inkml:brushProperty name="height" value="0.05" units="cm"/>
      <inkml:brushProperty name="color" value="#E71224"/>
    </inkml:brush>
  </inkml:definitions>
  <inkml:trace contextRef="#ctx0" brushRef="#br0">1 15 14280 0 0,'0'0'1102'0'0,"0"0"-708"0"0,14 0-210 0 0,140-13 775 0 0,-99 13-2528 0 0,-46-2-3957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8:15.169"/>
    </inkml:context>
    <inkml:brush xml:id="br0">
      <inkml:brushProperty name="width" value="0.05" units="cm"/>
      <inkml:brushProperty name="height" value="0.05" units="cm"/>
      <inkml:brushProperty name="color" value="#E71224"/>
    </inkml:brush>
  </inkml:definitions>
  <inkml:trace contextRef="#ctx0" brushRef="#br0">0 1 13448 0 0,'0'0'298'0'0,"0"0"46"0"0,0 0 24 0 0,0 0-37 0 0,9 17 1337 0 0,-6-7-1198 0 0,-1 0 0 0 0,0 0-1 0 0,-1 0 1 0 0,0 0 0 0 0,-1 1 0 0 0,0-1 0 0 0,-2 12 0 0 0,1-7-256 0 0,1 0 0 0 0,2 20 0 0 0,1-1 2 0 0,8-42-427 0 0,-7 0-78 0 0,0 0 0 0 0,0 0 0 0 0,-1-1 0 0 0,5-16 0 0 0,-5 15 165 0 0,-1 1 0 0 0,2 1 1 0 0,-1-1-1 0 0,9-14 0 0 0,-11 21 143 0 0,0 1-1 0 0,1-1 0 0 0,0 0 0 0 0,-1 0 0 0 0,1 1 1 0 0,0-1-1 0 0,0 1 0 0 0,0-1 0 0 0,0 1 0 0 0,0 0 1 0 0,0 0-1 0 0,1 0 0 0 0,3-1 0 0 0,-6 2 4 0 0,1 0-1 0 0,0 0 1 0 0,-1 0-1 0 0,1 0 1 0 0,-1 0-1 0 0,1 0 1 0 0,0 0-1 0 0,-1 0 1 0 0,1 1 0 0 0,-1-1-1 0 0,1 0 1 0 0,0 1-1 0 0,-1-1 1 0 0,1 0-1 0 0,-1 1 1 0 0,1-1-1 0 0,-1 0 1 0 0,1 1-1 0 0,-1-1 1 0 0,0 1-1 0 0,1-1 1 0 0,-1 1 0 0 0,1-1-1 0 0,-1 1 1 0 0,0-1-1 0 0,0 1 1 0 0,1 1-1 0 0,6 15 233 0 0,14 59 24 0 0,-19-73-256 0 0,-2-3 37 0 0,10-17 6 0 0,-7 6-82 0 0,0 0 1 0 0,0 0-1 0 0,2 0 0 0 0,-1 1 0 0 0,1-1 0 0 0,1 1 0 0 0,0 0 0 0 0,8-10 0 0 0,-12 19 41 0 0,-1-1-1 0 0,0 1 1 0 0,0 0-1 0 0,1 0 0 0 0,-1 0 1 0 0,1 0-1 0 0,-1 0 1 0 0,1 1-1 0 0,-1-1 0 0 0,1 0 1 0 0,-1 1-1 0 0,1-1 1 0 0,0 1-1 0 0,-1-1 1 0 0,1 1-1 0 0,0 0 0 0 0,-1-1 1 0 0,1 1-1 0 0,0 0 1 0 0,-1 0-1 0 0,1 1 0 0 0,0-1 1 0 0,0 0-1 0 0,-1 0 1 0 0,1 1-1 0 0,0-1 0 0 0,-1 1 1 0 0,1 0-1 0 0,-1-1 1 0 0,1 1-1 0 0,-1 0 0 0 0,1 0 1 0 0,-1 0-1 0 0,1 0 1 0 0,-1 0-1 0 0,2 2 1 0 0,1 1 107 0 0,0 0 1 0 0,1 0 0 0 0,-2 0 0 0 0,1 1-1 0 0,0 0 1 0 0,-1 0 0 0 0,0 0 0 0 0,0 0 0 0 0,3 8-1 0 0,0 5 47 0 0,-3-8-117 0 0,0-1 0 0 0,9 18-1 0 0,-11-26-125 0 0,0 0 0 0 0,-1 0 0 0 0,1 0 0 0 0,0 0 0 0 0,0 0 0 0 0,0 0 0 0 0,0 0 0 0 0,1-1 0 0 0,-1 1 0 0 0,2 1 0 0 0,-2-2-62 0 0,4 3-351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8:15.602"/>
    </inkml:context>
    <inkml:brush xml:id="br0">
      <inkml:brushProperty name="width" value="0.05" units="cm"/>
      <inkml:brushProperty name="height" value="0.05" units="cm"/>
      <inkml:brushProperty name="color" value="#E71224"/>
    </inkml:brush>
  </inkml:definitions>
  <inkml:trace contextRef="#ctx0" brushRef="#br0">1 98 15120 0 0,'0'0'340'0'0,"9"-5"1810"0"0,39-7 146 0 0,-41 10-2241 0 0,-1 1 0 0 0,0-2 0 0 0,1 1 1 0 0,-1 0-1 0 0,0-1 0 0 0,0 0 0 0 0,0-1 0 0 0,8-6 0 0 0,-13 9-44 0 0,1-1 0 0 0,-1 1 1 0 0,0 0-1 0 0,0-1 0 0 0,1 0 0 0 0,-1 1 0 0 0,0-1 0 0 0,-1 0 0 0 0,1 1 1 0 0,0-1-1 0 0,0 0 0 0 0,-1 0 0 0 0,1 0 0 0 0,-1 1 0 0 0,0-1 0 0 0,1 0 1 0 0,-1 0-1 0 0,0 0 0 0 0,0 0 0 0 0,0 0 0 0 0,-1-3 0 0 0,1 5-16 0 0,0-1-1 0 0,-1 0 1 0 0,1 1-1 0 0,0-1 0 0 0,-1 1 1 0 0,1-1-1 0 0,-1 1 1 0 0,1-1-1 0 0,-1 1 0 0 0,1-1 1 0 0,-1 1-1 0 0,1-1 1 0 0,-1 1-1 0 0,0 0 0 0 0,1-1 1 0 0,-1 1-1 0 0,1 0 1 0 0,-1-1-1 0 0,0 1 0 0 0,1 0 1 0 0,-1 0-1 0 0,0 0 0 0 0,0 0 1 0 0,1-1-1 0 0,-1 1 1 0 0,0 0-1 0 0,1 0 0 0 0,-1 0 1 0 0,0 1-1 0 0,0-1 1 0 0,-19 5-94 0 0,15-2 88 0 0,-1 1 1 0 0,1-1-1 0 0,0 1 0 0 0,0 1 0 0 0,1-1 0 0 0,-1 1 0 0 0,1-1 0 0 0,0 1 0 0 0,0 1 0 0 0,0-1 0 0 0,1 0 0 0 0,-5 11 0 0 0,5-9 58 0 0,1-1 0 0 0,-1 0-1 0 0,1 0 1 0 0,0 1 0 0 0,1-1-1 0 0,0 1 1 0 0,0 0-1 0 0,0-1 1 0 0,1 1 0 0 0,0 0-1 0 0,0-1 1 0 0,1 9-1 0 0,0-13-27 0 0,0 1 0 0 0,0-1 0 0 0,0 1 0 0 0,0-1 1 0 0,0 0-1 0 0,0 1 0 0 0,0-1 0 0 0,1 0 0 0 0,-1 0 0 0 0,1 0 0 0 0,0 0 0 0 0,-1 0 0 0 0,1 0 0 0 0,0-1 0 0 0,0 1 0 0 0,0-1 0 0 0,1 1 0 0 0,-1-1 0 0 0,0 0 0 0 0,0 0 0 0 0,1 0 0 0 0,-1 0 0 0 0,1 0 0 0 0,-1 0 0 0 0,1 0 0 0 0,-1-1 0 0 0,1 0 0 0 0,-1 1 0 0 0,5-1 0 0 0,2 0-461 0 0,0 0 0 0 0,0-1 0 0 0,0 1 0 0 0,0-2 0 0 0,0 1 0 0 0,0-2 0 0 0,10-2 0 0 0,-5 0-6104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5:46:29.212"/>
    </inkml:context>
    <inkml:brush xml:id="br0">
      <inkml:brushProperty name="width" value="0.05" units="cm"/>
      <inkml:brushProperty name="height" value="0.05" units="cm"/>
      <inkml:brushProperty name="color" value="#849398"/>
      <inkml:brushProperty name="fitToCurve" value="1"/>
    </inkml:brush>
  </inkml:definitions>
  <inkml:trace contextRef="#ctx0" brushRef="#br0">4563 15141 7832 0 0,'0'-7'696'0'0,"2"0"-560"0"0,0-1-136 0 0,-1 0 0 0 0,1 3 1144 0 0,-1-2 200 0 0,-1 4 32 0 0,3-1 16 0 0,-3 4-368 0 0,0 0-64 0 0,0 0-25 0 0,-3 4 1 0 0,3 3-528 0 0,-1 1-112 0 0,-1 0-16 0 0,-1 4-8 0 0,3 1 72 0 0,-3 2 8 0 0,1 1 8 0 0,-1 4 0 0 0,1-2-40 0 0,-1 1 0 0 0,1 0-8 0 0,0 3 0 0 0,-1-3-120 0 0,0 2-16 0 0,2-2-8 0 0,-1-2 0 0 0,2-2-96 0 0,-3 0-72 0 0,6-1 96 0 0,-3-4-96 0 0,0 1 0 0 0,0-1-72 0 0,3-4-8 0 0,0-2-5912 0 0,0 2-1183 0 0</inkml:trace>
  <inkml:trace contextRef="#ctx0" brushRef="#br0" timeOffset="1">10068 15138 10592 0 0,'0'0'944'0'0,"0"0"-752"0"0,0 0-192 0 0,0 0 0 0 0,2 3 600 0 0,-2 0 80 0 0,2 0 24 0 0,1 2 0 0 0,-2-3 64 0 0,2 1 8 0 0,0 0 7 0 0,0 2 1 0 0,-3-1-240 0 0,7 3-56 0 0,-3 0-8 0 0,2 1 0 0 0,-3 0-128 0 0,3 1-32 0 0,-2-2-8 0 0,-1 4 0 0 0,1-2-16 0 0,-1 2 0 0 0,0-1 0 0 0,-1 2 0 0 0,-2-2-104 0 0,0 2-32 0 0,0-2 0 0 0,-2-1 0 0 0,-1 4-96 0 0,1-2-64 0 0,-5 1 64 0 0,0-2-64 0 0,1 2-600 0 0,-4-1-152 0 0,-1 0-32 0 0,-2-3-4831 0 0,0 0-969 0 0</inkml:trace>
  <inkml:trace contextRef="#ctx0" brushRef="#br0" timeOffset="2">9799 15261 9672 0 0,'-3'-6'424'0'0,"1"4"96"0"0,0-3-416 0 0,1 3-104 0 0,-1-4 0 0 0,0 2 0 0 0,-1 1 1000 0 0,0 2 184 0 0,-3-2 32 0 0,3 1 0 0 0,-1 2-416 0 0,-3 0-97 0 0,1 0-7 0 0,-1 0-8 0 0,1 4-320 0 0,-1-2-64 0 0,2 4-16 0 0,-2-2 0 0 0,0 1-160 0 0,-1 3-32 0 0,1-2 0 0 0,2 1-8 0 0,1 0 32 0 0,0 0 8 0 0,0 1 0 0 0,4-1 0 0 0,0 0-64 0 0,0-1 0 0 0,2-1-64 0 0,0 1 96 0 0,2-2-96 0 0,-1-1 0 0 0,0 0 0 0 0,0 0 0 0 0,2-3-120 0 0,1 2 32 0 0,-2-4 8 0 0,2 1 0 0 0,0-2-112 0 0,1 0-16 0 0,2-1-8 0 0,-1-2 0 0 0,-3 1-8 0 0,1 0 0 0 0,2-1 0 0 0,-1-1 0 0 0,-4-1 144 0 0,1 0 80 0 0,0 0-96 0 0,-1-1 96 0 0,1 0 0 0 0,-3-1 0 0 0,1-1 64 0 0,1 0-64 0 0,-3 0 128 0 0,2 0-32 0 0,-2 0 0 0 0,3 4 0 0 0,-3-1 8 0 0,0-1 0 0 0,0 3 0 0 0,0 1 0 0 0,2 0-16 0 0,-2 5-8 0 0,0 0 0 0 0,0 0 0 0 0,0 0-80 0 0,0 0 0 0 0,0 0 0 0 0,0 7 64 0 0,-2-4 16 0 0,2 5 0 0 0,0 1 0 0 0,-3 1 0 0 0,1 2-16 0 0,0 1 0 0 0,-1 0 0 0 0,0 0 0 0 0,1-1-64 0 0,1 2 96 0 0,-1-4-96 0 0,0 3 96 0 0,2-3-96 0 0,0 0 64 0 0,0 0-64 0 0,0-1 64 0 0,4-4-64 0 0,-1 1-112 0 0,0 0 24 0 0,2-1 8 0 0,2-2-1008 0 0,-2-2-208 0 0,2 0-40 0 0</inkml:trace>
  <inkml:trace contextRef="#ctx0" brushRef="#br0" timeOffset="3">539 15154 12528 0 0,'-10'1'272'0'0,"3"1"56"0"0,3 0 16 0 0,-4 3 8 0 0,-1 1-280 0 0,0 1-72 0 0,3 3 0 0 0,1 1 0 0 0,3 3 0 0 0,-3 0 0 0 0,-7 2 0 0 0,1 2 0 0 0,6 2 0 0 0,-2 0 0 0 0,-3 1-72 0 0,4 0 72 0 0,-1-2 104 0 0,4 1 56 0 0,0-4 0 0 0,0 2 8 0 0,2-3 16 0 0,1 0 0 0 0,1-1 0 0 0,3-1 0 0 0,-2-3 8 0 0,5 2 0 0 0,2-2 0 0 0,1-3 0 0 0,-3-4-448 0 0,0 2-80 0 0,2-2-16 0 0</inkml:trace>
  <inkml:trace contextRef="#ctx0" brushRef="#br0" timeOffset="4">7580 15179 4608 0 0,'0'0'200'0'0,"0"0"48"0"0,0 0-248 0 0,0 0 0 0 0,0 0 0 0 0,0 0 0 0 0,0 0 2232 0 0,3 1 392 0 0,-2 4 88 0 0,2-1 8 0 0,-2 0-1832 0 0,1 4-377 0 0,0-2-63 0 0,-2 2-24 0 0,0 0-32 0 0,0 0-8 0 0,2 1 0 0 0,-2 0 0 0 0,0-2-208 0 0,0 2-48 0 0,0-1 0 0 0,0 1-8 0 0,0-2-120 0 0,3 1 64 0 0,-3-1-64 0 0,0 1 0 0 0,1-1-160 0 0,-1-1-88 0 0,2-2-8 0 0,-2 1-8 0 0,0-2-504 0 0,0-3-104 0 0,0 0-23 0 0,0 0-1 0 0</inkml:trace>
  <inkml:trace contextRef="#ctx0" brushRef="#br0" timeOffset="5">3223 15376 12528 0 0,'0'0'552'0'0,"0"0"120"0"0,0 0-544 0 0,0 0-128 0 0,0 0 0 0 0,0 0 0 0 0,0 0 152 0 0,0 0 0 0 0,0 0 0 0 0,-2 2 0 0 0,1 0 48 0 0,1 3 16 0 0,-2-2 0 0 0,2 2 0 0 0,0-1 8 0 0,2-1 0 0 0,-2 2 0 0 0,1-1 0 0 0,1 0-96 0 0,-1 0-9 0 0,3-2-7 0 0,-1 3 0 0 0,0-2-112 0 0,3 1 0 0 0,1-4 64 0 0,-3 3-64 0 0,3-2-104 0 0,1-1-48 0 0,-4-1-7 0 0,3 1-1 0 0,0-3-112 0 0,-2 0-24 0 0,-2 1-8 0 0,2-1 0 0 0,-1-2 232 0 0,1 2 72 0 0,-2-2 0 0 0,0 1 0 0 0,1 0 216 0 0,-2-1 96 0 0,-2 3 16 0 0,3-3 8 0 0,-3 5 87 0 0,1-3 25 0 0,-1 1 0 0 0,0 2 0 0 0,0 0-224 0 0,0 0-32 0 0,0 0-16 0 0,0 0 0 0 0,0 0-16 0 0,0 3 0 0 0,-1 2 0 0 0,2-1 0 0 0,-1 3-64 0 0,0-2-8 0 0,0 1-8 0 0,0 0 0 0 0,3 0 16 0 0,-1 1 0 0 0,0 0 0 0 0,1-1 0 0 0,1-3-96 0 0,-1 4 0 0 0,2-4 0 0 0,-2 1-88 0 0,0-1 88 0 0,3 1 0 0 0,-2-3 0 0 0,1-1 0 0 0,1 0-120 0 0,-1-1-8 0 0,0-3 0 0 0,1 3 0 0 0,-2-3 8 0 0,2-1 0 0 0,1-2 0 0 0,-1 2 0 0 0,-1-1 120 0 0,0-2-88 0 0,0 1 88 0 0,-3-3-80 0 0,3 1 80 0 0,-3-3 128 0 0,2-1-32 0 0,-1 1-8 0 0,-1-4 8 0 0,1 2 8 0 0,-1-3 0 0 0,0 1 0 0 0,-1-2 56 0 0,1 3 0 0 0,0 0 8 0 0,1 0 0 0 0,-3 3 0 0 0,1 2 0 0 0,1 0 0 0 0,2 3 0 0 0,-2 1-8 0 0,-1 0-8 0 0,-1 3 0 0 0,2 0 0 0 0,-2 3-152 0 0,0 0 80 0 0,0 0-80 0 0,0 0 64 0 0,0 5-64 0 0,2 0 0 0 0,-1 2 72 0 0,-1 1-72 0 0,0 2 0 0 0,0 0 64 0 0,0 2-64 0 0,-1-1 0 0 0,1 4 0 0 0,-2-4 0 0 0,4 4 0 0 0,-2-2 64 0 0,0 1-64 0 0,0 0 0 0 0,0-3 0 0 0,1 0 64 0 0,1 0-64 0 0,0-3-104 0 0,-2 0 24 0 0,2 0 8 0 0,-2-3-272 0 0,3 0-48 0 0,-3-1-16 0 0,0-4-5103 0 0,0 0-1025 0 0</inkml:trace>
  <inkml:trace contextRef="#ctx0" brushRef="#br0" timeOffset="6">4926 15219 3224 0 0,'0'0'288'0'0,"0"-4"-288"0"0,-1-1 0 0 0,1 2 0 0 0,0-2 1760 0 0,0 2 304 0 0,0-1 56 0 0,0 3 16 0 0,0 1-1152 0 0,0 0-232 0 0,0 0-48 0 0,0 0 0 0 0,-7 0-280 0 0,3 3-48 0 0,6 1-16 0 0,-2 3 0 0 0,0 3-208 0 0,-2-1-49 0 0,1 1-7 0 0,1 0 0 0 0,1 0 48 0 0,1 4 8 0 0,0 0 0 0 0,-1-2 0 0 0,-1 1-64 0 0,-1 1-16 0 0,1-1 0 0 0,-2-3 0 0 0,2 3-72 0 0,0-2 64 0 0,0 0-64 0 0,0-2 64 0 0,0-1-64 0 0,0-3 64 0 0,0-1-64 0 0,2 1 64 0 0,-2-2 56 0 0,0-3 8 0 0,0 0 0 0 0,0 0 0 0 0,0 0-8 0 0,0 0 0 0 0,-2-4 0 0 0,2-2 0 0 0,2 0-24 0 0,-1-2-8 0 0,1 0 0 0 0,0 1 0 0 0,1-2-88 0 0,0 2 64 0 0,1-1-64 0 0,1 0 64 0 0,-2 0-64 0 0,4 2 0 0 0,-2 0 0 0 0,0 0 64 0 0,0 2-64 0 0,0 0 0 0 0,0 2 0 0 0,0 0 0 0 0,-5 2 0 0 0,2 2 0 0 0,2 0 0 0 0,0 2 0 0 0,0 2 0 0 0,-1-1 0 0 0,-2 0 0 0 0,2 1 0 0 0,-2 0 0 0 0,-1 1 0 0 0,1 1 0 0 0,2 1 0 0 0,-1 1 0 0 0,0-3-136 0 0,2 1 32 0 0,-3 1 8 0 0,2-2-376 0 0,-1 1-72 0 0,1-2-8 0 0,1 0-4183 0 0,-1-2-841 0 0</inkml:trace>
  <inkml:trace contextRef="#ctx0" brushRef="#br0" timeOffset="7">3789 15225 5064 0 0,'0'-10'224'0'0,"0"6"48"0"0,2 0-272 0 0,-2 1 0 0 0,2-2 0 0 0,-2 5 0 0 0,0 0 1832 0 0,0 0 312 0 0,0 0 64 0 0,0 0 16 0 0,0 0-1408 0 0,0 0-280 0 0,0 0-56 0 0,2 7-16 0 0,-2-2-49 0 0,0 4-15 0 0,1-1 0 0 0,-1 2 0 0 0,0 2-112 0 0,0-1-16 0 0,0 2-8 0 0,0-1 0 0 0,2 1-8 0 0,-2 0 0 0 0,1 1 0 0 0,-1-1 0 0 0,3-1-256 0 0,-3 0 0 0 0,0-1 0 0 0,1 1 0 0 0,0-4-240 0 0,1 0-48 0 0,-2-1-16 0 0,0-1 0 0 0,2-2-328 0 0,-2 3-64 0 0,0-6-8 0 0,0-1-3879 0 0,0 0-777 0 0</inkml:trace>
  <inkml:trace contextRef="#ctx0" brushRef="#br0" timeOffset="8">5474 15308 8752 0 0,'0'-3'776'0'0,"0"3"-616"0"0,0-3-160 0 0,0 3 0 0 0,0-6 992 0 0,-2 3 160 0 0,0 0 40 0 0,-2 0 8 0 0,1 0-464 0 0,-1 0-88 0 0,2 2-16 0 0,-2-2-9 0 0,1 1-175 0 0,0 2-32 0 0,-3 0 0 0 0,1 2-8 0 0,0-2-192 0 0,1 4-40 0 0,-4 0-8 0 0,1 0 0 0 0,1 0-8 0 0,1 2 0 0 0,-1 2 0 0 0,2-2 0 0 0,-1 3-56 0 0,2-1-8 0 0,-1-1-8 0 0,2 1 0 0 0,2-1-88 0 0,-2-1 0 0 0,2 2 72 0 0,2-1-72 0 0,-2 0 0 0 0,2-2 0 0 0,2 1 0 0 0,-1-2 0 0 0,2-2 0 0 0,-1 0 0 0 0,2-1 0 0 0,1-1 0 0 0,0 0 0 0 0,-3-1 0 0 0,1-3 0 0 0,1 0 0 0 0,-2 1-296 0 0,3-1-24 0 0,-1 0 0 0 0,-2-1 0 0 0,3-1 208 0 0,-2 0 40 0 0,-2 0 8 0 0,3 1 0 0 0,-4-5 64 0 0,0 0 0 0 0,1 2 0 0 0,1-3-64 0 0,-2 1 128 0 0,-1 0 24 0 0,2-2 8 0 0,-3 1 0 0 0,0 1 112 0 0,0 1 24 0 0,0-1 8 0 0,0 1 0 0 0,3 2-240 0 0,-3 0 0 0 0,0 1 0 0 0,0 2 0 0 0,2 1 96 0 0,-2 3-24 0 0,0 0-8 0 0,0 0 0 0 0,0 0-64 0 0,0 0 0 0 0,-2 6 0 0 0,2-2 0 0 0,-3 2 0 0 0,3 2 0 0 0,0 1 0 0 0,-3 1 0 0 0,2 0 0 0 0,-1 2 0 0 0,1-1 0 0 0,1 0 0 0 0,-3 0 0 0 0,2-1 64 0 0,1 1-64 0 0,1-3 64 0 0,-1 4-64 0 0,4-4 0 0 0,-1 2 0 0 0,3-3 0 0 0,-3 0-224 0 0,2 1-56 0 0,-3-2-8 0 0,4-1-4991 0 0,0-1-993 0 0</inkml:trace>
  <inkml:trace contextRef="#ctx0" brushRef="#br0" timeOffset="9">7509 15274 11256 0 0,'-8'-2'496'0'0,"8"2"112"0"0,0 0-488 0 0,0 0-120 0 0,0 0 0 0 0,0 0 0 0 0,0 0 520 0 0,0 0 88 0 0,0 0 8 0 0,6-1 8 0 0,0 1-152 0 0,0-2-32 0 0,2 2-8 0 0,-1 0-1 0 0,1 0-191 0 0,-1 2-40 0 0,0-2-8 0 0,3 0 0 0 0,-3 0-192 0 0,0 0 64 0 0,1 0-64 0 0,0 0 0 0 0,0 1 0 0 0,0-1 0 0 0,-1 0 64 0 0,-1 0-64 0 0,-1 0 0 0 0,1 0 80 0 0,0 0-80 0 0,0-1 80 0 0,-1 1-80 0 0,1-2 0 0 0,-2 1 0 0 0,0 0 0 0 0,-4 1 168 0 0,0 0 24 0 0,4-3 0 0 0,-2 1 0 0 0,-2 2 96 0 0,0 0 32 0 0,2-2 0 0 0,-2 2 0 0 0,0 0-56 0 0,0 0-8 0 0,0 0 0 0 0,0 0 0 0 0,0 0-88 0 0,0 0-16 0 0,0 0-8 0 0,0 4 0 0 0,2 0-144 0 0,-2 2 64 0 0,0-1-64 0 0,1 0 0 0 0,-1 2 96 0 0,2 0-32 0 0,-2 0 0 0 0,2 0-64 0 0,-2 1 120 0 0,2-1-32 0 0,-1 0-8 0 0,-1 0 0 0 0,2-2-168 0 0,0-1-32 0 0,1-1-8 0 0,-1 0 0 0 0,-2-3-24 0 0,3 3-8 0 0,1-1 0 0 0,1-2 0 0 0,-2 0-800 0 0,-3 0-168 0 0,0 0-32 0 0,4-4-6031 0 0</inkml:trace>
  <inkml:trace contextRef="#ctx0" brushRef="#br0" timeOffset="10">7699 15213 1840 0 0,'0'0'160'0'0,"0"0"-160"0"0,-2-4 0 0 0,2 4 0 0 0,0 0 2320 0 0,0 0 432 0 0,0 0 80 0 0,0 0 16 0 0,0 0-2264 0 0,0 0-456 0 0,0 0-128 0 0,0 0 0 0 0,0 0 80 0 0,4 4-80 0 0,-1 0 64 0 0,0 0-3680 0 0,1 1-744 0 0</inkml:trace>
  <inkml:trace contextRef="#ctx0" brushRef="#br0" timeOffset="11">9882 15268 1376 0 0,'0'0'128'0'0,"0"0"-128"0"0,0 0 0 0 0,0 0 0 0 0,0 0 1872 0 0,0 0 352 0 0,0 0 72 0 0,2 4 8 0 0,-2-4-1304 0 0,2 4-264 0 0,-2-4-48 0 0,3 4-16 0 0,1-1-104 0 0,-1 0-24 0 0,0 0-8 0 0,1-1 0 0 0,1 1-152 0 0,-2-2-32 0 0,2-1-9 0 0,-1 0 1 0 0,1 0-160 0 0,-1 0-32 0 0,3 0-8 0 0,-1 0 0 0 0,-4-1-48 0 0,4-2 0 0 0,-1-1-8 0 0,-1 2 0 0 0,1-2-88 0 0,-2 2 0 0 0,-2-5 0 0 0,1 3 64 0 0,1 0-64 0 0,-3-3 0 0 0,0 2 0 0 0,0 0 0 0 0,0-2 0 0 0,-1 3 0 0 0,-3-3 0 0 0,2 3 0 0 0,0 0 120 0 0,-3 0-24 0 0,-1 0 0 0 0,1 2 0 0 0,-1 2 96 0 0,0 0 8 0 0,2 2 8 0 0,-3-1 0 0 0,0 4-64 0 0,2 1-16 0 0,2-2 0 0 0,-1 4 0 0 0,1-2-32 0 0,-1 3-16 0 0,1-2 0 0 0,1 2 0 0 0,1-1-16 0 0,-1-1-64 0 0,2 1 96 0 0,0-3-32 0 0,0 1 8 0 0,2 1 0 0 0,1-3 0 0 0,0 1 0 0 0,1 1-72 0 0,1-2 0 0 0,2-1 72 0 0,-1-2-72 0 0,2 2 0 0 0,3-1 0 0 0,-3-2-96 0 0,3 1 32 0 0,-2-1-448 0 0,2-1-80 0 0,2-1-16 0 0,-1-1-6959 0 0</inkml:trace>
  <inkml:trace contextRef="#ctx0" brushRef="#br0" timeOffset="12">8699 15271 6912 0 0,'0'-4'608'0'0,"1"1"-480"0"0,-2 0-128 0 0,2-1 0 0 0,-1 0 1080 0 0,3 1 192 0 0,-3 3 40 0 0,0 0 0 0 0,0 0-624 0 0,0 0-128 0 0,0 0-24 0 0,0 0-8 0 0,0 0-64 0 0,0 0-16 0 0,3 3 0 0 0,-2 3-1 0 0,1-1-135 0 0,0 2-32 0 0,0 0-8 0 0,-2 0 0 0 0,0 1-128 0 0,1-1-24 0 0,-2 0-8 0 0,1 0 0 0 0,0 0-40 0 0,0 0-8 0 0,0-1 0 0 0,0 1 0 0 0,0-3-64 0 0,0 0 64 0 0,0-4-64 0 0,0 3 64 0 0,0-3-64 0 0,0 0 96 0 0,0 0-96 0 0,0 0 96 0 0,0 0-96 0 0,0 0 96 0 0,-2-2-96 0 0,2-3 96 0 0,-2 0-96 0 0,2-1 64 0 0,-2-2-64 0 0,2 1 64 0 0,0 0-64 0 0,0-3 64 0 0,0 1-64 0 0,0 1 64 0 0,4-3-64 0 0,-2 1 0 0 0,1 1 0 0 0,0 0 0 0 0,0 2 0 0 0,3 0 0 0 0,-4 2 0 0 0,4 2 0 0 0,0-1-80 0 0,-1 3-32 0 0,1-1-8 0 0,0 2 0 0 0,0 0-344 0 0,-2 2-72 0 0,3 1-8 0 0,0 0-6487 0 0</inkml:trace>
  <inkml:trace contextRef="#ctx0" brushRef="#br0" timeOffset="13">9287 15250 6448 0 0,'0'0'576'0'0,"0"0"-464"0"0,0 0-112 0 0,0 0 0 0 0,0 0 1440 0 0,0 0 272 0 0,0 0 48 0 0,0 0 16 0 0,0 0-1104 0 0,0 0-216 0 0,-2 3-40 0 0,2 1-16 0 0,-3 1-80 0 0,3-1-8 0 0,-2 1-9 0 0,2-1 1 0 0,-3 2-72 0 0,2 0-8 0 0,-1-2-8 0 0,1 3 0 0 0,1-3-88 0 0,0 2-8 0 0,-3-1-8 0 0,3-1 0 0 0,0-1-112 0 0,0-3 0 0 0,0 0 0 0 0,0 0 0 0 0,0 0 0 0 0,0 0 0 0 0,0 0 0 0 0,0 0 0 0 0,0 0 0 0 0,0 0-128 0 0,0 0 24 0 0,0 0 8 0 0,0-3-72 0 0,6-1-16 0 0,-5 1 0 0 0,4-4 0 0 0,-5 2 64 0 0,6 0 16 0 0,-3-1 0 0 0,2 0 0 0 0,-1 0 40 0 0,0 0 64 0 0,2 2-104 0 0,-1-2 40 0 0,0 2 64 0 0,0 0 0 0 0,0 2 0 0 0,0-1-64 0 0,-2 0 64 0 0,1 3 72 0 0,-4 0-8 0 0,3 0-64 0 0,1 3 112 0 0,-4-3-32 0 0,2 4-8 0 0,1-1 0 0 0,-3-3-8 0 0,2 4-64 0 0,-2 1 96 0 0,0-2-32 0 0,0 1-64 0 0,0-1 0 0 0,0-3 0 0 0,0 4 64 0 0,-2-1-64 0 0,2-3 64 0 0,0 0-64 0 0,-3 4 64 0 0,3-4-64 0 0,0 0 0 0 0,0 0 0 0 0,0 0 64 0 0,0 0-64 0 0,0 0 0 0 0,0 0 0 0 0,0 0 0 0 0,0 0 0 0 0,0-4 0 0 0,0 0 0 0 0,3 0 0 0 0,-1-1 64 0 0,0 1-64 0 0,0-3 64 0 0,2 3-64 0 0,-1 0 128 0 0,0-3-8 0 0,2 3-8 0 0,-2 0 0 0 0,1-1 0 0 0,1 3 0 0 0,-2 0 0 0 0,1-1 0 0 0,1 3 56 0 0,-2 0 16 0 0,2 1 0 0 0,-1 3 0 0 0,1-3-40 0 0,-2 2-8 0 0,1 1 0 0 0,-2 1 0 0 0,1-1-136 0 0,0 1 0 0 0,-2 1 64 0 0,2 0-64 0 0,0 0 0 0 0,-2-2 0 0 0,2 2 0 0 0,-1 0 0 0 0,1-1-120 0 0,1 0-48 0 0,0 0-16 0 0,-4 1 0 0 0,3 0-1120 0 0,0-1-224 0 0</inkml:trace>
  <inkml:trace contextRef="#ctx0" brushRef="#br0" timeOffset="14">8803 15284 3224 0 0,'0'0'136'0'0,"0"0"40"0"0,0 0-176 0 0,0 0 0 0 0,0 0 0 0 0,4 3 0 0 0,-4-3 1672 0 0,1 4 304 0 0,-1-4 56 0 0,3 1 16 0 0,1 1-1304 0 0,1-1-256 0 0,-1-1-48 0 0,-2 0-16 0 0,4 0-64 0 0,-1 0-8 0 0,0-1-8 0 0,0-1 0 0 0,0 1-192 0 0,-1-1-40 0 0,0 0-8 0 0,1-1 0 0 0,-3 0-40 0 0,3 1-64 0 0,-4-1 88 0 0,2-1-88 0 0,0 0 152 0 0,-3-1-24 0 0,0 1-8 0 0,0-1 0 0 0,0 1-56 0 0,0-2 0 0 0,0 2-64 0 0,-3-1 96 0 0,3 2 192 0 0,-3 0 39 0 0,1 1 9 0 0,-2-1 0 0 0,1 3 16 0 0,-1-3 8 0 0,0 3 0 0 0,-2 3 0 0 0,1-3-136 0 0,1 3-32 0 0,-4 2-8 0 0,1 0 0 0 0,1 1-88 0 0,-1 1-8 0 0,2 2-8 0 0,0 0 0 0 0,0-1 48 0 0,2 0 16 0 0,-1 2 0 0 0,2-2 0 0 0,1 2-48 0 0,2-1 0 0 0,4-3-8 0 0,-3 2 0 0 0,4-1-88 0 0,0 0 80 0 0,1-3-80 0 0,3 0 80 0 0,0 1-80 0 0,2-2-96 0 0,1-3 16 0 0,3 0-5503 0 0,0 0-1105 0 0</inkml:trace>
  <inkml:trace contextRef="#ctx0" brushRef="#br0" timeOffset="15">8609 15239 11144 0 0,'-3'-4'488'0'0,"2"0"112"0"0,-1 1-480 0 0,-2 2-120 0 0,3 0 0 0 0,-3-1 0 0 0,0 1 416 0 0,-1 1 56 0 0,2 1 8 0 0,-1 1 8 0 0,-2-1-24 0 0,0 3-8 0 0,-1 0 0 0 0,3 0 0 0 0,-4 3-152 0 0,1-2-33 0 0,3 1-7 0 0,-1 2 0 0 0,-1-3-48 0 0,1 3-16 0 0,2 0 0 0 0,1 0 0 0 0,0 0-104 0 0,2 0-32 0 0,0-2 0 0 0,4 1 0 0 0,-2-3-64 0 0,2 2 0 0 0,2-2 0 0 0,-3 0 0 0 0,2-2 0 0 0,0 0 0 0 0,0-2 0 0 0,3-2 0 0 0,-4 1 0 0 0,1 0 0 0 0,-1-3 0 0 0,2 3 0 0 0,-1-2 0 0 0,-2-1 0 0 0,2-2 0 0 0,0 0 0 0 0,-1 1-72 0 0,-1-1 72 0 0,-1 1-96 0 0,0-3 96 0 0,-2 1 0 0 0,0 0 0 0 0,-2-2 96 0 0,2 2-24 0 0,-2-1-72 0 0,2 1 0 0 0,-1 1 0 0 0,-1 2 0 0 0,0-1 0 0 0,2 3 80 0 0,0 2-16 0 0,0 0-64 0 0,0 0 104 0 0,0 0-32 0 0,0 0-8 0 0,0 0 0 0 0,0 0-64 0 0,0 5 0 0 0,2 1 0 0 0,0 0 64 0 0,-2 1-64 0 0,1 1 64 0 0,3-1-64 0 0,-2 2 64 0 0,1-2-64 0 0,0 1 0 0 0,0 0 0 0 0,0 0 0 0 0,3-1-184 0 0,-1 0-24 0 0,0-1-8 0 0,1 0 0 0 0,0 0-1160 0 0,-2-2-223 0 0,7 3-57 0 0,-5-4-3880 0 0</inkml:trace>
  <inkml:trace contextRef="#ctx0" brushRef="#br0" timeOffset="16">8125 15242 10192 0 0,'-4'-5'448'0'0,"2"2"96"0"0,0 2-432 0 0,2 1-112 0 0,0-3 0 0 0,-3 1 0 0 0,-1 1 224 0 0,3-1 16 0 0,1 2 8 0 0,-4-2 0 0 0,3 2 120 0 0,1 0 24 0 0,0 0 8 0 0,-3 2 0 0 0,-1 1-192 0 0,1-1-40 0 0,-1 1-8 0 0,3-1 0 0 0,-1 3-24 0 0,0-1-8 0 0,-1 1 0 0 0,1-1 0 0 0,2 0 80 0 0,0 2 16 0 0,-2-2 0 0 0,-1 2 0 0 0,3-1-224 0 0,3 0 0 0 0,-3 0 0 0 0,2-1 0 0 0,0 0 96 0 0,1 0 8 0 0,1-2 0 0 0,1 3 0 0 0,-2 0-40 0 0,1-2-1 0 0,2 1-63 0 0,1 1 96 0 0,-2 0-32 0 0,1 0 0 0 0,-2 2-64 0 0,3-3 96 0 0,-1 0-96 0 0,-1-1 0 0 0,-1 0 64 0 0,1 0-64 0 0,-1 0 80 0 0,-1 0-8 0 0,-3-3 0 0 0,0 0 0 0 0,0 0 256 0 0,-4 3 56 0 0,-2 0 0 0 0,2-2 8 0 0,-5 1-88 0 0,3-2-16 0 0,-1-2-8 0 0,-1 2 0 0 0,-6-1-104 0 0,3-1-16 0 0,-3 1-8 0 0,1 1 0 0 0,-5-2-280 0 0,1 1-64 0 0,-4 1 0 0 0,1 0-7791 0 0</inkml:trace>
  <inkml:trace contextRef="#ctx0" brushRef="#br0" timeOffset="17">977 15229 7832 0 0,'0'0'696'0'0,"0"0"-560"0"0,4-3-136 0 0,-4 3 0 0 0,0 0 1120 0 0,0 0 200 0 0,0 0 40 0 0,0 0 8 0 0,0 0-744 0 0,-2 4-144 0 0,0 1-32 0 0,2 2-8 0 0,0 1-144 0 0,0-1-24 0 0,0 0-9 0 0,0 5 1 0 0,0-2 72 0 0,0 2 16 0 0,0-2 0 0 0,0 2 0 0 0,2 2-208 0 0,-2-3-40 0 0,-2 2-8 0 0,2-1 0 0 0,2-1-96 0 0,0 0 0 0 0,-1-3 0 0 0,2 3 0 0 0,-2-3-128 0 0,0-1-56 0 0,4 1-8 0 0,-3-3 0 0 0,2 0-1248 0 0,-3 0-255 0 0,6 1-57 0 0,-7-6-8 0 0</inkml:trace>
  <inkml:trace contextRef="#ctx0" brushRef="#br0" timeOffset="18">7796 15299 13416 0 0,'-3'-2'288'0'0,"1"2"64"0"0,0 2 16 0 0,2-2 16 0 0,-2 1-304 0 0,1 2-80 0 0,-2 0 0 0 0,3-2 0 0 0,-2 4 456 0 0,2-3 80 0 0,0-2 7 0 0,-2 6 9 0 0,2-2-56 0 0,0 1-16 0 0,2 1 0 0 0,-1-1 0 0 0,-1-5-192 0 0,1 4-32 0 0,3-2-16 0 0,0 3 0 0 0,-1-2-240 0 0,2 0 0 0 0,-1 0 0 0 0,0-1 0 0 0,2-1 64 0 0,-1-1-64 0 0,-1-1 0 0 0,3 1 0 0 0,-3-3 0 0 0,2 0 0 0 0,-2-1 0 0 0,1 0 0 0 0,0 0-88 0 0,-2-3 16 0 0,0 2 0 0 0,0-3 0 0 0,-2-2 72 0 0,1 2 0 0 0,-1-1 0 0 0,-1 0 0 0 0,0 0 0 0 0,0 0 0 0 0,-1 1-72 0 0,-2 1 72 0 0,-2 0 0 0 0,1 0 0 0 0,-1 4 0 0 0,0-2 0 0 0,-2 1-176 0 0,1 3 24 0 0,0 1 8 0 0,1 0 0 0 0,1 4 144 0 0,-2 0 0 0 0,1 0 0 0 0,0 1 72 0 0,-1 1-208 0 0,0 1-48 0 0,2 2-8 0 0,0 1 0 0 0,0-3 64 0 0,1 0 16 0 0,0 1 0 0 0,3-1 0 0 0,0 1-720 0 0,3 2-135 0 0,-1-5-33 0 0,1 2-8 0 0</inkml:trace>
  <inkml:trace contextRef="#ctx0" brushRef="#br0" timeOffset="19">9619 15274 8752 0 0,'0'0'776'0'0,"-2"-3"-616"0"0,1-1-160 0 0,-1 0 0 0 0,1-1 896 0 0,-1 2 144 0 0,0-1 32 0 0,-2-1 8 0 0,1 1-304 0 0,-1 2-56 0 0,2 1-16 0 0,-2-3-1 0 0,1 4-127 0 0,-1-1-32 0 0,0 1-8 0 0,-2 1 0 0 0,1 2-248 0 0,1-1-40 0 0,0 0-16 0 0,-1 3 0 0 0,0 1-168 0 0,-1-1-64 0 0,2 1 0 0 0,-1 0 72 0 0,1 0 0 0 0,1 1 0 0 0,1 0 0 0 0,1-2 0 0 0,-1 3-72 0 0,2-2-88 0 0,-2 1 24 0 0,4-2 0 0 0,0-1 64 0 0,1 1 88 0 0,-1-1-24 0 0,1-1 0 0 0,-1-1-64 0 0,-2-2 0 0 0,0 0 0 0 0,5 2 0 0 0,-1-2 0 0 0,2-2-96 0 0,-1 0 16 0 0,0-1 8 0 0,0 0-184 0 0,0-1-32 0 0,-2-1 0 0 0,0 3-8 0 0,1-4 192 0 0,-1-1 40 0 0,-1 2 64 0 0,0-2-104 0 0,-2 2 104 0 0,1-2 0 0 0,-1 2 72 0 0,0-2-72 0 0,0 2 128 0 0,0-1-16 0 0,0-1-8 0 0,0 3 0 0 0,0 1 88 0 0,0 3 24 0 0,0 0 0 0 0,0 0 0 0 0,0 0-216 0 0,0 0-128 0 0,0 0 24 0 0,0 0 0 0 0,0 5 168 0 0,0 1 32 0 0,0-2 0 0 0,0 2 8 0 0,0 1-104 0 0,0-1-128 0 0,2 0 24 0 0,0 1 8 0 0,-2 1 24 0 0,4-4 8 0 0,-4 1 0 0 0,6 2 0 0 0,-5-3-936 0 0,5 0-184 0 0,-1 1-39 0 0,0-2-9 0 0</inkml:trace>
  <inkml:trace contextRef="#ctx0" brushRef="#br0" timeOffset="20">7898 15287 8288 0 0,'0'0'736'0'0,"0"0"-584"0"0,0 0-152 0 0,0 0 0 0 0,0 0 640 0 0,0 0 96 0 0,0 0 16 0 0,0 0 8 0 0,0 0-280 0 0,0 0-48 0 0,0 0-16 0 0,0 0 0 0 0,2 5 160 0 0,-2-1 24 0 0,1 2 8 0 0,1-2 0 0 0,-4 2-257 0 0,2 0-55 0 0,0-1-8 0 0,0 0 0 0 0,0-1-80 0 0,-1-1-16 0 0,1 2-8 0 0,-2 0 0 0 0,2-5-72 0 0,-1 2-16 0 0,-1-1 0 0 0,2-1 0 0 0,0 0-8 0 0,0 0-8 0 0,0 0 0 0 0,0 0 0 0 0,-1-1-16 0 0,1 1 0 0 0,0-2 0 0 0,-3-3 0 0 0,6-2-64 0 0,-3 2 80 0 0,1 2-80 0 0,2-4 80 0 0,-1 0-80 0 0,-1 1 64 0 0,3-2-64 0 0,1 0 64 0 0,-2 1 64 0 0,1 0 16 0 0,-1-1 0 0 0,0 3 0 0 0,3-1-64 0 0,-2 0-16 0 0,-1 2 0 0 0,2-1 0 0 0,-2 5-64 0 0,0-1 0 0 0,-3 1 0 0 0,0 0 0 0 0,4 0 0 0 0,0 1 0 0 0,-4-1 0 0 0,2 2 0 0 0,-2-2 0 0 0,0 7 0 0 0,2-1 0 0 0,-2 1 0 0 0,0-1 0 0 0,0 0 0 0 0,3 1 0 0 0,0 0 0 0 0,-3-1-80 0 0,0 1 80 0 0,3-1 0 0 0,0 0-72 0 0,3-2-240 0 0,-2 3-40 0 0,-4-4-16 0 0,4 4-4783 0 0,2-4-953 0 0</inkml:trace>
  <inkml:trace contextRef="#ctx0" brushRef="#br0" timeOffset="21">3951 15248 13304 0 0,'0'0'584'0'0,"-2"-2"128"0"0,2 2-568 0 0,0 0-144 0 0,0 0 0 0 0,-1-1 0 0 0,-1 1 96 0 0,-2 0 0 0 0,2 0-8 0 0,2 0 0 0 0,-1 3-24 0 0,-1 0 0 0 0,2-1 0 0 0,0 2 0 0 0,0 1-64 0 0,2 1 0 0 0,-1-2 0 0 0,3 1 0 0 0,-2 2-352 0 0,3-2-40 0 0,-2 1-8 0 0</inkml:trace>
  <inkml:trace contextRef="#ctx0" brushRef="#br0" timeOffset="22">6163 15257 7368 0 0,'0'0'656'0'0,"0"0"-528"0"0,-4-2-128 0 0,1 2 0 0 0,1 0 768 0 0,-1-1 128 0 0,-2 1 32 0 0,1 1 0 0 0,2 1-344 0 0,-4 1-64 0 0,-1 0-8 0 0,2 0-8 0 0,-1 1-208 0 0,1-2-40 0 0,-2 3 0 0 0,2-1-8 0 0,0 0 120 0 0,-1 3 24 0 0,5-2 8 0 0,-2 2 0 0 0,0-3-225 0 0,2 0-47 0 0,1 2 0 0 0,0-1-8 0 0,0 0-120 0 0,1 2 64 0 0,2-2-64 0 0,0-1 0 0 0,0-1 128 0 0,3 2-16 0 0,-1-3-8 0 0,-1 1 0 0 0,2-1 24 0 0,1 1 0 0 0,-1-2 0 0 0,1 2 0 0 0,-1-2-128 0 0,1 2 64 0 0,-2 0-64 0 0,2 0 0 0 0,0-1 80 0 0,-2 1-80 0 0,-1-1 80 0 0,2-1-80 0 0,-3 3 0 0 0,3-2 0 0 0,-3 0 0 0 0,-2 1 0 0 0,-1-3 0 0 0,0 0 0 0 0,0 4 0 0 0,0-4 0 0 0,-4 3 88 0 0,0 1-8 0 0,-3 0 0 0 0,1-2 0 0 0,-1 0 24 0 0,0 1 8 0 0,-3-2 0 0 0,4 2 0 0 0,-3-2-112 0 0,-2 2 0 0 0,-1-3 0 0 0,3 2 0 0 0,-3-2-952 0 0,2 1-232 0 0,0-1-55 0 0,1 0-9 0 0</inkml:trace>
  <inkml:trace contextRef="#ctx0" brushRef="#br0" timeOffset="23">7352 15335 12840 0 0,'0'0'280'0'0,"0"0"56"0"0,0 0 16 0 0,0 0 16 0 0,0 0-296 0 0,0 0-72 0 0,0 0 0 0 0,0 0 0 0 0,5 5 576 0 0,-3-1 96 0 0,0-1 16 0 0,-2 2 7 0 0,0 2-199 0 0,0 0-40 0 0,0 3-8 0 0,-2-2 0 0 0,2-1-112 0 0,-2 4-24 0 0,2-1-8 0 0,0-2 0 0 0,-2 4-192 0 0,2-3-40 0 0,0 1-8 0 0,0-3 0 0 0,0 2-64 0 0,0-2 64 0 0,0 0-64 0 0,0-1 64 0 0,2 1-64 0 0,-2-3 0 0 0,0 0 0 0 0,0 0 0 0 0,0-4 64 0 0,0 0-64 0 0,0 0 96 0 0,0 0-32 0 0,0 0 56 0 0,0 0 8 0 0,0 0 0 0 0,0 0 0 0 0,0-4-56 0 0,0 0-8 0 0,0 0 0 0 0,0-3 0 0 0,-2 1-64 0 0,2-1 0 0 0,-3-3 0 0 0,3 1 0 0 0,-2 1 0 0 0,2-4 0 0 0,-2-1 0 0 0,1 1 0 0 0,1-3 0 0 0,0 1 0 0 0,0 0 0 0 0,1-1 0 0 0,1 3 0 0 0,0-2 0 0 0,3 2 0 0 0,-1 2 0 0 0,-1 1 0 0 0,1 0 0 0 0,2 1-96 0 0,-2 3 96 0 0,3 0-112 0 0,-2 2 40 0 0,5 1 8 0 0,-5-1 0 0 0,4 2 64 0 0,-3 1 0 0 0,2 1-72 0 0,-4 1 72 0 0,4 1 0 0 0,-3 0 0 0 0,2 2 0 0 0,-1-1 0 0 0,0 1 0 0 0,1 2 0 0 0,-3-1 0 0 0,-1 0 0 0 0,0 0 0 0 0,-2-1 0 0 0,-1 1 0 0 0,0 1 0 0 0,-1-1 0 0 0,-2 0 0 0 0,0-3 0 0 0,-1 1 0 0 0,-1-1 0 0 0,1 0 0 0 0,-3-1 0 0 0,-1 1 0 0 0,1-1 0 0 0,1 0 0 0 0,0 0 0 0 0,-3-2 0 0 0,2 1-640 0 0,-2-1-176 0 0,2 0-32 0 0,1 0-4239 0 0,1 0-841 0 0</inkml:trace>
  <inkml:trace contextRef="#ctx0" brushRef="#br0" timeOffset="24">6617 15286 9528 0 0,'0'0'416'0'0,"-1"-4"96"0"0,-2 2-408 0 0,2-1-104 0 0,-1-1 0 0 0,1 2 0 0 0,-3 1 736 0 0,1-3 128 0 0,0 3 32 0 0,-1-1 0 0 0,1 2-288 0 0,-3 0-48 0 0,3 2-16 0 0,-3-1 0 0 0,-1 1-241 0 0,0 1-47 0 0,1 1-16 0 0,-3 3 0 0 0,1-3-48 0 0,-2 3-16 0 0,2 1 0 0 0,0-1 0 0 0,1 0-64 0 0,3 3-16 0 0,-1-2 0 0 0,-1-1 0 0 0,3-2-24 0 0,2 3-8 0 0,-2-2 0 0 0,3 1 0 0 0,-1-3-64 0 0,2 2 0 0 0,3-2 0 0 0,1 0 0 0 0,-1-4 64 0 0,1 1 0 0 0,-1 2 0 0 0,3-3 0 0 0,-1-3-64 0 0,1 2 64 0 0,-1 0-64 0 0,1-2 64 0 0,-3 2-64 0 0,2-4 0 0 0,-2 0 0 0 0,1 2 64 0 0,2-1-64 0 0,-5-2 0 0 0,1 2 72 0 0,1-1-72 0 0,-2 1 64 0 0,-1-2-64 0 0,1-1 64 0 0,0 2-64 0 0,-2 0 64 0 0,0 0-64 0 0,1 1 80 0 0,-1 3-80 0 0,0 1 176 0 0,0-3-16 0 0,0 3 0 0 0,0 0 0 0 0,0 0-64 0 0,0 0-24 0 0,0 0 0 0 0,0 0 0 0 0,0 0-72 0 0,2 4 64 0 0,-4 0-64 0 0,2 3 64 0 0,0 0-64 0 0,-1-1 0 0 0,1 0 0 0 0,0 1 0 0 0,0 0 0 0 0,1 0 64 0 0,-1-1-64 0 0,2 0 0 0 0,-2 0 0 0 0,1-1 0 0 0,1 1 0 0 0,2-2 0 0 0,-3 1-304 0 0,3-1-24 0 0,1-1-8 0 0,-2 0 0 0 0,2-3-1080 0 0,1 0-215 0 0</inkml:trace>
  <inkml:trace contextRef="#ctx0" brushRef="#br0" timeOffset="25">6738 15283 3680 0 0,'0'0'160'0'0,"-2"-1"40"0"0,2-3-200 0 0,0 4 0 0 0,-3-3 0 0 0,1 2 0 0 0,2-2 1696 0 0,-3 2 304 0 0,-1-1 56 0 0,1 1 16 0 0,3 1-1232 0 0,0 0-240 0 0,0 0-56 0 0,-4 1 0 0 0,1 1-160 0 0,-1-1-24 0 0,1 2-8 0 0,0-2 0 0 0,-2 2-80 0 0,1 1-16 0 0,2-1-9 0 0,0 2 1 0 0,-2-1-16 0 0,3-1 0 0 0,-3 1 0 0 0,4 2 0 0 0,-1-2-136 0 0,1-1-24 0 0,1 2-8 0 0,1 0 0 0 0,1-2-64 0 0,1 1 0 0 0,0 1 0 0 0,2-3 0 0 0,-1 2 72 0 0,-1-1 0 0 0,3-2 0 0 0,0 2 0 0 0,2 0-8 0 0,-1-2 0 0 0,0 1 0 0 0,0 0 0 0 0,1-1-64 0 0,2 0 0 0 0,-5 3 0 0 0,3-2 0 0 0,-5 1 64 0 0,4-1 0 0 0,-5 2 0 0 0,-2-1 0 0 0,-1-3-64 0 0,0 0 0 0 0,0 3 0 0 0,-1 2-88 0 0,-1-1 88 0 0,-3-2 0 0 0,-3 0 64 0 0,3 1-64 0 0,-3 1 0 0 0,-2-1 0 0 0,1-2 0 0 0,1 2 0 0 0,-2-1 0 0 0,4 0-64 0 0,-2-1 64 0 0,1-1-64 0 0,0 0-120 0 0,3-1-16 0 0,-2 1-8 0 0,6 0 0 0 0,0 0-832 0 0,0-4-167 0 0,0 0-33 0 0</inkml:trace>
  <inkml:trace contextRef="#ctx0" brushRef="#br0" timeOffset="26">5998 15270 7920 0 0,'0'0'352'0'0,"0"0"64"0"0,-3 0-328 0 0,-1 0-88 0 0,4 0 0 0 0,-4 0 0 0 0,0 1 384 0 0,-1 1 64 0 0,1-2 16 0 0,-1 2 0 0 0,5-2 320 0 0,-2 3 64 0 0,2-3 16 0 0,-4 4 0 0 0,0-2-272 0 0,0 3-48 0 0,3-2-16 0 0,-3 0 0 0 0,2 1-208 0 0,1 1-33 0 0,-1-2-15 0 0,0 1 0 0 0,1-1-80 0 0,1 1-8 0 0,0 1-8 0 0,1-2 0 0 0,1 1-88 0 0,1-1-24 0 0,-3-3 0 0 0,2 4 0 0 0,-2-4 32 0 0,0 0 0 0 0,5 4 0 0 0,2-1 0 0 0,1-2-96 0 0,-2 1 0 0 0,1-2 0 0 0,1 1 0 0 0,0 3 0 0 0,-2-4 0 0 0,1 2 0 0 0,0 0 64 0 0,-2-1-64 0 0,-1 3 0 0 0,0-3 0 0 0,-1 3 64 0 0,0-1-64 0 0,-3-3 0 0 0,0 0 0 0 0,0 0 0 0 0,0 0 0 0 0,0 4 0 0 0,0-4 0 0 0,-3 3 0 0 0,0-1 0 0 0,-1 0 0 0 0,0-1 0 0 0,-1 1 0 0 0,0-2 0 0 0,-2-2 0 0 0,2 2 0 0 0,1-1 64 0 0,-2 1-64 0 0,1 0 0 0 0,-2-2 0 0 0,3 2-88 0 0,2 0-48 0 0,2 0-16 0 0,-5-2 0 0 0,5 2 0 0 0,-2 0-304 0 0,2 0-64 0 0,0 0-16 0 0,0 0-6175 0 0</inkml:trace>
  <inkml:trace contextRef="#ctx0" brushRef="#br0" timeOffset="27">6872 15283 7368 0 0,'0'0'320'0'0,"0"0"80"0"0,0-2-320 0 0,0 2-80 0 0,0 0 0 0 0,0 0 0 0 0,-2-3 928 0 0,2 3 176 0 0,-3 0 32 0 0,0-3 8 0 0,0 6-568 0 0,-1-3-104 0 0,2 0-24 0 0,-2 4-8 0 0,-1-3-24 0 0,0 2-8 0 0,2 0 0 0 0,-1 0 0 0 0,-1 1-48 0 0,2 0-9 0 0,2-2 1 0 0,-3 3 0 0 0,2-2-136 0 0,0 1-32 0 0,1 1-8 0 0,-1 0 0 0 0,0-1-112 0 0,2 1-64 0 0,2-1 64 0 0,-2-1-64 0 0,2 2 0 0 0,1-3 72 0 0,0 3-72 0 0,1-2 0 0 0,-1 0 80 0 0,1-2-80 0 0,1 3 64 0 0,-2-2-64 0 0,0 1 0 0 0,3 0 0 0 0,-3 0 0 0 0,1 0 0 0 0,0-1 0 0 0,2 1 0 0 0,-1-1 64 0 0,-1-2-64 0 0,0 2 0 0 0,-1 0 0 0 0,2 1 0 0 0,-1-2 0 0 0,-3 0 0 0 0,-1-1 0 0 0,0 0 0 0 0,0 0 64 0 0,0 0-64 0 0,0 0 80 0 0,0 0-80 0 0,0 0 80 0 0,-4 2 0 0 0,2-2 0 0 0,-4 0 0 0 0,1 1 0 0 0,1 2-80 0 0,-4-2 64 0 0,1-1-64 0 0,1 1 64 0 0,-2-1-64 0 0,1 2 0 0 0,-1-2-80 0 0,1 1 80 0 0,2-1-416 0 0,0 2-40 0 0,2-1-8 0 0,3-1-6735 0 0</inkml:trace>
  <inkml:trace contextRef="#ctx0" brushRef="#br0" timeOffset="28">3382 15300 13448 0 0,'-5'-5'592'0'0,"5"5"128"0"0,0 0-576 0 0,0 0-144 0 0,0 0 0 0 0,0 0 0 0 0,0 0 344 0 0,3-1 40 0 0,1-3 0 0 0,1 2 8 0 0,-1 0-233 0 0,3 2-39 0 0,1-1-16 0 0,-1 0 0 0 0,4 1-104 0 0,-1-2 88 0 0,0 1-88 0 0,3 1 80 0 0,1-2-208 0 0,-3 2-48 0 0,4-2-8 0 0,-1 1-6471 0 0</inkml:trace>
  <inkml:trace contextRef="#ctx0" brushRef="#br0" timeOffset="29">5238 15313 11376 0 0,'-1'-1'248'0'0,"1"1"48"0"0,0-2 16 0 0,0 2 8 0 0,0 0-256 0 0,0 0-64 0 0,0 0 0 0 0,0 0 0 0 0,0 0 480 0 0,0 4 72 0 0,0 1 24 0 0,0 1 0 0 0,0-2-56 0 0,0 3-8 0 0,0-2 0 0 0,0 0-1 0 0,0 2-151 0 0,1-2-32 0 0,-1 3-8 0 0,0-1 0 0 0,2-1-256 0 0,-2 0-64 0 0,0-2 0 0 0,0 0 0 0 0,-2 2 0 0 0,2-6 64 0 0,0 0-64 0 0,0 2 64 0 0,0-2-64 0 0,0 0 0 0 0,0 0 72 0 0,0 0-72 0 0,0 0 64 0 0,-1-2-64 0 0,-2-4 80 0 0,3 2-80 0 0,0-1 0 0 0,-3-2 0 0 0,2 1 0 0 0,1 1 0 0 0,0-3 0 0 0,0 1 0 0 0,0-2 0 0 0,0 0 0 0 0,1 0 0 0 0,2 1 0 0 0,1 2 0 0 0,0 1 0 0 0,1-2-88 0 0,-2 3 16 0 0,0 1 0 0 0,2 0 0 0 0,0 0-216 0 0,1 3-32 0 0,-2-2-16 0 0,2 2 0 0 0,-1 0-999 0 0,0 0-201 0 0</inkml:trace>
  <inkml:trace contextRef="#ctx0" brushRef="#br0" timeOffset="30">5736 15341 13448 0 0,'0'0'288'0'0,"0"0"64"0"0,0 0 16 0 0,0 0 16 0 0,3 3-304 0 0,-3-3-80 0 0,0 0 0 0 0,5 0 0 0 0,-2 1 424 0 0,0 1 72 0 0,3-1 16 0 0,-2 1-1 0 0,4-2-207 0 0,-3 2-40 0 0,-1-2-8 0 0,2 0 0 0 0,0 0-192 0 0,1 0-64 0 0,-2 0 0 0 0,0 0 0 0 0,0 0 0 0 0,-1-4 0 0 0,3 3 0 0 0,-3-1 0 0 0,-1 1 0 0 0,3-2 0 0 0,-2-1-64 0 0,-2 0 64 0 0,1-1 0 0 0,0 3-72 0 0,-2-2 72 0 0,-1 0 0 0 0,0-1 0 0 0,0 1-80 0 0,-1 0 80 0 0,-2-1 0 0 0,2 1 0 0 0,-3 1 0 0 0,1 0 0 0 0,-1 2 0 0 0,-2-1 0 0 0,2 0 0 0 0,-3 1 0 0 0,1 1 72 0 0,0 0 88 0 0,-1 1 24 0 0,2 1 0 0 0,-1 1 0 0 0,0 0 136 0 0,1 1 32 0 0,1 2 8 0 0,-2 0 0 0 0,1 1-296 0 0,-1 1-64 0 0,3 1 0 0 0,0-3 0 0 0,0 3 128 0 0,1 0 24 0 0,2-1 8 0 0,2 0 0 0 0,-2-1-160 0 0,3 1 64 0 0,-2-1-64 0 0,4-2 0 0 0,1 1 120 0 0,-1-1-32 0 0,1-1-8 0 0,1-1 0 0 0,1 0-80 0 0,-2 0 0 0 0,2-3-96 0 0,2 0 96 0 0,-1 0-440 0 0,1-3-24 0 0,1 0-8 0 0,1-1-7415 0 0</inkml:trace>
  <inkml:trace contextRef="#ctx0" brushRef="#br0" timeOffset="31">6983 15290 11312 0 0,'0'0'504'0'0,"0"0"104"0"0,0 0-488 0 0,0 0-120 0 0,0 0 0 0 0,0 0 0 0 0,-4-1 400 0 0,4 1 56 0 0,0 0 16 0 0,-3 1 0 0 0,-1 1-120 0 0,0 3-32 0 0,1-3 0 0 0,0 3 0 0 0,2 1 16 0 0,-2-1 0 0 0,-3 3-1 0 0,5-2 1 0 0,-1 2-112 0 0,0-2-32 0 0,0 0 0 0 0,2 0 0 0 0,0 0-96 0 0,2-1-32 0 0,0 2 0 0 0,0-3 0 0 0,-1-1-64 0 0,2 1 64 0 0,1 0-64 0 0,-1-3 64 0 0,-3-1-64 0 0,6 0 0 0 0,-2-1 0 0 0,2 1 0 0 0,-1-2-88 0 0,0 0-32 0 0,0-2-8 0 0,0 1 0 0 0,0 0 8 0 0,-1-1 0 0 0,0-1 0 0 0,-1 1 0 0 0,1 0 48 0 0,0-1 8 0 0,-4-2 0 0 0,3 0 0 0 0,-1 2 64 0 0,-2-2 72 0 0,0 3-8 0 0,0-3-64 0 0,0 4 216 0 0,3-1-16 0 0,-3 2 0 0 0,0 2 0 0 0,0 0-80 0 0,0 0-24 0 0,0 0 0 0 0,0 0 0 0 0,0 0 32 0 0,0 0 0 0 0,0 0 0 0 0,0 0 0 0 0,1 4-128 0 0,2 1 72 0 0,-3 2-72 0 0,3-1 64 0 0,-2-1 40 0 0,1 0 8 0 0,0 2 0 0 0,-1-2 0 0 0,2 2-112 0 0,-3-2 0 0 0,3 1 64 0 0,-2-1-64 0 0,0-1-288 0 0,1 3-72 0 0,1-3-24 0 0,1-1-4599 0 0,-1 2-921 0 0</inkml:trace>
  <inkml:trace contextRef="#ctx0" brushRef="#br0" timeOffset="32">5135 15316 11488 0 0,'0'0'512'0'0,"-3"-3"96"0"0,3 1-480 0 0,0 2-128 0 0,-3-3 0 0 0,2 1 0 0 0,-5 0 496 0 0,4 1 80 0 0,2 1 8 0 0,-4 1 8 0 0,-1 1-144 0 0,2 0-24 0 0,-2 1-8 0 0,1-1-1 0 0,1 2-111 0 0,-1 3-24 0 0,3-1-8 0 0,-2 1 0 0 0,1 0-112 0 0,0 0-32 0 0,0 2 0 0 0,2-3 0 0 0,0 4-64 0 0,0-3-64 0 0,2-1 72 0 0,0 0-72 0 0,0 1 64 0 0,-1-4-64 0 0,1 3 0 0 0,-2-6 0 0 0,0 0 0 0 0,3 4 0 0 0,0-3 0 0 0,1-1 0 0 0,-1 0-104 0 0,2-1 32 0 0,-1-2 8 0 0,1 0 0 0 0,-3-4-216 0 0,2 4-40 0 0,0-4 0 0 0,0 2-8 0 0,-1-3 168 0 0,-2 2 32 0 0,0-1 0 0 0,-1-1 8 0 0,2 1 120 0 0,-2 0 0 0 0,3-1 0 0 0,-3 0 0 0 0,0 2 64 0 0,-3 0 32 0 0,3 1 0 0 0,0 0 8 0 0,-2 2 8 0 0,2 3 0 0 0,0 0 0 0 0,0 0 0 0 0,0 0 48 0 0,0 0 0 0 0,0 0 8 0 0,0 0 0 0 0,0 0-80 0 0,2 3-24 0 0,-2 2 0 0 0,0 0 0 0 0,-2 1 8 0 0,2 0 0 0 0,0-2 0 0 0,0 3 0 0 0,2-2-72 0 0,-2 2 0 0 0,0 0 72 0 0,3-1-72 0 0,-2-2 0 0 0,0 3 0 0 0,1-3-96 0 0,1 0 32 0 0,0 0-328 0 0,0-1-64 0 0,0 1-16 0 0</inkml:trace>
  <inkml:trace contextRef="#ctx0" brushRef="#br0" timeOffset="33">1488 15324 7832 0 0,'-9'-8'344'0'0,"7"8"72"0"0,-1-4-328 0 0,0 1-88 0 0,3 1 0 0 0,-5 1 0 0 0,1-1 944 0 0,2 2 176 0 0,-2 0 32 0 0,-1 0 0 0 0,1 2-744 0 0,-2-1-152 0 0,1 1-32 0 0,0 2-8 0 0,0-1 120 0 0,0 1 24 0 0,2 0 8 0 0,-3 0 0 0 0,3 0-72 0 0,1 3-8 0 0,0-3-9 0 0,2 2 1 0 0,0 0-184 0 0,0 0-32 0 0,0 1 0 0 0,2-4-64 0 0,0 4 64 0 0,1-2-64 0 0,0 2 0 0 0,0-3 0 0 0,0 0 0 0 0,1-1 0 0 0,-1 2 0 0 0,2 1 0 0 0,-2-1 0 0 0,2-2 0 0 0,-1 1 0 0 0,2 0 0 0 0,-3-1 64 0 0,3 2-64 0 0,-2-2 0 0 0,3 0 0 0 0,-1 0 64 0 0,-2 0-64 0 0,-1-1 0 0 0,-1-2 0 0 0,2 3 80 0 0,-4-3-80 0 0,0 0 64 0 0,0 0-64 0 0,1 3 0 0 0,-1-3 0 0 0,-3 0 64 0 0,-1 3-64 0 0,-3 1 88 0 0,3-3 0 0 0,-3 1 0 0 0,1-1 0 0 0,-1 1-88 0 0,1-1 0 0 0,-3 1 0 0 0,5-1 0 0 0,-2 1-312 0 0,-1-2-72 0 0,5 0-24 0 0</inkml:trace>
  <inkml:trace contextRef="#ctx0" brushRef="#br0" timeOffset="34">7141 15308 10592 0 0,'0'0'944'0'0,"0"0"-752"0"0,0 0-192 0 0,0 0 0 0 0,0 0 512 0 0,0 0 72 0 0,0 0 16 0 0,0 0 0 0 0,0 0 56 0 0,0 0 16 0 0,0 4 0 0 0,-1 0-1 0 0,0 2-199 0 0,1 0-40 0 0,0-2-8 0 0,-2 3 0 0 0,2-1-176 0 0,-2 1-40 0 0,2-1-8 0 0,0 2 0 0 0,0-3-112 0 0,-2 0-24 0 0,2 0-64 0 0,0-1 96 0 0,0 2-96 0 0,0-6 0 0 0,0 0 0 0 0,0 0 0 0 0,0 0 0 0 0,0 0 0 0 0,0 0 0 0 0,0 0 0 0 0,6 0-128 0 0,-4 0 24 0 0,2-3 8 0 0,-2 0 0 0 0,1-1-16 0 0,0-1 0 0 0,0 0 0 0 0,0 1 0 0 0,0 0 112 0 0,-2-1 0 0 0,5-1 0 0 0,-4 1 0 0 0,0 0 0 0 0,1 0 0 0 0,0 0 0 0 0,0 1 0 0 0,0 0 0 0 0,0 2 0 0 0,0-2 0 0 0,-1 2 0 0 0,2 1 0 0 0,-1 1 80 0 0,-3 0-16 0 0,0 0 0 0 0,0 0-64 0 0,0 0 0 0 0,0 0 0 0 0,2 3 64 0 0,-2-3-64 0 0,0 4 0 0 0,0 2 0 0 0,0-2 64 0 0,0 1-64 0 0,0-5 0 0 0,0 0 0 0 0,0 4 64 0 0,-2 0-64 0 0,2 1 0 0 0,0-5 0 0 0,0 4 0 0 0,0-4 0 0 0,0 0 0 0 0,0 0 0 0 0,0 3 0 0 0,0-3 0 0 0,0 0 0 0 0,0 0 0 0 0,0 0 64 0 0,0 0-64 0 0,0 0 0 0 0,4 0 0 0 0,-4 0 0 0 0,3-3 0 0 0,-1 1 0 0 0,1 0 0 0 0,2-1 64 0 0,-3-2-64 0 0,1 0 64 0 0,1 0-64 0 0,1 1 64 0 0,-3 0 48 0 0,1 2 8 0 0,2-2 0 0 0,0-1 0 0 0,-1 4 48 0 0,0 0 16 0 0,0-1 0 0 0,0 2 0 0 0,0-1-24 0 0,0 2 0 0 0,-4-1 0 0 0,3 2 0 0 0,1 0 56 0 0,0 1 8 0 0,-4-3 0 0 0,2 4 0 0 0,1 0-224 0 0,-1 0-160 0 0,0 0 24 0 0,-2 1 8 0 0,1-3 200 0 0,1 3 48 0 0,-2-2 8 0 0,0 2 0 0 0,0-3-440 0 0,0 1-80 0 0,0 2-24 0 0,1-3 0 0 0,-1 3-920 0 0,2-3-184 0 0,-1 3-39 0 0,2-2-9 0 0</inkml:trace>
  <inkml:trace contextRef="#ctx0" brushRef="#br0" timeOffset="35">4038 15385 9216 0 0,'0'0'816'0'0,"0"0"-656"0"0,0 0-160 0 0,0 0 0 0 0,3 4 768 0 0,-2 1 128 0 0,-1-2 16 0 0,0 2 8 0 0,4 0-280 0 0,-4 0-64 0 0,2-1 0 0 0,0 0-8 0 0,0 1-216 0 0,-2 0-49 0 0,2-1-7 0 0,0 0 0 0 0,-1 0-32 0 0,1 0-8 0 0,1-1 0 0 0,2 0 0 0 0,-1-3-96 0 0,1 3-32 0 0,0-3 0 0 0,0 1 0 0 0,-1-2-128 0 0,0-1 64 0 0,1 1-64 0 0,1-2 0 0 0,-4-2 72 0 0,3 3-72 0 0,-3-5 0 0 0,2 2 72 0 0,-3-2-72 0 0,1 0 0 0 0,0-1 72 0 0,-2 1-72 0 0,-2-3 64 0 0,0 1-64 0 0,1-2 64 0 0,-3 1-64 0 0,-1 2 0 0 0,1-1 72 0 0,-2 1-72 0 0,1-1 0 0 0,-1 5 168 0 0,0-2-16 0 0,0 5-8 0 0,2 0 0 0 0,1-1-144 0 0,0 4 0 0 0,-1 0 64 0 0,1 5-64 0 0,0-2-96 0 0,-1 4-56 0 0,2-3-8 0 0,0 3 0 0 0,0 0 80 0 0,-1 0 16 0 0,3 0 0 0 0,0 0 0 0 0,0 1-328 0 0,3-1-64 0 0,-1-1-16 0 0,0 1-6727 0 0</inkml:trace>
  <inkml:trace contextRef="#ctx0" brushRef="#br0" timeOffset="36">4211 15352 12008 0 0,'0'0'256'0'0,"0"0"64"0"0,0 0 0 0 0,0 4 32 0 0,0 1-288 0 0,-2 1-64 0 0,0-2 0 0 0,1 3 0 0 0,-2 1 568 0 0,-1-2 96 0 0,1-2 16 0 0,-1 2 8 0 0,0 0-192 0 0,3 0-41 0 0,-2-2-7 0 0,1 3 0 0 0,1-3-200 0 0,-1 0-48 0 0,0-1-8 0 0,1 0 0 0 0,1-3-112 0 0,0 0-80 0 0,0 0 96 0 0,0 0-96 0 0,0 0 72 0 0,0 0-72 0 0,0 0 0 0 0,0 0 72 0 0,1-3-72 0 0,-1-1 0 0 0,2-1 0 0 0,0 1 64 0 0,-1-3-64 0 0,1 2 0 0 0,1-3 0 0 0,-2 1 0 0 0,2 0 72 0 0,0-2-72 0 0,1-1 80 0 0,-1 1-80 0 0,0 0 80 0 0,0 2-80 0 0,1-1 80 0 0,-1 0-80 0 0,0 2 0 0 0,1 3 0 0 0,-1-1 0 0 0,1 3 0 0 0,-1 1 0 0 0,-3 0 0 0 0,0 0-64 0 0,5 4 64 0 0,-2 0 0 0 0,-1 2 0 0 0,0 0 0 0 0,1 0 0 0 0,-1 3 0 0 0,2-2 0 0 0,-3 3 0 0 0,0-3 0 0 0,1 3-80 0 0,0-1 80 0 0,-1-2-64 0 0,3 3 64 0 0,-2-2-376 0 0,0-1-32 0 0,2 1-8 0 0,0-2-4407 0 0,0 0-881 0 0</inkml:trace>
  <inkml:trace contextRef="#ctx0" brushRef="#br0" timeOffset="37">5599 15322 8288 0 0,'0'0'736'0'0,"0"0"-584"0"0,0 0-152 0 0,0 0 0 0 0,0 0 576 0 0,0 0 96 0 0,0 0 8 0 0,0 0 8 0 0,0 0-80 0 0,0 0-8 0 0,0 0-8 0 0,0 0 0 0 0,-3 3-16 0 0,1 0 0 0 0,-1 3 0 0 0,0-1-1 0 0,3-1-207 0 0,-2 0-48 0 0,0 0 0 0 0,1 3-8 0 0,-2-1-88 0 0,2-1-8 0 0,1 2-8 0 0,-2 0 0 0 0,2-1-104 0 0,-1 0-16 0 0,1 1-8 0 0,0-4 0 0 0,0-3-80 0 0,1 6 0 0 0,-1-6 0 0 0,0 0 64 0 0,0 0-64 0 0,0 0 0 0 0,0 0 0 0 0,0 0 64 0 0,0 0-64 0 0,0 0 0 0 0,3-2 0 0 0,1-2 0 0 0,-2 1 0 0 0,0-1 0 0 0,1-4 0 0 0,0 3 0 0 0,-1-1 0 0 0,1-2 0 0 0,-1 3 0 0 0,-1-3 0 0 0,4 1 0 0 0,0 0 0 0 0,-3 2 0 0 0,1 0 0 0 0,1 1 0 0 0,-1-1 0 0 0,-1 2-72 0 0,3 2 72 0 0,-2 0 0 0 0,1 1 0 0 0,-4 0 0 0 0,0 0 0 0 0,3 1 0 0 0,-1 1 0 0 0,1 2 64 0 0,1-1-64 0 0,-1-1 0 0 0,-1 2 88 0 0,0 2-88 0 0,2-1 80 0 0,-1-1-80 0 0,0 1 0 0 0,0 2 0 0 0,-2-2 0 0 0,1 3 0 0 0,1-2 0 0 0,0-1 0 0 0,-1 2 0 0 0,2 1-72 0 0,-2-4-56 0 0,-1 3-16 0 0,2-1 0 0 0,-1-2-856 0 0,1 1-176 0 0,0-2-31 0 0</inkml:trace>
  <inkml:trace contextRef="#ctx0" brushRef="#br0" timeOffset="38">3073 15396 14368 0 0,'-1'-3'320'0'0,"-1"1"64"0"0,2 2 8 0 0,0 0 8 0 0,0 0-320 0 0,0 0-80 0 0,0 0 0 0 0,0 0 0 0 0,0 0 136 0 0,-2 2 16 0 0,1 2 0 0 0,1 0-1 0 0,0 3 217 0 0,-2 0 48 0 0,0 1 0 0 0,2 2 8 0 0,-2 0-128 0 0,2 1-24 0 0,0 1-8 0 0,0 0 0 0 0,-3 1-32 0 0,2 0-8 0 0,1 0 0 0 0,0-2 0 0 0,0 1-112 0 0,0 0-24 0 0,0 0-8 0 0,0 0 0 0 0,1-2-80 0 0,-1-1 0 0 0,-1-1 0 0 0,1-2 0 0 0,0-2 0 0 0,-2 1 64 0 0,0-2-64 0 0,2-3 64 0 0,0 0-64 0 0,0 0 0 0 0,0 0 0 0 0,0 0 0 0 0,-2-3 0 0 0,2-2 0 0 0,0-1 0 0 0,-2-3 0 0 0,2 1 0 0 0,0-5 0 0 0,0 2 0 0 0,0-1 0 0 0,0-2 0 0 0,0 0 0 0 0,2-1 0 0 0,0-2 64 0 0,2 1-64 0 0,-3-3 0 0 0,2 3 0 0 0,-1-2 0 0 0,3 3-64 0 0,0 1-8 0 0,-2 0 0 0 0,2 2 0 0 0,-1 2 72 0 0,1 1 0 0 0,-1 1-72 0 0,0 3 72 0 0,2-2 0 0 0,-2 2-72 0 0,1 3 72 0 0,-2 1 0 0 0,1 1-136 0 0,0 1 24 0 0,-1 1 8 0 0,2 0 0 0 0,-1 1 104 0 0,-1 4 0 0 0,0-3 0 0 0,0 2-72 0 0,-1 1 72 0 0,0-1 0 0 0,-2 2-72 0 0,0 1 72 0 0,0-2-96 0 0,0 1 24 0 0,-2 0 0 0 0,-2 0 0 0 0,3-2-72 0 0,-2 2-16 0 0,0-2 0 0 0,-3 1 0 0 0,1-3-296 0 0,2 1-64 0 0,0-2-16 0 0,0 2 0 0 0,0-1-799 0 0,1-3-161 0 0,2-1-32 0 0,0 0-8 0 0</inkml:trace>
  <inkml:trace contextRef="#ctx0" brushRef="#br0" timeOffset="39">2626 15400 13072 0 0,'0'0'288'0'0,"0"0"56"0"0,0 0 8 0 0,2-3 24 0 0,-2 1-304 0 0,0 2-72 0 0,1-5 0 0 0,-1 5 0 0 0,0 0 640 0 0,0 0 120 0 0,-1-2 15 0 0,1 2 9 0 0,-3 2-320 0 0,-1 0-64 0 0,1 1-16 0 0,2-1 0 0 0,-3 1-120 0 0,2 2-24 0 0,-1-2-8 0 0,3 3 0 0 0,-3-1-72 0 0,3 0-24 0 0,0 2 0 0 0,0-4 0 0 0,3 4-72 0 0,0-3-64 0 0,-1-1 72 0 0,0-1-72 0 0,2 2 80 0 0,2-1-80 0 0,-2-3 80 0 0,1 0-80 0 0,1 0 64 0 0,2-3-64 0 0,-1-1 0 0 0,0 2 72 0 0,-1-3-72 0 0,-1 0 0 0 0,2 1 0 0 0,-1-3 64 0 0,0 1-64 0 0,0-1 0 0 0,-2-1 0 0 0,-1 1 0 0 0,0 0 0 0 0,-1-2 0 0 0,-4 2 0 0 0,2 0 0 0 0,0-1 0 0 0,-1 0 0 0 0,-1 3-80 0 0,-1-1 80 0 0,-1 1-112 0 0,-1 0 24 0 0,0 3 8 0 0,2 0 0 0 0,-3 1-48 0 0,0 1 0 0 0,1 1-8 0 0,-1 1 0 0 0,1 1-80 0 0,-1 1-8 0 0,3 1-8 0 0,-1-1 0 0 0,3 2-144 0 0,-2 1-24 0 0,3-2-8 0 0,3 3-4463 0 0,-2-2-897 0 0</inkml:trace>
  <inkml:trace contextRef="#ctx0" brushRef="#br0" timeOffset="40">1289 15340 11088 0 0,'-4'-5'240'0'0,"4"5"48"0"0,0-2 16 0 0,-5 1 16 0 0,5 1-256 0 0,-4-2-64 0 0,-2 0 0 0 0,3 2 0 0 0,-2 0 384 0 0,0 0 64 0 0,-2 2 8 0 0,3 0 8 0 0,-3 1-16 0 0,1 0 0 0 0,0-1 0 0 0,1 3 0 0 0,-1-2-160 0 0,2 2-40 0 0,-2-1-9 0 0,3 2 1 0 0,0-1-16 0 0,2-1-8 0 0,-4 2 0 0 0,5-1 0 0 0,-1 0-152 0 0,2 0-64 0 0,-1 0 0 0 0,2 0 64 0 0,1 0-64 0 0,0-3 0 0 0,1 3 0 0 0,4-2 0 0 0,-4 0 0 0 0,3 0 0 0 0,-2 0 0 0 0,2 1 0 0 0,0 0 0 0 0,-1-1 0 0 0,1-1 80 0 0,-1 1-80 0 0,1 1 0 0 0,-1-1 0 0 0,-2 0 0 0 0,1 1 0 0 0,3-1 104 0 0,-4 0-32 0 0,0 0-8 0 0,-1 0 0 0 0,1 0-64 0 0,-4-3 0 0 0,3 3 0 0 0,-3-3-88 0 0,0 0 88 0 0,3 3 88 0 0,-3-3-24 0 0,0 0 0 0 0,0 0-64 0 0,-1 1 0 0 0,-4 2 72 0 0,3-2-72 0 0,-2 2 64 0 0,-1 0-64 0 0,-1-2 64 0 0,0 0-64 0 0,0 1-88 0 0,-3 1-48 0 0,1-1-16 0 0,-2 0 0 0 0,0 0-288 0 0,1 1-56 0 0,1 0-16 0 0,1 0-3983 0 0,3-2-801 0 0</inkml:trace>
  <inkml:trace contextRef="#ctx0" brushRef="#br0" timeOffset="41">599 15334 9672 0 0,'0'0'864'0'0,"-4"-2"-696"0"0,1 1-168 0 0,3 1 0 0 0,0 0 656 0 0,0 0 96 0 0,-1 1 16 0 0,-2 1 8 0 0,3 3-432 0 0,-3-3-88 0 0,0 2-24 0 0,0 0 0 0 0,-1 3 48 0 0,1-1 8 0 0,2 0 0 0 0,-1 1 0 0 0,-2-1-192 0 0,4 0-32 0 0,2 1 0 0 0,0-2-64 0 0,-2 0 96 0 0,2 0-32 0 0,-1 1 0 0 0,3-3-64 0 0,2 2 80 0 0,-3-2-80 0 0,0 1 63 0 0,1-2-63 0 0,4-1 0 0 0,-3 1 0 0 0,-1-2 0 0 0,1-2 0 0 0,1 1 0 0 0,0-1 0 0 0,-1-2-95 0 0,-3 3 95 0 0,0-4 0 0 0,3 0 0 0 0,-2 1 0 0 0,-2 0 0 0 0,-1-3 0 0 0,2 3 0 0 0,3-1 0 0 0,-3-2 0 0 0,0 1 63 0 0,0-1 33 0 0,-2 4 0 0 0,4-2 0 0 0,1 2 224 0 0,-3-1 56 0 0,-4 0 8 0 0,4 3 0 0 0,1-2 32 0 0,-3 3 16 0 0,0 0 0 0 0,0 0 0 0 0,0 0-280 0 0,0 0-56 0 0,0 4-16 0 0,-1 2 0 0 0,-3-1-80 0 0,2 0 0 0 0,2 2 0 0 0,-1-1 0 0 0,-5 0 0 0 0,6 1 0 0 0,4-1 0 0 0,-4 1 0 0 0,0-1 0 0 0,0 3 0 0 0,2-1 0 0 0,1-3 0 0 0,3-1-80 0 0,-2 0-32 0 0,-1 2-8 0 0,4-3 0 0 0,3-1-264 0 0,-4 0-64 0 0,-6-2 0 0 0,6 1-7039 0 0</inkml:trace>
  <inkml:trace contextRef="#ctx0" brushRef="#br0" timeOffset="42">3724 15332 11600 0 0,'0'0'512'0'0,"0"0"112"0"0,0 0-496 0 0,0 0-128 0 0,0 0 0 0 0,0 0 0 0 0,0 0 216 0 0,0 0 16 0 0,0 0 8 0 0,0 0 0 0 0,0 0-16 0 0,0 0-8 0 0,3 2 0 0 0,1 0 0 0 0,1-1-64 0 0,0 1-16 0 0,2 1 0 0 0,-1-3 0 0 0,3 1 24 0 0,-2 0 0 0 0,-1 1 0 0 0,2-1 0 0 0,3-1-248 0 0,-3 2-40 0 0,2-2-16 0 0,0 0 0 0 0,-2 0 56 0 0,3 0 16 0 0,-3 0 0 0 0,0 0 0 0 0,0-2-48 0 0,-1 1-8 0 0,-1-1 0 0 0,1 0 0 0 0,-1 2 264 0 0,-1-3 56 0 0,-1 1 0 0 0,0-1 8 0 0,0 1 344 0 0,-4 2 63 0 0,0 0 9 0 0,0 0 8 0 0,0 0-96 0 0,0 0-16 0 0,0 0-8 0 0,0 0 0 0 0,0 0-240 0 0,1 4-40 0 0,2-1-16 0 0,1 4 0 0 0,-2-3-48 0 0,0 3 0 0 0,-2-1-8 0 0,1 1 0 0 0,-1 1-24 0 0,0-4 0 0 0,0 3 0 0 0,2-2 0 0 0,-2 2-64 0 0,1-1-64 0 0,-1-1 72 0 0,2-1-72 0 0,0 0 0 0 0,0 1 0 0 0,-1-3-88 0 0,-1-2 88 0 0,2 3-832 0 0,-2-3-96 0 0,0 0-32 0 0,0 0-6767 0 0</inkml:trace>
  <inkml:trace contextRef="#ctx0" brushRef="#br0" timeOffset="43">2484 15342 14312 0 0,'0'-3'312'0'0,"0"0"64"0"0,0 1 8 0 0,0 2 32 0 0,0 0-336 0 0,0 0-80 0 0,0 0 0 0 0,0 0 0 0 0,0 0 320 0 0,-3 3 55 0 0,0 0 9 0 0,-1 1 0 0 0,1 1-144 0 0,-1 2-24 0 0,1-2-8 0 0,0 2 0 0 0,0 0-88 0 0,1 0-24 0 0,0-2 0 0 0,0 2 0 0 0,2 0-96 0 0,0 1 72 0 0,0-4-72 0 0,2 2 64 0 0,2 1-136 0 0,-1-2-32 0 0,2-1-8 0 0,0-1 0 0 0,2 2-416 0 0,1 0-80 0 0,-2-3-24 0 0,1 0 1 0 0,-1 1-1049 0 0,1-1-208 0 0,0-1-48 0 0,2-1-8 0 0</inkml:trace>
  <inkml:trace contextRef="#ctx0" brushRef="#br0" timeOffset="44">1052 15382 11312 0 0,'0'0'248'0'0,"0"0"48"0"0,0 0 16 0 0,0 0 8 0 0,0 0-256 0 0,0 0-64 0 0,0 0 0 0 0,0 0 0 0 0,4 3 288 0 0,-1-1 32 0 0,-3-2 16 0 0,5 1 0 0 0,-2 1-64 0 0,2-2-16 0 0,0 0 0 0 0,3 0 0 0 0,-5 0-64 0 0,3-2-24 0 0,-1 1 0 0 0,0-1 0 0 0,0-1-80 0 0,0 0-24 0 0,0-1 0 0 0,0 2 0 0 0,0 0-64 0 0,-3-3 80 0 0,2 0-80 0 0,-1 2 80 0 0,-3-1-80 0 0,1 1 0 0 0,-1-2 0 0 0,-1 1 64 0 0,1 1-64 0 0,0 3 64 0 0,-3-1-64 0 0,-1-1 64 0 0,2 2 0 0 0,-3-1-64 0 0,1 1 96 0 0,0 1-33 0 0,-3 1 129 0 0,2 0 16 0 0,-2 1 8 0 0,2 2 0 0 0,1-1-16 0 0,-2 2 0 0 0,1 0 0 0 0,0 1 0 0 0,0 1-48 0 0,0 0-16 0 0,2 0 0 0 0,0-2 0 0 0,3 2-64 0 0,-3-1-8 0 0,3 3-64 0 0,0-3 96 0 0,3-1-96 0 0,0 0 64 0 0,0-1-64 0 0,2 2 0 0 0,0-3 0 0 0,2-1 0 0 0,2-1-64 0 0,-1-1 64 0 0,0-1-904 0 0,2 0-128 0 0,1-1-23 0 0</inkml:trace>
  <inkml:trace contextRef="#ctx0" brushRef="#br0" timeOffset="45">1789 15394 7632 0 0,'-7'0'336'0'0,"5"2"72"0"0,0 1-328 0 0,0-2-80 0 0,-4 3 0 0 0,3-2 0 0 0,2 0 488 0 0,1-2 88 0 0,0 0 8 0 0,0 0 8 0 0,0 3 144 0 0,0-3 24 0 0,0 0 8 0 0,0 0 0 0 0,0 0-208 0 0,4 2-40 0 0,2-1-8 0 0,2-1 0 0 0,-1 0-328 0 0,-1-1-72 0 0,2-1-16 0 0,0-1 0 0 0,-1 0-96 0 0,0 0 64 0 0,-1-1-64 0 0,-1 0 0 0 0,0 1 71 0 0,1-3-71 0 0,-4 2 64 0 0,3 0-64 0 0,-3-3 72 0 0,0 4-72 0 0,0-4 80 0 0,-2 3-80 0 0,0-1 136 0 0,0 3-16 0 0,-4-2-8 0 0,2 1 0 0 0,1 2 64 0 0,-3-1 16 0 0,0 2 0 0 0,-2 2 0 0 0,1-1-32 0 0,-1 2-8 0 0,-1 1 0 0 0,1 0 0 0 0,-1 0-40 0 0,2 2-8 0 0,-3-1 0 0 0,4 1 0 0 0,-1 2-8 0 0,-1 2-8 0 0,4-2 0 0 0,-2 1 0 0 0,2 0-88 0 0,1-1 0 0 0,1 0 72 0 0,0-1-72 0 0,1 1 160 0 0,1-3 0 0 0,3 1 0 0 0,0 0 0 0 0,0-2-160 0 0,0-1 0 0 0,4 1 0 0 0,1-3 0 0 0,-2-1-344 0 0,2 0-24 0 0,0-1-8 0 0,0-1-4719 0 0,0-1-953 0 0</inkml:trace>
  <inkml:trace contextRef="#ctx0" brushRef="#br0" timeOffset="46">4415 15349 13072 0 0,'0'0'288'0'0,"0"0"56"0"0,0 0 8 0 0,0 0 24 0 0,0 0-304 0 0,-2-1-72 0 0,0-1 0 0 0,-1 0 0 0 0,-2 1 432 0 0,2 2 72 0 0,-4 1 8 0 0,4 0 7 0 0,-2-1-55 0 0,-2 2-16 0 0,2 2 0 0 0,0-1 0 0 0,0 3-136 0 0,-1-3-32 0 0,5 3-8 0 0,-2-1 0 0 0,1 0-120 0 0,0 0-24 0 0,2 0-8 0 0,0-2 0 0 0,0 1-120 0 0,2-1 0 0 0,0-1 64 0 0,1 1-64 0 0,-2-2 0 0 0,3-1 0 0 0,-1 1 0 0 0,1 0 0 0 0,1-2-208 0 0,-1 0-40 0 0,-1-2-8 0 0,0 0 0 0 0,1 1 144 0 0,0-1 24 0 0,-2-2 8 0 0,2 0 0 0 0,-1-1 80 0 0,-1 1-96 0 0,1-2 96 0 0,-2 0-96 0 0,1-1 96 0 0,0 2 0 0 0,1 1 80 0 0,-1-3-80 0 0,-2 4 176 0 0,2-2-16 0 0,-2 3 0 0 0,0 2 0 0 0,0 0 32 0 0,0 0 8 0 0,0 0 0 0 0,0 0 0 0 0,0 0-104 0 0,0 0-32 0 0,2 1 0 0 0,2 5 0 0 0,-1-3-64 0 0,-3 1 0 0 0,0 3 0 0 0,2-2 0 0 0,-1 2 0 0 0,2-1 0 0 0,-3 0 0 0 0,3 1 0 0 0,-2-1 0 0 0,2-2 0 0 0,0 3 0 0 0,-2-3 0 0 0,2 0-368 0 0,1 1-88 0 0,-1-3-24 0 0,-3-2-4647 0 0,4 3-937 0 0</inkml:trace>
  <inkml:trace contextRef="#ctx0" brushRef="#br0" timeOffset="47">771 15356 11544 0 0,'0'0'256'0'0,"0"0"48"0"0,0 0 16 0 0,0 0 0 0 0,0 0-256 0 0,0 0-64 0 0,0 0 0 0 0,0 0 0 0 0,-5 5 384 0 0,4-2 56 0 0,-1 1 8 0 0,0-2 8 0 0,-1 3-48 0 0,1 0-16 0 0,0 1 0 0 0,2-1 0 0 0,0-2-232 0 0,0 4-40 0 0,-1-3-17 0 0,1 3 1 0 0,1-3-40 0 0,1 0 0 0 0,-4 3-64 0 0,2-4 96 0 0,4 0-96 0 0,-4-3 0 0 0,0 0 0 0 0,0 0-80 0 0,0 0 80 0 0,0 0 0 0 0,0 0 0 0 0,0 0 0 0 0,0 0 0 0 0,1-3 0 0 0,5-1 0 0 0,-5-2 0 0 0,-1 2 0 0 0,2-2 0 0 0,-1 0 0 0 0,3 0 0 0 0,-1 0 136 0 0,1 0-8 0 0,-2 1 0 0 0,0 1 0 0 0,3-1 0 0 0,1 3 0 0 0,-5-3 0 0 0,2 4 0 0 0,2-2-40 0 0,-3 3-16 0 0,-2 0 0 0 0,6 0 0 0 0,-4 0-72 0 0,2 3 64 0 0,1 1-64 0 0,-1-2 64 0 0,-3 3-64 0 0,1-1 0 0 0,1 1 0 0 0,-1 1 0 0 0,1 1 0 0 0,-1-1 64 0 0,2-1-64 0 0,-1 1 0 0 0,-2 0 0 0 0,2 1-88 0 0,-3-1 8 0 0,4-1 0 0 0,0 1-344 0 0,-3-1-72 0 0,0-1-16 0 0,2 1-3983 0 0,0-2-801 0 0</inkml:trace>
  <inkml:trace contextRef="#ctx0" brushRef="#br0" timeOffset="48">3682 15371 9528 0 0,'-8'-2'208'0'0,"4"2"48"0"0,0 0 0 0 0,-3 0 16 0 0,1 0-272 0 0,-1 2 0 0 0,-1-2 0 0 0,-2 1 0 0 0,0 2 440 0 0,2 1 32 0 0,0-1 8 0 0,-2 1 0 0 0,3 0 304 0 0,-2 0 64 0 0,2-1 16 0 0,0 3 0 0 0,4-2-336 0 0,-1 0-65 0 0,0 3-15 0 0,3-1 0 0 0,1-4-192 0 0,0 2-32 0 0,0 1-16 0 0,1 0 0 0 0,3-1-208 0 0,0-1 64 0 0,0-1-64 0 0,2 1 0 0 0,-2-3 0 0 0,2 2 0 0 0,3-4 0 0 0,0 2 0 0 0,-3-3 0 0 0,3 1 0 0 0,-3-1 0 0 0,1 0 0 0 0,0-1 0 0 0,0 1 0 0 0,-2-1 0 0 0,0 0 0 0 0,0-2 0 0 0,-2 2 0 0 0,-1-4 0 0 0,0 3 0 0 0,1-1 0 0 0,-1 1 0 0 0,0-2 0 0 0,-1 1 0 0 0,-1 2 112 0 0,0 0-16 0 0,0-1-8 0 0,0 1 0 0 0,-1 1 104 0 0,1 3 32 0 0,0 0 0 0 0,0 0 0 0 0,0 0-88 0 0,0 0-8 0 0,0 0-8 0 0,0 0 0 0 0,0 0-120 0 0,1 5 0 0 0,0 0 0 0 0,-1 1 0 0 0,2-1 0 0 0,0 1 0 0 0,0 2 0 0 0,-1-2 0 0 0,1 1 0 0 0,0 0 0 0 0,2 2 0 0 0,-2-2 0 0 0,0 0 0 0 0,3 0-80 0 0,-2-2 16 0 0,2 2 0 0 0,-3-3-376 0 0,3 1-72 0 0,0 0-8 0 0,-1-4-4535 0 0,1 2-897 0 0</inkml:trace>
  <inkml:trace contextRef="#ctx0" brushRef="#br0" timeOffset="49">2803 15383 11056 0 0,'-4'-2'488'0'0,"4"2"104"0"0,0 0-472 0 0,0 0-120 0 0,0 0 0 0 0,0 0 0 0 0,0 0 864 0 0,0 0 144 0 0,0 0 32 0 0,0 0 8 0 0,-1 2-665 0 0,-1 2-127 0 0,2-1-24 0 0,-1 2-8 0 0,-2-2-72 0 0,3 2-24 0 0,-3-2 0 0 0,2 2 0 0 0,1-1 56 0 0,0 1 8 0 0,0-1 0 0 0,-2-1 0 0 0,2-3-64 0 0,2 4-16 0 0,-2 0 0 0 0,0-4 0 0 0,0 0-112 0 0,0 0 0 0 0,0 0 0 0 0,0 0 0 0 0,0 0-80 0 0,0 0 16 0 0,0 0 0 0 0,4-1 0 0 0,-1-2-32 0 0,0 3 0 0 0,0-4 0 0 0,2 1 0 0 0,-1-3 96 0 0,1 2-64 0 0,0-1 64 0 0,-1-1-64 0 0,4 1 0 0 0,-3 2 0 0 0,-1-2 0 0 0,2 2 0 0 0,-1-2 64 0 0,-1 2-64 0 0,-2 3 64 0 0,1-4-64 0 0,-3 4 64 0 0,0 0 0 0 0,6 4 64 0 0,-6-4-64 0 0,0 0 0 0 0,0 0 72 0 0,1 2-72 0 0,2 0 0 0 0,-3-2 64 0 0,2 5-64 0 0,-2-1 0 0 0,0-1 0 0 0,0 3 96 0 0,0-4-32 0 0,0-2 0 0 0,-2 5-64 0 0,2-5 0 0 0,0 3 0 0 0,0-3 0 0 0,0 0 0 0 0,0 0 0 0 0,0 0 0 0 0,0 0 0 0 0,0 0 0 0 0,0 0-112 0 0,0 0 24 0 0,0 0 8 0 0,0 0 0 0 0,0 0 80 0 0,0 0 0 0 0,4-2 0 0 0,-1-1 0 0 0,1 0 0 0 0,-1-2 0 0 0,2 2 80 0 0,-2 1-80 0 0,1-1 216 0 0,-2 0-8 0 0,2-1 0 0 0,0 2 0 0 0,0 0 56 0 0,-1-2 16 0 0,0 4 0 0 0,-3 0 0 0 0,3 0-88 0 0,1 0-24 0 0,-4 0 0 0 0,3 4 0 0 0,1-2-96 0 0,-3 0-72 0 0,2 2 96 0 0,-1 1-96 0 0,-2-2 64 0 0,4 0-64 0 0,-3 2 0 0 0,1 0 0 0 0,0-1 0 0 0,0-1 0 0 0,2 0-96 0 0,-1 3 24 0 0,0-3-792 0 0,2 1-152 0 0,2-4-32 0 0,0 4-6183 0 0</inkml:trace>
  <inkml:trace contextRef="#ctx0" brushRef="#br0" timeOffset="50">2068 15397 11256 0 0,'0'0'496'0'0,"0"0"112"0"0,0-4-488 0 0,0 4-120 0 0,-1-3 0 0 0,1 3 0 0 0,0 0 512 0 0,0 0 72 0 0,-4-1 24 0 0,-1-2 0 0 0,2 3-136 0 0,-2 0-24 0 0,1 0-8 0 0,-4 3-1 0 0,4-1-87 0 0,0 0-24 0 0,-1 1 0 0 0,3 1 0 0 0,2-4-328 0 0,-3 3 0 0 0,3 1 0 0 0,-2 0 0 0 0,2-2 0 0 0,0 1 0 0 0,0-3 0 0 0,0 5 0 0 0,2-1 0 0 0,0-3-88 0 0,1 2 88 0 0,0-3-64 0 0,-3 0-64 0 0,4 4 0 0 0,-4-4-8 0 0,4 0 0 0 0,0-1 8 0 0,2-2 0 0 0,-6 3 0 0 0,3 0 0 0 0,-1-4 128 0 0,1 1 0 0 0,-2 0 0 0 0,1 0 0 0 0,-1-1 128 0 0,3 1 24 0 0,-3 0 8 0 0,2 0 0 0 0,-3 0 72 0 0,1 0 24 0 0,-1 3 0 0 0,0 0 0 0 0,1-4-16 0 0,-1 4 0 0 0,0 0 0 0 0,0 0 0 0 0,0 0 0 0 0,0 0 0 0 0,0 0 0 0 0,5 4 0 0 0,-3-1-144 0 0,2 0-24 0 0,-3 1-8 0 0,1 2 0 0 0,1 0 0 0 0,1 1 0 0 0,-1 1 0 0 0,-2 1 0 0 0,3 0 0 0 0,0 0 0 0 0,-3 0 0 0 0,2 1 0 0 0,-1 1 16 0 0,0-2 0 0 0,0 1 0 0 0,-2-1 0 0 0,1 0 80 0 0,-2-2 8 0 0,-1 2 8 0 0,-2-2 0 0 0,1 0-176 0 0,-1-1 0 0 0,-1-2 0 0 0,-1 1 0 0 0,1-1 0 0 0,-2-1 0 0 0,0 1 0 0 0,1-4 0 0 0,-1 2 0 0 0,1-1 0 0 0,-1-2 0 0 0,1-1 0 0 0,6 2-1040 0 0,0-4-240 0 0,0-1-56 0 0,4 3-8 0 0</inkml:trace>
  <inkml:trace contextRef="#ctx0" brushRef="#br0" timeOffset="51">1944 15439 8288 0 0,'0'0'368'0'0,"0"0"80"0"0,0 0-360 0 0,-4 2-88 0 0,4-2 0 0 0,-2 2 0 0 0,2-2 1336 0 0,0 0 248 0 0,-4 1 48 0 0,4-1 16 0 0,0 0-1120 0 0,0 0-224 0 0,0 0-49 0 0,0 0 1 0 0,0 0-192 0 0,0 0-64 0 0,6 3 0 0 0,-2-1 0 0 0,2 0-200 0 0,-2-2-87 0 0,4 0-25 0 0,0 0-6120 0 0</inkml:trace>
  <inkml:trace contextRef="#ctx0" brushRef="#br0" timeOffset="52">2195 15471 11520 0 0,'0'0'1024'0'0,"0"0"-824"0"0,0 0-200 0 0,0 0 0 0 0,0 0 672 0 0,0 0 88 0 0,0-1 16 0 0,0 1 8 0 0,-1-4-584 0 0,1 4-112 0 0,-2-3-24 0 0,2 3-4352 0 0,0 0-864 0 0</inkml:trace>
  <inkml:trace contextRef="#ctx0" brushRef="#br0" timeOffset="53">1594 15485 6912 0 0,'0'0'608'0'0,"0"0"-480"0"0,0 0-128 0 0,0 0 0 0 0,5 3 952 0 0,-4-2 168 0 0,-1-1 32 0 0,4 3 0 0 0,-4-3-600 0 0,2 3-120 0 0,0-1-24 0 0,-1 2-8 0 0,-1-1-144 0 0,-1 1-32 0 0,1 1-8 0 0,-2-1 0 0 0,0-1-216 0 0,2 1 0 0 0,-4 1 0 0 0,4-2-5872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8:16.003"/>
    </inkml:context>
    <inkml:brush xml:id="br0">
      <inkml:brushProperty name="width" value="0.05" units="cm"/>
      <inkml:brushProperty name="height" value="0.05" units="cm"/>
      <inkml:brushProperty name="color" value="#E71224"/>
    </inkml:brush>
  </inkml:definitions>
  <inkml:trace contextRef="#ctx0" brushRef="#br0">0 11 15032 0 0,'0'0'340'0'0,"2"17"953"0"0,-1 3-66 0 0,6 33 0 0 0,-6-47-836 0 0,2 6-462 0 0,0-23-613 0 0,-1 3 707 0 0,-1-1-1 0 0,1 1 0 0 0,1 1 1 0 0,0-1-1 0 0,0 0 0 0 0,0 1 1 0 0,1-1-1 0 0,0 1 0 0 0,1 0 1 0 0,-1 0-1 0 0,10-9 0 0 0,-14 15 16 0 0,1 0 0 0 0,0 1-1 0 0,0-1 1 0 0,-1 0-1 0 0,1 1 1 0 0,0-1-1 0 0,0 1 1 0 0,0-1-1 0 0,0 1 1 0 0,0 0 0 0 0,0-1-1 0 0,0 1 1 0 0,0 0-1 0 0,0-1 1 0 0,0 1-1 0 0,0 0 1 0 0,0 0-1 0 0,0 0 1 0 0,0 0 0 0 0,0 0-1 0 0,1 0 1 0 0,-1 0-1 0 0,1 1 1 0 0,-1 0-2 0 0,1 0 0 0 0,-1-1 1 0 0,1 1-1 0 0,-1 0 0 0 0,1 0 1 0 0,-1 1-1 0 0,0-1 0 0 0,1 0 1 0 0,-1 0-1 0 0,0 1 0 0 0,0-1 0 0 0,2 3 1 0 0,1 5 21 0 0,0 0-1 0 0,0 0 1 0 0,5 19 0 0 0,-8-25-55 0 0,2 7-230 0 0,0 0 439 0 0,0 0-1 0 0,5 11 0 0 0,-7-18-468 0 0,0-1-1 0 0,0 0 1 0 0,1 0-1 0 0,-1 0 1 0 0,0 0-1 0 0,1 0 1 0 0,-1-1-1 0 0,1 1 1 0 0,0 0-1 0 0,0-1 1 0 0,-1 1-1 0 0,1-1 1 0 0,0 1-1 0 0,0-1 1 0 0,4 2-1 0 0,1-2-1020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8:16.390"/>
    </inkml:context>
    <inkml:brush xml:id="br0">
      <inkml:brushProperty name="width" value="0.05" units="cm"/>
      <inkml:brushProperty name="height" value="0.05" units="cm"/>
      <inkml:brushProperty name="color" value="#E71224"/>
    </inkml:brush>
  </inkml:definitions>
  <inkml:trace contextRef="#ctx0" brushRef="#br0">0 0 14368 0 0,'0'0'330'0'0,"0"0"45"0"0,0 0 17 0 0,0 0-47 0 0,3 12 18 0 0,0 18 728 0 0,-2 0 0 0 0,-2 35 0 0 0,0 34 170 0 0,2-90-1169 0 0,0 0-1 0 0,0-1 0 0 0,0 0 0 0 0,1 1 0 0 0,4 9 0 0 0,-5-16-88 0 0,-1-1 0 0 0,1 1 0 0 0,-1-1-1 0 0,1 1 1 0 0,0-1 0 0 0,0 1 0 0 0,0-1 0 0 0,0 0 0 0 0,0 1-1 0 0,0-1 1 0 0,0 0 0 0 0,0 0 0 0 0,1 0 0 0 0,-1 0-1 0 0,0 0 1 0 0,1 0 0 0 0,-1 0 0 0 0,1 0 0 0 0,-1-1-1 0 0,1 1 1 0 0,-1 0 0 0 0,1-1 0 0 0,0 1 0 0 0,-1-1 0 0 0,1 0-1 0 0,-1 0 1 0 0,1 1 0 0 0,0-1 0 0 0,-1 0 0 0 0,1 0-1 0 0,0-1 1 0 0,-1 1 0 0 0,1 0 0 0 0,2-1 0 0 0,6-2-350 0 0,-1 0 0 0 0,-1-1 0 0 0,1 0 0 0 0,15-10 1 0 0,-16 9-1103 0 0,0-1 0 0 0,11-10 0 0 0,-11 8-4215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8:16.744"/>
    </inkml:context>
    <inkml:brush xml:id="br0">
      <inkml:brushProperty name="width" value="0.05" units="cm"/>
      <inkml:brushProperty name="height" value="0.05" units="cm"/>
      <inkml:brushProperty name="color" value="#E71224"/>
    </inkml:brush>
  </inkml:definitions>
  <inkml:trace contextRef="#ctx0" brushRef="#br0">1 43 6912 0 0,'0'0'528'0'0,"0"0"-168"0"0,0 0 558 0 0,0 0 282 0 0,15-5 2390 0 0,87-14-640 0 0,-25 6-4050 0 0,-56 8 534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8:17.189"/>
    </inkml:context>
    <inkml:brush xml:id="br0">
      <inkml:brushProperty name="width" value="0.05" units="cm"/>
      <inkml:brushProperty name="height" value="0.05" units="cm"/>
      <inkml:brushProperty name="color" value="#E71224"/>
    </inkml:brush>
  </inkml:definitions>
  <inkml:trace contextRef="#ctx0" brushRef="#br0">18 0 9216 0 0,'0'0'421'0'0,"0"0"-12"0"0,0 0-125 0 0,0 0 448 0 0,-4 9 2139 0 0,-1 15-2174 0 0,1 1 1 0 0,2 0 0 0 0,0-1-1 0 0,2 48 1 0 0,0-66-656 0 0,1 0-1 0 0,-1 0 1 0 0,1-1 0 0 0,0 1 0 0 0,0-1 0 0 0,1 1 0 0 0,0-1-1 0 0,0 1 1 0 0,0-1 0 0 0,5 9 0 0 0,-1-11-966 0 0,-3-3 454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8:17.703"/>
    </inkml:context>
    <inkml:brush xml:id="br0">
      <inkml:brushProperty name="width" value="0.05" units="cm"/>
      <inkml:brushProperty name="height" value="0.05" units="cm"/>
      <inkml:brushProperty name="color" value="#E71224"/>
    </inkml:brush>
  </inkml:definitions>
  <inkml:trace contextRef="#ctx0" brushRef="#br0">12 139 11720 0 0,'-5'-25'1182'0'0,"3"19"-835"0"0,1-1 0 0 0,-1 1 0 0 0,1-1-1 0 0,1 1 1 0 0,-1-1 0 0 0,2-10 0 0 0,-1 14-182 0 0,1 1 0 0 0,0-1 0 0 0,0 0 0 0 0,1 1 0 0 0,-1-1 0 0 0,0 1 0 0 0,1-1 0 0 0,0 1 0 0 0,-1 0 0 0 0,1-1-1 0 0,0 1 1 0 0,0 0 0 0 0,0 0 0 0 0,0 0 0 0 0,1 1 0 0 0,-1-1 0 0 0,1 0 0 0 0,-1 1 0 0 0,1 0 0 0 0,-1-1 0 0 0,1 1 0 0 0,0 0 0 0 0,-1 1 0 0 0,1-1-1 0 0,3 0 1 0 0,8-2 18 0 0,0 1 0 0 0,0 0 0 0 0,25 1 0 0 0,-29 1-112 0 0,-1 1 0 0 0,1 0 0 0 0,8 2 0 0 0,-14-2-81 0 0,0 0 0 0 0,0 0 0 0 0,0 0 0 0 0,0 1 1 0 0,0-1-1 0 0,-1 1 0 0 0,1 0 0 0 0,-1 0 0 0 0,5 4 0 0 0,-7-5 0 0 0,-1-1 1 0 0,1 1-1 0 0,0-1 0 0 0,-1 1 0 0 0,1 0 0 0 0,-1-1 0 0 0,0 1 0 0 0,1 0 0 0 0,-1-1 0 0 0,1 1 0 0 0,-1 0 1 0 0,0-1-1 0 0,1 1 0 0 0,-1 0 0 0 0,0 0 0 0 0,0 0 0 0 0,0-1 0 0 0,0 1 0 0 0,0 0 0 0 0,0 0 0 0 0,0 0 0 0 0,0-1 1 0 0,0 1-1 0 0,0 0 0 0 0,0 0 0 0 0,0-1 0 0 0,0 1 0 0 0,-1 0 0 0 0,1 0 0 0 0,0-1 0 0 0,-1 1 0 0 0,1 0 1 0 0,0 0-1 0 0,-2 0 0 0 0,0 2-48 0 0,0 0 1 0 0,-1-1-1 0 0,1 1 1 0 0,-1-1-1 0 0,-4 4 0 0 0,4-4-35 0 0,-13 9-155 0 0,-18 10 0 0 0,8-6 225 0 0,23-12 5 0 0,0-1 0 0 0,0 1 0 0 0,0 0 0 0 0,0 1 0 0 0,0-1 0 0 0,1 0 0 0 0,-1 1 0 0 0,1-1 0 0 0,-3 8 0 0 0,6-9 13 0 0,0-1-1 0 0,0 0 0 0 0,0 0 0 0 0,1 0 1 0 0,-1 0-1 0 0,0 0 0 0 0,0 0 0 0 0,1 0 1 0 0,2 1-1 0 0,-4-2 3 0 0,11 4 61 0 0,-1 0 0 0 0,1 0-1 0 0,19 4 1 0 0,18 5 23 0 0,-34-7-74 0 0,-3-2 9 0 0,0 0-1 0 0,-1 1 1 0 0,1 0 0 0 0,-1 0 0 0 0,0 1 0 0 0,10 9 0 0 0,-19-15-3 0 0,-1 1 1 0 0,1-1 0 0 0,-1 1-1 0 0,1-1 1 0 0,-1 0-1 0 0,1 1 1 0 0,-1-1 0 0 0,0 1-1 0 0,1 0 1 0 0,-1-1-1 0 0,0 1 1 0 0,1-1 0 0 0,-1 1-1 0 0,0-1 1 0 0,0 1-1 0 0,1 0 1 0 0,-1-1 0 0 0,0 1-1 0 0,0 0 1 0 0,0-1-1 0 0,0 1 1 0 0,0-1 0 0 0,0 1-1 0 0,0 0 1 0 0,0-1-1 0 0,0 1 1 0 0,0 0 0 0 0,0-1-1 0 0,-1 1 1 0 0,1 0-1 0 0,-1 0 0 0 0,0 1-1 0 0,0-1 0 0 0,0 0 0 0 0,0 0 1 0 0,0 0-1 0 0,0 0 0 0 0,-1 0 0 0 0,1 0 1 0 0,0 0-1 0 0,-1 0 0 0 0,-2 1 0 0 0,-4 2-19 0 0,1-1-1 0 0,-1-1 1 0 0,-14 4-1 0 0,1-3-267 0 0,1-1-1 0 0,-1 0 0 0 0,0-2 0 0 0,0 0 0 0 0,1-2 1 0 0,-25-4-1 0 0,29 2-256 0 0,12 2-4627 0 0,4 2-147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8:18.132"/>
    </inkml:context>
    <inkml:brush xml:id="br0">
      <inkml:brushProperty name="width" value="0.05" units="cm"/>
      <inkml:brushProperty name="height" value="0.05" units="cm"/>
      <inkml:brushProperty name="color" value="#E71224"/>
    </inkml:brush>
  </inkml:definitions>
  <inkml:trace contextRef="#ctx0" brushRef="#br0">125 17 7368 0 0,'-1'-1'182'0'0,"0"0"0"0"0,0 0 0 0 0,0-1 0 0 0,0 1 0 0 0,0 0 0 0 0,0 0 0 0 0,0 0 0 0 0,0 0 0 0 0,-1 0 0 0 0,1 1 0 0 0,0-1 0 0 0,-1 0 0 0 0,1 1 0 0 0,0-1 0 0 0,-1 0 0 0 0,1 1 0 0 0,-1 0 0 0 0,1-1 0 0 0,-1 1 0 0 0,1 0 0 0 0,-1 0 0 0 0,1 0 0 0 0,-1 0 0 0 0,1 0 0 0 0,-1 0 0 0 0,1 0 0 0 0,-1 0 0 0 0,-2 2 0 0 0,0-1 134 0 0,0 1 0 0 0,0 1 0 0 0,1-1 1 0 0,-1 0-1 0 0,1 1 0 0 0,-1 0 0 0 0,1 0 0 0 0,0 0 0 0 0,-4 4 1 0 0,2-1-147 0 0,0 1 0 0 0,1-1 1 0 0,0 1-1 0 0,0 0 1 0 0,0 0-1 0 0,1 0 1 0 0,0 0-1 0 0,0 0 0 0 0,1 1 1 0 0,0 0-1 0 0,-2 14 1 0 0,3-21-162 0 0,1 0-1 0 0,0 0 1 0 0,0 0 0 0 0,0 0 0 0 0,0 1-1 0 0,0-1 1 0 0,0 0 0 0 0,0 0 0 0 0,1 0-1 0 0,-1 0 1 0 0,0 0 0 0 0,1 1 0 0 0,-1-1-1 0 0,1 0 1 0 0,-1 0 0 0 0,1 0 0 0 0,-1 0-1 0 0,1 0 1 0 0,0 0 0 0 0,-1 0 0 0 0,1 0 0 0 0,0-1-1 0 0,0 1 1 0 0,0 0 0 0 0,0 0 0 0 0,0-1-1 0 0,0 1 1 0 0,0 0 0 0 0,0-1 0 0 0,0 1-1 0 0,0-1 1 0 0,0 1 0 0 0,0-1 0 0 0,0 0-1 0 0,0 1 1 0 0,0-1 0 0 0,1 0 0 0 0,-1 0-1 0 0,0 0 1 0 0,0 0 0 0 0,2 0 0 0 0,2-1-50 0 0,0 0 1 0 0,1 0 0 0 0,-1 0-1 0 0,0-1 1 0 0,1 0 0 0 0,-1 0-1 0 0,0 0 1 0 0,-1 0 0 0 0,1-1-1 0 0,0 0 1 0 0,-1 0 0 0 0,1-1-1 0 0,-1 1 1 0 0,7-8-1 0 0,-8 8 23 0 0,-1-1-1 0 0,1 1 0 0 0,-1-1 1 0 0,0 0-1 0 0,0 0 0 0 0,0 0 1 0 0,-1 0-1 0 0,1 0 0 0 0,-1 0 1 0 0,0 0-1 0 0,0 0 0 0 0,-1-1 1 0 0,1 1-1 0 0,-1 0 0 0 0,0-1 1 0 0,0 1-1 0 0,0 0 0 0 0,-2-6 1 0 0,-2-1 155 0 0,3 10-111 0 0,1 1 0 0 0,0-1 1 0 0,-1 1-1 0 0,1-1 0 0 0,0 0 0 0 0,-1 1 1 0 0,1-1-1 0 0,0 1 0 0 0,0-1 0 0 0,0 1 1 0 0,-1-1-1 0 0,1 0 0 0 0,0 1 0 0 0,0-1 1 0 0,0 1-1 0 0,0-1 0 0 0,0 0 0 0 0,0 1 1 0 0,0-1-1 0 0,0 1 0 0 0,1-2 0 0 0,-3-3 787 0 0,4 9 526 0 0,7 15-1037 0 0,-3-2-196 0 0,3 8 44 0 0,1 0-113 0 0,-4-14-41 0 0,-5-9-129 0 0,0 0 0 0 0,0 0 1 0 0,-1 0-1 0 0,2-1 0 0 0,-1 1 1 0 0,0 0-1 0 0,0-1 0 0 0,1 1 1 0 0,-1 0-1 0 0,0-1 0 0 0,1 0 1 0 0,0 1-1 0 0,-1-1 0 0 0,1 0 0 0 0,0 0 1 0 0,2 2-1 0 0,3-1-4432 0 0,-1 1-1420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8:18.547"/>
    </inkml:context>
    <inkml:brush xml:id="br0">
      <inkml:brushProperty name="width" value="0.05" units="cm"/>
      <inkml:brushProperty name="height" value="0.05" units="cm"/>
      <inkml:brushProperty name="color" value="#E71224"/>
    </inkml:brush>
  </inkml:definitions>
  <inkml:trace contextRef="#ctx0" brushRef="#br0">0 41 12872 0 0,'0'0'588'0'0,"0"0"-12"0"0,0 0-302 0 0,0 0 104 0 0,0 0 80 0 0,0 0 20 0 0,3 16 865 0 0,-4 12-519 0 0,3-12-532 0 0,-2-13-252 0 0,0 1 0 0 0,1-1 0 0 0,-1 0 0 0 0,1 0 0 0 0,0 1 0 0 0,0-1 0 0 0,0 0 0 0 0,2 4 0 0 0,0-5 19 0 0,-2-1-4 0 0,-1-1-55 0 0,0 0 0 0 0,0 0 0 0 0,1 0 1 0 0,-1 0-1 0 0,0 0 0 0 0,0 0 0 0 0,0 0 1 0 0,0 0-1 0 0,1 0 0 0 0,-1 0 0 0 0,0 0 0 0 0,0 0 1 0 0,0 0-1 0 0,0 0 0 0 0,0 0 0 0 0,1 0 1 0 0,-1-1-1 0 0,0 1 0 0 0,0 0 0 0 0,0 0 0 0 0,0 0 1 0 0,0 0-1 0 0,0 0 0 0 0,0 0 0 0 0,0-1 1 0 0,1 1-1 0 0,-1 0 0 0 0,0 0 0 0 0,0 0 0 0 0,0 0 1 0 0,0 0-1 0 0,0-1 0 0 0,0 1 0 0 0,0 0 1 0 0,0 0-1 0 0,0 0 0 0 0,0 0 0 0 0,0-1 0 0 0,0 1 1 0 0,0 0-1 0 0,0 0 0 0 0,0 0 0 0 0,0 0 1 0 0,0-1-1 0 0,0 1 0 0 0,0 0 0 0 0,0 0 0 0 0,0 0 1 0 0,-1 0-1 0 0,1 0 0 0 0,0-1 0 0 0,-2-7-1 0 0,1 5 2 0 0,1-1 0 0 0,-1 1 0 0 0,1-1 0 0 0,0 1 0 0 0,0 0 0 0 0,0-1 0 0 0,0 1 0 0 0,1 0 0 0 0,-1-1 0 0 0,3-4 0 0 0,-3 4 7 0 0,1 0 49 0 0,0 0 0 0 0,1 0-1 0 0,-1 0 1 0 0,1 0 0 0 0,-1 1 0 0 0,1-1-1 0 0,0 0 1 0 0,1 1 0 0 0,-1-1-1 0 0,0 1 1 0 0,1 0 0 0 0,0 0 0 0 0,0 0-1 0 0,0 0 1 0 0,0 0 0 0 0,0 1 0 0 0,1-1-1 0 0,-1 1 1 0 0,1 0 0 0 0,0 0 0 0 0,-1 0-1 0 0,1 1 1 0 0,0-1 0 0 0,0 1-1 0 0,0 0 1 0 0,0 0 0 0 0,0 0 0 0 0,7 0-1 0 0,-10 2-41 0 0,1-1 1 0 0,0 0-1 0 0,-1 1 0 0 0,1-1 0 0 0,0 1 0 0 0,-1 0 0 0 0,1 0 0 0 0,-1-1 0 0 0,1 1 0 0 0,-1 0 0 0 0,0 0 0 0 0,1 0 0 0 0,-1 1 0 0 0,0-1 1 0 0,0 0-1 0 0,0 0 0 0 0,0 1 0 0 0,0-1 0 0 0,2 3 0 0 0,0 2 19 0 0,1 0 0 0 0,-1 0 0 0 0,3 9 0 0 0,5 23-118 0 0,-5-25-106 0 0,-4-8 4 0 0,1 0 0 0 0,0 0 0 0 0,-1-1 0 0 0,5 6 0 0 0,0 2-2204 0 0,-4-8-3837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8:18.960"/>
    </inkml:context>
    <inkml:brush xml:id="br0">
      <inkml:brushProperty name="width" value="0.05" units="cm"/>
      <inkml:brushProperty name="height" value="0.05" units="cm"/>
      <inkml:brushProperty name="color" value="#E71224"/>
    </inkml:brush>
  </inkml:definitions>
  <inkml:trace contextRef="#ctx0" brushRef="#br0">1 0 13360 0 0,'0'0'1026'0'0,"0"0"-584"0"0,0 0 26 0 0,0 0 78 0 0,2 7 518 0 0,0-3-996 0 0,0 0-1 0 0,0 0 0 0 0,0 1 1 0 0,-1-1-1 0 0,0 1 1 0 0,0-1-1 0 0,0 1 0 0 0,0 4 1 0 0,-1 41 855 0 0,-1-36-478 0 0,2 25 1 0 0,2-6-15 0 0,-1-14-192 0 0,4 21 1 0 0,-3-30-208 0 0,-2-5-25 0 0,1 1 0 0 0,-1-1 0 0 0,-1 1 1 0 0,1-1-1 0 0,-1 1 0 0 0,0 6 0 0 0,0-10-10 0 0,2 6-42 0 0,-2-8-205 0 0,0 0-92 0 0,0 0-11 0 0,-3-6-476 0 0,3 0 781 0 0,1 1 0 0 0,0 0 1 0 0,0-1-1 0 0,0 1 0 0 0,1 0 1 0 0,3-7-1 0 0,2-8 154 0 0,-6 19-87 0 0,-1 0 0 0 0,0 0 0 0 0,1 0 0 0 0,0 0 1 0 0,-1 0-1 0 0,1 0 0 0 0,-1 1 0 0 0,1-1 0 0 0,0 0 0 0 0,0 0 1 0 0,-1 1-1 0 0,1-1 0 0 0,0 1 0 0 0,0-1 0 0 0,0 0 0 0 0,0 1 1 0 0,0 0-1 0 0,0-1 0 0 0,0 1 0 0 0,0-1 0 0 0,0 1 0 0 0,1 0 1 0 0,22-3 325 0 0,-22 4-284 0 0,0 0-1 0 0,1 0 1 0 0,-1 0-1 0 0,0 0 1 0 0,1 0-1 0 0,-1 0 1 0 0,0 0-1 0 0,0 1 1 0 0,2 1-1 0 0,0 0 47 0 0,7 5 83 0 0,-1 0-1 0 0,12 13 1 0 0,11 9-623 0 0,-25-26-3222 0 0,-8-4 2279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8:19.313"/>
    </inkml:context>
    <inkml:brush xml:id="br0">
      <inkml:brushProperty name="width" value="0.05" units="cm"/>
      <inkml:brushProperty name="height" value="0.05" units="cm"/>
      <inkml:brushProperty name="color" value="#E71224"/>
    </inkml:brush>
  </inkml:definitions>
  <inkml:trace contextRef="#ctx0" brushRef="#br0">149 0 14712 0 0,'-15'0'1600'0'0,"7"5"-1600"0"0,1 1 0 0 0,0-1 0 0 0,-9 10 0 0 0,-8 7 0 0 0,11-11-444 0 0,1 1 0 0 0,0 0 1 0 0,-15 22-1 0 0,20-25-565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8:19.657"/>
    </inkml:context>
    <inkml:brush xml:id="br0">
      <inkml:brushProperty name="width" value="0.05" units="cm"/>
      <inkml:brushProperty name="height" value="0.05" units="cm"/>
      <inkml:brushProperty name="color" value="#E71224"/>
    </inkml:brush>
  </inkml:definitions>
  <inkml:trace contextRef="#ctx0" brushRef="#br0">82 22 7832 0 0,'0'-9'1517'0'0,"-2"-1"3847"0"0,1 10-5285 0 0,0-1 1 0 0,-1 1 0 0 0,1-1-1 0 0,0 1 1 0 0,-1 0-1 0 0,1 0 1 0 0,0 0-1 0 0,0 0 1 0 0,-1 0-1 0 0,1 0 1 0 0,0 0-1 0 0,-1 0 1 0 0,1 1 0 0 0,0-1-1 0 0,-1 0 1 0 0,1 1-1 0 0,0-1 1 0 0,0 1-1 0 0,0-1 1 0 0,-1 1-1 0 0,1 0 1 0 0,0-1 0 0 0,0 1-1 0 0,-1 1 1 0 0,-25 23 977 0 0,25-23-984 0 0,0 0-1 0 0,0 1 0 0 0,0-1 0 0 0,0 1 0 0 0,0-1 0 0 0,1 1 0 0 0,0 0 0 0 0,-1-1 1 0 0,1 1-1 0 0,0 0 0 0 0,0 0 0 0 0,0 0 0 0 0,0 3 0 0 0,1-4-40 0 0,0-1-1 0 0,0 1 1 0 0,1 0 0 0 0,-1 0-1 0 0,0-1 1 0 0,1 1-1 0 0,-1 0 1 0 0,1 0-1 0 0,-1-1 1 0 0,1 1 0 0 0,0-1-1 0 0,0 1 1 0 0,-1 0-1 0 0,1-1 1 0 0,0 0 0 0 0,1 1-1 0 0,-1-1 1 0 0,0 0-1 0 0,0 1 1 0 0,1-1 0 0 0,-1 0-1 0 0,0 0 1 0 0,3 1-1 0 0,4 3 79 0 0,0-1 0 0 0,1 0 0 0 0,-1-1 0 0 0,1 0 0 0 0,0-1 0 0 0,16 3 0 0 0,9 3-128 0 0,-12-2 29 0 0,-13-4-3 0 0,0 0-1 0 0,-1 1 1 0 0,1 0 0 0 0,-1 0-1 0 0,1 1 1 0 0,11 7-1 0 0,-17-7-7 0 0,-3-3 1 0 0,0-1 0 0 0,1 0-1 0 0,-1 1 1 0 0,0-1 0 0 0,1 1-1 0 0,-1-1 1 0 0,0 0 0 0 0,1 1 0 0 0,-1-1-1 0 0,1 0 1 0 0,-1 1 0 0 0,0-1-1 0 0,1 0 1 0 0,-1 0 0 0 0,1 1 0 0 0,-1-1-1 0 0,1 0 1 0 0,0 0 0 0 0,-1 1 15 0 0,-1 0 1 0 0,1 0-1 0 0,0-1 1 0 0,-1 1-1 0 0,1 0 1 0 0,0-1-1 0 0,-1 1 1 0 0,1 0 0 0 0,-1-1-1 0 0,1 1 1 0 0,-1 0-1 0 0,0-1 1 0 0,1 1-1 0 0,-2 0 1 0 0,-4 2-123 0 0,-1-1 1 0 0,0 1-1 0 0,0-1 0 0 0,-1-1 1 0 0,1 1-1 0 0,0-1 1 0 0,-13 0-1 0 0,-2 1-4998 0 0,7-1-1200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5:48:22.387"/>
    </inkml:context>
    <inkml:brush xml:id="br0">
      <inkml:brushProperty name="width" value="0.05" units="cm"/>
      <inkml:brushProperty name="height" value="0.05" units="cm"/>
      <inkml:brushProperty name="color" value="#0070C0"/>
      <inkml:brushProperty name="fitToCurve" value="1"/>
    </inkml:brush>
  </inkml:definitions>
  <inkml:trace contextRef="#ctx0" brushRef="#br0">25191 2902 14744 0 0,'-9'-14'648'0'0,"9"8"144"0"0,0 6-632 0 0,0 0-160 0 0,0 0 0 0 0,0 0 0 0 0,0 0 231 0 0,0 0 25 0 0,0 0 0 0 0,0 0 0 0 0,0 0 112 0 0,3 8 24 0 0,3 2 8 0 0,-4 2 0 0 0,2 4-80 0 0,-4 3-8 0 0,0 0-8 0 0,0 5 0 0 0,0-2-48 0 0,0 3 0 0 0,-4-3-8 0 0,4 2 0 0 0,4-1-32 0 0,-4 0-8 0 0,0 5 0 0 0,0-5 0 0 0,1 2-208 0 0,3-2 64 0 0,-4-4-64 0 0,2 1 0 0 0,-2 0-160 0 0,4-2-80 0 0,-2-3-16 0 0,1-3 0 0 0,1 0 64 0 0,-4-3 0 0 0,4 1 8 0 0,2-3 0 0 0,-3-1-1008 0 0,-3-6-208 0 0,0 0-39 0 0,6 1-1 0 0</inkml:trace>
  <inkml:trace contextRef="#ctx0" brushRef="#br0" timeOffset="1">23590 3122 5528 0 0,'0'0'240'0'0,"0"-5"56"0"0,-2 1-232 0 0,2-2-64 0 0,-3 2 0 0 0,-1 2 0 0 0,0-3 1024 0 0,0 0 192 0 0,-4 2 32 0 0,3 1 16 0 0,-4 0-408 0 0,1 2-88 0 0,0-5-8 0 0,-4 5-8 0 0,3 2-224 0 0,-5-2-48 0 0,3 3 0 0 0,-6 1-8 0 0,3 4-200 0 0,-6 1-41 0 0,4 3-7 0 0,-3 4 0 0 0,3 1 32 0 0,0-2 0 0 0,-4 3 0 0 0,6 5 0 0 0,1 2-256 0 0,-2-2 0 0 0,5 1 0 0 0,1 1-80 0 0,5-2 80 0 0,1 0 0 0 0,3-1 80 0 0,0-1-80 0 0,6-2 0 0 0,1-2 0 0 0,2 0 0 0 0,1 0 0 0 0,1-5-192 0 0,4 0-96 0 0,1 1-8 0 0,0-6-8 0 0,3-2-335 0 0,1-1-65 0 0,-1-4-8 0 0</inkml:trace>
  <inkml:trace contextRef="#ctx0" brushRef="#br0" timeOffset="2">25004 3193 9216 0 0,'-13'-10'816'0'0,"9"5"-656"0"0,0-1-160 0 0,-1-1 0 0 0,5 7 1000 0 0,0 0 168 0 0,0-3 32 0 0,0-2 8 0 0,5 0-760 0 0,-3 3-160 0 0,4-2-24 0 0,1 3-8 0 0,5-2-128 0 0,1 1-24 0 0,0 0-8 0 0,5-2-1 0 0,1 3-95 0 0,2 2 0 0 0,1 3 0 0 0,1-4 0 0 0,-1 2 0 0 0,-1 0-95 0 0,1-2 23 0 0,-3 4 0 0 0,3 0-248 0 0,-3-2-40 0 0,0-1-16 0 0,-1 6 0 0 0,-2-5 152 0 0,-2-2 24 0 0,0 2 8 0 0,0-1 0 0 0,-1-1-160 0 0,-1 0-24 0 0,-2 0-8 0 0,0-1 0 0 0,-1-1 384 0 0,0 0 0 0 0,-4-5 0 0 0,0 6 80 0 0,1-1 408 0 0,-3-3 88 0 0,2 0 8 0 0,0-1 8 0 0,-1 1 144 0 0,-1 0 24 0 0,0 2 7 0 0,-2-1 1 0 0,-1 0-208 0 0,0-2-40 0 0,0 2-8 0 0,0 4 0 0 0,0 0-256 0 0,0 0-48 0 0,0 0-16 0 0,0 0 0 0 0,0 0-96 0 0,0 6-32 0 0,0 2 0 0 0,-1 2 0 0 0,-2 1-64 0 0,0 1 0 0 0,3 0 0 0 0,0 4 0 0 0,-4 1 0 0 0,2 0 0 0 0,4 0 0 0 0,2-2 0 0 0,-4 3 0 0 0,0-3 0 0 0,6 1 0 0 0,-5-2 0 0 0,5-1 0 0 0,0-3 0 0 0,-1 2 0 0 0,4-5 0 0 0,-2 2 0 0 0,2-3 0 0 0,0-2 0 0 0,1 2 0 0 0,-1-2-104 0 0,1-1 8 0 0,-1-3 8 0 0,-1 0 0 0 0,3 0-176 0 0,0-3-40 0 0,-2-1-8 0 0,1-2 0 0 0,-1 0 312 0 0,1-2 0 0 0,0-4 0 0 0,-1 0 0 0 0,-4 1-448 0 0,4-3-48 0 0,-5 2-16 0 0,3 0 0 0 0,-2-5 648 0 0,3 2 128 0 0,-4 1 24 0 0,0-2 8 0 0,-1 2-184 0 0,1 0-40 0 0,-1 4-8 0 0,-2-3 0 0 0,3 5 72 0 0,-4-2 16 0 0,0 2 0 0 0,0 4 0 0 0,0 4 224 0 0,0 0 40 0 0,0 0 16 0 0,0 0 0 0 0,0 0-296 0 0,0 0-56 0 0,0 0-16 0 0,0 0 0 0 0,-4 8 8 0 0,4 6 0 0 0,-1-2 0 0 0,1 2 0 0 0,-3 0-72 0 0,3 1-72 0 0,-4 1 72 0 0,4 1-104 0 0,4-1 360 0 0,-4-2 64 0 0,0 1 24 0 0,3 2 0 0 0,-2-2-248 0 0,3-1-96 0 0,-4 1 88 0 0,2-2-88 0 0,4-2 0 0 0,-3-1-168 0 0,1-1 24 0 0,3-1 8 0 0,-2-1-992 0 0,1-3-200 0 0,-1-3-40 0 0,3-1-8 0 0</inkml:trace>
  <inkml:trace contextRef="#ctx0" brushRef="#br0" timeOffset="3">23634 3161 9096 0 0,'-3'-12'400'0'0,"3"12"88"0"0,-3-4-392 0 0,3 4-96 0 0,-4-4 0 0 0,2 3 0 0 0,-1-5 128 0 0,1 1 8 0 0,2 5 0 0 0,0 0 0 0 0,0-5 280 0 0,0 5 48 0 0,0 0 16 0 0,0 0 0 0 0,0 0 80 0 0,0 0 16 0 0,0 0 8 0 0,0 0 0 0 0,0 0-216 0 0,0 0-48 0 0,0 0 0 0 0,0 0-8 0 0,0 0-64 0 0,0 0-17 0 0,0 0 1 0 0,0 0 0 0 0,0 0-56 0 0,0 8-16 0 0,2 0 0 0 0,-2-3 0 0 0,0-5-32 0 0,0 8-16 0 0,3 0 0 0 0,-3 2 0 0 0,2-1-32 0 0,-2 6-8 0 0,0 1 0 0 0,0 1 0 0 0,0-1-72 0 0,0 1 96 0 0,-2 5-96 0 0,2 2 96 0 0,0 1-32 0 0,0 2-64 0 0,0-3 96 0 0,0 5-32 0 0,0 4-64 0 0,0-4 64 0 0,0-1-64 0 0,0 9 64 0 0,0-6-64 0 0,0 4 0 0 0,0 1 0 0 0,0 1 0 0 0,-3-3 0 0 0,3 1 0 0 0,-2-4 0 0 0,2-1 0 0 0,0-3 0 0 0,0 2 64 0 0,-2-6-64 0 0,2 0 0 0 0,-4-1 0 0 0,4-3 64 0 0,0 0-64 0 0,-3-3 0 0 0,3-2 64 0 0,0-1-64 0 0,0-6 0 0 0,0 0 64 0 0,3-2-64 0 0,-3-5 0 0 0,0 0 0 0 0,0 0 64 0 0,0 0-64 0 0,8-5-112 0 0,-3-2 24 0 0,2 0 8 0 0,-2-3-968 0 0,1-4-192 0 0,2-1-39 0 0</inkml:trace>
  <inkml:trace contextRef="#ctx0" brushRef="#br0" timeOffset="4">24419 3132 12528 0 0,'0'0'552'0'0,"-2"-3"120"0"0,-3-2-544 0 0,0 5-128 0 0,-4 0 0 0 0,0 0 0 0 0,-2 2 256 0 0,-2 1 32 0 0,3 2 0 0 0,-3 2 0 0 0,0 3 216 0 0,0 0 40 0 0,0 2 15 0 0,1 5 1 0 0,1-2-120 0 0,-4 2-24 0 0,5 0-8 0 0,0 3 0 0 0,-2 1-104 0 0,7 0-16 0 0,-1-2-8 0 0,0-2 0 0 0,3 0-152 0 0,3-1-32 0 0,0-3-8 0 0,7 1 0 0 0,-5-1-88 0 0,6-1 0 0 0,-2-4 0 0 0,3-3 64 0 0,1 1-64 0 0,0 0 0 0 0,3-6 0 0 0,-3 0 0 0 0,5 0-104 0 0,-2-2 8 0 0,0-8 8 0 0,0 7 0 0 0,2-7-200 0 0,-4-1-32 0 0,-1 0-16 0 0,-1-2 0 0 0,2-1 136 0 0,-6 0 24 0 0,1-4 8 0 0,-3 2 0 0 0,-1-3 168 0 0,1 3 0 0 0,-3-1 0 0 0,2-2 0 0 0,-2 4 0 0 0,0-2 96 0 0,-2 0 0 0 0,2 2 0 0 0,0 2 64 0 0,0 0 8 0 0,-3 6 8 0 0,3-1 0 0 0,0 3 72 0 0,0 5 8 0 0,0 0 8 0 0,0 0 0 0 0,0 0-112 0 0,0 0-24 0 0,0 0-8 0 0,3 9 0 0 0,-3-1-16 0 0,2 4 0 0 0,2 2 0 0 0,-1 1 0 0 0,-1-1-8 0 0,-2 5-8 0 0,3-3 0 0 0,-2-1 0 0 0,3-1-88 0 0,-1 3 0 0 0,0 1 72 0 0,2-3-72 0 0,-1-1 0 0 0,0 1 0 0 0,-1-4 0 0 0,3-1 0 0 0,1 2-384 0 0,-1-7-40 0 0,0 3-8 0 0,1-3-5015 0 0,0-4-1009 0 0</inkml:trace>
  <inkml:trace contextRef="#ctx0" brushRef="#br0" timeOffset="5">23846 3171 3224 0 0,'0'0'288'0'0,"0"0"-288"0"0,0-7 0 0 0,0 7 0 0 0,0-5 2144 0 0,0 5 384 0 0,0 0 64 0 0,0 0 24 0 0,0 0-1584 0 0,0 0-312 0 0,0 0-64 0 0,0 0-17 0 0,0 0-303 0 0,-2 5-64 0 0,-2 7-16 0 0,-1 2 0 0 0,3-2-128 0 0,-2 2-24 0 0,1 1-8 0 0,2-2 0 0 0,-3 2 16 0 0,4 2 0 0 0,0-3 0 0 0,4 1 0 0 0,0 1-112 0 0,0-3 72 0 0,1 2-72 0 0,-3-3 64 0 0,6-3-64 0 0,1 1 0 0 0,-3 2 0 0 0,-1-7 64 0 0,0 3-64 0 0,0-3 0 0 0,1-3 0 0 0,2 3 0 0 0,-3-2 0 0 0,4-3 0 0 0,0-3-64 0 0,-1-2 64 0 0,0 1 0 0 0,0-4 0 0 0,1 0 0 0 0,-4-6 0 0 0,4 2 0 0 0,-3-3 0 0 0,1-2 0 0 0,-1 1 0 0 0,1 0 64 0 0,-1-6-64 0 0,0 3 0 0 0,1-3 64 0 0,-1 5 32 0 0,1-3 0 0 0,-2 4 0 0 0,0-2 0 0 0,0 7 64 0 0,-1-1 24 0 0,-2 4 0 0 0,1 0 0 0 0,-3 8 16 0 0,0 0 8 0 0,0 0 0 0 0,0 0 0 0 0,0 0-104 0 0,0 0-16 0 0,5 8-8 0 0,-2 0 0 0 0,-3 4 24 0 0,2-1 8 0 0,-2 1 0 0 0,0 5 0 0 0,0-2 32 0 0,0 4 8 0 0,0-6 0 0 0,-2 4 0 0 0,2-2-48 0 0,0 2-8 0 0,0 2 0 0 0,0-1 0 0 0,2-3-96 0 0,2-1 64 0 0,-4-3-64 0 0,5 5 0 0 0,-3-7-64 0 0,1 4-64 0 0,2-9-16 0 0,0 4 0 0 0,1-1-1008 0 0,1-4-192 0 0,-1-1-48 0 0</inkml:trace>
  <inkml:trace contextRef="#ctx0" brushRef="#br0" timeOffset="6">25924 3137 12464 0 0,'0'0'552'0'0,"0"0"120"0"0,0 0-544 0 0,0 0-128 0 0,0 0 0 0 0,0 0 0 0 0,2 4 248 0 0,-2 0 16 0 0,0-4 8 0 0,0 12 0 0 0,0-1 448 0 0,0 1 88 0 0,0 0 23 0 0,0 1 1 0 0,-2 1-320 0 0,2-2-64 0 0,0 1-16 0 0,0-3 0 0 0,0 7-264 0 0,0-5-48 0 0,0 0-16 0 0,0-1 0 0 0,0 1-104 0 0,0 0 0 0 0,0-3 0 0 0,0-3 0 0 0,2 3 0 0 0,-2-9 0 0 0,0 7 0 0 0,0-7 0 0 0,0 0 0 0 0,0 0 0 0 0,0 0 0 0 0,0 0 0 0 0,0 0 0 0 0,5-2 0 0 0,1 0 0 0 0,0-6 0 0 0,0 0-128 0 0,0-3 32 0 0,-2-1 8 0 0,5-1 0 0 0,-3-2 88 0 0,-1 3 0 0 0,0-2 0 0 0,-1-1 0 0 0,6 1 0 0 0,-5 3 0 0 0,3-2-64 0 0,3 4 64 0 0,-3-1-80 0 0,2 4 80 0 0,-1-2-96 0 0,-3 6 96 0 0,4-1-96 0 0,-6 1 32 0 0,-4 2 64 0 0,5 2-104 0 0,5 3 168 0 0,-6 3 32 0 0,2-2 0 0 0,-2 4 8 0 0,1 3-104 0 0,-4 0 0 0 0,3-2 0 0 0,-4 4 0 0 0,0-1 0 0 0,0-2 0 0 0,0 3 0 0 0,0-4 0 0 0,0 3 0 0 0,0-2 0 0 0,0 1 0 0 0,0-4 0 0 0,0 1 0 0 0,-4-4 0 0 0,4-6-96 0 0,0 0 96 0 0,0 6-96 0 0,0-6 32 0 0,0 0 64 0 0,0 0-104 0 0,0 0-24 0 0,0 0 0 0 0,4-6 0 0 0,1 2 0 0 0,-2-5 128 0 0,3-3 0 0 0,-1-1 0 0 0,4-1 0 0 0,-4-2 0 0 0,4-3 128 0 0,-3 0-24 0 0,3-1-8 0 0,0 4-96 0 0,-1-1 72 0 0,-1 1-72 0 0,5 1 64 0 0,-1 3 360 0 0,0 3 72 0 0,-3 1 16 0 0,3 1 0 0 0,-2 2-416 0 0,1 3-96 0 0,-1 2 0 0 0,2 0 0 0 0,-1 2 432 0 0,1 3 64 0 0,0 2 16 0 0,0 1 0 0 0,2 1-416 0 0,-1 1-96 0 0,2 2 0 0 0,-2 3 0 0 0,-2 2-64 0 0,-1 0-40 0 0,4-2-8 0 0,-6 4 0 0 0,6 0 112 0 0,-7 1-72 0 0,3 0 72 0 0,2-1-64 0 0,-4 0-1064 0 0,-2 3-216 0 0,5 8-32 0 0,-4-7-16 0 0</inkml:trace>
  <inkml:trace contextRef="#ctx0" brushRef="#br0" timeOffset="7">24670 3195 11520 0 0,'0'0'1024'0'0,"0"0"-824"0"0,0 0-200 0 0,0 0 0 0 0,0 0 416 0 0,0 0 32 0 0,0 0 16 0 0,0 0 0 0 0,0 0 288 0 0,0 0 56 0 0,-4 2 15 0 0,1 6 1 0 0,1 2-480 0 0,-1 3-96 0 0,-2-5-24 0 0,5 5 0 0 0,-2 2-16 0 0,-1-3-8 0 0,-1 0 0 0 0,2 2 0 0 0,2-1-120 0 0,0 2-80 0 0,0-4 96 0 0,0 5-96 0 0,0-5 64 0 0,0-1-64 0 0,2 0 0 0 0,-2-3 0 0 0,0-7 80 0 0,0 8-80 0 0,0-1 64 0 0,0-7-64 0 0,0 0 0 0 0,0 0 0 0 0,0 0-96 0 0,0 0 96 0 0,4-5 0 0 0,1-3 0 0 0,-2 3 0 0 0,2-9 0 0 0,0 2 0 0 0,1-3 0 0 0,-3 3 0 0 0,3-2 0 0 0,2-2 0 0 0,-2 2 0 0 0,-1-1 0 0 0,4 1 64 0 0,-3 2 24 0 0,6 0 0 0 0,-5 1 0 0 0,2 2 0 0 0,-3-1 24 0 0,3 3 8 0 0,-1 2 0 0 0,3 0 0 0 0,-1 3-56 0 0,1 2 0 0 0,1 2-64 0 0,-2 0 96 0 0,-1 3 144 0 0,2-2 24 0 0,-3 3 8 0 0,0-1 0 0 0,4 7-272 0 0,-8-1 0 0 0,6 1 0 0 0,-5 3 0 0 0,-1-1 0 0 0,2-1 0 0 0,-2 1 0 0 0,1 4 0 0 0,-4-4 0 0 0,3 4 0 0 0,-1-5 0 0 0,-1 3 0 0 0,-2-5-152 0 0,3 2-80 0 0,-3 1-24 0 0,2-3 0 0 0,2-1-280 0 0,-2-4-56 0 0,1 2-16 0 0,-3-8-4647 0 0,5 5-937 0 0</inkml:trace>
  <inkml:trace contextRef="#ctx0" brushRef="#br0" timeOffset="8">23356 3478 6912 0 0,'-2'-2'608'0'0,"2"2"-480"0"0,0 0-128 0 0,0 0 0 0 0,0 0 656 0 0,0 0 112 0 0,0 0 16 0 0,0 0 8 0 0,9 4-176 0 0,-2-1-32 0 0,-7-3-8 0 0,10 5 0 0 0,-1-3-152 0 0,2-2-32 0 0,0 4-8 0 0,-1-4 0 0 0,1 0-56 0 0,6 0-8 0 0,-6 0-8 0 0,5 0 0 0 0,-2-4-232 0 0,-1 4-80 0 0,2-5 0 0 0,1 3-6352 0 0</inkml:trace>
  <inkml:trace contextRef="#ctx0" brushRef="#br0" timeOffset="9">27806 5438 11024 0 0,'0'0'488'0'0,"-7"-3"104"0"0,2 3-472 0 0,5 0-120 0 0,0 0 0 0 0,0 0 0 0 0,-6-3 512 0 0,6 3 88 0 0,0 0 8 0 0,6-6 8 0 0,-1-1-368 0 0,5 1-80 0 0,-1 2-8 0 0,2-5-8 0 0,1 1-64 0 0,4 0-16 0 0,2-2 0 0 0,3-1 0 0 0,0 1 24 0 0,-1-1 8 0 0,3-3 0 0 0,2 0 0 0 0,0-2-32 0 0,0-1-8 0 0,-2 1 0 0 0,4 1 0 0 0,-7-5-64 0 0,5 3 0 0 0,-1 0 0 0 0,-4-1 64 0 0,1 3-64 0 0,-4 1 0 0 0,4-1 0 0 0,-5 1 0 0 0,-2 5 64 0 0,-2-3-64 0 0,0 3 63 0 0,-4-3-63 0 0,2 4 0 0 0,-3 1 0 0 0,-7 1 0 0 0,5 1 0 0 0,-5 0 0 0 0,0 5 64 0 0,0 0-64 0 0,0 0 96 0 0,-3-5-32 0 0,3 5-64 0 0,-6 0 96 0 0,-7-3-32 0 0,5 3-64 0 0,0 0 0 0 0,-1 3 0 0 0,0-3 64 0 0,-3 2-64 0 0,3 1 80 0 0,0-1-80 0 0,2 4 80 0 0,2-6-80 0 0,5 0 96 0 0,-7 2-96 0 0,7-2 96 0 0,0 0-24 0 0,0 0 0 0 0,-9 3 0 0 0,9-3 0 0 0,0 0-72 0 0,0 0 80 0 0,0 0-80 0 0,0 0 80 0 0,0 0 48 0 0,0 0 0 0 0,7-3 8 0 0,-1 1 0 0 0,-6 2-136 0 0,8-6 0 0 0,1 4 64 0 0,-2-3-64 0 0,-2 2 96 0 0,1 0-16 0 0,4 1 0 0 0,-5-3 0 0 0,2 2 24 0 0,-1-1 8 0 0,-1 3 0 0 0,2-2 0 0 0,-7 3-24 0 0,0 0-8 0 0,0 0 0 0 0,0 0 0 0 0,0 0 64 0 0,0 0 16 0 0,0 0 0 0 0,0 0 0 0 0,0 8-80 0 0,0 0-16 0 0,0-3 0 0 0,-4 5 0 0 0,1-2-64 0 0,0 3 0 0 0,1-1 0 0 0,-2 2 0 0 0,-1-3 64 0 0,1 6-64 0 0,1-5 96 0 0,3 3-32 0 0,0-1-64 0 0,0-2 64 0 0,0 2-64 0 0,0 0 64 0 0,3-3 0 0 0,1 2 0 0 0,-4-4 0 0 0,0-1 0 0 0,5 3-64 0 0,-5-9 0 0 0,0 0 0 0 0,0 0 0 0 0,0 0 0 0 0,4 5 0 0 0,-4-5 0 0 0,0 0 0 0 0,0 0 128 0 0,0 0 0 0 0,0 0 8 0 0,0 0 0 0 0,0-5 56 0 0,0-4 16 0 0,0-2 0 0 0,-4 7 0 0 0,2-9 0 0 0,-5 3 0 0 0,-5 0 0 0 0,3-4 0 0 0,1 4-48 0 0,-5 0 0 0 0,1-4-8 0 0,-2 8 0 0 0,2-2-40 0 0,0-1-8 0 0,-2 3 0 0 0,-2 1 0 0 0,7 0-104 0 0,0 2-80 0 0,2-2 16 0 0,2 5 0 0 0,5 0-192 0 0,0 0-32 0 0,5 5 0 0 0,2 3-5912 0 0,6-3-1175 0 0</inkml:trace>
  <inkml:trace contextRef="#ctx0" brushRef="#br0" timeOffset="10">20745 5134 12752 0 0,'-2'-4'280'0'0,"-5"3"56"0"0,-1-6 16 0 0,-1 6 8 0 0,4-3-288 0 0,-5 3-72 0 0,-3-2 0 0 0,4 6 0 0 0,1-2 376 0 0,0 8 56 0 0,-6-5 16 0 0,4 5 0 0 0,4 2-264 0 0,-3 2-56 0 0,0-1 0 0 0,0 6-8 0 0,4 0-17 0 0,-2-2 1 0 0,0 4 0 0 0,5-2 0 0 0,2 3-104 0 0,0-3 64 0 0,9 0-64 0 0,-2-2 0 0 0,-2 4 96 0 0,7-2-24 0 0,3-5-8 0 0,1 0 0 0 0,9-1-64 0 0,-5-4 0 0 0,2-7 0 0 0,2-1 64 0 0,-1 0-64 0 0,1-4 0 0 0,3-5 0 0 0,-4 0 0 0 0,5 1 64 0 0,-6-7-64 0 0,-1 0 64 0 0,0-1-64 0 0,-2-2 96 0 0,-3-2-16 0 0,3 2-8 0 0,-6-3 0 0 0,-4 3 128 0 0,-4-2 24 0 0,1 1 8 0 0,-6-1 0 0 0,0 0 96 0 0,-6 2 24 0 0,1-3 0 0 0,-4 3 0 0 0,-4 2-272 0 0,1 2-80 0 0,-3 1 0 0 0,3 2 0 0 0,-4 3 72 0 0,-1-1-72 0 0,0 3 0 0 0,2-1 72 0 0,-3 7-72 0 0,4 0 0 0 0,-5 4 0 0 0,5 1 0 0 0,-4 3-128 0 0,3-3-64 0 0,2 3-8 0 0,1 3-8 0 0,1 2-120 0 0,-1 1-24 0 0,5-1-8 0 0,2 3-4599 0 0,0-2-929 0 0</inkml:trace>
  <inkml:trace contextRef="#ctx0" brushRef="#br0" timeOffset="11">27486 5419 10656 0 0,'-12'-10'472'0'0,"9"6"96"0"0,-1-1-456 0 0,-1 4-112 0 0,-1-2 0 0 0,0-1 0 0 0,0 4 512 0 0,-3 0 88 0 0,0 4 8 0 0,-1 0 8 0 0,3 5-112 0 0,-2 1-24 0 0,2 1-8 0 0,2 4 0 0 0,-4 8-272 0 0,0-6-49 0 0,2 5-15 0 0,2 1 0 0 0,-1-3 152 0 0,2 4 24 0 0,4-3 8 0 0,4 6 0 0 0,-1-3-320 0 0,2 2 0 0 0,5-2-112 0 0,1-3 32 0 0,1-1 80 0 0,4-3 64 0 0,-2-1-64 0 0,4-3 88 0 0,6-1-88 0 0,-3-7-88 0 0,2-1 24 0 0,2-1 0 0 0,1-3 64 0 0,-6-5 128 0 0,3-2-32 0 0,1-5-8 0 0,-5-1-184 0 0,1-6-40 0 0,-2 5-8 0 0,-1-8 0 0 0,2 1 232 0 0,-7 3 40 0 0,-3-3 16 0 0,0-3 0 0 0,-1 0-144 0 0,-8 0-72 0 0,0 0 8 0 0,-6 1 0 0 0,1 2 64 0 0,-5-1 0 0 0,2 5 64 0 0,-5 0-64 0 0,2 3 0 0 0,0 1 64 0 0,-8 3-64 0 0,4 1 0 0 0,-2 5 0 0 0,-4-1 0 0 0,2 1 0 0 0,1 3 0 0 0,-2 1 0 0 0,3 1 0 0 0,-1 4 0 0 0,2 3-64 0 0,2-2-176 0 0,2 1-32 0 0,3 5-8 0 0,7-5-4303 0 0,-4 4-865 0 0</inkml:trace>
  <inkml:trace contextRef="#ctx0" brushRef="#br0" timeOffset="12">20641 5658 12752 0 0,'-10'-6'568'0'0,"10"6"112"0"0,0 0-544 0 0,0 0-136 0 0,0 0 0 0 0,0 0 0 0 0,0 0 184 0 0,14-2 8 0 0,-3 2 0 0 0,4 0 0 0 0,0 0 40 0 0,6 0 16 0 0,0 0 0 0 0,0 0 0 0 0,7 0-24 0 0,0 0-8 0 0,1-4-1 0 0,-3 4 1 0 0,3 4 64 0 0,1-4 8 0 0,1-4 8 0 0,-5 4 0 0 0,-2 4-184 0 0,-3-4-40 0 0,2 2-8 0 0,1-2 0 0 0,-6 3-64 0 0,-2 0 0 0 0,1-3 0 0 0,-5 2 0 0 0,-1 1 0 0 0,0-3 0 0 0,-4 2 0 0 0,-7-2 0 0 0,0 0-968 0 0,0 0-239 0 0,0 0-41 0 0,0 0-16 0 0</inkml:trace>
  <inkml:trace contextRef="#ctx0" brushRef="#br0" timeOffset="13">20791 5430 12352 0 0,'0'0'544'0'0,"0"0"120"0"0,0 0-536 0 0,0 0-128 0 0,0 0 0 0 0,0 0 0 0 0,2 3 64 0 0,4 1-64 0 0,-3 4 96 0 0,1 2-96 0 0,-2 0 216 0 0,-2 0-16 0 0,3 0 0 0 0,-3 6 0 0 0,0 1 88 0 0,0-1 24 0 0,0-2 0 0 0,0 5 0 0 0,0 0-40 0 0,0 2-9 0 0,0-3 1 0 0,0 3 0 0 0,0-2-104 0 0,0 4-16 0 0,0-6-8 0 0,0 5 0 0 0,0-7-24 0 0,0 1-8 0 0,0 2 0 0 0,0-4 0 0 0,0-1-104 0 0,0-3 0 0 0,0 1 0 0 0,0-2 0 0 0,2-1 0 0 0,-2-3 0 0 0,0-5 0 0 0,0 0 0 0 0,0 0-272 0 0,0 0-80 0 0,0 0-8 0 0,8-4-4215 0 0,-7 3-833 0 0</inkml:trace>
  <inkml:trace contextRef="#ctx0" brushRef="#br0" timeOffset="14">20721 6330 6448 0 0,'0'0'288'0'0,"0"0"56"0"0,0 0-280 0 0,0 0-64 0 0,0 0 0 0 0,0 0 0 0 0,0 0 832 0 0,0 0 160 0 0,0 0 24 0 0,0 0 8 0 0,0 0-416 0 0,0 0-72 0 0,0 0-24 0 0,0 0 0 0 0,0 0 48 0 0,0 0 8 0 0,0 0 0 0 0,2 10 0 0 0,3 0-88 0 0,-5-1-24 0 0,0-2-1 0 0,4 4 1 0 0,-1 5 40 0 0,1-2 8 0 0,-4 0 0 0 0,0 3 0 0 0,-4 0-696 0 0,1-1-128 0 0,-1 1-32 0 0,4 0-8 0 0,0-4 360 0 0,0 3 0 0 0,0 1 0 0 0,4 0 80 0 0,-4 0-80 0 0,0-2 0 0 0,0-2 0 0 0,3 1 0 0 0,-3-4 0 0 0,0 0 0 0 0,0 0 72 0 0,0-10-72 0 0,0 0 64 0 0,0 0-64 0 0,0 9 64 0 0,0-9-64 0 0,0 7 0 0 0,0-7-120 0 0,0 11 24 0 0,0-11-4759 0 0,0 0-945 0 0</inkml:trace>
  <inkml:trace contextRef="#ctx0" brushRef="#br0" timeOffset="15">21370 6308 5064 0 0,'-11'0'224'0'0,"11"0"48"0"0,0 0-272 0 0,0 0 0 0 0,0 0 0 0 0,0 0 0 0 0,0 0 1184 0 0,0 0 176 0 0,0 0 40 0 0,0 0 8 0 0,0 0-312 0 0,0 0-56 0 0,0 0-16 0 0,0 0 0 0 0,0 0-408 0 0,0 0-80 0 0,0 0-25 0 0,-2 11 1 0 0,-8-5-408 0 0,6 8-104 0 0,1 3 0 0 0,-1 0 0 0 0,0-3 296 0 0,4 2 40 0 0,0-3 8 0 0,0 5 0 0 0,4-2-224 0 0,-4 1-48 0 0,0-3-8 0 0,0-1 0 0 0,0 0 160 0 0,0-3 24 0 0,-4 4 8 0 0,8-5 0 0 0,-4-9-256 0 0,0 10 0 0 0,0-1 0 0 0,0-9 0 0 0,-4 9-200 0 0,4 2-40 0 0,0-11-8 0 0,0 0 0 0 0,0 0-1224 0 0,0 0-255 0 0,-15 17-41 0 0,15-17-16 0 0</inkml:trace>
  <inkml:trace contextRef="#ctx0" brushRef="#br0" timeOffset="16">21100 6964 9272 0 0,'0'0'408'0'0,"0"0"88"0"0,0 0-400 0 0,0 0-96 0 0,0 0 0 0 0,0 0 0 0 0,0 0 720 0 0,9-4 120 0 0,-9 4 24 0 0,0 0 8 0 0,0 0-168 0 0,0 0-32 0 0,0 0 0 0 0,0 0-8 0 0,0 0-169 0 0,3 6-31 0 0,1 4-8 0 0,0-2 0 0 0,-8 1-296 0 0,4 2-56 0 0,4-1-8 0 0,-4 0-8 0 0,0-1-88 0 0,0 6 0 0 0,0-5 0 0 0,3-1 0 0 0,-3 3-80 0 0,4-2-56 0 0,-4-1-16 0 0,4-1-7159 0 0</inkml:trace>
  <inkml:trace contextRef="#ctx0" brushRef="#br0" timeOffset="17">20842 7338 2304 0 0,'0'0'96'0'0,"0"0"32"0"0,4-4-128 0 0,-4 4 0 0 0,4-3 0 0 0,-4 3 0 0 0,0 0 1632 0 0,0 0 296 0 0,0 0 64 0 0,0 0 16 0 0,0 0-1144 0 0,0 0-232 0 0,0 0-48 0 0,0 0-8 0 0,0 0-96 0 0,0 0-16 0 0,0 0-8 0 0,0 0 0 0 0,0 0-120 0 0,0 0-24 0 0,-4 10-8 0 0,4 1 0 0 0,0-11-72 0 0,-4 6-8 0 0,4 8-9 0 0,0-4 1 0 0,-3 4 72 0 0,3-1 8 0 0,0 1 8 0 0,0-1 0 0 0,3 5-144 0 0,-3-1-32 0 0,4-1-8 0 0,0 4 0 0 0,-1-4-8 0 0,-3 6 0 0 0,4-2 0 0 0,-4-1 0 0 0,8-2-24 0 0,-8 4-8 0 0,4-5 0 0 0,-4 5 0 0 0,4-5 0 0 0,-4 5 0 0 0,7-4 0 0 0,-7 0 0 0 0,4 2 24 0 0,-4-3 8 0 0,0 7 0 0 0,4-7 0 0 0,0 1-112 0 0,0 4 64 0 0,-4-6-64 0 0,4 6 0 0 0,0-4 88 0 0,-4 1-88 0 0,0-2 96 0 0,2 1-96 0 0,3-4 80 0 0,-5 3-80 0 0,0 1 64 0 0,4 0-64 0 0,-4 2 64 0 0,3-7-64 0 0,2 5 0 0 0,-5-3 64 0 0,4-1-64 0 0,-1 0 64 0 0,-3 1-64 0 0,0-2 64 0 0,0 6-64 0 0,0-4 80 0 0,0-4-80 0 0,0 4 80 0 0,0-2-80 0 0,4 0 80 0 0,-4-3-80 0 0,0 1 80 0 0,0 4-80 0 0,4-4 80 0 0,-8-4-80 0 0,8 5 80 0 0,-4-1-80 0 0,0-1 0 0 0,0 3 72 0 0,0-2-72 0 0,0-1 0 0 0,0 2 72 0 0,0-2-72 0 0,0 2 0 0 0,0-2 64 0 0,0-1-64 0 0,0 2 0 0 0,0 0 0 0 0,0 0 80 0 0,0 1-80 0 0,0-6 64 0 0,-4 3-64 0 0,4 1 64 0 0,0-2-64 0 0,0 4 0 0 0,0-5 64 0 0,0-6-64 0 0,0 7 0 0 0,-4 2 0 0 0,4-1 64 0 0,0-8-64 0 0,0 9 0 0 0,0-2 0 0 0,0 4 0 0 0,0-11 0 0 0,0 0 0 0 0,0 10 0 0 0,0-4 0 0 0,0-6 0 0 0,0 0 64 0 0,0 8-64 0 0,0-8 0 0 0,0 0 0 0 0,0 0 0 0 0,0 0 0 0 0,0 0 0 0 0,0 0-192 0 0,0 0-32 0 0,0 0-8 0 0,0 0-5423 0 0,0 0-1081 0 0</inkml:trace>
  <inkml:trace contextRef="#ctx0" brushRef="#br0" timeOffset="18">21320 7216 1840 0 0,'9'-2'160'0'0,"-6"-3"-160"0"0,-3 5 0 0 0,0 0 0 0 0,0 0 1640 0 0,0 0 296 0 0,0 0 56 0 0,0 0 16 0 0,0 0-1176 0 0,0 0-224 0 0,-12 7-56 0 0,12-7-8 0 0,0 0-96 0 0,-3 11-32 0 0,-8-1 0 0 0,4 0 0 0 0,7 0-256 0 0,0-1-64 0 0,0 2 0 0 0,0 0-8 0 0,4-1 32 0 0,-1-1 8 0 0,-3 5 0 0 0,4-4 0 0 0,3-3-32 0 0,-4 1-8 0 0,6-2 0 0 0,-2-1 0 0 0,3 5 88 0 0,7 1 16 0 0,-6-8 8 0 0,0 7 0 0 0,8-3-104 0 0,-2 4-16 0 0,1-7-8 0 0,-4-2 0 0 0,5 2-72 0 0,1 0 80 0 0,-2-4-80 0 0,-3 2 80 0 0,2 2-80 0 0,2-4 0 0 0,-6-4 0 0 0,8 4 63 0 0,-2 0-63 0 0,-5 0 64 0 0,5-2-64 0 0,-2 2 64 0 0,0 0-64 0 0,2-4 0 0 0,0 4 0 0 0,-4-4 64 0 0,8 2-64 0 0,-3-2 0 0 0,3 0 0 0 0,-2 1 0 0 0,4 3 0 0 0,-3 0 0 0 0,5 0 0 0 0,-5 0 0 0 0,4 0 0 0 0,2 0 0 0 0,-2-4 0 0 0,6 4 64 0 0,-4-3-64 0 0,3-1 0 0 0,-4 1 0 0 0,7-4 0 0 0,-4 4 0 0 0,0-1 0 0 0,5 4 0 0 0,3-3 0 0 0,-5-3 0 0 0,2 6 0 0 0,-4-3 0 0 0,5-2 0 0 0,2 5 0 0 0,0-1 0 0 0,5-3 0 0 0,-1 4 0 0 0,-4 0 64 0 0,4-4-64 0 0,-4 4 64 0 0,3 0-64 0 0,1 0 0 0 0,-4-2 64 0 0,3 2-64 0 0,2-5 0 0 0,2 5 0 0 0,-3-3 0 0 0,3-2 0 0 0,5 5 0 0 0,-1-5 0 0 0,0 5 96 0 0,1 0-96 0 0,-1 0 96 0 0,-4 3-96 0 0,5-3 64 0 0,-4 0-64 0 0,3 0 64 0 0,-5-3-64 0 0,6-1 0 0 0,4 4 72 0 0,-1-3-72 0 0,-4 3 0 0 0,3 0 64 0 0,-2 0-64 0 0,4 3 0 0 0,-5-3 152 0 0,1-3-8 0 0,3 3 0 0 0,0 0 0 0 0,-4 0-144 0 0,0 0 0 0 0,5-4 0 0 0,-1 4 0 0 0,-4 0 0 0 0,0 0 0 0 0,0 0 0 0 0,1 0-72 0 0,-4 7 72 0 0,-1-7 64 0 0,3 4-64 0 0,6-1 88 0 0,-8-1-24 0 0,-1-2 0 0 0,9 0 0 0 0,-5 5 0 0 0,1-5-64 0 0,-5 0 0 0 0,-3-5-80 0 0,7 5 80 0 0,-7 0 0 0 0,3 0 0 0 0,2 0 0 0 0,1 0 80 0 0,1 5-16 0 0,-3-5 0 0 0,0 3 0 0 0,3-3 0 0 0,0-8-64 0 0,-3 8 0 0 0,-1 0 0 0 0,2-2 0 0 0,-5-1 0 0 0,-2 3 64 0 0,-2-4-64 0 0,9 8 0 0 0,-9-4 72 0 0,3 0-72 0 0,-2-4 80 0 0,-2 4-80 0 0,1 7 64 0 0,-1-7-64 0 0,2 0 0 0 0,-2 0 0 0 0,-3 0 80 0 0,-2-3-80 0 0,1-1 80 0 0,-3 4-80 0 0,2-3 0 0 0,-5 3 64 0 0,-5-4-64 0 0,7 4 0 0 0,2 0 0 0 0,-4 0 0 0 0,-5-3 64 0 0,4 3-64 0 0,1 0 0 0 0,-4-3 64 0 0,1-1-64 0 0,-1 4 0 0 0,2 0 0 0 0,-2 0 0 0 0,-3 0 0 0 0,-2-3-80 0 0,2 6 256 0 0,-6-3 48 0 0,1 0 16 0 0,-1 0 0 0 0,3 0-240 0 0,-5 0-120 0 0,-2 0 16 0 0,1 0 0 0 0,-2 0 104 0 0,-2 0 0 0 0,-7 0 72 0 0,11 4-72 0 0,-11-4 80 0 0,9 3-80 0 0,2 4 80 0 0,-4 0-80 0 0,2-2 64 0 0,-2 3-64 0 0,-4-1 0 0 0,-3-7 72 0 0,7 8-72 0 0,-7-8 0 0 0,9 6 0 0 0,-2 3 64 0 0,-3-2-64 0 0,-4-7 0 0 0,8 7 0 0 0,-4-1 0 0 0,0 5 0 0 0,-2 0 0 0 0,2-5 0 0 0,-4 4 0 0 0,0-3 0 0 0,0-1-72 0 0,5 1 72 0 0,-5 0-104 0 0,0-1-992 0 0,0-6-200 0 0</inkml:trace>
  <inkml:trace contextRef="#ctx0" brushRef="#br0" timeOffset="19">20880 8904 4608 0 0,'0'0'408'0'0,"0"0"-328"0"0,0-7-80 0 0,4 7 0 0 0,-4 0 800 0 0,0-3 152 0 0,8-1 24 0 0,-8 4 8 0 0,0 0-344 0 0,0 0-72 0 0,0 0-16 0 0,0 0 0 0 0,0 0-32 0 0,0 0-8 0 0,0 0 0 0 0,0 0 0 0 0,0 0 0 0 0,0 0 0 0 0,0 7 0 0 0,0 2 0 0 0,0-9 0 0 0,0 12 0 0 0,0-6-1 0 0,0 5 1 0 0,0 1-408 0 0,0-2-104 0 0,0 1 0 0 0,0 1 0 0 0,-4 3 144 0 0,4-2 8 0 0,0 0 0 0 0,-4 1 0 0 0,4 0-72 0 0,-4-1-16 0 0,4-3 0 0 0,-2-4 0 0 0,2 4 0 0 0,-5 0 0 0 0,5 3 0 0 0,-4-4 0 0 0,4 1 0 0 0,-4-3 0 0 0,4-7 0 0 0,0 0 0 0 0,0 0-64 0 0,0 0 0 0 0,0 7 0 0 0,0-7 0 0 0,0 0 0 0 0,0 0 0 0 0,0 0 0 0 0,0 0 0 0 0,0 0 0 0 0,0 0-96 0 0,0 0 16 0 0,0 0 8 0 0,0 0-400 0 0,0 0-72 0 0,0 0-24 0 0,0 0-6263 0 0</inkml:trace>
  <inkml:trace contextRef="#ctx0" brushRef="#br0" timeOffset="20">20945 9548 5120 0 0,'0'0'224'0'0,"0"0"56"0"0,0 0-280 0 0,0 0 0 0 0,0 0 0 0 0,0 0 0 0 0,0 0 256 0 0,0 0 0 0 0,0 0 0 0 0,0 0-2784 0 0</inkml:trace>
  <inkml:trace contextRef="#ctx0" brushRef="#br0" timeOffset="21">20927 9359 7080 0 0,'0'0'312'0'0,"0"0"72"0"0,0 0-312 0 0,0 0-72 0 0,0 0 0 0 0,0 0 0 0 0,0 0 584 0 0,0 0 104 0 0,0 0 16 0 0,0 0 8 0 0,0 10-384 0 0,0-10-72 0 0,0 0-24 0 0,0 7 0 0 0,0-7-136 0 0,0 5-32 0 0,0-5-64 0 0,0 0-3096 0 0,0 12-672 0 0</inkml:trace>
  <inkml:trace contextRef="#ctx0" brushRef="#br0" timeOffset="22">20955 9631 1376 0 0,'0'0'128'0'0,"0"0"-128"0"0,0 0 0 0 0,0 0 0 0 0,0 0 1640 0 0,0 0 312 0 0,0 0 56 0 0,0 0 8 0 0,0 0-1144 0 0,0 0-232 0 0,0 0-40 0 0,0 0-16 0 0,0 0-328 0 0,0 0-72 0 0,0 0-16 0 0,0 0 0 0 0,0 0-816 0 0,0 0-168 0 0</inkml:trace>
  <inkml:trace contextRef="#ctx0" brushRef="#br0" timeOffset="23">20904 9928 3680 0 0,'0'0'328'0'0,"0"0"-264"0"0,0 0-64 0 0,0 0 0 0 0,0 0 1216 0 0,0 0 224 0 0,0 0 40 0 0,0 0 16 0 0,0 0-696 0 0,0 0-144 0 0,0 0-24 0 0,0 0-8 0 0,0 0-56 0 0,0 0-16 0 0,2 10 0 0 0,-2 1 0 0 0,0 0-96 0 0,0-2-16 0 0,0 1-8 0 0,0 0 0 0 0,0 4-161 0 0,0-3-31 0 0,0-2-8 0 0,0 4 0 0 0,0 1-96 0 0,0 3-16 0 0,0-4-8 0 0,0 4 0 0 0,0-2-32 0 0,0 1-8 0 0,0 1 0 0 0,0-3 0 0 0,0-4 0 0 0,0 3 0 0 0,0 1 0 0 0,-2-5 0 0 0,2 3-72 0 0,0-7 80 0 0,-4 6-80 0 0,4-5 80 0 0,0-6-80 0 0,0 0 0 0 0,0 0 72 0 0,0 0-72 0 0,0 0 64 0 0,0 0-64 0 0,0 0 64 0 0,0 0-64 0 0,0 0-144 0 0,0 0-64 0 0,0 0-16 0 0,0 0 0 0 0,0 0-1056 0 0,0 0-207 0 0</inkml:trace>
  <inkml:trace contextRef="#ctx0" brushRef="#br0" timeOffset="24">20420 10441 1376 0 0,'0'0'64'0'0,"0"0"8"0"0,0 0-72 0 0,0 0 0 0 0,0 0 0 0 0,0 0 0 0 0,0 0 2104 0 0,0 0 400 0 0,0 0 88 0 0,0 0 8 0 0,3 5-1616 0 0,-1 0-328 0 0,0 3-64 0 0,0 0-16 0 0,-1 2-160 0 0,1 2-40 0 0,-2 2-8 0 0,5 1 0 0 0,-5 1-48 0 0,1 3 0 0 0,-1-1-9 0 0,0 3 1 0 0,0 2 8 0 0,0-1 0 0 0,0 1 0 0 0,0 1 0 0 0,-1 1-224 0 0,1-4-32 0 0,0-1-64 0 0,0 0 88 0 0,0 0-24 0 0,0-3 0 0 0,0-2 0 0 0,-3 0 0 0 0,3-4-64 0 0,0 1 64 0 0,0-4-64 0 0,-2 1 64 0 0,2-3-64 0 0,0-1 0 0 0,0-1 0 0 0,0-4 0 0 0,0 0-96 0 0,0 0-56 0 0,0 0-8 0 0,0 0-4775 0 0,0-5-953 0 0</inkml:trace>
  <inkml:trace contextRef="#ctx0" brushRef="#br0" timeOffset="25">20390 10421 6912 0 0,'0'0'608'0'0,"0"0"-480"0"0,-4-2-128 0 0,2 0 0 0 0,0 1 656 0 0,2 1 112 0 0,0 0 16 0 0,0 0 8 0 0,0 0-200 0 0,0 0-40 0 0,0 0-8 0 0,0 0 0 0 0,0 0-224 0 0,0 0-40 0 0,0 0-16 0 0,6 1 0 0 0,-1-1-8 0 0,3 2-8 0 0,2 0 0 0 0,0-1 0 0 0,1 1-176 0 0,0-4-72 0 0,5 1 64 0 0,-1 1-64 0 0,2-4-144 0 0,1 3-72 0 0,1-1-8 0 0,1 2-5632 0 0</inkml:trace>
  <inkml:trace contextRef="#ctx0" brushRef="#br0" timeOffset="26">20529 10380 3680 0 0,'5'0'328'0'0,"4"-2"-264"0"0,1 1-64 0 0,3-1 0 0 0,2-1 888 0 0,2 1 160 0 0,0-1 32 0 0,3-1 8 0 0,1 1-288 0 0,0 2-48 0 0,-1-3-16 0 0,3 1 0 0 0,1-2-96 0 0,4 2-16 0 0,-2 1-8 0 0,4-1 0 0 0,-2-1-368 0 0,2 1-80 0 0,-2 1-8 0 0,0 1-8 0 0,0-1-48 0 0,-2 2-8 0 0,1-2 0 0 0,-3 2 0 0 0,-4 2-96 0 0,1-2 64 0 0,0 0-64 0 0,1 0 0 0 0,-3 2 64 0 0,-1-2-64 0 0,-3 0 0 0 0,1 0 0 0 0,-1 0 0 0 0,-5 0 0 0 0,0 0 0 0 0,1 0 0 0 0,-3 0 0 0 0,0 1-96 0 0,-3-1 8 0 0,2 0 0 0 0,-1 2-880 0 0,-3-2-184 0 0</inkml:trace>
  <inkml:trace contextRef="#ctx0" brushRef="#br0" timeOffset="27">20464 10630 9216 0 0,'0'0'816'0'0,"0"0"-656"0"0,5-2-160 0 0,1 1 0 0 0,1 0 416 0 0,1-1 40 0 0,2-1 16 0 0,-1 0 0 0 0,2-1-152 0 0,0-1-24 0 0,1 0-8 0 0,4 0 0 0 0,1-1 120 0 0,3 2 16 0 0,-1-2 8 0 0,5 1 0 0 0,-1 2 24 0 0,1-2 8 0 0,0 1 0 0 0,5 0-1 0 0,-1 1-143 0 0,-1 1-32 0 0,6-2-8 0 0,3 3 0 0 0,-7 0-280 0 0,1 1 0 0 0,-1 0 0 0 0,2 1 0 0 0,-1 0 0 0 0,-3 2 0 0 0,-2-2 0 0 0,2 1 0 0 0,-3 1 0 0 0,-2 1 0 0 0,-1-1 0 0 0,-1 1 0 0 0,-3 1 0 0 0,0-2-72 0 0,-4 1-8 0 0,0 0 0 0 0,-3 0 8 0 0,1 2 0 0 0,-4-4 0 0 0,0-1 0 0 0,-1 1-88 0 0,-2 0-24 0 0,0 1 0 0 0,-4-3 0 0 0,0 0-231 0 0,0 0-57 0 0,0 0-8 0 0,0 0-5696 0 0</inkml:trace>
  <inkml:trace contextRef="#ctx0" brushRef="#br0" timeOffset="28">21126 10314 11544 0 0,'0'0'256'0'0,"0"0"48"0"0,0 0 16 0 0,0 0 0 0 0,0 0-256 0 0,0 0-64 0 0,-4 3 0 0 0,0 2 0 0 0,4 0 440 0 0,-1 3 72 0 0,-7 1 8 0 0,4-1 8 0 0,-4 2-176 0 0,1 0-40 0 0,-2 1-8 0 0,-1 2 0 0 0,1-1-112 0 0,0-2-33 0 0,-2 4 1 0 0,2-1 0 0 0,-1-1-96 0 0,-1 0-64 0 0,1-2 64 0 0,-2 2-64 0 0,3 0-104 0 0,0-3-56 0 0,0-1-16 0 0,-1 0-4231 0 0,4 0-841 0 0</inkml:trace>
  <inkml:trace contextRef="#ctx0" brushRef="#br0" timeOffset="29">21306 10336 7920 0 0,'0'0'352'0'0,"0"0"64"0"0,0 0-328 0 0,0 0-88 0 0,0 0 0 0 0,0 0 0 0 0,0 0 584 0 0,3 5 104 0 0,-3 1 16 0 0,2-1 8 0 0,-2-1-192 0 0,0 4-40 0 0,0 0 0 0 0,-2 2-8 0 0,2 1-24 0 0,0 1 0 0 0,-1-1 0 0 0,1 3 0 0 0,0 2-72 0 0,-2 1-24 0 0,2-3 0 0 0,-2 4-1 0 0,2-2-103 0 0,0 0-24 0 0,0 1-8 0 0,-2 2 0 0 0,0-2-48 0 0,2 2-8 0 0,0 2 0 0 0,2-2 0 0 0,-2-1-32 0 0,2 2 0 0 0,-2-1-8 0 0,0 4 0 0 0,2-5-24 0 0,-2 0 0 0 0,0-1 0 0 0,2-2 0 0 0,-1 1-8 0 0,1-2-8 0 0,0-2 0 0 0,0-1 0 0 0,0 1 0 0 0,0-4 0 0 0,-2 0 0 0 0,0-1 0 0 0,4 0 16 0 0,-4-4 8 0 0,1 0 0 0 0,-1-3 0 0 0,0 0-104 0 0,0 0 88 0 0,0 0-88 0 0,0 0 80 0 0,0 0-80 0 0,0 0 0 0 0,0 0 0 0 0,0 0 0 0 0,0 0-456 0 0,0-5-32 0 0,-1 0-8 0 0,1 0-7095 0 0</inkml:trace>
  <inkml:trace contextRef="#ctx0" brushRef="#br0" timeOffset="30">20485 10886 6912 0 0,'0'0'304'0'0,"-2"0"64"0"0,-3 0-296 0 0,5 0-72 0 0,0 0 0 0 0,0 0 0 0 0,0 0 984 0 0,0 0 176 0 0,0 0 40 0 0,0 0 8 0 0,7 0-656 0 0,0 2-128 0 0,1-1-24 0 0,1-1-8 0 0,1 1 56 0 0,-1 1 0 0 0,2-2 8 0 0,2 0 0 0 0,2 0-200 0 0,3 0-32 0 0,2 0-17 0 0,1 0 1 0 0,-2 0 48 0 0,4 0 0 0 0,2 0 8 0 0,1-2 0 0 0,0 1-120 0 0,2 1-24 0 0,2-3-8 0 0,2 1 0 0 0,-3-1-112 0 0,3 1 88 0 0,-1-1-88 0 0,0 1 80 0 0,-1 1-80 0 0,-1-1 0 0 0,-2-1 0 0 0,3 1 64 0 0,-2 1-64 0 0,0-1 0 0 0,-3-1 0 0 0,-1 3 64 0 0,-2 0-64 0 0,-4 3 0 0 0,-2-3-96 0 0,0 2 96 0 0,-1-4-168 0 0,-1 2 24 0 0,-4-3 8 0 0,-2 3 0 0 0,2 3-208 0 0,-3-3-40 0 0,-3 0 0 0 0,1 0-4127 0 0,-5 0-817 0 0</inkml:trace>
  <inkml:trace contextRef="#ctx0" brushRef="#br0" timeOffset="31">27595 6568 6048 0 0,'-11'0'264'0'0,"11"0"56"0"0,0 0-256 0 0,0 0-64 0 0,0 0 0 0 0,0 0 0 0 0,0 0 688 0 0,0 0 120 0 0,0 0 24 0 0,0 0 8 0 0,-7 12-184 0 0,3-7-40 0 0,8 6-8 0 0,-4-5 0 0 0,-8 5-80 0 0,5-1-16 0 0,3-1-8 0 0,3 6 0 0 0,-6 1-120 0 0,3 1-32 0 0,0 3 0 0 0,3 1 0 0 0,1 0-144 0 0,-4 1-32 0 0,0 4-8 0 0,-4 2-1 0 0,8 0-55 0 0,0 1-16 0 0,-8 2 0 0 0,0 1 0 0 0,4-3 48 0 0,0 4 8 0 0,0-5 0 0 0,0 2 0 0 0,0-3-40 0 0,0 6-8 0 0,4-5 0 0 0,-8 2 0 0 0,-3-6-104 0 0,3 3 88 0 0,8 3-88 0 0,-4-3 80 0 0,4-4-16 0 0,-4 1-64 0 0,0 1 96 0 0,3-7-32 0 0,1 4-64 0 0,0-3 0 0 0,-4-2 0 0 0,0 0 64 0 0,7 5-64 0 0,-3-6 0 0 0,-4-4 0 0 0,0 2 0 0 0,0 1 0 0 0,0-5 64 0 0,5 0-64 0 0,-5-10 0 0 0,-5 6-112 0 0,5-6-64 0 0,0 7-16 0 0,0-7-4639 0 0,-4 6-929 0 0</inkml:trace>
  <inkml:trace contextRef="#ctx0" brushRef="#br0" timeOffset="32">21442 6676 8840 0 0,'0'0'192'0'0,"-3"0"32"0"0,-1 0 16 0 0,1 0 16 0 0,-2 0-256 0 0,-1 0 0 0 0,-7 0 0 0 0,5 0 0 0 0,8 0 456 0 0,-4 0 40 0 0,-7-3 8 0 0,-1-1 0 0 0,6 8-216 0 0,-3-1-48 0 0,2-3-8 0 0,-2-3 0 0 0,9 3-80 0 0,-3 0-24 0 0,-5-4 0 0 0,-3 4 0 0 0,-3 4 32 0 0,0-1 0 0 0,0-3 0 0 0,3 0 0 0 0,-4 0-96 0 0,1 0-64 0 0,-3 0 72 0 0,2 0-72 0 0,0 0 96 0 0,1 0-24 0 0,-1 0-8 0 0,-5 4 0 0 0,5-1 32 0 0,-1-6 0 0 0,1-1 0 0 0,1 4 0 0 0,-1 0 56 0 0,-4 0 8 0 0,6 0 8 0 0,-5 0 0 0 0,3 0-40 0 0,-6 4 0 0 0,7-4-8 0 0,0 0 0 0 0,-5 0 0 0 0,3 0 0 0 0,-2 0 0 0 0,-2 3 0 0 0,5-3-120 0 0,-4 5 0 0 0,4 0 0 0 0,-3-5 0 0 0,2 4 0 0 0,-4-1 0 0 0,5-3 0 0 0,1 7 0 0 0,5-4 72 0 0,-2-3-72 0 0,0 0 63 0 0,0 0-63 0 0,0 4 96 0 0,0-1-16 0 0,-2-3-8 0 0,2 7 0 0 0,3-5-8 0 0,-2 3-64 0 0,1 2 96 0 0,-2-4-32 0 0,-1 0-64 0 0,1 1 0 0 0,7-2 0 0 0,-3 5 64 0 0,-1 0-64 0 0,1 0 0 0 0,0 0 0 0 0,3-2 64 0 0,-4 0-64 0 0,0 1 0 0 0,1 1 0 0 0,3-3 64 0 0,-3 3-64 0 0,2-2 0 0 0,-3 7 0 0 0,2-6 0 0 0,1 0 0 0 0,-3 4 0 0 0,2-2 0 0 0,-3 2 0 0 0,5-7 0 0 0,-3 4 0 0 0,-3 2 0 0 0,1 1 64 0 0,2 0 0 0 0,3-3-64 0 0,-4 1 96 0 0,1 2-32 0 0,-1-1 8 0 0,4 3 0 0 0,-3-2 0 0 0,7-4 0 0 0,-4 0-8 0 0,4-6-64 0 0,-3 8 96 0 0,-2-1-32 0 0,5 1 0 0 0,0 0-64 0 0,0-8 96 0 0,0 10-32 0 0,0-10-64 0 0,5 10 80 0 0,-2 0-80 0 0,1 1 80 0 0,0-1-16 0 0,-4-10-64 0 0,7 7 96 0 0,1 3-32 0 0,-5-4-64 0 0,6 2 0 0 0,-2-2 72 0 0,0 1-72 0 0,-2-1 64 0 0,3 1-64 0 0,-2-4 64 0 0,5 3-64 0 0,0 2 64 0 0,-2-4-64 0 0,3 2 64 0 0,-2-2-64 0 0,6-2 64 0 0,-5 2-64 0 0,1 2 64 0 0,6-1-64 0 0,-3-3 0 0 0,0 6 64 0 0,-3-1-64 0 0,4-5 0 0 0,-2 3 64 0 0,2-3-64 0 0,0 1 64 0 0,-5 1-64 0 0,3-1 64 0 0,0 2-64 0 0,7-5 64 0 0,-3 2-64 0 0,-3-2 0 0 0,5 2 0 0 0,-4 3 0 0 0,2-2 0 0 0,1-3 0 0 0,-4 0 0 0 0,0 4 0 0 0,0-4 0 0 0,4 3 0 0 0,-4 1-120 0 0,1-4 24 0 0,-2 0 0 0 0,2 4 160 0 0,0-4 40 0 0,-5-4 8 0 0,4 4 0 0 0,1 0 24 0 0,-5 0 8 0 0,3 0 0 0 0,2 0 0 0 0,-6 0-216 0 0,6 0-48 0 0,-5-4-8 0 0,5 1 0 0 0,-5 3 208 0 0,4-4 40 0 0,1 4 8 0 0,2-3 0 0 0,1 3-128 0 0,2-5 0 0 0,-8 3 0 0 0,3 0 0 0 0,3-3 0 0 0,-2 2 0 0 0,-11-1 0 0 0,6 1 0 0 0,2 1 0 0 0,-3-3 0 0 0,5 3 0 0 0,-4-3 0 0 0,6 5-80 0 0,-3-2-16 0 0,-3-1 0 0 0,3-2 0 0 0,-3-2 96 0 0,2 7 0 0 0,-3-3 0 0 0,5 0 0 0 0,-5-1 0 0 0,0 2 0 0 0,1-6 0 0 0,0 2 0 0 0,1 6 0 0 0,-3-4 0 0 0,1 0 0 0 0,0-2 0 0 0,0 3 0 0 0,-2 1 0 0 0,-2-3 0 0 0,4 3 0 0 0,-2-2 0 0 0,-2 0 0 0 0,-7 4 0 0 0,10-3 0 0 0,-2-1 0 0 0,0-3 0 0 0,-1 4 0 0 0,-2-3 0 0 0,2 2 64 0 0,-3-2 24 0 0,4-1 8 0 0,-5 4 0 0 0,0-4-96 0 0,2 0-136 0 0,-2 3 32 0 0,5 0 8 0 0,-6-2 160 0 0,-2 6 32 0 0,0 0 0 0 0,5-6 8 0 0,0-2-104 0 0,0 2 0 0 0,-5-4 0 0 0,0 1 0 0 0,2 2 0 0 0,-2-4 0 0 0,0 1 0 0 0,-2 4 0 0 0,-3-6 0 0 0,5 7 0 0 0,0 5 0 0 0,-5-7 0 0 0,0-8 0 0 0,3 8 0 0 0,2-3 0 0 0,0 4 0 0 0,-4-4 0 0 0,0 2 0 0 0,4 8 0 0 0,0-5 0 0 0,-3-1 0 0 0,-2-6-80 0 0,2 6 16 0 0,3 6 0 0 0,-3-6 64 0 0,-1-2 0 0 0,-4 2 0 0 0,6-2 0 0 0,2 8 0 0 0,-5-5 88 0 0,-2-2-24 0 0,-2 3 0 0 0,5 1-64 0 0,-4-5-88 0 0,-2 6 24 0 0,5-3 0 0 0,-6 3 64 0 0,4-1 0 0 0,-4-1 0 0 0,-3 1 0 0 0,4-1 0 0 0,-1 1 88 0 0,0 0-24 0 0,0-1 0 0 0,-5-3-64 0 0,4 5-88 0 0,-3-2 24 0 0,4 1 0 0 0,-5-5 64 0 0,5 1 0 0 0,-6 2 0 0 0,1 1 0 0 0,0-3 0 0 0,5 4 88 0 0,-5-4-24 0 0,6 4 0 0 0,-2-1-64 0 0,3 1-136 0 0,2 1 32 0 0,3-3 8 0 0,-7 2-80 0 0,5 3-16 0 0,-2 0 0 0 0,-4 0 0 0 0,5-4-352 0 0,-2 8-80 0 0,2-1-16 0 0,0 2-6279 0 0</inkml:trace>
  <inkml:trace contextRef="#ctx0" brushRef="#br0" timeOffset="33">20749 6846 6448 0 0,'0'0'576'0'0,"0"0"-464"0"0,0 0-112 0 0,0 0 0 0 0,0 0 704 0 0,0 0 128 0 0,0 0 16 0 0,0 0 8 0 0,-9 2-432 0 0,5 2-80 0 0,0 3-24 0 0,0 3 0 0 0,-6-7-48 0 0,5 7-16 0 0,5 0 0 0 0,5 4 0 0 0,-5 0 128 0 0,0 0 16 0 0,0-1 8 0 0,0 0 0 0 0,4 0-40 0 0,-2-2-8 0 0,-2 2 0 0 0,0-3 0 0 0,12 4-232 0 0,-8-5-56 0 0,5 2-8 0 0,-2-1 0 0 0,4-6-64 0 0,-4-1 0 0 0,9 2 0 0 0,-6-3 0 0 0,3 1 0 0 0,-1-3 64 0 0,2 0 0 0 0,0 0 0 0 0,-1 0 31 0 0,-1-3 1 0 0,2-4 0 0 0,-2 4 0 0 0,3-3 32 0 0,-4-2 16 0 0,1-3 0 0 0,-1 2 0 0 0,0 2 56 0 0,-4-7 16 0 0,2 6 0 0 0,-2-7 0 0 0,1 5 0 0 0,-4-3 0 0 0,0 2 0 0 0,0 2 0 0 0,-2-5-56 0 0,-2 3-16 0 0,5-6 0 0 0,-5 7 0 0 0,-5-3-56 0 0,5 3-16 0 0,0 3 0 0 0,0-3 0 0 0,0 3-72 0 0,-2-3 0 0 0,2 3 0 0 0,0 7 0 0 0,0 0 0 0 0,0 0-128 0 0,0 0 24 0 0,0 0 0 0 0,0 0-320 0 0,0 0-64 0 0,0 0-16 0 0,0 0-4415 0 0,0 0-881 0 0</inkml:trace>
  <inkml:trace contextRef="#ctx0" brushRef="#br0" timeOffset="34">27352 7499 6992 0 0,'-22'-7'312'0'0,"13"4"64"0"0,9 3-304 0 0,-7 0-72 0 0,-4 3 0 0 0,-5-3 0 0 0,2-3 504 0 0,-2 3 80 0 0,9 0 24 0 0,-12 0 0 0 0,-7 0-56 0 0,10 0-8 0 0,8 0 0 0 0,-4 0 0 0 0,-9 0-128 0 0,5 0-24 0 0,0 0-8 0 0,5 0 0 0 0,-5 3-96 0 0,3-3-32 0 0,-7 0 0 0 0,5 0 0 0 0,-3-3-32 0 0,-2 3 0 0 0,1 0-8 0 0,0 0 0 0 0,1 3-64 0 0,-3-3-16 0 0,4 5 0 0 0,-2-5 0 0 0,-1 0-40 0 0,1 0-1 0 0,-1 0-7 0 0,3 2 0 0 0,-3 2-16 0 0,2-1 0 0 0,3-3 0 0 0,-6 5 0 0 0,7-3-72 0 0,-1 1 80 0 0,0 1-80 0 0,-2-1 80 0 0,3 2-80 0 0,-2-3 80 0 0,5 2-80 0 0,0 2 80 0 0,-1 2-80 0 0,-3-2 0 0 0,0 1 0 0 0,1-1 64 0 0,2 1 80 0 0,0 0 16 0 0,1 0 0 0 0,4 3 0 0 0,-4-3-160 0 0,2 2-136 0 0,-3-2 24 0 0,5 3 8 0 0,-3-3 104 0 0,5 0 0 0 0,-6 3 0 0 0,3 0 80 0 0,5-3-80 0 0,-2 0 0 0 0,-2 3 0 0 0,3 0 64 0 0,0 0-64 0 0,4-3 0 0 0,0-7 72 0 0,-6 10-72 0 0,1-4 80 0 0,1 1-16 0 0,1 3-64 0 0,3-3 96 0 0,0 2-96 0 0,-4 0 72 0 0,4-9-72 0 0,4 9 64 0 0,-4-2 16 0 0,3 0 0 0 0,1 0 0 0 0,-4 0 0 0 0,9-1 16 0 0,-7 0 0 0 0,2 2 0 0 0,2-1 0 0 0,7 0-32 0 0,-5-5-64 0 0,-4 6 96 0 0,8-2-32 0 0,-2 0-64 0 0,-3 5 96 0 0,3-8-96 0 0,1 7 96 0 0,0-6-96 0 0,-4 3 0 0 0,1-1 0 0 0,3-2 0 0 0,-4-1 144 0 0,2 4 16 0 0,-3-4 0 0 0,6 3 0 0 0,-1 2-160 0 0,4-6 0 0 0,-6 2 0 0 0,3-1 0 0 0,-1 2 0 0 0,0-2 0 0 0,0 0 64 0 0,-1-3-64 0 0,7 7 0 0 0,-11-4-128 0 0,7 0 32 0 0,-2-1 0 0 0,1 3 96 0 0,3-2 0 0 0,-7 1 0 0 0,7-2 0 0 0,-4 6 0 0 0,0-6 0 0 0,-11-2 64 0 0,11 7-64 0 0,4-7 0 0 0,-3 3 0 0 0,-1-3 0 0 0,5 5 0 0 0,-5-2 0 0 0,5-3 64 0 0,-5 4-64 0 0,0-1 0 0 0,-3-3 64 0 0,3 0-64 0 0,5 0 0 0 0,-5 0 0 0 0,-11 0 0 0 0,11 0 0 0 0,4 0 0 0 0,0 0 0 0 0,0 4 112 0 0,1-4-32 0 0,3 0-8 0 0,0 0 0 0 0,0 0-72 0 0,-4 0 0 0 0,-8 0 0 0 0,5 0 0 0 0,7 0 0 0 0,-5 0 0 0 0,-2 0 0 0 0,0-4 64 0 0,7 4-64 0 0,-9 0 0 0 0,6 0 0 0 0,-4-3 0 0 0,-12 3 0 0 0,15 0 0 0 0,4 0 0 0 0,-1-4 0 0 0,-6 4 0 0 0,-1 0-88 0 0,5-3 24 0 0,-2-2 0 0 0,3 2 64 0 0,-6 3 64 0 0,4-2-64 0 0,0-3 88 0 0,-1 5-88 0 0,2 0 0 0 0,-5-2 0 0 0,5 2 0 0 0,-2-4 0 0 0,3 0 0 0 0,-10 4 0 0 0,4-2-88 0 0,4-2 88 0 0,0 4 0 0 0,-4 0 64 0 0,-2 0-64 0 0,2-8 0 0 0,0 6 0 0 0,1 2 0 0 0,-1 0-64 0 0,-7-3 64 0 0,8 0 0 0 0,10 0 80 0 0,-8-1-80 0 0,-1 4 0 0 0,-3-3 0 0 0,-1 0 0 0 0,5-2 0 0 0,6-2 0 0 0,-5 5 0 0 0,-7-1 0 0 0,3-2 0 0 0,8-1 0 0 0,-4 3 64 0 0,-7 0-64 0 0,-2-4 0 0 0,7 3 0 0 0,-2-2 0 0 0,0 2 0 0 0,-3-3 0 0 0,-8 7 0 0 0,9-3 72 0 0,1-4-72 0 0,2 0 64 0 0,-8 0-64 0 0,3 4 0 0 0,3-4 0 0 0,-5 0-88 0 0,2 4 88 0 0,-3-3 0 0 0,0-1 64 0 0,4 1-64 0 0,-2 1 0 0 0,-2-1 0 0 0,-4 0 0 0 0,0-1-64 0 0,9 0 64 0 0,-6 0 0 0 0,-3 0 0 0 0,0 2 0 0 0,0 5 0 0 0,0-8 0 0 0,0-2 0 0 0,-3 3 0 0 0,-1 0 0 0 0,-1 3 0 0 0,5 4 0 0 0,-6-6 0 0 0,-2 0 0 0 0,0-2 0 0 0,4 2 64 0 0,-3-1-64 0 0,-4 1 0 0 0,0-1 0 0 0,7 0 0 0 0,-4 0 0 0 0,4 0 0 0 0,-4 1 0 0 0,-3 2 0 0 0,3 2 0 0 0,8 2 0 0 0,-4-4 0 0 0,-11-2 0 0 0,8 2 0 0 0,-2 4 0 0 0,3-9 0 0 0,-6 9 0 0 0,-3-2 0 0 0,-3-1 0 0 0,2 3 0 0 0,16 0 0 0 0,-8-4 0 0 0,-11 1 0 0 0,4-1 0 0 0,15 4 0 0 0,-7-3 0 0 0,-12-1 0 0 0,6 1 0 0 0,3 3 0 0 0,6-3 0 0 0,-3-1 0 0 0,-4 4 0 0 0,-5-2 0 0 0,5-2 0 0 0,7 1 0 0 0,-8-3 0 0 0,-3 2 0 0 0,-1-1 0 0 0,5 5 0 0 0,-4-2 0 0 0,0-1 0 0 0,1-1 0 0 0,-7 1 0 0 0,7-1 0 0 0,-2-6 0 0 0,-2 7 0 0 0,-5-1 0 0 0,4 4 0 0 0,4-6 0 0 0,-4 2-64 0 0,-8 4 64 0 0,8-2 0 0 0,1-2 0 0 0,-2-2 0 0 0,2 1 0 0 0,-2 5 0 0 0,-2-7 0 0 0,6 7-64 0 0,16 0-144 0 0,-11-3-24 0 0,-15 3-8 0 0,6-2 0 0 0,8-3-224 0 0,-2 5-48 0 0,-6 0 0 0 0,-2 0-4319 0 0,3 0-865 0 0</inkml:trace>
  <inkml:trace contextRef="#ctx0" brushRef="#br0" timeOffset="35">26927 7691 2304 0 0,'0'0'96'0'0,"0"0"32"0"0,-4 0-128 0 0,4 0 0 0 0,0 0 0 0 0,0 0 0 0 0,-6 0 1800 0 0,6 0 344 0 0,0 0 64 0 0,0 0 8 0 0,0 0-1320 0 0,0 4-256 0 0,-4 6-64 0 0,4-10 0 0 0,0 7-224 0 0,0 1-32 0 0,-3 1-16 0 0,3 0 0 0 0,3 1-56 0 0,-3-3-16 0 0,4 3 0 0 0,-4 2 0 0 0,3 0-40 0 0,4-5-16 0 0,-2 0 0 0 0,2 3-1 0 0,-7-3-71 0 0,9 4-8 0 0,1-5-8 0 0,2-2 0 0 0,3 1-88 0 0,-3-2 80 0 0,-5 2-80 0 0,4-3 80 0 0,-2-4 8 0 0,1 2 0 0 0,1-5 0 0 0,1 2 0 0 0,4 3 40 0 0,-6-5 16 0 0,-6 1 0 0 0,8 0 0 0 0,4-7-16 0 0,-9 5 0 0 0,-7 3 0 0 0,0-4 0 0 0,0 0 32 0 0,4-3 0 0 0,-1 4 0 0 0,-6-4 0 0 0,-6 2 48 0 0,7-2 16 0 0,2 1 0 0 0,0-1 0 0 0,-9 3-224 0 0,2-2 0 0 0,7-3-112 0 0,0 7 40 0 0,-4-7 72 0 0,4 6 64 0 0,0 6-64 0 0,0-4 88 0 0,4-3-376 0 0,-4 7-64 0 0,0 0-24 0 0,0 0 0 0 0,0 0-400 0 0,0 0-88 0 0,0 0-7 0 0,0 0-9 0 0</inkml:trace>
  <inkml:trace contextRef="#ctx0" brushRef="#br0" timeOffset="36">27668 8099 1376 0 0,'0'0'64'0'0,"0"0"8"0"0,0 0-72 0 0,0 0 0 0 0,0 0 0 0 0,0 0 0 0 0,7 0 1216 0 0,-7 0 224 0 0,0 0 40 0 0,0 0 16 0 0,0 0-776 0 0,0 0-152 0 0,0 0-32 0 0,0 0-8 0 0,11 0-8 0 0,-11 0 0 0 0,0 0 0 0 0,0 0 0 0 0,0 0-64 0 0,0 0-8 0 0,4 7-8 0 0,-4 3 0 0 0,0-3-32 0 0,-4 0-8 0 0,4 3 0 0 0,-3 2 0 0 0,-5-2-264 0 0,3-1-48 0 0,10-2-16 0 0,-5 3 0 0 0,4-2 304 0 0,-4 2 56 0 0,0-1 15 0 0,4 0 1 0 0,-1 2-312 0 0,1 2-56 0 0,-8-2-16 0 0,8-1 0 0 0,3 3 200 0 0,-3-2 40 0 0,-11 2 8 0 0,7 2 0 0 0,0-4-176 0 0,3 1-32 0 0,-6 0-8 0 0,3 2 0 0 0,-8-1 16 0 0,5 1 0 0 0,10 0 0 0 0,-11-1 0 0 0,-7 4 16 0 0,4-6 0 0 0,9 1 0 0 0,-2 2 0 0 0,-2-4-40 0 0,-2 4-8 0 0,4-1 0 0 0,0 1 0 0 0,4-4-80 0 0,-4 0 0 0 0,-4-4 0 0 0,4 5 0 0 0,6 2 0 0 0,-1-4 104 0 0,-10-1-24 0 0,3 2-8 0 0,4-1-8 0 0,-2 3-64 0 0,0-2 96 0 0,-2-1-32 0 0,-10 1-64 0 0,12 2 0 0 0,4-1 72 0 0,-8-5-72 0 0,-4 4 64 0 0,4-4-64 0 0,8 4 80 0 0,-1-4-80 0 0,-3-6 64 0 0,0 10-64 0 0,0-10 0 0 0,9 10 72 0 0,-5 1-72 0 0,0-4 0 0 0,-4 3 72 0 0,0-10-72 0 0,7 6 0 0 0,1 2 72 0 0,-8-8-72 0 0,0 6 0 0 0,3 2 192 0 0,-3-8-24 0 0,0 0 0 0 0,-3 5 0 0 0,3 7-168 0 0,0-12 72 0 0,3 6-72 0 0,-3-6 0 0 0,-11 6 0 0 0,6 1 0 0 0,14 0-80 0 0,-9-7 80 0 0,-9 6 0 0 0,7-2 104 0 0,2-4 0 0 0,7 6 0 0 0,-3-2-104 0 0,-4-4 0 0 0,0 0 0 0 0,0 0 0 0 0,11 7 0 0 0,-11-7 0 0 0,-4 2 0 0 0,4-2 0 0 0,0 0 128 0 0,0 0-32 0 0,0 0 0 0 0,0 0 0 0 0,-7 5-96 0 0,7-5 0 0 0,0 0 0 0 0,0 0 0 0 0,-9 3 0 0 0,9-3 0 0 0,5 7 0 0 0,-5-7 0 0 0,0 0 0 0 0,0 0 0 0 0,0 0 0 0 0,0 0 0 0 0,0 0 0 0 0,0 7 0 0 0,-5-5 0 0 0,5-2 0 0 0,13 7 0 0 0,-10-3 0 0 0,-3-4 0 0 0,0 0 0 0 0,0 0 0 0 0,0 0 0 0 0,0 0 0 0 0,0 0 0 0 0,0 0 0 0 0,0 0 0 0 0,0 0 0 0 0,0 0 0 0 0,-7 6-176 0 0,7-6 16 0 0,0 0 8 0 0,0 0 0 0 0,0 0-280 0 0,0 0-56 0 0,0 0-16 0 0,0 0 0 0 0,4 4-176 0 0,-4-4-40 0 0,0 0-8 0 0,0 0-4167 0 0,11 3-833 0 0</inkml:trace>
  <inkml:trace contextRef="#ctx0" brushRef="#br0" timeOffset="37">27607 9177 5064 0 0,'26'3'224'0'0,"-26"-3"48"0"0,0 0-272 0 0,0 0 0 0 0,0 0 0 0 0,0 0 0 0 0,9 0 1440 0 0,-9 0 240 0 0,0 0 48 0 0,0 0 0 0 0,6 4-936 0 0,-6-4-192 0 0,0 0-40 0 0,-4 5-8 0 0,4-5-328 0 0,0 7-72 0 0,0-7-16 0 0,-2 7 0 0 0,-2 0-136 0 0,4-7 0 0 0,6 3-88 0 0,-6-3-3976 0 0,0 0-800 0 0</inkml:trace>
  <inkml:trace contextRef="#ctx0" brushRef="#br0" timeOffset="38">27730 9857 1840 0 0,'0'0'160'0'0,"0"0"-160"0"0,0 0 0 0 0,0 0 0 0 0,0 0 1712 0 0,0 0 304 0 0,0 7 64 0 0,6-2 16 0 0,-4-1-1136 0 0,-2-4-224 0 0,0 0-40 0 0,0 6-16 0 0,1 1-256 0 0,2 0-48 0 0,-3 0-16 0 0,3 0 0 0 0,-6 1-32 0 0,3 1-8 0 0,3-2 0 0 0,-3 4 0 0 0,0-1-64 0 0,-3 2-24 0 0,3-2-1 0 0,0 1 1 0 0,3-2-104 0 0,-2 0-16 0 0,-1 1-8 0 0,0 2 0 0 0,4-4-104 0 0,-4 0 88 0 0,0 1-88 0 0,0-1 80 0 0,1-1-80 0 0,3 0 0 0 0,-4 2 0 0 0,0-4 64 0 0,1 2-64 0 0,2 1 0 0 0,-3-1 0 0 0,0-3 0 0 0,0 1-232 0 0,2 0-16 0 0,0-1 0 0 0,1-1 0 0 0,-3-3-711 0 0,0 0-137 0 0,0 0-32 0 0,2 7-4288 0 0</inkml:trace>
  <inkml:trace contextRef="#ctx0" brushRef="#br0" timeOffset="39">27671 9335 7776 0 0,'0'0'344'0'0,"0"0"72"0"0,8 2-336 0 0,-8-2-80 0 0,0 0 0 0 0,0 0 0 0 0,12 5 704 0 0,-12-5 120 0 0,0 0 24 0 0,0 0 8 0 0,0 0-328 0 0,0 0-64 0 0,0 0-16 0 0,0 0 0 0 0,-8 3-352 0 0,8-3-96 0 0,8 3 0 0 0,-8-3 0 0 0,-12 7-304 0 0,12-7-80 0 0,8 4-8 0 0,0-1-4752 0 0</inkml:trace>
  <inkml:trace contextRef="#ctx0" brushRef="#br0" timeOffset="40">27755 9568 9872 0 0,'-15'3'440'0'0,"15"-3"88"0"0,8 4-424 0 0,-8-4-104 0 0,0 0 0 0 0,0 0 0 0 0,0 0 760 0 0,0 0 128 0 0,0 0 24 0 0,0 0 8 0 0,0 0-72 0 0,0 0-16 0 0,0 0-1 0 0,0 0 1 0 0,-8 0-448 0 0,8 0-96 0 0,0 0-24 0 0,0 0 0 0 0,0 0-264 0 0,0 0 0 0 0,0 0-96 0 0,8 0-4951 0 0,3-4-985 0 0</inkml:trace>
  <inkml:trace contextRef="#ctx0" brushRef="#br0" timeOffset="41">27319 10225 9528 0 0,'0'0'416'0'0,"0"0"96"0"0,0 0-408 0 0,-1-1-104 0 0,2-4 0 0 0,-1 5 0 0 0,-1-4 760 0 0,1 4 128 0 0,0 0 24 0 0,0 0 8 0 0,0 0-208 0 0,0 0-40 0 0,0 0 0 0 0,0 0-9 0 0,0 0-279 0 0,0 0-48 0 0,1 4-16 0 0,1 2 0 0 0,-2 3-72 0 0,1 1-24 0 0,-1 1 0 0 0,0 4 0 0 0,0-1 16 0 0,0 2 0 0 0,0 2 0 0 0,0 1 0 0 0,0 3-88 0 0,0 0-24 0 0,-1 1 0 0 0,1 2 0 0 0,-2-1-32 0 0,2 1-16 0 0,2-2 0 0 0,-2 3 0 0 0,0-3-16 0 0,1 3 0 0 0,-1-3 0 0 0,3-1 0 0 0,-6-3-64 0 0,6 2 0 0 0,-3-2 0 0 0,5-1 0 0 0,-4-2 0 0 0,1-3 0 0 0,-2 2 0 0 0,2-4 0 0 0,-2-2 152 0 0,2-3 64 0 0,0 2 8 0 0,1-3 8 0 0,-6 0-232 0 0,3-3 0 0 0,0-2 0 0 0,0 0 0 0 0,0 0-192 0 0,0 0-96 0 0,0 0-8 0 0,5 0-8 0 0,-5 0-720 0 0,2-2-152 0 0,3-3-24 0 0</inkml:trace>
  <inkml:trace contextRef="#ctx0" brushRef="#br0" timeOffset="42">27217 10224 11820 0 0,'15'-1'420'0'0,"8"-1"76"0"0,-3 2 0 0 0,4-1 0 0 0,2-2-352 0 0,-3 2-72 0 0,2 0-8 0 0,5-2-64 0 0,0 3 168 0 0,-1-1-16 0 0,1-1-8 0 0,3 0 0 0 0,0 2-56 0 0,2-3-16 0 0,1 1 0 0 0,3 0 0 0 0,-5 0-72 0 0,0 2 0 0 0,-3-1 0 0 0,5-1 0 0 0,-2 0 0 0 0,-1 1 0 0 0,2-1 0 0 0,0 0 0 0 0,-4 2 104 0 0,1-1 8 0 0,-2 1 0 0 0,3 0 0 0 0,-8 1 24 0 0,1-1 8 0 0,-21 0-119 0 0</inkml:trace>
  <inkml:trace contextRef="#ctx0" brushRef="#br0" timeOffset="43">28045 10237 9216 0 0,'0'0'816'0'0,"0"0"-656"0"0,0 0-160 0 0,0 0 0 0 0,0 0 768 0 0,0 0 128 0 0,0 6 16 0 0,0-1 8 0 0,0 0-584 0 0,-5-1-112 0 0,3 2-32 0 0,-3 3 0 0 0,-1 0 152 0 0,-2 1 24 0 0,3 0 8 0 0,0 3 0 0 0,-4 0-88 0 0,-1 0-25 0 0,-1 1 1 0 0,2 0 0 0 0,-3 1-8 0 0,6 3-8 0 0,-2-3 0 0 0,-1 1 0 0 0,2-1-248 0 0,1 0 64 0 0,1-3-64 0 0,-1 2-4855 0 0,3-1-985 0 0</inkml:trace>
  <inkml:trace contextRef="#ctx0" brushRef="#br0" timeOffset="44">27743 10133 16871 0 0,'6'6'64'0'0,"-6"1"32"0"0,-4-1 0 0 0,4-6 0 0 0,10 7-32 0 0,-10-7 0 0 0,0 0 0 0 0,-10 2 0 0 0,-2 2 56 0 0,12-4 8 0 0,0 0 0 0 0,0 0 0 0 0,0 0-32 0 0,3-10 0 0 0,6 3 0 0 0,-5-2 0 0 0,-9 3-44 0 0</inkml:trace>
  <inkml:trace contextRef="#ctx0" brushRef="#br0" timeOffset="45">27310 10516 13690 0 0,'25'-4'414'0'0,"6"-2"74"0"0,2-1-96 0 0,3 2-16 0 0,0-1-8 0 0,3 0 0 0 0,-2 1-240 0 0,3 2-56 0 0,1 0-8 0 0,4 1-1 0 0,-5 2 9 0 0,2 0 0 0 0,-3 2 0 0 0,4 1 0 0 0,-4 0 24 0 0,0 2 0 0 0,2 1 0 0 0,-1 2 0 0 0,-4-3-96 0 0,-1 1 0 0 0,-5 1 0 0 0</inkml:trace>
  <inkml:trace contextRef="#ctx0" brushRef="#br0" timeOffset="46">28103 10202 8752 0 0,'0'0'776'0'0,"3"4"-616"0"0,-1 0-160 0 0,-2 1 0 0 0,0 0 312 0 0,0 0 32 0 0,3 4 8 0 0,-3-2 0 0 0,0 4 120 0 0,0-3 24 0 0,0 2 8 0 0,2 2 0 0 0,-2 1-32 0 0,0 1-8 0 0,0 0 0 0 0,0 1 0 0 0,0-1-32 0 0,0 2-8 0 0,0 2 0 0 0,0-1-1 0 0,0-1-143 0 0,0 0-32 0 0,0 4-8 0 0,0-2 0 0 0,0-2-72 0 0,0 1-8 0 0,1 0-8 0 0,-1 1 0 0 0,3 0-8 0 0,-3 0 0 0 0,0-1 0 0 0,0 0 0 0 0,0 1-80 0 0,0 1-64 0 0,0-3 96 0 0,0 0-96 0 0,0 0 160 0 0,0-2-16 0 0,0 1-8 0 0,0-3 0 0 0,1-2 32 0 0,-1-1 8 0 0,0-1 0 0 0,0 2 0 0 0,0-2-32 0 0,0-3-8 0 0,-1 0 0 0 0,1 1 0 0 0,0-1-8 0 0,0-5 0 0 0,0 0 0 0 0,0 0 0 0 0,-3 3-40 0 0,3-3-16 0 0,0 0 0 0 0,0 0 0 0 0,0 0 24 0 0,0 0 8 0 0,0 0 0 0 0,0 0 0 0 0,0 0-16 0 0,0 0-8 0 0,0 0 0 0 0,0 0 0 0 0,0 0-16 0 0,0 0 0 0 0,0 0 0 0 0,0 0 0 0 0,0 0-64 0 0,0 0 64 0 0,0 0-64 0 0,0 0 64 0 0,0 0-64 0 0,0 0 0 0 0,0 0 0 0 0,0 0 0 0 0,0 0 0 0 0,0 0 0 0 0,0 0 0 0 0,0 0 0 0 0,0 0 0 0 0,0 0 0 0 0,0 0 0 0 0,0 0 0 0 0,0 0 0 0 0,0 0 0 0 0,0 0 0 0 0,0 0 0 0 0,0 0 0 0 0,-3 3-72 0 0,3-3 72 0 0,-3 3-80 0 0,-2-2 80 0 0,3 2-64 0 0,2-3 64 0 0,0 0-64 0 0,0 0 0 0 0,-5 1 0 0 0,3 2 0 0 0,2-3 0 0 0,0 0-200 0 0,-3 1-40 0 0,2-1-8 0 0,1 0-5415 0 0,-2 0-1081 0 0</inkml:trace>
  <inkml:trace contextRef="#ctx0" brushRef="#br0" timeOffset="47">27289 10835 16196 0 0,'23'-2'172'0'0,"6"2"43"0"0,1-1-7 0 0,3 1 0 0 0,3-2 24 0 0,-1 0 8 0 0,1 2 0 0 0,3-1 0 0 0,0-1-128 0 0,-1 2-24 0 0,5-2-8 0 0,0 2 0 0 0,-4-1-80 0 0,-1 1 80 0 0,2 0-80 0 0,4 0 80 0 0,-5-2-80 0 0,3 2 80 0 0,-5 0-80 0 0,2 2 80 0 0,-7-2-80 0 0,-10 1 0 0 0</inkml:trace>
  <inkml:trace contextRef="#ctx0" brushRef="#br0" timeOffset="48">27228 7777 9184 0 0,'23'0'408'0'0,"-23"0"80"0"0,0 0-392 0 0,0 0-96 0 0,11-4 0 0 0,-3 4 0 0 0,-8 0 352 0 0,0 0 56 0 0,12 0 8 0 0,3 0 0 0 0,-4 0 64 0 0,-11 0 8 0 0,0 0 8 0 0,0 0 0 0 0,13 4-152 0 0,-13-4-32 0 0,0 0-8 0 0,0 0 0 0 0,5 10-64 0 0,-5-1-16 0 0,5-2 0 0 0,-10 3 0 0 0,-6-3-224 0 0,4 0 0 0 0,3-1 0 0 0,-3 2 0 0 0,-8-3 0 0 0,3 3 0 0 0,8-1 0 0 0,0-5 0 0 0,-3 5 0 0 0,7-7 96 0 0,0 0-8 0 0,0 0-8 0 0,3 7-80 0 0,-3-7 0 0 0,0 0 0 0 0,8 7 0 0 0,4-4 128 0 0,-2 0-24 0 0,-10-3-1 0 0,12 0 1 0 0,7 0-24 0 0,-3 0-8 0 0,-2 0 0 0 0,1 0 0 0 0,-6 0-72 0 0,2 0-112 0 0,4 0 24 0 0,-2-3-4375 0 0,1 3-881 0 0</inkml:trace>
  <inkml:trace contextRef="#ctx0" brushRef="#br0" timeOffset="49">26932 8073 2304 0 0,'0'0'200'0'0,"0"0"-200"0"0,0 0 0 0 0,7-7 0 0 0,2 4 1576 0 0,-3 0 280 0 0,-6 3 48 0 0,0 0 16 0 0,7-4-1008 0 0,-7 4-200 0 0,0 0-40 0 0,0 0 0 0 0,0 0-216 0 0,9 7-40 0 0,-9-7 0 0 0,7 7-8 0 0,-7-7-128 0 0,0 10-24 0 0,4 0-8 0 0,0-1 0 0 0,-8 5-128 0 0,4-4-24 0 0,4 4-8 0 0,-4-4 0 0 0,0 4-16 0 0,-4-4 0 0 0,4-1 0 0 0,4 1 0 0 0,-4 5-72 0 0,0-6 64 0 0,-4 0-64 0 0,4 3 64 0 0,0-6-64 0 0,-4 5 80 0 0,1-5-80 0 0,-1 1 79 0 0,4-7-7 0 0,-4 7 0 0 0,-1 0 0 0 0,-2-1 0 0 0,1-2-72 0 0,2 0 64 0 0,4-4-64 0 0,-10 6 64 0 0,3-2-64 0 0,-3-2 0 0 0,6 2 0 0 0,-3-1 64 0 0,-4-3-64 0 0,2 4 0 0 0,9-4 0 0 0,-7 0 0 0 0,-1 4 0 0 0,0-4 0 0 0,1 3 0 0 0,-1-3 64 0 0,-3 4-64 0 0,3-4 0 0 0,-6 0 0 0 0,1 3 0 0 0,3-3 0 0 0,-5 2 0 0 0,0-2 0 0 0,-2 0 0 0 0,-1 0 0 0 0,-1 0 0 0 0,3 0 0 0 0,-6 4 0 0 0,2-2 0 0 0,3-2 0 0 0,-6 0 0 0 0,3 5 0 0 0,-3-10 0 0 0,1 5 0 0 0,-2 5 0 0 0,1-5 0 0 0,1 0 0 0 0,0 3 0 0 0,0-3 0 0 0,-5 0 0 0 0,0 2 0 0 0,1-2 0 0 0,2 0 0 0 0,-1 0 0 0 0,-7 0 0 0 0,5 0 0 0 0,-4 0 0 0 0,-2 0 0 0 0,-5 4 0 0 0,0-4 0 0 0,0 4-72 0 0,4-4 72 0 0,4 0 0 0 0,-1 0 0 0 0,-3 0 0 0 0,0 0 0 0 0,0 0 0 0 0,-1 0 0 0 0,5 4 0 0 0,-4-4 0 0 0,0 0 0 0 0,0 0 0 0 0,-4 0 0 0 0,-5 0 0 0 0,2 2 0 0 0,1-2 0 0 0,1 0 0 0 0,-3 0 0 0 0,0 0 0 0 0,0 0 0 0 0,4 0 0 0 0,1 4 0 0 0,-6-4 0 0 0,5 4 0 0 0,5-4 0 0 0,-5 0 0 0 0,-1 0 0 0 0,2 0 0 0 0,-6 2 0 0 0,1-2 0 0 0,1 0 0 0 0,0 5 0 0 0,-2-5 0 0 0,6 3 0 0 0,-1 0 0 0 0,0 1 0 0 0,1-4 0 0 0,1 3 0 0 0,3-3 0 0 0,-1 0 0 0 0,0 0 0 0 0,-1 0 0 0 0,-3 0 0 0 0,1 0 0 0 0,-5 0 0 0 0,4 0 0 0 0,-4 0 0 0 0,3 0 0 0 0,2-3 0 0 0,-1 3 0 0 0,4-4 0 0 0,-1 1 0 0 0,-3 0 0 0 0,5-2 0 0 0,-1 5 0 0 0,-1-2 0 0 0,-2-2 0 0 0,-2 4 0 0 0,-2 0 0 0 0,2-4 0 0 0,-3 4 0 0 0,4-2 0 0 0,1 2 0 0 0,-2-4 0 0 0,2 4 0 0 0,-5 0 0 0 0,4 0 0 0 0,0 0 0 0 0,4 0 0 0 0,-3-4 0 0 0,3 4 0 0 0,-1 0 0 0 0,-3-4 0 0 0,4 4 0 0 0,-4-2 0 0 0,1 2 0 0 0,-6 0 0 0 0,6-3 0 0 0,-2-2 0 0 0,5 3 0 0 0,0-2 0 0 0,-1 2 0 0 0,6-1 0 0 0,-3-1 0 0 0,3 4 0 0 0,3-3 0 0 0,-1-1 0 0 0,1 4 0 0 0,-2-7 0 0 0,2 3 0 0 0,-1 4 0 0 0,1-2 0 0 0,-1-2 0 0 0,0-2 0 0 0,1 2 0 0 0,-4 0 0 0 0,0 0 0 0 0,2 4 0 0 0,6-5 0 0 0,-5 1 0 0 0,5 4 0 0 0,-2-3 0 0 0,-1-1 0 0 0,1 4 0 0 0,-4-3 64 0 0,8 3-64 0 0,-3 0 0 0 0,-4 0 0 0 0,5 0 0 0 0,-3 0 0 0 0,3 0 0 0 0,0-4 0 0 0,1 4 0 0 0,-1-3 0 0 0,1 3 0 0 0,-3 0 0 0 0,5 0 0 0 0,-3 0 0 0 0,-1 0 0 0 0,1 0 0 0 0,-3 0 0 0 0,7-3 0 0 0,-1 3 0 0 0,-4 0 0 0 0,3 0 0 0 0,3 0 0 0 0,1 0 0 0 0,0 3 0 0 0,-1-3 0 0 0,2 0 0 0 0,-6 0 0 0 0,8 0 0 0 0,-1 0 0 0 0,1 3 0 0 0,-3-3 0 0 0,5 4 0 0 0,-1-1 0 0 0,5-3 0 0 0,-5 0 0 0 0,6 4 0 0 0,6-4 0 0 0,-9 0 0 0 0,-3 3 0 0 0,12-3 0 0 0,-7 0 0 0 0,7 0 0 0 0,0 0 0 0 0,-8 4 0 0 0,-3-4 0 0 0,11 0 0 0 0,0 0 0 0 0,0 0 0 0 0,0 0 0 0 0,0 0 0 0 0,0 0 64 0 0,-11 3-64 0 0,4-1 0 0 0,7-2 0 0 0,-10 0 64 0 0,10 0-64 0 0,0 0 0 0 0,-6 4 0 0 0,-5 0 72 0 0,11-4-72 0 0,0 0 64 0 0,-5 4-64 0 0,-5 2 0 0 0,6-2 0 0 0,4-4 0 0 0,-4 6 0 0 0,4-6 0 0 0,-8 7 0 0 0,4 4 0 0 0,2-6 0 0 0,2-5 0 0 0,-5 11 0 0 0,5-11 0 0 0,-4 9 0 0 0,4-1 0 0 0,-4-2 0 0 0,4-6 0 0 0,-3 11 0 0 0,-2-5-96 0 0,5-6 96 0 0,0 0-80 0 0,0 11 80 0 0,-4-1-528 0 0,4-4-55 0 0</inkml:trace>
  <inkml:trace contextRef="#ctx0" brushRef="#br0" timeOffset="50">21413 8656 9760 0 0,'0'0'216'0'0,"0"0"40"0"0,0 0 16 0 0,0 0 0 0 0,0 0-272 0 0,0 0 0 0 0,4-10 0 0 0,-4 10 0 0 0,7-7 464 0 0,-7 7 40 0 0,4-6 8 0 0,-4 6 0 0 0,7-3 0 0 0,-7 3 0 0 0,8-7 0 0 0,-8 7 0 0 0,6-3-16 0 0,-6 3 0 0 0,0 0 0 0 0,12-5-1 0 0,-12 5-215 0 0,0 0-48 0 0,0 0-8 0 0,12 0 0 0 0,-12 0-24 0 0,0 0-8 0 0,4 0 0 0 0,7-3 0 0 0,-11 3-192 0 0,0 0 64 0 0,0 0-64 0 0,0 0 0 0 0,0 0 80 0 0,0 0-80 0 0,0 0 96 0 0,0 0-96 0 0,0 0 120 0 0,0 0-32 0 0,0 0-8 0 0,0 0 0 0 0,0 0-80 0 0,0 0 80 0 0,0 0-80 0 0,0 0 80 0 0,0 0-16 0 0,0 0 0 0 0,0 0 0 0 0,0 0 0 0 0,0 0 0 0 0,0 0-64 0 0,0 0 96 0 0,0 0-32 0 0,0 0-64 0 0,9 0 96 0 0,-3 0-96 0 0,-6 0 96 0 0,0 0-96 0 0,0 0 0 0 0,0 0 0 0 0,8 3 64 0 0,-8-3-64 0 0,0 0 0 0 0,0 0 0 0 0,12 0 64 0 0,-12 0-64 0 0,0 0 0 0 0,0 0 0 0 0,0 0 0 0 0,0 0 0 0 0,0 0 0 0 0,7 5 0 0 0,-7-5 0 0 0,0 0 0 0 0,0 0 0 0 0,0 0 0 0 0,0 0 0 0 0,0 0 0 0 0,0 0 64 0 0,0 0-64 0 0,0 0 0 0 0,0 0 64 0 0,0 0-64 0 0,0 0 0 0 0,0 0 64 0 0,0 0-64 0 0,0 0 0 0 0,0 0 0 0 0,0 0 64 0 0,8 3-64 0 0,-8-3 0 0 0,0 0 72 0 0,0 0-72 0 0,0 0 64 0 0,0 0-64 0 0,0 0 80 0 0,0 0-80 0 0,0 0 0 0 0,0 0 64 0 0,0 0-64 0 0,0 0 0 0 0,0 0 0 0 0,0 0 0 0 0,0 0 64 0 0,0 0-64 0 0,0 0 0 0 0,0 0 0 0 0,0 0 0 0 0,0 0 0 0 0,8 0 0 0 0,-8 0 0 0 0,0 0 0 0 0,0 0 0 0 0,0 0 0 0 0,0 0 0 0 0,0 0 64 0 0,0 0-64 0 0,0 0 0 0 0,0 0 0 0 0,0 0 0 0 0,0 0 0 0 0,0 0 0 0 0,0 0 0 0 0,0 0 0 0 0,0 0 0 0 0,0 0 0 0 0,0 0 0 0 0,0 0 0 0 0,0 0 0 0 0,0 0 0 0 0,0 7 0 0 0,0-7 0 0 0,0 9 0 0 0,0-9 0 0 0,0 0 0 0 0,-8 5 0 0 0,5 2 0 0 0,3-7 64 0 0,0 0-64 0 0,-10 3 0 0 0,4-1 0 0 0,6-2 0 0 0,0 0 0 0 0,-4 4 0 0 0,4-4 0 0 0,0 0 0 0 0,0 0 0 0 0,0 0 0 0 0,0 0 0 0 0,0 0 0 0 0,0 0 0 0 0,0 0 0 0 0,0 0 0 0 0,0 0 0 0 0,0 0 0 0 0,0 0 0 0 0,0 0 0 0 0,0 0 0 0 0,0 0 0 0 0,0 0 0 0 0,0 0 0 0 0,0 0 0 0 0,0 0 0 0 0,8 3 0 0 0,-8-3 0 0 0,7 7 0 0 0,1-4 0 0 0,-8-3 0 0 0,8 5 0 0 0,-8-5 0 0 0,11 3 0 0 0,-11-3 0 0 0,6 6 0 0 0,-6-6 0 0 0,5 8 0 0 0,1-6 0 0 0,-6-2 0 0 0,0 0 0 0 0,9 7 0 0 0,-9-7 0 0 0,8 2 0 0 0,-8-2 0 0 0,0 0 0 0 0,0 0 0 0 0,0 0 0 0 0,4 7 0 0 0,3 0 0 0 0,-7-7 0 0 0,0 0 0 0 0,0 0 0 0 0,0 0 0 0 0,0 0 0 0 0,-3 7 0 0 0,3-7 0 0 0,0 0 0 0 0,-8 8 0 0 0,0-3 0 0 0,-1-1 0 0 0,3 0 64 0 0,-5 0-64 0 0,4-2 0 0 0,-1 2 0 0 0,1-4 0 0 0,-3 4 0 0 0,4-4 0 0 0,-2 0-88 0 0,0 0-40 0 0,2-4 0 0 0,-3 4-8 0 0,2 4-1016 0 0,3-4-192 0 0,-3 2-48 0 0,-2-2-7 0 0</inkml:trace>
  <inkml:trace contextRef="#ctx0" brushRef="#br0" timeOffset="51">21730 8838 1840 0 0,'0'0'160'0'0,"0"0"-160"0"0,0 0 0 0 0,0 0 0 0 0,0 0 1232 0 0,0 0 208 0 0,0 0 48 0 0,0 0 8 0 0,0 0-768 0 0,0 0-152 0 0,0 0-32 0 0,0 0-8 0 0,0 0-64 0 0,0 0-16 0 0,-7 7 0 0 0,7-7 0 0 0,-4 10 72 0 0,2-6 16 0 0,-3 2 0 0 0,5-6 0 0 0,-5 8-184 0 0,1-2-32 0 0,-3 2-8 0 0,7-2 0 0 0,0-6-152 0 0,-4 7-32 0 0,4-1-8 0 0,0 1 0 0 0,0-7-24 0 0,0 10-8 0 0,-3 2 0 0 0,3-12 0 0 0,0 5-32 0 0,0 1-1 0 0,0-6-63 0 0,3 7 96 0 0,-3-7-32 0 0,4 10 0 0 0,3-6-64 0 0,-7-4 96 0 0,0 0-8 0 0,0 0-8 0 0,14 3 0 0 0,-8 4 0 0 0,5-5-80 0 0,1 4 64 0 0,-4-6-64 0 0,4 3 64 0 0,-1-3-64 0 0,0 0 0 0 0,-4 0 0 0 0,5 0 64 0 0,-1 0-64 0 0,3 0 0 0 0,-5 0 0 0 0,7 0 0 0 0,-5 0 0 0 0,0 0 0 0 0,5 0 0 0 0,-5 2 0 0 0,-4 2 352 0 0,8-4 48 0 0,-5-4 16 0 0,7 4 0 0 0,-1 0-736 0 0,-2 0-136 0 0,2 0-32 0 0,-2-2-8 0 0,2 2 496 0 0,-1 0 0 0 0,0 0 96 0 0,1 0-16 0 0,-1-3-80 0 0,-1-3 0 0 0,1 6 0 0 0,2 0 0 0 0,-2-2 0 0 0,0-2 0 0 0,3 4 0 0 0,-2-3 0 0 0,3 3 0 0 0,-1 0 0 0 0,5 0 0 0 0,1-3 0 0 0,0-1 160 0 0,4 1 8 0 0,-2-4 8 0 0,6 7 0 0 0,-11-3-176 0 0,6-1 0 0 0,4-2 0 0 0,4 3 0 0 0,-6-3 0 0 0,9 2 0 0 0,-4 0 0 0 0,4 1-64 0 0,0-4 64 0 0,0 4 128 0 0,-3-1-32 0 0,2 1-8 0 0,-3-4-24 0 0,5 4-64 0 0,-5-1 96 0 0,0-2-32 0 0,0 2-64 0 0,1 4 96 0 0,2-2-96 0 0,2-2 96 0 0,-1 4-96 0 0,-1 0 0 0 0,-3 0 0 0 0,5-4 0 0 0,-3 4 0 0 0,0 0 0 0 0,-2 0 0 0 0,-1 0 0 0 0,1 0 0 0 0,1 0 0 0 0,1 0 0 0 0,-3 0 0 0 0,1 0 0 0 0,0 0 0 0 0,-4 0 0 0 0,0 0 0 0 0,5 0 0 0 0,-1 0 0 0 0,0 0 0 0 0,-1 0 0 0 0,-1 0 0 0 0,-2 0 0 0 0,0 0 0 0 0,5 0 0 0 0,-5 0 0 0 0,-4 0 0 0 0,5 4 0 0 0,-2-4 64 0 0,2 0-64 0 0,0 0 80 0 0,3 0-80 0 0,-3 0 80 0 0,-2 0-80 0 0,2 0 80 0 0,-4-4-80 0 0,7 4 80 0 0,0-4 0 0 0,-4 4 0 0 0,1 0 0 0 0,3 0 0 0 0,-8-2-80 0 0,5 2 0 0 0,-4 0 0 0 0,3-4 0 0 0,-3 4 0 0 0,-2-4 64 0 0,2 4-64 0 0,3 0 64 0 0,-3-3-64 0 0,7 3 0 0 0,-3-4 0 0 0,-1 4 64 0 0,-3 0 32 0 0,2 0 8 0 0,3-3 0 0 0,1 3 0 0 0,-2 0-104 0 0,-4-3 0 0 0,3 3 0 0 0,-1 0 0 0 0,-1 0 0 0 0,-2-4 0 0 0,1 4 0 0 0,0 0 0 0 0,-2-2 0 0 0,3-3 64 0 0,-2 3-64 0 0,1 2 96 0 0,2 0-96 0 0,3-3 88 0 0,-2 3-88 0 0,0-5 80 0 0,-8 5-80 0 0,5 0 80 0 0,4-2-80 0 0,0 2 80 0 0,-1-3-80 0 0,0 3 0 0 0,1 0 72 0 0,-1 0-72 0 0,0 0 64 0 0,-3 0-64 0 0,-1 0 64 0 0,6 0-64 0 0,-7 0 64 0 0,5 0-64 0 0,-3-4 64 0 0,4 2-64 0 0,-1 2 0 0 0,-1-4 72 0 0,3 4-72 0 0,2 0 0 0 0,-7-3 80 0 0,5 3-80 0 0,0 0 64 0 0,-1 0-64 0 0,3 0 0 0 0,-3 0 64 0 0,-2-6-64 0 0,2 6 0 0 0,-5 0 64 0 0,3 0-64 0 0,-1-2 0 0 0,-2 2 64 0 0,1 0-64 0 0,4 0 0 0 0,-9-2 72 0 0,9 2-72 0 0,-4-5 64 0 0,2 5-64 0 0,2 0 80 0 0,-5-3-80 0 0,1 3 168 0 0,1 0-8 0 0,1-4-8 0 0,-3 4 0 0 0,1 0-152 0 0,0 0 0 0 0,-3 0 64 0 0,-3 0-64 0 0,2 0 0 0 0,-1 4 0 0 0,3-4 0 0 0,-7 3 0 0 0,-2-3-104 0 0,0 0 0 0 0,1 5 0 0 0,-2-3 0 0 0,-4-2 104 0 0,5 2 0 0 0,-5-2 0 0 0,-2 0 0 0 0,-9 0 0 0 0,7 6 0 0 0,4-6 0 0 0,1 3 0 0 0,-12-3 64 0 0,0 0-64 0 0,7 4 0 0 0,5 2 0 0 0,-5-6 0 0 0,1 3 0 0 0,-1-1 0 0 0,-1 6 0 0 0,4-8 64 0 0,-10 0-64 0 0,0 0 0 0 0,6 9 0 0 0,2-2 0 0 0,1 0 0 0 0,-9-7 0 0 0,0 7 0 0 0,0-7 0 0 0,0 10 0 0 0,4-2 0 0 0,-4-2 0 0 0,0-6-64 0 0,0 10-24 0 0,0 0 0 0 0,0-10 0 0 0,-4 3-304 0 0,4-3-64 0 0,0 0-16 0 0,0 0-7631 0 0</inkml:trace>
  <inkml:trace contextRef="#ctx0" brushRef="#br0" timeOffset="52">21652 9311 7856 0 0,'0'0'352'0'0,"0"0"64"0"0,0 0-328 0 0,0 0-88 0 0,0 0 0 0 0,0 0 0 0 0,0 0 768 0 0,2 10 144 0 0,-2-10 24 0 0,0 7 8 0 0,0-7-208 0 0,5 9-32 0 0,-5-9-16 0 0,0 11 0 0 0,-5-4-264 0 0,5-7-48 0 0,0 0-16 0 0,0 10-1 0 0,0-10-239 0 0,0 7-56 0 0,0-7 0 0 0,5 7-64 0 0,-5-7-136 0 0,0 0-88 0 0,0 0-7 0 0,0 0-6297 0 0</inkml:trace>
  <inkml:trace contextRef="#ctx0" brushRef="#br0" timeOffset="53">21679 9520 6504 0 0,'0'0'288'0'0,"0"0"64"0"0,0 0-288 0 0,0 0-64 0 0,0 0 0 0 0,0 0 0 0 0,0 0 520 0 0,0 0 88 0 0,0 0 24 0 0,-4 8 0 0 0,4-8-328 0 0,0 0-64 0 0,0 0-16 0 0,0 0 0 0 0,0 7-224 0 0,0-7-144 0 0,0 0 16 0 0</inkml:trace>
  <inkml:trace contextRef="#ctx0" brushRef="#br0" timeOffset="54">21685 9635 4608 0 0,'0'0'200'0'0,"0"0"48"0"0,0 0-248 0 0,0 0 0 0 0,0 0 0 0 0,0 0 0 0 0,0 0 1184 0 0,0 0 184 0 0,0 0 40 0 0,0 0 0 0 0,0 0-688 0 0,0 0-144 0 0,0 0-24 0 0,0 0-8 0 0,0 0-200 0 0,0 0-48 0 0,0 0-8 0 0,0 0 0 0 0,0 0-216 0 0,0 0-72 0 0,0 0 0 0 0,0 0-3736 0 0,0 0-784 0 0</inkml:trace>
  <inkml:trace contextRef="#ctx0" brushRef="#br0" timeOffset="55">24415 9281 1376 0 0,'0'0'128'0'0,"0"0"-128"0"0,0 0 0 0 0,0 0 0 0 0,0 0 1184 0 0,0 0 224 0 0,0 0 32 0 0,0 0 16 0 0,0 0-496 0 0,0 0-96 0 0,0 0-16 0 0,3 12-8 0 0,-3-12-248 0 0,0 0-48 0 0,0 0-16 0 0,4 9 0 0 0,-4-9-80 0 0,0 0-24 0 0,0 0 0 0 0,0 0 0 0 0,0 0-336 0 0,0 0-88 0 0,0 0 0 0 0,0 0-3856 0 0,5 7-784 0 0</inkml:trace>
  <inkml:trace contextRef="#ctx0" brushRef="#br0" timeOffset="56">24373 9153 3224 0 0,'0'0'288'0'0,"0"0"-288"0"0,0 0 0 0 0,0 0 0 0 0,0 0 1944 0 0,0 0 328 0 0,0 0 72 0 0,0 0 16 0 0,0 0-1648 0 0,0 0-328 0 0,0 0-64 0 0,0 0-8 0 0,0 0-184 0 0,0 0-32 0 0,0 0 0 0 0,0 0-8 0 0,0 0 8 0 0,0 0 8 0 0,0 0 0 0 0,4 10 0 0 0,-4 0-104 0 0,0-10-144 0 0,0 0 32 0 0,3 11 8 0 0,2-6-1080 0 0,-5-5-208 0 0,0 0-48 0 0,0 0 0 0 0</inkml:trace>
  <inkml:trace contextRef="#ctx0" brushRef="#br0" timeOffset="57">24433 9423 9184 0 0,'0'0'408'0'0,"0"0"80"0"0,0 0-392 0 0,0 0-96 0 0,0 0 0 0 0,0 0 0 0 0,0 0 352 0 0,0 0 56 0 0,0 0 8 0 0,0 0 0 0 0,0 0-544 0 0,0 0-96 0 0,0 0-32 0 0,0 0 0 0 0</inkml:trace>
  <inkml:trace contextRef="#ctx0" brushRef="#br0" timeOffset="58">24449 9514 11544 0 0,'0'0'256'0'0,"0"0"48"0"0,0 0 16 0 0,0 0 0 0 0,0 0-256 0 0,0 0-64 0 0,0 0 0 0 0,0 0 0 0 0,0 0 432 0 0,0 0 72 0 0,0 0 8 0 0,0 0 8 0 0,0 0-384 0 0,0 0-72 0 0,0 0-64 0 0,0 0-5976 0 0</inkml:trace>
  <inkml:trace contextRef="#ctx0" brushRef="#br0" timeOffset="59">27008 9213 5528 0 0,'-4'0'488'0'0,"4"0"-392"0"0,0 0-96 0 0,0 0 0 0 0,0 0 1216 0 0,0 0 224 0 0,0 0 48 0 0,0 0 8 0 0,0 0-720 0 0,0 0-136 0 0,0 0-32 0 0,0 0-8 0 0,0 0-312 0 0,0 0-56 0 0,-7 7-8 0 0,7-7-8 0 0,0 0-120 0 0,0 0-16 0 0,-4 8-8 0 0,4-8 0 0 0,-8 6-152 0 0,8-6-32 0 0,0 0-8 0 0,0 0 0 0 0,-4 6-400 0 0,4-6-88 0 0,0 0-8 0 0,0 0-4840 0 0</inkml:trace>
  <inkml:trace contextRef="#ctx0" brushRef="#br0" timeOffset="60">27008 9490 3224 0 0,'0'0'288'0'0,"0"0"-288"0"0,0 0 0 0 0,0 0 0 0 0,0 0 784 0 0,0 0 104 0 0,0 0 16 0 0,0 0 8 0 0,0 0-624 0 0,0 0-128 0 0,0 0-32 0 0,0 0-2128 0 0,12 7-432 0 0</inkml:trace>
  <inkml:trace contextRef="#ctx0" brushRef="#br0" timeOffset="61">27087 9531 5984 0 0,'-4'4'536'0'0,"4"-4"-432"0"0,0 0-104 0 0,0 0 0 0 0,0 0 768 0 0,0 0 128 0 0,0 0 24 0 0,0 0 8 0 0,0 0-656 0 0,0 0-128 0 0,0 0-24 0 0,0 0-8 0 0,0 0-112 0 0,0 0-96 0 0</inkml:trace>
  <inkml:trace contextRef="#ctx0" brushRef="#br0" timeOffset="62">26984 9353 3680 0 0,'0'0'160'0'0,"0"0"40"0"0,0 0-200 0 0,0 0 0 0 0,0 0 0 0 0,0 0 0 0 0,0 0 1512 0 0,0 0 264 0 0,0 0 48 0 0,0 0 16 0 0,8 2-1032 0 0,-8-2-200 0 0,0 0-48 0 0,4 10-8 0 0,-4-10-320 0 0,0 0-64 0 0,0 8-8 0 0,0-8-8 0 0,-4 6-232 0 0,4-6-48 0 0,7 3 0 0 0,-7-3-8 0 0,0 0-1048 0 0,0 0-216 0 0</inkml:trace>
  <inkml:trace contextRef="#ctx0" brushRef="#br0" timeOffset="63">21743 8469 6968 0 0,'0'0'304'0'0,"0"0"72"0"0,0 0-304 0 0,0 0-72 0 0,0 0 0 0 0,0 0 0 0 0,0 0 464 0 0,0 0 80 0 0,-4-5 8 0 0,4 5 8 0 0,-9-2-104 0 0,9 2-16 0 0,-7 0-8 0 0,1-5 0 0 0,-4 5-8 0 0,3-2 0 0 0,-1 2 0 0 0,0 0 0 0 0,3 0-72 0 0,-4 0-24 0 0,3 0 0 0 0,-3 0 0 0 0,1 0-80 0 0,0 0-24 0 0,0 0 0 0 0,2-3 0 0 0,-2 3-40 0 0,-4 0-16 0 0,1 0 0 0 0,-1 0 0 0 0,1 0-64 0 0,-4 0-9 0 0,0 3-7 0 0,4-3 0 0 0,-5 0-24 0 0,0-3-64 0 0,-2 3 96 0 0,-2 0-32 0 0,5 0-64 0 0,-3 0 64 0 0,-1 0-64 0 0,-4 0 64 0 0,5 0-64 0 0,7 0 80 0 0,-3 0-80 0 0,3 0 80 0 0,-4 3-80 0 0,-3-3 64 0 0,2 2-64 0 0,1-2 64 0 0,0 0-64 0 0,1 0 0 0 0,-3 5 72 0 0,2-5-72 0 0,5 2 72 0 0,-5-2-72 0 0,-2 0 96 0 0,2 0-96 0 0,4 7 144 0 0,-4-7-24 0 0,3-2-8 0 0,-3 2 0 0 0,3 2-112 0 0,-1 1 88 0 0,0-3-88 0 0,3 0 80 0 0,-5 4-80 0 0,2-1 80 0 0,-1-3-80 0 0,2 5 80 0 0,0-3-80 0 0,-3 0 0 0 0,3 7 0 0 0,-1-5 64 0 0,0-4-64 0 0,2 2 0 0 0,-1 2 0 0 0,2 0 0 0 0,-2-2 0 0 0,1 2 0 0 0,-1 0 0 0 0,1-4 0 0 0,-1 4 0 0 0,5 1 0 0 0,-4-1 0 0 0,0-1 0 0 0,-1 4 0 0 0,4-4 0 0 0,-4 9 0 0 0,6-6 0 0 0,-3 0 0 0 0,2-3 0 0 0,0 3 0 0 0,-2 1 0 0 0,5 0 0 0 0,-3 0 0 0 0,3 0 0 0 0,1-2 0 0 0,-1 4 0 0 0,0-3 0 0 0,0 2 0 0 0,4-8 0 0 0,-7 2 0 0 0,3 5 0 0 0,-3 0 0 0 0,0-4 0 0 0,7-3 0 0 0,-4 7 0 0 0,4-7 0 0 0,-5 10 0 0 0,5-10 0 0 0,-7 7 0 0 0,7-7 0 0 0,-4 7 0 0 0,-3 1 0 0 0,7-8 0 0 0,-5 5 0 0 0,5-5 64 0 0,-4 10-64 0 0,0-3 0 0 0,4-7 0 0 0,0 0 0 0 0,0 10 0 0 0,0-10 80 0 0,-2 7-80 0 0,2-7 80 0 0,0 0-80 0 0,-4 10 0 0 0,4-10 72 0 0,4 10-72 0 0,-2 0 64 0 0,2-6-64 0 0,0-1 80 0 0,4 4-80 0 0,-4 0 80 0 0,3-4-80 0 0,-3 1 80 0 0,8 1-80 0 0,-8-5 64 0 0,7 8-64 0 0,-4-8 0 0 0,1 4 0 0 0,-1-1 64 0 0,1 0-64 0 0,-1 1 0 0 0,5-2 0 0 0,-4-2 64 0 0,4 4-64 0 0,-6-1 0 0 0,6 0 0 0 0,4 1 64 0 0,-5-1-64 0 0,0-3 0 0 0,0 4 72 0 0,1-1-72 0 0,-1-3 80 0 0,1 3-80 0 0,-1-3 80 0 0,1 4-80 0 0,-2-4 80 0 0,2 3-80 0 0,-1-3 80 0 0,5 0-80 0 0,-6 0 96 0 0,2 0-96 0 0,0 0 96 0 0,0 4-96 0 0,-1-1 0 0 0,0-3 0 0 0,0 0 64 0 0,4 0-64 0 0,-2 0 0 0 0,-2 0 0 0 0,0 0 64 0 0,3 0-64 0 0,-2 3 0 0 0,-1-3 0 0 0,1 0 0 0 0,0 4 0 0 0,-1-4 64 0 0,5 0-64 0 0,-5 3 0 0 0,3-3 96 0 0,-2 0-32 0 0,2 0 0 0 0,0 0 0 0 0,-3 0-64 0 0,3 0 0 0 0,5 0 0 0 0,-8 0 0 0 0,1 0 0 0 0,0 0 0 0 0,2-3 0 0 0,1 3 0 0 0,6-4 0 0 0,-8 4 0 0 0,-1-3 0 0 0,3 3 0 0 0,1 0 0 0 0,-1 0 0 0 0,-3-3 0 0 0,2 3 0 0 0,5-4 0 0 0,-3 4 0 0 0,-6 0 0 0 0,6-3 0 0 0,-5 3 0 0 0,1-4 0 0 0,3 1 0 0 0,-4 0 0 0 0,-3-1 0 0 0,3 4 0 0 0,1 0 0 0 0,-1 0 0 0 0,5-3 0 0 0,-6 3 0 0 0,2-4 0 0 0,0 1 0 0 0,-1 3 0 0 0,2 0 0 0 0,-8-3 0 0 0,7 3 0 0 0,-1-4 0 0 0,1 4 0 0 0,-1 0 0 0 0,-2-2 64 0 0,2-2-64 0 0,-1 4 0 0 0,3-3 0 0 0,-2 0 0 0 0,0-1 0 0 0,-3 4 0 0 0,-2 0 0 0 0,3-2 0 0 0,2-4 0 0 0,-4 6 0 0 0,5-2 0 0 0,-1-1 0 0 0,-2 3 0 0 0,2-4 0 0 0,-5 1 0 0 0,4-1 0 0 0,-3 4 0 0 0,4-3 0 0 0,-11 3 64 0 0,9-7-64 0 0,1 4 0 0 0,1-1 0 0 0,-11 4 0 0 0,7-2 0 0 0,4-6 0 0 0,-2 1 0 0 0,-2 4 88 0 0,-7 3-88 0 0,4-7 0 0 0,3 0 0 0 0,2 0 0 0 0,-3 1 0 0 0,-1 2 0 0 0,2-3 0 0 0,-7 1 0 0 0,0 6 0 0 0,9-5 0 0 0,-9 5 0 0 0,4-8 0 0 0,-1 1 0 0 0,1 0 0 0 0,-4 7 0 0 0,0-6 0 0 0,0-1 0 0 0,0 3 0 0 0,0-1 0 0 0,0-3 0 0 0,-4 2 0 0 0,4-2 72 0 0,0 2-72 0 0,-7-3 64 0 0,7 4-64 0 0,-5-2 0 0 0,1 0 0 0 0,1 0 0 0 0,-1-2 0 0 0,-1 2 0 0 0,3 5 0 0 0,-7-6 0 0 0,5 1 0 0 0,-3 4 0 0 0,1 3 0 0 0,-4-4 0 0 0,4 1 0 0 0,-3 0 0 0 0,-3-1 0 0 0,-2-3 0 0 0,3 2 0 0 0,4 1 0 0 0,-10-4 0 0 0,2-2 0 0 0,0 8 0 0 0,2-11 0 0 0,-4 9 0 0 0,-3-4 0 0 0,4 1 0 0 0,-4 0 0 0 0,3 0 0 0 0,0 2 0 0 0,-3 1-88 0 0,1 2-128 0 0,0-2-24 0 0,4-3-8 0 0,1 3 0 0 0,-2 1-720 0 0,1-1-152 0 0,-1 1-23 0 0</inkml:trace>
  <inkml:trace contextRef="#ctx0" brushRef="#br0" timeOffset="64">21127 8603 2304 0 0,'0'0'200'0'0,"0"0"-200"0"0,0-7 0 0 0,0 7 0 0 0,-4-7 1936 0 0,4 4 344 0 0,-3-3 72 0 0,3 6 16 0 0,0 0-1304 0 0,0 0-256 0 0,0 0-48 0 0,0 0-16 0 0,0 0-256 0 0,0 0-48 0 0,0 0-16 0 0,-5 6-1 0 0,1 1-175 0 0,2-1-40 0 0,-2 1-8 0 0,4 2 0 0 0,0 4-72 0 0,0-3-8 0 0,-5-1-8 0 0,5 5 0 0 0,5-4-32 0 0,-5 1-8 0 0,4 3 0 0 0,-2-5 0 0 0,-2-9-72 0 0,4 9 0 0 0,4 1 72 0 0,-4 1-72 0 0,-4-11 0 0 0,8 6 64 0 0,-1 2-64 0 0,0-4 0 0 0,-7-4 0 0 0,13 2 72 0 0,-6-2-72 0 0,5 0 0 0 0,-2 0 88 0 0,1 0-88 0 0,-2-2 80 0 0,-3-2-80 0 0,7 0 72 0 0,-5-3-72 0 0,-2 4 64 0 0,6-4-64 0 0,-8 0 72 0 0,3 0-72 0 0,1-2 80 0 0,-5 1-80 0 0,1-1 80 0 0,1 0-80 0 0,-5-2 80 0 0,0 0-80 0 0,0 1 96 0 0,0 3-24 0 0,0-3-8 0 0,-5 0 0 0 0,5 0-64 0 0,-4 3 64 0 0,4-3-64 0 0,0-1 64 0 0,0 11-64 0 0,0 0-72 0 0,0 0 72 0 0,0 0-104 0 0,0-5-272 0 0,0 5-48 0 0,0 0-16 0 0,0 0 0 0 0,0 0-1039 0 0,0 0-217 0 0,0 0-32 0 0,0 0-16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8:20.098"/>
    </inkml:context>
    <inkml:brush xml:id="br0">
      <inkml:brushProperty name="width" value="0.05" units="cm"/>
      <inkml:brushProperty name="height" value="0.05" units="cm"/>
      <inkml:brushProperty name="color" value="#E71224"/>
    </inkml:brush>
  </inkml:definitions>
  <inkml:trace contextRef="#ctx0" brushRef="#br0">0 23 15408 0 0,'0'0'348'0'0,"0"0"49"0"0,0 0 21 0 0,0 0-40 0 0,10 1-232 0 0,39-2 1821 0 0,83-14 0 0 0,-112 12-1304 0 0,39-2 0 0 0,-58 5-632 0 0,-6 1-1342 0 0,-1 0-3679 0 0,2 1-1919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8:22.972"/>
    </inkml:context>
    <inkml:brush xml:id="br0">
      <inkml:brushProperty name="width" value="0.05" units="cm"/>
      <inkml:brushProperty name="height" value="0.05" units="cm"/>
      <inkml:brushProperty name="color" value="#E71224"/>
    </inkml:brush>
  </inkml:definitions>
  <inkml:trace contextRef="#ctx0" brushRef="#br0">0 0 10592 0 0,'0'0'488'0'0,"0"0"-12"0"0,0 0-226 0 0,0 0 189 0 0,0 0 117 0 0,4 10 1071 0 0,1 2-1121 0 0,-1 0 1 0 0,-1 0-1 0 0,0 0 1 0 0,2 20 0 0 0,-3-17-246 0 0,1 0 0 0 0,8 26-1 0 0,-8-34-230 0 0,-1 0 0 0 0,1 1-1 0 0,-1-1 1 0 0,1 14-1 0 0,-3-20 35 0 0,0-1 24 0 0,0 0-13 0 0,0 0-10 0 0,0 0-1 0 0,0-2-37 0 0,0-1 0 0 0,0 1 0 0 0,0 0 0 0 0,-1-1 1 0 0,1 1-1 0 0,-1 0 0 0 0,0-1 0 0 0,1 1 0 0 0,-1 0 0 0 0,-2-3 0 0 0,-3-11 49 0 0,4 6-88 0 0,0 2 20 0 0,0 0-1 0 0,1-1 1 0 0,0 1 0 0 0,0-1 0 0 0,1-15-1 0 0,0 22-16 0 0,1 0-1 0 0,-1-1 0 0 0,1 1 0 0 0,0 0 0 0 0,0 0 0 0 0,-1-1 0 0 0,1 1 0 0 0,1 0 0 0 0,-1 0 0 0 0,0 0 0 0 0,0 0 0 0 0,1 0 0 0 0,-1 1 1 0 0,1-1-1 0 0,0 0 0 0 0,-1 1 0 0 0,1-1 0 0 0,0 1 0 0 0,0-1 0 0 0,0 1 0 0 0,0 0 0 0 0,0 0 0 0 0,0 0 0 0 0,1 0 0 0 0,-1 0 0 0 0,3 0 0 0 0,22-6-539 0 0,-9 4-4535 0 0,-8 2-406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8:23.327"/>
    </inkml:context>
    <inkml:brush xml:id="br0">
      <inkml:brushProperty name="width" value="0.05" units="cm"/>
      <inkml:brushProperty name="height" value="0.05" units="cm"/>
      <inkml:brushProperty name="color" value="#E71224"/>
    </inkml:brush>
  </inkml:definitions>
  <inkml:trace contextRef="#ctx0" brushRef="#br0">30 0 11544 0 0,'0'0'529'0'0,"0"0"-12"0"0,-6 17 1133 0 0,2-2-627 0 0,-2 5-1 0 0,1 1 1 0 0,-2 23-1 0 0,6-39-965 0 0,1 1 1 0 0,0 0-1 0 0,0-1 1 0 0,0 1 0 0 0,1-1-1 0 0,0 1 1 0 0,0-1-1 0 0,0 0 1 0 0,1 1-1 0 0,-1-1 1 0 0,1 0-1 0 0,0 0 1 0 0,4 6-1 0 0,-4-8-180 0 0,0-1 0 0 0,0 0-1 0 0,0 0 1 0 0,1 0 0 0 0,-1 0-1 0 0,0 0 1 0 0,4 2 0 0 0,-6-4-1480 0 0,0 0-4407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8:23.719"/>
    </inkml:context>
    <inkml:brush xml:id="br0">
      <inkml:brushProperty name="width" value="0.05" units="cm"/>
      <inkml:brushProperty name="height" value="0.05" units="cm"/>
      <inkml:brushProperty name="color" value="#E71224"/>
    </inkml:brush>
  </inkml:definitions>
  <inkml:trace contextRef="#ctx0" brushRef="#br0">14 11 12672 0 0,'0'0'560'0'0,"-6"-4"112"0"0,2 2-536 0 0,3 1-136 0 0,1 1 0 0 0,0 0 0 0 0,-2-4 320 0 0,2 4 40 0 0,0 0 8 0 0,0 0 0 0 0,0 0-208 0 0,0 0-48 0 0,3 4-8 0 0,5-1 0 0 0,2 1-224 0 0,-1-1-40 0 0,-3 0-16 0 0,6 1-6032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8:24.088"/>
    </inkml:context>
    <inkml:brush xml:id="br0">
      <inkml:brushProperty name="width" value="0.05" units="cm"/>
      <inkml:brushProperty name="height" value="0.05" units="cm"/>
      <inkml:brushProperty name="color" value="#E71224"/>
    </inkml:brush>
  </inkml:definitions>
  <inkml:trace contextRef="#ctx0" brushRef="#br0">98 5 11720 0 0,'0'0'264'0'0,"0"0"34"0"0,-15-4 500 0 0,12 4-471 0 0,-1 1 1 0 0,1-1-1 0 0,0 1 1 0 0,-1 0-1 0 0,1 0 0 0 0,-1 0 1 0 0,1 1-1 0 0,0-1 1 0 0,0 1-1 0 0,-3 2 1 0 0,0 0-2 0 0,1 0 0 0 0,0 0 0 0 0,0 0 1 0 0,-7 8-1 0 0,11-11-318 0 0,0 0-1 0 0,0 0 1 0 0,0 0 0 0 0,0 1-1 0 0,0-1 1 0 0,1 0 0 0 0,-1 0 0 0 0,0 1-1 0 0,1-1 1 0 0,-1 0 0 0 0,1 1 0 0 0,-1-1-1 0 0,1 1 1 0 0,0-1 0 0 0,0 0 0 0 0,-1 1-1 0 0,1-1 1 0 0,0 1 0 0 0,0-1 0 0 0,0 1-1 0 0,1-1 1 0 0,-1 1 0 0 0,0-1 0 0 0,0 0-1 0 0,1 1 1 0 0,-1-1 0 0 0,1 1 0 0 0,-1-1-1 0 0,1 0 1 0 0,0 1 0 0 0,0-1 0 0 0,-1 0-1 0 0,1 0 1 0 0,0 0 0 0 0,0 0-1 0 0,0 0 1 0 0,0 0 0 0 0,0 0 0 0 0,0 0-1 0 0,1 0 1 0 0,-1 0 0 0 0,3 1 0 0 0,5 4 12 0 0,1-1 0 0 0,0-1 0 0 0,0 1 1 0 0,17 4-1 0 0,-18-7 24 0 0,2 2-48 0 0,-7-3 18 0 0,-1 0-1 0 0,1 0 1 0 0,0 0-1 0 0,0 1 1 0 0,-1-1-1 0 0,1 1 1 0 0,-1 0-1 0 0,0 0 0 0 0,1 0 1 0 0,-1 1-1 0 0,5 4 1 0 0,-8-6-7 0 0,1-1 0 0 0,-1 0 0 0 0,0 1-1 0 0,1-1 1 0 0,-1 0 0 0 0,0 1 0 0 0,0-1 0 0 0,0 1 0 0 0,0-1 0 0 0,1 0 0 0 0,-1 1 0 0 0,0-1 0 0 0,0 1 0 0 0,0-1 0 0 0,0 1 0 0 0,0-1-1 0 0,0 1 1 0 0,0-1 0 0 0,0 0 0 0 0,0 1 0 0 0,0-1 0 0 0,0 1 0 0 0,0-1 0 0 0,-1 1 0 0 0,1-1 0 0 0,0 0 0 0 0,0 1 0 0 0,0-1 0 0 0,0 1 0 0 0,-1-1-1 0 0,1 0 1 0 0,0 1 0 0 0,-1-1 0 0 0,1 0 0 0 0,0 1 0 0 0,-1 0 0 0 0,-12 7 191 0 0,12-8-170 0 0,-5 3-275 0 0,0 0-1 0 0,-1-1 0 0 0,1 0 0 0 0,0 0 1 0 0,-1 0-1 0 0,1-1 0 0 0,-1 0 0 0 0,0 0 1 0 0,1-1-1 0 0,-12 0 0 0 0,13-2-1386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8:24.490"/>
    </inkml:context>
    <inkml:brush xml:id="br0">
      <inkml:brushProperty name="width" value="0.05" units="cm"/>
      <inkml:brushProperty name="height" value="0.05" units="cm"/>
      <inkml:brushProperty name="color" value="#E71224"/>
    </inkml:brush>
  </inkml:definitions>
  <inkml:trace contextRef="#ctx0" brushRef="#br0">18 0 13448 0 0,'0'0'298'0'0,"0"0"46"0"0,0 0 24 0 0,0 15 94 0 0,-1 1 335 0 0,-4 22 0 0 0,0 10 280 0 0,0 133 91 0 0,6-191-1143 0 0,0 0 0 0 0,3-15 0 0 0,-4 25-17 0 0,1-1-1 0 0,-1 0 1 0 0,0 1 0 0 0,0-1 0 0 0,1 0-1 0 0,-1 0 1 0 0,0 1 0 0 0,1-1-1 0 0,-1 1 1 0 0,0-1 0 0 0,1 0-1 0 0,-1 1 1 0 0,1-1 0 0 0,-1 1 0 0 0,1-1-1 0 0,-1 1 1 0 0,1-1 0 0 0,0 1-1 0 0,-1-1 1 0 0,1 1 0 0 0,0 0-1 0 0,-1-1 1 0 0,1 1 0 0 0,0 0-1 0 0,-1 0 1 0 0,1-1 0 0 0,0 1 0 0 0,0 0-1 0 0,-1 0 1 0 0,1 0 0 0 0,0 0-1 0 0,0 0 1 0 0,-1 0 0 0 0,1 0-1 0 0,0 0 1 0 0,0 0 0 0 0,-1 0 0 0 0,1 0-1 0 0,0 1 1 0 0,0-1 0 0 0,-1 0-1 0 0,1 1 1 0 0,0-1 0 0 0,5 3-22 0 0,0 0 1 0 0,0 0 0 0 0,10 7-1 0 0,-11-7 38 0 0,1 0-311 0 0,1 1 0 0 0,-1-1-1 0 0,1-1 1 0 0,0 1 0 0 0,14 3-1 0 0,-8-3-3746 0 0,-6-2-1719 0 0</inkml:trace>
  <inkml:trace contextRef="#ctx0" brushRef="#br0" timeOffset="1">206 46 9672 0 0,'-5'-3'1004'0'0,"1"1"-895"0"0,4 2 308 0 0,-4 1-40 0 0,1-1 0 0 0,0 1 0 0 0,0-1 0 0 0,0 1 0 0 0,0 0-1 0 0,1 0 1 0 0,-1 1 0 0 0,0-1 0 0 0,0 1 0 0 0,-4 3 0 0 0,-29 23 109 0 0,27-20-282 0 0,-14 12-854 0 0,2 1 0 0 0,-37 45 0 0 0,46-49-54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8:25.534"/>
    </inkml:context>
    <inkml:brush xml:id="br0">
      <inkml:brushProperty name="width" value="0.05" units="cm"/>
      <inkml:brushProperty name="height" value="0.05" units="cm"/>
      <inkml:brushProperty name="color" value="#E71224"/>
    </inkml:brush>
  </inkml:definitions>
  <inkml:trace contextRef="#ctx0" brushRef="#br0">38 64 10304 0 0,'0'0'472'0'0,"0"0"-10"0"0,12-1-228 0 0,8-3 610 0 0,1 1 1 0 0,28-1-1 0 0,2-1-684 0 0,-50 5-173 0 0,0 0 0 0 0,0-1 1 0 0,1 1-1 0 0,-1-1 0 0 0,0 1 0 0 0,0-1 1 0 0,0 1-1 0 0,0-1 0 0 0,0 0 0 0 0,0 0 1 0 0,0 1-1 0 0,0-1 0 0 0,0 0 0 0 0,0 0 1 0 0,0 0-1 0 0,0 0 0 0 0,-1 0 0 0 0,1 0 1 0 0,0 0-1 0 0,-1-1 0 0 0,1 1 0 0 0,-1 0 1 0 0,1 0-1 0 0,0-2 0 0 0,-1 2 14 0 0,0 0-1 0 0,0 0 1 0 0,1 1 0 0 0,-1-1-1 0 0,0 0 1 0 0,0 0-1 0 0,0 0 1 0 0,0 1 0 0 0,0-1-1 0 0,0 0 1 0 0,-1 0 0 0 0,1 1-1 0 0,0-1 1 0 0,0 0-1 0 0,0 0 1 0 0,-1 1 0 0 0,1-1-1 0 0,0 0 1 0 0,-1 0 0 0 0,1 1-1 0 0,-1-1 1 0 0,1 0-1 0 0,-1 1 1 0 0,1-1 0 0 0,-1 1-1 0 0,1-1 1 0 0,-1 1-1 0 0,1-1 1 0 0,-1 1 0 0 0,0-1-1 0 0,1 1 1 0 0,-1 0 0 0 0,0-1-1 0 0,0 1 1 0 0,1 0-1 0 0,-1-1 1 0 0,0 1 0 0 0,0 0-1 0 0,1 0 1 0 0,-2 0 0 0 0,-4-1 18 0 0,-1 1 0 0 0,1 0 0 0 0,0 1 0 0 0,-1-1 1 0 0,1 1-1 0 0,0 1 0 0 0,0-1 0 0 0,0 1 0 0 0,0 0 1 0 0,0 0-1 0 0,0 1 0 0 0,-7 4 0 0 0,-3 2 153 0 0,1 1-1 0 0,0 0 1 0 0,-15 15 0 0 0,26-22-40 0 0,1 0 0 0 0,0 1 1 0 0,0-1-1 0 0,0 0 0 0 0,1 1 1 0 0,-1 0-1 0 0,1 0 1 0 0,0 0-1 0 0,0 0 0 0 0,0 0 1 0 0,1 0-1 0 0,-2 5 0 0 0,3-7-101 0 0,-1-1-1 0 0,1 1 0 0 0,0 0 1 0 0,0 0-1 0 0,0-1 0 0 0,0 1 0 0 0,0 0 1 0 0,0 0-1 0 0,1 0 0 0 0,-1-1 0 0 0,0 1 1 0 0,1 0-1 0 0,0-1 0 0 0,-1 1 1 0 0,1 0-1 0 0,0-1 0 0 0,0 1 0 0 0,0-1 1 0 0,0 1-1 0 0,0-1 0 0 0,0 0 0 0 0,0 1 1 0 0,0-1-1 0 0,1 0 0 0 0,-1 0 1 0 0,0 0-1 0 0,1 0 0 0 0,-1 0 0 0 0,1 0 1 0 0,-1 0-1 0 0,1 0 0 0 0,2 0 0 0 0,6 3 67 0 0,0-1-1 0 0,0 0 1 0 0,0-1-1 0 0,0 0 1 0 0,1-1-1 0 0,15 0 1 0 0,1-1-1390 0 0,36-6 0 0 0,-50 5-340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8:25.881"/>
    </inkml:context>
    <inkml:brush xml:id="br0">
      <inkml:brushProperty name="width" value="0.05" units="cm"/>
      <inkml:brushProperty name="height" value="0.05" units="cm"/>
      <inkml:brushProperty name="color" value="#E71224"/>
    </inkml:brush>
  </inkml:definitions>
  <inkml:trace contextRef="#ctx0" brushRef="#br0">1 1 11952 0 0,'0'0'546'0'0,"0"0"-10"0"0,1 0-344 0 0,2 0-27 0 0,-1 0 0 0 0,1 0 0 0 0,0 0 0 0 0,0 0 0 0 0,0 1 0 0 0,0-1-1 0 0,0 1 1 0 0,0 0 0 0 0,-1 0 0 0 0,1 0 0 0 0,0 0 0 0 0,-1 1 0 0 0,1-1 0 0 0,2 2-1 0 0,2 2 113 0 0,27 16 386 0 0,29 15 12 0 0,-54-31-1903 0 0,0-1 0 0 0,16 4 0 0 0,-19-6 22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8:26.238"/>
    </inkml:context>
    <inkml:brush xml:id="br0">
      <inkml:brushProperty name="width" value="0.05" units="cm"/>
      <inkml:brushProperty name="height" value="0.05" units="cm"/>
      <inkml:brushProperty name="color" value="#E71224"/>
    </inkml:brush>
  </inkml:definitions>
  <inkml:trace contextRef="#ctx0" brushRef="#br0">130 5 12752 0 0,'-17'-5'1388'0'0,"14"5"-1310"0"0,0 1 1 0 0,0-1-1 0 0,0 1 1 0 0,0-1 0 0 0,0 1-1 0 0,0 0 1 0 0,1 0-1 0 0,-1 1 1 0 0,0-1 0 0 0,1 0-1 0 0,-1 1 1 0 0,1 0 0 0 0,-1-1-1 0 0,1 1 1 0 0,0 0-1 0 0,0 0 1 0 0,0 0 0 0 0,0 1-1 0 0,0-1 1 0 0,-2 4-1 0 0,-4 6 6 0 0,2 0 0 0 0,-1 0 0 0 0,-4 16 0 0 0,4-13-250 0 0,-8 27-517 0 0,11-28 350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8:26.603"/>
    </inkml:context>
    <inkml:brush xml:id="br0">
      <inkml:brushProperty name="width" value="0.05" units="cm"/>
      <inkml:brushProperty name="height" value="0.05" units="cm"/>
      <inkml:brushProperty name="color" value="#E71224"/>
    </inkml:brush>
  </inkml:definitions>
  <inkml:trace contextRef="#ctx0" brushRef="#br0">57 190 14312 0 0,'0'0'654'0'0,"0"0"-11"0"0,-6 15-270 0 0,-1 4 99 0 0,1 1 1 0 0,0-1-1 0 0,2 1 0 0 0,-3 21 0 0 0,6-33-496 0 0,-3 13 151 0 0,2 1-1 0 0,0 0 1 0 0,2 0-1 0 0,3 39 0 0 0,1-47-35 0 0,-4-14 54 0 0,6-9 549 0 0,-4 3-637 0 0,0-1 0 0 0,0 0 1 0 0,-1 0-1 0 0,0 0 0 0 0,0 0 1 0 0,0-10-1 0 0,-4-47-90 0 0,1 35 101 0 0,-3-47-43 0 0,1 35-8 0 0,2 0-1 0 0,6-73 0 0 0,-4 110-20 0 0,1 0 1 0 0,0 1-1 0 0,-1-1 0 0 0,1 1 0 0 0,1-1 0 0 0,-1 1 0 0 0,0 0 0 0 0,1 0 0 0 0,0-1 0 0 0,-1 1 0 0 0,1 0 0 0 0,1 0 0 0 0,2-3 0 0 0,-3 5-7 0 0,-1-1 0 0 0,1 1 0 0 0,-1 0 0 0 0,1 0 0 0 0,0 0 0 0 0,0 0 0 0 0,-1 1 0 0 0,1-1 0 0 0,0 0 0 0 0,0 1 0 0 0,0-1 0 0 0,0 1 0 0 0,0 0 0 0 0,0-1 0 0 0,-1 1 0 0 0,1 0 0 0 0,0 0 0 0 0,0 1 0 0 0,0-1 0 0 0,0 0 0 0 0,0 0 0 0 0,0 1 0 0 0,0 0 0 0 0,0-1 0 0 0,3 2 0 0 0,0 1 1 0 0,-1-1 1 0 0,1 1-1 0 0,0-1 0 0 0,-1 1 0 0 0,0 1 0 0 0,0-1 1 0 0,0 0-1 0 0,0 1 0 0 0,0 0 0 0 0,-1 0 1 0 0,1 0-1 0 0,-1 1 0 0 0,0-1 0 0 0,-1 1 1 0 0,1-1-1 0 0,2 8 0 0 0,-4-9-5 0 0,1 1 1 0 0,-1-1-1 0 0,-1 1 1 0 0,1-1-1 0 0,0 1 0 0 0,-1 0 1 0 0,0-1-1 0 0,0 1 0 0 0,0-1 1 0 0,0 1-1 0 0,-1 0 0 0 0,1-1 1 0 0,-1 1-1 0 0,0-1 0 0 0,0 1 1 0 0,0-1-1 0 0,-1 0 1 0 0,1 1-1 0 0,-1-1 0 0 0,1 0 1 0 0,-1 0-1 0 0,0 0 0 0 0,-1 0 1 0 0,1 0-1 0 0,-3 3 0 0 0,-2-1-218 0 0,1 1-1 0 0,-1-1 0 0 0,0 0 1 0 0,0 0-1 0 0,0-1 0 0 0,-1 0 1 0 0,0 0-1 0 0,1-1 0 0 0,-1 0 1 0 0,0 0-1 0 0,-1-1 0 0 0,1 0 1 0 0,0-1-1 0 0,-1 1 1 0 0,-10-1-1 0 0,9-1-587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5:48:33.331"/>
    </inkml:context>
    <inkml:brush xml:id="br0">
      <inkml:brushProperty name="width" value="0.05" units="cm"/>
      <inkml:brushProperty name="height" value="0.05" units="cm"/>
      <inkml:brushProperty name="color" value="#0070C0"/>
      <inkml:brushProperty name="fitToCurve" value="1"/>
    </inkml:brush>
  </inkml:definitions>
  <inkml:trace contextRef="#ctx0" brushRef="#br0">23514 12644 12640 0 0,'-9'0'280'0'0,"9"0"56"0"0,0 0 16 0 0,0 0 0 0 0,-11-3-288 0 0,2-2-64 0 0,3 5 0 0 0,-2 0 0 0 0,3 0 552 0 0,-4 5 96 0 0,-8-5 24 0 0,3 3-1 0 0,1 9-207 0 0,0-2-40 0 0,-8 2-8 0 0,7-3 0 0 0,-1-1-192 0 0,2 5-32 0 0,-7 5-16 0 0,7-6 0 0 0,-2 1 48 0 0,2 3 16 0 0,-2-3 0 0 0,4 5 0 0 0,-4-2-112 0 0,6 2-16 0 0,4-6-8 0 0,-3 10 0 0 0,3-10-8 0 0,-2 6-8 0 0,7-7 0 0 0,0 2 0 0 0,7 5-88 0 0,-2-5 0 0 0,3-6 72 0 0,-3 6-72 0 0,4-8 0 0 0,6 0 0 0 0,-2 3 0 0 0,2-5 0 0 0,4-3 0 0 0,-5 0 0 0 0,5 0 0 0 0,1 0 0 0 0,0-3-408 0 0,0-5-40 0 0,-5 8 0 0 0,3-5-8 0 0,-8-3-1024 0 0,8-2-207 0 0,2 8-41 0 0</inkml:trace>
  <inkml:trace contextRef="#ctx0" brushRef="#br0" timeOffset="1">23820 12780 11600 0 0,'0'0'256'0'0,"0"0"48"0"0,0 0 16 0 0,0 0 8 0 0,0 0-264 0 0,0 0-64 0 0,0 0 0 0 0,0 0 0 0 0,0 0 624 0 0,0 0 112 0 0,13 0 16 0 0,0 0 8 0 0,5 0-400 0 0,-4 0-72 0 0,0-3-25 0 0,5 3 1 0 0,5-5-264 0 0,0 5 0 0 0,-10 0 0 0 0,7-5 0 0 0,-6 5 256 0 0,3-4 0 0 0,-1 4 0 0 0,-1-4 0 0 0,-8 4-408 0 0,3 0-80 0 0,-2 0-24 0 0,-9 0-4391 0 0,0 0-889 0 0</inkml:trace>
  <inkml:trace contextRef="#ctx0" brushRef="#br0" timeOffset="2">23878 12886 2760 0 0,'0'0'248'0'0,"0"0"-248"0"0,0 0 0 0 0,0 0 0 0 0,0 0 1856 0 0,0 0 328 0 0,0 0 64 0 0,14 5 16 0 0,5-5-1048 0 0,-1 0-200 0 0,-18 0-48 0 0,20-5-8 0 0,4 5-560 0 0,-3 0-112 0 0,-21 0-33 0 0,15 0 1 0 0,3 0 0 0 0,-1 0 0 0 0,1 0 0 0 0,-1 0 0 0 0,-17 0-408 0 0,13 0-80 0 0,7 0-24 0 0,-2 0 0 0 0,-18 0-623 0 0,0 0-129 0 0,15 0-24 0 0,-4 5-8 0 0</inkml:trace>
  <inkml:trace contextRef="#ctx0" brushRef="#br0" timeOffset="3">23270 12870 5064 0 0,'0'0'448'0'0,"-9"3"-352"0"0,-2-6-96 0 0,11 3 0 0 0,0 0 1264 0 0,0 0 240 0 0,-9 0 40 0 0,9 0 16 0 0,0 0-840 0 0,0 0-168 0 0,0 0-32 0 0,0 0-8 0 0,15 0 56 0 0,-1 0 8 0 0,5 0 0 0 0,-4 0 0 0 0,9 0-368 0 0,-8 0-73 0 0,10-5-7 0 0,-6 2-8 0 0,-1 3-120 0 0,5-6 0 0 0,0 2 0 0 0,-2 4-4431 0 0,-2-5-913 0 0</inkml:trace>
  <inkml:trace contextRef="#ctx0" brushRef="#br0" timeOffset="4">24562 12968 13416 0 0,'-13'0'592'0'0,"13"0"128"0"0,0 0-576 0 0,0 0-144 0 0,0 0 0 0 0,0 0 0 0 0,-11 0 520 0 0,11 0 80 0 0,0 0 7 0 0,0 0 9 0 0,-5 0-136 0 0,5 0-24 0 0,0 0-8 0 0,0 0 0 0 0,0 0-320 0 0,0 0-64 0 0,0 0-64 0 0,0 0 96 0 0,16 0-256 0 0,-16 0-40 0 0,0 0-16 0 0,0 0-4815 0 0,17-5-969 0 0</inkml:trace>
  <inkml:trace contextRef="#ctx0" brushRef="#br0" timeOffset="5">24810 12971 10136 0 0,'0'0'448'0'0,"0"0"96"0"0,0 0-440 0 0,0 0-104 0 0,10 0 0 0 0,-10 0 0 0 0,0 0 840 0 0,0 0 152 0 0,15 0 24 0 0,-15 0 8 0 0,8 0-416 0 0,-8 0-72 0 0,0 0-25 0 0,11-3 1 0 0,3 3-80 0 0,-14 0-16 0 0,0 0-8 0 0,0 0 0 0 0,14 0-248 0 0,-5 0-40 0 0,-9 0-16 0 0,0 0 0 0 0,0 0-1264 0 0,0 0-256 0 0,16-5-55 0 0,-8 5-1 0 0</inkml:trace>
  <inkml:trace contextRef="#ctx0" brushRef="#br0" timeOffset="6">25268 12976 11520 0 0,'0'0'512'0'0,"0"0"96"0"0,11 0-480 0 0,-11 0-128 0 0,0 0 0 0 0,0 0 0 0 0,0 0 944 0 0,0 0 168 0 0,0 0 32 0 0,0 0 7 0 0,0 0-287 0 0,0 0-64 0 0,9-8 0 0 0,-9 8-8 0 0,0 0-520 0 0,0 0-104 0 0,0 0-16 0 0,0 0-8 0 0,0 0-1184 0 0,0 0-240 0 0,0 0-40 0 0,0 0-15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8:26.971"/>
    </inkml:context>
    <inkml:brush xml:id="br0">
      <inkml:brushProperty name="width" value="0.05" units="cm"/>
      <inkml:brushProperty name="height" value="0.05" units="cm"/>
      <inkml:brushProperty name="color" value="#E71224"/>
    </inkml:brush>
  </inkml:definitions>
  <inkml:trace contextRef="#ctx0" brushRef="#br0">19 89 12528 0 0,'0'0'281'0'0,"0"0"40"0"0,0 0 22 0 0,0 0-39 0 0,-11 13 1247 0 0,9-10-1362 0 0,1 1 1 0 0,0 0 0 0 0,0 0 0 0 0,0 0 0 0 0,0 0 0 0 0,1 0 0 0 0,0 0 0 0 0,-1 0 0 0 0,1 1 0 0 0,1 5 0 0 0,0-8-159 0 0,-1 1 1 0 0,1-1-1 0 0,-1 0 0 0 0,1 0 0 0 0,0-1 1 0 0,0 1-1 0 0,0 0 0 0 0,0 0 0 0 0,0 0 1 0 0,0 0-1 0 0,0-1 0 0 0,0 1 1 0 0,1 0-1 0 0,-1-1 0 0 0,1 0 0 0 0,-1 1 1 0 0,1-1-1 0 0,0 0 0 0 0,-1 1 0 0 0,1-1 1 0 0,0 0-1 0 0,0 0 0 0 0,2 0 0 0 0,0 1-25 0 0,0-1 0 0 0,1 0 0 0 0,-1 0 0 0 0,0-1 0 0 0,0 1 0 0 0,1-1 0 0 0,-1 0 0 0 0,0 0 0 0 0,1 0 0 0 0,-1 0 0 0 0,0-1-1 0 0,1 0 1 0 0,-1 0 0 0 0,0 0 0 0 0,0 0 0 0 0,0-1 0 0 0,0 1 0 0 0,0-1 0 0 0,0 0 0 0 0,0-1 0 0 0,-1 1 0 0 0,1-1 0 0 0,-1 1 0 0 0,0-1-1 0 0,1 0 1 0 0,2-4 0 0 0,-3 3 67 0 0,1 0 0 0 0,-1 0 0 0 0,0-1 0 0 0,-1 1 0 0 0,1-1-1 0 0,-1 1 1 0 0,0-1 0 0 0,0 0 0 0 0,0 0 0 0 0,-1 0 0 0 0,0 0 0 0 0,0 0-1 0 0,0 0 1 0 0,0 0 0 0 0,-1-1 0 0 0,0 1 0 0 0,0 0 0 0 0,-1 0 0 0 0,1 0-1 0 0,-1 0 1 0 0,-2-9 0 0 0,2 11-65 0 0,0 1 1 0 0,-1-1-1 0 0,1 0 1 0 0,-1 1-1 0 0,1-1 0 0 0,-1 1 1 0 0,0 0-1 0 0,0-1 1 0 0,0 1-1 0 0,0 0 0 0 0,0 0 1 0 0,-1 0-1 0 0,1 1 1 0 0,0-1-1 0 0,-1 0 0 0 0,1 1 1 0 0,-1 0-1 0 0,0-1 1 0 0,0 1-1 0 0,1 0 1 0 0,-7-1-1 0 0,5 1-7 0 0,-1 0 1 0 0,0 1-1 0 0,0-1 1 0 0,1 1-1 0 0,-1 0 1 0 0,0 0-1 0 0,0 1 1 0 0,1-1-1 0 0,-1 1 1 0 0,0 0-1 0 0,1 1 0 0 0,-1-1 1 0 0,-4 3-1 0 0,7-3-49 0 0,1-1 0 0 0,0 1 0 0 0,0 0 0 0 0,0 0 0 0 0,0-1-1 0 0,0 1 1 0 0,0 0 0 0 0,0 0 0 0 0,0 0 0 0 0,0 1-1 0 0,1-1 1 0 0,-1 0 0 0 0,0 0 0 0 0,0 2 0 0 0,1-2-543 0 0,-1 0 1 0 0,1 0 0 0 0,-1 0-1 0 0,1 0 1 0 0,0 0-1 0 0,0 1 1 0 0,0-1 0 0 0,0 0-1 0 0,0 0 1 0 0,0 2-1 0 0,2 4-4983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8:27.374"/>
    </inkml:context>
    <inkml:brush xml:id="br0">
      <inkml:brushProperty name="width" value="0.05" units="cm"/>
      <inkml:brushProperty name="height" value="0.05" units="cm"/>
      <inkml:brushProperty name="color" value="#E71224"/>
    </inkml:brush>
  </inkml:definitions>
  <inkml:trace contextRef="#ctx0" brushRef="#br0">113 20 11024 0 0,'-1'-2'134'0'0,"1"1"0"0"0,-1 0 1 0 0,0 0-1 0 0,0 0 1 0 0,0-1-1 0 0,0 1 0 0 0,0 0 1 0 0,0 0-1 0 0,0 0 0 0 0,0 0 1 0 0,0 0-1 0 0,0 1 0 0 0,-1-1 1 0 0,1 0-1 0 0,0 1 1 0 0,-1-1-1 0 0,1 0 0 0 0,0 1 1 0 0,-1 0-1 0 0,1-1 0 0 0,-3 1 1 0 0,3 0-35 0 0,-1 0 0 0 0,1 0 1 0 0,0 1-1 0 0,-1-1 0 0 0,1 0 1 0 0,0 1-1 0 0,0 0 0 0 0,-1-1 1 0 0,1 1-1 0 0,0 0 0 0 0,0-1 1 0 0,0 1-1 0 0,0 0 0 0 0,0 0 0 0 0,0 0 1 0 0,0 0-1 0 0,0 0 0 0 0,0 0 1 0 0,0 0-1 0 0,1 0 0 0 0,-1 0 1 0 0,0 0-1 0 0,1 1 0 0 0,-1 0 0 0 0,-1 2-4 0 0,0 0 0 0 0,0 0 0 0 0,1 1 0 0 0,0-1 0 0 0,0 0 0 0 0,0 1-1 0 0,0-1 1 0 0,1 1 0 0 0,-1-1 0 0 0,1 0 0 0 0,0 1 0 0 0,1-1-1 0 0,-1 1 1 0 0,1-1 0 0 0,0 1 0 0 0,0-1 0 0 0,0 0 0 0 0,1 0-1 0 0,2 7 1 0 0,1-3-69 0 0,0 0-1 0 0,0 0 1 0 0,0 0-1 0 0,1-1 0 0 0,0 0 1 0 0,1 0-1 0 0,0 0 1 0 0,9 6-1 0 0,25 19 158 0 0,-41-32-180 0 0,0 0-1 0 0,0 0 1 0 0,0 0-1 0 0,0 0 1 0 0,0 1-1 0 0,0-1 1 0 0,0 0-1 0 0,0 0 1 0 0,0 0-1 0 0,0 1 0 0 0,0-1 1 0 0,0 0-1 0 0,0 0 1 0 0,0 0-1 0 0,0 0 1 0 0,0 1-1 0 0,-1-1 1 0 0,1 0-1 0 0,0 0 1 0 0,0 0-1 0 0,0 0 1 0 0,0 1-1 0 0,0-1 1 0 0,0 0-1 0 0,0 0 1 0 0,-1 0-1 0 0,1 0 1 0 0,0 0-1 0 0,0 0 1 0 0,0 1-1 0 0,0-1 1 0 0,-1 0-1 0 0,1 0 1 0 0,0 0-1 0 0,0 0 1 0 0,0 0-1 0 0,0 0 1 0 0,-1 0-1 0 0,-6 4 82 0 0,-3-2-136 0 0,-1 1-1 0 0,0-2 1 0 0,0 1-1 0 0,0-1 1 0 0,-19-1-1 0 0,-25-5-6145 0 0,44 4 4224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8:27.800"/>
    </inkml:context>
    <inkml:brush xml:id="br0">
      <inkml:brushProperty name="width" value="0.05" units="cm"/>
      <inkml:brushProperty name="height" value="0.05" units="cm"/>
      <inkml:brushProperty name="color" value="#E71224"/>
    </inkml:brush>
  </inkml:definitions>
  <inkml:trace contextRef="#ctx0" brushRef="#br0">33 8 9760 0 0,'0'0'446'0'0,"0"0"-10"0"0,0-7-132 0 0,0 7 372 0 0,0 0 226 0 0,0 0 39 0 0,-1 1-606 0 0,-1 0 1 0 0,0 0-1 0 0,1 0 0 0 0,0 0 1 0 0,-1 0-1 0 0,1 1 0 0 0,-3 2 1 0 0,1 1-239 0 0,1 1 0 0 0,-1 0 0 0 0,1 0 1 0 0,0 0-1 0 0,0 0 0 0 0,1 0 0 0 0,0 1 1 0 0,-1 10-1 0 0,2-14-98 0 0,0 0-1 0 0,0 0 1 0 0,0 0 0 0 0,0 0 0 0 0,1 0 0 0 0,-1 0 0 0 0,1 0-1 0 0,0 0 1 0 0,0 0 0 0 0,0 0 0 0 0,0 0 0 0 0,0-1 0 0 0,1 1-1 0 0,-1 0 1 0 0,1-1 0 0 0,0 1 0 0 0,0-1 0 0 0,0 0 0 0 0,0 1-1 0 0,2 1 1 0 0,-1-3 35 0 0,-1 1 0 0 0,1-1 0 0 0,-1 0 0 0 0,1 1 0 0 0,0-1 0 0 0,0-1 0 0 0,-1 1 0 0 0,1 0 0 0 0,0-1 0 0 0,0 1 0 0 0,0-1 0 0 0,0 0 0 0 0,-1 0 0 0 0,1 0 0 0 0,0 0 0 0 0,0-1 0 0 0,0 1 0 0 0,0-1 0 0 0,4-1 0 0 0,-2 0-95 0 0,0 0 1 0 0,0 0 0 0 0,0 0-1 0 0,0-1 1 0 0,0 0 0 0 0,0 0-1 0 0,0 0 1 0 0,-1 0 0 0 0,4-5-1 0 0,-5 6 133 0 0,-1-1 0 0 0,0 1 1 0 0,0-1-1 0 0,0 0 0 0 0,-1 0 0 0 0,1 1 0 0 0,-1-1 0 0 0,1 0 1 0 0,-1 0-1 0 0,2-7 0 0 0,-2 1-19 0 0,1 0-1 0 0,-1-14 1 0 0,1-3 424 0 0,-1 17 69 0 0,-2 12 311 0 0,-1 16-414 0 0,0 18-433 0 0,3-15-125 0 0,-1-14 275 0 0,1 0-1 0 0,-1 0 1 0 0,3 10 0 0 0,-2-16-428 0 0,-1 0-1 0 0,1 0 0 0 0,0 0 0 0 0,0 0 1 0 0,0 0-1 0 0,0 0 0 0 0,0 0 0 0 0,0 0 1 0 0,1 0-1 0 0,-1 0 0 0 0,0-1 0 0 0,1 1 1 0 0,0 0-1 0 0,-1-1 0 0 0,5 3 0 0 0,1 0-5850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8:32.245"/>
    </inkml:context>
    <inkml:brush xml:id="br0">
      <inkml:brushProperty name="width" value="0.05" units="cm"/>
      <inkml:brushProperty name="height" value="0.05" units="cm"/>
      <inkml:brushProperty name="color" value="#E71224"/>
    </inkml:brush>
  </inkml:definitions>
  <inkml:trace contextRef="#ctx0" brushRef="#br0">1 44 10136 0 0,'0'-3'234'0'0,"1"0"1"0"0,0-1-1 0 0,-1 1 1 0 0,1 0-1 0 0,1 0 0 0 0,-1 0 1 0 0,0 0-1 0 0,1 0 1 0 0,-1 0-1 0 0,1 0 1 0 0,0 0-1 0 0,3-3 1 0 0,-4 6 277 0 0,-1 0 0 0 0,0 0 0 0 0,0 0 0 0 0,0 0 0 0 0,0 0 0 0 0,0 0-1 0 0,2 37-294 0 0,1 0 0 0 0,9 38-1 0 0,-9-58-210 0 0,2 2 60 0 0,-5-19-16 0 0,0 0 0 0 0,0 0 0 0 0,0 0 0 0 0,0 0 0 0 0,0 0 0 0 0,0 0 0 0 0,0 0 0 0 0,0 0 0 0 0,0 0 0 0 0,0 0 0 0 0,0 0 0 0 0,0 0 0 0 0,0 0 0 0 0,0 0 0 0 0,0 0 0 0 0,0 0 0 0 0,0 0 0 0 0,-1 0 0 0 0,1 0 0 0 0,0 0 0 0 0,0 0 0 0 0,0 0 0 0 0,0 0 0 0 0,0 0 0 0 0,0 0 0 0 0,0 0 0 0 0,0 0 0 0 0,0 0 0 0 0,0 0 0 0 0,0 0 0 0 0,0 0 0 0 0,0 0 0 0 0,0 0 0 0 0,0 0 0 0 0,0 0 0 0 0,0 0 0 0 0,0 0 0 0 0,0 0 0 0 0,-1 0 0 0 0,1 0 0 0 0,0 0 0 0 0,-3-8-216 0 0,4-1 382 0 0,0 0 1 0 0,1-1-1 0 0,0 1 0 0 0,1 1 0 0 0,0-1 0 0 0,0 0 0 0 0,0 1 0 0 0,6-10 0 0 0,0-1-846 0 0,-7 16 617 0 0,1-1 0 0 0,-1 0 0 0 0,0 1-1 0 0,1-1 1 0 0,0 1 0 0 0,0 0 0 0 0,0 0 0 0 0,6-4 0 0 0,13-5-1456 0 0,-21 11 876 0 0,1 0-1 0 0,0 1 0 0 0,0 0 1 0 0,0-1-1 0 0,-1 1 1 0 0,1 0-1 0 0,0 0 1 0 0,0 0-1 0 0,3 0 1 0 0,1 2-5103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0:48:32.680"/>
    </inkml:context>
    <inkml:brush xml:id="br0">
      <inkml:brushProperty name="width" value="0.05" units="cm"/>
      <inkml:brushProperty name="height" value="0.05" units="cm"/>
      <inkml:brushProperty name="color" value="#E71224"/>
    </inkml:brush>
  </inkml:definitions>
  <inkml:trace contextRef="#ctx0" brushRef="#br0">105 76 4608 0 0,'0'0'208'0'0,"0"-4"32"0"0,0 3-66 0 0,0 0 0 0 0,1 0 0 0 0,-1 1 0 0 0,0-1 0 0 0,0 0 0 0 0,0 0 0 0 0,1 1 0 0 0,-1-1 0 0 0,0 0 0 0 0,1 0 0 0 0,-1 1-1 0 0,1-1 1 0 0,-1 0 0 0 0,1 1 0 0 0,-1-1 0 0 0,1 1 0 0 0,-1-1 0 0 0,1 0 0 0 0,-1 1 0 0 0,1-1 0 0 0,0 1 0 0 0,-1 0 0 0 0,1-1 0 0 0,0 1 0 0 0,0-1 0 0 0,-1 1 0 0 0,2 0 0 0 0,17-4 4805 0 0,-17 4-4928 0 0,0-1-1 0 0,0 1 1 0 0,0-1-1 0 0,0 1 0 0 0,1-1 1 0 0,-1 0-1 0 0,0 0 1 0 0,0 0-1 0 0,0 0 1 0 0,0-1-1 0 0,-1 1 1 0 0,3-2-1 0 0,-3 2-36 0 0,0 1-1 0 0,0-1 0 0 0,0 0 1 0 0,-1 1-1 0 0,1-1 1 0 0,0 0-1 0 0,0 0 1 0 0,-1 0-1 0 0,1 1 0 0 0,-1-1 1 0 0,1 0-1 0 0,-1 0 1 0 0,1 0-1 0 0,-1 0 1 0 0,1 0-1 0 0,-1 0 1 0 0,0 0-1 0 0,1 0 0 0 0,-1 0 1 0 0,0 0-1 0 0,0-1 1 0 0,0 1-1 0 0,0 0 1 0 0,0 0-1 0 0,0 0 0 0 0,0-1 1 0 0,-1 1 14 0 0,0 0 0 0 0,1 0 1 0 0,-1 0-1 0 0,1 1 0 0 0,-1-1 1 0 0,0 0-1 0 0,1 1 0 0 0,-1-1 1 0 0,0 1-1 0 0,0-1 0 0 0,0 0 1 0 0,1 1-1 0 0,-1 0 0 0 0,0-1 0 0 0,0 1 1 0 0,0-1-1 0 0,0 1 0 0 0,0 0 1 0 0,0 0-1 0 0,0 0 0 0 0,0-1 1 0 0,0 1-1 0 0,0 0 0 0 0,0 0 1 0 0,0 0-1 0 0,0 1 0 0 0,0-1 1 0 0,0 0-1 0 0,0 0 0 0 0,-1 1 0 0 0,-5 1 179 0 0,0 0 0 0 0,1 0 0 0 0,-8 4 0 0 0,11-5-162 0 0,-5 3 126 0 0,0 1 0 0 0,0-1 0 0 0,0 2 0 0 0,1-1 0 0 0,0 1 0 0 0,0 0 0 0 0,0 0 0 0 0,1 1 0 0 0,0 0 0 0 0,0 0 0 0 0,1 1 0 0 0,-1-1 0 0 0,2 1 0 0 0,-1 0 0 0 0,1 1 0 0 0,-4 11 0 0 0,7-18-104 0 0,1 0 1 0 0,-1 0-1 0 0,1 0 0 0 0,-1 0 0 0 0,1 1 1 0 0,0-1-1 0 0,0 0 0 0 0,0 0 0 0 0,0 0 1 0 0,1 0-1 0 0,-1 0 0 0 0,0 1 0 0 0,1-1 0 0 0,0 0 1 0 0,-1 0-1 0 0,1 0 0 0 0,0 0 0 0 0,0 0 1 0 0,2 3-1 0 0,-1-3-22 0 0,1 1 0 0 0,-1-1 0 0 0,1 1 0 0 0,-1-1 0 0 0,1 0 0 0 0,0 0 0 0 0,0 0 0 0 0,0-1 0 0 0,0 1 0 0 0,0-1-1 0 0,5 2 1 0 0,5 1 104 0 0,-1-1 0 0 0,1-1 1 0 0,1 0-1 0 0,-1-1 0 0 0,17 0 0 0 0,33-4-1119 0 0,-22-2-5436 0 0,-16 1-475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11T18:23:10.405"/>
    </inkml:context>
    <inkml:brush xml:id="br0">
      <inkml:brushProperty name="width" value="0.05" units="cm"/>
      <inkml:brushProperty name="height" value="0.05" units="cm"/>
      <inkml:brushProperty name="color" value="#333333"/>
      <inkml:brushProperty name="fitToCurve" value="1"/>
    </inkml:brush>
    <inkml:brush xml:id="br1">
      <inkml:brushProperty name="width" value="0.05" units="cm"/>
      <inkml:brushProperty name="height" value="0.05" units="cm"/>
      <inkml:brushProperty name="color" value="#849398"/>
      <inkml:brushProperty name="fitToCurve" value="1"/>
    </inkml:brush>
  </inkml:definitions>
  <inkml:trace contextRef="#ctx0" brushRef="#br0">9769 1268 9728 0 0,'-3'-5'432'0'0,"-1"3"88"0"0,2-3-416 0 0,-3 2-104 0 0,2 0 0 0 0,-1 0 0 0 0,-6 3 384 0 0,4-1 64 0 0,-5 1 0 0 0,-1 1 8 0 0,-2 5 24 0 0,1 2 8 0 0,2-5 0 0 0,-5 6 0 0 0,3 2-184 0 0,-5-1-40 0 0,2 3-8 0 0,2 1 0 0 0,0 3 0 0 0,0-3 0 0 0,2 2 0 0 0,0-1-1 0 0,5-1-87 0 0,-1 3-16 0 0,1-2-8 0 0,2 1 0 0 0,4-1-144 0 0,1 1 0 0 0,-4-2 0 0 0,8 2 0 0 0,-3 1 0 0 0,4-3 0 0 0,2-3 0 0 0,1 3 0 0 0,-1-5 0 0 0,0 5 0 0 0,4-4 0 0 0,0 0 0 0 0,-1 1 0 0 0,6-1 0 0 0,-5-3 0 0 0,2 1 0 0 0,-1 2 0 0 0,3-1 0 0 0,-5-1 0 0 0,-1-3 0 0 0,-2 6 0 0 0,1-4 80 0 0,-7 2-80 0 0,-1-3 64 0 0,0 0-64 0 0,-3 1 0 0 0,-6-2 0 0 0,2-2 0 0 0,-6 1 168 0 0,1-1-8 0 0,-3 3 0 0 0,1-1 0 0 0,-2 0-80 0 0,-2-3-16 0 0,2 2-64 0 0,-2-3 96 0 0,2 1-8 0 0,0-2-8 0 0,-1 0 0 0 0,4 0 0 0 0,4-2-80 0 0,2-3-128 0 0,-1 2 32 0 0,8-5-7239 0 0</inkml:trace>
  <inkml:trace contextRef="#ctx0" brushRef="#br0" timeOffset="1">17684 1263 8288 0 0,'0'0'736'0'0,"0"0"-584"0"0,0 0-152 0 0,0 0 0 0 0,0 0 1128 0 0,0 0 200 0 0,0 0 40 0 0,0 3 8 0 0,2 4-800 0 0,-2 0-160 0 0,0-2-32 0 0,-2 7-8 0 0,2-1 55 0 0,0 5 17 0 0,2 1 0 0 0,-2 1 0 0 0,-2 0-48 0 0,2 3-8 0 0,-2 0 0 0 0,-2 5 0 0 0,3-2-112 0 0,-1-3-24 0 0,-4 4-8 0 0,5-2 0 0 0,1 0-88 0 0,-2-2-24 0 0,4-2 0 0 0,-2 3 0 0 0,1-7-136 0 0,2 7 64 0 0,0-9-64 0 0,0 5 0 0 0,3-4 0 0 0,-1-4 0 0 0,-3-1 0 0 0,3-2-72 0 0,2 0 72 0 0,-1 0 0 0 0,0-7 0 0 0,4 4 0 0 0,-1-4-296 0 0,1 0-72 0 0,-1-4-16 0 0,0-1 0 0 0,0-1-1024 0 0,-1-1-200 0 0,9-14-47 0 0,-8-1-9 0 0</inkml:trace>
  <inkml:trace contextRef="#ctx0" brushRef="#br0" timeOffset="2">13747 1311 12528 0 0,'0'0'272'0'0,"0"0"56"0"0,0 0 16 0 0,0 0 8 0 0,0 0-280 0 0,0 0-72 0 0,0 0 0 0 0,0 0 0 0 0,0 7 416 0 0,2 2 72 0 0,-4 5 16 0 0,2 3 0 0 0,0-5-248 0 0,0 6-56 0 0,2 3-9 0 0,0 3 1 0 0,-2 1-16 0 0,3-2-8 0 0,2 1 0 0 0,-4 2 0 0 0,3 1-8 0 0,4 0 0 0 0,-3-3 0 0 0,-1 4 0 0 0,-2-2-48 0 0,3-5-16 0 0,1 5 0 0 0,-3-5 0 0 0,3-2 48 0 0,-5 1 8 0 0,3-6 0 0 0,0-2 0 0 0,-1 1 40 0 0,-1-4 16 0 0,-2 0 0 0 0,0-9 0 0 0,0 0 0 0 0,0 0 0 0 0,0 0 0 0 0,0 0 0 0 0,0 0 16 0 0,-2-5 8 0 0,2 1 0 0 0,0-5 0 0 0,-3-4-56 0 0,3 1-16 0 0,-2-2 0 0 0,0-6 0 0 0,2-1-72 0 0,-4-2-24 0 0,3-2 0 0 0,-5-2 0 0 0,4 1-64 0 0,1-3 0 0 0,-5-1 0 0 0,1-1 0 0 0,3 1 0 0 0,-1 3 0 0 0,2-2 0 0 0,1 0 0 0 0,-3 3 0 0 0,3 3 0 0 0,3 1 0 0 0,-2 6 0 0 0,2 1 0 0 0,-1 3 0 0 0,3 3 0 0 0,1 0 0 0 0,-5 3 0 0 0,5 1 0 0 0,1-2 0 0 0,0 2-88 0 0,2 3-8 0 0,2 0 0 0 0,-1 2 0 0 0,3 2 0 0 0,-2 2 96 0 0,4 1 0 0 0,-2 1 0 0 0,2 3 64 0 0,-1-1-64 0 0,-3 3 0 0 0,1-2 0 0 0,-3 7 0 0 0,2-1-192 0 0,-2-1-80 0 0,-1-1-16 0 0,-6 1 0 0 0,-2 4 88 0 0,-2-3 8 0 0,-1 0 8 0 0,-5-1 0 0 0,-1 0 24 0 0,-2 1 8 0 0,-3-6 0 0 0,-1 6 0 0 0,-3-5 64 0 0,2 1 16 0 0,-5-4 0 0 0,3 2 0 0 0,-4 0 72 0 0,1-2 0 0 0,-1-3 0 0 0,3 1 0 0 0,4-1-152 0 0,3-2-8 0 0,1 1-8 0 0,7-1 0 0 0,-1 0-1144 0 0,5-2-231 0 0,-7 0-49 0 0,7 0-8 0 0</inkml:trace>
  <inkml:trace contextRef="#ctx0" brushRef="#br0" timeOffset="3">18273 1291 9672 0 0,'0'0'864'0'0,"0"0"-696"0"0,-2-1-168 0 0,2 1 0 0 0,0 0 880 0 0,0 0 144 0 0,0 0 24 0 0,0 0 8 0 0,0 3-608 0 0,-1 2-112 0 0,-3 4-24 0 0,2-1-8 0 0,-1 4 119 0 0,3 2 25 0 0,0 0 8 0 0,-6 3 0 0 0,3 1-208 0 0,1 5-48 0 0,0-7-8 0 0,-1 6 0 0 0,3-3 104 0 0,-2 1 24 0 0,2-2 0 0 0,2 1 0 0 0,1-2-256 0 0,-1 0-64 0 0,0-3 0 0 0,1 3 0 0 0,-2-6 0 0 0,4 2 0 0 0,-2-1 0 0 0,3-2 0 0 0,-5 0-192 0 0,3-2-56 0 0,2-1-8 0 0,-5-2 0 0 0,5-2-352 0 0,-1-1-80 0 0,-3 2-16 0 0,-2-4 1 0 0</inkml:trace>
  <inkml:trace contextRef="#ctx0" brushRef="#br0" timeOffset="4">12138 1312 11976 0 0,'0'-5'1064'0'0,"0"5"-848"0"0,-1 0-216 0 0,1 0 0 0 0,-6-5 272 0 0,6 5 16 0 0,0 0 0 0 0,-2 5 0 0 0,-6 3-112 0 0,7 1-16 0 0,-4 1-8 0 0,2 8 0 0 0,-1 0-16 0 0,2 3 0 0 0,-3 2 0 0 0,1 2 0 0 0,2 2 16 0 0,1 2 0 0 0,-1-5 0 0 0,-2 4 0 0 0,4-3-8 0 0,0 2-1 0 0,0 2 1 0 0,0-3 0 0 0,0-3-56 0 0,0-2-16 0 0,4 1 0 0 0,-4-2 0 0 0,0-1-72 0 0,0-4 64 0 0,0-3-64 0 0,0-2 64 0 0,-4 0-64 0 0,4 1 0 0 0,4-4 0 0 0,-4-7 0 0 0,0 0-160 0 0,0 0-40 0 0,0 0-16 0 0,0-4-4239 0 0,2-3-857 0 0</inkml:trace>
  <inkml:trace contextRef="#ctx0" brushRef="#br0" timeOffset="5">18566 1326 10136 0 0,'-5'-2'896'0'0,"3"-4"-712"0"0,-4 2-184 0 0,3 0 0 0 0,-2 4 856 0 0,5 0 136 0 0,-2-2 24 0 0,2 2 8 0 0,-3 2-416 0 0,3-2-72 0 0,0 0-25 0 0,0 7 1 0 0,0 0-584 0 0,3-3-120 0 0,-1 3-32 0 0,3 0 0 0 0,-1-1-47 0 0,3 4-17 0 0,2-1 0 0 0,-1 0-3936 0 0,0-2-800 0 0</inkml:trace>
  <inkml:trace contextRef="#ctx0" brushRef="#br0" timeOffset="6">16044 1376 9672 0 0,'5'-8'424'0'0,"-5"8"96"0"0,4-5-416 0 0,0 0-104 0 0,-4-2 0 0 0,0 1 0 0 0,0 3 592 0 0,0-1 96 0 0,0 0 16 0 0,0-1 8 0 0,-4 2-232 0 0,2 1-56 0 0,-3-5-8 0 0,1 7 0 0 0,-4 0-64 0 0,4 0-24 0 0,-5 0 0 0 0,0 1-1 0 0,0 6 49 0 0,-2-1 8 0 0,2 1 0 0 0,-3 4 0 0 0,1-1-96 0 0,-3 0-8 0 0,1 4-8 0 0,0 5 0 0 0,-1-2-64 0 0,2 2-16 0 0,3 3 0 0 0,0-2 0 0 0,0 1-64 0 0,-2 4-24 0 0,5-5 0 0 0,5-1 0 0 0,-5 0 56 0 0,6 4 0 0 0,0-3 8 0 0,2 1 0 0 0,5-3-8 0 0,0 0 0 0 0,4-4 0 0 0,-2-4 0 0 0,5-2 8 0 0,-1 3 0 0 0,1-4 0 0 0,3 4 0 0 0,2-7-168 0 0,-3 3 0 0 0,1-4 0 0 0,7-1 0 0 0,-5 2-96 0 0,0-4-48 0 0,0 0-16 0 0,0-4 0 0 0,-1 2-216 0 0,-2-1-40 0 0,2-4-16 0 0,-2-1 0 0 0,2 5-1280 0 0,-3-6-256 0 0,6-14-47 0 0,-1 1-17 0 0</inkml:trace>
  <inkml:trace contextRef="#ctx0" brushRef="#br0" timeOffset="7">14666 1317 9672 0 0,'0'0'864'0'0,"0"0"-696"0"0,0 0-168 0 0,0 0 0 0 0,0 0 424 0 0,0 0 56 0 0,0 0 0 0 0,0 0 8 0 0,0 0-24 0 0,0 0-8 0 0,0 7 0 0 0,0 3 0 0 0,-2 0-8 0 0,0 4-8 0 0,-1 1 0 0 0,1 4 0 0 0,-4 1 39 0 0,5 2 1 0 0,-4-1 8 0 0,0 4 0 0 0,0-4-152 0 0,3 3-32 0 0,-1-3-8 0 0,2 0 0 0 0,1 0-160 0 0,0 0-32 0 0,0 0-8 0 0,0-1 0 0 0,1 0-96 0 0,2-3 0 0 0,-1-3 0 0 0,3 0 0 0 0,0-5-104 0 0,0 5-48 0 0,-4-3-8 0 0,5-4 0 0 0,-1-2-472 0 0,-1 1-96 0 0,1-4-16 0 0</inkml:trace>
  <inkml:trace contextRef="#ctx0" brushRef="#br0" timeOffset="8">11854 1402 11056 0 0,'0'0'984'0'0,"5"-4"-792"0"0,2 4-192 0 0,0-1 0 0 0,2-1 0 0 0,3 0 0 0 0,1-1 0 0 0,3-1 0 0 0,3 2 144 0 0,0 1 16 0 0,3-2 0 0 0,-1-1 0 0 0,-1 0 280 0 0,3 0 56 0 0,0-1 16 0 0,1 1 0 0 0,1-3-144 0 0,2 4-24 0 0,-4-1-8 0 0,3 1 0 0 0,-5 3-240 0 0,1 0-96 0 0,-3 0 88 0 0,-1 3-88 0 0,-2-3 0 0 0,2 1-144 0 0,-3-1 16 0 0,1 3-4184 0 0,-4 0-840 0 0</inkml:trace>
  <inkml:trace contextRef="#ctx0" brushRef="#br0" timeOffset="9">18844 1530 14224 0 0,'0'0'312'0'0,"0"0"64"0"0,0 7 8 0 0,0-4 24 0 0,4 5-328 0 0,-8-1-80 0 0,3 0 0 0 0,-1 2 0 0 0,-2 0 336 0 0,-1 0 47 0 0,5 1 17 0 0,-4 0 0 0 0,3 1 88 0 0,1 2 24 0 0,1-3 0 0 0,3 1 0 0 0,-4-2-416 0 0,0 1-96 0 0,5 1 0 0 0,-1-4 0 0 0,-2 4 256 0 0,3-4 32 0 0,0-4 8 0 0,2 1 0 0 0,2 0-64 0 0,0 0-8 0 0,-2-4-8 0 0,2 0 0 0 0,-1 0-216 0 0,1-4 0 0 0,-2 0 0 0 0,0-3 0 0 0,2 0-368 0 0,-4-4-112 0 0,1 1-32 0 0,-1-3 0 0 0,0-1 416 0 0,-4-3 96 0 0,-1 0 0 0 0,0 0 0 0 0,0-1 0 0 0,-1-5 0 0 0,-4 3 0 0 0,2-1 0 0 0,-5-1 0 0 0,-1 3 0 0 0,0 1 0 0 0,2 3 0 0 0,7 3 272 0 0,-5 1 80 0 0,-6 4 8 0 0,-2 3 8 0 0,5-1-176 0 0,-3 5-40 0 0,2 0-8 0 0,-4 5 0 0 0,1 1-280 0 0,7 4-56 0 0,-3-1-16 0 0,6 4 0 0 0,-5 2-80 0 0,5-1-8 0 0,2 3-8 0 0,2 1 0 0 0,1-3 224 0 0,1 2 80 0 0,2-2 0 0 0,3 5-72 0 0,0-6-1328 0 0,-2 4-263 0 0</inkml:trace>
  <inkml:trace contextRef="#ctx0" brushRef="#br0" timeOffset="10">18102 1462 6912 0 0,'-14'-4'304'0'0,"11"1"64"0"0,-2 2-296 0 0,1 1-72 0 0,4 0 0 0 0,0 0 0 0 0,0 0 1384 0 0,0 0 264 0 0,0 0 48 0 0,0 0 16 0 0,7 6-1080 0 0,-1-1-216 0 0,5-1-48 0 0,0 2-8 0 0,4-1-224 0 0,-3 0-40 0 0,6 0-16 0 0,-2 1 0 0 0,4-3-80 0 0,-2 3 0 0 0,2-5 0 0 0,-1 0 64 0 0,-3-1-64 0 0,6 3 0 0 0,-4-3 0 0 0,5-3 0 0 0,-7 3 0 0 0,2-1 0 0 0,-2 0-72 0 0,0-3 72 0 0,0 0-80 0 0,-1 1 16 0 0,-1-4 0 0 0,-3 3 0 0 0,0 1 64 0 0,-1-1 0 0 0,-1 3 0 0 0,-1-2 0 0 0,-1 0 256 0 0,-5-1 87 0 0,2 1 17 0 0,-4 3 8 0 0,0 0-48 0 0,0 0 0 0 0,0 0-8 0 0,0 0 0 0 0,0 0-24 0 0,4 7 0 0 0,-3-4 0 0 0,2 5 0 0 0,-3-3-112 0 0,0 4-24 0 0,0 2-8 0 0,2-1 0 0 0,-2 1 112 0 0,0-1 16 0 0,0 0 8 0 0,0-1 0 0 0,0 3-280 0 0,3-1 0 0 0,-3 2 0 0 0,0-3 0 0 0,0 1 0 0 0,3-3 0 0 0,-2-2 0 0 0,3 2 0 0 0,-4 1 0 0 0,4-1 0 0 0,-3-2 0 0 0,5 1 0 0 0,-4-3 0 0 0,2 1 0 0 0,-1-5-80 0 0,2 5 80 0 0,0-5-1024 0 0,-1 0-136 0 0,1-1-32 0 0,1-3-6119 0 0</inkml:trace>
  <inkml:trace contextRef="#ctx0" brushRef="#br0" timeOffset="11">10967 1592 12528 0 0,'0'0'552'0'0,"0"0"120"0"0,0 0-544 0 0,0 0-128 0 0,0 0 0 0 0,0 0 0 0 0,4-3 224 0 0,-4 3 24 0 0,8-3 0 0 0,-8 3 0 0 0,5-4 136 0 0,-1 2 32 0 0,1-3 8 0 0,0 3-1 0 0,-5 2-311 0 0,6-2-112 0 0,-1 0 72 0 0,0-2-72 0 0,0 1 96 0 0,2 2-32 0 0,-4-4 0 0 0,0 4 0 0 0,6-2-64 0 0,-7 2 0 0 0,1-3 0 0 0,1-1 0 0 0,-2 3 0 0 0,2-1 0 0 0,0-4 0 0 0,-3 0 0 0 0,3 1 0 0 0,-4-1 64 0 0,0 2-64 0 0,0-3 0 0 0,-4 5 0 0 0,3-4 0 0 0,1 3 0 0 0,-4 1 0 0 0,0 3 128 0 0,2-4-24 0 0,-5 3 0 0 0,2 2 0 0 0,-2 3 184 0 0,1-4 40 0 0,-5 5 8 0 0,5 0 0 0 0,-2 4 24 0 0,1 0 8 0 0,0 1 0 0 0,0 2 0 0 0,-1 0-192 0 0,2 1-40 0 0,1-1-8 0 0,0 3 0 0 0,3-1 144 0 0,2 4 24 0 0,0-4 8 0 0,0-1 0 0 0,2 0-104 0 0,5-1-16 0 0,-2 3-8 0 0,3-5 0 0 0,5 1-112 0 0,-1-4-64 0 0,0 3 64 0 0,1-5-64 0 0,0 2 0 0 0,1-4 0 0 0,3-3 0 0 0,1 4 0 0 0,-1-4-944 0 0,0-4-144 0 0,-2 1-32 0 0,-2 1-8 0 0</inkml:trace>
  <inkml:trace contextRef="#ctx0" brushRef="#br0" timeOffset="12">19138 1494 5984 0 0,'-2'0'536'0'0,"2"-4"-432"0"0,0 1-104 0 0,0-2 0 0 0,0 5 1016 0 0,0 0 176 0 0,0 0 40 0 0,0 0 8 0 0,0 0-472 0 0,0 0-96 0 0,0 0-24 0 0,0 8 0 0 0,0-4-168 0 0,2 3-40 0 0,-2 2-8 0 0,3 1 0 0 0,-1 0-304 0 0,0-1-56 0 0,-2 2-8 0 0,3 3-64 0 0,-1 0 112 0 0,-2 0-32 0 0,4 0-8 0 0,-4 0-1 0 0,0 0-71 0 0,0-1 0 0 0,1-1 0 0 0,3 2 0 0 0,-4-4 64 0 0,0-2-64 0 0,0-2 0 0 0,0 1 64 0 0,0-3 8 0 0,0-1 0 0 0,0 2 0 0 0,0-5 0 0 0,0 0 176 0 0,0 0 32 0 0,0 0 8 0 0,0-7 0 0 0,0 0-64 0 0,0-4 0 0 0,0-2-8 0 0,0 1 0 0 0,4 2-144 0 0,-4-3-72 0 0,3-3 80 0 0,0 5-80 0 0,0-4 240 0 0,0 2 0 0 0,5 0 0 0 0,-1-1 0 0 0,-2 3-240 0 0,3 0-128 0 0,1 2 8 0 0,1-1 8 0 0,-1 5 112 0 0,2-3 0 0 0,-1 6 0 0 0,3-2 80 0 0,-4 2 24 0 0,0 2 8 0 0,0 2 0 0 0,1 2 0 0 0,-4-2-40 0 0,5 6-8 0 0,-4-3 0 0 0,-1 5 0 0 0,2-1-64 0 0,-2 2 0 0 0,5 1 0 0 0,-8 1 0 0 0,4 3 0 0 0,-2-2 0 0 0,1-3 0 0 0,-4 5 0 0 0,5-3-160 0 0,-5 1-64 0 0,1 0-24 0 0,-2-4-5047 0 0,3 0-1009 0 0</inkml:trace>
  <inkml:trace contextRef="#ctx0" brushRef="#br0" timeOffset="13">17556 1485 6448 0 0,'-6'-2'576'0'0,"1"2"-464"0"0,-1 0-112 0 0,1 0 0 0 0,-1 0 1592 0 0,1 2 296 0 0,4 0 56 0 0,1-2 8 0 0,0 0-1328 0 0,0 0-272 0 0,0 0-48 0 0,6 3-16 0 0,5-3 0 0 0,0 0-9 0 0,2 0 1 0 0,5 0 0 0 0,1 0-136 0 0,-1 4-24 0 0,3-4-8 0 0,1 0 0 0 0,2 2-112 0 0,2-2 0 0 0,0 0 0 0 0,-5 1 0 0 0,1 1-160 0 0,-1 0-72 0 0,1-2-24 0 0,-4 4-4319 0 0,-1-3-873 0 0</inkml:trace>
  <inkml:trace contextRef="#ctx0" brushRef="#br0" timeOffset="14">17106 1634 10592 0 0,'-12'-7'472'0'0,"12"7"96"0"0,0 0-456 0 0,0 0-112 0 0,0 0 0 0 0,0 0 0 0 0,-6 3 248 0 0,3-1 24 0 0,3-2 8 0 0,-8 6 0 0 0,3-1 184 0 0,-2 3 40 0 0,4 4 8 0 0,0-2 0 0 0,-5 5 0 0 0,4-1 0 0 0,2 0 0 0 0,-1 1-1 0 0,1 3-79 0 0,0 0-16 0 0,-4-1 0 0 0,6 0 0 0 0,4 0-240 0 0,-4 0-48 0 0,-4-1-16 0 0,0-1 0 0 0,8 2-40 0 0,0-3-8 0 0,-4-1 0 0 0,-3 0 0 0 0,-2-2-64 0 0,5-1 0 0 0,4-1 0 0 0,-8 0 0 0 0,-2 0 0 0 0,6-6 0 0 0,5 5 0 0 0,-4-5 64 0 0,-1-3 80 0 0,0 0 16 0 0,0 0 0 0 0,0 0 0 0 0,8-3-96 0 0,-6-5-64 0 0,-7 5 72 0 0,5-4-72 0 0,5-4 88 0 0,-5 2-88 0 0,-2-1 96 0 0,-2-6-96 0 0,0-1 112 0 0,3-1-32 0 0,-4-3-8 0 0,2-3 0 0 0,-7-1-72 0 0,8-3 64 0 0,4 2-64 0 0,0-4 64 0 0,-6 3 0 0 0,4-2 0 0 0,8 4 0 0 0,-1 0 0 0 0,-1 5-64 0 0,2 1 0 0 0,-4 2 0 0 0,3 2 64 0 0,5 3-64 0 0,-4 2 0 0 0,-3-2 0 0 0,0 6 0 0 0,7 2 0 0 0,-2 1 0 0 0,-4-1 0 0 0,0 2 0 0 0,4 2 0 0 0,-3 6 0 0 0,2-3 0 0 0,1 4 0 0 0,-6-4 0 0 0,3 5 0 0 0,5 2 0 0 0,-3-2 0 0 0,-3 3-72 0 0,1-1 72 0 0,5 3 0 0 0,-6 0 0 0 0,0-3-96 0 0,-5 1 96 0 0,-1-1-96 0 0,0 0 96 0 0,2 1-96 0 0,-5 2 32 0 0,-8-3 64 0 0,6 1-104 0 0,-1-4 32 0 0,-3 3 8 0 0,-3-2 0 0 0,0-2 0 0 0,-2 1-32 0 0,2-6-8 0 0,0 3 0 0 0,-5 0 0 0 0,-1-1-168 0 0,2-1-32 0 0,9 0-8 0 0,-7-2 0 0 0,1 3-104 0 0,3-3-32 0 0,4 0 0 0 0,6 0-6559 0 0</inkml:trace>
  <inkml:trace contextRef="#ctx0" brushRef="#br0" timeOffset="15">18016 1512 5528 0 0,'0'0'488'0'0,"0"0"-392"0"0,0 0-96 0 0,-4 2 0 0 0,-2 0 1648 0 0,0 0 304 0 0,-1-2 64 0 0,0 2 16 0 0,-4 3-1072 0 0,2-1-224 0 0,3-3-32 0 0,-3 5-17 0 0,-1-1-111 0 0,3 4-32 0 0,-2-2 0 0 0,1 0 0 0 0,1 1-208 0 0,0 4-48 0 0,-2-1 0 0 0,6 0-8 0 0,-1-1-128 0 0,-1 1-24 0 0,3 0-8 0 0,0-1 0 0 0,2 1-120 0 0,0 0 0 0 0,0 0 0 0 0,2-4 0 0 0,0 0 0 0 0,1-1 0 0 0,1 1 0 0 0,-2 0 0 0 0,1-7 0 0 0,3 3 0 0 0,2-3 0 0 0,-2-3 0 0 0,3 3 0 0 0,-4 0-80 0 0,1-4 16 0 0,1-2 0 0 0,0 2-32 0 0,0-2-8 0 0,-2-1 0 0 0,1 0 0 0 0,0-4 104 0 0,-3 0 0 0 0,6 0 0 0 0,-4 1-72 0 0,1-3 72 0 0,-1 1 0 0 0,1-1 0 0 0,-5-1 0 0 0,4 0 0 0 0,1 3 72 0 0,-3 0-72 0 0,3-2 0 0 0,-1 5 160 0 0,-4-1-32 0 0,2 3 0 0 0,-1-1 0 0 0,0 5-32 0 0,-2 2-16 0 0,0 0 0 0 0,0 0 0 0 0,0 0 144 0 0,0 0 24 0 0,2 5 8 0 0,1 3 0 0 0,-1 3-256 0 0,-2-1 0 0 0,0 1 0 0 0,0 0 0 0 0,0 3 0 0 0,3-1 0 0 0,-3-1 0 0 0,0 1 0 0 0,0-1 88 0 0,2 1-8 0 0,-2 2 0 0 0,0-5 0 0 0,0 4-80 0 0,3-4-112 0 0,-1 2 24 0 0,2-3 8 0 0,-2-6-240 0 0,7 1-40 0 0,-5 1-16 0 0,3-1 0 0 0,-1-4-1280 0 0,2 2-256 0 0,6-4-47 0 0,3-7-17 0 0</inkml:trace>
  <inkml:trace contextRef="#ctx0" brushRef="#br0" timeOffset="16">9827 1617 12120 0 0,'0'0'536'0'0,"0"0"112"0"0,-2 3-520 0 0,2-3-128 0 0,0 0 0 0 0,0 0 0 0 0,0 0 120 0 0,0 0-8 0 0,0 0 0 0 0,0 0 0 0 0,0 0 72 0 0,7 4 8 0 0,-2-2 8 0 0,3 0 0 0 0,-1-2 88 0 0,0 0 8 0 0,2 0 8 0 0,0-2 0 0 0,3-1-200 0 0,-2-3-40 0 0,2 3 0 0 0,-3-4-64 0 0,1 1 96 0 0,-1-3-96 0 0,-1 3 96 0 0,1-2-96 0 0,-4-1 64 0 0,3-2-64 0 0,-4 4 0 0 0,-1-2 0 0 0,-3 4 0 0 0,2-4 0 0 0,-2 2 64 0 0,0 3-64 0 0,-5 0 79 0 0,1 1-15 0 0,-4 1 0 0 0,1 2 0 0 0,0 0 160 0 0,-2 5 24 0 0,-3-3 8 0 0,-3 2 0 0 0,3 5-40 0 0,-4 0-8 0 0,1 1 0 0 0,-1 1 0 0 0,0 0-24 0 0,1 2-8 0 0,1 1 0 0 0,3 2 0 0 0,1 0 8 0 0,0 4 0 0 0,3-4 0 0 0,5 1 0 0 0,1-2-56 0 0,2 1 0 0 0,3-1-8 0 0,1-2 0 0 0,3-1-48 0 0,4-2-8 0 0,-1-1 0 0 0,3 0 0 0 0,1-1-64 0 0,1-1 0 0 0,0-6 0 0 0,4 2 64 0 0,-4-3-208 0 0,3 0-48 0 0,-3-4 0 0 0,5 0-8 0 0,-3-1-1008 0 0,0-1-200 0 0,-1 0-31 0 0,0-1-17 0 0</inkml:trace>
  <inkml:trace contextRef="#ctx0" brushRef="#br0" timeOffset="17">10254 1517 1840 0 0,'0'0'160'0'0,"0"0"-160"0"0,0 0 0 0 0,0 0 0 0 0,0 0 1880 0 0,0 0 336 0 0,0 0 72 0 0,0 0 16 0 0,0 0-1352 0 0,0 0-272 0 0,-4 0-48 0 0,-1 2-16 0 0,0-2-32 0 0,-1 5-8 0 0,0-3 0 0 0,-4 3 0 0 0,3 1-96 0 0,-1-1-33 0 0,-5 1 1 0 0,2 2 0 0 0,1 3-88 0 0,-2 0-16 0 0,2 0-8 0 0,1 1 0 0 0,0-1-48 0 0,0 0-16 0 0,-2-1 0 0 0,5 1 0 0 0,2 3-208 0 0,-3-1-64 0 0,4-2 0 0 0,0-2 0 0 0,3 2 0 0 0,0-3 64 0 0,3-2-64 0 0,-1 3 0 0 0,6 0 0 0 0,0-3 0 0 0,-1-1 0 0 0,5-1 0 0 0,0-1 0 0 0,-3 1 0 0 0,7-1 0 0 0,-6-3 0 0 0,5-2-88 0 0,0 1 8 0 0,-5-3 0 0 0,4 2 0 0 0,-7 1-488 0 0,9-3-96 0 0,-5 0-16 0 0,3 2-4231 0 0,-4-6-849 0 0</inkml:trace>
  <inkml:trace contextRef="#ctx0" brushRef="#br0" timeOffset="18">16296 1546 4608 0 0,'0'0'200'0'0,"-3"-2"48"0"0,-1-3-248 0 0,-3 3 0 0 0,3 1 0 0 0,1-5 0 0 0,-4 5 2112 0 0,1 1 384 0 0,6 0 64 0 0,-5 1 24 0 0,0-1-1504 0 0,-1 3-305 0 0,-1 1-55 0 0,0 3-16 0 0,3-1-240 0 0,-2 5-48 0 0,2-4-16 0 0,-2 7 0 0 0,2-1-176 0 0,3-2-40 0 0,-3 3-8 0 0,-1 0 0 0 0,5 0-24 0 0,0 1-8 0 0,0-1 0 0 0,3 0 0 0 0,4-1-144 0 0,1-1 0 0 0,-2-4 0 0 0,0 2 0 0 0,5 0 0 0 0,-2-3 0 0 0,3 0 0 0 0,3-4 0 0 0,-4 1 0 0 0,3-2 64 0 0,1-2 8 0 0,-3-2 0 0 0,0-3-72 0 0,1 0-128 0 0,-2-1 32 0 0,-2-3 8 0 0,-1 3 0 0 0,-3-4 0 0 0,-1 1 0 0 0,0-5 0 0 0,-2 0 88 0 0,-2-3 0 0 0,0 3 0 0 0,-2-2 0 0 0,-2-1 0 0 0,-1 3 0 0 0,1 1-72 0 0,-3-1 72 0 0,1 3-144 0 0,-5-2 8 0 0,5 3 0 0 0,-1 1 0 0 0,-2 3-8 0 0,2 2 0 0 0,-2 0 0 0 0,0-1 0 0 0,3 5-112 0 0,-1 0-32 0 0,0 0 0 0 0,0 3 0 0 0,3 1-432 0 0,1-1-88 0 0,1 4-23 0 0,4 2-5641 0 0</inkml:trace>
  <inkml:trace contextRef="#ctx0" brushRef="#br0" timeOffset="19">10709 1571 5984 0 0,'0'0'536'0'0,"0"0"-432"0"0,0-4-104 0 0,0 4 0 0 0,0 0 1472 0 0,0 0 280 0 0,0-5 48 0 0,0 5 16 0 0,0 0-1048 0 0,0 0-216 0 0,0 0-40 0 0,0 0 0 0 0,0 0-24 0 0,0 0-1 0 0,2 7 1 0 0,0-1 0 0 0,1 3-168 0 0,-1-1-32 0 0,0 1 0 0 0,2 2-8 0 0,-2 0-64 0 0,-1 0-16 0 0,2-2 0 0 0,1 4 0 0 0,-4-3-120 0 0,4 2-80 0 0,1 3 96 0 0,-3-4-96 0 0,-2 0 64 0 0,2-2-64 0 0,-2-4 0 0 0,3 4 0 0 0,-2-6 0 0 0,-1-3 0 0 0,0 0 0 0 0,0 0 0 0 0,0 8 0 0 0,0-8 0 0 0,0 0 0 0 0,0 0 0 0 0,-4-4 0 0 0,2-1 0 0 0,0-1 0 0 0,-1-2 0 0 0,1-2 0 0 0,-2-2 0 0 0,3-1 0 0 0,-2-1 0 0 0,3 1 0 0 0,-3-3 0 0 0,6 2 0 0 0,-3 2 0 0 0,3-3-64 0 0,-2 3 64 0 0,3-1-104 0 0,1 2 40 0 0,-1 1-104 0 0,3 1-24 0 0,-1 3 0 0 0,-1-3 0 0 0,3 2-112 0 0,-2 4-24 0 0,3 2-8 0 0,-3-2 0 0 0,1 1-680 0 0,0 2-135 0 0,0 0-25 0 0</inkml:trace>
  <inkml:trace contextRef="#ctx0" brushRef="#br0" timeOffset="20">10422 1531 7832 0 0,'0'0'696'0'0,"0"0"-560"0"0,0 0-136 0 0,0 0 0 0 0,0 0 1096 0 0,0 0 192 0 0,-7 0 40 0 0,7 0 8 0 0,0 0-696 0 0,0 0-128 0 0,-5 6-32 0 0,0-3-8 0 0,4 1 8 0 0,1 3-1 0 0,-7-2 1 0 0,6 4 0 0 0,-3 2-192 0 0,0-2-32 0 0,4 1 0 0 0,-1 0-8 0 0,-5 1-112 0 0,6-1-16 0 0,4 1-8 0 0,-2 0 0 0 0,-1 1-112 0 0,3 1 0 0 0,0-5 64 0 0,1 2-64 0 0,-1 1 0 0 0,4-3 0 0 0,-2-3 0 0 0,0 0 0 0 0,-2-1 0 0 0,1 1 0 0 0,3-3-72 0 0,-2 1 72 0 0,5-3-160 0 0,-2 0 24 0 0,0-7 0 0 0,0 4 0 0 0,1-2-32 0 0,-3-2-8 0 0,0 0 0 0 0,0-4 0 0 0,1-2 96 0 0,-1 3 80 0 0,-3-1-104 0 0,2-1 40 0 0,-3-3 64 0 0,1 2 0 0 0,0 0 0 0 0,-2 1 0 0 0,1 2 64 0 0,-2-2-64 0 0,-1 4 80 0 0,0 1-80 0 0,3 2 232 0 0,-3-1 0 0 0,0 1 0 0 0,0 5 0 0 0,0 0 0 0 0,0 0 0 0 0,0 0 0 0 0,0 0 0 0 0,-3 0-80 0 0,2 5-24 0 0,-4-4 0 0 0,2 7 0 0 0,3-2-16 0 0,-1 4-8 0 0,-6 0 0 0 0,7-1 0 0 0,-1 3-32 0 0,1 1-8 0 0,-2-1 0 0 0,2 1 0 0 0,0 0-64 0 0,2 1 0 0 0,-2-1 0 0 0,1 0 64 0 0,6-2-64 0 0,-6-4 0 0 0,2 1 0 0 0,2-1 0 0 0,-1 0-192 0 0,0 0 0 0 0,3 1 0 0 0,-1-5 0 0 0,2 2-960 0 0,-4-5-192 0 0,3 0-31 0 0</inkml:trace>
  <inkml:trace contextRef="#ctx0" brushRef="#br0" timeOffset="21">14330 1624 9872 0 0,'0'0'440'0'0,"0"0"88"0"0,0 0-424 0 0,3 4-104 0 0,-3-4 0 0 0,2 7 0 0 0,-2-1 192 0 0,0 1 8 0 0,2 0 8 0 0,-2-2 0 0 0,0 0 192 0 0,0 1 40 0 0,0 1 8 0 0,0-1 0 0 0,0 4-96 0 0,3-4-8 0 0,-3 1-8 0 0,0 2 0 0 0,3-6-96 0 0,-3 3-16 0 0,1-1-8 0 0,-1-5 0 0 0,0 0-88 0 0,0 5-24 0 0,0-5 0 0 0,0 0 0 0 0,0 0-104 0 0,0 0 88 0 0,0 0-88 0 0,0 0 80 0 0,0 0 7 0 0,0-8 1 0 0,0 0 0 0 0,0-1 0 0 0,3 2 8 0 0,-3-4 0 0 0,2-2 0 0 0,1-1 0 0 0,0 0-96 0 0,-1 2 96 0 0,2-1-96 0 0,4 1 96 0 0,-2 1-96 0 0,-1 0 0 0 0,2-1 0 0 0,-3 4 0 0 0,0-1-96 0 0,-3 2 8 0 0,7 2 8 0 0,-1 1 0 0 0,-2-1 80 0 0,0 3 0 0 0,2-1 0 0 0,-3 3 0 0 0,3 1-176 0 0,1-1-72 0 0,-4 2-7 0 0,2 0-4121 0 0,3 1-816 0 0</inkml:trace>
  <inkml:trace contextRef="#ctx0" brushRef="#br0" timeOffset="22">16552 1575 11056 0 0,'0'0'488'0'0,"0"0"104"0"0,-4-2-472 0 0,4 2-120 0 0,4-2 0 0 0,-4 2 0 0 0,0 0 792 0 0,0 0 136 0 0,0 0 24 0 0,0 0 8 0 0,4 2-680 0 0,-3 2-136 0 0,-1 3-25 0 0,0 1-7 0 0,3 1 184 0 0,-3-1 40 0 0,-4 3 8 0 0,0-1 0 0 0,2 0-176 0 0,2 4-32 0 0,-5-2-8 0 0,3 0 0 0 0,-2-2-48 0 0,4 1-16 0 0,0-1 0 0 0,0 1 0 0 0,-7-2-64 0 0,6 0 0 0 0,6-2 0 0 0,-2-3 0 0 0,-3-4 0 0 0,0 0 0 0 0,0 0 0 0 0,0 0 64 0 0,0 0-64 0 0,0 0 0 0 0,0 0 0 0 0,4 0 0 0 0,5-4 0 0 0,-4-1 0 0 0,-2-1 0 0 0,2-4 0 0 0,3 2 0 0 0,-4-4 0 0 0,-3 1 0 0 0,4-1 0 0 0,-2-1 0 0 0,1 2 64 0 0,6-1-64 0 0,-4 3 64 0 0,-9-2-64 0 0,3 2 0 0 0,9 4 0 0 0,0-1 0 0 0,-4 2 0 0 0,2-1 0 0 0,0 1 0 0 0,0 4 0 0 0,5 0 0 0 0,-4 0 0 0 0,-8 0 0 0 0,2 4 0 0 0,8-2-72 0 0,-6 5 72 0 0,-4-1-96 0 0,2-1 96 0 0,1 2 0 0 0,-2 0 0 0 0,3-1 0 0 0,-3 1 0 0 0,-2 4 0 0 0,1-2-64 0 0,4 1 64 0 0,-4-2 0 0 0,-4 2 0 0 0,0-2 0 0 0,4-1-64 0 0,4-2 64 0 0,-4 2 0 0 0,0-7 0 0 0,0 0 0 0 0,0 0 0 0 0,4 6 0 0 0,-4-6 0 0 0,0 0 0 0 0,0 0 0 0 0,8-4 0 0 0,-7 2 0 0 0,3-5 0 0 0,-3 2 0 0 0,5-4 64 0 0,0-1-64 0 0,-1 0 0 0 0,-2-1 0 0 0,-1-1 288 0 0,5-2 0 0 0,-1 1 8 0 0,2 2 0 0 0,-8 0-80 0 0,4 1-24 0 0,5-1 0 0 0,-1 0 0 0 0,-3 2-32 0 0,2 3 0 0 0,0-2-8 0 0,0 4 0 0 0,-1-1-40 0 0,-1 3-8 0 0,-5 2 0 0 0,0 0 0 0 0,9 2-8 0 0,-5 3 0 0 0,-4-5 0 0 0,2 6 0 0 0,1 4-160 0 0,-1 1-40 0 0,0 0-8 0 0,-4 0 0 0 0,0 0 16 0 0,2-1 0 0 0,4 4 0 0 0,-4-1 0 0 0,-4 0-304 0 0,4-1-56 0 0,4 1-16 0 0,-1-1-4903 0 0,-1-1-993 0 0</inkml:trace>
  <inkml:trace contextRef="#ctx0" brushRef="#br0" timeOffset="23">14126 1545 11600 0 0,'0'0'512'0'0,"-7"0"112"0"0,1 0-496 0 0,-2 2-128 0 0,2 0 0 0 0,-3 1 0 0 0,-2-2 408 0 0,0 3 56 0 0,6 1 16 0 0,-2-1 0 0 0,-2 2 112 0 0,3 1 24 0 0,-3 0 7 0 0,0 0 1 0 0,1 4-232 0 0,4-2-40 0 0,-1 2-16 0 0,1-2 0 0 0,-1 2-120 0 0,3 0-24 0 0,2 1-8 0 0,0 0 0 0 0,2 1-24 0 0,3-2-8 0 0,0-4 0 0 0,3 2 0 0 0,0 0-256 0 0,-2-2-56 0 0,1-1 0 0 0,-2-1-8 0 0,6-5 72 0 0,-4 4 24 0 0,2-3 0 0 0,-1-1 0 0 0,1-1-56 0 0,2-3-16 0 0,-5 0 0 0 0,5 1 0 0 0,-5-4 32 0 0,-3 3 8 0 0,1-5 0 0 0,1 0 0 0 0,-1-1 104 0 0,0 0 0 0 0,-4-6 0 0 0,1 3 0 0 0,2 0 0 0 0,-3 0 80 0 0,0 2-80 0 0,0-3 64 0 0,0 4 0 0 0,0 0 0 0 0,-3-1 0 0 0,3 2 0 0 0,0 1 56 0 0,3 3 8 0 0,-3 0 0 0 0,0 5 0 0 0,0 0-32 0 0,0 0-8 0 0,0 0 0 0 0,0 0 0 0 0,0 0 72 0 0,0 0 8 0 0,0 0 8 0 0,2 7 0 0 0,-2 0-88 0 0,3 1-24 0 0,0 1 0 0 0,-3 1 0 0 0,1 1-64 0 0,-1 2 0 0 0,4-1 0 0 0,-3 1 0 0 0,4 0 0 0 0,-2-1 0 0 0,1-1 0 0 0,1 1 0 0 0,-3 1 0 0 0,5-6 0 0 0,-2 0 0 0 0,-1 1-88 0 0,0-1-80 0 0,1 0-24 0 0,1 0 0 0 0,-1-3 0 0 0,0-1-352 0 0,2 1-80 0 0,-2-4-16 0 0,-5 0-6487 0 0</inkml:trace>
  <inkml:trace contextRef="#ctx0" brushRef="#br0" timeOffset="24">12336 1666 12528 0 0,'0'0'552'0'0,"-2"-3"120"0"0,2-4-544 0 0,0 1-128 0 0,0 6 0 0 0,0 0 0 0 0,0 0 104 0 0,0 0-8 0 0,-3-2 0 0 0,3 2 0 0 0,0 0 56 0 0,-1 6 8 0 0,-3-1 0 0 0,2 2 0 0 0,0 0 64 0 0,-3 3 24 0 0,5 2 0 0 0,-2-3 0 0 0,0-2-144 0 0,-1 2-24 0 0,3 1-8 0 0,3 0 0 0 0,-1 1-72 0 0,0-1 0 0 0,1 2 0 0 0,1-2 0 0 0,-2-1 0 0 0,3 0 0 0 0,0-4 0 0 0,1 1 0 0 0,0 1 0 0 0,-1-5 0 0 0,2 0 0 0 0,0 1 0 0 0,0-3 0 0 0,2 0 0 0 0,-1-5 0 0 0,-1 1 0 0 0,-2-2-256 0 0,2-1-48 0 0,0-2-8 0 0,-3-1 0 0 0,1 1 176 0 0,0-6 32 0 0,-1 9 8 0 0,2-9 0 0 0,-3 5 96 0 0,1-2 0 0 0,-2 2 96 0 0,1-1-96 0 0,2 2 0 0 0,-4 2 0 0 0,2 3 0 0 0,-3-3 0 0 0,2 3 0 0 0,-2 4 104 0 0,0 0-32 0 0,0 0-8 0 0,0 0 200 0 0,0 4 40 0 0,0-1 8 0 0,0 7 0 0 0,0-2-248 0 0,0-2-64 0 0,3 3 0 0 0,-3 0 0 0 0,0 0 0 0 0,2 1 0 0 0,0-4 0 0 0,3 4 0 0 0,-3-1 64 0 0,1-1-64 0 0,0-2 64 0 0,0 0-64 0 0,3 0 88 0 0,-1 1-25 0 0,-4-4 1 0 0,5 0 0 0 0,-1-3 232 0 0,0 0 48 0 0,-1-3 8 0 0,1-2 0 0 0,-1 0-144 0 0,0-1-24 0 0,1-3-8 0 0,-3-1 0 0 0,2 0 128 0 0,-2-2 24 0 0,1-6 8 0 0,1 4 0 0 0,-2-1-192 0 0,-2 1-40 0 0,1 0-8 0 0,-1-4 0 0 0,4 5-96 0 0,-4-3 0 0 0,0 5 0 0 0,2-2 0 0 0,1 3-336 0 0,-1-1-88 0 0,0 4-24 0 0,1-2 0 0 0,3 6-816 0 0,-3-1-167 0 0,-1 2-33 0 0,3 2-4520 0 0</inkml:trace>
  <inkml:trace contextRef="#ctx0" brushRef="#br0" timeOffset="25">14572 1550 11256 0 0,'0'0'248'0'0,"0"0"48"0"0,0 0 16 0 0,0 0 8 0 0,0 0-256 0 0,0 0-64 0 0,0 0 0 0 0,0 0 0 0 0,0 0 376 0 0,4 0 64 0 0,-4 0 8 0 0,9 0 8 0 0,-1 2 16 0 0,1 1 0 0 0,-1-3 0 0 0,1 6 0 0 0,-2-3-240 0 0,2 1-41 0 0,1-1-15 0 0,1-2 0 0 0,-2 2-176 0 0,0 1 72 0 0,0-2-72 0 0,4 1 0 0 0,-3-1-72 0 0,2-2-72 0 0,2 2-16 0 0,0-2 1 0 0,-3 3-329 0 0,-2-3-72 0 0,3 0-16 0 0,-1 4 0 0 0,3-4-232 0 0,-4 0-56 0 0,0 0 0 0 0,-4 0-8 0 0,2 3 208 0 0,0-3 48 0 0,-3 2 8 0 0,-1 0 0 0 0,-2 2 536 0 0,-2-4 72 0 0,0 0 88 0 0,0 0-24 0 0,0 5 640 0 0,0-1 128 0 0,0-4 32 0 0,0 4 0 0 0,0 0-160 0 0,0 2-32 0 0,-2-1-8 0 0,2 1 0 0 0,0-1-80 0 0,-3 3-8 0 0,3-2-8 0 0,0 1-1 0 0,0-1-215 0 0,0 3-32 0 0,0-7-16 0 0,3 8 0 0 0,-1-4-168 0 0,-1 0-32 0 0,5 0-8 0 0,-1 1 0 0 0,0-5-96 0 0,-1 2 0 0 0,4-2 0 0 0,-3 1 0 0 0,0-2 0 0 0,4 3 0 0 0,-4-4 0 0 0,4 0 0 0 0,-3 0 0 0 0,1 0-96 0 0,-2-4 96 0 0,2 3-80 0 0,2-4 80 0 0,-5 1 0 0 0,1-1 0 0 0,-1-2 0 0 0,1 0 0 0 0,-4 1 0 0 0,4-1 0 0 0,-2 0 64 0 0,-1-4 96 0 0,1 3 16 0 0,1-4 8 0 0,-2 5 0 0 0,-2 2 112 0 0,3-1 24 0 0,-1-1 8 0 0,0 4 0 0 0,2-3-88 0 0,0 5-16 0 0,-1-1-8 0 0,-3 2 0 0 0,0 0-48 0 0,0 0-8 0 0,0 0 0 0 0,0 0 0 0 0,0 0-40 0 0,2 6-16 0 0,1 2 0 0 0,-2 1 0 0 0,-1 2-40 0 0,0-1 0 0 0,0 5-64 0 0,0 0 96 0 0,0 2-32 0 0,0 3-64 0 0,0-4 88 0 0,0 5-88 0 0,0 3 112 0 0,0-5-32 0 0,-1 0-8 0 0,1 0 0 0 0,0 2-72 0 0,0 3 0 0 0,0-4 72 0 0,0 7-72 0 0,1-6 0 0 0,3 12 0 0 0,-4-5 0 0 0,0-3 64 0 0,0-1-64 0 0,0-3 0 0 0,0-1 64 0 0,-4-9-64 0 0,3 2 128 0 0,-2-3-16 0 0,1-3 0 0 0,-4-3 0 0 0,1-1 80 0 0,1-1 24 0 0,-3 0 0 0 0,0-4 0 0 0,-2-5-120 0 0,0 1-32 0 0,0-3 0 0 0,-5 1 0 0 0,3-5-704 0 0,-3-1-152 0 0,-4-3-24 0 0,3-2-8255 0 0</inkml:trace>
  <inkml:trace contextRef="#ctx0" brushRef="#br0" timeOffset="26">17325 1609 13792 0 0,'0'0'608'0'0,"0"0"128"0"0,6-2-584 0 0,-6 2-152 0 0,-6-5 0 0 0,6 5 0 0 0,6-4 280 0 0,-6 4 24 0 0,0 0 8 0 0,-6-2-1 0 0,6 2 89 0 0,-2 0 16 0 0,2 0 8 0 0,-7 5 0 0 0,-2 1-224 0 0,6 0-40 0 0,3 1-16 0 0,-2 0 0 0 0,-5 4-80 0 0,2-2-64 0 0,10 1 96 0 0,-1 3-96 0 0,-1-2 80 0 0,2-1-80 0 0,-4 1 64 0 0,4-1-64 0 0,7-2 0 0 0,-6 1 0 0 0,-4 0 0 0 0,5-2 0 0 0,4-3 0 0 0,0-2 0 0 0,-4 3 0 0 0,-1-2 0 0 0,3-2 0 0 0,1-1-160 0 0,2-1 24 0 0,-5-2 8 0 0,1-3 128 0 0,1-4-64 0 0,1 4 64 0 0,-4-2 0 0 0,1 0 0 0 0,-2-2 0 0 0,3-3 0 0 0,-4 1 72 0 0,1-1 88 0 0,0 0 8 0 0,-5 1 8 0 0,2-1 0 0 0,3-3 88 0 0,-2 7 24 0 0,-6-2 0 0 0,6 3 0 0 0,-3-1-64 0 0,0 3 0 0 0,0 0-8 0 0,0 1 0 0 0,0 5-96 0 0,0 0-24 0 0,0 0 0 0 0,0 0 0 0 0,0 0-16 0 0,0 6-8 0 0,0 1 0 0 0,0 0 0 0 0,-3 2-72 0 0,3-2 0 0 0,3 6 0 0 0,-3-1 0 0 0,0-1 0 0 0,2 2 0 0 0,0-1 0 0 0,0 2 0 0 0,1-4 0 0 0,-1 2-96 0 0,4-1 16 0 0,-5-1 8 0 0,3-2-8 0 0,1-1 0 0 0,1 0 0 0 0,-1-5 0 0 0,0 3-816 0 0,-1-1-168 0 0,2-3-32 0 0,2-2-6399 0 0</inkml:trace>
  <inkml:trace contextRef="#ctx0" brushRef="#br0" timeOffset="27">13111 1609 2304 0 0,'0'0'200'0'0,"0"0"-200"0"0,0 0 0 0 0,0 0 0 0 0,0 0 1176 0 0,0 0 192 0 0,0 0 40 0 0,0 0 0 0 0,0 0-760 0 0,0 0-152 0 0,0 0-32 0 0,0 0-8 0 0,0 0-72 0 0,0 0-24 0 0,0 0 0 0 0,7 5 0 0 0,1-3 32 0 0,1-1 8 0 0,0 3 0 0 0,5-4 0 0 0,1 3-152 0 0,-1-3-32 0 0,-2 0-8 0 0,0 0 0 0 0,8 0-208 0 0,-2 0 0 0 0,-1 0 0 0 0,2-3-3696 0 0,-5-1-744 0 0</inkml:trace>
  <inkml:trace contextRef="#ctx0" brushRef="#br0" timeOffset="28">12666 1678 3224 0 0,'0'0'288'0'0,"0"0"-288"0"0,0 0 0 0 0,-2 6 0 0 0,0 1 1504 0 0,2 2 256 0 0,0-3 40 0 0,-3 3 16 0 0,6-4-1056 0 0,-3 2-216 0 0,0 0-32 0 0,0 4-16 0 0,2-4-56 0 0,-2 0-16 0 0,0-4 0 0 0,0 5 0 0 0,2-2-56 0 0,0-1-16 0 0,1 2 0 0 0,1 0 0 0 0,1-3-160 0 0,2-2-40 0 0,-2-1-8 0 0,5 2-1 0 0,-5-2-55 0 0,4-1-16 0 0,0-1 0 0 0,1 1 0 0 0,-4-4-72 0 0,5 2 0 0 0,-4-5 0 0 0,-1 0 64 0 0,-1 2-64 0 0,-1-4 0 0 0,1 0 0 0 0,-2-1 0 0 0,-3-1 88 0 0,2 1 0 0 0,-2-1 0 0 0,0 0 0 0 0,-2-3 120 0 0,-1 3 24 0 0,-2 0 8 0 0,1 1 0 0 0,-2-2-8 0 0,-2 4 0 0 0,0 2 0 0 0,1-1 0 0 0,-2 3-96 0 0,0 1-16 0 0,-1-3-8 0 0,-1 5 0 0 0,1 2 16 0 0,-2 2 0 0 0,3 0 0 0 0,0 2 0 0 0,1 1-296 0 0,-1-2-56 0 0,5 4-16 0 0,0 3 0 0 0,3-2-808 0 0,2 3-160 0 0,7 10-31 0 0,6-7-9 0 0</inkml:trace>
  <inkml:trace contextRef="#ctx0" brushRef="#br1" timeOffset="29">18123 2265 6448 0 0,'0'0'576'0'0,"0"0"-464"0"0,8-1-112 0 0,-3 0 0 0 0,-5 1 1480 0 0,4-4 280 0 0,4 4 48 0 0,-2 0 16 0 0,-1 4-1136 0 0,2-2-224 0 0,4 6-48 0 0,-2 3 0 0 0,-2-4-72 0 0,0 7-17 0 0,0 1 1 0 0,0 6 0 0 0,0-1-264 0 0,-2 1-64 0 0,2 3 0 0 0,-2 5 0 0 0,0-1 0 0 0,-3 6 0 0 0,0-7 0 0 0,-2 1 0 0 0,3-1 160 0 0,-3 4 8 0 0,0-6 8 0 0,0-2 0 0 0,0-3-112 0 0,0 4-64 0 0,0-3 80 0 0,-3 0-80 0 0,1 3 72 0 0,0-3-72 0 0,-3 1 64 0 0,0 3-64 0 0,-2-4-160 0 0,-1-3-64 0 0,1 4-24 0 0,-2-10-6863 0 0</inkml:trace>
  <inkml:trace contextRef="#ctx0" brushRef="#br1" timeOffset="30">10942 2289 11024 0 0,'-7'-4'488'0'0,"5"4"104"0"0,-1 0-472 0 0,-2 2-120 0 0,-2-2 0 0 0,0 7 0 0 0,-2-3 416 0 0,-1 4 56 0 0,-4 1 8 0 0,-1 3 8 0 0,4 5 16 0 0,-5 0 0 0 0,0 4 0 0 0,3 3 0 0 0,2 5-208 0 0,-5-1-41 0 0,3 6 1 0 0,0-6-8 0 0,4 3-24 0 0,-1 0 0 0 0,1 2 0 0 0,4-2 0 0 0,3 1-64 0 0,0-3-24 0 0,2-1 0 0 0,2-4 0 0 0,3 4-136 0 0,1-6 0 0 0,5 3 0 0 0,-2-7 0 0 0,-1-1 0 0 0,3-3-128 0 0,4-3 32 0 0,3-1 0 0 0,-1-1-1000 0 0,1-2-199 0 0</inkml:trace>
  <inkml:trace contextRef="#ctx0" brushRef="#br1" timeOffset="31">13097 2348 9936 0 0,'0'0'440'0'0,"0"0"88"0"0,0 0-424 0 0,0 0-104 0 0,0 0 0 0 0,0 0 0 0 0,0 0 576 0 0,0 0 88 0 0,0 0 16 0 0,-2 2 8 0 0,2 5-88 0 0,-1 1-24 0 0,-3 5 0 0 0,4 1 0 0 0,-5 1-176 0 0,5 3-41 0 0,0 0-7 0 0,-6 5 0 0 0,3 0-48 0 0,1 1-16 0 0,-1-1 0 0 0,3 1 0 0 0,0-4-96 0 0,-2 3-16 0 0,2-2-8 0 0,0 0 0 0 0,5-4-88 0 0,-3 0-16 0 0,1 0-64 0 0,-2 0 96 0 0,4-4-96 0 0,-5-2 0 0 0,5 3 0 0 0,-1-4 0 0 0,-3-3 0 0 0,1-1 0 0 0,1-2 0 0 0,-3-4 0 0 0,0 0-88 0 0,5-3-40 0 0,-1 2 0 0 0,-1-4-8 0 0,-1 0-288 0 0,1-2-56 0 0,-1-2-16 0 0,-2-2 0 0 0,2 0-184 0 0,-2-2-39 0 0,-2-3-9 0 0,2 0 0 0 0,0 0-224 0 0,-2-4-40 0 0,-3-1-16 0 0,0-4 0 0 0,1 2-248 0 0,1-3-56 0 0,-2 1 0 0 0,0-1-8 0 0,0 4 936 0 0,5-1 184 0 0,-9 4 40 0 0,4 0 0 0 0,1 4 1304 0 0,-1 1 256 0 0,0 1 48 0 0,2 0 16 0 0,2 5-360 0 0,-1-1-72 0 0,-1 2-8 0 0,3 1-8 0 0,-3 2-448 0 0,3 4-88 0 0,3-4-24 0 0,-3 4 0 0 0,5-2-168 0 0,2 2-40 0 0,-5 0-9 0 0,5 0 1 0 0,3 2 32 0 0,1 1 8 0 0,-1-2 0 0 0,-1 3 0 0 0,5-2-160 0 0,-3 1-32 0 0,1 2-8 0 0,-2-3 0 0 0,5 1-80 0 0,-2 1 0 0 0,-1 1 0 0 0,4-3 0 0 0,-5 1-280 0 0,5-2-72 0 0,-1 3-8 0 0,-1 1-6607 0 0</inkml:trace>
  <inkml:trace contextRef="#ctx0" brushRef="#br1" timeOffset="32">16480 2357 7832 0 0,'0'0'696'0'0,"0"0"-560"0"0,0 0-136 0 0,0 0 0 0 0,0 0 952 0 0,0 0 160 0 0,0 0 32 0 0,0 0 8 0 0,2 7-928 0 0,-2 3-224 0 0,3-2 0 0 0,-3 2 0 0 0,0 5 376 0 0,-3-1 24 0 0,3 0 8 0 0,0 5 0 0 0,0-3 80 0 0,-2 2 24 0 0,-2 1 0 0 0,3 1-1 0 0,-5 2-127 0 0,5-4-32 0 0,-3 0 0 0 0,3 3 0 0 0,-2-3-152 0 0,2 0-32 0 0,-3 0-8 0 0,3 1 0 0 0,-2-2-160 0 0,3 1 0 0 0,0-4 0 0 0,0 4 0 0 0,0 0 0 0 0,0-4 0 0 0,3-3 0 0 0,2 0 0 0 0,-4-2 0 0 0,2 2 0 0 0,-2-2 0 0 0,4 1 0 0 0,2-7-160 0 0,-1 5-8 0 0,1-7-8 0 0,0 2-4783 0 0,0-1-953 0 0</inkml:trace>
  <inkml:trace contextRef="#ctx0" brushRef="#br1" timeOffset="33">15944 2398 10680 0 0,'4'-1'232'0'0,"1"-1"56"0"0,-5-2 0 0 0,-2 1 16 0 0,-1 1-240 0 0,-1 2-64 0 0,-1-5 0 0 0,-2 4 0 0 0,-4-2 480 0 0,0-1 80 0 0,0 2 16 0 0,-1 1 8 0 0,-1-5-136 0 0,3 5-24 0 0,-5-1-8 0 0,-1 2 0 0 0,6 0-248 0 0,-5 2-48 0 0,1-2-16 0 0,3 1 0 0 0,-3-1-104 0 0,5 3 88 0 0,-4 1-88 0 0,6-2 79 0 0,0 2 17 0 0,1-4 8 0 0,-2 4 0 0 0,2-1 0 0 0,-1-1-24 0 0,3 0-8 0 0,-1 1 0 0 0,1 1 0 0 0,0-2 104 0 0,-1 5 16 0 0,2-2 8 0 0,1 1 0 0 0,2-6-24 0 0,-3 7-8 0 0,0 2 0 0 0,3-1 0 0 0,-1-2-40 0 0,-2 2 0 0 0,1 2-8 0 0,0 1 0 0 0,-2-1-8 0 0,3 5 0 0 0,-3-5 0 0 0,3 6 0 0 0,-2-3 8 0 0,1 1 0 0 0,1 1 0 0 0,1-1 0 0 0,-4 1-120 0 0,4-1 72 0 0,-4 2-72 0 0,4-1 64 0 0,-2-3 32 0 0,2 1 8 0 0,2-1 0 0 0,-2 2 0 0 0,2-4-8 0 0,4 0-8 0 0,-5 1 0 0 0,5-4 0 0 0,3 0 8 0 0,-2 0 8 0 0,0-1 0 0 0,4-3 0 0 0,0 2 24 0 0,-1-2 8 0 0,6-1 0 0 0,-3-2 0 0 0,1 5-136 0 0,3-10 0 0 0,-3 5 64 0 0,4 0-64 0 0,-4 0-224 0 0,2-2-64 0 0,-3-2-24 0 0,-1 0 0 0 0,-3-1-296 0 0,4 1-56 0 0,-4-3-8 0 0,1 0-8 0 0,-5 2-872 0 0,-1-2-175 0 0,1-1-33 0 0,-5 0 0 0 0</inkml:trace>
  <inkml:trace contextRef="#ctx0" brushRef="#br1" timeOffset="34">15661 2574 1376 0 0,'0'0'128'0'0,"0"0"-128"0"0,0 0 0 0 0,0 0 0 0 0,0 0 1696 0 0,4 0 312 0 0,0 2 64 0 0,5-2 8 0 0,-1 3-1568 0 0,1-1-312 0 0,2 2-64 0 0,2-4-8 0 0,-2 1-32 0 0,4 0-8 0 0,-1 4 0 0 0,3-2 0 0 0,0-3-88 0 0,-2 1-96 0 0,3 1 16 0 0,-2 0-4144 0 0</inkml:trace>
  <inkml:trace contextRef="#ctx0" brushRef="#br1" timeOffset="35">14333 2418 1376 0 0,'-2'-7'128'0'0,"-1"2"-128"0"0,1 3 0 0 0,-1-1 0 0 0,3 3 2376 0 0,0 0 456 0 0,0 0 88 0 0,0 0 24 0 0,-4 0-2080 0 0,4 0-408 0 0,-2 4-80 0 0,-4 2-24 0 0,5 3 24 0 0,-2 2 0 0 0,1-1 0 0 0,0 5 0 0 0,0-1-152 0 0,-1 3-33 0 0,-3 2-7 0 0,4 0 0 0 0,2-2 104 0 0,-2 1 32 0 0,0-2 0 0 0,2-2 0 0 0,0 3-224 0 0,0 0-96 0 0,0-3 80 0 0,0 3-80 0 0,0-3 0 0 0,0-2 0 0 0,2-1 0 0 0,0 0 0 0 0,-2 0 0 0 0,2-2-120 0 0,0-1 40 0 0,2-2 8 0 0,-1 0-312 0 0,-3-6-56 0 0,0 0-8 0 0,0 0-4095 0 0,0 0-809 0 0</inkml:trace>
  <inkml:trace contextRef="#ctx0" brushRef="#br1" timeOffset="36">17290 2404 1376 0 0,'0'0'128'0'0,"0"0"-128"0"0,-5 0 0 0 0,3 1 0 0 0,0 0 2408 0 0,2 7 464 0 0,-5 0 88 0 0,5 1 16 0 0,-3-1-2112 0 0,1 1-432 0 0,-1 6-80 0 0,0-1-24 0 0,-2 1 144 0 0,4 0 24 0 0,-2 2 8 0 0,1 1-1 0 0,-1 0-279 0 0,3-1-64 0 0,-2 1 0 0 0,2 0-8 0 0,-2 0 264 0 0,2-2 48 0 0,-2 1 16 0 0,2 0 0 0 0,0-2-368 0 0,0-4-112 0 0,0 5 64 0 0,2-5-64 0 0,0 1 0 0 0,0-5 0 0 0,-2 4 0 0 0,5-4 0 0 0,-2-3-320 0 0,-2 3-112 0 0,-1-7-24 0 0,0 0-4455 0 0,5 0-889 0 0</inkml:trace>
  <inkml:trace contextRef="#ctx0" brushRef="#br1" timeOffset="37">11237 2449 14280 0 0,'0'0'1272'0'0,"-4"-4"-1016"0"0,-2 0-256 0 0,1 0 0 0 0,1-1-352 0 0,-2 1-128 0 0,-3 1-16 0 0,2 2-8 0 0,-2-1 568 0 0,1 4 104 0 0,-1-1 24 0 0,2 2 8 0 0,0 1 96 0 0,0 1 24 0 0,-2 0 0 0 0,-2 4 0 0 0,0-4-160 0 0,-1 6-24 0 0,1-1-8 0 0,2 5 0 0 0,2-3 55 0 0,-4 1 9 0 0,5-2 0 0 0,3 3 0 0 0,1-4-80 0 0,-1 3-16 0 0,3-2 0 0 0,3-2 0 0 0,2 4-96 0 0,-1-2 0 0 0,5-3 64 0 0,2 3-64 0 0,-2-4 0 0 0,2 5 0 0 0,-2-4 64 0 0,5 3-64 0 0,-2-6 0 0 0,1 6 0 0 0,1-2 0 0 0,0 2 0 0 0,0-6 0 0 0,1 4 96 0 0,-6 0 0 0 0,0-1 0 0 0,1-2-96 0 0,-3 2-144 0 0,-4-3 32 0 0,2 4 8 0 0,-5-7 104 0 0,0 6 0 0 0,-5-2 96 0 0,-1 1-96 0 0,0 0 256 0 0,-4-3-8 0 0,-1-1 0 0 0,-2 3 0 0 0,0-4-24 0 0,-2 2-8 0 0,6 0 0 0 0,-3 0 0 0 0,-2-3-56 0 0,3 0-16 0 0,-3 3 0 0 0,4-4 0 0 0,0 0-232 0 0,3 0-40 0 0,-1-4-16 0 0,3 3 0 0 0,5 1-1136 0 0,0 0-224 0 0</inkml:trace>
  <inkml:trace contextRef="#ctx0" brushRef="#br1" timeOffset="38">14484 2470 11976 0 0,'0'0'1064'0'0,"0"0"-848"0"0,0-7-216 0 0,0 7 0 0 0,0 0 0 0 0,0 0 0 0 0,0 0 0 0 0,0 0 0 0 0,2 5 0 0 0,0-1 0 0 0,5 1 0 0 0,-1 0 0 0 0,0 0 0 0 0,4 1 0 0 0,-5 0 0 0 0,2 1-3512 0 0,2 0-744 0 0</inkml:trace>
  <inkml:trace contextRef="#ctx0" brushRef="#br1" timeOffset="39">17421 2508 9216 0 0,'0'0'408'0'0,"-2"0"80"0"0,-2-2-392 0 0,4 2-96 0 0,0 0 0 0 0,0 0 0 0 0,0 0 640 0 0,0 0 96 0 0,0 0 32 0 0,4 6 0 0 0,-4-2-440 0 0,2 3-80 0 0,4 0-24 0 0,0 0 0 0 0,-1 0-440 0 0,0 0-88 0 0,1 1-16 0 0</inkml:trace>
  <inkml:trace contextRef="#ctx0" brushRef="#br1" timeOffset="40">12410 2641 12464 0 0,'0'0'272'0'0,"0"0"56"0"0,0 0 16 0 0,0 0 8 0 0,9-3-280 0 0,-4 0-72 0 0,-5 3 0 0 0,0 0 0 0 0,7-1 152 0 0,-1-1 8 0 0,-1 0 8 0 0,-5 2 0 0 0,6 0 152 0 0,1-2 24 0 0,0 0 8 0 0,0 0 0 0 0,-7 2-280 0 0,5-3-72 0 0,4 2 0 0 0,-1-2 0 0 0,-5 3 0 0 0,3-1 0 0 0,-3-2 0 0 0,6 0 0 0 0,-2 3 0 0 0,-1-3 0 0 0,-6 3 0 0 0,3-4 0 0 0,1-1 64 0 0,1 2 0 0 0,-7-5 0 0 0,2 6 0 0 0,0-6-64 0 0,0 5 72 0 0,-3-4-72 0 0,1 2 80 0 0,-3-1 271 0 0,1 2 49 0 0,2 1 16 0 0,-5 2 0 0 0,-2 1-104 0 0,-2 0-24 0 0,4 0 0 0 0,-2 1 0 0 0,-3 5 0 0 0,1-1 0 0 0,0 2 0 0 0,2 2 0 0 0,3 0-152 0 0,-4 1-32 0 0,1 2-8 0 0,2 1 0 0 0,3-1-96 0 0,-1 3 72 0 0,-3 0-72 0 0,4-1 64 0 0,4 1 192 0 0,1-3 40 0 0,-1 1 8 0 0,3-1 0 0 0,0 4-240 0 0,3-3-64 0 0,2-2 0 0 0,1 0 0 0 0,-2-4 0 0 0,4-2 0 0 0,3 0 0 0 0,2-1 64 0 0,-3 0-768 0 0,1-4-160 0 0,4 0-24 0 0,4 0-8 0 0</inkml:trace>
  <inkml:trace contextRef="#ctx0" brushRef="#br1" timeOffset="41">14746 2635 12176 0 0,'-7'2'544'0'0,"7"-2"104"0"0,0 0-520 0 0,0 0-128 0 0,0 0 0 0 0,0 5 0 0 0,-4 0 312 0 0,2-1 32 0 0,2 2 8 0 0,-3 3 0 0 0,-2-4 384 0 0,3 2 72 0 0,2 1 23 0 0,0-1 1 0 0,0 3-440 0 0,0-4-80 0 0,0 1-24 0 0,2 2 0 0 0,1-1-48 0 0,-1 1-16 0 0,3-1 0 0 0,2-1 0 0 0,1-1-160 0 0,-1-1-64 0 0,-1-2 0 0 0,2 1 72 0 0,1-2-8 0 0,-2-2 0 0 0,-1 0 0 0 0,3-2 0 0 0,-5 2-288 0 0,6-2-64 0 0,-3 0-16 0 0,2-6 0 0 0,-4-3 304 0 0,1 6 0 0 0,0-3 0 0 0,0-3 0 0 0,-3 1 168 0 0,0-1 96 0 0,-1-1 24 0 0,-2-1 0 0 0,3-1-464 0 0,-6 1-88 0 0,-2 0-24 0 0,0 1 0 0 0,1 1 480 0 0,-1-1 96 0 0,-2 1 24 0 0,-2 2 0 0 0,-1 1-312 0 0,-2 3 0 0 0,-1-3 0 0 0,2 7 0 0 0,0-2 0 0 0,-1 6 0 0 0,3 2-96 0 0,-2-1 32 0 0,2 1 64 0 0,2 1-64 0 0,0 3 64 0 0,1 2-64 0 0,1 0-24 0 0,1-1 0 0 0,4 1 0 0 0,0 3 0 0 0,4-4-320 0 0,-4 4-64 0 0,5-3-8 0 0,6 5-4551 0 0,-2-4-913 0 0</inkml:trace>
  <inkml:trace contextRef="#ctx0" brushRef="#br1" timeOffset="42">11748 2632 6448 0 0,'0'0'288'0'0,"5"-6"56"0"0,-3 0-280 0 0,1-3-64 0 0,-1 4 0 0 0,3-3 0 0 0,-1 2 1512 0 0,-4 0 288 0 0,-2 1 56 0 0,0 1 16 0 0,2 1-952 0 0,-2-1-192 0 0,-3 4-41 0 0,0 0-7 0 0,-2 0-200 0 0,-3 4-32 0 0,4-1-16 0 0,-1 1 0 0 0,-4 2-160 0 0,1 2-32 0 0,2 0-8 0 0,-1 2 0 0 0,-2 3-232 0 0,2-4 0 0 0,2 3 0 0 0,3 0 0 0 0,-1 1 88 0 0,1 0-8 0 0,0-2 0 0 0,3 0 0 0 0,2 2-80 0 0,-1-3 0 0 0,4 3 72 0 0,0-6-72 0 0,1 4 0 0 0,3-4 0 0 0,-5 0 0 0 0,6 2 0 0 0,2-5 0 0 0,0 0-80 0 0,0 0 80 0 0,5-2-104 0 0,-4-2-152 0 0,1 0-24 0 0,4-2-8 0 0,0-2 0 0 0,-6 4 32 0 0,1-4 8 0 0,2 2 0 0 0,1-2 0 0 0,-3 0-168 0 0,-1-1-32 0 0,-6 0 0 0 0</inkml:trace>
  <inkml:trace contextRef="#ctx0" brushRef="#br1" timeOffset="43">12189 2600 12528 0 0,'9'-2'272'0'0,"-9"2"56"0"0,0 0 16 0 0,-2-4 8 0 0,2 4-280 0 0,0-5-72 0 0,0 5 0 0 0,0 0 0 0 0,-7-2 424 0 0,7 2 72 0 0,0 0 16 0 0,0 0 0 0 0,0 0 0 0 0,0 5-1 0 0,2 1 1 0 0,3 1 0 0 0,-3 0-288 0 0,-2 2-48 0 0,0 0-16 0 0,3-2 0 0 0,3 4 16 0 0,-3-2 0 0 0,-6 2 0 0 0,3-4 0 0 0,3 4-80 0 0,-1-1-8 0 0,1 1-8 0 0,-6-2 0 0 0,1 0 0 0 0,2-1 0 0 0,5-5 0 0 0,-5 4 0 0 0,-3-3-80 0 0,1-1 0 0 0,4-1 0 0 0,-2-2 0 0 0,0 0 0 0 0,0 0 0 0 0,0 0 0 0 0,0 0 0 0 0,0-2 0 0 0,-2-5 0 0 0,-2 0 0 0 0,4-2 0 0 0,4 2 0 0 0,-2-4 0 0 0,-2 4 0 0 0,0-4 0 0 0,5-2 0 0 0,-3 3 0 0 0,2-3 0 0 0,-3 2 0 0 0,4 1 0 0 0,-2-1 0 0 0,3 0 0 0 0,-3 4 0 0 0,-9 0-384 0 0,9 1-88 0 0,6-1-16 0 0,-1 1-8 0 0,-5 3-544 0 0,2 2-111 0 0,0 1-17 0 0</inkml:trace>
  <inkml:trace contextRef="#ctx0" brushRef="#br1" timeOffset="44">14175 2597 12696 0 0,'0'0'560'0'0,"-4"-2"120"0"0,-4 0-544 0 0,4 2-136 0 0,0 0 0 0 0,4 0 0 0 0,0 0 64 0 0,0 0-64 0 0,0 0 72 0 0,0 0-72 0 0,5 4 192 0 0,2-2 0 0 0,1 3-8 0 0,4-1 0 0 0,-2-2-112 0 0,4 2-72 0 0,-5-1 96 0 0,5 0-96 0 0,0 1 0 0 0,0-1 0 0 0,2-3-96 0 0,-1 0 24 0 0,3 1-88 0 0,2 2-8 0 0,-2-3-8 0 0,-2-3 0 0 0,-3 2 80 0 0,1 1 8 0 0,4-5 8 0 0,-4 3 0 0 0,0-1-24 0 0,-2 0-8 0 0,0-1 0 0 0,-2 2 0 0 0,-1 0 112 0 0,-2-3 80 0 0,-6 1-16 0 0,7 2 0 0 0,-3-3 320 0 0,-5 5 56 0 0,0 0 8 0 0,3-4 8 0 0,0 3 128 0 0,1-4 23 0 0,-4 2 9 0 0,-4 3 0 0 0,4 0-168 0 0,-2 0-32 0 0,1-1 0 0 0,1 2-8 0 0,-3 3-144 0 0,3 1-24 0 0,-3-1-8 0 0,1 5 0 0 0,1-2 0 0 0,-3 1 0 0 0,1 0 0 0 0,2 3 0 0 0,1-2-232 0 0,-3 2 0 0 0,3 1 0 0 0,0-1 0 0 0,0 0 0 0 0,0-1 0 0 0,0 1 0 0 0,3 0 0 0 0,-2-2 0 0 0,-1 3 0 0 0,3-4 0 0 0,1 2 0 0 0,-3-4 0 0 0,4 1 0 0 0,-2-4 0 0 0,0-1 0 0 0,1 2-912 0 0,2-2-152 0 0,2-4-32 0 0,-1 0-3951 0 0,-1-2-785 0 0</inkml:trace>
  <inkml:trace contextRef="#ctx0" brushRef="#br1" timeOffset="45">14073 2630 5064 0 0,'0'0'448'0'0,"2"-4"-352"0"0,-2-3-96 0 0,5 1 0 0 0,-5 2 1440 0 0,0 0 280 0 0,-5-3 48 0 0,3 3 16 0 0,4-1-912 0 0,-2 1-176 0 0,-2 4-40 0 0,2 0-8 0 0,-4-6 64 0 0,-1 3 15 0 0,-3 3 1 0 0,4 3 0 0 0,-5-2-432 0 0,1 4-80 0 0,-1-3-24 0 0,0 5 0 0 0,-2-1 104 0 0,5 3 24 0 0,-5-1 0 0 0,5 3 0 0 0,-1-2-184 0 0,2 5-32 0 0,-1-1-8 0 0,3-2 0 0 0,3 3-96 0 0,-2-1 72 0 0,2-1-72 0 0,2-1 64 0 0,-2 3-64 0 0,5-3 0 0 0,-1 0 0 0 0,6-4 64 0 0,-3 2-128 0 0,2-1-32 0 0,6-4-8 0 0,-4 2 0 0 0,3-3-360 0 0,-2-1-72 0 0,-2-2-8 0 0,2 0-4583 0 0,0 0-921 0 0</inkml:trace>
  <inkml:trace contextRef="#ctx0" brushRef="#br1" timeOffset="46">15986 2612 3224 0 0,'0'0'288'0'0,"0"0"-288"0"0,0 0 0 0 0,0 0 0 0 0,0 0 1760 0 0,0 0 304 0 0,0 0 56 0 0,0 7 16 0 0,0-3-1192 0 0,0 2-240 0 0,0-1-40 0 0,0 4-16 0 0,0-2-152 0 0,-2 1-32 0 0,2-1-8 0 0,0 3-1 0 0,0-4-71 0 0,0 4-24 0 0,2-2 0 0 0,0-1 0 0 0,-2 4-152 0 0,3-1-32 0 0,-1-2-8 0 0,-2 0 0 0 0,2 1-56 0 0,1-1-16 0 0,-1-1 0 0 0,1 0 0 0 0,0 0-96 0 0,2-3 0 0 0,-5-4 0 0 0,0 0 0 0 0,1 3 224 0 0,4 0 32 0 0,-5-3 0 0 0,0 0 0 0 0,7-3-96 0 0,-4 0-8 0 0,3-4-8 0 0,-3 1 0 0 0,2-4-48 0 0,-1 4 0 0 0,-2-5-8 0 0,3 1 0 0 0,-2-1-88 0 0,0 0 0 0 0,0 0 72 0 0,3 1-72 0 0,-5-2 0 0 0,5-3 0 0 0,-4 2 0 0 0,1 1 0 0 0,2 1-136 0 0,-4-2-40 0 0,4 3-8 0 0,-2 1 0 0 0,2 3-520 0 0,-1 1-96 0 0,2 3-32 0 0,-1-2-4087 0 0,1 4-817 0 0</inkml:trace>
  <inkml:trace contextRef="#ctx0" brushRef="#br1" timeOffset="47">17595 2658 12728 0 0,'0'0'560'0'0,"0"0"120"0"0,0 0-544 0 0,0 0-136 0 0,0 0 0 0 0,-5 4 0 0 0,3 0 272 0 0,2 1 24 0 0,-2-1 8 0 0,-2 2 0 0 0,0 0 248 0 0,4 3 55 0 0,0-2 1 0 0,0 4 8 0 0,-1 1-168 0 0,1-1-32 0 0,0-2 0 0 0,1 2-8 0 0,3 0-256 0 0,-4-1-56 0 0,6-2 0 0 0,-1 1-8 0 0,-1-4-88 0 0,3 2-128 0 0,-2-3 32 0 0,2 3 8 0 0,-1-5 216 0 0,5-1 48 0 0,-4-1 8 0 0,2 4 0 0 0,-2-4-296 0 0,-7 0-56 0 0,6-4-16 0 0,0 1 0 0 0,2-1 184 0 0,1-3 0 0 0,0 0 0 0 0,-1-1 0 0 0,-2-2 0 0 0,-4-1 0 0 0,3-2 0 0 0,0 1 0 0 0,1-3 120 0 0,-6 1 56 0 0,0 0 16 0 0,0-2 0 0 0,0 4-192 0 0,-3-1 72 0 0,-6-2-72 0 0,1 3 0 0 0,5-1 72 0 0,-3 4-72 0 0,-6 2 0 0 0,-2-1 72 0 0,-1 0-72 0 0,2 4 0 0 0,1 3 0 0 0,0 1 0 0 0,0 0-80 0 0,0 3 80 0 0,5 2 0 0 0,-3 0-72 0 0,1 5-24 0 0,1-1-8 0 0,3 2 0 0 0,3 2 0 0 0,-2-3-96 0 0,2 4-24 0 0,2-3 0 0 0,2 2 0 0 0,0 1-120 0 0,2 0-24 0 0,0-3-8 0 0</inkml:trace>
  <inkml:trace contextRef="#ctx0" brushRef="#br1" timeOffset="48">11958 2595 10680 0 0,'-16'0'472'0'0,"11"-2"104"0"0,5 2-464 0 0,0 0-112 0 0,0 0 0 0 0,-5-3 0 0 0,-5 1 664 0 0,5-1 104 0 0,5 3 32 0 0,0 0 0 0 0,-4 0-64 0 0,4 0-16 0 0,0 0-1 0 0,0 0 1 0 0,-2 3-432 0 0,-1 4-96 0 0,1-1-8 0 0,2 3-8 0 0,2-2 16 0 0,1 2 0 0 0,-11 1 0 0 0,8-1 0 0 0,5 1-32 0 0,-2 4 0 0 0,-6-4 0 0 0,1 3 0 0 0,2-5-160 0 0,2-1 0 0 0,1 4 0 0 0,3-2 0 0 0,2-2 0 0 0,-4 2 0 0 0,1-6 0 0 0,-1 1 0 0 0,-4-1-96 0 0,6 5-48 0 0,1-5-16 0 0,2-3 0 0 0,-1 4 16 0 0,-1-8 0 0 0,-3 4 0 0 0,6-3 0 0 0,0 0 16 0 0,-4 2 8 0 0,-3-6 0 0 0,2 1 0 0 0,1-1 120 0 0,1 1-72 0 0,-3 1 72 0 0,-3-4-64 0 0,1-1 64 0 0,4 0 0 0 0,-3 0 64 0 0,-3-1-64 0 0,0 1 64 0 0,0-1-64 0 0,3 1 80 0 0,0 1-80 0 0,-6-1 152 0 0,3 1-24 0 0,3 2 0 0 0,-3 0 0 0 0,0 2 184 0 0,0 2 32 0 0,0-4 8 0 0,0 7 0 0 0,0 0-160 0 0,0 0-24 0 0,0 0-8 0 0,0 0 0 0 0,0 0-160 0 0,-3 7 0 0 0,0-1 0 0 0,3 3 0 0 0,-3-2 240 0 0,0 2 16 0 0,6 1 0 0 0,-6 3 0 0 0,0-3-256 0 0,3 2 0 0 0,3-2 0 0 0,0 1 0 0 0,-3 0 0 0 0,0 3 0 0 0,3-5 0 0 0,3 1 0 0 0,-1-2-160 0 0,-2 1-72 0 0,-1-1-24 0 0,2-1 0 0 0,4-4 56 0 0,-4 1 8 0 0,1 0 0 0 0,-1-1 0 0 0,5-3-1336 0 0,-1-3-264 0 0,1-1-47 0 0,1 0-17 0 0</inkml:trace>
  <inkml:trace contextRef="#ctx0" brushRef="#br1" timeOffset="49">13689 2693 6912 0 0,'6'0'608'0'0,"-6"0"-480"0"0,0 0-128 0 0,0 0 0 0 0,0 0 1432 0 0,0 0 264 0 0,0 0 48 0 0,0 0 16 0 0,0 0-1112 0 0,0 0-216 0 0,0 0-48 0 0,0 0 0 0 0,0 0-57 0 0,0 0-7 0 0,1 3 0 0 0,-1 4 0 0 0,4-3-72 0 0,-4 3-24 0 0,-4-1 0 0 0,8 1 0 0 0,-3-4-48 0 0,2 4-16 0 0,-3-1 0 0 0,0 1 0 0 0,0 0-96 0 0,2-1-64 0 0,-2-1 64 0 0,-2 0-64 0 0,2-5 0 0 0,0 0 72 0 0,0 0-72 0 0,0 0 0 0 0,0 0 72 0 0,0 0-72 0 0,0 0 0 0 0,0 0 72 0 0,0 0-72 0 0,0 0 0 0 0,0-6 0 0 0,0 0 64 0 0,-3-2-64 0 0,3 1 0 0 0,0-2 0 0 0,3-1 0 0 0,0-3 0 0 0,3 2 0 0 0,-3 1 0 0 0,3-2 0 0 0,-1 2 144 0 0,2-4 16 0 0,3 4 0 0 0,-4-2 0 0 0,1 3-336 0 0,4 0-64 0 0,-5 1-16 0 0,3 2 0 0 0,-1 1 256 0 0,1 2 0 0 0,-1 0 0 0 0,-8 3 0 0 0,0 0 0 0 0,7 3 0 0 0,-2 2 0 0 0,2 2 0 0 0,-5-4 0 0 0,0 6 0 0 0,1 0 0 0 0,-3 1 0 0 0,2 0 0 0 0,-2 4 104 0 0,0-1-8 0 0,0-2 0 0 0,3-1-160 0 0,-3 1-40 0 0,1 2-8 0 0,3-3 0 0 0,-4 3 112 0 0,5-3 0 0 0,-5-2 0 0 0,6 2 0 0 0,-1-6-384 0 0,-1 2-112 0 0,4 1-16 0 0,-3-4-4255 0 0,7-3-841 0 0</inkml:trace>
  <inkml:trace contextRef="#ctx0" brushRef="#br1" timeOffset="50">11358 2714 10736 0 0,'0'0'480'0'0,"0"0"96"0"0,0 0-464 0 0,0 0-112 0 0,0 0 0 0 0,7 0 0 0 0,-7 0 176 0 0,7 0 16 0 0,2-2 0 0 0,-4 0 0 0 0,3-1 192 0 0,1 3 48 0 0,-1-4 8 0 0,1 3 0 0 0,3-4-56 0 0,-3 1 0 0 0,-3-2-8 0 0,5 2 0 0 0,0-3-248 0 0,-1 3-56 0 0,0-2-8 0 0,-3-1 0 0 0,0-1-64 0 0,-2 2 0 0 0,-5-4 0 0 0,6 5 64 0 0,-2 1 32 0 0,-3-2-1 0 0,-1 2 1 0 0,-1-1 0 0 0,-4 1 56 0 0,0 0 8 0 0,0 2 8 0 0,1 2 0 0 0,-6-3 48 0 0,0 3 8 0 0,0 0 0 0 0,2 0 0 0 0,-2 3 0 0 0,-3 2 8 0 0,3-1 0 0 0,0 2 0 0 0,-2-1-16 0 0,3 4-8 0 0,-3-4 0 0 0,2 7 0 0 0,0-4-56 0 0,3 3-16 0 0,0-1 0 0 0,3 1 0 0 0,-2 2-40 0 0,6-1 0 0 0,0-1-8 0 0,0 2 0 0 0,0-1-24 0 0,4 1 0 0 0,0-3 0 0 0,3-2 0 0 0,1 1-64 0 0,0-1 0 0 0,3-4 0 0 0,0 0 0 0 0,1 1 0 0 0,2 0 0 0 0,1-1 0 0 0,-3-2 0 0 0,6-2-472 0 0,-4-2-32 0 0,-1 2-8 0 0,-2-4-4791 0 0,5 1-961 0 0</inkml:trace>
  <inkml:trace contextRef="#ctx0" brushRef="#br1" timeOffset="51">14966 2645 10536 0 0,'0'0'464'0'0,"0"0"104"0"0,0 0-456 0 0,0 0-112 0 0,5-3 0 0 0,-5 3 0 0 0,0 0 288 0 0,0 0 32 0 0,0 0 0 0 0,0 0 8 0 0,0 0 120 0 0,2 3 32 0 0,-2-3 0 0 0,2 8 0 0 0,1 1-304 0 0,-3-2-56 0 0,0 0-16 0 0,0 0 0 0 0,0 4 248 0 0,-3-5 40 0 0,1 2 15 0 0,0-2 1 0 0,-2 1-248 0 0,4 0-40 0 0,0-1-16 0 0,-1-2 0 0 0,1-4-104 0 0,-2 5 0 0 0,2-5 0 0 0,0 0 0 0 0,0 0 0 0 0,0 0 0 0 0,0 0 0 0 0,0 0 0 0 0,0 0 0 0 0,0 0 0 0 0,0 0 0 0 0,3-6 0 0 0,1-2 192 0 0,0 0 24 0 0,1 1 0 0 0,-1-1 0 0 0,1-1 8 0 0,1-1 0 0 0,-3-1 0 0 0,3 2 0 0 0,-3 0-128 0 0,6-2-16 0 0,-3 2-8 0 0,1 2 0 0 0,-2 0-72 0 0,2 1 0 0 0,2-1 0 0 0,0 4 0 0 0,-5 1 256 0 0,2 0 32 0 0,2 4 0 0 0,1 0 8 0 0,-2 1-64 0 0,0 3-8 0 0,-1-1-8 0 0,0 1 0 0 0,4 4-216 0 0,-6-1 0 0 0,-1 2 0 0 0,-1 0 0 0 0,1 1-120 0 0,-2 1-64 0 0,4 1-8 0 0,-5 2-8 0 0,0-2 80 0 0,0-1 24 0 0,0 0 0 0 0,0 1 0 0 0,0-2-1208 0 0,0-2-232 0 0,9 15-55 0 0,-8-13-9 0 0</inkml:trace>
  <inkml:trace contextRef="#ctx0" brushRef="#br1" timeOffset="52">13089 2609 12528 0 0,'0'0'272'0'0,"0"0"56"0"0,0 0 16 0 0,0 0 8 0 0,0 0-280 0 0,6 3-72 0 0,-6-3 0 0 0,9 4 0 0 0,2-4 0 0 0,-1 0 0 0 0,1 3 0 0 0,5-3 0 0 0,-3 0 0 0 0,4 0 0 0 0,-2 0 0 0 0,3 0-88 0 0,0 0-136 0 0,2 0-24 0 0,-1 0-8 0 0,-1 0-5000 0 0</inkml:trace>
  <inkml:trace contextRef="#ctx0" brushRef="#br1" timeOffset="53">13427 2610 11600 0 0,'0'0'512'0'0,"0"0"112"0"0,0 0-496 0 0,0 0-128 0 0,0 0 0 0 0,-4 1 0 0 0,-1 5 296 0 0,3-3 40 0 0,-2 4 8 0 0,1-3 0 0 0,0 1 32 0 0,0 4 8 0 0,1-3 0 0 0,1 5 0 0 0,-5-4-128 0 0,3 0-32 0 0,3 2 0 0 0,0 0-1 0 0,0 0 81 0 0,0 2 16 0 0,0 1 0 0 0,0-1 0 0 0,5-2-200 0 0,-1-2-40 0 0,-1 1-8 0 0,3 0 0 0 0,1-2-72 0 0,0 1 0 0 0,-5-3 0 0 0,5-1 0 0 0,1 0 0 0 0,-2-3-136 0 0,1 0 32 0 0,1-3 8 0 0,-1 3 96 0 0,-1-5-88 0 0,3 1 88 0 0,-5-2-80 0 0,2 0 80 0 0,0-4 0 0 0,-1 3 0 0 0,-1-1 0 0 0,1-1 0 0 0,0-2 0 0 0,0 1 0 0 0,-5 0 0 0 0,4-4 80 0 0,-2 4-16 0 0,3 2-64 0 0,-3-1 96 0 0,-2-2 128 0 0,0 5 32 0 0,0-3 0 0 0,3 5 0 0 0,-3 4 64 0 0,0 0 24 0 0,0 0 0 0 0,0 0 0 0 0,0 0-128 0 0,0 0-24 0 0,0 0-8 0 0,0 0 0 0 0,0 0-120 0 0,0 0-64 0 0,-3 9 64 0 0,3-1-64 0 0,0 1 0 0 0,-2 2 64 0 0,2-1-64 0 0,0 0 0 0 0,0 4 0 0 0,0-4 0 0 0,2 0 0 0 0,-2 1 0 0 0,0 1 0 0 0,0-1-80 0 0,3 0 8 0 0,-2-1 0 0 0,3-2-336 0 0,-3-2-64 0 0,5 1-8 0 0,-3-2-4839 0 0,3 2-969 0 0</inkml:trace>
  <inkml:trace contextRef="#ctx0" brushRef="#br1" timeOffset="54">17123 2613 13104 0 0,'0'0'576'0'0,"0"0"128"0"0,0 0-568 0 0,0 0-136 0 0,0 0 0 0 0,0 0 0 0 0,0 0 192 0 0,8 0 0 0 0,-3 3 8 0 0,2-3 0 0 0,-1 0-200 0 0,5 0 0 0 0,-2 1 0 0 0,0 2 0 0 0,3-2 0 0 0,1-1 0 0 0,-1 3 0 0 0,-1-3 0 0 0,3 2 88 0 0,-3-2-24 0 0,3 0-64 0 0,2 2 96 0 0,0-2-96 0 0,-5 0-64 0 0,-2 0 64 0 0,5 0-104 0 0,-3 2-408 0 0,1-2-88 0 0,-3 0-8 0 0,1 0-8 0 0,-5 0 168 0 0,5 0 32 0 0,-5 0 0 0 0,0 0 8 0 0,-5 0 736 0 0,0 0 152 0 0,0 0 24 0 0,5-2 8 0 0,-5 2-160 0 0,0 0-32 0 0,6-2-8 0 0,-6 2 0 0 0,3-2 320 0 0,-3 2 64 0 0,0 0 7 0 0,0 0 9 0 0,0 0-328 0 0,0 0-64 0 0,0 0-8 0 0,6 6-8 0 0,-5-1-80 0 0,1 4-8 0 0,-2-2-8 0 0,0 4 0 0 0,0-1-208 0 0,0 0 0 0 0,0 1 0 0 0,0 2 0 0 0,0-1 336 0 0,0-2 24 0 0,0 5 8 0 0,0-5 0 0 0,0 5-176 0 0,0-8-40 0 0,0 2-8 0 0,6-4 0 0 0,-5 2-144 0 0,5 1 0 0 0,-4-6 0 0 0,1 3 0 0 0,2-2-384 0 0,-5-3-96 0 0,0 0-32 0 0,0 0-4911 0 0,6-3-985 0 0</inkml:trace>
  <inkml:trace contextRef="#ctx0" brushRef="#br1" timeOffset="55">17837 2637 9648 0 0,'0'0'208'0'0,"0"0"48"0"0,0 0 0 0 0,0 0 24 0 0,0 7-280 0 0,0-3 0 0 0,0 2 0 0 0,0 1 0 0 0,4 0 576 0 0,-4 0 56 0 0,0 4 8 0 0,0-2 8 0 0,2-2-104 0 0,-2 2-32 0 0,-2 2 0 0 0,2-3 0 0 0,2-2-64 0 0,1 1-8 0 0,-3 2-9 0 0,0-4 1 0 0,-3 1-200 0 0,3-6-40 0 0,3 5 0 0 0,-3-5-8 0 0,0 0-56 0 0,0 0-16 0 0,0 0 0 0 0,0 0 0 0 0,0 0 48 0 0,2-5 0 0 0,3 2 8 0 0,-4-1 0 0 0,2 0-8 0 0,2-3 0 0 0,-2 1 0 0 0,2-3 0 0 0,2 1-160 0 0,-2-1 0 0 0,0-2 0 0 0,-1 1-64 0 0,0 2 424 0 0,3-2 88 0 0,0 1 24 0 0,1 1 0 0 0,-4-1-320 0 0,4 1-64 0 0,-2 2-16 0 0,-1 2 0 0 0,-5 4-72 0 0,4-5 0 0 0,4 0 0 0 0,-1 4 0 0 0,-7 1 0 0 0,5 1 0 0 0,0 2 0 0 0,2 1 0 0 0,-2 0-64 0 0,-1 0 64 0 0,-2 1 0 0 0,1 3 0 0 0,-1 1-64 0 0,3-1 64 0 0,-3 1-80 0 0,1 1 80 0 0,-1-2 0 0 0,0 2 0 0 0,-2 1 0 0 0,4 1 80 0 0,-3-2-664 0 0,3-2-136 0 0,1 1-24 0 0,0-1-4535 0 0,-2 0-913 0 0</inkml:trace>
  <inkml:trace contextRef="#ctx0" brushRef="#br1" timeOffset="56">16315 2635 11976 0 0,'0'0'528'0'0,"0"0"112"0"0,0 0-512 0 0,0 0-128 0 0,-6 0 0 0 0,-1-1 0 0 0,3 1 504 0 0,-1 0 72 0 0,-2 0 8 0 0,0 0 8 0 0,2 1 112 0 0,-3 5 31 0 0,-1-3 1 0 0,0 4 0 0 0,-5 1-264 0 0,1-1-56 0 0,1 2 0 0 0,1-2-8 0 0,1 2-224 0 0,4-1-48 0 0,-2 2-8 0 0,5 1 0 0 0,2-1-32 0 0,1 3-16 0 0,0-4 0 0 0,1 2 0 0 0,2 1-80 0 0,2-3 0 0 0,3-2 0 0 0,-2 0 0 0 0,5-7-80 0 0,-6 2 80 0 0,0 2 0 0 0,2-4-72 0 0,1 0-24 0 0,1 0 0 0 0,-1-4 0 0 0,1-1 0 0 0,-3 1 96 0 0,3-2-96 0 0,-4-4 96 0 0,4 2-96 0 0,-7-2 32 0 0,3 3 0 0 0,-1-4 0 0 0,1 0 0 0 0,-3 1 64 0 0,-2-1 88 0 0,0 3-24 0 0,0-2 0 0 0,2 1-64 0 0,-2 0 0 0 0,-2 4 0 0 0,2 0 0 0 0,0-1 0 0 0,0 6 64 0 0,0 0-64 0 0,0 0 64 0 0,0 0 0 0 0,0 0 0 0 0,0 0 0 0 0,0 0 0 0 0,0 0-64 0 0,-2 6 0 0 0,0 4-96 0 0,2-5 96 0 0,0 4 0 0 0,0 1 0 0 0,2 0 0 0 0,-2 1 0 0 0,2 0 0 0 0,0-1 0 0 0,1 0-72 0 0,3 0 72 0 0,-4 1-872 0 0,2 0-120 0 0,1-2-32 0 0,-1-2-6127 0 0</inkml:trace>
  <inkml:trace contextRef="#ctx0" brushRef="#br1" timeOffset="57">17071 2666 12440 0 0,'0'0'1104'0'0,"-1"-4"-880"0"0,-1 0-224 0 0,0-1 0 0 0,2 5 352 0 0,-7-2 24 0 0,3-2 8 0 0,-1 2 0 0 0,1-1 96 0 0,-3 2 32 0 0,-2 1-1 0 0,0 0 1 0 0,-3 1-216 0 0,3 2-40 0 0,-2 3 0 0 0,2-2-8 0 0,-3 3 8 0 0,3-1 8 0 0,-4 2 0 0 0,4 3 0 0 0,0-1 48 0 0,0 0 8 0 0,1-1 0 0 0,3 2 0 0 0,1 2-248 0 0,1-3-72 0 0,1 1 0 0 0,2-1 0 0 0,0 1 0 0 0,2-4 0 0 0,3 0 0 0 0,-1 1 0 0 0,2-1-272 0 0,1-4-32 0 0,1 1-8 0 0,0-4 0 0 0,-1 0 192 0 0,0 0 40 0 0,1-4 8 0 0,1 4 0 0 0,-1-3-296 0 0,3 1-56 0 0,-5-3-16 0 0,2-3 0 0 0,-3 0 336 0 0,1-1 104 0 0,-2 1 0 0 0,6-5-80 0 0,-6 3 80 0 0,-2-1 0 0 0,0 0 0 0 0,3-1 0 0 0,-3 1 192 0 0,-2 1 8 0 0,2 2 0 0 0,-2-1 0 0 0,3 4 40 0 0,0 0 8 0 0,-3 1 0 0 0,0 4 0 0 0,1-4-120 0 0,-1 4-32 0 0,0 0 0 0 0,0 0 0 0 0,0 0-96 0 0,0 0 0 0 0,0 6 0 0 0,0 1 0 0 0,0 0 0 0 0,0 2 64 0 0,3 1 0 0 0,-1 0 8 0 0,-2 1-72 0 0,0-1-96 0 0,0 6 16 0 0,0-7 8 0 0,2 6 72 0 0,-2-8 64 0 0,2 4-64 0 0,1-2 88 0 0,1 0-512 0 0,-2-2-104 0 0,1 0-16 0 0</inkml:trace>
  <inkml:trace contextRef="#ctx0" brushRef="#br1" timeOffset="58">16660 2672 12840 0 0,'0'0'280'0'0,"-2"-6"56"0"0,2 6 16 0 0,2-1 16 0 0,-2-4-296 0 0,0 0-72 0 0,0 5 0 0 0,0-4 0 0 0,4 0 232 0 0,-4 4 32 0 0,0 0 8 0 0,0 0 0 0 0,0 0 152 0 0,0 0 32 0 0,0 0 7 0 0,0 0 1 0 0,0 0-240 0 0,-4 6-40 0 0,2 1-16 0 0,-1-1 0 0 0,3 4-8 0 0,0 1-8 0 0,0-1 0 0 0,0 1 0 0 0,-6-1-88 0 0,6 3-64 0 0,2 0 72 0 0,-2-4-72 0 0,0 2 64 0 0,4-1-64 0 0,-4-2 0 0 0,3-1 0 0 0,3-1 0 0 0,-5-1 0 0 0,5-1 0 0 0,-3 1 0 0 0,-3-5 0 0 0,8 0 0 0 0,-1 2 0 0 0,0-2 0 0 0,2 3 0 0 0,-3-6 0 0 0,-1-1 0 0 0,-1 1 0 0 0,2-2 160 0 0,2-2 32 0 0,-3-1 0 0 0,1-2 8 0 0,-5 0-280 0 0,4-1-56 0 0,-3 4-16 0 0,3-3 0 0 0,-1 1 248 0 0,-4-1 40 0 0,0 1 16 0 0,4-2 0 0 0,-3 1-152 0 0,1 4 0 0 0,1 1 0 0 0,0 1 0 0 0,-3-2 440 0 0,0 6 56 0 0,0 0 16 0 0,0 0 0 0 0,0 0-416 0 0,0 0-96 0 0,0 0 0 0 0,0 0 0 0 0,2 6 0 0 0,-2-2 0 0 0,2 3 0 0 0,-2-1 0 0 0,0 2 0 0 0,0 3 0 0 0,0-2 0 0 0,0 1 0 0 0,0 0 0 0 0,0-1 0 0 0,0-2 0 0 0,0 1 0 0 0,0 2 0 0 0,3 1 0 0 0,-3-4 0 0 0,2-1 0 0 0,-2-1-384 0 0,0 4-104 0 0,3-4-24 0 0,-2 1 0 0 0,-1-6-816 0 0,5 5-168 0 0,0 7-31 0 0,-5-12-9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11T18:23:19.256"/>
    </inkml:context>
    <inkml:brush xml:id="br0">
      <inkml:brushProperty name="width" value="0.05" units="cm"/>
      <inkml:brushProperty name="height" value="0.05" units="cm"/>
      <inkml:brushProperty name="color" value="#333333"/>
      <inkml:brushProperty name="fitToCurve" value="1"/>
    </inkml:brush>
  </inkml:definitions>
  <inkml:trace contextRef="#ctx0" brushRef="#br0">14253 3788 5528 0 0,'0'0'488'0'0,"0"0"-392"0"0,-2 5-96 0 0,-3-1 0 0 0,0 0 480 0 0,-3 1 64 0 0,-1-1 24 0 0,2 3 0 0 0,0-2-56 0 0,-2 2 0 0 0,1-1-8 0 0,1 2 0 0 0,1-3-328 0 0,-2 1-64 0 0,1 0-16 0 0,2-1 0 0 0,4 2 192 0 0,-7-3 32 0 0,3 1 0 0 0,5-5 8 0 0,0 2-120 0 0,0-2-24 0 0,0 0-8 0 0,0 0 0 0 0,0 0 80 0 0,0 0 8 0 0,0 0 8 0 0,0 0 0 0 0,0-4-96 0 0,3-3-16 0 0,2 4-8 0 0,0-4 0 0 0,-4 1 8 0 0,7-2 8 0 0,0 3 0 0 0,0-5 0 0 0,0 1 24 0 0,-2 3 0 0 0,2-2 0 0 0,-2 2 0 0 0,2 1 64 0 0,-1-1 23 0 0,-2 1 1 0 0,2 3 0 0 0,0-3 72 0 0,-2 0 8 0 0,-1 4 8 0 0,-1-3 0 0 0,2 0-88 0 0,-1 4-24 0 0,-4 0 0 0 0,7-1 0 0 0,-2 1-88 0 0,3 0-16 0 0,-4 0-8 0 0,3 1 0 0 0,-7-1-40 0 0,5 4-8 0 0,6 0 0 0 0,-4-2 0 0 0,-2 2 0 0 0,3 7-8 0 0,1-4 0 0 0,1 0 0 0 0,-2-2-16 0 0,1 2 0 0 0,-1 2 0 0 0,1-1 0 0 0,4 0-72 0 0,-6-2 0 0 0,0 1 72 0 0,0 2-72 0 0,-1-2-104 0 0,3-3-56 0 0,-3 1-16 0 0</inkml:trace>
  <inkml:trace contextRef="#ctx0" brushRef="#br0" timeOffset="1">14357 3860 9216 0 0,'0'0'408'0'0,"2"-4"80"0"0,-2 1-392 0 0,0-5-96 0 0,0 8 0 0 0,0 0 0 0 0,0 0 480 0 0,0 0 64 0 0,0 0 24 0 0,0 0 0 0 0,0 0-104 0 0,0 0-16 0 0,0 9-8 0 0,0-1 0 0 0,-2 2-184 0 0,4 6-32 0 0,-2 2 0 0 0,0 0-8 0 0,0-2-56 0 0,0 2 0 0 0,0 0-8 0 0,2 4 0 0 0,-4-4-40 0 0,2 1-8 0 0,0 0 0 0 0,2-2 0 0 0,3 0-104 0 0,-1-2 72 0 0,-4 2-72 0 0,4-1 64 0 0,0-2-64 0 0,-2-1 0 0 0,1 1 0 0 0,0-3 0 0 0,-2 0 0 0 0,-1 1-128 0 0,2-1 32 0 0,-2-2-4192 0 0,0-1-848 0 0</inkml:trace>
  <inkml:trace contextRef="#ctx0" brushRef="#br0" timeOffset="2">14215 3913 4144 0 0,'2'-11'184'0'0,"1"8"40"0"0,-3-4-224 0 0,2 2 0 0 0,-2-5 0 0 0,2 3 0 0 0,1 2 1488 0 0,2-2 256 0 0,-4 3 48 0 0,-1 2 16 0 0,6-4-896 0 0,-6 6-176 0 0,0 0-40 0 0,0 0-8 0 0,0 0-224 0 0,0 0-48 0 0,2 7 0 0 0,-1 1-8 0 0,-1 5-216 0 0,0 1-33 0 0,0 0-15 0 0,0 2 0 0 0,-1 2-144 0 0,1 4 80 0 0,0 1-80 0 0,0 0 64 0 0,0 1-64 0 0,-2-3 0 0 0,2 4 0 0 0,0-3 64 0 0,0-1-64 0 0,0 3 0 0 0,0-6 0 0 0,2 3 0 0 0,-1-4 0 0 0,-1 0 0 0 0,4 0-96 0 0,-4-2 96 0 0,2-2-448 0 0,1 2-31 0 0,-1-7-9 0 0,-2 0-5752 0 0</inkml:trace>
  <inkml:trace contextRef="#ctx0" brushRef="#br0" timeOffset="3">14185 4204 8288 0 0,'0'0'736'0'0,"0"0"-584"0"0,0 0-152 0 0,0 0 0 0 0,3-2 512 0 0,-3 2 80 0 0,0 0 16 0 0,0 0 0 0 0,0 0-192 0 0,0 0-32 0 0,3 3 0 0 0,-3 1-8 0 0,0 3-56 0 0,1 2 0 0 0,3-1-8 0 0,-3 1 0 0 0,-1 1-144 0 0,3 1-24 0 0,-3-1-8 0 0,5 0 0 0 0,-3-1-8 0 0,2-4 0 0 0,-1 8 0 0 0,-1-6 0 0 0,3-2-40 0 0,2 4-16 0 0,-3-3 0 0 0,4 4 0 0 0,-1-6 40 0 0,3-1 8 0 0,-3 1 0 0 0,0-3 0 0 0,0-1-120 0 0,1 3 72 0 0,-2-3-72 0 0,1-3 64 0 0,1-2 55 0 0,-2 2 9 0 0,1-4 0 0 0,3 0 0 0 0,-4 1 128 0 0,1-3 24 0 0,4 2 8 0 0,-5-1 0 0 0,3-2-168 0 0,-1-1-32 0 0,-2 1-8 0 0,3-1 0 0 0,-2 2 16 0 0,-3-2 0 0 0,1 1 0 0 0,2 0 0 0 0,-2 1-96 0 0,1 1 0 0 0,-6-1 0 0 0,5 3 0 0 0,-5 0-352 0 0,0 0-96 0 0,4-1-8 0 0,-4 1-6567 0 0</inkml:trace>
  <inkml:trace contextRef="#ctx0" brushRef="#br0" timeOffset="4">15344 5243 13360 0 0,'-11'0'592'0'0,"11"0"120"0"0,0 0-568 0 0,0 0-144 0 0,0 0 0 0 0,0 0 0 0 0,0 0 184 0 0,8 2 8 0 0,0 1 0 0 0,-1 1 0 0 0,4-3-32 0 0,2 1-8 0 0,-3-2 0 0 0,5 0 0 0 0,2 0 231 0 0,3-2 57 0 0,0 1 8 0 0,3-3 0 0 0,1-1 48 0 0,-3 3 16 0 0,1-3 0 0 0,-1 1 0 0 0,2 2-432 0 0,1-1-80 0 0,-3 1 0 0 0,-1-1 0 0 0,-1 0-88 0 0,-1 1 88 0 0,-3 2-104 0 0,-1 0 40 0 0,0 0-776 0 0,-3 0-152 0 0,2 2-32 0 0,-3 1-5847 0 0</inkml:trace>
  <inkml:trace contextRef="#ctx0" brushRef="#br0" timeOffset="5">15578 5248 9672 0 0,'0'0'864'0'0,"-2"-2"-696"0"0,2-7-168 0 0,0 7 0 0 0,0-1 736 0 0,0 3 120 0 0,0 0 16 0 0,0 0 8 0 0,0 0-144 0 0,0 0-24 0 0,0 0-8 0 0,-5 3-1 0 0,-1-1-167 0 0,2 7-40 0 0,0 0-8 0 0,3 2 0 0 0,-4 3-152 0 0,2 1-32 0 0,0 3-8 0 0,3-1 0 0 0,0 5-112 0 0,0-1-24 0 0,0 0-8 0 0,0 0 0 0 0,3 2-72 0 0,0 1-16 0 0,-2-3 0 0 0,3 2 0 0 0,0-5-64 0 0,1 2 0 0 0,-1 0 0 0 0,0-5 64 0 0,1 2-64 0 0,0-3 0 0 0,1 1 0 0 0,-3-5 0 0 0,0 1 0 0 0,2-6 0 0 0,-5 1 0 0 0,-2-2 0 0 0,-1 0-168 0 0,3-4-56 0 0,0 0 0 0 0,0 0-8 0 0,3-4-808 0 0,-1-5-160 0 0,-2 3-32 0 0,0-5-5615 0 0</inkml:trace>
  <inkml:trace contextRef="#ctx0" brushRef="#br0" timeOffset="6">17149 5287 13824 0 0,'0'0'304'0'0,"2"-7"64"0"0,-6 1 16 0 0,-1 0 0 0 0,5 0-312 0 0,-5 0-72 0 0,-4 2 0 0 0,-1 0 0 0 0,0-1 424 0 0,1 4 72 0 0,-2-4 15 0 0,-1 5 1 0 0,-2 0-320 0 0,5 0-56 0 0,2 5-8 0 0,-3-1-8 0 0,-4 2 200 0 0,5 1 32 0 0,2 0 16 0 0,-1 4 0 0 0,1-1-104 0 0,1 2-16 0 0,1 5-8 0 0,0-3 0 0 0,5 2-112 0 0,-3 4-32 0 0,-1-2 0 0 0,1 2 0 0 0,3 1 64 0 0,0 3 0 0 0,-2-3 8 0 0,-1 1 0 0 0,3 3-72 0 0,0-3-8 0 0,0-3-8 0 0,0 2 0 0 0,-3 0-80 0 0,3-4 0 0 0,3 1 0 0 0,0-5 0 0 0,-6 3 112 0 0,3-5-16 0 0,5-1-8 0 0,-2 0 0 0 0,-1-2-400 0 0,-2-1-72 0 0,2-1-24 0 0,1-2 0 0 0,2 0-904 0 0,-5-4-176 0 0,0 0-39 0 0,0 0-9 0 0</inkml:trace>
  <inkml:trace contextRef="#ctx0" brushRef="#br0" timeOffset="7">12795 5268 12440 0 0,'-7'-5'544'0'0,"7"5"128"0"0,0-5-544 0 0,0 5-128 0 0,0 0 0 0 0,0 0 0 0 0,0 0 512 0 0,0 0 64 0 0,-4 5 24 0 0,1-1 0 0 0,-3 2-320 0 0,4 4-65 0 0,-2 0-15 0 0,0 1 0 0 0,0 4 88 0 0,2 2 24 0 0,-3 3 0 0 0,3-1 0 0 0,-2 2-96 0 0,1 1-24 0 0,-2 0 0 0 0,3-1 0 0 0,2-2 56 0 0,-3 2 8 0 0,0-3 0 0 0,3 4 0 0 0,3-6-168 0 0,-3 4-88 0 0,0-2 96 0 0,3-1-96 0 0,2-2 0 0 0,-3-1 0 0 0,1-3 0 0 0,1 1-96 0 0,1-1-592 0 0,-3-2-112 0 0,3-5-32 0 0,0 3-6359 0 0</inkml:trace>
  <inkml:trace contextRef="#ctx0" brushRef="#br0" timeOffset="8">12434 5273 14368 0 0,'0'0'320'0'0,"0"-5"64"0"0,0 4 8 0 0,0 1 8 0 0,0 0-320 0 0,0 0-80 0 0,0 0 0 0 0,0 0 0 0 0,-5-1 168 0 0,5 1 24 0 0,-4 1-1 0 0,-1 5 1 0 0,-1 1 96 0 0,1 1 16 0 0,1 2 8 0 0,2 5 0 0 0,-3-5-152 0 0,3 5-24 0 0,-1 3-8 0 0,-1-2 0 0 0,4 2-32 0 0,-3 0 0 0 0,3 4-8 0 0,0-4 0 0 0,0-1-88 0 0,0 3 0 0 0,3-4 72 0 0,-3 2-72 0 0,2 0 0 0 0,0-3 64 0 0,-2 1-64 0 0,3-4 0 0 0,-1 3 0 0 0,3-4 0 0 0,-5-3 0 0 0,2-2 64 0 0,2 1-64 0 0,-1-3 64 0 0,-3-4-64 0 0,0 0 64 0 0,0 0-64 0 0,5-2 0 0 0,-1-3 0 0 0,1 1 0 0 0,1-2 160 0 0,-2-2-8 0 0,1 0 0 0 0,0-1 0 0 0,1-2 24 0 0,-1 2 8 0 0,-1-1 0 0 0,4 3 0 0 0,-2 1-24 0 0,1-2-8 0 0,1 3 0 0 0,0-2 0 0 0,-2 4-88 0 0,2 3-64 0 0,-2-4 96 0 0,1 2-96 0 0,1 2 72 0 0,-1 0-72 0 0,0 6 0 0 0,2-3 72 0 0,0 4-72 0 0,-4-2 0 0 0,0 3 0 0 0,0 3 0 0 0,0-1 0 0 0,-1 0 0 0 0,-1 0 0 0 0,-1 3 0 0 0,1-1 0 0 0,-3 0 0 0 0,0-2 0 0 0,-3 2 0 0 0,1-1 0 0 0,-4-1 0 0 0,3-2 0 0 0,-1 1 0 0 0,-5-1 0 0 0,4-4 0 0 0,-6 1 0 0 0,2-1 0 0 0,0 0 0 0 0,-5-4-136 0 0,5 0 16 0 0,-5-3 8 0 0,1 2 176 0 0,2-3 32 0 0,-5-1 0 0 0,4 0 8 0 0,-1-2-104 0 0,0-2-120 0 0,1 1 24 0 0,1 2 8 0 0,2-3-80 0 0,-1 3-24 0 0,1 0 0 0 0,4 0 0 0 0,0-1-312 0 0,3 4-64 0 0,2 3-8 0 0,2-5-4495 0 0,0 2-897 0 0</inkml:trace>
  <inkml:trace contextRef="#ctx0" brushRef="#br0" timeOffset="9">12022 5291 11256 0 0,'-8'-2'496'0'0,"8"2"112"0"0,-5 0-488 0 0,1 0-120 0 0,-1 2 0 0 0,1 2 0 0 0,1-1 304 0 0,-2 3 40 0 0,-1-1 8 0 0,-1 6 0 0 0,-1-2-16 0 0,-1 1 0 0 0,1 3 0 0 0,0 1 0 0 0,3 1-80 0 0,-3 2-8 0 0,0 3-8 0 0,5 0 0 0 0,-3 4-120 0 0,4-3-24 0 0,-5 2-9 0 0,7 2 1 0 0,0 1-88 0 0,5-3 80 0 0,-1 4-80 0 0,4-4 80 0 0,-1-1-80 0 0,4 1 96 0 0,1-5-96 0 0,2-4 96 0 0,4 2-96 0 0,2-3-88 0 0,1-8 24 0 0,-1 1 0 0 0,0-3-16 0 0,3-3 0 0 0,-5-4 0 0 0,3-3 1 0 0,1-2 79 0 0,-6-1-96 0 0,2-1 96 0 0,-3-3-96 0 0,2-6 96 0 0,-2 2 0 0 0,-4-4 0 0 0,1 0 0 0 0,-3-2 0 0 0,-1-1 72 0 0,-1 0-8 0 0,-5 0-64 0 0,-2 0 223 0 0,-2-2-15 0 0,-1 1 0 0 0,-1 3 0 0 0,-6-2 40 0 0,-1 3 8 0 0,1 3 0 0 0,1 2 0 0 0,-3 3-96 0 0,-3 3-24 0 0,0 1 0 0 0,-1-1 0 0 0,2 5-24 0 0,-2 2-8 0 0,0-1 0 0 0,-2 4 0 0 0,-2 1-104 0 0,4 0 0 0 0,0 5-96 0 0,2-4 96 0 0,5 3 0 0 0,0 5 0 0 0,-4-1 64 0 0,4 1-64 0 0,0 0-112 0 0,4 1-72 0 0,1 3-8 0 0,1 1-8 0 0,3-1-536 0 0,3 1-96 0 0,3 3-31 0 0,4-3-1 0 0</inkml:trace>
  <inkml:trace contextRef="#ctx0" brushRef="#br0" timeOffset="10">12920 5390 3680 0 0,'-7'-7'160'0'0,"7"7"40"0"0,0-2-200 0 0,0 2 0 0 0,-2-4 0 0 0,2 4 0 0 0,0 0 2200 0 0,0 0 392 0 0,0 0 88 0 0,0 0 8 0 0,-4 0-1928 0 0,4 0-392 0 0,0 0-80 0 0,0 0-8 0 0,0 0-184 0 0,0 0-96 0 0,0 0 96 0 0,4 6-96 0 0,3-1 0 0 0,-5-2-136 0 0,3 3 8 0 0,1-3-6216 0 0</inkml:trace>
  <inkml:trace contextRef="#ctx0" brushRef="#br0" timeOffset="11">13401 5539 11520 0 0,'0'0'512'0'0,"0"0"96"0"0,0 0-480 0 0,0 0-128 0 0,0 0 0 0 0,0 0 0 0 0,0 0 832 0 0,0 0 152 0 0,0 0 24 0 0,0 0 7 0 0,0 0-183 0 0,5 7-40 0 0,-3 0-8 0 0,0 0 0 0 0,-2 2-416 0 0,0 1-80 0 0,0 0-24 0 0,0 1 0 0 0,0-1-8 0 0,0 1-8 0 0,0 0 0 0 0,4-1 0 0 0,-3-1-248 0 0,2-1-120 0 0,-1 1 16 0 0,1-2 0 0 0,-2 0 40 0 0,2 0 64 0 0,-3-7-104 0 0,4 6 40 0 0,1-2-440 0 0,-5-4-80 0 0,0 0-24 0 0,0 0-4735 0 0,0 0-945 0 0</inkml:trace>
  <inkml:trace contextRef="#ctx0" brushRef="#br0" timeOffset="12">13404 5406 14336 0 0,'-7'-7'640'0'0,"7"7"128"0"0,-2-2-616 0 0,2 2-152 0 0,0 0 0 0 0,0 0 0 0 0,0 0 72 0 0,0 0-8 0 0,0 0-64 0 0,0 0 96 0 0,0 0-96 0 0,0 0 0 0 0,0 0 64 0 0,7 0-64 0 0,-3 2-224 0 0,1 3-64 0 0,2-1-8 0 0</inkml:trace>
  <inkml:trace contextRef="#ctx0" brushRef="#br0" timeOffset="13">14303 5438 11600 0 0,'0'0'512'0'0,"0"-2"112"0"0,-3 2-496 0 0,1-2-128 0 0,-3-1 0 0 0,3 3 0 0 0,-3 0 280 0 0,1 0 32 0 0,-5 3 8 0 0,3-3 0 0 0,-2 2 152 0 0,2 2 32 0 0,1-2 8 0 0,-5 2 0 0 0,1 2-57 0 0,-1 1-7 0 0,3-1 0 0 0,0 1 0 0 0,0 1-256 0 0,1-2-48 0 0,3 5-16 0 0,0-6 0 0 0,3-5 32 0 0,0 0 0 0 0,0 8 0 0 0,5-1 0 0 0,0-1-80 0 0,2 2-16 0 0,0-2 0 0 0,2 1 0 0 0,-2-2 64 0 0,4 3 16 0 0,-2-1 0 0 0,3-2 0 0 0,-3 0-144 0 0,2 0 0 0 0,2 1 64 0 0,-4 1-64 0 0,0-1 0 0 0,1-1 0 0 0,-1 2 0 0 0,0 0 0 0 0,-1 1-72 0 0,-1-3-48 0 0,-2 0-8 0 0,-1 1 0 0 0,-1 1 128 0 0,-3 0 0 0 0,0-3 0 0 0,0 2 0 0 0,-3-1 0 0 0,-1-1 0 0 0,-3 0 96 0 0,0 0-96 0 0,-2-2 216 0 0,0 0-16 0 0,-2 1 0 0 0,0-3 0 0 0,-1 2-104 0 0,-3 0-32 0 0,3-2 0 0 0,-2 0 0 0 0,1-2-64 0 0,-1 2 0 0 0,1-2 0 0 0,1 2-88 0 0,0-3-1224 0 0,6 1-256 0 0</inkml:trace>
  <inkml:trace contextRef="#ctx0" brushRef="#br0" timeOffset="14">16707 5446 2760 0 0,'0'0'120'0'0,"-2"-2"32"0"0,-7 0-152 0 0,5 0 0 0 0,4 2 0 0 0,-5 0 0 0 0,-6 0 1744 0 0,4 0 320 0 0,4 2 64 0 0,-1-2 16 0 0,-1 2-1472 0 0,-3-2-288 0 0,2 4-56 0 0,-2 0-8 0 0,6 2 152 0 0,-3-2 32 0 0,-4 2 8 0 0,3 0 0 0 0,6 0-160 0 0,-4 0-24 0 0,0-1-8 0 0,2 5 0 0 0,-1-4-208 0 0,3-1-48 0 0,3 3 0 0 0,-3-2-64 0 0,0 1 0 0 0,2 1 0 0 0,6-1 0 0 0,-2-2 0 0 0,-3 1 0 0 0,3 2 0 0 0,4-2 0 0 0,1 1 0 0 0,2 0 0 0 0,-4 2 0 0 0,-2-3 0 0 0,5 2 0 0 0,3 1 0 0 0,0-3 0 0 0,-2 4 0 0 0,-4-4 0 0 0,0 3 0 0 0,-3-2 0 0 0,0-1 0 0 0,-2 2 0 0 0,-4-1 0 0 0,0-1 0 0 0,1-2 0 0 0,-2 3 0 0 0,-4-4 79 0 0,0 1-79 0 0,2 0 64 0 0,-7 1-64 0 0,-1-3 64 0 0,2 1-64 0 0,9-3 64 0 0,-10 0-64 0 0,-4 0 64 0 0,-1 0-64 0 0,4 0 0 0 0,-1-3 64 0 0,7 1-64 0 0,-5 0 0 0 0,-2-2 0 0 0,3 1 64 0 0,5-1-176 0 0,-1 1-40 0 0,-3-1-7 0 0,4-1-6425 0 0</inkml:trace>
  <inkml:trace contextRef="#ctx0" brushRef="#br0" timeOffset="15">17558 5502 9672 0 0,'0'0'424'0'0,"0"0"96"0"0,0-2-416 0 0,0-2-104 0 0,0 4 0 0 0,0 0 0 0 0,0 0 776 0 0,0 0 136 0 0,0 0 24 0 0,0 0 8 0 0,0 0-216 0 0,0 0-48 0 0,0 0-8 0 0,0 0-1 0 0,0 6-167 0 0,4 0-40 0 0,-4 3-8 0 0,0 1 0 0 0,0 2-32 0 0,0-2-8 0 0,0 1 0 0 0,0 3 0 0 0,0-2-256 0 0,2-2-48 0 0,-2 1-16 0 0,0-1 0 0 0,0 1 128 0 0,0-4 16 0 0,2 5 8 0 0,-1-3 0 0 0,-1-3-248 0 0,0-3 0 0 0,4 4 0 0 0,-4-3 0 0 0,0-4 0 0 0,0 0 0 0 0,0 0 0 0 0,0 0 0 0 0,0 0 104 0 0,0 0-24 0 0,0 0-8 0 0,4-5 0 0 0,-1-2-72 0 0,1-1 64 0 0,-2-2-64 0 0,1-1 64 0 0,-1-3-64 0 0,4 2 64 0 0,-2-2-64 0 0,1-2 64 0 0,-1 1-64 0 0,4-2 0 0 0,-3 1 0 0 0,2-1 0 0 0,2 3 0 0 0,0 0 64 0 0,1 0-64 0 0,-1 4 64 0 0,1 0-64 0 0,0 5-136 0 0,-1 0 32 0 0,0 4-5912 0 0,0 1-1175 0 0</inkml:trace>
  <inkml:trace contextRef="#ctx0" brushRef="#br0" timeOffset="16">17229 5520 14712 0 0,'0'0'320'0'0,"0"0"72"0"0,0 0 16 0 0,0 0 8 0 0,5 0-336 0 0,1 0-80 0 0,-6 0 0 0 0,3 0 0 0 0,3 3 479 0 0,0-3 73 0 0,-1-3 24 0 0,0 1 0 0 0,2 2-128 0 0,-3 0-32 0 0,4 0 0 0 0,-2 0 0 0 0,1 0-304 0 0,2 0-112 0 0,-4-1 72 0 0,3 1-72 0 0,0-3 0 0 0,-2 3 0 0 0,3-1 0 0 0,-5-2 0 0 0,1 1 0 0 0,1 0 0 0 0,-1-2 0 0 0,0 4 0 0 0,-5 0-240 0 0,2-5 16 0 0,-2 0 0 0 0,0-1 0 0 0,-2 0 128 0 0,2 1 24 0 0,-4-2 8 0 0,3 1 0 0 0,-4 2 64 0 0,-1-2 0 0 0,-3 5 0 0 0,3-4-64 0 0,-3 4 64 0 0,-1-2 0 0 0,-1 3 0 0 0,0 3-64 0 0,1-2 240 0 0,1 4 48 0 0,-2 0 16 0 0,1 1 0 0 0,0 2-48 0 0,5 2-16 0 0,-6 2 0 0 0,2 2 0 0 0,4 0-64 0 0,-2 2-16 0 0,2-3 0 0 0,2 5 0 0 0,2-5 184 0 0,1 3 32 0 0,1-3 8 0 0,-1-1 0 0 0,3 2-192 0 0,2-3-32 0 0,2-1 0 0 0,3-1-8 0 0,-4 1-88 0 0,6-3 0 0 0,0 0 0 0 0,0-3 0 0 0,0 2-192 0 0,2-2-72 0 0,3-4-24 0 0,0 0 0 0 0,-2 0-1096 0 0,0-1-224 0 0,4-2-48 0 0</inkml:trace>
  <inkml:trace contextRef="#ctx0" brushRef="#br0" timeOffset="17">13913 5442 12528 0 0,'0'0'272'0'0,"0"0"56"0"0,0 0 16 0 0,0 0 8 0 0,0 0-280 0 0,0 0-72 0 0,-5 7 0 0 0,3-1 0 0 0,-1 1 64 0 0,-1 0 0 0 0,1 4 0 0 0,1 1 0 0 0,-2-2 312 0 0,0 4 56 0 0,3-2 16 0 0,-2 4 0 0 0,0-2-208 0 0,1 1-40 0 0,2 0-9 0 0,-3-3 1 0 0,2 2 104 0 0,1-3 24 0 0,0 1 0 0 0,1 1 0 0 0,2-2-256 0 0,2-1-64 0 0,-2-1 0 0 0,2-1 0 0 0,-1-1 0 0 0,3-4 0 0 0,-2 1 0 0 0,-1 1 0 0 0,3-3-224 0 0,1-2-48 0 0,-3 0-16 0 0,0-4 0 0 0,4-3 128 0 0,-2 4 32 0 0,0-4 0 0 0,-1-1 1 0 0,1-1 63 0 0,2 2 64 0 0,-5-5-96 0 0,4 0 96 0 0,-3-3 0 0 0,0 0 0 0 0,0 1 0 0 0,-2-4 0 0 0,-2 4 168 0 0,4-2 39 0 0,-2 1 9 0 0,-1 2 0 0 0,1 0 200 0 0,-3 3 32 0 0,4-1 16 0 0,-4 3 0 0 0,0-1-32 0 0,0 5-8 0 0,0 1 0 0 0,0 3 0 0 0,0 0-40 0 0,0 0-16 0 0,0 0 0 0 0,0 0 0 0 0,0 6-368 0 0,0 2 0 0 0,0 1-96 0 0,-1 2 16 0 0,-2-1 80 0 0,3 1 0 0 0,-3 2 0 0 0,3 3 0 0 0,0-3 0 0 0,0 1 0 0 0,0 1 0 0 0,0-3 0 0 0,0 0 0 0 0,3 1 0 0 0,-3-3 0 0 0,3 0 0 0 0,-2-3-248 0 0,1 2-32 0 0,2-6-8 0 0,-1 3 0 0 0,3-2-1216 0 0,-1-3-256 0 0</inkml:trace>
  <inkml:trace contextRef="#ctx0" brushRef="#br0" timeOffset="18">13613 5537 13072 0 0,'0'0'288'0'0,"0"0"56"0"0,0 0 8 0 0,0 0 24 0 0,0 0-304 0 0,0 0-72 0 0,0 7 0 0 0,0-2 0 0 0,-4 4 384 0 0,4-4 56 0 0,-3 5 8 0 0,3-3 8 0 0,0 5 143 0 0,0-4 25 0 0,0 2 8 0 0,0 1 0 0 0,0 3-320 0 0,3-4-64 0 0,-3 0-16 0 0,4-1 0 0 0,-2 2-144 0 0,3 0-88 0 0,-3-2 96 0 0,2-2-96 0 0,1 2 64 0 0,3 0-64 0 0,-1-3 0 0 0,1-2 0 0 0,-4 1 0 0 0,5-1 0 0 0,-4-4-80 0 0,4 0 80 0 0,-1-3-224 0 0,1-1 8 0 0,0 1 8 0 0,1-4 0 0 0,-1-2 80 0 0,-2 3 8 0 0,1-5 8 0 0,1 1 0 0 0,-5-2 112 0 0,0-3 0 0 0,-3 1 0 0 0,4-4 0 0 0,-5 1 160 0 0,0-1-32 0 0,3-1 0 0 0,-6 4 0 0 0,2 1-16 0 0,-3-4-8 0 0,-2 4 0 0 0,1-2 0 0 0,-2 5 80 0 0,-2 2 8 0 0,-3 1 8 0 0,2 2 0 0 0,-3 2-136 0 0,-1 1-64 0 0,2 0 0 0 0,-1 3 64 0 0,1 3-64 0 0,3 0 0 0 0,-3 2 0 0 0,2 1 0 0 0,4 3-128 0 0,1 2 40 0 0,-3-1 8 0 0,6 3 0 0 0,0 1-272 0 0,2 1-48 0 0,0 2-16 0 0,4-2 0 0 0,1 1-920 0 0,3 0-183 0 0</inkml:trace>
  <inkml:trace contextRef="#ctx0" brushRef="#br0" timeOffset="19">15760 5481 5984 0 0,'0'0'264'0'0,"0"6"56"0"0,0 0-256 0 0,2 4-64 0 0,-2-2 0 0 0,2 2 0 0 0,1 3 1136 0 0,-3 0 208 0 0,1-1 48 0 0,-1 3 8 0 0,4 1-744 0 0,-2 0-144 0 0,-2-2-32 0 0,0 2-8 0 0,0-5-96 0 0,0 2-24 0 0,2-1 0 0 0,-2-1 0 0 0,0-1-88 0 0,0 0-16 0 0,2-3-8 0 0,-2 0-1 0 0,3-1-63 0 0,-3 1-16 0 0,0-7 0 0 0,0 0 0 0 0,0 0-64 0 0,0 0-24 0 0,0 0 0 0 0,0 0 0 0 0,0 0 0 0 0,0-6 0 0 0,0 1 0 0 0,-3-4 0 0 0,3 2-72 0 0,0 0 0 0 0,0-6 72 0 0,0 1-72 0 0,0-3 0 0 0,0 0 64 0 0,0 0-64 0 0,3-1 0 0 0,-3-1 0 0 0,2-2 0 0 0,2 4 0 0 0,0 1 0 0 0,1-2 0 0 0,6 2 0 0 0,-4 2 0 0 0,3 2 0 0 0,-1 0 0 0 0,0 4-104 0 0,0-1 40 0 0,2 1 64 0 0,-2 2-288 0 0,0 0 0 0 0,0 4 0 0 0,4-3 0 0 0,-4 3-239 0 0,3 0-49 0 0,-3 3 0 0 0,4 1-5424 0 0</inkml:trace>
  <inkml:trace contextRef="#ctx0" brushRef="#br0" timeOffset="20">13079 5517 12464 0 0,'-1'7'552'0'0,"1"-7"120"0"0,0 4-544 0 0,1 1-128 0 0,2 1 0 0 0,0 3 0 0 0,-3 0 248 0 0,1 1 16 0 0,3-4 8 0 0,-2 5 0 0 0,0-1 448 0 0,0-2 88 0 0,1 2 23 0 0,-1-2 1 0 0,0 3-312 0 0,5-2-56 0 0,-4-1-16 0 0,4 1 0 0 0,-5-2-288 0 0,2 3-56 0 0,1-4-8 0 0,-1 0-8 0 0,3 0-24 0 0,-3-2 0 0 0,-4-4 0 0 0,3 2 0 0 0,3 2 0 0 0,-6-4 0 0 0,8 0 0 0 0,-2 0 0 0 0,-6 0 72 0 0,7-1 16 0 0,-3-4 0 0 0,-1 0 0 0 0,3-2 96 0 0,-2-2 16 0 0,-1 1 8 0 0,-1-2 0 0 0,1-2-80 0 0,-1-2-24 0 0,-2-1 0 0 0,0-1 0 0 0,0 1-104 0 0,0-2-64 0 0,0 2 80 0 0,0-3-80 0 0,3 0 0 0 0,-2 6-64 0 0,-1 3-8 0 0,0-2 0 0 0,3 2-296 0 0,-3 2-56 0 0,2 0-16 0 0,1 3 0 0 0,-3 4-464 0 0,0 0-96 0 0,0 0-24 0 0,0 0-6511 0 0</inkml:trace>
  <inkml:trace contextRef="#ctx0" brushRef="#br0" timeOffset="21">16286 5564 9216 0 0,'0'-4'816'0'0,"-2"1"-656"0"0,2 3-160 0 0,0 0 0 0 0,7-4 544 0 0,-7 4 64 0 0,0 0 24 0 0,0 0 0 0 0,8 0-168 0 0,-8 0-32 0 0,0 0-8 0 0,0 0 0 0 0,3 4 88 0 0,2 3 8 0 0,-5-2 8 0 0,0 0-1 0 0,-4 7-223 0 0,4-6-48 0 0,4 2 0 0 0,-4 1-8 0 0,-5-1-152 0 0,2 0-24 0 0,6-1-8 0 0,-3 2 0 0 0,-3-3 32 0 0,1-2 0 0 0,2-4 0 0 0,2 6 0 0 0,-2-6-96 0 0,0 0 0 0 0,0 0-96 0 0,0 0 96 0 0,0 0 0 0 0,0 0 0 0 0,0 0 0 0 0,-5-5 0 0 0,-3 4 0 0 0,8-4 0 0 0,4-3 0 0 0,-3 0 0 0 0,-2-1 0 0 0,2-2 0 0 0,7 0 72 0 0,-5-2-8 0 0,-6-3 80 0 0,6 4 16 0 0,2 2 8 0 0,0-2 0 0 0,0-1-104 0 0,2 3-64 0 0,-2-1 64 0 0,6 1-64 0 0,0 3 0 0 0,-4 1 64 0 0,-5-1-64 0 0,5 5 0 0 0,5-2 96 0 0,-5 4-8 0 0,-7 0-8 0 0,0 0 0 0 0,7 4 64 0 0,-2 1 16 0 0,0 0 0 0 0,-3 5 0 0 0,-2-3-160 0 0,0 4 0 0 0,5 1 0 0 0,-2 1 0 0 0,-8-2 0 0 0,5 3 0 0 0,5-2 0 0 0,-4 4 0 0 0,-1-2 0 0 0,0-4 0 0 0,3 5 0 0 0,3-5 0 0 0,10 1-384 0 0,-4-1-96 0 0,-1-2-32 0 0,-4-1-4527 0 0,-2 0-913 0 0</inkml:trace>
  <inkml:trace contextRef="#ctx0" brushRef="#br0" timeOffset="22">12916 5476 9216 0 0,'0'0'816'0'0,"0"0"-656"0"0,0 0-160 0 0,0 0 0 0 0,0 0 760 0 0,0 0 112 0 0,0 0 24 0 0,0 0 8 0 0,0 0-512 0 0,0 7-104 0 0,-2-1-16 0 0,2 2-8 0 0,0-3 248 0 0,-3 5 56 0 0,3 1 7 0 0,-2-1 1 0 0,0 3-136 0 0,2-2-24 0 0,-3-1-8 0 0,3 2 0 0 0,-2-2-96 0 0,2 1-24 0 0,2-1 0 0 0,-2-1 0 0 0,0-1-152 0 0,0 0-32 0 0,5-2-8 0 0,-3-1 0 0 0,1 1-96 0 0,-1-1 0 0 0,-2-5 0 0 0,0 0 0 0 0,0 0-248 0 0,0 0-72 0 0,0 0-8 0 0,4 0-4903 0 0,4-2-977 0 0</inkml:trace>
  <inkml:trace contextRef="#ctx0" brushRef="#br0" timeOffset="23">16147 5536 7368 0 0,'0'-7'656'0'0,"0"7"-528"0"0,0-5-128 0 0,-2 1 0 0 0,2 2 1160 0 0,-5-3 208 0 0,5 0 40 0 0,-4-1 0 0 0,3 4-640 0 0,-4-1-128 0 0,2-2-24 0 0,-1 5-8 0 0,-5-2-137 0 0,6 2-31 0 0,-4 0-8 0 0,0 2 0 0 0,-3 2-208 0 0,1 0-32 0 0,1-2-16 0 0,-1 9 0 0 0,0-6-96 0 0,0 4-16 0 0,1 2-64 0 0,0-1 96 0 0,4 6 136 0 0,1-6 24 0 0,-5 4 8 0 0,5-2 0 0 0,1 1-264 0 0,2-1-72 0 0,0-2-8 0 0,0 2 0 0 0,2-1 144 0 0,0-5 24 0 0,3 2 8 0 0,2 1 0 0 0,-3-5-352 0 0,6 0-64 0 0,-3 0-8 0 0,2-1-8 0 0,-1-3-184 0 0,1 0-40 0 0,-1-3-8 0 0,1 1 0 0 0,-3-3 73 0 0,3 1 15 0 0,-4 0 0 0 0,2-2 0 0 0,-1-1 272 0 0,-1 0 56 0 0,-3-4 16 0 0,2 2 0 0 0,1-4 136 0 0,-2 3 0 0 0,-2-2 64 0 0,-1-3-64 0 0,5 1 208 0 0,-5 0-8 0 0,0 2 0 0 0,0 2 0 0 0,0 1 152 0 0,0-2 32 0 0,0 3 8 0 0,0 0 0 0 0,-5 3 7 0 0,5 5 1 0 0,0 0 0 0 0,0 0 0 0 0,0 0-120 0 0,0 0-24 0 0,0 0-8 0 0,0 5 0 0 0,0 1-152 0 0,-1 3-32 0 0,-2-2-64 0 0,3 5 96 0 0,0 0-24 0 0,0-2-8 0 0,0 1 0 0 0,0 1 0 0 0,0-1-64 0 0,3 2 0 0 0,-2-3 72 0 0,-1 0-72 0 0,5 0 0 0 0,-3 2 0 0 0,2-1-80 0 0,-1-4 80 0 0,-3 0-888 0 0,5-1-120 0 0,1 1-24 0 0,-1-3-5719 0 0</inkml:trace>
  <inkml:trace contextRef="#ctx0" brushRef="#br0" timeOffset="24">16818 5512 14368 0 0,'0'0'320'0'0,"0"0"64"0"0,0 0 8 0 0,5 0 8 0 0,2 0-320 0 0,3 2-80 0 0,2 0 0 0 0,-3-1 0 0 0,-2 1 0 0 0,3 2 0 0 0,3-4 0 0 0,0 1 0 0 0,-4-1 80 0 0,5 2 24 0 0,-1-2 8 0 0,4 2 0 0 0,0-2-112 0 0,-3 0 71 0 0,-1 0-71 0 0,2 0-4351 0 0,4 5-921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11T18:23:32.347"/>
    </inkml:context>
    <inkml:brush xml:id="br0">
      <inkml:brushProperty name="width" value="0.05" units="cm"/>
      <inkml:brushProperty name="height" value="0.05" units="cm"/>
      <inkml:brushProperty name="color" value="#333333"/>
      <inkml:brushProperty name="fitToCurve" value="1"/>
    </inkml:brush>
  </inkml:definitions>
  <inkml:trace contextRef="#ctx0" brushRef="#br0">13813 6901 8752 0 0,'0'0'776'0'0,"0"0"-616"0"0,0 0-160 0 0,0 0 0 0 0,0 0 624 0 0,0 0 96 0 0,0 0 16 0 0,0 0 8 0 0,0 0-96 0 0,2 8-16 0 0,-2 0-8 0 0,4-2 0 0 0,-4 4-96 0 0,0 3-16 0 0,0-3-9 0 0,0 0 1 0 0,0 4-120 0 0,0 2-16 0 0,0 0-8 0 0,2 0 0 0 0,-2 0-8 0 0,1 1 0 0 0,-2 0 0 0 0,1 0 0 0 0,0 0-216 0 0,1 0-40 0 0,-1-3-16 0 0,0 4 0 0 0,3-5-16 0 0,-3-2 0 0 0,3-1 0 0 0,-3 1 0 0 0,2 0-64 0 0,1-1 0 0 0,-1 1 0 0 0,-2-2 0 0 0,3 0 0 0 0,-2-2 64 0 0,-1-3-64 0 0,0 3 0 0 0,0-3 0 0 0,0-4-160 0 0,0 0 24 0 0,0 0 8 0 0,0 0-456 0 0,0 0-88 0 0,0 0-24 0 0,0 0-4279 0 0,0 0-857 0 0</inkml:trace>
  <inkml:trace contextRef="#ctx0" brushRef="#br0" timeOffset="1">13703 6904 3224 0 0,'0'0'288'0'0,"0"0"-288"0"0,0 0 0 0 0,0 0 0 0 0,0 0 1456 0 0,0 0 240 0 0,0 0 40 0 0,0 0 16 0 0,0 0-736 0 0,0 0-152 0 0,6 7-24 0 0,-3 0-8 0 0,3 1-256 0 0,-4 2-48 0 0,-1 1-16 0 0,3 2 0 0 0,-2 1-328 0 0,-2 0-72 0 0,2 4-16 0 0,-2-2 0 0 0,1 2 0 0 0,-1 1-1 0 0,4-2 1 0 0,-2 1 0 0 0,1-1 0 0 0,-3-2-8 0 0,0 0 0 0 0,2-1 0 0 0,0 0-88 0 0,-2 0 96 0 0,0-3-96 0 0,0 0 96 0 0,0 0-96 0 0,0-1 0 0 0,0-1 0 0 0,0-3 0 0 0,0 1 0 0 0,0-3 0 0 0,0-4-96 0 0,0 0 96 0 0,0 0-560 0 0,0 0-47 0 0,0 0-17 0 0,0 0 0 0 0</inkml:trace>
  <inkml:trace contextRef="#ctx0" brushRef="#br0" timeOffset="2">13639 7225 5528 0 0,'0'0'240'0'0,"0"0"56"0"0,0 0-232 0 0,0 0-64 0 0,0 0 0 0 0,0 0 0 0 0,0 0 1552 0 0,0 0 304 0 0,0 0 56 0 0,0 0 8 0 0,0 0-1144 0 0,0 0-232 0 0,0 0-40 0 0,0 0-16 0 0,0 0 56 0 0,5 5-1 0 0,-1 0 9 0 0,1 2 0 0 0,1-1-336 0 0,-5 2-72 0 0,1 2-16 0 0,1 1 0 0 0,-3-1 0 0 0,0 2 0 0 0,4-4 0 0 0,-2 3 0 0 0,4-1-56 0 0,-3 0-8 0 0,1-1-64 0 0,1-1 96 0 0,-3 3-96 0 0,5-2 64 0 0,-2-3-64 0 0,0 1 0 0 0,1-2 88 0 0,1 1-88 0 0,-1-1 96 0 0,-6-5-96 0 0,3 0 136 0 0,5 2-24 0 0,0-4-8 0 0,-2 2 0 0 0,1-5 56 0 0,1 1 16 0 0,0-3 0 0 0,-2 0 0 0 0,1-2-24 0 0,0-2-8 0 0,0 2 0 0 0,-1-2 0 0 0,2-2-64 0 0,-1 1-16 0 0,-2-1 0 0 0,3-3 0 0 0,-2 4 64 0 0,1-1 0 0 0,-2-1 8 0 0,3 3 0 0 0,-1-1-232 0 0,-2 1-56 0 0,0 2-8 0 0,-1 3 0 0 0,1-2-160 0 0,-3 6-32 0 0,-2-4 0 0 0,0 6-5143 0 0,0 0-1025 0 0</inkml:trace>
  <inkml:trace contextRef="#ctx0" brushRef="#br0" timeOffset="3">12223 8328 7280 0 0,'0'0'320'0'0,"0"0"72"0"0,0 0-312 0 0,0 0-80 0 0,0 0 0 0 0,4-7 0 0 0,-4 7 872 0 0,0 0 160 0 0,-4-3 32 0 0,4 3 8 0 0,0 0-232 0 0,0 0-40 0 0,0 0-16 0 0,0 0 0 0 0,0 0-232 0 0,0 9-40 0 0,0-2-17 0 0,0 3 1 0 0,0 0-144 0 0,0 6-24 0 0,0-2-8 0 0,0 2 0 0 0,0 0-224 0 0,0-1-96 0 0,0 5 88 0 0,0-5-88 0 0,0 2 264 0 0,0 0 8 0 0,0 0 0 0 0,0 3 0 0 0,0-4-208 0 0,4 2-64 0 0,-4-4 0 0 0,1-1 0 0 0,-1 1 0 0 0,4-3 0 0 0,-4-1 0 0 0,0 1 0 0 0,0-2 0 0 0,0-2 0 0 0,2-2 0 0 0,-2-5 0 0 0,0 0 0 0 0,0 0 0 0 0,0 0 0 0 0,0 0 0 0 0,0 0 64 0 0,0 0 32 0 0,0-5 0 0 0,0-5 8 0 0,0 0-32 0 0,0-4-8 0 0,0 0 0 0 0,2-4 0 0 0,1-2-64 0 0,-3-1 0 0 0,0-1 0 0 0,0-2 64 0 0,0 0-64 0 0,0 0 0 0 0,0-3 0 0 0,0 6 64 0 0,1-6-64 0 0,-1 5 0 0 0,3 1 0 0 0,-3 1 0 0 0,2 0 0 0 0,1 2 0 0 0,-1 1 0 0 0,3 4 0 0 0,-5 0 0 0 0,2 3 0 0 0,3-1 0 0 0,1 0 0 0 0,-1 5 0 0 0,1-2 0 0 0,-1 1 0 0 0,-1 1 0 0 0,1 2 0 0 0,2 4 64 0 0,-3 0-64 0 0,3 0 0 0 0,2 1 0 0 0,-6 3 0 0 0,4 1 0 0 0,-3 0 0 0 0,-4-5 0 0 0,1 6 0 0 0,4 1 0 0 0,0 3 0 0 0,-5-2 0 0 0,2 1 0 0 0,3 1 0 0 0,-3 3 0 0 0,-2-2-112 0 0,0-1-16 0 0,-2-2 0 0 0,2 2 0 0 0,-2-1 32 0 0,2 2 8 0 0,0-4 0 0 0,-3 0 0 0 0,-4 2 88 0 0,2-2 0 0 0,0-1 0 0 0,-2-2 64 0 0,0 1-160 0 0,0 2-24 0 0,0 0-8 0 0,2-1 0 0 0,-3-2 208 0 0,3 0 40 0 0,0 0 8 0 0,-1 0 0 0 0,1-2-208 0 0,5-2-40 0 0,0 0-8 0 0,0 0 0 0 0,0 0 128 0 0,0 0 0 0 0,5 5 0 0 0,-1-2 0 0 0,-1 3 80 0 0,5-5 40 0 0,1 3 8 0 0,1-4 0 0 0,-1 5-128 0 0,4-4 0 0 0,-2 4 0 0 0,3-1 0 0 0,0 3-80 0 0,2-3-40 0 0,-3 2-8 0 0,2-2 0 0 0,0 3 128 0 0,0-1 0 0 0,-1 1 0 0 0,-2 0 0 0 0,3 2 0 0 0,-6 0 0 0 0,0-2 0 0 0,1 0 0 0 0,-4 4 64 0 0,0-2 32 0 0,-5-3 0 0 0,4 2 8 0 0,-2 2-104 0 0,-3-2-104 0 0,-3 1 16 0 0,-2-2 8 0 0,-2-1 80 0 0,1 3 0 0 0,-4-1 80 0 0,-2-2-80 0 0,0 0 0 0 0,-2 1 64 0 0,-4-2-64 0 0,0 0 0 0 0,0-1 0 0 0,4 1 72 0 0,-3-1-72 0 0,3-3 64 0 0,0-1 0 0 0,-1 0 0 0 0,1 0 0 0 0,2-1 0 0 0,0-2-64 0 0,4 1-88 0 0,3-4 24 0 0,0 3 0 0 0,-1-3-920 0 0,6 1-176 0 0,0 0-40 0 0,4-1-5583 0 0</inkml:trace>
  <inkml:trace contextRef="#ctx0" brushRef="#br0" timeOffset="4">17133 8231 9216 0 0,'-2'-11'408'0'0,"2"11"80"0"0,0 0-392 0 0,2-6-96 0 0,-2 2 0 0 0,5-3 0 0 0,-3 4 1168 0 0,-2 3 208 0 0,0 0 48 0 0,0 0 8 0 0,0 0-736 0 0,0 0-153 0 0,0 0-23 0 0,0 0-8 0 0,0 6 56 0 0,0 2 8 0 0,0 1 0 0 0,0 5 0 0 0,-2 1-320 0 0,1 4-56 0 0,1-1-8 0 0,-4 3-8 0 0,4 0 192 0 0,-2-1 40 0 0,-3 1 0 0 0,5 3 8 0 0,-2-3-264 0 0,2-1-48 0 0,-3 1-16 0 0,2-2 0 0 0,2 0 128 0 0,-1-3 32 0 0,0 1 0 0 0,0 0 0 0 0,3 0-256 0 0,1-1 0 0 0,-1-4 0 0 0,3-2 0 0 0,-5 0 0 0 0,4-1 0 0 0,2-4 0 0 0,-3 2 0 0 0,4 1-192 0 0,-3-7-40 0 0,2 1-8 0 0,-1-2 0 0 0,4-2-656 0 0,-3-3-128 0 0,1 0-24 0 0,1-1-8 0 0,1-1-480 0 0,-3-1-103 0 0,7-15-25 0 0,-5 0 0 0 0</inkml:trace>
  <inkml:trace contextRef="#ctx0" brushRef="#br0" timeOffset="5">14271 8231 1840 0 0,'0'0'80'0'0,"-7"-3"16"0"0,0 2-96 0 0,0-3 0 0 0,-2 1 0 0 0,0 3 0 0 0,1 0 2944 0 0,-1 3 560 0 0,-3 1 112 0 0,1 0 32 0 0,2 2-2657 0 0,2 2-519 0 0,-4 4-112 0 0,1-2-16 0 0,-2 2-64 0 0,3 4-16 0 0,-5 2 0 0 0,3 0 0 0 0,1 4 112 0 0,-1 2 16 0 0,2-2 8 0 0,0 3 0 0 0,4 0-168 0 0,0-1-32 0 0,1-1-8 0 0,2 0 0 0 0,4 0-64 0 0,2-2-24 0 0,1-2 0 0 0,3-1 0 0 0,6-3-24 0 0,-1 1-8 0 0,4-2 0 0 0,3-2 0 0 0,-3-3-72 0 0,1-2 0 0 0,2-3 0 0 0,3 2 0 0 0,-1-3-448 0 0,-2-3-64 0 0,1-3 0 0 0,-1 2-5055 0 0,-2-4-1017 0 0</inkml:trace>
  <inkml:trace contextRef="#ctx0" brushRef="#br0" timeOffset="6">12920 8237 14048 0 0,'-3'-9'624'0'0,"3"9"128"0"0,0 0-600 0 0,0 0-152 0 0,0 0 0 0 0,0 0 0 0 0,0 0 408 0 0,0 0 47 0 0,0 0 17 0 0,0 0 0 0 0,0 3 56 0 0,-4 1 16 0 0,2 2 0 0 0,2 5 0 0 0,-3-1-160 0 0,1 6-24 0 0,-1-2-8 0 0,3 3 0 0 0,0-1-80 0 0,0 4-16 0 0,0-4-8 0 0,0 5 0 0 0,3-1-112 0 0,-3-1-16 0 0,0 0-8 0 0,0-1 0 0 0,2-2-112 0 0,1 2 64 0 0,-3-2-64 0 0,2 0 0 0 0,2-1 0 0 0,-4-1 0 0 0,3-3 0 0 0,-1 1 0 0 0,0-1 0 0 0,1-2 0 0 0,3-4 0 0 0,0 1 0 0 0,-1-1-136 0 0,-1-1 0 0 0,4-2 0 0 0,-2-2 0 0 0,2-2-352 0 0,0 0-72 0 0,-4-2-16 0 0,2 1 0 0 0,2-4-1056 0 0,-1-2-223 0 0</inkml:trace>
  <inkml:trace contextRef="#ctx0" brushRef="#br0" timeOffset="7">15751 8274 1376 0 0,'0'0'128'0'0,"0"0"-128"0"0,0 0 0 0 0,0 0 0 0 0,0 0 2576 0 0,0-3 496 0 0,-3-1 96 0 0,3 4 16 0 0,0 0-1904 0 0,0 0-384 0 0,0 7-81 0 0,3 3-15 0 0,-3 1-224 0 0,0 0-40 0 0,0 2-16 0 0,2 3 0 0 0,-2 0-72 0 0,0 0-24 0 0,0 2 0 0 0,0 0 0 0 0,3 0-88 0 0,-3 0-16 0 0,0 1-8 0 0,0 0 0 0 0,2 0-128 0 0,0 0-24 0 0,-2-2-8 0 0,3 0 0 0 0,-1-3-152 0 0,-1 2 64 0 0,3-2-64 0 0,-2-1 0 0 0,1-4 0 0 0,-1 1 0 0 0,-2-3 0 0 0,2 1 0 0 0,1-3-120 0 0,-3-5-24 0 0,0 0-8 0 0,1 5 0 0 0,-1-5-1032 0 0,0 0-200 0 0,0 0-48 0 0</inkml:trace>
  <inkml:trace contextRef="#ctx0" brushRef="#br0" timeOffset="8">15625 8447 12896 0 0,'0'0'1152'0'0,"0"0"-928"0"0,0 0-224 0 0,0 0 0 0 0,0 0 832 0 0,0 0 128 0 0,0 0 15 0 0,0 0 9 0 0,4 2-792 0 0,1 2-192 0 0,-1-4 0 0 0,7 1 0 0 0,1 1 192 0 0,-1 2 0 0 0,3-4 0 0 0,1 3 0 0 0,-1-3-40 0 0,2 1-16 0 0,0-1 0 0 0,3 0 0 0 0,2 0-136 0 0,-3 0 0 0 0,3 0 0 0 0,-1-1 0 0 0,-2-2-128 0 0,1 3-64 0 0,-3-2 0 0 0,1 0-4911 0 0,0 0-977 0 0</inkml:trace>
  <inkml:trace contextRef="#ctx0" brushRef="#br0" timeOffset="9">12601 8274 11976 0 0,'0'0'1064'0'0,"0"0"-848"0"0,-2-1-216 0 0,2 1 0 0 0,-4-6 368 0 0,4 6 32 0 0,0 0 8 0 0,0 0 0 0 0,0 0-304 0 0,0 0-104 0 0,8 0 72 0 0,-5 0-72 0 0,2 0 96 0 0,2 0-32 0 0,1 3 0 0 0,1 1 0 0 0,0-2-672 0 0,0 5-144 0 0</inkml:trace>
  <inkml:trace contextRef="#ctx0" brushRef="#br0" timeOffset="10">15511 8315 6912 0 0,'0'0'608'0'0,"-2"-5"-480"0"0,-1 3-128 0 0,3 2 0 0 0,0 0 2000 0 0,0 0 376 0 0,-3-4 80 0 0,3 4 7 0 0,0 0-1967 0 0,0 0-400 0 0,0 0-96 0 0,0 0 0 0 0,0 0 0 0 0,0 0 0 0 0,0 0-96 0 0,0 0-4567 0 0,0 0-913 0 0</inkml:trace>
  <inkml:trace contextRef="#ctx0" brushRef="#br0" timeOffset="11">12816 8351 14568 0 0,'-12'0'320'0'0,"5"0"64"0"0,-1 0 8 0 0,4 2 24 0 0,4-2-328 0 0,0 0-88 0 0,0 0 0 0 0,0 0 0 0 0,0 0 64 0 0,0 0 0 0 0,0 0 0 0 0,10 3-1 0 0,-1 1 353 0 0,3-4 72 0 0,1 0 16 0 0,5 0 0 0 0,2 0-224 0 0,-1-4-48 0 0,3 4-8 0 0,0 0 0 0 0,-1-5-152 0 0,2 3-72 0 0,-1-2 64 0 0,-1 4-64 0 0,1-5-616 0 0,-1 0-168 0 0,-4 5-32 0 0</inkml:trace>
  <inkml:trace contextRef="#ctx0" brushRef="#br0" timeOffset="12">17044 8366 10136 0 0,'-4'-2'896'0'0,"-1"-1"-712"0"0,2 3-184 0 0,3 0 0 0 0,0 0 1056 0 0,0 0 184 0 0,0 0 32 0 0,0 0 8 0 0,0 0-577 0 0,5-1-119 0 0,6-3-16 0 0,-2 4-8 0 0,-2-2-96 0 0,-1 2-16 0 0,6 0-8 0 0,0 0 0 0 0,3 2-216 0 0,-1-2-32 0 0,-3 0-16 0 0,3 0 0 0 0,4 0-176 0 0,-3 4 0 0 0,-1-4 0 0 0,0 1 0 0 0,-3-1-936 0 0,1 0-224 0 0,8 3-48 0 0,-6-3-8 0 0</inkml:trace>
  <inkml:trace contextRef="#ctx0" brushRef="#br0" timeOffset="13">12660 8409 12440 0 0,'0'0'1104'0'0,"0"0"-880"0"0,0 0-224 0 0,0 0 0 0 0,0 0 808 0 0,0 0 120 0 0,0 0 31 0 0,0 0 1 0 0,-4 2-464 0 0,-1 3-88 0 0,2 0-24 0 0,-2 1 0 0 0,4-1 32 0 0,-2 6 8 0 0,1-1 0 0 0,-1 1 0 0 0,3 2-48 0 0,-3-2-16 0 0,3 1 0 0 0,0-1 0 0 0,3 1-232 0 0,0 0-40 0 0,-1-2-16 0 0,2 1 0 0 0,4 2-72 0 0,-3-3 0 0 0,-1 1 72 0 0,3-2-72 0 0,0-1 0 0 0,1-2 0 0 0,-1 1 0 0 0,0-3-96 0 0,-5-3-16 0 0,-2-1-8 0 0,9 6 0 0 0,-1-6 0 0 0,0 0-408 0 0,1-4-80 0 0,-2 2-24 0 0,-2-2 0 0 0,4 0-824 0 0,-5-4-168 0 0,1-1-31 0 0</inkml:trace>
  <inkml:trace contextRef="#ctx0" brushRef="#br0" timeOffset="14">16572 8519 9216 0 0,'0'0'408'0'0,"0"0"80"0"0,0 0-392 0 0,0 0-96 0 0,0 0 0 0 0,0 0 0 0 0,0 0 200 0 0,0 0 24 0 0,0 0 0 0 0,0 0 0 0 0,0 0 336 0 0,0 0 72 0 0,0 0 8 0 0,0 0 8 0 0,0 0-40 0 0,5 0-16 0 0,2-2 0 0 0,-3 2 0 0 0,1-2-280 0 0,3-1-57 0 0,-5-1-15 0 0,6 2 0 0 0,0-3-160 0 0,-4 0-80 0 0,4-2 80 0 0,-1 1-80 0 0,-5 1 64 0 0,3-2-64 0 0,-1-1 0 0 0,-1 1 72 0 0,-1 1-72 0 0,-3 0 0 0 0,0-1 0 0 0,-3 1 64 0 0,0 4 64 0 0,-2-3 0 0 0,-2 3 8 0 0,-2 1 0 0 0,-1-3 0 0 0,-1 4 0 0 0,2 4 0 0 0,-1-3 0 0 0,-4 1 136 0 0,0 3 24 0 0,1 0 8 0 0,-1 3 0 0 0,2 0-16 0 0,1 2-8 0 0,-1 1 0 0 0,0-1 0 0 0,2 3 40 0 0,1-1 0 0 0,2 3 8 0 0,-3-1 0 0 0,6 0-264 0 0,1-1-64 0 0,0-1 0 0 0,3-2 0 0 0,3 4 96 0 0,4-5 0 0 0,1 0 0 0 0,1 0 0 0 0,4-2-96 0 0,0 2 0 0 0,1-4 0 0 0,3-1 0 0 0,0 1-104 0 0,-1-3-40 0 0,3-2-8 0 0,5 0 0 0 0,-1-2-872 0 0,-2-1-168 0 0,-1 1-40 0 0,3-2-8 0 0</inkml:trace>
  <inkml:trace contextRef="#ctx0" brushRef="#br0" timeOffset="15">14516 8441 12896 0 0,'-7'-2'576'0'0,"4"-1"112"0"0,-1-1-552 0 0,-1 4-136 0 0,-1 0 0 0 0,4 1 0 0 0,-2-1 744 0 0,-4 3 120 0 0,2 0 31 0 0,-2 1 1 0 0,4 1-440 0 0,-3 0-80 0 0,1 4-24 0 0,2-1 0 0 0,0-1 104 0 0,-2 7 24 0 0,4-1 0 0 0,0-1 0 0 0,2 3-176 0 0,0-2-32 0 0,2 1-8 0 0,-2 0 0 0 0,2 0-184 0 0,5-1-80 0 0,0 1 64 0 0,3-3-64 0 0,-3-4 0 0 0,2 2 0 0 0,1-4 64 0 0,5 3-64 0 0,-3-5 0 0 0,-1 2 0 0 0,-2-1 0 0 0,0-4 0 0 0,6 0 0 0 0,-5-1 0 0 0,-1-2 0 0 0,2 2 0 0 0,-7-6-168 0 0,2-2 24 0 0,0 0 8 0 0,-1 1 0 0 0,-5-4 136 0 0,1 3-64 0 0,-1-2 64 0 0,-1-1 0 0 0,-3-3 0 0 0,0 0 0 0 0,0 1 0 0 0,-1 2 0 0 0,-3-1 0 0 0,-1 0 112 0 0,2 0-32 0 0,-3 2-8 0 0,4 1-72 0 0,-3 5 0 0 0,0-2 0 0 0,-2 4 0 0 0,2-3 0 0 0,-2 5 0 0 0,2 1 0 0 0,0 0 0 0 0,1 0-288 0 0,2 1-32 0 0,1 5 0 0 0,0-3 0 0 0,4 4-600 0 0,1 1-120 0 0,1-1-24 0 0,2-2-3823 0 0,-1 1-761 0 0</inkml:trace>
  <inkml:trace contextRef="#ctx0" brushRef="#br0" timeOffset="16">16070 8449 10136 0 0,'0'0'448'0'0,"0"0"96"0"0,0 0-440 0 0,0 0-104 0 0,0 0 0 0 0,0 4 0 0 0,-2 3 960 0 0,2-3 176 0 0,-3 3 32 0 0,3-1 8 0 0,0 2-712 0 0,-2-2-145 0 0,0 3-23 0 0,-1-1-8 0 0,3 1 128 0 0,0 2 32 0 0,-1-4 0 0 0,-3 4 0 0 0,4-3-80 0 0,0 2-16 0 0,-1-1 0 0 0,1 2 0 0 0,-6-5-216 0 0,6 3-40 0 0,0-2-16 0 0,-2-2 0 0 0,2-1-80 0 0,-3 1 96 0 0,3-5-96 0 0,0 0 96 0 0,0 4-96 0 0,0-4 0 0 0,0 0 0 0 0,0 0 0 0 0,0 0 0 0 0,0 0 0 0 0,0 0 0 0 0,0-4 0 0 0,3-2 0 0 0,1-2 0 0 0,0-3 0 0 0,1 2 0 0 0,-1 2 0 0 0,0-6 0 0 0,1 3 0 0 0,2 0 0 0 0,-2-2 0 0 0,0-1 0 0 0,1 3 0 0 0,2-1 0 0 0,-4 2 0 0 0,2 1 0 0 0,-3-1 0 0 0,5 6 0 0 0,-3-2-72 0 0,-1 3 72 0 0,-4 2 0 0 0,0 0 0 0 0,5 0 0 0 0,-5 0 0 0 0,6 2 0 0 0,-3 3 0 0 0,0 1 0 0 0,0 0 0 0 0,0 0 0 0 0,-3 0 0 0 0,0 4 0 0 0,0 2 0 0 0,4-4 0 0 0,-4 1 0 0 0,0-1 0 0 0,0 2 0 0 0,0-1 0 0 0,0-1 0 0 0,0-1 0 0 0,-4-1-64 0 0,4-2 64 0 0,0 3 0 0 0,0-3-72 0 0,0-4 72 0 0,0 0-104 0 0,0 3 40 0 0,0-3 64 0 0,0 0 0 0 0,0 0 0 0 0,0 0 0 0 0,0 0 0 0 0,0 0 0 0 0,4-3 0 0 0,-2-4 0 0 0,1-1 0 0 0,2-1 0 0 0,-4 0 0 0 0,4 1 0 0 0,0-2 64 0 0,2-1 32 0 0,1 1 8 0 0,-5-1 0 0 0,3 1 8 0 0,-1 1 0 0 0,2-1 0 0 0,-1 3 0 0 0,2 2 48 0 0,-2 3 0 0 0,1-3 8 0 0,-2 3 0 0 0,3 2-8 0 0,-1 0-8 0 0,0 3 0 0 0,0 1 0 0 0,-1-1-56 0 0,-1 1-16 0 0,0 1 0 0 0,2 1 0 0 0,-1 3-80 0 0,-3-2 80 0 0,5 0-80 0 0,-3 2 80 0 0,-1-1-80 0 0,-1 2 0 0 0,-3-1 0 0 0,4-1 0 0 0,-1 2 0 0 0,-3 0 0 0 0,2 0 0 0 0,1-1 0 0 0,-1-1-120 0 0,4-2-40 0 0,-5 3 0 0 0,3-3-8 0 0,-3 1-1144 0 0,2-4-232 0 0,-3-3-48 0 0,1 7-7 0 0</inkml:trace>
  <inkml:trace contextRef="#ctx0" brushRef="#br0" timeOffset="17">14737 8491 12696 0 0,'0'0'560'0'0,"0"0"120"0"0,0 0-544 0 0,7 0-136 0 0,-4-2 0 0 0,3 2 0 0 0,-6 0 128 0 0,1 4-8 0 0,5-2 0 0 0,-4 3 0 0 0,-2 0 168 0 0,0 2 40 0 0,-2 2 8 0 0,0-3 0 0 0,2 2 0 0 0,-4-2-1 0 0,3 5 1 0 0,-2-2 0 0 0,0-1-104 0 0,0 2-16 0 0,0-3-8 0 0,3 2 0 0 0,-4-4-120 0 0,4 4-24 0 0,0-3-64 0 0,0 1 96 0 0,0-7-96 0 0,0 0 0 0 0,0 0 64 0 0,0 0-64 0 0,0 0 0 0 0,0 0 0 0 0,0 0 0 0 0,0 0-80 0 0,0 0 80 0 0,4-2 0 0 0,-1-5-72 0 0,3 1 72 0 0,-2-2 0 0 0,4-1 0 0 0,-3 1 0 0 0,1-2 0 0 0,-1-1 0 0 0,-1 0 0 0 0,4 0 0 0 0,0 4 0 0 0,-1-4 120 0 0,-3 2-24 0 0,3 2 0 0 0,2 2 0 0 0,-4 0 48 0 0,0-1 8 0 0,0 1 0 0 0,-1 4 0 0 0,0 1 24 0 0,-4 0 8 0 0,4 0 0 0 0,-4 0 0 0 0,0 0-184 0 0,2 4 0 0 0,1 0 0 0 0,-1 3-96 0 0,-2-4 96 0 0,0 4 64 0 0,-2-1-64 0 0,2 1 88 0 0,0-1-88 0 0,0-6 0 0 0,0 8-96 0 0,0-8 96 0 0,2 6 0 0 0,-2-6 0 0 0,2 5 72 0 0,-2-5-8 0 0,0 6-216 0 0,0-6-40 0 0,0 0 0 0 0,3 4-8 0 0,-3-4 104 0 0,4 3 16 0 0,-4-3 8 0 0,5 0 0 0 0,0-3 72 0 0,-1-1-64 0 0,0 0 64 0 0,-1 1-64 0 0,0-7 64 0 0,2 2 64 0 0,3-1-64 0 0,-2 2 88 0 0,1-4 128 0 0,2 2 24 0 0,-4 1 8 0 0,2 2 0 0 0,-1-1 48 0 0,-2 1 16 0 0,-3 2 0 0 0,5-1 0 0 0,-6 5-32 0 0,7-2-8 0 0,-7 2 0 0 0,0 0 0 0 0,5 0-144 0 0,-5 0-24 0 0,4 4-8 0 0,-1 3 0 0 0,1-1-96 0 0,-4 1 72 0 0,3 3-72 0 0,-3-2 64 0 0,0 2-64 0 0,2 2 0 0 0,2-4 0 0 0,-4 2 0 0 0,0 3 0 0 0,0-5-112 0 0,4 2 24 0 0,-3-1 8 0 0,3 0-904 0 0,-2 2-176 0 0,-2-6-40 0 0,3 4-6615 0 0</inkml:trace>
  <inkml:trace contextRef="#ctx0" brushRef="#br0" timeOffset="18">16857 8485 11544 0 0,'0'0'512'0'0,"0"0"104"0"0,0 0-488 0 0,0 0-128 0 0,0 0 0 0 0,0 4 0 0 0,-3 5 240 0 0,2-2 24 0 0,-3-1 8 0 0,4 2 0 0 0,-1 1 240 0 0,-2-5 56 0 0,3 4 8 0 0,0 1 0 0 0,0-1-57 0 0,0-1-7 0 0,0 2 0 0 0,-3-2 0 0 0,3 2-256 0 0,0-2-64 0 0,0-3 0 0 0,-2-1-8 0 0,2-3-96 0 0,0 0-24 0 0,-2 4 0 0 0,2-4 0 0 0,0 0-64 0 0,0 0 0 0 0,-2 3 0 0 0,2-3 64 0 0,0 0-64 0 0,0 0 0 0 0,0 0 0 0 0,-3-3 0 0 0,3-4 0 0 0,0 3 0 0 0,0-5 0 0 0,3 2 0 0 0,1 0 0 0 0,-2-2 0 0 0,4-2 0 0 0,-1-2 0 0 0,0 1 96 0 0,3-1-16 0 0,-5 3-8 0 0,6-1 0 0 0,-2 2 16 0 0,2 2 0 0 0,-1 0 0 0 0,-4 0 0 0 0,4 3 72 0 0,-3 4 24 0 0,1 0 0 0 0,-1 0 0 0 0,0 3-56 0 0,0-2-16 0 0,-4 6 0 0 0,4-4 0 0 0,-1 4-16 0 0,-4 1-8 0 0,3 4 0 0 0,-1-2 0 0 0,-2-2-88 0 0,4 1 96 0 0,-3 2-96 0 0,3-1 96 0 0,-4 0-96 0 0,0 0 0 0 0,4 1 0 0 0,-2-2 64 0 0,3 2-64 0 0,-3-4-96 0 0,-2 2 16 0 0,3-3 8 0 0,-1 0-896 0 0,2-2-184 0 0,-1 4-32 0 0,1-5-6223 0 0</inkml:trace>
  <inkml:trace contextRef="#ctx0" brushRef="#br0" timeOffset="19">15087 8538 2304 0 0,'0'0'96'0'0,"3"-4"32"0"0,-2-2-128 0 0,-1 4 0 0 0,4-4 0 0 0,-4 2 0 0 0,1-1 2208 0 0,3 1 416 0 0,-4 0 80 0 0,0 0 16 0 0,4-1-1504 0 0,-4 5-312 0 0,1-4-56 0 0,-1 4-17 0 0,0 0-183 0 0,0 0-40 0 0,0 0 0 0 0,0 0-8 0 0,0 0-280 0 0,0 0-48 0 0,6 3-16 0 0,-4 1 0 0 0,-2-1-128 0 0,3 4-32 0 0,-1 2-8 0 0,-2-1 0 0 0,0-1-88 0 0,0 0 80 0 0,-2 2-80 0 0,2-1 80 0 0,0 0-80 0 0,0 1 0 0 0,0-3 0 0 0,0 1 64 0 0,2 0-64 0 0,-2-1 0 0 0,0-6 0 0 0,-2 7 0 0 0,2-7 0 0 0,0 0 0 0 0,0 0 0 0 0,0 0 0 0 0,0 0 0 0 0,0 0-72 0 0,0 0 72 0 0,0 0 0 0 0,0 0-72 0 0,4-3 72 0 0,1-3 0 0 0,0-1-72 0 0,-1 3 72 0 0,1-3 0 0 0,1-6 0 0 0,-3 6 0 0 0,5 0 0 0 0,-3 0 0 0 0,0 0 0 0 0,0-2 0 0 0,1 3 0 0 0,1 1 0 0 0,-2-1 0 0 0,0 2 0 0 0,-1 1 0 0 0,2 2 0 0 0,-4 1 0 0 0,3 0 0 0 0,-5 0 0 0 0,0 0 0 0 0,4 1 0 0 0,-1 5 0 0 0,-3-3 0 0 0,0-3 0 0 0,2 7 0 0 0,-2-3 64 0 0,3 3-64 0 0,-3-1 0 0 0,-3 1 0 0 0,3-2-64 0 0,0-1 0 0 0,3 3 0 0 0,-3-4 0 0 0,0 5 0 0 0,0-8-8 0 0,0 0 0 0 0,1 3 0 0 0,-1-3 0 0 0,0 0-56 0 0,0 0-16 0 0,4 4 0 0 0,-4-4 0 0 0,0 0 144 0 0,0 0 0 0 0,0 0-64 0 0,5-6 64 0 0,-5 6 112 0 0,8-7 48 0 0,1 0 16 0 0,-1 0 0 0 0,-1-4-16 0 0,2 4-8 0 0,1 0 0 0 0,0-2 0 0 0,-1 2 152 0 0,-3-3 32 0 0,2 4 8 0 0,-1 0 0 0 0,0 0-120 0 0,1 1-16 0 0,-1 1-8 0 0,-4 4 0 0 0,-3 0-72 0 0,0 0-8 0 0,0 0-8 0 0,6 3 0 0 0,-1 0-112 0 0,0 4 88 0 0,-4-3-88 0 0,2 3 80 0 0,-1-1-80 0 0,1 1 0 0 0,-1 0 0 0 0,-2 2 0 0 0,2 2 0 0 0,-2-3 0 0 0,3 0-72 0 0,-1 1 72 0 0,0 1-224 0 0,2-1 16 0 0,-1-2 0 0 0,0 1 0 0 0,0-2-368 0 0,-1 0-64 0 0,3 0-24 0 0,-1 1-4927 0 0,-3-4-985 0 0</inkml:trace>
  <inkml:trace contextRef="#ctx0" brushRef="#br0" timeOffset="20">15524 8479 11976 0 0,'0'0'1064'0'0,"0"0"-848"0"0,2-3-216 0 0,-2 3 0 0 0,0 0 720 0 0,0 0 104 0 0,0 0 16 0 0,0 0 7 0 0,0 0-367 0 0,0 0-80 0 0,0 0-16 0 0,0 7 0 0 0,0 4 88 0 0,0-2 8 0 0,2 1 8 0 0,-2 1 0 0 0,0-2-232 0 0,0 1-40 0 0,0 0-16 0 0,0 0 0 0 0,4 1-88 0 0,-4 0-16 0 0,1 0-8 0 0,2-1 0 0 0,-3-2-88 0 0,1 1 0 0 0,3-3 0 0 0,-3 4 0 0 0,-1-5-176 0 0,0-5-48 0 0,3 5-16 0 0,-3-5 0 0 0,0 0-872 0 0,0 0-168 0 0,0 0-40 0 0,8 0-7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11T18:23:38.911"/>
    </inkml:context>
    <inkml:brush xml:id="br0">
      <inkml:brushProperty name="width" value="0.05" units="cm"/>
      <inkml:brushProperty name="height" value="0.05" units="cm"/>
      <inkml:brushProperty name="color" value="#0070C0"/>
      <inkml:brushProperty name="fitToCurve" value="1"/>
    </inkml:brush>
  </inkml:definitions>
  <inkml:trace contextRef="#ctx0" brushRef="#br0">14892 6846 11088 0 0,'0'0'488'0'0,"0"0"104"0"0,0 0-472 0 0,0 0-120 0 0,0 0 0 0 0,0 0 0 0 0,0 0 64 0 0,0 0-64 0 0,-3 2 88 0 0,-1 3-88 0 0,1-4 360 0 0,0 3 24 0 0,-1 0 0 0 0,-1 2 0 0 0,0 3-64 0 0,1-3-16 0 0,-1 4 0 0 0,-3-3 0 0 0,2 3-112 0 0,1 0-16 0 0,-1 0-8 0 0,-3-1 0 0 0,5-1-72 0 0,-3-1-24 0 0,2-4 0 0 0,-2 5 0 0 0,2-5-8 0 0,-2 1-64 0 0,1 1 96 0 0,2-1-33 0 0,3-3 9 0 0,1-1 0 0 0,0 0 0 0 0,0 0 0 0 0,0 0 200 0 0,0 0 40 0 0,0 0 8 0 0,0 0 0 0 0,0-5-256 0 0,1-4-64 0 0,3 2 0 0 0,2 0 0 0 0,-1-3 0 0 0,0 0 96 0 0,0-1-32 0 0,-1 3 0 0 0,1-3-64 0 0,2 0 0 0 0,-3 5-64 0 0,0-4 64 0 0,2 1 0 0 0,-3-1 72 0 0,1 2 0 0 0,-1 1 0 0 0,-1-4 32 0 0,2 6 8 0 0,1-3 0 0 0,0 4 0 0 0,-5-1 40 0 0,3 1 8 0 0,0-1 0 0 0,-3 5 0 0 0,0 0 0 0 0,0 0 8 0 0,5-3 0 0 0,-1 1 0 0 0,-4 2-48 0 0,5 0-16 0 0,-1 2 0 0 0,3 0 0 0 0,-2-1-40 0 0,0 4 0 0 0,1-1-64 0 0,-1 2 96 0 0,-1-1-32 0 0,5 1-64 0 0,-2-1 88 0 0,0 6-88 0 0,-2-6 72 0 0,1 1-72 0 0,5 2 0 0 0,-4 1 72 0 0,3-1-72 0 0,-2 0 0 0 0,1-2 0 0 0,1 5 64 0 0,-4-6-64 0 0,1 1 0 0 0,4 2 0 0 0,-5-1 0 0 0,3-3 0 0 0,-1 1 0 0 0,-1 0 0 0 0,0-2 0 0 0,1-1-904 0 0,-4 0-152 0 0,1-2-24 0 0</inkml:trace>
  <inkml:trace contextRef="#ctx0" brushRef="#br0" timeOffset="1">14993 6948 10136 0 0,'-4'-7'896'0'0,"4"7"-712"0"0,-3 0-184 0 0,3 0 0 0 0,0 0 424 0 0,0 0 56 0 0,0 0 0 0 0,0 0 8 0 0,0 0-168 0 0,0 0-32 0 0,-2 5 0 0 0,-1 1-8 0 0,2 0 136 0 0,1 2 32 0 0,0 1 8 0 0,0 2 0 0 0,-4 1-96 0 0,4 2-17 0 0,0 1-7 0 0,0 2 0 0 0,0 0-104 0 0,0-1-16 0 0,4-2-8 0 0,-3 1 0 0 0,-1-3-104 0 0,3 3-16 0 0,-1-3-8 0 0,1 2 0 0 0,-1-3-80 0 0,0 3 64 0 0,0-4-64 0 0,3 0 64 0 0,-5 1-64 0 0,3 0 0 0 0,-1-1 0 0 0,-2-1-88 0 0,2-3-64 0 0,-2-1-8 0 0,0-5-8 0 0,0 7-4703 0 0,0-7-945 0 0</inkml:trace>
  <inkml:trace contextRef="#ctx0" brushRef="#br0" timeOffset="2">14863 7020 7344 0 0,'-3'-11'320'0'0,"3"5"72"0"0,-3-2-312 0 0,3 2-80 0 0,3-1 0 0 0,0 0 0 0 0,-3 1 672 0 0,1-2 128 0 0,-1 3 16 0 0,0 0 8 0 0,0 0-32 0 0,0 5-8 0 0,0 0 0 0 0,0 0 0 0 0,0 0-184 0 0,0 0-40 0 0,0 0-8 0 0,4 5-1 0 0,0 0-231 0 0,-4 5-56 0 0,3-3-8 0 0,-3 6 0 0 0,2 1-64 0 0,-1 2-24 0 0,2 0 0 0 0,-3 2 0 0 0,0-2-88 0 0,3 2-16 0 0,-3 1-64 0 0,0-4 96 0 0,0 1-96 0 0,0 2 0 0 0,0-3 0 0 0,0-1 0 0 0,4-1 0 0 0,-4-1 0 0 0,3-1 64 0 0,-3-1-64 0 0,2 1 0 0 0,-2-2 0 0 0,2 0 0 0 0,-2-2 0 0 0,3 0-112 0 0,-1-3-48 0 0,-2 0 0 0 0,0-4-8 0 0,0 0-448 0 0,0 0-88 0 0,0 0-23 0 0</inkml:trace>
  <inkml:trace contextRef="#ctx0" brushRef="#br0" timeOffset="3">17779 7092 7832 0 0,'0'0'344'0'0,"0"0"72"0"0,0 0-328 0 0,0 0-88 0 0,0 0 0 0 0,0 7 0 0 0,0 2 632 0 0,0-2 104 0 0,0 5 32 0 0,4-3 0 0 0,-4 2-448 0 0,-4 2-80 0 0,1-1-16 0 0,3 1-8 0 0,-4 1 112 0 0,4 0 24 0 0,-1-2 8 0 0,1 5 0 0 0,-4 1-88 0 0,1-3-16 0 0,3-3-8 0 0,0 1 0 0 0,0-3-136 0 0,-2 4-24 0 0,2-5-8 0 0,2 2 0 0 0,-2-4 40 0 0,3 4 8 0 0,-6-3 0 0 0,6-1 0 0 0,-3 1-304 0 0,4 0-56 0 0,-4-8-16 0 0,1 5 0 0 0,-1-5-1080 0 0,4 5-216 0 0</inkml:trace>
  <inkml:trace contextRef="#ctx0" brushRef="#br0" timeOffset="4">17079 7177 7920 0 0,'0'0'352'0'0,"0"0"64"0"0,0 0-328 0 0,0 0-88 0 0,0 0 0 0 0,0 0 0 0 0,5-2 424 0 0,-5 2 72 0 0,0 0 16 0 0,0 0 0 0 0,0 0-56 0 0,0 10-8 0 0,0-3 0 0 0,4 4 0 0 0,-8 1-96 0 0,4 2-32 0 0,0-2 0 0 0,0 3 0 0 0,0-1-56 0 0,0 1-8 0 0,0-1-8 0 0,0-1 0 0 0,0 3-104 0 0,0 0-16 0 0,4-2-8 0 0,-4-1 0 0 0,3-2-120 0 0,1 1 72 0 0,-4-1-72 0 0,2-1 64 0 0,1 1-64 0 0,1-4 0 0 0,-3 4 0 0 0,3-3 0 0 0,-4-4 0 0 0,0-4-136 0 0,5 9 32 0 0,-2-5 8 0 0,-3-4-224 0 0,0 0-32 0 0,0 0-16 0 0,0 0 0 0 0,0 0-240 0 0,0 0-56 0 0,0 0-8 0 0</inkml:trace>
  <inkml:trace contextRef="#ctx0" brushRef="#br0" timeOffset="5">15330 7225 3680 0 0,'0'0'328'0'0,"0"0"-264"0"0,0 0-64 0 0,0 0 0 0 0,0 0 768 0 0,0 0 144 0 0,7-2 24 0 0,0-3 8 0 0,0 2-240 0 0,0 1-40 0 0,2-3-16 0 0,3 5 0 0 0,-4-3-104 0 0,4 3-32 0 0,1 0 0 0 0,0 0 0 0 0,-1 0-200 0 0,3 3-48 0 0,-4 2-8 0 0,4-3 0 0 0,-1 6-56 0 0,1-2-8 0 0,-4 0-8 0 0,4 1 0 0 0,-1 0-72 0 0,0 0-16 0 0,0 7 0 0 0,-2-7 0 0 0,0 3-96 0 0,2-3 0 0 0,-6 4 64 0 0,4-4-64 0 0,-1 7 0 0 0,1-8 0 0 0,1 4 64 0 0,-2-3-64 0 0,-2 0 0 0 0,1 2 0 0 0,0-4 64 0 0,-5 0-64 0 0,4 2 0 0 0,-3-1 0 0 0,-1-4 0 0 0,-5-2 0 0 0,5 5 0 0 0,-5-5 0 0 0,0 0 0 0 0,0 0-80 0 0,0 0-80 0 0,9 3-24 0 0,-3 2 0 0 0,-6-5 0 0 0,0 0-960 0 0,0 0-192 0 0,0 0-40 0 0,0 0 0 0 0</inkml:trace>
  <inkml:trace contextRef="#ctx0" brushRef="#br0" timeOffset="6">16062 7264 2760 0 0,'0'0'248'0'0,"0"0"-248"0"0,-5 2 0 0 0,3-2 0 0 0,-2 0 896 0 0,-2 4 128 0 0,2-4 24 0 0,-3 5 8 0 0,1 1-384 0 0,0-1-64 0 0,1 2-24 0 0,0 4 0 0 0,-2-3-128 0 0,2 4-24 0 0,1 1-8 0 0,-1-1 0 0 0,-2 4-136 0 0,2-4-32 0 0,9 4-8 0 0,-3-2 0 0 0,-1-1-112 0 0,4 1-16 0 0,1-2-8 0 0,-2-1 0 0 0,6-2-48 0 0,-1 2-64 0 0,1 0 88 0 0,3-1-88 0 0,-5-2 64 0 0,7-1-64 0 0,-7-1 0 0 0,5-2 0 0 0,0-4 104 0 0,3 0-32 0 0,-1 0-8 0 0,-3-2 0 0 0,0 0-64 0 0,2-4 0 0 0,0 1 0 0 0,-1-3 0 0 0,0 4 0 0 0,-3-4-136 0 0,3-3 32 0 0,-8 0 8 0 0,3 2 96 0 0,-2-4 128 0 0,-1 1-24 0 0,-2-5-8 0 0,0 5 56 0 0,-2-3 8 0 0,-2 2 0 0 0,0-4 0 0 0,-5 3-160 0 0,2 1 0 0 0,-1-2 0 0 0,-3-1 0 0 0,0 2 104 0 0,-3 0-8 0 0,4 4 0 0 0,-6 0 0 0 0,2 0-32 0 0,-3 3 0 0 0,1-3-64 0 0,0 4 96 0 0,2 2 0 0 0,1 2 0 0 0,-1 2 0 0 0,-1 0 0 0 0,3 0-96 0 0,-1 0 0 0 0,-1 6 0 0 0,3-2 0 0 0,1 4 0 0 0,3-1 0 0 0,-2 2 0 0 0,2 4 0 0 0,1-3 0 0 0,4 2 0 0 0,0 1 0 0 0,0 0-80 0 0,4-3 80 0 0,4 0 0 0 0,1-1 0 0 0,-1-1 0 0 0,1 4 0 0 0,3-2 64 0 0,-1 0 0 0 0,1 1 0 0 0,-1-4 8 0 0,1 3 8 0 0,-1-2 0 0 0,4-1 0 0 0,1 1-80 0 0,-3 1-136 0 0,-2-2 32 0 0,1 1 8 0 0,-1-3 96 0 0,0 0 80 0 0,-1-1-16 0 0,1 2 0 0 0,-2-1-144 0 0,0 0-32 0 0,-4 1-8 0 0,1-1 0 0 0,-6-5-392 0 0,10 5-88 0 0,-9-1-8 0 0</inkml:trace>
  <inkml:trace contextRef="#ctx0" brushRef="#br0" timeOffset="7">17009 7299 7832 0 0,'-7'-3'344'0'0,"3"3"72"0"0,2-2-328 0 0,-4-1-88 0 0,6 0 0 0 0,-3 3 0 0 0,-1 0 832 0 0,4-1 144 0 0,0 1 32 0 0,0 0 8 0 0,0 0-544 0 0,0 0-112 0 0,0 0-16 0 0,0 0-8 0 0,9 1-144 0 0,-9-1-32 0 0,10 0-8 0 0,4 0 0 0 0,-3 0-56 0 0,0 0 0 0 0,1 3-8 0 0,1 0 0 0 0,-2-1-88 0 0,-2-2 0 0 0,5 5 0 0 0,-3-1 64 0 0,1-3-248 0 0,-4 2-48 0 0,4-3-16 0 0</inkml:trace>
  <inkml:trace contextRef="#ctx0" brushRef="#br0" timeOffset="8">17253 7313 3680 0 0,'0'0'328'0'0,"0"0"-264"0"0,0-2-64 0 0,0 2 0 0 0,0 0 1368 0 0,0 0 256 0 0,0-2 48 0 0,0 2 16 0 0,0 0-880 0 0,0 0-168 0 0,0 0-40 0 0,0 0-8 0 0,0 0-240 0 0,0 0-40 0 0,0 0-16 0 0,-2 8 0 0 0,-2 2-72 0 0,2-3-24 0 0,2 3 0 0 0,-4-2 0 0 0,4 3-8 0 0,0-1 0 0 0,0 0 0 0 0,0-2 0 0 0,0 2-192 0 0,4-3-160 0 0,-4 1 24 0 0,2 1 8 0 0,-2-9 128 0 0,4 8 0 0 0,-2-1 0 0 0,-2-7 0 0 0,7 5 96 0 0,-2-3 0 0 0,-5-2 0 0 0,6 4 0 0 0,3-4-96 0 0,-4 0 0 0 0,-5 0 64 0 0,9-4-64 0 0,-3 2-104 0 0,2-3-48 0 0,-2 0-8 0 0,2-1 0 0 0,-4-2 160 0 0,1 3 0 0 0,1-5-64 0 0,-2 3 64 0 0,-4-1 0 0 0,0 0 0 0 0,5 1 0 0 0,-3-1 0 0 0,-2-2 0 0 0,3 2 0 0 0,2-3 0 0 0,-5 4 0 0 0,0 0 0 0 0,0 1 72 0 0,0-2-72 0 0,0 3 64 0 0,0 0 104 0 0,0 5 24 0 0,0 0 0 0 0,0 0 0 0 0,0 0-64 0 0,0 0-1 0 0,0 0-7 0 0,0 0 0 0 0,0 0-32 0 0,0 0-8 0 0,-5 8 0 0 0,5-4 0 0 0,-5 4 8 0 0,5 1 0 0 0,0-1 0 0 0,0 0 0 0 0,-5 2 56 0 0,5 0 16 0 0,0 0 0 0 0,0 0 0 0 0,0 0-160 0 0,5-2 0 0 0,-5 2 0 0 0,2-3 0 0 0,6 1-96 0 0,-7-2-56 0 0,2 0-8 0 0,3 0 0 0 0,-3 0-224 0 0,3-5-40 0 0,-6-1-15 0 0,5 7-6073 0 0</inkml:trace>
  <inkml:trace contextRef="#ctx0" brushRef="#br0" timeOffset="9">17463 7318 9704 0 0,'0'0'208'0'0,"0"0"48"0"0,0 0 0 0 0,0 0 32 0 0,0 0-288 0 0,0 0 0 0 0,0 0 0 0 0,0 0 0 0 0,0 0 464 0 0,0 0 40 0 0,0 0 8 0 0,0 0 0 0 0,0 0-56 0 0,0 0-8 0 0,0 0 0 0 0,0 0 0 0 0,0 0-96 0 0,4 6-16 0 0,-4-1-8 0 0,0 3 0 0 0,0-2-232 0 0,0 0-96 0 0,0 0 88 0 0,0 1-88 0 0,0 1 72 0 0,0 0-72 0 0,0-4 64 0 0,0 4-64 0 0,0-5 0 0 0,0-3 0 0 0,0 0 0 0 0,0 0 0 0 0,0 0 0 0 0,0 0 0 0 0,0 0 0 0 0,0 0 0 0 0,0 0 0 0 0,0 0 0 0 0,0 0 0 0 0,0 0 0 0 0,5-3-232 0 0,-1-2-64 0 0,0 1-16 0 0,3-2 0 0 0,-2 1 312 0 0,0 3 0 0 0,2-4 0 0 0,-7 6 0 0 0,0 0 0 0 0,2-5 0 0 0,-2 5 0 0 0,7-2 0 0 0,-2-2-64 0 0,-5 4 64 0 0,0 0 0 0 0,0 0 0 0 0,0 0 0 0 0,5-2 0 0 0,-5 2 0 0 0,0 0 0 0 0,7 2 0 0 0,-5 2 0 0 0,3 0 0 0 0,-5 2 0 0 0,5-1 0 0 0,-5 0 0 0 0,0-5 0 0 0,4 7 0 0 0,-4-1 0 0 0,0 1 64 0 0,0-1-64 0 0,0 0 0 0 0,0-6 0 0 0,0 0 0 0 0,0 0 0 0 0,0 9 0 0 0,0-4 0 0 0,0-5 0 0 0,0 0 0 0 0,0 0 0 0 0,0 0 0 0 0,0 0 0 0 0,0 0 0 0 0,0 0 0 0 0,0 0 0 0 0,0 0 0 0 0,5-5 0 0 0,-1 0 0 0 0,3 0 0 0 0,-3 0 0 0 0,-3-6 0 0 0,2 3 0 0 0,2 1 0 0 0,-1 0 0 0 0,-1-2 0 0 0,0 1 0 0 0,-1 2 0 0 0,4 4 0 0 0,-3-4 0 0 0,-3 6 0 0 0,0 0 64 0 0,6-6-64 0 0,-4 1 64 0 0,6 3-64 0 0,-8 2 80 0 0,0 0-80 0 0,0 0 96 0 0,4 0-96 0 0,5 0 112 0 0,-6 2-32 0 0,-3-2-8 0 0,6 5 0 0 0,-2-3 48 0 0,0 4 8 0 0,0-1 0 0 0,-3 2 0 0 0,4 1-128 0 0,-4 1 0 0 0,3-2 0 0 0,-4 0 0 0 0,0 1 0 0 0,2 3 0 0 0,2-5 0 0 0,-4 3 0 0 0,0-1-72 0 0,0 0-64 0 0,3-3-16 0 0,-3-5 0 0 0,0 3-344 0 0,0-3-72 0 0,0 0-8 0 0</inkml:trace>
  <inkml:trace contextRef="#ctx0" brushRef="#br0" timeOffset="10">17902 7326 8840 0 0,'0'0'384'0'0,"0"0"96"0"0,0 0-384 0 0,0 0-96 0 0,0 0 0 0 0,0 0 0 0 0,0 0 424 0 0,0 0 72 0 0,0 0 16 0 0,0 0 0 0 0,0 0-208 0 0,0 0-40 0 0,-3 7-8 0 0,3 3 0 0 0,-5-4 0 0 0,5 2 0 0 0,0 0 0 0 0,0 2 0 0 0,4-3-160 0 0,-4 1-96 0 0,1-3 96 0 0,-1 0-96 0 0,3 2 0 0 0,0-1 0 0 0,-3-6 0 0 0,5 5 0 0 0,3 1 0 0 0,-8-6 0 0 0,0 0 0 0 0,5 2 0 0 0,0 0 64 0 0,-5-2-64 0 0,0 0 0 0 0,6 0 0 0 0,-1-2 0 0 0,1-4 0 0 0,0 4 0 0 0,0-1 0 0 0,-3-1 0 0 0,0-2 0 0 0,2-1 0 0 0,-2 2 0 0 0,-3-3 0 0 0,3 4 0 0 0,1-6 0 0 0,-2 4 0 0 0,-2-1 0 0 0,3 4 96 0 0,0-3-32 0 0,-3 6-64 0 0,0 0 192 0 0,0 0-24 0 0,3-5 0 0 0,-3 5 0 0 0,0 0 56 0 0,0 0 16 0 0,0 0 0 0 0,0 0 0 0 0,0 0-176 0 0,0 5-64 0 0,1 3 0 0 0,-1 0 0 0 0,0 2 184 0 0,0 3-16 0 0,0-1-1 0 0,-1 1 1 0 0,1 2-16 0 0,-3 1-8 0 0,0 0 0 0 0,0 0 0 0 0,3 1 0 0 0,-2-2 0 0 0,-2 0 0 0 0,1 3 0 0 0,0-5-48 0 0,3 3-16 0 0,-5-3 0 0 0,5 0 0 0 0,-3-4-8 0 0,-3 2 0 0 0,3-4 0 0 0,-3 4 0 0 0,0-3-8 0 0,1-2 0 0 0,-5 1 0 0 0,5-3 0 0 0,-5 1 0 0 0,0-2 0 0 0,1-3 0 0 0,-2 0 0 0 0,0 0-248 0 0,-4-3-48 0 0,1 2-16 0 0,-2-6 0 0 0</inkml:trace>
  <inkml:trace contextRef="#ctx0" brushRef="#br0" timeOffset="11">16416 7338 8232 0 0,'0'0'360'0'0,"-3"-2"88"0"0,0-2-360 0 0,3 4-88 0 0,0 0 0 0 0,0 0 0 0 0,0 0 472 0 0,0 0 72 0 0,0 0 24 0 0,0 0 0 0 0,0 0-216 0 0,-3 4-32 0 0,-4 2-16 0 0,6 1 0 0 0,-3 0 16 0 0,3 6 0 0 0,-3-2 0 0 0,1 2 0 0 0,3-1-208 0 0,-3 0-40 0 0,3 2-8 0 0,0-1 0 0 0,0-6-64 0 0,0 7 0 0 0,3-7 0 0 0,0 3 0 0 0,1-3 0 0 0,-3 2 0 0 0,3-5 0 0 0,-4-4 0 0 0,5 6 0 0 0,1-4 64 0 0,3 3-64 0 0,-3-5 0 0 0,-6 0 0 0 0,4 0 0 0 0,6-3 0 0 0,-1 1 0 0 0,-3-2 0 0 0,-1 0 64 0 0,-3 0-64 0 0,5-5 0 0 0,1 2 64 0 0,-5 0-64 0 0,0-3 64 0 0,0 1-64 0 0,0-2 0 0 0,-1 5 0 0 0,3-6 0 0 0,-5 2 0 0 0,0 0 0 0 0,0 1 64 0 0,5 0-64 0 0,-5 2 0 0 0,0-4 136 0 0,0 7-8 0 0,0 4-8 0 0,0 0 0 0 0,0 0 96 0 0,0 0 16 0 0,0 0 8 0 0,0 0 0 0 0,0 0-240 0 0,0 0 0 0 0,0 0-88 0 0,0 0 88 0 0,0 0 0 0 0,-5 7 104 0 0,5 1 0 0 0,0 3 0 0 0,0-2 8 0 0,-5 1 0 0 0,5 1-1 0 0,0 2 1 0 0,0-4-112 0 0,0 2 0 0 0,0-2 0 0 0,0 1 0 0 0,5-3 0 0 0,-5 0 0 0 0,5 2 0 0 0,-1-1 0 0 0,0-4-112 0 0,3 1-47 0 0,-2 1-1 0 0,-5-6-8 0 0,0 0-888 0 0,0 0-184 0 0,0 0-32 0 0,4 0-8 0 0</inkml:trace>
  <inkml:trace contextRef="#ctx0" brushRef="#br0" timeOffset="12">17440 7446 3224 0 0,'0'0'288'0'0,"0"0"-288"0"0,0 0 0 0 0,0 0 0 0 0,0 0 1016 0 0,0 0 144 0 0,0 0 32 0 0,0 0 8 0 0,0 0-528 0 0,0 0-112 0 0,0 0-16 0 0,0 0-8 0 0,0 0-32 0 0,0-2-8 0 0,2-3 0 0 0,3 0 0 0 0,-4 3-128 0 0,-1-4-24 0 0,4 0-8 0 0,-4 4 0 0 0,5-3-176 0 0,-5 5-32 0 0,0-6 0 0 0,4 2-8 0 0,-2-1-56 0 0,2 0-64 0 0,-4-3 88 0 0,0 8-88 0 0,0-8 0 0 0,0 3 0 0 0,0-2 0 0 0,0 0 0 0 0,-4 0-80 0 0,4 7-72 0 0,0-6-8 0 0,0 4-8 0 0</inkml:trace>
  <inkml:trace contextRef="#ctx0" brushRef="#br0" timeOffset="13">16854 7378 6448 0 0,'0'0'576'0'0,"0"0"-464"0"0,0 0-112 0 0,0 0 0 0 0,0 0 664 0 0,0 0 104 0 0,0 0 32 0 0,-2 7 0 0 0,2 2-336 0 0,0-4-64 0 0,-5 0-16 0 0,5 3 0 0 0,-5-1 88 0 0,5 1 8 0 0,0-1 8 0 0,0-1 0 0 0,-2 1-320 0 0,-1 0-64 0 0,3 2-8 0 0,3-2-8 0 0,-3-1-88 0 0,0 1 64 0 0,0-7-64 0 0,0 0 64 0 0,2 6-64 0 0,-2-6 0 0 0,0 0 0 0 0,0 0 0 0 0,0 0 0 0 0,0 0 0 0 0,0 0 0 0 0,0 0 0 0 0,0 0 0 0 0,0 0 0 0 0,5-6-72 0 0,0 1 72 0 0,-5 0 0 0 0,2-2 0 0 0,2-5-64 0 0,-2 5 64 0 0,1-2 0 0 0,-3-1 0 0 0,5-2 0 0 0,-2 2 0 0 0,5-1 0 0 0,-7 5 0 0 0,7-5 64 0 0,-4 4-64 0 0,1 2 0 0 0,2-2 0 0 0,-2 4 64 0 0,0-1-64 0 0,2 2 96 0 0,-4-3 0 0 0,-3 5 0 0 0,0 0 0 0 0,0 0 24 0 0,5 1 0 0 0,-1 5 0 0 0,1-1 0 0 0,-5 4 40 0 0,4-4 16 0 0,-2 2 0 0 0,1 4 0 0 0,-3-5-176 0 0,2 7 0 0 0,-2-2 0 0 0,0 3 64 0 0,0-2-64 0 0,0 0 0 0 0,0-3-64 0 0,0 6 64 0 0,4-6 0 0 0,-2 2 0 0 0,-2-3 0 0 0,0-8 64 0 0,0 0-336 0 0,3 7-64 0 0,-3-7-16 0 0,0 0-3680 0 0,0 0-744 0 0</inkml:trace>
  <inkml:trace contextRef="#ctx0" brushRef="#br0" timeOffset="14">16669 7365 8288 0 0,'0'0'368'0'0,"0"0"80"0"0,0 0-360 0 0,-2-7-88 0 0,-2 4 0 0 0,4 3 0 0 0,-2-4 568 0 0,2 4 96 0 0,-6 0 16 0 0,1 0 8 0 0,-2 0-200 0 0,2 4-40 0 0,-1-1 0 0 0,0 6-8 0 0,-3-4-72 0 0,1 5-16 0 0,1-2 0 0 0,-1 3 0 0 0,3-1-120 0 0,-2-1-24 0 0,1 5-8 0 0,3-2 0 0 0,1-1-104 0 0,2-2-32 0 0,-3 2 0 0 0,3 0 0 0 0,3-3-64 0 0,-1-2 0 0 0,1 3 0 0 0,3-5 0 0 0,-6-4 0 0 0,7 6-72 0 0,-2-4 72 0 0,3 2-104 0 0,-1-3-96 0 0,1-2-24 0 0,-2 1 0 0 0,3-4 0 0 0,-1 0-112 0 0,-2-2-24 0 0,3 1-8 0 0,-1-2 0 0 0,-2-1-32 0 0,-4 0-8 0 0,2-5 0 0 0,2 4 0 0 0,-3-2 248 0 0,-3-2 56 0 0,2 2 8 0 0,-2 1 0 0 0,0-1 96 0 0,4 5 0 0 0,-4-5 0 0 0,0 3 0 0 0,0 1 136 0 0,1 2 0 0 0,-1-3 0 0 0,0 8 0 0 0,0 0 240 0 0,0 0 40 0 0,0 0 16 0 0,0 0 0 0 0,0 0-224 0 0,0 0-48 0 0,0 0 0 0 0,0 0-8 0 0,0 0-16 0 0,-1 8 0 0 0,1-1 0 0 0,0 1 0 0 0,0 2-8 0 0,0 1-8 0 0,0-2 0 0 0,1 2 0 0 0,-1 0-48 0 0,0-2-8 0 0,4 2 0 0 0,-4-2 0 0 0,2-3-64 0 0,1 2 0 0 0,3 0 0 0 0,-2 0 64 0 0,-2-2-64 0 0,4 0 0 0 0,-6-6-96 0 0,6 5 96 0 0,0-3-448 0 0,-1 2-32 0 0,-5-4-8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11T18:23:53.459"/>
    </inkml:context>
    <inkml:brush xml:id="br0">
      <inkml:brushProperty name="width" value="0.05" units="cm"/>
      <inkml:brushProperty name="height" value="0.05" units="cm"/>
      <inkml:brushProperty name="color" value="#0070C0"/>
      <inkml:brushProperty name="fitToCurve" value="1"/>
    </inkml:brush>
  </inkml:definitions>
  <inkml:trace contextRef="#ctx0" brushRef="#br0">28459 8264 5528 0 0,'0'0'240'0'0,"-2"0"56"0"0,2 0-232 0 0,-6 0-64 0 0,3 0 0 0 0,-3-3 0 0 0,-1 3 800 0 0,-1 3 144 0 0,2-3 32 0 0,0 0 8 0 0,-2 2-448 0 0,-3 1-88 0 0,2-3-24 0 0,2 2 0 0 0,-2 0-136 0 0,1 1-32 0 0,-1 2-8 0 0,0-3 0 0 0,1 1 32 0 0,0-1 8 0 0,-1-2 0 0 0,1 3 0 0 0,1-1-72 0 0,1 0-16 0 0,-1-2 0 0 0,3 3 0 0 0,-3-1 8 0 0,3-2 0 0 0,-3 0 0 0 0,7 0 0 0 0,-4 4 40 0 0,4-4 8 0 0,0 0 0 0 0,0 0-1 0 0,0 0-47 0 0,0 0-8 0 0,0 0 0 0 0,0 0 0 0 0,0 0 8 0 0,0 0 0 0 0,0 0 0 0 0,0 0 0 0 0,0 0-128 0 0,0 0-80 0 0,0 0 96 0 0,0 0-96 0 0,0 0 104 0 0,0 0-32 0 0,0 0-8 0 0,0 4 0 0 0,0 5 32 0 0,0-2 0 0 0,0 0 0 0 0,-5 3 0 0 0,5 0-16 0 0,0-4 0 0 0,0 4 0 0 0,0-1 0 0 0,0 4-80 0 0,0 1 96 0 0,5-3-96 0 0,-5 3 96 0 0,0 2-96 0 0,2-2 0 0 0,-2 4 72 0 0,0-3-72 0 0,0 2 0 0 0,0 0 0 0 0,0 1 0 0 0,-2-1 64 0 0,2 0-64 0 0,0 0 64 0 0,0 0-64 0 0,0 4 64 0 0,-5-5-64 0 0,5 2 0 0 0,-1-2 64 0 0,-2 3-64 0 0,3-4 0 0 0,-3-1 72 0 0,3-1-72 0 0,-3-2 0 0 0,3-1 128 0 0,0 0-24 0 0,0-2-8 0 0,0-3 0 0 0,0 2 32 0 0,0-7 0 0 0,0 0 0 0 0,3 6 0 0 0,-3-6 0 0 0,0 0 0 0 0,0 0 0 0 0,6 2 0 0 0,0 1-32 0 0,2-3 0 0 0,-1 0 0 0 0,0-3 0 0 0,1 1-32 0 0,1 2-64 0 0,-2-6 88 0 0,5 6-88 0 0,-4-6 64 0 0,3 5-64 0 0,-3-1 0 0 0,4-1 0 0 0,-4-2 64 0 0,4 2-64 0 0,-2-2 0 0 0,-1 3 0 0 0,1-1-1184 0 0,1 1-288 0 0</inkml:trace>
  <inkml:trace contextRef="#ctx0" brushRef="#br0" timeOffset="1">29863 8293 1376 0 0,'0'0'128'0'0,"0"0"-128"0"0,0 0 0 0 0,0 0 0 0 0,0 0 856 0 0,0 0 144 0 0,0 0 32 0 0,0 0 8 0 0,0 0-336 0 0,0 0-72 0 0,0 0-16 0 0,0 0 0 0 0,0 0-128 0 0,0 0-24 0 0,0 0-8 0 0,0 0 0 0 0,0 0-176 0 0,0 0-40 0 0,0 0-8 0 0,0 0 0 0 0,0 0-48 0 0,0 0-16 0 0,0 0 0 0 0,0 0 0 0 0,0 0 24 0 0,0 0 8 0 0,0 0 0 0 0,0 0 0 0 0,0 0 88 0 0,0 0 8 0 0,0 0 8 0 0,0 0 0 0 0,0 0 40 0 0,0 0 8 0 0,0 0 0 0 0,0 0 0 0 0,0 0 16 0 0,0 0 8 0 0,0 0 0 0 0,0 0 0 0 0,3 7-73 0 0,-3-7-15 0 0,5 5 0 0 0,0 2 0 0 0,-5 0-104 0 0,4-2-24 0 0,-2 3-8 0 0,-2 1 0 0 0,0-2-152 0 0,-2-2 80 0 0,2 2-80 0 0,0 0 64 0 0,-4-2-64 0 0,3 3-72 0 0,-3-3 72 0 0,1 2-7359 0 0</inkml:trace>
  <inkml:trace contextRef="#ctx0" brushRef="#br0" timeOffset="2">26742 8316 11600 0 0,'-5'0'512'0'0,"5"0"112"0"0,0-3-496 0 0,0 0-128 0 0,0 3 0 0 0,0-2 0 0 0,0-1 224 0 0,0 3 32 0 0,0 0 0 0 0,0 0 0 0 0,-4 11 200 0 0,0-4 48 0 0,2 3 8 0 0,0 0 0 0 0,2 3-208 0 0,-3-1-40 0 0,3 7-9 0 0,0-3 1 0 0,3-3 48 0 0,-1 1 8 0 0,-2-1 0 0 0,2 2 0 0 0,2 2-208 0 0,-4-5-40 0 0,4 1 0 0 0,-2 0-64 0 0,1-1 64 0 0,-1 1-64 0 0,2-2 0 0 0,-4-2 0 0 0,6 3 0 0 0,-2-5 0 0 0,-3 3 0 0 0,2-2 0 0 0,-3 0-344 0 0,3-3-16 0 0,0 2-8 0 0,-1-2 0 0 0,-2-5-1071 0 0,0 0-225 0 0,8 11-32 0 0,-8-11-16 0 0</inkml:trace>
  <inkml:trace contextRef="#ctx0" brushRef="#br0" timeOffset="3">21866 8359 2304 0 0,'-11'-6'200'0'0,"5"4"-200"0"0,-3 0 0 0 0,4 0 0 0 0,2-2 1696 0 0,3 4 304 0 0,0 0 56 0 0,0 0 16 0 0,0 0-1432 0 0,0 0-288 0 0,3-5-64 0 0,6 2 0 0 0,2-2 32 0 0,-2 5 0 0 0,5-2 8 0 0,1-1 0 0 0,2 3-24 0 0,3 0-8 0 0,0 0 0 0 0,-1 0 0 0 0,6 0-200 0 0,-2 0-32 0 0,0 3-64 0 0,1-1 88 0 0,1-2-88 0 0,-2 3-88 0 0,-2-1 24 0 0,-2 1-3808 0 0,2 0-768 0 0</inkml:trace>
  <inkml:trace contextRef="#ctx0" brushRef="#br0" timeOffset="4">23901 8329 11544 0 0,'0'0'512'0'0,"0"0"104"0"0,0 0-488 0 0,0 0-128 0 0,0 0 0 0 0,0 0 0 0 0,0 0 360 0 0,0 0 56 0 0,0 0 0 0 0,3 7 8 0 0,3 7 0 0 0,-6-2 0 0 0,-2 0 0 0 0,-2 5 0 0 0,4 0-136 0 0,0 1-33 0 0,-3-2-7 0 0,-3 1 0 0 0,5 0-40 0 0,-4 3-8 0 0,5-3 0 0 0,-2-4 0 0 0,0 5-104 0 0,2-5-32 0 0,2 0 0 0 0,5-3 0 0 0,-7 1-64 0 0,0-2-136 0 0,1-1 32 0 0,5 0 8 0 0,-3 0-256 0 0,3-4-56 0 0,-2 1-8 0 0</inkml:trace>
  <inkml:trace contextRef="#ctx0" brushRef="#br0" timeOffset="5">24948 8354 9328 0 0,'0'0'416'0'0,"-4"-4"80"0"0,4 4-400 0 0,-4 0-96 0 0,-4-3 0 0 0,4 0 0 0 0,-5 3 240 0 0,2 3 24 0 0,-2 0 8 0 0,2 1 0 0 0,-2 2 80 0 0,1 2 24 0 0,-4-1 0 0 0,1 3 0 0 0,-2 3-64 0 0,-1 1-16 0 0,3-2 0 0 0,-4 2 0 0 0,7 3-48 0 0,-4-2-16 0 0,2 1 0 0 0,-2-1 0 0 0,6 0-72 0 0,-1 1-24 0 0,1 2 0 0 0,0-4 0 0 0,-2 2-40 0 0,5-2-16 0 0,6 1 0 0 0,1-3 0 0 0,-2 0 16 0 0,4 2 8 0 0,2-3 0 0 0,5-2 0 0 0,-1-1 23 0 0,-2-4 1 0 0,5 5 0 0 0,-1-6 0 0 0,3 1-128 0 0,1-4 88 0 0,2 0-88 0 0,0-4 80 0 0,0 1-80 0 0,1-6 0 0 0,-1 2 0 0 0,1-6 0 0 0,-5 3 0 0 0,4 0 0 0 0,1-3 0 0 0,-4-2 0 0 0,0 3 0 0 0,-2-4 0 0 0,-4-1 0 0 0,1 3 0 0 0,-4 0 0 0 0,1 2 0 0 0,-7-3 0 0 0,2 0 64 0 0,-4-5-64 0 0,0 7 0 0 0,-4-7 0 0 0,2 6 0 0 0,-7 2 0 0 0,1-1 0 0 0,-1 0 0 0 0,-2-2 0 0 0,-2 8-112 0 0,3 0 16 0 0,-2 5 0 0 0,-5-2 0 0 0,0 2-8 0 0,1 2 0 0 0,0 0 1 0 0,-1 2-1 0 0,1 4 32 0 0,3-4 8 0 0,-2 3 0 0 0,2 2 0 0 0,6-2 64 0 0,-2 5 0 0 0,4-3 0 0 0,-1 1 0 0 0,-1 0 0 0 0,7-4 88 0 0,4 4-24 0 0,-1 0 0 0 0,3 1-64 0 0,2 0 64 0 0,5-2-64 0 0,-4 4 64 0 0,7-5 31 0 0,-3 6 1 0 0,6-1 0 0 0,-5-1 0 0 0,1 2-96 0 0,-3 0 64 0 0,-2 2-64 0 0,5-4 64 0 0,-6-1-64 0 0,-1 3 64 0 0,-2 1-64 0 0,4 0 64 0 0,-5-6-64 0 0,-4 3 0 0 0,3 1 0 0 0,2-1 0 0 0,-6 0 0 0 0,0 0 0 0 0,3-1 64 0 0,-3-2-64 0 0,0 1-136 0 0,0-3-72 0 0,0-5-16 0 0,0 4-4191 0 0,0 5-849 0 0</inkml:trace>
  <inkml:trace contextRef="#ctx0" brushRef="#br0" timeOffset="6">26000 8408 6912 0 0,'6'-11'608'0'0,"-6"9"-480"0"0,-3-6-128 0 0,3 2 0 0 0,0 6 1256 0 0,0 0 232 0 0,0 0 48 0 0,0 0 0 0 0,0 0-1064 0 0,0 0-216 0 0,0 0-48 0 0,0 0-8 0 0,3 10 104 0 0,-3 0 16 0 0,0-3 8 0 0,0 3 0 0 0,0 2-8 0 0,-3 1-1 0 0,0 2 1 0 0,1 2 0 0 0,-2-4-48 0 0,2 2-16 0 0,-1 0 0 0 0,0 0 0 0 0,0 1-152 0 0,3-2-32 0 0,0 1-8 0 0,0-2 0 0 0,3-1-64 0 0,-3-2 64 0 0,0 1-64 0 0,3-2 64 0 0,0 2-64 0 0,-1-3-88 0 0,2-1 24 0 0,1-1 0 0 0,1-1-344 0 0,0-4-64 0 0,-2 2-8 0 0,3-3-6399 0 0</inkml:trace>
  <inkml:trace contextRef="#ctx0" brushRef="#br0" timeOffset="7">23430 8385 11312 0 0,'0'0'504'0'0,"0"0"104"0"0,0 0-488 0 0,0-4-120 0 0,0 4 0 0 0,0 0 0 0 0,0 0 288 0 0,0 0 40 0 0,0 0 8 0 0,0 0 0 0 0,0 0-216 0 0,0 0-48 0 0,0 0-8 0 0,0 0 0 0 0,0 0-64 0 0,7 0-88 0 0,-2 6 24 0 0,4-1-3680 0 0,-3 0-736 0 0</inkml:trace>
  <inkml:trace contextRef="#ctx0" brushRef="#br0" timeOffset="8">21993 8397 7832 0 0,'0'0'696'0'0,"-4"-5"-560"0"0,4 0-136 0 0,0 5 0 0 0,0 0 456 0 0,0 0 64 0 0,0 0 16 0 0,0 0 0 0 0,0 0 184 0 0,0 0 40 0 0,0 0 8 0 0,0 0 0 0 0,0 8-480 0 0,0 0-96 0 0,4 0-24 0 0,-4 1 0 0 0,0 4 64 0 0,0 0 16 0 0,2-2 0 0 0,-2 3 0 0 0,3 0-152 0 0,-3-1-32 0 0,3 2-64 0 0,0-3 96 0 0,-3 1 0 0 0,3 0 0 0 0,0-1 0 0 0,-1 0 0 0 0,2-4-96 0 0,-2 4 0 0 0,2-2 0 0 0,-2 0 0 0 0,1-1 0 0 0,-1-2 0 0 0,-2-2 0 0 0,4 3 0 0 0,-4-8 0 0 0,0 0-64 0 0,0 0-8 0 0,0 0 0 0 0,0 0-144 0 0,0 0-24 0 0,0 0-8 0 0,0 0 0 0 0,0 0-208 0 0,-4 2-48 0 0,2 4-8 0 0,2-6 0 0 0,-3 0 0 0 0,-3 1 0 0 0,-2-1 0 0 0,-1 0 0 0 0,1-1-56 0 0,-2 1-8 0 0,-1 0-8 0 0,1 0 0 0 0,3 0 384 0 0,-5 0 72 0 0,3-4 24 0 0,1 4 0 0 0,-1 0 424 0 0,9 0 96 0 0,0 0 8 0 0,0 0 8 0 0,0 0 48 0 0,0 0 0 0 0,0 0 8 0 0,0 0 0 0 0,0 0-152 0 0,0 0-32 0 0,0 0-8 0 0,0 0 0 0 0,9 4 24 0 0,-1-3 0 0 0,1-1 0 0 0,6 4 0 0 0,3-4-152 0 0,-5 0-24 0 0,5 1-8 0 0,-1-1 0 0 0,-3 0-136 0 0,4 0 0 0 0,-2-1 64 0 0,0 1-64 0 0,-3 0 0 0 0,-1-4 0 0 0,4 4 0 0 0,-3-1 0 0 0,-4-3-224 0 0,2 2-64 0 0,-1 2-24 0 0</inkml:trace>
  <inkml:trace contextRef="#ctx0" brushRef="#br0" timeOffset="9">28457 8487 7776 0 0,'0'0'344'0'0,"0"0"72"0"0,0 0-336 0 0,0 0-80 0 0,0 0 0 0 0,0 0 0 0 0,0 0 392 0 0,0 0 64 0 0,0 0 16 0 0,2 7 0 0 0,-2-2 96 0 0,0 2 16 0 0,-2 0 8 0 0,2 3 0 0 0,-2-1-176 0 0,2 4-32 0 0,0-6 0 0 0,-4 7-8 0 0,4-6-168 0 0,0 3-32 0 0,-2-2-8 0 0,2 1 0 0 0,-3 0-40 0 0,3 0 0 0 0,0-2-8 0 0,0 1 0 0 0,0-2-32 0 0,0 2-8 0 0,-3-5 0 0 0,3 1 0 0 0,0-5-80 0 0,0 0 0 0 0,0 0 0 0 0,0 0 64 0 0,0 5-64 0 0,0-5 0 0 0,0 0 72 0 0,0 0-72 0 0,0 0 64 0 0,0 0-64 0 0,0 0 64 0 0,3-5-64 0 0,-3-3 72 0 0,3 1-72 0 0,-1-3 96 0 0,2 1-96 0 0,-4-1 128 0 0,2-1-33 0 0,0-2-7 0 0,-2 1 0 0 0,4 0 40 0 0,-1 0 16 0 0,-3-5 0 0 0,3 4 0 0 0,-2-5-40 0 0,-1 3-8 0 0,4 3 0 0 0,-1 0 0 0 0,-1-2 0 0 0,-2 4-8 0 0,3 0 0 0 0,-3 3 0 0 0,0 0 24 0 0,4 3 8 0 0,-4 4 0 0 0,0 0 0 0 0,0 0-24 0 0,0 0 0 0 0,0 0 0 0 0,0 0 0 0 0,0 0-32 0 0,0 0 0 0 0,0 8-64 0 0,2 0 96 0 0,0-1-96 0 0,-2 1 0 0 0,0 2 64 0 0,3-4-64 0 0,-3 4 0 0 0,0-2 0 0 0,0 3 0 0 0,4-2 0 0 0,-2-4 0 0 0,0 1 0 0 0,-2-6 0 0 0,4 6-80 0 0,-4-6 80 0 0,2 7 0 0 0,-2-7 0 0 0,6 3 0 0 0,-6-3 0 0 0,0 0 0 0 0,5 0 0 0 0,1 0 0 0 0,0-3-64 0 0,-2-1 64 0 0,3-1-64 0 0,-1-4 64 0 0,-4 6 0 0 0,3-6 0 0 0,-1 2 0 0 0,-2-1 0 0 0,3-1 0 0 0,-1-1 0 0 0,-1 0 0 0 0,-2 0 0 0 0,3 3 0 0 0,-2-3 0 0 0,-2 2 0 0 0,3-1 0 0 0,0 3 0 0 0,-3 1 0 0 0,3 1 0 0 0,-3 4 0 0 0,0 0 0 0 0,0 0 0 0 0,0 0 64 0 0,0 0-64 0 0,0 0 96 0 0,0 0-24 0 0,0 0 0 0 0,0 0 0 0 0,5 4-72 0 0,-2 7 80 0 0,-3-2-80 0 0,2 2 80 0 0,2-4-80 0 0,-4 3 80 0 0,3 0-80 0 0,-1-1 80 0 0,-2 3-80 0 0,3 0 0 0 0,-1-4 0 0 0,2 3 0 0 0,-4-1 0 0 0,2-1 0 0 0,1 1 0 0 0,-3 0 0 0 0,3 0 0 0 0,-3-2 0 0 0,3-1 0 0 0,-1 1 0 0 0,1-2-360 0 0,1 1-16 0 0,-3 1 0 0 0,2 0 0 0 0,1-3-1064 0 0,1 0-223 0 0</inkml:trace>
  <inkml:trace contextRef="#ctx0" brushRef="#br0" timeOffset="10">23597 8404 1840 0 0,'0'0'80'0'0,"0"0"16"0"0,0 0-96 0 0,0 0 0 0 0,0 0 0 0 0,0 0 0 0 0,7 2 2208 0 0,-4 4 416 0 0,-3-1 80 0 0,0 3 16 0 0,2-2-1872 0 0,2 7-376 0 0,-4-5-80 0 0,0 4-8 0 0,-4 0 0 0 0,4-1 8 0 0,0 1 0 0 0,0-2 0 0 0,-5 2-64 0 0,2-1-9 0 0,6 2-7 0 0,0-4 0 0 0,-6 1-104 0 0,0 4-16 0 0,6-4-8 0 0,0 1 0 0 0,-3-3-184 0 0,2-1-128 0 0,-4 0 16 0 0,4-2 8 0 0,3 1 104 0 0,-1-4 120 0 0,-4-2-24 0 0,0 0-8 0 0,0 0-184 0 0,0 0-40 0 0,0 0-8 0 0,0 0 0 0 0,0 0 144 0 0,0 0-64 0 0,5-5 64 0 0,-5 5 0 0 0,3-4 0 0 0,0-5 0 0 0,6 5 0 0 0,0-4 0 0 0,-6 1 0 0 0,4 2 0 0 0,-1-3 0 0 0,7 2 0 0 0,-5 0 112 0 0,-2 1 48 0 0,-6 5 16 0 0,9-3 0 0 0,5 3-176 0 0,-3-5-120 0 0,-11 5 24 0 0,0 0 0 0 0,9 5 96 0 0,3-5 128 0 0,-12 0-24 0 0,6 7-8 0 0,-6-7-96 0 0,6 5 0 0 0,2 2 0 0 0,1 2 0 0 0,-9-4 0 0 0,0 2 72 0 0,6-2-72 0 0,-4 2 64 0 0,-2-2-64 0 0,-2 0 64 0 0,2 3-64 0 0,-3-2 64 0 0,3-6-64 0 0,-3 5 64 0 0,-6 3-64 0 0,4-6 64 0 0,5-2-64 0 0,-9 4 0 0 0,-9-4 0 0 0,4 0-88 0 0,6 0 88 0 0,-4 0 0 0 0,-3 0 0 0 0,-2-4 64 0 0,0 2-64 0 0,0-1-128 0 0,7 0 32 0 0,0-2 0 0 0,-6 3-288 0 0,8-4-64 0 0,3 4-16 0 0,5 2-4063 0 0,0 0-817 0 0</inkml:trace>
  <inkml:trace contextRef="#ctx0" brushRef="#br0" timeOffset="11">30054 8437 1376 0 0,'0'0'128'0'0,"0"0"-128"0"0,-7-2 0 0 0,6-2 0 0 0,-5 0 1824 0 0,0 1 336 0 0,3 3 72 0 0,-2-1 8 0 0,-1 1-1120 0 0,1 0-232 0 0,-3 1-48 0 0,1 2-8 0 0,-1-2-312 0 0,3 2-64 0 0,-1 1-8 0 0,1 0-8 0 0,-1 1-176 0 0,2 0-32 0 0,-1 0-8 0 0,3-1-1 0 0,-1 2-151 0 0,-1 1-72 0 0,4-2 64 0 0,0 1-64 0 0,0 0 0 0 0,0 0 0 0 0,0-6 0 0 0,7 6 0 0 0,0 0 0 0 0,-5-4 0 0 0,6 3 0 0 0,-3-3 0 0 0,1 2-72 0 0,-1-3 72 0 0,-1 2 0 0 0,0-1 0 0 0,3-2-95 0 0,-2 0 31 0 0,3-2 64 0 0,-2-1-104 0 0,-1 2 104 0 0,-2-3 0 0 0,3 2 0 0 0,-3 0-72 0 0,1-3 72 0 0,-4-1 0 0 0,4 2 0 0 0,-1-4 0 0 0,-3 2 0 0 0,2 2 0 0 0,-2 1 0 0 0,2-4 0 0 0,-4 5 64 0 0,2-6 32 0 0,0 4 7 0 0,0 4 1 0 0,0-5 200 0 0,0 5 40 0 0,-2-5 8 0 0,2 5 0 0 0,0 0-112 0 0,0 0-16 0 0,0 0-8 0 0,0 0 0 0 0,0 0 64 0 0,0 0 8 0 0,0 0 8 0 0,0 0 0 0 0,0 0-176 0 0,0 7-40 0 0,0 0-8 0 0,0 6 0 0 0,0-3-72 0 0,0 0 0 0 0,0 1 0 0 0,0 2 0 0 0,0 2 0 0 0,0-2 0 0 0,0-1 0 0 0,0-1 0 0 0,0 3 0 0 0,0-2 0 0 0,-3-1 0 0 0,3-3 0 0 0,3 6 0 0 0,-3-4 0 0 0,2-4 0 0 0,0 4 64 0 0,-4-3-64 0 0,2-7 0 0 0,2 6 0 0 0,-2-6 0 0 0,0 0-272 0 0,0 0 8 0 0,0 0 0 0 0,0 0 0 0 0,0 0-1160 0 0,0 0-231 0 0,6-3-41 0 0,-6 3-16 0 0</inkml:trace>
  <inkml:trace contextRef="#ctx0" brushRef="#br0" timeOffset="12">30128 8437 9328 0 0,'0'0'416'0'0,"0"0"80"0"0,0 0-400 0 0,0 0-96 0 0,0 0 0 0 0,0 0 0 0 0,0 0 320 0 0,0 0 48 0 0,0 0 8 0 0,0 0 0 0 0,7 2 104 0 0,-1-2 32 0 0,3 2 0 0 0,0-2 0 0 0,1 0-208 0 0,1 0-40 0 0,-3 0-8 0 0,0 0 0 0 0,3 0-40 0 0,-1 0-16 0 0,-4 0 0 0 0,2 0 0 0 0,0 0-32 0 0,-2 3-8 0 0,-6-3 0 0 0,0 0 0 0 0,0 0-1 0 0,6 0-7 0 0,-6 0 0 0 0,0 0 0 0 0,0 0 72 0 0,0 0 8 0 0,0 0 8 0 0,0 0 0 0 0,8 5-128 0 0,-8-5-24 0 0,0 0-8 0 0,0 8 0 0 0,3-4 72 0 0,-3 3 8 0 0,0 1 8 0 0,-3 3 0 0 0,3-2 80 0 0,-4 1 8 0 0,1-1 8 0 0,2 1 0 0 0,-2 5-184 0 0,3-2-80 0 0,-6-3 64 0 0,6 1-64 0 0,-6 2 96 0 0,6-2-16 0 0,-2 1-8 0 0,2 0 0 0 0,0-2-72 0 0,0-1 80 0 0,0-1-80 0 0,0 2 80 0 0,2-3-80 0 0,-2-7 0 0 0,3 5 0 0 0,-3-5 64 0 0,3 6-64 0 0,0-1 0 0 0,-3-5 0 0 0,0 0 0 0 0,6 1-80 0 0,-2-1-32 0 0,-4 0-8 0 0,9-1 0 0 0,-9 1-416 0 0,3-4-80 0 0,2-3-24 0 0,-2 0-4351 0 0,0 2-865 0 0</inkml:trace>
  <inkml:trace contextRef="#ctx0" brushRef="#br0" timeOffset="13">24050 8551 10136 0 0,'-12'-2'448'0'0,"12"2"96"0"0,0 0-440 0 0,0 0-104 0 0,0 0 0 0 0,0 0 0 0 0,0 0 232 0 0,0 4 24 0 0,0-4 8 0 0,0 0 0 0 0,-2 5 56 0 0,2-5 16 0 0,8 5 0 0 0,-4-2 0 0 0,-4-3-16 0 0,0 0-8 0 0,9 5 0 0 0,1-1 0 0 0,0-4-168 0 0,-2-4-32 0 0,-8 4-8 0 0,9 0 0 0 0,4-5-104 0 0,-1 2 0 0 0,-12 3 0 0 0,0-5 0 0 0,5 0 136 0 0,-1-2 8 0 0,-1 2 0 0 0,-3-3 0 0 0,-3 4-144 0 0,6-1-96 0 0,0-4 8 0 0,-3 4 8 0 0,-10 3 144 0 0,5-3 24 0 0,5 5 8 0 0,-5-5 0 0 0,-5 3-96 0 0,3-2 0 0 0,4 0 0 0 0,3 4 0 0 0,-8 4 240 0 0,0 0 31 0 0,-6 1 9 0 0,7-1 0 0 0,2 1 8 0 0,1 3 0 0 0,-6-1 0 0 0,5 1 0 0 0,0 3-104 0 0,1-4-24 0 0,1 0 0 0 0,-1 5 0 0 0,-1-3 32 0 0,5 3 0 0 0,5 0 0 0 0,2-4 0 0 0,-7 1-72 0 0,5-1-16 0 0,10 0 0 0 0,-2 0 0 0 0,7 0-104 0 0,-3-6 88 0 0,3 2-88 0 0,0-4 80 0 0,5 0-712 0 0,2 0-136 0 0,-1-6-32 0 0</inkml:trace>
  <inkml:trace contextRef="#ctx0" brushRef="#br0" timeOffset="14">28719 8570 8784 0 0,'0'0'384'0'0,"0"0"88"0"0,0 0-376 0 0,0 0-96 0 0,0 0 0 0 0,0 0 0 0 0,0 0 384 0 0,0 0 56 0 0,0 0 8 0 0,8 0 8 0 0,-8 0-64 0 0,3 2-8 0 0,3 0-8 0 0,0 1 0 0 0,-6-3-88 0 0,5 3-8 0 0,3-3-8 0 0,-2 0 0 0 0,-1 0-272 0 0,0 0 0 0 0,1 2 0 0 0,3-2 0 0 0,-9 0 72 0 0,5-2-72 0 0,1-1 0 0 0,-6 3 72 0 0,0 0-72 0 0,0 0 0 0 0,5-7 0 0 0,-2 0 0 0 0,-1-1 0 0 0,2 3 0 0 0,-4-2 0 0 0,3-1 0 0 0,0 2 0 0 0,-2-3 0 0 0,-2 4 0 0 0,1-2 0 0 0,0 1 0 0 0,0 6 0 0 0,-3-2 0 0 0,0-2 0 0 0,3 4 128 0 0,0 0 56 0 0,-6-2 8 0 0,6 2 8 0 0,-3-3 88 0 0,-5 6 8 0 0,2-1 8 0 0,-1 1 0 0 0,0 0-56 0 0,-1 6-17 0 0,5-1 1 0 0,-5-2 0 0 0,3 8-8 0 0,-2-5-8 0 0,6-2 0 0 0,-2 5 0 0 0,0 1-112 0 0,3-2-16 0 0,0 1-8 0 0,0-4 0 0 0,3 3-80 0 0,0-4 80 0 0,-2 1-80 0 0,6 1 80 0 0,-2-1-80 0 0,1-4 80 0 0,2 4-80 0 0,0-5 80 0 0,1-1-80 0 0,2 0 0 0 0,-3-2 0 0 0,1 0-88 0 0,-5 4-288 0 0,8-8-56 0 0,-1 2-16 0 0,1 0-4223 0 0,0-4-841 0 0</inkml:trace>
  <inkml:trace contextRef="#ctx0" brushRef="#br0" timeOffset="15">23329 8521 1376 0 0,'0'0'64'0'0,"0"0"8"0"0,0 0-72 0 0,0 0 0 0 0,-2-2 0 0 0,2-3 0 0 0,-4 0 2080 0 0,2 1 408 0 0,-2 0 72 0 0,2 2 24 0 0,-2-1-1656 0 0,-1 3-336 0 0,2 0-64 0 0,-2 0-16 0 0,-2 0-136 0 0,2 3-32 0 0,-1-1-8 0 0,-3 1 0 0 0,-1 2-136 0 0,4-3-24 0 0,0 3-8 0 0,-2 0 0 0 0,1 0-168 0 0,-1 2 0 0 0,2 2 0 0 0,0-1 0 0 0,2-1 0 0 0,3 0 0 0 0,1 0 0 0 0,0 0 0 0 0,-4-1 0 0 0,4 4 0 0 0,4-5 0 0 0,1 2 0 0 0,1-2 0 0 0,0 0 0 0 0,-1 0 0 0 0,5 0 0 0 0,-2-3 96 0 0,-1 3-24 0 0,6-5 0 0 0,-5 4 0 0 0,1-2-72 0 0,-1 1 64 0 0,1-3-64 0 0,3 0 64 0 0,-4 3-64 0 0,0-1 0 0 0,1-2 0 0 0,1 2 0 0 0,-5 1 64 0 0,-5-3-64 0 0,0 0 95 0 0,10 2-31 0 0,-10-2 8 0 0,0 0 0 0 0,0 0 0 0 0,0 0 0 0 0,2 5 8 0 0,-4 2 0 0 0,-3-6 0 0 0,0 3 0 0 0,-3-4-80 0 0,1 7 96 0 0,-2-6-96 0 0,-5-1 96 0 0,0 4-96 0 0,2-1 0 0 0,-2-1 0 0 0,2 1 0 0 0,2-2-184 0 0,-3 2 0 0 0,1 1 0 0 0,-2-4 0 0 0,3 2-311 0 0,3 1-65 0 0,-1-3-16 0 0</inkml:trace>
  <inkml:trace contextRef="#ctx0" brushRef="#br0" timeOffset="16">29509 8506 7856 0 0,'0'0'352'0'0,"0"0"64"0"0,0 0-328 0 0,0 0-88 0 0,-2-4 0 0 0,-1 4 0 0 0,0 0 512 0 0,-2 0 80 0 0,-1 4 16 0 0,4-2 8 0 0,-4-2 0 0 0,1 5 0 0 0,1-4 0 0 0,-1 8 0 0 0,-1-7-136 0 0,1 5-24 0 0,2-4-8 0 0,0 4 0 0 0,0-2-192 0 0,0 3-32 0 0,1-7-16 0 0,2-1 0 0 0,0 10-48 0 0,0-10-17 0 0,0 0 1 0 0,0 4 0 0 0,0-4-16 0 0,5 4 0 0 0,-2 2 0 0 0,3-1 0 0 0,-1 0-64 0 0,1-4-64 0 0,-1 6 96 0 0,0-2-96 0 0,1-4 64 0 0,0 4-64 0 0,0-3 0 0 0,-1 1 0 0 0,3 0 0 0 0,-1-1 0 0 0,-2 3 0 0 0,-4-2 0 0 0,-1-3 0 0 0,7 1 0 0 0,-1 5 64 0 0,-6-6-64 0 0,0 0 152 0 0,1 7 0 0 0,-1-2 0 0 0,0-5 0 0 0,0 0-80 0 0,0 0-8 0 0,-1 5-64 0 0,1-5 96 0 0,-6 7-16 0 0,-1-2-8 0 0,6 1 0 0 0,-4-3 0 0 0,-2 3-72 0 0,2-6 0 0 0,-3 0 0 0 0,2 0 0 0 0,0 0-120 0 0,4 0-40 0 0,-3-2 0 0 0,-1-2-4751 0 0,-1 4-945 0 0</inkml:trace>
  <inkml:trace contextRef="#ctx0" brushRef="#br0" timeOffset="17">29289 8518 10104 0 0,'0'0'224'0'0,"0"0"40"0"0,0 0 16 0 0,0 0 8 0 0,0 0-288 0 0,0 0 0 0 0,0 0 0 0 0,4 7 0 0 0,-2 3 640 0 0,-2-1 80 0 0,0 1 16 0 0,3 1 0 0 0,-3-3-240 0 0,0 0-48 0 0,0 2 0 0 0,3 1-8 0 0,0-2-168 0 0,-3-1-32 0 0,0 1-9 0 0,0-1 1 0 0,0 1-112 0 0,0 0-24 0 0,0-5-8 0 0,0 3 0 0 0,-3-2-88 0 0,3-5 80 0 0,0 0-80 0 0,0 0 80 0 0,0 0-80 0 0,0 0 0 0 0,0 0 0 0 0,0 0 0 0 0,-3 0 0 0 0,3-5 0 0 0,-3 0 0 0 0,3 2 0 0 0,0-4 0 0 0,3 1 0 0 0,-6-4 0 0 0,3 0 0 0 0,3 0-88 0 0,-3 2 88 0 0,0-1-64 0 0,3-2 64 0 0,0 2-128 0 0,0-3 8 0 0,1 1 8 0 0,0 1 0 0 0,-1 4-184 0 0,3-2-39 0 0,-2 0-9 0 0,2 0-3904 0 0,0 5-776 0 0</inkml:trace>
  <inkml:trace contextRef="#ctx0" brushRef="#br0" timeOffset="18">29067 8572 8144 0 0,'0'0'360'0'0,"0"0"80"0"0,0 0-352 0 0,0 0-88 0 0,0 5 0 0 0,0-5 0 0 0,0 0 496 0 0,0 0 80 0 0,4 2 24 0 0,-4 3 0 0 0,4 1-104 0 0,0-5-16 0 0,-1 1-8 0 0,1 2 0 0 0,-4-4-208 0 0,9 0-40 0 0,-5 0 0 0 0,3 1-8 0 0,1-1-120 0 0,-3 0-32 0 0,-5 0 0 0 0,7 0 0 0 0,0-1-64 0 0,-1-3 0 0 0,-6 4 0 0 0,6-2 64 0 0,0 1-64 0 0,-6 1 0 0 0,6-4 0 0 0,-6 4 0 0 0,0-7 0 0 0,1 2-88 0 0,-1 1 88 0 0,3-1-64 0 0,-3-4 64 0 0,0 5 0 0 0,0-3 64 0 0,-3 0-64 0 0,3 1 0 0 0,0 2 0 0 0,-5 1 0 0 0,3-3 0 0 0,-2 6 64 0 0,4 0 24 0 0,-5-5 8 0 0,2 3 0 0 0,-3 2 152 0 0,6 0 32 0 0,-4 0 8 0 0,-3 2 0 0 0,3 3-104 0 0,0-2-24 0 0,2 3 0 0 0,-1 1-1 0 0,0 0 49 0 0,0 1 8 0 0,3-2 0 0 0,-4 3 0 0 0,4 0-40 0 0,-1-2-8 0 0,2 2 0 0 0,3-1 0 0 0,-1-2-88 0 0,0 1-16 0 0,0 1-64 0 0,3-3 96 0 0,-2-1-96 0 0,5 4 0 0 0,-3-6 64 0 0,2 1-64 0 0,4 0 0 0 0,-5-3-96 0 0,6 0 24 0 0,-3 0 0 0 0,1 0-936 0 0,0-3-183 0 0,-3 0-41 0 0</inkml:trace>
  <inkml:trace contextRef="#ctx0" brushRef="#br0" timeOffset="19">25898 8516 12528 0 0,'0'0'552'0'0,"0"0"120"0"0,0 0-544 0 0,0 0-128 0 0,0 0 0 0 0,12 0 0 0 0,-4 0 112 0 0,3 2-8 0 0,3-2 0 0 0,-2 0 0 0 0,4 3 8 0 0,-5-3 0 0 0,7 0 0 0 0,-5 0 0 0 0,-1 0-112 0 0,2 3 0 0 0,-2-3 0 0 0,-3 0 0 0 0,3 0-72 0 0,-2 2-40 0 0,-10-2-8 0 0,9 0 0 0 0,1 0-336 0 0,-3 0-72 0 0,-7 0-16 0 0,0 0 0 0 0,0 0-32 0 0,7 0-16 0 0,-7 0 0 0 0,6 0 0 0 0,-6 0 408 0 0,0 0 88 0 0,0 0 8 0 0,0 0 8 0 0,0 0 344 0 0,0 0 72 0 0,0 0 16 0 0,0 0 0 0 0,0 0 128 0 0,0 0 24 0 0,0 0 8 0 0,0 0 0 0 0,0 0-144 0 0,0 0-24 0 0,0 0-8 0 0,0 0 0 0 0,0 0-48 0 0,4 7-16 0 0,-4 2 0 0 0,4-4 0 0 0,-4 2-40 0 0,0-2-8 0 0,0 2 0 0 0,1 3 0 0 0,-1-3-136 0 0,0-2-88 0 0,4 3 96 0 0,-4-4-96 0 0,0 5 95 0 0,3-2-95 0 0,-3-2 96 0 0,3 2-96 0 0,3-2 0 0 0,-6-5 0 0 0,0 0 0 0 0,4 6 0 0 0,1-3 0 0 0,1 2 0 0 0,-6-5 0 0 0,6 0 0 0 0,2 2 0 0 0,-3-2 0 0 0,-5 0-96 0 0,7-2 25 0 0,-2 0 71 0 0,1-1-64 0 0,-1-6 64 0 0,1 8-64 0 0,-3-7-8 0 0,4 3 0 0 0,-2-3 0 0 0,-1 1 0 0 0,-2-1 72 0 0,0-4 96 0 0,2 4-16 0 0,-3-2-8 0 0,-1 3-72 0 0,4-2 0 0 0,-1 1 0 0 0,-3-1 0 0 0,4 5 216 0 0,-4 1 23 0 0,0 3 9 0 0,0 0 0 0 0,0 0 8 0 0,0 0 8 0 0,0 0 0 0 0,0 0 0 0 0,0 0-136 0 0,0 0-24 0 0,0 0-8 0 0,0 0 0 0 0,0 0-96 0 0,0 7 72 0 0,0-2-72 0 0,0 7 64 0 0,0-5-64 0 0,-4 0 0 0 0,4 5 0 0 0,-3-4 0 0 0,3 2 64 0 0,0-4 0 0 0,0 5 0 0 0,0-3 0 0 0,3-1-64 0 0,-3 0 0 0 0,4 2-96 0 0,1-2 96 0 0,-1 2-376 0 0,-3-5-8 0 0,3 5-8 0 0,-2-5-4399 0 0,4-1-873 0 0</inkml:trace>
  <inkml:trace contextRef="#ctx0" brushRef="#br0" timeOffset="20">22857 8550 9528 0 0,'-12'-3'416'0'0,"12"3"96"0"0,0 0-408 0 0,0 0-104 0 0,-4 0 0 0 0,4 0 0 0 0,0 0 480 0 0,0 0 80 0 0,0 0 16 0 0,-6 5 0 0 0,-1-5-96 0 0,0 5-8 0 0,3 1-8 0 0,3-2 0 0 0,1 5-48 0 0,-4-2-16 0 0,0 1 0 0 0,3 1 0 0 0,1 0-209 0 0,-3 3-31 0 0,0-4-16 0 0,3 2 0 0 0,3 0-144 0 0,-3 0 80 0 0,-3 2-80 0 0,3-4 64 0 0,3 1-64 0 0,1 2 0 0 0,0-4 0 0 0,5 2 0 0 0,-9-9 0 0 0,8 1 0 0 0,1 4 0 0 0,3-2-88 0 0,-4 0 24 0 0,3-3 0 0 0,3-3 0 0 0,-3-5 0 0 0,0 3-40 0 0,-3-2-8 0 0,2-6 1 0 0,1 1-1 0 0,-5 5 112 0 0,2-6 0 0 0,-6 3 0 0 0,5-2-72 0 0,-5 1 72 0 0,-2 1 0 0 0,4-2 0 0 0,-4 2 0 0 0,-4-4 64 0 0,2 5-64 0 0,-1-3 64 0 0,-1 3-64 0 0,-1 1 0 0 0,0-1 72 0 0,-1 5-72 0 0,-3-1 0 0 0,1 2 79 0 0,-2 1-79 0 0,2 2 64 0 0,-4 0-64 0 0,3 0 0 0 0,-5 2 0 0 0,7 1 64 0 0,-1-1-64 0 0,-3 5 0 0 0,2-2-88 0 0,1 1 24 0 0,3 2 1 0 0,1-1-209 0 0,4-2-40 0 0,-4 3-8 0 0,4 3 0 0 0,8-3-1112 0 0,-3 0-224 0 0,-2 4-40 0 0,8-2-16 0 0</inkml:trace>
  <inkml:trace contextRef="#ctx0" brushRef="#br0" timeOffset="21">28935 8519 5064 0 0,'0'0'448'0'0,"0"0"-352"0"0,0 0-96 0 0,0 0 0 0 0,0 0 976 0 0,0 0 176 0 0,0 0 40 0 0,0 9 8 0 0,0-2-496 0 0,0 0-96 0 0,0-7-16 0 0,0 8-8 0 0,-4-2-8 0 0,4 3 0 0 0,0-2 0 0 0,4 0 0 0 0,-4 0-312 0 0,2-2-64 0 0,-2 2-8 0 0,5-1-8 0 0,-1 1-120 0 0,-4-7-64 0 0,3 3 80 0 0,1 2-80 0 0,0 0 0 0 0,-4-5 0 0 0,5 0 0 0 0,2 4 0 0 0,-7-4 0 0 0,4 0 0 0 0,-4 0 0 0 0,9-4 0 0 0,-9 4 0 0 0,6-2 0 0 0,-1-3 0 0 0,-3-1 0 0 0,-2 6 0 0 0,6-5 0 0 0,-3-3 0 0 0,-1 1 0 0 0,1 2 0 0 0,-3-2 0 0 0,0 0 0 0 0,3 0 0 0 0,-3 2 0 0 0,0-3 0 0 0,0 1 0 0 0,0 0 0 0 0,0 1 96 0 0,0 2-8 0 0,0-2 0 0 0,0 6 0 0 0,0 0 111 0 0,0 0 25 0 0,0 0 8 0 0,0 0 0 0 0,0 0-16 0 0,0 0-8 0 0,0 0 0 0 0,0 0 0 0 0,0 8-32 0 0,0 0-8 0 0,0-1 0 0 0,0 4 0 0 0,0 2-40 0 0,2-1-16 0 0,1 0 0 0 0,-3 4 0 0 0,0-1-24 0 0,4-1-8 0 0,-4 2 0 0 0,2-1 0 0 0,-2-2-16 0 0,0 1 0 0 0,0-2 0 0 0,2 2 0 0 0,-2-4 0 0 0,0 2 0 0 0,-2-2 0 0 0,2 0 0 0 0,-2-1-64 0 0,-2-1 80 0 0,-1-2-80 0 0,-1 1 80 0 0,1-2-80 0 0,2 3 80 0 0,-5-3-80 0 0,2-1 80 0 0,-2-2-80 0 0,2 2 0 0 0,-2-2 0 0 0,3 0 0 0 0,-3-2-216 0 0,-1 0-32 0 0,4-2-8 0 0,-1-4 0 0 0,0 4-456 0 0,4-2-96 0 0,-1-1-24 0 0,0-3-6039 0 0</inkml:trace>
  <inkml:trace contextRef="#ctx0" brushRef="#br0" timeOffset="22">23108 8536 1376 0 0,'0'0'64'0'0,"0"0"8"0"0,0 0-72 0 0,0 0 0 0 0,0-5 0 0 0,0 5 0 0 0,0 0 1864 0 0,0 0 360 0 0,-5-6 72 0 0,5 6 8 0 0,-3-1-1480 0 0,3 1-304 0 0,-5-4-56 0 0,-3 4-16 0 0,8 0-88 0 0,-5 4-16 0 0,-1-3-8 0 0,1 5 0 0 0,-4-1-144 0 0,2-3-32 0 0,6 3-8 0 0,-6 1 0 0 0,6-2-88 0 0,-3 1-64 0 0,1 3 96 0 0,-2-3-96 0 0,1 1 104 0 0,4 0-32 0 0,0-6-8 0 0,0 8 0 0 0,0-3-64 0 0,4-1 80 0 0,-4 1-80 0 0,5 0 80 0 0,-2 0 72 0 0,-3-5 8 0 0,5 5 8 0 0,2-1 0 0 0,-2 0-40 0 0,3-4 0 0 0,0 3-8 0 0,-1-3 0 0 0,-2 2-24 0 0,4-2-9 0 0,-2 0 1 0 0,1 0 0 0 0,1 0 0 0 0,-1 3 0 0 0,-2-3 0 0 0,3 3 0 0 0,1-1-88 0 0,-6 1 80 0 0,-4-3-80 0 0,4 2 80 0 0,1 0-80 0 0,-5-2 80 0 0,0 0-80 0 0,0 0 80 0 0,0 0 8 0 0,-5 5 0 0 0,-3 0 0 0 0,0 2 0 0 0,0-2-88 0 0,-1-4 64 0 0,1 5-64 0 0,-1-5 64 0 0,1 3-64 0 0,0 0 0 0 0,-5 1 0 0 0,6-5 0 0 0,-6 0-264 0 0,5 0-24 0 0,1 4 0 0 0,-1-4 0 0 0,3 0-959 0 0,5 0-201 0 0,0 0-40 0 0</inkml:trace>
  <inkml:trace contextRef="#ctx0" brushRef="#br0" timeOffset="23">22617 8609 11256 0 0,'0'0'496'0'0,"0"0"112"0"0,0 0-488 0 0,0 0-120 0 0,0 0 0 0 0,0 0 0 0 0,0 0 176 0 0,0 0 16 0 0,2 5 0 0 0,-2 2 0 0 0,0 1 136 0 0,0 0 32 0 0,0 2 8 0 0,-2 2 0 0 0,2 0 0 0 0,0 0 0 0 0,0 4 0 0 0,-4-3 0 0 0,2 2-200 0 0,-2 0-41 0 0,4 0 1 0 0,0 2-8 0 0,0-3-120 0 0,-2 2 64 0 0,2-3-64 0 0,0-1 0 0 0,0-1 64 0 0,0-1-64 0 0,0 1 0 0 0,-2-3 0 0 0,2-8 64 0 0,0 0-64 0 0,-4 8 0 0 0,4-8 0 0 0,0 0 0 0 0,0 0 0 0 0,0 0 0 0 0,0 0 0 0 0,0 0 0 0 0,0-8 0 0 0,-2 4 0 0 0,-2-4 0 0 0,2 1 0 0 0,-1-7 0 0 0,3 2 0 0 0,0 0 0 0 0,-3-1 0 0 0,3-4 0 0 0,0-3 0 0 0,0 0 0 0 0,0 2 0 0 0,0-2 0 0 0,0-1 0 0 0,6 4 0 0 0,-4-4 0 0 0,4 5 0 0 0,-2 1 0 0 0,0 0 0 0 0,2 0 0 0 0,0 3 0 0 0,1 4 0 0 0,1-2 0 0 0,-3 3 64 0 0,4-1-64 0 0,0 3 0 0 0,0 1 0 0 0,-2 0 0 0 0,2 3 0 0 0,3-3 0 0 0,-4 4 0 0 0,4 0 64 0 0,-3 4-64 0 0,0-3 0 0 0,0 3 0 0 0,-3 0 88 0 0,2 1-88 0 0,-5 1 96 0 0,2-1-96 0 0,0-1 64 0 0,-1 6-64 0 0,-4-2 0 0 0,0 0 0 0 0,3-4 0 0 0,-6 6 0 0 0,-1-3 0 0 0,-1 1 0 0 0,0-1 0 0 0,-1 2 0 0 0,-2-2-96 0 0,-2-2 24 0 0,-1 3-168 0 0,-1 0-32 0 0,3-2-7 0 0,-1 1-1 0 0,-2-2-168 0 0,0-4-32 0 0,4 5 0 0 0,0-5-3480 0 0,-1-1-688 0 0</inkml:trace>
  <inkml:trace contextRef="#ctx0" brushRef="#br0" timeOffset="24">30197 8530 8840 0 0,'0'0'384'0'0,"0"0"96"0"0,0 0-384 0 0,0 0-96 0 0,0 0 0 0 0,0 0 0 0 0,0 0 224 0 0,0 0 24 0 0,0 0 8 0 0,4 2 0 0 0,4-2 408 0 0,-2 3 80 0 0,3-3 24 0 0,0 3 0 0 0,-2-3-456 0 0,5 0-88 0 0,-4 0-24 0 0,0 0 0 0 0,0 0-112 0 0,1 0-24 0 0,-1 0-64 0 0,-1-3 96 0 0,0 3-208 0 0,-3-3-48 0 0,-4 3 0 0 0,0 0-5656 0 0</inkml:trace>
  <inkml:trace contextRef="#ctx0" brushRef="#br0" timeOffset="25">23480 8544 9216 0 0,'0'0'816'0'0,"0"0"-656"0"0,0 0-160 0 0,3-6 0 0 0,-3 5 768 0 0,0 1 128 0 0,0 0 16 0 0,0 0 8 0 0,-3-5-336 0 0,3 5-64 0 0,0 0-8 0 0,0 0-8 0 0,0 0-152 0 0,0 0-25 0 0,-6 1-7 0 0,4 8 0 0 0,2-1-160 0 0,-4-1-40 0 0,3 0-8 0 0,-3 4 0 0 0,4-2-112 0 0,-4 3 72 0 0,4-2-72 0 0,0 0 64 0 0,0-2-64 0 0,0 1 0 0 0,4 0 0 0 0,-4-2 0 0 0,4 2-136 0 0,-3-6 8 0 0,5 7 0 0 0,-6-10 0 0 0,3 0-384 0 0,-3 0-79 0 0,6 4-17 0 0</inkml:trace>
  <inkml:trace contextRef="#ctx0" brushRef="#br0" timeOffset="26">26905 8536 11600 0 0,'0'0'512'0'0,"0"0"112"0"0,0 0-496 0 0,0 0-128 0 0,0 0 0 0 0,0 0 0 0 0,0 0 224 0 0,0 0 32 0 0,0 0 0 0 0,0 0 0 0 0,0 0-64 0 0,0 0 0 0 0,-4 5-8 0 0,4-5 0 0 0,-7 5 112 0 0,7 0 24 0 0,-1 1 8 0 0,-3 0 0 0 0,0 1-200 0 0,3-2-32 0 0,1 2-16 0 0,1 2 0 0 0,3-4-80 0 0,-4-1 0 0 0,0-4 0 0 0,5 5 64 0 0,-1 0-64 0 0,3 0 0 0 0,-7-5 0 0 0,5 5 0 0 0,0-1 0 0 0,2-3 0 0 0,-7-1 0 0 0,4 3-88 0 0,4-3 88 0 0,-3 0 0 0 0,-5 0 0 0 0,5-3 0 0 0,1 2 0 0 0,-1-3 0 0 0,0-1 64 0 0,-1 0-64 0 0,0 0 0 0 0,2 3 0 0 0,-5-5 0 0 0,6 2 0 0 0,-5-3 112 0 0,3 2-17 0 0,-4 0 1 0 0,2 1 0 0 0,-3 5 232 0 0,6-4 48 0 0,-6-1 8 0 0,0 5 0 0 0,3-6 48 0 0,-3 6 16 0 0,0 0 0 0 0,0 0 0 0 0,0 0-232 0 0,0 0-48 0 0,0 0-8 0 0,0 0 0 0 0,0 0-32 0 0,0 0 0 0 0,3 7-8 0 0,0 5 0 0 0,-3-5-24 0 0,0 7-8 0 0,0-2 0 0 0,3 4 0 0 0,-3-2-24 0 0,-3 5 0 0 0,3-1 0 0 0,0 3 0 0 0,3-2 0 0 0,-3 4 0 0 0,2-3 0 0 0,-2 8 0 0 0,3-8 32 0 0,0 0 0 0 0,0-2 0 0 0,-3-1 0 0 0,3 3-32 0 0,1-6-64 0 0,-4-2 96 0 0,2-1-32 0 0,-4-1 16 0 0,2-3 0 0 0,0-7 0 0 0,0 0 0 0 0,-7 4 16 0 0,4 1 0 0 0,-5-5 0 0 0,5 4 0 0 0,-6-8-96 0 0,3 4 0 0 0,-3-5 72 0 0,0 1-72 0 0,2 0-720 0 0,-6-1-176 0 0,-3 0-40 0 0,1 2-7503 0 0</inkml:trace>
  <inkml:trace contextRef="#ctx0" brushRef="#br0" timeOffset="27">26362 8571 9216 0 0,'0'0'408'0'0,"0"-1"80"0"0,-3-5-392 0 0,3 6-96 0 0,0 0 0 0 0,0 0 0 0 0,0 0 744 0 0,0 0 128 0 0,0 0 24 0 0,0 0 8 0 0,0 0-456 0 0,0 0-88 0 0,0 0-16 0 0,0 0-8 0 0,0 2-32 0 0,3 2-8 0 0,-6 1 0 0 0,3-1 0 0 0,0 0-81 0 0,3 6-23 0 0,-3-5 0 0 0,-3 5 0 0 0,0-5-104 0 0,3 3-24 0 0,0-3-64 0 0,0 0 96 0 0,0 3-96 0 0,0-2 0 0 0,0-6 0 0 0,0 0 0 0 0,0 0 0 0 0,0 0 0 0 0,0 0 0 0 0,0 0 0 0 0,0 0 0 0 0,0 0-64 0 0,0 0 64 0 0,0 0 0 0 0,0 0-136 0 0,6-4 24 0 0,0-1 8 0 0,0 0 0 0 0,-1 0-32 0 0,1 0-8 0 0,0 0 1 0 0,0-3-1 0 0,0 3 144 0 0,-4 0 0 0 0,7-2 0 0 0,-4-1 0 0 0,2 3 0 0 0,-2-2 0 0 0,-3 2 0 0 0,8 3 0 0 0,-10 2 0 0 0,5-5 0 0 0,-5 5 0 0 0,0 0 0 0 0,0 0 0 0 0,0 0 0 0 0,0 0 0 0 0,0 0 0 0 0,0 0 0 0 0,0 0 0 0 0,0 0 0 0 0,0 0 72 0 0,4 7-72 0 0,-3 2 0 0 0,-1-5 0 0 0,4 5 0 0 0,-4-9 80 0 0,0 5-80 0 0,0 0 95 0 0,0 3-95 0 0,-4-3 0 0 0,4-5 0 0 0,0 0 0 0 0,0 0 0 0 0,4 5 0 0 0,-4-5 0 0 0,0 0 0 0 0,0 0 0 0 0,0 0 0 0 0,0 0 0 0 0,0 0-80 0 0,0 0 80 0 0,0 0 0 0 0,0 0 0 0 0,0 0 0 0 0,0 0 0 0 0,3-5 0 0 0,1 0 0 0 0,1-3 0 0 0,0 1 0 0 0,-2-1 72 0 0,2 3 0 0 0,2-3 0 0 0,-3 1 0 0 0,5 1 192 0 0,-5 0 40 0 0,3 1 8 0 0,-2 0 0 0 0,-1 2-168 0 0,-4 3-32 0 0,0 0-8 0 0,9 0 0 0 0,-2-2 72 0 0,-7 2 16 0 0,0 0 0 0 0,0 0 0 0 0,9 2-192 0 0,-9-2 0 0 0,5 6 0 0 0,2 0 0 0 0,-3-2 0 0 0,0 1 0 0 0,-1 2 0 0 0,2 2 0 0 0,-5-5 0 0 0,4 5 0 0 0,-4-4 0 0 0,2 2 0 0 0,-2-1-144 0 0,0-6-64 0 0,3 5-16 0 0,1 3 0 0 0,-4-3-1024 0 0,0-5-199 0 0,0 0-49 0 0,0 0-8 0 0</inkml:trace>
  <inkml:trace contextRef="#ctx0" brushRef="#br0" timeOffset="28">25687 8598 10912 0 0,'0'0'480'0'0,"0"0"104"0"0,0 0-464 0 0,0 0-120 0 0,0 0 0 0 0,0 0 0 0 0,0 0 408 0 0,0 0 56 0 0,0 0 16 0 0,0 0 0 0 0,0 0-144 0 0,0 0-24 0 0,0 0-8 0 0,0 0 0 0 0,0 0-8 0 0,1 7 0 0 0,3 1 0 0 0,-4-2 0 0 0,0 0-105 0 0,0 0-31 0 0,0-1 0 0 0,0-5 0 0 0,0 5-96 0 0,0 2-64 0 0,0-2 64 0 0,0-5-64 0 0,0 0 0 0 0,0 0 64 0 0,0 0-64 0 0,0 0 0 0 0,0 0 0 0 0,0 0 0 0 0,0 0 0 0 0,0 0 0 0 0,0 0 0 0 0,0 0 0 0 0,0 0 0 0 0,0 0 64 0 0,5-1-64 0 0,1-5 0 0 0,4-1 0 0 0,-5-1 0 0 0,0 1 0 0 0,1-2 0 0 0,2-1 0 0 0,-2 1 64 0 0,3 0 48 0 0,1-1 16 0 0,-3 4 0 0 0,-1-2 0 0 0,4 3 16 0 0,-6-2 8 0 0,5 2 0 0 0,-3 2 0 0 0,4-2 48 0 0,-6 3 16 0 0,-4 2 0 0 0,4 0 0 0 0,-4 0-120 0 0,8 2-16 0 0,-5 3-8 0 0,2 1 0 0 0,-1-2-72 0 0,-3 5 0 0 0,3-1 72 0 0,-4-1-72 0 0,3-1 0 0 0,-3 4 64 0 0,4 0-64 0 0,-4-3 0 0 0,0 2 0 0 0,-4 0 0 0 0,8-1-96 0 0,-4 2 32 0 0,0-4-296 0 0,0 0-56 0 0,2 1-16 0 0,-2-7 0 0 0,0 0-1119 0 0,3 5-225 0 0</inkml:trace>
  <inkml:trace contextRef="#ctx0" brushRef="#br0" timeOffset="29">22293 8541 3680 0 0,'0'0'160'0'0,"0"0"40"0"0,0 0-200 0 0,0 0 0 0 0,0 0 0 0 0,0 0 0 0 0,0 8 1504 0 0,0-4 256 0 0,0 6 48 0 0,0-7 16 0 0,0 6-1112 0 0,0-2-216 0 0,-3 2-48 0 0,3-4 0 0 0,0 2-184 0 0,-4-2-32 0 0,2 2-8 0 0,2-2 0 0 0,0 3-104 0 0,0 0-24 0 0,-3 0-8 0 0,3-8 0 0 0,0 0-88 0 0,0 4 0 0 0,0 6 0 0 0,0-7 64 0 0,0-3-64 0 0,0 0 0 0 0,0 0 0 0 0,0 0 0 0 0,0 0 0 0 0,0 0 0 0 0,0 0 0 0 0,3-3-88 0 0,3-3 88 0 0,-1-2 0 0 0,0 0 0 0 0,2 3-64 0 0,0-2 64 0 0,-1-2 0 0 0,3 2 0 0 0,-2-1 0 0 0,-2 1 0 0 0,2-3 0 0 0,-5 4 0 0 0,7-1 0 0 0,-3 0 104 0 0,-1 2 16 0 0,0 0 0 0 0,-1 3 0 0 0,-4 2 128 0 0,7-2 24 0 0,-7 2 8 0 0,0 0 0 0 0,0 0-280 0 0,0 0 0 0 0,0 0 0 0 0,0 0 0 0 0,0 0 0 0 0,5 4 0 0 0,-1 1 0 0 0,-3 3 0 0 0,2 1 80 0 0,-3-5-16 0 0,0 4 0 0 0,0-2 0 0 0,-3-1-64 0 0,2 2 0 0 0,-3-2-96 0 0,4 0 96 0 0,0-5-72 0 0,-3 9 72 0 0,1-5 0 0 0,2 1 0 0 0,0-5 0 0 0,0 0 0 0 0,0 0 0 0 0,0 0 0 0 0,0 0 0 0 0,0 0 0 0 0,0 0 0 0 0,0 0 0 0 0,0 0 0 0 0,0 0 0 0 0,5-5 0 0 0,0-3 0 0 0,1 3 0 0 0,0-2 0 0 0,1-1 0 0 0,1 1 0 0 0,-2-3 0 0 0,0 4 112 0 0,-1 0-32 0 0,0-2-8 0 0,2 3 72 0 0,-2 4 15 0 0,-5 1 1 0 0,0 0 0 0 0,8-6 32 0 0,-8 6 0 0 0,0 0 8 0 0,0 0 0 0 0,7 0-80 0 0,-7 0-24 0 0,0 0 0 0 0,9 6 0 0 0,-4 0-32 0 0,-2-3-64 0 0,0 6 88 0 0,-1-2-88 0 0,1 2 0 0 0,-3-4 0 0 0,4 4 0 0 0,-2 1 0 0 0,0-1 0 0 0,-2 0 0 0 0,5-1 0 0 0,-2 3 0 0 0,-1-5-256 0 0,1 2 0 0 0,3 0 0 0 0,-4 0 0 0 0,2 1-983 0 0,-4-9-201 0 0</inkml:trace>
  <inkml:trace contextRef="#ctx0" brushRef="#br0" timeOffset="30">25204 8591 11600 0 0,'0'0'256'0'0,"0"0"48"0"0,0 0 16 0 0,5-7 8 0 0,-1 2-264 0 0,-1 4-64 0 0,-3 1 0 0 0,1-7 0 0 0,-1 7 424 0 0,0 0 72 0 0,0 0 16 0 0,0 0 0 0 0,0 0-88 0 0,0 0-8 0 0,0 0-8 0 0,0 0-1 0 0,0 0-167 0 0,0 0-32 0 0,0 0-8 0 0,-1 8 0 0 0,-2 1-32 0 0,3-1-8 0 0,-4-1 0 0 0,2 3 0 0 0,-1-2-160 0 0,3 3 0 0 0,0-2 0 0 0,0 2 0 0 0,3-4 0 0 0,-1 4 0 0 0,-2-3 0 0 0,4 0 0 0 0,-1-3 0 0 0,2 2-128 0 0,-5-7 16 0 0,0 0 8 0 0,6 3 168 0 0,0-1 32 0 0,-1 1 0 0 0,4-3 8 0 0,-2-3-232 0 0,-2 1-40 0 0,1-4-16 0 0,-1 2 0 0 0,-1-4 184 0 0,4 3-88 0 0,-2-3 88 0 0,-4-1-64 0 0,3 2 64 0 0,-1-2 0 0 0,-1-3 0 0 0,-1 5 0 0 0,2-3 0 0 0,-4 0 0 0 0,3 0 0 0 0,-3 2 64 0 0,0-2-64 0 0,0-2 0 0 0,0 5 0 0 0,0 2 64 0 0,0-3 88 0 0,0 6 16 0 0,0 2 8 0 0,0 0 0 0 0,0 0-48 0 0,0 0 0 0 0,0 0-8 0 0,0 0 0 0 0,0 0-24 0 0,0 0-8 0 0,0 7 0 0 0,0 1 0 0 0,0 3 40 0 0,0-2 0 0 0,-3 3 8 0 0,3 0 0 0 0,-4-2-136 0 0,4 3 0 0 0,0-3 0 0 0,0 3 0 0 0,0-1-80 0 0,0 2-16 0 0,4-3-8 0 0,-1-2 0 0 0,1-1 16 0 0,-3 0 8 0 0,3 0 0 0 0,-3-4 0 0 0,6 5-472 0 0,-2-4-96 0 0,4-5-24 0 0,0 3-6103 0 0</inkml:trace>
  <inkml:trace contextRef="#ctx0" brushRef="#br0" timeOffset="31">25539 8583 3224 0 0,'0'0'288'0'0,"-3"-1"-288"0"0,-1-4 0 0 0,2-1 0 0 0,2-2 1712 0 0,-3 7 288 0 0,0-4 56 0 0,-3-1 16 0 0,4 6-1248 0 0,-3-2-248 0 0,-2-1-56 0 0,-2 3-8 0 0,0 0 0 0 0,3 0-8 0 0,1 3 0 0 0,-4-1 0 0 0,9-2-184 0 0,-5 7-32 0 0,1 1-1 0 0,2 1-7 0 0,-7-2 16 0 0,4 1 8 0 0,1 2 0 0 0,2-2 0 0 0,-1 3-240 0 0,0-2-64 0 0,3 1 0 0 0,3 0 0 0 0,-3 0 0 0 0,3-2 0 0 0,-1 0 0 0 0,2 0 64 0 0,1-3-64 0 0,-1 3 0 0 0,1-3 0 0 0,-5-5 64 0 0,0 0-64 0 0,0 0 0 0 0,6 0 0 0 0,3 3 0 0 0,-9-3-72 0 0,5-3-24 0 0,0 1-8 0 0,1-5 0 0 0,-1 3-168 0 0,2-5-32 0 0,-1 5-8 0 0,-3-4 0 0 0,1 0 240 0 0,1 2 72 0 0,-5-2 0 0 0,2 0 0 0 0,1 0 0 0 0,0 0 0 0 0,-3-2 0 0 0,3 3 0 0 0,0-1 0 0 0,-3 3 0 0 0,2-3 0 0 0,-2 3 0 0 0,0 5 64 0 0,4-6 24 0 0,-1 1 0 0 0,-3 5 0 0 0,0 0 112 0 0,0 0 24 0 0,0 0 8 0 0,0 0 0 0 0,0 0-136 0 0,0 0-24 0 0,0 0-8 0 0,0 0 0 0 0,2 5-64 0 0,4 3 64 0 0,-3 0-64 0 0,-1 0 64 0 0,-2 0 0 0 0,4 2 0 0 0,-4-3 0 0 0,3 4 0 0 0,-3-4-64 0 0,2 3 0 0 0,2 0 0 0 0,-1-2 64 0 0,-1 0-64 0 0,5 0-72 0 0,-4 0 72 0 0,2 0-104 0 0,-1-3-288 0 0,1 2-56 0 0,0-3-16 0 0,2-3-4191 0 0,-7-1-841 0 0</inkml:trace>
  <inkml:trace contextRef="#ctx0" brushRef="#br0" timeOffset="32">30475 8716 2304 0 0,'0'0'200'0'0,"0"0"-200"0"0,0 0 0 0 0,0 0 0 0 0,0 0 1896 0 0,0 0 344 0 0,0 0 64 0 0,0 0 8 0 0,0 0-1288 0 0,0 0-256 0 0,0 0-48 0 0,5 2-16 0 0,2 0-128 0 0,-7-2-32 0 0,1 8-8 0 0,-1-2-1 0 0,4 0-223 0 0,-8 1-48 0 0,3-2-8 0 0,-3 4 0 0 0,0-1-160 0 0,0-3-96 0 0,2 2 96 0 0,-3 0-96 0 0,-4 2 0 0 0,3-2-128 0 0,-3 1 16 0 0,4-4-6983 0 0</inkml:trace>
  <inkml:trace contextRef="#ctx0" brushRef="#br0" timeOffset="33">29997 8890 2304 0 0,'0'0'200'0'0,"0"0"-200"0"0,0 0 0 0 0,0 0 0 0 0,0 0 1472 0 0,0 0 248 0 0,-7 2 48 0 0,5 3 16 0 0,-4 0-1224 0 0,4 0-240 0 0,-5 0-56 0 0,3 3-8 0 0,-3-1 24 0 0,2-3 0 0 0,-3 5 0 0 0,1-5 0 0 0,0 9-280 0 0,1-2-152 0 0,-2-4 24 0 0,1 2-4480 0 0</inkml:trace>
  <inkml:trace contextRef="#ctx0" brushRef="#br0" timeOffset="34">28493 8976 6912 0 0,'0'0'608'0'0,"0"-1"-480"0"0,0-5-128 0 0,0 1 0 0 0,-3-1 528 0 0,3 3 80 0 0,3 0 24 0 0,-3 3 0 0 0,0-7 32 0 0,0 7 8 0 0,0 0 0 0 0,0 0 0 0 0,0 0-80 0 0,0 0-16 0 0,0 0 0 0 0,0 0 0 0 0,-3 7-256 0 0,3-1-48 0 0,-3 5-16 0 0,3 0 0 0 0,-1 2-144 0 0,1-4-32 0 0,-5 3-8 0 0,3 3-1 0 0,-1 0 17 0 0,1 1 0 0 0,-2-2 0 0 0,2-2 0 0 0,0 3-24 0 0,-2-4-64 0 0,1 5 96 0 0,-1-4-32 0 0,0-2 136 0 0,1 3 24 0 0,1-2 8 0 0,-1-1 0 0 0,3-2-232 0 0,-4 0 0 0 0,3-1 0 0 0,-2 0 0 0 0,3-7 96 0 0,0 4-24 0 0,0-4-8 0 0,0 0 0 0 0,0 9 40 0 0,0-9 8 0 0,0 0 0 0 0,4 4 0 0 0,3-4-16 0 0,-2 0 0 0 0,6 0 0 0 0,-3 0 0 0 0,3 0-8 0 0,1 0-8 0 0,0-4 0 0 0,-3-1 0 0 0,4 1-80 0 0,-2 4 0 0 0,-2-1 0 0 0,1-2 0 0 0,-2 1 0 0 0,-1-2 0 0 0,0 3 0 0 0,1-2 0 0 0,-3 3-200 0 0,1-2 16 0 0,1 2 8 0 0,-7 0 0 0 0,0 0-408 0 0,0 0-88 0 0,5 0-8 0 0,-5 0-6079 0 0</inkml:trace>
  <inkml:trace contextRef="#ctx0" brushRef="#br0" timeOffset="35">30395 8952 5528 0 0,'0'0'488'0'0,"0"0"-392"0"0,0 0-96 0 0,0 0 0 0 0,0 0 912 0 0,0 0 160 0 0,0 0 32 0 0,0 0 8 0 0,0 0-544 0 0,0 0-112 0 0,0 0-16 0 0,0 0-8 0 0,0 0-144 0 0,0 0-24 0 0,6 0-8 0 0,-1 0 0 0 0,1 3-32 0 0,-1 0 0 0 0,3-6-8 0 0,1 6 0 0 0,-2-3-64 0 0,3 0-16 0 0,-2-3 0 0 0,3 0 0 0 0,-2 3-136 0 0,-1 0 0 0 0,-1 0 0 0 0,-1 0 0 0 0,1-2 96 0 0,-2 2-32 0 0,0-2 0 0 0,1 2-64 0 0,-2-3 168 0 0,-4 3-16 0 0,0 0-8 0 0,0 0 0 0 0,0 0 16 0 0,0 0 0 0 0,0 0 0 0 0,0 0 0 0 0,0 0 87 0 0,0 0 17 0 0,0 0 8 0 0,0 0 0 0 0,0 0-24 0 0,0 0-8 0 0,-1 3 0 0 0,1-3 0 0 0,0 0-48 0 0,-3 4 0 0 0,-1 2-8 0 0,4-6 0 0 0,0 5-16 0 0,-2 1 0 0 0,2 0 0 0 0,-3-1 0 0 0,3 2-16 0 0,0-1-8 0 0,3 1 0 0 0,-1 0 0 0 0,-2 5-144 0 0,0-2 0 0 0,0-1 0 0 0,0 3 0 0 0,4 2 112 0 0,-4 1-32 0 0,0-3-8 0 0,0 3 0 0 0,0-1 32 0 0,0-2 8 0 0,3 3 0 0 0,-3-2 0 0 0,0-2 112 0 0,1 1 16 0 0,3-1 8 0 0,-1 2 0 0 0,-6-3-184 0 0,6 0-64 0 0,-3 1 0 0 0,4 0 72 0 0,-4-4 24 0 0,4 3 0 0 0,-1-2 0 0 0,-1 2 0 0 0,1-4-32 0 0,1 0 0 0 0,-4 1 0 0 0,4-2 0 0 0,-4-1-64 0 0,3 1 0 0 0,-3 2 0 0 0,0-7 0 0 0,0 0 80 0 0,0 0 0 0 0,0 0 0 0 0,0 0 0 0 0,0 0 144 0 0,0 0 24 0 0,0 0 8 0 0,0 0 0 0 0,0 0-192 0 0,0 0-64 0 0,0 0 0 0 0,0 0 0 0 0,-6 0 96 0 0,1-2-24 0 0,0 2-8 0 0,2 0 0 0 0,-3-1 24 0 0,4-3 0 0 0,-6 3 0 0 0,1-3 0 0 0,-5 4-88 0 0,5-2 0 0 0,0 2 0 0 0,-3 0-88 0 0,2 0 88 0 0,2 0-64 0 0,-3 0 64 0 0,4 0-64 0 0,5 0-640 0 0,-4 0-120 0 0,2 0-24 0 0</inkml:trace>
  <inkml:trace contextRef="#ctx0" brushRef="#br0" timeOffset="36">30093 9021 2304 0 0,'0'-7'96'0'0,"2"5"32"0"0,-2 2-128 0 0,0-3 0 0 0,-2-2 0 0 0,2 1 0 0 0,0 4 1536 0 0,-5-4 280 0 0,3 0 56 0 0,-3-2 16 0 0,0 2-904 0 0,-1 2-184 0 0,-1 2-32 0 0,1-4 0 0 0,6 4-192 0 0,-4 4-40 0 0,-2-4-8 0 0,2 2 0 0 0,-3 1-208 0 0,7-3-32 0 0,-6 4-16 0 0,5 2 0 0 0,-5-5-176 0 0,2 7-33 0 0,-1 0 1 0 0,2-1-64 0 0,1 2 64 0 0,-1-1-64 0 0,3-8 0 0 0,0 7 0 0 0,0-7 0 0 0,3 7 0 0 0,-3-7 0 0 0,2 9 0 0 0,4-1 0 0 0,-6-8 0 0 0,6 7 0 0 0,1-3 0 0 0,-1-2 0 0 0,-6-2 0 0 0,7 5-72 0 0,0-5 72 0 0,0 0-87 0 0,3 0 87 0 0,-1-1-104 0 0,-9 1 40 0 0,0 0 0 0 0,1-6 0 0 0,3 2 0 0 0,1-3 0 0 0,-5 7-56 0 0,2-4-8 0 0,-2 0 0 0 0,5-1 0 0 0,-3-2 208 0 0,-2 1 40 0 0,0 1 8 0 0,0 0 0 0 0,0-3-128 0 0,2 4 0 0 0,-2 4 0 0 0,0 0 0 0 0,0 0 72 0 0,0 0 72 0 0,0 0 16 0 0,0 0-1 0 0,0 0 169 0 0,0 0 40 0 0,0 0 8 0 0,0 0 0 0 0,0 0-256 0 0,0 0-56 0 0,0 0 0 0 0,0 0-64 0 0,-4 7 160 0 0,-1 3-16 0 0,5 1-8 0 0,5 1 0 0 0,-3 0-56 0 0,-2 2-16 0 0,-2-1 0 0 0,2-1 0 0 0,2 4-64 0 0,0-4 0 0 0,-2 2 0 0 0,0-1 0 0 0,4-2 0 0 0,-3-1 0 0 0,-1 0 0 0 0,0 0 0 0 0,3 0 0 0 0,-3 0 0 0 0,3-5 0 0 0,-3-5 0 0 0,-3 7-248 0 0,3-7-8 0 0,0 0-8 0 0,0 0-4639 0 0,0 0-929 0 0</inkml:trace>
  <inkml:trace contextRef="#ctx0" brushRef="#br0" timeOffset="37">29201 8985 9704 0 0,'0'0'424'0'0,"0"0"96"0"0,0 0-416 0 0,0 0-104 0 0,0 0 0 0 0,0 0 0 0 0,0 0 520 0 0,0 0 88 0 0,0 0 8 0 0,0 7 8 0 0,0 1-64 0 0,-3-2-16 0 0,3 2 0 0 0,0 2 0 0 0,-4 1-160 0 0,2-2-40 0 0,2 1-8 0 0,-2 0-1 0 0,2 0-111 0 0,-3 2-16 0 0,3 0-8 0 0,0-2 0 0 0,-3 0-104 0 0,0-2-16 0 0,3-2-8 0 0,-3 2 0 0 0,3-1 24 0 0,0-2 0 0 0,0-5 0 0 0,-1 6 0 0 0,-3 1-96 0 0,4-7-88 0 0,0 0 24 0 0,0 0 0 0 0,0 0 64 0 0,0 0-96 0 0,0 0 96 0 0,0 0-96 0 0,0 0 96 0 0,0 0 64 0 0,0 0-64 0 0,0 0 88 0 0,0 0-216 0 0,0 0-32 0 0,5-6-16 0 0,4 5 0 0 0,-4-5 176 0 0,1 1 0 0 0,1-2 0 0 0,0 2 0 0 0,2-2 96 0 0,-5 1 48 0 0,3 0 16 0 0,-3 1 0 0 0,-4 5-160 0 0,4-5 0 0 0,1 1 0 0 0,-5 4 0 0 0,0 0 104 0 0,8 0-32 0 0,-2 4-8 0 0,-1-2 0 0 0,-5-2 32 0 0,9 4 8 0 0,-7 2 0 0 0,4-2 0 0 0,0 4-8 0 0,-4-3-8 0 0,-2 2 0 0 0,4 1 0 0 0,-4 0-88 0 0,1-1 0 0 0,-1-1 0 0 0,0 0 0 0 0,4 1 0 0 0,-2-1-136 0 0,-2 1 32 0 0,0-7 8 0 0,0 5-992 0 0,0-5-199 0 0</inkml:trace>
  <inkml:trace contextRef="#ctx0" brushRef="#br0" timeOffset="38">29104 9016 6912 0 0,'0'0'608'0'0,"0"0"-480"0"0,0 0-128 0 0,-5-4 0 0 0,2 1 1016 0 0,-3 0 176 0 0,6 3 40 0 0,-3-4 8 0 0,-1 4-416 0 0,-3 0-88 0 0,3 0-8 0 0,0 0-8 0 0,-5 2-208 0 0,4 3-32 0 0,-4 0-17 0 0,5 4 1 0 0,-2 2-176 0 0,-4-2-40 0 0,2 3-8 0 0,0 4 0 0 0,0-2-48 0 0,2-1-16 0 0,1 1 0 0 0,-3 2 0 0 0,4-5-16 0 0,2 3-8 0 0,2 0 0 0 0,0-1 0 0 0,2-3-88 0 0,2 0-64 0 0,2-2 72 0 0,-1 0-72 0 0,0 0 0 0 0,3-2 0 0 0,3-5 0 0 0,-3 3 0 0 0,4-4-120 0 0,-1 3-16 0 0,0-3-8 0 0,2-3 0 0 0,0 1-448 0 0,-2 0-88 0 0,-3 1-24 0 0,3-5-3983 0 0,0 0-801 0 0</inkml:trace>
  <inkml:trace contextRef="#ctx0" brushRef="#br0" timeOffset="39">30214 9026 8408 0 0,'0'0'184'0'0,"0"0"40"0"0,0 0 0 0 0,0 0 16 0 0,9 2-240 0 0,-4 1 0 0 0,1-3 0 0 0,-1 0 0 0 0,4 0 384 0 0,-5-3 32 0 0,3 3 8 0 0,1 0 0 0 0,0-2 56 0 0,-1 2 16 0 0,1-2 0 0 0,-3-1 0 0 0,3 3-176 0 0,-2 0-32 0 0,-6 0 0 0 0,0 0-8 0 0,6-2-96 0 0,-6 2-24 0 0,0 0 0 0 0,0 0 0 0 0,0 0 0 0 0,8 2-8 0 0,-8-2 0 0 0,0 0 0 0 0,0 0 56 0 0,3 5 16 0 0,-3-5 0 0 0,0 8 0 0 0,0-4-33 0 0,0 5-7 0 0,-3-1 0 0 0,3 4 0 0 0,0-3-32 0 0,-4 3-8 0 0,3-2 0 0 0,1 2 0 0 0,0-3 16 0 0,-3 1 8 0 0,3 3 0 0 0,-5-3 0 0 0,5 0-56 0 0,0-1-16 0 0,0 2 0 0 0,0-2 0 0 0,0 0-32 0 0,0-3 0 0 0,0-6-64 0 0,0 8 96 0 0,0-4-96 0 0,5 4 0 0 0,-5-8 64 0 0,0 0-64 0 0,3 5 0 0 0,-3-5 0 0 0,0 0 0 0 0,0 0 0 0 0,0 0-184 0 0,0 0-8 0 0,0 0 0 0 0,0 0 0 0 0,0 0-992 0 0,0 0-191 0 0,0 0-49 0 0</inkml:trace>
  <inkml:trace contextRef="#ctx0" brushRef="#br0" timeOffset="40">28679 9153 1376 0 0,'0'0'64'0'0,"0"0"8"0"0,0 0-72 0 0,0 0 0 0 0,0 0 0 0 0,0 0 0 0 0,0 0 1976 0 0,0 0 376 0 0,0 0 80 0 0,0 0 8 0 0,0 0-1472 0 0,0 0-296 0 0,0 0-56 0 0,0 0-8 0 0,0 0-128 0 0,0 0-32 0 0,0 9 0 0 0,0-1 0 0 0,-2-2-184 0 0,4 2-40 0 0,-2-1 0 0 0,0 1-8 0 0,4-1-81 0 0,-2 0-7 0 0,3-3-8 0 0,1 5 0 0 0,-1-4-120 0 0,1-1 72 0 0,0 2-72 0 0,2-4 64 0 0,0 0-64 0 0,1-2 0 0 0,-1 3 0 0 0,0-3 0 0 0,0-3 0 0 0,0 1 0 0 0,4 0 0 0 0,-4-4 0 0 0,1 2 0 0 0,-4-1 0 0 0,1-4-96 0 0,-3 3 96 0 0,-1-2-80 0 0,3 1 80 0 0,-5-3 0 0 0,0 0-72 0 0,0 4 72 0 0,0-5 0 0 0,0 2 0 0 0,0-2 0 0 0,-3 4 0 0 0,1-3 0 0 0,-3 0 0 0 0,-1 6 0 0 0,1-4 0 0 0,-1 3 0 0 0,-2 0 0 0 0,-1 3 64 0 0,1-1-64 0 0,0 3 0 0 0,-1 0 0 0 0,0 0 0 0 0,1 3 0 0 0,0-1 0 0 0,3 1 0 0 0,-1 2 0 0 0,0-3-128 0 0,0 3 8 0 0,4 2 8 0 0,-1-2 1 0 0,3-5-337 0 0,0 9-72 0 0,0-9-16 0 0</inkml:trace>
  <inkml:trace contextRef="#ctx0" brushRef="#br0" timeOffset="41">29444 9115 5984 0 0,'0'0'264'0'0,"0"0"56"0"0,0 0-256 0 0,0 0-64 0 0,0-5 0 0 0,0 5 0 0 0,0 0 936 0 0,0 0 176 0 0,-6 0 32 0 0,6 0 8 0 0,0 0-472 0 0,-3 0-88 0 0,-5 2-16 0 0,3 1-8 0 0,1 1-192 0 0,-1 3-40 0 0,3-4-8 0 0,-5 6 0 0 0,3-2-176 0 0,0-1-40 0 0,2 2-8 0 0,-1 0 0 0 0,3-1-104 0 0,-4 1 72 0 0,4-1-72 0 0,0-2 64 0 0,0 2-64 0 0,4-2 0 0 0,-4-5 0 0 0,5 5 0 0 0,-1 0 0 0 0,0-3 0 0 0,-4-2 0 0 0,7 3-88 0 0,0-3 88 0 0,-1 0-64 0 0,1 0 64 0 0,-3-3-64 0 0,3 3-32 0 0,-3-5-8 0 0,2 3 0 0 0,-3-3 0 0 0,3 2 8 0 0,-4-1 0 0 0,1-1 0 0 0,0 0 0 0 0,0-2 96 0 0,-3 1 0 0 0,3 0 0 0 0,-3 1 0 0 0,0-1 0 0 0,0-2 0 0 0,0 3 64 0 0,0 0-64 0 0,0-2 136 0 0,0 2 0 0 0,0 3 0 0 0,0 2 0 0 0,-3-5 136 0 0,3 5 24 0 0,0 0 8 0 0,0 0 0 0 0,0 0-25 0 0,0 0-7 0 0,0 0 0 0 0,0 0 0 0 0,0 0-104 0 0,0 0-16 0 0,0 0-8 0 0,0 0 0 0 0,0 5-56 0 0,0 2-16 0 0,0-7 0 0 0,3 7 0 0 0,0 2-72 0 0,-3-2 0 0 0,5-2 72 0 0,-5 3-72 0 0,2-4 0 0 0,-2-4 0 0 0,6 8 0 0 0,-6-8 0 0 0,3 4-320 0 0,2 1-16 0 0,1 0-8 0 0,-3 0-6583 0 0</inkml:trace>
  <inkml:trace contextRef="#ctx0" brushRef="#br0" timeOffset="42">29601 9128 8752 0 0,'0'0'776'0'0,"0"0"-616"0"0,0 0-160 0 0,0 0 0 0 0,0 0 624 0 0,0 0 96 0 0,0 0 16 0 0,0 0 8 0 0,0 0-176 0 0,-2 4-40 0 0,-3 3-8 0 0,5-7 0 0 0,-1 3-104 0 0,-2 5-16 0 0,1-4-8 0 0,2 1 0 0 0,0 1-169 0 0,0-1-31 0 0,2 2 0 0 0,-2-1-8 0 0,0-6-184 0 0,4 4 64 0 0,3 1-64 0 0,0-3 0 0 0,-3 4 0 0 0,2-4 0 0 0,3 3 0 0 0,-2-4 0 0 0,0 3-96 0 0,-2-2 0 0 0,0-2 0 0 0,-5 0 0 0 0,6 0-88 0 0,-6 0-15 0 0,0 0-9 0 0,5 0 0 0 0,3 0 48 0 0,-2-2 0 0 0,-6 2 8 0 0,6-5 0 0 0,-2 0 72 0 0,-1-3 16 0 0,1 4 0 0 0,-4-3 0 0 0,3 1 64 0 0,0 0 88 0 0,-3 0-24 0 0,0-1 0 0 0,-3 1 136 0 0,3-1 24 0 0,0 2 8 0 0,0-3 0 0 0,-3 4-16 0 0,3-2-9 0 0,0 2 1 0 0,0 4 0 0 0,0 0 80 0 0,0 0 8 0 0,0 0 8 0 0,0 0 0 0 0,0 0-80 0 0,0 0-24 0 0,0 0 0 0 0,0 0 0 0 0,0 0 48 0 0,6 4 8 0 0,-5 4 0 0 0,3 1 0 0 0,-2-3-256 0 0,1 1 0 0 0,1 0 0 0 0,-4 4 0 0 0,0-1 0 0 0,1-3 0 0 0,3 0 0 0 0,-4 1 0 0 0,2-3 0 0 0,-2 2 0 0 0,0-7 0 0 0,6 4 0 0 0,-1 4-1424 0 0,1-3-280 0 0,-6-5-55 0 0,11 3-17 0 0</inkml:trace>
  <inkml:trace contextRef="#ctx0" brushRef="#br0" timeOffset="43">30252 9139 6912 0 0,'0'0'304'0'0,"0"0"64"0"0,0 0-296 0 0,0 0-72 0 0,0 0 0 0 0,0 0 0 0 0,0 0 760 0 0,0 0 136 0 0,7 0 24 0 0,2 0 8 0 0,-4 0-408 0 0,5 0-72 0 0,-2 0-24 0 0,0-1 0 0 0,0 1-104 0 0,4-4-16 0 0,-5 4-8 0 0,5-2 0 0 0,-5-1-200 0 0,3 1-32 0 0,-3 2-64 0 0,-1 0 88 0 0,4-1-184 0 0,-6-3-32 0 0,2 4 0 0 0,-1-3-5528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6:00:51.747"/>
    </inkml:context>
    <inkml:brush xml:id="br0">
      <inkml:brushProperty name="width" value="0.1" units="cm"/>
      <inkml:brushProperty name="height" value="0.1" units="cm"/>
      <inkml:brushProperty name="color" value="#0070C0"/>
      <inkml:brushProperty name="fitToCurve" value="1"/>
    </inkml:brush>
    <inkml:brush xml:id="br1">
      <inkml:brushProperty name="width" value="0.1" units="cm"/>
      <inkml:brushProperty name="height" value="0.1" units="cm"/>
      <inkml:brushProperty name="color" value="#004F8B"/>
      <inkml:brushProperty name="fitToCurve" value="1"/>
    </inkml:brush>
  </inkml:definitions>
  <inkml:trace contextRef="#ctx0" brushRef="#br0">20922 14043 11056 0 0,'-8'0'488'0'0,"8"0"104"0"0,0 0-472 0 0,-5 4-120 0 0,4 0 0 0 0,-6 3 0 0 0,1 2 208 0 0,0 3 16 0 0,6 1 8 0 0,-5 3 0 0 0,-2-2-144 0 0,3 4-88 0 0,2 1 96 0 0,-2 3-96 0 0,-1-2 144 0 0,2 5-24 0 0,-2-3-8 0 0,1 5 0 0 0,4-3 96 0 0,-4 3 16 0 0,-5 1 8 0 0,3 4 0 0 0,4 0 32 0 0,-2 4 8 0 0,-5 0 0 0 0,3-1 0 0 0,-5 3-80 0 0,6-1-8 0 0,-3-1-8 0 0,0 1-1 0 0,-5-1-111 0 0,5 0-64 0 0,-1 0 80 0 0,2-2-80 0 0,-4-1 64 0 0,1-5-64 0 0,2-2 0 0 0,5-3 0 0 0,-4 0 0 0 0,2-4 0 0 0,-2-2 0 0 0,4-5 0 0 0,-2 1 0 0 0,4-4 0 0 0,-1 0 0 0 0,5-4 0 0 0,3 0-120 0 0,-1-3-16 0 0,-5-2-7 0 0,0 0-4233 0 0,4-7-840 0 0</inkml:trace>
  <inkml:trace contextRef="#ctx0" brushRef="#br0" timeOffset="1">12419 14174 6704 0 0,'0'0'296'0'0,"0"0"64"0"0,0 0-288 0 0,0 0-72 0 0,0 0 0 0 0,0 0 0 0 0,0-3 200 0 0,2-1 24 0 0,3 1 8 0 0,-2 0 0 0 0,2 0 256 0 0,0 3 56 0 0,0-2 0 0 0,4-1 8 0 0,1 3 48 0 0,4-3 8 0 0,1 1 0 0 0,1 1 0 0 0,4-3-248 0 0,-1 1-40 0 0,-1-1-16 0 0,3 3 0 0 0,0-2-160 0 0,3 0-32 0 0,-1 3-8 0 0,1-2 0 0 0,-3 1-8 0 0,2 1-8 0 0,1-3 0 0 0,-5 2 0 0 0,6-1-8 0 0,-3-2 0 0 0,0 2 0 0 0,2 1 0 0 0,0-2-80 0 0,-2 0 0 0 0,5 0 0 0 0,-7 0 0 0 0,-1-1 0 0 0,1 2 0 0 0,-4 1 0 0 0,2-1 64 0 0,-1-1 80 0 0,-3 2 16 0 0,-1-1 0 0 0,3 2 0 0 0,-7 0 32 0 0,3 2 16 0 0,-2-2-1 0 0,0 1 1 0 0,-1 4-80 0 0,-1-4-24 0 0,0 1 0 0 0,2 2 0 0 0,-2 2-8 0 0,0 0-8 0 0,-2-1 0 0 0,2 3 0 0 0,-5-3 8 0 0,1 4 0 0 0,0 1 0 0 0,1-2 0 0 0,-1 1-32 0 0,-2-2 0 0 0,2 3 0 0 0,-1-2 0 0 0,-1 1-64 0 0,-2-1 0 0 0,0 0 0 0 0,0 3 0 0 0,0-4-160 0 0,0-1-56 0 0,0 0-8 0 0,-2 3 0 0 0,2-5-927 0 0,0-1-185 0 0,-7 1-40 0 0,1 0 0 0 0</inkml:trace>
  <inkml:trace contextRef="#ctx0" brushRef="#br0" timeOffset="2">20907 14106 9672 0 0,'11'-2'424'0'0,"-5"-1"96"0"0,-5 3-416 0 0,5 0-104 0 0,-3-4 0 0 0,6 3 0 0 0,1 1 320 0 0,-2 0 48 0 0,-8 0 8 0 0,7 0 0 0 0,6 1 72 0 0,-2 3 8 0 0,-3-1 8 0 0,-1 2 0 0 0,3 1-128 0 0,-1-1-24 0 0,-3 4-8 0 0,7 4 0 0 0,-5-4-40 0 0,3 6-8 0 0,-1 2 0 0 0,1 2 0 0 0,-1 0-128 0 0,-1 2-33 0 0,-1 1-7 0 0,3 1 0 0 0,-2 5-88 0 0,-4-2 0 0 0,2 3 72 0 0,0-1-72 0 0,-1 4 0 0 0,-1 2 64 0 0,0-1-64 0 0,0 1 0 0 0,-1-4 0 0 0,-2 1 64 0 0,1-1-64 0 0,-2-4 0 0 0,2 3 0 0 0,-1-5 0 0 0,-1-1 0 0 0,-1 3 0 0 0,3-3 0 0 0,-2-2 0 0 0,-1-2 0 0 0,3 1 0 0 0,-3-1 0 0 0,0-3 64 0 0,2 2-64 0 0,-2-3 0 0 0,2-2 0 0 0,-2-3 0 0 0,4 3 0 0 0,-1-4 64 0 0,-3 1-64 0 0,1-1 64 0 0,2-2-64 0 0,-1 1 64 0 0,3-1-64 0 0,-4-1 0 0 0,2-1 0 0 0,1-2 64 0 0,-3-2-64 0 0,-1-1 0 0 0,2 5-64 0 0,-2-5 64 0 0,0 0-448 0 0,0 0-39 0 0,0 0-17 0 0,5-5 0 0 0</inkml:trace>
  <inkml:trace contextRef="#ctx0" brushRef="#br0" timeOffset="3">12506 14232 2304 0 0,'0'0'96'0'0,"0"0"32"0"0,0-4-128 0 0,0 4 0 0 0,-1-5 0 0 0,1 5 0 0 0,0 0 1256 0 0,-3-6 232 0 0,-2 3 48 0 0,5-1 0 0 0,0 4-736 0 0,-6-1-144 0 0,1-4-32 0 0,1 5-8 0 0,-5 0 40 0 0,3 0 8 0 0,-1 0 0 0 0,1 2 0 0 0,-2 1-360 0 0,1 1-72 0 0,0-3-8 0 0,1 2-8 0 0,-3 3-80 0 0,2 0-8 0 0,-5 0-8 0 0,2 2 0 0 0,-1-1-32 0 0,-2 2-8 0 0,2 2 0 0 0,-5-1 0 0 0,2 2 48 0 0,0-2 16 0 0,-5 4 0 0 0,5-1 0 0 0,0 0-48 0 0,2 2 0 0 0,1-4-8 0 0,-1 3-1 0 0,2 1-87 0 0,5-2 96 0 0,-2 3-96 0 0,1-2 96 0 0,1 1-96 0 0,0-2 80 0 0,3 0-80 0 0,-1 1 80 0 0,3-1-80 0 0,0 0 96 0 0,0 1-96 0 0,3-2 96 0 0,1 1-96 0 0,0-1 80 0 0,0 2-80 0 0,0-4 80 0 0,3 2-80 0 0,0-3 0 0 0,0 2 0 0 0,1 1 64 0 0,-1-2-64 0 0,4-1 0 0 0,0 0 0 0 0,2 1 0 0 0,0 0 0 0 0,-3-2 0 0 0,3 0 0 0 0,0-2 64 0 0,-2 1-64 0 0,5-1 0 0 0,-2-3 0 0 0,4 1 0 0 0,-3 0 0 0 0,1-2 0 0 0,3 0 0 0 0,1-1 0 0 0,1 2 0 0 0,3-3 0 0 0,-4 0 0 0 0,4 0 0 0 0,1 0 0 0 0,-1 0 0 0 0,-1 2 0 0 0,-1-1 0 0 0,-1-1 0 0 0,4 0 0 0 0,-5 2 0 0 0,1-2 0 0 0,1 2 0 0 0,-2 0 0 0 0,5-1 0 0 0,-4 4 0 0 0,-4-4 0 0 0,2 4 64 0 0,0-4-64 0 0,3 2 0 0 0,-6 1 0 0 0,1 0 64 0 0,3 2-64 0 0,-4-1 0 0 0,2 1 0 0 0,-3 1 0 0 0,-3-2 0 0 0,3 2 0 0 0,-1 0 0 0 0,-3 2 0 0 0,0 0 0 0 0,1-1 0 0 0,1-2 0 0 0,-2 3 64 0 0,2 0-64 0 0,-3-3 0 0 0,-2 3 144 0 0,1 1-16 0 0,-1-3 0 0 0,-1 0 0 0 0,2 1-128 0 0,-3 0 0 0 0,3-1 0 0 0,-3 1 0 0 0,-3 1 0 0 0,2 1 0 0 0,-5-4 0 0 0,2 3 0 0 0,0-2 0 0 0,-2 0 0 0 0,0 1 0 0 0,-2 0 0 0 0,-3-1 0 0 0,3 1 0 0 0,-4-2 0 0 0,3-1 0 0 0,-3-1 0 0 0,5 3 0 0 0,-6-1 0 0 0,2-2 0 0 0,-3 1 80 0 0,1-1-16 0 0,-1 2 0 0 0,0-2 0 0 0,0 0-64 0 0,-3-3 0 0 0,2 4 0 0 0,2-4 0 0 0,-5 3 0 0 0,2-3 64 0 0,-2 1-64 0 0,1-2 64 0 0,-4 5-64 0 0,1-4 0 0 0,-2 0 0 0 0,-1-1 64 0 0,2 3-64 0 0,-1-3 0 0 0,-3 0 0 0 0,2 0 0 0 0,2 2 0 0 0,-1 0 0 0 0,-1-2 0 0 0,3 0 64 0 0,-2 0-64 0 0,4-2 0 0 0,-1 2 0 0 0,2 0 0 0 0,-3 2 0 0 0,1-2 0 0 0,-1 0 0 0 0,1 0 0 0 0,0 0 0 0 0,-2 0 0 0 0,3 0 0 0 0,-3-2 0 0 0,1 2 0 0 0,-4 0 0 0 0,-1 0 0 0 0,4 0 0 0 0,-2 0 0 0 0,-1-2 0 0 0,2 2 0 0 0,2-3 0 0 0,-3 2 0 0 0,0 1 0 0 0,-1-1 0 0 0,2-3 0 0 0,-1 3 0 0 0,0 1 64 0 0,0-2-64 0 0,1 2 0 0 0,0-1 0 0 0,1 1 0 0 0,-2 0 0 0 0,-1 0 0 0 0,-1 0 0 0 0,2 0 0 0 0,3 1 0 0 0,0 1 0 0 0,1-2 0 0 0,-2 5 0 0 0,4-4 0 0 0,0-1 0 0 0,1 1 0 0 0,1-1 0 0 0,6 3 0 0 0,0-3 64 0 0,-1 0-64 0 0,-1 0 0 0 0,2 0 0 0 0,3 0 0 0 0,0 0 0 0 0,0 0 0 0 0,0 0 0 0 0,0 0 0 0 0,-3-4-64 0 0,6-1-32 0 0,0 2-8 0 0,4-2 0 0 0,-2 1-1064 0 0,1-3-207 0 0</inkml:trace>
  <inkml:trace contextRef="#ctx0" brushRef="#br1" timeOffset="4">6405 14263 9096 0 0,'0'0'192'0'0,"4"-2"48"0"0,4 2 8 0 0,2 0 16 0 0,-2 0-264 0 0,1-4 0 0 0,2 4 0 0 0,2-1 0 0 0,-2 1 384 0 0,1 0 16 0 0,3 0 8 0 0,0 0 0 0 0,3-2 32 0 0,1 2 8 0 0,1 2 0 0 0,4-2 0 0 0,-2 0-120 0 0,3 0-16 0 0,3 5-8 0 0,-3-1 0 0 0,2-2-208 0 0,0 2-32 0 0,-3-1-64 0 0,-1 1 88 0 0,0-2-8 0 0,-2 2 0 0 0,1-1 0 0 0,0-1 0 0 0,-2 1 56 0 0,3-3 16 0 0,-3 0 0 0 0,-3 0 0 0 0,4 0-56 0 0,-7 2 0 0 0,3-2-8 0 0,-3 0 0 0 0,-2 0-24 0 0,1 0-64 0 0,-5 0 96 0 0,3 0-33 0 0,-2 0 9 0 0,-1 0 0 0 0,-3 0 0 0 0,0 0 0 0 0,-5 0-72 0 0,0 0 96 0 0,0 0-96 0 0,0 0 96 0 0,0 0-96 0 0,0 0 0 0 0,0 0-96 0 0,0 0-4399 0 0,0 0-881 0 0</inkml:trace>
  <inkml:trace contextRef="#ctx0" brushRef="#br1" timeOffset="5">6412 14325 11082 0 0,'-7'12'134'0'0,"-3"2"-46"0"0,0 5-24 0 0,-1-3 0 0 0,5 2 0 0 0,-1 0-64 0 0,2-1 96 0 0,-1 2-96 0 0,0-1 96 0 0,1-1 32 0 0,0 1 0 0 0,-1 2 8 0 0,2 2 0 0 0,-4-1-40 0 0,6-1-16 0 0,0 0 0 0 0,2 1 0 0 0,-4-3-16 0 0,2 3 0 0 0,-1-3 0 0 0,2 2 0 0 0,1-3-64 0 0,0-3 0 0 0,0 1 0 0 0,0 3 64 0 0,0-3-64 0 0,0-1 0 0 0,0 0 0 0 0,0 1 0 0 0,0-2 168 0 0,0-1 72 0 0,1-2 16 0 0,2-1 0 0 0,-1 0-192 0 0,-2 0-64 0 0,4 2 0 0 0,-4 1 0 0 0,0-3 88 0 0,2-1-88 0 0,0 1 96 0 0,1 3-96 0 0,-1-4 136 0 0,1 1-24 0 0,1 0-8 0 0,2-2 0 0 0,-3 5-8 0 0,1-7 0 0 0,1 2 0 0 0,1 3 0 0 0,-3-3-96 0 0,1-1 0 0 0,-2 3 0 0 0,5-2 0 0 0,-6 1 72 0 0,2-3-72 0 0,-1 2 64 0 0,1-1-64 0 0,-1 1 96 0 0,1 0-32 0 0,0 0 0 0 0,0-3 0 0 0,-3 3-64 0 0,1-2 64 0 0,-1-5-64 0 0,6 3 64 0 0,-6 2 0 0 0,2 0-64 0 0,0-1 96 0 0,4 3-32 0 0,-4-2 72 0 0,3-1 16 0 0,-2 2 0 0 0,4-3 0 0 0,-3 1-40 0 0,5-1-9 0 0,-2-2 1 0 0,3 6 0 0 0,0-7-40 0 0,-2 4 0 0 0,1-4-64 0 0,3 2 96 0 0,-3-2-96 0 0,4 0 0 0 0,1 4 0 0 0,-2-4 0 0 0,-1 5 0 0 0,1-3 0 0 0,2-1 0 0 0,-1 2 0 0 0,0-3 0 0 0,4 3 0 0 0,1-1 0 0 0,-4 0 0 0 0,6-2 0 0 0,-2 1 0 0 0,2-1 0 0 0,0 0 0 0 0,-2 0 0 0 0,5 4 0 0 0,-6-4 0 0 0,4 0 0 0 0,1 0 0 0 0,-1 1 0 0 0,-3-1 0 0 0,4 3 0 0 0,-2-3 0 0 0,6 2 0 0 0,-5-2 0 0 0,5 2 0 0 0,-4-4 0 0 0,4 4 0 0 0,-6-2 0 0 0,0 0 0 0 0,3 0 0 0 0,0 0 0 0 0,0 0 0 0 0,-5 0 0 0 0,6 0 0 0 0,-7 0 0 0 0,4 0 0 0 0,-4 0 0 0 0,4 0 0 0 0,-3 3 0 0 0,-5-3 0 0 0,6 0 0 0 0,-4 2 0 0 0,3-2 0 0 0,-3 2 0 0 0,0-2-80 0 0,-3 2-16 0 0,4-2-8 0 0,-3 0 0 0 0,-3 0 1 0 0,-3 0-145 0 0,3 0-24 0 0,-2-2-8 0 0,2 2-3920 0 0,-2-2-792 0 0</inkml:trace>
  <inkml:trace contextRef="#ctx0" brushRef="#br1" timeOffset="6">6449 14277 10486 0 0,'-12'12'178'0'0,"0"2"-16"0"0</inkml:trace>
  <inkml:trace contextRef="#ctx0" brushRef="#br1" timeOffset="7">7105 14287 9184 0 0,'0'0'200'0'0,"0"0"48"0"0,5 0 8 0 0,2 0 0 0 0,6-2-256 0 0,0 2 0 0 0,-4-2 0 0 0,4 2 0 0 0,-1 0 0 0 0,4-3 0 0 0,-3 3 0 0 0,2-2 0 0 0,-2 2 96 0 0,1 0-24 0 0,1 0-8 0 0,1 0 0 0 0,-5 2 144 0 0,3-2 24 0 0,0 0 8 0 0,-1 0 0 0 0,0 0-80 0 0,0 3-8 0 0,-4-3-8 0 0,5 0 0 0 0,-5 2-40 0 0,2 0-8 0 0,-3 0 0 0 0,1-2 0 0 0,1 3 232 0 0,-2-3 48 0 0,-3 0 8 0 0,-1 2 0 0 0,-4-2-160 0 0,6 0-24 0 0,-1 2-8 0 0,0-2 0 0 0,-5 0 160 0 0,5 3 24 0 0,0-3 8 0 0,-5 0 0 0 0,5 1-96 0 0,-5-1-9 0 0,0 0-7 0 0,0 0 0 0 0,0 0-32 0 0,0 0-8 0 0,0 0 0 0 0,0 0 0 0 0,0 0-104 0 0,3 4-32 0 0,-3-4 0 0 0,6 3 0 0 0,-6-3-96 0 0,4 8 0 0 0,1-5 0 0 0,-3 2 0 0 0,4 1 0 0 0,-1-2 0 0 0,0 3 0 0 0,-1 1 0 0 0,0-5 88 0 0,-4 6-88 0 0,0-5 96 0 0,0 3-96 0 0,7-3 0 0 0,-7 3 0 0 0,2-2 0 0 0,-2 2 0 0 0,0-3 0 0 0,0 2-136 0 0,-2 1 8 0 0,2-1-7295 0 0</inkml:trace>
  <inkml:trace contextRef="#ctx0" brushRef="#br0" timeOffset="8">21471 14442 8840 0 0,'0'0'384'0'0,"0"0"96"0"0,2-2-384 0 0,2-1-96 0 0,0 2 0 0 0,3 0 0 0 0,0-2 0 0 0,0 2-88 0 0,2-1 24 0 0,0-1 0 0 0,2 3 64 0 0,2 0 0 0 0,1-3 64 0 0,2 2-64 0 0,-5-3 360 0 0,4 4 40 0 0,0 0 8 0 0,2 0 0 0 0,2 0-16 0 0,-1 0 0 0 0,-2 0 0 0 0,2 0 0 0 0,1 0-72 0 0,-2 0-8 0 0,-2 0-8 0 0,-1 0 0 0 0,-1 0-208 0 0,-3 0-32 0 0,3 4-64 0 0,-2-3 88 0 0,-1 2-88 0 0,1-3 0 0 0,-3 3 72 0 0,1 0-72 0 0,-1 1 96 0 0,-1 0-8 0 0,-1 0-8 0 0,0 2 0 0 0,-2-1-8 0 0,3 1 0 0 0,-1 1 0 0 0,-1 1 0 0 0,-1 1-72 0 0,0 1 96 0 0,-1 0-96 0 0,-2 1 96 0 0,4 2-96 0 0,-2 0 0 0 0,-3-3 0 0 0,1 4 64 0 0,1 0-64 0 0,0-1 0 0 0,-4 0 0 0 0,2-2 64 0 0,-3 0 80 0 0,3 1 16 0 0,0-2 0 0 0,-3-1 0 0 0,0 0-160 0 0,1 1 0 0 0,1-3 0 0 0,1 1 0 0 0,-5-1-96 0 0,3-2 8 0 0,-1 1 0 0 0,-2-2 0 0 0,4 1 88 0 0,-1 0 0 0 0,2-5 64 0 0,-4 4-64 0 0,2-3 0 0 0,-3 1 64 0 0,1 0-64 0 0,0-2 0 0 0,-2-2 0 0 0,0 0-80 0 0,0 1 8 0 0,-3-2 0 0 0,0 2-104 0 0,3-4-16 0 0,-3 5-8 0 0,2-5 0 0 0,-6 4-232 0 0,4-3-48 0 0,-3 1 0 0 0,2 1-8 0 0</inkml:trace>
  <inkml:trace contextRef="#ctx0" brushRef="#br0" timeOffset="9">19372 14436 13968 0 0,'0'0'616'0'0,"0"0"128"0"0,0 0-592 0 0,0 0-152 0 0,0 0 0 0 0,0 0 0 0 0,3 1 120 0 0,-1 3-8 0 0,-2 1 0 0 0,0 4 0 0 0,1 2-112 0 0,-1 1 0 0 0,-1 2 0 0 0,1 4 0 0 0,0 1 160 0 0,-2 2 32 0 0,2 0-1 0 0,-3 0 9 0 0,3 0 152 0 0,-2 1 24 0 0,2 1 8 0 0,-3-1 0 0 0,3 1-208 0 0,0-1-40 0 0,3-1-8 0 0,-3 0 0 0 0,2-2-128 0 0,1-1 0 0 0,0 1 0 0 0,1-1 0 0 0,2-1 0 0 0,-3-2 0 0 0,2 1 0 0 0,-1-3-72 0 0,3 2-280 0 0,-2-1-48 0 0,0-3-16 0 0,1 3 0 0 0,1-5-903 0 0,2 0-185 0 0,1 10-40 0 0,-2-5-8 0 0</inkml:trace>
  <inkml:trace contextRef="#ctx0" brushRef="#br0" timeOffset="10">17382 14537 6912 0 0,'0'-8'608'0'0,"1"4"-480"0"0,-1-1-128 0 0,6 2 0 0 0,-3-4 504 0 0,4 4 72 0 0,0-3 24 0 0,-2 2 0 0 0,6 0-408 0 0,-1-1-72 0 0,2 1-24 0 0,0 0 0 0 0,1 0 256 0 0,-1 0 56 0 0,4-2 8 0 0,-3 3 0 0 0,2 1 96 0 0,0 1 32 0 0,-4-2 0 0 0,5 2 0 0 0,-2-2-192 0 0,1 3-40 0 0,0-1-8 0 0,-2 1 0 0 0,-1 0-112 0 0,-1 1-16 0 0,2 2-8 0 0,-2 1 0 0 0,-1 2-392 0 0,-1-3-88 0 0,0 2-8 0 0,-1 1-3808 0 0,-5-1-752 0 0</inkml:trace>
  <inkml:trace contextRef="#ctx0" brushRef="#br0" timeOffset="11">17041 14456 2304 0 0,'8'5'200'0'0,"1"-1"-200"0"0,-1-3 0 0 0,0 1 0 0 0,-1 2 1128 0 0,2 0 184 0 0,-3 0 40 0 0,6-1 8 0 0,-3 1-848 0 0,1-1-176 0 0,1 2-32 0 0,-5-2-8 0 0,3 4 24 0 0,0-2 0 0 0,-1 1 0 0 0,-1-1 0 0 0,-2 3 24 0 0,1 0 8 0 0,1-2 0 0 0,-1 2 0 0 0,-3 0-64 0 0,3-1-16 0 0,-1 1 0 0 0,-1-1 0 0 0,0 2-40 0 0,0 1-8 0 0,-1 0 0 0 0,0-1 0 0 0,0 2-88 0 0,1-1-16 0 0,-4 0-8 0 0,2 0 0 0 0,1 2-48 0 0,-2-2 0 0 0,-1 4-64 0 0,2 0 96 0 0,-2-1 24 0 0,3 0 0 0 0,-2 3 0 0 0,2-2 0 0 0,-3 1 8 0 0,2-1 0 0 0,-2 4 0 0 0,3-3 0 0 0,-2 2 0 0 0,2 1 0 0 0,-3-3 0 0 0,3-3 0 0 0,-3 4-40 0 0,0-3-8 0 0,0 1 0 0 0,3-2 0 0 0,-1 0-80 0 0,-2-2 0 0 0,-2 2 72 0 0,2-3-72 0 0,-3 2 63 0 0,3-2-63 0 0,0 0 64 0 0,-3 0-64 0 0,3 1 80 0 0,-3-4-16 0 0,-1-1-64 0 0,2 1 96 0 0,-1-1 24 0 0,-1 1 0 0 0,2-2 0 0 0,-4-3 0 0 0,-1 3 40 0 0,1-4 16 0 0,1 2 0 0 0,-2 1 0 0 0,-2-3-80 0 0,-2 0-24 0 0,1 0 0 0 0,-2 0 0 0 0,-2 3-72 0 0,2-3 0 0 0,-3 2 0 0 0,5-2 0 0 0,0 0-160 0 0,3 0-56 0 0,-2-2-8 0 0,0-1 0 0 0,3 3-168 0 0,-1 0-40 0 0,4-3-7 0 0,0 1-6073 0 0</inkml:trace>
  <inkml:trace contextRef="#ctx0" brushRef="#br0" timeOffset="12">19938 14472 13560 0 0,'0'0'600'0'0,"-1"-2"128"0"0,1 2-584 0 0,-3-2-144 0 0,1-1 0 0 0,2 3 0 0 0,-4-2-128 0 0,1 0-64 0 0,0 0 0 0 0,-4 2-8 0 0,0 0-320 0 0,1 0-64 0 0,-1 0-16 0 0,-3 0 0 0 0,-1 0 224 0 0,3 0 48 0 0,-3 2 8 0 0,3 0 0 0 0,-4 0 224 0 0,1 0 96 0 0,-3 1-88 0 0,0-1 88 0 0,2-1-168 0 0,-2 2 8 0 0,-2-1 8 0 0,3-2 0 0 0,2 2 152 0 0,1 1 0 0 0,0-3 0 0 0,-1 4 0 0 0,0-4 0 0 0,3 3 0 0 0,2-1 0 0 0,-1 1 72 0 0,-1-2 96 0 0,1 2 24 0 0,3 0 0 0 0,0 0 0 0 0,0-2-32 0 0,-1 3 0 0 0,1 0 0 0 0,0-1 0 0 0,2 1 128 0 0,-1 1 32 0 0,0 1 0 0 0,3 2 0 0 0,-3-1-40 0 0,1 2-8 0 0,0-3 0 0 0,0 3 0 0 0,2 3-120 0 0,0-1-24 0 0,-2-3-8 0 0,2 4 0 0 0,0-4-8 0 0,0 5 0 0 0,0-3 0 0 0,0 2 0 0 0,0 1-40 0 0,2 0-8 0 0,-2 2 0 0 0,2-2 0 0 0,-2 2-64 0 0,2 3 0 0 0,0-4 72 0 0,1 2-72 0 0,-1 0 0 0 0,-1-2 64 0 0,-1 1-64 0 0,3 2 0 0 0,-1-2 72 0 0,0 0-72 0 0,-2 1 96 0 0,2-3-96 0 0,0-2 160 0 0,-2 2-16 0 0,2-2-8 0 0,1 3 0 0 0,-1-5 24 0 0,0 2 0 0 0,0-1 0 0 0,0-3 0 0 0,0 1-81 0 0,0 2-15 0 0,3-4 0 0 0,-1 3 0 0 0,-2-5 0 0 0,2 2-64 0 0,0-1 96 0 0,2-2-32 0 0,-1-2 8 0 0,3 2 0 0 0,3-1 0 0 0,2 0 0 0 0,0-2-72 0 0,1 0 80 0 0,1 2-80 0 0,1-4 80 0 0,3 2-176 0 0,0-2-40 0 0,-4 0-8 0 0,-2 2 0 0 0,3-4-264 0 0,-3 3-47 0 0,2-4-17 0 0,-6 3 0 0 0</inkml:trace>
  <inkml:trace contextRef="#ctx0" brushRef="#br0" timeOffset="13">18633 14463 8288 0 0,'0'0'368'0'0,"0"0"80"0"0,0 0-360 0 0,0 0-88 0 0,0 0 0 0 0,0 5 0 0 0,0 5 736 0 0,2-1 136 0 0,-2 2 24 0 0,3 2 8 0 0,-2 2-488 0 0,-1 3-104 0 0,0 0-24 0 0,2 3 0 0 0,1-2-104 0 0,-2 2-24 0 0,-1 0-8 0 0,3-1 0 0 0,-3 2 64 0 0,2-3 8 0 0,0 6 8 0 0,-2-3 0 0 0,0-3 16 0 0,2 3 0 0 0,-2-2 0 0 0,3 2-1 0 0,-3 0-103 0 0,3-1-16 0 0,-3-3-8 0 0,3 0 0 0 0,-3 1-120 0 0,0-3 64 0 0,0-1-64 0 0,2-2 0 0 0,-2 0 0 0 0,2-1 0 0 0,-2-1 0 0 0,0-3 0 0 0,2-1 0 0 0,0-2-128 0 0,-2 1 8 0 0,3-3 8 0 0,-3-3-399 0 0,0 0-89 0 0,0 0-8 0 0</inkml:trace>
  <inkml:trace contextRef="#ctx0" brushRef="#br0" timeOffset="14">18397 14517 6912 0 0,'1'-2'608'0'0,"3"-1"-480"0"0,0 3-128 0 0,1 0 0 0 0,4-3 248 0 0,1 2 24 0 0,1 1 8 0 0,0 0 0 0 0,2-2-24 0 0,2-1 0 0 0,-1 2 0 0 0,3-4 0 0 0,3 1 256 0 0,-2 2 56 0 0,3 1 8 0 0,3-1 0 0 0,1-2 80 0 0,1 3 16 0 0,1-3 8 0 0,-2 4 0 0 0,5-2-224 0 0,-2 0-40 0 0,-3 2-16 0 0,0 0 0 0 0,-3 0-281 0 0,-3 2-55 0 0,0-2-64 0 0,0 2 88 0 0,-2-1-399 0 0,0-1-73 0 0,-2 0-24 0 0,1 3-5840 0 0</inkml:trace>
  <inkml:trace contextRef="#ctx0" brushRef="#br0" timeOffset="15">17038 14529 3224 0 0,'0'0'288'0'0,"0"0"-288"0"0,0 0 0 0 0,0 0 0 0 0,0-7 1264 0 0,0 7 200 0 0,-1-5 40 0 0,1 5 0 0 0,0 0-808 0 0,-4-6-168 0 0,-1 3-32 0 0,0 2-8 0 0,0-1-200 0 0,-2-1-48 0 0,-1 2-8 0 0,-1-2 0 0 0,1 2-96 0 0,0 1-16 0 0,-2-2-8 0 0,2 0 0 0 0,-2 2 0 0 0,-1 0 0 0 0,0 0 0 0 0,-2 0 0 0 0,4 0 16 0 0,-5 2 0 0 0,2 0 0 0 0,-3-2 0 0 0,-1 0-56 0 0,1 0-8 0 0,0 0 0 0 0,4 1 0 0 0,-2 2-64 0 0,1-2 0 0 0,-2 4 0 0 0,1-4 0 0 0,4 1 0 0 0,-3 2-88 0 0,2-1 88 0 0,1 4-64 0 0,1-5 64 0 0,2 5 0 0 0,-1-3 80 0 0,3 1-80 0 0,0-2 72 0 0,0 4-72 0 0,-1-3 64 0 0,2 1-64 0 0,0-1 64 0 0,1 2-64 0 0,-2-2 64 0 0,4 1-64 0 0,-3 1 96 0 0,3 1-32 0 0,-3 1 0 0 0,3 1 0 0 0,-3 0-64 0 0,3 1 64 0 0,-2 1-64 0 0,2-1 64 0 0,0 0-64 0 0,0 4 0 0 0,0-2 0 0 0,0 1 0 0 0,2 0 0 0 0,-2 1 0 0 0,0 0 0 0 0,0 1 0 0 0,0 2 0 0 0,3 0 0 0 0,-3 0 0 0 0,0 1 0 0 0,0 1 0 0 0,0-1 0 0 0,0-1 0 0 0,0 0 0 0 0,0 0 0 0 0,3-3 0 0 0,-3 5 0 0 0,3-4 0 0 0,-1-1 0 0 0,-2-1 0 0 0,0 0 0 0 0,2 1 64 0 0,0-1-64 0 0,-2-1 0 0 0,3 2 0 0 0,-3-2 64 0 0,3-1 0 0 0,0 0-64 0 0,1-1 96 0 0,2-1-32 0 0,0-1 16 0 0,2 0 0 0 0,2-4 0 0 0,-2 3 0 0 0,2-2 16 0 0,-1 0 8 0 0,3-3 0 0 0,-1 1 0 0 0,4-2-104 0 0,0-1 64 0 0,2-1-64 0 0,1 1 0 0 0,0-3 96 0 0,1 1-24 0 0,-2-3-8 0 0,2 2 0 0 0,0-2-304 0 0,-2 0-64 0 0,3 2-16 0 0,-1-3 0 0 0,-3 2-216 0 0,1-2-40 0 0,15-8-16 0 0,-10 1 0 0 0</inkml:trace>
  <inkml:trace contextRef="#ctx0" brushRef="#br0" timeOffset="16">22094 14516 9216 0 0,'0'0'816'0'0,"0"0"-656"0"0,0 0-160 0 0,0 0 0 0 0,0 0 464 0 0,5-1 56 0 0,1 1 16 0 0,0-4 0 0 0,1 4-200 0 0,1 0-40 0 0,2 0-8 0 0,-3 0 0 0 0,7 0 144 0 0,0 0 24 0 0,2 0 8 0 0,2 0 0 0 0,3 0-48 0 0,3 0 0 0 0,-2-3-9 0 0,3 3 1 0 0,-3 3-96 0 0,4-6-24 0 0,-3 2 0 0 0,-1 1 0 0 0,3 0-32 0 0,-7-2 0 0 0,4 2-8 0 0,-1-2 0 0 0,-1 2-40 0 0,-4 0-8 0 0,3-2 0 0 0,-1 2 0 0 0,-4-2-72 0 0,-3 2-8 0 0,0 2-8 0 0,-2 0 0 0 0,1-2-32 0 0,-4 2-8 0 0,-2 0 0 0 0,0-2 0 0 0,-4 0-72 0 0,0 0-88 0 0,0 0 24 0 0,0 0 0 0 0,0 0-1136 0 0,-2 4-224 0 0,-4 5-47 0 0,-3-5-1 0 0</inkml:trace>
  <inkml:trace contextRef="#ctx0" brushRef="#br0" timeOffset="17">21505 14510 6448 0 0,'0'0'576'0'0,"0"0"-464"0"0,0 0-112 0 0,-2 9 0 0 0,-1 0 1016 0 0,3 0 176 0 0,-1 4 40 0 0,1 2 8 0 0,0 2-800 0 0,0 2-160 0 0,0 1-32 0 0,0-2-8 0 0,1 2 0 0 0,-1 4 0 0 0,0-6 0 0 0,3 5 0 0 0,-1-1 24 0 0,-2-1 8 0 0,2-2 0 0 0,1 0 0 0 0,-3 0 24 0 0,4-2 8 0 0,-2-4 0 0 0,0 0 0 0 0,0 2-113 0 0,-2-3-31 0 0,2-1 0 0 0,1-2 0 0 0,-3-1-96 0 0,3-1-64 0 0,-3-1 80 0 0,3 0-80 0 0,-3-6 0 0 0,0 0-64 0 0,0 0-8 0 0,4 3 0 0 0,-4-3-519 0 0,0 0-105 0 0,4-1-16 0 0</inkml:trace>
  <inkml:trace contextRef="#ctx0" brushRef="#br0" timeOffset="18">19020 14516 9672 0 0,'0'0'424'0'0,"0"0"96"0"0,0 0-416 0 0,0 0-104 0 0,0 0 0 0 0,2 7 0 0 0,1-5 400 0 0,1 5 56 0 0,-2-2 16 0 0,2 5 0 0 0,-1-1-344 0 0,0 6-64 0 0,2-6-64 0 0,0 5 96 0 0,-4 3 256 0 0,1-1 64 0 0,5 1 0 0 0,-4 3 8 0 0,0-2 0 0 0,-1 1 0 0 0,2 0 0 0 0,-1 3 0 0 0,1-4-168 0 0,-1 2-33 0 0,-3 2 1 0 0,1-2-8 0 0,4-1-120 0 0,-5-1-16 0 0,0 0-8 0 0,2 0 0 0 0,-2-3 72 0 0,0 0 16 0 0,0-2 0 0 0,0 2 0 0 0,0-5-160 0 0,0-1 0 0 0,3 2 0 0 0,-3-6 0 0 0,-3 0 0 0 0,3 1 0 0 0,0-6 0 0 0,0 0 0 0 0,0 0-352 0 0,0 0-64 0 0,0 0-24 0 0,0 0-4087 0 0,0 0-817 0 0</inkml:trace>
  <inkml:trace contextRef="#ctx0" brushRef="#br0" timeOffset="19">22335 14521 7832 0 0,'0'0'696'0'0,"0"0"-560"0"0,0 0-136 0 0,0 0 0 0 0,0 0 736 0 0,4 4 128 0 0,1 1 16 0 0,-2 3 8 0 0,2 1-392 0 0,-2 1-80 0 0,0 0-8 0 0,0 4-8 0 0,-2 1-16 0 0,2 2 0 0 0,-2 0 0 0 0,4-1 0 0 0,-3 4-8 0 0,1-2-8 0 0,-2 1 0 0 0,2 0-1 0 0,-1 3-63 0 0,-1-4-16 0 0,-1 1 0 0 0,4-3 0 0 0,-3 3-176 0 0,-1-2-40 0 0,0-1-8 0 0,0 0 0 0 0,3-2-64 0 0,-3-1 64 0 0,-3-2-64 0 0,2 2 64 0 0,1-4-64 0 0,-4 0 0 0 0,4-3 0 0 0,0-1 0 0 0,-1-1-160 0 0,1-4-56 0 0,0 0-8 0 0,0 0 0 0 0,0 0-832 0 0,0 0-159 0 0,0 0-41 0 0</inkml:trace>
  <inkml:trace contextRef="#ctx0" brushRef="#br0" timeOffset="20">17402 14525 7368 0 0,'0'0'656'0'0,"0"0"-528"0"0,0 0-128 0 0,1 5 0 0 0,1 2 560 0 0,0 0 80 0 0,-2 2 24 0 0,3 3 0 0 0,0 0-280 0 0,0 1-48 0 0,-3 1-16 0 0,3 1 0 0 0,-3 2-96 0 0,1-2-32 0 0,1 2 0 0 0,1 1 0 0 0,-3-2 104 0 0,4 3 24 0 0,-1-2 0 0 0,-3 2 0 0 0,3-2-160 0 0,-1 2-32 0 0,1-2-8 0 0,-3 0 0 0 0,4 1 8 0 0,-1-4 8 0 0,-3 1 0 0 0,3-2 0 0 0,-1 0-136 0 0,0-4-72 0 0,-2 0 8 0 0,1-1 0 0 0,2-1 64 0 0,0-2 0 0 0,-3-5 0 0 0,0 0-64 0 0,0 0-72 0 0,0 0-16 0 0,0 0 0 0 0,0 0-3720 0 0,0 0-752 0 0</inkml:trace>
  <inkml:trace contextRef="#ctx0" brushRef="#br0" timeOffset="21">14627 14562 11888 0 0,'0'0'256'0'0,"0"0"64"0"0,0 0 0 0 0,0 0 24 0 0,0 0-280 0 0,4 0-64 0 0,1 0 0 0 0,2 0 0 0 0,-1 0 0 0 0,2 0 0 0 0,1 0 0 0 0,4 0 0 0 0,-2 0 264 0 0,1 0 40 0 0,2-1 8 0 0,2-1 0 0 0,5 0 232 0 0,0 2 40 0 0,1 0 16 0 0,3-1-1 0 0,-1 1-247 0 0,1 1-56 0 0,-1-1-8 0 0,-2 0 0 0 0,1 0-288 0 0,-2 0 0 0 0,2 0-112 0 0,-2 0 32 0 0,-1 2 80 0 0,-5 0 0 0 0,6-2 0 0 0,-7 0 0 0 0,2 1 0 0 0,-6-1 72 0 0,0 3-72 0 0,2-3 0 0 0,-1 0 360 0 0,-3 2 24 0 0,1-2 0 0 0,0 0 0 0 0,-4 1-1208 0 0,2-1-232 0 0,-3 3-55 0 0,1-2-5537 0 0</inkml:trace>
  <inkml:trace contextRef="#ctx0" brushRef="#br0" timeOffset="22">15581 14568 9760 0 0,'0'0'432'0'0,"-1"-1"88"0"0,-3-1-416 0 0,4-1-104 0 0,-6 3 0 0 0,2-1 0 0 0,0 1 0 0 0,0-2 0 0 0,-3 2 0 0 0,-1 0 0 0 0,0 2 0 0 0,-1-1 0 0 0,-1 2 0 0 0,1-1-80 0 0,-4-1 80 0 0,3 3-96 0 0,-3-1 96 0 0,0 2-96 0 0,1-2 96 0 0,-1 3 0 0 0,2-2 0 0 0,1-2 0 0 0,-4 5 64 0 0,6-1-64 0 0,-2 0 64 0 0,2-3-64 0 0,1 3 0 0 0,-1-1 0 0 0,2-1 0 0 0,-2 2 0 0 0,2 0 128 0 0,1-1 0 0 0,-2 2-8 0 0,0 0 0 0 0,4 1 72 0 0,-4-1 24 0 0,3-2 0 0 0,-1 3 0 0 0,-1 0-24 0 0,3-1 0 0 0,0 2 0 0 0,0 1 0 0 0,1 0-32 0 0,0-1-16 0 0,-1 4 0 0 0,2-2 0 0 0,1 2 40 0 0,-2 1 8 0 0,0-1 0 0 0,2 0 0 0 0,0 2-96 0 0,0-2-24 0 0,0 2 0 0 0,0 1 0 0 0,0-1-72 0 0,0-1 64 0 0,0 0-64 0 0,-3-1 64 0 0,3-2-64 0 0,3 1 96 0 0,-3-3-96 0 0,2 2 96 0 0,0-1 136 0 0,-1-3 32 0 0,2 1 8 0 0,1 0 0 0 0,-1-2-112 0 0,0-1-32 0 0,3 3 0 0 0,0-3 0 0 0,0-2-33 0 0,1 0-15 0 0,-1-1 0 0 0,2-2 0 0 0,5 0-80 0 0,-3 0 80 0 0,0-2-80 0 0,4-1 80 0 0,0 2-80 0 0,-1-4 0 0 0,2 3 0 0 0,-2-2 0 0 0,0 0-160 0 0,1-2-56 0 0,1 1-7 0 0,0-2-1 0 0,-2 2-1456 0 0,-4 0-296 0 0,16-5-56 0 0,-13 3-16 0 0</inkml:trace>
  <inkml:trace contextRef="#ctx0" brushRef="#br0" timeOffset="23">14195 14700 9760 0 0,'0'0'216'0'0,"0"0"40"0"0,0 0 16 0 0,0-3 0 0 0,-7 0-272 0 0,6 0 0 0 0,1-1 0 0 0,1 1 0 0 0,2 0 376 0 0,-2-3 16 0 0,2 4 8 0 0,1-5 0 0 0,5 4-240 0 0,-3-3-56 0 0,-4 1-8 0 0,4-1 0 0 0,5 0-96 0 0,0 2 0 0 0,-4-5 64 0 0,0 1-64 0 0,4 3 152 0 0,0-3 8 0 0,-4 3 0 0 0,4-1 0 0 0,0 0 56 0 0,-3 0 8 0 0,6 3 8 0 0,-7-2 0 0 0,2 2-40 0 0,3-1 0 0 0,-4 1-8 0 0,2 0 0 0 0,1 3-184 0 0,-3-1 64 0 0,0-1-64 0 0,4 4 0 0 0,0-1 0 0 0,-1-1 0 0 0,-3 5 0 0 0,0-4 0 0 0,2 3 0 0 0,-2-1 0 0 0,-5 3 0 0 0,4 2 0 0 0,0-2 160 0 0,-1 3 0 0 0,0 1 0 0 0,1-1 0 0 0,-4 1-160 0 0,3 1 0 0 0,-3 1 0 0 0,0-2 64 0 0,0 5-64 0 0,1-1 96 0 0,-3-1-32 0 0,-1 3 0 0 0,0-2 40 0 0,2 1 16 0 0,1 3-1 0 0,-1-3 1 0 0,-2-1 176 0 0,0 0 40 0 0,1 1 8 0 0,-1-1 0 0 0,0 0-224 0 0,0-2-48 0 0,2 3-8 0 0,-2-3 0 0 0,-2 4-64 0 0,2-4 64 0 0,0-2-64 0 0,0 4 64 0 0,2-2-64 0 0,-2-4 80 0 0,0 2-80 0 0,-2-1 80 0 0,2 0-80 0 0,0-1 0 0 0,0 0 72 0 0,0-2-72 0 0,0-1 0 0 0,2-2 0 0 0,-2-3 0 0 0,0 5 0 0 0,0-5 0 0 0,0 0-128 0 0,0 0 32 0 0,0 0 0 0 0,0 0-336 0 0,0 0-72 0 0,0 0-8 0 0,-2-7-6279 0 0</inkml:trace>
  <inkml:trace contextRef="#ctx0" brushRef="#br0" timeOffset="24">13457 14595 9216 0 0,'-7'0'816'0'0,"7"0"-656"0"0,0 0-160 0 0,0 0 0 0 0,0 0 168 0 0,7 3 0 0 0,2-3 0 0 0,5 2 0 0 0,1-2 32 0 0,0 0 8 0 0,-8-2 0 0 0,7 2 0 0 0,8-3 256 0 0,-1 3 48 0 0,-7-2 16 0 0,6-2 0 0 0,1 4 40 0 0,1 0 8 0 0,-2-3 0 0 0,1 3 0 0 0,-3-4-288 0 0,2 2-65 0 0,2 1 1 0 0,-6-1-8 0 0,-3 0-216 0 0,2 1 0 0 0,7-2 0 0 0,0 3 0 0 0,-8 0-80 0 0,1 0-32 0 0,1 0-8 0 0,2 0 0 0 0,-1 0-7 0 0,-3 0-9 0 0,-3 0 0 0 0,2 0 0 0 0,3 0-112 0 0,-2 0-16 0 0,-3 0-8 0 0,-4 0 0 0 0,6 0-104 0 0,-2 0-16 0 0,-1 0-8 0 0,-1 3 0 0 0,1-2-680 0 0,1 1-136 0 0</inkml:trace>
  <inkml:trace contextRef="#ctx0" brushRef="#br0" timeOffset="25">13692 14579 4608 0 0,'9'0'200'0'0,"-9"0"48"0"0,0 0-248 0 0,0 0 0 0 0,0 0 0 0 0,4-2 0 0 0,0-1 1528 0 0,-4 3 256 0 0,0 0 48 0 0,2 3 16 0 0,4-1-1144 0 0,-1-1-224 0 0,-5-1-40 0 0,3 8-16 0 0,-3-1 8 0 0,3 3 0 0 0,-1 2 0 0 0,-2 3 0 0 0,-5-2-264 0 0,5 1-48 0 0,5 4-16 0 0,-5-2 0 0 0,-5 2-16 0 0,5 1-9 0 0,0 2 1 0 0,3-1 0 0 0,-6-2-80 0 0,3 3 64 0 0,0-2-64 0 0,3 0 64 0 0,-1 1-64 0 0,-2 0 96 0 0,-5-1-96 0 0,5-3 96 0 0,5-1-16 0 0,-3 0 0 0 0,-6 1 0 0 0,1-5 0 0 0,3 2-16 0 0,0-4 0 0 0,0 2 0 0 0,0-4 0 0 0,-3-2 32 0 0,3 0 0 0 0,3 0 0 0 0,-3-5 0 0 0,-6 3-352 0 0,6-3-72 0 0,0 0-16 0 0,0 0-4231 0 0,-2-8-857 0 0</inkml:trace>
  <inkml:trace contextRef="#ctx0" brushRef="#br0" timeOffset="26">14878 14660 12528 0 0,'0'0'272'0'0,"0"0"56"0"0,0 0 16 0 0,0 0 8 0 0,0 0-280 0 0,0 0-72 0 0,0 0 0 0 0,0 0 0 0 0,0 0 160 0 0,0 0 24 0 0,2 5 0 0 0,-2 4 0 0 0,2-2 168 0 0,-2 5 32 0 0,2 0 0 0 0,1 0 8 0 0,-2 4-81 0 0,-1-2-23 0 0,0 3 0 0 0,2 4 0 0 0,1-6-24 0 0,-1 4-8 0 0,-2-2 0 0 0,2 2 0 0 0,2-5-256 0 0,-2 4 0 0 0,1-3 0 0 0,0-1 0 0 0,0 0 64 0 0,-1-5-64 0 0,0 1 0 0 0,1 1 0 0 0,-2-1 64 0 0,2-2-64 0 0,-3-1 0 0 0,0-1 0 0 0,1-1 0 0 0,-1 2-112 0 0,0-7 16 0 0,0 0 8 0 0,0 0-328 0 0,0 0-64 0 0,0 0-8 0 0,0 0-4055 0 0,0 0-801 0 0</inkml:trace>
  <inkml:trace contextRef="#ctx0" brushRef="#br1" timeOffset="27">7820 14701 2760 0 0,'0'0'248'0'0,"0"0"-248"0"0,0 0 0 0 0,0 0 0 0 0,0-4 1440 0 0,0 4 248 0 0,0 0 40 0 0,0 0 16 0 0,5-3-568 0 0,-5 3-120 0 0,0 0-16 0 0,0 0-8 0 0,0 0-480 0 0,0 0-96 0 0,0 0-16 0 0,0 0-8 0 0,0 7-304 0 0,0 0-56 0 0,0 0-8 0 0,0 1-64 0 0,0 1 72 0 0,0 2-72 0 0,0 1 0 0 0,0 3 72 0 0,0-5-72 0 0,0 4 0 0 0,-3-1 0 0 0,1-1 64 0 0,2 6-64 0 0,2-3 0 0 0,-2-1 0 0 0,-2-1 64 0 0,2-2-64 0 0,-2 2 0 0 0,2 3 0 0 0,0-3 0 0 0,-3 3 0 0 0,1-3 0 0 0,2 1 0 0 0,0 0 0 0 0,-2-4 0 0 0,2 4 0 0 0,0-3 0 0 0,0-2 0 0 0,0 0 0 0 0,0 0 0 0 0,0 1 0 0 0,0-5 0 0 0,2 2 0 0 0,3 0 0 0 0,-3-1 0 0 0,0-2 0 0 0,1 2 0 0 0,-1-2 0 0 0,3 3 0 0 0,1-5 0 0 0,-1 0 0 0 0,-1 1 0 0 0,5-1 0 0 0,-4-2 0 0 0,-5 0 64 0 0,6 0-64 0 0,2 0 63 0 0,2 2-63 0 0,1-1 0 0 0,-4 3 0 0 0,4-4 0 0 0,-4 1 0 0 0,4 2 0 0 0,-2-1 0 0 0,-3 2 0 0 0,3-1 0 0 0,1-1-119 0 0,0-2 39 0 0,-2 2 8 0 0,2 2 0 0 0,0-4 72 0 0,0 0-104 0 0,-3 0 40 0 0,4 0 64 0 0,-1 0-112 0 0,0 0 40 0 0,3-4 8 0 0,-3 4 0 0 0,-3 4 64 0 0,3-4 96 0 0,2 0-16 0 0,1 0-8 0 0,-5 0-248 0 0,2 0-48 0 0,0 0-16 0 0,-3 0 0 0 0,4 0 136 0 0,-3 0 24 0 0,1 0 8 0 0,-1-4 0 0 0,0 4 72 0 0,0-2 0 0 0,-4 2 0 0 0,4 0 0 0 0,-1-5 0 0 0,-2 5 0 0 0,-5 0 0 0 0,6-4 0 0 0,-1 2 0 0 0,2-2 72 0 0,4-1-72 0 0,-6 1 0 0 0,-1-1 64 0 0,1 0-64 0 0,3-2 0 0 0,-4 0 0 0 0,2 1 0 0 0,1 1 0 0 0,1-1 64 0 0,-2-1-64 0 0,2 2 0 0 0,-2-3 0 0 0,-2 2 0 0 0,0-1 0 0 0,1-2 64 0 0,-3 2-64 0 0,-2-3 0 0 0,0 2 0 0 0,3-1 64 0 0,-3 1-64 0 0,-3-2 0 0 0,1-1 0 0 0,-1 0 80 0 0,1 0-80 0 0,2 0 64 0 0,-6-3-64 0 0,4 1 192 0 0,0 0 0 0 0,-2-3 0 0 0,-4 0 0 0 0,7 0-192 0 0,-2 3 0 0 0,-2-3 0 0 0,3 1 0 0 0,2-1 0 0 0,-3 3 0 0 0,3-2 0 0 0,-3 4 0 0 0,3 4 0 0 0,3-5 0 0 0,-6 2 0 0 0,6 4 0 0 0,-3-1-192 0 0,0 4-64 0 0,-3-1 0 0 0,3 4-3840 0 0,0 0-760 0 0</inkml:trace>
  <inkml:trace contextRef="#ctx0" brushRef="#br0" timeOffset="28">14187 14742 2760 0 0,'-10'-9'248'0'0,"10"5"-248"0"0,2-2 0 0 0,1 0 0 0 0,2 3 1400 0 0,0-4 232 0 0,-5 4 40 0 0,4-1 16 0 0,0 0-856 0 0,-4 4-160 0 0,-1-3-40 0 0,1 3-8 0 0,0 0-176 0 0,0 0-40 0 0,0 0-8 0 0,-5 3 0 0 0,3 2-176 0 0,0 1-32 0 0,4 4 0 0 0,-7 2-8 0 0,-3 1 112 0 0,4 2 24 0 0,4-1 8 0 0,-2 5 0 0 0,-4 2-224 0 0,3 2-40 0 0,3-1-64 0 0,0 4 88 0 0,-2-5-88 0 0,0 0 0 0 0,-1 2 0 0 0,3-4 64 0 0,1 1-64 0 0,-1-3 64 0 0,-6 3-64 0 0,1-6 64 0 0,7 1 0 0 0,-4-1-64 0 0,0-2 95 0 0,0-3-31 0 0,-2-2-64 0 0,3 1 64 0 0,2 0-64 0 0,-2-5 64 0 0,-6-1-64 0 0,7-2 80 0 0,7 0-80 0 0,-7 0 80 0 0,0 0-855 0 0,-2-5-177 0 0,4-3-32 0 0,2 0-8 0 0</inkml:trace>
  <inkml:trace contextRef="#ctx0" brushRef="#br1" timeOffset="29">8574 14784 4608 0 0,'0'0'200'0'0,"0"0"48"0"0,0 0-248 0 0,0 0 0 0 0,0 0 0 0 0,0-4 0 0 0,2 0 1216 0 0,-2 4 200 0 0,0 0 40 0 0,5-5 8 0 0,-5 5-944 0 0,1-6-184 0 0,6 5-40 0 0,0 0-8 0 0,1-4-88 0 0,-1 5-16 0 0,0-5-8 0 0,1 3 0 0 0,1-1 80 0 0,3 2 8 0 0,1-5 8 0 0,-4 5 0 0 0,7-4-168 0 0,-5 2-32 0 0,3 0-8 0 0,1-3 0 0 0,-4 4-64 0 0,1 0 0 0 0,1-2 72 0 0,-3 1-72 0 0,-1 3 0 0 0,0 0 0 0 0,3-2 0 0 0,-6 2 0 0 0,2 0 0 0 0,0 0 0 0 0,-8 0 0 0 0,8 0 0 0 0,-1 0 0 0 0,0 0 0 0 0,-7 0 0 0 0,5 2-64 0 0,-5-2 64 0 0,8 0 0 0 0,-3 3 0 0 0,-5-3 0 0 0,0 0 0 0 0,0 0 0 0 0,9 4 0 0 0,-5 0 0 0 0,1 2 0 0 0,-3-3 0 0 0,4 1 0 0 0,-3 3 0 0 0,1-2 0 0 0,-1 1 64 0 0,-1 3-64 0 0,-2-1 0 0 0,6-2 0 0 0,-6 3 64 0 0,0 1-64 0 0,4-1 0 0 0,-1-2 64 0 0,-3 4-64 0 0,2-4 64 0 0,1 4-64 0 0,-3 4 0 0 0,2-6 0 0 0,2 2 0 0 0,-4-2 0 0 0,0 1 0 0 0,4-3 0 0 0,-4 3 0 0 0,0-2 0 0 0,3 0 0 0 0,-1-2 0 0 0,-2-1 0 0 0,0 1 0 0 0,0-1 0 0 0,0 2 0 0 0,0-7 0 0 0,0 0 0 0 0,0 4 64 0 0,0-4-64 0 0,-5 2 64 0 0,5-2-64 0 0,0 0 0 0 0,-4 2 0 0 0,-2-2 0 0 0,1-2 0 0 0,-2 0 0 0 0,1 2 0 0 0,-2 0 0 0 0,4 0-64 0 0,-4-3 64 0 0,-1 3-64 0 0,0-1 64 0 0,-1-2-64 0 0,0 1 64 0 0,-2 0-64 0 0,-4-3 64 0 0,2 5-64 0 0,-2-4 64 0 0,-4 2-80 0 0,0-3 80 0 0,2 2-80 0 0,1 2 80 0 0,-1-1 0 0 0,0 2 64 0 0,4 0-64 0 0,3 0 0 0 0,1 2 72 0 0,2-2-72 0 0,-1 1 0 0 0,-2 2 0 0 0,4-3-112 0 0,-1 2 8 0 0,3 3 0 0 0,-4-3-888 0 0,5 0-184 0 0,4-2-32 0 0,-2 9-8 0 0</inkml:trace>
  <inkml:trace contextRef="#ctx0" brushRef="#br1" timeOffset="30">9186 14730 5528 0 0,'0'0'488'0'0,"0"0"-392"0"0,0 0-96 0 0,0 0 0 0 0,0 0 0 0 0,7 0 0 0 0,-7 0-72 0 0,8 0 72 0 0,-1 0 0 0 0,2 0 128 0 0,-2-1-8 0 0,2 1-8 0 0,2 0 592 0 0,-1 0 112 0 0,-3 0 24 0 0,7 0 8 0 0,-2-3-400 0 0,0 3-88 0 0,4-3-8 0 0,-2 3-8 0 0,3-1-232 0 0,-3-2-48 0 0,-2 3 0 0 0,1 0-64 0 0,-3-1 128 0 0,0 1-24 0 0,6 0-8 0 0,-4-3 0 0 0,1 3-96 0 0,-3 0 0 0 0,-2 0 64 0 0,2 0-64 0 0,-2 0 72 0 0,-1 0-8 0 0,-2 3 0 0 0,1-2 0 0 0,0-1 32 0 0,-6 0 0 0 0,0 0 0 0 0,5 4 0 0 0,1-1 200 0 0,-6-3 48 0 0,4 4 8 0 0,0 3 0 0 0,-4-1-160 0 0,4 2-32 0 0,-4-1-8 0 0,0 0 0 0 0,-4-1-152 0 0,4 3 0 0 0,4-2 64 0 0,-4 0-64 0 0,-4-1 0 0 0,4 3 0 0 0,0-3 64 0 0,4 3-64 0 0,-4 1 0 0 0,0-2 80 0 0,0 2-80 0 0,3 1 64 0 0,-3-2 0 0 0,2 0 0 0 0,-2 0 0 0 0,0 0 0 0 0,2-2-64 0 0,-2 0 0 0 0,3 1 0 0 0,-3-1-88 0 0,0-3 88 0 0,0 1 0 0 0,0-5 0 0 0,0 6 0 0 0,0-1 0 0 0,0-5 0 0 0,0 0 0 0 0,0 0 64 0 0,0 0-64 0 0,0 0 64 0 0,0 0-64 0 0,-5 3 64 0 0,0-3-64 0 0,-1 0 64 0 0,1-3-64 0 0,-2 3 64 0 0,2-2-64 0 0,-2 2-120 0 0,-1-3 32 0 0,-1 2 8 0 0,-4 1 80 0 0,0 0 0 0 0,-1 0 0 0 0,3 0 0 0 0,1 0 64 0 0,-4 0 24 0 0,0 0 8 0 0,-1 0 0 0 0,1 0-208 0 0,-4 0-40 0 0,0 0-8 0 0,1-3 0 0 0,3 6 48 0 0,1-3 8 0 0,-3 0 0 0 0,5 0 0 0 0,0 0 104 0 0,1 1-96 0 0,2-1 96 0 0,2 0-96 0 0,-2 0-704 0 0,2 0-144 0 0,4 0-24 0 0,-3 0-8 0 0</inkml:trace>
  <inkml:trace contextRef="#ctx0" brushRef="#br1" timeOffset="31">8574 14730 1840 0 0,'0'0'160'0'0,"0"0"-160"0"0,0 0 0 0 0,0 0 0 0 0,0 0 2000 0 0,0 6 368 0 0,-3 0 64 0 0,3 0 24 0 0,0 1-1848 0 0,0 1-376 0 0,0 0-72 0 0,0 1-8 0 0,0 1 200 0 0,0 0 32 0 0,0 3 16 0 0,0 0 0 0 0,0 3-64 0 0,0 1-16 0 0,0-4 0 0 0,0 3 0 0 0,0-1-72 0 0,0 1-24 0 0,0 0 0 0 0,3 0 0 0 0,-3 1-128 0 0,2-4-32 0 0,-2 1-64 0 0,0-3 96 0 0,0 3-96 0 0,0-3 0 0 0,0 0 0 0 0,2-2 0 0 0,-2-3 0 0 0,0 1 0 0 0,3 1 0 0 0,-3-8 0 0 0,0 4-216 0 0,0-4 16 0 0,1 4 0 0 0,-1-4 0 0 0,0 0-168 0 0,0 0-32 0 0,0 0-8 0 0,0 0 0 0 0,7 3-440 0 0,-7-3-88 0 0,0 0-24 0 0</inkml:trace>
  <inkml:trace contextRef="#ctx0" brushRef="#br0" timeOffset="32">19041 14752 12528 0 0,'0'0'552'0'0,"0"0"120"0"0,0 0-544 0 0,0 0-128 0 0,9-2 0 0 0,2 1 0 0 0,-4-1-176 0 0,7 2-64 0 0,-3-3-16 0 0,1 2 0 0 0,1-1 400 0 0,-1 0 80 0 0,1 2 8 0 0,0-1 8 0 0,1 1 232 0 0,2-3 40 0 0,-2 3 16 0 0,2-1 0 0 0,-1-4-328 0 0,-2 4-64 0 0,3-2-8 0 0,-2 3-8 0 0,3 0-120 0 0,-4-3-120 0 0,0 3 24 0 0,-1-2-4232 0 0,-1 2-856 0 0</inkml:trace>
  <inkml:trace contextRef="#ctx0" brushRef="#br1" timeOffset="33">9153 14743 7832 0 0,'-4'-2'696'0'0,"4"2"-560"0"0,0 0-136 0 0,0 0 0 0 0,0 0 568 0 0,0 0 80 0 0,0 0 24 0 0,0 7 0 0 0,2 3-328 0 0,0-4-64 0 0,-2 4-16 0 0,4 0 0 0 0,-4 2 120 0 0,0-1 16 0 0,4 1 8 0 0,-1 3 0 0 0,-2-1-104 0 0,-1 3-16 0 0,4-3-8 0 0,-2 2 0 0 0,-2-3-176 0 0,4 2-32 0 0,-4 1-8 0 0,0 0 0 0 0,4-3-64 0 0,-2 0 0 0 0,-2-2 0 0 0,3 3 64 0 0,-3-2-64 0 0,2-2 0 0 0,-2 2 0 0 0,0-4 0 0 0,-2 1 0 0 0,4 0 0 0 0,-2-2 0 0 0,0-1 0 0 0,0-6-248 0 0,0 0-8 0 0,0 0-8 0 0,0 0 0 0 0,0 0-280 0 0,0 0-48 0 0,0 0-16 0 0</inkml:trace>
  <inkml:trace contextRef="#ctx0" brushRef="#br1" timeOffset="34">10338 14743 3224 0 0,'0'0'288'0'0,"0"0"-288"0"0,0 0 0 0 0,0 0 0 0 0,0 0 1456 0 0,0 0 240 0 0,5 0 40 0 0,-5 0 16 0 0,0 0-1312 0 0,6 5-264 0 0,1 1-48 0 0,-5-2-16 0 0,0 2 272 0 0,3-1 48 0 0,0 2 16 0 0,4 1 0 0 0,0-1-160 0 0,1 5-24 0 0,-2-3-8 0 0,2 3 0 0 0,5-2-144 0 0,-5 2-32 0 0,-2 1-8 0 0,2-2 0 0 0,5 0 24 0 0,0 0 0 0 0,-1 3 0 0 0,-5-1 0 0 0,1-2 0 0 0,-1 0 8 0 0,6 3 0 0 0,-6-4 0 0 0,-5 3 96 0 0,7-2 24 0 0,4-3 0 0 0,-2 1 0 0 0,-6 3-160 0 0,3-6-64 0 0,-3 3 64 0 0,3-2-64 0 0,0-3 0 0 0,-2 0 0 0 0,-2 1 0 0 0,-2-1 0 0 0,6 0 0 0 0,-5-4-112 0 0,-5 0 16 0 0,0 0 0 0 0,0 0-464 0 0,0 0-88 0 0,0 0-24 0 0,0 0-4888 0 0</inkml:trace>
  <inkml:trace contextRef="#ctx0" brushRef="#br1" timeOffset="35">9775 14747 7856 0 0,'0'0'352'0'0,"0"0"64"0"0,0 0-328 0 0,0 0-88 0 0,0 0 0 0 0,0 0 0 0 0,0 0 640 0 0,6 0 104 0 0,1 0 24 0 0,3 0 8 0 0,0 0-456 0 0,0 1-96 0 0,2-1-24 0 0,1 0 0 0 0,3 3 88 0 0,-2 0 8 0 0,2-3 8 0 0,1 0 0 0 0,4 0-304 0 0,-4 4 0 0 0,1-4 0 0 0,-1 0 0 0 0,3 0 0 0 0,0 0 96 0 0,0 0 0 0 0,-2 1-8 0 0,-2-1-88 0 0,1-1 0 0 0,3 1 0 0 0,-7 0 64 0 0,-5 0-64 0 0,2 0-96 0 0,-1-4 16 0 0,0 4-3648 0 0,-9 0-728 0 0</inkml:trace>
  <inkml:trace contextRef="#ctx0" brushRef="#br0" timeOffset="36">17403 14744 10912 0 0,'0'0'480'0'0,"0"0"104"0"0,0 0-464 0 0,0 0-120 0 0,0 0 0 0 0,5 1 0 0 0,0 4 112 0 0,2-1 0 0 0,2-3 0 0 0,-1 1 0 0 0,5-2-24 0 0,2 2-8 0 0,0-4 0 0 0,3 2 0 0 0,2-3 128 0 0,1 1 24 0 0,1-2 8 0 0,0 1 0 0 0,1 2-240 0 0,1-3 0 0 0,-1 3-104 0 0,-4-2-3560 0 0,-2 3-712 0 0</inkml:trace>
  <inkml:trace contextRef="#ctx0" brushRef="#br0" timeOffset="37">21497 14749 1840 0 0,'0'0'80'0'0,"0"0"16"0"0,0 0-96 0 0,0 0 0 0 0,5-2 0 0 0,1-1 0 0 0,0 3 1496 0 0,4 0 272 0 0,-4 0 56 0 0,4 0 16 0 0,3 0-1232 0 0,-3 0-256 0 0,2 0-40 0 0,2 0-16 0 0,-2 0 184 0 0,1 3 40 0 0,2-3 8 0 0,2 2 0 0 0,-1 0 88 0 0,2-1 24 0 0,-1 2 0 0 0,-1-1 0 0 0,2-1-192 0 0,-1 3-40 0 0,0-4-8 0 0,-2 3-1 0 0,0 2-191 0 0,-1 0-40 0 0,1 0-8 0 0,-3-1 0 0 0,1 1-160 0 0,-3 4 0 0 0,2-3 0 0 0,-3 1 0 0 0,1-2 0 0 0,-2 3 0 0 0,0-1 0 0 0,1-1-64 0 0,0 1 64 0 0,-1-2 0 0 0,1 2 0 0 0,-3 0-64 0 0,0-2 64 0 0,1 4 0 0 0,-1-4 0 0 0,0 3 0 0 0,1-2 0 0 0,-1-1-64 0 0,0 0 64 0 0,1-1 0 0 0,-3 2 0 0 0,1-2 0 0 0,-5-4 0 0 0,6 4 0 0 0,-2 0 0 0 0,-4-4 0 0 0,0 0 0 0 0,4 4 64 0 0,-4-4-176 0 0,0 0-32 0 0,0 0-8 0 0,0 0-4383 0 0,0 0-873 0 0</inkml:trace>
  <inkml:trace contextRef="#ctx0" brushRef="#br1" timeOffset="38">10668 14759 10136 0 0,'-5'-1'896'0'0,"5"1"-712"0"0,0 0-184 0 0,0 0 0 0 0,0 0 208 0 0,0 0 8 0 0,0 0 0 0 0,0 0 0 0 0,5 5 56 0 0,-5-5 16 0 0,0 0 0 0 0,0 7 0 0 0,2 0 56 0 0,1 3 8 0 0,-1-1 8 0 0,-2 2 0 0 0,-2 1-96 0 0,4 3-16 0 0,0-1-8 0 0,-2 4 0 0 0,0-3-72 0 0,0 3-8 0 0,7 2-8 0 0,-6-2 0 0 0,-1 0-88 0 0,0-1-64 0 0,3-3 72 0 0,2 2-72 0 0,1 0 0 0 0,-6-3 0 0 0,0-2 0 0 0,5 2 0 0 0,0-1 0 0 0,-3-3-144 0 0,-2-1 16 0 0,2 2 8 0 0,2-7-928 0 0,-3 2-184 0 0,-1-5-40 0 0,0 0-8 0 0</inkml:trace>
  <inkml:trace contextRef="#ctx0" brushRef="#br1" timeOffset="39">10854 14758 8288 0 0,'-6'0'736'0'0,"6"0"-584"0"0,0 0-152 0 0,0 0 0 0 0,0 0 712 0 0,0 0 120 0 0,0 0 16 0 0,0 0 8 0 0,0 0-296 0 0,0 0-56 0 0,0 0-16 0 0,6 0 0 0 0,4 1-136 0 0,0 3-24 0 0,-3-2-8 0 0,3 3 0 0 0,8-5-160 0 0,-4 4-32 0 0,0-2 0 0 0,1-1-8 0 0,3 2-120 0 0,0 0 72 0 0,3-2-72 0 0,0-1 63 0 0,0 0-63 0 0,-1 0 0 0 0,-1-1 0 0 0,2 1-87 0 0,-3-3-161 0 0,-1 3-32 0 0,0 0-8 0 0,-1 0 0 0 0,2-3-544 0 0,-6 3-104 0 0</inkml:trace>
  <inkml:trace contextRef="#ctx0" brushRef="#br0" timeOffset="40">20787 14752 12528 0 0,'0'0'272'0'0,"0"0"56"0"0,0 0 16 0 0,0 0 8 0 0,0 0-280 0 0,0 0-72 0 0,4 2 0 0 0,2 1 0 0 0,-1-3-192 0 0,4 3-48 0 0,0-1-16 0 0,3-2 0 0 0,-5 0 416 0 0,5 0 72 0 0,5-2 24 0 0,-1 2 0 0 0,1-3-88 0 0,1 3-8 0 0,3 0-8 0 0,1 0-3960 0 0,2-3-784 0 0</inkml:trace>
  <inkml:trace contextRef="#ctx0" brushRef="#br0" timeOffset="41">19597 14764 11376 0 0,'0'0'248'0'0,"0"0"48"0"0,0 0 16 0 0,0 0 8 0 0,0 0-256 0 0,0 0-64 0 0,0 0 0 0 0,8 2 0 0 0,-1-2 0 0 0,5 2-136 0 0,3-2 32 0 0,-1 0 8 0 0,1 0 176 0 0,1 0 40 0 0,5-2 8 0 0,3 2 0 0 0,2-2-128 0 0,-1 1 0 0 0,1-3 0 0 0,-1 2-5120 0 0</inkml:trace>
  <inkml:trace contextRef="#ctx0" brushRef="#br1" timeOffset="42">9754 14789 6912 0 0,'0'0'608'0'0,"0"0"-480"0"0,0 0-128 0 0,0 0 0 0 0,4 4 576 0 0,1-1 88 0 0,-5 3 16 0 0,3-2 8 0 0,-1 2-472 0 0,1 0-96 0 0,0 0-24 0 0,-1 0 0 0 0,-2 4 192 0 0,2 2 32 0 0,1-5 0 0 0,1 3 8 0 0,0 2-120 0 0,-4-4-24 0 0,0 4-8 0 0,0-1 0 0 0,0 0 80 0 0,2 1 8 0 0,1 1 8 0 0,-3-3 0 0 0,-3 2-272 0 0,3-4 0 0 0,3 4 0 0 0,-3-1 0 0 0,-5-1 0 0 0,1-1 0 0 0,4-1 0 0 0,0-1 0 0 0,0 2 112 0 0,0-3 72 0 0,0 1 8 0 0,0-3 8 0 0,0-4-40 0 0,0 7 0 0 0,0-7-8 0 0,0 5 0 0 0,6 1-72 0 0,-6-6-16 0 0,0 0 0 0 0,3 4 0 0 0,4 2 48 0 0,-2-2 8 0 0,-1-1 0 0 0,4-2 0 0 0,-1 2-16 0 0,2-1 0 0 0,0 0 0 0 0,5-2 0 0 0,-5 0-40 0 0,4 0-1 0 0,0 0-63 0 0,-1 0 96 0 0,3 3-96 0 0,0-3 0 0 0,-2-3 0 0 0,4 3 0 0 0,1 0 0 0 0,-3 0 0 0 0,-2 0 0 0 0,2-2 0 0 0,3 2 0 0 0,-4 0 0 0 0,-4-2 0 0 0,4 2 0 0 0,-4 0-167 0 0,1 0-89 0 0,1 0-8 0 0,-2-3-8 0 0,-8 3-256 0 0,6-1-48 0 0,1 1-16 0 0,-6 0-5024 0 0</inkml:trace>
  <inkml:trace contextRef="#ctx0" brushRef="#br1" timeOffset="43">11033 14800 11600 0 0,'-13'-2'512'0'0,"13"2"112"0"0,0 0-496 0 0,0 0-128 0 0,0 0 0 0 0,0 0 0 0 0,0 0 352 0 0,0 0 40 0 0,0 0 16 0 0,-3 4 0 0 0,2 2 112 0 0,-3 1 24 0 0,8 2 8 0 0,-4 3-1 0 0,-6-1-143 0 0,6 2-32 0 0,0 1-8 0 0,6 0 0 0 0,-5 0-192 0 0,-1 1-40 0 0,0-1-8 0 0,3 5 0 0 0,3-4-8 0 0,-1 1-8 0 0,-5-2 0 0 0,2-1 0 0 0,3 1-112 0 0,-2-3 0 0 0,0 0 0 0 0,-2 0-80 0 0,-1-2 80 0 0,6 0-80 0 0,-4-3 80 0 0,0-1-80 0 0,-2-5-184 0 0,0 0-40 0 0,4 5-8 0 0,-4-5-4535 0 0,0 0-913 0 0</inkml:trace>
  <inkml:trace contextRef="#ctx0" brushRef="#br1" timeOffset="44">10317 14812 10680 0 0,'0'0'232'0'0,"0"0"56"0"0,0 0 0 0 0,0 0 16 0 0,0 0-240 0 0,0 0-64 0 0,0 0 0 0 0,0 0 0 0 0,-2 6 416 0 0,0 1 80 0 0,2 1 16 0 0,0 4 0 0 0,0-1-224 0 0,0 0-48 0 0,0 3-8 0 0,2 1 0 0 0,0-2-16 0 0,-2 2-8 0 0,-2 2 0 0 0,2-4 0 0 0,5 0-80 0 0,-2 3-24 0 0,-6-3 0 0 0,0 3 0 0 0,3-3-32 0 0,0-1-8 0 0,-2-1 0 0 0,0 2 0 0 0,-2-8-64 0 0,4 4 0 0 0,4-2 0 0 0,-4-3 0 0 0,-4 3 0 0 0,4-7 0 0 0,4 3-72 0 0,-4-3 72 0 0,0 0-440 0 0,0 0-32 0 0,0 0-8 0 0,0 0-5512 0 0</inkml:trace>
  <inkml:trace contextRef="#ctx0" brushRef="#br0" timeOffset="45">15269 14828 11544 0 0,'0'0'256'0'0,"0"0"48"0"0,0 0 16 0 0,0 0 0 0 0,7 0-256 0 0,-3 0-64 0 0,3 0 0 0 0,-2 0 0 0 0,5 0 0 0 0,-1 2 0 0 0,-2-2 0 0 0,4 0 64 0 0,2 1 200 0 0,-1-1 40 0 0,2-1 8 0 0,5 1 0 0 0,-1 0-88 0 0,-1 0-24 0 0,2-2 0 0 0,0 2-6056 0 0</inkml:trace>
  <inkml:trace contextRef="#ctx0" brushRef="#br0" timeOffset="46">14166 14900 11600 0 0,'-5'0'256'0'0,"5"0"48"0"0,7 2 16 0 0,1-2 8 0 0,-2 1-264 0 0,5 2-64 0 0,0-2 0 0 0,1 1 0 0 0,4-2 0 0 0,3 2 0 0 0,-7-2 0 0 0,2 0 0 0 0,4 0 272 0 0,1-2 40 0 0,0 0 8 0 0,0 1 0 0 0,-2-2-160 0 0,4 2-32 0 0,-1-2-8 0 0,-2 0 0 0 0,1 2-944 0 0,-4-1-184 0 0,17-1-40 0 0,-8 1-8 0 0</inkml:trace>
  <inkml:trace contextRef="#ctx0" brushRef="#br1" timeOffset="47">9768 14928 9184 0 0,'0'0'408'0'0,"6"2"80"0"0,1-1-392 0 0,3 3-96 0 0,0-4 0 0 0,2 1 0 0 0,0 2 136 0 0,5-3 8 0 0,0 2 0 0 0,-2-2 0 0 0,3 0-144 0 0,-3 0 0 0 0,-1 0 64 0 0,4 0-64 0 0,0 0 0 0 0,-3-2 0 0 0,-3 2 0 0 0,4-3-4312 0 0</inkml:trace>
  <inkml:trace contextRef="#ctx0" brushRef="#br1" timeOffset="48">9188 14972 2760 0 0,'0'0'248'0'0,"4"0"-248"0"0,2 0 0 0 0,-4 0 0 0 0,6 0 1528 0 0,-2 0 256 0 0,-1 0 48 0 0,2 2 16 0 0,0 2-1416 0 0,1-3-280 0 0,-1 1-56 0 0,2 2-16 0 0,1 1 192 0 0,-1 0 40 0 0,4-1 8 0 0,0 0 0 0 0,0 1-96 0 0,1 1-8 0 0,2 0-8 0 0,2 0 0 0 0,-4 1-112 0 0,-2 0-32 0 0,1-3 0 0 0,0 3 0 0 0,2-1 96 0 0,1 1 8 0 0,-2 1 8 0 0,-1-1 0 0 0,2-2-80 0 0,-3 0-8 0 0,1 2-8 0 0,-1-1 0 0 0,-2 0-80 0 0,3 2 0 0 0,-5-2 0 0 0,2-1 0 0 0,-3-1-128 0 0,-2 1-32 0 0,1-1-16 0 0,-6-4 0 0 0,0 0-248 0 0,4 5-56 0 0</inkml:trace>
  <inkml:trace contextRef="#ctx0" brushRef="#br1" timeOffset="49">8630 14981 7280 0 0,'0'0'320'0'0,"6"2"72"0"0,-2 3-312 0 0,3-3-80 0 0,4 3 0 0 0,1-1 0 0 0,-3 3 432 0 0,2-1 72 0 0,2-1 8 0 0,-3 4 8 0 0,5-2-24 0 0,-6 0-8 0 0,4-3 0 0 0,0 2 0 0 0,0 1-120 0 0,1 0-24 0 0,0 1-8 0 0,-3-1 0 0 0,2-3-8 0 0,0-3 0 0 0,3 4 0 0 0,-5 2 0 0 0,5-3-136 0 0,-3-2-32 0 0,2 3-8 0 0,-1-4 0 0 0,-1 4-64 0 0,3-2-16 0 0,-3 0 0 0 0,-4 0 0 0 0,0 2-232 0 0,0-3-40 0 0,1 0-16 0 0,-3 0 0 0 0,2-2-848 0 0,-2 3-176 0 0,-2-1-32 0 0,-5-2-8 0 0</inkml:trace>
  <inkml:trace contextRef="#ctx0" brushRef="#br1" timeOffset="50">7475 15122 8784 0 0,'0'0'384'0'0,"0"0"88"0"0,0 0-376 0 0,0 0-96 0 0,0 0 0 0 0,0 0 0 0 0,0 0 160 0 0,0 0 8 0 0,0 0 8 0 0,0 7 0 0 0,0-3 216 0 0,-3 2 48 0 0,3 1 8 0 0,0 1 0 0 0,-2-1-40 0 0,0-3-8 0 0,2-1 0 0 0,0 6 0 0 0,0-7-232 0 0,0 3-40 0 0,0-5-16 0 0,0 6 0 0 0,0-6-112 0 0,0 0-128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11T18:24:36.903"/>
    </inkml:context>
    <inkml:brush xml:id="br0">
      <inkml:brushProperty name="width" value="0.05" units="cm"/>
      <inkml:brushProperty name="height" value="0.05" units="cm"/>
      <inkml:brushProperty name="color" value="#333333"/>
      <inkml:brushProperty name="fitToCurve" value="1"/>
    </inkml:brush>
  </inkml:definitions>
  <inkml:trace contextRef="#ctx0" brushRef="#br0">14399 9350 10592 0 0,'0'0'944'0'0,"0"0"-752"0"0,0 0-192 0 0,0 0 0 0 0,0 0 488 0 0,0 0 64 0 0,0 0 16 0 0,0 0 0 0 0,0 0-48 0 0,-4 8-8 0 0,1 1 0 0 0,1 0 0 0 0,2 4 55 0 0,0-1 9 0 0,-2 1 0 0 0,2 1 0 0 0,0 4-280 0 0,0-1-48 0 0,0 1-16 0 0,0 1 0 0 0,0-2-56 0 0,0 3-16 0 0,2-4 0 0 0,0 3 0 0 0,1-1-160 0 0,1-3 0 0 0,-2 0-96 0 0,0-1 32 0 0,1 0 64 0 0,0-4 88 0 0,-6 0-24 0 0,6 1 0 0 0,0-3-64 0 0,-3-4 0 0 0,0-4 0 0 0,0 0 0 0 0,0 0-584 0 0,0 0-136 0 0,0 0-24 0 0</inkml:trace>
  <inkml:trace contextRef="#ctx0" brushRef="#br0" timeOffset="1">14524 9404 7368 0 0,'0'-7'320'0'0,"-1"6"80"0"0,-2-3-320 0 0,3 1-80 0 0,0 3 0 0 0,0 0 0 0 0,-3-4 1136 0 0,3 4 208 0 0,0 0 48 0 0,0 0 8 0 0,0 0-624 0 0,0 0-120 0 0,0 0-24 0 0,0 0-8 0 0,0 4-121 0 0,3 6-23 0 0,-3 0-8 0 0,0 2 0 0 0,-3 2-152 0 0,3 0-24 0 0,0-2-8 0 0,3 2 0 0 0,-3-1-128 0 0,3 2-32 0 0,-3-1-8 0 0,1 0 0 0 0,3 1-120 0 0,-1-2 64 0 0,-1 1-64 0 0,4 2 0 0 0,-4-3 0 0 0,1-2 0 0 0,0-3 0 0 0,0 3 0 0 0,3-1 0 0 0,-4-3-120 0 0,-2 0 16 0 0,2 5 0 0 0,-2-6-400 0 0,0-1-72 0 0,0-5-24 0 0,0 8-4231 0 0,0-8-857 0 0</inkml:trace>
  <inkml:trace contextRef="#ctx0" brushRef="#br0" timeOffset="2">14326 9648 2760 0 0,'0'0'120'0'0,"0"0"32"0"0,0 0-152 0 0,0 0 0 0 0,-2-4 0 0 0,2 1 0 0 0,0 3 1952 0 0,0 0 368 0 0,0-5 72 0 0,0 5 8 0 0,5-5-1440 0 0,-5 5-296 0 0,0 0-56 0 0,0 0-16 0 0,7 0-112 0 0,0 0-32 0 0,-5 0 0 0 0,6 0-1 0 0,-1 3-135 0 0,-2 2-32 0 0,-2 2-8 0 0,2 1 0 0 0,-2-2-80 0 0,2 2-8 0 0,-5 3-8 0 0,2-3 0 0 0,5 3-72 0 0,-5 1-8 0 0,5-2-8 0 0,-3 0 0 0 0,2-4-88 0 0,-3 2 96 0 0,3-1-96 0 0,-2 1 96 0 0,-4-8-8 0 0,9 4 0 0 0,-1 3 0 0 0,0-7 0 0 0,-8 0 32 0 0,10 6 8 0 0,-2-6 0 0 0,-1 0 0 0 0,5 0 32 0 0,-5-1 0 0 0,2-4 8 0 0,1-2 0 0 0,3 3 0 0 0,-6-4 0 0 0,1-1 0 0 0,1-1 0 0 0,2 0 0 0 0,-2-2 0 0 0,-4 1 0 0 0,0-1 0 0 0,4-1-40 0 0,-5 3 0 0 0,2-3-8 0 0,-1 1 0 0 0,-1 2-120 0 0,-1 0 88 0 0,-1-2-88 0 0,1 6 80 0 0,-3-6-80 0 0,0 5 0 0 0,0-3 0 0 0,2 3 0 0 0,-2 2-224 0 0,0 3-16 0 0,0 2 0 0 0,4-5-5655 0 0,-2 2-1137 0 0</inkml:trace>
  <inkml:trace contextRef="#ctx0" brushRef="#br0" timeOffset="3">13991 10217 7832 0 0,'0'0'344'0'0,"-6"-2"72"0"0,0-1-328 0 0,-1 0-88 0 0,0 3 0 0 0,-1 0 0 0 0,0 0 728 0 0,0 6 128 0 0,-6-4 24 0 0,3 2 8 0 0,1 4-312 0 0,-6 3-56 0 0,0-4-8 0 0,2 4-8 0 0,1-2-80 0 0,-3 2-8 0 0,-1 4-8 0 0,4-1 0 0 0,5 3-208 0 0,-4 3-40 0 0,0-2 0 0 0,5 3-9 0 0,0 2 33 0 0,-3-1 8 0 0,0-2 0 0 0,4 1 0 0 0,-3-2 8 0 0,7 1 8 0 0,0 1 0 0 0,2-6 0 0 0,0 4-88 0 0,2-3-24 0 0,2 0 0 0 0,3-2 0 0 0,1-1-96 0 0,0 0 88 0 0,2-3-88 0 0,0 0 80 0 0,4 0-80 0 0,0-3 0 0 0,1-1 0 0 0,0-4 0 0 0,0 3 0 0 0,5-3-112 0 0,-7-2 24 0 0,4 0 8 0 0,1 2-216 0 0,-2-4-48 0 0,-2 0-8 0 0,-4-1 0 0 0,7-5-1135 0 0,-6 6-233 0 0</inkml:trace>
  <inkml:trace contextRef="#ctx0" brushRef="#br0" timeOffset="4">15417 10463 5064 0 0,'-6'-9'224'0'0,"4"5"48"0"0,-2 0-272 0 0,-1 0 0 0 0,5-1 0 0 0,-2 5 0 0 0,2 0 1832 0 0,0 0 312 0 0,0 0 64 0 0,0 5 16 0 0,-2-3-1536 0 0,-3 4-304 0 0,5 5-64 0 0,0-2-16 0 0,0 4 8 0 0,0 0 0 0 0,-4 0-1 0 0,4 5 1 0 0,0 0-24 0 0,0-2-8 0 0,0 1 0 0 0,0 0 0 0 0,-2 0-152 0 0,2 1-24 0 0,2-4-8 0 0,-2 2 0 0 0,0 1-96 0 0,0-4 0 0 0,4-1 64 0 0,-4 0-64 0 0,0-5 0 0 0,0 2 64 0 0,0-9-64 0 0,0 0 0 0 0,0 0 96 0 0,0 0-32 0 0,0 0-64 0 0,0 0 96 0 0,0 0 16 0 0,7-8 0 0 0,-7 0 0 0 0,2-4 0 0 0,-2 0-112 0 0,4-7 0 0 0,-8 2 0 0 0,4-2 0 0 0,-2 0 0 0 0,0-4 0 0 0,-3-2 0 0 0,5 2 0 0 0,0-6 72 0 0,0 6-72 0 0,0-1 64 0 0,-4-1-64 0 0,4 5 0 0 0,0 1 0 0 0,4 1 0 0 0,-4 1 0 0 0,5 5 0 0 0,-1 0 0 0 0,0 1 0 0 0,1 3 0 0 0,1 0 0 0 0,-2 4 0 0 0,2-3 0 0 0,3 5 0 0 0,-5 0-64 0 0,6 2 64 0 0,-2 2 0 0 0,0 0 0 0 0,-3 2 0 0 0,3 0 0 0 0,3-1 0 0 0,2 0 0 0 0,-3 7-80 0 0,-1-3 80 0 0,1 0-104 0 0,-1 1 40 0 0,0 2-368 0 0,1-4-72 0 0,-5 4-8 0 0,-2-3-6615 0 0</inkml:trace>
  <inkml:trace contextRef="#ctx0" brushRef="#br0" timeOffset="5">15746 10332 12896 0 0,'0'0'576'0'0,"0"0"112"0"0,0 0-552 0 0,0 0-136 0 0,0 0 0 0 0,0 0 0 0 0,0 0 256 0 0,0 0 16 0 0,0 7 8 0 0,0 0 0 0 0,-4 1 200 0 0,1 2 32 0 0,0 1 15 0 0,1 1 1 0 0,2 3-128 0 0,0 3-24 0 0,-3-1-8 0 0,3 0 0 0 0,0 2-144 0 0,0-2-24 0 0,0 3-8 0 0,3-2 0 0 0,-1-1-128 0 0,1 0-64 0 0,-3-3 0 0 0,3-2 64 0 0,2 4-64 0 0,-2-4 0 0 0,0-2 0 0 0,0-1 0 0 0,0 1-248 0 0,0-2-8 0 0,0-1-8 0 0,-2 0 0 0 0,5-5-1136 0 0,0 0-223 0 0</inkml:trace>
  <inkml:trace contextRef="#ctx0" brushRef="#br0" timeOffset="6">14320 10423 6448 0 0,'0'0'288'0'0,"0"0"56"0"0,0 0-280 0 0,0 0-64 0 0,-2 0 0 0 0,2 0 0 0 0,0 0 1048 0 0,0 0 192 0 0,0 0 40 0 0,0 0 0 0 0,0 0-880 0 0,0 0-176 0 0,0 0-40 0 0,8 3-8 0 0,-2 1-176 0 0,-1 0 0 0 0,4-3 0 0 0,0 5-5216 0 0</inkml:trace>
  <inkml:trace contextRef="#ctx0" brushRef="#br0" timeOffset="7">15907 10447 8752 0 0,'0'0'776'0'0,"0"0"-616"0"0,-6-5-160 0 0,6 5 0 0 0,0 0 840 0 0,0 0 144 0 0,0 0 24 0 0,0 0 8 0 0,0 0-592 0 0,0 0-112 0 0,0 0-24 0 0,0 0-8 0 0,0 0-128 0 0,0 0-24 0 0,0 0-8 0 0,6 7 0 0 0,-6-7-120 0 0,7 8 0 0 0,-7-1 0 0 0,10 0-4104 0 0,-1-2-808 0 0</inkml:trace>
  <inkml:trace contextRef="#ctx0" brushRef="#br0" timeOffset="8">16599 10442 8288 0 0,'0'0'736'0'0,"0"0"-584"0"0,-2 0-152 0 0,2 0 0 0 0,0 0 864 0 0,0 0 152 0 0,0 0 24 0 0,0 0 8 0 0,0 0-776 0 0,0 0-152 0 0,0 0-32 0 0,0 0-8 0 0,0 0-80 0 0,0 0 0 0 0,8 2 0 0 0,-1 3 0 0 0,-1 0-160 0 0,-4 2-56 0 0,7-1-8 0 0</inkml:trace>
  <inkml:trace contextRef="#ctx0" brushRef="#br0" timeOffset="9">14506 10556 9152 0 0,'-8'8'408'0'0,"8"-8"80"0"0,0 0-392 0 0,0 8-96 0 0,0-2 0 0 0,-4-2 0 0 0,4 5 552 0 0,0-5 88 0 0,0 3 24 0 0,0-1 0 0 0,-5 1-88 0 0,5-2-8 0 0,0-5-8 0 0,2 8 0 0 0,-2-3-176 0 0,0-5-32 0 0,0 0 0 0 0,3 7-8 0 0,-3-3-121 0 0,0-4-31 0 0,0 0 0 0 0,0 0 0 0 0,0 0 8 0 0,0 0 0 0 0,0 0 0 0 0,0 0 0 0 0,0 0-200 0 0,0 0 0 0 0,0 0 0 0 0,4-6 0 0 0,-2-2 0 0 0,2-1 0 0 0,-2 2 0 0 0,0-5 0 0 0,1 4 64 0 0,0-4 0 0 0,0 4 0 0 0,3-2 0 0 0,-2 0 64 0 0,2-1 0 0 0,0 5 8 0 0,-2-1 0 0 0,3 0 152 0 0,0-1 24 0 0,-1 0 8 0 0,3 1 0 0 0,-4 3-192 0 0,3 0-40 0 0,1 2-8 0 0,-9 2 0 0 0,0 0 56 0 0,5 2 16 0 0,5-2 0 0 0,-3 4 0 0 0,-7-4-88 0 0,5 4-64 0 0,3 3 72 0 0,1 1-72 0 0,-3 0 0 0 0,-2-1 64 0 0,3 2-64 0 0,-5 1 0 0 0,3 0 0 0 0,0-3 0 0 0,-4 5 0 0 0,2-1 0 0 0,1-2-240 0 0,3 1-48 0 0,-4 0 0 0 0,3-3-5175 0 0,-3 2-1033 0 0</inkml:trace>
  <inkml:trace contextRef="#ctx0" brushRef="#br0" timeOffset="10">14113 10524 9216 0 0,'0'0'816'0'0,"0"0"-656"0"0,0 0-160 0 0,0 0 0 0 0,0 0 640 0 0,-7 0 96 0 0,7 0 24 0 0,-5 0 0 0 0,-1 1-80 0 0,6-1-8 0 0,-2 6-8 0 0,0-1 0 0 0,-5 0-152 0 0,5 2-33 0 0,-3 0-7 0 0,2-2 0 0 0,3 4-160 0 0,0 1-32 0 0,-3 1-8 0 0,0 2 0 0 0,6-4-176 0 0,-3 1-96 0 0,0 2 96 0 0,3-5-96 0 0,0 3 64 0 0,2-1-64 0 0,-3 1 0 0 0,5-2 0 0 0,-3 1 0 0 0,5-2 0 0 0,0-1 0 0 0,2-1 0 0 0,-4 2 0 0 0,2-2 0 0 0,5 0 0 0 0,-4-5 0 0 0,2 0-128 0 0,-5-2 32 0 0,-1-1 0 0 0,3-1 0 0 0,-1 3 0 0 0,-3-6 0 0 0,0 2 0 0 0,1-1 0 0 0,0-6 96 0 0,-3 2 0 0 0,-3-2 0 0 0,0 0 0 0 0,0-1 0 0 0,-3 0 0 0 0,0-2 0 0 0,0 0 0 0 0,-6 0 0 0 0,4 3 0 0 0,3-3 0 0 0,-4 3 80 0 0,1 3-80 0 0,-3-1 0 0 0,0 4 0 0 0,-2-1 0 0 0,5 2 0 0 0,0 1 64 0 0,-3 0-64 0 0,0 2 64 0 0,-1 2-64 0 0,1 2 0 0 0,-1 2 0 0 0,5 0-88 0 0,1 1-16 0 0,-3 1-8 0 0,3 1 0 0 0,0-1 0 0 0,0 5-304 0 0,3-4-64 0 0,0 3-16 0 0,3-3-3991 0 0,0 0-801 0 0</inkml:trace>
  <inkml:trace contextRef="#ctx0" brushRef="#br0" timeOffset="11">16798 10596 2304 0 0,'0'0'200'0'0,"0"0"-200"0"0,0 0 0 0 0,0 8 0 0 0,7 0 1896 0 0,-5-2 344 0 0,-4 0 64 0 0,2 1 8 0 0,2-2-1360 0 0,-2 2-280 0 0,0-2-48 0 0,-2 2-16 0 0,-3-5 80 0 0,5-2 16 0 0,0 6 0 0 0,0-6-1 0 0,-4 4-239 0 0,4-4-48 0 0,0 0 0 0 0,0 0-8 0 0,0 0-264 0 0,0 0-48 0 0,0 0-16 0 0,0 0 0 0 0,0 0-80 0 0,0 0 0 0 0,0 0 0 0 0,0 0 64 0 0,4-4-64 0 0,1-2 0 0 0,-12 0 0 0 0,7-2 0 0 0,0 1-72 0 0,0-3 72 0 0,2-3 0 0 0,-2 4 0 0 0,-2-1 0 0 0,2-3 0 0 0,7 4 0 0 0,-5 2 0 0 0,-4-3 0 0 0,4 1 0 0 0,6 1 0 0 0,1-1 0 0 0,-4 6-64 0 0,0-2 64 0 0,-5 5 0 0 0,9-5 0 0 0,5 2 0 0 0,-7 0 0 0 0,-7 3 0 0 0,8 3 0 0 0,1 0 0 0 0,-4 2 0 0 0,-5-5 0 0 0,4 7 72 0 0,-3 1-72 0 0,4-3 64 0 0,-1 6-64 0 0,-4-1 64 0 0,-3 0-64 0 0,3-1 0 0 0,3 2 0 0 0,0 1 0 0 0,-10-3 0 0 0,2 2 0 0 0,11-4 0 0 0,-3 0 0 0 0,3 3 0 0 0,-2-3-96 0 0,-4-2 0 0 0,10 0 8 0 0,-1 0-456 0 0,4-4-88 0 0,-13-1-16 0 0,7 4-6231 0 0</inkml:trace>
  <inkml:trace contextRef="#ctx0" brushRef="#br0" timeOffset="12">17151 10528 11312 0 0,'0'0'248'0'0,"0"0"48"0"0,-3-2 16 0 0,3 2 8 0 0,0 0-256 0 0,0 0-64 0 0,-4-4 0 0 0,4 4 0 0 0,-2 0 296 0 0,-5 0 48 0 0,7 0 8 0 0,-4 4 0 0 0,-2-2 24 0 0,-3 3 8 0 0,5 0 0 0 0,-2-2 0 0 0,-4 6-32 0 0,6-2 0 0 0,-1 0-1 0 0,1 3 1 0 0,-1-3-192 0 0,4 4-32 0 0,-3-4-16 0 0,1 1 0 0 0,3 1-112 0 0,0-1 0 0 0,0-1 0 0 0,0 0 0 0 0,0 0 0 0 0,7-2 0 0 0,-6 0 0 0 0,-1-5 0 0 0,4 5 0 0 0,-4-5-96 0 0,5 0 96 0 0,0 3-80 0 0,-5-3-24 0 0,9-3-8 0 0,-4 0 0 0 0,4-1 0 0 0,-8-1-32 0 0,5 0-8 0 0,1 0 1 0 0,-2-2-1 0 0,-4 0 152 0 0,6 1-96 0 0,-5-5 96 0 0,2 5-80 0 0,-1-2 80 0 0,-1 3 0 0 0,0-7 0 0 0,1 5 0 0 0,0 0 64 0 0,-3 2 0 0 0,3-2 0 0 0,1 2 0 0 0,-4 5 88 0 0,2-5 15 0 0,-2 3 9 0 0,0 2 0 0 0,0 0 48 0 0,0 0 16 0 0,0 0 0 0 0,0 0 0 0 0,8 2 32 0 0,-5 3 8 0 0,-1 2 0 0 0,4 0 0 0 0,-3 3-64 0 0,2 2-16 0 0,-2-1 0 0 0,0 1 0 0 0,0 2-24 0 0,2-1-8 0 0,-3 6 0 0 0,5-2 0 0 0,-6 3-16 0 0,3 2-8 0 0,-3-2 0 0 0,6 1 0 0 0,-1 3 8 0 0,-1 0 0 0 0,0 0 0 0 0,2 0 0 0 0,-3-2 8 0 0,1 0 0 0 0,-1-2 0 0 0,0-3 0 0 0,0-3-40 0 0,-4 0-8 0 0,0-6 0 0 0,-4 3 0 0 0,3-4 128 0 0,-2-2 24 0 0,-3 2 8 0 0,-1-6 0 0 0,-3 3-56 0 0,3-4-16 0 0,-6 0 0 0 0,0 0 0 0 0,0-4-136 0 0,2 1-64 0 0,-6-2 64 0 0,3 0-64 0 0,-2-1-536 0 0,3-1-144 0 0,-1-2-32 0 0</inkml:trace>
  <inkml:trace contextRef="#ctx0" brushRef="#br0" timeOffset="13">16102 10660 4144 0 0,'-15'4'184'0'0,"15"-4"40"0"0,2 5-224 0 0,-2 3 0 0 0,-2-3 0 0 0,-1 3 0 0 0,1-2 1904 0 0,2 4 336 0 0,0 3 72 0 0,-4-3 16 0 0,0 1-1536 0 0,1 2-312 0 0,8-1-56 0 0,-5 0-8 0 0,-8 3 104 0 0,5-2 23 0 0,9-1 9 0 0,-1 2 0 0 0,1-1-232 0 0,-1 1-56 0 0,-5-1-8 0 0,7-1 0 0 0,1 1-128 0 0,2-6-24 0 0,-13 4-8 0 0,6-1 0 0 0,2-2 0 0 0,-1-1 0 0 0,-8-2 0 0 0,1-3 0 0 0,-2 1-16 0 0,5-3-8 0 0,0 0 0 0 0,0 0 0 0 0,-8 0 32 0 0,5-3 8 0 0,3 3 0 0 0,-3-5 0 0 0,2-2-112 0 0,-6-3 88 0 0,7 0-88 0 0,0-4 80 0 0,2-2-80 0 0,-4 0 64 0 0,-7-4-64 0 0,7 1 64 0 0,8-1-64 0 0,-6-2 0 0 0,-8-6 0 0 0,2 4 0 0 0,6 3 0 0 0,0-2 0 0 0,0 3 0 0 0,0 2 0 0 0,3-4 0 0 0,0 7 0 0 0,-1-1 0 0 0,-2 4 0 0 0,-11 0-72 0 0,8 2 72 0 0,12 1 0 0 0,-4 1 0 0 0,-3 4 0 0 0,2-3 0 0 0,-2 2 0 0 0,9 1 0 0 0,3 3 0 0 0,-2 1-64 0 0,-12 0 64 0 0,7 0 0 0 0,6 1 0 0 0,3 3 0 0 0,-13 1 0 0 0,3 2 0 0 0,5-3 0 0 0,1 1 0 0 0,-4 3-64 0 0,0-2 64 0 0,-4 2 0 0 0,1-3 0 0 0,4 2 0 0 0,-5 1 0 0 0,-6 0 0 0 0,4-1 0 0 0,-2 0 0 0 0,0 0 0 0 0,0-2-64 0 0,0 3 64 0 0,-4-3 0 0 0,0 0 0 0 0,1 0-104 0 0,-1-1 32 0 0,-5-1 8 0 0,0 1 0 0 0,1 1-80 0 0,-1-3-16 0 0,-4-2 0 0 0,-4 3 0 0 0,4 0-128 0 0,1-1-32 0 0,4-2-8 0 0,-4-2 0 0 0,4 2-416 0 0,-2-3-88 0 0,10 3-7 0 0,0 0-9 0 0</inkml:trace>
  <inkml:trace contextRef="#ctx0" brushRef="#br0" timeOffset="14">14330 10537 9216 0 0,'0'0'408'0'0,"0"0"80"0"0,0 0-392 0 0,2-6-96 0 0,-2 6 0 0 0,0 0 0 0 0,0-1 936 0 0,0 1 168 0 0,0 0 32 0 0,0 0 8 0 0,0 0-480 0 0,0 0-96 0 0,0 0-24 0 0,0 0-1 0 0,0 7-103 0 0,0 0-24 0 0,4 5-8 0 0,-4 0 0 0 0,0-2-184 0 0,0-1-40 0 0,0 1-8 0 0,0 3 0 0 0,0-3-8 0 0,0 0 0 0 0,1 0 0 0 0,2-1 0 0 0,0 1-232 0 0,1-5-56 0 0,-2 2-8 0 0,-2-7 0 0 0,2 7-64 0 0,-2-7-8 0 0,0 0-8 0 0,5 5 0 0 0,-5-5-1104 0 0,0 0-215 0 0</inkml:trace>
  <inkml:trace contextRef="#ctx0" brushRef="#br0" timeOffset="15">16280 10611 10448 0 0,'10'-11'464'0'0,"-10"6"96"0"0,-2 1-448 0 0,2 0-112 0 0,2-5 0 0 0,1 5 0 0 0,-1-2 752 0 0,-2 2 128 0 0,0-1 24 0 0,5 0 8 0 0,2 2-272 0 0,-1-1-48 0 0,-6 4-17 0 0,4-2 1 0 0,6-2-200 0 0,-3 4-48 0 0,2-2-8 0 0,-1 2 0 0 0,4 0-96 0 0,-5 0-16 0 0,6 0-8 0 0,-6 0 0 0 0,-7 0-24 0 0,10 2-8 0 0,3 2 0 0 0,3 0 0 0 0,-6-2-80 0 0,-1 3-24 0 0,-1 3 0 0 0,4-4 0 0 0,1 3 0 0 0,-7-2-64 0 0,-6 3 96 0 0,5-3-32 0 0,5 2-64 0 0,-4 0 0 0 0,-6 2 0 0 0,-3-2 0 0 0,3-2 64 0 0,-3 2-64 0 0,1-2 0 0 0,-6-1 64 0 0,-3 4-64 0 0,-1-4-88 0 0,11 0 24 0 0,-11 0 0 0 0,-8-2-32 0 0,6-2-8 0 0,5 3 0 0 0,5-1 0 0 0,-10-2-88 0 0,5 0-8 0 0,2 0-8 0 0,7 0 0 0 0,0 0-160 0 0,0 0-32 0 0,-9-2-8 0 0,9 2 0 0 0,0 0-864 0 0,0 0-167 0 0</inkml:trace>
  <inkml:trace contextRef="#ctx0" brushRef="#br0" timeOffset="16">15378 10559 11976 0 0,'0'0'1064'0'0,"0"0"-848"0"0,0 0-216 0 0,0 0 0 0 0,7 2 232 0 0,-1 1 8 0 0,3-3 0 0 0,0 0 0 0 0,-1 0-112 0 0,0 0-32 0 0,4-3 0 0 0,1 3 0 0 0,-1-2-24 0 0,-1 0-8 0 0,-1-1 0 0 0,1 1 0 0 0,6 2-64 0 0,-3-3 0 0 0,0 1-96 0 0</inkml:trace>
  <inkml:trace contextRef="#ctx0" brushRef="#br0" timeOffset="17">16638 10564 5528 0 0,'0'0'488'0'0,"0"0"-392"0"0,0 0-96 0 0,0 0 0 0 0,-7-2 1632 0 0,7 2 296 0 0,0 0 64 0 0,0 0 16 0 0,0 0-1240 0 0,0 0-240 0 0,0 0-48 0 0,0 0-16 0 0,7 4 79 0 0,-7-4 9 0 0,-2 8 8 0 0,2-1 0 0 0,4 0-112 0 0,-1 4-16 0 0,-8-4-8 0 0,5 3 0 0 0,0-2-328 0 0,2-1-96 0 0,1 5 0 0 0,-3-3 0 0 0,-3-1 96 0 0,6-1-8 0 0,-1 0-8 0 0,2 1 0 0 0,-8 0-160 0 0,4-4-32 0 0,6 1-8 0 0,-1-1 0 0 0,-5-4-264 0 0,0 0-64 0 0,0 0 0 0 0,0 0-7039 0 0</inkml:trace>
  <inkml:trace contextRef="#ctx0" brushRef="#br0" timeOffset="18">15894 10564 8752 0 0,'0'0'776'0'0,"0"0"-616"0"0,0 0-160 0 0,0 0 0 0 0,0 0 752 0 0,0 0 120 0 0,0 0 24 0 0,0 0 8 0 0,0 7-296 0 0,0 0-64 0 0,-3 2-16 0 0,0-3 0 0 0,6 1 48 0 0,-3 0 15 0 0,0 4 1 0 0,0-4 0 0 0,0-1-208 0 0,0 3-32 0 0,3-1-16 0 0,-3 1 0 0 0,0-2-184 0 0,0-2-40 0 0,2 3-8 0 0,2-3 0 0 0,-4 3-104 0 0,5-4 0 0 0,-3-2 0 0 0,5 4 0 0 0,-7-6-72 0 0,0 0-40 0 0,0 0-8 0 0,6 0 0 0 0,7-3-1056 0 0,-6 0-208 0 0</inkml:trace>
  <inkml:trace contextRef="#ctx0" brushRef="#br0" timeOffset="19">16300 10624 11200 0 0,'0'0'496'0'0,"2"0"104"0"0,4 2-480 0 0,1-2-120 0 0,-7 0 0 0 0,0 0 0 0 0,6 5 480 0 0,-3 0 64 0 0,0 0 24 0 0,-3-1 0 0 0,-3 4 24 0 0,6-1 8 0 0,-2 0 0 0 0,-1 5-1 0 0,-1 0-135 0 0,1 0-24 0 0,1 2-8 0 0,-1 0 0 0 0,0 1-200 0 0,0 1-40 0 0,3-4 0 0 0,0 3-8 0 0,4 1-104 0 0,-5-2-16 0 0,-4 1-64 0 0,2-1 96 0 0,5-2-96 0 0,-4 1 64 0 0,-1-2-64 0 0,0-4 0 0 0,0 5 64 0 0,4-5-64 0 0,-1-3 0 0 0,-3-4 0 0 0,-7 6 0 0 0,7-6 0 0 0,0 0 0 0 0,0 0 0 0 0,0 0-256 0 0,0 0-56 0 0,0 0-8 0 0,0-4 0 0 0,7 1-936 0 0,-7-7-191 0 0,-7 3-41 0 0,7-5-4464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11T18:24:14.515"/>
    </inkml:context>
    <inkml:brush xml:id="br0">
      <inkml:brushProperty name="width" value="0.05" units="cm"/>
      <inkml:brushProperty name="height" value="0.05" units="cm"/>
      <inkml:brushProperty name="color" value="#0070C0"/>
      <inkml:brushProperty name="fitToCurve" value="1"/>
    </inkml:brush>
  </inkml:definitions>
  <inkml:trace contextRef="#ctx0" brushRef="#br0">25411 10218 5064 0 0,'0'0'448'0'0,"0"0"-352"0"0,-6-2-96 0 0,0 2 0 0 0,-3-4 1184 0 0,1 8 224 0 0,2-2 48 0 0,-2 3 8 0 0,0 0-840 0 0,-1 2-168 0 0,-3 5-32 0 0,4 1-8 0 0,-8 0-56 0 0,5 1-8 0 0,1 5-8 0 0,-3 1 0 0 0,-2 2 40 0 0,3-2 0 0 0,2 4 8 0 0,-2 2 0 0 0,4-2-120 0 0,-1-2-25 0 0,1 4-7 0 0,0-3 0 0 0,3-2-88 0 0,3 0-24 0 0,2 1 0 0 0,2-1 0 0 0,3-3-64 0 0,3-1-64 0 0,0 0 72 0 0,6-4-72 0 0,-2-1 64 0 0,1-2-64 0 0,3 0 0 0 0,1-2 72 0 0,0-3-72 0 0,0 2-136 0 0,4-6 32 0 0,-2 0 8 0 0,0 3-991 0 0,-2-4-193 0 0,20-5-32 0 0,-5 0-16 0 0</inkml:trace>
  <inkml:trace contextRef="#ctx0" brushRef="#br0" timeOffset="1">28235 10227 12840 0 0,'0'0'280'0'0,"7"4"56"0"0,0 0 16 0 0,0 5 16 0 0,2 0-296 0 0,2 3-72 0 0,-2 3 0 0 0,2 0 0 0 0,-2 1 352 0 0,0 3 48 0 0,-3 3 16 0 0,3 1 0 0 0,-4 3-48 0 0,1-2-9 0 0,0 6 1 0 0,-2 0 0 0 0,-3 1-80 0 0,2 3-24 0 0,-3-1 0 0 0,-3 0 0 0 0,3 1-128 0 0,-1 1-24 0 0,-7-4-8 0 0,3 0 0 0 0,-2-3-24 0 0,2 0-8 0 0,-6-2 0 0 0,0-2 0 0 0,-3-4-64 0 0,-1-3 64 0 0,0 0-64 0 0,-2 0 64 0 0,3-4-984 0 0,-6-2-200 0 0,-18 11-31 0 0,11-14-17 0 0</inkml:trace>
  <inkml:trace contextRef="#ctx0" brushRef="#br0" timeOffset="2">26962 10268 13128 0 0,'0'-2'288'0'0,"0"-3"56"0"0,0-2 8 0 0,-2 0 32 0 0,2 4-312 0 0,0-1-72 0 0,0 0 0 0 0,0 0 0 0 0,-4 0 400 0 0,4 4 64 0 0,0 0 16 0 0,0 0 0 0 0,0 0-249 0 0,0 0-39 0 0,0 0-16 0 0,0 13 0 0 0,-2-2-16 0 0,-1 3 0 0 0,0-2 0 0 0,0 0 0 0 0,3 1-160 0 0,-4 0 72 0 0,3-2-72 0 0,1 1 0 0 0,0 1 64 0 0,-4 0-64 0 0,4 0 0 0 0,0-1 0 0 0,0-1 0 0 0,4-1 0 0 0,-4-3-120 0 0,0 5 40 0 0,1-4-416 0 0,-1-3-80 0 0,0-5-23 0 0,4 8-1 0 0</inkml:trace>
  <inkml:trace contextRef="#ctx0" brushRef="#br0" timeOffset="3">30795 10260 5984 0 0,'0'0'536'0'0,"0"0"-432"0"0,0 0-104 0 0,0 0 0 0 0,0 0 736 0 0,6-4 128 0 0,3 1 32 0 0,-5 3 0 0 0,3 0-560 0 0,-1-2-112 0 0,-2 2-16 0 0,4 0-8 0 0,2 0 88 0 0,-1 0 8 0 0,-5 0 8 0 0,3-3 0 0 0,2 3 88 0 0,-2 0 24 0 0,-7 0 0 0 0,0 0 0 0 0,5 0-112 0 0,1 0-16 0 0,-1-2-8 0 0,-5 2 0 0 0,0 0-48 0 0,0 0-8 0 0,0 0 0 0 0,0 0 0 0 0,0 0 24 0 0,0 0 0 0 0,0 0-1 0 0,0 0 1 0 0,0 0 16 0 0,-3 7 8 0 0,3-7 0 0 0,3 8 0 0 0,-3-4-40 0 0,0 4-8 0 0,-3-1 0 0 0,6 1 0 0 0,1 2-72 0 0,-4-3-24 0 0,0 3 0 0 0,0 0 0 0 0,0 0 40 0 0,0 2 8 0 0,0 0 0 0 0,0 5 0 0 0,-4-6-32 0 0,4 2-8 0 0,4 1 0 0 0,-4 1 0 0 0,-4 0-8 0 0,4-4 0 0 0,4 6 0 0 0,-4-3 0 0 0,0 0 88 0 0,0 1 8 0 0,0 4 8 0 0,4-6 0 0 0,-1 3-232 0 0,1-1 0 0 0,-4 1 0 0 0,1-1 0 0 0,2-1 0 0 0,1-1 88 0 0,-4 1-16 0 0,-4-2 0 0 0,4-4-72 0 0,0 0 0 0 0,0 1 0 0 0,0-3-88 0 0,-3 1 88 0 0,3 0 112 0 0,7 1-24 0 0,-7-8-8 0 0,-7 5-16 0 0,7-5 0 0 0,7 2 0 0 0,-7-2 0 0 0,0 0 16 0 0,0 0 0 0 0,0 0 0 0 0,2 6 0 0 0,3-3 16 0 0,-5-3 8 0 0,0 0 0 0 0,0 0 0 0 0,0 0 0 0 0,0 0 0 0 0,0 0 0 0 0,0 0 0 0 0,0 0-8 0 0,0 0-8 0 0,0 0 0 0 0,-5-1 0 0 0,-4 1-88 0 0,4 0 0 0 0,-1 0 0 0 0,-2 0 0 0 0,-5 0 0 0 0,4 0 0 0 0,2 0 0 0 0,0 0 0 0 0,-4-2-184 0 0,2 2 24 0 0,1-3 8 0 0,1 3-6200 0 0,3 0-1239 0 0</inkml:trace>
  <inkml:trace contextRef="#ctx0" brushRef="#br0" timeOffset="4">24076 10278 8288 0 0,'-11'-5'736'0'0,"11"5"-584"0"0,0 0-152 0 0,0 0 0 0 0,-2-5 1184 0 0,2 5 216 0 0,2-2 40 0 0,-2 2 0 0 0,0 0-792 0 0,0 0-160 0 0,0 0-32 0 0,0 0-9 0 0,7 7 1 0 0,-7 4-8 0 0,-3-1 0 0 0,-1 2 0 0 0,11 1-96 0 0,-7 6-24 0 0,-7-1 0 0 0,2-1 0 0 0,1 4-136 0 0,4-1-32 0 0,-1-1-8 0 0,-3-4 0 0 0,-1 4-72 0 0,5-5-8 0 0,5 1-64 0 0,-5 2 96 0 0,-5-5-96 0 0,5 1 0 0 0,9-4 0 0 0,-4 2 0 0 0,-2-3-104 0 0,-1-3-48 0 0,5 0-8 0 0,2 3 0 0 0,3-6-1376 0 0,-4 0-288 0 0</inkml:trace>
  <inkml:trace contextRef="#ctx0" brushRef="#br0" timeOffset="5">30515 10273 7200 0 0,'0'0'320'0'0,"0"0"64"0"0,0 0-312 0 0,0 0-72 0 0,3-6 0 0 0,-3 6 0 0 0,0 0 600 0 0,0 0 104 0 0,0 0 16 0 0,0 0 8 0 0,0 0-240 0 0,0 0-40 0 0,0 0-16 0 0,0 0 0 0 0,6 4-40 0 0,-6-4-8 0 0,0 5 0 0 0,3 3 0 0 0,-2-1-288 0 0,-1 0-96 0 0,4 3 0 0 0,-4-3 0 0 0,0 0 0 0 0,0 3 0 0 0,0-3 0 0 0,-4-1 0 0 0,3 1-176 0 0,1-7-40 0 0,0 0-8 0 0,1 5-3424 0 0,-2 1-680 0 0</inkml:trace>
  <inkml:trace contextRef="#ctx0" brushRef="#br0" timeOffset="6">22004 10284 11600 0 0,'-2'0'256'0'0,"2"0"48"0"0,0 0 16 0 0,0 0 8 0 0,0 0-264 0 0,8 0-64 0 0,0 0 0 0 0,4 0 0 0 0,1 0 272 0 0,-2 0 40 0 0,-1 0 8 0 0,3 2 0 0 0,1-2-200 0 0,0 3-40 0 0,-2-3-8 0 0,3 2 0 0 0,-2 4 8 0 0,1-4 0 0 0,1 0 0 0 0,-3 1 0 0 0,2-1-240 0 0,1 2-40 0 0,-1-3-16 0 0,2 3-5480 0 0</inkml:trace>
  <inkml:trace contextRef="#ctx0" brushRef="#br0" timeOffset="7">22132 10324 11376 0 0,'-3'-5'504'0'0,"-1"4"104"0"0,1-1-488 0 0,3 2-120 0 0,0-4 0 0 0,0 4 0 0 0,0 0 384 0 0,0 0 64 0 0,0 0 0 0 0,0 0 8 0 0,-2 6-72 0 0,-1 0-8 0 0,3 6-8 0 0,0-3 0 0 0,0 2-152 0 0,-4 5-32 0 0,4-2-8 0 0,-2 6-1 0 0,2-3-63 0 0,0 3-16 0 0,0-2 0 0 0,0 2 0 0 0,0 1-96 0 0,2-1 0 0 0,-2 1 64 0 0,0-2-64 0 0,0-2 0 0 0,4 1 0 0 0,-1-6 64 0 0,-1 5-64 0 0,-2-5 0 0 0,0-1 0 0 0,0-1 0 0 0,3 1 0 0 0,-3-5 0 0 0,-3 2 0 0 0,3-8 0 0 0,0 7 0 0 0,0-7 0 0 0,0 0 0 0 0,-5 4 0 0 0,1-2 0 0 0,4-2 0 0 0,-5 0 0 0 0,-3 0 0 0 0,1 0 0 0 0,-2-2 0 0 0,2-1-64 0 0,-2 2 64 0 0,0-3 0 0 0,0-1 0 0 0,2 3 0 0 0,-3-3 0 0 0,-1 1 0 0 0,1-1 0 0 0,2 5 0 0 0,0-5 0 0 0,1 3 0 0 0,5-1 0 0 0,-2 1 72 0 0,3-1-72 0 0,1 3 64 0 0,0 0-64 0 0,0 0 80 0 0,0 0-80 0 0,0 0 80 0 0,5-2-16 0 0,4 2-64 0 0,-1-3 96 0 0,4 3-32 0 0,-1 0-64 0 0,5 3 96 0 0,-3-3-96 0 0,2 2 96 0 0,-2 1-96 0 0,-1-3 0 0 0,5 0 0 0 0,-5 0-88 0 0,3 0-32 0 0,-1 0-8 0 0,1-3 0 0 0,-1 3 0 0 0,-2-2-312 0 0,1-1-63 0 0,3 3-9 0 0</inkml:trace>
  <inkml:trace contextRef="#ctx0" brushRef="#br0" timeOffset="8">23780 10316 4608 0 0,'0'0'200'0'0,"0"0"48"0"0,0 0-248 0 0,0 0 0 0 0,0 0 0 0 0,0 0 0 0 0,0 0 1592 0 0,0 0 264 0 0,0 0 64 0 0,6 2 0 0 0,2 3-1112 0 0,-2 3-224 0 0,-6 0-40 0 0,0-2-16 0 0,0 6-88 0 0,3 0-24 0 0,-3 4 0 0 0,0-1-1 0 0,-5-1-191 0 0,1 6-48 0 0,8-6-8 0 0,-4 2 0 0 0,-4-4 16 0 0,4 4 0 0 0,0-1 0 0 0,4-1 0 0 0,-2 0-184 0 0,-2-1 0 0 0,-2-2 0 0 0,4 1 0 0 0,4-2-96 0 0,-6-2-48 0 0,0 0-16 0 0,0-8 0 0 0,0 5 56 0 0,0-5 8 0 0,0 0 0 0 0,0 0 0 0 0,0 0 24 0 0,0 0 8 0 0,0 0 0 0 0,0 0 0 0 0,0 0 64 0 0,0 0-64 0 0,9-5 64 0 0,-5-3-64 0 0,-3 0 64 0 0,3 2 88 0 0,2-5-24 0 0,3 4 0 0 0,-2-2 32 0 0,2 3 8 0 0,-4-2 0 0 0,4 1 0 0 0,3 1 64 0 0,-4 4 16 0 0,-8 2 0 0 0,6-5 0 0 0,6 5-184 0 0,-5 0-80 0 0,-7 0 8 0 0,0 0 0 0 0,7 0 72 0 0,2 0 72 0 0,2 5-8 0 0,-4-2-64 0 0,-7-3 64 0 0,6 9-64 0 0,1-2 0 0 0,0 2 0 0 0,-5-4 0 0 0,-2 2 0 0 0,3 1 0 0 0,1 0 0 0 0,-3-2 0 0 0,-1-6 0 0 0,-5 8 0 0 0,2 0 0 0 0,3-3 0 0 0,-2 3 0 0 0,-7-1 0 0 0,-1-2 0 0 0,6 2 0 0 0,-5-2 0 0 0,0-2 0 0 0,1 2 0 0 0,3-5 0 0 0,-8 1 0 0 0,1 3-72 0 0,-2-4 72 0 0,-2-4-200 0 0,1 4 0 0 0,6-1 0 0 0,-1 1 0 0 0,4-4-767 0 0,-7 3-153 0 0,7-6-32 0 0,0 3-8 0 0</inkml:trace>
  <inkml:trace contextRef="#ctx0" brushRef="#br0" timeOffset="9">27835 10322 11600 0 0,'0'0'256'0'0,"0"0"48"0"0,0 0 16 0 0,0 0 8 0 0,0 0-264 0 0,0 0-64 0 0,0 0 0 0 0,0 0 0 0 0,0 0 288 0 0,0 0 48 0 0,2 4 8 0 0,1 4 0 0 0,-3 0-120 0 0,0 5-16 0 0,0-4-8 0 0,2 2 0 0 0,-2 2 24 0 0,0 0 0 0 0,0-1 0 0 0,0 0 0 0 0,5 2-128 0 0,-5-3-32 0 0,1 2 0 0 0,3-4 0 0 0,-1 2-64 0 0,-1-4 0 0 0,-2 4 0 0 0,3-4 0 0 0,0 0 0 0 0,0 3-88 0 0,0-6 24 0 0,-1 4 0 0 0,-2-8-1104 0 0,5 5-216 0 0,-4 5-48 0 0,-1-10-8 0 0</inkml:trace>
  <inkml:trace contextRef="#ctx0" brushRef="#br0" timeOffset="10">25712 10352 10592 0 0,'0'0'472'0'0,"-4"-5"96"0"0,2 2-456 0 0,-4 1-112 0 0,2-5 0 0 0,4 7 0 0 0,-5 0 536 0 0,0 0 80 0 0,-1 0 24 0 0,-3 4 0 0 0,5-1-152 0 0,-6 3-24 0 0,-1 1-8 0 0,2 1 0 0 0,-3 2-41 0 0,0 0 1 0 0,4 2-8 0 0,-4 1 0 0 0,0 2-96 0 0,0-1-24 0 0,1 0 0 0 0,5-1 0 0 0,-2 3-32 0 0,2 0-16 0 0,3-4 0 0 0,3-2 0 0 0,0 3-96 0 0,3 1-16 0 0,-1-7-8 0 0,5 5 0 0 0,2-3-120 0 0,-1-2 0 0 0,0 1 0 0 0,5-3 0 0 0,-2 0 0 0 0,3 0 0 0 0,1 0 0 0 0,-1-3 0 0 0,0-2-200 0 0,0 3-64 0 0,2-6-16 0 0,-5 1 0 0 0,1-3-432 0 0,2 3-88 0 0,-2-3-24 0 0,-1 0-6055 0 0</inkml:trace>
  <inkml:trace contextRef="#ctx0" brushRef="#br0" timeOffset="11">23586 10340 6448 0 0,'0'0'576'0'0,"0"0"-464"0"0,0 0-112 0 0,0 0 0 0 0,0 0 1168 0 0,0 0 208 0 0,0 0 48 0 0,0 0 8 0 0,8 0-1144 0 0,-1 0-288 0 0,-7 0 0 0 0,0 0 0 0 0,11 3 0 0 0,-6-2-152 0 0,-5-1 24 0 0,0 0-4904 0 0</inkml:trace>
  <inkml:trace contextRef="#ctx0" brushRef="#br0" timeOffset="12">29401 10345 11544 0 0,'0'0'256'0'0,"0"0"48"0"0,0 0 16 0 0,0 0 0 0 0,0 0-256 0 0,0 7-64 0 0,0 3 0 0 0,0-2 0 0 0,2-2 288 0 0,-2 1 32 0 0,-2 4 16 0 0,2-1 0 0 0,-2 2 80 0 0,2 1 8 0 0,-4 0 8 0 0,4-1 0 0 0,0-4-200 0 0,-2 5-40 0 0,2-2 0 0 0,0 1-9 0 0,-3-2-87 0 0,-1-1-24 0 0,4 3 0 0 0,0-2 0 0 0,-2-2-72 0 0,2-1 0 0 0,-2 4 0 0 0,2-4 0 0 0,0-7 0 0 0,0 5 0 0 0,-2 2 0 0 0,2-7 0 0 0,0 0 0 0 0,0 0-72 0 0,0 0 72 0 0,0 0-104 0 0,0 0-16 0 0,0 0 0 0 0,0 0 1 0 0,0 0-1 0 0,0 0 120 0 0,0 0-96 0 0,2-10 96 0 0,0 6-96 0 0,0-4 96 0 0,2 0 0 0 0,1 1 0 0 0,1 6 0 0 0,-1-6 0 0 0,-1 5 0 0 0,0-1 0 0 0,3-2 0 0 0,-7 5 0 0 0,9 0 0 0 0,-2-2 96 0 0,-1 2-96 0 0,-4 7 88 0 0,4-7-88 0 0,0 0 80 0 0,2 5-80 0 0,-2-2 96 0 0,0 1-33 0 0,-6-4-63 0 0,5 1 96 0 0,-2 5-96 0 0,2-5 0 0 0,1 4 0 0 0,-4 1 0 0 0,-2-6-88 0 0,3 5-7 0 0,-3-5-9 0 0,7 4 0 0 0,-7-4-496 0 0,0 0-96 0 0,0 0-16 0 0</inkml:trace>
  <inkml:trace contextRef="#ctx0" brushRef="#br0" timeOffset="13">29296 10367 3680 0 0,'0'0'160'0'0,"0"0"40"0"0,0 0-200 0 0,0 0 0 0 0,-2-4 0 0 0,-3 0 0 0 0,-1 1 1176 0 0,3 0 192 0 0,3 3 40 0 0,-5-2 0 0 0,-6 2-704 0 0,4-1-136 0 0,7 1-32 0 0,0 0-8 0 0,-7-4-144 0 0,1 3-24 0 0,-1 1-8 0 0,1 0 0 0 0,-1 0-64 0 0,-4 1-24 0 0,3 3 0 0 0,-1-3 0 0 0,5 1-24 0 0,-5-2-8 0 0,0 0 0 0 0,0 3 0 0 0,4-3 32 0 0,-3 0 8 0 0,2 0 0 0 0,1 3 0 0 0,-1-3-17 0 0,6 0 1 0 0,0 0 0 0 0,0 0 0 0 0,-2 3-72 0 0,2-3-24 0 0,0 0 0 0 0,0 0 0 0 0,0 0-160 0 0,0 0 72 0 0,0 0-72 0 0,0 0 0 0 0,0 0 96 0 0,0 0-32 0 0,0 7 0 0 0,0 0-64 0 0,2-1 88 0 0,2 1-88 0 0,-4-3 80 0 0,2 6-80 0 0,1 0 96 0 0,-3 0-32 0 0,2-2-64 0 0,-2 4 96 0 0,0-1-32 0 0,0-3 0 0 0,3 4-64 0 0,-3 5 96 0 0,0-5-96 0 0,-3 0 88 0 0,3 2-88 0 0,0 3 80 0 0,0-4-80 0 0,0-1 80 0 0,0 1-80 0 0,0 0 80 0 0,3 1 80 0 0,-3-3 24 0 0,3 3 0 0 0,-3-5 0 0 0,3 2-184 0 0,-3 1-64 0 0,0-2 0 0 0,0-1 0 0 0,0-1 64 0 0,4 0 96 0 0,-4-8-16 0 0,1 4-8 0 0,-1-4-8 0 0,3 6-64 0 0,3-2 96 0 0,-1-2-32 0 0,-5-2-64 0 0,11 0-128 0 0,0-5 32 0 0,0 0 8 0 0,0 0-232 0 0,2 0-40 0 0,-7 1-16 0 0,7-4-4703 0 0,-3 1-937 0 0</inkml:trace>
  <inkml:trace contextRef="#ctx0" brushRef="#br0" timeOffset="14">30587 10387 3224 0 0,'0'0'288'0'0,"0"0"-288"0"0,0 0 0 0 0,0 2 0 0 0,-5 3 1376 0 0,5-5 216 0 0,0 7 40 0 0,-3-1 16 0 0,0 0-880 0 0,-2 2-168 0 0,5-1-40 0 0,0 0-8 0 0,0 3-96 0 0,-3-1-16 0 0,3-2-8 0 0,3 3 0 0 0,-3-3-176 0 0,2 0-40 0 0,-2 3-8 0 0,3-2 0 0 0,3-2 40 0 0,-1 2 8 0 0,-2 0 0 0 0,0 0 0 0 0,6-4-256 0 0,-4 1 0 0 0,1 0 0 0 0,0-2 0 0 0,-6-3-88 0 0,7 0-40 0 0,5-3 0 0 0,-5 3-8 0 0,-1-1 136 0 0,0-6-80 0 0,2 2 80 0 0,1 0-64 0 0,-1-1-24 0 0,-2-2 0 0 0,-1 1 0 0 0,-2-2 0 0 0,3 3 0 0 0,-4-2 0 0 0,-2 1 0 0 0,0 0 0 0 0,0-3 88 0 0,-2-4 0 0 0,-2 9 0 0 0,2-6 0 0 0,-1 1 0 0 0,-2 2 0 0 0,-1-1 0 0 0,1-1 64 0 0,-4 3-64 0 0,3 2 88 0 0,1-1-88 0 0,-3 0 96 0 0,0 3-24 0 0,-1-1 0 0 0,0 0 0 0 0,0 1 0 0 0,5 0-72 0 0,-4 3 0 0 0,-1 0 0 0 0,9 0 0 0 0,0 0 0 0 0,0 0 0 0 0,-6 3-72 0 0,6-3 72 0 0,0 0-248 0 0,0 0-16 0 0,0 0-8 0 0,-2 7-3568 0 0,2 0-704 0 0</inkml:trace>
  <inkml:trace contextRef="#ctx0" brushRef="#br0" timeOffset="15">25969 10355 5528 0 0,'0'0'240'0'0,"0"0"56"0"0,0 0-232 0 0,0 0-64 0 0,0 0 0 0 0,0 0 0 0 0,0 0 1208 0 0,0 0 232 0 0,0 0 40 0 0,0 0 16 0 0,0 0-1048 0 0,0 0-200 0 0,2 1-48 0 0,4 3-8 0 0,-1-2 176 0 0,2 0 32 0 0,4 1 8 0 0,0 2 0 0 0,-3-2-88 0 0,7-1-8 0 0,-4 1-8 0 0,2 2 0 0 0,1-2-48 0 0,-3 1 0 0 0,5-1-9 0 0,-1 2 1 0 0,-5 0 40 0 0,4-2 16 0 0,1-1 0 0 0,0 5 0 0 0,-2-6-304 0 0,2 4 0 0 0,-1-3 0 0 0,-2 2-64 0 0,0-3 64 0 0,0 3 0 0 0,2-1 0 0 0,-2-1 0 0 0,-4 1 0 0 0,1-2 88 0 0,-2-1-88 0 0,-1 4 96 0 0,3-1-32 0 0,-3-3-64 0 0,-6 0 96 0 0,4 1-32 0 0,0-1-64 0 0,-4 0 0 0 0,0 0 0 0 0,0 0 0 0 0,0 0 96 0 0,0 0 8 0 0,0 0 0 0 0,0 0 0 0 0,0 0-8 0 0,0 0 0 0 0,-8 4 0 0 0,0-2 0 0 0,0 0-32 0 0,3 1-64 0 0,-9 2 88 0 0,9-2-88 0 0,-4 2 72 0 0,1-3-72 0 0,-1 4 0 0 0,1-2 72 0 0,-1 1-72 0 0,-3 0 0 0 0,0 3 0 0 0,3-1 0 0 0,-4-1 0 0 0,2 1 64 0 0,-1-1-64 0 0,0 1 0 0 0,-1 1 0 0 0,2 0 0 0 0,1-4 0 0 0,1 5 0 0 0,-1 1 0 0 0,5-5 0 0 0,-4 4-112 0 0,1-3 40 0 0,5 0-808 0 0,-2-1-160 0 0,1 0-31 0 0</inkml:trace>
  <inkml:trace contextRef="#ctx0" brushRef="#br0" timeOffset="16">29764 10359 5984 0 0,'0'0'536'0'0,"0"0"-432"0"0,0 0-104 0 0,0 0 0 0 0,0 4 1192 0 0,0-4 216 0 0,0 7 48 0 0,0-1 8 0 0,0 1-608 0 0,-1 2-120 0 0,1 0-32 0 0,0-1 0 0 0,1 4-168 0 0,-1 0-40 0 0,0-2-9 0 0,0 2 1 0 0,4 0-56 0 0,-4-1-16 0 0,3 2 0 0 0,-1-4 0 0 0,-2 0-120 0 0,4 1-24 0 0,-2-2-8 0 0,-2-1 0 0 0,2 1-264 0 0,1 0-152 0 0,1-4 24 0 0,-4-4 0 0 0,2 5 32 0 0,-2-5 16 0 0,0 0 0 0 0,0 0 0 0 0,0 0-496 0 0,0 0-96 0 0,0 0-16 0 0,0 0-6287 0 0</inkml:trace>
  <inkml:trace contextRef="#ctx0" brushRef="#br0" timeOffset="17">24192 10507 8752 0 0,'11'0'776'0'0,"-11"0"-616"0"0,-6 2-160 0 0,6-2 0 0 0,0 0 608 0 0,0 0 96 0 0,0 0 24 0 0,0 0 0 0 0,0 0-216 0 0,0 10-32 0 0,0-10-16 0 0,2 8 0 0 0,-4-1-112 0 0,2-7-16 0 0,0 0-8 0 0,0 0 0 0 0,-3 4-48 0 0,3-4-16 0 0,0 0-1 0 0,9 9 1 0 0,-9-9-184 0 0,9 0-80 0 0,-2 0 64 0 0,2 0-64 0 0,3 0 0 0 0,-4-4 0 0 0,1-1 0 0 0,1 1 0 0 0,0-4 0 0 0,-1 1 0 0 0,-5-5 0 0 0,0 6 0 0 0,3-5-104 0 0,-1 2 40 0 0,-4-3 64 0 0,3 0-104 0 0,-10 2 104 0 0,10-3-96 0 0,-5 2 96 0 0,5 2-96 0 0,-10 1 96 0 0,5 2 0 0 0,0-2 0 0 0,0 2 0 0 0,0 1 0 0 0,-5 4 0 0 0,-3 1 0 0 0,5 0 80 0 0,3 0 64 0 0,-8 1 16 0 0,-8 4 0 0 0,9 1 0 0 0,-3 2 80 0 0,1 3 16 0 0,-2 1 8 0 0,2-1 0 0 0,-6 2-40 0 0,8-3-16 0 0,0 2 0 0 0,0 0 0 0 0,-9 1-40 0 0,12 0-8 0 0,6 1 0 0 0,-2-1 0 0 0,0 0-8 0 0,2-3-8 0 0,7-3 0 0 0,3 4 0 0 0,3-6-40 0 0,-1 2-8 0 0,-3-5 0 0 0,5 5 0 0 0,8-6-96 0 0,-7-1 64 0 0,-2 0-64 0 0,6-1 0 0 0,-1-3-648 0 0,1 1-184 0 0,-1 1-32 0 0,-2-4-6583 0 0</inkml:trace>
  <inkml:trace contextRef="#ctx0" brushRef="#br0" timeOffset="18">30721 10389 6448 0 0,'0'0'576'0'0,"0"0"-464"0"0,0 0-112 0 0,0 0 0 0 0,2-2 840 0 0,-2 2 152 0 0,5 0 24 0 0,2-5 8 0 0,-3 5-448 0 0,2 0-80 0 0,-6 0-16 0 0,6 0-8 0 0,2 0-120 0 0,-3 0-16 0 0,-5 0-8 0 0,6 0 0 0 0,0 7-104 0 0,-6-7-16 0 0,5 2-8 0 0,-5-2 0 0 0,0 0-16 0 0,3 4-8 0 0,3 2 0 0 0,-6-6 0 0 0,0 0-176 0 0,0 0 0 0 0,0 5 0 0 0,0-5 0 0 0,0 0-88 0 0,-3 7 0 0 0,3-2 0 0 0,0-5 0 0 0,-6 7 88 0 0,4-2 0 0 0,-1-1 0 0 0,-3 3 0 0 0,6-7 0 0 0,-2 3-64 0 0,-4 3 64 0 0,3-2 0 0 0,0 3-64 0 0,3-7 64 0 0,0 0-64 0 0,-5 1 64 0 0,2 4 0 0 0,3-5-64 0 0,0 0 64 0 0,0 0 0 0 0,0 0 0 0 0,0 0 0 0 0,7 6 0 0 0,-3-2 0 0 0,-1 0 0 0 0,3-3 0 0 0,2-1 0 0 0,-3 3 0 0 0,6-3 0 0 0,-3 6 0 0 0,-1-6 0 0 0,0 1 0 0 0,2 2 0 0 0,1-1 0 0 0,-5 0 0 0 0,-1 1 0 0 0,2 0 0 0 0,-1-1 0 0 0,-5-2 0 0 0,0 0 0 0 0,0 8 0 0 0,4-4 88 0 0,-3 2-88 0 0,-1-6 96 0 0,-5 4 32 0 0,0 3 16 0 0,5-7 0 0 0,0 0 0 0 0,-6 5 48 0 0,2 0 15 0 0,-3 1 1 0 0,3-1 0 0 0,-3-3-112 0 0,1 3-16 0 0,-1 0-8 0 0,-2-3 0 0 0,3 4-72 0 0,-2-6 0 0 0,0 1 0 0 0,2 2 0 0 0,-2-1-168 0 0,5-2-56 0 0,-1 4 0 0 0,-3-4-7 0 0,2 0-1121 0 0,-2 0-224 0 0</inkml:trace>
  <inkml:trace contextRef="#ctx0" brushRef="#br0" timeOffset="19">29591 10387 2760 0 0,'0'0'120'0'0,"0"0"32"0"0,0 0-152 0 0,0 0 0 0 0,0 0 0 0 0,0 0 0 0 0,0 0 1560 0 0,0 0 280 0 0,0 0 56 0 0,-7 0 16 0 0,0 0-1096 0 0,1 0-216 0 0,0 2-48 0 0,1 3-8 0 0,-4 0-168 0 0,1 0-40 0 0,1 4-8 0 0,-2-1 0 0 0,-1 2-184 0 0,3 1-40 0 0,-1-6-8 0 0,-3 9 0 0 0,3-4-96 0 0,-1 0 0 0 0,0 0 0 0 0,5-2 0 0 0,-5 2-64 0 0,2 0-40 0 0,6-2-8 0 0,-5-1 0 0 0,3 1-952 0 0,-1-3-192 0 0</inkml:trace>
  <inkml:trace contextRef="#ctx0" brushRef="#br0" timeOffset="20">30295 10435 6448 0 0,'0'0'576'0'0,"0"0"-464"0"0,0 0-112 0 0,0 0 0 0 0,0 0 944 0 0,0 0 168 0 0,0 0 32 0 0,0 0 8 0 0,0 0-312 0 0,0 0-56 0 0,0 0-16 0 0,0 7 0 0 0,0-2-128 0 0,0 3-24 0 0,0-1-9 0 0,0 2 1 0 0,-3 1-240 0 0,3-5-48 0 0,3 4-16 0 0,-3-1 0 0 0,0-2-104 0 0,0 2-16 0 0,3 0-8 0 0,-2 0 0 0 0,3-4-64 0 0,-4 5-16 0 0,3-5 0 0 0,0-2 0 0 0,3 5-24 0 0,-6-7-8 0 0,0 0 0 0 0,0 0 0 0 0,4 0 16 0 0,3 3 0 0 0,-7-3 0 0 0,8-3 0 0 0,-5 3-16 0 0,3-5-64 0 0,1 3 96 0 0,-3 0-32 0 0,-1-2-64 0 0,1-5 0 0 0,-1 1 0 0 0,2 4 0 0 0,-1-4 0 0 0,0 0 0 0 0,-3 4 0 0 0,2-3 0 0 0,-1 0 0 0 0,2-1 0 0 0,-4-1 0 0 0,0 1 0 0 0,1-3 0 0 0,-1 1 0 0 0,0 0-80 0 0,0 3 80 0 0,4 0-1056 0 0,-4 2-160 0 0,3 0-32 0 0</inkml:trace>
  <inkml:trace contextRef="#ctx0" brushRef="#br0" timeOffset="21">29614 10416 10656 0 0,'0'0'472'0'0,"0"0"96"0"0,0 0-456 0 0,0 0-112 0 0,0 0 0 0 0,0 0 0 0 0,0 0 0 0 0,0 0 0 0 0,0 0 0 0 0,0 0 0 0 0,0 0 0 0 0,0 0 0 0 0,0 0 64 0 0,0 0-64 0 0,9-2 0 0 0,-1 2 0 0 0,-2 0 0 0 0,2 0-4768 0 0</inkml:trace>
  <inkml:trace contextRef="#ctx0" brushRef="#br0" timeOffset="22">30088 10515 6448 0 0,'0'0'288'0'0,"0"0"56"0"0,0 0-280 0 0,0 0-64 0 0,0 0 0 0 0,0 0 0 0 0,0 0 1000 0 0,0 0 184 0 0,0 0 40 0 0,0 0 8 0 0,8 2-568 0 0,-1 0-120 0 0,-3 1-16 0 0,5-3-8 0 0,-3 0-264 0 0,-1 0-48 0 0,0 0-16 0 0,1-3 0 0 0,-6 3-96 0 0,9-2-32 0 0,-1-2 0 0 0,-3 0 0 0 0,-3 0-64 0 0,6-2 0 0 0,-4 2 0 0 0,-1 2 64 0 0,0-6-64 0 0,-3 4 0 0 0,0-3 0 0 0,0 4 0 0 0,1-3 0 0 0,-1 6 0 0 0,-4-4 0 0 0,1-2 64 0 0,3 5 80 0 0,-3-6 16 0 0,-1 5 0 0 0,-6 0 0 0 0,4 2-96 0 0,2 0-64 0 0,-2 0 96 0 0,-3 0-96 0 0,-1 2 264 0 0,1 0-1 0 0,9-2 1 0 0,-3 8 0 0 0,0-2-48 0 0,-1 0-16 0 0,0 1 0 0 0,1 2 0 0 0,2 1-32 0 0,-4-4-8 0 0,5 4 0 0 0,0-2 0 0 0,0 0-32 0 0,5 0-16 0 0,-4-2 0 0 0,6 1 0 0 0,-6 1-24 0 0,2 0-8 0 0,0-4 0 0 0,3 1 0 0 0,2-2-80 0 0,0 1 0 0 0,3-1 0 0 0,1-3 0 0 0,-5 0-112 0 0,5-3-40 0 0,-1 2-8 0 0,1 1 0 0 0,-1-6-960 0 0,-4 5-191 0 0,4-7-33 0 0</inkml:trace>
  <inkml:trace contextRef="#ctx0" brushRef="#br0" timeOffset="23">29969 10455 3224 0 0,'0'0'288'0'0,"0"0"-288"0"0,0 0 0 0 0,0 0 0 0 0,0 0 1760 0 0,0 0 304 0 0,-9 0 56 0 0,6 0 16 0 0,-2 0-1176 0 0,0 7-240 0 0,-2-7-48 0 0,2 4 0 0 0,-1 2-96 0 0,0-4-8 0 0,2 2-8 0 0,0 1-1 0 0,-1-2-159 0 0,3 7-32 0 0,-1-6-8 0 0,-1 6 0 0 0,4-5-224 0 0,0 3-40 0 0,0-2-16 0 0,0-1 0 0 0,4 3-80 0 0,-1-3 0 0 0,-3 1 0 0 0,2 0 0 0 0,3 0-80 0 0,-5-6 80 0 0,0 0-104 0 0,6 2 40 0 0,1 3-176 0 0,-7-5-32 0 0,0 0-8 0 0,5 0 0 0 0,0 2-184 0 0,-5-2-40 0 0,9-2-7 0 0,-9 2-1 0 0,0 0 32 0 0,5-5 0 0 0,0 0 0 0 0,-2 1 0 0 0,-3 4 200 0 0,2-5 48 0 0,3-2 8 0 0,-3-2 0 0 0,-2 6 224 0 0,0-6-72 0 0,0 3 72 0 0,0 0 0 0 0,0 1 0 0 0,0-3 136 0 0,0 4-16 0 0,0 4-8 0 0,0 0 200 0 0,0 0 40 0 0,0 0 0 0 0,0 0 8 0 0,0 0 32 0 0,0 0 8 0 0,0 0 0 0 0,0 0 0 0 0,0 0-104 0 0,0 0-16 0 0,0 0-9 0 0,0 0 1 0 0,0 7-48 0 0,2 0 0 0 0,0-2-8 0 0,-2 5 0 0 0,4-1-128 0 0,-1-1-24 0 0,-1 0-64 0 0,2 0 96 0 0,-2-1-96 0 0,3 0 0 0 0,-1-2 0 0 0,0 0 0 0 0,0 0-184 0 0,1-3-56 0 0,-5-2-16 0 0,6 2-6727 0 0</inkml:trace>
  <inkml:trace contextRef="#ctx0" brushRef="#br0" timeOffset="24">25569 10456 9528 0 0,'0'0'208'0'0,"-2"0"48"0"0,-4 2 0 0 0,6-2 16 0 0,0 0-272 0 0,0 0 0 0 0,0 0 0 0 0,0 0 0 0 0,0 0 312 0 0,8 2 8 0 0,2 1 0 0 0,1-3 0 0 0,4 0-208 0 0,-1 0-40 0 0,0 0-8 0 0,6 0 0 0 0,-1 0-192 0 0,-5 0-48 0 0,6-3-8 0 0</inkml:trace>
  <inkml:trace contextRef="#ctx0" brushRef="#br0" timeOffset="25">27442 10496 10680 0 0,'0'0'232'0'0,"0"0"56"0"0,0 0 0 0 0,0 0 16 0 0,0 0-240 0 0,0 0-64 0 0,7 2 0 0 0,3-2 0 0 0,1 3 136 0 0,2-3 24 0 0,-2 0 0 0 0,2 0 0 0 0,3 0 72 0 0,-2-3 24 0 0,3 1 0 0 0,2-1 0 0 0,-1 0-104 0 0,-1 1-24 0 0,-2-1 0 0 0,2 2 0 0 0,1-5-824 0 0,-3 3-168 0 0,19-9-32 0 0,-14 6 0 0 0</inkml:trace>
  <inkml:trace contextRef="#ctx0" brushRef="#br0" timeOffset="26">23401 10486 3680 0 0,'0'0'160'0'0,"0"-5"40"0"0,0 0-200 0 0,-3 3 0 0 0,3 2 0 0 0,0 0 0 0 0,-2-5 1464 0 0,-1 3 248 0 0,-1-1 48 0 0,-1 0 16 0 0,2 1-880 0 0,-2 2-168 0 0,-1 0-40 0 0,1 2-8 0 0,0 1-392 0 0,-4 0-88 0 0,2-1-8 0 0,1 0-8 0 0,3 1 104 0 0,-3 2 16 0 0,4 2 8 0 0,-4-1 0 0 0,2 3-248 0 0,4-4-64 0 0,0 2 0 0 0,0-2 0 0 0,0-5 0 0 0,4 9 0 0 0,-2-1 0 0 0,4 0 0 0 0,0 0 88 0 0,-1 0-24 0 0,2-1 0 0 0,-3 1 0 0 0,5-3-64 0 0,-2 0 0 0 0,-2 0 0 0 0,0 3 0 0 0,2-4 0 0 0,-2-1 0 0 0,-5-3 0 0 0,7 5 0 0 0,2 2 88 0 0,-9-7-24 0 0,0 0-64 0 0,0 0 96 0 0,0 0-33 0 0,3 5-63 0 0,-3-5 88 0 0,0 0-88 0 0,0 0 72 0 0,0 0-72 0 0,0 0 0 0 0,-3 8 72 0 0,-1-4-8 0 0,-1 4 0 0 0,-3-7 0 0 0,1 3 0 0 0,-2 1-64 0 0,4-5 0 0 0,-3 3 0 0 0,-1-1 0 0 0,-1 1-120 0 0,2-3-64 0 0,-1 0-8 0 0,-3 2-6423 0 0</inkml:trace>
  <inkml:trace contextRef="#ctx0" brushRef="#br0" timeOffset="27">29678 10485 10136 0 0,'3'-2'896'0'0,"1"2"-712"0"0,-4 0-184 0 0,7 0 0 0 0,5 0 288 0 0,-4-2 16 0 0,3-1 8 0 0,-4-1 0 0 0,7 3-176 0 0,-1 1-32 0 0,0 0-8 0 0,0 0 0 0 0,-1-6-32 0 0,0 6-64 0 0,-1-2 88 0 0,-1 2-88 0 0,1-3-208 0 0,0 2-96 0 0</inkml:trace>
  <inkml:trace contextRef="#ctx0" brushRef="#br0" timeOffset="28">23597 10471 10136 0 0,'0'0'448'0'0,"0"0"96"0"0,4-2-440 0 0,-4 2-104 0 0,0-2 0 0 0,0 2 0 0 0,6-3 648 0 0,-6 3 112 0 0,0 0 16 0 0,0 0 8 0 0,0 0-208 0 0,0 0-32 0 0,0 0-16 0 0,0 0 0 0 0,-3 5-121 0 0,3 2-23 0 0,3 1-8 0 0,-1 1 0 0 0,-4 0-312 0 0,2 2-64 0 0,2-3 0 0 0,-2 2 0 0 0,4-3 0 0 0,-4 2 0 0 0,1 3 64 0 0,7-5-64 0 0,-4 3 0 0 0,-1-2 0 0 0,-3-8 0 0 0,0 12 0 0 0,9-6 0 0 0,-5 1-64 0 0,-4-7 64 0 0,0 0-80 0 0,5 7-256 0 0,-5-7-48 0 0,0 0-16 0 0,0 0-4127 0 0,0 0-825 0 0</inkml:trace>
  <inkml:trace contextRef="#ctx0" brushRef="#br0" timeOffset="29">23192 10476 5064 0 0,'0'0'448'0'0,"0"0"-352"0"0,-6 0-96 0 0,6 0 0 0 0,-5-2 1056 0 0,5 2 200 0 0,-4 0 40 0 0,4 0 8 0 0,-6-3-584 0 0,1 3-112 0 0,0 0-32 0 0,-2 3 0 0 0,1-3-168 0 0,0 2-40 0 0,1 1-8 0 0,0-1 0 0 0,5-2-112 0 0,-4 5-24 0 0,1 1-8 0 0,1-1 0 0 0,-5 0-144 0 0,7 0-72 0 0,0 2 80 0 0,4 0-80 0 0,-4-2 0 0 0,0 4 0 0 0,5-1 0 0 0,-2-4 0 0 0,-3-4 96 0 0,5 9-24 0 0,3-3-8 0 0,-1 1 0 0 0,1-2-64 0 0,2 0 0 0 0,-5 0 0 0 0,5-2 0 0 0,-1-2 104 0 0,1 3 56 0 0,0 1 16 0 0,-3-1-1 0 0,3-4-39 0 0,-2 1-8 0 0,-8-1 0 0 0,8 6 0 0 0,1-6-128 0 0,0 1 80 0 0,-9-1-80 0 0,0 0 64 0 0,0 0-64 0 0,0 0 64 0 0,0 0-64 0 0,0 0 64 0 0,-4 7-64 0 0,-1-2 0 0 0,-1-4 0 0 0,2 6 0 0 0,-3-6 0 0 0,-1 2 0 0 0,-4 0 0 0 0,0-1 0 0 0,1-2-160 0 0,1 3 0 0 0,-1-2 0 0 0,1-1 0 0 0,3 4-175 0 0,-2-4-33 0 0,1 0-8 0 0,3 0 0 0 0,-4 0-1096 0 0,2 0-216 0 0</inkml:trace>
  <inkml:trace contextRef="#ctx0" brushRef="#br0" timeOffset="30">22948 10546 7344 0 0,'-6'-8'320'0'0,"6"8"72"0"0,0 0-312 0 0,0 0-80 0 0,-2-4 0 0 0,2 0 0 0 0,0 4 808 0 0,-4-5 152 0 0,2 0 24 0 0,-2 3 8 0 0,2-2-232 0 0,-3 4-48 0 0,1 0-8 0 0,-2 0 0 0 0,0 0-144 0 0,2 6-32 0 0,0-1-8 0 0,-1 4-1 0 0,1-5-167 0 0,-2 4-32 0 0,1-1 0 0 0,4 3-8 0 0,-3-2-224 0 0,4 2-88 0 0,-5-3 64 0 0,5 6-64 0 0,5-5 0 0 0,-1-1 64 0 0,-3-2-64 0 0,4 7 0 0 0,1-4 0 0 0,3-3 0 0 0,-3 0 64 0 0,6-1-64 0 0,-4-1 0 0 0,3 2 0 0 0,1-2 0 0 0,-3-6 0 0 0,3 3 0 0 0,-3-2 0 0 0,1-1-88 0 0,0-2 88 0 0,-4 1 0 0 0,4-3-64 0 0,0 1 64 0 0,-5 0 0 0 0,3-3 0 0 0,-4 3 0 0 0,0-8 0 0 0,-3 9 64 0 0,6-7-64 0 0,-7-1 0 0 0,-4 4 0 0 0,4-2 0 0 0,-3-2 0 0 0,2 1 0 0 0,-7 6 0 0 0,3-5 0 0 0,-2 3 0 0 0,-1-2 0 0 0,-1 5 0 0 0,1 0 0 0 0,-1 3 0 0 0,2-1 0 0 0,-3 3-88 0 0,1 0 88 0 0,1 0-288 0 0,-1 0-16 0 0,1 3 0 0 0,-2-1 0 0 0,3 6-232 0 0,1-4-39 0 0,-2 4-17 0 0,4 0 0 0 0,2 1-32 0 0,2-2-8 0 0,0 2 0 0 0,2 0 0 0 0</inkml:trace>
  <inkml:trace contextRef="#ctx0" brushRef="#br0" timeOffset="31">29610 10493 5528 0 0,'0'0'488'0'0,"0"0"-392"0"0,0 0-96 0 0,0 0 0 0 0,0 0 1088 0 0,0 0 192 0 0,-7 5 32 0 0,5 0 16 0 0,-1 2-568 0 0,-1-2-120 0 0,4 3-16 0 0,-1 3-8 0 0,-2-6-208 0 0,3 3-48 0 0,0-1-8 0 0,3 1 0 0 0,-2 2-88 0 0,-1-4-16 0 0,4 0-8 0 0,1 1 0 0 0,-5-7-160 0 0,5 6-80 0 0,-5-6 80 0 0,2 4-80 0 0,-2-4 0 0 0,4 4 0 0 0,5 0-88 0 0,-5 1 88 0 0,-4-5-952 0 0,0 0-128 0 0</inkml:trace>
  <inkml:trace contextRef="#ctx0" brushRef="#br0" timeOffset="32">22657 10626 5984 0 0,'0'0'536'0'0,"0"0"-432"0"0,0 0-104 0 0,0 0 0 0 0,0-5 1488 0 0,0 5 272 0 0,0 0 64 0 0,0 0 0 0 0,0 0-1144 0 0,0 0-232 0 0,0 0-40 0 0,0 0-16 0 0,0 0-48 0 0,-3 8-16 0 0,3-4-1 0 0,-2 5 1 0 0,-1-2-104 0 0,0 3-16 0 0,3 1-8 0 0,0-1 0 0 0,-3 2-136 0 0,3 0-64 0 0,0 0 64 0 0,3 1-64 0 0,-3-4 72 0 0,0 2-72 0 0,3 2 80 0 0,-3-3-80 0 0,0-3 0 0 0,3 1 0 0 0,-3 0 0 0 0,2 1 0 0 0,-2-6 0 0 0,0-3 0 0 0,0 0 0 0 0,0 0 0 0 0,0 0 0 0 0,0 0 0 0 0,0 0 0 0 0,0 0 0 0 0,0 0 0 0 0,0 0-64 0 0,0 0 64 0 0,0 0-80 0 0,0-7 80 0 0,0-1-80 0 0,0-2 80 0 0,-2 0-80 0 0,2-3 80 0 0,0 3 0 0 0,-3-2 0 0 0,3-1 0 0 0,0 0 0 0 0,3-6 0 0 0,-1 2 0 0 0,-2 1 0 0 0,3-1 0 0 0,0 1 0 0 0,0-1 0 0 0,0 4 64 0 0,0-3-64 0 0,2 2 0 0 0,-1 5 0 0 0,1-1 0 0 0,1-2 64 0 0,-1 4 0 0 0,3 2 0 0 0,2-1 0 0 0,-1 0-64 0 0,-3 6-96 0 0,2-4 32 0 0,1 1 0 0 0,-1 4 64 0 0,1 0 88 0 0,-1 4-24 0 0,2-3 0 0 0,-1 4-64 0 0,-8 2 0 0 0,-1 0 0 0 0,4 3 64 0 0,-4-3-64 0 0,3 7 0 0 0,3-2 0 0 0,-6-1 0 0 0,0 1 0 0 0,-6-2 0 0 0,3 2 0 0 0,-2-4 0 0 0,-4 4-136 0 0,-2 1-48 0 0,2-3-8 0 0,0-3 0 0 0,-2 4-152 0 0,-1-5-32 0 0,-1 2-7 0 0,1 0-1 0 0,4-3-736 0 0,-3-2-160 0 0</inkml:trace>
  <inkml:trace contextRef="#ctx0" brushRef="#br0" timeOffset="33">26649 10498 10136 0 0,'0'0'448'0'0,"0"0"96"0"0,0 0-440 0 0,0 0-104 0 0,0 0 0 0 0,0 0 0 0 0,10 0 352 0 0,-2 0 40 0 0,3 0 16 0 0,5 3 0 0 0,-1-3-136 0 0,1 0-24 0 0,4 2-8 0 0,1 1 0 0 0,-1-3-72 0 0,3 3-8 0 0,1 1-8 0 0,0-3 0 0 0,0-1 64 0 0,1 2 8 0 0,3-2 8 0 0,-2 0 0 0 0,-4 3-104 0 0,5-3-16 0 0,-5 0-8 0 0,1-3 0 0 0,-1 3-104 0 0,3 0 0 0 0,-8 0 64 0 0,3 0-64 0 0,-6 0-168 0 0,1 0-56 0 0,-3-2-16 0 0,-4 2-3848 0 0,-3 0-768 0 0</inkml:trace>
  <inkml:trace contextRef="#ctx0" brushRef="#br0" timeOffset="34">22346 10551 1376 0 0,'0'0'128'0'0,"0"0"-128"0"0,0 0 0 0 0,0 0 0 0 0,0 0 2360 0 0,0 0 448 0 0,0 0 88 0 0,0 0 16 0 0,0 0-1984 0 0,0 0-408 0 0,0 5-72 0 0,-4 1-24 0 0,4-2-88 0 0,0 4-16 0 0,0-3-8 0 0,-2 3 0 0 0,2-3-88 0 0,-3 4-9 0 0,0-2-7 0 0,3-2 0 0 0,0-5-144 0 0,-4 7-64 0 0,4 2 0 0 0,0-9 64 0 0,0 4-64 0 0,0 1 0 0 0,0-5 0 0 0,0 0 0 0 0,0 0 0 0 0,0 0 0 0 0,0 0 0 0 0,0 0 0 0 0,0 0-80 0 0,0 0 80 0 0,0 0-104 0 0,0 0 40 0 0,4-2-8 0 0,2-4 0 0 0,0-3 0 0 0,-1 4 0 0 0,-2-2 72 0 0,0-1 0 0 0,3-1 0 0 0,0 1-64 0 0,-4-2 64 0 0,3 2 0 0 0,1 0 0 0 0,1 3 0 0 0,0-1 0 0 0,-3 5 0 0 0,-1-4 64 0 0,-3 5-64 0 0,8-3 96 0 0,-8 3-24 0 0,0 0 0 0 0,0 0 0 0 0,0 0 0 0 0,0 0 0 0 0,0 0 0 0 0,5 3 0 0 0,3 2-72 0 0,-7 2 80 0 0,-1-2-80 0 0,-1 3 80 0 0,1 0-80 0 0,0-1 0 0 0,-4 0 0 0 0,4 1 64 0 0,-4-3-64 0 0,-1 2 0 0 0,5-2 0 0 0,-2-2 0 0 0,-1 2-96 0 0,0 3 96 0 0,3-8-96 0 0,0 0 96 0 0,0 0-160 0 0,0 0 24 0 0,0 0 8 0 0,0 0 0 0 0,0 0 32 0 0,0 0 1 0 0,0 0 7 0 0,8-8 0 0 0,1 3 88 0 0,1 2 0 0 0,-4-2 0 0 0,2-2 0 0 0,-3 2 128 0 0,4-4 31 0 0,-1 1 17 0 0,3 0 0 0 0,-5 0 80 0 0,4 1 8 0 0,-1-2 8 0 0,0 5 0 0 0,-5-1-48 0 0,-4 5 0 0 0,7-4-8 0 0,-7 4 0 0 0,0 0-80 0 0,9 0-8 0 0,-9 0-8 0 0,0 0 0 0 0,5 4-120 0 0,2 1 72 0 0,-7-1-72 0 0,1 5 64 0 0,-1-2-64 0 0,0 1 0 0 0,0 2 0 0 0,0-3 0 0 0,0 6-80 0 0,0-5-32 0 0,0-1-8 0 0,0 6 0 0 0,0-6-432 0 0,0-1-88 0 0,0 3-24 0 0,4-2-6279 0 0</inkml:trace>
  <inkml:trace contextRef="#ctx0" brushRef="#br0" timeOffset="35">26404 10547 1376 0 0,'0'0'128'0'0,"0"0"-128"0"0,0-1 0 0 0,0 1 0 0 0,0 0 1632 0 0,0 0 296 0 0,0 0 64 0 0,0 0 16 0 0,0-3-992 0 0,0 3-200 0 0,0 0-40 0 0,-2 0-8 0 0,-3 0-208 0 0,5 0-48 0 0,0 0 0 0 0,-1 0-8 0 0,-5 0-160 0 0,0 3-32 0 0,0-2-8 0 0,-2 5 0 0 0,-1-4-144 0 0,-2 7-24 0 0,2-2-8 0 0,-2 0 0 0 0,-3-2-64 0 0,0 4-64 0 0,1-3 95 0 0,-1 5-95 0 0,-5 1 64 0 0,6-3-64 0 0,0-5 0 0 0,2 4 0 0 0,-1 4 0 0 0,1-6 0 0 0,3 0 0 0 0,2-4 0 0 0,-3 3-159 0 0,4-2 23 0 0,-2 2 0 0 0,7-5-4184 0 0,0 0-840 0 0</inkml:trace>
  <inkml:trace contextRef="#ctx0" brushRef="#br0" timeOffset="36">27703 10570 3224 0 0,'0'0'288'0'0,"0"0"-288"0"0,0 0 0 0 0,0 0 0 0 0,0 0 1776 0 0,0 0 304 0 0,0 0 56 0 0,0 0 8 0 0,10 0-1376 0 0,-3-2-288 0 0,6 2-48 0 0,-2 0-16 0 0,4 0-168 0 0,2 2-40 0 0,-3-2-8 0 0,3 0 0 0 0,4 0-88 0 0,-3 0-16 0 0,-5 2-8 0 0,5 1 0 0 0,1-3-88 0 0,-3 2 0 0 0,2-2 0 0 0,-2 0 64 0 0,-2 0-64 0 0,2-2 0 0 0,0 2 0 0 0,-2 0-88 0 0,1 0-64 0 0,-6 0-8 0 0,3-3-8 0 0,0 3-5648 0 0</inkml:trace>
  <inkml:trace contextRef="#ctx0" brushRef="#br0" timeOffset="37">26824 10783 6912 0 0,'0'0'304'0'0,"0"5"64"0"0,0-5-296 0 0,1 7-72 0 0,7 2 0 0 0,-5-2 0 0 0,2-2 568 0 0,-1 3 96 0 0,-4-8 16 0 0,5 5 8 0 0,-5-5-208 0 0,6 8-48 0 0,-4-2-8 0 0,-2-6 0 0 0,7 5-200 0 0,-7-5-32 0 0,0 0-16 0 0,0 0 0 0 0,0 0 144 0 0,0 0 32 0 0,0 0 8 0 0,0 0 0 0 0,0 0-168 0 0,0 0-40 0 0,0 0-8 0 0,0 0 0 0 0,4-5 96 0 0,1-1 16 0 0,2-2 8 0 0,-7 3 0 0 0,4-6-144 0 0,-4 2-32 0 0,0 0-8 0 0,0 0 0 0 0,0-4-16 0 0,-4 1-64 0 0,2-2 96 0 0,-3 1-33 0 0,5 0 65 0 0,-5 3 0 0 0,2-1 8 0 0,-2 2 0 0 0,5-4 24 0 0,-3 1 0 0 0,-2-1 0 0 0,2 2 0 0 0,3 2-96 0 0,0 2-64 0 0,3 2 96 0 0,0-2-96 0 0,2 2 144 0 0,3 0-24 0 0,2-3-8 0 0,1 5 0 0 0,-2 1-112 0 0,6-1-104 0 0,-4 0 16 0 0,5 1 8 0 0,-1-1 80 0 0,-1 0 0 0 0,5 3 0 0 0,-5-2 0 0 0,0 2 0 0 0,1 0 0 0 0,2 0 0 0 0,-4-2 0 0 0,2 2 0 0 0,-1 0-104 0 0,2 0 8 0 0,-5 0 8 0 0,-2 0-272 0 0,2 0-56 0 0,-2 0-16 0 0,0 0-6199 0 0</inkml:trace>
  <inkml:trace contextRef="#ctx0" brushRef="#br0" timeOffset="38">27781 10663 5984 0 0,'0'0'536'0'0,"0"0"-432"0"0,0 0-104 0 0,9 2 0 0 0,-1-2 1008 0 0,1 0 176 0 0,1 2 40 0 0,1 1 8 0 0,-2-3-776 0 0,2 2-152 0 0,-2-2-32 0 0,0 0-8 0 0,0 0 96 0 0,-1 3 24 0 0,-3-3 0 0 0,4 3 0 0 0,1-1-128 0 0,-5 3-32 0 0,0-2 0 0 0,-1 2 0 0 0,-3 1 0 0 0,4-1 0 0 0,-5-5 0 0 0,0 4 0 0 0,-5 4-224 0 0,5 0 0 0 0,-5 2 0 0 0,0-2 0 0 0,-4-1 0 0 0,2 2 0 0 0,-3-6 0 0 0,-1 6 0 0 0,2-1 0 0 0,0-3 0 0 0,0-2 0 0 0,1 1 0 0 0,5-1 0 0 0,1 3 0 0 0,-2-1 0 0 0,4-5 0 0 0,0 0 80 0 0,0 0-8 0 0,0 0 0 0 0,9 2 0 0 0,2 1 24 0 0,1-1 0 0 0,0-4-1 0 0,1 2 1 0 0,2-3-96 0 0,-1 3 0 0 0,0-2 0 0 0,5-3 0 0 0,-5 1-351 0 0,3-1-97 0 0,-3 1-8 0 0,4-4-8 0 0</inkml:trace>
  <inkml:trace contextRef="#ctx0" brushRef="#br0" timeOffset="39">27070 10717 3224 0 0,'0'0'288'0'0,"0"0"-288"0"0,6 0 0 0 0,0 0 0 0 0,-6 0 1248 0 0,5 0 200 0 0,4 0 40 0 0,0 0 8 0 0,-2 2-864 0 0,3 1-176 0 0,-1-3-32 0 0,-1 0-8 0 0,1 3-64 0 0,0 1-8 0 0,-1-4-8 0 0,-1 6 0 0 0,-2-3 40 0 0,0 2 8 0 0,1 0 0 0 0,-1 1 0 0 0,-5-6-232 0 0,0 5-48 0 0,0 3-8 0 0,-2-1 0 0 0,-1 0-96 0 0,1 1 64 0 0,-4-3-64 0 0,-1 2 0 0 0,2 2 88 0 0,-4-5-88 0 0,3 2 96 0 0,-3 3-96 0 0,1-5 0 0 0,-1 1 0 0 0,1 1 0 0 0,1-1 0 0 0,2-3 136 0 0,0 1-24 0 0,1-3-8 0 0,4 0 0 0 0,0 0 0 0 0,0 0 0 0 0,0 0 0 0 0,0 0 0 0 0,0 0 32 0 0,7 2 8 0 0,0 0 0 0 0,8 2 0 0 0,-3-4-144 0 0,2-4 0 0 0,5 2 0 0 0,-5 0 0 0 0,-1-1-192 0 0,-1-3-88 0 0,3 5-16 0 0,-3-5-5888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11T18:24:23.108"/>
    </inkml:context>
    <inkml:brush xml:id="br0">
      <inkml:brushProperty name="width" value="0.05" units="cm"/>
      <inkml:brushProperty name="height" value="0.05" units="cm"/>
      <inkml:brushProperty name="color" value="#333333"/>
      <inkml:brushProperty name="fitToCurve" value="1"/>
    </inkml:brush>
  </inkml:definitions>
  <inkml:trace contextRef="#ctx0" brushRef="#br0">14430 11147 4144 0 0,'0'0'368'0'0,"0"0"-296"0"0,0 0-72 0 0,0 0 0 0 0,0 0 768 0 0,0 0 144 0 0,0 0 24 0 0,0 0 8 0 0,0 0-136 0 0,0 0-24 0 0,0 0-8 0 0,0 0 0 0 0,0 0-296 0 0,0 0-64 0 0,0 0-16 0 0,0 0 0 0 0,0 8-112 0 0,0 1-32 0 0,0 1 0 0 0,0 1 0 0 0,0 3-160 0 0,2 1-32 0 0,2-2 0 0 0,-1 3-64 0 0,-3 1 80 0 0,0-3-80 0 0,0 0 64 0 0,0 2-64 0 0,-3-1 0 0 0,3-2 64 0 0,0 0-64 0 0,3-1 0 0 0,-3 0 0 0 0,0 2 0 0 0,0-6 0 0 0,0 3 0 0 0,0-6 0 0 0,3 4 0 0 0,-3-4-72 0 0,4 4 72 0 0,-4-9-328 0 0,0 0-16 0 0,0 0 0 0 0,0 0-3272 0 0,0 0-648 0 0</inkml:trace>
  <inkml:trace contextRef="#ctx0" brushRef="#br0" timeOffset="1">14517 11199 9384 0 0,'0'0'200'0'0,"0"0"48"0"0,0 0 8 0 0,0-1 16 0 0,0 1-272 0 0,0 0 0 0 0,0 0 0 0 0,0 0 0 0 0,3-7 496 0 0,-3 7 48 0 0,0 0 0 0 0,0 0 8 0 0,0 0-72 0 0,0 0-24 0 0,0 0 0 0 0,0 0 0 0 0,0 10-72 0 0,4 3-24 0 0,-4-2 0 0 0,3 3 0 0 0,-6 0-296 0 0,3 0-64 0 0,0-4 0 0 0,0 7 0 0 0,0-7 64 0 0,0 5 24 0 0,3-2 0 0 0,-3 0 0 0 0,2 1-88 0 0,2-2 0 0 0,-8-4 0 0 0,4-8 0 0 0,4 12 0 0 0,-4-1 64 0 0,-4-3-64 0 0,4-8 64 0 0,0 0-64 0 0,4 11 0 0 0,-4-11 0 0 0,3 10 0 0 0,-3-10-104 0 0,0 0 8 0 0,0 0 8 0 0,0 0 0 0 0,2 9-560 0 0,-2-9-120 0 0,0 0-16 0 0,0 0-8 0 0</inkml:trace>
  <inkml:trace contextRef="#ctx0" brushRef="#br0" timeOffset="2">14321 11383 5064 0 0,'0'0'448'0'0,"0"0"-352"0"0,0 0-96 0 0,0 0 0 0 0,0 0 832 0 0,0 0 160 0 0,0 0 24 0 0,0 0 8 0 0,0 0-400 0 0,0 0-80 0 0,9-4-8 0 0,0 4-8 0 0,-2 0-144 0 0,-1 4-32 0 0,-1-3-8 0 0,2 5 0 0 0,-2 0-96 0 0,6 3-24 0 0,-2-5 0 0 0,-3 5 0 0 0,0-2-224 0 0,3 2 64 0 0,-2 0-64 0 0,2 2 0 0 0,0-3 128 0 0,1 1 0 0 0,-3-4 0 0 0,2 3 0 0 0,-3-2-24 0 0,3 2 0 0 0,0-6 0 0 0,0 5 0 0 0,-6-1 88 0 0,5-5 8 0 0,-6 3 8 0 0,7-4 0 0 0,1 2-112 0 0,-4-2-32 0 0,0-2 0 0 0,5-2 0 0 0,-2 3 64 0 0,0-2 16 0 0,-7-7-1 0 0,9 5 1 0 0,-6 0 144 0 0,1-4 24 0 0,0 1 8 0 0,0 0 0 0 0,-3 0-320 0 0,2 3 0 0 0,-2-4 0 0 0,3 0 0 0 0,-6-1 0 0 0,0 4 0 0 0,1-3 0 0 0,-1 2 0 0 0,0-2-104 0 0,0 0 16 0 0,3 2 8 0 0,-3-1 0 0 0,0 1-384 0 0,0 2-80 0 0,0-1-7 0 0</inkml:trace>
  <inkml:trace contextRef="#ctx0" brushRef="#br0" timeOffset="3">16488 12302 7368 0 0,'0'0'320'0'0,"0"0"80"0"0,0 0-320 0 0,-3 5-80 0 0,3-3 0 0 0,-3 3 0 0 0,2 0 984 0 0,-1 2 176 0 0,2 4 40 0 0,0-2 8 0 0,-3 4-656 0 0,3-1-128 0 0,0 2-24 0 0,0 1-8 0 0,0 3 16 0 0,0 2 0 0 0,-2-4 0 0 0,2 5 0 0 0,0-1-17 0 0,0 0 1 0 0,0-1 0 0 0,0 0 0 0 0,0 0-136 0 0,0-5-32 0 0,2 1-8 0 0,-2-1 0 0 0,5-1-120 0 0,-4-1-32 0 0,2-3 0 0 0,-2 0 0 0 0,1-3 16 0 0,-2-1 0 0 0,1-2 0 0 0,-1-3 0 0 0,0 0 96 0 0,0 0 16 0 0,0 0 8 0 0,0 0 0 0 0,2-5-32 0 0,1-1-8 0 0,-6-2 0 0 0,3-2 0 0 0,-2-1-160 0 0,2-2 72 0 0,-1-2-72 0 0,-1 0 0 0 0,1-4 88 0 0,-2 2-88 0 0,2-6 80 0 0,-4 3-80 0 0,1-3 64 0 0,0 1-64 0 0,3-1 0 0 0,-1-1 0 0 0,1 1 0 0 0,-1 0 0 0 0,0 2 0 0 0,2-1 0 0 0,-3 2 0 0 0,3 1 0 0 0,0 2 0 0 0,0 1 0 0 0,3 3 0 0 0,1 2-80 0 0,-3 1 80 0 0,1 4-64 0 0,-1-1 64 0 0,3 0 0 0 0,0 3 0 0 0,1 0 0 0 0,-1 3 0 0 0,2-3 0 0 0,2 2 0 0 0,-2 0 0 0 0,1 4 0 0 0,0 0 0 0 0,1-2 0 0 0,3 4 0 0 0,-3 0 0 0 0,2-2-64 0 0,0 4 64 0 0,-2-2 0 0 0,2 3 0 0 0,-2-1-80 0 0,0-1 80 0 0,0 1 0 0 0,-1 3-328 0 0,-3-3-16 0 0,4 2 0 0 0,-3 0-4935 0 0,1 0-985 0 0</inkml:trace>
  <inkml:trace contextRef="#ctx0" brushRef="#br0" timeOffset="4">14950 12234 13016 0 0,'-12'-7'576'0'0,"5"6"120"0"0,0-2-560 0 0,-2 3-136 0 0,2 0 0 0 0,-4 3 0 0 0,0-2 192 0 0,1 2 0 0 0,1 0 8 0 0,1 4 0 0 0,-4 2 104 0 0,1 1 16 0 0,1 2 8 0 0,-2 3-1 0 0,-1 1 57 0 0,2 3 16 0 0,-1 1 0 0 0,1 3 0 0 0,1 0-40 0 0,1 0-8 0 0,0 2 0 0 0,1 1 0 0 0,2-3-120 0 0,2 0-24 0 0,1 0-8 0 0,1-1 0 0 0,2-1-40 0 0,3-2 0 0 0,1-4-8 0 0,1 1 0 0 0,1-3-64 0 0,1 0-16 0 0,1-3 0 0 0,3 0 0 0 0,0-2-8 0 0,1-3-64 0 0,0 2 96 0 0,2-4-32 0 0,4 0-64 0 0,-2-3-72 0 0,-3-1 72 0 0,4-1-104 0 0,4-1-160 0 0,-2-4-32 0 0,-7 2-8 0 0,3-2 0 0 0,-1 1-1256 0 0,2-1-248 0 0</inkml:trace>
  <inkml:trace contextRef="#ctx0" brushRef="#br0" timeOffset="5">16795 12269 1376 0 0,'0'-7'128'0'0,"2"5"-128"0"0,-2-1 0 0 0,0-2 0 0 0,0 2 2544 0 0,-2-1 488 0 0,2 1 96 0 0,2 2 16 0 0,-2 1-2096 0 0,0 0-424 0 0,0 0-80 0 0,0 0-24 0 0,0 0-137 0 0,0 0-31 0 0,-2 6-8 0 0,1 1 0 0 0,1 3-40 0 0,-1 1-8 0 0,-2 1 0 0 0,1 1 0 0 0,2 1 8 0 0,-1 2 0 0 0,1 1 0 0 0,-2-2 0 0 0,0 4-232 0 0,2-3-72 0 0,-1 3 0 0 0,1-1 0 0 0,-2-1 104 0 0,2 1-32 0 0,2-3-8 0 0,-1 0 0 0 0,1 2-64 0 0,-2-2 0 0 0,2 1 0 0 0,-1-4 0 0 0,-1 3 0 0 0,2-4 0 0 0,1 0 0 0 0,-2-2 64 0 0,0 1-64 0 0,1 0 0 0 0,-2-5 0 0 0,1 2 0 0 0,-1-1-312 0 0,3-3 0 0 0,-2 1 0 0 0,-1-4 0 0 0,4 3-968 0 0,2 0-191 0 0,5-3-33 0 0,-2-3-16 0 0</inkml:trace>
  <inkml:trace contextRef="#ctx0" brushRef="#br0" timeOffset="6">12683 12309 7832 0 0,'0'-2'696'0'0,"0"-3"-560"0"0,-2 0-136 0 0,4 3 0 0 0,-2-1 440 0 0,0 3 56 0 0,0 0 16 0 0,0 0 0 0 0,0 0 120 0 0,0 0 24 0 0,0 0 8 0 0,0 0 0 0 0,0 5-216 0 0,2 0-32 0 0,-2 3-16 0 0,2 2 0 0 0,-4 2-80 0 0,2 1-24 0 0,0 2 0 0 0,0 2 0 0 0,0-1-296 0 0,0 3 0 0 0,0 0 0 0 0,0 0 0 0 0,0 1 0 0 0,0 1 64 0 0,0-1-64 0 0,0 0 0 0 0,0 0 0 0 0,0 1 0 0 0,0-4 0 0 0,0 1 0 0 0,2-3 0 0 0,-2-1 0 0 0,0 0 0 0 0,5-3 0 0 0,-5 2 0 0 0,2-5 0 0 0,1-1 0 0 0,-1-1 0 0 0,-1 0 0 0 0,2-4 0 0 0,0-2 0 0 0,-3 0 0 0 0,0 0 0 0 0,5-1 64 0 0,0-2-64 0 0,3-2 0 0 0,-4 0 80 0 0,1-2-16 0 0,1-1-64 0 0,-1-1 95 0 0,1-3 9 0 0,-3 1 0 0 0,3 0 0 0 0,-3-1 0 0 0,1-3 24 0 0,0 3 0 0 0,-2-4 0 0 0,2 1 0 0 0,-2 1-16 0 0,0 1 0 0 0,2-4 0 0 0,-2 3 0 0 0,2 2-112 0 0,1 1 88 0 0,-3 0-88 0 0,2 1 80 0 0,2 1-80 0 0,-5 4 0 0 0,1 2 0 0 0,2-1 0 0 0,-1 2 0 0 0,-3 2 0 0 0,0 0 0 0 0,2 3 0 0 0,3 0 0 0 0,-1 2 0 0 0,-3 3 0 0 0,1 1 0 0 0,-1 1-72 0 0,3 0 72 0 0,0 2 0 0 0,-3 3 0 0 0,1 0 0 0 0,2 0 0 0 0,-1 3 0 0 0,0-1 0 0 0,1 0 0 0 0,-2-3 0 0 0,1 3 0 0 0,4-2 0 0 0,-4-1-64 0 0,0-1 64 0 0,1-1 0 0 0,1-1 0 0 0,-3-5 0 0 0,4 1 0 0 0,-2-3 0 0 0,2 0 0 0 0,-3-2 0 0 0,2-2 0 0 0,0-4 64 0 0,-1 1-64 0 0,1-3 168 0 0,2-3-8 0 0,-3 1-8 0 0,3-5 0 0 0,-1 1 112 0 0,0-3 24 0 0,0 0 8 0 0,-2-3 0 0 0,2 2 40 0 0,-3-3 8 0 0,3-1 0 0 0,-3 1 0 0 0,1-3-64 0 0,-4 2-16 0 0,2-4 0 0 0,-1 2 0 0 0,1-3-136 0 0,-2 2-24 0 0,0 1-8 0 0,-2 0 0 0 0,2 2-96 0 0,2 2 0 0 0,-2 0 0 0 0,0 6 0 0 0,2 1 0 0 0,-2 3 0 0 0,1 2-72 0 0,-1 1 72 0 0,-1 2-80 0 0,1 3 80 0 0,0 0-80 0 0,0 0 80 0 0,0 5-352 0 0,0 0-16 0 0,1 4-8 0 0,-1 1 0 0 0,5 0-672 0 0,-4 1-136 0 0,-1 4-24 0 0,1-3-5895 0 0</inkml:trace>
  <inkml:trace contextRef="#ctx0" brushRef="#br0" timeOffset="7">13617 12349 12528 0 0,'0'0'272'0'0,"0"0"56"0"0,0 0 16 0 0,0 4 8 0 0,2 3-280 0 0,-1-1-72 0 0,1 3 0 0 0,-2 1 0 0 0,2 2 72 0 0,-1 2 0 0 0,2 1 0 0 0,-1 0 0 0 0,-1 0 216 0 0,1 3 32 0 0,-2-3 16 0 0,1 1 0 0 0,-1 1 80 0 0,2 0 24 0 0,-2 1-1 0 0,4-3 1 0 0,-2 0-224 0 0,-1 0-48 0 0,1-2-8 0 0,1-1 0 0 0,-3-2-160 0 0,2-1 0 0 0,-2-3 0 0 0,0 0 0 0 0,0 1 0 0 0,0-5 0 0 0,0-2 0 0 0,0 0 0 0 0,0 0-240 0 0,0 0-56 0 0,0 0-16 0 0,0 0 0 0 0,-2 0 152 0 0,-1-5 32 0 0,3 0 9 0 0,0 0-1 0 0,0-3 56 0 0,0 1 64 0 0,0-2-104 0 0,0 0 40 0 0,3 2 64 0 0,-3-1 88 0 0,0-2-24 0 0,5 2 0 0 0,-5 3 56 0 0,5 0 7 0 0,-2 0 1 0 0,1 1 0 0 0,2 3-64 0 0,-2 1-64 0 0,-1 0 88 0 0,1 1-88 0 0,1 2 320 0 0,1 1 16 0 0,-1 1 0 0 0,-2 1 0 0 0,1-1-168 0 0,1 0-32 0 0,2 0-8 0 0,1 3 0 0 0,-4-1-48 0 0,2 1-16 0 0,1-3 0 0 0,-1 2 0 0 0,0-1-64 0 0,0 0 0 0 0,-1 0 0 0 0,0-1 0 0 0,2 2 0 0 0,-2-2 0 0 0,3-3 0 0 0,-3 1 0 0 0,0 0-896 0 0,-2 1-200 0 0,1-3-39 0 0,-1 1-9 0 0</inkml:trace>
  <inkml:trace contextRef="#ctx0" brushRef="#br0" timeOffset="8">17499 12388 7832 0 0,'0'0'344'0'0,"0"0"72"0"0,0 0-328 0 0,0 0-88 0 0,0 0 0 0 0,0 0 0 0 0,0 0 1472 0 0,0 0 272 0 0,2 0 56 0 0,4 1 16 0 0,-6-1-1432 0 0,5 1-280 0 0,1 2-104 0 0,-3-1 72 0 0,3 0-72 0 0,-1 1 0 0 0,1-2 0 0 0,-2 3 64 0 0,3-1-224 0 0,-2 0-56 0 0,1-2-8 0 0</inkml:trace>
  <inkml:trace contextRef="#ctx0" brushRef="#br0" timeOffset="9">16879 12393 14712 0 0,'0'0'320'0'0,"0"0"72"0"0,0 0 16 0 0,0 0 8 0 0,0 0-336 0 0,0 0-80 0 0,0 5 0 0 0,2-3 0 0 0,-2 3 0 0 0,3-1 0 0 0,-1 2 0 0 0,2-3-88 0 0,-1 1-24 0 0,1 2-8 0 0,1-1 0 0 0,0 0 0 0 0,2-1-680 0 0,-2 2-144 0 0</inkml:trace>
  <inkml:trace contextRef="#ctx0" brushRef="#br0" timeOffset="10">13845 12414 13560 0 0,'0'0'296'0'0,"0"0"64"0"0,0 0 16 0 0,0 0 8 0 0,0 0-312 0 0,0 0-72 0 0,0 0 0 0 0,-5 2 0 0 0,4-1 352 0 0,-5 2 48 0 0,1-1 16 0 0,-3 4-1 0 0,2-1-31 0 0,-1 1-8 0 0,-2 2 0 0 0,-2 3 0 0 0,1 0-232 0 0,-1 0-48 0 0,1 2 0 0 0,-2 1-8 0 0,1-1-192 0 0,-3 2-40 0 0,2-3-8 0 0,0 0-7135 0 0</inkml:trace>
  <inkml:trace contextRef="#ctx0" brushRef="#br0" timeOffset="11">15241 12439 12816 0 0,'0'0'280'0'0,"0"0"56"0"0,-6-1 16 0 0,6 1 8 0 0,6 0-288 0 0,-6 0-72 0 0,0 0 0 0 0,0 0 0 0 0,0 0 64 0 0,0 0 0 0 0,0 0 0 0 0,0 0 0 0 0,-2 4-64 0 0,4-1 0 0 0,3 3 0 0 0,-2-4 64 0 0,-3 3-64 0 0,6-2-88 0 0,0 1 24 0 0,4 0 0 0 0,-3 1-1056 0 0,-2-1-200 0 0,6 6-48 0 0,-3-2-8 0 0</inkml:trace>
  <inkml:trace contextRef="#ctx0" brushRef="#br0" timeOffset="12">17692 12530 11600 0 0,'0'0'256'0'0,"2"5"48"0"0,0 2 16 0 0,1-2 8 0 0,2 2-264 0 0,-2 2-64 0 0,-1-2 0 0 0,0-1 0 0 0,1 4 416 0 0,-2-2 72 0 0,1-2 16 0 0,-2 2 0 0 0,-2-1 72 0 0,2-2 24 0 0,-1 2-1 0 0,-2-2 1 0 0,3 0-80 0 0,0-5-8 0 0,-2 2-8 0 0,0 1 0 0 0,2-3-256 0 0,-3 4-56 0 0,3-4 0 0 0,0 0-8 0 0,-5 0-184 0 0,2 0 0 0 0,-1-4 0 0 0,1 3 0 0 0,1-3 0 0 0,1-1 0 0 0,-3 0 0 0 0,3-3 0 0 0,-2 1 0 0 0,3-3-96 0 0,3 0 16 0 0,-3-2 0 0 0,1-1 80 0 0,3 3 112 0 0,-1-4-24 0 0,0 2-8 0 0,3 0-80 0 0,0 1 0 0 0,-1-1 0 0 0,0 4 0 0 0,0 0 0 0 0,3 0 0 0 0,-2 2 0 0 0,1 0 0 0 0,-1 1 64 0 0,0 1 0 0 0,0 4 0 0 0,-1-4 0 0 0,3 2-64 0 0,-6 2 0 0 0,4 2 0 0 0,-3 0 0 0 0,0 0 0 0 0,2 0 0 0 0,-1 1 0 0 0,-2 1 64 0 0,0 2-64 0 0,0-2 0 0 0,0 2 0 0 0,0 3 64 0 0,-2-1-64 0 0,0-1 0 0 0,0 1 0 0 0,2 2 0 0 0,-2-1 0 0 0,0 0 0 0 0,3 2 0 0 0,-2-5 0 0 0,1 4 0 0 0,0-1 0 0 0,2-2-72 0 0,-1-1 72 0 0,0 1-80 0 0,3-4 16 0 0,-2 2 0 0 0,1-1 0 0 0,-1 0-312 0 0,5-3-56 0 0,0-1-16 0 0,-3 0-4631 0 0,1-1-929 0 0</inkml:trace>
  <inkml:trace contextRef="#ctx0" brushRef="#br0" timeOffset="13">17259 12527 11520 0 0,'-2'-3'1024'0'0,"2"-3"-824"0"0,0-2-200 0 0,-2 0 0 0 0,2 1 704 0 0,2-2 96 0 0,1 3 16 0 0,-1 0 8 0 0,2-1-289 0 0,-1 3-55 0 0,3-1-16 0 0,0 2 0 0 0,3-3-152 0 0,-1 6-32 0 0,0-1-8 0 0,0 1 0 0 0,5 0 0 0 0,-4 0 0 0 0,-3 0 0 0 0,3 1 0 0 0,-1-1-112 0 0,5 3-32 0 0,-5 0 0 0 0,2 2 0 0 0,0-1-128 0 0,-1 3 64 0 0,0-1-64 0 0,-3 0 0 0 0,1 2 64 0 0,0 0-64 0 0,-2 0 0 0 0,1 3 0 0 0,-3-2 0 0 0,-1 0 0 0 0,0 1 0 0 0,-2 2 0 0 0,0-6 0 0 0,-4 4 0 0 0,1-2 0 0 0,0 1 0 0 0,-3-3-64 0 0,-3 0 64 0 0,2-1 0 0 0,-3 1-72 0 0,-3-5 72 0 0,2 3-80 0 0,1 0 80 0 0,-1-2-80 0 0,1 0-96 0 0,-1 0-16 0 0,2-2-8 0 0,-3 0 0 0 0,2 0-88 0 0,2 0-8 0 0,-1 0-8 0 0,3-2 0 0 0,-1 0-120 0 0,4 1-24 0 0,-1 0-8 0 0,4 1-4183 0 0,0 0-833 0 0</inkml:trace>
  <inkml:trace contextRef="#ctx0" brushRef="#br0" timeOffset="14">17102 12630 13184 0 0,'-2'2'584'0'0,"2"-2"120"0"0,2 6-560 0 0,-2 0-144 0 0,2 2 0 0 0,-1 1 0 0 0,2 1 72 0 0,0 1-8 0 0,-3 0-64 0 0,2 1 96 0 0,-2 1 320 0 0,0 2 64 0 0,0-3 16 0 0,0 0-1 0 0,0 0 41 0 0,-2 2 8 0 0,2-1 0 0 0,0 0 0 0 0,2 1-200 0 0,-2-2-40 0 0,-2 0-8 0 0,2 0 0 0 0,0-3-200 0 0,-2 0-32 0 0,2-1-64 0 0,0 0 88 0 0,0-1-24 0 0,0-2-64 0 0,-1-1 96 0 0,1-4-32 0 0,0 0-64 0 0,0 0 80 0 0,0 0-80 0 0,0 0 80 0 0,0 0-16 0 0,-3-4 0 0 0,2-3 0 0 0,-1 0 0 0 0,0-2 160 0 0,2-1 32 0 0,0-2 8 0 0,-5-1 0 0 0,3-2-264 0 0,0-3-152 0 0,1 0 24 0 0,1 0 0 0 0,0-4 64 0 0,1-1 64 0 0,-2 2-96 0 0,1-2 96 0 0,3-4-136 0 0,-1 4 24 0 0,3 0 8 0 0,-5 1 0 0 0,4 2 40 0 0,0 0 64 0 0,-1 3-104 0 0,0 4 40 0 0,1 0 64 0 0,0 1-64 0 0,1 1 64 0 0,1 1-64 0 0,-2 2 64 0 0,2 2 0 0 0,-2 2 0 0 0,4 0 0 0 0,-3 1 0 0 0,1 3 0 0 0,0-2 0 0 0,2 4 0 0 0,-2 1 0 0 0,0 1 0 0 0,0 1 0 0 0,-1 0 0 0 0,1 1 0 0 0,-1 2 0 0 0,1 1 0 0 0,-2 0 0 0 0,-1 2 0 0 0,1 0 0 0 0,-3-1 0 0 0,-1-2-64 0 0,0 1 64 0 0,-1 1 0 0 0,-1 1 0 0 0,0-2 0 0 0,-3-1-64 0 0,2-2 64 0 0,-3 3-64 0 0,0-5 64 0 0,-1 3 0 0 0,-1-5-80 0 0,-2 1 80 0 0,3 1 0 0 0,-2-3-248 0 0,1 1 8 0 0,-3-1 0 0 0,1-1 0 0 0,3 0-208 0 0,0-1-32 0 0,0 1-16 0 0,0 0 0 0 0,3 0-176 0 0,-1 0-31 0 0,5 0-1 0 0,0 0-8 0 0</inkml:trace>
  <inkml:trace contextRef="#ctx0" brushRef="#br0" timeOffset="15">15051 12505 7832 0 0,'-12'-2'344'0'0,"12"2"72"0"0,0 0-328 0 0,0 0-88 0 0,-5 2 0 0 0,1 0 0 0 0,0-2 1168 0 0,1 1 216 0 0,-1 2 48 0 0,-1 2 8 0 0,-1-2-648 0 0,4 0-128 0 0,-1 2-24 0 0,1 2-9 0 0,-3-2-103 0 0,3 2-16 0 0,2 0-8 0 0,0 3 0 0 0,0-1-208 0 0,2 0-40 0 0,-1-1 0 0 0,3 0-8 0 0,1-1-104 0 0,1 1-16 0 0,-3 0-8 0 0,1-1 0 0 0,5 1-48 0 0,-3-4-8 0 0,2 3 0 0 0,-3-3 0 0 0,3-1-64 0 0,0-1 80 0 0,2 1-80 0 0,-3-3 80 0 0,-2 0-80 0 0,5-1 0 0 0,0-3 0 0 0,-1 1 0 0 0,-3-1 0 0 0,0 0 0 0 0,3-2 0 0 0,2 0 0 0 0,-3-2 0 0 0,-4 1 0 0 0,2-4 0 0 0,0 2 0 0 0,2 0 0 0 0,-4-2 0 0 0,-7 1 0 0 0,2-2 0 0 0,1 0 64 0 0,-2 5-64 0 0,-5-5 64 0 0,0 1-64 0 0,-1 2 64 0 0,2 0-64 0 0,-2 0 0 0 0,-2 3 64 0 0,-3-2-64 0 0,5 3 0 0 0,0 1 0 0 0,-1 1 0 0 0,-3 0 0 0 0,2 1 0 0 0,3 2 0 0 0,0 2 0 0 0,2 1-96 0 0,-2 0 24 0 0,0 1 0 0 0,4 1 0 0 0,3 1-88 0 0,0 2-24 0 0,-4-1 0 0 0,4 0 0 0 0,4 2-592 0 0,-1-2-120 0 0,-1 1-32 0 0,3-2-3863 0 0,0 2-777 0 0</inkml:trace>
  <inkml:trace contextRef="#ctx0" brushRef="#br0" timeOffset="16">16442 12503 12896 0 0,'0'0'1152'0'0,"0"0"-928"0"0,0 0-224 0 0,0 0 0 0 0,0 0 496 0 0,5 3 48 0 0,2-2 16 0 0,0 0-1 0 0,0 1-463 0 0,3 1-96 0 0,0-3 0 0 0,3-3 0 0 0,-1 3 0 0 0,1-3 0 0 0,1 3 64 0 0,0-2-64 0 0,3-2 0 0 0,-2 1 64 0 0,0 1-64 0 0,2-2 0 0 0,-4-1-168 0 0,1 2-71 0 0,1-1-17 0 0,-2 0-4040 0 0,-1 0-816 0 0</inkml:trace>
  <inkml:trace contextRef="#ctx0" brushRef="#br0" timeOffset="17">17542 12493 11056 0 0,'2'-6'984'0'0,"-2"3"-792"0"0,0 0-192 0 0,0-1 0 0 0,0 4 816 0 0,0 0 120 0 0,5-2 24 0 0,-4 0 8 0 0,-1 2-480 0 0,0 0-97 0 0,0 0-15 0 0,0 0-8 0 0,0 0 16 0 0,1 3 0 0 0,2 2 0 0 0,-1 1 0 0 0,-2 2-88 0 0,2 2-8 0 0,-2 0-8 0 0,0 3 0 0 0,-2-3-120 0 0,2 5-32 0 0,0-3 0 0 0,-2-1 0 0 0,2 2-128 0 0,0-1 0 0 0,0-2 0 0 0,0-1 0 0 0,0-1 0 0 0,2 0 0 0 0,-2-2 0 0 0,0-1 0 0 0,0-5-128 0 0,0 0-64 0 0,0 0 0 0 0,0 0-8 0 0,0 0-1000 0 0,0 0-200 0 0,0 0-39 0 0,2-8-1 0 0</inkml:trace>
  <inkml:trace contextRef="#ctx0" brushRef="#br0" timeOffset="18">18075 12483 12528 0 0,'0'0'552'0'0,"0"0"120"0"0,0 0-544 0 0,0 0-128 0 0,-5 0 0 0 0,2 0 0 0 0,-1 1 216 0 0,1 1 8 0 0,-2 2 8 0 0,0 1 0 0 0,0-1 136 0 0,3 1 24 0 0,-4 0 8 0 0,-1 2 0 0 0,4 1 15 0 0,-1 1 1 0 0,-2-2 0 0 0,4 3 0 0 0,-1-3-168 0 0,2 4-32 0 0,1-4-8 0 0,0 3 0 0 0,1-3-144 0 0,2 0-64 0 0,-1 0 0 0 0,4-2 64 0 0,-4-1-64 0 0,1 0 0 0 0,2 0 0 0 0,-1-2 0 0 0,3-2-200 0 0,-2 0 16 0 0,0-1 8 0 0,-1 0 0 0 0,4-4-144 0 0,-4 1-32 0 0,2 0-8 0 0,-3-1 0 0 0,2-1 200 0 0,-1-2 48 0 0,0 0 8 0 0,-3 0 1 0 0,1 1 103 0 0,0-1 79 0 0,2-2-15 0 0,-4 2 0 0 0,0 0 152 0 0,0 1 24 0 0,0-1 8 0 0,1 2 0 0 0,-1 0 32 0 0,0 3 8 0 0,2-1 0 0 0,-2 4 0 0 0,0 0-56 0 0,0 0-8 0 0,0 0 0 0 0,0 0 0 0 0,0 0-56 0 0,2 5-8 0 0,-2 3-8 0 0,4-1 0 0 0,-3 2-24 0 0,0 4 0 0 0,2 1 0 0 0,-2-1 0 0 0,1 3-8 0 0,0 2-8 0 0,1 0 0 0 0,-1 0 0 0 0,-2 3-16 0 0,2 0-8 0 0,3 0 0 0 0,-2 1 0 0 0,-1 1 32 0 0,1 2 8 0 0,2-2 0 0 0,-4-2 0 0 0,2 1-128 0 0,0-2 0 0 0,-3-1-72 0 0,-3 0 72 0 0,3-3 0 0 0,-3-3 120 0 0,0-1-16 0 0,-5-1 0 0 0,2-1 16 0 0,-3-2 0 0 0,0-3 0 0 0,-1 1 0 0 0,-3-5 168 0 0,1-1 32 0 0,-1-1 0 0 0,0 1 8 0 0,0-6-208 0 0,-3 1-48 0 0,0 0-8 0 0,1-3 0 0 0,-3-1-720 0 0,1-3-144 0 0,-1 0-32 0 0,-2 0-8095 0 0</inkml:trace>
  <inkml:trace contextRef="#ctx0" brushRef="#br0" timeOffset="19">13084 12620 10136 0 0,'0'0'896'0'0,"0"0"-712"0"0,0 0-184 0 0,3 4 0 0 0,1-3-184 0 0,-1 1-72 0 0,3-1-8 0 0,-3 1-8 0 0,3 0 656 0 0,-1-2 136 0 0,0 0 24 0 0,1 0 8 0 0,-2 0-144 0 0,1 0-32 0 0,0 0-8 0 0,1-2 0 0 0,1 0-144 0 0,-1 1-32 0 0,1-2-8 0 0,-1-1 0 0 0,0 0-80 0 0,0 0-8 0 0,2-1-8 0 0,0 0 0 0 0,-3-2-88 0 0,-3 1 0 0 0,4 0 0 0 0,-2-2 0 0 0,0 0 96 0 0,-3 0 48 0 0,0 0 16 0 0,-1-2 0 0 0,-1 4-48 0 0,1-1-8 0 0,-1-1 0 0 0,-3 1 0 0 0,2 2 32 0 0,-1 0 8 0 0,-2 2 0 0 0,0-1-1 0 0,3 2 41 0 0,-6 1 8 0 0,4 1 0 0 0,-4 1 0 0 0,0 1 24 0 0,2 2 8 0 0,-1 1 0 0 0,-3 1 0 0 0,5 2-104 0 0,-5 0-24 0 0,2 1 0 0 0,-2 2 0 0 0,5 1-96 0 0,-2-1 64 0 0,4 2-64 0 0,-1-2 0 0 0,2 2 72 0 0,-1-4-72 0 0,1 2 64 0 0,4 0-64 0 0,-1-2 64 0 0,3 1-64 0 0,0-1 0 0 0,-1-1 64 0 0,3 0-64 0 0,0-4 0 0 0,1 3 0 0 0,2-3 64 0 0,-1 0-64 0 0,3-1 0 0 0,0-1 0 0 0,-1 0 0 0 0,1 0-96 0 0,1-2-32 0 0,0 0 0 0 0,2-2-8 0 0,-2 2-304 0 0,-2-2-56 0 0,1 1-16 0 0,1 0 0 0 0,2-4-903 0 0,0 1-185 0 0</inkml:trace>
  <inkml:trace contextRef="#ctx0" brushRef="#br0" timeOffset="20">15371 12592 10512 0 0,'-5'3'224'0'0,"5"-3"56"0"0,2 4 8 0 0,1-1 8 0 0,-1-1-232 0 0,0 2-64 0 0,-2 1 0 0 0,2-2 0 0 0,2 0 536 0 0,1 1 96 0 0,-7-2 16 0 0,2-2 8 0 0,3 3-104 0 0,-3 1-16 0 0,0-4-8 0 0,-1 3 0 0 0,1-3-57 0 0,0 0-15 0 0,0 0 0 0 0,0 0 0 0 0,-5 0-280 0 0,5 0-56 0 0,0 0-16 0 0,0 0 0 0 0,0 0-40 0 0,0 0-64 0 0,0 0 88 0 0,3-3-88 0 0,-1-4 0 0 0,-1 2 0 0 0,-1 1 0 0 0,2 0 0 0 0,2-4 0 0 0,0 3 0 0 0,-4-2 0 0 0,5-2 0 0 0,0 0 0 0 0,0 1 104 0 0,0 1-32 0 0,0-2-8 0 0,-1 1 192 0 0,3 2 40 0 0,0-2 8 0 0,-2 4 0 0 0,-3-4 0 0 0,2 3 0 0 0,2 2 0 0 0,1 0 0 0 0,-2 2-64 0 0,3 1-16 0 0,-1 1 0 0 0,0 1 0 0 0,2-1-48 0 0,-3 2-16 0 0,-1 2 0 0 0,1 3 0 0 0,-1-1-160 0 0,1 1 64 0 0,-3 3-64 0 0,0-2 0 0 0,-1 3 0 0 0,2-2 64 0 0,-2 2-64 0 0,0-3 0 0 0,-2 1 64 0 0,1-3-64 0 0,0 2 64 0 0,4 1-64 0 0,-3-2-832 0 0,0-1-192 0 0,1 1-48 0 0,-1-3-7151 0 0</inkml:trace>
  <inkml:trace contextRef="#ctx0" brushRef="#br0" timeOffset="21">16918 12508 2304 0 0,'-2'0'200'0'0,"0"0"-200"0"0,1-1 0 0 0,-1 0 0 0 0,-1-1 2408 0 0,3 2 440 0 0,-1 0 96 0 0,1 0 8 0 0,0 0-2176 0 0,0 0-432 0 0,0 0-88 0 0,0 5-24 0 0,0 1 224 0 0,-1-1 48 0 0,1 4 7 0 0,0-2 1 0 0,0 1-56 0 0,0 1-8 0 0,1 1 0 0 0,-1 1 0 0 0,1 0-192 0 0,2 0-48 0 0,-1-2-8 0 0,-1 1 0 0 0,1 0-120 0 0,0-2-80 0 0,-1 0 96 0 0,0-1-96 0 0,2-1 64 0 0,-1 0-64 0 0,1-1 0 0 0,-1 0 0 0 0,2-4-120 0 0,-4-1-72 0 0,0 0-24 0 0,3 0-5047 0 0,0-3-1009 0 0</inkml:trace>
  <inkml:trace contextRef="#ctx0" brushRef="#br0" timeOffset="22">15247 12541 13040 0 0,'-3'-4'576'0'0,"1"2"128"0"0,0 1-568 0 0,2 1-136 0 0,4-4 0 0 0,-4 4 0 0 0,-4-2 320 0 0,4 2 32 0 0,0 0 0 0 0,0 0 8 0 0,0 0 128 0 0,0 0 23 0 0,0 0 9 0 0,5 1 0 0 0,-1 4-336 0 0,0-2-72 0 0,-3 3-16 0 0,1 4 0 0 0,2 0 56 0 0,0 0 8 0 0,-8 1 0 0 0,4 0 0 0 0,4-2-160 0 0,-3 2 0 0 0,0 0 0 0 0,-1-3 0 0 0,0 2 224 0 0,0-1 24 0 0,4-1 0 0 0,-4 0 0 0 0,0-3-248 0 0,2 3 64 0 0,2-4-64 0 0,-2-1 0 0 0,-2-3-184 0 0,0 0-56 0 0,0 0-16 0 0,5 3-4935 0 0,0-3-993 0 0</inkml:trace>
  <inkml:trace contextRef="#ctx0" brushRef="#br0" timeOffset="23">13425 12575 5528 0 0,'0'0'240'0'0,"0"-1"56"0"0,0 1-232 0 0,-2-1-64 0 0,-3-3 0 0 0,1 3 0 0 0,0-1 1424 0 0,2 0 272 0 0,-4 2 64 0 0,-1 0 0 0 0,1 2-864 0 0,1 0-168 0 0,0-1-40 0 0,0 4-8 0 0,0 0-272 0 0,0 1-57 0 0,-1 0-15 0 0,0-1 0 0 0,1 2-112 0 0,2 1-32 0 0,0-1 0 0 0,3 0 0 0 0,-3 2-96 0 0,3-4-16 0 0,0 5-8 0 0,3-3 0 0 0,0-2-72 0 0,0 2 64 0 0,1-2-64 0 0,-3-1 64 0 0,5 1-64 0 0,0-2 0 0 0,0 0 0 0 0,-1 1 0 0 0,2-3 0 0 0,0 0-128 0 0,-1-1 32 0 0,1 0 8 0 0,0 0-224 0 0,-2-2-40 0 0,2-2-16 0 0,-2 1 0 0 0,0 0-31 0 0,-1-2-9 0 0,0 1 0 0 0,0-1 0 0 0,0-3 280 0 0,-1 2 64 0 0,0-4 64 0 0,-1 4-104 0 0,-1-2 104 0 0,1-1 64 0 0,0-1 0 0 0,-2 2-64 0 0,1-1 200 0 0,-1 1-8 0 0,0 1-8 0 0,3 1 0 0 0,-1-1 64 0 0,-2 3 8 0 0,0 0 7 0 0,1 2 1 0 0,-1 2-24 0 0,0 0-8 0 0,0 0 0 0 0,0 0 0 0 0,0 0-96 0 0,0 2-16 0 0,3 4-8 0 0,1-1 0 0 0,-2 1-112 0 0,-1 4 0 0 0,2-3 64 0 0,-3 4-64 0 0,5-3 0 0 0,-4 0 0 0 0,2 3 0 0 0,-1-3 0 0 0,2 3 0 0 0,0-4 0 0 0,-1 0 0 0 0,3 1 0 0 0,-5-2-192 0 0,4 0-64 0 0,-2-1-16 0 0,2 0-6751 0 0</inkml:trace>
  <inkml:trace contextRef="#ctx0" brushRef="#br0" timeOffset="24">17280 12579 3224 0 0,'0'0'288'0'0,"0"0"-288"0"0,0 0 0 0 0,0 0 0 0 0,0 0 2176 0 0,0 0 384 0 0,0 0 80 0 0,2 4 16 0 0,2-1-1904 0 0,-3 4-376 0 0,-1-1-80 0 0,2 2-8 0 0,-1 1 64 0 0,1 0 8 0 0,-2 3 8 0 0,0 1-1 0 0,0 0 25 0 0,2 2 8 0 0,-2 0 0 0 0,0-2 0 0 0,3 5-168 0 0,-2-6-32 0 0,-1 3-8 0 0,2-1 0 0 0,-2-1-56 0 0,1 0-8 0 0,0-3-8 0 0,2 3 0 0 0,-2-2 8 0 0,2-2 8 0 0,-3 1 0 0 0,0-3 0 0 0,0 1-136 0 0,2-3 0 0 0,-2-1 0 0 0,0-4 0 0 0,0 4 0 0 0,0-4 0 0 0,0 0 0 0 0,0 0 0 0 0,0 0-192 0 0,0 0-48 0 0,0-4-8 0 0,0-2 0 0 0,0-2-976 0 0,-2-2-200 0 0,-2 0-39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11T18:24:30.093"/>
    </inkml:context>
    <inkml:brush xml:id="br0">
      <inkml:brushProperty name="width" value="0.05" units="cm"/>
      <inkml:brushProperty name="height" value="0.05" units="cm"/>
      <inkml:brushProperty name="color" value="#0070C0"/>
      <inkml:brushProperty name="fitToCurve" value="1"/>
    </inkml:brush>
  </inkml:definitions>
  <inkml:trace contextRef="#ctx0" brushRef="#br0">26823 12278 12584 0 0,'-3'-12'552'0'0,"3"7"120"0"0,0 2-536 0 0,3-1-136 0 0,-3 4 0 0 0,0-5 0 0 0,0 2 296 0 0,0 3 32 0 0,0 0 8 0 0,0 0 0 0 0,0 0 88 0 0,0 0 24 0 0,0 0-1 0 0,0 0 1 0 0,0 8-136 0 0,-3 4-24 0 0,-2 1-8 0 0,5 3 0 0 0,-4 2-144 0 0,1 2-24 0 0,1 0-8 0 0,-1 1 0 0 0,-1 3-40 0 0,2-3 0 0 0,-1 1-64 0 0,3-1 96 0 0,0-2-96 0 0,0 3 88 0 0,0-5-88 0 0,3 2 80 0 0,-1-5-80 0 0,5 3 0 0 0,-2-5 0 0 0,-1-2 0 0 0,1 1-248 0 0,-1 0-64 0 0,4-4-8 0 0,-5 0-6975 0 0</inkml:trace>
  <inkml:trace contextRef="#ctx0" brushRef="#br0" timeOffset="1">22073 12329 9648 0 0,'0'0'424'0'0,"0"0"88"0"0,0 0-408 0 0,0 0-104 0 0,0 0 0 0 0,0 0 0 0 0,0 0 168 0 0,0 7 16 0 0,0-2 0 0 0,0 4 0 0 0,-2 2 152 0 0,2 2 32 0 0,-3-3 8 0 0,-1 2 0 0 0,4 0-64 0 0,-2 4-16 0 0,0-4 0 0 0,2 4 0 0 0,0-3-96 0 0,-4 0-16 0 0,4 3-8 0 0,0-3 0 0 0,0-1-56 0 0,0 1-16 0 0,0-5 0 0 0,-2-1 0 0 0,2 5 0 0 0,-3-6 0 0 0,3 2 0 0 0,-3-1 0 0 0,3-7-24 0 0,0 6-8 0 0,0-6 0 0 0,0 0 0 0 0,0 0 24 0 0,0 0 0 0 0,0 0 0 0 0,0 0 0 0 0,0 0-96 0 0,-4-2 80 0 0,3-2-80 0 0,-3-3 79 0 0,4-1-79 0 0,-2 2 0 0 0,-2-7 0 0 0,1 2 64 0 0,3-2-64 0 0,-2 3 0 0 0,2-4 0 0 0,0 1 0 0 0,0-2 0 0 0,-4 1 0 0 0,4-2 0 0 0,4 0 0 0 0,-4-1 88 0 0,2 0 0 0 0,-2 4 0 0 0,7-7 0 0 0,-5 4-88 0 0,2 4 80 0 0,1-2-80 0 0,-2-2 80 0 0,2 5-80 0 0,1 2 0 0 0,0 0 0 0 0,3 1 64 0 0,-1 7-64 0 0,1-5 0 0 0,-3 6 0 0 0,3 0 0 0 0,0 2 0 0 0,-4 2 0 0 0,5-3-72 0 0,-2 6 72 0 0,-3-2 0 0 0,4 3 0 0 0,-1-3 0 0 0,-1 2 0 0 0,-2 1 0 0 0,4 2 0 0 0,-1-3 0 0 0,0 3 0 0 0,-4 2 0 0 0,-1-1 0 0 0,3 2 0 0 0,-6-1 0 0 0,2 0-104 0 0,-2 1 32 0 0,0-1 8 0 0,0-2 0 0 0,-6 2-112 0 0,1 3-15 0 0,1-6-9 0 0,-4 1 0 0 0,0 1-16 0 0,-1-1 0 0 0,-3-3 0 0 0,4 2 0 0 0,-5-2-144 0 0,5-2-32 0 0,-3 3-8 0 0,2-3-3376 0 0,-5-2-680 0 0</inkml:trace>
  <inkml:trace contextRef="#ctx0" brushRef="#br0" timeOffset="2">26108 12274 13848 0 0,'0'0'304'0'0,"0"0"64"0"0,0 0 16 0 0,0 0 0 0 0,0 0-304 0 0,0 0-80 0 0,0 8 0 0 0,0 3 0 0 0,0-4 256 0 0,0 4 32 0 0,0 2 0 0 0,-2 1 7 0 0,-3 1 17 0 0,5 1 0 0 0,-5 1 0 0 0,4-1 0 0 0,-3 2-88 0 0,1 3-24 0 0,0-4 0 0 0,3 6 0 0 0,0-7-136 0 0,0 1-64 0 0,0 0 0 0 0,0-2 64 0 0,0-4-64 0 0,3 2 0 0 0,-3-4 0 0 0,0 3 0 0 0,3-6-208 0 0,1 2-56 0 0,-3 1-16 0 0,-1-9-4543 0 0,0 0-905 0 0</inkml:trace>
  <inkml:trace contextRef="#ctx0" brushRef="#br0" timeOffset="3">25112 12278 10680 0 0,'0'0'472'0'0,"0"0"104"0"0,0 0-464 0 0,0 0-112 0 0,0 0 0 0 0,0 0 0 0 0,0 0 408 0 0,0 0 56 0 0,0 0 16 0 0,2 4 0 0 0,0 1-160 0 0,5 3-24 0 0,-7 0-8 0 0,2 0 0 0 0,-2 4 64 0 0,0 1 0 0 0,0 0 8 0 0,0 1 0 0 0,-2 3-169 0 0,-2-2-31 0 0,4 3 0 0 0,0 0-8 0 0,-3-3-56 0 0,3 3-16 0 0,0-1 0 0 0,-2-3 0 0 0,2 1 72 0 0,0 1 8 0 0,-2-6 8 0 0,2 3 0 0 0,2-3-168 0 0,-2 1 0 0 0,0-5 0 0 0,0 3 64 0 0,0-3-64 0 0,0-6 0 0 0,0 0 0 0 0,2 6 0 0 0,-2-6-416 0 0,0 0-96 0 0,0 0-24 0 0,0 0-6135 0 0</inkml:trace>
  <inkml:trace contextRef="#ctx0" brushRef="#br0" timeOffset="4">24570 12287 6912 0 0,'12'-2'608'0'0,"-12"2"-480"0"0,0 0-128 0 0,0 0 0 0 0,0 0 864 0 0,0 0 144 0 0,0 0 32 0 0,0 0 8 0 0,0 0-432 0 0,0 0-80 0 0,0 8-24 0 0,0 2 0 0 0,-8 0-288 0 0,8 2-56 0 0,3 4-8 0 0,-3-1-8 0 0,-7 2 168 0 0,7-2 32 0 0,0-1 0 0 0,4 2 8 0 0,1 2-360 0 0,-5 0 0 0 0,-5-3 0 0 0,5 1 0 0 0,12-1 0 0 0,-11-1 0 0 0,-6-2 0 0 0,-3 1 0 0 0,2-3 0 0 0,3 0 0 0 0,3-3 0 0 0,0 3 0 0 0,0-10 104 0 0,0 0-24 0 0,0 0-8 0 0,-2 3 0 0 0,-8 0-72 0 0,10-3 0 0 0,0 0 0 0 0,0 0 0 0 0,0-3 0 0 0,0 0 128 0 0,4-7-17 0 0,2 3-7 0 0,-4 0 64 0 0,1-2 16 0 0,-6-1 0 0 0,8 0 0 0 0,7 1-8 0 0,-3 1 0 0 0,-9-1 0 0 0,8 5 0 0 0,4-2-176 0 0,0 0 0 0 0,-4 0 0 0 0,0 2 0 0 0,2 2 0 0 0,-1 1 0 0 0,2 1 0 0 0,1 0 0 0 0,-4 1 0 0 0,4 1-104 0 0,-2 2 8 0 0,2 2 8 0 0,-3 0 88 0 0,-1 2 0 0 0,-2-3 0 0 0,3 4 0 0 0,-3 1 0 0 0,0-3 64 0 0,-2 3-64 0 0,-4 0 0 0 0,5 1 0 0 0,-5-4 0 0 0,0 0 0 0 0,-3 4 0 0 0,1-3 0 0 0,-2 3 0 0 0,-2-7 0 0 0,0 5-64 0 0,-3-5 64 0 0,2 2 0 0 0,-2-2-72 0 0,-3 2 72 0 0,-5-4-128 0 0,2 0 0 0 0,2-2 8 0 0,4 0 0 0 0,-6 0-8 0 0,1-2 0 0 0,-1 2 0 0 0,6-2 0 0 0,4 2-159 0 0,-2-6-33 0 0,-5 4 0 0 0,7 0-3904 0 0,5 2-784 0 0</inkml:trace>
  <inkml:trace contextRef="#ctx0" brushRef="#br0" timeOffset="5">23562 12307 14424 0 0,'-7'-7'640'0'0,"7"7"128"0"0,0 0-608 0 0,0 0-160 0 0,0 0 0 0 0,0 0 0 0 0,0 0 160 0 0,0 0 8 0 0,3 5-1 0 0,1 2 1 0 0,-8 3 160 0 0,4 1 32 0 0,0 1 8 0 0,0 5 0 0 0,-6-2 16 0 0,4-1 8 0 0,-2 7 0 0 0,2-2 0 0 0,2-5-216 0 0,0 5-48 0 0,-3-2 0 0 0,3 0-8 0 0,3 0-120 0 0,-3-2 0 0 0,0 3 64 0 0,0-2-64 0 0,6-1 0 0 0,-4-4-96 0 0,1-2 24 0 0,0-1 0 0 0,1 0-432 0 0,-2-1-80 0 0,7-2-24 0 0</inkml:trace>
  <inkml:trace contextRef="#ctx0" brushRef="#br0" timeOffset="6">27532 12325 12464 0 0,'0'0'552'0'0,"0"0"120"0"0,0 0-544 0 0,0 0-128 0 0,0 0 0 0 0,0 0 0 0 0,0 0-96 0 0,0 0-56 0 0,2 6-8 0 0,2 1 0 0 0,-4-7 56 0 0,2 8 8 0 0,3-1 0 0 0,-1 1-5096 0 0</inkml:trace>
  <inkml:trace contextRef="#ctx0" brushRef="#br0" timeOffset="7">27996 12381 10592 0 0,'0'0'944'0'0,"0"0"-752"0"0,0 0-192 0 0,0 0 0 0 0,0 0 704 0 0,0 0 112 0 0,0 0 16 0 0,0 0 8 0 0,9 0-680 0 0,-9 0-160 0 0,6 0 0 0 0,-6 0 0 0 0,6 4 0 0 0,3-1 0 0 0,-1 2-88 0 0,-3 0-5920 0 0</inkml:trace>
  <inkml:trace contextRef="#ctx0" brushRef="#br0" timeOffset="8">23243 12389 9216 0 0,'0'0'408'0'0,"0"0"80"0"0,0 0-392 0 0,0 0-96 0 0,0 0 0 0 0,0 0 0 0 0,0 0 880 0 0,0 0 152 0 0,2 7 32 0 0,3 0 8 0 0,-5 1-528 0 0,1 0-112 0 0,-1 3-16 0 0,0-5-8 0 0,0 5 63 0 0,4-1 9 0 0,-4 3 8 0 0,2-2 0 0 0,-2 2-232 0 0,0-1-40 0 0,0 1-16 0 0,0-2 0 0 0,0-2-104 0 0,0 3-32 0 0,0-4 0 0 0,0 4 0 0 0,-2-3-64 0 0,2 0 0 0 0,0-1 0 0 0,0-8 0 0 0,0 4 0 0 0,0-4 0 0 0,0 0 0 0 0,0 0 0 0 0,0 0 0 0 0,0 0-88 0 0,0 0 24 0 0,0 0 0 0 0,0 0-56 0 0,0 0-8 0 0,0 0 0 0 0,0 0 0 0 0,7-3 128 0 0,1 2-72 0 0,-2-4 72 0 0,-1-1-64 0 0,1-2 64 0 0,2 3 0 0 0,-5-3 0 0 0,6 2 0 0 0,-6 1 0 0 0,3 2 0 0 0,2-6 0 0 0,0 6 88 0 0,-1-1-88 0 0,-1 4 0 0 0,1-4 0 0 0,2 4 0 0 0,0-1 64 0 0,-1 1 0 0 0,-8 0 0 0 0,11 1 0 0 0,-3 3-64 0 0,3 0 0 0 0,-6-1 0 0 0,4 2 0 0 0,-4 2 0 0 0,2 2 0 0 0,-2-4 0 0 0,2 0 0 0 0,-6 6 0 0 0,3-6 0 0 0,0 3 0 0 0,-4-1 64 0 0,0 0-64 0 0,0 3 0 0 0,0-10 0 0 0,0 3 0 0 0,-8 7 0 0 0,4-4 0 0 0,0 0 0 0 0,-4-5 0 0 0,-5 1 0 0 0,3-2-136 0 0,-1 4 32 0 0,-4-4 8 0 0,-2 0-192 0 0,0 0-40 0 0,-4 0-8 0 0,4 0 0 0 0,2-4-88 0 0,1 4-23 0 0,-1-2-1 0 0,4 2 0 0 0,-1-5-72 0 0,4 3-24 0 0,-6-4 0 0 0,14 6 0 0 0</inkml:trace>
  <inkml:trace contextRef="#ctx0" brushRef="#br0" timeOffset="9">23046 12527 12960 0 0,'0'0'576'0'0,"0"0"112"0"0,0 0-552 0 0,0 0-136 0 0,0 0 0 0 0,0 0 0 0 0,0 0 336 0 0,0 0 40 0 0,0 0 8 0 0,0 0 0 0 0,0 0 112 0 0,0 0 23 0 0,-1 5 9 0 0,-3 3 0 0 0,4 0-112 0 0,-3-1-32 0 0,3 2 0 0 0,0 0 0 0 0,-4 3-208 0 0,4-5-48 0 0,0 0 0 0 0,4 1-8 0 0,-4 0-120 0 0,3-1 88 0 0,-3-2-88 0 0,4 3 80 0 0,-3-2-80 0 0,2 1 0 0 0,1-1 0 0 0,-4-6 0 0 0,0 0-96 0 0,0 0-32 0 0,0 0 0 0 0,0 0-8 0 0,0 0-432 0 0,0 0-80 0 0,0 0-24 0 0,0 0-4167 0 0,0 0-841 0 0</inkml:trace>
  <inkml:trace contextRef="#ctx0" brushRef="#br0" timeOffset="10">22954 12390 10248 0 0,'0'0'448'0'0,"0"0"104"0"0,0 0-440 0 0,0 0-112 0 0,0 0 0 0 0,0 0 0 0 0,5-1 0 0 0,-5 1 0 0 0,0 0 0 0 0,0 0 0 0 0,0 0-208 0 0,0 0-16 0 0,0 0 0 0 0,0 0-4080 0 0</inkml:trace>
  <inkml:trace contextRef="#ctx0" brushRef="#br0" timeOffset="11">25958 12433 11544 0 0,'0'0'512'0'0,"0"0"104"0"0,0 0-488 0 0,0 0-128 0 0,0 0 0 0 0,0 0 0 0 0,4 6 0 0 0,4-1 0 0 0,-3-4-96 0 0,0 5 96 0 0,4-3 0 0 0,1-1 0 0 0,0 0 0 0 0,1 4 0 0 0,4-1 0 0 0,0-4 0 0 0,0 3 0 0 0,-1-2 0 0 0,-4 3-144 0 0,5-5 24 0 0,-3 0 8 0 0,-1 3 0 0 0,1-3 24 0 0,-2 3 8 0 0,-3-3 0 0 0,3 0 0 0 0,-2 0 0 0 0,0-3 0 0 0,-1 3 0 0 0,-7 0 0 0 0,5-3 80 0 0,-5 3 0 0 0,0 0 0 0 0,0 0 0 0 0,5-1 120 0 0,2-5 64 0 0,-7 2 8 0 0,0 4 8 0 0,0 0 232 0 0,0 0 48 0 0,0 0 0 0 0,0 0 8 0 0,0 0-56 0 0,0 0-16 0 0,0 0 0 0 0,0 0 0 0 0,0 0-144 0 0,0 0-32 0 0,0 0-9 0 0,0 11 1 0 0,0-3-40 0 0,-4 3 0 0 0,4-4-8 0 0,0 6 0 0 0,-3-2-48 0 0,3-2-8 0 0,0 2 0 0 0,3 0 0 0 0,-3-2-40 0 0,4 2-16 0 0,-2-3 0 0 0,1 3 0 0 0,1-5-72 0 0,-1 2 0 0 0,2-2 0 0 0,0 0 64 0 0,2-2-64 0 0,1-1 0 0 0,-2 1 0 0 0,1-4 0 0 0,3 0 0 0 0,0 0 0 0 0,-6-2 0 0 0,6 0 0 0 0,1-5 0 0 0,0 6-96 0 0,-1-4 16 0 0,-6-3 8 0 0,0-1-24 0 0,-2 0-8 0 0,1-2 0 0 0,4 2 0 0 0,-4-2 104 0 0,-3-2 80 0 0,2 1-16 0 0,-2-4 0 0 0,0 2-64 0 0,0 0-88 0 0,0-1 24 0 0,0 3 0 0 0,-2-2 64 0 0,-5 0-80 0 0,4 5 80 0 0,0-2-80 0 0,-3 3 80 0 0,2 3 0 0 0,-6 0-72 0 0,1 0 72 0 0,3 2-104 0 0,-1 2 8 0 0,-6 1 8 0 0,2 1 0 0 0,1 2-168 0 0,1 2-40 0 0,-3 4-7 0 0,4-2-1 0 0,-1 0-136 0 0,2 3-24 0 0,-2 0-8 0 0,4 3-5432 0 0</inkml:trace>
  <inkml:trace contextRef="#ctx0" brushRef="#br0" timeOffset="12">25540 12533 10912 0 0,'0'0'480'0'0,"0"0"104"0"0,0 0-464 0 0,0 0-120 0 0,0 0 0 0 0,0 0 0 0 0,0 0 448 0 0,0 0 64 0 0,0 0 8 0 0,-2 7 8 0 0,-1 2-48 0 0,3-2 0 0 0,-3 2-8 0 0,3 2 0 0 0,-3 3-200 0 0,3-2-41 0 0,0 1-7 0 0,-2-1 0 0 0,2 7 24 0 0,2-5 0 0 0,-2 3 0 0 0,0-2 0 0 0,3-2-248 0 0,-3 3 0 0 0,0-4 0 0 0,0 3 0 0 0,0-3 0 0 0,0 2 0 0 0,0-1 0 0 0,0-2 0 0 0,0-4 96 0 0,0 1-24 0 0,0 0-8 0 0,0-8 0 0 0,0 0-64 0 0,0 0 0 0 0,0 0 0 0 0,0 0 0 0 0,0 0 0 0 0,0-5 0 0 0,0-6 0 0 0,0 4 0 0 0,3-6 0 0 0,-3 2 0 0 0,-3-3 0 0 0,3 2 0 0 0,0-3 0 0 0,3-3 0 0 0,-3 1 0 0 0,0 2 0 0 0,0-8 0 0 0,-3 3 0 0 0,3-3 0 0 0,3 1 0 0 0,-3-2 72 0 0,3 4 0 0 0,-3-3 0 0 0,2 2 0 0 0,5 1 0 0 0,-2 3 0 0 0,1 5 0 0 0,0-1 0 0 0,-1 3-72 0 0,5 0 0 0 0,-4 3 0 0 0,2 1 0 0 0,0 1 0 0 0,1 0 64 0 0,0 3-64 0 0,-1 2 0 0 0,-2 0 0 0 0,3 0 0 0 0,0 6 0 0 0,-3-1 0 0 0,4-2 0 0 0,-6 8 0 0 0,1-3 0 0 0,-1 3 0 0 0,-1 1 0 0 0,-3 0 0 0 0,0 0 0 0 0,0 3 0 0 0,-3-3 0 0 0,-4 1 0 0 0,5 0 0 0 0,-7-3 0 0 0,4 3-152 0 0,-5 0-16 0 0,5-6-8 0 0,-4 5 0 0 0,1-8-304 0 0,0 1-56 0 0,-1 0-8 0 0,0 0-6175 0 0</inkml:trace>
  <inkml:trace contextRef="#ctx0" brushRef="#br0" timeOffset="13">22917 12412 4144 0 0,'0'0'368'0'0,"0"0"-296"0"0,0 0-72 0 0,0 0 0 0 0,0 0 1344 0 0,0 0 256 0 0,0 0 56 0 0,8-3 8 0 0,-3 1-928 0 0,-5 2-192 0 0,10 0-32 0 0,-4-3 0 0 0,-6 3-136 0 0,8 0-24 0 0,-8 0-8 0 0,9 0 0 0 0,-3 0-56 0 0,-6 0-16 0 0,0 0 0 0 0,0 0 0 0 0,9 0-112 0 0,-9 0-16 0 0,0 0-8 0 0,0 0 0 0 0,0 0-8 0 0,0 0-1 0 0,0 0 1 0 0,0 0 0 0 0,0 0-32 0 0,0 0 0 0 0,0 0-8 0 0,0 0 0 0 0,0 0-88 0 0,0 0 64 0 0,0 0-64 0 0,0 0 64 0 0,0 0 16 0 0,0 0 0 0 0,0 0 0 0 0,0 0 0 0 0,0 0-16 0 0,0 0-64 0 0,0 0 96 0 0,0 0-32 0 0,0 0-64 0 0,0 0 0 0 0,0 0 0 0 0,0 0 64 0 0,0 0-64 0 0,0 0 0 0 0,0 0 0 0 0,0 0 0 0 0,0 0 0 0 0,0 0 0 0 0,0 0 0 0 0,0 0 0 0 0,0 0 0 0 0,0 0 0 0 0,0 0 0 0 0,0 0 0 0 0,2 3-352 0 0,-2-3 0 0 0,0 0-8 0 0</inkml:trace>
  <inkml:trace contextRef="#ctx0" brushRef="#br0" timeOffset="14">25706 12468 10136 0 0,'0'0'896'0'0,"0"0"-712"0"0,0 0-184 0 0,0 0 0 0 0,0 0 704 0 0,0 0 96 0 0,0 0 32 0 0,0 0 0 0 0,0 0-416 0 0,6 2-72 0 0,-6-2-24 0 0,1 10 0 0 0,-1-3 16 0 0,4 3-1 0 0,-1-1 1 0 0,-3-2 0 0 0,3 3-120 0 0,-3 0-24 0 0,2 0-8 0 0,-2 0 0 0 0,3 1-120 0 0,-3-4-64 0 0,0 4 80 0 0,0-3-80 0 0,0 3 0 0 0,0-4 0 0 0,0 0 0 0 0,-3 1 0 0 0,3-3 0 0 0,0-5 0 0 0,0 0-88 0 0,0 0 88 0 0,0 0-240 0 0,0 0 16 0 0,0 0 0 0 0,0 0 0 0 0,0 0-16 0 0,0 0 0 0 0,0 0 1 0 0,3-7-1 0 0,1 0 112 0 0,-4-4 16 0 0,2 0 8 0 0,5 1 0 0 0,-6-2 104 0 0,3-2 0 0 0,-3 4 0 0 0,3-3 0 0 0,2 0 0 0 0,0 2 0 0 0,-1 2 64 0 0,-1-1-64 0 0,2 1 0 0 0,0 3 80 0 0,-4-5-80 0 0,4 3 64 0 0,-3 6-344 0 0,3-4-72 0 0,0 4-8 0 0,0 0-8 0 0,-6 2-256 0 0,0 0-48 0 0,8 0-16 0 0,-8 0 0 0 0,2-3 80 0 0,-2 3 8 0 0,6 0 8 0 0,1 0 0 0 0,-1 0 216 0 0,-1 3 48 0 0,-5-3 8 0 0,6 0 0 0 0,-4 4 440 0 0,-2-4 88 0 0,0 0 16 0 0,0 0 8 0 0,0 0 400 0 0,3 3 72 0 0,2 2 24 0 0,-5-5 0 0 0,0 0-112 0 0,0 5-16 0 0,0 2-8 0 0,0-5 0 0 0,0-2-88 0 0,0 6-24 0 0,0 3 0 0 0,0-1 0 0 0,0-1-192 0 0,0 1-33 0 0,0 2-15 0 0,4-2 0 0 0,-4 2-8 0 0,3 0 0 0 0,-3 0 0 0 0,0-2 0 0 0,0 3-104 0 0,1-1-32 0 0,7-3 0 0 0,-5 4 0 0 0,-3-4-24 0 0,5 1-8 0 0,0 0 0 0 0,2-3 0 0 0,-3 2-64 0 0,1-1 64 0 0,-5-6-64 0 0,8 3 64 0 0,-3-2-64 0 0,4-1 0 0 0,1 0 0 0 0,-6 0 0 0 0,5-1 0 0 0,-2-2-88 0 0,-2-3 24 0 0,1 2 0 0 0,0-4-8 0 0,-3 0 0 0 0,2-2 0 0 0,-1 3 0 0 0,-2-4 72 0 0,-2-3 0 0 0,3 2 0 0 0,1 0 0 0 0,-4-7 0 0 0,0 4 0 0 0,-4-3 0 0 0,1 3 0 0 0,3 0 0 0 0,-2 3 0 0 0,-2 2 0 0 0,1 1 0 0 0,1-2 0 0 0,-4 3-104 0 0,-3 2 40 0 0,4 3 64 0 0,-5 0-224 0 0,2 1 24 0 0,-1 2 0 0 0,4 2 0 0 0,5-2-40 0 0,-7 5-8 0 0,-4 2 0 0 0,4 1 1 0 0,-4 3-273 0 0,6-4-56 0 0,-3 3-16 0 0,0 3-5304 0 0</inkml:trace>
  <inkml:trace contextRef="#ctx0" brushRef="#br0" timeOffset="15">26619 12457 3680 0 0,'0'0'160'0'0,"0"0"40"0"0,0 0-200 0 0,0 0 0 0 0,-3-2 0 0 0,3 2 0 0 0,0 0 2192 0 0,0 0 400 0 0,-6-3 72 0 0,6 3 24 0 0,0 0-1792 0 0,-6 0-360 0 0,1 5-72 0 0,-1 0-17 0 0,1 2-71 0 0,-2 5-24 0 0,1-5 0 0 0,1 6 0 0 0,-1-4-88 0 0,1 5-16 0 0,1-4-8 0 0,1 2 0 0 0,1 2-128 0 0,-1-2-24 0 0,3-1-8 0 0,0-1 0 0 0,0 0-80 0 0,3 1 80 0 0,-1-3-80 0 0,1-2 80 0 0,1 1-80 0 0,1-1 0 0 0,-5-6 72 0 0,6 6-72 0 0,-1-4 0 0 0,3-2 0 0 0,2 0 0 0 0,-2-2 0 0 0,4-4 0 0 0,-4 1 0 0 0,0-3-88 0 0,2 2 88 0 0,-1-2-192 0 0,0-3 0 0 0,-2-1 8 0 0,3-2 0 0 0,-5 1 72 0 0,0 1 16 0 0,-1-4 0 0 0,-2 1 0 0 0,2 2 96 0 0,-4-2 0 0 0,0 3 0 0 0,-4 0 0 0 0,4-2-64 0 0,-2 4 64 0 0,-3 1-104 0 0,0 2 40 0 0,-3 2-16 0 0,2 0 0 0 0,2-1 0 0 0,-6 5 0 0 0,2 1-120 0 0,-5 0-24 0 0,5 1-8 0 0,0 1 0 0 0,3 4-96 0 0,-4-1-23 0 0,5 3-1 0 0,-2-1 0 0 0,5 1-672 0 0,-4 0-144 0 0,3-1-24 0 0</inkml:trace>
  <inkml:trace contextRef="#ctx0" brushRef="#br0" timeOffset="16">23734 12522 10136 0 0,'0'0'448'0'0,"0"0"96"0"0,0 0-440 0 0,0 0-104 0 0,0 0 0 0 0,8 4 0 0 0,1-1 592 0 0,-9-3 96 0 0,0 0 16 0 0,0 0 8 0 0,9 2-256 0 0,-4 1-48 0 0,-5-3-16 0 0,0 0 0 0 0,5 5-16 0 0,-5-5-8 0 0,8 0-1 0 0,-8 0 1 0 0,0 0-120 0 0,8 3-24 0 0,4-3-8 0 0,-4-3 0 0 0,-8 3-216 0 0,0 0 0 0 0,13-5 0 0 0,-6 0 0 0 0,3 2 96 0 0,-5-1-32 0 0,-2-4 0 0 0,3 0 0 0 0,0-1-64 0 0,-1 3 0 0 0,-5-1-80 0 0,0-1 80 0 0,4 0 0 0 0,-3 0 0 0 0,-2 4 0 0 0,-5-5 0 0 0,3 5 0 0 0,0-3 0 0 0,0 3 0 0 0,-3 2 0 0 0,-6-4 0 0 0,4 6 0 0 0,3 0 0 0 0,-4 3 0 0 0,-3 0 88 0 0,0 1 8 0 0,4 1 8 0 0,0 0 0 0 0,-2 7 32 0 0,4-5 8 0 0,-2 6 0 0 0,4-4 0 0 0,4 2 56 0 0,-1 2 16 0 0,-3 0 0 0 0,4 4 0 0 0,0-5-88 0 0,5 0-24 0 0,-1-3 0 0 0,1 5 0 0 0,2-4 0 0 0,0 0 0 0 0,6-2 0 0 0,-5-1 0 0 0,0-2-40 0 0,4-2 0 0 0,6 2-64 0 0,-3-2 96 0 0,-1 0-216 0 0,-1-6-40 0 0,2 0-16 0 0,-1 3-5343 0 0,-1-8-1073 0 0</inkml:trace>
  <inkml:trace contextRef="#ctx0" brushRef="#br0" timeOffset="17">26447 12439 11600 0 0,'0'0'512'0'0,"0"0"112"0"0,0 0-496 0 0,0 0-128 0 0,0 0 0 0 0,0 0 0 0 0,0 0 360 0 0,0 0 56 0 0,-5-3 0 0 0,-2 0 8 0 0,2 1 88 0 0,-3 2 8 0 0,4 2 8 0 0,-3 4-1 0 0,0-1-111 0 0,0 2-16 0 0,0 0-8 0 0,1 4 0 0 0,0-4-160 0 0,1 6-32 0 0,2-2-8 0 0,-3 2 0 0 0,3-3-96 0 0,3 0-32 0 0,-3 3 0 0 0,0 0 0 0 0,3-2-64 0 0,3-2 0 0 0,0 2 0 0 0,3-4 64 0 0,-3 0-64 0 0,0 2 0 0 0,5-4 0 0 0,1 0 0 0 0,-3 3-240 0 0,2-3-16 0 0,1-3 0 0 0,3 4 0 0 0,-5-6-920 0 0,6 0-183 0 0,-2 3-41 0 0,1-6-4496 0 0</inkml:trace>
  <inkml:trace contextRef="#ctx0" brushRef="#br0" timeOffset="18">27902 12433 6448 0 0,'0'0'288'0'0,"0"0"56"0"0,0 0-280 0 0,0 0-64 0 0,0 0 0 0 0,0 0 0 0 0,0 0 1032 0 0,0 0 192 0 0,0 0 40 0 0,-2 7 8 0 0,2-7-840 0 0,-5 8-168 0 0,-2 0-32 0 0,1-3-8 0 0,0 2 64 0 0,-2-1 0 0 0,2 1 8 0 0,1 1 0 0 0,2 0-24 0 0,3-8-8 0 0,-7 9 0 0 0,7-9 0 0 0,-1 7-176 0 0,1 3-88 0 0,0-10 80 0 0,0 0-80 0 0,0 10 64 0 0,0-10-64 0 0,1 7 0 0 0,-1-7 0 0 0,7 9 88 0 0,1-2-88 0 0,-2-1 96 0 0,2-3-96 0 0,-2 1 136 0 0,3-2-24 0 0,0 3-8 0 0,0-5 0 0 0,-4 3-104 0 0,3 0 88 0 0,1-3-88 0 0,1 2 80 0 0,-2 2-80 0 0,0-2 95 0 0,-2 0-95 0 0,1 1 96 0 0,-7-3-24 0 0,0 0 0 0 0,1 8 0 0 0,-1-8 0 0 0,0 0 0 0 0,0 0 0 0 0,0 0 0 0 0,0 4 0 0 0,0-4 56 0 0,-8 8 16 0 0,0-2 0 0 0,-1 0 0 0 0,-2-2-56 0 0,2 1-16 0 0,-3-3 0 0 0,0 4 0 0 0,-2-4-136 0 0,2-2-32 0 0,2 2-8 0 0,-2 1 0 0 0,0-1-160 0 0,4 2-32 0 0,-1-4-8 0 0,1 2 0 0 0,5-2-655 0 0,3 0-137 0 0,0 0-24 0 0,0 0-4312 0 0</inkml:trace>
  <inkml:trace contextRef="#ctx0" brushRef="#br0" timeOffset="19">27168 12489 4608 0 0,'0'0'200'0'0,"0"0"48"0"0,0-5-248 0 0,3-3 0 0 0,2 0 0 0 0,-1 1 0 0 0,-3 2 1472 0 0,6 2 256 0 0,-2-2 40 0 0,-5 5 16 0 0,6-4-816 0 0,-6 4-160 0 0,0 0-32 0 0,6-4-8 0 0,-1 3-200 0 0,-5 1-48 0 0,7 5-9 0 0,-5-4 1 0 0,5 5-232 0 0,-5 1-56 0 0,-2 3 0 0 0,0-2-8 0 0,-2 3-88 0 0,2-2-24 0 0,0 2 0 0 0,-4 2 0 0 0,1-3-32 0 0,1 0-8 0 0,2 1 0 0 0,0-4 0 0 0,-4 4-64 0 0,4-4 0 0 0,-3-1 0 0 0,3-6 0 0 0,0 0 0 0 0,0 8 0 0 0,0-8-72 0 0,0 0 72 0 0,0 0-96 0 0,0 0 16 0 0,0 0 0 0 0,0 0 0 0 0,0 0-128 0 0,0 0-24 0 0,7-6-8 0 0,-2 0 0 0 0,-1-1 16 0 0,1-1 8 0 0,1 1 0 0 0,-1 0 0 0 0,0-2 152 0 0,2 2 64 0 0,-1-3-64 0 0,3 0 64 0 0,-7 4 0 0 0,4-1 0 0 0,0 2 0 0 0,-1 2 0 0 0,1-2 0 0 0,-6 5 72 0 0,0 0-72 0 0,0 0 80 0 0,0 0 16 0 0,0 0 0 0 0,0 0 0 0 0,0 0 0 0 0,4 8-32 0 0,-2-3 0 0 0,-2-5 0 0 0,0 7 0 0 0,0 1-64 0 0,0-3 0 0 0,-2 3 0 0 0,2-3 0 0 0,0 2 0 0 0,0-7 0 0 0,-4 5 0 0 0,4-5 0 0 0,0 8 0 0 0,0-8 0 0 0,0 0 0 0 0,0 0 0 0 0,0 0-96 0 0,0 0 8 0 0,0 0 8 0 0,0 0 0 0 0,0 0-64 0 0,0 0-16 0 0,4-2 0 0 0,4-4 1 0 0,-5 1 159 0 0,2 0-80 0 0,2 0 80 0 0,-1-2-64 0 0,-5-1 64 0 0,5 0 88 0 0,2 3-24 0 0,-1-2-1 0 0,-1-1 177 0 0,0 1 32 0 0,1-3 8 0 0,1 8 0 0 0,-3-5 24 0 0,1 2 8 0 0,2 0 0 0 0,-2 2 0 0 0,-6 3-72 0 0,0 0-16 0 0,0 0 0 0 0,6 0 0 0 0,-6 0-32 0 0,6 3 0 0 0,-6-3-8 0 0,3 5 0 0 0,3 0-96 0 0,-6 2-24 0 0,2 1 0 0 0,-2 0 0 0 0,3 3-64 0 0,-1 0 0 0 0,-2-2 0 0 0,4 1 0 0 0,-4 0 0 0 0,4-2 0 0 0,-3 0 0 0 0,4 3 0 0 0,-3-8-176 0 0,-2 7 0 0 0,2-3 0 0 0,1-2 0 0 0,-3-5-432 0 0,7 5-96 0 0,-7-5-8 0 0,0 0-6551 0 0</inkml:trace>
  <inkml:trace contextRef="#ctx0" brushRef="#br0" timeOffset="20">27756 12444 10912 0 0,'0'0'480'0'0,"0"0"104"0"0,0 0-464 0 0,0 0-120 0 0,-7 2 0 0 0,7-2 0 0 0,-9 2 344 0 0,4 1 40 0 0,-3 0 16 0 0,0-1 0 0 0,0 3 48 0 0,0 2 0 0 0,8-7 8 0 0,-8 7 0 0 0,-1-2-128 0 0,1 2-24 0 0,-1-1-8 0 0,9-6-1 0 0,-3 7-135 0 0,0 1-32 0 0,3-8-8 0 0,-2 10 0 0 0,2-10-120 0 0,0 8 0 0 0,0-8 0 0 0,0 10 0 0 0,5-3 0 0 0,-5-7 0 0 0,0 0 64 0 0,3 8-64 0 0,-3-8 0 0 0,5 11 0 0 0,1-7 0 0 0,4 5 0 0 0,-5-5 0 0 0,3-1 0 0 0,0 3 0 0 0,0-4 0 0 0,-3 0 0 0 0,1 1 0 0 0,-1-1-64 0 0,0 2 64 0 0,4-2 0 0 0,-9-2 0 0 0,0 0 0 0 0,7 0 0 0 0,-7 0 0 0 0,0 0 0 0 0,0 0 0 0 0,0 0 0 0 0,0 0 0 0 0,0 0 72 0 0,-9 5-72 0 0,1-3 64 0 0,-1 2-64 0 0,-1-3 0 0 0,3 2 0 0 0,-5 0 0 0 0,1-1 0 0 0,1 3 0 0 0,2-2 0 0 0,-1 0-88 0 0,-2-1-56 0 0,-1 0-16 0 0,4 1 0 0 0,-1 0-6559 0 0</inkml:trace>
  <inkml:trace contextRef="#ctx0" brushRef="#br0" timeOffset="21">28173 12542 8752 0 0,'0'0'384'0'0,"0"0"88"0"0,0 0-376 0 0,0 0-96 0 0,0 8 0 0 0,5 0 0 0 0,-3-1 936 0 0,-2-1 176 0 0,3 1 32 0 0,-3-2 8 0 0,0 4-728 0 0,4-4-136 0 0,-4 2-32 0 0,0-2-8 0 0,0 2 8 0 0,0-1 0 0 0,0 1 0 0 0,-4-1 0 0 0,4-6-136 0 0,0 0-25 0 0,0 0-7 0 0,0 0 0 0 0,-3 5-88 0 0,3-5 0 0 0,0 0 0 0 0,-2 2 0 0 0,2-2 0 0 0,0 0 0 0 0,-5 0 0 0 0,5 0 0 0 0,-4-5 0 0 0,1 0-128 0 0,-1 0 32 0 0,4-3 9 0 0,0-2 87 0 0,0-1-64 0 0,4-1 64 0 0,-1-1-64 0 0,2 0 144 0 0,1 0 31 0 0,-3-2 9 0 0,5 3 0 0 0,1 1 168 0 0,-2-1 32 0 0,1-3 0 0 0,0 9 8 0 0,2-5-32 0 0,-5 4-8 0 0,5 2 0 0 0,-6 1 0 0 0,2 0-80 0 0,-6 4-16 0 0,0 0-8 0 0,9 0 0 0 0,-9 0-64 0 0,6 4-16 0 0,0 2 0 0 0,-3-2 0 0 0,-3 6-104 0 0,0-3 0 0 0,2 3 64 0 0,-2 1-64 0 0,-2 1 0 0 0,2 0 0 0 0,0 2 64 0 0,0-2-64 0 0,0 1 0 0 0,0-2-80 0 0,0-2 16 0 0,0 3 0 0 0,6-2-192 0 0,-4-3-32 0 0,2 0 0 0 0,-3 2-8 0 0,6-2-408 0 0,-1-2-72 0 0,-1 0-24 0 0,1-2-5999 0 0</inkml:trace>
  <inkml:trace contextRef="#ctx0" brushRef="#br0" timeOffset="22">22298 12478 8952 0 0,'0'0'192'0'0,"0"0"48"0"0,0 0 8 0 0,0 0 8 0 0,0 0-256 0 0,0 0 0 0 0,-2 7 0 0 0,-4-2 0 0 0,2 0 536 0 0,-1-2 56 0 0,2 6 16 0 0,0-2 0 0 0,1 2-112 0 0,-2 0-16 0 0,-1-1-8 0 0,5 4 0 0 0,-3 0-96 0 0,-1-3-24 0 0,2 3 0 0 0,2-4 0 0 0,0 4-80 0 0,0-3-16 0 0,-2 1-8 0 0,4 1-1 0 0,0-3-119 0 0,2 2-32 0 0,2-4 0 0 0,0 2 0 0 0,-1-4-32 0 0,1 5-64 0 0,3-9 88 0 0,-2 1-88 0 0,7-2 0 0 0,-8-3 0 0 0,8 2 0 0 0,-3-1 0 0 0,-3-1 0 0 0,1-4 0 0 0,-1 2 0 0 0,1 0 0 0 0,3-3 0 0 0,-4-2 0 0 0,-2-2 0 0 0,-1 4 0 0 0,5-3 0 0 0,-7 0 0 0 0,-1 2 0 0 0,-2-2 0 0 0,0-1 0 0 0,0-1 0 0 0,-2 1 0 0 0,-1 3 0 0 0,-2-1 0 0 0,-2 3 0 0 0,1-1 0 0 0,-1 1 0 0 0,-2 0 0 0 0,-3 4 0 0 0,6 0 0 0 0,-3-1-72 0 0,0 5-72 0 0,0 0-16 0 0,2-5 0 0 0,-3 5 0 0 0,0 5 17 0 0,0-5-1 0 0,-1 5 0 0 0,2 2 0 0 0,3 2-56 0 0,1-1-16 0 0,-1 1 0 0 0,3-1 0 0 0,0 1-184 0 0,-1 1-40 0 0,4 0-8 0 0,4-2-3280 0 0,-1-1-656 0 0</inkml:trace>
  <inkml:trace contextRef="#ctx0" brushRef="#br0" timeOffset="23">25030 12448 9672 0 0,'0'0'864'0'0,"0"0"-696"0"0,0 0-168 0 0,0 0 0 0 0,0 0 416 0 0,0 0 40 0 0,0 0 16 0 0,0 0 0 0 0,0 0-56 0 0,0 0 0 0 0,0 0-8 0 0,0 0 0 0 0,7 6-216 0 0,1-4-48 0 0,4 0-8 0 0,-2 1 0 0 0,5 0-136 0 0,2 1 80 0 0,0-4-80 0 0,1 0 64 0 0,0 0-864 0 0,-2 0-184 0 0</inkml:trace>
  <inkml:trace contextRef="#ctx0" brushRef="#br0" timeOffset="24">27531 12452 6912 0 0,'0'0'304'0'0,"0"0"64"0"0,0 0-296 0 0,0 0-72 0 0,0 0 0 0 0,0 0 0 0 0,0 0 1440 0 0,0 0 280 0 0,0 0 48 0 0,2 5 16 0 0,-2-5-992 0 0,0 12-200 0 0,4-6-40 0 0,-4 7-9 0 0,0-4-71 0 0,0 4-24 0 0,-4 1 0 0 0,4-2 0 0 0,4 2-96 0 0,-4-5-32 0 0,2 2 0 0 0,-2 2 0 0 0,0-3-256 0 0,0 0-64 0 0,4 1 0 0 0,-4-3 0 0 0,0-2-128 0 0,0-6-24 0 0,1 8 0 0 0,-1-8 0 0 0,0 0-360 0 0,0 0-80 0 0,0 0-16 0 0,0 0-6551 0 0</inkml:trace>
  <inkml:trace contextRef="#ctx0" brushRef="#br0" timeOffset="25">22617 12465 2760 0 0,'0'0'120'0'0,"0"0"32"0"0,0 0-152 0 0,0 0 0 0 0,-4-1 0 0 0,4 1 0 0 0,-6 0 1520 0 0,4-3 272 0 0,-4 3 64 0 0,0 3 0 0 0,6-3-1024 0 0,-5 0-200 0 0,-1 1-48 0 0,0 3-8 0 0,2 0-168 0 0,-3 1-40 0 0,1-1-8 0 0,0 0 0 0 0,1 1-168 0 0,0 1-40 0 0,0-1-8 0 0,0 0 0 0 0,3 3-32 0 0,-2-3-8 0 0,-1 2 0 0 0,5-7 0 0 0,0 5-16 0 0,0-5-8 0 0,0 8 0 0 0,2 0 0 0 0,1-3 40 0 0,-3-5 8 0 0,0 0 0 0 0,9 6 0 0 0,-2-1-56 0 0,1 3-8 0 0,0-7 0 0 0,0 5 0 0 0,3 0-64 0 0,-1-4 0 0 0,-5-2 0 0 0,5 3 0 0 0,-2-1 64 0 0,0 3-64 0 0,-1-5 63 0 0,-7 0-63 0 0,6 5 0 0 0,-6-5 64 0 0,5 5-64 0 0,-5-5 0 0 0,0 0 72 0 0,0 0-72 0 0,0 0 80 0 0,0 0-80 0 0,-5 5 88 0 0,-1-2-88 0 0,-1 3 96 0 0,1-2-96 0 0,-2-2 0 0 0,2 6 0 0 0,-2-8 0 0 0,-1 3 0 0 0,-1 0 0 0 0,3-1 0 0 0,-2-2-80 0 0,-3 0 80 0 0,4 4-336 0 0,-1-3-7 0 0,1-1-1 0 0,3 0-3904 0 0,-3 0-776 0 0</inkml:trace>
  <inkml:trace contextRef="#ctx0" brushRef="#br0" timeOffset="26">28510 12540 4608 0 0,'2'-13'200'0'0,"-2"10"48"0"0,4-2-248 0 0,-4 0 0 0 0,0-2 0 0 0,0 1 0 0 0,0 1 1664 0 0,0-1 288 0 0,0-2 64 0 0,-4 3 0 0 0,2 4-1104 0 0,2 1-224 0 0,-5-5-48 0 0,2 5 0 0 0,-3 0-160 0 0,0-1-33 0 0,2 2-7 0 0,-1 4 0 0 0,0-4-216 0 0,-2 4-48 0 0,-2 1-8 0 0,1 4 0 0 0,3 1-88 0 0,-5-4-16 0 0,9 4-64 0 0,-6-1 96 0 0,-2 0-96 0 0,7 0 0 0 0,-1-1 0 0 0,3 2 0 0 0,0 1 0 0 0,0-5 0 0 0,0-7 0 0 0,0 8 0 0 0,0-8 0 0 0,3 7-96 0 0,3-2 96 0 0,-6-5-80 0 0,0 0-184 0 0,2 6-40 0 0,-2-6-8 0 0,5 5 0 0 0,-5-5-72 0 0,0 0-7 0 0,6-3-9 0 0,2 1 0 0 0,-4 2 192 0 0,-1-6 40 0 0,3 1 8 0 0,1-2 0 0 0,-6-1 160 0 0,6 3 0 0 0,-4-3 0 0 0,0 1 0 0 0,3-3 120 0 0,-1 4 80 0 0,1-2 24 0 0,-4 0 0 0 0,-2-2 152 0 0,7 3 32 0 0,-5 1 7 0 0,3 4 1 0 0,-5 2-24 0 0,4-5 0 0 0,-1 1 0 0 0,-3 4 0 0 0,0 0-72 0 0,6 4-8 0 0,-6-4-8 0 0,2 7 0 0 0,7 1-80 0 0,-4 3-24 0 0,0 1 0 0 0,2 2 0 0 0,0 5-72 0 0,-2 0-8 0 0,-5 1-8 0 0,2 3 0 0 0,1 1-40 0 0,1 2-8 0 0,2-1 0 0 0,-4 1 0 0 0,-2-1 72 0 0,0 1 16 0 0,3-1 0 0 0,-3 1 0 0 0,0 1-152 0 0,0-3-136 0 0,-3-1 24 0 0,-3-3 8 0 0,0-1 104 0 0,-3-5 96 0 0,1-2-24 0 0,1-4 0 0 0,-7 0 0 0 0,1-4 0 0 0,-1-4 0 0 0,-5 0 0 0 0,2-4-72 0 0,0-5 0 0 0,-4-2 0 0 0,5-2-88 0 0,-4-1-1096 0 0,-1-5-224 0 0</inkml:trace>
  <inkml:trace contextRef="#ctx0" brushRef="#br0" timeOffset="27">22870 12476 10280 0 0,'0'0'224'0'0,"-6"-3"40"0"0,5 0 16 0 0,1 3 16 0 0,-5 0-232 0 0,0 0-64 0 0,1 0 0 0 0,-3 0 0 0 0,0 0 352 0 0,6 0 64 0 0,1 0 16 0 0,-9 6 0 0 0,0-4-16 0 0,1 1-8 0 0,1 1 0 0 0,-5 2 0 0 0,4 0-40 0 0,-5-1-8 0 0,3 0 0 0 0,2 0 0 0 0,-1 0-256 0 0,2 0-104 0 0,5-1 88 0 0,-3 1-88 0 0,5-5 127 0 0,-4 9-15 0 0,2-4-8 0 0,2 2 0 0 0,2 0 0 0 0,-2-7 0 0 0,0 0 0 0 0,4 5 0 0 0,3 2-104 0 0,0-2 88 0 0,2-1-88 0 0,-4 0 80 0 0,3 1 64 0 0,1-1 16 0 0,0 1 0 0 0,-2 1 0 0 0,-7-6-160 0 0,8 5 0 0 0,-3-2 0 0 0,2-1 0 0 0,-7-2 0 0 0,8 3 0 0 0,1 2 0 0 0,0-1-72 0 0,-8 0 72 0 0,-1-4 72 0 0,0 0-8 0 0,0 0-64 0 0,0 0 136 0 0,0 0-24 0 0,0 0-8 0 0,-1 5 0 0 0,-4 2 32 0 0,5-2 8 0 0,-7 1 0 0 0,1-4 0 0 0,-5 3-144 0 0,2 1 0 0 0,-3-1 64 0 0,-4-1-64 0 0,3 0 0 0 0,1 1-88 0 0,1-3 16 0 0,-3 0 0 0 0,2 2-312 0 0,4-4-64 0 0,-1 1-16 0 0,6 3-4295 0 0,3-4-857 0 0</inkml:trace>
  <inkml:trace contextRef="#ctx0" brushRef="#br0" timeOffset="28">22024 12763 3680 0 0,'0'0'160'0'0,"0"0"40"0"0,0 0-200 0 0,0 0 0 0 0,0 0 0 0 0,0 0 0 0 0,0 0 1416 0 0,0 0 248 0 0,0 0 40 0 0,0 0 16 0 0,0 0-736 0 0,0 0-152 0 0,0-5-24 0 0,0 1-8 0 0,0-2-320 0 0,0 0-72 0 0,0 6-16 0 0,3-6 0 0 0,0-5-40 0 0,-3 3-16 0 0,3 0-1 0 0,-3 1 1 0 0,0-3-96 0 0,0-1-16 0 0,0 1-8 0 0,0-1 0 0 0,0 1-88 0 0,4 1-8 0 0,-4-5-8 0 0,0 1 0 0 0,2 1-112 0 0,-2-4 0 0 0,4 1 0 0 0,-4-1 0 0 0,1 3-200 0 0,-1-2-64 0 0,0-3-16 0 0,4 3-4455 0 0,-4-1-897 0 0</inkml:trace>
  <inkml:trace contextRef="#ctx0" brushRef="#br0" timeOffset="29">28072 12481 13560 0 0,'0'0'600'0'0,"0"0"128"0"0,0 0-584 0 0,0 0-144 0 0,0 0 0 0 0,0 0 0 0 0,0 0 192 0 0,0 0 0 0 0,0 0 8 0 0,0 0 0 0 0,-4 6 152 0 0,-1 2 31 0 0,2 0 9 0 0,-1-2 0 0 0,3 5-72 0 0,-3 2-24 0 0,-1-3 0 0 0,2 3 0 0 0,3 0-168 0 0,-4 0-40 0 0,2-3-8 0 0,2 2 0 0 0,2-1-80 0 0,2 0 0 0 0,-4-3 72 0 0,3-1-72 0 0,-3 0 0 0 0,2 2-96 0 0,5-6 16 0 0,-7-3 0 0 0,0 0-400 0 0,1 5-88 0 0,6 0-8 0 0,-7-5-6335 0 0</inkml:trace>
  <inkml:trace contextRef="#ctx0" brushRef="#br0" timeOffset="30">24807 12515 7368 0 0,'0'0'320'0'0,"0"0"80"0"0,0 0-320 0 0,0 0-80 0 0,0 0 0 0 0,0 0 0 0 0,0 0 800 0 0,0 0 152 0 0,0 0 24 0 0,-5 8 8 0 0,5-3-472 0 0,-2 3-88 0 0,-2-1-16 0 0,4 1-8 0 0,0 0-80 0 0,0-2-8 0 0,0 4-8 0 0,-2-3 0 0 0,2 1-152 0 0,2 3-32 0 0,2-4-8 0 0,-2 0 0 0 0,-2-1-112 0 0,5 0 0 0 0,-1 1 64 0 0,-1-3-64 0 0,2 2 128 0 0,2-2 0 0 0,-1-1 0 0 0,-2-1 0 0 0,6-2-224 0 0,-4 0-32 0 0,-1-2-16 0 0,4 2 0 0 0,-4-5 80 0 0,5 0 64 0 0,-5 0-96 0 0,4-4 96 0 0,-3 3-96 0 0,-1-2 96 0 0,0-2-96 0 0,2-1 96 0 0,-5 1 0 0 0,1 3 0 0 0,3-4 0 0 0,0-2 0 0 0,-3 3 0 0 0,-1 0 0 0 0,1-1 0 0 0,1 4 0 0 0,-1-3 240 0 0,-1 4 0 0 0,2 2 0 0 0,-4 4 0 0 0,0 0 64 0 0,0 0 15 0 0,2-6 1 0 0,-2 6 0 0 0,0 0-112 0 0,0 0-16 0 0,0 0-8 0 0,3 8 0 0 0,-1-3-104 0 0,-2 3-16 0 0,0-1-64 0 0,0 1 96 0 0,0 2-96 0 0,0-2 72 0 0,4 2-72 0 0,-4-2 64 0 0,2 3-64 0 0,-2-5 0 0 0,3 2 0 0 0,1 0 0 0 0,-4 1 0 0 0,0-2 0 0 0,3-2 64 0 0,-3-5-64 0 0,2 5 0 0 0,-2-5-88 0 0,6 5 24 0 0,-3-1 0 0 0,3 0-232 0 0,-6-4-48 0 0,0 0-8 0 0,0 0 0 0 0,5 0-247 0 0,-5 0-49 0 0,0 0-16 0 0,3-4-5416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11T18:24:37.353"/>
    </inkml:context>
    <inkml:brush xml:id="br0">
      <inkml:brushProperty name="width" value="0.05" units="cm"/>
      <inkml:brushProperty name="height" value="0.05" units="cm"/>
      <inkml:brushProperty name="color" value="#849398"/>
      <inkml:brushProperty name="fitToCurve" value="1"/>
    </inkml:brush>
  </inkml:definitions>
  <inkml:trace contextRef="#ctx0" brushRef="#br0">11600 10135 8752 0 0,'2'-7'776'0'0,"-2"7"-616"0"0,0 0-160 0 0,-2-7 0 0 0,2 0 456 0 0,0 7 64 0 0,0 0 16 0 0,0 0 0 0 0,0 0-160 0 0,0 0-32 0 0,-7 3-8 0 0,-1-2 0 0 0,2 4 72 0 0,-1 4 8 0 0,-3-2 8 0 0,-1 10 0 0 0,2-1-72 0 0,-2 6-24 0 0,-3 1 0 0 0,3 5 0 0 0,2 4-136 0 0,-4 0-25 0 0,5 2-7 0 0,-2-1 0 0 0,0 1 0 0 0,0 4 0 0 0,1-3 0 0 0,4 0 0 0 0,0-2 0 0 0,3 2-8 0 0,2-6 0 0 0,0 3 0 0 0,7-5-56 0 0,0-3 0 0 0,6-2-8 0 0,-4 1 0 0 0,6-7-88 0 0,2-1 0 0 0,2-1 0 0 0,0-3 0 0 0,5 1-648 0 0,0-7-152 0 0,2-1-23 0 0</inkml:trace>
  <inkml:trace contextRef="#ctx0" brushRef="#br0" timeOffset="1">13041 10152 11976 0 0,'2'-2'1064'0'0,"2"1"-848"0"0,1-1-216 0 0,1 0 0 0 0,-1 2 320 0 0,4 0 32 0 0,-1 4 0 0 0,1 1 0 0 0,-1 3-32 0 0,1 1-8 0 0,0 4 0 0 0,1 0 0 0 0,2 4-312 0 0,-4 1-80 0 0,3 3-8 0 0,-2-1 0 0 0,-3 2 176 0 0,2 1 32 0 0,0 0 8 0 0,-3 4 0 0 0,2-1-128 0 0,-2-1 88 0 0,0-1-88 0 0,-4-1 80 0 0,3 0 24 0 0,-2-4 7 0 0,-4 0 1 0 0,0 1 0 0 0,-1-2 48 0 0,-1-1 16 0 0,-2 1 0 0 0,-2-2 0 0 0,0-1-24 0 0,-2 0-8 0 0,-2-2 0 0 0,-2 1 0 0 0,-2-2-144 0 0,0 1 0 0 0,1 1 0 0 0,-3-3-4831 0 0,-1-1-913 0 0</inkml:trace>
  <inkml:trace contextRef="#ctx0" brushRef="#br0" timeOffset="2">12046 10288 6912 0 0,'1'-5'304'0'0,"-1"3"64"0"0,-1-2-296 0 0,1 2-72 0 0,0-2 0 0 0,0 4 0 0 0,0 0 1296 0 0,0 0 240 0 0,0 0 56 0 0,0 0 8 0 0,0 0-1184 0 0,0 0-224 0 0,0 6-56 0 0,-2 1-8 0 0,0 0 48 0 0,-1 5 8 0 0,-1-1 0 0 0,0 2 0 0 0,2 1-64 0 0,-2 1-16 0 0,3 1 0 0 0,-4 1 0 0 0,4 1-40 0 0,-1 2 0 0 0,1-4-64 0 0,1 3 96 0 0,-3-1-24 0 0,6-1-8 0 0,-3-2 0 0 0,0 1 0 0 0,1-4-64 0 0,-1 2 64 0 0,2-2-64 0 0,-2-1 64 0 0,4-2-64 0 0,-2-1 80 0 0,1-1-80 0 0,-1-2 79 0 0,-2-1 9 0 0,6 1 0 0 0,-2-4 0 0 0,1 0 0 0 0,-2-2-88 0 0,3 0 80 0 0,-1-1-80 0 0,0-2 80 0 0,0 1-320 0 0,-1-2-64 0 0,1 0-15 0 0,-1 0-4025 0 0,1-2-808 0 0</inkml:trace>
  <inkml:trace contextRef="#ctx0" brushRef="#br0" timeOffset="3">11819 10350 6448 0 0,'-6'-5'288'0'0,"3"3"56"0"0,0 0-280 0 0,3-1-64 0 0,-5-1 0 0 0,3 3 0 0 0,-1-2 992 0 0,-1 2 192 0 0,0-1 32 0 0,-1 1 0 0 0,-1-3-648 0 0,2 4-136 0 0,0 0-24 0 0,1 0-8 0 0,-3 0-144 0 0,0 2-32 0 0,3 0-8 0 0,-1-1-54 0 0</inkml:trace>
  <inkml:trace contextRef="#ctx0" brushRef="#br0" timeOffset="4">11738 10339 14880 0 0,'-1'4'96'0'0,"1"1"-96"0"0,1 0 0 0 0,1 3 64 0 0,1-1-64 0 0,1 2 0 0 0,1 0 0 0 0,1-1 0 0 0,0 2 0 0 0,2 0 0 0 0,-2-1 0 0 0,3 3 0 0 0,1-1 0 0 0,-2 0 0 0 0,1 1 0 0 0,-1-2 0 0 0,1-1 0 0 0,0 2 0 0 0,-1-2 0 0 0,-2 1 0 0 0,2-1 0 0 0,-4-1 0 0 0,2-1 0 0 0,-3 4 0 0 0,1-5 0 0 0,-2 0 0 0 0,-2 1 0 0 0,0-2 0 0 0,-4 1 0 0 0,1 1 0 0 0,-2-1 0 0 0,-2-1-96 0 0,-1-1 96 0 0,2-1 64 0 0,-4 1 64 0 0,2 0 8 0 0,-3-2 8 0 0,-1 0-144 0 0,0 1 0 0 0,1-3 64 0 0,1 2-64 0 0,-3-2 0 0 0,2-2 0 0 0,3 2 0 0 0,0-3 0 0 0,2 1 0 0 0,0 0-136 0 0,1 1 8 0 0,5 1-3944 0 0,0 0-792 0 0</inkml:trace>
  <inkml:trace contextRef="#ctx0" brushRef="#br0" timeOffset="5">11923 10439 6912 0 0,'0'0'608'0'0,"0"0"-480"0"0,0 0-128 0 0,4-2 0 0 0,-4 1 1000 0 0,7-1 184 0 0,-2 2 32 0 0,0-2 0 0 0,0 1-704 0 0,0 1-136 0 0,2 0-32 0 0,1-2-8 0 0,0 2-200 0 0,1-2-40 0 0,2 2 0 0 0,1 0-8 0 0,-2 0-24 0 0,1 2 0 0 0,-1-2 0 0 0,-3 0 0 0 0,5 0-64 0 0,-3 2 0 0 0,-3-2 0 0 0,1 0 0 0 0,1 0 0 0 0,-1 0 0 0 0,-1 0-72 0 0,-1 0 72 0 0,-5 0 0 0 0,7 1 0 0 0,-3-1-64 0 0,0 2 64 0 0,-4-2 0 0 0,4 2-80 0 0,-4-2 80 0 0,5 1-64 0 0,-1 1 64 0 0,-4-2 0 0 0,2 2 0 0 0,0 3 0 0 0,2-1 0 0 0,-2 2 0 0 0,0-1 0 0 0,-2 0 0 0 0,2 2 0 0 0,-2 1 0 0 0,1 0 0 0 0,-1 0 0 0 0,0-1 64 0 0,0 1-64 0 0,0 2 64 0 0,0-2-64 0 0,0 1 0 0 0,0-1 64 0 0,0-1-64 0 0,0 0 0 0 0,0 1 96 0 0,0-2-8 0 0,0 0-8 0 0,0 1 0 0 0,0-1-16 0 0,0-4-64 0 0,0 3 96 0 0,0-5-32 0 0,0 4 144 0 0,0-4 24 0 0,0 0 8 0 0,0 0 0 0 0,0 0-152 0 0,0 0-88 0 0,0 0 96 0 0,0 0-96 0 0,-3-4 272 0 0,3-1-1 0 0,-2-1 1 0 0,0 0 0 0 0,2-1-48 0 0,2 0 0 0 0,-2-1-8 0 0,2-3 0 0 0,0 2-64 0 0,-1-2-16 0 0,4 0 0 0 0,-1-1 0 0 0,-3 2-136 0 0,5-3 80 0 0,-1 3-80 0 0,1 0 64 0 0,0-1-64 0 0,-1 3 0 0 0,1 1 0 0 0,1 0 64 0 0,2 2-64 0 0,-2-3-88 0 0,-3 4 24 0 0,3 1 0 0 0,-1 3-432 0 0,4-1-80 0 0,-4-2-24 0 0</inkml:trace>
  <inkml:trace contextRef="#ctx0" brushRef="#br0" timeOffset="6">12363 10469 10712 0 0,'0'0'472'0'0,"0"0"104"0"0,0 0-464 0 0,-2 3-112 0 0,-1 1 0 0 0,2 1 0 0 0,0 0 160 0 0,-2 1 0 0 0,2 0 8 0 0,0 2 0 0 0,-4-2 152 0 0,4 2 24 0 0,-1 2 8 0 0,2-2 0 0 0,0 2 96 0 0,0-4 16 0 0,0 2 8 0 0,2 1 0 0 0,-1-3-208 0 0,4 3-40 0 0,-4-1-1 0 0,4-1-7 0 0,-1 1-120 0 0,0-1-32 0 0,1-3 0 0 0,2 1 0 0 0,-3-1-64 0 0,4 0 96 0 0,-1-1-96 0 0,0 0 96 0 0,2-3-96 0 0,-2 0 96 0 0,0-3-96 0 0,2 0 96 0 0,-1-2 32 0 0,1 1 16 0 0,-1-3 0 0 0,-2 0 0 0 0,1 2-144 0 0,-2-4 0 0 0,0 1 0 0 0,-3-4 0 0 0,1 2 112 0 0,-1 1-32 0 0,2-5-8 0 0,-4 2 0 0 0,-5 0-72 0 0,4-2 0 0 0,-2 1 72 0 0,1 1-72 0 0,-4-1 0 0 0,1 3 0 0 0,-1 0 0 0 0,1 1 64 0 0,0 0-64 0 0,-3 4 0 0 0,3 0 0 0 0,-1 1 0 0 0,-1 3 0 0 0,-3-1 0 0 0,2 2-64 0 0,1 2 64 0 0,0-1-480 0 0,-2 3-48 0 0,1 1-16 0 0,4-1 1 0 0,-3 2-529 0 0,5 0-112 0 0</inkml:trace>
  <inkml:trace contextRef="#ctx0" brushRef="#br0" timeOffset="7">12557 10477 11312 0 0,'0'0'248'0'0,"0"0"48"0"0,0-2 16 0 0,0 2 8 0 0,0 0-256 0 0,0 0-64 0 0,0 0 0 0 0,0 0 0 0 0,1 0 64 0 0,-1 0 0 0 0,5 2 0 0 0,-4 2 0 0 0,-1 0 168 0 0,1 3 32 0 0,2-1 8 0 0,-2 0 0 0 0,-1 2-144 0 0,0 0-32 0 0,2-1-8 0 0,0 2 0 0 0,-2-3-24 0 0,0 3 0 0 0,0 0 0 0 0,1-4 0 0 0,-1 3-64 0 0,2-4 64 0 0,-2 3-64 0 0,0-3 64 0 0,2 1-64 0 0,-2-5 0 0 0,0 0 0 0 0,0 0 0 0 0,0 0 72 0 0,0 0 0 0 0,0 0 0 0 0,0 0 0 0 0,0 0 8 0 0,-2-5 0 0 0,2-1 0 0 0,0 1 0 0 0,-2-2 72 0 0,2-1 8 0 0,2 0 8 0 0,0 1 0 0 0,-2-3 56 0 0,2 0 0 0 0,-2 1 7 0 0,3-1 1 0 0,1 0-40 0 0,2 1 0 0 0,-3-1-8 0 0,-1 1 0 0 0,6 1-112 0 0,-3 2-72 0 0,1 1 96 0 0,-2 2-96 0 0,2 0 88 0 0,-1 1-88 0 0,3 0 80 0 0,-3 2-80 0 0,-2 0 96 0 0,3 2-32 0 0,0 1-64 0 0,-1 1 96 0 0,0-2-32 0 0,-2 3 0 0 0,2 0-64 0 0,1 2 96 0 0,-2-1-96 0 0,-2 0 0 0 0,2 2 64 0 0,0 0-64 0 0,-2-2 0 0 0,3 1 0 0 0,-2 0 64 0 0,1 2-64 0 0,1 0 0 0 0,0-2 0 0 0,-2 2 0 0 0,1 0-80 0 0,1-4-272 0 0,1 0-48 0 0,-3 1-16 0 0,4-1-4239 0 0,-3-1-849 0 0</inkml:trace>
  <inkml:trace contextRef="#ctx0" brushRef="#br0" timeOffset="8">12892 10464 8752 0 0,'0'0'776'0'0,"0"0"-616"0"0,-2-3-160 0 0,2 3 0 0 0,-4-2 704 0 0,3 0 104 0 0,-3 2 24 0 0,-2-3 8 0 0,3 6-408 0 0,-3-3-80 0 0,1 2-24 0 0,1 1 0 0 0,-2 0-48 0 0,1 2-16 0 0,-2-2 0 0 0,0 4 0 0 0,5-1-56 0 0,-4-1-16 0 0,2 1 0 0 0,3 0 0 0 0,0 1-128 0 0,-3 0-64 0 0,4-1 64 0 0,0 2-64 0 0,-2-1 0 0 0,4-2 0 0 0,2 0 0 0 0,-3 1 0 0 0,3 0 0 0 0,0-4 0 0 0,-1 5 0 0 0,-1-3 0 0 0,3-1 0 0 0,0 2 0 0 0,-1-5-88 0 0,1 1 88 0 0,-2-1-128 0 0,3 0 24 0 0,-1-1 0 0 0,0 1 0 0 0,-1-4 40 0 0,-3 0 64 0 0,4 2-104 0 0,-4-3 40 0 0,0 0 64 0 0,2 1 72 0 0,-2-3-8 0 0,3 0-64 0 0,-4 0 256 0 0,2-1-8 0 0,-1 2-1 0 0,3-1 1 0 0,-3 0 72 0 0,1 1 24 0 0,1-1 0 0 0,-2 3 0 0 0,0-1-64 0 0,3 1-16 0 0,-3 3 0 0 0,-1 1 0 0 0,0 0-48 0 0,0 0-16 0 0,0 0 0 0 0,5 4 0 0 0,-1 0-72 0 0,-2 2-24 0 0,2 2 0 0 0,-2-1 0 0 0,1 3-32 0 0,1 0-8 0 0,-2 3 0 0 0,1-2 0 0 0,-2 6-64 0 0,1-2 80 0 0,0 0-80 0 0,1 3 80 0 0,-1-1-80 0 0,1 1 0 0 0,-3 3 0 0 0,4 0 0 0 0,-4-1 0 0 0,0 0 64 0 0,0-1-64 0 0,0-2 0 0 0,-1 1 72 0 0,-2-3-72 0 0,0 1 80 0 0,-2-2-80 0 0,0-1 104 0 0,0-3-24 0 0,-2-1-8 0 0,-1 1 0 0 0,-2-4-8 0 0,-1 1 0 0 0,0-3 0 0 0,-1-3 0 0 0,0-1-64 0 0,-2-1 0 0 0,2 0 0 0 0,-2-4 0 0 0,1 0-200 0 0,1-2-88 0 0,-1-2-8 0 0,3 0-8 0 0,0 0-1000 0 0,1-2-200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11T18:25:13.489"/>
    </inkml:context>
    <inkml:brush xml:id="br0">
      <inkml:brushProperty name="width" value="0.05" units="cm"/>
      <inkml:brushProperty name="height" value="0.05" units="cm"/>
      <inkml:brushProperty name="color" value="#849398"/>
      <inkml:brushProperty name="fitToCurve" value="1"/>
    </inkml:brush>
    <inkml:context xml:id="ctx1">
      <inkml:inkSource xml:id="inkSrc1">
        <inkml:traceFormat>
          <inkml:channel name="X" type="integer" min="-2.14748E9" max="2.14748E9" units="cm"/>
          <inkml:channel name="Y" type="integer" min="-2.14748E9" max="2.14748E9" units="cm"/>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OA" name="resolution" value="1000" units="1/rad"/>
          <inkml:channelProperty channel="OE" name="resolution" value="1000" units="1/rad"/>
        </inkml:channelProperties>
      </inkml:inkSource>
      <inkml:timestamp xml:id="ts1" timeString="2020-08-11T18:25:13.490"/>
    </inkml:context>
    <inkml:brush xml:id="br1">
      <inkml:brushProperty name="width" value="0.05" units="cm"/>
      <inkml:brushProperty name="height" value="0.05" units="cm"/>
      <inkml:brushProperty name="color" value="#849398"/>
      <inkml:brushProperty name="fitToCurve" value="1"/>
      <inkml:brushProperty name="ignorePressure" value="1"/>
    </inkml:brush>
    <inkml:brush xml:id="br2">
      <inkml:brushProperty name="width" value="0.05" units="cm"/>
      <inkml:brushProperty name="height" value="0.05" units="cm"/>
      <inkml:brushProperty name="color" value="#333333"/>
      <inkml:brushProperty name="fitToCurve" value="1"/>
    </inkml:brush>
  </inkml:definitions>
  <inkml:trace contextRef="#ctx0" brushRef="#br0">9184 793 3680 0 0,'0'0'328'0'0,"0"0"-264"0"0,0 0-64 0 0,0 0 0 0 0,0 0 1120 0 0,0 0 216 0 0,0 0 40 0 0,0 0 0 0 0,0 0-520 0 0,0 0-112 0 0,0 0-16 0 0,0 0-8 0 0,0 0-416 0 0,0 0-80 0 0,0 0-24 0 0,-5-2 0 0 0,2-3 208 0 0,-3 3 40 0 0,2 2 0 0 0,-3 0 8 0 0,2-3-160 0 0,-2 3-32 0 0,4 0-8 0 0,-6 0 0 0 0,4-1 48 0 0,-2-1 7 0 0,3-2 1 0 0,-3 4 0 0 0,0 0-248 0 0,0 0-64 0 0,-2-2 0 0 0,2 2 0 0 0,-2-3 128 0 0,1 3 24 0 0,-1 0 0 0 0,-1-2 0 0 0,4 2-64 0 0,-3 0-16 0 0,2 2 0 0 0,0-2 0 0 0,0 0-232 0 0,0 0-56 0 0,4 0-8 0 0,-4 3 0 0 0,2-3 352 0 0,1 0 72 0 0,-1 2 16 0 0,1 2 0 0 0,-1-4-344 0 0,5 0-72 0 0,0 0-16 0 0,-4 2 0 0 0,4-2 216 0 0,0 0 0 0 0,0 0 0 0 0,-7 1 0 0 0,7-1 144 0 0,0 0 72 0 0,0 0 8 0 0,0 0 8 0 0,0 0-232 0 0,0 0-160 0 0,0 0 32 0 0,0 0-4687 0 0,0 0-937 0 0</inkml:trace>
  <inkml:trace contextRef="#ctx1" brushRef="#br1">8975 806 0 0,'0'0'0'0,"0"0"0"0,0 0 0 0,0 0 0 0,0 0 0 0,0-2 0 0,0-3 0 0,0 5 0 0,0 0 0 0,0 0 0 0,0-1 0 0,0 1 0 0,0 0 0 0,0 0 0 0,0-4 0 0,0 4 0 0,0 0 0 0,0 0 0 0,0-2 0 0,0 2 0 0,0 2 0 0,0 2 0 0,0-4 0 0,0 6 0 0,0-1 0 0,0 4 0 0,0-1 0 0,0 3 0 0,0 3 0 0,0-2 0 0,0 4 0 0,0-2 0 0,0 6 0 0,0 0 0 0,0-2 0 0,0 3 0 0,0 0 0 0,0 1 0 0,0 1 0 0,0 0 0 0,0 1 0 0,0-1 0 0,0-2 0 0,0 3 0 0,0-4 0 0,0 2 0 0,0-2 0 0,0 1 0 0,0 4 0 0,0-2 0 0,0 0 0 0,0-1 0 0,0 4 0 0,0-2 0 0,0-1 0 0,0 4 0 0,0-1 0 0,0 2 0 0,0-4 0 0,0 5 0 0,0-3 0 0,0-1 0 0,0 0 0 0,0-2 0 0,0 6 0 0,0 0 0 0,0-2 0 0,0 2 0 0,0 0 0 0,0 1 0 0,0 2 0 0,0-2 0 0,0 1 0 0,0 0 0 0,0 0 0 0,0-2 0 0,0 4 0 0,0-2 0 0,0 1 0 0,0 0 0 0,0 4 0 0,0 1 0 0,0 0 0 0,0 1 0 0,0-3 0 0,0 2 0 0,0-3 0 0,0 4 0 0,0 1 0 0,0 0 0 0,0-1 0 0,0 3 0 0,0 1 0 0,0 2 0 0,0-3 0 0,0 1 0 0,0 0 0 0,0 0 0 0,0-1 0 0,0 3 0 0,0-2 0 0,0 4 0 0,0-2 0 0,0 5 0 0,0-5 0 0,0 1 0 0,0 1 0 0,0 2 0 0,0-4 0 0,0 6 0 0,0 0 0 0,0 0 0 0,0-1 0 0,0 2 0 0,0-1 0 0,0 2 0 0,0 5 0 0,0-3 0 0,0 2 0 0,0 1 0 0,0-2 0 0,0 3 0 0,0 1 0 0,0 1 0 0,0 0 0 0,0 0 0 0,0-6 0 0,0 5 0 0,0-1 0 0,0 3 0 0,0-3 0 0,0 6 0 0,0-6 0 0,0 2 0 0,0-3 0 0,0 4 0 0,0 1 0 0,0 3 0 0,0-4 0 0,0-1 0 0,0 1 0 0,0 2 0 0,0-4 0 0,0 2 0 0,0 3 0 0,0-4 0 0,0 0 0 0,0 0 0 0,0 1 0 0,0 4 0 0,0-2 0 0,0 1 0 0,0-2 0 0,0 3 0 0,0-1 0 0,0-1 0 0,0 1 0 0,0-2 0 0,0-2 0 0,0-1 0 0,0 4 0 0,0-2 0 0,0-2 0 0,0 2 0 0,0-3 0 0,0 3 0 0,0 3 0 0,0-4 0 0,0-1 0 0,0 5 0 0,0 1 0 0,0-3 0 0,0-1 0 0,0 0 0 0,0 0 0 0,0 1 0 0,0-1 0 0,0 1 0 0,0-2 0 0,0-1 0 0,0-2 0 0,0 0 0 0,0 1 0 0,0-1 0 0,0 0 0 0,0 0 0 0,0-6 0 0,0 5 0 0,0-2 0 0,0 0 0 0,0 4 0 0,0-5 0 0,0 4 0 0,0-3 0 0,0-2 0 0,0 0 0 0,0 0 0 0,0 1 0 0,0 2 0 0,0-3 0 0,0-3 0 0,0 4 0 0,0-6 0 0,0 3 0 0,0 2 0 0,0 0 0 0,0-2 0 0,0 3 0 0,0-6 0 0,0 3 0 0,0-2 0 0,0-1 0 0,0 0 0 0,0-1 0 0,0 0 0 0,0-3 0 0,0-2 0 0,0 3 0 0,0-5 0 0,0 3 0 0,0-4 0 0,0-1 0 0,0 1 0 0,0 0 0 0,0 3 0 0,0-1 0 0,0 0 0 0,0 2 0 0,0-5 0 0,0 3 0 0,0-1 0 0,0-2 0 0,0 2 0 0,0-2 0 0,0 4 0 0,0-4 0 0,0 2 0 0,0-2 0 0,0 2 0 0,0-3 0 0,0 4 0 0,0-5 0 0,0 2 0 0,0-3 0 0,0 2 0 0,0-2 0 0,0 1 0 0,0 2 0 0,0-2 0 0,0-1 0 0,0 1 0 0,0-2 0 0,0-1 0 0,0 2 0 0,0 2 0 0,0-2 0 0,0 0 0 0,0 3 0 0,0-1 0 0,0-3 0 0,0-1 0 0,0 2 0 0,0-1 0 0,0-1 0 0,0 0 0 0,0 0 0 0,0 0 0 0,0 2 0 0,0 0 0 0,0-1 0 0,0-4 0 0,0 5 0 0,0-2 0 0,0-2 0 0,0-1 0 0,0-1 0 0,0-2 0 0,0 1 0 0,0-4 0 0,0 1 0 0,0 2 0 0,0 3 0 0,0-5 0 0,0-1 0 0,0 1 0 0,0 0 0 0,0-1 0 0,0 1 0 0,0-2 0 0,0 0 0 0,0-4 0 0,0 5 0 0,0-4 0 0,0-1 0 0,0 1 0 0,0 1 0 0,0-2 0 0,0-1 0 0,0-2 0 0,0 5 0 0,0-1 0 0,0-3 0 0,0-1 0 0,0 2 0 0,0-5 0 0,0 5 0 0,0-3 0 0,0-1 0 0,0 5 0 0,0-4 0 0,0-2 0 0,0 0 0 0,0-1 0 0,0 1 0 0,0-1 0 0,0 2 0 0,0-2 0 0,0 0 0 0,0-3 0 0,0 2 0 0,0 0 0 0,0-1 0 0,0 0 0 0,0-1 0 0,0-2 0 0,0 4 0 0,0-3 0 0,0 4 0 0,0-7 0 0,0 3 0 0,0 0 0 0,0 0 0 0,0-1 0 0,0 3 0 0,0-5 0 0,0 4 0 0,0-2 0 0,0-1 0 0,0 2 0 0,0-1 0 0,0-1 0 0,0 1 0 0,0-6 0 0,0 8 0 0,0-3 0 0,0 2 0 0,0 1 0 0,0-8 0 0,0 0 0 0,0 5 0 0,0 2 0 0,0 0 0 0,0-2 0 0,0-5 0 0,0 6 0 0,0-5 0 0,0 4 0 0,0-5 0 0,0 6 0 0,0-6 0 0,0 0 0 0,0 0 0 0,0 0 0 0,0 0 0 0,0 0 0 0,0 0 0 0,0 3 0 0,0-3 0 0,0 5 0 0,0 2 0 0,0-7 0 0,0 5 0 0,0-5 0 0,0 7 0 0,0-2 0 0,0 2 0 0,0-7 0 0,0 3 0 0,0 2 0 0,0-5 0 0,0 3 0 0,0 3 0 0,0-1 0 0,0 0 0 0,0-1 0 0,0-4 0 0,0 0 0 0,0 0 0 0,0 2 0 0,0 3 0 0,0 0 0 0,0-5 0 0,0 2 0 0,0-2 0 0,0 5 0 0,0-5 0 0,0 6 0 0,0-6 0 0,0 5 0 0,0-2 0 0,0 1 0 0,0-4 0 0,0 0 0 0,0 8 0 0,0-4 0 0,0-4 0 0,0 0 0 0,0 0 0 0,0 6 0 0,0-6 0 0,0 0 0 0,0 0 0 0,0 0 0 0,0 0 0 0,0 5 0 0,0-5 0 0,0 0 0 0,0 0 0 0,0 0 0 0,0 0 0 0,0 0 0 0,0 0 0 0,0 0 0 0,0 0 0 0,0 0 0 0,0 0 0 0,0 0 0 0,0 0 0 0,0 0 0 0,0 0 0 0,0 4 0 0,0-4 0 0,0 0 0 0,0 0 0 0,0 0 0 0,0 0 0 0,0 0 0 0,0 0 0 0,0 0 0 0,0 0 0 0,0 0 0 0,0 0 0 0,0 0 0 0,0 0 0 0,0 0 0 0,0 0 0 0,0 0 0 0,0 0 0 0,0 0 0 0,0 0 0 0,0 0 0 0,0 0 0 0,0 0 0 0,0 0 0 0,0 0 0 0,0 0 0 0,0 0 0 0,0 0 0 0,0 0 0 0,0 0 0 0,0 0 0 0,0 0 0 0,0 0 0 0,0 0 0 0</inkml:trace>
  <inkml:trace contextRef="#ctx0" brushRef="#br2" timeOffset="2">8145 12275 4144 0 0,'-2'0'368'0'0,"2"0"-296"0"0,0 0-72 0 0,0 0 0 0 0,0 0 1904 0 0,-2 7 368 0 0,2 1 64 0 0,2 3 24 0 0,-2 0-1632 0 0,0 2-328 0 0,0 4-64 0 0,0 0-16 0 0,2-1 160 0 0,-2 2 24 0 0,0-2 7 0 0,0 2 1 0 0,0 0-48 0 0,0 5-8 0 0,-2-6 0 0 0,2 4 0 0 0,-6-3-200 0 0,5 3-48 0 0,1 0-8 0 0,-3-2 0 0 0,3-3-96 0 0,0-1-16 0 0,-4 0-8 0 0,4 0 0 0 0,-2-1-80 0 0,2-3 0 0 0,0 1 0 0 0,0-2 0 0 0,2-2 0 0 0,2 0-128 0 0,-4-1 32 0 0,0-7 8 0 0,4 5-496 0 0,0-3-104 0 0,-4-2-16 0 0,0 0-6575 0 0</inkml:trace>
  <inkml:trace contextRef="#ctx0" brushRef="#br2" timeOffset="3">7994 12291 12464 0 0,'-2'-7'552'0'0,"2"7"120"0"0,0 0-544 0 0,0 0-128 0 0,0 0 0 0 0,0 0 0 0 0,0 0 240 0 0,0 0 16 0 0,0 0 8 0 0,0 0 0 0 0,0 0 136 0 0,0 9 24 0 0,2-3 8 0 0,-2 3-1 0 0,0 5-71 0 0,0 0-8 0 0,-2 1-8 0 0,2 4 0 0 0,-3 0-88 0 0,3 0-24 0 0,-2-1 0 0 0,-1 3 0 0 0,3-2-88 0 0,0 1-16 0 0,-2-2-8 0 0,2 1 0 0 0,0 2-120 0 0,-4-3 72 0 0,4 0-72 0 0,-1-1 64 0 0,1-1-64 0 0,0-2 0 0 0,0-2 0 0 0,0-1 0 0 0,1 1-96 0 0,3-4-32 0 0,-4 2 0 0 0,0-4-8 0 0,2 0-536 0 0,-2-6-96 0 0,0 0-32 0 0</inkml:trace>
  <inkml:trace contextRef="#ctx0" brushRef="#br2" timeOffset="4">5251 12378 13824 0 0,'-5'-10'304'0'0,"5"10"64"0"0,0 0 16 0 0,0 0 0 0 0,0 0-312 0 0,0 0-72 0 0,0 6 0 0 0,2 3 0 0 0,1-2 0 0 0,-3 4 0 0 0,0 1 0 0 0,0 5 0 0 0,0 0 568 0 0,-3 2 95 0 0,3 2 17 0 0,0 1 8 0 0,-4 2-112 0 0,4-4-32 0 0,-3 3 0 0 0,-3 1 0 0 0,5-4-352 0 0,1 1-64 0 0,0-2-24 0 0,-4 1 0 0 0,4-2-104 0 0,0 2 0 0 0,0-4 0 0 0,4-1 0 0 0,-3-3 0 0 0,1-1-144 0 0,2-1 32 0 0,-1-4-5351 0 0,-1-1-1065 0 0</inkml:trace>
  <inkml:trace contextRef="#ctx0" brushRef="#br2" timeOffset="5">6550 12409 8288 0 0,'0'0'368'0'0,"-2"-2"80"0"0,-6-2-360 0 0,6 2-88 0 0,2 2 0 0 0,0 0 0 0 0,-7-3 1200 0 0,7 3 224 0 0,0 0 48 0 0,0 0 0 0 0,0 0-864 0 0,0 5-168 0 0,-1 1-40 0 0,1 4-9 0 0,5 2 25 0 0,-5 1 8 0 0,-5 2 0 0 0,3-2 0 0 0,2 3-160 0 0,2 0-32 0 0,-4 1-8 0 0,-2 2 0 0 0,4-2-128 0 0,0 3-24 0 0,0-5-8 0 0,-3 0 0 0 0,-1 4-64 0 0,1-4 0 0 0,6 0 0 0 0,-3-2 0 0 0,-3 2 0 0 0,3-2 0 0 0,3-5 0 0 0,-1 1-88 0 0,3 1-360 0 0,-1-4-64 0 0,-2 1-24 0 0,6-4-4319 0 0,0 1-865 0 0</inkml:trace>
  <inkml:trace contextRef="#ctx0" brushRef="#br2" timeOffset="6">7324 12430 11520 0 0,'0'0'1024'0'0,"0"0"-824"0"0,0 0-200 0 0,0 0 0 0 0,0 0 280 0 0,0 0 8 0 0,0 0 8 0 0,3 2 0 0 0,6 3-224 0 0,-4 0-72 0 0,4-3 0 0 0,-4 2 0 0 0,-5-4-136 0 0,7 5-88 0 0,-1 2-8 0 0</inkml:trace>
  <inkml:trace contextRef="#ctx0" brushRef="#br2" timeOffset="7">4962 12457 12752 0 0,'0'0'568'0'0,"0"0"112"0"0,0 0-544 0 0,0 0-136 0 0,0 0 0 0 0,0 0 0 0 0,0 0 384 0 0,0 0 56 0 0,0 0 8 0 0,0 7 0 0 0,4-1 24 0 0,-1 3 7 0 0,-6 0 1 0 0,3 5 0 0 0,3-1 40 0 0,-3-1 16 0 0,0 3 0 0 0,0 1 0 0 0,0-2-360 0 0,0 3-72 0 0,-3-1-8 0 0,3 1-8 0 0,0-3-88 0 0,3 2 96 0 0,-3-5-96 0 0,0 4 96 0 0,-3-3-96 0 0,3-1 0 0 0,3-3 0 0 0,-3 2 0 0 0,0-1 0 0 0,-3-2 0 0 0,3-2-88 0 0,0-5 88 0 0,0 0-80 0 0,0 0 80 0 0,0 0-96 0 0,0 0 96 0 0,0 0-88 0 0,0 0 88 0 0,0 0-80 0 0,0 0 80 0 0,0 0-176 0 0,3-5 16 0 0,0 1 0 0 0,-1-3 0 0 0,0-2 240 0 0,1 2 48 0 0,-1 0 16 0 0,1-4 0 0 0,0 5-144 0 0,4 0-152 0 0,2 1 32 0 0,-5 0 8 0 0,6 0 112 0 0,-6 2 0 0 0,2 0 0 0 0,3 3 0 0 0,-1 0 64 0 0,-1 0 32 0 0,2 3 0 0 0,-2 0 8 0 0,1-1-104 0 0,2 3 0 0 0,-2 0-72 0 0,1 2 72 0 0,-4 1 0 0 0,0 0 128 0 0,0 2-8 0 0,-2-3-8 0 0,-1 2-112 0 0,-2-2 0 0 0,2 2 0 0 0,-4 0 0 0 0,0 0 104 0 0,-1-2-24 0 0,-2-2-8 0 0,0 0 0 0 0,0-2-8 0 0,-4 2 0 0 0,-2 0 0 0 0,4-2 0 0 0,-4-3-64 0 0,-2 0 0 0 0,3 0 0 0 0,-4 0 0 0 0,4 0 0 0 0,-2-3-88 0 0,-2 1 88 0 0,4-1-64 0 0,1-2-208 0 0,-1 2-40 0 0,7 0-8 0 0,-2-2 0 0 0,1 1-776 0 0,2 1-160 0 0,2-4-31 0 0</inkml:trace>
  <inkml:trace contextRef="#ctx0" brushRef="#br2" timeOffset="8">4764 12497 13472 0 0,'0'0'600'0'0,"0"0"120"0"0,0 0-576 0 0,0 0-144 0 0,0 0 0 0 0,0 0 0 0 0,0 0 0 0 0,0 0-96 0 0,0 0 8 0 0,0 0 8 0 0,0 0 80 0 0,2 3 0 0 0,4 1 0 0 0,-1 1-64 0 0,-5-5-16 0 0,5 6 0 0 0,0-2 0 0 0,0-3 0 0 0</inkml:trace>
  <inkml:trace contextRef="#ctx0" brushRef="#br2" timeOffset="9">7608 12522 11600 0 0,'0'0'512'0'0,"0"-1"112"0"0,-2-4-496 0 0,2 5-128 0 0,0 0 0 0 0,0 0 0 0 0,-3-6 448 0 0,3 6 64 0 0,-2-4 8 0 0,2 4 8 0 0,-5-2 48 0 0,2 1 16 0 0,-3-3-1 0 0,1 4 1 0 0,0 0-48 0 0,0 4-16 0 0,0-3 0 0 0,1 5 0 0 0,-6 0-208 0 0,5-1-32 0 0,-2 3-16 0 0,-1 2 0 0 0,1-3-120 0 0,1 4-24 0 0,1 0-8 0 0,-2 1 0 0 0,4-1-56 0 0,-2 1 0 0 0,2-2-64 0 0,3 2 96 0 0,-2-3-96 0 0,4-1 0 0 0,-2 2 64 0 0,3-4-64 0 0,2 4 0 0 0,3-4 0 0 0,-1 0 64 0 0,1 0-64 0 0,3 0 0 0 0,-2-6 0 0 0,6 4 0 0 0,-3-4-80 0 0,0 0-584 0 0,4-4-112 0 0,-1 4-24 0 0,1-4-4391 0 0,3 2-881 0 0</inkml:trace>
  <inkml:trace contextRef="#ctx0" brushRef="#br2" timeOffset="10">6989 12511 6448 0 0,'0'0'576'0'0,"0"0"-464"0"0,-5-1-112 0 0,1 1 0 0 0,-4 1 416 0 0,1-1 64 0 0,4 0 16 0 0,-4 3 0 0 0,7-3-72 0 0,-5 3-8 0 0,-2 2-8 0 0,-1-1 0 0 0,0-1 120 0 0,3 3 24 0 0,-3-1 8 0 0,1 2 0 0 0,-1-2-160 0 0,2 0-32 0 0,4 0-8 0 0,0 2 0 0 0,-5 1-168 0 0,7-1-40 0 0,-2-2-8 0 0,4-2 0 0 0,1 2-144 0 0,1 0 64 0 0,-2 0-64 0 0,2 0 0 0 0,4-3 96 0 0,-2 2-96 0 0,2 1 96 0 0,0-3-96 0 0,-1 0 96 0 0,0-2-96 0 0,4 0 96 0 0,1 0-96 0 0,-2 2 144 0 0,-2-2-24 0 0,1 3-8 0 0,1-3 0 0 0,-2 2-112 0 0,-8-2-144 0 0,8 3 32 0 0,-8-3 8 0 0,5 2 104 0 0,0 1 0 0 0,-2 2 0 0 0,-6 0 80 0 0,3 0-16 0 0,-5-3 0 0 0,0 3 0 0 0,0-1 0 0 0,-3-2-64 0 0,0 3 0 0 0,-2 1 0 0 0,3-2 0 0 0,-2 0 0 0 0,-1-1 0 0 0,0 4 0 0 0,-1-6-88 0 0,1 4-8 0 0,0-2-8 0 0,2-1 0 0 0,0 2 0 0 0,2-4-392 0 0,6 0-80 0 0,-6 0-8 0 0</inkml:trace>
  <inkml:trace contextRef="#ctx0" brushRef="#br2" timeOffset="11">3371 12520 11312 0 0,'0'0'504'0'0,"0"0"104"0"0,0 0-488 0 0,0 0-120 0 0,0 0 0 0 0,0 0 0 0 0,0 0 0 0 0,0 0 0 0 0,0 0 0 0 0,4 7-80 0 0,-1-2 0 0 0,0 0 0 0 0,1 3 0 0 0,-1-4-4816 0 0</inkml:trace>
  <inkml:trace contextRef="#ctx0" brushRef="#br2" timeOffset="12">7186 12541 2760 0 0,'0'0'120'0'0,"0"0"32"0"0,-4-3-152 0 0,4 3 0 0 0,-4-3 0 0 0,0 1 0 0 0,-1-2 1856 0 0,5 4 336 0 0,-4 0 72 0 0,1 0 8 0 0,-4 0-1392 0 0,4 4-280 0 0,-2-4-56 0 0,-1 2-16 0 0,2 1-176 0 0,-2-1-40 0 0,0 2-8 0 0,3-1 0 0 0,-4 2-104 0 0,3-2-16 0 0,0 5-8 0 0,-1-4 0 0 0,4 3-176 0 0,-3 0 0 0 0,2-3 0 0 0,0 3 0 0 0,-2-2 64 0 0,4 2-64 0 0,0 1 64 0 0,4-5-64 0 0,-4 5 135 0 0,4-4-7 0 0,-4-4 0 0 0,5 5 0 0 0,0 0-8 0 0,3-1-8 0 0,-1-2 0 0 0,-4 3 0 0 0,3 0-40 0 0,1-1-8 0 0,2-2 0 0 0,-1 2 0 0 0,-1-3 40 0 0,0 2 8 0 0,-2-2 0 0 0,3-1 0 0 0,2 2 40 0 0,-4 2 8 0 0,3-3 0 0 0,-2-1 0 0 0,1 0-56 0 0,-5 2-8 0 0,-3-2 0 0 0,0 0 0 0 0,0 0-96 0 0,0 0 88 0 0,0 0-88 0 0,0 0 80 0 0,0 0-80 0 0,-6 5 0 0 0,-2 2 0 0 0,1-3 64 0 0,-5 3-64 0 0,-2-1-136 0 0,1-1 32 0 0,3-1 8 0 0,-4 3-160 0 0,2-2-24 0 0,-2-3-8 0 0,4 2 0 0 0,0 1-256 0 0,-1-3-64 0 0,4 0 1 0 0,4 0-9 0 0</inkml:trace>
  <inkml:trace contextRef="#ctx0" brushRef="#br2" timeOffset="13">7806 12557 10680 0 0,'0'0'472'0'0,"0"0"104"0"0,0 0-464 0 0,0 0-112 0 0,-5-2 0 0 0,5 2 0 0 0,-8-4 480 0 0,4-1 80 0 0,-5 3 16 0 0,1 2 0 0 0,2 0-80 0 0,-1 2-16 0 0,-1 1 0 0 0,1-1 0 0 0,2 2 47 0 0,-3 3 9 0 0,3-2 0 0 0,-3 2 0 0 0,2-1-208 0 0,2 3-40 0 0,-1 1 0 0 0,1-2-8 0 0,2-1-104 0 0,0 1-16 0 0,2-1-8 0 0,0 0 0 0 0,0 2-56 0 0,2-2 0 0 0,4 0-8 0 0,-6 0 0 0 0,5 1-88 0 0,-1-2 0 0 0,5-2 0 0 0,-2-2 0 0 0,4 4-232 0 0,-4-5 8 0 0,3-2 8 0 0,0 1 0 0 0,-1-4-224 0 0,-1 2-40 0 0,2-2-16 0 0,-2-1 0 0 0,-1 2 112 0 0,2-5 16 0 0,-2 1 9 0 0,-2 0-1 0 0,0 0 288 0 0,0-2 72 0 0,0-1 0 0 0,-2 1 0 0 0,-1-1 0 0 0,5 0 96 0 0,-6 1-16 0 0,3 0-8 0 0,-4-1 151 0 0,0 3 33 0 0,5 0 8 0 0,-5 3 0 0 0,0-3 104 0 0,0 7 16 0 0,0 0 8 0 0,0 0 0 0 0,0 0-104 0 0,0 0-16 0 0,0 0-8 0 0,0 0 0 0 0,0 0-104 0 0,0 0-16 0 0,2 7-8 0 0,1 1 0 0 0,0 0-136 0 0,-1 4 0 0 0,-2-2 0 0 0,0 3 0 0 0,3-2 0 0 0,-3-2 0 0 0,1 3 0 0 0,-1-1 0 0 0,4 0 0 0 0,-4 1 0 0 0,0 0 0 0 0,2-4 0 0 0,2 3-496 0 0,-4 0-48 0 0,4-7-16 0 0,-4-4-4527 0 0,3 8-913 0 0</inkml:trace>
  <inkml:trace contextRef="#ctx0" brushRef="#br2" timeOffset="14">6364 12580 7832 0 0,'0'0'696'0'0,"0"0"-560"0"0,0 0-136 0 0,0-5 0 0 0,-2 0 736 0 0,2 1 128 0 0,0-1 16 0 0,0 0 8 0 0,-5 2-256 0 0,0 0-56 0 0,5 3 0 0 0,0 0-8 0 0,-8-2-48 0 0,2 2-8 0 0,1 0 0 0 0,-2 2-1 0 0,1 1-119 0 0,-2 0-24 0 0,-3 4-8 0 0,3 0 0 0 0,1 3-136 0 0,2 0-24 0 0,-7-2-8 0 0,4 2 0 0 0,4-3 96 0 0,-2 4 8 0 0,3-2 8 0 0,-3 0 0 0 0,3 3-200 0 0,2-3-40 0 0,2 2 0 0 0,2-1-64 0 0,-3-3 72 0 0,6 1-72 0 0,3 2 0 0 0,3-3 72 0 0,-7 1-72 0 0,5 0 0 0 0,0-3 0 0 0,1 1 0 0 0,2-2 0 0 0,-1-3-72 0 0,0 2 72 0 0,-2-3-80 0 0,4-3-120 0 0,1 3-24 0 0,-3-5-8 0 0,-2 1 0 0 0,3-1-440 0 0,-2-1-80 0 0,1-1-16 0 0</inkml:trace>
  <inkml:trace contextRef="#ctx0" brushRef="#br2" timeOffset="15">6722 12600 2760 0 0,'0'0'248'0'0,"0"0"-248"0"0,0-4 0 0 0,0-2 0 0 0,2 0 1848 0 0,-4 1 320 0 0,0 0 64 0 0,2 5 8 0 0,0 0-1312 0 0,0-5-256 0 0,-5 1-64 0 0,-1 2 0 0 0,6 2-128 0 0,-4 0-16 0 0,0 2-8 0 0,-3 1 0 0 0,-1 1-41 0 0,0 2-15 0 0,2 0 0 0 0,1 0 0 0 0,-2 6-184 0 0,1-2-40 0 0,4-4-8 0 0,-1 3 0 0 0,3 4-88 0 0,-2-5-16 0 0,0 4-64 0 0,2-3 96 0 0,0-3-96 0 0,4 4 0 0 0,-4-2 64 0 0,3-2-64 0 0,3 1 0 0 0,-1-2 0 0 0,-5-5 0 0 0,4 1 0 0 0,6 2-88 0 0,-5-3 16 0 0,2 0 0 0 0,0-3 0 0 0,2-1-216 0 0,-5 0-32 0 0,4-1-16 0 0,-1-1 0 0 0,-1-2 56 0 0,-3-2 16 0 0,1 2 0 0 0,0-2 1 0 0,-2 1 183 0 0,0-2 80 0 0,1 0-64 0 0,0-1 64 0 0,1 0 0 0 0,0 3 0 0 0,-1 0 0 0 0,-2 3 64 0 0,-1-3 64 0 0,4 3 24 0 0,-4 1-1 0 0,0 5 1 0 0,0 0 96 0 0,0 0 16 0 0,0 0 8 0 0,0 0 0 0 0,0 0-96 0 0,0 0-16 0 0,0 0-8 0 0,0 7 0 0 0,0 2-56 0 0,0-2-16 0 0,0 2 0 0 0,0 1 0 0 0,0-2-80 0 0,0 5 80 0 0,0-4-80 0 0,5 2 80 0 0,-3 1-80 0 0,-2-2 0 0 0,3-3 0 0 0,-1 4 0 0 0,1-5-160 0 0,1 0-16 0 0,2 0-8 0 0,-3-1 0 0 0,6-3-984 0 0,-6 0-199 0 0</inkml:trace>
  <inkml:trace contextRef="#ctx0" brushRef="#br2" timeOffset="16">7368 12567 13504 0 0,'0'0'600'0'0,"0"0"120"0"0,0 0-576 0 0,0 0-144 0 0,0 0 0 0 0,0 0 0 0 0,0 0 272 0 0,0 0 24 0 0,0 0 8 0 0,0 0 0 0 0,0 7 159 0 0,0-1 33 0 0,0 3 8 0 0,0-1 0 0 0,0 2-40 0 0,0-3-8 0 0,2 4 0 0 0,0 0 0 0 0,1 3-328 0 0,-3-2-128 0 0,0 0 88 0 0,0-2-88 0 0,5 3 0 0 0,-2-5 0 0 0,-1 1 0 0 0,3-1-80 0 0,-2-2 80 0 0,-1 1-104 0 0,-2-7 40 0 0,0 0 64 0 0,0 0-448 0 0,0 0-32 0 0,5 2-8 0 0,-5-2-6967 0 0</inkml:trace>
  <inkml:trace contextRef="#ctx0" brushRef="#br2" timeOffset="17">5366 12663 9760 0 0,'0'0'216'0'0,"0"0"40"0"0,0 0 16 0 0,4 2 0 0 0,-4-2-272 0 0,6 3 0 0 0,-4-1 0 0 0,3 1 0 0 0,0-1 672 0 0,2 1 72 0 0,0-1 24 0 0,-2-2 0 0 0,3 2-208 0 0,0-2-40 0 0,2 0-8 0 0,0 0 0 0 0,1-2-288 0 0,0 2-56 0 0,-1-2-8 0 0,-2-1-9 0 0,2 1-63 0 0,-1-3-16 0 0,5 2 0 0 0,-6-1 0 0 0,-8 0-72 0 0,4-1 0 0 0,8-1 0 0 0,-6-3 64 0 0,-6 2-64 0 0,4-1 0 0 0,1-1 0 0 0,-2 1 64 0 0,-1 3-64 0 0,-4-1 0 0 0,-3 1 0 0 0,-2-1 0 0 0,7 5 0 0 0,-4-3 0 0 0,-6 1 0 0 0,-2 3 0 0 0,1 0 80 0 0,-1 3-80 0 0,-2-3 96 0 0,4 5-96 0 0,-6 0 192 0 0,2 1-24 0 0,1 1 0 0 0,4 4 0 0 0,-5-1 88 0 0,2 2 24 0 0,4 0 0 0 0,-1 2 0 0 0,4-1 8 0 0,1 1 0 0 0,1 0 0 0 0,6-2 0 0 0,-3-1-48 0 0,7 0-8 0 0,0 1 0 0 0,5 2 0 0 0,5-5 56 0 0,1-3 16 0 0,1 1 0 0 0,5-2 0 0 0,4 0-240 0 0,3-4-64 0 0,-3-1 0 0 0,-2 0-8911 0 0</inkml:trace>
  <inkml:trace contextRef="#ctx0" brushRef="#br2" timeOffset="18">4605 12585 12528 0 0,'0'0'272'0'0,"0"0"56"0"0,0 0 16 0 0,0 0 8 0 0,-3-2-280 0 0,-1 2-72 0 0,1-1 0 0 0,3 1 0 0 0,-6-4 424 0 0,1 4 72 0 0,0 0 16 0 0,3 0 0 0 0,-6 0-208 0 0,3 4-40 0 0,-3-3-9 0 0,0 1 1 0 0,1 2 0 0 0,-2 4 0 0 0,-1-4 0 0 0,2 0 0 0 0,0 3-256 0 0,0 1 0 0 0,3-1 0 0 0,0 0 0 0 0,2 2 0 0 0,1-3 0 0 0,2 2 0 0 0,2-2 0 0 0,1 1 0 0 0,2-2 0 0 0,0-1 0 0 0,3-1 0 0 0,0 2 0 0 0,3-2 0 0 0,-4-1 0 0 0,3 3 0 0 0,1-5 0 0 0,0 4 0 0 0,-1-4 0 0 0,0 1 0 0 0,1-1 0 0 0,-1 3 0 0 0,-2-1 0 0 0,2-2 0 0 0,-2 2 0 0 0,-1 1 0 0 0,-2 0 0 0 0,2-3 0 0 0,-3 4 0 0 0,-4-4 0 0 0,2 2 0 0 0,-2-2 0 0 0,0 0 104 0 0,-2 5-32 0 0,2-5-8 0 0,-3 5 0 0 0,-2-1-64 0 0,-3-2 64 0 0,1 1-64 0 0,-1 2 64 0 0,0-1-64 0 0,-2-3 0 0 0,0 4 0 0 0,-2 0 0 0 0,0-2 0 0 0,-1-2-136 0 0,0 4 32 0 0,0-2 8 0 0,1-3-288 0 0,2 3-48 0 0,-2-2-16 0 0,2-1-6303 0 0</inkml:trace>
  <inkml:trace contextRef="#ctx0" brushRef="#br2" timeOffset="19">8251 12592 12440 0 0,'0'0'1104'0'0,"0"0"-880"0"0,0 0-224 0 0,0 0 0 0 0,0 0 472 0 0,0 0 48 0 0,0 0 16 0 0,0 0 0 0 0,0 0-352 0 0,0 0-72 0 0,0 10-16 0 0,0-5 0 0 0,0-5 143 0 0,0 5 25 0 0,0-5 8 0 0,2 2 0 0 0,2 7-104 0 0,-4-3-16 0 0,1-1-8 0 0,5 0 0 0 0,-3-3-144 0 0,-2 4 0 0 0,7-3 0 0 0,-7 2-72 0 0,4-4 72 0 0,-5-1 0 0 0,4 6 0 0 0,-4-6-64 0 0,4 2 64 0 0,-4-2 0 0 0,0 0 0 0 0,0 0 0 0 0,5 0 0 0 0,-5 0 0 0 0,6 0 0 0 0,-6 0 0 0 0,4-5 96 0 0,2 1-24 0 0,-1-1 0 0 0,-2 0 0 0 0,-1-1 176 0 0,3 1 32 0 0,-5 5 8 0 0,4-5 0 0 0,1 1 32 0 0,-5 4 16 0 0,2-7 0 0 0,0 3 0 0 0,0-2-64 0 0,-2 6-16 0 0,0 0 0 0 0,0 0 0 0 0,0 0-64 0 0,0 0-24 0 0,0 0 0 0 0,0 0 0 0 0,3 6-48 0 0,0 5-16 0 0,-3-2 0 0 0,0 2 0 0 0,2 3-8 0 0,-2 2-8 0 0,-2 2 0 0 0,2 3 0 0 0,-3 0-88 0 0,3-2 64 0 0,-3 4-64 0 0,3 0 64 0 0,-2 0-64 0 0,2 1 96 0 0,-2 3-96 0 0,2-4 96 0 0,2 2-32 0 0,-2-3-64 0 0,0 1 96 0 0,0-1-32 0 0,0-1-64 0 0,-2-5 0 0 0,2-2 72 0 0,-2-3-72 0 0,2 0 112 0 0,-4-3-16 0 0,-1-4 0 0 0,0 0 0 0 0,0-1 88 0 0,0-6 8 0 0,-5 1 8 0 0,3 0 0 0 0,-7-9-96 0 0,1 4-16 0 0,-1 0-8 0 0,-1-2 0 0 0,0-1-176 0 0,1-2-32 0 0,-1 4 0 0 0,2-4-9855 0 0</inkml:trace>
  <inkml:trace contextRef="#ctx0" brushRef="#br2" timeOffset="20">4438 12638 6912 0 0,'0'0'304'0'0,"0"0"64"0"0,0-4-296 0 0,0 0-72 0 0,0-2 0 0 0,-7 4 0 0 0,5-3 984 0 0,-1 4 176 0 0,-4-3 40 0 0,1 4 8 0 0,0 0-632 0 0,0 0-120 0 0,-2 0-24 0 0,0 0-8 0 0,1 0 16 0 0,-1 0 0 0 0,1 5 0 0 0,-3-2 0 0 0,-3 1-352 0 0,7 2-88 0 0,-2-2 0 0 0,0 0 0 0 0,1 3 0 0 0,-2-2 96 0 0,1 0-96 0 0,4 1 96 0 0,0-2-96 0 0,1 4 0 0 0,2-3 0 0 0,1-1 64 0 0,0-4-64 0 0,1 8 64 0 0,2-5-64 0 0,5 5 64 0 0,-2-4-64 0 0,2 0 0 0 0,2 2 0 0 0,0-2 0 0 0,1-1 95 0 0,-1-1-15 0 0,0 0-8 0 0,-1 0 0 0 0,1 1-72 0 0,0-3 64 0 0,0 0-64 0 0,0 2 64 0 0,1-2 16 0 0,-1 0 0 0 0,-1 0 0 0 0,-3 0 0 0 0,3 2 112 0 0,-4-2 32 0 0,-5 0 0 0 0,0 0 0 0 0,0 0-224 0 0,0 0 0 0 0,0 0 0 0 0,0 0 0 0 0,-2 5 0 0 0,-4-3 0 0 0,-4 3 0 0 0,-1-2 0 0 0,1 0 88 0 0,-2-1-24 0 0,1 1-64 0 0,3-1 96 0 0,-2 3-176 0 0,0-3-40 0 0,-3 0-8 0 0,2 1 0 0 0,1-3-224 0 0,2 3-40 0 0,0-3-16 0 0,2-3-4071 0 0,6 3-825 0 0</inkml:trace>
  <inkml:trace contextRef="#ctx0" brushRef="#br2" timeOffset="21">4796 12624 10136 0 0,'0'0'448'0'0,"0"0"96"0"0,1-2-440 0 0,-1 2-104 0 0,0 0 0 0 0,0 0 0 0 0,0 0 768 0 0,0 0 136 0 0,0 0 24 0 0,0 0 8 0 0,0 0-272 0 0,0 0-56 0 0,-5 2-17 0 0,0 4 1 0 0,2-2-56 0 0,1 3-16 0 0,-1-1 0 0 0,1 4 0 0 0,2-2-408 0 0,-2 2-112 0 0,2 5 0 0 0,2-4 0 0 0,-4 0 160 0 0,4 1-16 0 0,0-3 0 0 0,1 3 0 0 0,-1-4-240 0 0,3 2-56 0 0,-2-1-8 0 0,2-3 0 0 0,-5-6-96 0 0,0 0-32 0 0,0 0 0 0 0,6 5-4711 0 0,2-2-953 0 0</inkml:trace>
  <inkml:trace contextRef="#ctx0" brushRef="#br2" timeOffset="22">3413 12624 11976 0 0,'0'0'256'0'0,"0"0"64"0"0,0 0 0 0 0,0 0 32 0 0,0 0-288 0 0,0 0-64 0 0,0 0 0 0 0,0 0 0 0 0,-2 6 352 0 0,-1-2 64 0 0,-1 3 0 0 0,4-1 8 0 0,-3 2-120 0 0,3 0-24 0 0,0-1-8 0 0,0 2 0 0 0,-3 2-160 0 0,3 0-32 0 0,3-3-8 0 0,-3 2 0 0 0,0-1-72 0 0,0 0 0 0 0,3-4 0 0 0,1 4 0 0 0,-4-2-176 0 0,5 0-24 0 0,-5-7-8 0 0,0 0-4024 0 0,2 5-808 0 0</inkml:trace>
  <inkml:trace contextRef="#ctx0" brushRef="#br2" timeOffset="23">3879 12697 10136 0 0,'0'0'448'0'0,"0"0"96"0"0,0 0-440 0 0,-4 4-104 0 0,1-2 0 0 0,1 3 0 0 0,-1 2 464 0 0,0-3 72 0 0,3 5 8 0 0,-3 3 8 0 0,2-1-144 0 0,-2 1-32 0 0,0 1-8 0 0,3-3 0 0 0,-2 2 32 0 0,-2 1 8 0 0,4 1 0 0 0,0-1-1 0 0,0 1-127 0 0,0 1-24 0 0,0-2-8 0 0,0 2 0 0 0,4-2-152 0 0,-2-1-32 0 0,-2-1-64 0 0,0-2 96 0 0,0 3-96 0 0,3-6 0 0 0,-3 4 0 0 0,0-2 0 0 0,-3-4 0 0 0,3-4 0 0 0,0 0 0 0 0,0 6 0 0 0,0-6 0 0 0,0 0 0 0 0,0 0-104 0 0,0 0 32 0 0,0 0-168 0 0,0 0-32 0 0,0 0-8 0 0,0-10 0 0 0,0 2 97 0 0,0-2 23 0 0,0 0 0 0 0,0-2 0 0 0,0-2 160 0 0,-2-2-88 0 0,2 0 88 0 0,-4-2-64 0 0,4-2 64 0 0,0 3 0 0 0,0-4 0 0 0,4 0 0 0 0,-2 4 0 0 0,1-6 0 0 0,0 8 0 0 0,1-4 0 0 0,-1 3 0 0 0,5 3 0 0 0,-1-1 0 0 0,2 1 0 0 0,-4 5 0 0 0,2 0 0 0 0,0 2 0 0 0,4 2 0 0 0,0 0 88 0 0,-1 1 32 0 0,-2 3 8 0 0,0-2 0 0 0,-1 2-64 0 0,-2 2-64 0 0,1-2 88 0 0,0 4-88 0 0,0 0 119 0 0,-2 1-31 0 0,0 4-8 0 0,-4-1 0 0 0,0 0-80 0 0,-2 2 0 0 0,0-1 72 0 0,-2 2-72 0 0,2 0 0 0 0,-2 2 64 0 0,-5-4-64 0 0,1 2 0 0 0,-2-2 0 0 0,0 3 0 0 0,-1-3-96 0 0,-2 1 32 0 0,2-1-191 0 0,1-2-33 0 0,-3 0 0 0 0,4-1-3968 0 0,-2-1-800 0 0</inkml:trace>
  <inkml:trace contextRef="#ctx0" brushRef="#br2" timeOffset="24">3559 12655 5984 0 0,'0'0'264'0'0,"0"0"56"0"0,-2 5-256 0 0,2 1-64 0 0,0-1 0 0 0,0 2 0 0 0,0-3 1184 0 0,-5 5 224 0 0,3-3 48 0 0,2 2 8 0 0,0 2-864 0 0,0-1-176 0 0,-2-2-32 0 0,2 5-8 0 0,-3-4-48 0 0,3-1-16 0 0,-1 0 0 0 0,1 0 0 0 0,0-1-128 0 0,0-6-32 0 0,0 0-8 0 0,0 0 0 0 0,0 0-64 0 0,0 5-16 0 0,1 3 0 0 0,-1-8 0 0 0,0 0-72 0 0,0 0 0 0 0,0 0 0 0 0,3-5 0 0 0,-1-3-88 0 0,0 2-8 0 0,3-1 0 0 0,-3-5 0 0 0,0 4 96 0 0,3-2 0 0 0,-2 1 64 0 0,-1-2-64 0 0,2 1 0 0 0,-3 2 0 0 0,-1-2 0 0 0,0 3-64 0 0,3 0 64 0 0,3-3 0 0 0,-4 4 0 0 0,0 2 0 0 0,1 1 0 0 0,-3 3 64 0 0,5-4-64 0 0,-5 4 0 0 0,0 0 72 0 0,0 0-72 0 0,0 0 96 0 0,6 0-96 0 0,2 0 64 0 0,-8 0-64 0 0,0 0 0 0 0,7 7 0 0 0,-4-3 0 0 0,1 2 0 0 0,0-1 0 0 0,-4 3 0 0 0,3 1 0 0 0,-2-3 0 0 0,-1 0 0 0 0,3 0 0 0 0,-3 1 64 0 0,-3 1-64 0 0,3-2 0 0 0,0 1 0 0 0,-1-3 0 0 0,1-4 0 0 0,0 0 0 0 0,0 0 0 0 0,0 0 0 0 0,0 0 0 0 0,0 0 0 0 0,0 0 0 0 0,0 0-88 0 0,0 0 88 0 0,0 0-96 0 0,4-1 96 0 0,4-4-176 0 0,-5-2 16 0 0,2 3 8 0 0,0-4 0 0 0,0 1 152 0 0,3-3 0 0 0,-6 4 0 0 0,6-1 0 0 0,-3-2 0 0 0,0 1 88 0 0,3 2-16 0 0,0 2 0 0 0,-5-3 56 0 0,5 4 0 0 0,-4-2 8 0 0,-4 5 0 0 0,0 0-24 0 0,0 0-8 0 0,6 3-1 0 0,-6-3 1 0 0,7 2 8 0 0,-2 1 0 0 0,-1 4 0 0 0,1 0 0 0 0,-1 1-40 0 0,-1 0-8 0 0,-1 1 0 0 0,-2 3 0 0 0,4-4-64 0 0,-4 5 0 0 0,1-5 72 0 0,-1 4-72 0 0,0-2 0 0 0,3 0 0 0 0,-3-1 0 0 0,4 1 0 0 0,-4-4-200 0 0,0 2-24 0 0,2-1-8 0 0,3 0-6463 0 0</inkml:trace>
  <inkml:trace contextRef="#ctx0" brushRef="#br2" timeOffset="25">4132 12646 10912 0 0,'0'0'480'0'0,"0"0"104"0"0,0 0-464 0 0,0 0-120 0 0,0 0 0 0 0,0 0 0 0 0,-7 4 384 0 0,3 1 48 0 0,-2 0 16 0 0,1-2 0 0 0,1 5 48 0 0,-2-1 16 0 0,-2 0 0 0 0,3-1 0 0 0,0 4-208 0 0,3-1-40 0 0,-5 1-9 0 0,6-1 1 0 0,-2 2 0 0 0,3-2 0 0 0,0 0 0 0 0,0 1 0 0 0,3-1-256 0 0,-2 1-112 0 0,6-5 8 0 0,-2 1 0 0 0,-3 2 104 0 0,6-3 0 0 0,0 0 0 0 0,-1-1 0 0 0,1-1 0 0 0,-1-3 0 0 0,4 0-64 0 0,-3 0 64 0 0,1 0-104 0 0,1-4 24 0 0,-5-4 8 0 0,3 3 0 0 0,-2 2-56 0 0,0-7-16 0 0,0 4 0 0 0,-2-4 0 0 0,-1 1 64 0 0,2-1 16 0 0,-5 0 0 0 0,3-3 1 0 0,-3 3 63 0 0,0 0 0 0 0,-3-2 0 0 0,2 2 0 0 0,-3 4 0 0 0,-1-3 63 0 0,0 2-63 0 0,0-1 0 0 0,0 5 0 0 0,-3-2 0 0 0,0 0 0 0 0,1 1 0 0 0,-1 4 0 0 0,0 0-127 0 0,-2 0 15 0 0,2 2 8 0 0,-3 0-304 0 0,4 1-56 0 0,1 2-16 0 0,-2 0-5472 0 0</inkml:trace>
  <inkml:trace contextRef="#ctx0" brushRef="#br0" timeOffset="26">9184 12742 10248 0 0,'0'0'448'0'0,"0"0"104"0"0,0-2-440 0 0,0 2-112 0 0,0 0 0 0 0,0 0 0 0 0,2-5 440 0 0,-2 5 64 0 0,0 0 8 0 0,0 0 8 0 0,0 0-128 0 0,0 0-24 0 0,0 0-8 0 0,0 0 0 0 0,0 0 0 0 0,0 0 0 0 0,0 0 0 0 0,0 0 0 0 0,-5 2-105 0 0,-1-2-15 0 0,1 0-8 0 0,-2 0 0 0 0,0 0-96 0 0,-1 0-16 0 0,0 0-8 0 0,0 3 0 0 0,-2-3 16 0 0,1 0 8 0 0,3 2 0 0 0,-1 0 0 0 0,1-2-136 0 0,-2 0 0 0 0,1 0 0 0 0,-3 0 0 0 0,1 2 0 0 0,-4-2 80 0 0,6-2-80 0 0,-2 2 64 0 0,-1 2-64 0 0,1-2 0 0 0,0 0 72 0 0,3-2-72 0 0,-4 2 64 0 0,4 0-64 0 0,1 0 80 0 0,-1-2-80 0 0,1 0 64 0 0,1-1-64 0 0,4 3 0 0 0,-7 0 0 0 0,7 0 0 0 0,0 0 0 0 0,0 0-88 0 0,0 0 88 0 0,0 0-912 0 0,0 0-120 0 0</inkml:trace>
  <inkml:trace contextRef="#ctx0" brushRef="#br0" timeOffset="27">9576 12988 7832 0 0,'0'0'696'0'0,"10"-2"-560"0"0,-3-1-136 0 0,2 3 0 0 0,1 3 960 0 0,-1-3 160 0 0,3 2 32 0 0,-3 3 0 0 0,3 1-344 0 0,-4-1-72 0 0,1 2-8 0 0,3 4-8 0 0,-4 1-169 0 0,-1 2-31 0 0,-2 0-8 0 0,-1 4 0 0 0,-4 2-224 0 0,0 4-40 0 0,-4-4-16 0 0,1 4 0 0 0,-3 1-104 0 0,0-1-32 0 0,-1-4 0 0 0,-8 1 0 0 0,-1-1-96 0 0,3-2 0 0 0,-3-2 64 0 0,0-2-64 0 0,-1 1-72 0 0,-4-2-40 0 0,1 0-8 0 0,0 1-5047 0 0,0-4-1009 0 0</inkml:trace>
  <inkml:trace contextRef="#ctx0" brushRef="#br0" timeOffset="28">5779 13123 3224 0 0,'-13'-12'136'0'0,"9"7"40"0"0,0-3-176 0 0,3-2 0 0 0,1 2 0 0 0,0 1 0 0 0,-7 2 1768 0 0,2-2 320 0 0,7 1 64 0 0,-8-1 16 0 0,-2 3-1336 0 0,3 2-256 0 0,5 2-64 0 0,0 0 0 0 0,-10-2-24 0 0,4-2 0 0 0,-1 4 0 0 0,1 4 0 0 0,6-4-288 0 0,-8 8-57 0 0,-8-1-15 0 0,4 4 0 0 0,12-2 0 0 0,-3 7-8 0 0,-6-1 0 0 0,1 3 0 0 0,-1 0 64 0 0,4 3 8 0 0,-3-1 8 0 0,-3 1 0 0 0,5 0-200 0 0,-2-1 0 0 0,12-1 64 0 0,-8-2-64 0 0,-3 1 64 0 0,3-3-64 0 0,11 3 96 0 0,-5-5-32 0 0,-2 0-64 0 0,6-1 0 0 0,-2-1 0 0 0,2-1 64 0 0,5-3-64 0 0,-3 2 0 0 0,-8-9 0 0 0,5 4 0 0 0,7 0-248 0 0,-3-3-8 0 0,-9-1-8 0 0,0 0-4447 0 0,0 0-889 0 0</inkml:trace>
  <inkml:trace contextRef="#ctx0" brushRef="#br0" timeOffset="29">6182 13226 9760 0 0,'0'0'216'0'0,"0"0"40"0"0,0 0 16 0 0,0 0 0 0 0,12 4-272 0 0,-4-3 0 0 0,1 1 0 0 0,-1 2 0 0 0,5 2 448 0 0,-5-4 40 0 0,3-2 8 0 0,-1 2 0 0 0,3-2-176 0 0,2 0-40 0 0,-3 0-8 0 0,1 0 0 0 0,1 0-192 0 0,-2-2-80 0 0,4 2 64 0 0,-3 0-64 0 0,-2-2 0 0 0,1-2 0 0 0,-1 2 0 0 0,3-2 0 0 0,-3 1-192 0 0,-2-1 32 0 0,1 2 0 0 0,0-3 0 0 0,-3 3 0 0 0,0-4 0 0 0,-2 1 0 0 0,0-3 0 0 0,1 3 160 0 0,-2-3 0 0 0,2 4 0 0 0,-5-2 0 0 0,-1-1 0 0 0,4 1 120 0 0,-2 0-24 0 0,-2-3 0 0 0,4 1 184 0 0,-4 0 32 0 0,0 2 8 0 0,2 0 0 0 0,-2 0 120 0 0,0-1 24 0 0,0 1 8 0 0,0 6 0 0 0,0 0-152 0 0,0 0-33 0 0,0-5-7 0 0,0 5 0 0 0,0 0-8 0 0,0 0 0 0 0,0 0 0 0 0,0 0 0 0 0,-6 5-128 0 0,0 6-24 0 0,5-3-8 0 0,1 2 0 0 0,-4 3-48 0 0,-2 1-64 0 0,4-2 88 0 0,-5 3-88 0 0,5 0 64 0 0,-1 1-64 0 0,1 1 0 0 0,2 1 0 0 0,0-2 72 0 0,-4-3-72 0 0,4 2 0 0 0,0-2 72 0 0,0-4-72 0 0,0 2 0 0 0,0 1 0 0 0,0-12 64 0 0,0 0-64 0 0,0 0 0 0 0,0 0 72 0 0,0 0-72 0 0,0 0 160 0 0,0 0 0 0 0,0 0 0 0 0,0 0 0 0 0,0 0-256 0 0,0 0-48 0 0,0 0-16 0 0,4-6 0 0 0,-2 0 96 0 0,1 1 64 0 0,-1-2-96 0 0,1-1 96 0 0,1-3-80 0 0,-2 4 80 0 0,2-3-64 0 0,2 2 64 0 0,-1 1 0 0 0,1 0 0 0 0,0 0 0 0 0,-1 3 0 0 0,-2-2 0 0 0,0 4-64 0 0,3-4 64 0 0,0 6 0 0 0,4 0 0 0 0,-5 2 0 0 0,-5-2 0 0 0,5 6 0 0 0,4 0 0 0 0,-4 1 0 0 0,-1 0 0 0 0,1 2 0 0 0,-2-1 0 0 0,-1-2 0 0 0,1 5 0 0 0,-3-3 0 0 0,4 3 0 0 0,-4-2 0 0 0,3-1 0 0 0,-3 3 64 0 0,0-4-64 0 0,2 0 0 0 0,1 2 0 0 0,1-5 0 0 0,-4-4-256 0 0,0 0 0 0 0,1 5-8 0 0,-1-5 0 0 0,8 5-1216 0 0,-4-1-247 0 0,-4-4-41 0 0,16-4-16 0 0</inkml:trace>
  <inkml:trace contextRef="#ctx0" brushRef="#br0" timeOffset="30">8696 13098 6448 0 0,'0'0'576'0'0,"0"0"-464"0"0,0 0-112 0 0,0 0 0 0 0,0 8 568 0 0,0-1 88 0 0,0 3 16 0 0,0-4 8 0 0,-4 4-144 0 0,1 1-32 0 0,0 1-8 0 0,-3 1 0 0 0,5-1 16 0 0,-3 5 0 0 0,-1-2 0 0 0,5 3 0 0 0,-5-2-256 0 0,4 1-40 0 0,-3-5-16 0 0,4 5 0 0 0,0-2-104 0 0,4-3-16 0 0,-4 0-8 0 0,1-3 0 0 0,-1 2-72 0 0,5-4 0 0 0,-4-2 0 0 0,-1-5 0 0 0,0 0-160 0 0,0 0-40 0 0,0 0-16 0 0,0 0-5576 0 0</inkml:trace>
  <inkml:trace contextRef="#ctx0" brushRef="#br0" timeOffset="31">8864 13111 9416 0 0,'-6'-7'200'0'0,"6"7"48"0"0,-5 0 8 0 0,1 3 16 0 0,4-3-272 0 0,0 0 0 0 0,0 0 0 0 0,-3 4 0 0 0,0 3 0 0 0,2-2 0 0 0,-3 2 0 0 0,4-1 0 0 0,0-6 0 0 0,0 6 0 0 0,0-6 0 0 0,4 9 0 0 0,-4-9 0 0 0,4 5 0 0 0,-1 2-120 0 0,3 1 40 0 0</inkml:trace>
  <inkml:trace contextRef="#ctx0" brushRef="#br0" timeOffset="32">6338 13187 9816 0 0,'0'-12'216'0'0,"0"7"40"0"0,0 5 16 0 0,0-6 8 0 0,2-1-280 0 0,0 0 0 0 0,2-1 0 0 0,-4 3 0 0 0,2-1 704 0 0,-2 0 96 0 0,0 6 8 0 0,0 0 8 0 0,0 0-168 0 0,0 0-32 0 0,0 0-8 0 0,0 0-1 0 0,0 0-151 0 0,0 0-32 0 0,0 0-8 0 0,0 0 0 0 0,-6 6-176 0 0,4 2-40 0 0,0 3-8 0 0,-5 1 0 0 0,4 1 56 0 0,3-1 8 0 0,-6 5 0 0 0,6-3 0 0 0,-3-1-256 0 0,3 3 0 0 0,-2 0 0 0 0,2-4 0 0 0,0 3 0 0 0,0 1 0 0 0,2-3 0 0 0,1-4 0 0 0,1 3 0 0 0,1 0 0 0 0,-1-4 0 0 0,1-2 0 0 0,1 4 0 0 0,-1-6 0 0 0,1-1 0 0 0,0-1 0 0 0,0 1 0 0 0,0-1 0 0 0,-1-2 0 0 0,1 0 0 0 0,0-2-384 0 0,3 2-104 0 0,-3-3-24 0 0,-1 1 0 0 0,0-4-1040 0 0,1-1-207 0 0,-2-9-49 0 0,-1 6-8 0 0</inkml:trace>
  <inkml:trace contextRef="#ctx0" brushRef="#br0" timeOffset="33">4996 13161 6912 0 0,'0'0'608'0'0,"0"0"-480"0"0,0 0-128 0 0,0 0 0 0 0,4-5 896 0 0,-4 5 160 0 0,0 0 32 0 0,0 0 8 0 0,0 0-408 0 0,0 0-80 0 0,0 0-24 0 0,0 0 0 0 0,0 0-72 0 0,0 7-8 0 0,1 0-8 0 0,-1 4 0 0 0,0-1-233 0 0,0 3-39 0 0,-1 2-16 0 0,1 0 0 0 0,-4 0-112 0 0,4 4-16 0 0,-5-1-8 0 0,5-1 0 0 0,-3 0 24 0 0,3-2 0 0 0,0 1 0 0 0,-4-2 0 0 0,4-1-96 0 0,4 0 64 0 0,-1-2-64 0 0,-3 2 64 0 0,0-7-64 0 0,3 3 0 0 0,-1-3 0 0 0,2 3 0 0 0,-4-9 0 0 0,0 8 0 0 0,5-2 0 0 0,2-5-88 0 0,-7-1-176 0 0,0 0-40 0 0,0 0-8 0 0,9 0-4263 0 0,2-5-865 0 0</inkml:trace>
  <inkml:trace contextRef="#ctx0" brushRef="#br0" timeOffset="34">9437 13170 1376 0 0,'0'0'64'0'0,"0"0"8"0"0,0 0-72 0 0,0 0 0 0 0,-5 0 0 0 0,5 0 0 0 0,-7 3 1296 0 0,2-1 240 0 0,-1 1 56 0 0,1 0 8 0 0,-1-1-1112 0 0,-1 2-216 0 0,3 0-48 0 0,0-2 0 0 0,-2 3 120 0 0,4 1 24 0 0,-2-2 8 0 0,2 2 0 0 0,-1-1-192 0 0,0 1-40 0 0,3-6-8 0 0,-4 5 0 0 0,4-5 136 0 0,0 7 24 0 0,0 1 8 0 0,0-8 0 0 0,0 0 48 0 0,4 4 16 0 0,2 5 0 0 0,-4-4 0 0 0,7 2-120 0 0,-6-4-24 0 0,5 0-8 0 0,-1 2 0 0 0,2-4-72 0 0,-1 3-16 0 0,2-2 0 0 0,-3 3 0 0 0,2-2 0 0 0,-1 0-8 0 0,1-1 0 0 0,-1-2 0 0 0,-1 2 0 0 0,-2 1 0 0 0,4-3 0 0 0,-9 0 0 0 0,0 0 56 0 0,0 0 16 0 0,0 0 0 0 0,0 0-1 0 0,0 0 81 0 0,0 0 16 0 0,0 0 8 0 0,0 0 0 0 0,-9 3-104 0 0,1 0-32 0 0,-4-1 0 0 0,3 0 0 0 0,-2-2-160 0 0,-2 0 0 0 0,-3 0 0 0 0,-2 0 0 0 0,2 0-368 0 0,-1 0-56 0 0,-1 0-16 0 0,3 0 0 0 0,0-2-671 0 0,8 2-137 0 0</inkml:trace>
  <inkml:trace contextRef="#ctx0" brushRef="#br0" timeOffset="35">8987 13266 9872 0 0,'0'0'440'0'0,"0"0"88"0"0,0 0-424 0 0,0 0-104 0 0,0 0 0 0 0,0 8 0 0 0,2 0 416 0 0,-2-3 64 0 0,0-5 16 0 0,0 5 0 0 0,-2 3-32 0 0,2-4-8 0 0,0-4 0 0 0,0 9 0 0 0,-4-6-88 0 0,8 7-16 0 0,-2-6-8 0 0,-2 1 0 0 0,0-5-216 0 0,4 7-48 0 0,-2-1-8 0 0,4 0-1 0 0,-6-6-71 0 0,3 5 0 0 0,-3-5 0 0 0,6 2 64 0 0,-6-2-64 0 0,2 3 0 0 0,4-3 0 0 0,-1 0 64 0 0,3-3-64 0 0,-2 1 0 0 0,-2-2 0 0 0,3 1-88 0 0,-2-4 88 0 0,-2 1 0 0 0,2-6-71 0 0,-1 6 71 0 0,-4-5-72 0 0,6-2 72 0 0,-6-1-96 0 0,2 2 96 0 0,-2 0 0 0 0,0-1 0 0 0,-2-1 0 0 0,-1 2 0 0 0,0 1 0 0 0,-1 4 0 0 0,3-1 0 0 0,-3 1 0 0 0,-1 2 0 0 0,2 2 0 0 0,3 3 0 0 0,-7 0 0 0 0,3-3 0 0 0,-2 9 0 0 0,-2-4 0 0 0,3 2 0 0 0,-1 2 0 0 0,1 2 0 0 0,2 2 0 0 0,0-1 0 0 0,-3 5 0 0 0,4-3 0 0 0,-2 2 0 0 0,4-3 0 0 0,-2 0 0 0 0,2 0 0 0 0,-4 1-80 0 0,4-4 80 0 0,4 2-280 0 0,-4 2-8 0 0,0-3-8 0 0,2-1-5848 0 0</inkml:trace>
  <inkml:trace contextRef="#ctx0" brushRef="#br0" timeOffset="36">9140 13263 9416 0 0,'0'0'416'0'0,"0"-4"88"0"0,5 2-408 0 0,-3-3-96 0 0,0-1 0 0 0,-2 6 0 0 0,0 0 448 0 0,0 0 64 0 0,0 0 8 0 0,0 0 8 0 0,0 0-72 0 0,0 0-8 0 0,0 0-8 0 0,0 0 0 0 0,0 0-144 0 0,0 11-24 0 0,0-5-8 0 0,4 4 0 0 0,-8-3-136 0 0,4 1-32 0 0,-2-1-8 0 0,0 1 0 0 0,2 1-88 0 0,-4-6 64 0 0,3 3-64 0 0,1-6 64 0 0,0 0-64 0 0,-4 7 0 0 0,4-7 0 0 0,0 0 64 0 0,0 0-64 0 0,0 0 0 0 0,0 0 0 0 0,0 0 0 0 0,0 0 0 0 0,0 0 0 0 0,0 0 0 0 0,4-4 0 0 0,-4-5-72 0 0,0 6 72 0 0,5-8-96 0 0,-3 3 96 0 0,4-3 0 0 0,1 2 0 0 0,-2-1 0 0 0,0-4 0 0 0,4 2 0 0 0,-7 1 0 0 0,-2 2 0 0 0,0-2 0 0 0,4 3 0 0 0,1 3 0 0 0,-1-1 80 0 0,-4 6-16 0 0,0 0-64 0 0,8-4 0 0 0,-2 1 0 0 0,-6 3 0 0 0,0 0 0 0 0,0 0 0 0 0,6 0 0 0 0,-6 0 64 0 0,5 3-64 0 0,1 1 96 0 0,-3 4-32 0 0,0 0 0 0 0,1 0-64 0 0,-2 1 0 0 0,-2 2 0 0 0,3-3 0 0 0,-1 2 0 0 0,-2 0 0 0 0,0 1 0 0 0,4-1 0 0 0,-2-2 0 0 0,-2-1-104 0 0,4 4 40 0 0,-1-4 64 0 0,-3-1-320 0 0,0-6 0 0 0,5 7 0 0 0,-5-7-3736 0 0,0 0-744 0 0</inkml:trace>
  <inkml:trace contextRef="#ctx0" brushRef="#br0" timeOffset="37">3969 13306 9152 0 0,'-6'-3'408'0'0,"6"3"80"0"0,0 0-392 0 0,0 0-96 0 0,0 0 0 0 0,0 0 0 0 0,0 0 528 0 0,0 0 80 0 0,0 0 24 0 0,0 0 0 0 0,0 0-240 0 0,0 0-40 0 0,0 0-16 0 0,6 5 0 0 0,2 0-112 0 0,-2-3-16 0 0,1 2-8 0 0,3-4 0 0 0,3 2-112 0 0,-2-2-24 0 0,-2-2-64 0 0,-3 2 96 0 0,10-4-96 0 0,-4 2 0 0 0,1 1 64 0 0,0-5-64 0 0,-1 1 0 0 0,-1-1 0 0 0,-2 1 0 0 0,3-3-80 0 0,-4 4 80 0 0,1-4 0 0 0,3 1 0 0 0,-3 0-64 0 0,-5-3 64 0 0,5 1 0 0 0,-1 2 0 0 0,1-5 0 0 0,-3 5 0 0 0,-2-3 0 0 0,1 4 0 0 0,-3 1 0 0 0,5 2 208 0 0,-2-1 8 0 0,-5 4 0 0 0,0 0 0 0 0,3-3 40 0 0,-3 3 0 0 0,0 0 7 0 0,0 0 1 0 0,0 0 0 0 0,0 0 0 0 0,0 0 0 0 0,6 3 0 0 0,-4 1-152 0 0,2 4-32 0 0,-4 3-8 0 0,0 0 0 0 0,-4 2-72 0 0,2 2 0 0 0,2-3 0 0 0,-3 4 0 0 0,0-1 0 0 0,0 0 0 0 0,3 1 0 0 0,-2-3 0 0 0,-1-1 0 0 0,3 1 64 0 0,-3 0-64 0 0,3-3 64 0 0,-4-2-64 0 0,4 0 0 0 0,-6-1 0 0 0,6-7 64 0 0,0 0-64 0 0,0 7 0 0 0,0-7 0 0 0,0 0 64 0 0,0 0-64 0 0,0 0 0 0 0,0 0 0 0 0,0 0 0 0 0,-5 4 0 0 0,5-4 0 0 0,0 0-72 0 0,-2-5 72 0 0,2 3-72 0 0,2-4 72 0 0,2-5-104 0 0,-3 4 40 0 0,5-1 64 0 0,1-1 0 0 0,-2 0 0 0 0,1 3 0 0 0,-1-4 0 0 0,5 3 0 0 0,-2-1 0 0 0,1 1 0 0 0,-4 1 0 0 0,1 1 0 0 0,-3 0 0 0 0,-3 5 0 0 0,10-2 0 0 0,-5 2 0 0 0,-5 0 0 0 0,0 0 0 0 0,0 0 80 0 0,5 7-16 0 0,4-2-64 0 0,-3 3 96 0 0,-3-1-96 0 0,-1 5 0 0 0,-2-5 0 0 0,7 3 0 0 0,-5-2 0 0 0,-2-1 0 0 0,0 1 0 0 0,3 0 0 0 0,3 0 0 0 0,-4-1-144 0 0,2 0 16 0 0,-1-2 8 0 0,2 1-344 0 0,-5-6-72 0 0,6 6-8 0 0,1-4-3935 0 0,-3 4-777 0 0</inkml:trace>
  <inkml:trace contextRef="#ctx0" brushRef="#br0" timeOffset="38">6689 13263 8664 0 0,'0'0'384'0'0,"0"0"80"0"0,0 0-368 0 0,0 0-96 0 0,0 0 0 0 0,3 5 0 0 0,-3-5 416 0 0,0 5 72 0 0,2 0 16 0 0,-2-5 0 0 0,0 4 0 0 0,0-4 0 0 0,8 6 0 0 0,-7 1 0 0 0,-1-7-192 0 0,6 6-40 0 0,0-4-8 0 0,-6-2 0 0 0,9 3-104 0 0,-3-1-16 0 0,-1-2-8 0 0,4 0 0 0 0,0-2-56 0 0,-4 2-16 0 0,1-3 0 0 0,0 1 0 0 0,-1 0-64 0 0,2-2 0 0 0,-2-3 0 0 0,1 1 0 0 0,-4 2-72 0 0,2-1 72 0 0,-1-5-96 0 0,-1 3 96 0 0,-2-3-104 0 0,0 3 32 0 0,-2-1 8 0 0,2 1 0 0 0,-3 0-32 0 0,-3 1-8 0 0,3 1 0 0 0,-4 0 0 0 0,2-1 16 0 0,-3 4 8 0 0,-1 2 0 0 0,1-3 0 0 0,-1 3-8 0 0,0 3 0 0 0,-2 2 0 0 0,2 0 0 0 0,1 0 88 0 0,3 4 0 0 0,-5-2 0 0 0,5 2 0 0 0,0 3 0 0 0,3 0 88 0 0,-4-1-24 0 0,5-1 0 0 0,-3 0 48 0 0,4 3 8 0 0,0-1 0 0 0,0-1 0 0 0,0-1-40 0 0,4 0-8 0 0,0-2 0 0 0,1 0 0 0 0,0-2-72 0 0,2 0 0 0 0,2-1 0 0 0,-1-2 0 0 0,2 0-80 0 0,1-1-32 0 0,1-2-8 0 0,-2 0 0 0 0,3 0-1080 0 0,-5-2-216 0 0</inkml:trace>
  <inkml:trace contextRef="#ctx0" brushRef="#br0" timeOffset="39">6939 13195 1376 0 0,'0'0'128'0'0,"0"0"-128"0"0,0 0 0 0 0,0 0 0 0 0,0 0 1728 0 0,0 0 328 0 0,4 6 64 0 0,-1 0 16 0 0,-3 4-1224 0 0,0-3-240 0 0,2 0-56 0 0,1 4-8 0 0,-3-4-168 0 0,0 3-40 0 0,4 0-8 0 0,-3 1 0 0 0,-1-1-136 0 0,0 1-24 0 0,0 0-8 0 0,4-2 0 0 0,1 1-224 0 0,-5 0 0 0 0,0-1 0 0 0,0-2 0 0 0,0-7 112 0 0,0 8 0 0 0,0-8 0 0 0,-2 4 0 0 0,2-4-112 0 0,0 0 72 0 0,-3 6-72 0 0,3-6 64 0 0,0 0-64 0 0,0 0 0 0 0,0 0 0 0 0,0 0 0 0 0,-5-3 0 0 0,5 3 0 0 0,0-6 0 0 0,1 0 0 0 0,3-2 0 0 0,-1 0 0 0 0,-1 1 0 0 0,1-4 0 0 0,0 0 0 0 0,1 2 0 0 0,-2 1-72 0 0,5-2 72 0 0,-2 2 0 0 0,1-3-80 0 0,-1 1 80 0 0,4 3-64 0 0,-3 0-152 0 0,3-2-24 0 0,-4 4-8 0 0,4 4-3672 0 0,-9 1-736 0 0</inkml:trace>
  <inkml:trace contextRef="#ctx0" brushRef="#br0" timeOffset="40">4080 13201 1840 0 0,'0'0'160'0'0,"0"0"-160"0"0,0 0 0 0 0,0 0 0 0 0,0 0 2008 0 0,0 0 360 0 0,0 0 80 0 0,0 0 16 0 0,0 0-1504 0 0,0 0-288 0 0,-4 5-64 0 0,1 0-16 0 0,-1 4-208 0 0,4 4-32 0 0,-2-1-16 0 0,2 2 0 0 0,0 2-104 0 0,-3 2-16 0 0,-1-3-8 0 0,4 1 0 0 0,-1 0-49 0 0,-3-2-15 0 0,2 2 0 0 0,2-1 0 0 0,-4-2-48 0 0,4-1 0 0 0,0 1-8 0 0,-2-1 0 0 0,2 0-88 0 0,0-4 0 0 0,0 2 0 0 0,2-4 64 0 0,-2-6-64 0 0,0 6 0 0 0,0-6 0 0 0,0 0-88 0 0,0 0-216 0 0,0 0-48 0 0,0 0 1 0 0,0 0-4049 0 0,0 0-808 0 0</inkml:trace>
  <inkml:trace contextRef="#ctx0" brushRef="#br0" timeOffset="41">3402 13231 1840 0 0,'0'0'160'0'0,"0"0"-160"0"0,-2-1 0 0 0,2 1 0 0 0,0-6 1184 0 0,0 6 208 0 0,0-5 40 0 0,-3 0 8 0 0,3 2-512 0 0,0 3-96 0 0,0 0-16 0 0,-6-5-8 0 0,4 0-80 0 0,-6 5-24 0 0,8 0 0 0 0,0 0 0 0 0,-6 0-344 0 0,-2 5-72 0 0,1 0-8 0 0,1 4-8 0 0,-1 2-16 0 0,2 3-8 0 0,-4-2 0 0 0,1 7 0 0 0,2-2-248 0 0,1 2 0 0 0,-5 1 0 0 0,5-1 0 0 0,2-3 104 0 0,0 3-24 0 0,0-4-8 0 0,3 4 0 0 0,0-4-72 0 0,3 3 0 0 0,-3-4 0 0 0,6 2 0 0 0,-3-3 0 0 0,5 1 0 0 0,4-8 0 0 0,-3 5 0 0 0,-1-7 0 0 0,0 2-112 0 0,5 0 40 0 0,-2-5 8 0 0,-1 3-792 0 0,6-4-152 0 0,4-9-32 0 0,-3 1-8 0 0</inkml:trace>
  <inkml:trace contextRef="#ctx0" brushRef="#br0" timeOffset="42">7709 13212 9816 0 0,'0'0'432'0'0,"0"0"96"0"0,0 0-424 0 0,0 0-104 0 0,0 0 0 0 0,0 0 0 0 0,0 0 480 0 0,0 0 80 0 0,0 0 16 0 0,0 0 0 0 0,-6-3-136 0 0,6 3-24 0 0,-6 0-8 0 0,4 0 0 0 0,-8 0-112 0 0,5 3-16 0 0,3 3-8 0 0,-5-5 0 0 0,0 5-176 0 0,3 1-32 0 0,-2 1 0 0 0,3 0-64 0 0,-3 1 64 0 0,1-2-64 0 0,1 0 0 0 0,4 1 0 0 0,-6-1 0 0 0,6 1 0 0 0,0 0 0 0 0,0-3 0 0 0,5 3 0 0 0,-4-3 0 0 0,-1-5 0 0 0,4 7 0 0 0,1-1-72 0 0,1 2 72 0 0,0-7-64 0 0,1 2 64 0 0,0 0 0 0 0,2 1 0 0 0,0-3 0 0 0,2 1 0 0 0,-2 1 0 0 0,0-3 0 0 0,-1 3 0 0 0,5 0 0 0 0,-7-1 0 0 0,4-1 0 0 0,-4 3 0 0 0,-1-4 0 0 0,-5 0 0 0 0,0 0 0 0 0,0 0 72 0 0,0 0-72 0 0,0 0 0 0 0,0 0 0 0 0,0 0 0 0 0,0 0 0 0 0,-2 6 80 0 0,-3-5-80 0 0,-4 5 64 0 0,-1-4-64 0 0,-1 1 0 0 0,2-1-88 0 0,0 2 8 0 0,1-2 0 0 0,-4 0-272 0 0,1 1-64 0 0,2-1 0 0 0,-2 2-3584 0 0,5-2-720 0 0</inkml:trace>
  <inkml:trace contextRef="#ctx0" brushRef="#br0" timeOffset="43">5461 13282 6912 0 0,'0'0'608'0'0,"3"-2"-480"0"0,3 2-128 0 0,-6 0 0 0 0,0 0 648 0 0,0 0 112 0 0,12 0 16 0 0,0 0 8 0 0,-6 0-240 0 0,5 0-40 0 0,0-2-16 0 0,3 2 0 0 0,4 2-104 0 0,-4-2-32 0 0,-2 0 0 0 0,9 0 0 0 0,-1 0-208 0 0,-3 0-48 0 0,-5 0 0 0 0,2 2-8 0 0,6 1-88 0 0,-3 0 0 0 0,-2-3 0 0 0,-1 0 0 0 0,-3 0 0 0 0,7 0 0 0 0,-7-3 0 0 0,2 0 0 0 0,-13 3 0 0 0,10-2 0 0 0,4 0 0 0 0,-1-3 0 0 0,-7 2 0 0 0,-1-2 0 0 0,1 3 0 0 0,-2-4 0 0 0,1 5 0 0 0,-5 1 0 0 0,0 0 0 0 0,5-4 0 0 0,1 1 96 0 0,-6 3-32 0 0,-6-3 0 0 0,6 3 0 0 0,0 0 152 0 0,0 0 24 0 0,0 0 8 0 0,-5 0 0 0 0,-4 3-88 0 0,9-3-24 0 0,-6 7 0 0 0,1-4 0 0 0,-4 6-64 0 0,4-2-9 0 0,0 0-63 0 0,4 1 96 0 0,-5 1-32 0 0,-1 0 0 0 0,5-2-64 0 0,2 4 96 0 0,6-3-96 0 0,-6-1 0 0 0,-4 3 64 0 0,8-4-64 0 0,5 0 64 0 0,-8-3-64 0 0,-1-3 88 0 0,5 6-88 0 0,3-1 0 0 0,-2-2 0 0 0,-6-3 0 0 0,2 3 0 0 0,4-3 0 0 0,1 0-72 0 0,0 0 72 0 0,-1 0 0 0 0,-6 0-96 0 0,7-3 32 0 0,3-2 0 0 0,0 0 0 0 0,-4 1 0 0 0,-5 1 0 0 0,8-6 0 0 0,1 6 1 0 0,0-8 63 0 0,-3 3 0 0 0,-2-3 0 0 0,2 3 0 0 0,3-2 0 0 0,0 0 0 0 0,-13-1 0 0 0,6 4 0 0 0,6-3 0 0 0,-8 2 87 0 0,2 0-23 0 0,-6 1 0 0 0,3 2 32 0 0,0 5 0 0 0,3-6 0 0 0,-3 6 0 0 0,-4-5 176 0 0,4 5 40 0 0,4-2 8 0 0,-4 2 0 0 0,0 0-104 0 0,0 0-24 0 0,5 7 0 0 0,-5-1 0 0 0,1 2-192 0 0,2-1 0 0 0,-7 4 0 0 0,4-1 0 0 0,4-1 248 0 0,-4 2 8 0 0,-3-1 0 0 0,2 0 0 0 0,1 3-256 0 0,1-2 0 0 0,-1-4 0 0 0,-1 3 0 0 0,1 1 0 0 0,1-1 0 0 0,2-2 0 0 0,1-1 0 0 0,-8-1-160 0 0,4-6-72 0 0,9 5-24 0 0,0 1 0 0 0,-9-6-416 0 0,7 2-80 0 0,-2 3-16 0 0,6-5-7 0 0</inkml:trace>
  <inkml:trace contextRef="#ctx0" brushRef="#br0" timeOffset="44">3885 13225 12528 0 0,'0'0'272'0'0,"0"0"56"0"0,0 0 16 0 0,0 0 8 0 0,0 0-280 0 0,0 0-72 0 0,0 0 0 0 0,0 0 0 0 0,0 0 160 0 0,0 0 8 0 0,0 0 8 0 0,0 0 0 0 0,0 0-24 0 0,0 6-8 0 0,0-6 0 0 0,3 6 0 0 0,0 3-144 0 0,-3-9 0 0 0,2 4 0 0 0,2 4-4072 0 0,1 0-768 0 0</inkml:trace>
  <inkml:trace contextRef="#ctx0" brushRef="#br0" timeOffset="45">7875 13247 2760 0 0,'0'0'120'0'0,"4"-4"32"0"0,-3-2-152 0 0,-1 6 0 0 0,4-6 0 0 0,-4 6 0 0 0,3-5 1808 0 0,-3 5 336 0 0,0 0 64 0 0,0 0 8 0 0,0 0-1408 0 0,0 0-280 0 0,0 0-56 0 0,0 0-16 0 0,-7 4-176 0 0,2 0-40 0 0,0 2-8 0 0,-2 1 0 0 0,2 4-104 0 0,2 0-16 0 0,0-2-8 0 0,3 1 0 0 0,0 4-104 0 0,-2-2 0 0 0,-2-1 64 0 0,2 2-64 0 0,2-4 0 0 0,2 2 0 0 0,-2-4 0 0 0,0 4 0 0 0,-2-4 0 0 0,2 1 0 0 0,0-2 0 0 0,0-1 0 0 0,0-5-64 0 0,2 5 64 0 0,-2-5-96 0 0,9 0 96 0 0,-5 2-136 0 0,7-2 24 0 0,-2-2 8 0 0,-1-2 0 0 0,1 3-64 0 0,-1-4-16 0 0,-1 2 0 0 0,2-3 0 0 0,-4-1-40 0 0,4-1-16 0 0,-3 0 0 0 0,-1 1 0 0 0,0 0 240 0 0,-1-4 0 0 0,1 3 104 0 0,-5-3-32 0 0,3 2-72 0 0,3-1 64 0 0,-6 1-64 0 0,2-1 64 0 0,2 3 120 0 0,-4 0 16 0 0,2 2 8 0 0,-2 5 0 0 0,0 0-32 0 0,0 0-8 0 0,3-6 0 0 0,-3 6 0 0 0,0 0-24 0 0,0 0-8 0 0,0 0 0 0 0,0 0 0 0 0,0 0-24 0 0,0 6-8 0 0,0 0 0 0 0,3 2 0 0 0,-3 2 0 0 0,0-2 0 0 0,0 3 0 0 0,0-4 0 0 0,0 0-32 0 0,0 4-8 0 0,4-3 0 0 0,-4 3 0 0 0,1-4-64 0 0,-1 0 0 0 0,0-2 0 0 0,4 3 0 0 0,0-3 0 0 0,-4-5-72 0 0,2 5 0 0 0,-2-5 0 0 0,5 9-392 0 0,-5-9-80 0 0,6 1-8 0 0</inkml:trace>
  <inkml:trace contextRef="#ctx0" brushRef="#br0" timeOffset="46">8432 13321 2304 0 0,'0'0'200'0'0,"0"0"-200"0"0,0 0 0 0 0,0 0 0 0 0,0 0 1624 0 0,0 7 280 0 0,2-1 56 0 0,-2 4 16 0 0,-2-2-1112 0 0,2-3-216 0 0,0 3-40 0 0,-2-1-16 0 0,2 2-224 0 0,0 0-48 0 0,-3 2 0 0 0,-1 2-8 0 0,4 0-136 0 0,-2-1-24 0 0,-1-3-8 0 0,0 4 0 0 0,3 2-48 0 0,-3-3 0 0 0,1 2-8 0 0,2 0 0 0 0,0-3 120 0 0,0-1 24 0 0,0 3 8 0 0,0-3 0 0 0,-4 1-240 0 0,4-4 0 0 0,0-2 0 0 0,4 0 0 0 0,-4-5 128 0 0,0 0-32 0 0,0 0 0 0 0,0 0 0 0 0,0 0-96 0 0,0 0 64 0 0,0 0-64 0 0,0 0 0 0 0,0 0 0 0 0,0-5 0 0 0,0-2 0 0 0,-4-2 0 0 0,4 2 0 0 0,0-5 0 0 0,-4-2-88 0 0,4 2 88 0 0,0 0-120 0 0,0-3 40 0 0,0 1 8 0 0,0-2 0 0 0,4-1 72 0 0,0 1-64 0 0,1-2 64 0 0,-2 0-64 0 0,2-2 64 0 0,2 1 0 0 0,-5 0 0 0 0,7 0-64 0 0,-3 1 64 0 0,2 2-64 0 0,-2 1 64 0 0,1 2-64 0 0,4 5 64 0 0,-2-2 0 0 0,-4 4 0 0 0,3 4-64 0 0,1 1 64 0 0,-3 1 0 0 0,0 0 0 0 0,1 1 0 0 0,-2 1 0 0 0,0 2 0 0 0,1 4 0 0 0,-1-4 0 0 0,-1 4 0 0 0,1 0 0 0 0,2 3 0 0 0,-5-5 0 0 0,0 7 0 0 0,2-2 0 0 0,-2-2 0 0 0,1 0 0 0 0,-3-1 0 0 0,0 1 0 0 0,0 1 0 0 0,0-4 0 0 0,-3 2 0 0 0,1-1 0 0 0,-4-2 0 0 0,1 1 0 0 0,-2-4 0 0 0,1 1 112 0 0,-2 3-24 0 0,-4-4-8 0 0,4-2-184 0 0,-4 2-40 0 0,3-2-8 0 0,-4 3 0 0 0,-2-3-336 0 0,3 0-72 0 0,1 0-16 0 0,0 0-4952 0 0</inkml:trace>
  <inkml:trace contextRef="#ctx0" brushRef="#br0" timeOffset="47">8523 13240 2760 0 0,'0'0'248'0'0,"0"0"-248"0"0,0 0 0 0 0,0 0 0 0 0,7 3 912 0 0,0 0 136 0 0,-1-3 24 0 0,1 1 8 0 0,-3-2-728 0 0,6 1-136 0 0,-3 4-32 0 0,2-4-8 0 0,0 3 128 0 0,3-3 24 0 0,-1 4 8 0 0,2-4 0 0 0,-3 1-216 0 0,5-1-48 0 0,-5 0-8 0 0,2 0 0 0 0,3 0-200 0 0,-3 0-48 0 0,2-1-8 0 0,-1 1 0 0 0,0-4-168 0 0,-5 4-40 0 0,4-3-8 0 0,-4 3 0 0 0,5-3 408 0 0,-5 2 112 0 0,1-2 8 0 0,-3 0 0 0 0,-1 1 312 0 0,-5 2 64 0 0,0 0 16 0 0,9-4 0 0 0,-9 4 64 0 0,0 0 8 0 0,0 0 8 0 0,6-2 0 0 0,-6 2-48 0 0,0 0-16 0 0,5 0 0 0 0,-5 0 0 0 0,0 0-48 0 0,0 0 0 0 0,9 6-8 0 0,-3 2 0 0 0,-6-8-144 0 0,0 7-25 0 0,2 0-7 0 0,2 4 0 0 0,-4-3 24 0 0,4-1 0 0 0,-8 3 0 0 0,4 1 0 0 0,4-4-168 0 0,-4 1-32 0 0,-4-1-8 0 0,4 2 0 0 0,0-5-112 0 0,0 6 0 0 0,0-10 64 0 0,0 6-64 0 0,0 0 0 0 0,0-6 0 0 0,4 7 0 0 0,-4-7 0 0 0,0 0-128 0 0,0 0-56 0 0,2 5-8 0 0,-2-5 0 0 0,0 0-280 0 0,0 0-56 0 0,0 0-16 0 0,9 2-4031 0 0,-9-2-817 0 0</inkml:trace>
  <inkml:trace contextRef="#ctx0" brushRef="#br0" timeOffset="48">7353 13245 7368 0 0,'0'0'656'0'0,"0"0"-528"0"0,-2-2-128 0 0,-3-2 0 0 0,-3 2 544 0 0,2 2 88 0 0,1 0 8 0 0,-1 0 8 0 0,-3 2-248 0 0,0 4-48 0 0,2 1-16 0 0,2 0 0 0 0,-7 2-192 0 0,3 1-40 0 0,1 0-8 0 0,-1 1 0 0 0,-2-1 16 0 0,6 0 0 0 0,0 3 0 0 0,-1-1 0 0 0,2-2-112 0 0,4 3 72 0 0,-1-3-72 0 0,-3 1 64 0 0,8-3-64 0 0,-3-1 0 0 0,-1 0 0 0 0,8-2 0 0 0,-6 3 0 0 0,3-4 0 0 0,0-2 0 0 0,6 1 0 0 0,-6 0-96 0 0,3-6 8 0 0,-3 0 8 0 0,6 1 0 0 0,-2-2 80 0 0,-2 0-96 0 0,3-5 96 0 0,-2 2-96 0 0,-3 0 96 0 0,6-3-64 0 0,-11 1 64 0 0,6-1-64 0 0,2 0 64 0 0,-7-3 0 0 0,3 3 64 0 0,-2 0-64 0 0,2 0 0 0 0,-4-1 0 0 0,0 3 0 0 0,0 1 0 0 0,0 0 136 0 0,0 2-8 0 0,0 5 0 0 0,0-6 0 0 0,0 6 80 0 0,0 0 16 0 0,0 0 0 0 0,0 0 0 0 0,0 0-64 0 0,0 0 0 0 0,4 8-8 0 0,-4 0 0 0 0,0-1 24 0 0,0 3 8 0 0,4 1 0 0 0,-4-1 0 0 0,0 4-88 0 0,0-5-24 0 0,3 1 0 0 0,-1 0 0 0 0,2 0-72 0 0,1 1 0 0 0,-5-1 0 0 0,7 1 0 0 0,0-5-128 0 0,3 0-8 0 0,-5 0-8 0 0,0-1 0 0 0,1-2-912 0 0,1-2-176 0 0,5-1-40 0 0,-12 0-8 0 0</inkml:trace>
  <inkml:trace contextRef="#ctx0" brushRef="#br0" timeOffset="49">6115 13268 11376 0 0,'0'0'248'0'0,"0"0"48"0"0,0 0 16 0 0,0 0 8 0 0,0 0-256 0 0,0 0-64 0 0,0 0 0 0 0,0 0 0 0 0,0 0 400 0 0,0 0 64 0 0,0 0 16 0 0,0 7 0 0 0,3-2-56 0 0,0 3-8 0 0,-1 3 0 0 0,-2-4 0 0 0,-2 0-224 0 0,2 4-57 0 0,2-1-7 0 0,2 0 0 0 0,-10-2-128 0 0,6 0 80 0 0,0 2-80 0 0,2-3 64 0 0,-2-1-64 0 0,0-1 0 0 0,0-5 0 0 0,4 6 64 0 0,1-2-64 0 0,-5-4 0 0 0,-5 3 0 0 0,5-3 0 0 0,0 0 0 0 0,0 0 0 0 0,0 0 0 0 0,-4-5 0 0 0,4 5 0 0 0,0-8 0 0 0,0 3 0 0 0,-2-6-88 0 0,-4 4 88 0 0,6-1 0 0 0,6-2 0 0 0,-4 0-64 0 0,-2-1 64 0 0,4 4 0 0 0,1-3 0 0 0,2 0 0 0 0,-2-1 0 0 0,-3 1 0 0 0,4 2 0 0 0,3 1-64 0 0,3 0-16 0 0,-3-2 0 0 0,-9 9 0 0 0,5-5 1 0 0,3 0-305 0 0,-1 5-64 0 0,-7 0-16 0 0,0 0-3616 0 0,0 0-720 0 0</inkml:trace>
  <inkml:trace contextRef="#ctx0" brushRef="#br0" timeOffset="50">7527 13245 6048 0 0,'0'0'264'0'0,"0"0"56"0"0,0 0-256 0 0,0 0-64 0 0,-7 0 0 0 0,7 0 0 0 0,-4 0 456 0 0,-1 0 80 0 0,0-2 8 0 0,-1 2 8 0 0,0 0-104 0 0,6 0-32 0 0,-3 2 0 0 0,3-2 0 0 0,-5 2-24 0 0,1 0-8 0 0,3 5 0 0 0,-6-4 0 0 0,4 3-216 0 0,0-1-40 0 0,-3 1-16 0 0,2 0 0 0 0,4 0 80 0 0,0-6 8 0 0,0 5 8 0 0,0 3 0 0 0,-5-3-40 0 0,5-5-8 0 0,0 8 0 0 0,0-8 0 0 0,0 5-80 0 0,5 2-16 0 0,-5-7-64 0 0,0 3 96 0 0,8 0 0 0 0,-3 3 0 0 0,1-4 0 0 0,-1 2 0 0 0,4-4 104 0 0,3 3 24 0 0,-4 1 0 0 0,1-3 0 0 0,3-1-144 0 0,-3 2-80 0 0,-2 1 96 0 0,2 0-96 0 0,0 0 64 0 0,-3-1-64 0 0,4 0 0 0 0,-3 1 0 0 0,-1-1 80 0 0,-6-2-80 0 0,6 4 64 0 0,-6-4-64 0 0,0 0 72 0 0,0 0-72 0 0,0 0 80 0 0,0 0-80 0 0,0 0 160 0 0,0 0-24 0 0,-6 1-1 0 0,0 5 1 0 0,1-3-48 0 0,-3-1-16 0 0,-2 4 0 0 0,-1-4 0 0 0,0 0-72 0 0,-1 1-72 0 0,0-3 72 0 0,0 2-104 0 0,2 2-207 0 0,-1-4-41 0 0,5 0 0 0 0,-4-4-3888 0 0,5 4-776 0 0</inkml:trace>
  <inkml:trace contextRef="#ctx0" brushRef="#br0" timeOffset="51">4865 13252 1376 0 0,'-6'0'128'0'0,"-1"0"-128"0"0,-1 0 0 0 0,3 0 0 0 0,1 3 2168 0 0,-2-1 408 0 0,6-2 80 0 0,0 0 24 0 0,0 0-1816 0 0,0 0-352 0 0,6 2-80 0 0,3 2-16 0 0,-3 1-112 0 0,5-4-24 0 0,4 3-8 0 0,-1-2 0 0 0,2-2-32 0 0,5 0-8 0 0,3-6 0 0 0,-3 5 0 0 0,8-4-232 0 0,-8 1 0 0 0,-1 2 0 0 0,5-3-4224 0 0,4-1-864 0 0</inkml:trace>
  <inkml:trace contextRef="#ctx0" brushRef="#br0" timeOffset="52">4434 13351 5064 0 0,'-5'0'224'0'0,"5"0"48"0"0,0 0-272 0 0,0 0 0 0 0,0 0 0 0 0,-3 0 0 0 0,1 2 1352 0 0,2-2 216 0 0,0 0 48 0 0,-4 5 8 0 0,4 0-808 0 0,-3-1-160 0 0,-1 2-32 0 0,4-2-8 0 0,0 2-224 0 0,0 2-40 0 0,0-1-16 0 0,0 2 0 0 0,4-1-176 0 0,-1-2-40 0 0,1 3-8 0 0,-2 0 0 0 0,4-3-112 0 0,-4 2 0 0 0,5-3 64 0 0,-2-3-64 0 0,2 3 0 0 0,-2-2 0 0 0,4 2 0 0 0,-2-2 0 0 0,-7-3 0 0 0,6 0 0 0 0,4-3 0 0 0,-2 3 0 0 0,-3-5 0 0 0,5 2-64 0 0,-2-2 64 0 0,-2-2-104 0 0,3 2-16 0 0,-4-4 0 0 0,-2 5 0 0 0,3-4 0 0 0,-1-4 120 0 0,-1 6 0 0 0,-4-2 0 0 0,2-5 0 0 0,-2 2 0 0 0,0-1 0 0 0,-2 1 96 0 0,-2 1-96 0 0,2-2 0 0 0,-3 1 0 0 0,1 2 0 0 0,-1-2 0 0 0,-2 1 0 0 0,-1 5 0 0 0,3-3 0 0 0,-1 0 0 0 0,-4 6 0 0 0,5-3 0 0 0,-3 5 0 0 0,1 0 0 0 0,-1 5 0 0 0,-4 0 0 0 0,3-2 0 0 0,1 2 0 0 0,-1 0-120 0 0,4 2 24 0 0,-1 1 8 0 0,4 3 0 0 0,-2-3-128 0 0,-3-2-24 0 0,7 6-8 0 0,0-6 0 0 0,0 3-328 0 0,4-2-64 0 0,-1 3-8 0 0</inkml:trace>
  <inkml:trace contextRef="#ctx0" brushRef="#br0" timeOffset="53">8150 13288 1376 0 0,'0'0'128'0'0,"0"0"-128"0"0,0 0 0 0 0,0 0 0 0 0,0 0 1792 0 0,0 0 328 0 0,0 0 72 0 0,0 0 16 0 0,0 0-1376 0 0,-3 7-280 0 0,3-1-48 0 0,-5 2-16 0 0,1-3-56 0 0,3 2-16 0 0,-6-2 0 0 0,3 3 0 0 0,2-1-224 0 0,-1 3-40 0 0,-1-7-16 0 0,4 8 0 0 0,-1-6-136 0 0,1 2 0 0 0,-3-1 0 0 0,3-1 0 0 0,0-5 0 0 0,0 0 0 0 0,0 0 0 0 0,0 0 0 0 0,0 0-72 0 0,0 0 8 0 0,0 0 0 0 0,0 0 0 0 0,0 0-176 0 0,0 0-32 0 0,0 0-8 0 0,4-2 0 0 0,3-1-24 0 0,-1-3-8 0 0,1-1 0 0 0,-2 2 0 0 0,0-3-32 0 0,1 3-8 0 0,-1-3 0 0 0,4 4 0 0 0,-3-4 232 0 0,-1 0 48 0 0,-1 3 8 0 0,1 0 0 0 0,-1-3 64 0 0,-4 8 0 0 0,4-3 0 0 0,0 1 0 0 0,2-4 184 0 0,-6 6 0 0 0,0 0 0 0 0,0 0 0 0 0,0 0 0 0 0,2 0 0 0 0,-2 0 0 0 0,0 0 0 0 0,0 0 48 0 0,7 6 16 0 0,-5-1 0 0 0,1 1 0 0 0,-3-6-56 0 0,0 7-16 0 0,0-7 0 0 0,-3 7 0 0 0,1 1-64 0 0,2-1-16 0 0,-3-1 0 0 0,-1 1 0 0 0,2-1-96 0 0,0-1 72 0 0,-2 0-72 0 0,4-5 64 0 0,0 0-64 0 0,0 0-112 0 0,0 0 24 0 0,0 0 8 0 0,0 0-48 0 0,0 0-16 0 0,0 0 0 0 0,0 0 0 0 0,0 0-88 0 0,4-5-24 0 0,0 0 0 0 0,0-1 0 0 0,1 3 112 0 0,-2-7 16 0 0,6 3 8 0 0,0 2 0 0 0,-3-3 120 0 0,-1 2 104 0 0,1 0-16 0 0,0 0-8 0 0,0 2-80 0 0,0-2-112 0 0,-6 6 24 0 0,5-5 8 0 0,-5 5 208 0 0,6-2 48 0 0,-6 2 8 0 0,0 0 0 0 0,0 0 104 0 0,3 0 32 0 0,-3 0 0 0 0,7 2 0 0 0,-2 3-64 0 0,-5-5 0 0 0,6 6-8 0 0,-4 1 0 0 0,-2-7-96 0 0,2 8-24 0 0,2-3 0 0 0,-1 2 0 0 0,-3 1-128 0 0,-3-2 0 0 0,-1 1 0 0 0,2 0 0 0 0,0 2-96 0 0,2-2-16 0 0,-4-1-8 0 0,2 1 0 0 0,2 1-1104 0 0,0-1-224 0 0,0 5-48 0 0,0-12-8 0 0</inkml:trace>
  <inkml:trace contextRef="#ctx0" brushRef="#br0" timeOffset="54">4662 13312 5984 0 0,'0'0'536'0'0,"0"0"-432"0"0,0 0-104 0 0,0 0 0 0 0,0 0 848 0 0,0 0 144 0 0,0 0 32 0 0,-2 7 8 0 0,2 3-464 0 0,0-1-96 0 0,0-3-24 0 0,-4 3 0 0 0,4-2-152 0 0,0 3-32 0 0,0-3-8 0 0,0 2 0 0 0,0 1-96 0 0,4-3-32 0 0,-4 0 0 0 0,2 2 0 0 0,1-5-128 0 0,2 2 0 0 0,2 1-88 0 0,-5-4 88 0 0,-2-3 0 0 0,7 6 0 0 0,-2-3 0 0 0,3-3 0 0 0,-1 5 0 0 0,-2-5 0 0 0,-5 0 0 0 0,9-5 0 0 0,-9 5 0 0 0,0 0 0 0 0,8-3 0 0 0,4-6 0 0 0,-3 5-272 0 0,2-5 0 0 0,-4 1 0 0 0,2 2 0 0 0,-7-5 272 0 0,4 4 0 0 0,-3-3 0 0 0,-1-1 0 0 0,2 1 152 0 0,1 3 80 0 0,-2-5 24 0 0,1 5 0 0 0,-8-1-128 0 0,4 3-16 0 0,4-1-8 0 0,-4 3 0 0 0,0 0 80 0 0,0 3 8 0 0,0 0 8 0 0,0 0 0 0 0,0 0 24 0 0,0 0 0 0 0,0 0 0 0 0,1 5 0 0 0,-1 2-32 0 0,0 4-8 0 0,-1-3-1 0 0,1 3 1 0 0,0-2-88 0 0,1 1-8 0 0,-1 3-8 0 0,-1-2 0 0 0,1-2-80 0 0,1 3 0 0 0,-1-6 0 0 0,4 2 64 0 0,-4 2-64 0 0,2-1 0 0 0,4-2 0 0 0,2-1 0 0 0,-7 0-88 0 0,2-1-32 0 0,3-1-8 0 0,-6-4 0 0 0,9 0-1087 0 0,-2-4-225 0 0</inkml:trace>
  <inkml:trace contextRef="#ctx0" brushRef="#br0" timeOffset="55">3868 13321 8840 0 0,'0'0'384'0'0,"0"0"96"0"0,0 0-384 0 0,0 0-96 0 0,0 0 0 0 0,0 0 0 0 0,5 5 616 0 0,-5-5 112 0 0,0 6 16 0 0,3 2 8 0 0,1-1 24 0 0,-2 0 8 0 0,-2 2 0 0 0,0-2 0 0 0,3 4-480 0 0,-3-4-96 0 0,0 3-17 0 0,0 1-7 0 0,3-5-24 0 0,-1 2-8 0 0,1 4 0 0 0,-3-8 0 0 0,0 5-152 0 0,0-2 80 0 0,4-2-80 0 0,-2 2 64 0 0,1-2-64 0 0,-3-5 0 0 0,0 0 0 0 0,0 0 0 0 0,7 5-88 0 0,-7-5-32 0 0,0 0-8 0 0,0 0 0 0 0,0 0-1055 0 0,0 0-209 0 0</inkml:trace>
  <inkml:trace contextRef="#ctx0" brushRef="#br0" timeOffset="56">3533 13333 2304 0 0,'0'0'200'0'0,"0"0"-200"0"0,0 0 0 0 0,0 0 0 0 0,0 0 1736 0 0,0 0 312 0 0,0 0 56 0 0,0 0 8 0 0,0 0-1352 0 0,0 0-280 0 0,0 0-48 0 0,0 0-16 0 0,0 0-72 0 0,-3 8-24 0 0,1 3 0 0 0,-5-4 0 0 0,7 2-64 0 0,-3 1-24 0 0,1 1 0 0 0,-2 2 0 0 0,4-3-128 0 0,0 0-24 0 0,0 1-8 0 0,0-1 0 0 0,4-3-72 0 0,-2 3 0 0 0,1-4 0 0 0,0 2 64 0 0,1-3-64 0 0,-4-5 0 0 0,0 0 0 0 0,5 5 64 0 0,-1-2-64 0 0,0 3 0 0 0,5-6 0 0 0,-2 0 64 0 0,-2-4-64 0 0,4 2 0 0 0,-2-3 0 0 0,1 0 0 0 0,-3 0-72 0 0,3-5 72 0 0,0 4-96 0 0,-2-1 96 0 0,-2-2-128 0 0,5 2 32 0 0,-7-2 8 0 0,4 2 0 0 0,-2 0 88 0 0,0 1 0 0 0,0 1 0 0 0,-1 1-64 0 0,0-2 64 0 0,-3 6 0 0 0,0 0 0 0 0,0 0 0 0 0,0 0 0 0 0,0 0 0 0 0,0 0 0 0 0,0 0 0 0 0,0 0 0 0 0,0 0 0 0 0,3 8 0 0 0,-3-3 0 0 0,0 3 64 0 0,0 3-64 0 0,0-4 64 0 0,2 1-64 0 0,0 2 0 0 0,2 0 0 0 0,-4-4 0 0 0,4 6 64 0 0,-2-7-64 0 0,3 0 0 0 0,-5 4 0 0 0,4-5 0 0 0,1 2 0 0 0,0-2 0 0 0,-5-4 0 0 0,4 4 64 0 0,2-4-64 0 0,-1 0 0 0 0,0-4 0 0 0,2 2 0 0 0,-1-4 96 0 0,2 0 16 0 0,-1-3 0 0 0,2 2 0 0 0,-1-4 64 0 0,1 5 16 0 0,-6-5 0 0 0,1-1 0 0 0,1-1-16 0 0,3 5-1 0 0,-5-4 1 0 0,-1 3 0 0 0,4-2-112 0 0,-4-2-64 0 0,1 3 80 0 0,2 3-80 0 0,-5-2 0 0 0,0 3 0 0 0,5 0 0 0 0,-3 0 0 0 0,-2 6-160 0 0,0 0-32 0 0,0 0-8 0 0,0 0 1 0 0,0 0-313 0 0,0 0-64 0 0,4 0-16 0 0,1 0-5304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11T18:25:31.162"/>
    </inkml:context>
    <inkml:brush xml:id="br0">
      <inkml:brushProperty name="width" value="0.05" units="cm"/>
      <inkml:brushProperty name="height" value="0.05" units="cm"/>
      <inkml:brushProperty name="color" value="#849398"/>
      <inkml:brushProperty name="fitToCurve" value="1"/>
    </inkml:brush>
    <inkml:context xml:id="ctx1">
      <inkml:inkSource xml:id="inkSrc1">
        <inkml:traceFormat>
          <inkml:channel name="X" type="integer" min="-2.14748E9" max="2.14748E9" units="cm"/>
          <inkml:channel name="Y" type="integer" min="-2.14748E9" max="2.14748E9" units="cm"/>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OA" name="resolution" value="1000" units="1/rad"/>
          <inkml:channelProperty channel="OE" name="resolution" value="1000" units="1/rad"/>
        </inkml:channelProperties>
      </inkml:inkSource>
      <inkml:timestamp xml:id="ts1" timeString="2020-08-11T18:25:31.163"/>
    </inkml:context>
    <inkml:brush xml:id="br1">
      <inkml:brushProperty name="width" value="0.05" units="cm"/>
      <inkml:brushProperty name="height" value="0.05" units="cm"/>
      <inkml:brushProperty name="color" value="#849398"/>
      <inkml:brushProperty name="fitToCurve" value="1"/>
      <inkml:brushProperty name="ignorePressure" value="1"/>
    </inkml:brush>
  </inkml:definitions>
  <inkml:trace contextRef="#ctx0" brushRef="#br0">19747 673 6304 0 0,'-5'5'280'0'0,"5"-5"56"0"0,-4-2-272 0 0,4 2-64 0 0,0 0 0 0 0,0 0 0 0 0,-5 0 736 0 0,5 0 128 0 0,-3-3 24 0 0,3 3 8 0 0,0 0-256 0 0,0 0-56 0 0,0 0-8 0 0,0 0 0 0 0,0 0-104 0 0,0 0-24 0 0,0 0-8 0 0,0 0 0 0 0,0 0-88 0 0,0 0-24 0 0,0 0 0 0 0,0 0 0 0 0,8 0-200 0 0,3 0-32 0 0,4-2-16 0 0,-4 2 0 0 0,3 2 40 0 0,1-2 7 0 0,3-2 1 0 0,-1 2 0 0 0,-2 0-64 0 0,2 0 0 0 0,0 2-64 0 0,0-2 96 0 0,0-2-96 0 0,-1-1 0 0 0,-4 1 64 0 0,4-3-64 0 0,-3 5 0 0 0,-1 0 0 0 0,-3 2 0 0 0,3-2 0 0 0,-3-2-216 0 0,-1 2-8 0 0,-4 2-7 0 0</inkml:trace>
  <inkml:trace contextRef="#ctx1" brushRef="#br1">19993 689 0 0,'0'5'0'0,"0"-5"0"0,0-3 0 0,0 3 0 0,0 0 0 0,0 0 0 0,0 0 0 0,0 0 0 0,0 0 0 0,0 0 0 0,0 0 0 0,0 0 0 0,0 0 0 0,0 0 0 0,0 6 0 0,0-6 0 0,0 0 0 0,0 4 0 0,0 6 0 0,0-3 0 0,0 2 0 0,0-1 0 0,0 1 0 0,0-1 0 0,0 7 0 0,0-2 0 0,0 1 0 0,0-2 0 0,0 4 0 0,0 1 0 0,0-2 0 0,0-1 0 0,0-1 0 0,0 3 0 0,0 0 0 0,0-4 0 0,0 1 0 0,0 3 0 0,0 0 0 0,0-2 0 0,0-1 0 0,0 6 0 0,0-5 0 0,0 5 0 0,0-4 0 0,0 3 0 0,0-2 0 0,0 2 0 0,0-3 0 0,0 3 0 0,0-1 0 0,0 3 0 0,0-7 0 0,0 6 0 0,0-1 0 0,0 2 0 0,0-2 0 0,0 2 0 0,0 1 0 0,0-3 0 0,0 3 0 0,0 1 0 0,0-3 0 0,0-1 0 0,0 3 0 0,0 2 0 0,0-2 0 0,0 0 0 0,0 1 0 0,0 3 0 0,0-2 0 0,0-1 0 0,0 0 0 0,0 2 0 0,0 1 0 0,0 2 0 0,0-2 0 0,0 3 0 0,0 0 0 0,0-1 0 0,0 0 0 0,0-1 0 0,0 1 0 0,0 5 0 0,0-4 0 0,0 1 0 0,0 4 0 0,0 1 0 0,0-1 0 0,0 2 0 0,0 0 0 0,0 3 0 0,0-3 0 0,0 0 0 0,0 2 0 0,0 3 0 0,0-2 0 0,0 4 0 0,0-1 0 0,0 0 0 0,0 2 0 0,0 1 0 0,0 0 0 0,0-1 0 0,0-1 0 0,0-1 0 0,0 5 0 0,0 3 0 0,0-3 0 0,0-1 0 0,0 5 0 0,0-1 0 0,0 0 0 0,0-1 0 0,0 4 0 0,0-4 0 0,0 1 0 0,0 0 0 0,0 2 0 0,0 2 0 0,0 0 0 0,0-2 0 0,0 0 0 0,0-3 0 0,0-1 0 0,0 1 0 0,0 1 0 0,0 6 0 0,0-5 0 0,0 2 0 0,0-1 0 0,0-1 0 0,0 5 0 0,0-3 0 0,0 2 0 0,0 2 0 0,0-5 0 0,0 1 0 0,0-2 0 0,0 8 0 0,0-2 0 0,0 0 0 0,0 1 0 0,0 0 0 0,0-6 0 0,0-1 0 0,0 6 0 0,0 0 0 0,0 0 0 0,0 0 0 0,0 4 0 0,0-4 0 0,0-3 0 0,0 2 0 0,0 2 0 0,0-2 0 0,0 2 0 0,0-1 0 0,0 0 0 0,0 1 0 0,0-5 0 0,0 0 0 0,0 3 0 0,0 2 0 0,0-3 0 0,0-1 0 0,0 4 0 0,0-2 0 0,0-5 0 0,0 2 0 0,0-3 0 0,0 5 0 0,0-4 0 0,0 5 0 0,0-2 0 0,0 4 0 0,0-7 0 0,0 6 0 0,0-5 0 0,0 5 0 0,0-1 0 0,0-2 0 0,0-2 0 0,0-1 0 0,0-2 0 0,0-5 0 0,0 3 0 0,0 3 0 0,0 0 0 0,0-3 0 0,0 1 0 0,0-2 0 0,0 1 0 0,0-2 0 0,0 2 0 0,0 1 0 0,0-3 0 0,0 2 0 0,0-1 0 0,0 3 0 0,0-5 0 0,0 0 0 0,0 4 0 0,0-1 0 0,0-6 0 0,0 4 0 0,0-1 0 0,0 2 0 0,0-7 0 0,0 3 0 0,0 0 0 0,0 1 0 0,0-1 0 0,0-3 0 0,0 0 0 0,0 4 0 0,0-3 0 0,0-1 0 0,0-1 0 0,0 3 0 0,0-5 0 0,0 1 0 0,0 1 0 0,0 1 0 0,0-2 0 0,0 0 0 0,0-4 0 0,0 4 0 0,0-2 0 0,0-1 0 0,0 0 0 0,0-1 0 0,0 1 0 0,0 1 0 0,0-4 0 0,0 4 0 0,0-1 0 0,0-2 0 0,0-4 0 0,0 8 0 0,0-4 0 0,0-3 0 0,0 2 0 0,0-2 0 0,0 1 0 0,0-1 0 0,0-3 0 0,0 6 0 0,0-5 0 0,0 0 0 0,0-1 0 0,0 1 0 0,0-1 0 0,0 1 0 0,0-2 0 0,0 1 0 0,0 0 0 0,0-1 0 0,0 0 0 0,0-2 0 0,0 2 0 0,0-5 0 0,0 5 0 0,0-4 0 0,0 3 0 0,0-2 0 0,0 0 0 0,0-2 0 0,0 5 0 0,0-4 0 0,0 1 0 0,0 3 0 0,0-3 0 0,0 1 0 0,0-2 0 0,0 1 0 0,0 0 0 0,0-3 0 0,0 0 0 0,0 3 0 0,0-4 0 0,0 0 0 0,0 2 0 0,0-1 0 0,0-3 0 0,0 2 0 0,0 2 0 0,0-4 0 0,0 1 0 0,0-3 0 0,0 5 0 0,0-3 0 0,0-2 0 0,0-1 0 0,0 0 0 0,0 0 0 0,0 1 0 0,0 0 0 0,0-6 0 0,0 3 0 0,0 4 0 0,0-1 0 0,0-4 0 0,0 2 0 0,0 2 0 0,0-3 0 0,0 0 0 0,0 0 0 0,0 2 0 0,0-3 0 0,0 2 0 0,0 2 0 0,0-6 0 0,0 7 0 0,0-8 0 0,0 5 0 0,0-4 0 0,0 1 0 0,0 2 0 0,0-2 0 0,0 0 0 0,0 1 0 0,0-5 0 0,0 4 0 0,0-3 0 0,0 0 0 0,0 2 0 0,0-2 0 0,0-5 0 0,0 8 0 0,0-3 0 0,0 0 0 0,0-5 0 0,0 7 0 0,0 3 0 0,0-10 0 0,0 3 0 0,0-3 0 0,0 6 0 0,0 2 0 0,0-4 0 0,0-4 0 0,0 0 0 0,0 5 0 0,0 3 0 0,0-8 0 0,0 0 0 0,0 0 0 0,0 0 0 0,0 6 0 0,0-6 0 0,0 0 0 0,0 7 0 0,0-2 0 0,0 1 0 0,0-6 0 0,0 0 0 0,0 0 0 0,0 0 0 0,0 0 0 0,0 0 0 0,0 7 0 0,0 1 0 0,0-1 0 0,0-7 0 0,0 0 0 0,0 0 0 0,0 0 0 0,0 8 0 0,0-1 0 0,0-7 0 0,0 3 0 0,0 3 0 0,0-6 0 0,0 0 0 0,0 8 0 0,0-3 0 0,0-5 0 0,0 0 0 0,0 8 0 0,0-4 0 0,0-4 0 0,0 6 0 0,0-6 0 0,0 0 0 0,0 0 0 0,0 0 0 0,0 0 0 0,0 0 0 0,0 0 0 0,0 0 0 0,0 0 0 0,0 0 0 0,0 0 0 0,0 3 0 0,0-3 0 0,0 0 0 0,0 0 0 0,0 0 0 0,0 0 0 0,0 0 0 0,0 0 0 0,0 0 0 0,0 0 0 0,0 0 0 0,0 0 0 0</inkml:trace>
  <inkml:trace contextRef="#ctx0" brushRef="#br0" timeOffset="2">19714 10773 4144 0 0,'0'0'184'0'0,"0"0"40"0"0,0 0-224 0 0,0 0 0 0 0,0-6 0 0 0,0 5 0 0 0,0 1 1288 0 0,0 0 216 0 0,0 0 48 0 0,0-5 8 0 0,0 2-760 0 0,0 0-160 0 0,0 3-24 0 0,0 0-8 0 0,0 0-152 0 0,0 0-32 0 0,0 0-8 0 0,0 0 0 0 0,0 0 8 0 0,0 0 0 0 0,0 0 0 0 0,0 0-1 0 0,0 0-263 0 0,4 0-64 0 0,2 0 0 0 0,3 6-8 0 0,0-6-24 0 0,2 0-64 0 0,0 0 96 0 0,3 0-32 0 0,1 0 24 0 0,2 5 0 0 0,-2-5 0 0 0,3 0 0 0 0,-1 0-24 0 0,0-5-64 0 0,-1 5 96 0 0,0 0-32 0 0,-3 0 32 0 0,-1 0 8 0 0,4-3 0 0 0,-6 3 0 0 0,-4 0-104 0 0,2-3 0 0 0,2 6-96 0 0,-4 0 96 0 0,-1-3-184 0 0,-1 5 24 0 0,-4-5 0 0 0,0 0-6887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20:54:00.435"/>
    </inkml:context>
    <inkml:brush xml:id="br0">
      <inkml:brushProperty name="width" value="0.1" units="cm"/>
      <inkml:brushProperty name="height" value="0.1" units="cm"/>
      <inkml:brushProperty name="color" value="#849398"/>
      <inkml:brushProperty name="fitToCurve" value="1"/>
    </inkml:brush>
    <inkml:brush xml:id="br1">
      <inkml:brushProperty name="width" value="0.05" units="cm"/>
      <inkml:brushProperty name="height" value="0.05" units="cm"/>
      <inkml:brushProperty name="color" value="#849398"/>
      <inkml:brushProperty name="fitToCurve" value="1"/>
    </inkml:brush>
  </inkml:definitions>
  <inkml:trace contextRef="#ctx0" brushRef="#br0">6369 14353 6880 0 0,'0'0'304'0'0,"0"0"64"0"0,0 0-296 0 0,0 0-72 0 0,0 0 0 0 0,0 0 0 0 0,0 0 440 0 0,0 0 72 0 0,0 0 8 0 0,7 0 8 0 0,2 0-72 0 0,6 0-8 0 0,-3 0-8 0 0,6 0 0 0 0,-2 0-144 0 0,4 2-24 0 0,5-4-8 0 0,-2 2 0 0 0,1-4-120 0 0,5 1-24 0 0,-3 3-8 0 0,5-6 0 0 0,3 5 0 0 0,2-7 0 0 0,-2 3 0 0 0,2 2 0 0 0,4-3 16 0 0,0 0 0 0 0,3 3 0 0 0,-5-3 0 0 0,-1 6-128 0 0,-7-4 88 0 0,3 2-88 0 0,-6 2 80 0 0,0-3-80 0 0,-4 3 0 0 0,0 0 0 0 0,-7-4 0 0 0,2 4-184 0 0,-4 0-48 0 0,-5 0-16 0 0,2 4-3368 0 0,-11-4-680 0 0</inkml:trace>
  <inkml:trace contextRef="#ctx0" brushRef="#br0" timeOffset="1">6333 14423 1840 0 0,'-10'-5'80'0'0,"10"5"16"0"0,-4-7-96 0 0,2 7 0 0 0,2 0 0 0 0,0 0 0 0 0,0 0 1384 0 0,0 0 256 0 0,0 0 56 0 0,0 0 0 0 0,0 0-984 0 0,-7 7-200 0 0,3-2-32 0 0,4 4-16 0 0,0 3-200 0 0,0 1-40 0 0,0 3 0 0 0,0 5-8 0 0,0-2 0 0 0,4 4 0 0 0,0 5 0 0 0,-1 1 0 0 0,-3 1 8 0 0,2 6 0 0 0,-2-4 0 0 0,4 6 0 0 0,-1 2-80 0 0,1 1-16 0 0,-4 2 0 0 0,0 0 0 0 0,3-1-16 0 0,1-4-8 0 0,-4 4 0 0 0,0-11 0 0 0,0-7 56 0 0,0 4 0 0 0,0 5 8 0 0,0-1 0 0 0,0-2 16 0 0,0 3 0 0 0,0-3 0 0 0,0 9 0 0 0,0-9-8 0 0,0 0 0 0 0,0-9 0 0 0,0-2 0 0 0,4-1-33 0 0,-4-6-7 0 0,1 0 0 0 0,-1-3 0 0 0,4 1-72 0 0,0-6-64 0 0,-4-4 72 0 0,0 0-72 0 0,0 0 0 0 0,0 0-160 0 0,0 0 32 0 0,0 0 0 0 0,0 0-359 0 0,0 0-73 0 0,7-2-16 0 0,0 0-5472 0 0</inkml:trace>
  <inkml:trace contextRef="#ctx0" brushRef="#br1" timeOffset="2">16085 14504 17983 0 0,'-14'32'0'0'0,"-15"23"72"0"0,0 3-72 0 0,-2-4 64 0 0,0 6-64 0 0,2-2 72 0 0,1 2-72 0 0,-2-6 80 0 0,2 4-80 0 0,-2-7 152 0 0,3 3-24 0 0,-1-7 0 0 0,3 2 0 0 0,-1-6 144 0 0,6-4 24 0 0,-1-2 8 0 0,1 1 0 0 0,4-1-176 0 0,-2-5-32 0 0,4-1 0 0 0,0-3-8 0 0,1-1 72 0 0,3-6 24 0 0,0-3 0 0 0,-1-3 0 0 0,5 0-72 0 0,2-2-16 0 0,-3-2 0 0 0,4-2 0 0 0,3-9-96 0 0,0 0 64 0 0,0 0-64 0 0,0 0 0 0 0,0 0 0 0 0,0 0 0 0 0,0 0-88 0 0,0 0 88 0 0,7-5-448 0 0,0-6-24 0 0,3 7-8 0 0,1-7-7599 0 0</inkml:trace>
  <inkml:trace contextRef="#ctx0" brushRef="#br0" timeOffset="3">9267 14653 3680 0 0,'0'0'328'0'0,"0"0"-264"0"0,0 0-64 0 0,0 0 0 0 0,0 7 656 0 0,2 3 112 0 0,4-1 32 0 0,-5 3 0 0 0,3 3-344 0 0,-4 2-64 0 0,4-3-8 0 0,-1 6-8 0 0,4 1-56 0 0,-3 0 0 0 0,1-2-8 0 0,0 2 0 0 0,-3 1-80 0 0,2-2-8 0 0,3 2-8 0 0,-5-2 0 0 0,2-2-40 0 0,2 2-8 0 0,-2-2 0 0 0,0 3 0 0 0,-1-3-24 0 0,-1-2-8 0 0,3-5 0 0 0,-5 2 0 0 0,4 1-72 0 0,-2-5-64 0 0,-2-4 96 0 0,0-5-96 0 0,0 0 0 0 0,0 0 0 0 0,0 0 0 0 0,0 0-96 0 0,0 0-320 0 0,0 0-56 0 0</inkml:trace>
  <inkml:trace contextRef="#ctx0" brushRef="#br0" timeOffset="4">8816 14718 6968 0 0,'0'0'304'0'0,"0"0"72"0"0,0 0-304 0 0,0 0-72 0 0,0 0 0 0 0,6-4 0 0 0,2 2 432 0 0,1 2 72 0 0,2 0 8 0 0,1 0 8 0 0,-1 0-272 0 0,5-5-56 0 0,-3 4-16 0 0,5-2 0 0 0,-3 3-80 0 0,7-3-24 0 0,1 3 0 0 0,0-3 0 0 0,1-1 56 0 0,3 2 16 0 0,-1-2 0 0 0,0 1 0 0 0,-3 1-144 0 0,1 2 80 0 0,-5-6-80 0 0,0-1 64 0 0,0 7-64 0 0,0-2 0 0 0,-5 2 0 0 0,0-3-88 0 0,-4-1-456 0 0,4 4-88 0 0</inkml:trace>
  <inkml:trace contextRef="#ctx0" brushRef="#br0" timeOffset="5">9399 14691 9216 0 0,'0'0'816'0'0,"0"0"-656"0"0,-3 0-160 0 0,3 0 0 0 0,0 0 72 0 0,0 0-72 0 0,0 0 96 0 0,0 0-96 0 0,0 0 72 0 0,0 0-72 0 0,9 0 0 0 0,2 2 72 0 0,2 2 208 0 0,1-1 40 0 0,2 3 0 0 0,7-4 8 0 0,1 4-128 0 0,-1-2-24 0 0,4-4-8 0 0,0 5 0 0 0,0 6-56 0 0,3-9-16 0 0,-5-4 0 0 0,3 2 0 0 0,2 0-96 0 0,-3 0 0 0 0,1 0 64 0 0,-3-4-64 0 0,-1 1-64 0 0,4-1-40 0 0,-4 2-8 0 0,-5 2-3280 0 0,-5 0-648 0 0</inkml:trace>
  <inkml:trace contextRef="#ctx0" brushRef="#br0" timeOffset="6">10561 14698 2304 0 0,'0'0'96'0'0,"0"0"32"0"0,0 0-128 0 0,0 0 0 0 0,0 0 0 0 0,0 0 0 0 0,4 11 1632 0 0,0-1 296 0 0,1 0 64 0 0,-1 0 16 0 0,1 9-1632 0 0,0-2-376 0 0,-1 1 0 0 0,1 4 0 0 0,4 2 0 0 0,-7-5 0 0 0,2 5 0 0 0,0 0 0 0 0,-3-1 0 0 0,3-1 0 0 0,-4-1 0 0 0,4 3 0 0 0,-4 0 88 0 0,0 0-88 0 0,0-8 96 0 0,0 2-96 0 0,0 5 104 0 0,-4-6-32 0 0,4-3-8 0 0,-4 3 0 0 0,4-2-64 0 0,0-3 0 0 0,0 1 0 0 0,0-2 64 0 0,0 2-184 0 0,4-4-40 0 0,-4-9 0 0 0,0 5-2688 0 0,0 4-528 0 0</inkml:trace>
  <inkml:trace contextRef="#ctx0" brushRef="#br0" timeOffset="7">10055 14734 9760 0 0,'0'0'216'0'0,"0"0"40"0"0,9 0 16 0 0,6 0 0 0 0,-3 0-272 0 0,10 0 0 0 0,-7 0 0 0 0,6 0 0 0 0,2 0 0 0 0,-3 0-136 0 0,3-4 8 0 0,1 1 8 0 0,0 3 120 0 0,3 0 0 0 0,-2-4 0 0 0,-1 2 0 0 0,4-1 0 0 0,-3 3 0 0 0,-2-4 0 0 0,1 3 0 0 0,0-6 0 0 0,-1 4 0 0 0,-3 3 0 0 0,3 0 0 0 0,-5 0 0 0 0,2 0 0 0 0,-7-3 0 0 0,1 6 0 0 0,-1 0 0 0 0,-2-1 0 0 0,-11-2 0 0 0,0 0-4136 0 0</inkml:trace>
  <inkml:trace contextRef="#ctx0" brushRef="#br0" timeOffset="8">11763 14730 2304 0 0,'0'0'200'0'0,"0"0"-200"0"0,8 0 0 0 0,-1 0 0 0 0,0 0 896 0 0,2 4 144 0 0,1-1 24 0 0,4-3 8 0 0,-1 0-856 0 0,0 0-216 0 0,4 0 0 0 0,0 0 0 0 0,3 0 96 0 0,3-3-16 0 0,0 3-8 0 0,1 0 0 0 0,3-4-8 0 0,-4 2-64 0 0,1-3 96 0 0,-2 3-32 0 0,3 2 32 0 0,-2-3 8 0 0,-3-1 0 0 0,0 3 0 0 0,-4-4-288 0 0,2 3-56 0 0,-4 2-16 0 0</inkml:trace>
  <inkml:trace contextRef="#ctx0" brushRef="#br0" timeOffset="9">11871 14713 6160 0 0,'0'0'272'0'0,"0"0"56"0"0,0 11-264 0 0,0-1-64 0 0,0 5 0 0 0,2 0 0 0 0,-2-1 456 0 0,5 4 80 0 0,-5 1 8 0 0,0 5 8 0 0,4-5-120 0 0,-2 5-24 0 0,-2-3-8 0 0,4 4 0 0 0,-4 1-136 0 0,0-2-24 0 0,3 5-8 0 0,-3-1 0 0 0,0-4-48 0 0,0 1-16 0 0,0-1 0 0 0,0-1 0 0 0,2 2-96 0 0,-2-6-72 0 0,0 4 96 0 0,4-6-96 0 0,-4 1 64 0 0,4-1-64 0 0,-4-2 0 0 0,0-1 0 0 0,0 0 0 0 0,0-4 0 0 0,0-3 0 0 0,0-1 0 0 0,4 0-168 0 0,-4-6-88 0 0,2 7-24 0 0,-2-7-2888 0 0,0 0-576 0 0</inkml:trace>
  <inkml:trace contextRef="#ctx0" brushRef="#br0" timeOffset="10">12222 14713 3224 0 0,'0'0'288'0'0,"0"0"-288"0"0,0 0 0 0 0,0 0 0 0 0,0 8 608 0 0,0 1 72 0 0,0-1 16 0 0,2 3 0 0 0,-2-11-200 0 0,5 11-40 0 0,-5 1-8 0 0,4 3 0 0 0,-4-1-24 0 0,0 0-8 0 0,1 1 0 0 0,3-1 0 0 0,-4 0-200 0 0,4 1-48 0 0,0-1-8 0 0,-2 2 0 0 0,2 2-48 0 0,0-4-16 0 0,-4 1 0 0 0,0-3 0 0 0,2 1 0 0 0,-2-5 0 0 0,0 4 0 0 0,3 0 0 0 0,-3-6-96 0 0,0 3 0 0 0,0-9 0 0 0,4 5 0 0 0,-4-5 0 0 0,0 0 0 0 0,0 0 0 0 0,0 0 0 0 0,0 0-440 0 0,0 0-104 0 0</inkml:trace>
  <inkml:trace contextRef="#ctx0" brushRef="#br0" timeOffset="11">10977 14758 10592 0 0,'0'-9'944'0'0,"0"9"-752"0"0,0 0-192 0 0,12-4 0 0 0,3 1-304 0 0,4-1-96 0 0,-3 3-16 0 0,8 1-8 0 0,-3 5 360 0 0,6-5 64 0 0,-7 0 0 0 0,7-4 0 0 0,-4 4 128 0 0,0-1-24 0 0,1-1 0 0 0,0 2 0 0 0,-1-4-104 0 0,1 1 0 0 0,-5 3 64 0 0,0 0-64 0 0,-2-4-168 0 0,3 2-56 0 0,10-1-16 0 0,-13 3 0 0 0</inkml:trace>
  <inkml:trace contextRef="#ctx0" brushRef="#br0" timeOffset="12">8192 14719 5984 0 0,'0'0'264'0'0,"0"0"56"0"0,0 0-256 0 0,0 0-64 0 0,0 0 0 0 0,0 0 0 0 0,0 0 344 0 0,0 0 48 0 0,0 0 16 0 0,0 0 0 0 0,3 9-32 0 0,-3 0-8 0 0,0 3 0 0 0,2 3 0 0 0,-2 2-88 0 0,4 1-24 0 0,-1 0 0 0 0,1 0 0 0 0,-4 2-40 0 0,3-1-16 0 0,-6 4 0 0 0,3-6 0 0 0,3 1-8 0 0,-3 5-8 0 0,0-3 0 0 0,0-3 0 0 0,0 0-48 0 0,0 1-8 0 0,4-2 0 0 0,-4 1 0 0 0,0-2-24 0 0,0-3-8 0 0,0 3 0 0 0,3-3 0 0 0,-1-1-24 0 0,-2-2-8 0 0,0-9 0 0 0,0 7 0 0 0,4 0 40 0 0,-4-7 8 0 0,0 0 0 0 0,0 0 0 0 0,0 0-448 0 0,7 0-88 0 0,-7 0-24 0 0,0 0-2992 0 0,7-1-600 0 0</inkml:trace>
  <inkml:trace contextRef="#ctx0" brushRef="#br0" timeOffset="13">8572 14723 3680 0 0,'0'0'328'0'0,"0"0"-264"0"0,0 0-64 0 0,0 0 0 0 0,0 11 888 0 0,0-4 160 0 0,3 9 32 0 0,1 0 8 0 0,-4-1-584 0 0,3 4-120 0 0,-1 3-16 0 0,3 1-8 0 0,-1-2-40 0 0,-2 2 0 0 0,2 1-8 0 0,0 3 0 0 0,-2-6-16 0 0,-2 5 0 0 0,4 1 0 0 0,-1 1 0 0 0,1 0-56 0 0,-2-1-16 0 0,-2 0 0 0 0,4 0 0 0 0,-4-4-48 0 0,5 4-16 0 0,-5-3 0 0 0,2-3 0 0 0,-2-3-160 0 0,0 3 0 0 0,4 0-80 0 0,-1-6 80 0 0,-3 0 0 0 0,3-1 0 0 0,-3-4 0 0 0,3 3 0 0 0,-3 1 0 0 0,0-7 0 0 0,0-7 0 0 0,4 7 0 0 0,-4-7-64 0 0,0 0-64 0 0,0 0-16 0 0,0 0 0 0 0,0 0-360 0 0,0 0-72 0 0</inkml:trace>
  <inkml:trace contextRef="#ctx0" brushRef="#br0" timeOffset="14">13125 14778 8840 0 0,'0'0'384'0'0,"0"0"96"0"0,0-7-384 0 0,0 7-96 0 0,7-2 0 0 0,-2 2 0 0 0,4 0-200 0 0,1 0-56 0 0,2-4-16 0 0,2 4 0 0 0,3 0 200 0 0,-4 0 72 0 0,7-1 0 0 0,0 1-72 0 0,-1 0 72 0 0,5 0 0 0 0,-1 0 0 0 0,-3-4-64 0 0,3 1 64 0 0,1 3-96 0 0,-2-2 96 0 0,2-2-96 0 0,-5 1 96 0 0,-3 3 0 0 0,4 3-72 0 0,-4 1-2160 0 0,-1-4-424 0 0</inkml:trace>
  <inkml:trace contextRef="#ctx0" brushRef="#br0" timeOffset="15">14119 14749 5984 0 0,'0'0'264'0'0,"0"0"56"0"0,-5 0-256 0 0,5 0-64 0 0,0 0 0 0 0,-4 7 0 0 0,-7 2 720 0 0,8-2 128 0 0,6 5 24 0 0,0 0 8 0 0,-6 3-528 0 0,3 4-112 0 0,3-2-16 0 0,5 1-8 0 0,-4 2 0 0 0,1 4 0 0 0,-9 0 0 0 0,8-2 0 0 0,10 1 48 0 0,-10-2 16 0 0,-8 5 0 0 0,1-1 0 0 0,6-6-176 0 0,1 2-32 0 0,-2 3-8 0 0,-4-6 0 0 0,-2 2-64 0 0,4-1 0 0 0,6-1 0 0 0,-6-4 0 0 0,-2 2 0 0 0,-2-6 0 0 0,10 1 0 0 0,-6-2 0 0 0,0-4-88 0 0,0 4-32 0 0,0-9-8 0 0,0 0 0 0 0,7 3-872 0 0,-7-3-184 0 0,0 0-32 0 0,11 6 0 0 0</inkml:trace>
  <inkml:trace contextRef="#ctx0" brushRef="#br0" timeOffset="16">14474 14755 4608 0 0,'0'0'408'0'0,"0"0"-328"0"0,0 9-80 0 0,-4-1 0 0 0,1 7 344 0 0,3-1 48 0 0,7 0 16 0 0,-3 1 0 0 0,-4 3-152 0 0,0 3-24 0 0,5-3-8 0 0,2 0 0 0 0,0 1 80 0 0,-1-2 16 0 0,-3 4 0 0 0,4-4 0 0 0,8 2-144 0 0,-9-4-24 0 0,-3-1-8 0 0,0 2 0 0 0,4-1-80 0 0,-1 0-64 0 0,1-6 96 0 0,-3 2-96 0 0,-8-4 0 0 0,4-7 0 0 0,4 5 0 0 0,-4-5-2584 0 0,-4 6-488 0 0</inkml:trace>
  <inkml:trace contextRef="#ctx0" brushRef="#br0" timeOffset="17">10973 14757 5528 0 0,'0'0'488'0'0,"0"0"-392"0"0,0 0-96 0 0,0 0 0 0 0,0 0 352 0 0,4 7 56 0 0,-1-2 8 0 0,-1 4 0 0 0,2 0-40 0 0,-4 2-8 0 0,0 1 0 0 0,4 3 0 0 0,0 5-144 0 0,-2 1-24 0 0,2 0-8 0 0,0 3 0 0 0,1-1-16 0 0,0 4-8 0 0,-5 3 0 0 0,0-3 0 0 0,0 4-40 0 0,6-3-16 0 0,-3 3 0 0 0,2-2 0 0 0,-5 1-112 0 0,0-3 64 0 0,-5 0-64 0 0,10-4 0 0 0,-3 2 160 0 0,1-2-8 0 0,1-2-8 0 0,-2-6 0 0 0,2 1-144 0 0,0 0 0 0 0,-8-5 0 0 0,8-2 0 0 0,-4-2 88 0 0,5 1-16 0 0,-5-2 0 0 0,0-6 0 0 0,0 0-72 0 0,0 0 0 0 0,0 0 0 0 0,0 0 0 0 0,0 0 0 0 0,0 0 64 0 0,0 0-64 0 0,0 0 64 0 0,0 0-64 0 0,0 0 0 0 0,5-2 0 0 0,4-2 0 0 0,2 3 0 0 0,-2-3 0 0 0,2 1 0 0 0,3-4 0 0 0,-1 5-120 0 0,0-5-40 0 0,4 3 0 0 0,0 1-8 0 0,-2-1 40 0 0,4 1 16 0 0,0 3 0 0 0,5-4 0 0 0,-5-1 48 0 0,5 0 64 0 0,-1-1-104 0 0,1-1 40 0 0,-1 2 64 0 0,1 1 0 0 0,3 4 0 0 0,-1-2-64 0 0,1-4 64 0 0,-3 2-64 0 0,-1-2 64 0 0,0 4-64 0 0,-3-5-648 0 0,0 5-128 0 0</inkml:trace>
  <inkml:trace contextRef="#ctx0" brushRef="#br0" timeOffset="18">13464 14771 6824 0 0,'0'0'296'0'0,"0"0"72"0"0,0 0-296 0 0,0 0-72 0 0,0 0 0 0 0,0 0 0 0 0,0 0 312 0 0,0 0 40 0 0,0 0 16 0 0,0 7 0 0 0,0 2-96 0 0,2 5-16 0 0,3-1-8 0 0,-1 2 0 0 0,-2-1-104 0 0,1 4-16 0 0,1-4-8 0 0,-1 1 0 0 0,0 3 8 0 0,1-3 0 0 0,0 0 0 0 0,-2 2 0 0 0,1-2-16 0 0,1-1 0 0 0,-4 2 0 0 0,2-4 0 0 0,3 2-112 0 0,-5-4 0 0 0,0 3 0 0 0,4-4 0 0 0,-4-4 0 0 0,0-5 72 0 0,3 5-72 0 0,-3-5 64 0 0,0 0-200 0 0,0 0-48 0 0,0 0-8 0 0,0 0 0 0 0,0 0-256 0 0,3 4-48 0 0,-3-4-16 0 0,0 0 0 0 0,0 0 184 0 0,0 0 32 0 0,0 0 8 0 0,6 0 0 0 0,-6 0 8 0 0,0 0 8 0 0,0 0 0 0 0,0 0 0 0 0,7-7 16 0 0,-7 7 0 0 0</inkml:trace>
  <inkml:trace contextRef="#ctx0" brushRef="#br0" timeOffset="19">14952 14771 3680 0 0,'-11'7'328'0'0,"11"-7"-264"0"0,0 0-64 0 0,0 0 0 0 0,0 10 608 0 0,-2 3 112 0 0,2-4 16 0 0,0 3 8 0 0,2 0-264 0 0,2-1-48 0 0,-8 8-16 0 0,4-4 0 0 0,9 2-32 0 0,-9-2 0 0 0,0 1-8 0 0,0 7 0 0 0,0-5-88 0 0,2 5-8 0 0,-2-2-8 0 0,0 1 0 0 0,-2 2-80 0 0,2-1-24 0 0,2-3 0 0 0,-2 1 0 0 0,-2 1-32 0 0,2-3-8 0 0,2-1 0 0 0,2-1 0 0 0,-1 2-32 0 0,1-4-16 0 0,-2-3 0 0 0,2 0 0 0 0,2-3-80 0 0,-6-3 0 0 0,0 2 0 0 0,3-4 64 0 0,7 1-64 0 0,-10-5 0 0 0,0 0-96 0 0,0 0 96 0 0,0 0-448 0 0,0 0-32 0 0,0 0-8 0 0,0 0-4112 0 0</inkml:trace>
  <inkml:trace contextRef="#ctx0" brushRef="#br0" timeOffset="20">7519 14780 3680 0 0,'0'0'328'0'0,"0"0"-264"0"0,0 0-64 0 0,0 0 0 0 0,2 5 944 0 0,-2 4 176 0 0,5 0 32 0 0,-5-1 0 0 0,0 4-472 0 0,4 4-96 0 0,-2-1-16 0 0,2-1-8 0 0,-4 7-152 0 0,0-3-32 0 0,5 2-8 0 0,-5 7 0 0 0,9-3 0 0 0,-6-1 0 0 0,-1 1 0 0 0,3 1 0 0 0,-1 0-216 0 0,1 2-48 0 0,-1-5-8 0 0,0 1 0 0 0,-4-6 8 0 0,0-2 0 0 0,2 4 0 0 0,-2-6 0 0 0,-2-2-40 0 0,2 1-64 0 0,0 3 88 0 0,-4 1-88 0 0,0-9 64 0 0,4 0-64 0 0,0-7 0 0 0,0 0 0 0 0,4 6 0 0 0,-4-6 0 0 0,0 0-64 0 0,0 0 64 0 0,4 3-232 0 0,-4-3 0 0 0,0 0 0 0 0,0 0 0 0 0,0 0-416 0 0,0 0-88 0 0,0 0-8 0 0,6-3-8 0 0</inkml:trace>
  <inkml:trace contextRef="#ctx0" brushRef="#br0" timeOffset="21">10041 14793 8032 0 0,'0'0'176'0'0,"0"0"40"0"0,0 0 8 0 0,0 0 0 0 0,0 0-224 0 0,0 0 0 0 0,4 7 0 0 0,-1-2 0 0 0,0 1 192 0 0,1 2 0 0 0,-1 3 0 0 0,1-1 0 0 0,-2 3 56 0 0,2 1 8 0 0,0 1 0 0 0,-1 7 0 0 0,1-5-88 0 0,-1 6-8 0 0,-1-2-8 0 0,2 4 0 0 0,-1-1 112 0 0,2 1 24 0 0,-3 0 8 0 0,2-2 0 0 0,-1 1-168 0 0,-1-1-40 0 0,-2-4-8 0 0,6-1 0 0 0,-4 0-80 0 0,2-4 0 0 0,-1 2 0 0 0,-3-1 0 0 0,0-6 0 0 0,3 2-112 0 0,-3-2 24 0 0,3-2-3288 0 0,-3-7-656 0 0</inkml:trace>
  <inkml:trace contextRef="#ctx0" brushRef="#br0" timeOffset="22">13675 14794 2760 0 0,'0'0'120'0'0,"0"0"32"0"0,0 0-152 0 0,0 0 0 0 0,0 0 0 0 0,0 0 0 0 0,0 0 784 0 0,0 0 128 0 0,0 0 24 0 0,0 0 8 0 0,0 0-200 0 0,0 0-40 0 0,0 0 0 0 0,0 0-8 0 0,7 9-144 0 0,-5 0-24 0 0,-2 4-8 0 0,4-2 0 0 0,-4 1-216 0 0,0-1-48 0 0,4 5 0 0 0,-4-2-8 0 0,-4 3-96 0 0,4-1-24 0 0,0-2 0 0 0,-4 6 0 0 0,4-3 40 0 0,0 1 8 0 0,0 0 0 0 0,4 2 0 0 0,-4-4-176 0 0,4 0 0 0 0,-4 2 0 0 0,0-2 0 0 0,1-4 0 0 0,-1 2 0 0 0,0 0 0 0 0,5 0 0 0 0,-5-5-160 0 0,4-2-64 0 0,-4 4-8 0 0,0-11-8 0 0,0 0-232 0 0,5 5-40 0 0,-5-5-16 0 0,0 0 0 0 0</inkml:trace>
  <inkml:trace contextRef="#ctx0" brushRef="#br0" timeOffset="23">7421 14875 3888 0 0,'0'0'168'0'0,"12"0"40"0"0,-2 0-208 0 0,4 0 0 0 0,-4-2 0 0 0,2 2 0 0 0,4-5 520 0 0,3 5 64 0 0,0-2 16 0 0,-3 2 0 0 0,7-3-280 0 0,-2 1-48 0 0,-1-2-16 0 0,0 1 0 0 0,4-3-48 0 0,0 1-16 0 0,-5 0 0 0 0,5-3 0 0 0,-5 3 96 0 0,0-2 24 0 0,4 3 0 0 0,-4 0 0 0 0,1 0-120 0 0,0 2-16 0 0,-4-1-8 0 0,-2 0 0 0 0,2 3-168 0 0,-5 0 0 0 0,-11 0 0 0 0,0 0 0 0 0,6 0 0 0 0,-6 0-96 0 0,0 0 96 0 0,0 0-2784 0 0,0 0-496 0 0</inkml:trace>
  <inkml:trace contextRef="#ctx0" brushRef="#br0" timeOffset="24">12566 14839 1376 0 0,'0'0'128'0'0,"0"0"-128"0"0,13-4 0 0 0,-3 4 0 0 0,3-4 1400 0 0,6 4 256 0 0,-4-1 48 0 0,2 1 16 0 0,3 0-1248 0 0,0 0-248 0 0,0-4-56 0 0,1 4-8 0 0,-5 0-80 0 0,4-3-16 0 0,0 3-64 0 0,-3-4 96 0 0,2 2 8 0 0,-2 0 0 0 0,4 2 0 0 0,-4-4 0 0 0,-1 1 64 0 0,4 3 16 0 0,-2 0 0 0 0,-6-3 0 0 0,3 3-104 0 0,-3 0-16 0 0,-1-3-64 0 0,-6 3 96 0 0,2 3-280 0 0,-7-3-56 0 0,0 0-16 0 0,0 0 0 0 0</inkml:trace>
  <inkml:trace contextRef="#ctx0" brushRef="#br0" timeOffset="25">9569 14817 2304 0 0,'0'0'96'0'0,"0"0"32"0"0,0 0-128 0 0,0 0 0 0 0,0 0 0 0 0,0 0 0 0 0,2 9 1472 0 0,2 0 280 0 0,-4 0 48 0 0,3 3 16 0 0,1-1-1104 0 0,-2 4-216 0 0,3 4-48 0 0,-1-1 0 0 0,1-2-32 0 0,-1 5-8 0 0,-4 1 0 0 0,4-1 0 0 0,2 0-64 0 0,-2 3-16 0 0,-2-1 0 0 0,1 0 0 0 0,1 2-128 0 0,-1-5-24 0 0,-3 2-8 0 0,4-4 0 0 0,-4-1-80 0 0,4 1-24 0 0,-4-1 0 0 0,3 1 0 0 0,-1-6-64 0 0,-2 1 0 0 0,0-3 72 0 0,4-1-72 0 0,-4-2 0 0 0,0-7 64 0 0,0 0-64 0 0,0 0 0 0 0,3 8-160 0 0,-3-8-64 0 0,0 0-8 0 0,0 0-8 0 0,0 0-1040 0 0,0 0-200 0 0</inkml:trace>
  <inkml:trace contextRef="#ctx0" brushRef="#br0" timeOffset="26">12912 14819 1376 0 0,'0'0'128'0'0,"0"0"-128"0"0,0 0 0 0 0,0 0 0 0 0,0 11 944 0 0,0-2 168 0 0,0-4 32 0 0,0 6 8 0 0,0 1-720 0 0,0 1-144 0 0,4-2-24 0 0,-4 1-8 0 0,0 3 8 0 0,3 2 0 0 0,-1 3 0 0 0,2-4 0 0 0,0 2-104 0 0,-4 1-32 0 0,7 0 0 0 0,-4 0 0 0 0,-1 4 0 0 0,2-3-8 0 0,-1 2 0 0 0,2-4 0 0 0,1 5 0 0 0,-2 0 0 0 0,-3-7 0 0 0,3 2 0 0 0,0 0-16 0 0,-4-5 0 0 0,0 1 0 0 0,0-3 0 0 0,0-2-104 0 0,4-3 72 0 0,-4 3-72 0 0,0-9 64 0 0,0 0-64 0 0,0 0 96 0 0,0 0-96 0 0,0 0-2720 0 0,0 0-592 0 0</inkml:trace>
  <inkml:trace contextRef="#ctx0" brushRef="#br0" timeOffset="27">13162 14849 5528 0 0,'0'0'488'0'0,"0"0"-392"0"0,0 7-96 0 0,-3 2 0 0 0,0 2 832 0 0,3 1 136 0 0,-3 0 32 0 0,6 2 8 0 0,-3 0-800 0 0,3 2-208 0 0,-3 2 0 0 0,3 3 64 0 0,-3-5-64 0 0,0 1 72 0 0,3 2-72 0 0,-3-2 80 0 0,7 0-16 0 0,-3 1-64 0 0,-4-3 96 0 0,7 1-32 0 0,-5-2-64 0 0,5 1 64 0 0,-3-3-64 0 0,-1 0 64 0 0,1-7-64 0 0,-1 4-128 0 0,1 1 32 0 0,-2-7 8 0 0,-2-3-328 0 0,7 5-64 0 0</inkml:trace>
  <inkml:trace contextRef="#ctx0" brushRef="#br0" timeOffset="28">8890 14884 7344 0 0,'0'0'320'0'0,"0"0"72"0"0,0 0-312 0 0,0 0-80 0 0,0 0 0 0 0,0 0 0 0 0,0 0 328 0 0,0 9 56 0 0,4 0 0 0 0,-4-1 8 0 0,8 8-88 0 0,-8-4-16 0 0,1 3-8 0 0,-1 0 0 0 0,8 5 40 0 0,-6 0 16 0 0,2 2 0 0 0,0 1 0 0 0,-1 1-144 0 0,-1 3-24 0 0,3 2-8 0 0,0-2 0 0 0,-5 0 80 0 0,4-3 16 0 0,3 0 0 0 0,-7-1 0 0 0,0 2-160 0 0,0-6-32 0 0,-2 0-64 0 0,2 3 96 0 0,0-6-96 0 0,-5 0 72 0 0,1-4-72 0 0,3-4 64 0 0,-3-2-64 0 0,-1 0 0 0 0,3 0 0 0 0,2-6 0 0 0,7 3-360 0 0,-7-3-40 0 0,0 0-8 0 0,0 0-4840 0 0</inkml:trace>
  <inkml:trace contextRef="#ctx0" brushRef="#br0" timeOffset="29">11508 14959 2760 0 0,'0'0'120'0'0,"0"0"32"0"0,0 0-152 0 0,0 0 0 0 0,0 0 0 0 0,11 2 0 0 0,-5 5 1152 0 0,1 2 192 0 0,-4-1 48 0 0,4 2 8 0 0,-3-1-920 0 0,1 2-176 0 0,-1 5-40 0 0,4 2-8 0 0,-2-4-48 0 0,0 7-16 0 0,-3 0 0 0 0,1-3 0 0 0,-1-1-128 0 0,1 4-64 0 0,0-1 64 0 0,-4 1-64 0 0,3 1 96 0 0,-3-4-32 0 0,2-2 0 0 0,-2 3 0 0 0,4-4-64 0 0,-4-4 0 0 0,0-1 0 0 0,0-2-2880 0 0,4 1-584 0 0</inkml:trace>
  <inkml:trace contextRef="#ctx0" brushRef="#br1" timeOffset="30">16553 14970 9072 0 0,'9'-6'192'0'0,"-9"6"48"0"0,-3-6 8 0 0,-3 5 8 0 0,3-6-256 0 0,-3 2 0 0 0,6 5 0 0 0,-5-1 0 0 0,-5-3 552 0 0,-1 4 56 0 0,5 0 16 0 0,1 0 0 0 0,-7 4-208 0 0,4-3-32 0 0,3 2-16 0 0,-4 2 0 0 0,1-5-136 0 0,-2 5-24 0 0,-4 1-8 0 0,5-1 0 0 0,5 0 56 0 0,-3-1 0 0 0,-8 3 8 0 0,3 3 0 0 0,6-3-200 0 0,1 2-64 0 0,-1-3 0 0 0,-4 2 0 0 0,-1 0 72 0 0,9 3-8 0 0,2-2-64 0 0,-4-1 96 0 0,-1 4-96 0 0,5-6 0 0 0,9 1 0 0 0,-1 4 0 0 0,-3-3 0 0 0,2-1 72 0 0,4 1-72 0 0,7 2 64 0 0,2-2-64 0 0,-6 1 0 0 0,-2-2 0 0 0,4 3 64 0 0,2-1-64 0 0,1-3 0 0 0,-5 5 0 0 0,-1-4 0 0 0,2 2 0 0 0,-3-3 0 0 0,2 2 0 0 0,-5 2 0 0 0,-4-5 0 0 0,5 5 64 0 0,-2 1-64 0 0,-2-3 0 0 0,-3 1 0 0 0,-1-3 63 0 0,-2 3-63 0 0,-2-2 0 0 0,-7 0 88 0 0,1-2-24 0 0,-2 4-64 0 0,-1-2 96 0 0,0-2 0 0 0,-1 3-8 0 0,-9-5 0 0 0,4 2 0 0 0,7-4 32 0 0,-9 5 8 0 0,-3-3 0 0 0,2 0 0 0 0,2-3-48 0 0,1 0-8 0 0,-1 0 0 0 0,-3-3 0 0 0,4 0-72 0 0,3 3 64 0 0,9-6-64 0 0,-5 5 64 0 0,-4-3-416 0 0,9 3-96 0 0,8-8-8 0 0,-1 4-6287 0 0</inkml:trace>
  <inkml:trace contextRef="#ctx0" brushRef="#br0" timeOffset="31">13679 14990 5840 0 0,'0'0'256'0'0,"0"0"64"0"0,0 0-256 0 0,0 0-64 0 0,0 0 0 0 0,9 2 0 0 0,-4-2 400 0 0,6 0 72 0 0,0 0 8 0 0,1 0 8 0 0,1-2 40 0 0,1 2 8 0 0,4 2 0 0 0,2-2 0 0 0,-1 0-176 0 0,5 0-32 0 0,-1 0-8 0 0,1 0 0 0 0,6 0-320 0 0,-3 0-72 0 0,-1-2-16 0 0,1 2 0 0 0,1-4-72 0 0,1 1-24 0 0,-6 3 0 0 0,1-3 0 0 0,-6 1-96 0 0,5 0-16 0 0,2-5-8 0 0,-7 7-2384 0 0,-5 0-480 0 0</inkml:trace>
  <inkml:trace contextRef="#ctx0" brushRef="#br0" timeOffset="32">11301 14985 7400 0 0,'0'0'320'0'0,"0"0"80"0"0,0 0-320 0 0,0 0-80 0 0,9-2 0 0 0,-2 2 0 0 0,2 0 0 0 0,5-4 80 0 0,-1 8-80 0 0,1-4 80 0 0,-1 0 32 0 0,1-4 8 0 0,2 4 0 0 0,1-1 0 0 0,-4 1-192 0 0,2 0-40 0 0,-3 0-8 0 0,1-3-3304 0 0</inkml:trace>
  <inkml:trace contextRef="#ctx0" brushRef="#br1" timeOffset="33">18900 14958 9216 0 0,'0'0'816'0'0,"0"0"-656"0"0,0 0-160 0 0,0 0 0 0 0,0 0 736 0 0,0 0 104 0 0,0 0 24 0 0,0 7 8 0 0,3 2-552 0 0,-3 3-104 0 0,0 1-24 0 0,0 3-8 0 0,0 2 144 0 0,0 2 32 0 0,0 2 8 0 0,-3 2 0 0 0,3-2-168 0 0,0-3-32 0 0,0 2-8 0 0,-2-1-1 0 0,2-2-79 0 0,0-2-16 0 0,0 0-64 0 0,2-3 96 0 0,-2-1-96 0 0,3-2 0 0 0,-3 1 64 0 0,0-4-64 0 0,0-2-176 0 0,4 1-56 0 0,-4-6-15 0 0,0 0-6249 0 0</inkml:trace>
  <inkml:trace contextRef="#ctx0" brushRef="#br1" timeOffset="34">18752 14967 2760 0 0,'-11'0'248'0'0,"8"0"-248"0"0,-1-2 0 0 0,4 2 0 0 0,-3 0 2208 0 0,3 0 384 0 0,0 0 88 0 0,0 0 8 0 0,0 0-2144 0 0,7 3-440 0 0,0-1-104 0 0,2 2 0 0 0,5-2 240 0 0,-2 1 24 0 0,1 2 8 0 0,3-5 0 0 0,4 0 80 0 0,-1 0 24 0 0,-1 0 0 0 0,0 0 0 0 0,1 0-33 0 0,4 0-7 0 0,-3-4 0 0 0,2 3 0 0 0,-2-2-120 0 0,-1 1-24 0 0,-2 2-8 0 0,-1-1 0 0 0,-1-2-184 0 0,1 3 0 0 0,-4-2 0 0 0,3 4-64 0 0,-5-2-1104 0 0,1 0-215 0 0,9-2-49 0 0,-9 4-8 0 0</inkml:trace>
  <inkml:trace contextRef="#ctx0" brushRef="#br1" timeOffset="35">19935 15039 6912 0 0,'-7'-14'304'0'0,"4"9"64"0"0,1-5-296 0 0,-1 3-72 0 0,3-2 0 0 0,0 4 0 0 0,0 0 1656 0 0,3 0 312 0 0,-1 0 64 0 0,-2-1 16 0 0,0 6-1384 0 0,0 0-280 0 0,6-3-49 0 0,1 3-15 0 0,2 3-80 0 0,-3-3-16 0 0,0 2-8 0 0,1 2 0 0 0,3-2-72 0 0,-1 1-16 0 0,-1 4 0 0 0,4-2 0 0 0,-1 1-32 0 0,0 0-16 0 0,0-1 0 0 0,-1 0 0 0 0,2 2-16 0 0,1-2 0 0 0,-4 1 0 0 0,3 0 0 0 0,-4 0-64 0 0,3 2 0 0 0,-5 1 72 0 0,-1-4-72 0 0,-1 3 64 0 0,-1 2-64 0 0,0-4 64 0 0,-3 0-64 0 0,-2 3 0 0 0,1-1 0 0 0,-5-2 0 0 0,0 3-96 0 0,0-6 24 0 0,-5 3 0 0 0,3-1 0 0 0,-4-1 0 0 0,3-1-24 0 0,-4 0-8 0 0,-1 4 0 0 0,1-4 0 0 0,-1 0-792 0 0,3 1-152 0 0,-2-3-31 0 0</inkml:trace>
  <inkml:trace contextRef="#ctx0" brushRef="#br1" timeOffset="36">19958 15007 1376 0 0,'0'0'128'0'0,"-1"0"-128"0"0,-6-3 0 0 0,3 3 0 0 0,0 3 2280 0 0,4-3 440 0 0,-5 0 80 0 0,3 6 16 0 0,2 0-1568 0 0,-1-1-320 0 0,1 4-64 0 0,0 1-16 0 0,0 0-361 0 0,0 2-71 0 0,0 2-8 0 0,1 0-8 0 0,1 3-144 0 0,1-1-24 0 0,-1-2-8 0 0,2 3 0 0 0,-4-5-128 0 0,4 3-24 0 0,-1 0-8 0 0,2-4 0 0 0,-3 2-64 0 0,3 2-88 0 0,-1-5 24 0 0,0 1 0 0 0,-2 0-320 0 0,-2-1-64 0 0,0-2-16 0 0,0-2 0 0 0,1 1-215 0 0,2-4-49 0 0,-3-3-8 0 0,0 0 0 0 0</inkml:trace>
  <inkml:trace contextRef="#ctx0" brushRef="#br1" timeOffset="37">21935 15016 6912 0 0,'0'0'608'0'0,"0"0"-480"0"0,0 0-128 0 0,0 0 0 0 0,2-3 880 0 0,-2 3 152 0 0,-2-5 32 0 0,2 5 8 0 0,0 0-296 0 0,-4-3-56 0 0,-4 6-16 0 0,-3 3 0 0 0,0-1-216 0 0,-1 4-40 0 0,6 3-16 0 0,-4 1 0 0 0,-1 4-73 0 0,1-4-7 0 0,2 8-8 0 0,-4-2 0 0 0,-2-3-112 0 0,5 2-16 0 0,5 3-8 0 0,-1-1 0 0 0,3-4-88 0 0,2 0-24 0 0,0 2 0 0 0,5-4 0 0 0,3 2-8 0 0,2-2-8 0 0,-3-1 0 0 0,4-4 0 0 0,5 1 64 0 0,0-2 16 0 0,-1-2 0 0 0,2 0 0 0 0,0-2-512 0 0,5 1-96 0 0,-2-4-16 0 0,3 2-8 0 0,-5-6-976 0 0,1 2-199 0 0</inkml:trace>
  <inkml:trace contextRef="#ctx0" brushRef="#br0" timeOffset="38">13532 15031 3224 0 0,'0'0'288'0'0,"0"0"-288"0"0,0 0 0 0 0,-6 0 0 0 0,-7 3 536 0 0,2-3 48 0 0,2 2 16 0 0,-5-2 0 0 0,5 2-368 0 0,-5 3-72 0 0,1 1-8 0 0,2-3-8 0 0,-2 3-56 0 0,3-5-16 0 0,-3 3 0 0 0,1-4 0 0 0,-2 5-136 0 0,-1-1-32 0 0,3-1-8 0 0</inkml:trace>
  <inkml:trace contextRef="#ctx0" brushRef="#br0" timeOffset="39">12922 15054 4176 0 0,'0'0'184'0'0,"0"0"40"0"0,0 0-224 0 0,0 0 0 0 0,0 0 0 0 0,0 0 0 0 0,0 0 144 0 0,-5 0-16 0 0,1-2 0 0 0,-3-1 0 0 0,4 3 128 0 0,-4 0 16 0 0,1 0 8 0 0,-5 0 0 0 0,4 3-8 0 0,2-3 0 0 0,-6 0 0 0 0,0 0 0 0 0,2 0-56 0 0,-5 0-16 0 0,5 0 0 0 0,-5 6 0 0 0,1-5-104 0 0,-1 3-16 0 0,1-4-8 0 0,-5 0 0 0 0,3 3-72 0 0,-2-1-96 0 0,1 2 16 0 0,2-1 8 0 0,-3-1-176 0 0,2 2-32 0 0,6-1-8 0 0,-1-1 0 0 0,5 1 168 0 0,-3 1 32 0 0,2-4 8 0 0</inkml:trace>
  <inkml:trace contextRef="#ctx0" brushRef="#br0" timeOffset="40">11982 15059 9152 0 0,'0'0'408'0'0,"0"0"80"0"0,0 0-392 0 0,5 4-96 0 0,6 1 0 0 0,-1-1 0 0 0,0 1 0 0 0,1 2 0 0 0,-2-2 0 0 0,8 6 0 0 0,-4-3 128 0 0,4 1 8 0 0,2 2 0 0 0,2 1 0 0 0,-1 0-136 0 0,3 3 0 0 0,-2 2 0 0 0,-1 1 0 0 0,0-2 0 0 0,0 1 0 0 0,1 1 0 0 0,-6-2 0 0 0,4-6 0 0 0,0 6 0 0 0,-4-5 0 0 0,3 4 0 0 0,-4-2 0 0 0,1-4 80 0 0,-1 1-80 0 0,0-3 64 0 0,-1 0-64 0 0,-3 4 0 0 0,-3-8 0 0 0,-1 3-2880 0 0,5-3-584 0 0</inkml:trace>
  <inkml:trace contextRef="#ctx0" brushRef="#br0" timeOffset="41">11844 15065 5528 0 0,'0'0'488'0'0,"7"2"-392"0"0,7 3-96 0 0,-5-3 0 0 0,6 1 224 0 0,1-3 32 0 0,7 4 0 0 0,-3-2 0 0 0,3 1-184 0 0,1-3-72 0 0,2 2 64 0 0,1-2-64 0 0,1-2-64 0 0,-2 2-64 0 0,1-3 0 0 0,-1 1-8 0 0,1-2-56 0 0,-3 1-16 0 0,-1 1 0 0 0,-3-5-2288 0 0</inkml:trace>
  <inkml:trace contextRef="#ctx0" brushRef="#br0" timeOffset="42">8906 15082 9384 0 0,'15'2'200'0'0,"-15"-2"48"0"0,0 0 8 0 0,0 0 16 0 0,5 0-272 0 0,5 0 0 0 0,-2 0 0 0 0,6 0 0 0 0,-5 0 0 0 0,7 0 0 0 0,-1 3-80 0 0,4-1 80 0 0,-2 3-128 0 0,4-5 40 0 0,-5 0 8 0 0,4 0 0 0 0,0-5 80 0 0,-1 5-96 0 0,1 0 96 0 0,-2-2-96 0 0,1-1-288 0 0,1 3-56 0 0</inkml:trace>
  <inkml:trace contextRef="#ctx0" brushRef="#br0" timeOffset="43">14500 15094 3680 0 0,'0'0'160'0'0,"0"0"40"0"0,0 0-200 0 0,10 0 0 0 0,3 0 0 0 0,-3 0 0 0 0,-3 0 1104 0 0,6 0 176 0 0,8 0 40 0 0,3 0 8 0 0,-12 2-912 0 0,12 3-176 0 0,2-10-40 0 0,1 5-8 0 0,0 5-192 0 0,0-5 0 0 0,-4 1 0 0 0,4-1 0 0 0,0-1 0 0 0,-2 1 0 0 0,-7 0 0 0 0,6-5 0 0 0,-1 3 0 0 0,1 2-72 0 0,-5-4 0 0 0,-2 4 0 0 0,0-3-392 0 0,-1-2-80 0 0</inkml:trace>
  <inkml:trace contextRef="#ctx0" brushRef="#br0" timeOffset="44">8244 15089 2304 0 0,'0'0'200'0'0,"0"0"-200"0"0,0 0 0 0 0,10 4 0 0 0,1-4 944 0 0,-5 0 144 0 0,4 3 32 0 0,1-3 8 0 0,2 0-640 0 0,0 4-128 0 0,0-4-24 0 0,2 1-8 0 0,1-1 72 0 0,-3 4 16 0 0,1-8 0 0 0,2 4 0 0 0,1 0-192 0 0,0 0-32 0 0,3 0 0 0 0,-3 0-8 0 0,2-1 72 0 0,0 1 8 0 0,0-4 8 0 0,-4 4 0 0 0,3-3-272 0 0,-2 3 0 0 0,-3 0 0 0 0,1 0 0 0 0,0 3 0 0 0,-8 1 0 0 0,-6-4 0 0 0,10 1-72 0 0,-3 3-48 0 0,-7-4-8 0 0,0 0 0 0 0,0 0 0 0 0,0 0-192 0 0,0 0-48 0 0,0 0-8 0 0,0 0-3728 0 0</inkml:trace>
  <inkml:trace contextRef="#ctx0" brushRef="#br1" timeOffset="45">18090 15062 10136 0 0,'0'0'448'0'0,"0"0"96"0"0,0 0-440 0 0,0 0-104 0 0,0 0 0 0 0,-3 2 0 0 0,3-2 432 0 0,-6 3 64 0 0,0-3 16 0 0,0 3 0 0 0,-1-3-512 0 0,1 5-96 0 0,-2-4-16 0 0,0 3-8 0 0,-3-1 264 0 0,3-2 48 0 0,-2 4 16 0 0,2-2 0 0 0,-3 1 48 0 0,3 1 0 0 0,0-2 8 0 0,0 2 0 0 0,4-1-176 0 0,1 0-88 0 0,-1-1 80 0 0,4-3-80 0 0,-4 3 304 0 0,4-3 16 0 0,-3 5 0 0 0,1-2 0 0 0,4 3-144 0 0,-4-3-24 0 0,1 1-9 0 0,1-4 1 0 0,0 0-64 0 0,0 7-16 0 0,0-2 0 0 0,0 0 0 0 0,-3-1 184 0 0,3 1 32 0 0,3 0 8 0 0,-2 2 0 0 0,-2-2-104 0 0,1 0-24 0 0,1 2 0 0 0,-1-2 0 0 0,0 3-8 0 0,0-4-8 0 0,0 5 0 0 0,2-1 0 0 0,1-2 64 0 0,-3 1 16 0 0,-3 1 0 0 0,1-3 0 0 0,2 3-104 0 0,0-3-24 0 0,0 2 0 0 0,0 0 0 0 0,0 0 0 0 0,2 0 0 0 0,1-1 0 0 0,-3 0 0 0 0,0 0-96 0 0,0-4 0 0 0,4 5 0 0 0,0-3 0 0 0,-1 1 160 0 0,2-1 16 0 0,2-1 0 0 0,-1-1 0 0 0,0 2-176 0 0,1-3 0 0 0,1-1-96 0 0,0 0 32 0 0,-1 0 64 0 0,1-1 0 0 0,0-1 0 0 0,0 0-64 0 0,-2-2-352 0 0,2 3-64 0 0,-2-3-8 0 0,-1 0-8 0 0,1 2-832 0 0,0-1-168 0 0,0 0-31 0 0,-2-1-9 0 0</inkml:trace>
  <inkml:trace contextRef="#ctx0" brushRef="#br1" timeOffset="46">16969 15065 5528 0 0,'0'0'488'0'0,"0"0"-392"0"0,-2 0-96 0 0,-2 0 0 0 0,2 2 768 0 0,-1-2 136 0 0,-1 1 24 0 0,2 1 8 0 0,-4-2-312 0 0,2 0-64 0 0,-1 1-16 0 0,0 2 0 0 0,-1-3-152 0 0,0 2-32 0 0,-2-2-8 0 0,2 0 0 0 0,-3 3-160 0 0,-1-1-32 0 0,2-1 0 0 0,1 2-8 0 0,-4 0-88 0 0,1-2-64 0 0,1 3 96 0 0,1-2-96 0 0,5-1 104 0 0,-3 2-32 0 0,-4 0-8 0 0,5-2 0 0 0,2 3 240 0 0,-1-3 48 0 0,-2 1 0 0 0,0 0 8 0 0,1 0-208 0 0,3-1-48 0 0,-3-1-8 0 0,2 0 0 0 0,-7 0 31 0 0,8 0 9 0 0,2 0 0 0 0,0 0 0 0 0,-4 3 112 0 0,4-3 16 0 0,0 0 8 0 0,0 0 0 0 0,0 0-160 0 0,0 0-32 0 0,0 0-8 0 0,4 3 0 0 0,2-2 24 0 0,-2 4 0 0 0,-6-1 0 0 0,4 1 0 0 0,1 0 0 0 0,-1 3 0 0 0,-4-4 0 0 0,1 3 0 0 0,1 0-32 0 0,0 2-64 0 0,-2 0 96 0 0,0-1-32 0 0,-2 3-64 0 0,2-3 80 0 0,4 1-80 0 0,-2 1 80 0 0,-4-1 48 0 0,3 0 16 0 0,2-1 0 0 0,1 2 0 0 0,0-4-144 0 0,0 4 0 0 0,0-2 64 0 0,2-1-64 0 0,4-3 0 0 0,-2 4 0 0 0,-5-3 0 0 0,5 2 0 0 0,0-1 0 0 0,2-1 80 0 0,-6-2-80 0 0,4 1 96 0 0,0-2-96 0 0,1 0 0 0 0,0-2-80 0 0,0 0 80 0 0,-2 0 0 0 0,4 0 0 0 0,-1 0 0 0 0,-1 0 0 0 0,1-3 0 0 0,1 2 0 0 0,-3-2-64 0 0,2 2 64 0 0,-4-2-456 0 0,2 1-48 0 0,-2 0-8 0 0,0-3 0 0 0,1 1-912 0 0,-2 0-183 0 0</inkml:trace>
  <inkml:trace contextRef="#ctx0" brushRef="#br1" timeOffset="47">17184 15084 11600 0 0,'0'0'512'0'0,"0"0"112"0"0,0-3-496 0 0,-1-2-128 0 0,-2 3 0 0 0,0-1 0 0 0,3 3 432 0 0,-4 0 64 0 0,-1 0 16 0 0,0 3 0 0 0,-1-1-56 0 0,2 3-8 0 0,-5-4 0 0 0,2 5-1 0 0,-3 1-47 0 0,2 0-16 0 0,-2 1 0 0 0,3 0 0 0 0,-3 3-72 0 0,0 1-24 0 0,-1 2 0 0 0,6 1 0 0 0,-1-2-64 0 0,2 0-8 0 0,-2-1-8 0 0,3 0 0 0 0,-1 2-56 0 0,4-5-16 0 0,0 2 0 0 0,1-1 0 0 0,2 2-72 0 0,0-2-64 0 0,-1-2 96 0 0,2 0-96 0 0,3-2 72 0 0,-2 1-72 0 0,3 0 0 0 0,2-1 72 0 0,0-3-72 0 0,1-1 0 0 0,1 2 0 0 0,2-4 0 0 0,-3 3-152 0 0,2-6 8 0 0,-4 2 0 0 0,2-2 0 0 0,2-1-1120 0 0,-4 3-224 0 0,2-5-47 0 0,2 0-5097 0 0</inkml:trace>
  <inkml:trace contextRef="#ctx0" brushRef="#br1" timeOffset="48">20954 15076 9672 0 0,'-4'-2'864'0'0,"4"2"-696"0"0,0 0-168 0 0,0 0 0 0 0,0 0 936 0 0,0 0 152 0 0,0 0 32 0 0,0 0 8 0 0,0 0-680 0 0,0 0-144 0 0,0 0-24 0 0,5 2-8 0 0,2 1 71 0 0,-3 0 9 0 0,0 2 8 0 0,3-1 0 0 0,-2 2-120 0 0,2-1-24 0 0,0 2-8 0 0,0-1 0 0 0,1 0-112 0 0,1 2-16 0 0,-2-3-8 0 0,3 1 0 0 0,-1 0-72 0 0,2 1 0 0 0,-4-1 0 0 0,1 1 0 0 0,1-3-280 0 0,0 1-72 0 0,-1 2-8 0 0,0-4-8 0 0,-1 1-1023 0 0,-1-3-209 0 0,5 2-32 0 0,-11-3-16 0 0</inkml:trace>
  <inkml:trace contextRef="#ctx0" brushRef="#br0" timeOffset="49">12614 15119 6448 0 0,'0'0'576'0'0,"0"0"-464"0"0,0 0-112 0 0,0 0 0 0 0,0 0 608 0 0,0 0 96 0 0,0 0 16 0 0,0 0 8 0 0,0 0-584 0 0,7 5-144 0 0,-2 2 0 0 0,0 2 0 0 0,-1-3 0 0 0,-2 6 0 0 0,2-3 0 0 0,-4-2 0 0 0,4 2 0 0 0,-4 2 0 0 0,0 0 0 0 0,0 1 0 0 0,0-1 0 0 0,-4 2 0 0 0,4-1 0 0 0,0-3 0 0 0,0 2 0 0 0,0 1 0 0 0,-4-5 0 0 0,4 2 0 0 0,0-1 0 0 0,0 2 0 0 0,0-10 0 0 0,0 0 0 0 0,0 0 0 0 0,-2 6 80 0 0,2-6-80 0 0,0 0 64 0 0,0 0-64 0 0,0 0-136 0 0,0 0 32 0 0,0 0-2560 0 0,0 0-512 0 0</inkml:trace>
  <inkml:trace contextRef="#ctx0" brushRef="#br1" timeOffset="50">20690 15080 8288 0 0,'0'0'736'0'0,"0"0"-584"0"0,0 0-152 0 0,0 0 0 0 0,0 0 768 0 0,0 0 120 0 0,0 0 24 0 0,1 3 8 0 0,1 1-464 0 0,2 0-88 0 0,0-2-16 0 0,1 2-8 0 0,3-3 128 0 0,0 3 24 0 0,0-4 8 0 0,1 2 0 0 0,4-2-161 0 0,-1 1-31 0 0,0 0-8 0 0,0-1 0 0 0,3 0-192 0 0,-1-1-40 0 0,-1 0-8 0 0,1 1 0 0 0,-1-2-136 0 0,-1 2-32 0 0,0 0-8 0 0,-3 0-4559 0 0,-1-2-905 0 0</inkml:trace>
  <inkml:trace contextRef="#ctx0" brushRef="#br1" timeOffset="51">19456 15140 13248 0 0,'0'0'584'0'0,"0"0"120"0"0,-1-1-560 0 0,1 1-144 0 0,0 0 0 0 0,0 0 0 0 0,0 0 320 0 0,0 0 32 0 0,0 0 0 0 0,0 0 8 0 0,-1 2 119 0 0,-1 1 17 0 0,1 0 8 0 0,-1 3 0 0 0,2 0-208 0 0,-1 4-40 0 0,1 1 0 0 0,-2-2-8 0 0,2 0-120 0 0,0 1-32 0 0,0 2 0 0 0,0-2 0 0 0,2 0-96 0 0,-1 0 0 0 0,1 0 0 0 0,1 0 0 0 0,-1-1 128 0 0,2-2-32 0 0,-1 1 0 0 0,2-2 0 0 0,-1-1-216 0 0,0 2-40 0 0,2-6-16 0 0,0 1 0 0 0,3-2 32 0 0,-3-2 8 0 0,3 1 0 0 0,-2-4 0 0 0,0-2 136 0 0,1 1 0 0 0,-1-2-64 0 0,1 0 64 0 0,-4-2 0 0 0,2-1 0 0 0,-4 0 0 0 0,1-2 0 0 0,-2-1 88 0 0,1-2-8 0 0,-2 2 0 0 0,-2-2 0 0 0,2 2-16 0 0,-2 1-64 0 0,-2 0 96 0 0,1 2-32 0 0,-4 1-64 0 0,1 0 0 0 0,2 3 0 0 0,-1 2 64 0 0,-1 0-64 0 0,-1 1-128 0 0,0 2 32 0 0,0 1 8 0 0,-2 1 88 0 0,1 1 0 0 0,0 1 0 0 0,1 2 0 0 0,2 0-288 0 0,-2 1-48 0 0,4 1-8 0 0,-2 2 0 0 0,2 0-832 0 0,3 3-167 0 0</inkml:trace>
  <inkml:trace contextRef="#ctx0" brushRef="#br1" timeOffset="52">19695 15229 13824 0 0,'0'0'1224'0'0,"0"0"-976"0"0,0 0-248 0 0,0 0 0 0 0,0 0 288 0 0,0 0 0 0 0,2-2 8 0 0,1 2-1 0 0,0-2 57 0 0,1 1 16 0 0,-1 0 0 0 0,2-1 0 0 0,0 1-64 0 0,1-1-16 0 0,2 1 0 0 0,-1-2 0 0 0,0 2-48 0 0,2 1-16 0 0,1 0 0 0 0,0-3 0 0 0,-2 3-840 0 0,2 0-176 0 0,-1 0-32 0 0</inkml:trace>
  <inkml:trace contextRef="#ctx0" brushRef="#br1" timeOffset="53">21163 15102 7832 0 0,'0'0'696'0'0,"0"-4"-560"0"0,2 1-136 0 0,-2 1 0 0 0,-2-1 1392 0 0,2 3 248 0 0,0 0 56 0 0,0 0 0 0 0,0-3-704 0 0,0 3-137 0 0,0 0-31 0 0,0 0-8 0 0,-2 2-352 0 0,-1 2-72 0 0,-1 0-8 0 0,0 3-8 0 0,0 0-144 0 0,-1 4-24 0 0,0-2-8 0 0,0 4 0 0 0,-2 1-32 0 0,2-1-8 0 0,-1 3 0 0 0,-1-1 0 0 0,0-2-48 0 0,-1 4-16 0 0,1-1 0 0 0,1-1 0 0 0,-1 0-288 0 0,0-1-64 0 0,2 1-16 0 0,0-2 0 0 0,0-2-624 0 0,2 2-128 0 0,1-1-32 0 0,0-2 0 0 0</inkml:trace>
  <inkml:trace contextRef="#ctx0" brushRef="#br1" timeOffset="54">20536 15106 10592 0 0,'-2'-1'944'0'0,"2"1"-752"0"0,0 0-192 0 0,0 0 0 0 0,0-3 584 0 0,0 3 88 0 0,0 0 8 0 0,2-1 8 0 0,0-2-592 0 0,2 3-96 0 0,-4 0 0 0 0,3 0-96 0 0,3 0 192 0 0,-1 0 40 0 0,0 0 8 0 0,0 4 0 0 0,0-3 144 0 0,2 2 32 0 0,-1-2 8 0 0,0 3 0 0 0,-1-1-208 0 0,2 1-48 0 0,0 1-8 0 0,-1-3-1 0 0,0 3-63 0 0,-1-3 0 0 0,0 2 72 0 0,0 1-72 0 0,-1-1 0 0 0,-2 0 0 0 0,2 1 0 0 0,-3-1 0 0 0,1 0-88 0 0,-4 1-47 0 0,1 0-17 0 0,-3-2 0 0 0,-1 1-40 0 0,0 1-16 0 0,-1-1 0 0 0,-2 0 0 0 0,-1 0 96 0 0,-2 1 16 0 0,1-1 8 0 0,1 1 0 0 0,-2-2 24 0 0,1 2 0 0 0,-1 0 0 0 0,2-3 0 0 0,0 1 144 0 0,1 2 32 0 0,3-2 8 0 0,-1 1 0 0 0,3-1 136 0 0,-1 1 24 0 0,4-4 8 0 0,-1 3 0 0 0,2 1-152 0 0,1-1-24 0 0,1 1-9 0 0,2-1 1 0 0,0 0 88 0 0,-1 1 24 0 0,5-1 0 0 0,-2 0 0 0 0,5 1-112 0 0,-1 1-16 0 0,1-2-8 0 0,-1 1 0 0 0,0-1-184 0 0,1-1-40 0 0,0 1-8 0 0,0-1 0 0 0,-3 1-360 0 0,2 0-79 0 0,0-2-17 0 0,-2 0-5640 0 0</inkml:trace>
  <inkml:trace contextRef="#ctx0" brushRef="#br1" timeOffset="55">20342 15149 10592 0 0,'0'0'944'0'0,"0"0"-752"0"0,0 0-192 0 0,0 0 0 0 0,0 0 0 0 0,0 0 72 0 0,0 0-72 0 0,-2 5 0 0 0,-3-2 160 0 0,3 3-32 0 0,-2 2 0 0 0,-1-1 0 0 0,0 3 416 0 0,1-1 72 0 0,0 2 24 0 0,1-2 0 0 0,1 2-160 0 0,-1 0-24 0 0,0 0-8 0 0,-1 1-1 0 0,2-1-239 0 0,-3 1-48 0 0,5-3-16 0 0,-2 0 0 0 0,-1 1-144 0 0,1-1 0 0 0,-1-2 64 0 0,2 2-64 0 0,-1-3 0 0 0,-1 0 0 0 0,2-1 64 0 0,1-5-64 0 0,-1 3 144 0 0,1-3 0 0 0,0 0 0 0 0,0 0 0 0 0,0 0-232 0 0,0-3-40 0 0,1-3-16 0 0,0-1 0 0 0,2-1 144 0 0,0-2 0 0 0,-2 0-64 0 0,3-1 64 0 0,-2-1 96 0 0,1 1 40 0 0,-1-4 16 0 0,2 0 0 0 0,-1 0-72 0 0,1-3-16 0 0,-1 3 0 0 0,0 0 0 0 0,4-1-64 0 0,-3 4 80 0 0,1-1-80 0 0,0 3 80 0 0,-1 0-80 0 0,3 1 80 0 0,-4 5-80 0 0,2-1 80 0 0,-1 1 24 0 0,0 3 8 0 0,-2-2 0 0 0,-2 3 0 0 0,0 0 8 0 0,0 0 0 0 0,3 4 0 0 0,3 0 0 0 0,-4 1-24 0 0,1 4-8 0 0,1-2 0 0 0,-2 1 0 0 0,-1 2-16 0 0,2 2 0 0 0,-1 0 0 0 0,0 0 0 0 0,1 0-72 0 0,-1-1 0 0 0,2-2 0 0 0,-2 4 0 0 0,0-2 0 0 0,0-1 0 0 0,1-1 0 0 0,-1-1-88 0 0,0-1-128 0 0,1 1-24 0 0,1-2-8 0 0,-2-1 0 0 0,-1 1-232 0 0,2-2-40 0 0,-3 1-16 0 0,0-3-4207 0 0,0-2-849 0 0</inkml:trace>
  <inkml:trace contextRef="#ctx0" brushRef="#br1" timeOffset="56">20259 15253 13128 0 0,'-5'-1'576'0'0,"5"1"128"0"0,0 0-560 0 0,0 0-144 0 0,0 0 0 0 0,0 0 0 0 0,0 0 0 0 0,3 0 0 0 0,2-2 0 0 0,2 1 0 0 0,0 0 160 0 0,1 1 8 0 0,2-2 0 0 0,-2 2 0 0 0,3 0-8 0 0,-1 0 0 0 0,0 0 0 0 0,4 0 0 0 0,-3 0-160 0 0,0 0-144 0 0,0-1 24 0 0,0 1-6128 0 0</inkml:trace>
  <inkml:trace contextRef="#ctx0" brushRef="#br1" timeOffset="57">19149 15102 10592 0 0,'0'0'944'0'0,"0"0"-752"0"0,0 0-192 0 0,2 4 0 0 0,-1-3 464 0 0,0 4 56 0 0,1-1 16 0 0,-1 3 0 0 0,-1 0-272 0 0,3 1-48 0 0,-3 2-16 0 0,2-1 0 0 0,-2 1 72 0 0,2 2 16 0 0,-2-1 0 0 0,2 1 0 0 0,-2-1-104 0 0,1-1-24 0 0,-1 2 0 0 0,3-3-1 0 0,-3 0-87 0 0,2 1-72 0 0,-2-1 96 0 0,2-2-96 0 0,-2 1 72 0 0,3 0-72 0 0,-2-3 0 0 0,0 2 72 0 0,-1-4-72 0 0,1 1 0 0 0,1-1 0 0 0,-2-3 64 0 0,0 0-64 0 0,0 0 0 0 0,3 0 0 0 0,1-1 64 0 0,0-1 0 0 0,-1 1-64 0 0,1-5 96 0 0,-1-1-32 0 0,2 2 32 0 0,0-3 8 0 0,-1 0 0 0 0,0-1 0 0 0,1 0-16 0 0,-2-1-8 0 0,1 0 0 0 0,1 1 0 0 0,0 0 24 0 0,-1-1 8 0 0,-1-1 0 0 0,1 5 0 0 0,0-1 0 0 0,-1 2 0 0 0,0-1 0 0 0,0 2 0 0 0,0 1-40 0 0,-2 1-8 0 0,2 0 0 0 0,-3 2 0 0 0,0 0 24 0 0,1 2 0 0 0,1 3 0 0 0,-1 0 0 0 0,1 0-88 0 0,-2 1 0 0 0,0 2 72 0 0,2-2-72 0 0,-2 3 0 0 0,1 1 64 0 0,-1-3-64 0 0,0 1 0 0 0,2-1 0 0 0,0 1 0 0 0,-1-1 0 0 0,1 0 64 0 0,0-1-64 0 0,0 0 0 0 0,1 0 0 0 0,-2-2 0 0 0,2 2 0 0 0,-2-4 0 0 0,2 1 0 0 0,0-1 0 0 0,1 0 0 0 0,0-2 0 0 0,-4 0 0 0 0,2 0 64 0 0,2-2-64 0 0,-1 0 0 0 0,3-1 0 0 0,-5-1 0 0 0,4 0 128 0 0,-1 0-16 0 0,0-2 0 0 0,-2 0 0 0 0,0-2 96 0 0,1 0 16 0 0,0 1 8 0 0,0-2 0 0 0,0 0 80 0 0,-1 0 8 0 0,0-1 8 0 0,0-1 0 0 0,-1-1-224 0 0,1 2-40 0 0,-1-1-64 0 0,-1 1 88 0 0,0 0-88 0 0,2 0 0 0 0,-2 1 0 0 0,0 1 0 0 0,0 2-264 0 0,0 0-48 0 0,0 2-8 0 0,0 0 0 0 0,0 1-744 0 0,0 3-152 0 0,0 0-32 0 0,0 0-5999 0 0</inkml:trace>
  <inkml:trace contextRef="#ctx0" brushRef="#br1" timeOffset="58">20809 15104 10592 0 0,'0'0'944'0'0,"0"0"-752"0"0,0 0-192 0 0,0 0 0 0 0,1 2 592 0 0,-1 3 80 0 0,-1 1 24 0 0,1-1 0 0 0,0 0-152 0 0,0 1-32 0 0,0 4-8 0 0,-2 0-1 0 0,2 0 9 0 0,0 1 8 0 0,2-1 0 0 0,-2 2 0 0 0,0-1-272 0 0,0-1-56 0 0,-2 1-16 0 0,2-1 0 0 0,0 2-104 0 0,-3-2-72 0 0,3 0 96 0 0,0-1-96 0 0,0 0 0 0 0,0-2 0 0 0,-1-1 0 0 0,1 1 0 0 0,0-2-216 0 0,0-2-40 0 0,0-3-16 0 0,0 0 0 0 0,0 0-1104 0 0,0 0-215 0 0,0 0-41 0 0,0 0-16 0 0</inkml:trace>
  <inkml:trace contextRef="#ctx0" brushRef="#br1" timeOffset="59">17650 15117 2304 0 0,'0'0'200'0'0,"0"0"-200"0"0,0 0 0 0 0,4-2 0 0 0,-2-4 2312 0 0,2 4 424 0 0,0 1 80 0 0,2-1 24 0 0,-1 2-1984 0 0,2 0-400 0 0,-2 0-72 0 0,-1 0-24 0 0,2 2 152 0 0,0-2 32 0 0,1 0 7 0 0,-1 1 1 0 0,2-1-200 0 0,-2 2-32 0 0,0 2-16 0 0,2-2 0 0 0,-3 1-128 0 0,1 0-24 0 0,1 2-8 0 0,-1-2 0 0 0,-2 2-144 0 0,-1-1 64 0 0,-3-4-64 0 0,5 5 0 0 0,-4 0 0 0 0,1 0 0 0 0,-2-5 0 0 0,0 5 0 0 0,-2 0 0 0 0,-2 2 0 0 0,1-2 0 0 0,-3 1 0 0 0,0-1-192 0 0,-2-1-88 0 0,-2 1-16 0 0,2-1-8 0 0,-4 0 80 0 0,4 2 8 0 0,-3-3 8 0 0,-1 2 0 0 0,3 0 208 0 0,0 1 0 0 0,2-3 72 0 0,3 0-72 0 0,0 2 192 0 0,0-2-24 0 0,1 2 0 0 0,3-5 0 0 0,1 4-32 0 0,-1 0-8 0 0,0 0 0 0 0,2 0 0 0 0,-2 0 32 0 0,4-3 8 0 0,3 2 0 0 0,-3 1 0 0 0,7-3-168 0 0,-5 3 0 0 0,7-2 0 0 0,-4 0 0 0 0,2-1 0 0 0,-2 3 0 0 0,3-3 0 0 0,-2 2 0 0 0,0 1 448 0 0,-3-2 48 0 0,1 1 16 0 0,2-1 0 0 0,-3 0-824 0 0,2-1-160 0 0,-2-1-32 0 0,1 2-8 0 0,-2-1 0 0 0,2-1 0 0 0,-3 0 0 0 0,2-1-6751 0 0</inkml:trace>
  <inkml:trace contextRef="#ctx0" brushRef="#br1" timeOffset="60">22670 15184 11024 0 0,'0'0'240'0'0,"0"0"48"0"0,0 0 16 0 0,0 0 16 0 0,0 0-256 0 0,0 0-64 0 0,0 0 0 0 0,-1 4 0 0 0,1 0 496 0 0,-1 2 88 0 0,1 0 24 0 0,0 1 0 0 0,-2 0-80 0 0,1 3-16 0 0,1-1 0 0 0,-2 0-1 0 0,2 2-95 0 0,0-2-32 0 0,0 1 0 0 0,0 0 0 0 0,2 0-280 0 0,-1-1-104 0 0,-1 0 72 0 0,2 0-72 0 0,0 0 96 0 0,0-1-32 0 0,-1-2 0 0 0,0 1 0 0 0,-1-4-64 0 0,2 3 0 0 0,-2-3 0 0 0,0 0-88 0 0,0-3 88 0 0,0 0-64 0 0,0 0 64 0 0,0 0-64 0 0,0 0 64 0 0,0 0-64 0 0,0-4 64 0 0,0 0-64 0 0,-2-2-128 0 0,1-1-32 0 0,-2 0 0 0 0,1-1 0 0 0,0-3 160 0 0,-2 1 64 0 0,0-3-64 0 0,-1 1 64 0 0,2-2 0 0 0,0 0 0 0 0,0 0 0 0 0,2-2 0 0 0,-3 2 0 0 0,3 0 0 0 0,1 0 72 0 0,0 4-72 0 0,0-1 168 0 0,1 0-16 0 0,3 2-8 0 0,-1 2 0 0 0,1 0-48 0 0,2 2 0 0 0,0 0-8 0 0,1 2 0 0 0,0 0-88 0 0,0 3 0 0 0,0-1 0 0 0,2 2 0 0 0,0 1 0 0 0,0 0 0 0 0,-2 0 0 0 0,1 1 0 0 0,1 0 0 0 0,1 1 0 0 0,-4 1 0 0 0,0 1 0 0 0,0 0 0 0 0,0 0 0 0 0,-3 1 0 0 0,0-1 0 0 0,0 1 0 0 0,-1 1 64 0 0,-2-2-64 0 0,-2 1 0 0 0,-1-2 0 0 0,-2 1-96 0 0,1-1 0 0 0,-3 1 8 0 0,1-3-128 0 0,-2 1-24 0 0,0 0-8 0 0,-1-1 0 0 0,1 0-40 0 0,-2 0 0 0 0,1-1-7 0 0,-1-1-4089 0 0,-1 2-824 0 0</inkml:trace>
  <inkml:trace contextRef="#ctx0" brushRef="#br1" timeOffset="61">17337 15137 2304 0 0,'0'0'200'0'0,"0"0"-200"0"0,0 0 0 0 0,0 0 0 0 0,0 0 1896 0 0,0 0 344 0 0,0 0 64 0 0,0 0 8 0 0,0 0-1256 0 0,0 0-256 0 0,0 0-56 0 0,0 0-8 0 0,0 0-192 0 0,0 0-48 0 0,0 0-8 0 0,-3 6-1 0 0,-1-3-79 0 0,3 3-24 0 0,-4 4 0 0 0,4-2 0 0 0,-2 1-152 0 0,1 2-32 0 0,0-1-8 0 0,2 0 0 0 0,-1 0 40 0 0,-1-1 8 0 0,2 1 0 0 0,0 3 0 0 0,3-3-104 0 0,-1-1-16 0 0,0-1-8 0 0,2 2 0 0 0,1-2-112 0 0,-2-1 0 0 0,6 1 64 0 0,-5 0-64 0 0,3-2-192 0 0,-1 0-56 0 0,1-2-8 0 0,1 0-8 0 0,-2 1 448 0 0,2-3 88 0 0,0 0 16 0 0,0 1 8 0 0,-2-4-64 0 0,3-1-8 0 0,-3 0-8 0 0,2 0 0 0 0,0-3-312 0 0,-2 0-56 0 0,-1-2-8 0 0,1-1-8 0 0,0 2 168 0 0,1-2 64 0 0,-2-3 0 0 0,-3 1 0 0 0,1-3 160 0 0,1 3 24 0 0,0-2 8 0 0,-4 0 0 0 0,2-2-256 0 0,-2 2 0 0 0,0 0 0 0 0,3-3 0 0 0,-6 4 0 0 0,3 0 0 0 0,-2 0 0 0 0,2 3 0 0 0,-4-1-160 0 0,4 3-72 0 0,0 3-24 0 0,0-2 0 0 0,-4 2-88 0 0,4 3-16 0 0,0 0-8 0 0,0 0 0 0 0,0 0-1064 0 0,0 0-208 0 0,0 0-47 0 0,0 0-9 0 0</inkml:trace>
  <inkml:trace contextRef="#ctx0" brushRef="#br1" timeOffset="62">22523 15125 9672 0 0,'0'0'424'0'0,"0"-4"96"0"0,-1 3-416 0 0,-1-2-104 0 0,2 3 0 0 0,0 0 0 0 0,0 0 672 0 0,0 0 104 0 0,0 0 24 0 0,0 0 8 0 0,0 0-376 0 0,-2 1-80 0 0,-3 1-8 0 0,3-1-8 0 0,-3 4-88 0 0,2 1-24 0 0,-1-2 0 0 0,-1 3 0 0 0,-1-1-96 0 0,3 1-16 0 0,-3 1-9 0 0,0-3 1 0 0,2 4-104 0 0,0-1 0 0 0,-1-2 0 0 0,3-1 0 0 0,-3 2-527 0 0,3-1-49 0 0,1 0-16 0 0,-1-2 0 0 0</inkml:trace>
  <inkml:trace contextRef="#ctx0" brushRef="#br1" timeOffset="63">17633 15136 12528 0 0,'0'-5'272'0'0,"0"1"56"0"0,0 1 16 0 0,0 3 8 0 0,0 0-280 0 0,0 0-72 0 0,0-3 0 0 0,0 3 0 0 0,0 0 488 0 0,0 0 88 0 0,0 0 8 0 0,0 0 8 0 0,0 0-81 0 0,0 0-7 0 0,0 0-8 0 0,-3 6 0 0 0,1 1-256 0 0,0 3-48 0 0,1-2-16 0 0,1 2 0 0 0,-3 2 24 0 0,3-2 8 0 0,0 1 0 0 0,0-1 0 0 0,-1 2-128 0 0,1-3-80 0 0,1 2 96 0 0,2-1-96 0 0,-2-1 80 0 0,1-2-80 0 0,0 1 64 0 0,2-1-64 0 0,0 1 0 0 0,0-2 0 0 0,-1 0 64 0 0,0-2-64 0 0,-1 0-64 0 0,-2-4-32 0 0,4 1-8 0 0,-4-1 0 0 0,0 0-288 0 0,0 0-56 0 0,0 0-16 0 0,0 0 0 0 0,2 0-544 0 0,-2 0-111 0 0,4-1-17 0 0</inkml:trace>
  <inkml:trace contextRef="#ctx0" brushRef="#br1" timeOffset="64">23293 15173 9216 0 0,'0'0'816'0'0,"0"0"-656"0"0,0 0-160 0 0,0 0 0 0 0,0 0 1248 0 0,0 0 208 0 0,0 0 48 0 0,0 0 0 0 0,0 0-801 0 0,0 0-167 0 0,0 0-32 0 0,0 0-8 0 0,-2 4-216 0 0,0 1-48 0 0,-1-1-8 0 0,1 3 0 0 0,-3 0 48 0 0,3 2 8 0 0,-1-1 0 0 0,1 0 0 0 0,-1 1-208 0 0,0 1-72 0 0,0-1 0 0 0,-1 1 72 0 0,2-1-72 0 0,-1 1 0 0 0,1-2 72 0 0,-1-1-72 0 0,3 0 0 0 0,-3 1 0 0 0,0-2 0 0 0,2 0 0 0 0,0 0 0 0 0,1-2 0 0 0,-2 0 0 0 0,2 0 0 0 0,0-4 0 0 0,0 0-104 0 0,0 0 24 0 0,0 0 8 0 0,0 0-80 0 0,0 0-8 0 0,0-3-8 0 0,2 0 0 0 0,-2-1 56 0 0,1-1 16 0 0,2-4 0 0 0,1 2 0 0 0,-2-3 96 0 0,1 1 0 0 0,0-1 0 0 0,-1 0 0 0 0,2-5 128 0 0,0 2-8 0 0,-1 0 0 0 0,1 1 0 0 0,1-2 24 0 0,0 2 8 0 0,-1 1 0 0 0,0-2 0 0 0,-2 1-72 0 0,3 4-16 0 0,-2 0 0 0 0,0 2 0 0 0,0 0 32 0 0,-1 3 8 0 0,2 0 0 0 0,-4 3 0 0 0,0 0-104 0 0,3 1 72 0 0,1 1-72 0 0,-1-1 64 0 0,1 6 32 0 0,-2-3 0 0 0,-1 4 0 0 0,2 0 0 0 0,0 1 56 0 0,-1 1 8 0 0,-1 1 8 0 0,0 1 0 0 0,2-1-168 0 0,-1 1 0 0 0,0-1 0 0 0,-2 1 0 0 0,2-1-96 0 0,-1-1-48 0 0,1 0-16 0 0,0 1 0 0 0,-1-3-96 0 0,1 1-32 0 0,0-2 0 0 0,-1 0 0 0 0,1-1-392 0 0,-1 0-88 0 0,1-1-8 0 0,-2-1-4175 0 0,0-1-833 0 0</inkml:trace>
  <inkml:trace contextRef="#ctx0" brushRef="#br1" timeOffset="65">24020 15204 12528 0 0,'0'0'552'0'0,"0"0"120"0"0,0 0-544 0 0,0 0-128 0 0,0 0 0 0 0,0 0 0 0 0,0 0-96 0 0,0 0-56 0 0,-1 4-8 0 0,-2 0 0 0 0,0 1 320 0 0,0-2 64 0 0,-2 4 16 0 0,3-3 0 0 0,-3 4 208 0 0,0-2 32 0 0,2 2 16 0 0,0-2 0 0 0,-1-1-41 0 0,1 3-7 0 0,-1-5 0 0 0,3 4 0 0 0,-1-2-304 0 0,1 0-64 0 0,1-1-16 0 0,0-1 0 0 0,0-3-64 0 0,0 0 0 0 0,0 0 0 0 0,0 0 0 0 0,0 0 0 0 0,0 0 0 0 0,0 0 64 0 0,1-3-64 0 0,1-1 0 0 0,-1-1 0 0 0,1 0 64 0 0,0-2-64 0 0,0 2 0 0 0,-1-3 0 0 0,-1 0 0 0 0,1 0 0 0 0,-1 1 0 0 0,1-1 0 0 0,1-3 0 0 0,1 3 0 0 0,-2-1 64 0 0,2 0 0 0 0,1-1 0 0 0,-4 2 0 0 0,3 1-64 0 0,1 2 96 0 0,-1 2-96 0 0,-2-1 96 0 0,2 1-96 0 0,-3 3 0 0 0,3-1-96 0 0,1 1 96 0 0,0 3 0 0 0,-1 1 0 0 0,1 1 0 0 0,-1 1 0 0 0,3 3 0 0 0,-4-1 0 0 0,3 1 0 0 0,-2 2 0 0 0,1-2 0 0 0,1 4 0 0 0,-1-3 0 0 0,0 0 0 0 0,2-1-192 0 0,-2 2 32 0 0,3-2 0 0 0,-3-1 0 0 0,1 2-104 0 0,0-3-24 0 0,1 0 0 0 0,-2-2 0 0 0,1-2 192 0 0,0 2 96 0 0,1-3-96 0 0,0-1 96 0 0,-2-1 216 0 0,1-1 96 0 0,-1-2 16 0 0,0-1 8 0 0,0 0 16 0 0,1-2 0 0 0,-2 0 0 0 0,0-1 0 0 0,-1-3 16 0 0,2 2 8 0 0,-3-3 0 0 0,1 1 0 0 0,-1-1-248 0 0,-1 1-56 0 0,0-2-8 0 0,0 1 0 0 0,0-1-64 0 0,0 1-88 0 0,0 1 24 0 0,2-1 0 0 0,-2 3-896 0 0,0-1-184 0 0,0-7-32 0 0,-2 6-8 0 0</inkml:trace>
  <inkml:trace contextRef="#ctx0" brushRef="#br1" timeOffset="66">23785 15209 9216 0 0,'0'-4'408'0'0,"-2"0"80"0"0,0 1-392 0 0,2 1-96 0 0,0-1 0 0 0,0 3 0 0 0,0-3 856 0 0,0 2 144 0 0,0-2 32 0 0,0 3 8 0 0,0 0-696 0 0,0 0-144 0 0,0 0-24 0 0,0 0-8 0 0,-3 3 152 0 0,0 2 32 0 0,1 0 8 0 0,0 1 0 0 0,0-1 15 0 0,-1 4 1 0 0,1-1 0 0 0,0-1 0 0 0,1 1-280 0 0,1 0-96 0 0,0 1 0 0 0,0-1 72 0 0,3 0 0 0 0,-1 1 0 0 0,2-1 0 0 0,0-3 0 0 0,0 3-72 0 0,3-2 80 0 0,-2-2-80 0 0,1 1 80 0 0,1 1-80 0 0,0-5 0 0 0,-2 2 0 0 0,2-3 64 0 0,1 0-64 0 0,-3-3 0 0 0,3 2 0 0 0,-1-5 0 0 0,1 3 64 0 0,-2-3-64 0 0,-1-1 64 0 0,1 0-64 0 0,-1-2 96 0 0,-1 0-32 0 0,0-1 0 0 0,-2 0 0 0 0,1-1 128 0 0,-3-3 16 0 0,0 1 8 0 0,0 1 0 0 0,-2 1-96 0 0,1 0-24 0 0,-4 1 0 0 0,3 1 0 0 0,-5 2-96 0 0,1-1 0 0 0,1 1 0 0 0,-2 2 0 0 0,-1 2 0 0 0,3 0-128 0 0,-1 3 24 0 0,-2 0 8 0 0,2 0-24 0 0,-1 3 0 0 0,-1 1 0 0 0,3 1 0 0 0,0 2-224 0 0,1 0-40 0 0,0 1-16 0 0,1 2 0 0 0,-1 0-688 0 0,2-1-143 0 0,0 0-25 0 0,1 1-8 0 0</inkml:trace>
  <inkml:trace contextRef="#ctx0" brushRef="#br1" timeOffset="67">22155 15193 8288 0 0,'-4'-8'736'0'0,"3"6"-584"0"0,-3-2-152 0 0,3 0 0 0 0,-1 0 544 0 0,0 1 88 0 0,0 0 8 0 0,-1 1 8 0 0,2 0 88 0 0,-2-2 24 0 0,0 4 0 0 0,1-3 0 0 0,-3 3-128 0 0,3 0-24 0 0,-2 1-9 0 0,0 1 1 0 0,2 0-248 0 0,-3 2-56 0 0,2 2-8 0 0,1 0 0 0 0,-1 2-152 0 0,-1 2-32 0 0,2 0-8 0 0,1 0 0 0 0,-2 0-96 0 0,3 1 64 0 0,0-1-64 0 0,0 1 0 0 0,1-1 72 0 0,2-1-72 0 0,-1 2 64 0 0,5-3-64 0 0,-2 2 0 0 0,2-2 0 0 0,1-3 64 0 0,1 2-64 0 0,0-1 0 0 0,1-2 0 0 0,-1-2-80 0 0,1 1 80 0 0,0-3-96 0 0,0-3 96 0 0,-1 1-104 0 0,1-2 40 0 0,-1-2 0 0 0,0-1 0 0 0,-3 2 0 0 0,1-2 0 0 0,-2 0 64 0 0,0-3-64 0 0,-2 2 64 0 0,-1-3-64 0 0,-2 2 64 0 0,0-1 0 0 0,-1-2 64 0 0,0 0-64 0 0,-2-1 0 0 0,1 0 64 0 0,-3 1-64 0 0,-2 2 0 0 0,4 1 0 0 0,-3 2 0 0 0,-2-1-80 0 0,1 2 80 0 0,-2 1-336 0 0,3 1-16 0 0,-4 3 0 0 0,3 1 0 0 0,-2 0-287 0 0,4 1-65 0 0,-3 3-16 0 0,4 0-3344 0 0,-2-2-672 0 0</inkml:trace>
  <inkml:trace contextRef="#ctx0" brushRef="#br1" timeOffset="68">20546 15151 11976 0 0,'0'0'1064'0'0,"0"0"-848"0"0,0 0-216 0 0,0 0 0 0 0,0 0 504 0 0,0 0 56 0 0,0 0 16 0 0,0 0 0 0 0,0 0-344 0 0,2 4-64 0 0,-2 0-8 0 0,1 2-8 0 0,-2 0 135 0 0,-1 2 25 0 0,1 1 8 0 0,-1-1 0 0 0,0 3-56 0 0,2-3-8 0 0,-1 2 0 0 0,1 1 0 0 0,0-2-128 0 0,0 2-24 0 0,0-1-8 0 0,1-2 0 0 0,1 0-96 0 0,0 1-80 0 0,-2-2 16 0 0,1 1 0 0 0,-1-1-80 0 0,0 0-16 0 0,0-1 0 0 0,2-2 0 0 0,-2 1-128 0 0,0-5-24 0 0,1 4-8 0 0,-1-4 0 0 0,2 3-287 0 0,-2-3-65 0 0,0 0-16 0 0,0 0 0 0 0</inkml:trace>
  <inkml:trace contextRef="#ctx0" brushRef="#br1" timeOffset="69">22311 15166 10592 0 0,'0'0'944'0'0,"1"-2"-752"0"0,1 0-192 0 0,0-1 0 0 0,1 0 352 0 0,0 2 32 0 0,0 1 0 0 0,2 0 8 0 0,-3-1-136 0 0,3 1-32 0 0,0 1-8 0 0,-1 0 0 0 0,0 2 0 0 0,1 0 0 0 0,0 1 0 0 0,1 0 0 0 0,-1 2 32 0 0,0-2 8 0 0,1 2 0 0 0,0-1 0 0 0,0 2-104 0 0,1-2-24 0 0,-3 2-1 0 0,4-3 1 0 0,-2 2-128 0 0,0-1-96 0 0,-1 1 9 0 0,3-2 7 0 0,-4 0-1008 0 0,0 0-208 0 0,6 0-40 0 0,-10-4-8 0 0</inkml:trace>
  <inkml:trace contextRef="#ctx0" brushRef="#br1" timeOffset="70">23401 15181 11976 0 0,'-2'-6'1064'0'0,"2"6"-848"0"0,-2 0-216 0 0,2 0 0 0 0,0 0 320 0 0,0 0 32 0 0,0 0 0 0 0,0 0 0 0 0,4-2-288 0 0,0 2-64 0 0,2 0 0 0 0,0 0 0 0 0,3 0 0 0 0,-2 2 0 0 0,2-2 0 0 0,3 0-88 0 0,-1 0 88 0 0,1 1 0 0 0,-1-1 64 0 0,1 2-64 0 0,0-2 64 0 0,-1 0-64 0 0,1 0 64 0 0,0 0-64 0 0,-1 3 104 0 0,1-3-8 0 0,-2 0-8 0 0,0 0 0 0 0,1-3-24 0 0,-3 3 0 0 0,0-3 0 0 0,-1 1 0 0 0,0 0 32 0 0,-1-1 8 0 0,0 3 0 0 0,-2-4 0 0 0,1 4 280 0 0,-2-2 47 0 0,-1 0 17 0 0,-2 2 0 0 0,0 0 16 0 0,2-2 8 0 0,-1 0 0 0 0,-1 2 0 0 0,0 0-120 0 0,0 0-32 0 0,0 0 0 0 0,0 0 0 0 0,0 0-128 0 0,0 0-32 0 0,0 0-8 0 0,0 0 0 0 0,-1 2-152 0 0,-2 2 64 0 0,0 2-64 0 0,0 1 0 0 0,0 0 0 0 0,2 2 0 0 0,-2-2 0 0 0,0 3 0 0 0,1-2 168 0 0,1-1-16 0 0,0 0-8 0 0,-1 2 0 0 0,1-1-328 0 0,1 0-64 0 0,-2-2-8 0 0,2-1-8 0 0,0 0-128 0 0,2 2-24 0 0,-2-4-8 0 0,1 3 0 0 0,1-1-760 0 0,-1-1-160 0 0,0 0-23 0 0</inkml:trace>
  <inkml:trace contextRef="#ctx0" brushRef="#br1" timeOffset="71">22537 15158 10136 0 0,'0'0'896'0'0,"0"0"-712"0"0,0 0-184 0 0,0 0 0 0 0,0 0 760 0 0,0 0 112 0 0,0 0 24 0 0,0 0 8 0 0,0 0-272 0 0,0 0-56 0 0,0 4-16 0 0,-1 0-1 0 0,-1 1-143 0 0,2 0-32 0 0,0 3-8 0 0,0 1 0 0 0,0-1-16 0 0,0 1 0 0 0,0 0 0 0 0,2 3 0 0 0,-1-2-248 0 0,-1 2-48 0 0,1-1-64 0 0,2-1 88 0 0,-1 2-88 0 0,-1-4 0 0 0,1 2 0 0 0,0 0 0 0 0,1 0 0 0 0,-1 0 0 0 0,-1 0-96 0 0,3-2 96 0 0,0 1-904 0 0,-3-3-120 0 0,1 1-32 0 0,-1-3-5911 0 0</inkml:trace>
  <inkml:trace contextRef="#ctx0" brushRef="#br1" timeOffset="72">22346 15182 8288 0 0,'0'0'368'0'0,"0"-7"80"0"0,0 4-360 0 0,0-1-88 0 0,0 1 0 0 0,0 0 0 0 0,0 3 640 0 0,0 0 104 0 0,0 0 24 0 0,0 0 8 0 0,0 0-72 0 0,0 0-8 0 0,-1 1-8 0 0,-1 3 0 0 0,0 1-272 0 0,0 2-64 0 0,1 0 0 0 0,-3 0-8 0 0,2 2-153 0 0,1 0-23 0 0,1-1-8 0 0,-2 0 0 0 0,-1 2-88 0 0,3-2-72 0 0,-2 0 96 0 0,2-2-96 0 0,0 2 0 0 0,0 0 0 0 0,0-1-120 0 0,2-2 40 0 0,-2 0-1015 0 0,1 1-209 0 0,1 0-40 0 0,-2-6 0 0 0</inkml:trace>
  <inkml:trace contextRef="#ctx0" brushRef="#br1" timeOffset="73">22873 15198 9216 0 0,'0'0'408'0'0,"0"-2"80"0"0,0-2-392 0 0,0 0-96 0 0,0 2 0 0 0,0 2 0 0 0,0 0 1208 0 0,0 0 216 0 0,0 0 48 0 0,0 0 0 0 0,-1 0-1080 0 0,-2 2-216 0 0,-1 0-49 0 0,-1 2 1 0 0,2 1 88 0 0,-2 1 16 0 0,0 3 8 0 0,3-4 0 0 0,-2 6-8 0 0,1-2 0 0 0,2-2 0 0 0,-1 4 0 0 0,2-3-104 0 0,0 2-16 0 0,2 0-8 0 0,1 0 0 0 0,-2-1-40 0 0,3 0 0 0 0,-2 2-64 0 0,3-2 96 0 0,2-2-96 0 0,0 2 0 0 0,-1-3 0 0 0,3-2 0 0 0,0 0-80 0 0,-3-2-40 0 0,3 0-8 0 0,-2-2 0 0 0,2 0 128 0 0,0-3 0 0 0,-4 0-80 0 0,2-2 80 0 0,-1-1 0 0 0,0-2 0 0 0,-2-1-72 0 0,-1 3 72 0 0,0-6 0 0 0,0 3 0 0 0,0-2 0 0 0,-3 1 0 0 0,0-2 0 0 0,0 1 64 0 0,0-1-64 0 0,-2-1 0 0 0,1 0 0 0 0,-2 1-144 0 0,0 2 16 0 0,2 0 8 0 0,-1 4-416 0 0,-1-1-80 0 0,2 1-23 0 0,-2 4-3817 0 0,2 0-768 0 0</inkml:trace>
  <inkml:trace contextRef="#ctx0" brushRef="#br1" timeOffset="74">23509 15182 10136 0 0,'0'0'896'0'0,"0"-3"-712"0"0,-1 3-184 0 0,1 0 0 0 0,-1-4 976 0 0,1 4 160 0 0,0 0 32 0 0,0 0 8 0 0,0 0-568 0 0,0 0-121 0 0,0 0-15 0 0,0 4-8 0 0,-2 2-208 0 0,1-1-32 0 0,-2 1-16 0 0,0 1 0 0 0,3 1-96 0 0,-2-1-16 0 0,-1 2-8 0 0,1 0 0 0 0,0-2-88 0 0,0 0 0 0 0,1 2 72 0 0,1-1-72 0 0,-1 0 0 0 0,1 2 0 0 0,0-4 0 0 0,0 1 0 0 0,0 1-296 0 0,0-2-48 0 0,1-1-8 0 0,0-2 0 0 0,-1 3-872 0 0,0-2-183 0 0,0-4-33 0 0</inkml:trace>
  <inkml:trace contextRef="#ctx0" brushRef="#br1" timeOffset="75">23014 15186 13016 0 0,'0'0'576'0'0,"0"0"120"0"0,0 0-560 0 0,0 0-136 0 0,0 0 0 0 0,0 0 0 0 0,4-1 88 0 0,-1-1-16 0 0,0 1 0 0 0,2 1 0 0 0,2-3 232 0 0,2 3 48 0 0,2 0 0 0 0,-2-2 8 0 0,1 2-240 0 0,4 0-56 0 0,-3 0 0 0 0,2 2-64 0 0,-1-2 87 0 0,1 0-87 0 0,-1 0 80 0 0,0 0-80 0 0,0 0 0 0 0,-1 0-95 0 0,3 0 7 0 0,-3 0-4280 0 0,-2 0-856 0 0</inkml:trace>
  <inkml:trace contextRef="#ctx0" brushRef="#br1" timeOffset="76">23113 15182 8752 0 0,'0'0'776'0'0,"0"0"-616"0"0,0 0-160 0 0,0 0 0 0 0,0 0 1024 0 0,0 0 184 0 0,0 0 32 0 0,0 3 8 0 0,0 1-864 0 0,1 0-176 0 0,-2 2-32 0 0,1 0-8 0 0,0 2-24 0 0,0-2-8 0 0,0 2 0 0 0,0 2 0 0 0,0-3 24 0 0,0 1 8 0 0,0 1 0 0 0,1-1-1 0 0,-1 0-79 0 0,1 0-24 0 0,-1-2 0 0 0,2 1 0 0 0,-2 2-232 0 0,0-3-56 0 0,0-1 1 0 0,2-1-4137 0 0,-1 1-824 0 0</inkml:trace>
  <inkml:trace contextRef="#ctx0" brushRef="#br1" timeOffset="77">16765 15219 9672 0 0,'0'0'864'0'0,"0"0"-696"0"0,0 0-168 0 0,-3 0 0 0 0,3 0 544 0 0,0 0 64 0 0,0 0 24 0 0,0 0 0 0 0,0 0-376 0 0,0 0-80 0 0,9 0-16 0 0,-1 0 0 0 0,-1 0 48 0 0,3 0 8 0 0,1 0 0 0 0,1 0 0 0 0,-1 0-56 0 0,0 0 0 0 0,1 0-8 0 0,2 0 0 0 0,-1 0-152 0 0,-1-1-96 0 0,2 1 8 0 0,0-2 8 0 0,-1-2-448 0 0,1 3-88 0 0,2 0-24 0 0,-2-1 0 0 0</inkml:trace>
  <inkml:trace contextRef="#ctx0" brushRef="#br1" timeOffset="78">17960 15228 14744 0 0,'0'0'648'0'0,"0"0"144"0"0,0 0-632 0 0,0 0-160 0 0,0 0 0 0 0,0 0 0 0 0,0 0 375 0 0,7 0 41 0 0,0-1 16 0 0,1-1 0 0 0,1 2-128 0 0,4-2-24 0 0,-4 0-8 0 0,2 1 0 0 0,0-2-168 0 0,2 3-32 0 0,0-1-8 0 0,-4-1 0 0 0,2 0-64 0 0,2 2 0 0 0,-4 0 0 0 0,3-1-5175 0 0,-2-1-1049 0 0</inkml:trace>
  <inkml:trace contextRef="#ctx0" brushRef="#br1" timeOffset="79">23270 15276 8752 0 0,'0'0'384'0'0,"-3"-3"88"0"0,-1 3-376 0 0,3-3-96 0 0,1 3 0 0 0,0 0 0 0 0,0 0 1112 0 0,0 0 200 0 0,0 0 48 0 0,0 0 8 0 0,0 0-1080 0 0,3 0-224 0 0,2 0-64 0 0,-1 0 0 0 0,2 3 80 0 0,1-3-80 0 0,-1 0 96 0 0,3 0-96 0 0,-2 2 0 0 0,2-1 0 0 0,2-1-96 0 0,-2-1 24 0 0,0 1-960 0 0,1-2-192 0 0,6-3-40 0 0,-2 3-8 0 0</inkml:trace>
  <inkml:trace contextRef="#ctx0" brushRef="#br0" timeOffset="80">10061 15349 6448 0 0,'0'0'576'0'0,"7"0"-464"0"0,3 0-112 0 0,-1 0 0 0 0,6-4 960 0 0,-2 4 160 0 0,10 0 40 0 0,0 0 8 0 0,4 0-944 0 0,0 0-224 0 0,3-1 0 0 0,3 1 0 0 0,0-7-160 0 0,5 5-32 0 0,-2-2 0 0 0,0 2-8 0 0,-2-1-88 0 0,0-1-8 0 0,0-2-8 0 0,-5 3-3784 0 0</inkml:trace>
  <inkml:trace contextRef="#ctx0" brushRef="#br0" timeOffset="81">6377 15417 8352 0 0,'0'0'368'0'0,"0"0"80"0"0,0 0-360 0 0,0 0-88 0 0,0 0 0 0 0,0 0 0 0 0,0 0 208 0 0,8-2 24 0 0,1-2 8 0 0,1 3 0 0 0,-1-6 40 0 0,6 3 8 0 0,1 1 0 0 0,-2 1 0 0 0,7-1-48 0 0,-1-1-8 0 0,-1-1 0 0 0,8 3 0 0 0,-3-5 120 0 0,6 2 32 0 0,-1-3 0 0 0,4 3 0 0 0,5 3-256 0 0,-2-5-40 0 0,5 2-16 0 0,-1-1 0 0 0,1 2 8 0 0,2 2 0 0 0,-7-2 0 0 0,2 1 0 0 0,-6 0-80 0 0,2 3 0 0 0,-4 0 0 0 0,-4 0 64 0 0,-3 0-64 0 0,1 0 0 0 0,0 3 0 0 0,-4-3 0 0 0,-6 0 0 0 0,2 0-112 0 0,-16 0 24 0 0,11 0 8 0 0,-11 0-8 0 0,0 0 0 0 0,0 0 0 0 0,0 0 0 0 0,12 0-520 0 0,-12 0-96 0 0,0 0-32 0 0,0 0 0 0 0</inkml:trace>
  <inkml:trace contextRef="#ctx0" brushRef="#br0" timeOffset="82">12664 15338 6160 0 0,'0'0'272'0'0,"0"0"56"0"0,0 0-264 0 0,0 0-64 0 0,0 0 0 0 0,0 0 0 0 0,9 0 352 0 0,2 0 64 0 0,-2 0 0 0 0,5-2 8 0 0,-1-3 48 0 0,6 5 8 0 0,-1 5 0 0 0,2-5 0 0 0,0-5-272 0 0,3 10-48 0 0,5-3-16 0 0,-5 0 0 0 0,7-2-144 0 0,-7 0-72 0 0,7 0 8 0 0,-2 0 0 0 0,-5 0-144 0 0,1 0-24 0 0,-5 0-8 0 0,0 0-2488 0 0,5 5-504 0 0</inkml:trace>
  <inkml:trace contextRef="#ctx0" brushRef="#br0" timeOffset="83">14433 15388 3224 0 0,'-12'-4'136'0'0,"12"4"40"0"0,0 0-176 0 0,0 0 0 0 0,0 0 0 0 0,0 0 0 0 0,0 0 1040 0 0,6-3 176 0 0,7 1 32 0 0,2-1 0 0 0,-3 3-1016 0 0,0 0-232 0 0,10 0 0 0 0,1 0 0 0 0,0 0 112 0 0,4 3 32 0 0,-3-1 8 0 0,6 1 0 0 0,2 1 8 0 0,2-2 0 0 0,-6 3 0 0 0,1-4 0 0 0,5 3-160 0 0,-3-4 0 0 0,-8 0-88 0 0,3 2 88 0 0,4-2-96 0 0,-3-2 32 0 0,1-2 64 0 0,-5 3-104 0 0,-7 1-96 0 0,1-7-24 0 0,6 3 0 0 0,-6-1 0 0 0,-7 5-64 0 0,4-3-24 0 0,-2-1 0 0 0,1 0 0 0 0</inkml:trace>
  <inkml:trace contextRef="#ctx0" brushRef="#br0" timeOffset="84">8021 15497 7656 0 0,'0'0'160'0'0,"3"-3"40"0"0,3-1 8 0 0,1-1 16 0 0,-3 3-224 0 0,7-2 0 0 0,-2 1 0 0 0,1 1 0 0 0,3 2 104 0 0,5 0-24 0 0,-2-4-8 0 0,4 4 0 0 0,-4 0 96 0 0,4 0 24 0 0,1-1 0 0 0,2 1 0 0 0,1 0 48 0 0,-1-4 16 0 0,4 1 0 0 0,-1 1 0 0 0,4 2 32 0 0,0-4 0 0 0,-3 1 8 0 0,1 3 0 0 0,2 0-216 0 0,-3 0-80 0 0,-2 0 0 0 0,2 0 72 0 0,-3 3-136 0 0,-1 1-32 0 0,-2-4-8 0 0,-4 0 0 0 0,-1 2-88 0 0,-2 1-24 0 0,-1 1 0 0 0,-3-4-2704 0 0,-1 0-544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7T21:28:46.164"/>
    </inkml:context>
    <inkml:brush xml:id="br0">
      <inkml:brushProperty name="width" value="0.1" units="cm"/>
      <inkml:brushProperty name="height" value="0.1" units="cm"/>
      <inkml:brushProperty name="color" value="#849398"/>
      <inkml:brushProperty name="ignorePressure" value="1"/>
    </inkml:brush>
    <inkml:context xml:id="ctx1">
      <inkml:inkSource xml:id="inkSrc2">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19-01-07T21:29:29.767"/>
    </inkml:context>
    <inkml:brush xml:id="br1">
      <inkml:brushProperty name="width" value="0.1" units="cm"/>
      <inkml:brushProperty name="height" value="0.1" units="cm"/>
      <inkml:brushProperty name="color" value="#E71225"/>
    </inkml:brush>
    <inkml:brush xml:id="br2">
      <inkml:brushProperty name="width" value="0.1" units="cm"/>
      <inkml:brushProperty name="height" value="0.1" units="cm"/>
      <inkml:brushProperty name="color" value="#849398"/>
    </inkml:brush>
  </inkml:definitions>
  <inkml:trace contextRef="#ctx0" brushRef="#br0">2223 114 0 0,'0'-36'0'0,"0"-42"0"0,0 1874 0 0,0 908 0 0,0-2466 0 0,0-215 0 0,0 14 0 0,0-26 0 0,0-1 0 0,0 37 0 0,0-38 0 0,0 72 0 0,0-41 0 0,0-5 0 0,0-5 0 0,0-21 0 0,0 22 0 0,0-35 0 0</inkml:trace>
  <inkml:trace contextRef="#ctx0" brushRef="#br0" timeOffset="16166.03">2295 5127 0 0,'-35'0'0'0,"33"0"0"0,13 0 0 0,5858 0 0 0,-5768 0 0 0,-56 0 0 0,-15 0 0 0,5 0 0 0,-9 0 0 0,5 0 0 0,-5 0 0 0,6 0 0 0,18 0 0 0,-40 0 0 0,21 0 0 0,-12 0 0 0,23 0 0 0,11 0 0 0,-50 0 0 0,-5 0 0 0,-8 0 0 0,-2 0 0 0</inkml:trace>
  <inkml:trace contextRef="#ctx1" brushRef="#br1">2282 1591 3512 0 0,'0'0'280'0'0,"0"0"0"0"0,0 0 0 0 0,0 0 65 0 0,0 0 274 0 0,-6 6 2202 0 0,4-5-2584 0 0,1 1 1 0 0,-1-1-1 0 0,1 0 0 0 0,-1 0 0 0 0,1 0 0 0 0,-1 0 1 0 0,0 0-1 0 0,0 0 0 0 0,1 0 0 0 0,-1 0 0 0 0,0-1 1 0 0,-2 1-238 0 0,-22 4 1320 0 0,-27-10-162 0 0,40-6-1002 0 0,10 9-83 0 0,0 0-1 0 0,1 0 1 0 0,-1 0-1 0 0,1 0 1 0 0,-1-1-1 0 0,1 1 0 0 0,0-1 1 0 0,0 0-1 0 0,0 1 1 0 0,1-1-1 0 0,-1 0 1 0 0,1 0-1 0 0,-1 0 1 0 0,1 0-1 0 0,0-1 1 0 0,0 1-1 0 0,0 0 1 0 0,1 0-1 0 0,-1-1 0 0 0,1 1 1 0 0,-1 0-1 0 0,1-1 1 0 0,1-1-73 0 0,-2-1 45 0 0,0-1 0 0 0,0 1 0 0 0,0-1 0 0 0,-3-5-45 0 0,1 0 231 0 0,0 5-91 0 0,3 7-149 0 0,-1-1 1 0 0,1 0 0 0 0,0 1 0 0 0,0-1 0 0 0,0 0 0 0 0,0 1 0 0 0,0-1-1 0 0,0 0 1 0 0,0 0 0 0 0,0 1 0 0 0,0-1 0 0 0,0 0 0 0 0,0 1 0 0 0,0-1 0 0 0,0 0-1 0 0,0 1 1 0 0,1-1 0 0 0,-1 1 0 0 0,0-1 0 0 0,1 0 0 0 0,-1 1 0 0 0,0-1-1 0 0,1 1 1 0 0,-1-1 0 0 0,1 1 0 0 0,-1-1 0 0 0,1 1 0 0 0,-1-1 0 0 0,1 1-1 0 0,-1-1 1 0 0,1 1 8 0 0,6-10 117 0 0,-7 4-47 0 0,2-2 56 0 0,13-5-118 0 0,-2 5-7 0 0,-9 5-5 0 0,6-1-9 0 0,-4 2-61 0 0,0 0 0 0 0,0 0 1 0 0,0 1-1 0 0,0 0 1 0 0,0 0-1 0 0,4 0 74 0 0,-7 1-4 0 0,0 0 1 0 0,0 0-1 0 0,0 0 0 0 0,0 0 1 0 0,0 0-1 0 0,0 1 1 0 0,0-1-1 0 0,0 1 0 0 0,0 0 1 0 0,0 0-1 0 0,0 0 0 0 0,-1 0 1 0 0,1 0-1 0 0,0 1 1 0 0,-1-1 3 0 0,2 2 2 0 0,-1-1 1 0 0,0 0 0 0 0,1 0 0 0 0,0 0 0 0 0,3 1-3 0 0,-7-3 8 0 0,1 1 0 0 0,-1-1 0 0 0,0 0 1 0 0,1 0-1 0 0,-1 0 0 0 0,0 1 0 0 0,1-1 0 0 0,-1 0 0 0 0,0 1 0 0 0,0-1 0 0 0,1 0 0 0 0,-1 1 0 0 0,0-1 0 0 0,0 0 1 0 0,0 1-1 0 0,0-1 0 0 0,1 0 0 0 0,-1 1 0 0 0,0-1 0 0 0,0 1-8 0 0,1 1 42 0 0,2 1 6 0 0,7 13 166 0 0,-7-11-212 0 0,-1 0 0 0 0,0 1 0 0 0,0-1 0 0 0,-1 0 0 0 0,0 1 1 0 0,0-1-1 0 0,0 1 0 0 0,0-1 0 0 0,-1 1 0 0 0,0-1 1 0 0,0 3-3 0 0,0 2 20 0 0,1-7-75 0 0,-1 1-1 0 0,0-1 1 0 0,0 0-1 0 0,0 0 1 0 0,0 1-1 0 0,0-1 1 0 0,-1 0-1 0 0,1 1 1 0 0,-1-1 55 0 0,0-2-2 0 0,1 0 1 0 0,-1 1 0 0 0,0-1-1 0 0,1 0 1 0 0,-1 0-1 0 0,0 0 1 0 0,0 0-1 0 0,0-1 1 0 0,0 1-1 0 0,0 0 1 0 0,0 0-1 0 0,0 0 1 0 0,0-1 0 0 0,0 1-1 0 0,0 0 1 0 0,0-1-1 0 0,0 1 2 0 0,-5 2 0 0 0,3-1 29 0 0,0 0 0 0 0,0-1 1 0 0,0 1-1 0 0,0 0 1 0 0,0-1-1 0 0,-1 0 1 0 0,1 1-1 0 0,0-1 1 0 0,-1-1-1 0 0,1 1 0 0 0,-1 0 1 0 0,1-1-1 0 0,-1 0 1 0 0,-1 0-30 0 0,-4 0 130 0 0,0-1 0 0 0,1 0 1 0 0,-1 0-1 0 0,1-1 1 0 0,-3-1-131 0 0,6 1 50 0 0,-1 0-1 0 0,1 0 1 0 0,0 0 0 0 0,1-1 0 0 0,-1 0 0 0 0,0 0 0 0 0,1 0 0 0 0,-5-4-50 0 0,9 6 12 0 0,-1-1 0 0 0,1 1 0 0 0,0-1-1 0 0,-1 1 1 0 0,1-1 0 0 0,0 1 0 0 0,0-1-1 0 0,0 1 1 0 0,0-1 0 0 0,0 1 0 0 0,0-1-1 0 0,0 1 1 0 0,1-1 0 0 0,-1 1-1 0 0,1-1-11 0 0,16-43 64 0 0,-14 40-58 0 0,-1-1 0 0 0,1 1 0 0 0,1-1 0 0 0,-1 1 0 0 0,1 0 0 0 0,3-4-6 0 0,12-15 28 0 0,-18 23-28 0 0,0 0 0 0 0,0-1 0 0 0,0 1 0 0 0,0 0 0 0 0,1 0 0 0 0,-1 0 0 0 0,0 0 0 0 0,1 0 0 0 0,-1 0 0 0 0,1 0 0 0 0,-1 0 0 0 0,1 0 0 0 0,1 0 0 0 0,-3 1 0 0 0,1 0 0 0 0,-1 0 0 0 0,1 0 0 0 0,-1 0 0 0 0,1 0 0 0 0,-1 0 0 0 0,0 0 0 0 0,1 0 0 0 0,-1-1 0 0 0,1 1 0 0 0,-1 0 0 0 0,1 0 0 0 0,-1 0 0 0 0,0-1 0 0 0,1 1 0 0 0,-1 0 0 0 0,1-1 0 0 0,-1 1 0 0 0,0 0 0 0 0,0-1 0 0 0,1 1 0 0 0,-1 0 0 0 0,0-1 0 0 0,1 1 0 0 0,-1-1 0 0 0,0 1 0 0 0,2-3 0 0 0,9 0 0 0 0,-9 2 12 0 0,-1 1-14 0 0,0-1-1 0 0,-1 1 0 0 0,1-1 0 0 0,0 1 1 0 0,0-1-1 0 0,0 1 0 0 0,0 0 1 0 0,0 0-1 0 0,0-1 0 0 0,0 1 1 0 0,0 0-1 0 0,0 0 0 0 0,-1 0 0 0 0,1 0 1 0 0,0 0-1 0 0,0 0 0 0 0,0 0 1 0 0,0 0-1 0 0,0 1 0 0 0,0-1 1 0 0,0 0-1 0 0,0 1 0 0 0,0-1 0 0 0,0 0 1 0 0,-1 1-1 0 0,1-1 0 0 0,0 1 1 0 0,0-1-1 0 0,0 1 0 0 0,-1 0 1 0 0,1 0 1 0 0,3 2 1 0 0,-1 0 0 0 0,0 1 0 0 0,0 0 0 0 0,0-1 0 0 0,0 1 0 0 0,-1 1 0 0 0,1-1 0 0 0,-1 0 0 0 0,0 0 0 0 0,-1 1 0 0 0,1-1 0 0 0,-1 1 0 0 0,0 0 0 0 0,0-1 0 0 0,0 1 0 0 0,0 1 0 0 0,-1 4-19 0 0,0 2-1 0 0,-1 1 0 0 0,0 0-1 0 0,-3 9 21 0 0,4-20 1 0 0,0-1-1 0 0,-1 1 0 0 0,1-1 1 0 0,0 1-1 0 0,-1-1 0 0 0,1 0 1 0 0,-1 1-1 0 0,0-1 0 0 0,1 0 1 0 0,-1 0-1 0 0,0 1 0 0 0,0-1 1 0 0,0 0-1 0 0,0 0 0 0 0,0 0 0 0 0,0 0 1 0 0,0 0-1 0 0,0 0 0 0 0,-4 4 5 0 0,3-3 3 0 0,0 0 0 0 0,-1-1-1 0 0,1 1 1 0 0,-1 0 0 0 0,1-1 0 0 0,-1 1 0 0 0,0-1-1 0 0,0 0 1 0 0,0 0 0 0 0,0 0 0 0 0,0 0-1 0 0,1 0 1 0 0,-2-1 0 0 0,1 1 0 0 0,-1-1-8 0 0,-1 0 9 0 0,-1 1 0 0 0,0-1 0 0 0,1-1 1 0 0,-1 1-1 0 0,0-1 0 0 0,1 0 0 0 0,-6-1-9 0 0,7 1 7 0 0,0-1 0 0 0,0 1 0 0 0,0-1 0 0 0,0 1-1 0 0,0-1 1 0 0,0 0 0 0 0,1-1 0 0 0,-1 1 0 0 0,1-1-1 0 0,-1 1 1 0 0,-2-4-7 0 0,-1-1 27 0 0,1 0 0 0 0,0-1 0 0 0,1 0 0 0 0,-3-3-27 0 0,6 7 5 0 0,0 1 1 0 0,1-1 0 0 0,-1-1 0 0 0,1 1-1 0 0,0 0 1 0 0,0 0 0 0 0,0 0 0 0 0,1-1-1 0 0,-1 1 1 0 0,1 0 0 0 0,0-1-6 0 0,0 1 0 0 0,1-1 1 0 0,-1 0 0 0 0,1 1-1 0 0,1-1 1 0 0,-1 1-1 0 0,0 0 1 0 0,1-1 0 0 0,0 1-1 0 0,0 0 1 0 0,0 0-1 0 0,1 0 1 0 0,-1 0-1 0 0,1 0 1 0 0,0 1 0 0 0,0-1-1 0 0,0 1 1 0 0,0 0-1 0 0,3-2 0 0 0,7-5 29 0 0,-7 9 20 0 0,-2 2 76 0 0,0-1-134 0 0,-1 0 0 0 0,1 0 0 0 0,0 1 1 0 0,-1 0-1 0 0,1 0 0 0 0,-1 0 0 0 0,1 0 0 0 0,-1 1 0 0 0,1-1 0 0 0,-1 1 0 0 0,0 0 1 0 0,0 0-1 0 0,0 0 0 0 0,0 0 0 0 0,2 3 9 0 0,5 4-37 0 0,-1 0-1 0 0,-1 1 1 0 0,0 1-1 0 0,0 0 38 0 0,-3-3 0 0 0,0 1 0 0 0,-1 0 0 0 0,-1 0 0 0 0,1 0 0 0 0,-2 1 0 0 0,1-1 0 0 0,-1 1 0 0 0,0 3 0 0 0,-2-11 0 0 0,1 0 0 0 0,-1 1 0 0 0,0-1 0 0 0,0 0 0 0 0,0 0 0 0 0,0 1 0 0 0,0-1 0 0 0,-1 0 0 0 0,1 1 0 0 0,-1-1 0 0 0,1 0 0 0 0,-1 0 0 0 0,0 0 0 0 0,0 0 0 0 0,0 1 0 0 0,0-1 0 0 0,0 0 0 0 0,-1 1 0 0 0,-2 1 0 0 0,0 1 0 0 0,0-1 0 0 0,-1 0 0 0 0,1 0 0 0 0,-1 0 0 0 0,-3 1 0 0 0,7-4 5 0 0,0 0 0 0 0,-1-1-1 0 0,1 1 1 0 0,0 0 0 0 0,0-1-1 0 0,-1 1 1 0 0,1-1 0 0 0,0 1-1 0 0,-1-1 1 0 0,1 0 0 0 0,-1 1-5 0 0,-1-1 17 0 0,0 0 0 0 0,1 1 1 0 0,-1 0-1 0 0,1 0 1 0 0,-1 0-1 0 0,1 0 1 0 0,-1 0-1 0 0,1 0 0 0 0,-1 1-17 0 0,2-2-3 0 0,0 1 0 0 0,1-1 0 0 0,-1 0 0 0 0,0 0 0 0 0,1 0 0 0 0,-1 0 0 0 0,0 0-1 0 0,1-1 1 0 0,-1 1 0 0 0,0 0 0 0 0,1 0 0 0 0,-1 0 0 0 0,0 0 0 0 0,1-1 0 0 0,-1 1 0 0 0,1 0-1 0 0,-1-1 4 0 0,-2 0-12 0 0,-5-1 9 0 0,0 0-1 0 0,-1-1 1 0 0,1 0-1 0 0,-6-4 4 0 0,9 5 9 0 0,1 0 0 0 0,0 0 0 0 0,0-1-1 0 0,0 0 1 0 0,0 0 0 0 0,1 0-1 0 0,-1 0 1 0 0,1 0 0 0 0,0-1-1 0 0,0 1-8 0 0,0-1 26 0 0,1 1-1 0 0,-1-1 0 0 0,1 1 1 0 0,0-1-1 0 0,0 0 0 0 0,1 0 1 0 0,-1 0-1 0 0,1 0 0 0 0,0 0 1 0 0,0 0-1 0 0,0 0 0 0 0,1 0 1 0 0,-1 0-1 0 0,1-3-25 0 0,-1-13 36 0 0,1 17-69 0 0,-1-1 1 0 0,1 1-1 0 0,0 0 1 0 0,0-1 0 0 0,0 1-1 0 0,1 0 1 0 0,-1-1 0 0 0,1 1-1 0 0,0 0 1 0 0,-1 0-1 0 0,2-1 1 0 0,-1 1 0 0 0,0 0-1 0 0,1 0 1 0 0,-1 0-1 0 0,1 0 33 0 0,0 0-1 0 0,1 0 0 0 0,-1 1 0 0 0,0-1 0 0 0,1 1-1 0 0,-1 0 1 0 0,1 0 0 0 0,0 0 0 0 0,0 0 0 0 0,-1 0 0 0 0,1 1-1 0 0,1-1 1 0 0,-1 1 0 0 0,0 0 0 0 0,0 0 0 0 0,0 0-1 0 0,1 0 1 0 0,-1 0 0 0 0,0 1 0 0 0,1-1 1 0 0,20-5-2 0 0,-17 5 48 0 0,-1 0 0 0 0,0 1 0 0 0,0-1 0 0 0,0 1 0 0 0,1 1 0 0 0,-1-1-1 0 0,0 1 1 0 0,0 0 0 0 0,0 0 0 0 0,0 1 0 0 0,3 0-46 0 0,-6-1-1 0 0,2 1 1 0 0,0 1 0 0 0,0-1 0 0 0,0 1 0 0 0,-1 0 0 0 0,1 0 0 0 0,-1 1 0 0 0,1-1 0 0 0,-1 1 0 0 0,0 0 0 0 0,-1 0 0 0 0,1 1 0 0 0,0 0 0 0 0,-2-2-32 0 0,0 1 0 0 0,0 0 0 0 0,-1 0 0 0 0,1 0-1 0 0,-1 0 1 0 0,0 0 0 0 0,0 0 0 0 0,0 1 0 0 0,-1-1-1 0 0,1 0 1 0 0,-1 1 32 0 0,0-2-6 0 0,0 0 0 0 0,0 0 0 0 0,0 0-1 0 0,-1 0 1 0 0,1 0 0 0 0,-1 0-1 0 0,0 0 1 0 0,1 0 0 0 0,-1 0 0 0 0,-1 0-1 0 0,1 0 1 0 0,0 0 0 0 0,-1 0 0 0 0,1-1-1 0 0,-3 3 7 0 0,0 0 0 0 0,0-1 0 0 0,0 0 0 0 0,0 0 0 0 0,-1 0 0 0 0,1 0 0 0 0,-1-1 0 0 0,0 1 0 0 0,0-1 0 0 0,-4 1 0 0 0,-17 7 0 0 0,21-9-4 0 0,-1 0 0 0 0,1-1 0 0 0,-1 0-1 0 0,0 0 1 0 0,0 0 0 0 0,0-1 0 0 0,1 0-1 0 0,-1 0 1 0 0,0-1 0 0 0,0 1 0 0 0,1-1-1 0 0,-1 0 1 0 0,-4-2 4 0 0,6 2 15 0 0,0-1-1 0 0,0 1 1 0 0,0-1 0 0 0,0 0-1 0 0,0 0 1 0 0,0 0 0 0 0,1-1-1 0 0,-1 1 1 0 0,1-1-1 0 0,0 0 1 0 0,0 0 0 0 0,0 0-1 0 0,0 0 1 0 0,0 0 0 0 0,1-1-1 0 0,-1 1 1 0 0,1-1-1 0 0,-2-3-14 0 0,3 4 3 0 0,0 0 0 0 0,0 0-1 0 0,0 0 1 0 0,0-1-1 0 0,0 1 1 0 0,1 0-1 0 0,0 0 1 0 0,0 0-1 0 0,0-1 1 0 0,0 1-1 0 0,0 0 1 0 0,0 0-1 0 0,1-1 1 0 0,0 1 0 0 0,-1 0-1 0 0,1 0 1 0 0,0 0-1 0 0,1 0 1 0 0,-1 0-1 0 0,1 0 1 0 0,0-2-3 0 0,1 0-27 0 0,1 0 0 0 0,-1 0 0 0 0,1 0 0 0 0,-1 0 1 0 0,1 1-1 0 0,1-1 0 0 0,-1 1 0 0 0,1 0 0 0 0,0 0 0 0 0,0 1 1 0 0,1-2 26 0 0,5-1-6 0 0,-1 1 0 0 0,1-1 0 0 0,0 2-1 0 0,0 0 1 0 0,6-2 6 0 0,-13 5 5 0 0,0 1 0 0 0,1-1 0 0 0,-1 1 0 0 0,1-1 0 0 0,-1 1 0 0 0,1 1-1 0 0,-1-1 1 0 0,1 1 0 0 0,-1-1 0 0 0,1 1 0 0 0,-1 1 0 0 0,0-1 0 0 0,0 1-1 0 0,1-1 1 0 0,-1 1 0 0 0,0 0 0 0 0,0 0 0 0 0,-1 1 0 0 0,1-1-1 0 0,0 1 1 0 0,-1 0 0 0 0,0 0 0 0 0,0 0 0 0 0,1 1 0 0 0,-2-1 0 0 0,1 1-1 0 0,0-1 1 0 0,-1 1 0 0 0,0 0 0 0 0,0 0 0 0 0,0 0 0 0 0,0 0-1 0 0,1 5-4 0 0,-1-3 27 0 0,0 1 0 0 0,-1-1 0 0 0,0 1-1 0 0,0 0 1 0 0,0 5-27 0 0,-1-9 5 0 0,0 0-1 0 0,-1-1 1 0 0,1 1-1 0 0,0 0 1 0 0,-1-1-1 0 0,0 1 1 0 0,0 0-1 0 0,0-1 0 0 0,0 1 1 0 0,0-1-1 0 0,0 0 1 0 0,-1 1-1 0 0,1-1 1 0 0,-1 0-1 0 0,1 0 1 0 0,-2 1-5 0 0,-10 15-145 0 0,11-15 170 0 0,1-1 1 0 0,-1 1-1 0 0,0-1 1 0 0,0 0-1 0 0,0 1 1 0 0,0-1-1 0 0,0 0 1 0 0,-1 0-1 0 0,1 0 1 0 0,0 0-1 0 0,-1-1 1 0 0,0 1-1 0 0,0-1-25 0 0,0 1-6 0 0,-1-1 0 0 0,0 1 0 0 0,0-1 0 0 0,0 0 0 0 0,0-1 0 0 0,0 1 0 0 0,0-1-1 0 0,0 0 1 0 0,0 0 0 0 0,0 0 0 0 0,0 0 0 0 0,0-1 0 0 0,0 1 0 0 0,0-1-1 0 0,0 0 1 0 0,0 0 0 0 0,0-1 0 0 0,1 1 0 0 0,-1-1 0 0 0,-1 0 6 0 0,-6-4-152 0 0,8 5 127 0 0,1-1 1 0 0,-1 1-1 0 0,0-1 1 0 0,1 0-1 0 0,-1 1 1 0 0,1-1-1 0 0,0 0 1 0 0,0 0-1 0 0,-1-1 1 0 0,1 1-1 0 0,1 0 25 0 0,-11-11-4 0 0,9 11 27 0 0,1 0 0 0 0,0 0 0 0 0,0-1 0 0 0,0 1 0 0 0,0-1 0 0 0,0 1 0 0 0,0-1 0 0 0,1 0-1 0 0,-1 0 1 0 0,1 1 0 0 0,0-1 0 0 0,-1 0 0 0 0,1 0 0 0 0,1 0 0 0 0,-1-1 0 0 0,0 1 0 0 0,1 0-1 0 0,0-1-22 0 0,-1-3 34 0 0,2 0-1 0 0,-1 0 0 0 0,1 0 1 0 0,0 1-1 0 0,0-1 0 0 0,1-2-33 0 0,-1 6-32 0 0,1 0-1 0 0,-1-1 0 0 0,1 1 1 0 0,0 0-1 0 0,0 0 1 0 0,0 1-1 0 0,0-1 0 0 0,0 0 1 0 0,0 1-1 0 0,1-1 1 0 0,-1 1-1 0 0,1 0 0 0 0,0-1 33 0 0,3 0-26 0 0,0 0-1 0 0,0 0 0 0 0,0 1 0 0 0,0 0 0 0 0,0 0 0 0 0,5-1 27 0 0,-1 0 8 0 0,-5 2 47 0 0,-4 0-31 0 0,0 0 0 0 0,1 1-1 0 0,-1 0 1 0 0,1-1-1 0 0,-1 1 1 0 0,1 0 0 0 0,-1 0-1 0 0,1-1 1 0 0,-1 1 0 0 0,1 0-1 0 0,-1 1 1 0 0,1-1 0 0 0,-1 0-1 0 0,1 0 1 0 0,-1 1-1 0 0,0-1 1 0 0,1 0 0 0 0,-1 1-1 0 0,1 0 1 0 0,-1-1 0 0 0,0 1-1 0 0,1 0 1 0 0,-1 0 0 0 0,0 0-1 0 0,0-1 1 0 0,0 1-1 0 0,0 1-23 0 0,8 3-28 0 0,-6-2 3 0 0,1 0 0 0 0,0 0 0 0 0,-1 0 0 0 0,0 0 0 0 0,0 1 0 0 0,0-1 0 0 0,0 1 0 0 0,2 3 25 0 0,-3-3 0 0 0,0-1 0 0 0,-1 0 0 0 0,1 1 0 0 0,-1-1 0 0 0,1 1 0 0 0,-1-1 0 0 0,0 1 0 0 0,-1 0 0 0 0,1-1 0 0 0,-1 1 0 0 0,1 0 0 0 0,-1 3 0 0 0,0-7 0 0 0,0 1 0 0 0,0 0 0 0 0,0-1 0 0 0,0 1 0 0 0,0 0 0 0 0,0 0 0 0 0,0-1 0 0 0,0 1 0 0 0,0 0 0 0 0,0 0 0 0 0,0-1 0 0 0,0 1 0 0 0,-1 0 0 0 0,1-1 0 0 0,0 1 0 0 0,0 0 0 0 0,-1-1 0 0 0,1 1 0 0 0,0 0 0 0 0,-1-1 0 0 0,1 1 0 0 0,-1-1 0 0 0,1 1 0 0 0,-1-1 0 0 0,1 1 0 0 0,-1-1 0 0 0,-1 2 0 0 0,1 0 4 0 0,-1 0-1 0 0,0-1 1 0 0,1 1-1 0 0,-1 0 0 0 0,0-1 1 0 0,0 1-1 0 0,0-1 1 0 0,0 0-1 0 0,0 0 0 0 0,0 0 1 0 0,0 0-1 0 0,-2 1-3 0 0,-30 8 33 0 0,21-7-43 0 0,8-2 22 0 0,0-1 0 0 0,0 1 0 0 0,0-1 0 0 0,0 0 0 0 0,0 0 0 0 0,0 0 0 0 0,0 0 0 0 0,0-1 0 0 0,0 0 0 0 0,0 0 0 0 0,0-1 0 0 0,0 1 0 0 0,0-1 0 0 0,1 0 0 0 0,-1-1 0 0 0,1 1 0 0 0,-1-1 0 0 0,1 1 0 0 0,0-1 0 0 0,-4-4-12 0 0,-23-12 0 0 0,31 19 0 0 0,0 0 0 0 0,0 0 0 0 0,-1 0 0 0 0,1-1 0 0 0,0 1 0 0 0,0 0 0 0 0,0 0 0 0 0,-1 0 0 0 0,1-1 0 0 0,0 1 0 0 0,0 0 0 0 0,0 0 0 0 0,0-1 0 0 0,0 1 0 0 0,-1 0 0 0 0,1 0 0 0 0,0-1 0 0 0,0 1 0 0 0,0 0 0 0 0,0 0 0 0 0,0-1 0 0 0,0 1 0 0 0,0 0 0 0 0,0-1 0 0 0,0 1 0 0 0,0 0 0 0 0,0 0 0 0 0,0-1 0 0 0,0 1 0 0 0,0 0 0 0 0,0 0 0 0 0,0-1 0 0 0,0 1 0 0 0,1 0 0 0 0,-1-1 0 0 0,0 1 0 0 0,0 0 0 0 0,0 0 0 0 0,0 0 0 0 0,0-1 0 0 0,1 1 0 0 0,-1 0 0 0 0,0 0 0 0 0,0 0 0 0 0,1-1 0 0 0,-1 1 0 0 0,0 0 0 0 0,0 0 0 0 0,0 0 0 0 0,1 0 0 0 0,-1 0 0 0 0,0-1 0 0 0,0 1 0 0 0,1 0 0 0 0,-1 0 0 0 0,0 0 0 0 0,1 0 0 0 0,-1 0 0 0 0,1-1 0 0 0,9-7-344 0 0,-1-1-1 0 0,2 1 1 0 0,-1 1-1 0 0,1 0 1 0 0,1 0 344 0 0,0 1-5941 0 0</inkml:trace>
  <inkml:trace contextRef="#ctx1" brushRef="#br1" timeOffset="2319.79">5349 5186 2880 0 0,'-9'0'127'0'0,"8"0"-127"0"0,0 1 1 0 0,1-1-1 0 0,-1 0 1 0 0,0 0 0 0 0,0 0-1 0 0,1 0 1 0 0,-1 0 0 0 0,0 0-1 0 0,1 0 1 0 0,-1 0-1 0 0,0-1 1 0 0,1 1 0 0 0,-1 0-1 0 0,0 0 1 0 0,1 0 0 0 0,-1-1-1 0 0,1 1 1 0 0,-1 0-1 0 0,0-1 1 0 0,1 1 0 0 0,-1-1-1 0 0,1 1 1 0 0,-1-1-1 0 0,1 1 1 0 0,-1-1 0 0 0,1 1-1 0 0,-1-1 0 0 0,-4-4 169 0 0,0 2 2014 0 0,1 0-1468 0 0,-1 0 1 0 0,1 1 0 0 0,0-2 0 0 0,0 1 0 0 0,-2-3-716 0 0,5 5 48 0 0,0 0 0 0 0,0 1 0 0 0,0-1 0 0 0,1 0 0 0 0,-1 0 0 0 0,1 0 0 0 0,-1 0 1 0 0,1 0-1 0 0,-1 0 0 0 0,1-1 0 0 0,-1 1 0 0 0,1 0 0 0 0,0 0 0 0 0,0 0 0 0 0,-1 0 1 0 0,1 0-1 0 0,0-1 0 0 0,0 1 0 0 0,0 0 0 0 0,0 0 0 0 0,1 0 0 0 0,-1 0 0 0 0,0-1 1 0 0,0 1-1 0 0,1 0 0 0 0,-1 0 0 0 0,0 0 0 0 0,1-1-48 0 0,2-4 269 0 0,1-1-1 0 0,-1 1 1 0 0,1 0-1 0 0,0 0 1 0 0,1 0 0 0 0,0 1-1 0 0,-1-1 1 0 0,2 1-1 0 0,3-3-268 0 0,47-35 1098 0 0,-36 26-642 0 0,-18 15-395 0 0,0-1 1 0 0,0 1-1 0 0,1 0 0 0 0,-1 0 0 0 0,1 0 1 0 0,0 1-1 0 0,-1-1 0 0 0,1 1 1 0 0,0-1-1 0 0,0 1 0 0 0,0 0 1 0 0,1 0-62 0 0,1 0 65 0 0,0 0 1 0 0,0 0-1 0 0,0 1 1 0 0,-1-1-1 0 0,1 1 1 0 0,0 1-1 0 0,0-1 1 0 0,0 1-1 0 0,0-1 1 0 0,-1 1 0 0 0,1 1-1 0 0,0-1-65 0 0,5 3 19 0 0,0 0-1 0 0,-1 0 1 0 0,0 1 0 0 0,0 0 0 0 0,2 2-19 0 0,-1 1 0 0 0,-9-6 0 0 0,0-1 1 0 0,0 1-1 0 0,0 0 1 0 0,0 0-1 0 0,0-1 1 0 0,0 1 0 0 0,0 0-1 0 0,0 1 0 0 0,-1-1-15 0 0,1 0 0 0 0,0 0 0 0 0,-1 0 0 0 0,1 0 0 0 0,0-1 0 0 0,0 1 0 0 0,0 0 0 0 0,1-1 0 0 0,-1 1 0 0 0,0-1 0 0 0,1 1 0 0 0,0 0 15 0 0,-1-1-7 0 0,0 0 0 0 0,0 0 0 0 0,0 0 0 0 0,0 0 0 0 0,0 0 1 0 0,0 1-1 0 0,0-1 0 0 0,0 0 0 0 0,-1 0 0 0 0,1 1 0 0 0,0-1 0 0 0,0 1 7 0 0,0 3 1 0 0,0 0-1 0 0,0 0 1 0 0,-1 0-1 0 0,1 0 0 0 0,-1 0 1 0 0,0 2-1 0 0,-1-4 10 0 0,1 0 0 0 0,-1 0 1 0 0,1 0-1 0 0,-1 0 0 0 0,0 0 1 0 0,0 0-1 0 0,-1 0 0 0 0,1 0 1 0 0,-1 0-1 0 0,1 0 0 0 0,-1-1 1 0 0,0 1-1 0 0,0-1 0 0 0,0 1-10 0 0,-10 15 48 0 0,11-16-43 0 0,0-1 0 0 0,-1 1 1 0 0,1-1-1 0 0,-1 0 1 0 0,1 1-1 0 0,-1-1 0 0 0,0 0 1 0 0,1 0-1 0 0,-1 0 1 0 0,0 0-1 0 0,0 0 0 0 0,0 0-5 0 0,-25 8 152 0 0,19-7-134 0 0,0-1 0 0 0,-1 0 0 0 0,1-1 0 0 0,0 0 1 0 0,0 0-1 0 0,0 0 0 0 0,-2-2-18 0 0,-24 0 504 0 0,33 2-491 0 0,1 0-1 0 0,0-1 0 0 0,-1 1 1 0 0,1-1-1 0 0,0 1 0 0 0,-1-1 1 0 0,1 1-1 0 0,0-1 0 0 0,0 1 1 0 0,-1-1-1 0 0,1 1 0 0 0,0-1 1 0 0,0 1-1 0 0,0-1 0 0 0,0 1 1 0 0,0-1-1 0 0,0 0 0 0 0,0 1 1 0 0,0-1-1 0 0,0 1 0 0 0,0-1 1 0 0,0 1-1 0 0,0-1 0 0 0,0 1 1 0 0,0-1-1 0 0,1 0-12 0 0,2-15 93 0 0,-1 12-89 0 0,1 1 1 0 0,0-1 0 0 0,0 1-1 0 0,0 0 1 0 0,0 0 0 0 0,0 0-1 0 0,0 1 1 0 0,1-1 0 0 0,-1 1-1 0 0,1-1 1 0 0,0 1 0 0 0,0 0-1 0 0,0 1 1 0 0,0-1 0 0 0,0 1-1 0 0,4-1-4 0 0,2 1 0 0 0,9 1 0 0 0,-15 2-3 0 0,-1 0-6 0 0,27 14-51 0 0,-22-8 60 0 0,-5-5 0 0 0,0 1 0 0 0,0-1 0 0 0,-1 1 0 0 0,1-1 0 0 0,-1 1 0 0 0,0 0 0 0 0,0 0 0 0 0,-1 0 0 0 0,1 0 0 0 0,0 2 0 0 0,-2-3 0 0 0,1-1 0 0 0,-1 0 0 0 0,0 0 0 0 0,0 0 0 0 0,0 0 0 0 0,0 0 0 0 0,0 0 0 0 0,0 0 0 0 0,0 1 0 0 0,-1-1 0 0 0,1 0 0 0 0,-1 0 0 0 0,0 0 0 0 0,1 0 0 0 0,-1 0 0 0 0,0 0 0 0 0,0 0 0 0 0,0-1 0 0 0,0 1 0 0 0,-1 0 0 0 0,0 1 0 0 0,-5 6 1 0 0,6-8 0 0 0,-1 1 0 0 0,1-1 0 0 0,0 1-1 0 0,-1-1 1 0 0,1 1 0 0 0,-1-1 0 0 0,1 0 0 0 0,-1 0-1 0 0,0 1 1 0 0,1-1 0 0 0,-1 0 0 0 0,0-1 0 0 0,0 1-1 0 0,-1 0 0 0 0,-2 1 19 0 0,0-1 0 0 0,0 0 0 0 0,1 0-1 0 0,-1-1 1 0 0,0 1 0 0 0,0-1 0 0 0,0 0-1 0 0,0-1 1 0 0,0 1 0 0 0,0-1 0 0 0,1 0-1 0 0,-1 0 1 0 0,0 0 0 0 0,1-1 0 0 0,-1 1-1 0 0,0-1 1 0 0,1 0 0 0 0,0-1-1 0 0,-2 0-18 0 0,5 2 34 0 0,-1 0 0 0 0,1-1 0 0 0,0 1 0 0 0,0 0-1 0 0,-1-1 1 0 0,1 1 0 0 0,0-1 0 0 0,0 1-1 0 0,0-1 1 0 0,0-1-34 0 0,0 0 20 0 0,-1 1 1 0 0,1 0-1 0 0,0 0 0 0 0,-1 0 1 0 0,0 0-1 0 0,1 0 0 0 0,-3-1-20 0 0,1 0 0 0 0,0 0 0 0 0,0 0 0 0 0,0 0 0 0 0,1 0 0 0 0,-1 0 0 0 0,1 0 0 0 0,-2-4 0 0 0,3 5 0 0 0,0 0 0 0 0,0 1 0 0 0,1-1 0 0 0,-1 0 0 0 0,1 0 0 0 0,-1 0 0 0 0,1 0 0 0 0,0 0 0 0 0,0 0 0 0 0,0 1 0 0 0,0-1 0 0 0,0 0 0 0 0,0 0 0 0 0,0 0 0 0 0,1 0 0 0 0,-1 0 0 0 0,1 0 0 0 0,0 1 0 0 0,0-2 0 0 0,2-3 0 0 0,-2 5 0 0 0,-1 0 0 0 0,1 0 0 0 0,-1 0 0 0 0,1 1 0 0 0,-1-1 0 0 0,0 0 0 0 0,1 0 0 0 0,-1 0 0 0 0,0 0 0 0 0,0 0 0 0 0,1 0 0 0 0,-1 0 0 0 0,0-1 0 0 0,0 0 0 0 0,0 0 0 0 0,1 0 0 0 0,-1 0 0 0 0,1 0 0 0 0,-1 0 0 0 0,1 0 0 0 0,0 0 0 0 0,-1 1 0 0 0,1-1 0 0 0,0 0 0 0 0,0 0 0 0 0,1 1 0 0 0,-1-1 0 0 0,0 1 0 0 0,0-1 0 0 0,1 1 0 0 0,-1 0 0 0 0,1-1 0 0 0,0 1 0 0 0,1-1 0 0 0,-1 0 0 0 0,1 0 0 0 0,0 0 0 0 0,0 1 0 0 0,0-1 0 0 0,0 1 0 0 0,0 0 0 0 0,1 0 0 0 0,-1 0 0 0 0,0 0 0 0 0,2 0 0 0 0,28-4-8 0 0,-23 3 14 0 0,1 0 0 0 0,0 1 0 0 0,2 0-6 0 0,-10 0-19 0 0,1 2 0 0 0,-1-1 1 0 0,0 0-1 0 0,0 1 0 0 0,1-1 0 0 0,-1 1 0 0 0,0 0 1 0 0,0 0-1 0 0,0 0 0 0 0,0 1 0 0 0,0-1 0 0 0,2 2 19 0 0,27 22-224 0 0,-31-24 224 0 0,1 0 0 0 0,-1 0 0 0 0,0 0 0 0 0,1 0 0 0 0,-1 1 0 0 0,0-1 0 0 0,0 0 0 0 0,0 1 0 0 0,0-1 0 0 0,0 0 0 0 0,0 1 0 0 0,0 0 0 0 0,0-1 0 0 0,-1 1 0 0 0,1-1 0 0 0,-1 1 0 0 0,1 0 0 0 0,-1-1 0 0 0,1 1 0 0 0,-1 0 0 0 0,0 0 0 0 0,0-1 0 0 0,0 1 0 0 0,0 0 0 0 0,0 0 0 0 0,0-1 0 0 0,-1 1 0 0 0,1 0 0 0 0,0 0 0 0 0,-1-1 0 0 0,0 1 0 0 0,1 0 0 0 0,-1-1 0 0 0,0 1 0 0 0,0-1 0 0 0,0 1 0 0 0,0-1 0 0 0,0 1 0 0 0,0-1 0 0 0,-3 4 0 0 0,0 1 0 0 0,0-1 0 0 0,-1 0 0 0 0,0-1 0 0 0,0 1 0 0 0,0-1 0 0 0,0 0 0 0 0,-1 0 0 0 0,-4 2 0 0 0,-4-1 77 0 0,0 0 0 0 0,-1-1 1 0 0,0 0-1 0 0,1-1 0 0 0,-1-1 0 0 0,-8 1-77 0 0,16-2-7 0 0,2-1 7 0 0,0 0 0 0 0,-1 0 0 0 0,1 0 0 0 0,0-1 0 0 0,0 0 0 0 0,0 0 0 0 0,0 0 0 0 0,0 0 0 0 0,0-1 0 0 0,0 0 0 0 0,1 0 0 0 0,-1 0 0 0 0,0-1 0 0 0,1 1 0 0 0,0-1 0 0 0,-1 0 0 0 0,1 0 0 0 0,1-1 0 0 0,-1 1 0 0 0,0-1 0 0 0,1 0 0 0 0,0 0 0 0 0,-3-4 0 0 0,5 6-1 0 0,0 1 0 0 0,0 0 0 0 0,0-1 0 0 0,0 1-1 0 0,1-1 1 0 0,-1 0 0 0 0,1 1 0 0 0,-1-1-1 0 0,1 0 1 0 0,0 1 0 0 0,0-1 0 0 0,-1 0 0 0 0,1 1-1 0 0,0-1 1 0 0,0 0 0 0 0,1 1 0 0 0,-1-1 0 0 0,0 0-1 0 0,0 1 1 0 0,1-1 0 0 0,-1 0 0 0 0,1 1-1 0 0,0-1 1 0 0,-1 1 0 0 0,1-1 1 0 0,3-4-7 0 0,0 0 1 0 0,0 1-1 0 0,0 0 0 0 0,1 0 0 0 0,4-4 7 0 0,7-9 48 0 0,-12 15-48 0 0,0-1 0 0 0,-1 1 0 0 0,1 0 0 0 0,0 0 0 0 0,0 0 0 0 0,1 1 0 0 0,-1-1 0 0 0,0 1 0 0 0,1 0 0 0 0,0 0 0 0 0,-1 1 0 0 0,1 0 0 0 0,0-1 0 0 0,0 1 0 0 0,-1 0 0 0 0,1 0 0 0 0,-1 1 0 0 0,1-1 0 0 0,-1 1 0 0 0,1 0 0 0 0,-1 0 0 0 0,1 1 0 0 0,-1-1 0 0 0,1 1 0 0 0,-1 0 0 0 0,0 0 0 0 0,1 1 0 0 0,-1-1 0 0 0,1 1 0 0 0,-1 0 0 0 0,14 8 0 0 0,-14-7-15 0 0,-1 0 0 0 0,0 0 0 0 0,0 0-1 0 0,-1 0 1 0 0,1 1 0 0 0,-1-1-1 0 0,0 1 1 0 0,0-1 0 0 0,0 1 0 0 0,0 0-1 0 0,0 0 1 0 0,-1 1 15 0 0,0-3 6 0 0,0 1 0 0 0,0-1 0 0 0,0 0-1 0 0,-1 0 1 0 0,0 1 0 0 0,1-1 0 0 0,-1 1 0 0 0,0-1 0 0 0,0 0 0 0 0,0 1-1 0 0,0-1 1 0 0,-1 1 0 0 0,1-1 0 0 0,-1 0 0 0 0,1 1 0 0 0,-1-1 0 0 0,0 0-1 0 0,0 0 1 0 0,0 1 0 0 0,0-1 0 0 0,0 0 0 0 0,-1 1-6 0 0,-3 3-108 0 0,3-3 122 0 0,-1 1 0 0 0,0-1 1 0 0,0 0-1 0 0,-1 0 0 0 0,1 0 1 0 0,0 0-1 0 0,-1 0 1 0 0,0-1-1 0 0,0 1 0 0 0,0-1 1 0 0,0 0-1 0 0,0 0 0 0 0,0-1-14 0 0,-1 1 0 0 0,1 0 0 0 0,0-1 0 0 0,0 0 0 0 0,-1 0 0 0 0,1 0 0 0 0,-1 0 0 0 0,1-1 0 0 0,-1 1 0 0 0,1-1 0 0 0,-1 0 0 0 0,1-1 0 0 0,-1 1 0 0 0,-2-1 0 0 0,-36-14 0 0 0,31 9 0 0 0,11 1 0 0 0,0 4 0 0 0,-1-3 23 0 0,0 0-1 0 0,0-1 1 0 0,0 1-1 0 0,0 0 1 0 0,1-1-1 0 0,0 1 1 0 0,0-1-1 0 0,0 0 1 0 0,0 0-23 0 0,1 3 2 0 0,0 0 1 0 0,0 0-1 0 0,0 0 1 0 0,1 0-1 0 0,-1 0 1 0 0,0 0 0 0 0,1 0-1 0 0,0 0 1 0 0,-1 0-1 0 0,1 0 1 0 0,0 0-1 0 0,0 0 1 0 0,0 1-1 0 0,0-1 1 0 0,0 0 0 0 0,1 0-1 0 0,-1 1 1 0 0,0-1-1 0 0,1 1 1 0 0,-1-1-1 0 0,2 0-2 0 0,9-13-112 0 0,-12 14 105 0 0,1-1 0 0 0,0 1 0 0 0,0-1 0 0 0,0 1 0 0 0,0-1 0 0 0,0 1 1 0 0,0 0-1 0 0,0 0 0 0 0,0 0 0 0 0,1-1 0 0 0,-1 1 0 0 0,1 0 0 0 0,-1 1 0 0 0,0-1 0 0 0,2-1 7 0 0,0 0 0 0 0,0 0 0 0 0,13-1 0 0 0,-11 2-4 0 0,1 1-1 0 0,0-1 1 0 0,0 1-1 0 0,0 0 1 0 0,0 1-1 0 0,-1 0 0 0 0,1-1 1 0 0,0 2-1 0 0,0-1 1 0 0,-1 1-1 0 0,1 0 1 0 0,-1 0-1 0 0,1 0 0 0 0,1 2 5 0 0,-6-3-64 0 0,7 6-53 0 0,-6-4 116 0 0,0-1 0 0 0,-1 0 0 0 0,0 1 1 0 0,0-1-1 0 0,1 0 0 0 0,-1 1 0 0 0,-1 0 0 0 0,1-1 0 0 0,0 1 0 0 0,-1 0 0 0 0,1-1 1 0 0,-1 1 0 0 0,4 15-1 0 0,-4-17 4 0 0,1 1-1 0 0,-1-1 1 0 0,0 1-1 0 0,0 0 0 0 0,0-1 1 0 0,0 1-1 0 0,0-1 0 0 0,0 1 1 0 0,-1-1-1 0 0,1 1 1 0 0,0-1-1 0 0,-1 1 0 0 0,0-1 1 0 0,1 1-1 0 0,-1-1 0 0 0,0 0 1 0 0,1 1-1 0 0,-1-1 0 0 0,0 0 1 0 0,0 1-1 0 0,0-1 1 0 0,0 0-1 0 0,0 0 0 0 0,0 0 1 0 0,-1 0-1 0 0,1 0-2 0 0,-3 2 19 0 0,1 0 1 0 0,-1 0-1 0 0,0-1 0 0 0,0 0 1 0 0,0 1-1 0 0,0-1 0 0 0,-1-1 0 0 0,0 1-19 0 0,-35 9 11 0 0,36-10 9 0 0,0 0 0 0 0,0 0-1 0 0,0 0 1 0 0,0 0 0 0 0,-1-1 0 0 0,1 1-1 0 0,0-1 1 0 0,0 0 0 0 0,0-1 0 0 0,0 1-1 0 0,0-1 1 0 0,-3 0-20 0 0,-2-1 2 0 0,0-1 0 0 0,0 0 0 0 0,0 0 0 0 0,-7-5-2 0 0,1-3 0 0 0,14 10 0 0 0,0 0 0 0 0,0 0 0 0 0,0-1 0 0 0,0 1 0 0 0,0 0 0 0 0,0 0 0 0 0,0-1 0 0 0,1 1 0 0 0,-1 0 0 0 0,0-1 0 0 0,1 1 0 0 0,1-8 0 0 0,-1 6 0 0 0,0 0 0 0 0,1 0 0 0 0,-1 1 0 0 0,1-1 0 0 0,-1 0 0 0 0,1 0 0 0 0,0 0 0 0 0,0 0 0 0 0,0 1 0 0 0,1-1 0 0 0,-1 1 0 0 0,0-1 0 0 0,1 1 0 0 0,0-1 0 0 0,0 1 0 0 0,0-1 0 0 0,3-2 0 0 0,0 0 0 0 0,0 0 0 0 0,0 1 0 0 0,1-1 0 0 0,4-2 0 0 0,-8 6 0 0 0,0-1 0 0 0,0 0 0 0 0,0 1 0 0 0,0-1 0 0 0,0 0 0 0 0,0-1 0 0 0,0-1 0 0 0,0 2 0 0 0,0 0 0 0 0,-1-1 0 0 0,1 1 0 0 0,0 0 0 0 0,0 0 0 0 0,1 0 0 0 0,-1 0 0 0 0,0 0 0 0 0,1 1 0 0 0,-1-1 0 0 0,5-3 0 0 0,6-1 0 0 0,15 3 0 0 0,-15 5 0 0 0,-9-1-1 0 0,0 0 0 0 0,0 1-1 0 0,0-1 1 0 0,0 1-1 0 0,0 0 1 0 0,0 0-1 0 0,-1 0 1 0 0,1 1-1 0 0,-1-1 1 0 0,0 1-1 0 0,1 0 1 0 0,1 2 1 0 0,-3-2-14 0 0,-1-1 1 0 0,1 1 0 0 0,-1-1-1 0 0,0 1 1 0 0,0-1-1 0 0,0 1 1 0 0,0 0 0 0 0,0-1-1 0 0,-1 1 1 0 0,0 0-1 0 0,1 0 1 0 0,-1 0 0 0 0,0-1-1 0 0,0 3 14 0 0,0-2-1 0 0,-1 1 0 0 0,0-1 0 0 0,1 1 1 0 0,-1-1-1 0 0,0 0 0 0 0,-1 0 0 0 0,1 1 0 0 0,-1-1 0 0 0,1 0 0 0 0,-1 0 0 0 0,0 0 0 0 0,0 0 0 0 0,-1 1 1 0 0,-2 2 31 0 0,-1 0 0 0 0,1 0-1 0 0,-1-1 1 0 0,0 0-1 0 0,-4 3-30 0 0,-10 7 58 0 0,17-11-57 0 0,-1-1-1 0 0,0 0 1 0 0,0 0-1 0 0,0 0 0 0 0,0 0 1 0 0,0-1-1 0 0,-1 1 1 0 0,1-1-1 0 0,-1 0 1 0 0,0-1-1 0 0,1 1 1 0 0,-1-1-1 0 0,0 0 0 0 0,-4 1 0 0 0,3-2 0 0 0,1 0 0 0 0,-1-1 0 0 0,0 1 0 0 0,0-1 0 0 0,1 0 0 0 0,-3-1 0 0 0,6 1 0 0 0,-1 0 0 0 0,1 0 0 0 0,-1 0 0 0 0,1-1 0 0 0,0 1 0 0 0,0-1 0 0 0,0 1 0 0 0,0-1 0 0 0,0 0 0 0 0,0 0 0 0 0,0 0 0 0 0,1 0 0 0 0,-1 0 0 0 0,-1-2 0 0 0,2 3 1 0 0,0-1 0 0 0,1 1 0 0 0,-1-1 0 0 0,0 0 0 0 0,0 1 0 0 0,1-1 0 0 0,-1 0 0 0 0,1 0 0 0 0,-1 1 0 0 0,1-1 0 0 0,0 0 0 0 0,0 0 0 0 0,0 0 0 0 0,0 0 0 0 0,0 1 0 0 0,0-1 0 0 0,0-1-1 0 0,1-1 14 0 0,1-1 0 0 0,-1 1 1 0 0,1-1-1 0 0,0 1 0 0 0,2-3-14 0 0,5-14 40 0 0,-8 18-56 0 0,0 0 0 0 0,1 0-1 0 0,0 0 1 0 0,0 0-1 0 0,0 0 1 0 0,0 0 0 0 0,0 1-1 0 0,0-1 1 0 0,3-2 16 0 0,7-6-4382 0 0,-11 10 3828 0 0,9-7-5154 0 0</inkml:trace>
  <inkml:trace contextRef="#ctx1" brushRef="#br2" timeOffset="7084.03">439 1385 3512 0 0,'-8'-5'7214'0'0,"8"5"-7096"0"0,-1-1 0 0 0,1 1 0 0 0,-1 0 0 0 0,0 0 0 0 0,1 0 0 0 0,-1 0 0 0 0,1 0 0 0 0,-1-1 0 0 0,0 1 0 0 0,1 0-1 0 0,-1 0 1 0 0,0 1 0 0 0,1-1 0 0 0,-1 0 0 0 0,1 0 0 0 0,-1 0 0 0 0,0 0 0 0 0,1 0 0 0 0,-1 1 0 0 0,1-1 0 0 0,-1 0 0 0 0,1 1 0 0 0,-1-1 0 0 0,0 0-118 0 0,-5 7 426 0 0,2-4-243 0 0,1-1-1 0 0,0 1 0 0 0,0 1 0 0 0,0-1 1 0 0,1 0-1 0 0,-1 1 0 0 0,1-1 0 0 0,0 1 1 0 0,-1 1-183 0 0,-1 9 254 0 0,0-1 1 0 0,0 1 0 0 0,1-1 0 0 0,0 8-255 0 0,3-15 20 0 0,0 0 0 0 0,0-1 0 0 0,0 1 0 0 0,1 0 1 0 0,0-1-1 0 0,0 1 0 0 0,0 0 0 0 0,0-1 0 0 0,1 0 0 0 0,0 1 1 0 0,1-1-1 0 0,0 3-20 0 0,1-1 19 0 0,0 0 0 0 0,0 0-1 0 0,1-1 1 0 0,0 1 0 0 0,0-1 0 0 0,1 0 0 0 0,-1 0 0 0 0,7 4-19 0 0,-9-7 0 0 0,0-1 1 0 0,1 0-1 0 0,-1 0 1 0 0,0-1 0 0 0,1 1-1 0 0,-1-1 1 0 0,1 0 0 0 0,0 1-1 0 0,-1-2 1 0 0,1 1-1 0 0,0 0 1 0 0,0-1 0 0 0,0 1-1 0 0,-1-1 1 0 0,1 0 0 0 0,0-1-1 0 0,0 1 1 0 0,0-1-1 0 0,2 0 0 0 0,1-1 15 0 0,0 1 0 0 0,-1-1 0 0 0,1-1 0 0 0,-1 1 0 0 0,0-1 0 0 0,0-1 0 0 0,0 1 0 0 0,0-1 0 0 0,0 0 0 0 0,-1 0 0 0 0,5-4-15 0 0,-6 3 44 0 0,0 1 0 0 0,0-1 0 0 0,-1 0 0 0 0,0 0 0 0 0,0 0 0 0 0,0 0 0 0 0,0 0 0 0 0,-1-1 0 0 0,0 1 0 0 0,0-1-1 0 0,-1 0 1 0 0,1 1 0 0 0,-1-5-44 0 0,0 2 61 0 0,0 0 0 0 0,-1 0 0 0 0,0 0 0 0 0,-1 0 0 0 0,0 0-1 0 0,0 1 1 0 0,-1-1 0 0 0,0 0 0 0 0,0 1 0 0 0,-3-6-61 0 0,4 9 22 0 0,0 0 1 0 0,-1 1-1 0 0,0-1 1 0 0,0 1-1 0 0,0-1 1 0 0,0 1-1 0 0,0 0 1 0 0,-1 0 0 0 0,0 0-1 0 0,1 0 1 0 0,-1 0-1 0 0,0 0 1 0 0,0 1-1 0 0,-1-1 1 0 0,1 1-1 0 0,-1 0 1 0 0,1 0-1 0 0,-1 0 1 0 0,1 1-1 0 0,-1-1 1 0 0,0 1-1 0 0,0 0-22 0 0,1 1 0 0 0,1 0 0 0 0,-1 0 0 0 0,1 0 0 0 0,-1 0 0 0 0,1 1 0 0 0,-1-1 0 0 0,1 1 0 0 0,0 0 0 0 0,-1 0 0 0 0,1 0 0 0 0,-1 0 0 0 0,1 0 0 0 0,0 0 0 0 0,0 0 0 0 0,-1 2 0 0 0,-22 8 0 0 0,23-10-19 0 0,-1 0-1 0 0,1 1 1 0 0,-1-1 0 0 0,1 0-1 0 0,-1 1 1 0 0,1 0-1 0 0,0-1 1 0 0,0 1-1 0 0,0 0 1 0 0,0 0-1 0 0,0 0 1 0 0,-1 2 19 0 0,-10 9-439 0 0,12-11 244 0 0,-1 0-1 0 0,1 0 0 0 0,0 1 1 0 0,0-1-1 0 0,0 0 0 0 0,0 0 1 0 0,1 1-1 0 0,-1-1 0 0 0,1 1 1 0 0,-1-1-1 0 0,1 0 0 0 0,0 1 1 0 0,0 0 195 0 0,0 6-1536 0 0</inkml:trace>
  <inkml:trace contextRef="#ctx1" brushRef="#br2" timeOffset="7451.27">870 1649 11392 0 0,'0'0'506'0'0,"2"1"-328"0"0,-1-1-162 0 0,0 1 1 0 0,0-1-1 0 0,0 0 0 0 0,0 1 1 0 0,0-1-1 0 0,-1 1 1 0 0,1 0-1 0 0,0-1 1 0 0,0 1-1 0 0,0 0 0 0 0,-1-1 1 0 0,1 1-1 0 0,0 0 1 0 0,-1 0-1 0 0,1-1 1 0 0,-1 1-1 0 0,1 0 1 0 0,-1 0-1 0 0,1 0 0 0 0,-1 0 1 0 0,1 0-1 0 0,-1 0 1 0 0,0 0-1 0 0,0 0 1 0 0,1 1-17 0 0,-1 2 137 0 0,0 0 0 0 0,0 0-1 0 0,-1 0 1 0 0,1 0 0 0 0,-1 0 0 0 0,0 1-137 0 0,-2 8 268 0 0,-3 8 18 0 0,5-18-288 0 0,-1 0 0 0 0,1 0 1 0 0,0 0-1 0 0,1 0 0 0 0,-1 1 0 0 0,1-1 0 0 0,-1 0 1 0 0,1 1 1 0 0,-3 18 49 0 0,2-19-249 0 0,1 0 0 0 0,-1 1 0 0 0,1-1 0 0 0,0 0 0 0 0,0 0 0 0 0,0 0 0 0 0,0 0 0 0 0,0 0 0 0 0,1 2 200 0 0,3 4-4393 0 0</inkml:trace>
  <inkml:trace contextRef="#ctx1" brushRef="#br2" timeOffset="7789.36">1225 1302 3840 0 0,'0'0'469'0'0,"0"0"1131"0"0,-1 2 493 0 0,-9 27 2425 0 0,8-22-4204 0 0,1 0 1 0 0,-1 0-1 0 0,1 1 0 0 0,1-1 1 0 0,-1 5-315 0 0,1 32 188 0 0,2 0 0 0 0,5 24-188 0 0,6-22-1015 0 0,-12-38 482 0 0</inkml:trace>
  <inkml:trace contextRef="#ctx1" brushRef="#br2" timeOffset="8134.95">1410 1072 12112 0 0,'0'0'541'0'0,"1"-1"-352"0"0,4-3-131 0 0,-3 3 124 0 0,-2 1 49 0 0,0 0 8 0 0,0 0-9 0 0,1 1-192 0 0,0 0 1 0 0,0 0-1 0 0,0 0 0 0 0,1 0 0 0 0,-1-1 0 0 0,0 1 0 0 0,0 0 0 0 0,1 0 0 0 0,-1-1 1 0 0,1 1-1 0 0,-1-1 0 0 0,2 1-38 0 0,0 0 72 0 0,3 3 65 0 0,0-1 1 0 0,-1 1-1 0 0,1 0 1 0 0,-1 1-1 0 0,0-1 1 0 0,0 1 0 0 0,-1 0-1 0 0,1 0 1 0 0,-1 0-1 0 0,2 4-137 0 0,16 19 273 0 0,-17-22-253 0 0,-1 0 1 0 0,0 0 0 0 0,0 0 0 0 0,0 0-1 0 0,-1 1 1 0 0,0 0 0 0 0,0-1 0 0 0,-1 1-1 0 0,1 1-20 0 0,4 18 119 0 0,2 24-119 0 0,-3-22 57 0 0,-4-10-27 0 0,-1 0 0 0 0,0 0 0 0 0,-1 0 0 0 0,-3 15-30 0 0,2-5 24 0 0,-1-10 3 0 0,1 0 1 0 0,-2 0-1 0 0,-1 0 0 0 0,0-1 0 0 0,-1 1 1 0 0,0-1-1 0 0,-2 0 0 0 0,0 0 0 0 0,-3 2-27 0 0,-38 52-42 0 0,40-57-439 0 0,-2-2 1 0 0,0 1 0 0 0,0-1-1 0 0,-6 5 481 0 0,0 0-3265 0 0,-6 3-1681 0 0</inkml:trace>
  <inkml:trace contextRef="#ctx1" brushRef="#br2" timeOffset="8504.9">268 952 11152 0 0,'0'0'498'0'0,"-1"0"-327"0"0,-4 1-144 0 0,0-1-1 0 0,0 1 1 0 0,0 0 0 0 0,0 1 0 0 0,0-1-1 0 0,0 1 1 0 0,0 0 0 0 0,0 1-1 0 0,1-1 1 0 0,-5 3-27 0 0,-4 4 152 0 0,1 0 1 0 0,-1 0-1 0 0,0 2-152 0 0,3-1 47 0 0,0 0 0 0 0,0 1 1 0 0,1 0-1 0 0,0 0 0 0 0,1 1 0 0 0,-2 3-47 0 0,-1 6 172 0 0,0 1 1 0 0,2 0-1 0 0,-3 10-172 0 0,10-27 27 0 0,-12 33 348 0 0,2 1 0 0 0,0 8-375 0 0,9-34 118 0 0,1 0 0 0 0,0 0 1 0 0,1 0-1 0 0,1 0 1 0 0,0 1-1 0 0,1-1 0 0 0,0 0 1 0 0,3 12-119 0 0,-2-16 41 0 0,4 19 199 0 0,2-1 1 0 0,3 9-241 0 0,-7-27 31 0 0,0 0-1 0 0,0 0 1 0 0,1 0-1 0 0,0-1 1 0 0,1 0-1 0 0,0 0 1 0 0,0 0 0 0 0,5 4-31 0 0,6 4-499 0 0,1-1 0 0 0,18 12 499 0 0,2-2-5286 0 0</inkml:trace>
  <inkml:trace contextRef="#ctx1" brushRef="#br2" timeOffset="9637.44">5321 5682 4008 0 0,'0'0'379'0'0,"0"0"1322"0"0,0 0 581 0 0,0 0 112 0 0,0 0-226 0 0,0 0-1055 0 0,0 0-464 0 0,0 0-89 0 0,-3 8 231 0 0,0-1-635 0 0,0 1 0 0 0,1-1 0 0 0,0 1 0 0 0,0 0 0 0 0,0 1-156 0 0,-4 14 276 0 0,-2 7 65 0 0,7-4-100 0 0,1-19-158 0 0,-1 1 1 0 0,1 0-1 0 0,-1-1 0 0 0,-1 1 0 0 0,0 3-83 0 0,0-5 14 0 0,1-1 0 0 0,0 1 0 0 0,1-1 0 0 0,-1 1 0 0 0,1 0 0 0 0,0 1-14 0 0,0-1 2 0 0,0 0 0 0 0,0 0-1 0 0,-1 0 1 0 0,1 0-1 0 0,-3 5-1 0 0,1-1-85 0 0,1-1-1 0 0,0 1 1 0 0,0-1-1 0 0,1 1 1 0 0,1 1 85 0 0,-1-3-294 0 0,0-7 105 0 0,0-1 0 0 0,0 1 0 0 0,0-1 0 0 0,0 0 0 0 0,0 1 0 0 0,0-1 0 0 0,0 1-1 0 0,0-1 1 0 0,0 0 0 0 0,0 1 0 0 0,0-1 0 0 0,1 0 0 0 0,-1 1 0 0 0,0-1 0 0 0,0 0 0 0 0,0 1 0 0 0,1-1 0 0 0,-1 0-1 0 0,0 1 1 0 0,0-1 0 0 0,1 0 189 0 0,0 1-1114 0 0,-1 0-4215 0 0</inkml:trace>
  <inkml:trace contextRef="#ctx1" brushRef="#br2" timeOffset="10011.63">5454 5997 3360 0 0,'5'0'176'0'0,"-2"0"274"0"0,0 1 0 0 0,0 0 0 0 0,-1 0 0 0 0,1 0 0 0 0,0 0 0 0 0,2 1-450 0 0,11 4 2342 0 0,-15-5-2160 0 0,0-1 0 0 0,-1 1 0 0 0,1 0 0 0 0,0-1 0 0 0,-1 1 0 0 0,1 0-1 0 0,-1 0 1 0 0,1 0 0 0 0,-1-1 0 0 0,1 1 0 0 0,-1 0 0 0 0,1 0 0 0 0,-1 0-1 0 0,0 0 1 0 0,0 0 0 0 0,1 0 0 0 0,-1-1 0 0 0,0 1 0 0 0,0 0-1 0 0,0 0 1 0 0,0 0-182 0 0,1 4 553 0 0,1 1-342 0 0,-1 0 0 0 0,0 0 1 0 0,0 0-1 0 0,-1 0 0 0 0,1 0 0 0 0,-2 0 0 0 0,1 0 0 0 0,0 0 0 0 0,-2 4-211 0 0,0 0 81 0 0,0 0 0 0 0,-1 1 1 0 0,0-1-1 0 0,-1 0 0 0 0,0-1 0 0 0,-1 1 0 0 0,-2 3-81 0 0,-6 19 327 0 0,12-27-388 0 0,-2 1 0 0 0,1 0 0 0 0,0 0 0 0 0,-1-1 1 0 0,0 0-1 0 0,-1 1 61 0 0,2-3-96 0 0,-9 14-4304 0 0,7-6-284 0 0</inkml:trace>
  <inkml:trace contextRef="#ctx1" brushRef="#br2" timeOffset="10372.29">5830 5833 3512 0 0,'0'7'1662'0'0,"-1"0"1"0"0,0 0-1 0 0,0 0 0 0 0,-1 0 0 0 0,-1 4-1662 0 0,0-5 390 0 0,1 1 0 0 0,1 0 0 0 0,0-1 0 0 0,0 1 0 0 0,0 5-390 0 0,1-9 75 0 0,-1 4 58 0 0,1 0 1 0 0,0-1-1 0 0,1 1 0 0 0,0-1 0 0 0,0 1 1 0 0,0 0-1 0 0,1-1 0 0 0,0 0 1 0 0,0 2-134 0 0,4 7 325 0 0,-5-11-263 0 0,1 0-1 0 0,-1 0 1 0 0,1 0-1 0 0,0-1 1 0 0,0 1-1 0 0,0-1 1 0 0,2 3-62 0 0,0 0 33 0 0,1 0 1 0 0,0 0 0 0 0,1-1 0 0 0,-1 1 0 0 0,1-1 0 0 0,0 0-1 0 0,3 1-33 0 0,-6-4 7 0 0,0-1-1 0 0,-1 0 0 0 0,1 0 1 0 0,0 0-1 0 0,0 0 1 0 0,0 0-1 0 0,0 0 0 0 0,0-1 1 0 0,0 1-1 0 0,0-1 0 0 0,1 0 1 0 0,-1 0-1 0 0,0 0 0 0 0,0-1 1 0 0,0 1-1 0 0,0-1 0 0 0,0 1 1 0 0,0-1-1 0 0,0 0 1 0 0,1-1-7 0 0,3 0 22 0 0,0-1 0 0 0,0 1 1 0 0,0-2-1 0 0,0 1 0 0 0,-1-1 1 0 0,1 0-1 0 0,-1 0 0 0 0,0-1 1 0 0,0 0-1 0 0,-1 0 0 0 0,1 0 1 0 0,-1-1-1 0 0,0 0-22 0 0,1-3 57 0 0,-3 6-32 0 0,-1 0 0 0 0,1-1 0 0 0,-1 0 0 0 0,0 1 0 0 0,0-1 1 0 0,0 0-1 0 0,0 0 0 0 0,-1 0 0 0 0,0-1-25 0 0,0 2 27 0 0,1-4 81 0 0,0 0 1 0 0,0 0-1 0 0,-1-1 1 0 0,0 1-1 0 0,-1 0 1 0 0,0-1-1 0 0,0 1 0 0 0,0 0 1 0 0,-1-1-1 0 0,0 1 1 0 0,-1-3-109 0 0,1 6 16 0 0,0 1-1 0 0,0-1 1 0 0,0 1 0 0 0,0 0 0 0 0,-1-1-1 0 0,1 1 1 0 0,-1 0 0 0 0,0 0 0 0 0,0 0-1 0 0,0 0 1 0 0,-1 0 0 0 0,1 1 0 0 0,-1-1 0 0 0,1 1-1 0 0,-1-1 1 0 0,0 1 0 0 0,0-1-16 0 0,-6-2 14 0 0,1-1 1 0 0,-1 1 0 0 0,1 0-1 0 0,-2 1 1 0 0,1 0 0 0 0,0 1-1 0 0,-1-1 1 0 0,1 2 0 0 0,-1-1-1 0 0,-4 1-14 0 0,8 2-114 0 0,1 0-1 0 0,0 1 1 0 0,-1 0-1 0 0,1-1 1 0 0,0 2-1 0 0,0-1 1 0 0,0 1-1 0 0,0 0 1 0 0,0 0-1 0 0,0 0 1 0 0,0 0-1 0 0,1 1 1 0 0,-1 0-1 0 0,1 0 1 0 0,0 0-1 0 0,0 1 1 0 0,-1 0 114 0 0,-4 7-4052 0 0,1-3-1277 0 0</inkml:trace>
  <inkml:trace contextRef="#ctx1" brushRef="#br2" timeOffset="10724.87">6318 5643 4512 0 0,'5'-4'437'0'0,"1"0"1518"0"0,0 1-1 0 0,0-1 1 0 0,1 1-1 0 0,0 1 0 0 0,2-1-1954 0 0,-5 2 357 0 0,0 0 0 0 0,1 0 0 0 0,0 0-1 0 0,-1 1 1 0 0,1-1 0 0 0,-1 1 0 0 0,1 1-1 0 0,4-1-356 0 0,-7 1 84 0 0,0 0 0 0 0,0 0 0 0 0,0 0 0 0 0,0 0 0 0 0,0 0 0 0 0,0 0 0 0 0,0 1 0 0 0,0-1-1 0 0,-1 1 1 0 0,1-1 0 0 0,0 1 0 0 0,-1 0 0 0 0,1 0 0 0 0,-1-1 0 0 0,1 3-84 0 0,18 29 773 0 0,-20-33-765 0 0,6 14 148 0 0,-1-1 0 0 0,0 1 1 0 0,0 0-1 0 0,-2 0 0 0 0,0 0 0 0 0,0 0 0 0 0,-2 0 0 0 0,1 14-156 0 0,-2-1 25 0 0,-1 0 0 0 0,-1 0-1 0 0,-1 0 1 0 0,-3 7-25 0 0,0-5 48 0 0,-1 0 0 0 0,-1-1-1 0 0,-2 0 1 0 0,-13 25-48 0 0,16-38-121 0 0,-1 0 1 0 0,-1-1 0 0 0,0 0 0 0 0,-1 0-1 0 0,-1-1 1 0 0,0 0 0 0 0,0-1 0 0 0,-1 0-1 0 0,-7 4 121 0 0,10-9-63 0 0,1-1-665 0 0,0 1 0 0 0,0-1-1 0 0,-1 0 1 0 0,0-1 0 0 0,0 0 0 0 0,-1-1-1 0 0,-8 4 729 0 0,-9 0-1718 0 0</inkml:trace>
  <inkml:trace contextRef="#ctx1" brushRef="#br2" timeOffset="11080.19">5010 5525 3512 0 0,'-11'11'-3'0'0,"7"-8"286"0"0,1 0-1 0 0,-1 1 0 0 0,1-1 0 0 0,0 1 1 0 0,0 0-1 0 0,0 0 0 0 0,-2 4-282 0 0,-30 70 6891 0 0,19-36-4819 0 0,-8 37-2072 0 0,9-26 462 0 0,0 0 514 0 0,3-1 1 0 0,-2 21-977 0 0,12-57 155 0 0,1 1 0 0 0,0-1 0 0 0,1 0 0 0 0,1 0 0 0 0,0 0 0 0 0,1 0 0 0 0,1 0 0 0 0,0 0 0 0 0,1 0 0 0 0,2 1-155 0 0,-4-9 23 0 0,1 1 1 0 0,1-1-1 0 0,0 1 0 0 0,0-1 1 0 0,1 0-1 0 0,0-1 1 0 0,0 1-1 0 0,0-1 0 0 0,3 3-23 0 0,-1-3-67 0 0,1 0-1 0 0,0 0 0 0 0,0-1 0 0 0,0 0 0 0 0,1-1 0 0 0,0 1 0 0 0,0-2 0 0 0,0 1 0 0 0,0-1 0 0 0,1 0 1 0 0,0-1-1 0 0,-1-1 0 0 0,4 1 68 0 0,14 1-478 0 0</inkml:trace>
  <inkml:trace contextRef="#ctx1" brushRef="#br1" timeOffset="19225.32">2708 839 9376 0 0,'1'-1'48'0'0,"0"0"0"0"0,-1 0 0 0 0,1 0 0 0 0,0 0 0 0 0,0 0 0 0 0,0 0 1 0 0,-1 0-1 0 0,1 1 0 0 0,0-1 0 0 0,0 0 0 0 0,0 1 0 0 0,0-1 0 0 0,1 1 1 0 0,-1-1-1 0 0,0 1 0 0 0,0-1 0 0 0,0 1 0 0 0,1 0-48 0 0,23-7 2482 0 0,-24 7-2201 0 0,1 0 0 0 0,0 0 0 0 0,-1 1 0 0 0,1-1 1 0 0,0 0-1 0 0,-1 1 0 0 0,1-1 0 0 0,-1 1 0 0 0,1 0 1 0 0,-1-1-1 0 0,1 1 0 0 0,0 1-281 0 0,1 0 116 0 0,1 1 0 0 0,-1 0-1 0 0,0 0 1 0 0,0 0 0 0 0,-1 0 0 0 0,3 4-116 0 0,8 9 432 0 0,-8-11-308 0 0,-1 0 1 0 0,0 1 0 0 0,0-1-1 0 0,0 1 1 0 0,-1 0-1 0 0,0 0 1 0 0,2 5-125 0 0,15 50 910 0 0,-18-52-809 0 0,-1-2-12 0 0,1 0 0 0 0,0 0 0 0 0,0 0-1 0 0,2 4-88 0 0,7 8 23 0 0,-8-15-387 0 0,0 5-1307 0 0,-3-9-4628 0 0</inkml:trace>
  <inkml:trace contextRef="#ctx1" brushRef="#br1" timeOffset="19585.07">3138 761 4008 0 0,'0'0'344'0'0,"0"0"1176"0"0,0 0 514 0 0,0 0 101 0 0,-6 9 1936 0 0,-2 5-3498 0 0,1-1 0 0 0,1 1 0 0 0,0 0 0 0 0,1 1 0 0 0,-2 7-573 0 0,-12 39 610 0 0,-2-1 0 0 0,-7 8-610 0 0,22-54 26 0 0,-47 101 272 0 0,24-55-134 0 0,-3 15-164 0 0,2 3 37 0 0,17-48-542 0 0,9-19-4564 0 0,3-10-591 0 0</inkml:trace>
  <inkml:trace contextRef="#ctx1" brushRef="#br1" timeOffset="19944.37">3156 1202 11248 0 0,'1'-2'498'0'0,"5"-5"-327"0"0,-5 5-164 0 0,0 1 0 0 0,0-1 0 0 0,1 1 1 0 0,-1-1-1 0 0,1 1 0 0 0,-1-1 0 0 0,1 1 0 0 0,-1 0 0 0 0,1 0 0 0 0,-1 0 0 0 0,1 0 0 0 0,0 0 0 0 0,0 0 0 0 0,0 0-7 0 0,18-7 872 0 0,-16 6-606 0 0,0 0 1 0 0,-1 1 0 0 0,1-1-1 0 0,0 1 1 0 0,0 0 0 0 0,0 0-1 0 0,0 1 1 0 0,0-1 0 0 0,2 1-267 0 0,-6 0 15 0 0,7 0 431 0 0,0 0 0 0 0,1 0 0 0 0,-1 1 1 0 0,2 1-447 0 0,-7-2 54 0 0,0 1-1 0 0,0-1 1 0 0,0 1 0 0 0,0 0 0 0 0,0 0 0 0 0,0 0-1 0 0,0 0 1 0 0,0 0 0 0 0,0 0 0 0 0,0 1 0 0 0,-1-1 0 0 0,1 1-1 0 0,-1-1 1 0 0,1 1 0 0 0,-1-1 0 0 0,2 2-54 0 0,-1 1 15 0 0,1 0 0 0 0,-1 0 0 0 0,1 0 0 0 0,-1 0 0 0 0,0 1 0 0 0,-1-1 0 0 0,1 1 0 0 0,-1-1 0 0 0,0 1 0 0 0,0-1 0 0 0,0 1 0 0 0,-1 0 1 0 0,1-1-1 0 0,-1 1 0 0 0,0 0 0 0 0,-1-1 0 0 0,0 3-15 0 0,-19 48 10 0 0,12-37-34 0 0,1 0-1 0 0,-2-1 1 0 0,-7 9 24 0 0,-2 7-23 0 0,16-29 58 0 0,-1 0 0 0 0,1 0-1 0 0,1 0 1 0 0,-1 0 0 0 0,0 1-1 0 0,1-1 1 0 0,0 0 0 0 0,0 1-1 0 0,0 3-34 0 0,1-7 114 0 0,2 0 171 0 0,2-1-172 0 0,0 1-1 0 0,0-1 0 0 0,0 0 1 0 0,0 0-1 0 0,0 0 1 0 0,1 0-1 0 0,-1-1 0 0 0,-1 0 1 0 0,1 1-1 0 0,0-2 1 0 0,0 1-113 0 0,46-15 833 0 0,-50 16-830 0 0,47-16 904 0 0,1 3-907 0 0,-3 0-56 0 0,-4 4-1869 0 0,-20 6-5216 0 0</inkml:trace>
  <inkml:trace contextRef="#ctx1" brushRef="#br1" timeOffset="20917.08">5514 4024 9224 0 0,'0'0'416'0'0,"0"0"-135"0"0,0 0 446 0 0,2-1 222 0 0,-1 0-769 0 0,0 1 1 0 0,0-1-1 0 0,1 1 0 0 0,-1-1 1 0 0,0 1-1 0 0,0 0 0 0 0,1-1 0 0 0,-1 1 1 0 0,0 0-1 0 0,1 0 0 0 0,-1 0 1 0 0,0 0-1 0 0,0 0 0 0 0,1 0 1 0 0,-1 0-1 0 0,0 1 0 0 0,0-1 1 0 0,1 0-1 0 0,-1 1 0 0 0,0-1 1 0 0,0 1-1 0 0,0-1 0 0 0,1 1 0 0 0,-1 0 1 0 0,0-1-1 0 0,0 1 0 0 0,0 0 1 0 0,0 0-1 0 0,0 0 0 0 0,0 1-180 0 0,6 4 109 0 0,0 1 1 0 0,-1 0-1 0 0,0 1 0 0 0,0 1-109 0 0,3 3 475 0 0,14 23-5 0 0,-17-25-282 0 0,0 0-1 0 0,7 9-187 0 0,17 23 146 0 0,-18-23-131 0 0,-11-16-22 0 0,0-1 1 0 0,0 0 0 0 0,0 0-1 0 0,0 0 1 0 0,1 0-1 0 0,-1 0 1 0 0,1 0 0 0 0,-1 0-1 0 0,1 0 1 0 0,0-1 0 0 0,0 1-1 0 0,0-1 7 0 0,20 11-2068 0 0,-12-9 361 0 0</inkml:trace>
  <inkml:trace contextRef="#ctx1" brushRef="#br1" timeOffset="21303.71">5980 3888 3512 0 0,'0'0'951'0'0,"0"0"94"0"0,0 2 40 0 0,-1 10-159 0 0,-1 0 0 0 0,0 0 0 0 0,-1 0 0 0 0,0 0-1 0 0,-2 3-925 0 0,-5 25 1194 0 0,-14 38 123 0 0,-3 27-26 0 0,7-34-573 0 0,-20 76-82 0 0,32-118-768 0 0,-2-1 0 0 0,-1 0 0 0 0,-3 4 132 0 0,6-14-477 0 0,8-16-642 0 0,0-2-51 0 0</inkml:trace>
  <inkml:trace contextRef="#ctx1" brushRef="#br1" timeOffset="21663.27">6125 4301 3512 0 0,'2'-2'457'0'0,"-1"0"0"0"0,0 0 0 0 0,1 0 1 0 0,-1 0-1 0 0,1 1 0 0 0,-1-1 0 0 0,1 0 0 0 0,0 1 0 0 0,-1-1 0 0 0,1 1 1 0 0,0 0-1 0 0,0-1 0 0 0,0 1 0 0 0,1 0 0 0 0,-1 0 0 0 0,0 0 1 0 0,0 1-1 0 0,1-1-457 0 0,13-7 1531 0 0,-13 7-1299 0 0,-1 1 0 0 0,1-1 0 0 0,0 1 0 0 0,0-1 0 0 0,0 1 0 0 0,-1 0 0 0 0,1 0 1 0 0,0 0-1 0 0,0 0 0 0 0,0 1 0 0 0,1 0-232 0 0,-3-1 85 0 0,2 0 4 0 0,-1 1-1 0 0,0 0 1 0 0,0-1-1 0 0,0 1 1 0 0,1 0-1 0 0,-1 0 1 0 0,0 0-1 0 0,0 0 1 0 0,0 1 0 0 0,0-1-1 0 0,0 1 1 0 0,-1-1-1 0 0,1 1 1 0 0,0-1-1 0 0,-1 1 1 0 0,1 0-1 0 0,-1 0 1 0 0,0 0-1 0 0,1 0 1 0 0,-1 0-1 0 0,0 0 1 0 0,0 2-89 0 0,3 5 79 0 0,-1 0-1 0 0,-1 0 1 0 0,1 0-1 0 0,0 9-78 0 0,-2-11 65 0 0,0 4-64 0 0,-1-1 1 0 0,-1 0-1 0 0,1 0 1 0 0,-2 0-1 0 0,1 0 1 0 0,-1 0-1 0 0,-3 8-1 0 0,3-12 0 0 0,-1 0 0 0 0,0-1 0 0 0,0 1 0 0 0,0-1 0 0 0,-1 3 0 0 0,-11 18 0 0 0,7-15-2 0 0,7-10 7 0 0,0 0 0 0 0,0 0 0 0 0,0 0 0 0 0,1 0 0 0 0,-1 0 0 0 0,0 1 0 0 0,0-1 0 0 0,1 0 0 0 0,-1 0 1 0 0,1 0-1 0 0,-1 1 0 0 0,1-1 0 0 0,0 0 0 0 0,-1 0 0 0 0,1 1-5 0 0,0-1 24 0 0,0 0 0 0 0,0 1 0 0 0,0-1 0 0 0,1 0 0 0 0,-1 1 0 0 0,0-1 0 0 0,1 0 0 0 0,-1 0 0 0 0,1 1 0 0 0,-1-1 0 0 0,1 0 0 0 0,-1 0 0 0 0,1 0 0 0 0,0 0 0 0 0,-1 0 0 0 0,1 0 0 0 0,0 0 0 0 0,0 0 1 0 0,0 0-1 0 0,0 0 0 0 0,1 0-24 0 0,-1 0 61 0 0,1 1 8 0 0,0-1-1 0 0,1 0 0 0 0,-1 0 0 0 0,0 0 0 0 0,1 0 1 0 0,-1-1-1 0 0,1 1 0 0 0,0-1 0 0 0,-1 1 0 0 0,1-1 1 0 0,-1 0-1 0 0,1 0 0 0 0,-1 0 0 0 0,1 0 0 0 0,1-1-68 0 0,8 0 300 0 0,0-1 0 0 0,10-3-300 0 0,34-11 204 0 0,15-7-1281 0 0,-57 19-3699 0 0,-1 0-1613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7T21:30:13.556"/>
    </inkml:context>
    <inkml:brush xml:id="br0">
      <inkml:brushProperty name="width" value="0.1" units="cm"/>
      <inkml:brushProperty name="height" value="0.1" units="cm"/>
      <inkml:brushProperty name="color" value="#849398"/>
    </inkml:brush>
    <inkml:brush xml:id="br1">
      <inkml:brushProperty name="width" value="0.1" units="cm"/>
      <inkml:brushProperty name="height" value="0.1" units="cm"/>
      <inkml:brushProperty name="color" value="#0070C0"/>
    </inkml:brush>
  </inkml:definitions>
  <inkml:trace contextRef="#ctx0" brushRef="#br0">616 3523 5584 0 0,'0'0'250'0'0,"0"-1"-159"0"0,1 1 73 0 0,-1-1 0 0 0,0 1 0 0 0,0 0 0 0 0,1 0 0 0 0,-1-1 1 0 0,0 1-1 0 0,0 0 0 0 0,0 0 0 0 0,0-1 0 0 0,0 1 0 0 0,1 0 0 0 0,-1-1 0 0 0,0 1 0 0 0,0 0 0 0 0,0-1 0 0 0,0 1 0 0 0,0 0 0 0 0,0-1 0 0 0,0 1 0 0 0,0 0 0 0 0,0-1 1 0 0,0 1-1 0 0,0 0 0 0 0,0-1 0 0 0,0 1 0 0 0,-1 0 0 0 0,1-1 0 0 0,0 1 0 0 0,0 0 0 0 0,0-1 0 0 0,0 1 0 0 0,0 0 0 0 0,-1 0 0 0 0,1-1 0 0 0,0 1 0 0 0,0 0-164 0 0,-5 1 3347 0 0,3 0-4423 0 0,-8 11 1284 0 0,1-1 1 0 0,1 1-1 0 0,0 1 0 0 0,1-1 0 0 0,0 1 0 0 0,-3 11-208 0 0,-9 15 154 0 0,5-11 29 0 0,10-18-195 0 0,-1 0 1 0 0,0 0 0 0 0,-1 0 0 0 0,0-1-1 0 0,-1 0 1 0 0,1 0 0 0 0,-3 1 11 0 0,-7 6-97 0 0,-7 8 261 0 0,-2-2 0 0 0,-7 5-164 0 0,25-22 12 0 0,0 0 0 0 0,0 0 0 0 0,-1-1 0 0 0,1 0 0 0 0,-1 0 1 0 0,0-1-1 0 0,-1 0 0 0 0,1 0 0 0 0,0-1 0 0 0,-1 0 0 0 0,1-1 1 0 0,-1 0-1 0 0,0 0 0 0 0,1-1 0 0 0,-1 0 0 0 0,0 0 0 0 0,1-1 1 0 0,-1 0-1 0 0,0-1 0 0 0,1 0 0 0 0,0 0 0 0 0,-1-1 1 0 0,-4-2-13 0 0,10 4 0 0 0,0-1 0 0 0,0 0 0 0 0,1 1 0 0 0,-1-1 0 0 0,0 0 0 0 0,1 0 1 0 0,-1 0-1 0 0,1-1 0 0 0,0 1 0 0 0,0-1 0 0 0,0 1 0 0 0,0-1 0 0 0,0 0 1 0 0,1 1-1 0 0,-1-1 0 0 0,1 0 0 0 0,-1 0 0 0 0,1 0 0 0 0,0 0 0 0 0,0 0 1 0 0,0-2-1 0 0,0-1 11 0 0,0 0 1 0 0,1 1 0 0 0,0-1 0 0 0,-1 0 0 0 0,2 0 0 0 0,-1 0-1 0 0,1 0 1 0 0,0 1 0 0 0,0-1 0 0 0,0 0 0 0 0,2-2-12 0 0,0-2 29 0 0,1 0 0 0 0,1 0 0 0 0,0 1 0 0 0,0 0 0 0 0,0 0 0 0 0,1 0 0 0 0,4-4-29 0 0,-3 3-4 0 0,-6 8 10 0 0,-1 1 0 0 0,1 0 0 0 0,0 0 0 0 0,-1 0 0 0 0,1 0 1 0 0,0 0-1 0 0,0 0 0 0 0,0 0 0 0 0,0 0 0 0 0,0 0 0 0 0,0 1 0 0 0,0-1 0 0 0,0 0 0 0 0,0 1 0 0 0,0-1 0 0 0,0 0 0 0 0,1 1 0 0 0,-1-1 0 0 0,1 1-6 0 0,2-1 37 0 0,0 0-1 0 0,0 0 0 0 0,0 1 0 0 0,0-1 0 0 0,0 1 0 0 0,0 0 0 0 0,0 1 0 0 0,0-1 1 0 0,0 1-1 0 0,0-1 0 0 0,0 1 0 0 0,0 0 0 0 0,-1 0 0 0 0,3 2-36 0 0,7 3 81 0 0,1 0 1 0 0,-2 1-1 0 0,6 4-81 0 0,-7-4 49 0 0,0 0 0 0 0,0-1-1 0 0,9 3-48 0 0,7 5 85 0 0,-5-2 4 0 0,7 2 189 0 0,15 10-278 0 0,-14-7-172 0 0,11 3 172 0 0,38 14 152 0 0,-54-26-261 0 0,-23-7-1167 0 0,-2-1-4642 0 0</inkml:trace>
  <inkml:trace contextRef="#ctx0" brushRef="#br1" timeOffset="205541.62">2809 3753 456 0 0,'0'0'687'0'0,"0"0"61"0"0,0 0 26 0 0,0 0-26 0 0,0 0-145 0 0,0 0-68 0 0,0 0-14 0 0,0 0 51 0 0,0 0 217 0 0,0 0 91 0 0,0 0 16 0 0,0 0-51 0 0,1 2-503 0 0,0 0-1 0 0,-1 0 0 0 0,1 0 0 0 0,-1 0 0 0 0,1 0 0 0 0,-1 0 0 0 0,0 0 1 0 0,0 0-342 0 0,-1 0 137 0 0,1 0 7 0 0,-1-1 0 0 0,1 1 0 0 0,-1-1 0 0 0,0 1-1 0 0,0-1 1 0 0,0 1 0 0 0,0-1 0 0 0,0 0 0 0 0,0 1 0 0 0,0-1 0 0 0,-2 1-144 0 0,3-1 184 0 0,0-1-15 0 0,0 0-62 0 0,0 0-31 0 0,-1 0-52 0 0,1 0 1 0 0,0 1 0 0 0,0-1-1 0 0,-1 0 1 0 0,1 1-1 0 0,0-1 1 0 0,-1 0 0 0 0,1 0-1 0 0,0 1 1 0 0,-1-1 0 0 0,1 0-1 0 0,0 0 1 0 0,-1 1 0 0 0,1-1-1 0 0,0 0 1 0 0,-1 0 0 0 0,1 0-1 0 0,-1 0 1 0 0,1 0 0 0 0,0 0-1 0 0,-1 0 1 0 0,1 0-1 0 0,-1 1 1 0 0,1-1 0 0 0,0-1-1 0 0,-1 1 1 0 0,1 0 0 0 0,-1 0-1 0 0,1 0 1 0 0,0 0 0 0 0,-1 0-1 0 0,1 0 1 0 0,-1 0 0 0 0,1-1-1 0 0,0 1-24 0 0,0-2 53 0 0,0 0 1 0 0,1 0-1 0 0,-1 0 0 0 0,1 0 0 0 0,0 0 1 0 0,0 0-1 0 0,0 0 0 0 0,0 0 0 0 0,0 1 1 0 0,0-1-1 0 0,0 0 0 0 0,1 1 0 0 0,-1-1 1 0 0,0 0-1 0 0,1 1 0 0 0,0 0 0 0 0,-1-1 1 0 0,1 1-1 0 0,0 0 0 0 0,-1 0 0 0 0,2 0-53 0 0,1-2 50 0 0,1 0 0 0 0,0 1-1 0 0,0 0 1 0 0,0 0-1 0 0,0 0 1 0 0,0 0 0 0 0,5 0-50 0 0,-4 1 46 0 0,0 1 1 0 0,0 0 0 0 0,0 0-1 0 0,0 0 1 0 0,0 1 0 0 0,2 0-48 0 0,2 3 55 0 0,-8-3-48 0 0,1 1 0 0 0,0 0 0 0 0,-1 0 0 0 0,1 0 0 0 0,-1 0 0 0 0,1 1 0 0 0,-1-1 0 0 0,0 1 0 0 0,0 0-6 0 0,17 18 20 0 0,-18-19-19 0 0,1 0-1 0 0,-1 0 0 0 0,0 0 0 0 0,0 0 0 0 0,0 0 0 0 0,0 0 0 0 0,0 1 1 0 0,-1-1-1 0 0,1 0 0 0 0,-1 0 0 0 0,1 1 0 0 0,-1-1 0 0 0,0 1 0 0 0,1 3 16 0 0,-1 0-1 0 0,0 0 1 0 0,-1-1-1 0 0,0 6-15 0 0,1-9 4 0 0,0-1-1 0 0,0 0 1 0 0,-1 1-1 0 0,1-1 1 0 0,0 0-1 0 0,-1 1 1 0 0,1-1-1 0 0,-1 0 1 0 0,1 1-1 0 0,-1-1 1 0 0,1 0-1 0 0,-1 0 1 0 0,0 0-1 0 0,0 0 1 0 0,1 0-1 0 0,-1 0 1 0 0,0 0-1 0 0,-1 1-3 0 0,-1 1 1 0 0,0 2 4 0 0,2-4-4 0 0,1-1-1 0 0,0 1 0 0 0,-1 0 1 0 0,1-1-1 0 0,-1 0 1 0 0,1 1-1 0 0,0-1 1 0 0,-1 1-1 0 0,1-1 0 0 0,-1 1 1 0 0,1-1-1 0 0,-1 0 1 0 0,1 1-1 0 0,-1-1 1 0 0,0 0-1 0 0,1 0 0 0 0,-1 1 1 0 0,0-1-1 0 0,-8 4 51 0 0,3-1-21 0 0,0-1-1 0 0,0-1 0 0 0,0 1 1 0 0,0-1-1 0 0,0 0 0 0 0,0-1 1 0 0,0 1-1 0 0,-1-1 0 0 0,1 0 1 0 0,0-1-1 0 0,0 0 0 0 0,0 1 1 0 0,0-2-1 0 0,0 1 0 0 0,0-1 1 0 0,0 0-1 0 0,-1-1-29 0 0,6 2 54 0 0,-1-1 0 0 0,0 0 0 0 0,1 0 0 0 0,-1 0-1 0 0,1 0 1 0 0,-1 0 0 0 0,1 0 0 0 0,0 0 0 0 0,0 0 0 0 0,0-1 0 0 0,0-1-54 0 0,-1 1 44 0 0,2 2-35 0 0,1 0 0 0 0,-1 0 0 0 0,0 0 0 0 0,0 0 0 0 0,1 0 0 0 0,-1 0 0 0 0,0 0 0 0 0,1 0 0 0 0,-1 0-1 0 0,1 0 1 0 0,-1 0 0 0 0,1 0 0 0 0,0 0 0 0 0,-1 1 0 0 0,1-1 0 0 0,0 0-9 0 0,0-1 12 0 0,1 0-6 0 0,0-1 0 0 0,0 1 0 0 0,0-1 0 0 0,0 1-1 0 0,0 0 1 0 0,1 0 0 0 0,-1 0 0 0 0,1 0 0 0 0,-1 0 0 0 0,1 0 0 0 0,0 1 0 0 0,0-1-1 0 0,0 1 1 0 0,0 0 0 0 0,0 0 0 0 0,0 0 0 0 0,0 0 0 0 0,0 1 0 0 0,0-1-1 0 0,2 1-5 0 0,31-9 0 0 0,-29 9 0 0 0,-1-1 0 0 0,1 1 0 0 0,0 0 0 0 0,4 1 0 0 0,-1 3 0 0 0,3 3 0 0 0,2 2 0 0 0,-13-5 0 0 0,-1-1 0 0 0,3 3 0 0 0,-3-5 0 0 0,0 0 0 0 0,1 1 0 0 0,-1-1 0 0 0,-1 0 0 0 0,1 1 0 0 0,0-1 0 0 0,0 0 0 0 0,0 1 0 0 0,-1-1 0 0 0,1 1 0 0 0,-1-1 0 0 0,1 1 0 0 0,-1 0 0 0 0,0-1 0 0 0,1 1 0 0 0,-1 1 0 0 0,0 0 4 0 0,0 0-1 0 0,0 0 1 0 0,-1-1-1 0 0,1 1 0 0 0,-1 0 1 0 0,1 0-1 0 0,-1 0 0 0 0,0 0 1 0 0,0-1-1 0 0,0 1 0 0 0,-1 0 1 0 0,1-1-1 0 0,-1 1 0 0 0,1-1 1 0 0,-1 1-1 0 0,0-1 1 0 0,0 0-1 0 0,0 0 0 0 0,0 0 1 0 0,-1 1-4 0 0,2-2 7 0 0,-3 2 12 0 0,0 0-1 0 0,-1-1 1 0 0,1 1-1 0 0,0-1 1 0 0,-1 0-1 0 0,1-1 1 0 0,-1 1 0 0 0,0-1-1 0 0,0 0 1 0 0,1 0-1 0 0,-1 0 1 0 0,-1-1-19 0 0,-7 3 70 0 0,8-3-49 0 0,1 0-1 0 0,-1 0 0 0 0,1-1 0 0 0,-1 1 0 0 0,1-1 1 0 0,0 0-1 0 0,-1-1 0 0 0,1 1 0 0 0,0-1 0 0 0,0 0 0 0 0,0 0 1 0 0,-4-2-21 0 0,-8-3 173 0 0,15 6-146 0 0,-1 1-1 0 0,1-1 0 0 0,0 1 0 0 0,0-1 1 0 0,-1 0-1 0 0,1 0 0 0 0,0 1 0 0 0,0-1 0 0 0,0 0 1 0 0,0 0-1 0 0,0 0 0 0 0,0 0 0 0 0,0 0 0 0 0,0 0 1 0 0,0 0-1 0 0,0-1 0 0 0,0 1 0 0 0,1 0 1 0 0,-1-1-1 0 0,0 1 0 0 0,1 0 0 0 0,0-1 0 0 0,-1 1 1 0 0,1 0-1 0 0,-1-2-26 0 0,1 0 26 0 0,1 1-1 0 0,-1-1 1 0 0,0 0 0 0 0,1 1-1 0 0,-1-1 1 0 0,1 1 0 0 0,0-1-1 0 0,0 1 1 0 0,0-1 0 0 0,0 1-1 0 0,0-1 1 0 0,1 1 0 0 0,0-2-26 0 0,2-1 11 0 0,-1 1 0 0 0,1-1 1 0 0,-1 1-1 0 0,1 0 0 0 0,1 0 0 0 0,-1 0 1 0 0,0 0-1 0 0,1 1 0 0 0,0 0 1 0 0,0 0-1 0 0,0 0 0 0 0,0 0 0 0 0,3 0-11 0 0,15-3 3 0 0,-17 3-19 0 0,0 2 0 0 0,0-1 0 0 0,0 1 0 0 0,0 0 0 0 0,0 0 0 0 0,1 0 0 0 0,-1 1 0 0 0,0 0 0 0 0,5 1 16 0 0,1 3 57 0 0,-6 0-13 0 0,7 3-112 0 0,-12-5-22 0 0,5 18 138 0 0,-6-19-44 0 0,1 1 0 0 0,0-1 1 0 0,-1 0-1 0 0,0 1 0 0 0,1-1 1 0 0,-1 0-1 0 0,0 1 0 0 0,0-1 0 0 0,1 0 1 0 0,-1 1-1 0 0,0-1 0 0 0,0 1 1 0 0,-1-1-1 0 0,1 0 0 0 0,0 1 1 0 0,0-1-1 0 0,-1 0 0 0 0,1 1 1 0 0,-1-1-1 0 0,1 0 0 0 0,-1 0 0 0 0,1 1 1 0 0,-2 0-5 0 0,1 2-33 0 0,-2 0 30 0 0,1 0 0 0 0,-1 0 0 0 0,1 0-1 0 0,-1-1 1 0 0,0 1 0 0 0,0-1 0 0 0,-1 1-1 0 0,1-1 1 0 0,-1 0 0 0 0,0 0 0 0 0,0-1-1 0 0,1 1 1 0 0,-5 1 3 0 0,-1 1 25 0 0,-1-1 1 0 0,-1 1-1 0 0,1-1 0 0 0,-1-1 0 0 0,-4 1-25 0 0,10-3 0 0 0,0-1 0 0 0,1 1 0 0 0,-1-1 0 0 0,0 0 0 0 0,0 0 0 0 0,0-1 0 0 0,0 0 0 0 0,1 1 0 0 0,-1-2 0 0 0,-2 0 0 0 0,-5-3 38 0 0,10 2-15 0 0,0 0-4 0 0,-9-5-1 0 0,10 7-16 0 0,0 0 1 0 0,-1 1 0 0 0,1-1 0 0 0,0 0-1 0 0,0 0 1 0 0,0 0 0 0 0,0 0 0 0 0,0 0-1 0 0,0 0 1 0 0,0-1 0 0 0,0 1 0 0 0,0 0-1 0 0,0 0 1 0 0,0-1 0 0 0,1 1-1 0 0,-1 0 1 0 0,1-1 0 0 0,-1 1 0 0 0,1-2-3 0 0,-1 2 0 0 0,0-1 1 0 0,1 0-1 0 0,0 0 1 0 0,-1 1-1 0 0,1-1 1 0 0,0 0-1 0 0,0 0 1 0 0,0 0-1 0 0,0 1 1 0 0,0-1-1 0 0,0 0 1 0 0,1 0-1 0 0,-1 0 1 0 0,1 1-1 0 0,-1-1 1 0 0,1 0-1 0 0,0 1 1 0 0,-1-1-1 0 0,1 0 1 0 0,0 1-1 0 0,1-2 0 0 0,2-4 2 0 0,-3 5 3 0 0,1 0 0 0 0,-1 0 1 0 0,0 0-1 0 0,1 0 0 0 0,-1 0 0 0 0,1 0 0 0 0,0 1 1 0 0,0-1-1 0 0,-1 0 0 0 0,1 1 0 0 0,0-1 0 0 0,1 1-5 0 0,18-11 0 0 0,-13 7 0 0 0,1 0 0 0 0,-1 1 0 0 0,1 0 0 0 0,-1 0 0 0 0,1 1 0 0 0,1 0 0 0 0,-7 2 0 0 0,7 3 0 0 0,0 1 0 0 0,0 2 0 0 0,11 7 0 0 0,-17-11 11 0 0,4 3-60 0 0,5 16 15 0 0,-13-18 34 0 0,1 0 0 0 0,0 0 0 0 0,-1 0 0 0 0,1-1 0 0 0,-1 1 0 0 0,0 0 0 0 0,0 0 0 0 0,0 0 0 0 0,0 0 0 0 0,0 0 0 0 0,0 0 0 0 0,0 0 0 0 0,-1 0 0 0 0,1 0 0 0 0,0 0 0 0 0,-1 0 0 0 0,0 0 0 0 0,0-1 0 0 0,1 1 0 0 0,-1 0 0 0 0,0 0 0 0 0,0-1 0 0 0,-1 1 0 0 0,-1 2 0 0 0,0 0 0 0 0,0 0 0 0 0,0 0 0 0 0,-1-1 0 0 0,1 1 0 0 0,-1-1 0 0 0,0 0 0 0 0,-2 1 0 0 0,2-1 5 0 0,0-1 0 0 0,0 1-1 0 0,0-1 1 0 0,-1 0-1 0 0,1-1 1 0 0,0 1-1 0 0,-1-1 1 0 0,1 1 0 0 0,-1-1-1 0 0,0-1 1 0 0,1 1-1 0 0,-1-1 1 0 0,0 0 0 0 0,0 0-1 0 0,1 0 1 0 0,-3-1-5 0 0,0 0 23 0 0,-1 0 1 0 0,1-1 0 0 0,0 0-1 0 0,-7-2-23 0 0,14 4 0 0 0,-1-1 0 0 0,1 1 0 0 0,-1 0 1 0 0,0 0-1 0 0,1-1 0 0 0,-1 1 0 0 0,1 0 0 0 0,-1-1 0 0 0,1 1 0 0 0,-1 0 0 0 0,1-1 0 0 0,-1 1 0 0 0,1-1 0 0 0,-1 1 0 0 0,1-1 0 0 0,0 1 0 0 0,-1-1 0 0 0,1 1 0 0 0,0-1 0 0 0,-1 1 0 0 0,1-1 0 0 0,0 0 0 0 0,0 1 0 0 0,-1-1 0 0 0,1 0 0 0 0,0 1 0 0 0,0-1 0 0 0,0 1 0 0 0,0-1 0 0 0,0 0 0 0 0,-1-4 11 0 0,0 4-6 0 0,0-1-1 0 0,1 0 0 0 0,-1 1 0 0 0,0-1 1 0 0,1 0-1 0 0,-1 1 0 0 0,1-1 1 0 0,0 0-1 0 0,-1 0 0 0 0,1 1 0 0 0,0-1 1 0 0,0 0-1 0 0,0 0 0 0 0,0 1 1 0 0,1-1-1 0 0,-1 0 0 0 0,0 0 0 0 0,1 1 1 0 0,-1-1-1 0 0,1 0 0 0 0,0 1 0 0 0,-1-1 1 0 0,1 1-1 0 0,0-1 0 0 0,0 1 1 0 0,0-1-1 0 0,0 1 0 0 0,0-1 0 0 0,1 0-4 0 0,5-4 11 0 0,-1-1 0 0 0,1 1-1 0 0,1 1 1 0 0,-1-1 0 0 0,1 1-1 0 0,5-2-10 0 0,-10 5 9 0 0,0 1 0 0 0,0 0 0 0 0,0 0 0 0 0,0 0 0 0 0,0 0 0 0 0,0 1-1 0 0,1-1 1 0 0,-1 1 0 0 0,0-1 0 0 0,0 1 0 0 0,2 0-9 0 0,11 5-5967 0 0,-4 2-459 0 0</inkml:trace>
  <inkml:trace contextRef="#ctx0" brushRef="#br0" timeOffset="205542.62">1379 3769 2000 0 0,'0'0'1252'0'0,"0"0"151"0"0,0 0 62 0 0,0 0-129 0 0,2 1-572 0 0,0 1-538 0 0,1 0 0 0 0,-1 0 0 0 0,1 0 0 0 0,0-1 0 0 0,-1 1 0 0 0,1-1 0 0 0,0 0 0 0 0,0 0 1 0 0,0 0-1 0 0,0 0 0 0 0,0-1 0 0 0,0 1 0 0 0,1-1-226 0 0,45 3 2188 0 0,-21-2-1127 0 0,63 5 828 0 0,-82-5-1850 0 0,0 0 1 0 0,0 0-1 0 0,9-1-39 0 0,5 0-202 0 0,-13 0-1390 0 0,1 0-3693 0 0</inkml:trace>
  <inkml:trace contextRef="#ctx0" brushRef="#br0" timeOffset="205543.62">2905 5082 1504 0 0,'0'0'692'0'0,"0"0"83"0"0,0 0 31 0 0,0 0 60 0 0,0 0 212 0 0,0 0 90 0 0,0 0 16 0 0,0 0-75 0 0,0 0-341 0 0,0 0-154 0 0,0 0-34 0 0,0 0-12 0 0,0 0-35 0 0,0 0-18 0 0,0 0-3 0 0,0 0-3 0 0,0 0-12 0 0,0 0-7 0 0,0 0-2 0 0,0 0-28 0 0,0 0-118 0 0,0 2-48 0 0,0 1-226 0 0,0 1 136 0 0,0 1 0 0 0,0 0 0 0 0,0-1 0 0 0,1 1 0 0 0,0 0 0 0 0,0-1-1 0 0,1 3-203 0 0,-1-3 65 0 0,1 1-1 0 0,-1 0 1 0 0,-1 0-1 0 0,1-1 1 0 0,0 1-1 0 0,-1 4-64 0 0,3 20-11 0 0,-1-21 11 0 0,0 0 0 0 0,-1 0 0 0 0,-1 0 0 0 0,1 8 0 0 0,1 15 0 0 0,-1-26 0 0 0,0 1 0 0 0,0 1 0 0 0,-1-1 0 0 0,0 0 0 0 0,0 0 0 0 0,0 1 0 0 0,0-1 0 0 0,-2 2 0 0 0,2 9-23 0 0,-1-16-16 0 0,1 0 1 0 0,0-1-1 0 0,0 1 0 0 0,0-1 0 0 0,0 1 0 0 0,0 0 0 0 0,0-1 0 0 0,0 1 1 0 0,0-1-1 0 0,1 1 0 0 0,-1-1 0 0 0,0 1 0 0 0,0 0 0 0 0,0-1 0 0 0,1 1 1 0 0,-1-1-1 0 0,0 1 0 0 0,0-1 0 0 0,1 1 0 0 0,-1-1 0 0 0,1 1 0 0 0,-1-1 1 0 0,0 0-1 0 0,1 1 0 0 0,-1-1 39 0 0,0 0-462 0 0</inkml:trace>
  <inkml:trace contextRef="#ctx0" brushRef="#br0" timeOffset="205544.62">2877 6012 3512 0 0,'0'0'1471'0'0,"-5"7"1860"0"0,4-5-3123 0 0,0 0-1 0 0,0 0 1 0 0,1 0-1 0 0,-1-1 1 0 0,0 1-1 0 0,1 0 1 0 0,0 0-1 0 0,-1 0 1 0 0,1 0-1 0 0,0 0 1 0 0,0 0-1 0 0,0 1-207 0 0,-3 18 706 0 0,-16 34 1097 0 0,6-20-692 0 0,1 1 1 0 0,-1 15-1112 0 0,-9 18 950 0 0,0 5 139 0 0,21-65-1028 0 0,-2 3 1171 0 0,1-13-711 0 0,0-8-440 0 0,1-4-36 0 0,0 0 0 0 0,1 0 0 0 0,1-1 0 0 0,0 1 0 0 0,0 0 0 0 0,2 0 0 0 0,0-5-45 0 0,1-1 14 0 0,-1 1-1 0 0,-1-1 1 0 0,-1-5-14 0 0,1-3 20 0 0,1 1 0 0 0,1 0 1 0 0,3-12-21 0 0,-1 11 46 0 0,11-36 18 0 0,-14 52-63 0 0,1 1 1 0 0,0-1 0 0 0,1 1-1 0 0,0 0 1 0 0,0 0 0 0 0,3-3-2 0 0,7-13 0 0 0,-10 16-1 0 0,1 0-1 0 0,0 1 1 0 0,1 0-1 0 0,0 0 1 0 0,0 1-1 0 0,1-1 1 0 0,0 2-1 0 0,4-4 2 0 0,-7 7-20 0 0,0 1 0 0 0,1-1 0 0 0,-1 1 0 0 0,1 0 0 0 0,0 0 0 0 0,0 1 0 0 0,0-1 0 0 0,0 1 0 0 0,0 1 0 0 0,1-1 0 0 0,4 1 20 0 0,11 0-44 0 0,-19 1 42 0 0,0 0 0 0 0,0 0 0 0 0,1 0-1 0 0,-1 0 1 0 0,0 1 0 0 0,0-1 0 0 0,0 1 0 0 0,1 0 0 0 0,1 1 2 0 0,-4-2-1 0 0,11 4 1 0 0,-10-3 0 0 0,1 1 0 0 0,-1-1 0 0 0,0 0 0 0 0,0 0 0 0 0,1 1 0 0 0,-1 0 0 0 0,0-1 0 0 0,0 1 0 0 0,0 0 0 0 0,-1 0 0 0 0,1 0 0 0 0,0 0 0 0 0,2 4 0 0 0,-2-5 0 0 0,-1 1 0 0 0,1-1 0 0 0,-1 1 0 0 0,1 0 0 0 0,-1 0 0 0 0,0 0 0 0 0,0 0 0 0 0,0 0 0 0 0,0 0 0 0 0,0 0 0 0 0,0 0 0 0 0,0 0 0 0 0,-1 0 0 0 0,1 0 0 0 0,-1 1 0 0 0,0-1 0 0 0,0 0 0 0 0,1 1 0 0 0,-2 0 0 0 0,1-1 0 0 0,-1 1 0 0 0,0-1 0 0 0,0 0 0 0 0,0 1 0 0 0,0-1 0 0 0,0 0 0 0 0,0 0 0 0 0,0 0 0 0 0,-1 0 0 0 0,0 1 0 0 0,-17 12 0 0 0,17-12-5 0 0,-1-1-1 0 0,0 0 0 0 0,0 0 1 0 0,0 0-1 0 0,0-1 0 0 0,0 1 0 0 0,0-1 1 0 0,0 1-1 0 0,-3-1 6 0 0,-14 9-26 0 0,-16 11-286 0 0,-10 4 312 0 0,39-20-11 0 0,6-5 11 0 0,0 1-1 0 0,0 0 0 0 0,0 0 1 0 0,0-1-1 0 0,0 1 1 0 0,-1 0-1 0 0,1-1 0 0 0,0 1 1 0 0,0-1-1 0 0,-1 0 0 0 0,1 1 1 0 0,0-1-1 0 0,-1 0 1 0 0,1 0-1 0 0,0 0 0 0 0,-1 0 1 0 0,0 0 0 0 0,17 19-54 0 0,-12-17 54 0 0,-1 1 0 0 0,1 0 0 0 0,0-1 0 0 0,0 0 0 0 0,0 1 0 0 0,1-1 0 0 0,11 9 0 0 0,5 2-16 0 0,-16-11 6 0 0,-1 0 1 0 0,1 0 0 0 0,-1 0 0 0 0,1 0 0 0 0,-1 1-1 0 0,0-1 10 0 0,49 37-12 0 0,-40-30-41 0 0,-10-8 44 0 0,0 1 1 0 0,0-1-1 0 0,0 1 0 0 0,-1 0 1 0 0,1-1-1 0 0,0 1 0 0 0,-1 0 1 0 0,1 0-1 0 0,-1 0 0 0 0,1 2 9 0 0,11 15 64 0 0,-13-18-64 0 0,1 0 1 0 0,-1-1-1 0 0,1 1 0 0 0,-1 0 0 0 0,0-1 0 0 0,1 1 0 0 0,-1 0 0 0 0,0-1 0 0 0,1 1 0 0 0,-1 0 0 0 0,0 0 0 0 0,0-1 0 0 0,0 1 0 0 0,0 0 0 0 0,0 0 0 0 0,0 0 0 0 0,-3 3 6 0 0,2-4-2 0 0,0 3 3 0 0,-1 0-1 0 0,-1 0 1 0 0,1-1-1 0 0,0 1 1 0 0,-1 0-1 0 0,1-1 1 0 0,-1 0 0 0 0,0 0-1 0 0,1 0 1 0 0,-1 0-1 0 0,0 0 1 0 0,-1 0-1 0 0,1-1 1 0 0,-1 1-7 0 0,-6 1 9 0 0,0 0 0 0 0,0 0 0 0 0,-1-1 0 0 0,0-1-9 0 0,-14 4 0 0 0,-25 2 58 0 0,34-6-60 0 0,0 2 1 0 0,1 0-1 0 0,-7 2 2 0 0,11-1-42 0 0,9-3-181 0 0,2-1-81 0 0,0 0-1193 0 0,0 0-4716 0 0</inkml:trace>
  <inkml:trace contextRef="#ctx0" brushRef="#br1" timeOffset="205545.62">3818 3484 3008 0 0,'8'-3'220'0'0,"-7"2"916"0"0,3-7 3437 0 0,13-18-233 0 0,-17 25-3601 0 0,7-8 1155 0 0,-7 9-1838 0 0,0 0 0 0 0,0 0 0 0 0,0 0 0 0 0,0 0 0 0 0,0 0 0 0 0,0 0 0 0 0,1 0 0 0 0,-1 0 0 0 0,0 0 1 0 0,0 0-1 0 0,0 0 0 0 0,0 0 0 0 0,0 0 0 0 0,1 0 0 0 0,-1 0 0 0 0,0 0 0 0 0,0 0 0 0 0,0 0 0 0 0,0 1 0 0 0,0-1 0 0 0,0 0 0 0 0,0 0 0 0 0,1 0 0 0 0,-1 0 0 0 0,0 0 0 0 0,0 0 0 0 0,0 0 0 0 0,0 0 0 0 0,0 0 0 0 0,0 0 0 0 0,0 1 0 0 0,0-1 0 0 0,0 0 0 0 0,0 0 0 0 0,1 0 0 0 0,-1 0 0 0 0,0 0 0 0 0,0 0 0 0 0,0 1-56 0 0,4 20 3284 0 0,-1-5-3816 0 0,0-6 546 0 0,-1-1 1 0 0,-1 0-1 0 0,1 1 0 0 0,-2-1 0 0 0,1 1 0 0 0,-1 0-14 0 0,0 3-1 0 0,1 0-1 0 0,0 0 0 0 0,1 2 2 0 0,1 0 29 0 0,-1 0 0 0 0,-1 14-29 0 0,2 10 6 0 0,-2-24 15 0 0,-1 0-1 0 0,-1-1 1 0 0,0 7-21 0 0,-2 23 2 0 0,-1-12-1 0 0,2-22-5 0 0,1-1-1 0 0,-1 0 1 0 0,2 0-1 0 0,-1 5 5 0 0,1-12-81 0 0,0-2-205 0 0,0 0-867 0 0,0 0-374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5:51:49.919"/>
    </inkml:context>
    <inkml:brush xml:id="br0">
      <inkml:brushProperty name="width" value="0.05" units="cm"/>
      <inkml:brushProperty name="height" value="0.05" units="cm"/>
      <inkml:brushProperty name="color" value="#0070C0"/>
      <inkml:brushProperty name="fitToCurve" value="1"/>
    </inkml:brush>
    <inkml:brush xml:id="br1">
      <inkml:brushProperty name="width" value="0.05" units="cm"/>
      <inkml:brushProperty name="height" value="0.05" units="cm"/>
      <inkml:brushProperty name="color" value="#849398"/>
      <inkml:brushProperty name="fitToCurve" value="1"/>
    </inkml:brush>
  </inkml:definitions>
  <inkml:trace contextRef="#ctx0" brushRef="#br0">12049 963 5984 0 0,'7'-10'536'0'0,"-7"10"-432"0"0,-4-7-104 0 0,-3 5 0 0 0,7 2 1128 0 0,-4-8 208 0 0,1 1 40 0 0,-5 1 0 0 0,-4 6-520 0 0,6 0-112 0 0,6 0-16 0 0,-8 0-8 0 0,-7 4-192 0 0,8-2-40 0 0,0 5-8 0 0,-2-2-1 0 0,-6 4-175 0 0,4-2-40 0 0,11 3-8 0 0,-3-1 0 0 0,3 0-136 0 0,0 5-32 0 0,-8 0-8 0 0,5-1 0 0 0,10 1-80 0 0,-7-3 0 0 0,-4 0 0 0 0,4 0 64 0 0,8-4-64 0 0,-1-2 0 0 0,-7-5 0 0 0,4 7 0 0 0,-4-7-128 0 0,12 7 16 0 0,-2-3 0 0 0,-2-4 0 0 0,-8 0-112 0 0,11-11-32 0 0,12 1 0 0 0,-9-4 0 0 0,-6 4 0 0 0,3 1-7 0 0,0-4-1 0 0,3-4 0 0 0,2 0 152 0 0,-10 0 32 0 0,-6-1 8 0 0,9-3 0 0 0,5 4 72 0 0,-10-2 96 0 0,-4-4-16 0 0,0-1-8 0 0,4 2 144 0 0,0-5 24 0 0,-4 1 7 0 0,0 3 1 0 0,7-4-8 0 0,-3 6 0 0 0,-4 2 0 0 0,-4 3 0 0 0,-7 2-16 0 0,7 4-8 0 0,8 4 0 0 0,-4 0 0 0 0,-4 2-96 0 0,4 4-24 0 0,0 0 0 0 0,0 0 0 0 0,0 10-96 0 0,-4 6 0 0 0,-2 0 0 0 0,1 1 0 0 0,10 6 0 0 0,-10-2 0 0 0,-2 3 0 0 0,2-3 0 0 0,3 3 0 0 0,2 3 0 0 0,-4-8 0 0 0,0 5 0 0 0,0 0 0 0 0,4-3 0 0 0,4 3 0 0 0,0-3 0 0 0,-8-2-320 0 0,12 1-32 0 0,3-1 0 0 0,1-2-8 0 0,-10-8-1111 0 0,10 6-217 0 0,14-3-40 0 0,-12-9 618 0 0</inkml:trace>
  <inkml:trace contextRef="#ctx0" brushRef="#br0" timeOffset="1">10721 887 11200 0 0,'-8'-10'496'0'0,"8"10"104"0"0,0 0-480 0 0,0 0-120 0 0,0 0 0 0 0,0 0 0 0 0,0 0 392 0 0,0 0 56 0 0,0 0 16 0 0,0 0 0 0 0,0 0-208 0 0,0 7-32 0 0,0 3-16 0 0,0 0 0 0 0,0-1 48 0 0,0 1 0 0 0,0 3 8 0 0,-4 1 0 0 0,4-1-160 0 0,4 4-32 0 0,-4 0-8 0 0,0 0-1 0 0,8-1-63 0 0,-8-4 64 0 0,0-2-64 0 0,2 0 64 0 0,3 1-64 0 0,-2-2 0 0 0,-3-9 72 0 0,0 0-72 0 0,4 8 64 0 0,-4-8-64 0 0,0 6 64 0 0,0-6-64 0 0,0 0 96 0 0,0 0-24 0 0,0 0 0 0 0,0 0 0 0 0,0 0 16 0 0,0-6 0 0 0,-4-4 0 0 0,1-2 0 0 0,-2 0 16 0 0,3-2 8 0 0,-6 2 0 0 0,4-4 0 0 0,4-1-16 0 0,-4 0-8 0 0,0 0 0 0 0,1-2 0 0 0,0-2 8 0 0,-1 2 0 0 0,0-5 0 0 0,4 7 0 0 0,0-1-96 0 0,0-4 0 0 0,0 6 72 0 0,4-3-72 0 0,0 6 0 0 0,-1 0 0 0 0,4 3 0 0 0,1-1 0 0 0,0-2 0 0 0,-1 7 0 0 0,3 2 0 0 0,-1-1 0 0 0,2-3 0 0 0,-4 4 0 0 0,1-1 0 0 0,-1 1 0 0 0,4 4 0 0 0,-3 0 0 0 0,-8 0 0 0 0,6 4 0 0 0,3-2 0 0 0,-1 1-64 0 0,-8-3 64 0 0,2 7 0 0 0,2 3 0 0 0,0-4 0 0 0,-4 5 0 0 0,-4-1 0 0 0,4 0 0 0 0,-4 0-64 0 0,2 0 64 0 0,-2-1 0 0 0,-4 1-88 0 0,-1 0 88 0 0,7 0-104 0 0,-6-3 40 0 0,1 3 64 0 0,-1-4 0 0 0,1 2-72 0 0,0-2 72 0 0,3 0 0 0 0,-4 0-88 0 0,8-6 88 0 0,0 0-64 0 0,-3 4 64 0 0,3-4 0 0 0,-9 8 0 0 0,9-8 0 0 0,0 0 0 0 0,9 9-64 0 0,-9-2 64 0 0,7-1 0 0 0,-3 1-64 0 0,3-3 64 0 0,1 1-64 0 0,3 1 64 0 0,-4 2 0 0 0,3-2 0 0 0,3-3 0 0 0,-3 5 0 0 0,2-2 0 0 0,0 1 0 0 0,-2-1 0 0 0,1 1 0 0 0,1 3 0 0 0,-1-5 0 0 0,-1 7 0 0 0,2-7 0 0 0,-4 2 0 0 0,-2 0 0 0 0,3 0 0 0 0,-6 0 64 0 0,-3-1-64 0 0,4 4 0 0 0,-8 0 0 0 0,-4 0 0 0 0,-2-3 0 0 0,-2-4 112 0 0,4 3-16 0 0,-2-3 0 0 0,-6 4-96 0 0,2 0-64 0 0,2-1 64 0 0,-2 1-104 0 0,0 0 104 0 0,-3-4 0 0 0,7-3 0 0 0,-1 0 0 0 0,-4 0-248 0 0,4 0-24 0 0,0 0-8 0 0,2-3 0 0 0,6 3-1087 0 0,3 0-217 0 0</inkml:trace>
  <inkml:trace contextRef="#ctx0" brushRef="#br0" timeOffset="2">11711 954 10680 0 0,'-31'-3'472'0'0,"23"3"104"0"0,8 0-464 0 0,0 0-112 0 0,0 0 0 0 0,0 0 0 0 0,-11 3 432 0 0,11-3 64 0 0,0 0 16 0 0,-2 7 0 0 0,-10 3-160 0 0,7-4-24 0 0,14 1-8 0 0,-1-1 0 0 0,-12 2-32 0 0,0-3-16 0 0,0 2 0 0 0,8 0 0 0 0,11 3-136 0 0,-12-4-25 0 0,-6 2-7 0 0,3-2 0 0 0,6-1-104 0 0,-6-5 0 0 0,0 0 0 0 0,0 0 0 0 0,0 0 0 0 0,0 0 0 0 0,0 0 0 0 0,0 0 0 0 0,-6-2 0 0 0,6 2 0 0 0,0-8 0 0 0,-5-1 0 0 0,-9 0 0 0 0,9-1 0 0 0,18-4 0 0 0,-7 0 0 0 0,-6 5 0 0 0,5-4 0 0 0,1 0 0 0 0,7-1 0 0 0,4 5 96 0 0,-6-6-32 0 0,-11 11-64 0 0,12-7 96 0 0,-2 5 136 0 0,2-1 24 0 0,-12 7 8 0 0,0 0 0 0 0,0 0-160 0 0,0 0-32 0 0,0 0-8 0 0,0 0 0 0 0,0 0-64 0 0,4 9 0 0 0,4-1 0 0 0,-6 1-88 0 0,-8 0 88 0 0,6 1 0 0 0,6 5 0 0 0,2-6 0 0 0,-8 1 0 0 0,0 3-80 0 0,5-4 80 0 0,-2 5 0 0 0,8 0-400 0 0,-3-4-24 0 0,-8-3-8 0 0,7 3-4111 0 0,12 1-833 0 0</inkml:trace>
  <inkml:trace contextRef="#ctx0" brushRef="#br0" timeOffset="3">11028 964 3224 0 0,'0'0'288'0'0,"0"0"-288"0"0,0 0 0 0 0,0 0 0 0 0,0 0 1864 0 0,0 0 320 0 0,-2 0 64 0 0,-6 4 16 0 0,8-4-1336 0 0,-7 3-272 0 0,-2 7-48 0 0,6-5-16 0 0,-8-1-136 0 0,7 4-24 0 0,-4 2-8 0 0,5-1-1 0 0,3 1-71 0 0,-4 0-24 0 0,0 3 0 0 0,4-4 0 0 0,4 6-136 0 0,0-3-24 0 0,-4-12-8 0 0,11 7 0 0 0,0 4-96 0 0,1-2-64 0 0,-1-2 64 0 0,-1-2-64 0 0,-10-5 64 0 0,16 4-64 0 0,-2-4 64 0 0,5 4-64 0 0,-4-4 0 0 0,0 0 0 0 0,-1-4 0 0 0,2 0-64 0 0,-4-1 64 0 0,2-2 0 0 0,-3-2 0 0 0,-4-2-64 0 0,0-1 64 0 0,-3-6 0 0 0,1 5 0 0 0,-1 0 0 0 0,-4 0 0 0 0,0-1 64 0 0,-9 2-64 0 0,5-5 0 0 0,-6 0 0 0 0,2 0 0 0 0,1 7 0 0 0,-1-3 64 0 0,-2 3-64 0 0,-6 0 72 0 0,5 4-72 0 0,0 3 80 0 0,4-4-80 0 0,-5 4 0 0 0,1 3 0 0 0,0 0-88 0 0,-3 0-56 0 0,2 3-16 0 0,0 1 0 0 0,5 2 0 0 0,0 0-352 0 0,7-6-64 0 0,0 10-24 0 0,0 0-3911 0 0,0-4-777 0 0</inkml:trace>
  <inkml:trace contextRef="#ctx0" brushRef="#br0" timeOffset="4">11293 897 12896 0 0,'0'0'288'0'0,"0"0"56"0"0,0 0 8 0 0,0 0 8 0 0,0 0-288 0 0,0 0-72 0 0,0 0 0 0 0,0 0 0 0 0,0 0 424 0 0,0 0 72 0 0,-3 7 16 0 0,-6-3 0 0 0,8 1-273 0 0,-3 1-47 0 0,-5 2-16 0 0,6 1 0 0 0,-1 5-56 0 0,-1-1-16 0 0,5-2 0 0 0,-3 0 0 0 0,6 1-104 0 0,-3 5 64 0 0,5-5-64 0 0,-1 2 0 0 0,-1-2 0 0 0,6-2 0 0 0,-4-4 0 0 0,4 2 0 0 0,-2-2 0 0 0,1 2 0 0 0,-1-6 0 0 0,5 2-80 0 0,-6-1-8 0 0,7-3 0 0 0,-3-3 0 0 0,1 3 0 0 0,-3-4 88 0 0,1 2-80 0 0,1-6 80 0 0,-3 2-80 0 0,1-4 80 0 0,-5-4 0 0 0,4 4 0 0 0,-3 1 0 0 0,-4-8 0 0 0,0 3 0 0 0,8-3 0 0 0,-4 6 0 0 0,-4-3 0 0 0,0 4 0 0 0,0-4 0 0 0,0 5 64 0 0,2-1 64 0 0,-2 1 8 0 0,0 2 8 0 0,0 0 0 0 0,0 4 48 0 0,0 3 0 0 0,0 0 8 0 0,0 0 0 0 0,0 0-72 0 0,0 0-8 0 0,0 0-8 0 0,0 0 0 0 0,0 0-112 0 0,0 6 0 0 0,0 5 0 0 0,-2 0 0 0 0,-2 3 64 0 0,0-1-64 0 0,4 1 0 0 0,0 0 0 0 0,0-3 0 0 0,4 4 0 0 0,0-1 0 0 0,-2-2 0 0 0,3 2-96 0 0,-1-2-24 0 0,2-2 0 0 0,2-4 0 0 0,4 2-360 0 0,-5 1-64 0 0,-3-2-24 0 0</inkml:trace>
  <inkml:trace contextRef="#ctx0" brushRef="#br0" timeOffset="5">4175 2816 9672 0 0,'0'0'864'0'0,"0"0"-696"0"0,0 0-168 0 0,0 0 0 0 0,0 0 464 0 0,0 0 56 0 0,0 0 16 0 0,4 13 0 0 0,0-3 176 0 0,-4 1 40 0 0,-4 2 8 0 0,4 1 0 0 0,4-2-352 0 0,-4 2-73 0 0,0 3-15 0 0,0-1 0 0 0,0 0-16 0 0,4 0-8 0 0,-4-1 0 0 0,0-3 0 0 0,0 5-120 0 0,3-5-24 0 0,1 2-8 0 0,0 0 0 0 0,-4-5-64 0 0,0 5-16 0 0,3-5 0 0 0,1 1 0 0 0,0 1-64 0 0,-4-5-88 0 0,0-6 24 0 0,3 6 0 0 0,-3-6 264 0 0,0 0 56 0 0,0 0 16 0 0,0 0 0 0 0,0 0-272 0 0,0 0 0 0 0,0-6 0 0 0,-3-5 0 0 0,3-3 0 0 0,-4 6 96 0 0,0-9-24 0 0,1 1 0 0 0,-1-5-72 0 0,-3 2 0 0 0,-1-3 0 0 0,4-2 0 0 0,2-3 0 0 0,-3 0 0 0 0,1 2 0 0 0,1 1 64 0 0,3-3 0 0 0,0 5 0 0 0,0-2 0 0 0,3 0 0 0 0,1 8-64 0 0,1 4 64 0 0,-3 3-64 0 0,6-3 64 0 0,-4-1-64 0 0,3 3 0 0 0,4 4 0 0 0,0 0 0 0 0,-2 1 0 0 0,1 5-72 0 0,-2 0 72 0 0,3 0 0 0 0,-1-3-96 0 0,1 3 32 0 0,9-2 64 0 0,-5 2-104 0 0,-4 2-256 0 0,3 1-56 0 0,2 2 0 0 0,-5-3-4751 0 0,0 6-945 0 0</inkml:trace>
  <inkml:trace contextRef="#ctx0" brushRef="#br1" timeOffset="6">17240 2736 10592 0 0,'0'0'944'0'0,"0"-3"-752"0"0,0-2-192 0 0,5 1 0 0 0,2 1 536 0 0,-2-2 72 0 0,0 1 8 0 0,1-3 8 0 0,2 3-112 0 0,1 2-32 0 0,0-1 0 0 0,-1 2 0 0 0,-5 1-168 0 0,6 0-41 0 0,-9 0-7 0 0,8 0 0 0 0,-1 0-56 0 0,6 0-16 0 0,-7 1 0 0 0,2 2 0 0 0,1-3-96 0 0,0 6-32 0 0,-1-3 0 0 0,0 1 0 0 0,-8-4 32 0 0,0 0 0 0 0,0 0 0 0 0,9 8 0 0 0,-9-8 24 0 0,6 8 8 0 0,-6-8 0 0 0,4 7 0 0 0,5 3 72 0 0,-8 0 24 0 0,2 1 0 0 0,-3-4 0 0 0,0 6-104 0 0,0 2-24 0 0,0-2 0 0 0,0 2 0 0 0,0 4 0 0 0,0 0 0 0 0,-3-3 0 0 0,3 2 0 0 0,3 2-96 0 0,-3 0 88 0 0,0-1-88 0 0,3 3 80 0 0,-3-2 160 0 0,0 0 32 0 0,3 1 8 0 0,-2 3 0 0 0,-1-8-280 0 0,0 4 0 0 0,4 5 0 0 0,-1-4 0 0 0,-1-2 104 0 0,-2-2-32 0 0,7 0-8 0 0,-4 2 0 0 0,-2-2-64 0 0,3-2 64 0 0,-4 0-64 0 0,6 0 64 0 0,-3-2 0 0 0,-3 1 0 0 0,3-2 0 0 0,-1-2 0 0 0,-2 0-64 0 0,3-2 64 0 0,-3-3-64 0 0,4 3 64 0 0,-8-4 208 0 0,4-4 40 0 0,0 5 8 0 0,0-5 0 0 0,-3 5-208 0 0,1-3-40 0 0,-4 2-8 0 0,0-3 0 0 0,-2-1 32 0 0,1 4 0 0 0,-2-4 0 0 0,2 0 0 0 0,-1 0-96 0 0,-1-4 64 0 0,-2 4-64 0 0,-1 0 64 0 0,4-1-200 0 0,-1-3-48 0 0,-3 4-8 0 0,1-2 0 0 0,5 1-1488 0 0,-2-3-304 0 0</inkml:trace>
  <inkml:trace contextRef="#ctx0" brushRef="#br0" timeOffset="7">3462 2755 9272 0 0,'-12'-17'408'0'0,"12"17"88"0"0,-4-7-400 0 0,0 3-96 0 0,-2 2 0 0 0,-3-1 0 0 0,2-5 480 0 0,1 4 64 0 0,-6-3 24 0 0,0 7 0 0 0,-2 0-152 0 0,-1 4-32 0 0,0-1-8 0 0,0 4 0 0 0,-7-2-88 0 0,0 0-24 0 0,-1 2 0 0 0,0 2 0 0 0,2 5 32 0 0,2 0 8 0 0,-4-2 0 0 0,5 2 0 0 0,7 3-121 0 0,3-6-23 0 0,2 3-8 0 0,1 1 0 0 0,10-3-56 0 0,-3-1 0 0 0,6 1-8 0 0,0 2 0 0 0,2-5-88 0 0,5 1 0 0 0,4 0 0 0 0,4-3 0 0 0,-6 7 0 0 0,7-5 0 0 0,2 1 0 0 0,0 1 0 0 0,-4-2-72 0 0,0 1 72 0 0,-3-3 0 0 0,3 2 0 0 0,-4 1-96 0 0,-3 0 32 0 0,-4 1 64 0 0,1 1-104 0 0,-4 2 104 0 0,-4-2-72 0 0,-4-1 72 0 0,0 0-64 0 0,0-3 64 0 0,-8 2 0 0 0,0 2 0 0 0,0-7 0 0 0,-3 5 0 0 0,-4-4 0 0 0,1-2 64 0 0,-5-1-64 0 0,0 2 0 0 0,1-5 0 0 0,-1 0 0 0 0,1-5 0 0 0,-2 5 0 0 0,3-3-128 0 0,1 3 16 0 0,5-4 8 0 0,1-2-1023 0 0,1 0-209 0 0</inkml:trace>
  <inkml:trace contextRef="#ctx0" brushRef="#br0" timeOffset="8">3941 2746 2304 0 0,'0'0'96'0'0,"0"-4"32"0"0,-4-2-128 0 0,1 2 0 0 0,-1-3 0 0 0,-4 7 0 0 0,6-1 1880 0 0,-7 2 352 0 0,2-1 72 0 0,-4 7 8 0 0,-1 0-1336 0 0,2 0-272 0 0,-9 3-48 0 0,0-1-16 0 0,0 5-128 0 0,0 3-32 0 0,5-1-8 0 0,0 0 0 0 0,-2 5-57 0 0,2 6 1 0 0,6-7-8 0 0,-2 4 0 0 0,1-3-208 0 0,4 1-40 0 0,5 6 0 0 0,0-8-8 0 0,9-5-72 0 0,-4 3-16 0 0,-3-3 0 0 0,10 3 0 0 0,10-6-64 0 0,-4 2 0 0 0,2-3 72 0 0,1-5-72 0 0,6 0 0 0 0,-9-6 0 0 0,8 0 0 0 0,-3 0 0 0 0,3-6-160 0 0,-4 0-48 0 0,0-5-8 0 0,0 5-4679 0 0,-2-6-929 0 0</inkml:trace>
  <inkml:trace contextRef="#ctx0" brushRef="#br1" timeOffset="9">16522 2813 6912 0 0,'0'0'608'0'0,"0"0"-480"0"0,0 0-128 0 0,0 0 0 0 0,0 0 568 0 0,0 0 88 0 0,0 0 16 0 0,-2 3 8 0 0,-2 2-200 0 0,3 2-32 0 0,-3-2-16 0 0,-1-4 0 0 0,5-1-240 0 0,-4 6-56 0 0,4-6-8 0 0,-6 6 0 0 0,1-4-48 0 0,5-2-16 0 0,0 0 0 0 0,0 0 0 0 0,-2 0-64 0 0,2 0 0 0 0,0 0 0 0 0,0 0 0 0 0,0 0 0 0 0,0 0 64 0 0,0 0-64 0 0,0 0 64 0 0,0 0-64 0 0,0 0 0 0 0,-7-2 0 0 0,7 2 0 0 0,0 0 0 0 0,0 0 0 0 0,0-6 0 0 0,0 6 0 0 0,0-6 0 0 0,0 1 0 0 0,0 5 0 0 0,0 0 0 0 0,0 0 64 0 0,0-4 0 0 0,0-1 0 0 0,0 5 0 0 0,0 0 120 0 0,4-5 16 0 0,-4 5 8 0 0,0 0 0 0 0,0 0 0 0 0,0 0 0 0 0,3-6 0 0 0,3 2 0 0 0,0 4 168 0 0,2-4 32 0 0,-6 4 8 0 0,-2 0-1 0 0,9-4-55 0 0,-3 4-8 0 0,-1 4 0 0 0,4-4 0 0 0,-9 0-200 0 0,4 4-48 0 0,3 4-8 0 0,2-5 0 0 0,-6 6-96 0 0,2-1 88 0 0,-2-1-88 0 0,1 1 80 0 0,-3 5-80 0 0,-1-4 0 0 0,0 3 0 0 0,0 2 64 0 0,-1-3-168 0 0,-3-2-40 0 0,1 3-8 0 0,-2 0-4719 0 0,2-4-953 0 0</inkml:trace>
  <inkml:trace contextRef="#ctx0" brushRef="#br1" timeOffset="10">14511 2839 8288 0 0,'0'0'368'0'0,"4"-10"80"0"0,-4 9-360 0 0,0 1-88 0 0,0-7 0 0 0,0-1 0 0 0,0 8 672 0 0,0 0 128 0 0,0 0 16 0 0,0 0 8 0 0,0-5-392 0 0,0 5-80 0 0,-5-3-8 0 0,-1 0-8 0 0,1 2-96 0 0,-3 1-16 0 0,1 0-8 0 0,-2 0 0 0 0,1 0-40 0 0,1 0-8 0 0,-6 0 0 0 0,6 1 0 0 0,-6-1-16 0 0,5 3-8 0 0,-4 0 0 0 0,0 2 0 0 0,4-3-64 0 0,0 0-16 0 0,-1-2 0 0 0,1 4 0 0 0,2-3 16 0 0,1 3 0 0 0,1-2-1 0 0,3-1 1 0 0,-3 3 24 0 0,4-4 8 0 0,0 0 0 0 0,0 0 0 0 0,0 0 112 0 0,0 0 32 0 0,0 0 0 0 0,-4 6 0 0 0,4-6-256 0 0,0 3 0 0 0,0-3 0 0 0,4 9 0 0 0,0-1 96 0 0,-3-1-24 0 0,3 1-8 0 0,-4 4 0 0 0,2 1-64 0 0,-2 0 0 0 0,0 2 0 0 0,3-1 0 0 0,-3 5 0 0 0,0-2 0 0 0,0 3 0 0 0,0 4 0 0 0,-3-4 0 0 0,1 5 64 0 0,-2-2-64 0 0,3 2 64 0 0,-3-3-64 0 0,0 1 0 0 0,3 3 0 0 0,-3-7 0 0 0,4 5 0 0 0,-3-4 0 0 0,3 0 0 0 0,0-3 64 0 0,0 1-64 0 0,3-2 0 0 0,-3-3 0 0 0,0-1 0 0 0,0 1 88 0 0,4-3-24 0 0,-3-1-64 0 0,7-1 96 0 0,-7-2-32 0 0,3-1 0 0 0,1-3-64 0 0,1 1 96 0 0,-1-3-32 0 0,3 2 0 0 0,-1-2-64 0 0,1-2 96 0 0,1-1-96 0 0,-1 1-128 0 0,0-2 24 0 0,1 1 8 0 0,0-3-1144 0 0,0 0-223 0 0</inkml:trace>
  <inkml:trace contextRef="#ctx0" brushRef="#br0" timeOffset="11">7284 2847 7368 0 0,'-16'-17'656'0'0,"12"11"-528"0"0,8-2-128 0 0,0 3 0 0 0,-4 1 768 0 0,0 4 120 0 0,0 0 24 0 0,0 0 8 0 0,0 0-160 0 0,0 0-32 0 0,-14-6-8 0 0,2 6 0 0 0,-3 4-208 0 0,4-2-32 0 0,-1 5-16 0 0,1 3-1 0 0,-4 1-95 0 0,5 1-16 0 0,-5 5-8 0 0,0 3 0 0 0,4 3-200 0 0,-1 0-40 0 0,-2 0-8 0 0,2 1 0 0 0,9-1-96 0 0,-1 0 0 0 0,-3 4 0 0 0,7-4 0 0 0,0 1 64 0 0,0-5-64 0 0,2-1 0 0 0,3-1 0 0 0,2 0 0 0 0,0-1 64 0 0,5 0-64 0 0,0 2 0 0 0,-2-7 0 0 0,5 1 0 0 0,4-5 0 0 0,-5 0 0 0 0,5-7-176 0 0,0 0-32 0 0,0 0-8 0 0,2-3 0 0 0,-1-4-1103 0 0,-2 0-225 0 0,23-9-48 0 0,-19 1-8 0 0</inkml:trace>
  <inkml:trace contextRef="#ctx0" brushRef="#br0" timeOffset="12">9016 2821 13304 0 0,'-6'0'584'0'0,"6"0"128"0"0,0 0-568 0 0,0 0-144 0 0,0 0 0 0 0,0 0 0 0 0,0 0 264 0 0,2 8 24 0 0,-2 3 8 0 0,0 1 0 0 0,0 0-136 0 0,0 6-32 0 0,0-2-8 0 0,0 4 0 0 0,0-2-1 0 0,0-1 1 0 0,0 1 0 0 0,4 2 0 0 0,-4-2-120 0 0,2 2 0 0 0,2-1 64 0 0,-1-3-64 0 0,0 6 0 0 0,-1-6 0 0 0,1 3 0 0 0,1-2 0 0 0,-3 1-200 0 0,3-6-16 0 0,-4 2 1 0 0,3-1-4169 0 0,-1 2-832 0 0</inkml:trace>
  <inkml:trace contextRef="#ctx0" brushRef="#br0" timeOffset="13">7664 2872 11432 0 0,'-12'-2'504'0'0,"8"2"104"0"0,4 0-480 0 0,0 0-128 0 0,0 0 0 0 0,-4 0 0 0 0,1-5 376 0 0,3 5 48 0 0,0 0 16 0 0,0 0 0 0 0,0 0-56 0 0,11 7-16 0 0,3-5 0 0 0,6 2 0 0 0,-1-1-120 0 0,-5-3-24 0 0,7 0-9 0 0,10 0 1 0 0,6 4-64 0 0,-7-1-16 0 0,-11 0 0 0 0,-1 1 0 0 0,12-1-136 0 0,-7-3 0 0 0,-8 5 0 0 0,4-3 0 0 0,-5 1 0 0 0,1 3 0 0 0,4-2 0 0 0,-9 2 0 0 0,-10-6 64 0 0,0 0-64 0 0,15 7 0 0 0,-6 0 0 0 0,-9-7 64 0 0,0 0-64 0 0,6 6 0 0 0,-6-6 0 0 0,4 7 88 0 0,-4-2-88 0 0,-8 4 80 0 0,6 1-80 0 0,2-10 96 0 0,-13 5-32 0 0,0 7-64 0 0,1-7 96 0 0,12 1-16 0 0,-8 4-8 0 0,-10-3 0 0 0,4 4 0 0 0,-6-5-72 0 0,5 3 0 0 0,3-2 0 0 0,-6 3 64 0 0,-12-3-64 0 0,8 2-72 0 0,8 6 72 0 0,-2-6-104 0 0,-6-3-288 0 0,3 4-56 0 0,8 2-16 0 0,5-4-6279 0 0</inkml:trace>
  <inkml:trace contextRef="#ctx0" brushRef="#br0" timeOffset="14">10432 2907 11976 0 0,'-4'-12'528'0'0,"4"6"112"0"0,0 0-512 0 0,0 6-128 0 0,0-7 0 0 0,0 7 0 0 0,0 0 1160 0 0,0 0 208 0 0,0 0 39 0 0,0 0 1 0 0,0 0-840 0 0,0 0-176 0 0,0 0-32 0 0,4 7-8 0 0,-4 5-128 0 0,2 0-24 0 0,1 3-8 0 0,0 0 0 0 0,-2 0 32 0 0,3 0 8 0 0,-1 2 0 0 0,1 2 0 0 0,1-3-232 0 0,0 3-64 0 0,-1-4-8 0 0,1 2 0 0 0,4 2 72 0 0,-3-5 72 0 0,-1 2-8 0 0,1-4-64 0 0,-2 1-496 0 0,3 0-152 0 0,-1-4-32 0 0,-1 2-4775 0 0,-5-1-953 0 0</inkml:trace>
  <inkml:trace contextRef="#ctx0" brushRef="#br1" timeOffset="15">14700 2886 11312 0 0,'0'0'248'0'0,"0"0"48"0"0,0 0 16 0 0,0 0 8 0 0,0 0-256 0 0,0 0-64 0 0,0 0 0 0 0,0 0 0 0 0,5 2 352 0 0,-1 6 64 0 0,-1-1 0 0 0,-3 4 8 0 0,0 2-208 0 0,-3 1-48 0 0,3 2-8 0 0,-4-1 0 0 0,4 2-160 0 0,0 2 0 0 0,-2-1 0 0 0,-1 2 64 0 0,3-3 144 0 0,0 2 32 0 0,0 1 8 0 0,-2-2 0 0 0,2 2-248 0 0,-3-5 0 0 0,0 0 0 0 0,3-1 0 0 0,-3-1 0 0 0,3-2 0 0 0,-4-2 0 0 0,4 3 0 0 0,-2 0 0 0 0,-1-5 0 0 0,1-3 0 0 0,2-4 0 0 0,0 0 0 0 0,0 0 0 0 0,0 0 0 0 0,0 0 0 0 0,0 0 128 0 0,0 0-16 0 0,0 0-8 0 0,-3-1 0 0 0,0-5 47 0 0,3-2 9 0 0,6 3 0 0 0,-4-2 0 0 0,1 3 72 0 0,-1-4 24 0 0,2-1 0 0 0,2 6 0 0 0,-3-7-256 0 0,-3 10 0 0 0,0 0 0 0 0,0 0 0 0 0,7 0 72 0 0,2-2-8 0 0,-2 4 0 0 0,1-2 0 0 0,-3 6-64 0 0,2-1 0 0 0,-3 1 0 0 0,5 2 0 0 0,-3-3 0 0 0,0 2 0 0 0,2 1 0 0 0,-3-3 0 0 0,2 2 0 0 0,-1 3 0 0 0,1-2-96 0 0,3 1 96 0 0,-5-1-320 0 0,1-3-8 0 0,0 2 0 0 0,-1 0-4287 0 0,1-3-857 0 0</inkml:trace>
  <inkml:trace contextRef="#ctx0" brushRef="#br1" timeOffset="16">16813 2923 10592 0 0,'-3'-7'944'0'0,"-2"5"-752"0"0,2-4-192 0 0,-1 5 0 0 0,0 1 624 0 0,-3 1 88 0 0,2-1 24 0 0,-1 3 0 0 0,0 0-208 0 0,0-1-40 0 0,0 5-8 0 0,1 2-1 0 0,-4-1-223 0 0,1 6-40 0 0,1-1-16 0 0,3-1 0 0 0,-5 3 32 0 0,3 4 8 0 0,5-3 0 0 0,-3 3 0 0 0,1-1-40 0 0,0-1-8 0 0,3 2 0 0 0,3 0 0 0 0,0 1-192 0 0,1-2 0 0 0,1-2-96 0 0,3 0 96 0 0,-1-3 0 0 0,0-1 96 0 0,6 0 0 0 0,-6-4 0 0 0,5-3-96 0 0,-2-1 0 0 0,6-4-80 0 0,-5-4 80 0 0,2 4-72 0 0,-1-9 72 0 0,0 2-64 0 0,-1-1 64 0 0,0-5 0 0 0,-2 4 88 0 0,0-8-8 0 0,-1 6 0 0 0,-2-5-80 0 0,0 0-136 0 0,-6 2 32 0 0,0-5 8 0 0,1 3 96 0 0,-2-4 128 0 0,-3 2-24 0 0,-1-2-8 0 0,-1 1-24 0 0,1 2-8 0 0,-4 2 0 0 0,3 0 0 0 0,-3 0-160 0 0,0 3-40 0 0,-2 0-8 0 0,3 5 0 0 0,-4-2 144 0 0,0 3 0 0 0,4 3 0 0 0,4 1 72 0 0,-5 2-376 0 0,2 0-80 0 0,7 0-8 0 0,0 0-4479 0 0,0 0-897 0 0</inkml:trace>
  <inkml:trace contextRef="#ctx0" brushRef="#br1" timeOffset="17">14894 2928 8752 0 0,'0'0'776'0'0,"0"0"-616"0"0,0 0-160 0 0,0 0 0 0 0,0-1 336 0 0,0 1 40 0 0,0 0 8 0 0,-5 5 0 0 0,-4-2-112 0 0,2 6-16 0 0,1-1-8 0 0,-3 2 0 0 0,-3 2-72 0 0,0 2-16 0 0,-2 0 0 0 0,0 0 0 0 0,3 3 80 0 0,-4 0 16 0 0,2 1 0 0 0,-5 0 0 0 0,7-2-256 0 0,2 3 0 0 0,1-4 0 0 0,2 0-3664 0 0,-4 1-784 0 0</inkml:trace>
  <inkml:trace contextRef="#ctx0" brushRef="#br1" timeOffset="18">17018 2952 12528 0 0,'0'0'552'0'0,"0"0"120"0"0,0 0-544 0 0,8-4-128 0 0,-2 3 0 0 0,2-6 0 0 0,-1 7 0 0 0,-7 0 80 0 0,5-5-80 0 0,-5 5 64 0 0,8 0 320 0 0,-8 0 56 0 0,9-3 8 0 0,-2 3 8 0 0,-7 0-48 0 0,7 3-17 0 0,-7-3 1 0 0,7 0 0 0 0,-7 0-208 0 0,5 5-48 0 0,1 3-8 0 0,-4-2 0 0 0,1 2-128 0 0,1-1 0 0 0,-4 3 0 0 0,-4-1 0 0 0,1-3 0 0 0,1 2-152 0 0,-2-1 32 0 0,-1 0 8 0 0,0 3-168 0 0,-4-3-32 0 0,3-1-8 0 0,-3 1 1 0 0,2 0-41 0 0,0 0-16 0 0,2-1 0 0 0,-1 2 0 0 0,0-4 192 0 0,4 1 40 0 0,-2 0 8 0 0,4-5 0 0 0,0 2 136 0 0,0-2 0 0 0,0 8-64 0 0,4-4 64 0 0,-4-4 0 0 0,6 5 0 0 0,2-4 88 0 0,-3 1-88 0 0,2 4 176 0 0,0 0-16 0 0,2-5-8 0 0,-1 3 0 0 0,2-3-16 0 0,-5 6 0 0 0,3-6 0 0 0,0 4 0 0 0,-2 1 32 0 0,0-4 8 0 0,1 4 0 0 0,-1-2 0 0 0,-2 1 0 0 0,0 2-1 0 0,-3-1 1 0 0,3 1 0 0 0,-4-7-72 0 0,0 7-8 0 0,-4-1-8 0 0,3 1 0 0 0,-3 2 16 0 0,0-5 8 0 0,-2 1 0 0 0,-3 2 0 0 0,-2 0 0 0 0,2-2 0 0 0,-2-5 0 0 0,-1 7 0 0 0,1-7-112 0 0,0 2 72 0 0,-5 0-72 0 0,6-2 64 0 0,-2 0-64 0 0,0 0-72 0 0,2-2 72 0 0,1 0-7295 0 0</inkml:trace>
  <inkml:trace contextRef="#ctx0" brushRef="#br0" timeOffset="19">4235 2945 12784 0 0,'0'0'568'0'0,"0"0"112"0"0,0 0-544 0 0,12 2-136 0 0,-6-2 0 0 0,2 0 0 0 0,-1 0 200 0 0,4 0 16 0 0,5 0 0 0 0,-2-2 0 0 0,8-1 0 0 0,0 3 0 0 0,5-4 0 0 0,-6 4 0 0 0,3-3-280 0 0,-2 3-64 0 0,0 0 0 0 0</inkml:trace>
  <inkml:trace contextRef="#ctx0" brushRef="#br1" timeOffset="20">13065 2962 9760 0 0,'0'0'216'0'0,"0"0"40"0"0,-11 2 16 0 0,5 1 0 0 0,6-3-272 0 0,0 0 0 0 0,-9 3 0 0 0,9-3 0 0 0,0 0 672 0 0,0 0 72 0 0,0 0 24 0 0,0 0 0 0 0,13 1-160 0 0,-8 3-24 0 0,-5-4-8 0 0,8 3 0 0 0,9-3-217 0 0,-3 0-39 0 0,-4 0-16 0 0,0 0 0 0 0,2 0-112 0 0,4 0-16 0 0,-2 0-8 0 0,-2 0 0 0 0,-3 0-56 0 0,3 0-16 0 0,-7 0 0 0 0,8 0 0 0 0,-5 0-96 0 0,5 3 88 0 0,-6-3-88 0 0,-2 4 80 0 0,3 0-80 0 0,-1-2 64 0 0,-6 3-64 0 0,-1-5 64 0 0,0 8-64 0 0,0-3 80 0 0,0 3-80 0 0,0 1 80 0 0,-4 1-16 0 0,4 2-64 0 0,0-3 96 0 0,-4 3-32 0 0,-2 1 0 0 0,4-1 0 0 0,-3 2 0 0 0,1-1 0 0 0,-4 3 32 0 0,7-2 0 0 0,-6 2 0 0 0,5-3 0 0 0,-4 4-8 0 0,3-4 0 0 0,3 3 0 0 0,0-3 0 0 0,-3 0-88 0 0,3-1 64 0 0,-3-2-64 0 0,3 0 64 0 0,3-1-64 0 0,-3-4 0 0 0,-3 3 0 0 0,3-8 0 0 0,6 5 0 0 0,-6-5-88 0 0,-3 5 8 0 0,3-5 0 0 0,0 0-304 0 0,0 0-56 0 0,0 0-8 0 0,0 0-8 0 0,0 0-1080 0 0,3-5-207 0 0</inkml:trace>
  <inkml:trace contextRef="#ctx0" brushRef="#br1" timeOffset="21">15011 2967 1376 0 0,'0'0'64'0'0,"0"0"8"0"0,0 0-72 0 0,0 0 0 0 0,0 0 0 0 0,0 0 0 0 0,0 0 1784 0 0,0 0 336 0 0,0 0 72 0 0,0 0-3928 0 0,0 0-792 0 0</inkml:trace>
  <inkml:trace contextRef="#ctx0" brushRef="#br1" timeOffset="22">15214 2974 10592 0 0,'0'0'944'0'0,"0"0"-752"0"0,0 0-192 0 0,0 0 0 0 0,0 5 248 0 0,0 5 8 0 0,-3-3 8 0 0,3 6 0 0 0,0-2 416 0 0,-4 2 88 0 0,2-4 8 0 0,-2 7 8 0 0,2 1-376 0 0,-1-2-81 0 0,0 3-7 0 0,1 1-8 0 0,2-2-64 0 0,-3 1-16 0 0,3-3 0 0 0,0-1 0 0 0,3-1-136 0 0,-3-2-24 0 0,2 2-8 0 0,4-1 0 0 0,0-2-64 0 0,0 0 0 0 0,-1-5 0 0 0,5 2 0 0 0,-6-2 0 0 0,2 0 0 0 0,-1-5 0 0 0,4 3 0 0 0,0-6-376 0 0,0 3-88 0 0,-3-5-16 0 0,1-2-6399 0 0</inkml:trace>
  <inkml:trace contextRef="#ctx0" brushRef="#br1" timeOffset="23">12386 3020 13104 0 0,'0'0'288'0'0,"0"0"56"0"0,-4-8 8 0 0,4 3 24 0 0,0 5-304 0 0,4-5-72 0 0,-3-1 0 0 0,3 1 0 0 0,1 3 488 0 0,-1-2 88 0 0,3 0 8 0 0,1 1 7 0 0,-6 3-207 0 0,7-3-32 0 0,7 3-16 0 0,-8 3 0 0 0,-8-3-192 0 0,9 3-40 0 0,9 1-8 0 0,-3 2 0 0 0,-3-1-32 0 0,1 1-64 0 0,-4 1 88 0 0,5 1-88 0 0,1 1 64 0 0,-7-1-64 0 0,-4 2 0 0 0,-2 1 0 0 0,8 2 0 0 0,-10 1 0 0 0,-7-4 0 0 0,2 2 0 0 0,1 5-72 0 0,1-1 72 0 0,-6 2-64 0 0,0 2 64 0 0,-6-8-96 0 0,5 1 32 0 0,-3 2 0 0 0,-2 1 0 0 0,-4-3 64 0 0,3-1 88 0 0,7-3-24 0 0,-3 3 0 0 0,0-1-64 0 0,3-1 0 0 0,4-2 0 0 0,-2-3 0 0 0,7 4 0 0 0,0-6 0 0 0,0 7 0 0 0,0-10 0 0 0,8 2 0 0 0,1 0 96 0 0,0-2-96 0 0,0 0 96 0 0,10-2-96 0 0,-5 0 0 0 0,5-4-96 0 0,-8 1 96 0 0,-1-1-328 0 0,0 1-8 0 0,9-3 0 0 0,-5 3 0 0 0,-5-3-1023 0 0,6 0-209 0 0,6-2-32 0 0,0 2-16 0 0</inkml:trace>
  <inkml:trace contextRef="#ctx0" brushRef="#br1" timeOffset="24">11909 3015 7832 0 0,'0'0'696'0'0,"0"0"-560"0"0,0 0-136 0 0,0 0 0 0 0,0 0 672 0 0,0 0 96 0 0,0 0 32 0 0,-6 2 0 0 0,1 4-304 0 0,-5-1-56 0 0,5 1-16 0 0,-5 1 0 0 0,1 1-8 0 0,1 0 0 0 0,1 3 0 0 0,-2 3 0 0 0,4-2-96 0 0,-1 2-16 0 0,6 2-8 0 0,-7-2 0 0 0,5 3-105 0 0,-2-1-31 0 0,-1 0 0 0 0,5-1 0 0 0,0-2-56 0 0,0 1-8 0 0,4-4-8 0 0,-3 0 0 0 0,5 2-88 0 0,1 1 64 0 0,-1-5-64 0 0,-1 0 64 0 0,3 0 32 0 0,-3-3 8 0 0,4 0 0 0 0,-3-2 0 0 0,-1-3-104 0 0,5 0-128 0 0,-1-3 24 0 0,2 1 8 0 0,-2-6 96 0 0,3 3 104 0 0,0-3-16 0 0,-3-3-8 0 0,0-2-80 0 0,-1 0 0 0 0,-4 0 72 0 0,-2-7-72 0 0,5 2 224 0 0,-7 1 0 0 0,3-3 8 0 0,-6 2 0 0 0,3 0 80 0 0,-4-2 8 0 0,1 5 8 0 0,-4-4 0 0 0,-3 6-200 0 0,4 0-32 0 0,1 5-16 0 0,-4-2 0 0 0,-3 1-16 0 0,2 1 0 0 0,2 3 0 0 0,-1 3 0 0 0,-4-1-64 0 0,4 3 0 0 0,-2 0 0 0 0,5 5 0 0 0,1-5-120 0 0,1 8-40 0 0,-2-3 0 0 0,3 4-8 0 0,3-5-832 0 0,3 6-168 0 0,-1-2-32 0 0,2 1-5655 0 0</inkml:trace>
  <inkml:trace contextRef="#ctx0" brushRef="#br1" timeOffset="25">12763 3112 13104 0 0,'-2'-3'288'0'0,"2"3"56"0"0,0 0 8 0 0,-6-2 24 0 0,0-1-304 0 0,-1 0-72 0 0,7 3 0 0 0,0 0 0 0 0,-9 3 504 0 0,4-3 80 0 0,-1 3 24 0 0,6-3-1 0 0,0 0-159 0 0,-6 5-24 0 0,0 3-8 0 0,4 0 0 0 0,2 2-256 0 0,0 2-64 0 0,-6-5 0 0 0,3 7-8 0 0,6-5 136 0 0,-2 6 32 0 0,-1 0 8 0 0,0-2 0 0 0,0-1-264 0 0,5 1 0 0 0,-3-4 0 0 0,1 6 0 0 0,3-10 0 0 0,-1 5 0 0 0,4-3 0 0 0,4 1 0 0 0,-8-3 0 0 0,7 1 0 0 0,0-4 0 0 0,4-2 0 0 0,-6 0 0 0 0,1-5 0 0 0,-3 0 0 0 0,6 1 0 0 0,2-3 0 0 0,-5 0 0 0 0,-4-3 0 0 0,0-3 0 0 0,3 1 0 0 0,-3-1 0 0 0,-2-1 0 0 0,-5 2 0 0 0,-3-6 0 0 0,3 2 0 0 0,7-1 0 0 0,-7 1 0 0 0,-9 2 0 0 0,2-1 0 0 0,7 2 0 0 0,-2 0 0 0 0,-8 3 0 0 0,5-2 0 0 0,-2 5 0 0 0,1 2 0 0 0,4-4 0 0 0,-8 4 0 0 0,0 1 0 0 0,-1 0 0 0 0,6 4-200 0 0,0 0-96 0 0,-6 0-24 0 0,2 4 0 0 0,2 0-176 0 0,4 1-40 0 0,-4 4-8 0 0,2-1-4135 0 0,-2 0-833 0 0</inkml:trace>
  <inkml:trace contextRef="#ctx0" brushRef="#br1" timeOffset="26">15944 3082 9216 0 0,'0'0'408'0'0,"0"0"80"0"0,0 0-392 0 0,0 0-96 0 0,0 0 0 0 0,0 0 0 0 0,0 0 880 0 0,0 0 152 0 0,0 0 32 0 0,0 0 8 0 0,0 0-400 0 0,0 7-88 0 0,-2 0-8 0 0,2 0-9 0 0,2 4-151 0 0,-2-3-24 0 0,3 5-8 0 0,-3-4 0 0 0,4 3-96 0 0,-1-1-32 0 0,-1 1 0 0 0,1-2 0 0 0,0 2-64 0 0,4-4-8 0 0,-6 4-8 0 0,3-4 0 0 0,-3 0-176 0 0,3 0-120 0 0,2-1 24 0 0,-3-1 0 0 0,2-1 96 0 0,1-2 128 0 0,-1-1-24 0 0,-5-2-8 0 0,0 0-96 0 0,0 0 88 0 0,7-2-88 0 0,-2-3 80 0 0,0 2-80 0 0,-2-3 0 0 0,1-1 0 0 0,-1-1 64 0 0,-2-1-64 0 0,3 2 80 0 0,-1-5-80 0 0,0 4 80 0 0,-1-5-80 0 0,-2 0 0 0 0,0-3 0 0 0,0 4 0 0 0,0 0-88 0 0,0-1-8 0 0,0-1 0 0 0,-2 4 0 0 0,2-2-1152 0 0,0 4-240 0 0,2-14-47 0 0,-7 12-1 0 0</inkml:trace>
  <inkml:trace contextRef="#ctx0" brushRef="#br0" timeOffset="27">7096 3079 9360 0 0,'-7'0'416'0'0,"7"0"80"0"0,0 0-400 0 0,0 0-96 0 0,0 0 0 0 0,0 0 0 0 0,0 0 176 0 0,0 0 16 0 0,16 0 0 0 0,-2 0 0 0 0,-2 0-88 0 0,2-2-8 0 0,9-1-8 0 0,-2-1 0 0 0,-2-3 0 0 0,7 7 0 0 0,-3-5 0 0 0,0 0-4792 0 0</inkml:trace>
  <inkml:trace contextRef="#ctx0" brushRef="#br1" timeOffset="28">15644 3127 1840 0 0,'0'0'80'0'0,"0"0"16"0"0,0 0-96 0 0,0 0 0 0 0,0 0 0 0 0,0 0 0 0 0,0 0 1984 0 0,0 0 384 0 0,0 0 64 0 0,0 0 24 0 0,0 0-1520 0 0,0 0-296 0 0,0 0-64 0 0,3 3-16 0 0,3-3-80 0 0,1 0-8 0 0,-3-3-8 0 0,2 3 0 0 0,4 0-320 0 0,-6 0-64 0 0,5-1-16 0 0,-3 1 0 0 0,2-4-64 0 0,0 4 64 0 0,-2-2-64 0 0,3 1 64 0 0,-3-3-64 0 0,-1-2 0 0 0,1 4 72 0 0,-6 2-72 0 0,6-6 63 0 0,-3 1-63 0 0,2 4 64 0 0,-2-5-64 0 0,0 2 64 0 0,-3-4-64 0 0,0 3 64 0 0,0 5-64 0 0,0-5 64 0 0,-3 0-64 0 0,0 2 80 0 0,3 3-80 0 0,-5-2 80 0 0,-2-1-80 0 0,2 3 80 0 0,0 0-80 0 0,-4 0 176 0 0,-2 3-16 0 0,2-1 0 0 0,-1 4 0 0 0,3-2 0 0 0,-2 4-8 0 0,-2 0 0 0 0,2 0 0 0 0,5 0-48 0 0,-3 4-8 0 0,1 1 0 0 0,3 0 0 0 0,1-2-24 0 0,0 2-8 0 0,2-2 0 0 0,2-2 0 0 0,0 2-64 0 0,4-2 0 0 0,0 0 0 0 0,2-1 0 0 0,1-1 0 0 0,0-3 0 0 0,2 1 64 0 0,0-2-64 0 0,0 2 0 0 0,4-2 0 0 0,-1-3 0 0 0,-2 2 0 0 0,1-2-168 0 0,-2-2-80 0 0,4-1-8 0 0,-3-2-4655 0 0,-1 0-929 0 0</inkml:trace>
  <inkml:trace contextRef="#ctx0" brushRef="#br1" timeOffset="29">15087 3122 7920 0 0,'0'0'352'0'0,"0"0"64"0"0,0 0-328 0 0,9 0-88 0 0,2 0 0 0 0,1 0 0 0 0,2-2 344 0 0,0 2 48 0 0,4-4 16 0 0,2 4 0 0 0,-5-1-248 0 0,6-4-40 0 0,-1 4-16 0 0,4-1 0 0 0,-4-2-104 0 0,-1 4 0 0 0,-2-5 0 0 0,3 3 0 0 0,-3 1 0 0 0,-1-3 0 0 0,-1 2 64 0 0,-1-1-64 0 0,-3 3 0 0 0,2-3-128 0 0,-6 3 24 0 0,6 0 8 0 0,-8 0 96 0 0,1 0 0 0 0,-1 0-80 0 0,-5 0 80 0 0,0 0 152 0 0,0 0 64 0 0,0 0 8 0 0,0 0 8 0 0,0 0 288 0 0,0 0 56 0 0,-2 6 16 0 0,-1 1 0 0 0,-1-1 16 0 0,-1 1 8 0 0,-1-1 0 0 0,-3 1 0 0 0,4 3-264 0 0,-4 0-65 0 0,3-3 1 0 0,-1 3-8 0 0,-1 3-8 0 0,4-3 0 0 0,-2-1 0 0 0,4 2 0 0 0,-4 1-112 0 0,3-4-16 0 0,-1 3-8 0 0,4-3 0 0 0,4 2-72 0 0,-4 0-64 0 0,0-5 72 0 0,5 2-72 0 0,-5-7 64 0 0,6 5-64 0 0,-6-5 0 0 0,6 5 0 0 0,2-2 0 0 0,1-1 0 0 0,-2-2 0 0 0,1 0 0 0 0,-1-2-128 0 0,0-6-16 0 0,-1 3-8 0 0,-1-2 0 0 0,1-1-32 0 0,-3-1-8 0 0,3-2 0 0 0,-1 2 0 0 0,-5-4 72 0 0,2 2 16 0 0,-2-3 0 0 0,3 0 0 0 0,1 1 104 0 0,-4 1 0 0 0,-4 0 0 0 0,4 1 0 0 0,0-2 0 0 0,4 6 0 0 0,-4 1 64 0 0,0 1-64 0 0,0-2 192 0 0,0 7 16 0 0,0 0 0 0 0,0 0 0 0 0,0 0-208 0 0,0 0 0 0 0,0 0 0 0 0,0 0 0 0 0,2 7 80 0 0,2-2-80 0 0,-4 7 96 0 0,5 1-96 0 0,-5-5 96 0 0,3 4-96 0 0,1-1 96 0 0,0 0-96 0 0,0-2 0 0 0,1 2 0 0 0,-3 0 0 0 0,4-2 0 0 0,-3-2 0 0 0,2 1 0 0 0,1 3 0 0 0,1-5 0 0 0,-5 1-72 0 0,3-3-72 0 0,-5-4-16 0 0,6 8 0 0 0,2-3-1312 0 0,-2 0-271 0 0,-6-5-49 0 0,0 0-16 0 0</inkml:trace>
  <inkml:trace contextRef="#ctx0" brushRef="#br0" timeOffset="30">8195 3097 8752 0 0,'0'0'776'0'0,"0"0"-616"0"0,0 0-160 0 0,0 0 0 0 0,-3-4 952 0 0,3 4 160 0 0,0 0 32 0 0,-9 0 8 0 0,-5 4-416 0 0,3-2-88 0 0,-1 1-8 0 0,6 4-9 0 0,-3 0-367 0 0,-5 3-72 0 0,-9-4-8 0 0,9 4-8 0 0,3 0-112 0 0,-4 4-64 0 0,-11-1 80 0 0,7 4-80 0 0,7-5-128 0 0,-2 5-64 0 0,-4-1-24 0 0,-4 5-6663 0 0</inkml:trace>
  <inkml:trace contextRef="#ctx0" brushRef="#br1" timeOffset="31">14990 3107 7832 0 0,'0'0'696'0'0,"0"0"-560"0"0,0 7-136 0 0,-4 1 0 0 0,4-2 680 0 0,-1 2 112 0 0,-2 4 16 0 0,3-5 8 0 0,-4 2-304 0 0,4 3-56 0 0,-3-3-8 0 0,3 1-8 0 0,-3 0-96 0 0,1 1-24 0 0,2-2 0 0 0,0-1 0 0 0,0 0-160 0 0,0-8-40 0 0,0 0-8 0 0,5 7 0 0 0,-2 1-112 0 0,-3-8-128 0 0,0 0 24 0 0,7 7-3960 0 0,-7-7-800 0 0</inkml:trace>
  <inkml:trace contextRef="#ctx0" brushRef="#br1" timeOffset="32">12222 3166 10592 0 0,'-10'-8'472'0'0,"10"8"96"0"0,0 0-456 0 0,0 0-112 0 0,0 0 0 0 0,0 0 0 0 0,-2-6 832 0 0,-2 0 136 0 0,4 6 32 0 0,0-5 8 0 0,0 5-720 0 0,0 0-152 0 0,0 0-24 0 0,-1-4-8 0 0,1-1-104 0 0,0 5-80 0 0,0 0 16 0 0,0 0 0 0 0,0 0-904 0 0,0 0-184 0 0</inkml:trace>
  <inkml:trace contextRef="#ctx0" brushRef="#br0" timeOffset="33">9706 3204 11056 0 0,'0'0'984'0'0,"0"0"-792"0"0,12-2-192 0 0,0 2 0 0 0,1-3 192 0 0,2 0-8 0 0,-1 2 0 0 0,3-2 0 0 0,-2-2-184 0 0,2 1 0 0 0,0 4 0 0 0,-1-7 0 0 0,2 6-80 0 0,-2-3-48 0 0,4 1-16 0 0</inkml:trace>
  <inkml:trace contextRef="#ctx0" brushRef="#br1" timeOffset="34">11082 3192 3224 0 0,'0'0'288'0'0,"0"0"-288"0"0,0 0 0 0 0,0 0 0 0 0,0 0 1184 0 0,0 0 176 0 0,11-2 40 0 0,-3 2 8 0 0,-1-3-736 0 0,2 3-136 0 0,-1-2-32 0 0,1 1-8 0 0,2 1-384 0 0,0 0-112 0 0,-4 0 0 0 0,7 0 64 0 0,-3-4 144 0 0,-3 3 32 0 0,0-3 8 0 0,0 4 0 0 0,-2 0-400 0 0,3 0-72 0 0,-4 4-24 0 0,4-4 0 0 0,-1 0-64 0 0,-3 0-8 0 0,5 0-8 0 0,-10 0 0 0 0</inkml:trace>
  <inkml:trace contextRef="#ctx0" brushRef="#br1" timeOffset="35">11119 3277 7832 0 0,'0'0'696'0'0,"0"0"-560"0"0,0 0-136 0 0,7 0 0 0 0,5 0 608 0 0,-5 0 88 0 0,-1 0 16 0 0,3 0 8 0 0,-5-3-264 0 0,4 3-48 0 0,-2-2-16 0 0,4 0 0 0 0,-1-2-160 0 0,-1 3-32 0 0,1-2-8 0 0,2-1 0 0 0,-3 4-120 0 0,3-3-72 0 0,0 2 80 0 0,2-3-80 0 0,-2 1-696 0 0,-2 2-184 0 0,15-4-40 0 0,-11 3-8 0 0</inkml:trace>
  <inkml:trace contextRef="#ctx0" brushRef="#br1" timeOffset="36">13126 3195 2304 0 0,'-15'-3'96'0'0,"9"0"32"0"0,-6 1-128 0 0,5-1 0 0 0,7 3 0 0 0,0 0 0 0 0,-5 0 3160 0 0,5 0 608 0 0,0 0 120 0 0,0 0 23 0 0,0 0-2887 0 0,12 3-584 0 0,0-3-120 0 0,-1 0-16 0 0,8 0-64 0 0,-5 2-16 0 0,2-2 0 0 0,-2 3 0 0 0,10-6-128 0 0,-3 3-32 0 0,-3-2-64 0 0,2 2 96 0 0,4 0-904 0 0,6 0-184 0 0,-4 0-40 0 0</inkml:trace>
  <inkml:trace contextRef="#ctx0" brushRef="#br0" timeOffset="37">10220 3276 14600 0 0,'0'0'640'0'0,"0"0"144"0"0,0 0-624 0 0,0 0-160 0 0,0 0 0 0 0,0 0 0 0 0,0 0 383 0 0,6-3 57 0 0,2 3 8 0 0,0-4 0 0 0,4 4 32 0 0,1 0 16 0 0,5 0 0 0 0,2 0 0 0 0,-1 0-304 0 0,4-1-56 0 0,3 1-8 0 0,0-4-8 0 0,2 2-32 0 0,1-1-8 0 0,0 3 0 0 0,-1-2 0 0 0,-1 2-80 0 0,6 0 0 0 0,-6-1 0 0 0,2 1 0 0 0,-4 0-88 0 0,4 0-56 0 0,-6 0-16 0 0,-1 0 0 0 0,2-4-1000 0 0,-5 2-208 0 0,-1 2-39 0 0</inkml:trace>
  <inkml:trace contextRef="#ctx0" brushRef="#br0" timeOffset="38">8591 3283 2760 0 0,'-5'0'248'0'0,"3"0"-248"0"0,-2 0 0 0 0,4 0 0 0 0,0 0 2272 0 0,0 0 416 0 0,0 0 72 0 0,6 0 24 0 0,2-2-2176 0 0,4 2-440 0 0,3-4-80 0 0,2 4-24 0 0,5 0 128 0 0,1-1 16 0 0,6 1 8 0 0,-2-3 0 0 0,6 0-104 0 0,3 3-16 0 0,4-2-8 0 0,0 2 0 0 0,0 0 80 0 0,0 0 24 0 0,0 0 0 0 0,-1 0 0 0 0,-1-3-97 0 0,2 3-23 0 0,-10-3 0 0 0,7 3 0 0 0,-3 0-72 0 0,0 0 0 0 0,-2 0 0 0 0,0 0 0 0 0,-3 3 0 0 0,-5 0 0 0 0,-4-3 0 0 0,1 0 0 0 0,-5 0-104 0 0,-1 0-16 0 0,-4 0 1 0 0,1 2-1 0 0,-4-2-152 0 0,-2 3-32 0 0,-6-3-8 0 0,0 0-3824 0 0,0 0-768 0 0</inkml:trace>
  <inkml:trace contextRef="#ctx0" brushRef="#br1" timeOffset="39">13556 3341 3224 0 0,'0'0'288'0'0,"0"0"-288"0"0,0 0 0 0 0,0 0 0 0 0,0 0 1504 0 0,0 0 256 0 0,0 0 40 0 0,0 0 16 0 0,0 0-1048 0 0,0 0-200 0 0,0 0-48 0 0,0 0-8 0 0,0 0-152 0 0,0 0-32 0 0,0 0-8 0 0,0 0 0 0 0,0 0-256 0 0,0 0-64 0 0,0 0 0 0 0,0 0 0 0 0,7-4-1120 0 0,-7 4-248 0 0,15-3-40 0 0,-15 3-16 0 0</inkml:trace>
  <inkml:trace contextRef="#ctx0" brushRef="#br1" timeOffset="40">13657 3337 9760 0 0,'0'0'432'0'0,"0"0"88"0"0,0 0-416 0 0,0 0-104 0 0,0 0 0 0 0,0 0 0 0 0,0 0 784 0 0,0 0 136 0 0,0 0 24 0 0,0 0 8 0 0,0 0-296 0 0,0 0-56 0 0,0 0-16 0 0,0 0-1 0 0,0 0-207 0 0,0 0-48 0 0,0 0-8 0 0,0 0 0 0 0,0 0-256 0 0,0 0-64 0 0,0 0 0 0 0,0 0-4855 0 0,5-3-985 0 0</inkml:trace>
  <inkml:trace contextRef="#ctx0" brushRef="#br1" timeOffset="41">13324 3342 6912 0 0,'0'0'608'0'0,"0"0"-480"0"0,0 0-128 0 0,0 0 0 0 0,0 0 896 0 0,0 0 152 0 0,0 0 32 0 0,0 0 8 0 0,0 0-496 0 0,0 0-96 0 0,0 0-16 0 0,0 0-8 0 0,0 0-392 0 0,0 0-80 0 0,0 0 0 0 0,5-1 0 0 0,1 1-504 0 0,-6 0-72 0 0,0 0-24 0 0</inkml:trace>
  <inkml:trace contextRef="#ctx0" brushRef="#br1" timeOffset="42">13414 3346 10912 0 0,'0'0'240'0'0,"0"0"48"0"0,0 0 16 0 0,0 0 0 0 0,0 0-240 0 0,0 0-64 0 0,0 0 0 0 0,0 0 0 0 0,0 0 416 0 0,0 0 64 0 0,0 0 24 0 0,0 0 0 0 0,0 0-288 0 0,0 0-56 0 0,0 0-16 0 0,0 0 0 0 0,6 0-272 0 0,-6 0-64 0 0,0 0 0 0 0,7 0-3616 0 0,2 0-712 0 0</inkml:trace>
  <inkml:trace contextRef="#ctx0" brushRef="#br0" timeOffset="43">8817 3592 10136 0 0,'0'0'896'0'0,"0"0"-712"0"0,0 0-184 0 0,0 0 0 0 0,0 7 688 0 0,2 1 104 0 0,-2-1 16 0 0,0 2 8 0 0,4 5-592 0 0,-1-3-112 0 0,-1-3-24 0 0,4 4-8 0 0,-1-4 144 0 0,2 4 32 0 0,-5-1 8 0 0,7 0 0 0 0,-3-1-136 0 0,-1 3-24 0 0,0-4-8 0 0,2 6 0 0 0,-1-10 8 0 0,1 9-1 0 0,-4-9 1 0 0,3 3 0 0 0,-6-8-40 0 0,0 0 0 0 0,0 0-64 0 0,0 0 96 0 0,6 5-96 0 0,-6-5 88 0 0,0 0-88 0 0,6-3 80 0 0,0-1 40 0 0,-4-3 8 0 0,-2-3 0 0 0,4 2 0 0 0,-8-4 64 0 0,4-1 24 0 0,0-4 0 0 0,-2 2 0 0 0,-1-5-48 0 0,-3 3-8 0 0,1-3 0 0 0,1-5 0 0 0,-2 4-72 0 0,1 0-24 0 0,0-2 0 0 0,-1 3 0 0 0,-1-3 96 0 0,7 7 8 0 0,-5 1 8 0 0,5-1 0 0 0,-2 4 8 0 0,2 1 0 0 0,0-2 0 0 0,2 6 0 0 0,3 0-80 0 0,2 1-8 0 0,1-2-8 0 0,0 6 0 0 0,2-5-88 0 0,-2 6 0 0 0,6-1 0 0 0,0-1 0 0 0,-3 3 0 0 0,4 0 0 0 0,2 0 0 0 0,-2 0 0 0 0,1 0 0 0 0,-2 0 0 0 0,3 3 0 0 0,1-1 0 0 0,2-1 0 0 0,-6 3-136 0 0,-1-1 16 0 0,1 2 8 0 0,4-2-1008 0 0,-4-1-192 0 0,1 0-48 0 0</inkml:trace>
  <inkml:trace contextRef="#ctx0" brushRef="#br0" timeOffset="44">10480 3483 9216 0 0,'0'0'408'0'0,"0"0"80"0"0,6 0-392 0 0,2-3-96 0 0,4 3 0 0 0,1 0 0 0 0,-2 0 1136 0 0,0 3 208 0 0,-1-3 32 0 0,4 2 16 0 0,-3-2-369 0 0,0 2-63 0 0,4-2-24 0 0,0 1 0 0 0,-2 3-840 0 0,-2-1-160 0 0,3 2-40 0 0,-1 0-8 0 0,1-3 280 0 0,-2 5 56 0 0,-3-2 16 0 0,2 3 0 0 0,-4 2-144 0 0,0-5-24 0 0,-2 3-8 0 0,-3 3 0 0 0,-2-3-64 0 0,0 4 0 0 0,-2 1 0 0 0,-3-1 0 0 0,-4 3 0 0 0,-3-3 0 0 0,0 3 0 0 0,1-7 0 0 0,-5 4 0 0 0,-1 2 0 0 0,0-1 0 0 0,0-3 0 0 0,2 3 0 0 0,4-4 0 0 0,-1 1 0 0 0,7 1 0 0 0,-1-3 232 0 0,0-3 32 0 0,3 2 8 0 0,3-2 0 0 0,0-5-32 0 0,6 6-8 0 0,-6-6 0 0 0,9 2 0 0 0,-1-1-32 0 0,7 3-8 0 0,-1-4 0 0 0,3-4 0 0 0,0 3 64 0 0,-1 1 0 0 0,5-2 8 0 0,-1-1 0 0 0,-3 0-264 0 0,4-2 0 0 0,-6-1 0 0 0,3 5 0 0 0,-3-3-184 0 0,0 3-88 0 0,-3-2-16 0 0,2-1-9087 0 0</inkml:trace>
  <inkml:trace contextRef="#ctx0" brushRef="#br0" timeOffset="45">9081 3554 10568 0 0,'0'0'224'0'0,"0"0"56"0"0,0 0 8 0 0,0 0 16 0 0,6 2-240 0 0,-1 3-64 0 0,1-3 0 0 0,0 1 0 0 0,0 0 240 0 0,-1-2 40 0 0,-5-1 8 0 0,7 6 0 0 0,-3-1 88 0 0,5 1 16 0 0,0 2 8 0 0,-1-4 0 0 0,-5 1-56 0 0,3 0-16 0 0,-2 0 0 0 0,3 3 0 0 0,-4 2-176 0 0,1-3-40 0 0,-4 2-8 0 0,0-2 0 0 0,-4 0-104 0 0,-2 0 72 0 0,2 7-72 0 0,0-4 64 0 0,-2-3 0 0 0,1 3-1 0 0,-4 0 1 0 0,3-2 0 0 0,3 2 352 0 0,-3-5 72 0 0,-2 2 16 0 0,5 0 0 0 0,3-7-40 0 0,0 0-8 0 0,0 0 0 0 0,0 0 0 0 0,0 0-256 0 0,0 0-48 0 0,0 0-16 0 0,7 0 0 0 0,-3 0-72 0 0,5 0-64 0 0,1 0 72 0 0,3-3-72 0 0,1-2 0 0 0,0-1-144 0 0,3 1 16 0 0,-5 0-5439 0 0,3-2-1089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0:40.241"/>
    </inkml:context>
    <inkml:brush xml:id="br0">
      <inkml:brushProperty name="width" value="0.1" units="cm"/>
      <inkml:brushProperty name="height" value="0.1" units="cm"/>
      <inkml:brushProperty name="color" value="#849398"/>
      <inkml:brushProperty name="ignorePressure" value="1"/>
    </inkml:brush>
    <inkml:context xml:id="ctx1">
      <inkml:inkSource xml:id="inkSrc2">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19-01-08T12:00:40.251"/>
    </inkml:context>
    <inkml:brush xml:id="br1">
      <inkml:brushProperty name="width" value="0.1" units="cm"/>
      <inkml:brushProperty name="height" value="0.1" units="cm"/>
      <inkml:brushProperty name="color" value="#849398"/>
    </inkml:brush>
    <inkml:brush xml:id="br2">
      <inkml:brushProperty name="width" value="0.05" units="cm"/>
      <inkml:brushProperty name="height" value="0.05" units="cm"/>
      <inkml:brushProperty name="color" value="#849398"/>
      <inkml:brushProperty name="ignorePressure" value="1"/>
    </inkml:brush>
    <inkml:brush xml:id="br3">
      <inkml:brushProperty name="width" value="0.1" units="cm"/>
      <inkml:brushProperty name="height" value="0.1" units="cm"/>
      <inkml:brushProperty name="color" value="#E71225"/>
    </inkml:brush>
    <inkml:brush xml:id="br4">
      <inkml:brushProperty name="width" value="0.1" units="cm"/>
      <inkml:brushProperty name="height" value="0.1" units="cm"/>
      <inkml:brushProperty name="color" value="#0070C0"/>
    </inkml:brush>
  </inkml:definitions>
  <inkml:trace contextRef="#ctx0" brushRef="#br0">87 3953 0 0,'-2'0'0'0,"3882"0"0"0,-3389 0 0 0,245 0 0 0,82 0 0 0,-287 0 0 0,-526 0 0 0,0 0 0 0,-1 0 0 0,0 0 0 0,2 0 0 0</inkml:trace>
  <inkml:trace contextRef="#ctx0" brushRef="#br0" timeOffset="1">85 2951 0 0,'0'-14'0'0,"0"11"0"0,0 6 0 0,0 355 0 0,0 204 0 0,0-527 0 0,0-14 0 0,0 4 0 0,0-20 0 0,0-2 0 0,0-4 0 0,0-6 0 0</inkml:trace>
  <inkml:trace contextRef="#ctx1" brushRef="#br1">6484 3859 7976 0 0,'-2'-1'720'0'0,"-2"0"-518"0"0,3 0 192 0 0,1 1 107 0 0,0 0 19 0 0,0 0-15 0 0,0 0-87 0 0,0 0-40 0 0,0 0-8 0 0,0 0-26 0 0,0 0-100 0 0,0 0-42 0 0,2 1-8 0 0,27 8 124 0 0,-5-2-225 0 0,0 2 1 0 0,15 7-94 0 0,-30-12 292 0 0,-6-3-326 0 0,-1 0-1 0 0,1 0 1 0 0,-1 1 0 0 0,0-1-1 0 0,1 0 1 0 0,-1 1-1 0 0,0 0 1 0 0,0-1-1 0 0,0 1 1 0 0,0 0-1 0 0,0 0 1 0 0,0 1 34 0 0,0 0 24 0 0,-2-2 106 0 0,0-1-108 0 0,1 0 1 0 0,-1 0-1 0 0,0 0 0 0 0,0 0 0 0 0,0 1 0 0 0,0-1 0 0 0,1 0 1 0 0,-1 0-1 0 0,0 0 0 0 0,0 0 0 0 0,0 1 0 0 0,0-1 0 0 0,0 0 1 0 0,0 0-1 0 0,0 0 0 0 0,0 1 0 0 0,0-1 0 0 0,0 0 0 0 0,0 0 1 0 0,0 1-1 0 0,0-1 0 0 0,0 0 0 0 0,0 0 0 0 0,0 0 0 0 0,0 1 1 0 0,0-1-1 0 0,0 0 0 0 0,0 0 0 0 0,0 0 0 0 0,0 1 1 0 0,0-1-1 0 0,0 0 0 0 0,0 0 0 0 0,0 0 0 0 0,0 1 0 0 0,-1-1 1 0 0,1 0-1 0 0,0 0 0 0 0,0 0 0 0 0,0 0 0 0 0,0 1 0 0 0,0-1 1 0 0,-1 0-1 0 0,1 0 0 0 0,0 0 0 0 0,0 0 0 0 0,0 0 0 0 0,-1 0 1 0 0,1 0-1 0 0,0 1 0 0 0,0-1-22 0 0,-3 0 137 0 0,0 1-1 0 0,0 0 1 0 0,1 0-1 0 0,-1 0 1 0 0,1 0 0 0 0,-2 1-137 0 0,1 0 304 0 0,-3 1-90 0 0,-1 1 0 0 0,1 0 0 0 0,0 0 0 0 0,0 1 0 0 0,-1 0-214 0 0,-33 31 0 0 0,38-35-3 0 0,-3 5 55 0 0,0-1-1 0 0,-1 0 0 0 0,0 0 0 0 0,-1 0-51 0 0,7-5 53 0 0,0 0 0 0 0,-1 0 1 0 0,1 1-1 0 0,0-1 0 0 0,-1 0 1 0 0,1 0-1 0 0,0 0 0 0 0,-1 1 1 0 0,1-1-1 0 0,0 0 0 0 0,-1 0 1 0 0,1 0-1 0 0,0 0 0 0 0,-1 0 1 0 0,1 1-1 0 0,0-1 0 0 0,-1 0 1 0 0,1 0-1 0 0,-1 0 0 0 0,1 0 1 0 0,0 0-1 0 0,-1 0 0 0 0,1 0 1 0 0,0-1-1 0 0,-1 1 0 0 0,1 0 1 0 0,-1 0-1 0 0,1 0 0 0 0,0 0-53 0 0,-1-1 108 0 0,0 0 0 0 0,1 0-1 0 0,0 0 1 0 0,-1 0-1 0 0,1-1 1 0 0,-1 1 0 0 0,1 0-1 0 0,0 0 1 0 0,0 0-1 0 0,0-1-107 0 0,-7-46 718 0 0,6 29-521 0 0,-2 1 0 0 0,0-2-197 0 0,1 10 102 0 0,1 0 0 0 0,0 0 0 0 0,1-8-102 0 0,0 18 190 0 0,0 0-184 0 0,0 0-785 0 0,0 0-344 0 0,0 0-69 0 0</inkml:trace>
  <inkml:trace contextRef="#ctx1" brushRef="#br1" timeOffset="1">57 2946 3224 0 0,'0'0'143'0'0,"0"0"210"0"0,0 0 780 0 0,0 0 342 0 0,0 0 70 0 0,0 0-126 0 0,0 0-587 0 0,0 0-258 0 0,0 0-50 0 0,4 9 628 0 0,-3-6-1089 0 0,-1-1-1 0 0,0 0 0 0 0,0 1 0 0 0,1-1 1 0 0,-2 1-1 0 0,1-1 0 0 0,0 1 0 0 0,0-1 1 0 0,-1 1-1 0 0,0-1 0 0 0,1 0 0 0 0,-1 1 1 0 0,0-1-63 0 0,-3 6 505 0 0,0 1 0 0 0,-5 6-505 0 0,-1 3-6 0 0,-6 9 418 0 0,16-27-389 0 0,0 0 1 0 0,0 0 0 0 0,0 0-1 0 0,0 0 1 0 0,0 0 0 0 0,0 0-1 0 0,0 0 1 0 0,0-1 0 0 0,0 1-1 0 0,0 0 1 0 0,0 0 0 0 0,0 0-1 0 0,0 0 1 0 0,0 0 0 0 0,0 0-1 0 0,0 0 1 0 0,-1 0 0 0 0,1 0 0 0 0,0 0-1 0 0,0 0 1 0 0,0 0 0 0 0,0 0-1 0 0,0 0 1 0 0,0 0 0 0 0,0 0-1 0 0,0 0 1 0 0,0 0 0 0 0,0 0-1 0 0,0 0 1 0 0,0 0 0 0 0,0 0-1 0 0,0 0 1 0 0,0 0 0 0 0,0 0-1 0 0,0 0 1 0 0,0 0 0 0 0,0 0 0 0 0,0 0-1 0 0,0 0 1 0 0,0 0 0 0 0,0 0-1 0 0,0 0 1 0 0,-1 0 0 0 0,1 0-1 0 0,0 0 1 0 0,0 0 0 0 0,0 0-1 0 0,0 0 1 0 0,0 0 0 0 0,0 0-1 0 0,0 0 1 0 0,0 0 0 0 0,0 0-1 0 0,0 1 1 0 0,0-1 0 0 0,0 0 0 0 0,0 0-24 0 0,0-8 461 0 0,2-8-146 0 0,-1 10-225 0 0,1 0 1 0 0,0 0-1 0 0,0 0 0 0 0,1-2-90 0 0,7-18 88 0 0,4-19 37 0 0,-8 27-162 0 0,-3 13 36 0 0,-2 5 45 0 0,-1-1-1 0 0,1 1 1 0 0,-1-1 0 0 0,0 1 0 0 0,1-1-1 0 0,-1 1 1 0 0,1-1 0 0 0,-1 1 0 0 0,0-1-1 0 0,0 0 1 0 0,1 1 0 0 0,-1-1 0 0 0,0 0-1 0 0,0 1 1 0 0,0-2-44 0 0,1 3-48 0 0,3 0 44 0 0,-2 0 47 0 0,1 4-42 0 0,0 1 1 0 0,0-1 0 0 0,0 0-1 0 0,-1 1 1 0 0,1 0-1 0 0,-1 0 1 0 0,0 0-2 0 0,0 1 0 0 0,0-1 0 0 0,1 1-1 0 0,2 5 1 0 0,3 3 0 0 0,-5-10 0 0 0,-1 0 0 0 0,1 0 0 0 0,0 0 0 0 0,0-1 0 0 0,1 2 0 0 0,-2-4 2 0 0,1 1 0 0 0,-1 0-1 0 0,0 0 1 0 0,-1 0 0 0 0,1 0-1 0 0,0 0 1 0 0,-1 1-1 0 0,0-1 1 0 0,1 1-2 0 0,-1-1 32 0 0,1-2-7 0 0,3 9 219 0 0,-6-10-125 0 0,0 1 0 0 0,0-1 0 0 0,1 0-1 0 0,-1 1 1 0 0,0-1 0 0 0,0 0 0 0 0,0 0 0 0 0,0 1-1 0 0,1-1 1 0 0,-1 0 0 0 0,0 0 0 0 0,0 0-1 0 0,0 0 1 0 0,0 0 0 0 0,0-1-119 0 0,-20 0 233 0 0,13 0-218 0 0,0 0 0 0 0,0 1 0 0 0,-1 0 0 0 0,1 0 0 0 0,0 1 0 0 0,0 0 0 0 0,0 0 0 0 0,0 1-1 0 0,0 0 1 0 0,-6 3-15 0 0,9-3 14 0 0,-11 6-2580 0 0,12-6 1670 0 0</inkml:trace>
  <inkml:trace contextRef="#ctx0" brushRef="#br2" timeOffset="11.8">1087 3811 0 0,'0'-20'0'0,"0"356"0"0,0-308 0 0,0-12 0 0,0-12 0 0</inkml:trace>
  <inkml:trace contextRef="#ctx0" brushRef="#br2" timeOffset="12.8">2938 3797 0 0,'0'139'0'0,"0"83"0"0,0-218 0 0,0 0 0 0,0 0 0 0</inkml:trace>
  <inkml:trace contextRef="#ctx0" brushRef="#br2" timeOffset="13.8">4869 3768 0 0,'0'125'0'0,"0"87"0"0,0-209 0 0,0 1 0 0</inkml:trace>
  <inkml:trace contextRef="#ctx0" brushRef="#br0" timeOffset="14.8">116 1061 0 0,'-2'0'0'0,"3882"0"0"0,-3389 0 0 0,245 0 0 0,82 0 0 0,-288 0 0 0,-524 0 0 0,-2 0 0 0,0 0 0 0,1 0 0 0,1 0 0 0</inkml:trace>
  <inkml:trace contextRef="#ctx0" brushRef="#br0" timeOffset="15.8">114 67 0 0,'0'-14'0'0,"0"12"0"0,0 5 0 0,0 352 0 0,0 202 0 0,0-522 0 0,0-14 0 0,0 4 0 0,0-20 0 0,0-3 0 0,0-3 0 0,0-6 0 0</inkml:trace>
  <inkml:trace contextRef="#ctx1" brushRef="#br3" timeOffset="7">2916 238 1376 0 0,'0'0'256'0'0,"0"0"537"0"0,0 0 235 0 0,-15 0 2965 0 0,11 0-3567 0 0,0 1-1 0 0,0 0 0 0 0,0 0 1 0 0,0 0-1 0 0,1 1 0 0 0,-1-1 1 0 0,-3 2-426 0 0,-2 3 363 0 0,-1 0-1 0 0,1 0 1 0 0,0 1 0 0 0,-7 7-363 0 0,13-11 96 0 0,0 0-1 0 0,0 1 1 0 0,0-1 0 0 0,0 1-1 0 0,1 0 1 0 0,0 0-1 0 0,0 0 1 0 0,0 0 0 0 0,0 0-1 0 0,1 0 1 0 0,-1 0 0 0 0,1 1-1 0 0,0-1-95 0 0,-5 16 263 0 0,0-2 36 0 0,5-15-257 0 0,0-1-1 0 0,0 0 1 0 0,1 0 0 0 0,-2 0 0 0 0,1 0 0 0 0,0 1-42 0 0,-6 12 205 0 0,3-5-103 0 0,3-8-77 0 0,1-1-1 0 0,-1 1 0 0 0,0 0 0 0 0,1 0 0 0 0,-1-1 0 0 0,1 1 1 0 0,0 2-25 0 0,-6 38 400 0 0,6-36-294 0 0,0-1 1 0 0,1 1 0 0 0,0-1-1 0 0,0 0 1 0 0,1 1 0 0 0,1 2-107 0 0,-1-1 124 0 0,-2-6-108 0 0,0-1 1 0 0,0 1-1 0 0,0 0 0 0 0,0 0 0 0 0,1-1 1 0 0,-1 1-1 0 0,0 0 0 0 0,1-1 0 0 0,-1 1 0 0 0,1 0 1 0 0,-1-1-1 0 0,0 1 0 0 0,1-1 0 0 0,0 1 1 0 0,0 0-17 0 0,15 17 208 0 0,-14-16-194 0 0,-1 0 0 0 0,1 0 0 0 0,0 0 0 0 0,-1 0 0 0 0,1 0 0 0 0,-1 0 0 0 0,1 1-14 0 0,7 10 46 0 0,0-1-46 0 0,-8-10 0 0 0,0 0 0 0 0,0-1 0 0 0,0 1 0 0 0,0-1 0 0 0,1 1 0 0 0,-1-1 0 0 0,1 0 0 0 0,-1 1 0 0 0,1-1 0 0 0,-1 0 0 0 0,2 1 0 0 0,0 0 0 0 0,0-1 0 0 0,-1 1 0 0 0,1 0 0 0 0,-1 0 0 0 0,2 2 0 0 0,-2-2 0 0 0,0 0 0 0 0,0-1 0 0 0,0 1 0 0 0,0 0 0 0 0,0-1 0 0 0,1 0 0 0 0,-1 1 0 0 0,3 0 0 0 0,45 14 317 0 0,-31-12-184 0 0,-14-3-84 0 0,-1 0-1 0 0,0-1 1 0 0,1 0 0 0 0,-1 0-1 0 0,1 0 1 0 0,-1-1 0 0 0,0 1-1 0 0,1-1 1 0 0,-1 0 0 0 0,4-1-49 0 0,4-1 126 0 0,20-6 225 0 0,-16 3-110 0 0,-14 6-224 0 0,1-1 0 0 0,-1 0-1 0 0,0 0 1 0 0,0 0-1 0 0,-1 0 1 0 0,1 0 0 0 0,0-1-1 0 0,0 1-16 0 0,-1 0 8 0 0,1-1-1 0 0,0 1 0 0 0,-1 0 1 0 0,1 0-1 0 0,0 0 0 0 0,0 0 0 0 0,-1 1 1 0 0,1-1-1 0 0,1 0-7 0 0,2 0 42 0 0,-3 1-29 0 0,0-1 1 0 0,0 1 0 0 0,0-1 0 0 0,0 1 0 0 0,0-1-1 0 0,0 0 1 0 0,0 1 0 0 0,-1-1 0 0 0,1 0 0 0 0,0 0-1 0 0,1-1-13 0 0,-1 0 0 0 0,1-1 0 0 0,0 1 0 0 0,1 0 0 0 0,-1 1 0 0 0,0-1 0 0 0,0 0 0 0 0,2 1 0 0 0,-2-1 0 0 0,0 1 0 0 0,1-1 0 0 0,-1 1 0 0 0,0-1 0 0 0,0 0 0 0 0,0 0 0 0 0,0-1 0 0 0,1-1 0 0 0,8-6 0 0 0,-10 8 0 0 0,1 0 0 0 0,-1 0 0 0 0,0 0 0 0 0,0 0 0 0 0,0-1 0 0 0,0 0 0 0 0,0 1 5 0 0,-1-1 0 0 0,1 1 0 0 0,-1 0 0 0 0,0-1 0 0 0,0 1 0 0 0,0-1 0 0 0,0 1 0 0 0,0-1 0 0 0,-1 0 0 0 0,1 1 0 0 0,-1-1 0 0 0,0 0-1 0 0,0 0-4 0 0,0-5 20 0 0,0 3-13 0 0,0 1 1 0 0,0-1-1 0 0,0 0 0 0 0,-1 0 1 0 0,0 0-1 0 0,0 0-7 0 0,-2-15 64 0 0,1 13-64 0 0,-4-8 0 0 0,2 8 0 0 0,1 1 0 0 0,1-1 0 0 0,-1 1 0 0 0,1-1 0 0 0,-4-10 0 0 0,3 10 1 0 0,-7-20 9 0 0,9 24-6 0 0,0-1 0 0 0,-1 1 0 0 0,0 0-1 0 0,1 0 1 0 0,-1 0 0 0 0,-1-1 0 0 0,1 2 0 0 0,0-1-1 0 0,-1 0 1 0 0,0 0 0 0 0,0 1 0 0 0,1-1 0 0 0,-2 1-1 0 0,1 0-3 0 0,-37-26 0 0 0,38 26 0 0 0,0 0 0 0 0,0 0 0 0 0,0 0 0 0 0,0-1 0 0 0,0 0 0 0 0,0 0 0 0 0,0 1 0 0 0,0 0 0 0 0,1-1 0 0 0,-2 1 0 0 0,0-1 0 0 0,1 1 0 0 0,-1 0 0 0 0,1 1 0 0 0,-1-1 0 0 0,1 1 0 0 0,-1-1 0 0 0,0 1 0 0 0,0 0 0 0 0,0 0 0 0 0,1 0 0 0 0,-1 0 0 0 0,0 0 0 0 0,0 1 0 0 0,0-1 0 0 0,-3 1 0 0 0,-3-1 8 0 0,4 0-19 0 0,0 1 0 0 0,0-1 0 0 0,0 1 0 0 0,1 0 0 0 0,-1 0 0 0 0,0 0 0 0 0,0 1 0 0 0,0-1-1 0 0,1 1 1 0 0,-1 0 0 0 0,0 1 0 0 0,1-1 11 0 0,-12 4-10 0 0,14-5 10 0 0,0 1 0 0 0,0-1 0 0 0,0 1 0 0 0,0-1 0 0 0,0 1 0 0 0,0 0 0 0 0,0 0 0 0 0,1 0-1 0 0,-1 0 1 0 0,0 0 0 0 0,0 0 0 0 0,1 0 0 0 0,-1 0 0 0 0,1 1 0 0 0,-1-1 0 0 0,1 1 0 0 0,0-1 0 0 0,-1 1 0 0 0,-9 11-51 0 0,9-11-70 0 0,-1 0 0 0 0,1 1 0 0 0,0-1 0 0 0,0 1 0 0 0,0 0 121 0 0,-1 2-293 0 0,2-4 118 0 0,1 0 0 0 0,-1 0 0 0 0,0 0 0 0 0,1 1 0 0 0,-1-1 0 0 0,1 0 0 0 0,-1 0 0 0 0,1 0 0 0 0,0 0 0 0 0,0 0 0 0 0,0 1 0 0 0,-1-1 0 0 0,1 0 0 0 0,0 0 0 0 0,1 0 0 0 0,-1 1 175 0 0,0 5-5338 0 0</inkml:trace>
  <inkml:trace contextRef="#ctx1" brushRef="#br3" timeOffset="8">2847 558 3712 0 0,'0'0'167'0'0,"-3"-10"1486"0"0,1 7-1031 0 0,1 1-405 0 0,0 0-1 0 0,-1 0 1 0 0,1 0 0 0 0,0 0 0 0 0,0 0 0 0 0,1 0 0 0 0,-1-1 0 0 0,0 1 0 0 0,1 0 0 0 0,0-1 0 0 0,-1 1 0 0 0,1 0 0 0 0,0-1 0 0 0,0 1 0 0 0,1-2-217 0 0,-1 0 135 0 0,1 1 1 0 0,-1 0-1 0 0,1 0 0 0 0,-1 0 1 0 0,0-1-1 0 0,-1 1 1 0 0,1 0-1 0 0,-1-1-135 0 0,0-17 397 0 0,2 15-367 0 0,0 1-1 0 0,0-1 1 0 0,0 1 0 0 0,1 0 0 0 0,0 0 0 0 0,0-1 0 0 0,0 1-1 0 0,1 0 1 0 0,0 0 0 0 0,0 1 0 0 0,0-1 0 0 0,1 1 0 0 0,3-5-30 0 0,31-23 780 0 0,-29 24-622 0 0,-7 6-102 0 0,1 0 0 0 0,0 0 0 0 0,-1 0 1 0 0,1 0-1 0 0,0 0 0 0 0,0 1 0 0 0,0-1 1 0 0,1 0-57 0 0,4-1 108 0 0,-7 2-96 0 0,1 0 0 0 0,-1 1 0 0 0,1-1 1 0 0,-1 1-1 0 0,1-1 0 0 0,-1 1 0 0 0,1-1 1 0 0,0 1-1 0 0,-1 0 0 0 0,1-1 0 0 0,0 1 0 0 0,-1 0 1 0 0,1 0-1 0 0,-1 0 0 0 0,1 0 0 0 0,0 1 0 0 0,-1-1 1 0 0,2 0-13 0 0,0 1 6 0 0,0 1 1 0 0,-1-1 0 0 0,1 0 0 0 0,0 1-1 0 0,-1-1 1 0 0,1 1 0 0 0,-1 0 0 0 0,1 0 0 0 0,-1 0-1 0 0,0 0 1 0 0,0 0 0 0 0,0 0 0 0 0,0 0-1 0 0,-1 1 1 0 0,1-1 0 0 0,0 1 0 0 0,-1-1 0 0 0,0 1-1 0 0,0 0 1 0 0,0-1 0 0 0,0 1 0 0 0,0 0-1 0 0,-1 0 1 0 0,1 1-7 0 0,1 15 28 0 0,-2-15-23 0 0,1 0 0 0 0,-1 1 0 0 0,0-1 0 0 0,0 1 1 0 0,-1 2-6 0 0,-13 53 0 0 0,12-56 56 0 0,0 0 0 0 0,1 0 0 0 0,-2-1 0 0 0,1 1 0 0 0,-1 0 0 0 0,1-1 1 0 0,-1 1-1 0 0,0-1 0 0 0,0 0 0 0 0,-4 3-56 0 0,4-3-2 0 0,1-1 0 0 0,-1 0 1 0 0,0 0-1 0 0,0-1 0 0 0,-1 1 0 0 0,1-1 0 0 0,0 1 1 0 0,0-1-1 0 0,-1 0 0 0 0,1 0 0 0 0,-1 0 1 0 0,1 0-1 0 0,-1-1 0 0 0,0 1 0 0 0,-2-1 2 0 0,2 0 59 0 0,1 1 1 0 0,-1-1-1 0 0,1-1 0 0 0,-1 1 0 0 0,1 0 0 0 0,-1-1 0 0 0,1 0 1 0 0,0 0-1 0 0,-1 0 0 0 0,1 0 0 0 0,0 0 0 0 0,0 0 0 0 0,0-1 1 0 0,0 1-1 0 0,0-1 0 0 0,-1-1-59 0 0,0 0 110 0 0,1 0 1 0 0,-1 0-1 0 0,1-1 0 0 0,0 1 1 0 0,1-1-1 0 0,-1 0 0 0 0,0 1 1 0 0,1-1-1 0 0,0 0 0 0 0,0-1 1 0 0,1 1-1 0 0,-1 0 0 0 0,1 0 1 0 0,0-1-1 0 0,0-3-110 0 0,0-5 130 0 0,0 1 0 0 0,1-1 0 0 0,1 0-1 0 0,2-10-129 0 0,-2 18 11 0 0,0 1-1 0 0,0-1 1 0 0,1 1-1 0 0,0-1 1 0 0,0 1-1 0 0,0 0 1 0 0,0 0-1 0 0,1 0 0 0 0,-1 0 1 0 0,3-2-11 0 0,0 0-1 0 0,0 1 0 0 0,-1 1-1 0 0,2-1 1 0 0,-1 1 0 0 0,1-1 0 0 0,-1 1-1 0 0,3 0 2 0 0,-6 3-5 0 0,0 0 0 0 0,1 0 0 0 0,-1 0 0 0 0,1 0 0 0 0,0 0-1 0 0,-1 0 1 0 0,1 1 0 0 0,0 0 0 0 0,-1-1 0 0 0,1 1-1 0 0,0 0 1 0 0,0 0 0 0 0,-1 0 0 0 0,1 0 0 0 0,0 1-1 0 0,-1-1 1 0 0,1 1 0 0 0,0-1 0 0 0,-1 1 0 0 0,1 0 0 0 0,-1 0-1 0 0,1 0 1 0 0,-1 0 0 0 0,1 1 0 0 0,-1-1 0 0 0,0 0-1 0 0,0 1 1 0 0,0-1 0 0 0,0 1 0 0 0,0 0 0 0 0,0 0-1 0 0,0 0 1 0 0,0 0 0 0 0,-1 0 0 0 0,1 0 0 0 0,-1 0-1 0 0,1 2 6 0 0,1 1-3 0 0,-1 1-1 0 0,0 0 0 0 0,0 0 0 0 0,0 0 1 0 0,-1 0-1 0 0,0 0 0 0 0,-1 0 0 0 0,1 1 1 0 0,-1-1-1 0 0,0 0 0 0 0,-1 0 0 0 0,0 0 1 0 0,0 0-1 0 0,0 1 0 0 0,-1-1 0 0 0,0-1 0 0 0,-2 6 4 0 0,2-7 3 0 0,0-1 0 0 0,1 0 0 0 0,-1 0 0 0 0,-1 0 0 0 0,1 0 0 0 0,0 0 0 0 0,-1 0 0 0 0,0-1 0 0 0,1 1 0 0 0,-1-1 0 0 0,0 0 0 0 0,-1 1 0 0 0,1-1 0 0 0,0-1 0 0 0,-1 1 0 0 0,1 0 0 0 0,-1-1 0 0 0,-2 1-3 0 0,-4 1 8 0 0,4-1 10 0 0,1 0 1 0 0,-1-1-1 0 0,0 0 0 0 0,0 0 0 0 0,0 0 1 0 0,0-1-1 0 0,-5 1-18 0 0,4-2 22 0 0,1 0 0 0 0,-1 0-1 0 0,1-1 1 0 0,0 1 0 0 0,-1-1 0 0 0,1 0 0 0 0,0-1 0 0 0,1 1 0 0 0,-1-1-1 0 0,-3-2-21 0 0,7 3 34 0 0,-1 0 0 0 0,1 0 0 0 0,0 0 0 0 0,0 0 0 0 0,0 0 0 0 0,1 0-1 0 0,-1 0 1 0 0,0-1 0 0 0,1 1 0 0 0,0-1 0 0 0,-1 1 0 0 0,1-1 0 0 0,0 1-1 0 0,1-1 1 0 0,-1 0 0 0 0,0 1 0 0 0,1-1 0 0 0,0 0-34 0 0,-1-3 48 0 0,1 1 0 0 0,0 0-1 0 0,0 0 1 0 0,1 0 0 0 0,-1 0 0 0 0,1 0 0 0 0,1-1 0 0 0,-1 1-1 0 0,1-1-47 0 0,2-1 11 0 0,1 0 0 0 0,-1 0-1 0 0,2 0 1 0 0,-1 1 0 0 0,1 0-1 0 0,6-6-10 0 0,-8 8-19 0 0,1 0-1 0 0,1 1 1 0 0,-1-1-1 0 0,0 1 0 0 0,1 0 1 0 0,0 0-1 0 0,0 1 0 0 0,0-1 1 0 0,0 1-1 0 0,0 0 0 0 0,5 0 20 0 0,-8 1-2 0 0,1 1 0 0 0,-1 0-1 0 0,0-1 1 0 0,0 1-1 0 0,0 1 1 0 0,0-1-1 0 0,0 0 1 0 0,0 1-1 0 0,0-1 1 0 0,0 1-1 0 0,0 0 1 0 0,0 0-1 0 0,0 0 1 0 0,0 0 0 0 0,0 0-1 0 0,-1 1 1 0 0,1-1-1 0 0,-1 1 1 0 0,1 0-1 0 0,-1-1 1 0 0,1 1-1 0 0,-1 0 1 0 0,0 0-1 0 0,0 1 1 0 0,0-1-1 0 0,0 0 3 0 0,1 3-5 0 0,0-1-1 0 0,0 1 0 0 0,0 0 0 0 0,-1 0 0 0 0,0 0 1 0 0,0 0-1 0 0,0 0 0 0 0,-1 0 0 0 0,0 1 0 0 0,0-1 0 0 0,0 4 6 0 0,0-3 10 0 0,-1 0-1 0 0,0 1 0 0 0,0-1 0 0 0,-1 0 0 0 0,0 1 0 0 0,0-1 0 0 0,-1 4-9 0 0,-1-2 0 0 0,1-1 0 0 0,0-1 0 0 0,0 1 0 0 0,-1-1 0 0 0,0 0 0 0 0,-2 4 0 0 0,-2 1-9 0 0,3-5-6 0 0,0 0 0 0 0,0 1 0 0 0,-1-1 1 0 0,0 0-1 0 0,0-1 0 0 0,-1 1 0 0 0,1-1 0 0 0,-4 2 15 0 0,8-7 7 0 0,0 1 0 0 0,0 0-1 0 0,-1-1 1 0 0,1 1-1 0 0,0 0 1 0 0,-1-1 0 0 0,1 0-1 0 0,0 1 1 0 0,-1-1-1 0 0,1 0 1 0 0,-1 1 0 0 0,1-1-1 0 0,-1 0 1 0 0,1 0-1 0 0,-1 0 1 0 0,1 0 0 0 0,-1 0-1 0 0,1-1 1 0 0,-1 1-1 0 0,1 0 1 0 0,0-1 0 0 0,-1 1-1 0 0,1-1 1 0 0,-1 1-1 0 0,1-1 1 0 0,0 1 0 0 0,-1-1-1 0 0,1 0 1 0 0,0 0-1 0 0,-1 0-6 0 0,0-1 19 0 0,-1 0-1 0 0,0 0 1 0 0,1 0-1 0 0,0-1 1 0 0,0 1-1 0 0,0-1 1 0 0,0 1-1 0 0,0-1 1 0 0,0 0-1 0 0,1 0 1 0 0,-1 0-1 0 0,0-1-18 0 0,1 0 9 0 0,0 0-1 0 0,0 0 1 0 0,1 0-1 0 0,-1 0 0 0 0,1 0 1 0 0,0 0-1 0 0,0 0 0 0 0,0 0 1 0 0,0 0-1 0 0,1 0 0 0 0,0 0 1 0 0,1-3-9 0 0,1 1 7 0 0,-1 0-1 0 0,1 0 1 0 0,0 0 0 0 0,1 0 0 0 0,0 1 0 0 0,0 0-1 0 0,3-4-6 0 0,-4 6-9 0 0,1-1 0 0 0,0 1 0 0 0,0 0 0 0 0,0 0 0 0 0,0 0 0 0 0,1 1 0 0 0,-1-1 0 0 0,1 1 0 0 0,0 0 0 0 0,0 0 0 0 0,0 0 0 0 0,0 1 0 0 0,0-1 0 0 0,0 1-1 0 0,3 0 10 0 0,-6 1 0 0 0,0 0 0 0 0,0 0 0 0 0,0 0 0 0 0,0 0 0 0 0,0 1 0 0 0,0-1 0 0 0,0 1 0 0 0,0-1 0 0 0,0 1 0 0 0,0 0 0 0 0,0-1 0 0 0,-1 1 0 0 0,1 0 0 0 0,0 0 0 0 0,-1 0 0 0 0,1 0 0 0 0,0 1 0 0 0,-1-1 0 0 0,1 0 0 0 0,-1 0 0 0 0,0 1 0 0 0,0-1 0 0 0,1 1 0 0 0,-1-1 0 0 0,0 1 0 0 0,0 0 0 0 0,-1-1 0 0 0,1 1 0 0 0,0 0 0 0 0,-1 0 0 0 0,1-1 0 0 0,-1 1 0 0 0,1 1 0 0 0,0 7 2 0 0,0-6-8 0 0,0-1 0 0 0,0 0 0 0 0,-1 1-1 0 0,0-1 1 0 0,0 1 0 0 0,0-1-1 0 0,0 1 1 0 0,-1-1 0 0 0,1 0-1 0 0,-1 1 1 0 0,0-1 0 0 0,0 0-1 0 0,-2 3 7 0 0,1-1-1 0 0,0 0 0 0 0,-1 0-1 0 0,0 0 1 0 0,0-1-1 0 0,0 1 1 0 0,-1-1-1 0 0,0 0 1 0 0,0 1-1 0 0,0-1 1 0 0,0-1-1 0 0,-4 3 2 0 0,3-2-12 0 0,-1-1-1 0 0,1 0 1 0 0,-1 0-1 0 0,0 0 1 0 0,0-1-1 0 0,-4 2 13 0 0,7-3 8 0 0,0-1 0 0 0,0 1 1 0 0,0-1-1 0 0,0 1 0 0 0,0-1 0 0 0,0 0 1 0 0,-1 0-1 0 0,1 0 0 0 0,0-1 0 0 0,0 1 1 0 0,0-1-1 0 0,0 1 0 0 0,0-1 0 0 0,0 0 0 0 0,0 0-8 0 0,1 0 5 0 0,1 0-1 0 0,-1 1 0 0 0,1-1 1 0 0,0 0-1 0 0,-1 0 1 0 0,1 0-1 0 0,0 0 0 0 0,0 0 1 0 0,0 0-1 0 0,0 0 0 0 0,0-1 1 0 0,0 1-1 0 0,0 0 0 0 0,0-1 1 0 0,0 1-1 0 0,1 0 0 0 0,-1-1 1 0 0,0 1-1 0 0,1-1 0 0 0,-1 1 1 0 0,1 0-1 0 0,0-1 0 0 0,0 1 1 0 0,0-1-1 0 0,0 1 0 0 0,0-1 1 0 0,0-1-5 0 0,2-2 5 0 0,0 0 0 0 0,0 0 0 0 0,1 0 0 0 0,-1 1 0 0 0,1-1-1 0 0,1 1 1 0 0,-1-1 0 0 0,1 1 0 0 0,0 0 0 0 0,0 0 0 0 0,0 0 0 0 0,0 1 0 0 0,3-2-5 0 0,-1 1-6 0 0,1-1 0 0 0,0 1 0 0 0,0 0 0 0 0,0 1 0 0 0,1 0 0 0 0,0 0 0 0 0,0 0 0 0 0,-1 1 0 0 0,3-1 6 0 0,-7 3 1 0 0,0-1-1 0 0,0 1 1 0 0,0 0-1 0 0,-1 0 1 0 0,1 0-1 0 0,0 0 0 0 0,0 0 1 0 0,0 1-1 0 0,-1-1 1 0 0,1 1-1 0 0,0 0 1 0 0,-1-1-1 0 0,3 2 0 0 0,-4-1-3 0 0,0-1 0 0 0,1 1 0 0 0,-1 0 0 0 0,1-1 0 0 0,-1 1 0 0 0,0 0 0 0 0,0 0 0 0 0,1 0 0 0 0,-1 0 0 0 0,0 0 0 0 0,0 0 0 0 0,0 1 0 0 0,0-1 0 0 0,0 0 0 0 0,-1 0 0 0 0,1 1 0 0 0,0-1 0 0 0,-1 0 0 0 0,1 1-1 0 0,-1-1 1 0 0,1 0 0 0 0,-1 1 0 0 0,0 1 3 0 0,1 4-2 0 0,0-5-2 0 0,-1 1 0 0 0,1 0 0 0 0,-1-1-1 0 0,0 1 1 0 0,0 0 0 0 0,-1-1-1 0 0,1 1 1 0 0,0 0 0 0 0,-1-1 0 0 0,0 1-1 0 0,0-1 1 0 0,0 3 4 0 0,-9 18-67 0 0,8-18 79 0 0,0 1-1 0 0,-1-1 0 0 0,1 0 0 0 0,-1 1 0 0 0,-1 0-11 0 0,-1-1 0 0 0,1 1 0 0 0,-1-1 0 0 0,0 0 0 0 0,-1 0-1 0 0,0 0 1 0 0,3-2 2 0 0,0-1-1 0 0,-1 1 1 0 0,1-1-1 0 0,-1 0 1 0 0,0-1-1 0 0,0 1 1 0 0,1 0-1 0 0,-1-1 0 0 0,-4 1-1 0 0,6-1 7 0 0,0-1 0 0 0,0 0-1 0 0,1 0 1 0 0,-1 0-1 0 0,0 0 1 0 0,1-1-1 0 0,-1 1 1 0 0,0 0-1 0 0,0 0 1 0 0,1-1-1 0 0,-1 1 1 0 0,0-1-1 0 0,1 0 1 0 0,-1 1 0 0 0,1-1-1 0 0,-1 0 1 0 0,1 0-1 0 0,-1 0 1 0 0,1 0-1 0 0,0 0 1 0 0,0 0-1 0 0,-2-1-6 0 0,0-2 23 0 0,0 1-1 0 0,-1-1 1 0 0,1 0-1 0 0,1 0 1 0 0,-1 0-1 0 0,-2-4-22 0 0,3 2 15 0 0,0 1 0 0 0,0-1-1 0 0,1 0 1 0 0,0 1 0 0 0,0-1 0 0 0,0 0-1 0 0,1 1 1 0 0,0-1 0 0 0,0 0-1 0 0,1 0 1 0 0,-1 0-15 0 0,2-6 5 0 0,1 0 0 0 0,0 0 0 0 0,1 0-1 0 0,3-8-4 0 0,-1 8 0 0 0,0-1 0 0 0,1 1 0 0 0,0 0 0 0 0,1 1 0 0 0,7-8 0 0 0,-10 14 0 0 0,-1 1 0 0 0,1-1 0 0 0,1 1 0 0 0,-1 0 0 0 0,1 0 0 0 0,7-4 0 0 0,-8 4-7 0 0,0 1 0 0 0,1-1 0 0 0,-1 2-1 0 0,1-1 1 0 0,0 0 0 0 0,0 1-1 0 0,5-1 8 0 0,-8 2-1 0 0,0 0 0 0 0,0 0-1 0 0,0 1 1 0 0,0-1 0 0 0,0 1 0 0 0,0 0-1 0 0,0 0 1 0 0,0 0 0 0 0,1 0-1 0 0,-1 0 1 0 0,0 1 0 0 0,0-1-1 0 0,0 1 1 0 0,0 0 0 0 0,0-1-1 0 0,1 2 2 0 0,-2-1-7 0 0,0 0-1 0 0,-1 1 0 0 0,1-1 1 0 0,0 0-1 0 0,-1 1 0 0 0,1-1 0 0 0,-1 1 1 0 0,0 0-1 0 0,0-1 0 0 0,0 1 1 0 0,0 0-1 0 0,0 0 0 0 0,0-1 0 0 0,0 2 8 0 0,1 3-22 0 0,0-1 0 0 0,0 0-1 0 0,-1 1 1 0 0,1 2 22 0 0,-1 0-12 0 0,0 0-1 0 0,-1 0 1 0 0,1-1-1 0 0,-2 1 1 0 0,1 0-1 0 0,-2 3 13 0 0,-1 19-17 0 0,3-23 5 0 0,-1 0 1 0 0,0-1-1 0 0,0 1 0 0 0,-1 0 0 0 0,-1 3 12 0 0,2-8-10 0 0,0 2 3 0 0,-1-1 0 0 0,1 1 0 0 0,0 0 0 0 0,0 0 0 0 0,0 0 0 0 0,0-1-1 0 0,1 5 8 0 0,0-5 1 0 0,0-1 0 0 0,-1 1 0 0 0,1-1 0 0 0,-1 1 0 0 0,1-1 0 0 0,-1 1-1 0 0,0-1 1 0 0,0 1 0 0 0,0-1 0 0 0,0 0 0 0 0,-1 0 0 0 0,1 1-1 0 0,-1-1 1 0 0,0 0 0 0 0,1 0 0 0 0,-1 0 0 0 0,-2 1-1 0 0,0 0 7 0 0,-1 1 0 0 0,0-1 0 0 0,0 0 0 0 0,0 0 0 0 0,-1 0 0 0 0,1 0 0 0 0,-5 0-7 0 0,9-2 1 0 0,-1-1 0 0 0,0 0 0 0 0,0 1 0 0 0,0-1-1 0 0,0 0 1 0 0,0 0 0 0 0,0 0 0 0 0,1 0 0 0 0,-1-1-1 0 0,0 1 1 0 0,0 0 0 0 0,0-1 0 0 0,0 1 0 0 0,1-1-1 0 0,-1 1 1 0 0,0-1 0 0 0,0 0-1 0 0,-5-2 35 0 0,0-1-1 0 0,0 0 1 0 0,-3-2-35 0 0,3 2 15 0 0,1-1 1 0 0,-1-1-1 0 0,1 1 0 0 0,1-1 1 0 0,-1 0-1 0 0,1 0 1 0 0,0 0-1 0 0,0-1 0 0 0,-2-4-15 0 0,-3-5 0 0 0,8 14 0 0 0,0-1 0 0 0,0 0 0 0 0,0 0 0 0 0,1 0 0 0 0,-1-1 0 0 0,1 1 0 0 0,0 0 0 0 0,0-1 0 0 0,1 3 0 0 0,-1-1 0 0 0,1 1 0 0 0,0-1 0 0 0,-1 1 0 0 0,1-1 0 0 0,0 1 0 0 0,0-1 0 0 0,0 1 0 0 0,1-1 0 0 0,-1 1 0 0 0,0-1 0 0 0,1 1 0 0 0,-1-1 0 0 0,1 1 0 0 0,-1-1 0 0 0,1 1 0 0 0,0 0 0 0 0,0-1 0 0 0,0-1-7 0 0,1 0 0 0 0,0 1 0 0 0,0-1 0 0 0,0 1 0 0 0,0-1 0 0 0,0 1 0 0 0,1 0 0 0 0,-1-1-1 0 0,1 1 1 0 0,0 0 0 0 0,0 1 0 0 0,0-2 7 0 0,5-1-20 0 0,-1-1 0 0 0,1 1 0 0 0,0 1 0 0 0,0-1-1 0 0,0 1 1 0 0,1 1 0 0 0,0-1 20 0 0,-3 2 1 0 0,0 0 0 0 0,0 0 0 0 0,-1 0 0 0 0,1 1 0 0 0,0-1 0 0 0,0 1 0 0 0,0 1 0 0 0,0-1 0 0 0,0 1 0 0 0,6 1-1 0 0,-9-1-4 0 0,1 1 0 0 0,0 0-1 0 0,-1-1 1 0 0,1 1-1 0 0,-1 0 1 0 0,0 0-1 0 0,1 1 1 0 0,-1-1-1 0 0,0 1 1 0 0,-1-1-1 0 0,1 1 1 0 0,0 0-1 0 0,-1 0 5 0 0,11 10-59 0 0,-10-10 58 0 0,0 1 0 0 0,0 0 0 0 0,0 0-1 0 0,0 1 1 0 0,-1-1 0 0 0,0 0 0 0 0,0 1 0 0 0,0-1-1 0 0,0 3 2 0 0,-2-6 5 0 0,1 1 0 0 0,-1-1 0 0 0,0 1 0 0 0,0-1-1 0 0,0 1 1 0 0,-1 0 0 0 0,1-1 0 0 0,0 1-1 0 0,-1-1 1 0 0,1 1 0 0 0,-1 0-5 0 0,-2 8 11 0 0,2-4-18 0 0,-1-1 0 0 0,0 0 0 0 0,0 1 0 0 0,0-1 0 0 0,0 0 0 0 0,-1 0 0 0 0,0 0 0 0 0,0 0-1 0 0,-5 4 8 0 0,1 2 0 0 0,6-9 0 0 0,-1 1 0 0 0,0-1 0 0 0,0 1 0 0 0,0-1 0 0 0,0 1 0 0 0,0-1 0 0 0,-1 0 0 0 0,-6 6 0 0 0,-1 0 0 0 0,-1 0 0 0 0,-2 2 0 0 0,10-8 0 0 0,0 0 0 0 0,0-1 0 0 0,-1 1 0 0 0,1-1 0 0 0,-1 1 0 0 0,1-1 0 0 0,-1 0 0 0 0,1 0 0 0 0,-1 0 0 0 0,-1-1 0 0 0,3 1 2 0 0,1-1 0 0 0,-1 0-1 0 0,1-1 1 0 0,0 1 0 0 0,-1 0-1 0 0,1 0 1 0 0,-1 0 0 0 0,1-1-1 0 0,0 1 1 0 0,-1-1 0 0 0,1 1-1 0 0,0-1 1 0 0,0 1 0 0 0,-1-1-1 0 0,1 0 1 0 0,0 1-1 0 0,0-1 1 0 0,0 0 0 0 0,0 0-1 0 0,0 0 1 0 0,0 0-2 0 0,-1-1 10 0 0,0-1 1 0 0,0 1-1 0 0,0 0 0 0 0,1-1 1 0 0,-1 1-1 0 0,1-1 0 0 0,0 0 1 0 0,-1-1-11 0 0,1-1 8 0 0,-1 0 0 0 0,1 0 1 0 0,0 0-1 0 0,1 0 0 0 0,-1-1 1 0 0,1 1-1 0 0,0 0 0 0 0,1 0 0 0 0,0-5-8 0 0,1 6-1 0 0,0 1 0 0 0,-1-1 0 0 0,2 0 0 0 0,-1 1 0 0 0,0-1 0 0 0,1 1 0 0 0,0-1 0 0 0,-1 1 0 0 0,3-1 1 0 0,-4 3-3 0 0,4-3-4 0 0,-1 0-1 0 0,1 0 0 0 0,0 1 0 0 0,1 0 1 0 0,-1 0-1 0 0,1 0 0 0 0,-1 0 0 0 0,1 1 1 0 0,0 0-1 0 0,0 0 0 0 0,0 0 0 0 0,0 1 1 0 0,0 0-1 0 0,0 0 0 0 0,1 0 0 0 0,-1 1 0 0 0,1 0 8 0 0,-4 0 0 0 0,0 0-1 0 0,0 0 0 0 0,0 1 1 0 0,0-1-1 0 0,0 1 0 0 0,0 0 1 0 0,0 0-1 0 0,0 0 0 0 0,0 0 1 0 0,0 0-1 0 0,-1 1 0 0 0,1-1 1 0 0,-1 1-1 0 0,1-1 0 0 0,-1 1 0 0 0,0 0 1 0 0,1 0-1 0 0,-1 0 0 0 0,0 0 1 0 0,-1 0-1 0 0,1 0 0 0 0,0 1 1 0 0,-1-1-1 0 0,1 1 0 0 0,-1-1 1 0 0,0 1-1 0 0,0-1 0 0 0,0 1 1 0 0,0 0-1 0 0,0-1 0 0 0,-1 1 1 0 0,1 0-1 0 0,-1-1 0 0 0,0 1 0 0 0,0 2 1 0 0,0-3-5 0 0,0 0-1 0 0,0 0 0 0 0,0 1 0 0 0,0-1 0 0 0,0 0 0 0 0,-1 0 0 0 0,1 0 1 0 0,-1 0-1 0 0,0 0 0 0 0,1 0 0 0 0,-1 0 0 0 0,0 0 0 0 0,0-1 0 0 0,0 1 0 0 0,-1 1 6 0 0,-5 9-62 0 0,7-11 62 0 0,-1 1 0 0 0,1-1 0 0 0,-1 1-1 0 0,0-1 1 0 0,0 0 0 0 0,0 1 0 0 0,0-1 0 0 0,0 0 0 0 0,0 0 0 0 0,0 0 0 0 0,0 0-1 0 0,-1 1 1 0 0,-8 7 0 0 0,8-7 0 0 0,1-1 0 0 0,-1 0 0 0 0,1 1 0 0 0,-1-1 0 0 0,0 0 0 0 0,1 0 0 0 0,-1 0 0 0 0,-1 1 0 0 0,-8 2 2 0 0,1-1 0 0 0,-1 0 0 0 0,0-1 0 0 0,0 0-1 0 0,0 0 1 0 0,-5-1-2 0 0,-5-1-11 0 0,21 0 11 0 0,0 0 0 0 0,-1 0 0 0 0,1 0 0 0 0,0 0 0 0 0,0 0 0 0 0,-1 0 0 0 0,1 0 0 0 0,0 0 0 0 0,-1 0 0 0 0,1 0 0 0 0,0 0 0 0 0,0-1 0 0 0,-1 1 0 0 0,1 0 0 0 0,0 0 0 0 0,0 0 0 0 0,-1 0 0 0 0,1-1 0 0 0,0 1 0 0 0,0 0 0 0 0,-1 0 0 0 0,1-1 0 0 0,0 1 0 0 0,0 0 0 0 0,0 0 0 0 0,0-1 0 0 0,0 1 0 0 0,0 0 0 0 0,-1 0 0 0 0,1-1 0 0 0,0 1 0 0 0,0 0 0 0 0,0 0 0 0 0,0-1 0 0 0,0 1 0 0 0,1-4-10 0 0,1 1-7 0 0,-1 0 1 0 0,0 1-1 0 0,1-1 0 0 0,0 1 1 0 0,-1-1-1 0 0,1 1 1 0 0,0 0-1 0 0,1-1 0 0 0,-1 1 1 0 0,0 0-1 0 0,1 0 1 0 0,-1 0-1 0 0,3 0 17 0 0,5-4-33 0 0,0 0 1 0 0,0 2 0 0 0,3-2 32 0 0,8-3 19 0 0,-18 8-19 0 0,0 0 0 0 0,1 0 0 0 0,-1 0 0 0 0,1 0 0 0 0,0 0 0 0 0,12-3 0 0 0,0 1 61 0 0,-3 2 22 0 0,-12 0-68 0 0,0 1 9 0 0,5 2 17 0 0,-5-2-41 0 0,-1 0 0 0 0,0 0 0 0 0,0 0 0 0 0,1 1 0 0 0,-1-1 0 0 0,0 0 0 0 0,1 0 0 0 0,-1 0 0 0 0,0 0 0 0 0,0 0 0 0 0,1 1 0 0 0,-1-1 0 0 0,0 0 0 0 0,0 0 0 0 0,1 0 0 0 0,-1 1 0 0 0,0-1 0 0 0,0 0 0 0 0,0 0 0 0 0,0 1 0 0 0,0-1 0 0 0,1 0 0 0 0,-1 0 0 0 0,0 1 0 0 0,0-1 0 0 0,0 0 0 0 0,0 1 0 0 0,0-1 0 0 0,0 0 0 0 0,0 0 0 0 0,0 1 0 0 0,0-1 0 0 0,0 0 0 0 0,0 1 0 0 0,0-1 0 0 0,-4 9 0 0 0,4-8 0 0 0,-16 22 0 0 0,15-22 0 0 0,0 0 0 0 0,0 1 0 0 0,0-1 0 0 0,0 0 0 0 0,-1 1 0 0 0,1-1 0 0 0,0 0 0 0 0,-1 0 0 0 0,1 0 0 0 0,-2 0 0 0 0,-9 8 0 0 0,10-6 0 0 0,-1-1 0 0 0,0 0 0 0 0,1 0 0 0 0,-1 0 0 0 0,0-1 0 0 0,0 1 0 0 0,-1 0 0 0 0,0 0 0 0 0,-29 8 0 0 0,23-8-27 0 0,1 0 0 0 0,-1 0 0 0 0,1-1 0 0 0,-1 0 0 0 0,0-1 0 0 0,1 0 0 0 0,-1 0 0 0 0,-6-1 27 0 0,10 0-9 0 0,-1 0 0 0 0,1-1-1 0 0,0 1 1 0 0,0-1 0 0 0,0 0-1 0 0,0-1 1 0 0,0 1 0 0 0,0-1-1 0 0,0 0 1 0 0,1 0 0 0 0,0-1-1 0 0,0 0 1 0 0,-2-1 9 0 0,2 1 31 0 0,0 0-1 0 0,1 0 1 0 0,0 0 0 0 0,0 0-1 0 0,0-1 1 0 0,0 0 0 0 0,1 0-1 0 0,0 1 1 0 0,0-2 0 0 0,0 1-1 0 0,1 0-30 0 0,-4-9 3 0 0,5 13 0 0 0,1 0 1 0 0,-1-1 0 0 0,0 1-1 0 0,1-1 1 0 0,-1 1-1 0 0,1-1 1 0 0,-1 1 0 0 0,1-1-1 0 0,0 0 1 0 0,0 1-1 0 0,0-1 1 0 0,0 1 0 0 0,0-1-1 0 0,0 0 1 0 0,0 1-1 0 0,1-1 1 0 0,-1 1 0 0 0,1-1-1 0 0,-1 0-3 0 0,2-1 24 0 0,0 0 0 0 0,0 0-1 0 0,0 0 1 0 0,0 0 0 0 0,1 0 0 0 0,-1 0-1 0 0,1 0 1 0 0,0 1 0 0 0,1-1-24 0 0,29-21-82 0 0,-28 21 63 0 0,41-28 3 0 0,-43 29 15 0 0,0 1 0 0 0,-1 0 0 0 0,1-1 0 0 0,0 1 0 0 0,0 0 0 0 0,0 1 0 0 0,0-1 0 0 0,0 0 0 0 0,0 1 0 0 0,0-1 0 0 0,0 1 0 0 0,1 0 1 0 0,-4 0-3 0 0,1 0 0 0 0,-1 0 0 0 0,1 0-1 0 0,0 1 1 0 0,-1-1 0 0 0,1 0 0 0 0,-1 0-1 0 0,1 1 1 0 0,-1-1 0 0 0,1 0 0 0 0,-1 1-1 0 0,1-1 1 0 0,-1 1 0 0 0,0-1-1 0 0,1 0 1 0 0,-1 1 0 0 0,0-1 0 0 0,1 1-1 0 0,-1-1 1 0 0,0 1 3 0 0,5 9 5 0 0,-4-6-54 0 0,-1 1-1 0 0,0-1 1 0 0,0 0-1 0 0,0 0 0 0 0,-1 0 1 0 0,0 0-1 0 0,0 0 0 0 0,0 0 1 0 0,0 0-1 0 0,0 0 0 0 0,-1 0 1 0 0,0-1-1 0 0,0 1 0 0 0,0 0 1 0 0,0-1-1 0 0,-1 1 0 0 0,0-1 1 0 0,0 0-1 0 0,0 0 0 0 0,0 0 1 0 0,0 0-1 0 0,0 0 0 0 0,-1-1 1 0 0,0 1-1 0 0,0-1 0 0 0,1 0 1 0 0,-1 0-1 0 0,0 0 0 0 0,-2 0 50 0 0,-1 1 0 0 0,-1-1 0 0 0,-8 3 0 0 0,14-5 0 0 0,0 1 0 0 0,0-1 0 0 0,0 0 0 0 0,0 0 0 0 0,0 0 0 0 0,0 0 0 0 0,0 0 0 0 0,0 0 0 0 0,0 0 0 0 0,0 0 0 0 0,0-1 0 0 0,0 1 0 0 0,0-1 0 0 0,-1 0 0 0 0,0 0 15 0 0,0 0-1 0 0,0 0 1 0 0,1-1-1 0 0,-1 1 1 0 0,0-1-1 0 0,1 0 1 0 0,0 1-1 0 0,-1-1 1 0 0,1 0-1 0 0,0 0 1 0 0,0 0-1 0 0,0-1 1 0 0,0 1-1 0 0,1 0 1 0 0,-2-3-15 0 0,2 4 20 0 0,1-1 1 0 0,-1 1 0 0 0,1-1-1 0 0,-1 1 1 0 0,1-1 0 0 0,0 0-1 0 0,0 1 1 0 0,0-1 0 0 0,0 1-1 0 0,0-1 1 0 0,0 1 0 0 0,0-1-1 0 0,1 0 1 0 0,-1 1-1 0 0,1-1 1 0 0,-1 1 0 0 0,1-1-1 0 0,0 1 1 0 0,-1 0 0 0 0,1-1-1 0 0,0 1 1 0 0,1-1-21 0 0,0-2 80 0 0,1 1-1 0 0,0 0 1 0 0,0 0 0 0 0,0 0 0 0 0,1 0-1 0 0,-1 0 1 0 0,1 1 0 0 0,0-1-80 0 0,56-38 16 0 0,-51 36-120 0 0,-1 1-1 0 0,1-1 1 0 0,9-2 104 0 0,-13 6 25 0 0,-1 0 1 0 0,0 0-1 0 0,1 0 0 0 0,-1 0 0 0 0,0 1 1 0 0,1-1-1 0 0,-1 1 0 0 0,1 0 1 0 0,-1 1-1 0 0,1-1-25 0 0,2 0-221 0 0,-6 0 230 0 0,-1 0 1 0 0,1 0-1 0 0,0 0 1 0 0,0 0-1 0 0,-1 0 1 0 0,1 1-1 0 0,0-1 1 0 0,-1 0 0 0 0,1 0-1 0 0,0 0 1 0 0,-1 1-1 0 0,1-1 1 0 0,0 0-1 0 0,-1 1 1 0 0,1-1-1 0 0,0 0 1 0 0,-1 1-1 0 0,1-1 1 0 0,-1 1 0 0 0,1-1-1 0 0,-1 1 1 0 0,1-1-1 0 0,-1 1 1 0 0,1-1-1 0 0,-1 1 1 0 0,0-1-1 0 0,1 1 1 0 0,-1 0 0 0 0,0-1-1 0 0,1 1-9 0 0,-1 0-73 0 0,0-1 66 0 0,0 0 0 0 0,0 0 0 0 0,1 0 1 0 0,-1 0-1 0 0,0 1 0 0 0,0-1 0 0 0,0 0 1 0 0,0 0-1 0 0,0 0 0 0 0,1 0 0 0 0,-1 1 0 0 0,0-1 1 0 0,0 0-1 0 0,0 0 0 0 0,0 0 0 0 0,0 1 1 0 0,0-1-1 0 0,0 0 0 0 0,0 0 0 0 0,0 0 0 0 0,0 1 1 0 0,0-1-1 0 0,0 0 0 0 0,0 0 0 0 0,0 1 1 0 0,0-1-1 0 0,0 0 0 0 0,0 0 0 0 0,0 0 0 0 0,0 1 1 0 0,0-1-1 0 0,-1 0 0 0 0,1 0 0 0 0,0 0 1 0 0,0 0-1 0 0,0 1 0 0 0,0-1 7 0 0,-3 7 263 0 0,1-13-193 0 0,2 6-70 0 0,0-1 0 0 0,-1 0 1 0 0,1 0-1 0 0,0 1 1 0 0,0-1-1 0 0,0 0 0 0 0,-1 0 1 0 0,1 0-1 0 0,0 0 1 0 0,0 1-1 0 0,0-1 0 0 0,1 0 0 0 0,-1-1 0 0 0,1 0 0 0 0,-1 0 0 0 0,1 0 0 0 0,-1 0 0 0 0,1 0 0 0 0,-1 0 0 0 0,0 0 0 0 0,0-1 0 0 0,4-2 0 0 0,-4 5 0 0 0,2-1 0 0 0,6-4 0 0 0,1 1 0 0 0,2-1 0 0 0,-8 3 0 0 0,8-2 0 0 0,-10 4 0 0 0,13-2 0 0 0,-14 2 0 0 0,0 0 0 0 0,0 0 0 0 0,0 0 0 0 0,0 0 0 0 0,0 0 0 0 0,0 0 0 0 0,0 0 0 0 0,0 0 0 0 0,0 0 0 0 0,0 0 0 0 0,1 0 0 0 0,-1 0 0 0 0,0 0 0 0 0,0 0 0 0 0,0 1 0 0 0,0-1 0 0 0,0 0 0 0 0,0 0 0 0 0,0 0 0 0 0,0 0 0 0 0,0 0 0 0 0,0 0 0 0 0,0 0 0 0 0,0 0 0 0 0,0 0 0 0 0,1 0 0 0 0,-1 0 0 0 0,0 0 0 0 0,0 0 0 0 0,0 0 0 0 0,0 0 0 0 0,0 0 0 0 0,0 0 0 0 0,0 1 0 0 0,0-1 0 0 0,0 0 0 0 0,0 0 0 0 0,0 0 0 0 0,0 0 0 0 0,0 0 0 0 0,0 0 0 0 0,0 0 0 0 0,0 0 0 0 0,0 0 0 0 0,0 0 0 0 0,0 0 0 0 0,0 0 0 0 0,0 1 0 0 0,0-1 0 0 0,0 0 0 0 0,0 0 0 0 0,0 0 0 0 0,0 0 0 0 0,0 0 0 0 0,0 0 0 0 0,0 0 0 0 0,0 0 0 0 0,0 0 0 0 0,-1 0 0 0 0,1 0 0 0 0,0 0 0 0 0,0 0 0 0 0,0 0 0 0 0,0 1 0 0 0,0-1 0 0 0,0 0 0 0 0,0 0 0 0 0,0 0 0 0 0,0 0 0 0 0,-3 2 0 0 0,-1 2 0 0 0,3-3 0 0 0,0 1 0 0 0,0-1 0 0 0,-1 0 0 0 0,1 0 0 0 0,-1 0 0 0 0,1 0 0 0 0,-1 0 0 0 0,1 0 0 0 0,-1 0 0 0 0,-1 1 0 0 0,0-1 0 0 0,-1 1 0 0 0,1-1 0 0 0,0 1 0 0 0,-1-1 0 0 0,1 0 0 0 0,-1 0 0 0 0,0 0 0 0 0,-10 0-70 0 0,1 0 0 0 0,-10 0 70 0 0,22 0-16 0 0,0-1 0 0 0,1 1-1 0 0,-1 0 1 0 0,1-1 0 0 0,-1 1-1 0 0,1 0 1 0 0,-1 0 0 0 0,1 0-1 0 0,0-1 1 0 0,-1 1 0 0 0,1 0-1 0 0,0 1 17 0 0,-5 20-792 0 0,5-17-95 0 0</inkml:trace>
  <inkml:trace contextRef="#ctx1" brushRef="#br1" timeOffset="9">55 46 4144 0 0,'0'0'319'0'0,"0"0"-122"0"0,0 0 270 0 0,0 0 138 0 0,0 0 31 0 0,0 0 14 0 0,0 0 48 0 0,-2 5 754 0 0,-13 44 932 0 0,0-9-1320 0 0,15-36-196 0 0,4-7-443 0 0,4-8-100 0 0,35-83 105 0 0,-38 84-430 0 0,-2 6 0 0 0,-1 0 0 0 0,0 0 0 0 0,-1 0 0 0 0,2-3 0 0 0,-3 5 10 0 0,0 1 44 0 0,0 1 10 0 0,0 0 0 0 0,0 0 0 0 0,0 0 4 0 0,0 0 16 0 0,0 0 4 0 0,0 0 0 0 0,0 0-4 0 0,1 1-54 0 0,0-1 0 0 0,0 1 1 0 0,0-1-1 0 0,0 1 1 0 0,0 0-1 0 0,0 0 0 0 0,-1-1 1 0 0,1 1-1 0 0,0 0 1 0 0,-1 0-1 0 0,1 0 0 0 0,0 0 1 0 0,-1 0-1 0 0,1 0 1 0 0,-1 0-1 0 0,1 0 0 0 0,-1 0-30 0 0,3 5-88 0 0,10 20 19 0 0,-2-4 74 0 0,-1-3-14 0 0,-7-13 44 0 0,1 0 0 0 0,-1 1 1 0 0,1-1-1 0 0,0 0 1 0 0,3 2-36 0 0,9 13 0 0 0,-12-18 0 0 0,-3-1 10 0 0,0-2 48 0 0,-1 0 24 0 0,0 0 8 0 0,0 0 24 0 0,0 0-12 0 0,0 0-6 0 0,0 0 5 0 0,-5 3 149 0 0,-2-2-126 0 0,1 0-1 0 0,-1 0 0 0 0,0 0 0 0 0,0-1 0 0 0,0 0 0 0 0,-4-1-123 0 0,-7 1 181 0 0,6-1-128 0 0,0 0-1 0 0,-6-1-52 0 0,10 0 21 0 0,-1 1-1 0 0,0 0 1 0 0,0 1 0 0 0,0 0-1 0 0,-4 1-20 0 0,-3 2-2247 0 0,17-2 943 0 0,6 5-8 0 0</inkml:trace>
  <inkml:trace contextRef="#ctx1" brushRef="#br1" timeOffset="10">6553 988 5440 0 0,'-6'-2'592'0'0,"5"2"-470"0"0,0 0 513 0 0,1 0 213 0 0,0 0 44 0 0,1 1-484 0 0,-1 0 1 0 0,1 0-1 0 0,-1 0 0 0 0,1 0 0 0 0,-1-1 1 0 0,1 1-1 0 0,0 0 0 0 0,0 0 0 0 0,-1-1 1 0 0,1 1-1 0 0,0-1 0 0 0,0 1 0 0 0,0 0 1 0 0,0-1-1 0 0,0 1-408 0 0,21 10-486 0 0,-15-7 1031 0 0,29 15-165 0 0,-24-13-325 0 0,22 15 115 0 0,-33-21-101 0 0,-1 0 46 0 0,-1 1-38 0 0,1 0-1 0 0,0 0 1 0 0,-1 0 0 0 0,1-1-1 0 0,0 1 1 0 0,-1 0 0 0 0,1 0 0 0 0,-1 0-1 0 0,1-1 1 0 0,-1 1 0 0 0,0 0-1 0 0,1 0 1 0 0,-1-1 0 0 0,0 1-1 0 0,1-1 1 0 0,-2 1-77 0 0,-13 10 303 0 0,13-10-239 0 0,-5 4-19 0 0,1 0 0 0 0,0 1 0 0 0,-1 0 0 0 0,2 0-1 0 0,-5 6-44 0 0,-11 9 144 0 0,21-21-64 0 0,-1 1 0 0 0,1-1-49 0 0,-1 0 0 0 0,1 1-1 0 0,0-1 1 0 0,-1 0-1 0 0,1 0 1 0 0,-1 1-1 0 0,1-1 1 0 0,0 0-1 0 0,-1 0 1 0 0,1 0-1 0 0,-1 0 1 0 0,1 0 0 0 0,0 1-1 0 0,-1-1 1 0 0,1 0-1 0 0,-1 0 1 0 0,1 0-1 0 0,0 0 1 0 0,-1 0-1 0 0,1 0 1 0 0,-1 0-1 0 0,1 0 1 0 0,-1-1-1 0 0,1 1 1 0 0,0 0 0 0 0,-1 0-1 0 0,1 0 1 0 0,-1 0-1 0 0,1 0 1 0 0,0-1-1 0 0,-1 1 1 0 0,1 0-1 0 0,0 0 1 0 0,-1-1-1 0 0,1 1 1 0 0,0 0 0 0 0,-1 0-1 0 0,1-1 1 0 0,0 1-31 0 0,-8-14 386 0 0,8 13-342 0 0,-2-3-9 0 0,1-1 0 0 0,-1 0 1 0 0,2 0-1 0 0,-2-3-35 0 0,0-6 5 0 0,-2-9 17 0 0,0-2 380 0 0,-6-16-402 0 0,9 39 66 0 0,-1-5 191 0 0,2 6-522 0 0,0 1-122 0 0,0 1-1225 0 0,-1 1-4854 0 0</inkml:trace>
  <inkml:trace contextRef="#ctx0" brushRef="#br2" timeOffset="20.8">1116 972 0 0,'0'338'0'0,"0"-334"0"0</inkml:trace>
  <inkml:trace contextRef="#ctx0" brushRef="#br2" timeOffset="21.8">2966 917 0 0,'0'338'0'0,"0"-335"0"0,0 1 0 0,0-2 0 0,0-5 0 0</inkml:trace>
  <inkml:trace contextRef="#ctx0" brushRef="#br2" timeOffset="22.8">4898 897 0 0,'0'258'0'0,"0"-254"0"0</inkml:trace>
  <inkml:trace contextRef="#ctx1" brushRef="#br4" timeOffset="14">1045 3325 1376 0 0,'0'0'65'0'0,"0"0"190"0"0,0 0 773 0 0,0 0 336 0 0,0 0 68 0 0,-4-9 2712 0 0,4 8-4093 0 0,1-1 48 0 0,-1 0-1 0 0,-1-1 1 0 0,1 1-1 0 0,0 0 1 0 0,0 0 0 0 0,-1 0-1 0 0,1 0 1 0 0,-1-1-99 0 0,1 2 60 0 0,-1 0 1 0 0,1 0-1 0 0,0 1 0 0 0,0-1 1 0 0,0 0-1 0 0,0 0 1 0 0,0 1-1 0 0,0-1 1 0 0,0 0-1 0 0,1 0 1 0 0,-1 1-1 0 0,0-1 0 0 0,0 0 1 0 0,1 0-1 0 0,-1 1 1 0 0,0-1-1 0 0,1 0 1 0 0,-1 1-1 0 0,0-1 1 0 0,1 0-1 0 0,-1 1 0 0 0,1-1-60 0 0,0 0-1 0 0,0 0 217 0 0,-1 1-10 0 0,0 0-39 0 0,1-1-20 0 0,0 0-124 0 0,0-1 12 0 0,0 1 0 0 0,0 0 0 0 0,0 0 0 0 0,0 0 0 0 0,0 0 0 0 0,0 1 0 0 0,1-1-1 0 0,-1 0 1 0 0,0 0 0 0 0,1 1 0 0 0,-1-1 0 0 0,0 1 0 0 0,1-1 0 0 0,-1 1 0 0 0,1-1 0 0 0,-1 1 0 0 0,1 0 0 0 0,0 0-35 0 0,20 2 12 0 0,1 11-12 0 0,-19-11 0 0 0,-2-1 0 0 0,-1-1 0 0 0,1 1 0 0 0,-1 0 0 0 0,0 0 0 0 0,1-1 0 0 0,-1 1 0 0 0,0 0 0 0 0,0 0 0 0 0,1 0 0 0 0,0 1 0 0 0,5 7 0 0 0,-5-6 0 0 0,-2-2 0 0 0,0 0 0 0 0,0 0 0 0 0,0 0 0 0 0,1 0 0 0 0,-1 0 0 0 0,0 0 0 0 0,1 0 0 0 0,-1 0 0 0 0,1 0 0 0 0,-1 0 0 0 0,1 0 0 0 0,0-1 0 0 0,0 2 0 0 0,0-1 0 0 0,-1 0 0 0 0,1 0 0 0 0,0 0 0 0 0,0 0 0 0 0,-1 0 0 0 0,1 1 0 0 0,0-1 0 0 0,-1 0 0 0 0,1 1 0 0 0,-1-1 0 0 0,0 0 0 0 0,0 1 0 0 0,1-1 0 0 0,-1 0 0 0 0,0 1 0 0 0,0-1 0 0 0,0 1 0 0 0,0 1 0 0 0,0-2 16 0 0,0 0 0 0 0,0 0 1 0 0,0 0-1 0 0,0 0 1 0 0,0 0-1 0 0,0-1 1 0 0,0 1-1 0 0,0 0 0 0 0,0 0 1 0 0,-1 0-1 0 0,1 0 1 0 0,0-1-1 0 0,-1 1 1 0 0,1 1-17 0 0,-1 2 186 0 0,0 5-48 0 0,0-7-146 0 0,0 0 14 0 0,0-2-5 0 0,1 1 0 0 0,0-1 0 0 0,0 0 1 0 0,-1 1-1 0 0,1-1 0 0 0,0 1 1 0 0,-1-1-1 0 0,1 0 0 0 0,0 1 0 0 0,-1-1 1 0 0,1 0-1 0 0,-1 1 0 0 0,1-1 1 0 0,0 0-1 0 0,-1 1 0 0 0,1-1 0 0 0,-1 0 1 0 0,1 0-1 0 0,-1 0 0 0 0,1 0 1 0 0,-1 1-1 0 0,1-1 0 0 0,-1 0 0 0 0,1 0 1 0 0,-1 0-1 0 0,1 0 0 0 0,-1 0 0 0 0,0 0-1 0 0,0 0 18 0 0,-2 0 11 0 0,-2 0 98 0 0,-8-1 22 0 0,10 0-109 0 0,-1 1-6 0 0,0-1-1 0 0,0 0 1 0 0,0-1 0 0 0,1 1-1 0 0,-1 0 1 0 0,1-1-1 0 0,-1 0 1 0 0,1 0-1 0 0,-1 0 1 0 0,1 0 0 0 0,-2-3-34 0 0,-5-8 170 0 0,9 12-155 0 0,0 0 0 0 0,0 0 0 0 0,0 0-1 0 0,0 0 1 0 0,0 0 0 0 0,1-1 0 0 0,-1 1 0 0 0,0 0 0 0 0,1-1-1 0 0,-1 1 1 0 0,1 0 0 0 0,-1-1 0 0 0,1 1 0 0 0,0-1 0 0 0,-1 1-1 0 0,1-1 1 0 0,0 1 0 0 0,0 0 0 0 0,0-1 0 0 0,0 1-1 0 0,0-1 1 0 0,1 1 0 0 0,-1-1 0 0 0,0 1 0 0 0,1-1 0 0 0,-1 1-1 0 0,1-2-14 0 0,0 1 33 0 0,0-1-1 0 0,0 0 1 0 0,1 0-1 0 0,-1 1 0 0 0,1-1 1 0 0,-1 1-1 0 0,1-1 1 0 0,0 1-1 0 0,0 0 0 0 0,0 0 1 0 0,0 0-1 0 0,0 0 1 0 0,2-1-33 0 0,7-8 283 0 0,-10 10-283 0 0,0 0 0 0 0,0 0 0 0 0,0-1 1 0 0,0 1-1 0 0,0 0 0 0 0,0 0 0 0 0,0 0 1 0 0,1 1-1 0 0,-1-1 0 0 0,0 0 0 0 0,0 0 1 0 0,1 1-1 0 0,-1-1 0 0 0,1 1 0 0 0,-1-1 1 0 0,1 1-1 0 0,-1 0 0 0 0,1-1 0 0 0,-1 1 1 0 0,1 0-1 0 0,19 2-360 0 0,-18-1 240 0 0,2 3 96 0 0,-4-2 23 0 0,0 0-4 0 0,0 0-1 0 0,1 0 1 0 0,-1 0 0 0 0,0 0-1 0 0,0 0 1 0 0,0 0 0 0 0,-1 0 0 0 0,1 0-1 0 0,0 0 1 0 0,0 2 5 0 0,-1 27-10 0 0,-2-22 10 0 0,0-6 0 0 0,1-2 0 0 0,-3 6 102 0 0,3-6-68 0 0,0 1 0 0 0,0-1 0 0 0,0 1 0 0 0,0-1 0 0 0,0 0 0 0 0,0 1 0 0 0,0-1 0 0 0,0 0 0 0 0,-1 0 0 0 0,1 0 0 0 0,0 0 0 0 0,-1 0 0 0 0,0 1-34 0 0,0-1 4 0 0,-1 0 1 0 0,1 0 0 0 0,0 0 0 0 0,-1 0 0 0 0,1-1 0 0 0,-1 1 0 0 0,1-1 0 0 0,-1 1 0 0 0,1-1-1 0 0,-1 0 1 0 0,0 0 0 0 0,1 0 0 0 0,-1 0 0 0 0,1-1 0 0 0,-1 1 0 0 0,1-1 0 0 0,-1 1 0 0 0,-1-2-5 0 0,-2 0 0 0 0,6 2 0 0 0,-1 0 0 0 0,0 0 0 0 0,1 0 0 0 0,-1 0 0 0 0,1-1 0 0 0,-1 1 0 0 0,0 0 0 0 0,1 0 0 0 0,-1-1 0 0 0,1 1 0 0 0,-1 0 0 0 0,0-1 0 0 0,1 1 0 0 0,-1-1 0 0 0,1 1 0 0 0,-1-1 0 0 0,1 1 0 0 0,0-1 0 0 0,-1 1 0 0 0,1-1 0 0 0,-4-4-57 0 0,4 4 66 0 0,0 1 1 0 0,-1 0-1 0 0,1-1 0 0 0,0 1 1 0 0,-1-1-1 0 0,1 1 1 0 0,0-1-1 0 0,0 1 1 0 0,-1-1-1 0 0,1 1 1 0 0,0-1-1 0 0,0 1 1 0 0,0-1-1 0 0,0 1 1 0 0,-1-1-1 0 0,1 1 0 0 0,0-1 1 0 0,0 1-1 0 0,0-1 1 0 0,0 1-1 0 0,0-1 1 0 0,1 1-1 0 0,-1-1 1 0 0,0 1-1 0 0,0-1 1 0 0,0 0-1 0 0,0 1 1 0 0,0-1-10 0 0,4-7-39 0 0,-1 1-18 0 0,-2 6 60 0 0,1-1-1 0 0,-1 1 0 0 0,1 0 0 0 0,0 0 0 0 0,0 0 0 0 0,-1 0 1 0 0,2 0-3 0 0,1-1 20 0 0,0 0 0 0 0,1 1 0 0 0,-1 0 0 0 0,5-1-20 0 0,-3 0 0 0 0,-5 2 0 0 0,-1 0 0 0 0,0 0 0 0 0,1 0 0 0 0,-1 0 0 0 0,1 0 0 0 0,-1 0 0 0 0,0 0 0 0 0,1 0 0 0 0,-1 0 0 0 0,1 0 0 0 0,-1 0 0 0 0,0 0 0 0 0,1 0 0 0 0,-1 0 0 0 0,1 0 0 0 0,-1 0 0 0 0,0 0 0 0 0,1 1 0 0 0,-1-1 0 0 0,0 0 0 0 0,1 0 0 0 0,-1 1 0 0 0,5 1 0 0 0,-3-2-1 0 0,8 5-94 0 0,-3 1 95 0 0,-6-3 0 0 0,-1-1 0 0 0,9 18-12 0 0,-7-11-50 0 0,-4-6 67 0 0,2-2-8 0 0,-1 0 9 0 0,1 0 0 0 0,-1 0 0 0 0,0 0 0 0 0,1-1 0 0 0,-1 1 0 0 0,0 0 0 0 0,0 0 0 0 0,0 0 0 0 0,0 0 0 0 0,1-1 0 0 0,-1 1 0 0 0,0 0 1 0 0,0-1-1 0 0,0 1 0 0 0,0-1 0 0 0,-1 1 0 0 0,1-1 0 0 0,0 0 0 0 0,0 1 0 0 0,0-1 0 0 0,0 0 0 0 0,0 0 0 0 0,0 0 0 0 0,-1 0 1 0 0,1 0-7 0 0,-6 1-86 0 0,7-1 92 0 0,-1 0 0 0 0,1 0-1 0 0,-1 0 1 0 0,1 0-1 0 0,-1 0 1 0 0,1 0 0 0 0,-1 0-1 0 0,1 0 1 0 0,-1 0 0 0 0,1 0-1 0 0,0-1 1 0 0,-1 1-1 0 0,1 0 1 0 0,-1 0 0 0 0,1-1-1 0 0,-1 1 1 0 0,1 0 0 0 0,-1-1-6 0 0,1 1 2 0 0,-1 0 0 0 0,1 0 0 0 0,-1 0 0 0 0,1 0 0 0 0,-1-1 0 0 0,1 1 0 0 0,-1 0 0 0 0,1-1 0 0 0,-1 1 0 0 0,1 0 1 0 0,-1-1-1 0 0,1 1 0 0 0,-1 0 0 0 0,1-1 0 0 0,0 1 0 0 0,-1-1 0 0 0,1 1 0 0 0,0 0 0 0 0,-1-1 0 0 0,1 1 1 0 0,0-1-1 0 0,0 1 0 0 0,0-1 0 0 0,-1 0 0 0 0,1 1 0 0 0,0-1 0 0 0,0 1 0 0 0,0-1 0 0 0,0 1 0 0 0,0-1 0 0 0,0 1 1 0 0,0-1-3 0 0,-3-16-3 0 0,3 16 3 0 0,0 0 0 0 0,0 0 0 0 0,0 0 0 0 0,0 0 0 0 0,0 0 0 0 0,0 0 0 0 0,1 0 0 0 0,-1 0 0 0 0,0 0 0 0 0,1 0 0 0 0,-1 1 0 0 0,1-1 0 0 0,-1 0 0 0 0,1 0 0 0 0,-1 0 0 0 0,1 1 0 0 0,0-1 0 0 0,-1 0 0 0 0,1 1 0 0 0,0-1 0 0 0,5-7 0 0 0,-6 7 0 0 0,0 1 0 0 0,1-1 0 0 0,-1 0 0 0 0,0 1 0 0 0,0-1 0 0 0,1 1 0 0 0,-1-1 0 0 0,1 1 0 0 0,-1-1 0 0 0,1 1 0 0 0,-1 0 0 0 0,1-1 0 0 0,-1 1 0 0 0,1-1 0 0 0,-1 1 0 0 0,1 0 0 0 0,-1-1 0 0 0,1 1 0 0 0,-1 0 0 0 0,1 0 0 0 0,0-1 0 0 0,-1 1 0 0 0,1 0 0 0 0,2-1 0 0 0,-2 0 0 0 0,10 0 0 0 0,-3 2 0 0 0,-7 0 0 0 0,0 0 0 0 0,6 11 0 0 0,-6-11 0 0 0,0 0 0 0 0,0 0 0 0 0,0 1 0 0 0,0-1 0 0 0,-1 1 0 0 0,1-1 0 0 0,0 0 0 0 0,-1 1 0 0 0,1-1 0 0 0,-1 1 0 0 0,0 0 0 0 0,1-1 0 0 0,-1 1 0 0 0,0-1 0 0 0,0 1 0 0 0,0-1 0 0 0,0 1 0 0 0,0 0 0 0 0,0-1 0 0 0,-1 1 0 0 0,1-1 0 0 0,0 1 0 0 0,-1-1 0 0 0,1 1 0 0 0,-1 0 0 0 0,-1 2 0 0 0,0-1 0 0 0,0 0 0 0 0,0 0 0 0 0,-1 0 0 0 0,1 0 0 0 0,-1 0 0 0 0,-1 0 0 0 0,2-1 0 0 0,0-1 0 0 0,0 1 0 0 0,0-1 0 0 0,0 0 0 0 0,0 0 0 0 0,0 0 0 0 0,0 0 0 0 0,0 0 0 0 0,-1-1 0 0 0,1 1 0 0 0,0-1 0 0 0,-1 1 0 0 0,1-1 0 0 0,0 0 0 0 0,-1 0 0 0 0,1 0 0 0 0,0 0 0 0 0,-3-1 0 0 0,4 1 0 0 0,-1 0 0 0 0,1-1 0 0 0,-1 1 0 0 0,0-1 0 0 0,1 1 0 0 0,-1-1 0 0 0,1 1 0 0 0,-1-1 0 0 0,1 0 0 0 0,0 0 0 0 0,-1 0 0 0 0,1 0 0 0 0,0 0 0 0 0,0 0 0 0 0,-1 0 0 0 0,1 0 0 0 0,0 0 0 0 0,0-1 0 0 0,0 1 0 0 0,1 0 0 0 0,-1-1 0 0 0,0 1 0 0 0,0-1 0 0 0,1 1 0 0 0,-1-1 0 0 0,1 0 0 0 0,-1 0 0 0 0,0 0 0 0 0,1-1 0 0 0,0 1 0 0 0,0-1 0 0 0,-1 1 0 0 0,1-1 0 0 0,1 1 0 0 0,-1-1 0 0 0,0 1 0 0 0,1-1 0 0 0,0-1 0 0 0,-1 3 0 0 0,1-1 0 0 0,-1 1 0 0 0,1-1 0 0 0,0 1 0 0 0,0-1 0 0 0,0 1 0 0 0,0 0 0 0 0,0-1 0 0 0,0 1 0 0 0,0 0 0 0 0,0 0 0 0 0,0 0 0 0 0,0 0 0 0 0,1 0 0 0 0,-1 0 0 0 0,0 0 0 0 0,2 0 0 0 0,9-6 0 0 0,-10 5 0 0 0,-1 1 0 0 0,1 0 0 0 0,0 0 0 0 0,0 0 0 0 0,0 0 0 0 0,0 0 0 0 0,0 1 0 0 0,0-1 0 0 0,1 0 0 0 0,4-1 0 0 0,-5 1 0 0 0,0 0 0 0 0,0 0 0 0 0,0 1 0 0 0,0-1 0 0 0,0 1 0 0 0,-1-1 0 0 0,3 1 0 0 0,-1-1 0 0 0,-3 1 0 0 0,1 0 0 0 0,0 0 0 0 0,0-1 0 0 0,-1 1 0 0 0,1 0 0 0 0,0 0 0 0 0,0 0 0 0 0,-1 0 0 0 0,1 0 0 0 0,0 0 0 0 0,0 0 0 0 0,-1 0 0 0 0,1 1 0 0 0,0-1 0 0 0,0 0 0 0 0,-1 0 0 0 0,1 1 0 0 0,0-1 0 0 0,-1 0 0 0 0,1 1 0 0 0,0-1 0 0 0,-1 0 0 0 0,1 1 0 0 0,0-1 0 0 0,-1 1 0 0 0,5 2 0 0 0,-1-1 0 0 0,0 0 0 0 0,11 14 0 0 0,-10-9 0 0 0,-5-7 0 0 0,1 1 0 0 0,-1-1 0 0 0,0 0 0 0 0,1 1 0 0 0,-1-1 0 0 0,0 1 0 0 0,1-1 0 0 0,-1 1 0 0 0,0-1 0 0 0,0 1 0 0 0,0-1 0 0 0,1 1 0 0 0,-1-1 0 0 0,0 1 0 0 0,0-1 0 0 0,0 1 0 0 0,0-1 0 0 0,0 1 0 0 0,0-1 0 0 0,0 1 0 0 0,0-1 0 0 0,0 1 0 0 0,0-1 0 0 0,0 1 0 0 0,0-1 0 0 0,0 1 0 0 0,-1-1 0 0 0,1 1 0 0 0,0-1 0 0 0,0 1 0 0 0,0-1 0 0 0,-1 1 0 0 0,0 2 0 0 0,0-1 0 0 0,0 0 0 0 0,0 0 0 0 0,0 0 0 0 0,0 0 0 0 0,0 0 0 0 0,-1 0 0 0 0,1-1 0 0 0,-1 1 0 0 0,1 0 0 0 0,-1-1 0 0 0,1 1 0 0 0,-1-1 0 0 0,0 0 0 0 0,0 1 0 0 0,0-1 0 0 0,-8 7 0 0 0,8-7 0 0 0,1 0 0 0 0,-1 1 0 0 0,0-2 0 0 0,0 1 0 0 0,1 0 0 0 0,-1 0 0 0 0,0 0 0 0 0,0-1 0 0 0,0 1 0 0 0,0-1 0 0 0,0 0 0 0 0,0 1 0 0 0,0-1 0 0 0,0 0 0 0 0,0 0 0 0 0,0 0 0 0 0,-1-1 0 0 0,-4 0 0 0 0,1 0 0 0 0,0 0 0 0 0,0-1 0 0 0,-5-1 0 0 0,9 2 0 0 0,0 0 0 0 0,0 0 0 0 0,0 0 0 0 0,0 0 0 0 0,1 0 0 0 0,-1 0 0 0 0,0 0 0 0 0,0-1 0 0 0,2 2 0 0 0,-1-1 0 0 0,0 0 0 0 0,1 1 0 0 0,-1-1 0 0 0,1 0 0 0 0,-1 0 0 0 0,1 0 0 0 0,-1 1 0 0 0,1-1 0 0 0,0 0 0 0 0,-1 0 0 0 0,1 0 0 0 0,0 0 0 0 0,0 0 0 0 0,-1 0 0 0 0,1 1 0 0 0,0-1 0 0 0,0-1 0 0 0,-2-13 17 0 0,1 14-14 0 0,1-1 1 0 0,0 0-1 0 0,-1 1 1 0 0,1-1 0 0 0,0 0-1 0 0,0 1 1 0 0,0-1-1 0 0,0 0 1 0 0,0 1 0 0 0,0-1-1 0 0,1 0 1 0 0,-1 1 0 0 0,1-1-4 0 0,0-3 0 0 0,1 1 0 0 0,0 0 0 0 0,1 0 0 0 0,-1 0 0 0 0,1 0 0 0 0,-1 0 0 0 0,1 1 0 0 0,3-3 0 0 0,0 0 0 0 0,0 0 0 0 0,0 1 0 0 0,1 0 0 0 0,3-2 0 0 0,-9 6 0 0 0,0 0 0 0 0,1 0 0 0 0,-1 1 0 0 0,0-1 0 0 0,1 0 0 0 0,-1 1 0 0 0,0-1 0 0 0,1 1 0 0 0,-1-1 0 0 0,1 1 0 0 0,-1 0 0 0 0,1-1 0 0 0,-1 1 0 0 0,1 0 0 0 0,-1 0 0 0 0,1 0 0 0 0,-1 0 0 0 0,1 0 0 0 0,-1 1 0 0 0,1-1 0 0 0,-1 0 0 0 0,1 1 0 0 0,-1-1 0 0 0,0 1 0 0 0,1-1 0 0 0,-1 1 0 0 0,0 0 0 0 0,1 0 0 0 0,-1-1 0 0 0,0 1 0 0 0,0 0 0 0 0,1 0 0 0 0,-1 0 0 0 0,0 0 0 0 0,0 1 0 0 0,0-1 0 0 0,-1 0 0 0 0,1 0 0 0 0,0 1 0 0 0,0-1 0 0 0,-1 0 0 0 0,7 9-30 0 0,-6-9 27 0 0,0 1 0 0 0,0 0 0 0 0,0-1 0 0 0,0 1 0 0 0,0 0 0 0 0,0 0 0 0 0,-1 0 0 0 0,1 0 0 0 0,0-1 0 0 0,-1 1 0 0 0,1 0 0 0 0,-1 0 0 0 0,0 0 0 0 0,0 2 3 0 0,2 12 0 0 0,-2-13 0 0 0,1-1 0 0 0,-1 0 0 0 0,1 1 0 0 0,-1-1 0 0 0,0 0 0 0 0,0 1 0 0 0,0-1 0 0 0,-1 0 0 0 0,1 1 0 0 0,0-1 0 0 0,-1 0 0 0 0,0 1 0 0 0,1-1 0 0 0,-1 0 0 0 0,-4 7 0 0 0,4-5 0 0 0,-1 0 0 0 0,0 0 0 0 0,0-1 0 0 0,-1 1 0 0 0,1-1 0 0 0,-1 1 0 0 0,0-1 0 0 0,0 0 0 0 0,-2 3 0 0 0,3-5 0 0 0,-1 0 0 0 0,1 0 0 0 0,0 0 0 0 0,0 0 0 0 0,-1 0 0 0 0,1 0 0 0 0,-1-1 0 0 0,1 1 0 0 0,-1-1 0 0 0,1 0 0 0 0,-1 0 0 0 0,1 0 0 0 0,-1 0 0 0 0,1 0 0 0 0,-1 0 0 0 0,1-1 0 0 0,-1 1 0 0 0,1-1 0 0 0,-1 1 0 0 0,0-2 0 0 0,0 1 0 0 0,0 0 0 0 0,0-1 0 0 0,1 1 0 0 0,-1-1 0 0 0,1 0 0 0 0,-1 0 0 0 0,1 0 0 0 0,0 0 0 0 0,-1-1 0 0 0,1 1 0 0 0,0 0 0 0 0,1-1 0 0 0,-1 1 0 0 0,0-1 0 0 0,1 0 0 0 0,-2-2 0 0 0,3 3-3 0 0,-1 1 1 0 0,1-1 0 0 0,-1 1 0 0 0,1-1-1 0 0,0 1 1 0 0,-1-1 0 0 0,1 1 0 0 0,0-1 0 0 0,0 1-1 0 0,0-1 1 0 0,0 1 0 0 0,1-1 0 0 0,-1 1-1 0 0,0-1 1 0 0,1 1 0 0 0,-1-1 0 0 0,1 1 0 0 0,-1-1-1 0 0,1 1 1 0 0,-1-1 0 0 0,1 1 0 0 0,0 0-1 0 0,0-1 1 0 0,0 1 0 0 0,0 0 0 0 0,0 0 0 0 0,0 0-1 0 0,0 0 1 0 0,0 0 0 0 0,1-1 2 0 0,0 1 4 0 0,0 0 0 0 0,0 0 0 0 0,0 0 0 0 0,0 1 0 0 0,0-1 0 0 0,0 0 0 0 0,0 1 0 0 0,0-1 0 0 0,0 1 0 0 0,0 0 0 0 0,0-1 0 0 0,1 1 0 0 0,-1 0-4 0 0,1 0 0 0 0,0 0 0 0 0,0 0-1 0 0,0 1 1 0 0,0-1 0 0 0,0 0 0 0 0,0 1 0 0 0,3 1 0 0 0,-1 0 0 0 0,-1 3 0 0 0,0 0 0 0 0,-3-4 0 0 0,-1-1 0 0 0,1 0 0 0 0,-1 1 0 0 0,1-1 0 0 0,-1 1 0 0 0,0-1 0 0 0,1 1 0 0 0,-1-1 0 0 0,0 1 0 0 0,1-1 0 0 0,-1 1 0 0 0,0-1 0 0 0,1 1 0 0 0,-1-1 0 0 0,0 1 0 0 0,0-1 0 0 0,0 1 0 0 0,0 0 0 0 0,0-1 0 0 0,0 1 0 0 0,1 1 0 0 0,-1 7 0 0 0,-1-7 0 0 0,1 0 0 0 0,-1 0 0 0 0,1-1 0 0 0,-1 1 0 0 0,1 0 0 0 0,-1 0 0 0 0,0-1 0 0 0,0 1 0 0 0,0 0 0 0 0,0-1 0 0 0,0 1 0 0 0,0-1 0 0 0,-1 1 0 0 0,1-1 0 0 0,0 0 0 0 0,-1 0 0 0 0,1 1 0 0 0,-1-1 0 0 0,1 0 0 0 0,-1 0 0 0 0,1-1 0 0 0,-1 1 0 0 0,0 0 0 0 0,0 0 0 0 0,1-1 0 0 0,-1 1 0 0 0,0-1 0 0 0,0 1 0 0 0,0-1 0 0 0,-1 0 0 0 0,0 0 0 0 0,0 0 0 0 0,0 0 0 0 0,0 0 0 0 0,0-1 0 0 0,0 0 0 0 0,0 1 0 0 0,0-1 0 0 0,0 0 0 0 0,-1-1 0 0 0,3 2 0 0 0,0-1 0 0 0,0 0 0 0 0,0 1 0 0 0,0-1 0 0 0,0 0 0 0 0,0 0 0 0 0,0 0 0 0 0,0 0 0 0 0,0 0 0 0 0,0 0 0 0 0,0 0 0 0 0,0 0 0 0 0,1-1 0 0 0,-1 1 0 0 0,0 0 0 0 0,1 0 0 0 0,-1-1 0 0 0,1 1 0 0 0,0 0 0 0 0,-1 0 0 0 0,1-1 0 0 0,0 0 0 0 0,0-24 61 0 0,0 14-48 0 0,0 11-10 0 0,0 1-1 0 0,0-1 1 0 0,0 0-1 0 0,1 0 1 0 0,-1 0-1 0 0,0 1 1 0 0,0-1-1 0 0,1 0 1 0 0,-1 0 0 0 0,0 0-1 0 0,1 1 1 0 0,-1-1-1 0 0,1 0 1 0 0,-1 1-1 0 0,1-1 1 0 0,-1 0-1 0 0,1 1 1 0 0,-1-1-1 0 0,1 1 1 0 0,0-1 0 0 0,-1 1-3 0 0,1-1 0 0 0,0 1 0 0 0,-1-1 0 0 0,1 1 0 0 0,0-1 0 0 0,-1 1 0 0 0,1 0 0 0 0,0 0 0 0 0,0-1 0 0 0,-1 1 0 0 0,1 0 0 0 0,0 0 0 0 0,0 0 0 0 0,0 0 0 0 0,-1-1 0 0 0,1 1 0 0 0,0 0 0 0 0,0 1 0 0 0,0-1 0 0 0,-1 0 0 0 0,1 0 0 0 0,0 0 0 0 0,2 1 0 0 0,2-1-45 0 0,-1 0 0 0 0,1 1 0 0 0,-1 0 0 0 0,1 0 1 0 0,0 1 44 0 0,-4-2-779 0 0,1 1-2934 0 0,8 3-1259 0 0</inkml:trace>
  <inkml:trace contextRef="#ctx1" brushRef="#br4" timeOffset="15">4806 3210 456 0 0,'0'0'687'0'0,"0"0"61"0"0,0 0 26 0 0,-10-6 2249 0 0,-8-7-1169 0 0,14 10-1353 0 0,1 0-1 0 0,-1 0 0 0 0,0 0 1 0 0,0 0-1 0 0,-3-1-500 0 0,5 3 50 0 0,-2-2 46 0 0,1 0 1 0 0,-1-1-1 0 0,1 1 0 0 0,-1-1 0 0 0,1 1 0 0 0,0-1 0 0 0,1 0 0 0 0,-1-1 1 0 0,1 1-1 0 0,-1 0-96 0 0,1-4 307 0 0,-2-3 64 0 0,2 8-341 0 0,1-2 0 0 0,1-7 32 0 0,0 6 50 0 0,-1 5-83 0 0,1 0 1 0 0,0 0-1 0 0,0-1 1 0 0,0 1-1 0 0,0 0 1 0 0,0 0-1 0 0,1 0 0 0 0,-1-1 1 0 0,0 0-30 0 0,1 1 30 0 0,-1 0-1 0 0,0 0 1 0 0,0 0-1 0 0,0 0 1 0 0,0 0 0 0 0,0 0-1 0 0,0 0 1 0 0,0 0 0 0 0,0 0-1 0 0,0 0 1 0 0,0 0-1 0 0,0 0 1 0 0,-1 0 0 0 0,1 0-1 0 0,-1 0-29 0 0,0-7 188 0 0,1 4-118 0 0,0 0-1 0 0,0 1 1 0 0,1-1 0 0 0,-1 1-1 0 0,1-1 1 0 0,0 1 0 0 0,0-1-1 0 0,0 1 1 0 0,0-1 0 0 0,1 1-1 0 0,0 0 1 0 0,-1 0 0 0 0,1-1 0 0 0,0 1-1 0 0,3-2-69 0 0,2-6 149 0 0,-5 8-98 0 0,0 0 0 0 0,0 1 0 0 0,0-1 0 0 0,0 0 0 0 0,0 1 0 0 0,1 0 0 0 0,1-2-51 0 0,10-6 491 0 0,-1 0 0 0 0,5-1-491 0 0,-12 8 68 0 0,-1 0 1 0 0,1 0-1 0 0,0 1 1 0 0,0 0-1 0 0,1 0 0 0 0,-1 0 1 0 0,3 0-69 0 0,-1 1-40 0 0,1-1 26 0 0,8 9 15 0 0,-8-3-1 0 0,-7-4 0 0 0,0 1 0 0 0,0-1 0 0 0,-1 1 0 0 0,1 0 0 0 0,-1 0 0 0 0,1 0 0 0 0,0 0 0 0 0,-1 0 0 0 0,0 0 0 0 0,1 0 0 0 0,-1 0 0 0 0,0 1 0 0 0,1 0 0 0 0,21 26-4 0 0,-17-21 30 0 0,-1-1 0 0 0,1 1 0 0 0,-1 0 0 0 0,-1 0 0 0 0,0 1 0 0 0,1 1-26 0 0,0 0 78 0 0,-4-6-87 0 0,1 0-1 0 0,-1 0 0 0 0,0 0 0 0 0,0 0 0 0 0,0 0 1 0 0,-1 1 9 0 0,4 10-153 0 0,-3-12 150 0 0,0 0 0 0 0,0 1 1 0 0,-1-1-1 0 0,1 0 0 0 0,-1 1 0 0 0,0-1 1 0 0,1 1 2 0 0,2 117 196 0 0,-3-116-219 0 0,0 0 1 0 0,-1-1 0 0 0,1 1 0 0 0,-1 0 0 0 0,0-1-1 0 0,-1 2 23 0 0,-3 18 2 0 0,4-22 14 0 0,0 0 1 0 0,1 1-1 0 0,-1-1 1 0 0,0 0-1 0 0,0 0 1 0 0,0 1-1 0 0,0-1 1 0 0,0 0-1 0 0,-1 0 1 0 0,1 0 0 0 0,0 0-1 0 0,0 0 1 0 0,-1-1-1 0 0,1 1 1 0 0,0 0-1 0 0,-1-1 1 0 0,1 1-1 0 0,-1-1 1 0 0,1 1-1 0 0,-1-1 1 0 0,1 1-1 0 0,-1-1-15 0 0,0 0 5 0 0,-2 0 27 0 0,1 0 0 0 0,-1 0-1 0 0,0 0 1 0 0,0-1 0 0 0,0 1-1 0 0,1-1 1 0 0,-1 0-1 0 0,-2-1-31 0 0,-19-5 164 0 0,19 5-103 0 0,1 1 0 0 0,-1-1 0 0 0,-4-1-62 0 0,-5-4 121 0 0,0 0 49 0 0,1-1-1 0 0,-2-1-169 0 0,8 5 142 0 0,-30-22 301 0 0,33 22-439 0 0,1 0 1 0 0,-1 0 0 0 0,1 0-1 0 0,0-1 1 0 0,0 0-1 0 0,-1-2-4 0 0,-2-2 51 0 0,4 5-121 0 0,1 1 0 0 0,-1-1 0 0 0,1 0 0 0 0,-1-2 70 0 0,2 4 11 0 0,1 0 0 0 0,-1 1 0 0 0,1-1-1 0 0,0 0 1 0 0,-1 0 0 0 0,1 1 0 0 0,0-1-1 0 0,0 0 1 0 0,0 0 0 0 0,0 1 0 0 0,0-1-1 0 0,1 0 1 0 0,-1-1-11 0 0,2-8 96 0 0,-2 9-96 0 0,0 1 0 0 0,0-1 0 0 0,0 1 0 0 0,1-1 0 0 0,-1 1 1 0 0,0-1-1 0 0,1 1 0 0 0,-1-1 0 0 0,1 1 0 0 0,-1-1 0 0 0,1 1 0 0 0,0 0 0 0 0,0-1 0 0 0,0 1 0 0 0,0-1 0 0 0,4-3 0 0 0,0 0 0 0 0,1 0 0 0 0,-1 1 0 0 0,1 0 0 0 0,0 0 0 0 0,1 0 0 0 0,5-4 2 0 0,-11 7-11 0 0,1-1 0 0 0,0 1 0 0 0,0 0 0 0 0,1 0 0 0 0,-1 0 0 0 0,0 0 0 0 0,0 0 0 0 0,1 0 9 0 0,7-1-156 0 0,-1-1 0 0 0,10 1 156 0 0,-15 2-1 0 0,0-1-1 0 0,0 2 1 0 0,0-1 0 0 0,0 0 0 0 0,-1 1 0 0 0,1 0 0 0 0,0 0-1 0 0,3 1 2 0 0,-3-1-12 0 0,0 1 0 0 0,0 0 0 0 0,0 0 0 0 0,-1 1 0 0 0,1-1 0 0 0,0 2 12 0 0,10 5-53 0 0,-12-7 53 0 0,0 0-1 0 0,0 0 0 0 0,0 0 1 0 0,0 0-1 0 0,0 0 1 0 0,0 1-1 0 0,-1-1 1 0 0,1 1-1 0 0,-1-1 0 0 0,1 1 1 0 0,0 1 0 0 0,-1 0-10 0 0,1 0 0 0 0,-1 0 1 0 0,0 1-1 0 0,0-1 0 0 0,0 0 0 0 0,0 0 0 0 0,-1 5 10 0 0,0-5-2 0 0,0 0 0 0 0,0 0 0 0 0,-1-1 0 0 0,1 1 0 0 0,-1 0 0 0 0,0 0 0 0 0,0 0 0 0 0,-1 1 2 0 0,1-2-3 0 0,0-1-1 0 0,-1 0 0 0 0,1 1 1 0 0,-1-1-1 0 0,1 0 0 0 0,-1 0 1 0 0,0 0-1 0 0,0 0 0 0 0,0 0 1 0 0,0-1-1 0 0,0 1 0 0 0,0 0 0 0 0,-1-1 4 0 0,-3 3 7 0 0,5-3-1 0 0,-1 1-1 0 0,0-1 1 0 0,1 0-1 0 0,-1 0 1 0 0,0 0-1 0 0,1 0 1 0 0,-1-1-1 0 0,0 1 1 0 0,0 0-1 0 0,0-1 1 0 0,0 1-1 0 0,1-1 1 0 0,-1 0 0 0 0,0 1-1 0 0,0-1 1 0 0,0 0-1 0 0,0 0 1 0 0,0 0-1 0 0,0-1 1 0 0,0 1-6 0 0,-6-2 35 0 0,0 0 1 0 0,1-1-1 0 0,-6-2-35 0 0,10 4 23 0 0,0-1-1 0 0,0 1 1 0 0,0-1 0 0 0,1 0-1 0 0,-1 0 1 0 0,1 0-1 0 0,-1 0 1 0 0,1 0-1 0 0,0 0 1 0 0,0-1-1 0 0,0 1-22 0 0,0-1 22 0 0,0 0 0 0 0,1 1 0 0 0,-1-1-1 0 0,1 0 1 0 0,0 0 0 0 0,0 0-1 0 0,0-1-21 0 0,0 3 2 0 0,1 0 0 0 0,0 0 0 0 0,0-1 0 0 0,0 1 0 0 0,0 0 0 0 0,0 0 0 0 0,0 0 0 0 0,0-1-1 0 0,0 1 1 0 0,0 0 0 0 0,1 0 0 0 0,-1 0 0 0 0,0-1 0 0 0,1 1 0 0 0,-1 0 0 0 0,1 0 0 0 0,-1 0 0 0 0,1 0 0 0 0,0 0 0 0 0,-1 0-1 0 0,2-1-1 0 0,9-6 0 0 0,-7 4 0 0 0,-3 3 0 0 0,0 0 0 0 0,0 0 0 0 0,0 0 0 0 0,0 0 0 0 0,0 0 0 0 0,0 0 0 0 0,0 0 0 0 0,0 1 0 0 0,0-1 0 0 0,0 1 0 0 0,1-1 0 0 0,18-9 0 0 0,-19 9 3 0 0,-1 1-1 0 0,1 0 1 0 0,0 0-1 0 0,-1-1 0 0 0,1 1 1 0 0,0 0-1 0 0,-1 0 1 0 0,1 0-1 0 0,0 0 0 0 0,-1 0 1 0 0,1 0-1 0 0,0 0 1 0 0,-1 0-1 0 0,1 0 0 0 0,0 0 1 0 0,-1 0-1 0 0,1 1-2 0 0,2-1 13 0 0,1 0-1 0 0,1 0 1 0 0,-1 0-1 0 0,0 1 1 0 0,1-1-1 0 0,-1 1 0 0 0,0 0 1 0 0,0 0-1 0 0,0 0 1 0 0,1 1-1 0 0,-1-1 1 0 0,-1 1-1 0 0,2 1-12 0 0,3 1 43 0 0,-6-3-42 0 0,0 0 1 0 0,0 0-1 0 0,0 0 0 0 0,-1 1 0 0 0,1-1 0 0 0,0 0 0 0 0,-1 1 0 0 0,1-1 0 0 0,0 2-1 0 0,1 0 0 0 0,-1 0 0 0 0,0 0 0 0 0,0 0 0 0 0,0 0 0 0 0,0 3 0 0 0,-1-5 0 0 0,-1 0 0 0 0,1 1 0 0 0,-1-1 0 0 0,0 0 0 0 0,1 1 0 0 0,-1-1 0 0 0,0 0 0 0 0,0 1 0 0 0,0-1 0 0 0,0 1 0 0 0,0-1 0 0 0,-1 0 0 0 0,1 1 0 0 0,0-1 0 0 0,0 0 0 0 0,-1 1 0 0 0,-1 3 0 0 0,1-2 0 0 0,0 0 0 0 0,0 0 0 0 0,0 0 0 0 0,0 0 0 0 0,-1 0 0 0 0,0 0 0 0 0,0-1 0 0 0,0 1 0 0 0,0 0 0 0 0,-2 1 0 0 0,-2 3 0 0 0,5-5 0 0 0,-1-1 0 0 0,1 1 0 0 0,-1 0 0 0 0,0-1 0 0 0,0 1 0 0 0,1-1 0 0 0,-1 0 0 0 0,0 1 0 0 0,0-1 0 0 0,0 0 0 0 0,0 0 0 0 0,-1 0 0 0 0,0 0 0 0 0,-17 5 0 0 0,17-4 0 0 0,-1-1 0 0 0,1 0 0 0 0,-1 0 0 0 0,1 0 0 0 0,-4 0 0 0 0,-10 2 0 0 0,15-2 0 0 0,-1-1 0 0 0,1 1 0 0 0,-1-1 0 0 0,1 1 0 0 0,-1-1 0 0 0,1 0 0 0 0,-1 0 0 0 0,1 0 0 0 0,-1 0 0 0 0,-1-1 0 0 0,0 0 6 0 0,0 0 0 0 0,1-1 0 0 0,-1 1 0 0 0,1-1 0 0 0,-1 0 0 0 0,1 0 0 0 0,0 0 0 0 0,0 0-1 0 0,-1 0 1 0 0,1-1 0 0 0,1 1 0 0 0,-1-1 0 0 0,0 0 0 0 0,1 0 0 0 0,-1 0 0 0 0,1 0-1 0 0,0-1 1 0 0,0 1 0 0 0,-1-3-6 0 0,2 2 22 0 0,-1 1 0 0 0,1-1 1 0 0,0 1-1 0 0,0-1 0 0 0,0 1 0 0 0,0-1 0 0 0,1 0 0 0 0,0 1 0 0 0,0-1 0 0 0,0 0 0 0 0,0 1 0 0 0,0-1 1 0 0,1 0-1 0 0,-1 1 0 0 0,1-1 0 0 0,0 1 0 0 0,0-1 0 0 0,0 1 0 0 0,1-1 0 0 0,-1 1 0 0 0,1 0-22 0 0,2-3 15 0 0,0 1-1 0 0,0 0 1 0 0,0 0-1 0 0,1 0 1 0 0,0 0-1 0 0,-1 1 1 0 0,2 0-1 0 0,-1 0 1 0 0,0 0-1 0 0,1 1 1 0 0,0-1-1 0 0,4 0-14 0 0,-4 1-1 0 0,1 0 0 0 0,0 1 0 0 0,0-1-1 0 0,0 2 1 0 0,0-1 0 0 0,0 1 0 0 0,0 0-1 0 0,0 0 1 0 0,1 1 0 0 0,-1 0-1 0 0,4 1 2 0 0,-6-1-10 0 0,1 2 0 0 0,-1-1 0 0 0,0 0-1 0 0,0 1 1 0 0,1 0 10 0 0,-4-1-3 0 0,0 0 0 0 0,1 0 1 0 0,-1 0-1 0 0,0 1 0 0 0,0-1 0 0 0,0 1 0 0 0,0-1 0 0 0,0 1 0 0 0,0-1 1 0 0,-1 1-1 0 0,2 2 3 0 0,-2-3-4 0 0,0 0 1 0 0,0 0-1 0 0,0 0 1 0 0,-1 1-1 0 0,1-1 0 0 0,0 0 1 0 0,-1 0-1 0 0,1 1 1 0 0,-1-1-1 0 0,0 1 1 0 0,1-1-1 0 0,-1 0 1 0 0,0 1-1 0 0,0 0 4 0 0,1 2-4 0 0,-1 1-21 0 0,0 0-1 0 0,0 1 0 0 0,-1-1 0 0 0,0 1 0 0 0,1-1 0 0 0,-2 0 0 0 0,1 1 1 0 0,-1-1-1 0 0,0 0 0 0 0,0 0 0 0 0,0 0 0 0 0,0 0 0 0 0,-1 0 0 0 0,0-1 0 0 0,0 1 1 0 0,-1-1-1 0 0,1 0 0 0 0,-1 0 0 0 0,0 0 0 0 0,-3 2 26 0 0,0 0-4 0 0,0-1 0 0 0,0-1 1 0 0,-7 4 3 0 0,12-7 0 0 0,-1 0 0 0 0,0 0 0 0 0,0 0 0 0 0,0 0 0 0 0,0 0 0 0 0,0-1 0 0 0,0 1 0 0 0,0-1 0 0 0,0 0 0 0 0,0 0 0 0 0,0 0 0 0 0,-2-1 0 0 0,2 1 4 0 0,1-1 0 0 0,-1 0 0 0 0,0 1 0 0 0,1-1 0 0 0,-1 0 0 0 0,1-1 0 0 0,-1 1 0 0 0,1 0 0 0 0,0-1-1 0 0,0 1 1 0 0,-1-1 0 0 0,1 0 0 0 0,0 0 0 0 0,0 0 0 0 0,1 0 0 0 0,-1 0 0 0 0,0 0 0 0 0,1 0 0 0 0,-1 0-1 0 0,1-1 1 0 0,0 1-4 0 0,-4-7 20 0 0,2 0 0 0 0,-1 0 0 0 0,1-1 0 0 0,1 1 0 0 0,-1-4-20 0 0,2 9 4 0 0,1 1 1 0 0,-1-1-1 0 0,1 1 0 0 0,0-1 1 0 0,1 1-1 0 0,-1-1 1 0 0,1 1-1 0 0,-1-1 0 0 0,1 1 1 0 0,1-4-5 0 0,0 2 5 0 0,0 0 0 0 0,0 0 0 0 0,1 0 0 0 0,-1 0 0 0 0,1 0 0 0 0,2-2-5 0 0,-5 7 0 0 0,3-4 0 0 0,0 0 0 0 0,-1 1 0 0 0,1-1 0 0 0,0 1 0 0 0,1 0 0 0 0,-1 0 0 0 0,1 0 0 0 0,-1 1 0 0 0,1-1 0 0 0,2-1 0 0 0,0 2-4 0 0,-1 0 0 0 0,1 0-1 0 0,0 0 1 0 0,0 1-1 0 0,0-1 1 0 0,0 1-1 0 0,0 1 1 0 0,0-1-1 0 0,2 1 5 0 0,-5 0-5 0 0,0 1-1 0 0,1-1 0 0 0,-1 1 0 0 0,0-1 0 0 0,0 1 1 0 0,1 0-1 0 0,-1 1 0 0 0,0-1 0 0 0,0 0 0 0 0,0 1 1 0 0,0 0-1 0 0,-1-1 0 0 0,1 1 0 0 0,0 0 0 0 0,-1 1 1 0 0,1-1-1 0 0,1 2 6 0 0,-2-1-12 0 0,1 0 0 0 0,0 0 0 0 0,-1 0 1 0 0,0 1-1 0 0,1-1 0 0 0,-1 0 0 0 0,-1 1 1 0 0,1 0-1 0 0,0-1 0 0 0,-1 1 0 0 0,0 0 1 0 0,0 0-1 0 0,0 0 0 0 0,0 0 0 0 0,-1 0 0 0 0,0 0 1 0 0,0 0-1 0 0,0 0 0 0 0,0 0 0 0 0,0 0 1 0 0,-1 0-1 0 0,0 0 0 0 0,1 0 0 0 0,-2 0 1 0 0,1 0-1 0 0,0-1 0 0 0,-1 1 0 0 0,1 0 0 0 0,-2 1 12 0 0,-2 4-56 0 0,4-7 67 0 0,0 0 0 0 0,0 0 0 0 0,0 0 0 0 0,-1 0 0 0 0,1 0 0 0 0,0 0-1 0 0,-2 0-10 0 0,-4 6 95 0 0,4-5-115 0 0,0 1 0 0 0,0-1 0 0 0,-1 0-1 0 0,1 0 1 0 0,-1 0 0 0 0,0 0 0 0 0,0-1-1 0 0,0 0 1 0 0,0 1 0 0 0,0-1 0 0 0,0-1-1 0 0,-4 2 21 0 0,2-2 8 0 0,1 0-1 0 0,-1 0 1 0 0,0-1-1 0 0,1 0 0 0 0,-1 0 1 0 0,0 0-1 0 0,1-1 1 0 0,-1 0-1 0 0,1 0 0 0 0,-1 0 1 0 0,1 0-1 0 0,0-1 1 0 0,-1 0-1 0 0,1 0 1 0 0,0-1-1 0 0,0 0-7 0 0,-3-1 5 0 0,1-1 0 0 0,-1-1 0 0 0,1 1 0 0 0,0-1-1 0 0,1 0 1 0 0,-1-1 0 0 0,1 0 0 0 0,1 0 0 0 0,-4-5-5 0 0,8 10 9 0 0,-1 0-1 0 0,1 0 0 0 0,-1 0 1 0 0,1 0-1 0 0,0 0 0 0 0,-1-1 0 0 0,1 1 0 0 0,0 0 0 0 0,1-1 0 0 0,-1 1 1 0 0,0-1-1 0 0,1 1 0 0 0,-1-1-8 0 0,-2-14 11 0 0,3 15-10 0 0,-1 0-1 0 0,1 0 1 0 0,-1 1 0 0 0,1-1-1 0 0,0 0 1 0 0,0 0-1 0 0,0 0 1 0 0,0 0 0 0 0,0 0-1 0 0,0 0 1 0 0,1 1 0 0 0,-1-1-1 0 0,0 0 1 0 0,1 0-1 0 0,0 0 1 0 0,0-1-1 0 0,2-2 17 0 0,0 0 0 0 0,0 0 1 0 0,0 0-1 0 0,1 0 0 0 0,0 0 0 0 0,0 1 0 0 0,0-1 1 0 0,1 1-1 0 0,-1 0 0 0 0,1 0-17 0 0,7-4 3 0 0,-1 1 0 0 0,1 0 0 0 0,11-4-3 0 0,-19 9 0 0 0,0 1 0 0 0,1-1 0 0 0,-1 1 0 0 0,1 0 0 0 0,-1 1 0 0 0,2-1 0 0 0,12-2 0 0 0,-14 3-1 0 0,1-1 0 0 0,0 1 0 0 0,0 0 0 0 0,-1 0 0 0 0,1 1 0 0 0,0-1 0 0 0,0 1 0 0 0,-1 0 0 0 0,1 0 0 0 0,-1 1 0 0 0,1 0 0 0 0,-1-1 0 0 0,1 1 0 0 0,2 2 1 0 0,-1 0-7 0 0,1 0 0 0 0,-1 0 0 0 0,0 1-1 0 0,0 0 1 0 0,0 0 0 0 0,0 0 0 0 0,-1 1-1 0 0,4 5 8 0 0,-7-8-8 0 0,1 1 1 0 0,-1 0-1 0 0,0 0 0 0 0,0 0 0 0 0,-1 1 0 0 0,1-1 0 0 0,-1 0 0 0 0,0 1 0 0 0,0-1 0 0 0,0 0 0 0 0,-1 1 0 0 0,1-1 0 0 0,-1 1 0 0 0,0 3 8 0 0,-1 2-55 0 0,-1 1-1 0 0,0-1 0 0 0,0 0 1 0 0,-1 0-1 0 0,-3 9 56 0 0,5-16-13 0 0,-1 0 0 0 0,1 0 0 0 0,-1 0 0 0 0,0-1-1 0 0,0 1 1 0 0,0 0 13 0 0,-6 8-44 0 0,6-8 36 0 0,0 0-1 0 0,0-1 0 0 0,-1 1 0 0 0,1-1 1 0 0,0 1-1 0 0,-1-1 0 0 0,0 0 0 0 0,0 0 0 0 0,0 0 1 0 0,1 0-1 0 0,-3 0 9 0 0,-12 9-48 0 0,14-9 50 0 0,1-1-1 0 0,-1 1 0 0 0,1-1 0 0 0,-1 0 0 0 0,1 0 0 0 0,-1 0 0 0 0,0 0 0 0 0,0 0 0 0 0,1-1 0 0 0,-1 1 0 0 0,0-1 0 0 0,0 0 0 0 0,0 0 0 0 0,0 0 0 0 0,0 0 0 0 0,0 0 0 0 0,1-1 0 0 0,-2 0-1 0 0,-2 0 18 0 0,-1-1-1 0 0,1 0 0 0 0,0 0 0 0 0,0-1 0 0 0,0 1 0 0 0,0-2 0 0 0,-2-1-17 0 0,-1 0 48 0 0,1 0 0 0 0,0-1 0 0 0,0 0 0 0 0,1 0 0 0 0,-1-1 0 0 0,1 0 0 0 0,1 0 0 0 0,-2-2-48 0 0,3 2 2 0 0,0 0 0 0 0,1 0 0 0 0,0-1 0 0 0,0 1 0 0 0,1-1 0 0 0,0 0-1 0 0,-1-3-1 0 0,1 1 0 0 0,2 8 0 0 0,0 0 0 0 0,0 0 0 0 0,1 0 0 0 0,-1 0 0 0 0,1 0 0 0 0,0 0 0 0 0,-1 0 0 0 0,1 0 0 0 0,0-1 0 0 0,0 1 0 0 0,0 0 0 0 0,0 0 0 0 0,1 0 0 0 0,-1 0 0 0 0,1 0 0 0 0,-1-1 0 0 0,5-12 0 0 0,-4 11 0 0 0,0 0 0 0 0,0 0 0 0 0,0 1 0 0 0,1-1 0 0 0,-1 0 0 0 0,1 1 0 0 0,0 0 0 0 0,0-1 0 0 0,7-7 0 0 0,-1-1 0 0 0,2 2 0 0 0,2-3 0 0 0,-8 9 0 0 0,1 0 0 0 0,0 1 0 0 0,0-1 0 0 0,0 1 0 0 0,0 0 0 0 0,0 0 0 0 0,0 1 0 0 0,6-3 0 0 0,-3 3-8 0 0,0 0 0 0 0,0 0 0 0 0,-1 1 0 0 0,1 0-1 0 0,0 1 1 0 0,0-1 0 0 0,1 1 0 0 0,-1 1 0 0 0,0 0-1 0 0,-1 0 1 0 0,1 0 0 0 0,0 1 0 0 0,0 0-1 0 0,0 1 1 0 0,-1 0 0 0 0,0 0 0 0 0,1 0 0 0 0,-1 1-1 0 0,0 0 1 0 0,-1 0 0 0 0,1 1 0 0 0,-1 0 0 0 0,0 0-1 0 0,0 1 1 0 0,1 1 8 0 0,16 27-21 0 0,-22-32 12 0 0,0 0 0 0 0,0 0 1 0 0,0 0-1 0 0,0 0 0 0 0,0 1 1 0 0,-1-1-1 0 0,1 0 0 0 0,-1 0 0 0 0,1 1 1 0 0,-1-1-1 0 0,0 0 0 0 0,0 1 1 0 0,0-1-1 0 0,0 0 0 0 0,0 1 1 0 0,-1-1-1 0 0,1 0 9 0 0,-3 8-73 0 0,1 0 0 0 0,-1 0 0 0 0,-1 2 73 0 0,3-11-7 0 0,-1 3-9 0 0,0 1 0 0 0,0-1-1 0 0,-1 0 1 0 0,1 1-1 0 0,-1-1 1 0 0,0 0-1 0 0,-1-1 1 0 0,0 2 16 0 0,-8 7 10 0 0,-10 7-10 0 0,12-11-7 0 0,6-5 7 0 0,0 0 0 0 0,0-1 0 0 0,0 1 0 0 0,-1-1 0 0 0,1 0 0 0 0,-1 0 0 0 0,1-1 0 0 0,-1 0 0 0 0,0 1 0 0 0,-9 2 0 0 0,6-2 21 0 0,0 0 0 0 0,0 0-1 0 0,0-1 1 0 0,-1 0-1 0 0,1-1 1 0 0,0 1 0 0 0,-4-2-21 0 0,-9 0 152 0 0,-1-2-1 0 0,-4-2-151 0 0,18 3 15 0 0,0 0-1 0 0,0-1 0 0 0,0 0 0 0 0,0-1 0 0 0,0 0 1 0 0,1 0-1 0 0,0-1 0 0 0,0 0 0 0 0,0 0 0 0 0,1 0 1 0 0,-1-1-1 0 0,1 0 0 0 0,0 0 0 0 0,1-1 0 0 0,0 1 1 0 0,0-1-1 0 0,-2-5-14 0 0,4 7 20 0 0,1 0 0 0 0,-1-1 0 0 0,2 1 1 0 0,-1 0-1 0 0,1-1 0 0 0,-1 0 0 0 0,1-2-20 0 0,-1-7 77 0 0,1 0 1 0 0,1-3-78 0 0,0 14 19 0 0,1 1 1 0 0,0 0 0 0 0,-1-1-1 0 0,1 1 1 0 0,0 0-1 0 0,1 0 1 0 0,-1-1 0 0 0,1 1-1 0 0,-1 0 1 0 0,1 1-1 0 0,0-1 1 0 0,0 0 0 0 0,1-1-20 0 0,7-11 31 0 0,-8 11-26 0 0,1 1 1 0 0,0-1-1 0 0,0 1 0 0 0,0 0 0 0 0,1 0 0 0 0,-1 0 0 0 0,1 0 0 0 0,0 0 0 0 0,-1 1 0 0 0,1 0 0 0 0,0 0 0 0 0,0 0 0 0 0,1 0 0 0 0,3-1-5 0 0,1 0-11 0 0,0 1 0 0 0,1 0 0 0 0,0 0 0 0 0,-1 0 0 0 0,1 2-1 0 0,5-1 12 0 0,-6 1-8 0 0,1 1 0 0 0,-1 0-1 0 0,0 1 1 0 0,0-1 0 0 0,0 2-1 0 0,0-1 1 0 0,0 1 0 0 0,-1 1-1 0 0,1 0 1 0 0,3 2 8 0 0,-2 0-7 0 0,-1 0 0 0 0,1 0 0 0 0,-1 1 0 0 0,0 1 0 0 0,-1 0 0 0 0,0 0 0 0 0,0 0-1 0 0,1 3 8 0 0,-5-5-38 0 0,0 0 0 0 0,0 0-1 0 0,0 1 1 0 0,-1-1-1 0 0,0 1 1 0 0,-1 0-1 0 0,1-1 1 0 0,-1 1-1 0 0,0 1 1 0 0,-1-1 0 0 0,0 0-1 0 0,0 0 1 0 0,0 5 38 0 0,-1 0-73 0 0,-1 0 0 0 0,0 0 1 0 0,0-1-1 0 0,-1 1 1 0 0,-1 0-1 0 0,0-1 0 0 0,-4 10 73 0 0,5-15 0 0 0,-1-1 0 0 0,1 0 0 0 0,-1 0 0 0 0,-1 0 0 0 0,1 0 0 0 0,-1 0 0 0 0,0-1 0 0 0,0 1 0 0 0,0-1 0 0 0,0 0 0 0 0,-1 0 0 0 0,1-1 0 0 0,-1 0 0 0 0,0 1 0 0 0,0-2 0 0 0,-1 1 0 0 0,-2 1 0 0 0,4-3 20 0 0,-1 0 0 0 0,1 0 0 0 0,-1 0 0 0 0,1 0 0 0 0,-1-1 0 0 0,0 0-1 0 0,1 0 1 0 0,-1 0 0 0 0,0-1 0 0 0,1 1 0 0 0,-1-1 0 0 0,1 0-1 0 0,-1 0 1 0 0,1-1 0 0 0,-1 0-20 0 0,-7-3 65 0 0,0 0 1 0 0,1-1-1 0 0,0 0 0 0 0,0-1 0 0 0,0-1-65 0 0,6 4 0 0 0,0 1 0 0 0,1-1 0 0 0,-1 0 0 0 0,1-1 0 0 0,0 1 0 0 0,0-1 0 0 0,0 0 0 0 0,0 0 0 0 0,1 0 0 0 0,0 0 0 0 0,0-1 0 0 0,-1-2 0 0 0,-8-21 0 0 0,9 24 2 0 0,1 1-1 0 0,-1-1 0 0 0,2 0 0 0 0,-1 0 0 0 0,0 0 1 0 0,1 0-1 0 0,0 0 0 0 0,0 0 0 0 0,0 0 0 0 0,1-2-1 0 0,0 2 26 0 0,0 0-1 0 0,0-1 0 0 0,1 1 1 0 0,0-1-1 0 0,0 1 0 0 0,1 0 1 0 0,-1 0-1 0 0,1-1 0 0 0,0 1 1 0 0,0 0-1 0 0,1 1 0 0 0,-1-1 1 0 0,1 0-1 0 0,0 1 0 0 0,3-4-25 0 0,-1 4-4 0 0,0-1-1 0 0,0 1 0 0 0,0 1 0 0 0,0-1 0 0 0,1 1 1 0 0,-1-1-1 0 0,1 2 0 0 0,0-1 0 0 0,0 1 0 0 0,0 0 1 0 0,0 0-1 0 0,5-1 5 0 0,-3 2-10 0 0,-1 0 1 0 0,1 0 0 0 0,0 0-1 0 0,0 1 1 0 0,0 0-1 0 0,-1 1 1 0 0,1-1-1 0 0,0 2 1 0 0,0-1-1 0 0,2 2 10 0 0,3 1-14 0 0,-1 1-1 0 0,0 1 0 0 0,-1 0 1 0 0,1 1-1 0 0,-1 0 0 0 0,-1 1 1 0 0,1 0-1 0 0,3 4 15 0 0,-10-8-25 0 0,-1 0 0 0 0,0 1 0 0 0,0-1 0 0 0,0 0 0 0 0,0 1 0 0 0,-1 0 0 0 0,0-1 0 0 0,0 1 0 0 0,0 0 0 0 0,0 0 0 0 0,-1 0 0 0 0,0 1 0 0 0,0-1 0 0 0,0 0 0 0 0,-1 0 0 0 0,0 1 0 0 0,0-1 0 0 0,0 0 0 0 0,-1 3 25 0 0,0-4-30 0 0,0 0 0 0 0,0 0 0 0 0,-1 0 0 0 0,1 0 0 0 0,-1 0 0 0 0,0 0 0 0 0,0 0 0 0 0,0-1 0 0 0,-1 1-1 0 0,0-1 1 0 0,1 1 0 0 0,-3 1 30 0 0,-2 2-9 0 0,0 0-1 0 0,-1-1 0 0 0,0 0 0 0 0,-7 5 10 0 0,11-8 9 0 0,-1 0-1 0 0,0 0 1 0 0,0 0-1 0 0,0-1 1 0 0,0 0-1 0 0,-1 0 1 0 0,1 0-1 0 0,-1-1 0 0 0,1 1 1 0 0,-1-1-1 0 0,1 0 1 0 0,-3-1-9 0 0,-6 0 40 0 0,-1-1 1 0 0,1 0-1 0 0,0-1 0 0 0,0-1 1 0 0,0 0-1 0 0,0-1 1 0 0,1 0-1 0 0,-1-1 0 0 0,1-1 1 0 0,-2-1-41 0 0,8 3 25 0 0,1-1-1 0 0,0 1 1 0 0,0-1 0 0 0,0 0-1 0 0,1-1 1 0 0,-1 0 0 0 0,1 0 0 0 0,1 0-1 0 0,-4-4-24 0 0,6 7 14 0 0,0-1 0 0 0,0 1-1 0 0,0-1 1 0 0,0 1-1 0 0,1-1 1 0 0,0 0-1 0 0,-1 0 1 0 0,1 0 0 0 0,1 0-1 0 0,-1 0 1 0 0,0 0-1 0 0,1 0 1 0 0,0 0-1 0 0,0 0 1 0 0,0 0-1 0 0,0 0 1 0 0,1 0 0 0 0,0 0-1 0 0,0 0 1 0 0,0 0-1 0 0,0 1 1 0 0,0-1-1 0 0,2-2-13 0 0,-2 3 39 0 0,2-1-2 0 0,0-1 0 0 0,-1 1 0 0 0,1 0 0 0 0,1 0 0 0 0,2-3-37 0 0,3-4 0 0 0,-7 8 0 0 0,0 1 0 0 0,0-1 0 0 0,0 1 0 0 0,1 0 0 0 0,1-2 0 0 0,16-10 127 0 0,20-11-127 0 0,-33 21-10 0 0,0 1 0 0 0,0-1 0 0 0,0 1 1 0 0,0 1-1 0 0,1-1 0 0 0,0 1 0 0 0,-1 1 0 0 0,2-1 10 0 0,6 1 0 0 0,-7 0 0 0 0,0 0 0 0 0,0 0 0 0 0,-1 1 0 0 0,1 1 0 0 0,4 0 0 0 0,-2 0-9 0 0,-1 1 0 0 0,1 0-1 0 0,0 0 1 0 0,-1 1 0 0 0,1 1-1 0 0,-1-1 1 0 0,0 2 0 0 0,8 4 9 0 0,-15-8-9 0 0,5 4-5 0 0,0 0 0 0 0,0 1-1 0 0,2 3 15 0 0,-6-7-14 0 0,-1 1-1 0 0,0-1 1 0 0,0 1-1 0 0,0 0 0 0 0,-1 0 1 0 0,1 0-1 0 0,-1 0 1 0 0,1 0-1 0 0,-1 0 0 0 0,1 4 15 0 0,-1-2-38 0 0,0 0 0 0 0,0 0 0 0 0,0 0 0 0 0,-1 0 0 0 0,1 0 0 0 0,-1 1 0 0 0,0-1 0 0 0,-1 0-1 0 0,1 0 1 0 0,-1 0 0 0 0,0 0 0 0 0,-1 0 0 0 0,1 0 0 0 0,-1 0 0 0 0,0 0 0 0 0,0 0-1 0 0,-2 3 39 0 0,-2 1 0 0 0,2-2 0 0 0,-1 0 0 0 0,0 0 0 0 0,-5 5 0 0 0,0 0-6 0 0,7-9 0 0 0,0 0-1 0 0,0 1 1 0 0,0-1-1 0 0,0 0 0 0 0,0-1 1 0 0,0 1-1 0 0,-1 0 1 0 0,1-1-1 0 0,-1 0 0 0 0,-2 1 7 0 0,-1 0 75 0 0,1-1-1 0 0,-1 0 1 0 0,0 0-1 0 0,-3 0-74 0 0,8-2 0 0 0,0 0 1 0 0,0 0-1 0 0,0 1 1 0 0,0-1-1 0 0,0-1 0 0 0,0 1 1 0 0,0 0-1 0 0,0 0 0 0 0,0-1 1 0 0,0 1-1 0 0,0-1 1 0 0,0 0-1 0 0,0 0 0 0 0,0 1 1 0 0,0-1-1 0 0,1 0 0 0 0,-2-1 0 0 0,-4-4-5 0 0,4 5 10 0 0,1-1 0 0 0,0 1 0 0 0,0-1 0 0 0,1 0 0 0 0,-1 1 0 0 0,0-1 0 0 0,0 0 0 0 0,1 0 0 0 0,-1 0 0 0 0,1 0 0 0 0,0-1 0 0 0,0 1 0 0 0,0 0-1 0 0,-1-2-4 0 0,0-3-3 0 0,1 5 8 0 0,0 0-1 0 0,0 0 1 0 0,1 1-1 0 0,-1-1 1 0 0,1 0-1 0 0,-1 0 1 0 0,1 0-1 0 0,0 0 0 0 0,0 0 1 0 0,0 0-1 0 0,0 0 1 0 0,0 0-1 0 0,0 0 1 0 0,0 0-1 0 0,1-1-4 0 0,-1 2 0 0 0,0 0 0 0 0,-1 1 0 0 0,1 0 0 0 0,0 0 0 0 0,0-1 0 0 0,0 1 0 0 0,0 0 0 0 0,0-1 0 0 0,0 1 0 0 0,0 0 0 0 0,0 0 0 0 0,0-1 0 0 0,0 1 0 0 0,0 0 0 0 0,0-1 0 0 0,0 1 0 0 0,0 0 0 0 0,0 0 0 0 0,0-1 0 0 0,1 1 0 0 0,-1 0 0 0 0,0-1 0 0 0,0 1 0 0 0,0 0 0 0 0,0 0 0 0 0,1 0 0 0 0,-1-1 0 0 0,0 1 0 0 0,0 0 0 0 0,5-6 0 0 0,-3 5 0 0 0,-1-1 0 0 0,1 1 0 0 0,0-1 0 0 0,0 1 0 0 0,0 0 0 0 0,0-1 0 0 0,0 1 0 0 0,1 0 0 0 0,-1 0 0 0 0,0 1 0 0 0,0-1 0 0 0,1 0 0 0 0,-1 1 0 0 0,0-1 0 0 0,1 1 0 0 0,-1 0 0 0 0,1 0 0 0 0,-1 0 0 0 0,0 0 0 0 0,1 0 0 0 0,0 1 0 0 0,2 0-5 0 0,0 0-1 0 0,0 1 0 0 0,0-1 0 0 0,0 1 0 0 0,-1 0 1 0 0,1 0-1 0 0,-1 1 0 0 0,1 0 0 0 0,-1-1 0 0 0,0 1 0 0 0,3 3 6 0 0,-5-4-4 0 0,0 0 0 0 0,0 1 0 0 0,0-1 0 0 0,0 1 0 0 0,0-1 0 0 0,0 1 0 0 0,-1-1 0 0 0,1 1 0 0 0,-1 0-1 0 0,0 0 1 0 0,0 0 0 0 0,0 0 0 0 0,0 1 4 0 0,0-2-3 0 0,-1 0 0 0 0,0-1 0 0 0,-1 1 0 0 0,1 0 0 0 0,0-1 0 0 0,0 1 0 0 0,-1 0 0 0 0,1 0 0 0 0,-1-1 1 0 0,1 1-1 0 0,-1-1 0 0 0,0 1 3 0 0,-9 17-40 0 0,7-15 40 0 0,0-1 0 0 0,1 0 0 0 0,-1 0 0 0 0,0 0 0 0 0,0 0 0 0 0,-1 0 0 0 0,1-1 0 0 0,-1 0 0 0 0,1 1 0 0 0,-1-1 0 0 0,0-1 0 0 0,0 1 0 0 0,-2 0 0 0 0,-3 1 0 0 0,-1 0 0 0 0,-1 0 0 0 0,1-2 0 0 0,-10 2 0 0 0,14-3 19 0 0,1 1 0 0 0,-1-1 0 0 0,0-1 0 0 0,1 1 0 0 0,-1-1 0 0 0,0 0 0 0 0,1 0 0 0 0,-2-1-19 0 0,-1 1 0 0 0,6 0 0 0 0,0 1 0 0 0,0 0 0 0 0,0-1 0 0 0,0 1 0 0 0,0-1 0 0 0,0 0 0 0 0,0 0 0 0 0,-1 0 0 0 0,2 1 0 0 0,1-1 0 0 0,-1 0 0 0 0,0 1 0 0 0,1-1 0 0 0,-1 0 0 0 0,0 1 0 0 0,1-1 0 0 0,-1 0 0 0 0,1 0 0 0 0,-1 0 0 0 0,1 1 0 0 0,-1-1 0 0 0,1 0 0 0 0,-1 0 0 0 0,1 0 0 0 0,0 0 0 0 0,0 0 0 0 0,-1 0 0 0 0,1 0 0 0 0,0 0 0 0 0,0 0 0 0 0,0 0 0 0 0,0-1 0 0 0,1 1 4 0 0,-1-1 0 0 0,0 1-1 0 0,1-1 1 0 0,-1 0-1 0 0,1 1 1 0 0,0-1 0 0 0,0 1-1 0 0,-1-1 1 0 0,1 1-1 0 0,0 0 1 0 0,0-1-1 0 0,0 1 1 0 0,1 0 0 0 0,-1 0-1 0 0,1-1-3 0 0,1-1 18 0 0,1 0 0 0 0,-1 0 0 0 0,1 1 0 0 0,-1-1 0 0 0,3 0-18 0 0,7-4 0 0 0,-9 4 0 0 0,1 1 0 0 0,-1 0 0 0 0,1 0 0 0 0,0 0 0 0 0,-1 0 0 0 0,1 1 0 0 0,-3 0-7 0 0,0 1 0 0 0,0-1 0 0 0,0 1 0 0 0,0 0 0 0 0,0 0-1 0 0,0 0 1 0 0,0 0 0 0 0,0 0 0 0 0,1 1 7 0 0,4-1 0 0 0,3 1-49 0 0,-8 2-32 0 0,-1-1-319 0 0,-1-1 327 0 0,1 1 0 0 0,-1-1 0 0 0,0 1 0 0 0,0-1 0 0 0,-1 1 0 0 0,1-1 1 0 0,0 1-1 0 0,-1-1 0 0 0,1 1 0 0 0,0-1 0 0 0,-1 0 0 0 0,0 1 73 0 0,-1 1-29 0 0,0 0 1 0 0,0-1-1 0 0,-1 1 0 0 0,1 0 0 0 0,-1-1 0 0 0,0 0 0 0 0,0 0 1 0 0,0 0-1 0 0,-2 2 29 0 0,-4 1-45 0 0,6-3 45 0 0,1 0-3 0 0,0-1 1 0 0,0 1 0 0 0,0-1-1 0 0,0 0 1 0 0,0 0 0 0 0,0 0 0 0 0,-1 0 2 0 0,2 0 3 0 0,0-1 0 0 0,0 0 0 0 0,-1 0 0 0 0,1 0 0 0 0,0 0 0 0 0,0 0 0 0 0,0 0 1 0 0,0 0-1 0 0,0 0 0 0 0,-1 0 0 0 0,1-1 0 0 0,0 1 0 0 0,0 0 0 0 0,0-1 0 0 0,0 1 0 0 0,0-1 1 0 0,0 1-1 0 0,0-1 0 0 0,-1 0-3 0 0,1 0 49 0 0,-1-1 1 0 0,0 1-1 0 0,0-1 1 0 0,1 0-1 0 0,-1 0 1 0 0,1 0-1 0 0,-1 0 1 0 0,1 0-1 0 0,0 0 1 0 0,0 0-1 0 0,0-1 1 0 0,0 1-1 0 0,0 0 1 0 0,0-1-1 0 0,1 1 1 0 0,-1 0-1 0 0,1-3-49 0 0,-2-1 113 0 0,2 2-81 0 0,-1 1-1 0 0,1-1 0 0 0,0 1 0 0 0,0-1 0 0 0,0 1 1 0 0,0-1-1 0 0,1 1 0 0 0,-1-1 0 0 0,1 1 0 0 0,0-1 1 0 0,0 1-1 0 0,1 0 0 0 0,-1 0 0 0 0,0-1 0 0 0,1 1 1 0 0,0 0-1 0 0,0 0 0 0 0,0 0 0 0 0,0 1 0 0 0,0-1-31 0 0,20-11-96 0 0,-20 12 46 0 0,0 1 0 0 0,0 0 0 0 0,0-1 0 0 0,0 1 0 0 0,0 0 0 0 0,1 0 0 0 0,-1 0 0 0 0,0 0 0 0 0,1 1 0 0 0,-1-1 0 0 0,0 1 0 0 0,1-1 0 0 0,-1 1 0 0 0,1 0 0 0 0,-1 0 0 0 0,3 0 50 0 0,-5 1-15 0 0,1-1-1 0 0,-1 0 0 0 0,1 0 0 0 0,-1 1 0 0 0,1-1 0 0 0,-1 0 1 0 0,0 0-1 0 0,1 1 0 0 0,-1-1 0 0 0,0 0 0 0 0,1 1 0 0 0,-1-1 1 0 0,0 1-1 0 0,1-1 0 0 0,-1 1 0 0 0,0-1 0 0 0,0 1 16 0 0,1 0-44 0 0,1 1-56 0 0,0 0 0 0 0,0 1 0 0 0,0-1 0 0 0,-1 1-1 0 0,1 0 1 0 0,-1 0 0 0 0,0-1 0 0 0,0 1 0 0 0,0 0 0 0 0,0 0 0 0 0,0 0-1 0 0,0 0 1 0 0,-1 0 0 0 0,0 0 0 0 0,1 1 0 0 0,-1-1 0 0 0,0 0 0 0 0,-1 0 0 0 0,1 2 100 0 0,-1-2-107 0 0,0-1 0 0 0,0 1 0 0 0,0 0 0 0 0,-1 0 0 0 0,0 1 107 0 0,-4 8-51 0 0,5-10-29 0 0,0-2-938 0 0,-4 4-3786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1:20.301"/>
    </inkml:context>
    <inkml:brush xml:id="br0">
      <inkml:brushProperty name="width" value="0.1" units="cm"/>
      <inkml:brushProperty name="height" value="0.1" units="cm"/>
      <inkml:brushProperty name="color" value="#849398"/>
      <inkml:brushProperty name="ignorePressure" value="1"/>
    </inkml:brush>
    <inkml:context xml:id="ctx1">
      <inkml:inkSource xml:id="inkSrc2">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19-01-08T12:01:20.303"/>
    </inkml:context>
    <inkml:brush xml:id="br1">
      <inkml:brushProperty name="width" value="0.1" units="cm"/>
      <inkml:brushProperty name="height" value="0.1" units="cm"/>
      <inkml:brushProperty name="color" value="#849398"/>
    </inkml:brush>
    <inkml:brush xml:id="br2">
      <inkml:brushProperty name="width" value="0.05" units="cm"/>
      <inkml:brushProperty name="height" value="0.05" units="cm"/>
      <inkml:brushProperty name="color" value="#849398"/>
      <inkml:brushProperty name="ignorePressure" value="1"/>
    </inkml:brush>
    <inkml:brush xml:id="br3">
      <inkml:brushProperty name="width" value="0.1" units="cm"/>
      <inkml:brushProperty name="height" value="0.1" units="cm"/>
      <inkml:brushProperty name="color" value="#E71225"/>
    </inkml:brush>
    <inkml:brush xml:id="br4">
      <inkml:brushProperty name="width" value="0.1" units="cm"/>
      <inkml:brushProperty name="height" value="0.1" units="cm"/>
      <inkml:brushProperty name="color" value="#0070C0"/>
    </inkml:brush>
  </inkml:definitions>
  <inkml:trace contextRef="#ctx0" brushRef="#br0">84 4150 0 0,'-1'0'0'0,"3758"0"0"0,-3282 0 0 0,238 0 0 0,79 0 0 0,-278 0 0 0,-509 0 0 0,0 0 0 0,-2 0 0 0,2 0 0 0,0 0 0 0</inkml:trace>
  <inkml:trace contextRef="#ctx0" brushRef="#br0" timeOffset="1">82 3179 0 0,'0'-13'0'0,"0"10"0"0,0 6 0 0,0 344 0 0,0 197 0 0,0-510 0 0,0-14 0 0,0 5 0 0,0-20 0 0,0-3 0 0,0-3 0 0,0-5 0 0</inkml:trace>
  <inkml:trace contextRef="#ctx1" brushRef="#br1">6279 4059 7976 0 0,'-2'-1'720'0'0,"-2"0"-518"0"0,4 0 192 0 0,0 1 107 0 0,0 0 19 0 0,0 0-15 0 0,0 0-87 0 0,0 0-40 0 0,0 0-8 0 0,0 0-26 0 0,0 0-100 0 0,0 0-42 0 0,1 1-8 0 0,27 8 124 0 0,-4-2-225 0 0,-1 1 1 0 0,14 8-94 0 0,-28-12 292 0 0,-6-3-326 0 0,-1 0-1 0 0,1 0 1 0 0,-1 0 0 0 0,0 0-1 0 0,0 1 1 0 0,1-1-1 0 0,-1 1 1 0 0,0 0-1 0 0,0-1 1 0 0,0 1-1 0 0,-1 0 1 0 0,2 1 34 0 0,-2 0 24 0 0,0-2 106 0 0,-1-1-108 0 0,0 0 1 0 0,0 0-1 0 0,0 0 0 0 0,0 0 0 0 0,1 0 0 0 0,-1 1 0 0 0,0-1 1 0 0,0 0-1 0 0,0 0 0 0 0,0 0 0 0 0,0 0 0 0 0,0 1 0 0 0,0-1 1 0 0,0 0-1 0 0,0 0 0 0 0,1 0 0 0 0,-1 1 0 0 0,0-1 0 0 0,0 0 1 0 0,0 0-1 0 0,0 0 0 0 0,0 1 0 0 0,0-1 0 0 0,0 0 0 0 0,0 0 1 0 0,0 1-1 0 0,0-1 0 0 0,-1 0 0 0 0,1 0 0 0 0,0 0 1 0 0,0 1-1 0 0,0-1 0 0 0,0 0 0 0 0,0 0 0 0 0,0 0 0 0 0,0 0 1 0 0,0 1-1 0 0,-1-1 0 0 0,1 0 0 0 0,0 0 0 0 0,0 0 0 0 0,0 0 1 0 0,0 0-1 0 0,-1 1 0 0 0,1-1 0 0 0,0 0 0 0 0,0 0 0 0 0,0 0 1 0 0,0 0-1 0 0,-1 0 0 0 0,1 0-22 0 0,-3 1 137 0 0,1 0-1 0 0,-1-1 1 0 0,0 1-1 0 0,1 1 1 0 0,0-1 0 0 0,-2 1-137 0 0,1-1 304 0 0,-3 2-90 0 0,0 1 0 0 0,-1 0 0 0 0,1 0 0 0 0,1 1 0 0 0,-1 0-214 0 0,-34 29 0 0 0,39-32-3 0 0,-4 3 55 0 0,-1 0-1 0 0,1 0 0 0 0,-1-1 0 0 0,0 1-51 0 0,5-5 53 0 0,1 1 0 0 0,0-1 1 0 0,-1 0-1 0 0,1 0 0 0 0,0 1 1 0 0,0-1-1 0 0,-1 0 0 0 0,1 0 1 0 0,0 0-1 0 0,-1 0 0 0 0,1 1 1 0 0,0-1-1 0 0,-1 0 0 0 0,1 0 1 0 0,0 0-1 0 0,-1 0 0 0 0,1 0 1 0 0,-1 0-1 0 0,1 0 0 0 0,0 0 1 0 0,-1 0-1 0 0,1 0 0 0 0,0 0 1 0 0,-1 0-1 0 0,1 0 0 0 0,0 0 1 0 0,-1 0-1 0 0,1-1 0 0 0,-1 1-53 0 0,1-1 108 0 0,-1 0 0 0 0,1 0-1 0 0,-1 0 1 0 0,1 0-1 0 0,0 0 1 0 0,-1 0 0 0 0,1 0-1 0 0,0 0 1 0 0,0 0-1 0 0,-1-1-107 0 0,-4-45 718 0 0,3 29-521 0 0,0 1 0 0 0,-2-2-197 0 0,3 9 102 0 0,-1 0 0 0 0,2 0 0 0 0,-1-7-102 0 0,1 17 190 0 0,0 0-184 0 0,0 0-785 0 0,0 0-344 0 0,0 0-69 0 0</inkml:trace>
  <inkml:trace contextRef="#ctx1" brushRef="#br1" timeOffset="1">55 3175 3224 0 0,'0'0'143'0'0,"0"0"210"0"0,0 0 780 0 0,0 0 342 0 0,0 0 70 0 0,0 0-126 0 0,0 0-587 0 0,0 0-258 0 0,0 0-50 0 0,4 9 628 0 0,-3-7-1089 0 0,-1 0-1 0 0,0 1 0 0 0,0-1 0 0 0,1 1 1 0 0,-2-1-1 0 0,1 0 0 0 0,0 1 0 0 0,0-1 1 0 0,-1 0-1 0 0,1 1 0 0 0,-1-1 0 0 0,0 0 1 0 0,0 0-63 0 0,-2 7 505 0 0,-1-1 0 0 0,-5 7-505 0 0,-1 2-6 0 0,-6 9 418 0 0,16-26-389 0 0,0 0 1 0 0,0 0 0 0 0,0 0-1 0 0,0 0 1 0 0,0 0 0 0 0,0 0-1 0 0,0 0 1 0 0,0 0 0 0 0,0 0-1 0 0,0 0 1 0 0,0-1 0 0 0,0 1-1 0 0,0 0 1 0 0,0 0 0 0 0,0 0-1 0 0,0 0 1 0 0,0 0 0 0 0,0 0 0 0 0,0 0-1 0 0,0 0 1 0 0,0 0 0 0 0,0 0-1 0 0,0 0 1 0 0,0 0 0 0 0,0 0-1 0 0,0 0 1 0 0,0 0 0 0 0,0 0-1 0 0,0 0 1 0 0,0 0 0 0 0,-1 0-1 0 0,1 0 1 0 0,0 0 0 0 0,0 0-1 0 0,0 0 1 0 0,0 0 0 0 0,0 0 0 0 0,0 0-1 0 0,0 0 1 0 0,0 0 0 0 0,0 0-1 0 0,0 0 1 0 0,0 0 0 0 0,0 0-1 0 0,0 0 1 0 0,0 0 0 0 0,0 0-1 0 0,0 0 1 0 0,0 0 0 0 0,0 0-1 0 0,0 1 1 0 0,0-1 0 0 0,0 0-1 0 0,0 0 1 0 0,0 0 0 0 0,0 0 0 0 0,0 0-24 0 0,0-7 461 0 0,1-10-146 0 0,1 12-225 0 0,-1-1 1 0 0,1 0-1 0 0,0 0 0 0 0,2-1-90 0 0,5-18 88 0 0,5-19 37 0 0,-8 26-162 0 0,-4 14 36 0 0,-1 4 45 0 0,-1-1-1 0 0,1 1 1 0 0,-1-1 0 0 0,1 1 0 0 0,-1-1-1 0 0,0 1 1 0 0,1-1 0 0 0,-1 0 0 0 0,0 1-1 0 0,0-1 1 0 0,1 1 0 0 0,-1-1 0 0 0,0 0-1 0 0,0 1 1 0 0,0-1-44 0 0,1 1-48 0 0,3 1 44 0 0,-3 0 47 0 0,3 4-42 0 0,-1 0 1 0 0,0 0 0 0 0,-1 1-1 0 0,1-1 1 0 0,-1 1-1 0 0,0-1 1 0 0,0 2-2 0 0,0-1 0 0 0,0 1 0 0 0,1-1-1 0 0,2 5 1 0 0,3 4 0 0 0,-6-10 0 0 0,0 0 0 0 0,1 0 0 0 0,0-1 0 0 0,0 1 0 0 0,1 0 0 0 0,-2-2 2 0 0,0-1 0 0 0,0 1-1 0 0,0 0 1 0 0,0 0 0 0 0,0 0-1 0 0,-1 0 1 0 0,0 0-1 0 0,1 0 1 0 0,-1 2-2 0 0,0-3 32 0 0,1-1-7 0 0,3 9 219 0 0,-6-10-125 0 0,0 1 0 0 0,1-1 0 0 0,-1 0-1 0 0,0 0 1 0 0,0 1 0 0 0,0-1 0 0 0,1 0 0 0 0,-1 0-1 0 0,0 0 1 0 0,0 0 0 0 0,0 0 0 0 0,0 0-1 0 0,1 0 1 0 0,-1 0 0 0 0,-1 0-119 0 0,-18-1 233 0 0,12 0-218 0 0,0 0 0 0 0,1 1 0 0 0,-1 0 0 0 0,0 0 0 0 0,0 1 0 0 0,0 0 0 0 0,0 0 0 0 0,1 1-1 0 0,-1 0 1 0 0,-6 2-15 0 0,10-2 14 0 0,-12 6-2580 0 0,12-6 1670 0 0</inkml:trace>
  <inkml:trace contextRef="#ctx0" brushRef="#br2" timeOffset="4">1053 4013 0 0,'0'-20'0'0,"0"345"0"0,0-297 0 0,0-13 0 0,0-11 0 0</inkml:trace>
  <inkml:trace contextRef="#ctx0" brushRef="#br2" timeOffset="5">4715 3971 0 0,'0'121'0'0,"0"84"0"0,0-201 0 0,0-1 0 0</inkml:trace>
  <inkml:trace contextRef="#ctx0" brushRef="#br0" timeOffset="6">111 1350 0 0,'-1'0'0'0,"3758"0"0"0,-3282 0 0 0,238 0 0 0,80 0 0 0,-280 0 0 0,-507 0 0 0,-2 0 0 0,0 0 0 0,0 0 0 0,2 0 0 0</inkml:trace>
  <inkml:trace contextRef="#ctx0" brushRef="#br0" timeOffset="7">109 387 0 0,'0'-13'0'0,"0"11"0"0,0 4 0 0,0 342 0 0,0 196 0 0,0-507 0 0,0-12 0 0,0 3 0 0,0-20 0 0,0-1 0 0,0-4 0 0,0-5 0 0</inkml:trace>
  <inkml:trace contextRef="#ctx1" brushRef="#br1" timeOffset="6">53 367 4144 0 0,'0'0'319'0'0,"0"0"-122"0"0,0 0 270 0 0,0 0 138 0 0,0 0 31 0 0,0 0 14 0 0,0 0 48 0 0,-2 5 754 0 0,-13 42 932 0 0,1-9-1320 0 0,14-34-196 0 0,3-7-443 0 0,5-7-100 0 0,34-81 105 0 0,-37 81-430 0 0,-3 6 0 0 0,0 0 0 0 0,0 1 0 0 0,0-1 0 0 0,0-3 0 0 0,-2 5 10 0 0,0 1 44 0 0,0 1 10 0 0,0 0 0 0 0,0 0 0 0 0,0 0 4 0 0,0 0 16 0 0,0 0 4 0 0,0 0 0 0 0,0 0-4 0 0,2 1-54 0 0,-2-1 0 0 0,1 0 1 0 0,0 1-1 0 0,0 0 1 0 0,0-1-1 0 0,0 1 0 0 0,-1 0 1 0 0,1 0-1 0 0,0 0 1 0 0,-1-1-1 0 0,1 2 0 0 0,0-1 1 0 0,-1-1-1 0 0,1 2 1 0 0,-1-2-1 0 0,1 2 0 0 0,-1-1-30 0 0,3 4-88 0 0,10 20 19 0 0,-2-3 74 0 0,-2-4-14 0 0,-6-12 44 0 0,0 0 0 0 0,1 0 1 0 0,0 0-1 0 0,-1 0 1 0 0,4 1-36 0 0,8 14 0 0 0,-11-18 0 0 0,-2-1 10 0 0,-2-2 48 0 0,0 0 24 0 0,0 0 8 0 0,0 0 24 0 0,0 0-12 0 0,0 0-6 0 0,0 0 5 0 0,-5 3 149 0 0,-1-2-126 0 0,0 1-1 0 0,-1-2 0 0 0,0 1 0 0 0,0-1 0 0 0,0 0 0 0 0,-2-1-123 0 0,-10 1 181 0 0,8-1-128 0 0,-1 0-1 0 0,-5-1-52 0 0,9 0 21 0 0,-1 2-1 0 0,1-2 1 0 0,-1 2 0 0 0,0 0-1 0 0,-3 1-20 0 0,-4 2-2247 0 0,17-2 943 0 0,6 4-8 0 0</inkml:trace>
  <inkml:trace contextRef="#ctx1" brushRef="#br1" timeOffset="7">6345 1278 5440 0 0,'-6'-1'592'0'0,"5"1"-470"0"0,0 0 513 0 0,1 0 213 0 0,0 0 44 0 0,1 1-484 0 0,0 0 1 0 0,-1 0-1 0 0,0-1 0 0 0,1 1 0 0 0,0 0 1 0 0,-1 0-1 0 0,1 0 0 0 0,0 0 0 0 0,-1-1 1 0 0,1 0-1 0 0,0 1 0 0 0,0 0 0 0 0,0-1 1 0 0,-1 0-1 0 0,3 1-408 0 0,17 10-486 0 0,-13-7 1031 0 0,29 15-165 0 0,-25-14-325 0 0,21 15 115 0 0,-31-19-101 0 0,-1-1 46 0 0,0 0-38 0 0,0 1-1 0 0,-1 0 1 0 0,1 0 0 0 0,0 0-1 0 0,-1-1 1 0 0,1 1 0 0 0,-1 1 0 0 0,1-2-1 0 0,0 1 1 0 0,-1 0 0 0 0,0-1-1 0 0,0 1 1 0 0,1 0 0 0 0,-1-1-1 0 0,0 0 1 0 0,0 2-77 0 0,-14 8 303 0 0,14-9-239 0 0,-6 4-19 0 0,1 0 0 0 0,0 0 0 0 0,0 1 0 0 0,0 0-1 0 0,-3 5-44 0 0,-12 10 144 0 0,21-21-64 0 0,-1 0 0 0 0,1 1-49 0 0,0-1 0 0 0,-1 0-1 0 0,1 1 1 0 0,0-1-1 0 0,0 0 1 0 0,-1 0-1 0 0,1 0 1 0 0,-1 0-1 0 0,1 1 1 0 0,0-1-1 0 0,-1 0 1 0 0,1 0 0 0 0,-1 0-1 0 0,0 0 1 0 0,1 0-1 0 0,0 1 1 0 0,0-1-1 0 0,-1 0 1 0 0,0 0-1 0 0,1-1 1 0 0,0 1-1 0 0,0 0 1 0 0,-1 0-1 0 0,0 0 1 0 0,1 0 0 0 0,0 0-1 0 0,0-1 1 0 0,-1 1-1 0 0,1 0 1 0 0,-1 0-1 0 0,1 0 1 0 0,0 0-1 0 0,0 0 1 0 0,-1-1-1 0 0,1 1 1 0 0,-1-1 0 0 0,1 1-1 0 0,0 0 1 0 0,0 0-31 0 0,-8-13 386 0 0,7 11-342 0 0,0-2-9 0 0,0 0 0 0 0,-1-1 1 0 0,2 0-1 0 0,-2-3-35 0 0,0-5 5 0 0,-2-10 17 0 0,0-1 380 0 0,-5-15-402 0 0,8 37 66 0 0,0-6 191 0 0,1 8-522 0 0,0 0-122 0 0,-1 0-1225 0 0,0 3-4854 0 0</inkml:trace>
  <inkml:trace contextRef="#ctx0" brushRef="#br2" timeOffset="10">1080 1263 0 0,'0'328'0'0,"0"-325"0"0</inkml:trace>
  <inkml:trace contextRef="#ctx0" brushRef="#br2" timeOffset="11">4743 1190 0 0,'0'251'0'0,"0"-248"0"0</inkml:trace>
  <inkml:trace contextRef="#ctx1" brushRef="#br3" timeOffset="10">1019 719 920 0 0,'-2'-2'1001'0'0,"1"0"8322"0"0,2 1-9128 0 0,-1 0 1 0 0,0 0-1 0 0,0 0 1 0 0,0 0-1 0 0,1 0 1 0 0,-1 0-1 0 0,0 0 1 0 0,1 1-1 0 0,-1-1 1 0 0,1 0-1 0 0,-1 0 1 0 0,1 0-1 0 0,0 0 1 0 0,-1 1-1 0 0,1-1 1 0 0,0 0-1 0 0,-1 1 1 0 0,1-1 0 0 0,0 0-196 0 0,2-1 168 0 0,0 0 0 0 0,0 1 0 0 0,0-1 0 0 0,0 1 1 0 0,2-1-169 0 0,-5 1 240 0 0,7 1 64 0 0,-5-1-266 0 0,-1 1 0 0 0,0 0 0 0 0,1 0 0 0 0,-1 0 1 0 0,1 0-1 0 0,-1 0 0 0 0,1 0 0 0 0,-1 0 0 0 0,0 1 0 0 0,1-1-38 0 0,-1 0 13 0 0,0 1 1 0 0,0-1-1 0 0,0 0 1 0 0,0 1-1 0 0,0-1 1 0 0,0 0-1 0 0,0 1 1 0 0,-1-1-1 0 0,1 1 1 0 0,0 0-1 0 0,0-1 0 0 0,0 1 1 0 0,-1-1-1 0 0,1 1 1 0 0,0 0-1 0 0,-1 0 1 0 0,1 0-1 0 0,0-1-13 0 0,0 2 11 0 0,1 0 0 0 0,-1 0-1 0 0,0 1 1 0 0,0-1 0 0 0,0 0-1 0 0,0 0 1 0 0,0 1-11 0 0,3 7 44 0 0,-3-9-43 0 0,0 0 1 0 0,-1 1-1 0 0,1-1 1 0 0,-1 0-1 0 0,1 0 0 0 0,-1 1 1 0 0,0-1-1 0 0,1 1 1 0 0,-1-1-1 0 0,0 0 1 0 0,0 1-1 0 0,0-1 1 0 0,0 1-1 0 0,0 0-1 0 0,-1 8 51 0 0,1-8-36 0 0,0-1 0 0 0,0 0 0 0 0,0 1 0 0 0,0-1 0 0 0,0 0 0 0 0,-1 0-1 0 0,1 1 1 0 0,0-1 0 0 0,-1 0 0 0 0,0 1-15 0 0,-3 6 24 0 0,3-7-17 0 0,1-1-1 0 0,0 1 1 0 0,0 0 0 0 0,-1-1-1 0 0,1 1 1 0 0,0-1-1 0 0,-1 1 1 0 0,1 0-1 0 0,0-1 1 0 0,-1 1 0 0 0,1-1-1 0 0,-1 1 1 0 0,1-1-1 0 0,-1 1 1 0 0,1-1 0 0 0,-1 0-1 0 0,0 1 1 0 0,1-1-1 0 0,-1 0 1 0 0,1 1 0 0 0,-1-1-1 0 0,0 0 1 0 0,1 0-1 0 0,-1 1 1 0 0,0-1 0 0 0,1 0-1 0 0,-1 0-6 0 0,-2 0 45 0 0,2 1-28 0 0,0-1 1 0 0,0 1-1 0 0,-1-1 0 0 0,1 1 1 0 0,0-1-1 0 0,0 0 0 0 0,-1 0 1 0 0,1 1-1 0 0,0-1 1 0 0,0 0-1 0 0,-1 0 0 0 0,1 0 1 0 0,0-1-1 0 0,0 1 1 0 0,0 0-1 0 0,-1 0 0 0 0,1-1 1 0 0,0 1-1 0 0,0 0 0 0 0,0-1 1 0 0,-1 0-18 0 0,-1-1 14 0 0,1 0 0 0 0,0 0-1 0 0,1 0 1 0 0,-1 0 0 0 0,0 0 0 0 0,1 0 0 0 0,-1 0 0 0 0,0-2-14 0 0,-2-2 106 0 0,3 5-99 0 0,0-1-1 0 0,1 1 0 0 0,-1-1 1 0 0,0 0-1 0 0,1 0 0 0 0,-1 1 0 0 0,1-1 1 0 0,0 0-1 0 0,0 0 0 0 0,-1 1 0 0 0,1-1 1 0 0,0 0-1 0 0,0 0 0 0 0,1-2-6 0 0,0-2-4 0 0,0-1-1 0 0,1 0 1 0 0,0-1 4 0 0,0 3 5 0 0,1-2-5 0 0,19-11 0 0 0,-21 17 0 0 0,1-1 0 0 0,0 0 0 0 0,-1 0 0 0 0,1 1 0 0 0,0-1 0 0 0,0 1 0 0 0,0-1 0 0 0,0 1 0 0 0,0 0 0 0 0,0 0 0 0 0,0 0 0 0 0,0 0 0 0 0,1 0 0 0 0,-1 0 0 0 0,0 1 0 0 0,1-1 0 0 0,-1 1 0 0 0,0-1 0 0 0,1 1 0 0 0,-1 0 0 0 0,2 0 0 0 0,-2 0 0 0 0,0 0 0 0 0,0 1 0 0 0,0-1 0 0 0,0 0 0 0 0,0 1 0 0 0,0-1 0 0 0,0 1 0 0 0,0 0 0 0 0,0 0 0 0 0,-1 0 0 0 0,1 0 0 0 0,0 0 0 0 0,-1 0 0 0 0,1 0 0 0 0,4 4 0 0 0,-5-3 0 0 0,0-1 0 0 0,0 1 0 0 0,-1-1 0 0 0,1 1 0 0 0,0 0 0 0 0,-1 0 0 0 0,1-1 0 0 0,-1 1 0 0 0,1 0 0 0 0,-1 0 0 0 0,0 0 0 0 0,0-1 0 0 0,1 1 0 0 0,-2 0 0 0 0,1 0 0 0 0,0 0 0 0 0,-1 3 0 0 0,0 0 0 0 0,-1 0 0 0 0,1-1 0 0 0,-1 1 0 0 0,-1 0 0 0 0,-5 17 0 0 0,7-19 6 0 0,0-1 0 0 0,0 1-1 0 0,-1-1 1 0 0,1 0-1 0 0,0 1 1 0 0,-1-1-1 0 0,0 0 1 0 0,1 0-1 0 0,-1 0 1 0 0,0 0-1 0 0,0 0 1 0 0,0-1-1 0 0,0 1 1 0 0,-1 0-1 0 0,1-1 1 0 0,0 0 0 0 0,-1 1-1 0 0,1-1 1 0 0,-1 0-1 0 0,1 0 1 0 0,-1-1-1 0 0,0 1-5 0 0,2 0 10 0 0,-1-1 0 0 0,0 0 0 0 0,0 1 0 0 0,0-1 0 0 0,1 0 0 0 0,-1 0 0 0 0,0 0 0 0 0,0 0 0 0 0,0 0 0 0 0,0 0 1 0 0,1-1-1 0 0,-1 1 0 0 0,0-1 0 0 0,0 1 0 0 0,1-1 0 0 0,-1 0 0 0 0,0 1 0 0 0,1-1 0 0 0,-1 0 0 0 0,1 0 0 0 0,-1 0 0 0 0,1 0 0 0 0,-1-1 0 0 0,1 1 0 0 0,0 0 0 0 0,-1-1 0 0 0,1 1 0 0 0,0-1 0 0 0,0 1 0 0 0,0-1 0 0 0,0 1 0 0 0,0-1-10 0 0,0-2 5 0 0,-1 0 0 0 0,1-1 0 0 0,0 1-1 0 0,0 0 1 0 0,0 0 0 0 0,1-1 0 0 0,-1 1 0 0 0,1 0 0 0 0,0-1 0 0 0,0 1-1 0 0,1-4-4 0 0,0 5 0 0 0,0 0 0 0 0,0 0 0 0 0,0 0 0 0 0,0 0 0 0 0,1 1 0 0 0,-1-1 0 0 0,1 0 0 0 0,0 1 0 0 0,0-1 0 0 0,0 1 0 0 0,0 0 0 0 0,0-1 0 0 0,0 1 0 0 0,1 0 0 0 0,-1 1 0 0 0,1-1 0 0 0,0 0 0 0 0,-1 0-5 0 0,-1 1 0 0 0,1 0 0 0 0,0 0 0 0 0,0 0-1 0 0,0 0 1 0 0,0 1 0 0 0,0-1 0 0 0,0 0-1 0 0,1 1 1 0 0,-1 0 0 0 0,0-1 0 0 0,0 1-1 0 0,0 0 1 0 0,0 0 0 0 0,1 0 0 0 0,-1 0 0 0 0,0 1-1 0 0,0-1 1 0 0,0 0 0 0 0,0 1 0 0 0,0 0-1 0 0,0-1 1 0 0,0 1 0 0 0,0 0 0 0 0,0 0-1 0 0,1 1 6 0 0,3 0 0 0 0,-5-2 0 0 0,0 1 0 0 0,0-1 0 0 0,0 0 0 0 0,0 0 0 0 0,-1 1 0 0 0,1-1 0 0 0,0 1 0 0 0,0-1 0 0 0,0 0 0 0 0,-1 1 0 0 0,1 0 0 0 0,0-1 0 0 0,-1 1 0 0 0,1-1 0 0 0,0 1 0 0 0,3 6-33 0 0,1 1 22 0 0,-1-1-1 0 0,0 1 1 0 0,1 3 11 0 0,-4-9 0 0 0,0 0 0 0 0,0 0 0 0 0,-1 0 1 0 0,1 0-1 0 0,-1 0 0 0 0,1 1 0 0 0,-1-1 1 0 0,0 0-1 0 0,0 0 0 0 0,0 1 0 0 0,0-1 1 0 0,0 0-1 0 0,-1 0 0 0 0,1 1 0 0 0,-1 0 0 0 0,-5 12 0 0 0,5-12 1 0 0,0-1-1 0 0,-1 0 0 0 0,1 0 0 0 0,0 0 0 0 0,-1 0 0 0 0,1 0 0 0 0,-1 0 1 0 0,0 0-1 0 0,0-1 0 0 0,0 1 0 0 0,0-1 0 0 0,0 1 0 0 0,0-1 0 0 0,0 0 1 0 0,0 0-1 0 0,-1 1 0 0 0,-5 3 8 0 0,6-4 3 0 0,-1-1 1 0 0,1 1-1 0 0,0 0 0 0 0,-1 0 1 0 0,1-1-1 0 0,0 0 0 0 0,-1 1 1 0 0,1-1-1 0 0,-1 0 0 0 0,1 0 1 0 0,-1 0-1 0 0,1 0 0 0 0,0-1 1 0 0,-1 1-1 0 0,1-1 0 0 0,-1 0-11 0 0,1 0 4 0 0,1 1 0 0 0,0-1-1 0 0,-1 0 1 0 0,1 0 0 0 0,0 0-1 0 0,0 0 1 0 0,0-1 0 0 0,0 1-1 0 0,0 0 1 0 0,0 0 0 0 0,0-1-1 0 0,0 1 1 0 0,0-2-4 0 0,-9-19 16 0 0,10 20-16 0 0,0-1 0 0 0,0 1 0 0 0,0 0 0 0 0,0-1 0 0 0,0 1 0 0 0,0 0 0 0 0,1-1 0 0 0,-1 1 0 0 0,1 0 0 0 0,0-2 0 0 0,2-9 0 0 0,-2 9 0 0 0,-1 1-1 0 0,1 0 1 0 0,0 0-1 0 0,1-1 1 0 0,-1 1-1 0 0,0 0 1 0 0,1 0-1 0 0,0 0 0 0 0,0 0 1 0 0,0 1-1 0 0,0-1 1 0 0,0 0-1 0 0,0 1 1 0 0,1 0-1 0 0,-1-1 0 0 0,1 1 1 0 0,0 0-1 0 0,0 0 1 0 0,0 0 0 0 0,0 1-11 0 0,0 0 0 0 0,0 0 1 0 0,0 0-1 0 0,0 0 0 0 0,0 1 1 0 0,1-1-1 0 0,-1 1 0 0 0,0 0 1 0 0,0 0-1 0 0,1 0 0 0 0,-1 0 0 0 0,0 0 1 0 0,0 1-1 0 0,1 0 0 0 0,-1-1 1 0 0,0 1-1 0 0,0 0 0 0 0,0 1 1 0 0,0-1-1 0 0,0 0 0 0 0,0 1 1 0 0,0 0 10 0 0,0 0-1 0 0,-1-1 1 0 0,1 1-1 0 0,0 0 1 0 0,-1 0-1 0 0,0 1 1 0 0,1-1-1 0 0,-1 0 1 0 0,0 1-1 0 0,0 0 1 0 0,0-1 0 0 0,-1 1-1 0 0,1 0 1 0 0,-1 0-1 0 0,1 0 1 0 0,-1 0-1 0 0,0 0 1 0 0,0 0-1 0 0,0 0 1 0 0,-1 0-1 0 0,1 0 1 0 0,-1 0-1 0 0,0 1 1 0 0,0-1 0 0 0,0 0 0 0 0,0-1 0 0 0,-1 1-1 0 0,1 0 1 0 0,-1-1 0 0 0,0 1-1 0 0,0-1 1 0 0,0 1 0 0 0,0 0 0 0 0,0-1-1 0 0,-1 0 1 0 0,1 1 0 0 0,-1-1-1 0 0,1 0 1 0 0,-1 0 0 0 0,-1 1 0 0 0,0 1 6 0 0,-1-1 1 0 0,1 0-1 0 0,-1 0 1 0 0,0-1-1 0 0,0 1 0 0 0,0-1 1 0 0,0 0-1 0 0,-1 0 1 0 0,-1 1-7 0 0,4-3 6 0 0,-1 1 0 0 0,1 0 0 0 0,-1-1 1 0 0,1 1-1 0 0,0-1 0 0 0,-1 0 0 0 0,1 0 0 0 0,-1 0 0 0 0,1 0 1 0 0,-1 0-1 0 0,1-1 0 0 0,-1 1 0 0 0,1-1 0 0 0,0 1 1 0 0,-1-1-1 0 0,1 0 0 0 0,0 0 0 0 0,-1 0 0 0 0,1 0 1 0 0,0 0-1 0 0,0-1-6 0 0,-1 0 5 0 0,0-1 1 0 0,0 1 0 0 0,0-1-1 0 0,0 0 1 0 0,0 0-1 0 0,1 0 1 0 0,0 0-1 0 0,-1 0 1 0 0,1 0 0 0 0,0-1-1 0 0,1 1 1 0 0,-1-1-1 0 0,0 0-5 0 0,1-1 0 0 0,-1 0 0 0 0,1-1 0 0 0,0 1 0 0 0,1 0 0 0 0,-1-1 0 0 0,1 1 0 0 0,0-1 0 0 0,1 1 0 0 0,-1 0 0 0 0,3-1 0 0 0,-2 4-3 0 0,0 0-1 0 0,1 0 0 0 0,-1 1 1 0 0,1-1-1 0 0,-1 0 0 0 0,1 1 1 0 0,0-1-1 0 0,0 1 0 0 0,-1 0 1 0 0,1 0-1 0 0,0 0 0 0 0,0 0 1 0 0,0 0-1 0 0,0 0 0 0 0,0 0 0 0 0,1 0 1 0 0,-1 1-1 0 0,0-1 0 0 0,0 1 1 0 0,0 0-1 0 0,1 0 4 0 0,4 0-20 0 0,-1 0-1 0 0,0 1 1 0 0,0 0 0 0 0,0 0-1 0 0,0 1 1 0 0,-1 0 0 0 0,1 0-1 0 0,5 3 21 0 0,-3-1-11 0 0,1 1-1 0 0,-1 1 0 0 0,-1-1 0 0 0,1 1 0 0 0,2 3 12 0 0,-5-4-5 0 0,-4-4 5 0 0,0 0 0 0 0,0 0 0 0 0,-1 0 0 0 0,1 0 0 0 0,0 0 0 0 0,-1 0 0 0 0,1 0 0 0 0,0 0 0 0 0,-1 0 0 0 0,0 0 0 0 0,1 1 0 0 0,-1-1 0 0 0,0 0 0 0 0,1 0 0 0 0,-1 1 0 0 0,0-1 0 0 0,0 0 0 0 0,0 0 0 0 0,0 0 0 0 0,0 1 0 0 0,-1-1 0 0 0,1 0 0 0 0,0 0 0 0 0,0 1 0 0 0,-1 1 0 0 0,1-1 0 0 0,0 0 0 0 0,1 0 0 0 0,-1 0 0 0 0,0 0 0 0 0,0 0 0 0 0,1 1 0 0 0,-1-2 1 0 0,1 1-1 0 0,-1-1 0 0 0,0 0 0 0 0,0 1 0 0 0,0-1 0 0 0,0 0 0 0 0,0 1 1 0 0,0-1-1 0 0,0 1 0 0 0,-1-1 0 0 0,1 0 0 0 0,-1 1 0 0 0,1-1 1 0 0,0 0-1 0 0,-1 0 0 0 0,0 1 0 0 0,1-1 0 0 0,-1 0 0 0 0,0 0 0 0 0,0 0 1 0 0,0 0-1 0 0,1 0 0 0 0,-1 0 0 0 0,0 0 0 0 0,0 0 0 0 0,0 0 1 0 0,-1 0-1 0 0,1-1 0 0 0,-1 2 0 0 0,-2 0 10 0 0,0 0-1 0 0,0 1 1 0 0,0-2 0 0 0,0 1 0 0 0,0 0 0 0 0,0-1-1 0 0,-1 0 1 0 0,-1 1-10 0 0,-3-1 9 0 0,0 0 0 0 0,1 0 0 0 0,-1-1 0 0 0,0 0 0 0 0,0 0-1 0 0,-7-2-8 0 0,11 0 11 0 0,0 0 0 0 0,0 0-1 0 0,0 0 1 0 0,1-1 0 0 0,-1 0-1 0 0,0 0 1 0 0,-1-2-11 0 0,3 2 10 0 0,0-1 0 0 0,0 0 0 0 0,0 0-1 0 0,0 0 1 0 0,1 0 0 0 0,-1-1 0 0 0,1 1 0 0 0,0 0 0 0 0,0-1 0 0 0,1 0-1 0 0,-1 0 1 0 0,1 1 0 0 0,0-2-10 0 0,1 4 3 0 0,0 1 0 0 0,0-1 0 0 0,0 1 0 0 0,0-1 0 0 0,0 1 0 0 0,0-1 0 0 0,0 1 0 0 0,1-1 0 0 0,-1 1 0 0 0,0-1 0 0 0,1 1 0 0 0,0-1 0 0 0,-1 1 0 0 0,1-1 0 0 0,0 1 0 0 0,0 0 0 0 0,0-1-3 0 0,2-4 2 0 0,-2 3-12 0 0,0 2 5 0 0,-1 0 1 0 0,0 1-1 0 0,1-1 0 0 0,-1 0 1 0 0,0 1-1 0 0,1-1 1 0 0,-1 1-1 0 0,1-1 1 0 0,-1 1-1 0 0,1-1 0 0 0,-1 1 1 0 0,1-1-1 0 0,-1 1 1 0 0,1-1-1 0 0,-1 1 0 0 0,1-1 1 0 0,0 1-1 0 0,-1 0 1 0 0,1-1-1 0 0,0 1 0 0 0,-1 0 1 0 0,1 0-1 0 0,0 0 1 0 0,0-1-1 0 0,0 1 5 0 0,1 0-5 0 0,-1 0-1 0 0,1 0 1 0 0,0 0-1 0 0,0 0 1 0 0,-1 0 0 0 0,1 0-1 0 0,0 1 1 0 0,0-1-1 0 0,-1 1 1 0 0,1-1 0 0 0,0 1-1 0 0,-1 0 1 0 0,1-1-1 0 0,0 1 1 0 0,-1 0 0 0 0,1 0-1 0 0,-1 0 1 0 0,0 0-1 0 0,1 0 1 0 0,-1 1 5 0 0,1-1-582 0 0,-1 0-1 0 0,0 0 1 0 0,0 0 0 0 0,0 1-1 0 0,-1-1 1 0 0,1 0 0 0 0,0 1-1 0 0,0-1 1 0 0,0 1 582 0 0,1 6-5749 0 0</inkml:trace>
  <inkml:trace contextRef="#ctx1" brushRef="#br4" timeOffset="11">4612 3490 6072 0 0,'12'2'548'0'0,"-11"-2"-350"0"0,-1 0 336 0 0,0 0 159 0 0,0 0 38 0 0,8-8 4629 0 0,-7 7-5346 0 0,-1 0 1 0 0,1-1 0 0 0,0 1 0 0 0,0 0-1 0 0,0 0 1 0 0,0 0 0 0 0,1 0 0 0 0,-1 0-1 0 0,0 0 1 0 0,0 0 0 0 0,0 0 0 0 0,1 0-1 0 0,-1 1 1 0 0,1-1 0 0 0,-1 0 0 0 0,0 1-1 0 0,1-1 1 0 0,-1 1 0 0 0,1 0 0 0 0,-1-1-1 0 0,1 1 1 0 0,0 0 0 0 0,-1 0-1 0 0,1 0 1 0 0,-1 0 0 0 0,2 0-15 0 0,7-1 91 0 0,-9 1-88 0 0,0 0-1 0 0,0 0 1 0 0,0 1 0 0 0,-1-1-1 0 0,1 0 1 0 0,0 0 0 0 0,0 0-1 0 0,0 1 1 0 0,-1-1 0 0 0,1 0-1 0 0,0 1 1 0 0,0-1-1 0 0,-1 0 1 0 0,1 1 0 0 0,0-1-1 0 0,-1 1 1 0 0,1-1 0 0 0,-1 1-1 0 0,1 0-2 0 0,3 2 4 0 0,-2-1 0 0 0,1 0 0 0 0,-1 0 1 0 0,0 0-1 0 0,0 0 1 0 0,0 1-1 0 0,0-1 0 0 0,0 1 1 0 0,0 0-1 0 0,-1-1 0 0 0,1 1 1 0 0,-1 0-1 0 0,0 0 1 0 0,0 0-1 0 0,0 0 0 0 0,0 0 1 0 0,-1 0-1 0 0,1 2-4 0 0,-1 2 24 0 0,1-5-15 0 0,-1 0-1 0 0,0-1 1 0 0,0 1 0 0 0,0 0-1 0 0,-1 0 1 0 0,1-1 0 0 0,0 1-1 0 0,-1 0 1 0 0,1 0 0 0 0,-1-1 0 0 0,1 1-1 0 0,-1 0-8 0 0,-1 2 13 0 0,1-1-1 0 0,-1-1 0 0 0,1 0 0 0 0,0 0 1 0 0,0 1-1 0 0,-1-1 0 0 0,0 0 0 0 0,1 0 0 0 0,-1-1 0 0 0,0 1 1 0 0,0 0-1 0 0,-2 1-12 0 0,0 0 47 0 0,0-1 0 0 0,-1 0 0 0 0,1 0 0 0 0,-1 0 0 0 0,0 0 0 0 0,0 0 0 0 0,1-1 0 0 0,-5 1-47 0 0,7-2 28 0 0,0 0 0 0 0,1 0 0 0 0,-1 0 0 0 0,0 0 0 0 0,0 0 0 0 0,0 0 0 0 0,1 0 0 0 0,-1-1 0 0 0,0 1 0 0 0,0-1-1 0 0,1 1 1 0 0,-1-1 0 0 0,0 0 0 0 0,1 1 0 0 0,-1-1 0 0 0,1 0 0 0 0,-1 0 0 0 0,1 0 0 0 0,-1 0 0 0 0,1-1 0 0 0,0 1 0 0 0,-1 0 0 0 0,1 0 0 0 0,0-1 0 0 0,-1 0-28 0 0,-5-8 98 0 0,6 9-86 0 0,0 0 1 0 0,0-1-1 0 0,0 1 0 0 0,0 0 0 0 0,0-1 0 0 0,0 1 0 0 0,0-1 1 0 0,0 1-1 0 0,1-1 0 0 0,-1 0 0 0 0,1 1 0 0 0,-1-1 0 0 0,1 0 1 0 0,-1 1-1 0 0,1-1 0 0 0,0-1-12 0 0,0-1 13 0 0,0 1 0 0 0,1-1 1 0 0,-1 1-1 0 0,1 0 0 0 0,0-1 1 0 0,0 1-1 0 0,0 0 0 0 0,0 0 0 0 0,1 0 1 0 0,-1 0-1 0 0,1 0 0 0 0,0 0 1 0 0,0 0-1 0 0,0 0 0 0 0,1-1-13 0 0,-2 3-2 0 0,1-1-1 0 0,-1 1 1 0 0,0 0-1 0 0,1 0 0 0 0,-1-1 1 0 0,1 1-1 0 0,0 0 1 0 0,-1 0-1 0 0,1 1 1 0 0,0-1-1 0 0,0 0 1 0 0,-1 1-1 0 0,1-1 1 0 0,0 1-1 0 0,0-1 0 0 0,0 1 1 0 0,0 0-1 0 0,0 0 1 0 0,-1-1-1 0 0,1 1 1 0 0,0 1-1 0 0,0-1 1 0 0,0 0-1 0 0,0 0 1 0 0,0 1-1 0 0,0-1 1 0 0,1 1 2 0 0,0 1-16 0 0,0-1 0 0 0,0 0 0 0 0,0 1 0 0 0,-1-1 0 0 0,1 1 0 0 0,0 0 0 0 0,-1 0 0 0 0,1 0 0 0 0,-1 0 0 0 0,0 0 0 0 0,1 0 0 0 0,-1 1 0 0 0,1 1 16 0 0,-2-3 0 0 0,0 0 0 0 0,0 1 0 0 0,-1-1 0 0 0,1 0 0 0 0,0 1 0 0 0,0-1 0 0 0,-1 0 0 0 0,1 1 0 0 0,-2 5 0 0 0,1-4 0 0 0,-1 0 6 0 0,1-1 1 0 0,0 1-1 0 0,-1-1 1 0 0,1 0-1 0 0,-1 1 1 0 0,0-1 0 0 0,0 1-1 0 0,0-1 1 0 0,0 0-1 0 0,0 0 1 0 0,0 0-1 0 0,-1 1 1 0 0,1-1 0 0 0,-1 0-1 0 0,1-1 1 0 0,-1 1-1 0 0,0 0 1 0 0,0 0 0 0 0,0-1-1 0 0,0 1 1 0 0,0-1-1 0 0,0 0 1 0 0,0 1-1 0 0,0-1 1 0 0,-1 0 0 0 0,1 0-1 0 0,0 0 1 0 0,-1-1-1 0 0,1 1 1 0 0,-1-1 0 0 0,1 1-1 0 0,-1-1 1 0 0,1 0-1 0 0,-1 0 1 0 0,1 0-1 0 0,-1 0 1 0 0,1 0 0 0 0,-1-1-1 0 0,1 1 1 0 0,0-1-1 0 0,-1 1 1 0 0,1-1 0 0 0,-1 0-1 0 0,1 0 1 0 0,0 0-1 0 0,0 0 1 0 0,-2-2-7 0 0,2 2 24 0 0,0-1-1 0 0,0 0 1 0 0,0 0 0 0 0,0 0 0 0 0,1 0 0 0 0,-1 0-1 0 0,0 0 1 0 0,1 0 0 0 0,0 0 0 0 0,0-1 0 0 0,0 1-1 0 0,0 0 1 0 0,0-1 0 0 0,0 1 0 0 0,0-1 0 0 0,1 1-1 0 0,-1-1 1 0 0,1 1 0 0 0,0-1 0 0 0,0 0 0 0 0,0 1-1 0 0,0-1 1 0 0,0 1 0 0 0,0-1 0 0 0,1 1-1 0 0,-1-1-23 0 0,1 0 1 0 0,0 1 0 0 0,-1 0 0 0 0,1 0 0 0 0,0-1 0 0 0,0 1 0 0 0,1 0-1 0 0,-1 0 1 0 0,0 0 0 0 0,1 0 0 0 0,-1 0 0 0 0,1 1 0 0 0,-1-1-1 0 0,1 0 1 0 0,0 1 0 0 0,0-1 0 0 0,0 1 0 0 0,0-1 0 0 0,0 1 0 0 0,0 0-1 0 0,0 0 1 0 0,0 0 0 0 0,0 0 0 0 0,1 0 0 0 0,-1 1 0 0 0,0-1-1 0 0,1 1 1 0 0,0-1-1 0 0,0 1-7 0 0,1-1 0 0 0,-1 1 0 0 0,1 0 0 0 0,-1 0 0 0 0,0 0 0 0 0,1 1 0 0 0,-1-1 0 0 0,1 1-1 0 0,-1 0 1 0 0,0 0 0 0 0,1 0 0 0 0,-1 0 0 0 0,0 1 0 0 0,0-1 0 0 0,0 1 0 0 0,0 0 0 0 0,0-1 0 0 0,0 2-1 0 0,-1-1 8 0 0,6 4 0 0 0,-7-5 0 0 0,0 0 0 0 0,1 0 0 0 0,-1 0 0 0 0,0 0 0 0 0,0 0 0 0 0,0 0 0 0 0,0 1 0 0 0,0-1 0 0 0,0 0 0 0 0,0 1 0 0 0,-1-1 0 0 0,1 0 0 0 0,0 1 0 0 0,-1 0 0 0 0,4 7 0 0 0,-3-6 0 0 0,1 0 0 0 0,-1 0 0 0 0,0 1 0 0 0,0-1 0 0 0,0 0 0 0 0,-1 1 0 0 0,1-1 0 0 0,-1 1 0 0 0,0-1 0 0 0,0 1 0 0 0,0 0 0 0 0,-1 2 0 0 0,-2 10 0 0 0,2-16 0 0 0,1 1 0 0 0,-1 0 0 0 0,1-1 0 0 0,0 1 0 0 0,-1 0 0 0 0,0-1 0 0 0,1 1 0 0 0,-1-1 0 0 0,1 1 0 0 0,-1 0 0 0 0,0-1 0 0 0,1 0 0 0 0,-1 1 0 0 0,0-1 0 0 0,1 1 0 0 0,-1-1 0 0 0,0 0 0 0 0,0 0 0 0 0,0 1 0 0 0,-6 1 69 0 0,-1-1 0 0 0,1 1 0 0 0,-3-1-69 0 0,8-1 42 0 0,0 1-1 0 0,0-1 0 0 0,-1-1 0 0 0,1 1 1 0 0,0 0-1 0 0,0 0 0 0 0,0-1 1 0 0,0 1-1 0 0,0-1 0 0 0,0 1 1 0 0,0-1-1 0 0,1 0 0 0 0,-1 0 1 0 0,-2-1-42 0 0,-1-2 8 0 0,-1 0 0 0 0,1-1 1 0 0,0 0-1 0 0,-5-4-8 0 0,9 6 0 0 0,-1 1 0 0 0,0-1-1 0 0,0 1 1 0 0,1-1 0 0 0,-1 1 0 0 0,1-1 0 0 0,0 0-1 0 0,0 0 1 0 0,0 0 0 0 0,0 0 0 0 0,1 0-1 0 0,-1-1 1 0 0,0-2 0 0 0,1 1 0 0 0,0-1 0 0 0,0 0 0 0 0,0 0 0 0 0,1 0 0 0 0,0 1 0 0 0,0-1 0 0 0,0 3 0 0 0,-1 0 0 0 0,1 1 0 0 0,0-1 0 0 0,1 1 0 0 0,-1-1 0 0 0,0 1 0 0 0,1-1 0 0 0,-1 1 0 0 0,1 0 0 0 0,0-1 0 0 0,0 1 0 0 0,0 0 0 0 0,0 0 0 0 0,0 1 0 0 0,1-2 0 0 0,2 0-1 0 0,-1 0 0 0 0,1 0 0 0 0,0 1 0 0 0,0 0 0 0 0,-1 0 0 0 0,2 0 0 0 0,-1 0 0 0 0,0 1 0 0 0,0 0 0 0 0,0 0 0 0 0,1 0 0 0 0,-1 1 0 0 0,4 0 1 0 0,-8 0-17 0 0,0 0 1 0 0,0 0-1 0 0,0 0 0 0 0,-1 1 0 0 0,1-1 0 0 0,0 0 0 0 0,0 1 1 0 0,0-1-1 0 0,-1 0 0 0 0,1 1 0 0 0,0-1 0 0 0,-1 1 1 0 0,1 0 16 0 0,4 2-121 0 0,-3-2 111 0 0,0 0-1 0 0,0 1 0 0 0,0-1 0 0 0,0 1 0 0 0,-1 0 0 0 0,1-1 0 0 0,0 1 0 0 0,-1 0 0 0 0,1 0 0 0 0,-1 0 0 0 0,0 0 0 0 0,0 1 0 0 0,0-1 0 0 0,0 0 0 0 0,0 0 1 0 0,0 1-1 0 0,0-1 0 0 0,-1 0 0 0 0,1 1 0 0 0,-1 1 11 0 0,1 0 1 0 0,-1 0 0 0 0,0 0 0 0 0,0 0-1 0 0,0 0 1 0 0,-1 0 0 0 0,1 0 0 0 0,-1 0 0 0 0,0 0 0 0 0,0 0 0 0 0,0 0 0 0 0,-1 0-1 0 0,0 1 0 0 0,-8 9 0 0 0,3-6 0 0 0,6-7 0 0 0,0 1 0 0 0,0-1 0 0 0,0 0 0 0 0,0 0 0 0 0,-1 0 0 0 0,1 0 0 0 0,0 0 0 0 0,-1 0 0 0 0,1 0 0 0 0,-1-1 0 0 0,-1 2 0 0 0,-18 5 127 0 0,17-6-60 0 0,-2 0 4 0 0,1 0 0 0 0,0 0 0 0 0,-1 0-1 0 0,1 0 1 0 0,-6-1-71 0 0,9 0 7 0 0,1 0-1 0 0,-1 0 0 0 0,1 0 1 0 0,0 0-1 0 0,-1-1 0 0 0,1 1 1 0 0,0 0-1 0 0,-1-1 0 0 0,1 1 0 0 0,0-1 1 0 0,-1 1-1 0 0,1-1 0 0 0,0 0 1 0 0,0 1-1 0 0,0-1 0 0 0,-1 0 1 0 0,1 0-1 0 0,0 0 0 0 0,0 0 1 0 0,0 0-1 0 0,0 0 0 0 0,1 0 1 0 0,-1 0-1 0 0,0-1 0 0 0,0 1 0 0 0,1 0-6 0 0,-2-3 52 0 0,1 2-48 0 0,0 0 0 0 0,0 1 0 0 0,0-1 0 0 0,1 0 0 0 0,-1 0 0 0 0,1 0 0 0 0,-1 1 0 0 0,1-1 0 0 0,0 0 0 0 0,-1 0 0 0 0,1 0 0 0 0,0 0 0 0 0,0 0 0 0 0,0 0 0 0 0,1 0 0 0 0,-1 1 0 0 0,0-1 0 0 0,1 0 0 0 0,0-1-4 0 0,2-4-1 0 0,-3 6 1 0 0,0 0-1 0 0,1 1 0 0 0,-1-1 1 0 0,1 0-1 0 0,-1 0 0 0 0,1 0 1 0 0,-1 1-1 0 0,1-1 0 0 0,-1 0 1 0 0,1 1-1 0 0,0-1 0 0 0,-1 0 1 0 0,1 1-1 0 0,0-1 0 0 0,-1 1 1 0 0,1-1-1 0 0,0 1 0 0 0,0-1 0 0 0,0 1 1 0 0,0 0 0 0 0,5-5-72 0 0,-5 4 63 0 0,0 0 1 0 0,-1 1-1 0 0,1-1 1 0 0,0 1-1 0 0,-1-1 1 0 0,1 1-1 0 0,0-1 1 0 0,0 1-1 0 0,0-1 1 0 0,-1 1 0 0 0,1 0-1 0 0,0 0 1 0 0,0-1-1 0 0,1 1 9 0 0,3 0-2 0 0,0-1 0 0 0,0 1 0 0 0,0 0 0 0 0,0 0 0 0 0,0 1 2 0 0,-3-1-1 0 0,0 1-1 0 0,0-1 1 0 0,1 1 0 0 0,-1 0 0 0 0,0-1 0 0 0,0 1 0 0 0,0 0 0 0 0,0 0 0 0 0,0 0-1 0 0,0 1 1 0 0,0-1 0 0 0,0 1 1 0 0,3 2-69 0 0,-4-3 52 0 0,1 1 0 0 0,0-1 0 0 0,0 1 0 0 0,-1 0 0 0 0,1-1 0 0 0,-1 1 0 0 0,1 0 0 0 0,-1 0 0 0 0,0 0 0 0 0,0 0 0 0 0,0 0 0 0 0,0 0 0 0 0,0 0 0 0 0,0 1 17 0 0,0 0 16 0 0,-1-1-1 0 0,1 1 0 0 0,-1-1 0 0 0,0 1 0 0 0,0-1 1 0 0,0 1-1 0 0,0-1 0 0 0,0 1 0 0 0,0-1 0 0 0,-1 3-15 0 0,1 3 63 0 0,0-7-67 0 0,0-1 0 0 0,0 1 0 0 0,0 0 1 0 0,0 0-1 0 0,0-1 0 0 0,0 1 0 0 0,0 0 0 0 0,0 0 1 0 0,0-1-1 0 0,0 1 0 0 0,0 0 0 0 0,-1-1 1 0 0,1 1-1 0 0,0 0 0 0 0,-1-1 0 0 0,1 1 1 0 0,0 0-1 0 0,-1-1 0 0 0,1 1 0 0 0,-1 0 1 0 0,1-1-1 0 0,-1 1 0 0 0,1-1 0 0 0,-1 1 0 0 0,1-1 4 0 0,-2 1 10 0 0,1 0 0 0 0,0 0 0 0 0,-1 0-1 0 0,1 0 1 0 0,-1 0 0 0 0,1 0 0 0 0,-1-1-1 0 0,1 1 1 0 0,-1-1 0 0 0,1 1 0 0 0,-1-1-1 0 0,0 0 1 0 0,1 1 0 0 0,-1-1 0 0 0,0 0-1 0 0,1 0 1 0 0,-1 0 0 0 0,0 0-1 0 0,0-1-9 0 0,-2 0 32 0 0,0 0 0 0 0,0 0 0 0 0,0 0 0 0 0,0-1 0 0 0,0 0 0 0 0,0 1-1 0 0,0-2-31 0 0,2 2 0 0 0,1 0 0 0 0,0 0 0 0 0,-1 0 0 0 0,1 0 0 0 0,0-1 0 0 0,0 1 0 0 0,0 0 0 0 0,0-1 0 0 0,0 1 0 0 0,0-1 0 0 0,0 1 0 0 0,1-1 0 0 0,-1 1 0 0 0,1-1 0 0 0,-1 0 0 0 0,-1-4 0 0 0,1 1 0 0 0,-1-1 0 0 0,1-4 0 0 0,1 6 0 0 0,0 0 0 0 0,0-1 0 0 0,0 1 0 0 0,1 0 0 0 0,0 0 0 0 0,0 0 0 0 0,0 0 0 0 0,0 0 0 0 0,1 0 0 0 0,0 0 0 0 0,0 0 0 0 0,-1 3 0 0 0,0-1 0 0 0,0 1 0 0 0,0-1 0 0 0,1 1 0 0 0,-1 0 0 0 0,0 0 0 0 0,1 0 0 0 0,-1 0 0 0 0,1 0 0 0 0,-1 0 0 0 0,2 0 0 0 0,18-8 0 0 0,-18 8-16 0 0,1 0 0 0 0,-1 0 0 0 0,1 1-1 0 0,-1 0 1 0 0,1-1 0 0 0,-1 1-1 0 0,1 0 1 0 0,-1 1 0 0 0,1-1-1 0 0,-1 1 1 0 0,1-1 0 0 0,-1 1 0 0 0,1 1 16 0 0,-1-2-11 0 0,-1 1 1 0 0,0 0-1 0 0,0 0 1 0 0,1 0-1 0 0,-1 1 1 0 0,0-1-1 0 0,0 1 1 0 0,0-1-1 0 0,0 1 1 0 0,-1-1 0 0 0,1 1-1 0 0,0 0 1 0 0,-1 0-1 0 0,1 0 1 0 0,-1 0-1 0 0,1 0 1 0 0,-1 0-1 0 0,1 2 11 0 0,-1-1 6 0 0,0 1 0 0 0,0 0 0 0 0,-1 0-1 0 0,1 0 1 0 0,-1 0 0 0 0,1 1 0 0 0,-1-1-1 0 0,-1 0 1 0 0,1 0 0 0 0,0 0 0 0 0,-1 0-1 0 0,-1 2-5 0 0,2-6-1 0 0,0 2-2 0 0,0-1 0 0 0,-1 0-1 0 0,1 0 1 0 0,-1 1-1 0 0,1-1 1 0 0,-1 0 0 0 0,1 0-1 0 0,-1 0 1 0 0,0 0-1 0 0,0 0 1 0 0,1 0-1 0 0,-1 0 1 0 0,0 0 0 0 0,0 0-1 0 0,0 0 1 0 0,0 0-1 0 0,0-1 1 0 0,0 1-1 0 0,-1 0 1 0 0,1-1 0 0 0,0 1 3 0 0,-4 1 53 0 0,-1 0-1 0 0,1 0 1 0 0,0-1 0 0 0,-3 1-53 0 0,0 0 24 0 0,3-1-11 0 0,1 0 0 0 0,-1-1-1 0 0,1 1 1 0 0,-1-1-1 0 0,1 0 1 0 0,-1 0-1 0 0,1 0 1 0 0,-1-1 0 0 0,1 0-1 0 0,-1 0 1 0 0,1 0-1 0 0,-1 0 1 0 0,1 0-1 0 0,-4-3-12 0 0,4 2 0 0 0,-3 0 0 0 0,1-1 0 0 0,0 0 0 0 0,-2-1 0 0 0,6 2 0 0 0,1 1 0 0 0,-1 0 0 0 0,0 0 0 0 0,1-1 0 0 0,-1 1 0 0 0,1-1 0 0 0,0 1 0 0 0,-1-1 0 0 0,1 0 0 0 0,0 1 0 0 0,0-1 0 0 0,0 0 0 0 0,0 0 0 0 0,0 1 0 0 0,1-1 0 0 0,-1 1 0 0 0,0-1 0 0 0,1 1 0 0 0,-1-1 0 0 0,1 0 0 0 0,0 1 0 0 0,0-1 0 0 0,-1-1 0 0 0,2 2 0 0 0,-1 0 0 0 0,0 0 0 0 0,1 0 0 0 0,-1 0 0 0 0,1 0 0 0 0,-1 0 0 0 0,1 0 0 0 0,-1 0 0 0 0,1 0 0 0 0,0 1 0 0 0,0-1 0 0 0,-1 0 0 0 0,1 0 0 0 0,0 0 0 0 0,1 0 0 0 0,15-11 0 0 0,-14 11 2 0 0,1 0-1 0 0,-1-1 0 0 0,1 1 1 0 0,-1 1-1 0 0,1-1 0 0 0,0 0 0 0 0,-1 1 1 0 0,1 0-1 0 0,1 0-1 0 0,0 0-18 0 0,0 0 0 0 0,0 1 1 0 0,-1 0-1 0 0,1 0 0 0 0,0 1 0 0 0,0 0 1 0 0,-1-1-1 0 0,3 2 18 0 0,-6-2-20 0 0,0 0 0 0 0,1 0 1 0 0,-1 0-1 0 0,0 0 0 0 0,0 0 1 0 0,0 0-1 0 0,0 1 0 0 0,0-1 1 0 0,0 0-1 0 0,1 2 20 0 0,-1-1-9 0 0,1 0 9 0 0,0 1 1 0 0,0 0-1 0 0,-1 0 0 0 0,1 0 0 0 0,-1 0 0 0 0,0 0 0 0 0,1 0 0 0 0,-1 1 0 0 0,-1-1 0 0 0,1 0 0 0 0,0 0 0 0 0,-1 1 0 0 0,0 0 0 0 0,0-2 3 0 0,0 0-1 0 0,0 0 1 0 0,0-1 0 0 0,-1 1-1 0 0,1 0 1 0 0,-1 0 0 0 0,1-1-1 0 0,-1 1 1 0 0,1 0-1 0 0,-1-1 1 0 0,0 1 0 0 0,0-1-1 0 0,0 1 1 0 0,0-1 0 0 0,0 1-1 0 0,0-1 1 0 0,0 1 0 0 0,-1-1-1 0 0,1 0 1 0 0,0 0 0 0 0,-1 0-1 0 0,1 0 1 0 0,-1 0-1 0 0,-1 1-2 0 0,1-1 0 0 0,1 0 0 0 0,-1 0 0 0 0,0-1 0 0 0,0 1 0 0 0,0 0 0 0 0,0-1 0 0 0,0 1 0 0 0,0-1 0 0 0,0 0 0 0 0,-1 1 0 0 0,1-1 0 0 0,0 0 0 0 0,0 0 0 0 0,0-1 0 0 0,0 1 0 0 0,-2-1 0 0 0,0 0 35 0 0,-1-1-1 0 0,1 0 0 0 0,0 0 1 0 0,0 0-1 0 0,0-1 0 0 0,0 0 0 0 0,1 1 1 0 0,-4-4-35 0 0,5 3 2 0 0,-1 1 0 0 0,1 0 1 0 0,1-1-1 0 0,-1 1 0 0 0,0-1 0 0 0,1 0 1 0 0,-1 1-1 0 0,1-1 0 0 0,0 0 1 0 0,0 0-1 0 0,0 0 0 0 0,0 0 0 0 0,0-1-2 0 0,1 1 6 0 0,-1 0 0 0 0,1 0 0 0 0,0 0-1 0 0,-1 0 1 0 0,2 0 0 0 0,-1-2-6 0 0,0 4-18 0 0,0 0 0 0 0,0 0 1 0 0,1 0-1 0 0,-1 0 0 0 0,0 1 0 0 0,1-1 0 0 0,-1 0 1 0 0,1 0-1 0 0,-1 0 0 0 0,1 1 0 0 0,-1-1 1 0 0,1 0-1 0 0,-1 0 0 0 0,1 1 0 0 0,0-1 1 0 0,-1 0-1 0 0,1 1 0 0 0,0-1 0 0 0,0 1 1 0 0,-1-1-1 0 0,1 1 0 0 0,0-1 0 0 0,0 1 0 0 0,0 0 18 0 0,11-5-688 0 0,-3 5 336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0-08-22T21:24:52.178"/>
    </inkml:context>
    <inkml:brush xml:id="br0">
      <inkml:brushProperty name="width" value="0.1" units="cm"/>
      <inkml:brushProperty name="height" value="0.1" units="cm"/>
      <inkml:brushProperty name="color" value="#849398"/>
      <inkml:brushProperty name="ignorePressure" value="1"/>
    </inkml:brush>
    <inkml:context xml:id="ctx1">
      <inkml:inkSource xml:id="inkSrc2">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20-08-22T21:24:52.180"/>
    </inkml:context>
    <inkml:brush xml:id="br1">
      <inkml:brushProperty name="width" value="0.1" units="cm"/>
      <inkml:brushProperty name="height" value="0.1" units="cm"/>
      <inkml:brushProperty name="color" value="#E71225"/>
    </inkml:brush>
    <inkml:brush xml:id="br2">
      <inkml:brushProperty name="width" value="0.1" units="cm"/>
      <inkml:brushProperty name="height" value="0.1" units="cm"/>
      <inkml:brushProperty name="color" value="#849398"/>
    </inkml:brush>
    <inkml:brush xml:id="br3">
      <inkml:brushProperty name="width" value="0.05" units="cm"/>
      <inkml:brushProperty name="height" value="0.05" units="cm"/>
      <inkml:brushProperty name="color" value="#849398"/>
      <inkml:brushProperty name="ignorePressure" value="1"/>
    </inkml:brush>
  </inkml:definitions>
  <inkml:trace contextRef="#ctx0" brushRef="#br0">115 1052 0 0,'-2'0'0'0,"3849"0"0"0,-3360 0 0 0,243 0 0 0,81 0 0 0,-285 0 0 0,-521 0 0 0,-1 0 0 0,0 0 0 0,1 0 0 0,1 0 0 0</inkml:trace>
  <inkml:trace contextRef="#ctx0" brushRef="#br0" timeOffset="1">113 67 0 0,'0'-14'0'0,"0"11"0"0,0 6 0 0,0 350 0 0,0 199 0 0,0-518 0 0,0-13 0 0,0 4 0 0,0-20 0 0,0-3 0 0,0-3 0 0,0-5 0 0</inkml:trace>
  <inkml:trace contextRef="#ctx1" brushRef="#br1">1061 532 2760 0 0,'0'0'235'0'0,"0"0"-55"0"0,0 0-20 0 0,0 0-7 0 0,0 0 35 0 0,0 0 152 0 0,0 0 68 0 0,0 0 9 0 0,0 0-11 0 0,0 0-75 0 0,0 0-37 0 0,0 0-6 0 0,0 0 1 0 0,0 0 6 0 0,-6-11 2513 0 0,6 11-2599 0 0,0 0-28 0 0,0-8 327 0 0,0 7-431 0 0,0 0-1 0 0,0 0 0 0 0,0 0 0 0 0,0 0 0 0 0,0 0 0 0 0,1 0 1 0 0,-1 0-1 0 0,0 0 0 0 0,1 0 0 0 0,-1 0 0 0 0,1 0 0 0 0,0 0 1 0 0,-1 1-1 0 0,1-1 0 0 0,0 0 0 0 0,-1 0 0 0 0,2 0-76 0 0,1-2 29 0 0,0 1 1 0 0,0 0-1 0 0,0 1 0 0 0,3-2-29 0 0,8-6 306 0 0,-13 8-258 0 0,0 1 0 0 0,-1-1 1 0 0,1 0-1 0 0,0 1 0 0 0,0-1 1 0 0,0 1-1 0 0,0-1 0 0 0,0 1 0 0 0,0 0 1 0 0,0-1-1 0 0,1 1-48 0 0,18-1 290 0 0,-20 1-290 0 0,1-1 8 0 0,5 4 19 0 0,-1-2 2 0 0,-3 0-3 0 0,0 0-16 0 0,-1-1 0 0 0,0 1-1 0 0,0 0 1 0 0,1-1 0 0 0,-1 1 0 0 0,0 0 0 0 0,0 0 0 0 0,0 0 0 0 0,0 0 0 0 0,0 0 0 0 0,0 0 0 0 0,0 0 0 0 0,0 0-10 0 0,1 0 0 0 0,4 4 0 0 0,1 11-14 0 0,-5-9 102 0 0,-1-6-47 0 0,-1-1-1 0 0,0 1 0 0 0,0 0 1 0 0,0 0-1 0 0,0 0 1 0 0,0-1-1 0 0,0 1 0 0 0,0 0 1 0 0,0 0-1 0 0,-1 0 1 0 0,1-1-1 0 0,0 2-40 0 0,-2 4-7 0 0,-1 8 71 0 0,-3-5-60 0 0,5-8-20 0 0,1 0 0 0 0,-1 0 1 0 0,0-1-1 0 0,1 1 1 0 0,-1 0-1 0 0,1 0 0 0 0,-1-1 1 0 0,0 1-1 0 0,0 0 1 0 0,0-1-1 0 0,1 1 0 0 0,-1 0 1 0 0,0-1 15 0 0,-5 4-67 0 0,5-4 72 0 0,1 1-1 0 0,-1-1 0 0 0,0 1 0 0 0,1-1 1 0 0,-1 0-1 0 0,0 1 0 0 0,0-1 1 0 0,1 0-1 0 0,-1 1 0 0 0,0-1 0 0 0,0 0 1 0 0,1 0-1 0 0,-1 0 0 0 0,0 0 0 0 0,0 0 1 0 0,0 0-1 0 0,1 0 0 0 0,-1 0 1 0 0,0 0-5 0 0,-2 0 20 0 0,1 0 1 0 0,0 0 0 0 0,-1-1-1 0 0,1 1 1 0 0,0-1 0 0 0,0 0 0 0 0,-1 0-1 0 0,1 1 1 0 0,0-1 0 0 0,0 0 0 0 0,0-1-1 0 0,0 1 1 0 0,0 0 0 0 0,0 0-1 0 0,1-1 1 0 0,-1 1 0 0 0,0-1 0 0 0,1 1-1 0 0,-1-1 1 0 0,1 0 0 0 0,0 0-1 0 0,-1 0 1 0 0,1 1 0 0 0,0-3-21 0 0,0 3-6 0 0,0-1 1 0 0,0 1-1 0 0,1-1 1 0 0,-1 1-1 0 0,1-1 0 0 0,0 0 1 0 0,-1 1-1 0 0,1-1 1 0 0,0 0-1 0 0,0 1 0 0 0,0-1 1 0 0,0 0 5 0 0,1-4-6 0 0,-1 4 11 0 0,1 1 0 0 0,-1-1 0 0 0,1 1 0 0 0,0 0 1 0 0,0-1-1 0 0,0 1 0 0 0,0 0 0 0 0,0 0 1 0 0,0 0-1 0 0,0 0 0 0 0,1 0 0 0 0,-1 0 1 0 0,0 0-1 0 0,1 0 0 0 0,-1 0-5 0 0,0 1-5 0 0,-1-1 5 0 0,1 1 0 0 0,0-1 0 0 0,0 1 1 0 0,0 0-1 0 0,-1-1 0 0 0,1 1 0 0 0,0 0 0 0 0,0 0 0 0 0,0 0 1 0 0,0-1-1 0 0,0 1 0 0 0,0 0 0 0 0,0 0 0 0 0,-1 0 1 0 0,1 0-1 0 0,0 0 0 0 0,0 0 0 0 0,0 1 0 0 0,0-1 0 0 0,0 0 1 0 0,0 0-1 0 0,0 1 0 0 0,0-1 0 0 0,0 1 6 0 0,0-1-6 0 0,-1 0 1 0 0,1 1-1 0 0,-1-1 0 0 0,1 0 0 0 0,0 1 0 0 0,-1-1 0 0 0,1 1 1 0 0,-1-1-1 0 0,0 1 0 0 0,1-1 0 0 0,-1 1 0 0 0,1-1 0 0 0,-1 1 1 0 0,0-1-1 0 0,1 1 0 0 0,-1-1 0 0 0,0 1 0 0 0,0-1 0 0 0,0 1 0 0 0,1 0 1 0 0,-1-1-1 0 0,0 1 0 0 0,0-1 0 0 0,0 1 0 0 0,0 0 0 0 0,0-1 1 0 0,0 1-1 0 0,0 4-44 0 0,-1 2 1 0 0,-3 1-54 0 0,3-2 19 0 0,1-6 85 0 0,0 1-1 0 0,-1 0 1 0 0,1 0 0 0 0,0 0 0 0 0,0 0-1 0 0,-1 0 1 0 0,1 0 0 0 0,-1 0 0 0 0,1 0-1 0 0,0-1 1 0 0,-1 1 0 0 0,0 0 0 0 0,1 0-1 0 0,-1 0 1 0 0,0-1 0 0 0,1 1 0 0 0,-1 0-1 0 0,0-1 1 0 0,0 1 0 0 0,0-1 0 0 0,0 1-7 0 0,-1 0 8 0 0,0-1 0 0 0,-1 1 1 0 0,1-1-1 0 0,0 0 1 0 0,0 1-1 0 0,0-1 0 0 0,0 0 1 0 0,-1 0-1 0 0,1-1 0 0 0,0 1 1 0 0,0 0-1 0 0,0-1 1 0 0,0 1-1 0 0,-1-1-8 0 0,2 1 9 0 0,0-1 1 0 0,0 1-1 0 0,1 0 1 0 0,-1 0-1 0 0,0-1 0 0 0,1 1 1 0 0,-1 0-1 0 0,0-1 1 0 0,1 1-1 0 0,-1-1 0 0 0,0 1 1 0 0,1-1-1 0 0,-1 1 1 0 0,1-1-1 0 0,-1 1 0 0 0,1-1 1 0 0,-1 0-1 0 0,1 1 1 0 0,0-1-1 0 0,-1 0 0 0 0,1 1 1 0 0,0-1-1 0 0,-1 0 1 0 0,1 1-1 0 0,0-1 1 0 0,0 0-1 0 0,0 1 0 0 0,0-1 1 0 0,0 0-1 0 0,0 0 1 0 0,0 1-1 0 0,0-1 0 0 0,0 0 1 0 0,0 0-1 0 0,0 1 1 0 0,1-1-10 0 0,-1 0 10 0 0,1 0 0 0 0,-1 0 1 0 0,1 0-1 0 0,-1 0 0 0 0,1 0 1 0 0,0 0-1 0 0,-1 1 0 0 0,1-1 1 0 0,0 0-1 0 0,0 1 1 0 0,0-1-1 0 0,0 0 0 0 0,0 1 1 0 0,0-1-1 0 0,0 1 0 0 0,0-1 1 0 0,1 0-11 0 0,8-5 53 0 0,-7 5-62 0 0,-1-1-1 0 0,1 0 1 0 0,-1 1 0 0 0,1 0 0 0 0,0-1-1 0 0,-1 1 1 0 0,1 0 0 0 0,0 0 0 0 0,0 0-1 0 0,0 1 1 0 0,0-1 0 0 0,0 1 0 0 0,0-1-1 0 0,0 1 1 0 0,0 0 0 0 0,0 0 0 0 0,1 0 9 0 0,-2 0-4 0 0,-1 1 0 0 0,1-1 1 0 0,-1 0-1 0 0,0 0 0 0 0,1 0 1 0 0,-1 0-1 0 0,0 1 0 0 0,0-1 1 0 0,1 1-1 0 0,-1-1 0 0 0,0 1 1 0 0,0-1-1 0 0,1 1 0 0 0,-1 0 1 0 0,0-1-1 0 0,0 1 0 0 0,0 0 1 0 0,0 0-1 0 0,0 0 1 0 0,0 0-1 0 0,-1 0 0 0 0,1 0 1 0 0,1 1 3 0 0,-4 8-60 0 0,2-9 64 0 0,-1 1 0 0 0,1 0 1 0 0,0-1-1 0 0,-1 1 1 0 0,0 0-1 0 0,1-1 1 0 0,-1 1-1 0 0,0-1 1 0 0,0 1-1 0 0,0-1 1 0 0,0 1-1 0 0,0-1 1 0 0,0 1-1 0 0,-1 0-4 0 0,0 0 14 0 0,0 0 0 0 0,0-1 0 0 0,0 1 0 0 0,0 0-1 0 0,-1-1 1 0 0,1 0 0 0 0,0 1 0 0 0,-1-1 0 0 0,1 0 0 0 0,-1 0-14 0 0,2-1 5 0 0,0 1 0 0 0,0-1 0 0 0,0 0 0 0 0,0 0 0 0 0,0 0 0 0 0,0 0 0 0 0,-1 0 0 0 0,1 0 0 0 0,0 0 0 0 0,0 0 0 0 0,0 0-1 0 0,0-1 1 0 0,0 1 0 0 0,0 0 0 0 0,0-1 0 0 0,0 1 0 0 0,0 0 0 0 0,0-1 0 0 0,0 1 0 0 0,0-1 0 0 0,0 0 0 0 0,0 1 0 0 0,0-1 0 0 0,0 0 0 0 0,1 1 0 0 0,-1-1 0 0 0,0 0 0 0 0,1 0 0 0 0,-1 0-5 0 0,0 0 21 0 0,0 0 0 0 0,0 0 1 0 0,0 0-1 0 0,0-1 0 0 0,1 1 0 0 0,-1 0 1 0 0,1 0-1 0 0,-1-1 0 0 0,1 1 0 0 0,-1 0 1 0 0,1-1-1 0 0,0 1 0 0 0,0 0 1 0 0,0-1-1 0 0,0 1 0 0 0,0-1 0 0 0,0 1 1 0 0,0-1-22 0 0,1 0 46 0 0,-1 1-42 0 0,1-1 0 0 0,-1 1 0 0 0,1-1 0 0 0,0 1-1 0 0,0-1 1 0 0,0 1 0 0 0,0 0 0 0 0,0-1 0 0 0,0 1-1 0 0,0 0 1 0 0,0 0 0 0 0,0 0 0 0 0,1 0 0 0 0,-1-1-4 0 0,2 0-23 0 0,-3 2 21 0 0,1 0 0 0 0,-1 0 0 0 0,0 0 0 0 0,0-1 0 0 0,1 1 0 0 0,-1 0 0 0 0,0 0 0 0 0,1 0 0 0 0,-1 0 1 0 0,0 0-1 0 0,1 0 0 0 0,-1 0 0 0 0,0 0 0 0 0,1 0 0 0 0,-1 0 0 0 0,0 0 0 0 0,0 0 0 0 0,1 0 0 0 0,-1 0 0 0 0,0 0 0 0 0,1 0 0 0 0,-1 0 0 0 0,0 0 0 0 0,1 0 0 0 0,-1 0 1 0 0,0 0-1 0 0,1 0 0 0 0,-1 1 0 0 0,0-1 2 0 0,1 0-9 0 0,2 1-51 0 0,-2 0 0 0 0,0-1 59 0 0,-1 1 1 0 0,1 0-1 0 0,-1 0 1 0 0,1-1 0 0 0,-1 1-1 0 0,1 0 1 0 0,-1 0-1 0 0,1 0 1 0 0,-1 0 0 0 0,0-1-1 0 0,1 1 1 0 0,-1 0-1 0 0,0 0 1 0 0,0 0 0 0 0,0 0-1 0 0,0 0 1 0 0,0 0-1 0 0,0 0 1 0 0,0 0 0 0 0,0 0-1 0 0,0 0 1 0 0,0-1-1 0 0,-1 1 1 0 0,1 0 0 0 0,0 0-1 0 0,-1 0 1 0 0,1 0-1 0 0,-1 0 1 0 0,1-1 0 0 0,-1 2 0 0 0,0-1 6 0 0,0 0 0 0 0,0-1 0 0 0,0 1 0 0 0,0 0 0 0 0,1 0 0 0 0,-2 0 0 0 0,1-1 0 0 0,0 1 0 0 0,0 0 0 0 0,0-1 0 0 0,0 1 0 0 0,0-1 0 0 0,0 1 0 0 0,-1-1 0 0 0,1 0 0 0 0,0 1 0 0 0,0-1 0 0 0,-1 0 0 0 0,1 0 0 0 0,0 0 0 0 0,-1 0 0 0 0,1 0 0 0 0,0 0 0 0 0,-1 0 0 0 0,1 0 0 0 0,0 0 0 0 0,0 0 0 0 0,-1-1 0 0 0,1 1 0 0 0,0-1 0 0 0,0 1 0 0 0,-1-1 0 0 0,1 1 0 0 0,0-1 0 0 0,0 1 0 0 0,0-1 0 0 0,0 0 0 0 0,0 0 0 0 0,0 0-6 0 0,0 1-15 0 0,1-1 0 0 0,0 1 1 0 0,0-1-1 0 0,0 1 0 0 0,0-1 0 0 0,0 1 0 0 0,0 0 0 0 0,0-1 0 0 0,0 1 0 0 0,0-1 1 0 0,0 1-1 0 0,0-1 0 0 0,0 1 0 0 0,0-1 0 0 0,1 1 0 0 0,-1-1 0 0 0,0 1 0 0 0,0 0 0 0 0,1-1 1 0 0,-1 1-1 0 0,0-1 0 0 0,0 1 0 0 0,1 0 0 0 0,-1-1 0 0 0,0 1 0 0 0,1 0 0 0 0,-1-1 1 0 0,1 1-1 0 0,-1 0 15 0 0,1-1-135 0 0,1-2-341 0 0</inkml:trace>
  <inkml:trace contextRef="#ctx1" brushRef="#br1" timeOffset="1">2891 236 1376 0 0,'0'0'256'0'0,"0"0"537"0"0,0 0 235 0 0,-15 0 2965 0 0,11 0-3567 0 0,0 1-1 0 0,0 0 0 0 0,1 0 1 0 0,-1 0-1 0 0,0 1 0 0 0,1-1 1 0 0,-4 2-426 0 0,-3 3 363 0 0,1 0-1 0 0,0 0 1 0 0,0 1 0 0 0,-7 6-363 0 0,13-10 96 0 0,0 1-1 0 0,0-1 1 0 0,0 1 0 0 0,1 0-1 0 0,-1-1 1 0 0,1 1-1 0 0,0 0 1 0 0,0 0 0 0 0,0 0-1 0 0,1 0 1 0 0,0 1 0 0 0,0-1-1 0 0,0 1-95 0 0,-6 14 263 0 0,1-1 36 0 0,6-16-257 0 0,-1 1-1 0 0,0-1 1 0 0,0 0 0 0 0,0 0 0 0 0,0 0 0 0 0,-1 0-42 0 0,-5 14 205 0 0,4-7-103 0 0,2-7-77 0 0,0 0-1 0 0,0-1 0 0 0,1 1 0 0 0,-1 0 0 0 0,1 0 0 0 0,0 0 1 0 0,-1 1-25 0 0,-5 39 400 0 0,7-36-294 0 0,-1-1 1 0 0,1 0 0 0 0,0 1-1 0 0,0-1 1 0 0,0 0 0 0 0,2 4-107 0 0,-1-3 124 0 0,-2-5-108 0 0,0 0 1 0 0,1 0-1 0 0,-1-1 0 0 0,0 1 0 0 0,0 0 1 0 0,1-1-1 0 0,-1 1 0 0 0,0 0 0 0 0,1-1 0 0 0,-1 1 1 0 0,1 0-1 0 0,-1-1 0 0 0,1 1 0 0 0,-1-1 1 0 0,1 1-17 0 0,15 17 208 0 0,-14-16-194 0 0,0 0 0 0 0,-1 0 0 0 0,1 0 0 0 0,0 0 0 0 0,-1 0 0 0 0,0 0 0 0 0,1 1-14 0 0,7 10 46 0 0,0-1-46 0 0,-8-10 0 0 0,0 0 0 0 0,0-1 0 0 0,0 1 0 0 0,1-1 0 0 0,-1 1 0 0 0,0-1 0 0 0,1 0 0 0 0,-1 1 0 0 0,1-1 0 0 0,-1 0 0 0 0,2 1 0 0 0,0-1 0 0 0,0 1 0 0 0,-1 0 0 0 0,1 0 0 0 0,-1 0 0 0 0,2 2 0 0 0,-2-3 0 0 0,0 1 0 0 0,0 0 0 0 0,0 0 0 0 0,0-1 0 0 0,0 1 0 0 0,1-1 0 0 0,-1 0 0 0 0,2 1 0 0 0,47 14 317 0 0,-33-11-184 0 0,-13-5-84 0 0,-1 1-1 0 0,0-1 1 0 0,1 0 0 0 0,-1 0-1 0 0,1 0 1 0 0,-1 0 0 0 0,0-1-1 0 0,1 0 1 0 0,-1 0 0 0 0,3-1-49 0 0,6 0 126 0 0,18-8 225 0 0,-14 5-110 0 0,-15 4-224 0 0,0 0 0 0 0,0 1-1 0 0,0-1 1 0 0,0-1-1 0 0,-1 1 1 0 0,1 0 0 0 0,0 0-1 0 0,0-1-16 0 0,-1 1 8 0 0,1 0-1 0 0,0 0 0 0 0,-1 0 1 0 0,1 0-1 0 0,0 0 0 0 0,-1 0 0 0 0,1 0 1 0 0,0 1-1 0 0,1-1-7 0 0,2 0 42 0 0,-3 0-29 0 0,0 1 1 0 0,0 0 0 0 0,0-1 0 0 0,0 1 0 0 0,-1-1-1 0 0,1 0 1 0 0,0 0 0 0 0,0 0 0 0 0,0 1 0 0 0,-1-2-1 0 0,2 1-13 0 0,0-2 0 0 0,0 1 0 0 0,0 0 0 0 0,0 0 0 0 0,0 0 0 0 0,0 1 0 0 0,1-1 0 0 0,0 1 0 0 0,-1-1 0 0 0,1 1 0 0 0,-1-1 0 0 0,0 1 0 0 0,0-1 0 0 0,0 0 0 0 0,0 0 0 0 0,0-1 0 0 0,2 0 0 0 0,6-8 0 0 0,-9 9 0 0 0,1 0 0 0 0,-1 0 0 0 0,0 0 0 0 0,0 0 0 0 0,0 0 0 0 0,0-2 0 0 0,0 2 5 0 0,-1 0 0 0 0,1-1 0 0 0,-1 1 0 0 0,0 0 0 0 0,0-1 0 0 0,0 1 0 0 0,0-1 0 0 0,-1 0 0 0 0,1 1 0 0 0,-1-1 0 0 0,1 1 0 0 0,-1-1-1 0 0,0 0-4 0 0,0-5 20 0 0,0 3-13 0 0,0 0 1 0 0,0 0-1 0 0,-1 1 0 0 0,1-1 1 0 0,-1 0-1 0 0,0 0-7 0 0,-2-14 64 0 0,1 12-64 0 0,-4-9 0 0 0,2 10 0 0 0,1-1 0 0 0,1 1 0 0 0,-1-1 0 0 0,1 1 0 0 0,-4-12 0 0 0,3 12 1 0 0,-7-21 9 0 0,9 24-6 0 0,0-1 0 0 0,-1 1 0 0 0,1 0-1 0 0,-1 0 1 0 0,0 0 0 0 0,0 0 0 0 0,-1 0 0 0 0,1 0-1 0 0,-1 0 1 0 0,1 1 0 0 0,-1-1 0 0 0,0 1 0 0 0,0-1-1 0 0,0 1-3 0 0,-37-25 0 0 0,38 25 0 0 0,0 0 0 0 0,0 0 0 0 0,0-1 0 0 0,0 1 0 0 0,0-2 0 0 0,0 2 0 0 0,0 0 0 0 0,0-1 0 0 0,0 1 0 0 0,0 0 0 0 0,-1-1 0 0 0,1 1 0 0 0,-1 0 0 0 0,1 0 0 0 0,-1 1 0 0 0,1 0 0 0 0,-1-1 0 0 0,0 1 0 0 0,0 0 0 0 0,1 0 0 0 0,-1 0 0 0 0,0 0 0 0 0,0 0 0 0 0,0 1 0 0 0,0-1 0 0 0,-2 1 0 0 0,-5-1 8 0 0,5 0-19 0 0,1 1 0 0 0,-1-1 0 0 0,0 1 0 0 0,0 0 0 0 0,1 0 0 0 0,-1 0 0 0 0,0 1 0 0 0,0 0-1 0 0,1-1 1 0 0,-1 1 0 0 0,0 1 0 0 0,1-1 11 0 0,-12 4-10 0 0,14-5 10 0 0,0 1 0 0 0,0-1 0 0 0,0 1 0 0 0,0-1 0 0 0,0 1 0 0 0,0 0 0 0 0,1 0 0 0 0,-1 0-1 0 0,0 0 1 0 0,0 0 0 0 0,1 0 0 0 0,-1 0 0 0 0,1 0 0 0 0,-1 1 0 0 0,1-1 0 0 0,-1 0 0 0 0,1 1 0 0 0,0 0 0 0 0,-11 10-51 0 0,10-9-70 0 0,0-1 0 0 0,0 0 0 0 0,0 1 0 0 0,0-1 0 0 0,-1 2 121 0 0,1 1-293 0 0,1-4 118 0 0,0 0 0 0 0,1 0 0 0 0,-1 0 0 0 0,0 0 0 0 0,1 0 0 0 0,0 0 0 0 0,-1 0 0 0 0,1 0 0 0 0,0 1 0 0 0,-1-1 0 0 0,1 0 0 0 0,0 0 0 0 0,0 0 0 0 0,0 0 0 0 0,0 1 0 0 0,0-1 175 0 0,1 6-5338 0 0</inkml:trace>
  <inkml:trace contextRef="#ctx1" brushRef="#br1" timeOffset="2">2823 553 3712 0 0,'0'0'167'0'0,"-3"-10"1486"0"0,1 8-1031 0 0,1 0-405 0 0,0 0-1 0 0,-1 0 1 0 0,1 0 0 0 0,0-1 0 0 0,0 1 0 0 0,1 0 0 0 0,-1 0 0 0 0,0 0 0 0 0,1-1 0 0 0,-1 1 0 0 0,1 0 0 0 0,0-1 0 0 0,0 1 0 0 0,0 0 0 0 0,1-3-217 0 0,-1 2 135 0 0,1 0 1 0 0,-1 0-1 0 0,0 0 0 0 0,1-1 1 0 0,-2 1-1 0 0,1 0 1 0 0,0 0-1 0 0,-1-1-135 0 0,0-17 397 0 0,2 16-367 0 0,0-1-1 0 0,0 1 1 0 0,0-1 0 0 0,1 1 0 0 0,0 0 0 0 0,0 0 0 0 0,0 0-1 0 0,1 0 1 0 0,0 0 0 0 0,0 0 0 0 0,0 1 0 0 0,1-1 0 0 0,3-3-30 0 0,31-24 780 0 0,-30 24-622 0 0,-5 6-102 0 0,-1 0 0 0 0,1 0 0 0 0,-1 0 1 0 0,1 0-1 0 0,0 0 0 0 0,0 1 0 0 0,0-1 1 0 0,1 1-57 0 0,4-3 108 0 0,-7 3-96 0 0,1 1 0 0 0,-1-1 0 0 0,1 0 1 0 0,-1 1-1 0 0,1-1 0 0 0,-1 1 0 0 0,1-1 1 0 0,-1 1-1 0 0,1 0 0 0 0,0 0 0 0 0,-1 0 0 0 0,1-1 1 0 0,0 1-1 0 0,-1 1 0 0 0,1-1 0 0 0,-1 0 0 0 0,1 0 1 0 0,0 1-13 0 0,1 0 6 0 0,0 0 1 0 0,0 0 0 0 0,0 0 0 0 0,-1 1-1 0 0,1 0 1 0 0,-1-1 0 0 0,1 1 0 0 0,-1 0 0 0 0,0 0-1 0 0,0 0 1 0 0,0 0 0 0 0,0 0 0 0 0,0 1-1 0 0,0-1 1 0 0,-1 0 0 0 0,1 1 0 0 0,-1-1 0 0 0,0 1-1 0 0,1 0 1 0 0,-1-1 0 0 0,-1 1 0 0 0,1 0-1 0 0,0-1 1 0 0,-1 3-7 0 0,2 14 28 0 0,-2-15-23 0 0,1 0 0 0 0,-1 0 0 0 0,0 1 0 0 0,0-1 1 0 0,-1 3-6 0 0,-13 52 0 0 0,13-54 56 0 0,-1-2 0 0 0,0 1 0 0 0,0 0 0 0 0,-1 0 0 0 0,1 0 0 0 0,-1-1 1 0 0,0 1-1 0 0,0-1 0 0 0,0 0 0 0 0,-3 3-56 0 0,3-4-2 0 0,0 0 0 0 0,0 0 1 0 0,0 0-1 0 0,0 0 0 0 0,0-1 0 0 0,0 1 0 0 0,0-1 1 0 0,-1 1-1 0 0,1-1 0 0 0,0 0 0 0 0,-1-1 1 0 0,1 1-1 0 0,-1 0 0 0 0,1-1 0 0 0,-4 1 2 0 0,3-1 59 0 0,1 0 1 0 0,-1 0-1 0 0,1 0 0 0 0,0-1 0 0 0,-1 1 0 0 0,1-1 0 0 0,-1 1 1 0 0,1-1-1 0 0,0 0 0 0 0,-1 0 0 0 0,1 0 0 0 0,0-1 0 0 0,0 1 1 0 0,0-1-1 0 0,0 0 0 0 0,-1 0-59 0 0,1-1 110 0 0,-1 0 1 0 0,1 0-1 0 0,0-1 0 0 0,0 1 1 0 0,0-1-1 0 0,1 0 0 0 0,-1 0 1 0 0,1 0-1 0 0,0 0 0 0 0,0 0 1 0 0,1 0-1 0 0,-1 0 0 0 0,1-1 1 0 0,0 1-1 0 0,0-4-110 0 0,-1-5 130 0 0,2 1 0 0 0,0-1 0 0 0,1 1-1 0 0,2-12-129 0 0,-2 20 11 0 0,0-1-1 0 0,0 1 1 0 0,1 0-1 0 0,-1-1 1 0 0,1 1-1 0 0,1 0 1 0 0,-1 0-1 0 0,0 0 0 0 0,1 0 1 0 0,2-2-11 0 0,-1 1-1 0 0,1 0 0 0 0,0 0-1 0 0,0 0 1 0 0,1 1 0 0 0,-1 0 0 0 0,1 0-1 0 0,1-1 2 0 0,-5 4-5 0 0,1 0 0 0 0,-1 0 0 0 0,1 0 0 0 0,-1 0 0 0 0,1 1-1 0 0,-1-1 1 0 0,1 0 0 0 0,0 1 0 0 0,-1 0 0 0 0,1 0-1 0 0,0-1 1 0 0,0 2 0 0 0,-1-1 0 0 0,1 0 0 0 0,0 0-1 0 0,-1 1 1 0 0,1-1 0 0 0,0 1 0 0 0,-1 0 0 0 0,1 0 0 0 0,-1-1-1 0 0,1 2 1 0 0,-1-1 0 0 0,0 0 0 0 0,1 0 0 0 0,-1 1-1 0 0,0-1 1 0 0,0 1 0 0 0,0 0 0 0 0,0-1 0 0 0,0 1-1 0 0,0 0 1 0 0,-1 0 0 0 0,1 0 0 0 0,-1 0 0 0 0,1 0-1 0 0,-1 2 6 0 0,2 1-3 0 0,0 1-1 0 0,-1 0 0 0 0,0 0 0 0 0,-1 0 1 0 0,0 0-1 0 0,0 0 0 0 0,0 0 0 0 0,-1 0 1 0 0,0 0-1 0 0,0 1 0 0 0,0-1 0 0 0,-1 0 1 0 0,0 0-1 0 0,-1 0 0 0 0,1 0 0 0 0,-1 0 0 0 0,-3 5 4 0 0,4-8 3 0 0,-1 0 0 0 0,0 0 0 0 0,0 0 0 0 0,0 0 0 0 0,0 0 0 0 0,-1 0 0 0 0,1 0 0 0 0,-1-1 0 0 0,0 1 0 0 0,0-1 0 0 0,0 0 0 0 0,0 1 0 0 0,0-1 0 0 0,0-1 0 0 0,-1 1 0 0 0,1 0 0 0 0,-1-1 0 0 0,-2 1-3 0 0,-4 1 8 0 0,4-1 10 0 0,1 0 1 0 0,-1-1-1 0 0,0 0 0 0 0,1 0 0 0 0,-1 0 1 0 0,0-1-1 0 0,-6 0-18 0 0,6 0 22 0 0,-1-1 0 0 0,1 0-1 0 0,0-1 1 0 0,-1 1 0 0 0,1-1 0 0 0,0 0 0 0 0,0-1 0 0 0,1 1 0 0 0,-1-1-1 0 0,-3-2-21 0 0,7 3 34 0 0,0 0 0 0 0,-1 0 0 0 0,1 0 0 0 0,0 0 0 0 0,1 0 0 0 0,-1 0-1 0 0,0 0 1 0 0,1-1 0 0 0,-1 1 0 0 0,1-1 0 0 0,0 1 0 0 0,0-1 0 0 0,0 1-1 0 0,0-1 1 0 0,0 1 0 0 0,1-1 0 0 0,-1 0 0 0 0,1 0-34 0 0,0-2 48 0 0,-1 0 0 0 0,1 0-1 0 0,1-1 1 0 0,-1 1 0 0 0,1 0 0 0 0,0 0 0 0 0,0 0 0 0 0,0 0-1 0 0,1-1-47 0 0,2-1 11 0 0,1 0 0 0 0,0 0-1 0 0,0 0 1 0 0,0 1 0 0 0,1 0-1 0 0,6-6-10 0 0,-8 8-19 0 0,1 1-1 0 0,0-1 1 0 0,1 1-1 0 0,-1-1 0 0 0,1 1 1 0 0,-1 1-1 0 0,1-1 0 0 0,0 1 1 0 0,0 0-1 0 0,0 0 0 0 0,6-1 20 0 0,-9 3-2 0 0,0-1 0 0 0,0 1-1 0 0,0 0 1 0 0,0 0-1 0 0,0 0 1 0 0,0 0-1 0 0,0 1 1 0 0,0-1-1 0 0,0 1 1 0 0,0 0-1 0 0,0-1 1 0 0,0 1-1 0 0,0 0 1 0 0,0 1 0 0 0,0-1-1 0 0,-1 0 1 0 0,1 1-1 0 0,-1-1 1 0 0,1 1-1 0 0,-1 0 1 0 0,0 0-1 0 0,1 0 1 0 0,-1 0-1 0 0,0 0 1 0 0,0 0-1 0 0,-1 0 3 0 0,3 3-5 0 0,-1-1-1 0 0,0 1 0 0 0,-1 0 0 0 0,0 0 0 0 0,1 0 1 0 0,-2 0-1 0 0,1 0 0 0 0,-1 0 0 0 0,1 0 0 0 0,-1 1 0 0 0,-1 3 6 0 0,1-3 10 0 0,-1 0-1 0 0,0 0 0 0 0,0 1 0 0 0,0-1 0 0 0,-1 0 0 0 0,0 0 0 0 0,-2 4-9 0 0,1-2 0 0 0,0-1 0 0 0,0-1 0 0 0,-1 1 0 0 0,1-1 0 0 0,-1 0 0 0 0,-3 4 0 0 0,0 0-9 0 0,2-3-6 0 0,0-1 0 0 0,0 0 0 0 0,-1 0 1 0 0,0 0-1 0 0,0 0 0 0 0,0-1 0 0 0,-1 0 0 0 0,-2 2 15 0 0,6-6 7 0 0,1-1 0 0 0,0 1-1 0 0,0 0 1 0 0,-1-1-1 0 0,1 1 1 0 0,0-1 0 0 0,-1 1-1 0 0,1-1 1 0 0,-1 0-1 0 0,1 1 1 0 0,-1-1 0 0 0,1 0-1 0 0,0 0 1 0 0,-1 0-1 0 0,1 0 1 0 0,-1 0 0 0 0,1 0-1 0 0,-1 0 1 0 0,1-1-1 0 0,-1 1 1 0 0,1 0 0 0 0,0-1-1 0 0,-1 1 1 0 0,1-1-1 0 0,0 1 1 0 0,-1-1 0 0 0,1 0-1 0 0,0 0 1 0 0,0 1-1 0 0,-1-2-6 0 0,-1 0 19 0 0,1 0-1 0 0,-1 0 1 0 0,1 0-1 0 0,-1 0 1 0 0,1-1-1 0 0,0 1 1 0 0,0-1-1 0 0,1 0 1 0 0,-1 1-1 0 0,0-1 1 0 0,1 0-1 0 0,-1-2-18 0 0,1 2 9 0 0,0-1-1 0 0,0 0 1 0 0,0 0-1 0 0,1 0 0 0 0,0 0 1 0 0,-1 0-1 0 0,2 0 0 0 0,-1 0 1 0 0,0 0-1 0 0,1 0 0 0 0,0 0 1 0 0,1-3-9 0 0,0 1 7 0 0,1 0-1 0 0,0 0 1 0 0,0 0 0 0 0,1 1 0 0 0,-1-1 0 0 0,1 1-1 0 0,3-3-6 0 0,-3 4-9 0 0,-1 1 0 0 0,1 0 0 0 0,0 0 0 0 0,0 0 0 0 0,1 0 0 0 0,-1 0 0 0 0,0 1 0 0 0,1 0 0 0 0,0-1 0 0 0,0 2 0 0 0,0-1 0 0 0,0 0 0 0 0,0 1 0 0 0,0 0-1 0 0,3 0 10 0 0,-6 1 0 0 0,0 0 0 0 0,0 0 0 0 0,0 0 0 0 0,0 0 0 0 0,0 1 0 0 0,0-1 0 0 0,0 0 0 0 0,0 1 0 0 0,0 0 0 0 0,-1-1 0 0 0,1 1 0 0 0,0 0 0 0 0,0 0 0 0 0,-1 0 0 0 0,1 0 0 0 0,0 0 0 0 0,-1 0 0 0 0,1 1 0 0 0,-1-1 0 0 0,0 0 0 0 0,1 1 0 0 0,-1-1 0 0 0,0 1 0 0 0,0-1 0 0 0,0 1 0 0 0,0-1 0 0 0,0 1 0 0 0,0 0 0 0 0,-1-1 0 0 0,1 1 0 0 0,-1 0 0 0 0,1 0 0 0 0,-1 0 0 0 0,2 9 2 0 0,-1-8-8 0 0,-1 0 0 0 0,1 1 0 0 0,-1-1-1 0 0,1 1 1 0 0,-1-1 0 0 0,-1 0-1 0 0,1 1 1 0 0,0-1 0 0 0,-1 0-1 0 0,0 1 1 0 0,0-1 0 0 0,0 0-1 0 0,-1 3 7 0 0,0-1-1 0 0,-1 0 0 0 0,1 0-1 0 0,-1 0 1 0 0,0-1-1 0 0,-1 1 1 0 0,1-1-1 0 0,-1 0 1 0 0,0 0-1 0 0,0 0 1 0 0,0 0-1 0 0,-4 2 2 0 0,3-3-12 0 0,-1 1-1 0 0,1-1 1 0 0,-1 0-1 0 0,0-1 1 0 0,0 1-1 0 0,-4 0 13 0 0,7-2 8 0 0,0 0 0 0 0,0-1 1 0 0,0 1-1 0 0,0-1 0 0 0,0 0 0 0 0,0 0 1 0 0,0 0-1 0 0,0 0 0 0 0,0 0 0 0 0,0-1 1 0 0,0 1-1 0 0,0-1 0 0 0,0 0 0 0 0,0 0 0 0 0,-1 0-8 0 0,3 0 5 0 0,-1 1-1 0 0,1-1 0 0 0,0 0 1 0 0,-1 0-1 0 0,1 0 1 0 0,0 0-1 0 0,0 0 0 0 0,-1 0 1 0 0,1 0-1 0 0,0 0 0 0 0,0 0 1 0 0,0 0-1 0 0,1-1 0 0 0,-1 1 1 0 0,0 0-1 0 0,0-1 0 0 0,1 1 1 0 0,-1-1-1 0 0,1 1 0 0 0,-1 0 1 0 0,1-1-1 0 0,0 1 0 0 0,0-1 1 0 0,-1 1-1 0 0,1-1 0 0 0,0 1 1 0 0,1-2-5 0 0,0-2 5 0 0,2 0 0 0 0,-1 0 0 0 0,0 0 0 0 0,1 1 0 0 0,0-1-1 0 0,0 1 1 0 0,1-1 0 0 0,-1 1 0 0 0,1 0 0 0 0,0 0 0 0 0,1 0 0 0 0,-1 1 0 0 0,2-2-5 0 0,0 1-6 0 0,1-1 0 0 0,0 1 0 0 0,0 1 0 0 0,1-1 0 0 0,-1 1 0 0 0,1 0 0 0 0,-1 0 0 0 0,1 1 0 0 0,2 0 6 0 0,-7 1 1 0 0,0 1-1 0 0,-1 0 1 0 0,1-1-1 0 0,0 1 1 0 0,0 0-1 0 0,0 1 0 0 0,-1-1 1 0 0,1 0-1 0 0,0 1 1 0 0,0-1-1 0 0,-1 1 1 0 0,1 0-1 0 0,1 0 0 0 0,-3 0-3 0 0,1 0 0 0 0,-1-1 0 0 0,1 1 0 0 0,-1 0 0 0 0,0 0 0 0 0,1 0 0 0 0,-1-1 0 0 0,0 1 0 0 0,0 1 0 0 0,0-1 0 0 0,0 0 0 0 0,0 0 0 0 0,0 0 0 0 0,0 0 0 0 0,0 1 0 0 0,-1-1 0 0 0,1 0 0 0 0,0 1 0 0 0,-1-1-1 0 0,1 0 1 0 0,-1 1 0 0 0,0-1 0 0 0,1 2 3 0 0,0 4-2 0 0,-1-4-2 0 0,0-1 0 0 0,1 1 0 0 0,-1-1-1 0 0,0 1 1 0 0,0 0 0 0 0,0-1-1 0 0,-1 1 1 0 0,1-1 0 0 0,-1 1 0 0 0,1 0-1 0 0,-1-1 1 0 0,-1 3 4 0 0,-8 18-67 0 0,8-18 79 0 0,0 0-1 0 0,0 1 0 0 0,-1-1 0 0 0,0 0 0 0 0,-1 1-11 0 0,0 0 0 0 0,-1-1 0 0 0,1 0 0 0 0,-2 0 0 0 0,1 0-1 0 0,-1 0 1 0 0,3-2 2 0 0,-1-1-1 0 0,1 1 1 0 0,0-1-1 0 0,-1 0 1 0 0,0-1-1 0 0,0 1 1 0 0,1 0-1 0 0,-1-1 0 0 0,-4 1-1 0 0,6-2 7 0 0,0 1 0 0 0,1-1-1 0 0,-1 0 1 0 0,0 0-1 0 0,0 0 1 0 0,1-1-1 0 0,-1 1 1 0 0,0 0-1 0 0,1-1 1 0 0,-1 1-1 0 0,0-1 1 0 0,1 1-1 0 0,-1-1 1 0 0,1 1 0 0 0,-1-1-1 0 0,1 0 1 0 0,-1 0-1 0 0,1 0 1 0 0,-1 0-1 0 0,1 0 1 0 0,0 0-1 0 0,-1-1-6 0 0,-2-1 23 0 0,1-1-1 0 0,0 0 1 0 0,0 0-1 0 0,0 0 1 0 0,1 0-1 0 0,-3-4-22 0 0,3 2 15 0 0,0 1 0 0 0,0-1-1 0 0,1 1 1 0 0,0-1 0 0 0,0 1 0 0 0,0-1-1 0 0,1 0 1 0 0,0 0 0 0 0,0 1-1 0 0,0-1 1 0 0,1 0-15 0 0,1-6 5 0 0,1 0 0 0 0,0 0 0 0 0,0 0-1 0 0,5-7-4 0 0,-3 6 0 0 0,1 1 0 0 0,1 0 0 0 0,1 0 0 0 0,-1 0 0 0 0,8-6 0 0 0,-10 13 0 0 0,-1 1 0 0 0,1 0 0 0 0,1 0 0 0 0,-1 0 0 0 0,1 0 0 0 0,7-5 0 0 0,-8 5-7 0 0,0 1 0 0 0,0 0 0 0 0,1 0-1 0 0,0 0 1 0 0,-1 1 0 0 0,1 0-1 0 0,5-2 8 0 0,-8 3-1 0 0,0 1 0 0 0,0-1-1 0 0,0 0 1 0 0,0 1 0 0 0,0 0 0 0 0,0-1-1 0 0,0 1 1 0 0,1 0 0 0 0,-1 1-1 0 0,0-1 1 0 0,0 0 0 0 0,0 1-1 0 0,0-1 1 0 0,0 1 0 0 0,0 0-1 0 0,1 1 2 0 0,-2-1-7 0 0,0 0-1 0 0,-1 0 0 0 0,1 1 1 0 0,-1-1-1 0 0,1 0 0 0 0,-1 1 0 0 0,1 0 1 0 0,-1-1-1 0 0,0 1 0 0 0,0 0 1 0 0,0-1-1 0 0,0 1 0 0 0,0 0 0 0 0,0 1 8 0 0,1 2-22 0 0,0 0 0 0 0,0 1-1 0 0,-1-1 1 0 0,0 4 22 0 0,1-2-12 0 0,-1 1-1 0 0,-1 0 1 0 0,0-1-1 0 0,0 1 1 0 0,-1 0-1 0 0,0 2 13 0 0,-3 20-17 0 0,4-23 5 0 0,0 0 1 0 0,-1 0-1 0 0,-1-1 0 0 0,1 1 0 0 0,-2 3 12 0 0,2-8-10 0 0,-1 2 3 0 0,1-1 0 0 0,0 1 0 0 0,0 0 0 0 0,0-1 0 0 0,0 1 0 0 0,0 0-1 0 0,1 4 8 0 0,0-6 1 0 0,-1 1 0 0 0,1-1 0 0 0,0 1 0 0 0,-1-1 0 0 0,0 1 0 0 0,1-1-1 0 0,-1 1 1 0 0,0-1 0 0 0,0 0 0 0 0,-1 1 0 0 0,1-1 0 0 0,0 0-1 0 0,-1 0 1 0 0,0 0 0 0 0,1 0 0 0 0,-1 0 0 0 0,-2 1-1 0 0,0 1 7 0 0,-1-1 0 0 0,0 1 0 0 0,0-1 0 0 0,0 0 0 0 0,-1-1 0 0 0,1 1 0 0 0,-4 0-7 0 0,7-2 1 0 0,0-1 0 0 0,0 0 0 0 0,0 1 0 0 0,1-1-1 0 0,-1 0 1 0 0,0 0 0 0 0,0 0 0 0 0,0 0 0 0 0,0 0-1 0 0,0-1 1 0 0,1 1 0 0 0,-1-1 0 0 0,0 1 0 0 0,0-1-1 0 0,1 1 1 0 0,-1-1 0 0 0,0 0-1 0 0,-5-2 35 0 0,-1-1-1 0 0,1 0 1 0 0,-2-1-35 0 0,2 0 15 0 0,1 0 1 0 0,0 0-1 0 0,0-1 0 0 0,0 1 1 0 0,0-1-1 0 0,1 0 1 0 0,0 0-1 0 0,1-1 0 0 0,-4-5-15 0 0,-1-3 0 0 0,7 13 0 0 0,0-1 0 0 0,0 0 0 0 0,0 0 0 0 0,0 0 0 0 0,1 0 0 0 0,0-1 0 0 0,0 1 0 0 0,0-1 0 0 0,0 3 0 0 0,1-1 0 0 0,-1 1 0 0 0,1-1 0 0 0,0 1 0 0 0,0-1 0 0 0,0 1 0 0 0,0-1 0 0 0,0 1 0 0 0,0-1 0 0 0,1 1 0 0 0,-1-1 0 0 0,0 1 0 0 0,1 0 0 0 0,-1-1 0 0 0,1 1 0 0 0,0-1 0 0 0,-1 1 0 0 0,1-1 0 0 0,1 0-7 0 0,0-1 0 0 0,-1 0 0 0 0,1 1 0 0 0,0-1 0 0 0,1 1 0 0 0,-1-1 0 0 0,0 1 0 0 0,1 0-1 0 0,-1 0 1 0 0,1 0 0 0 0,0 0 0 0 0,1 0 7 0 0,3-2-20 0 0,0-1 0 0 0,1 1 0 0 0,0 1 0 0 0,0-1-1 0 0,0 1 1 0 0,1 1 0 0 0,0-1 20 0 0,-3 2 1 0 0,-1-1 0 0 0,1 2 0 0 0,0-1 0 0 0,0 1 0 0 0,0-1 0 0 0,0 1 0 0 0,0 1 0 0 0,0-1 0 0 0,0 1 0 0 0,5 1-1 0 0,-8-1-4 0 0,1 1 0 0 0,0-1-1 0 0,-1 1 1 0 0,1 0-1 0 0,-1 0 1 0 0,0 0-1 0 0,1 0 1 0 0,-1 1-1 0 0,0-1 1 0 0,-1 1-1 0 0,1 0 1 0 0,0 0-1 0 0,-1 0 5 0 0,11 9-59 0 0,-10-8 58 0 0,0 0 0 0 0,0 0 0 0 0,0 0-1 0 0,-1 0 1 0 0,1 0 0 0 0,-1 1 0 0 0,0-1 0 0 0,0 1-1 0 0,0 1 2 0 0,-2-5 5 0 0,0 1 0 0 0,0-1 0 0 0,0 1 0 0 0,0 0-1 0 0,0-1 1 0 0,0 1 0 0 0,0-1 0 0 0,-1 1-1 0 0,1-1 1 0 0,-1 1 0 0 0,0 0-5 0 0,-1 8 11 0 0,0-4-18 0 0,1-1 0 0 0,-1 0 0 0 0,0 1 0 0 0,0-1 0 0 0,-1 0 0 0 0,0 0 0 0 0,0-1 0 0 0,0 1-1 0 0,-4 4 8 0 0,0 2 0 0 0,5-8 0 0 0,1-1 0 0 0,-1 1 0 0 0,0-1 0 0 0,0 1 0 0 0,0-1 0 0 0,0 0 0 0 0,-1 1 0 0 0,-6 4 0 0 0,-1 1 0 0 0,0 0 0 0 0,-4 2 0 0 0,11-8 0 0 0,0-1 0 0 0,0 1 0 0 0,0 0 0 0 0,-1-1 0 0 0,1 1 0 0 0,-1-1 0 0 0,1 0 0 0 0,-1 0 0 0 0,1-1 0 0 0,-3 1 0 0 0,5-1 2 0 0,0 0 0 0 0,-1 0-1 0 0,1 0 1 0 0,-1 0 0 0 0,1 0-1 0 0,0 0 1 0 0,-1-1 0 0 0,1 1-1 0 0,0 0 1 0 0,-1-1 0 0 0,1 1-1 0 0,0-1 1 0 0,-1 1 0 0 0,1-1-1 0 0,0 0 1 0 0,0 0-1 0 0,0 1 1 0 0,0-1 0 0 0,0 0-1 0 0,0 0 1 0 0,0 0-2 0 0,-1-1 10 0 0,0-1 1 0 0,0 1-1 0 0,0 0 0 0 0,1-1 1 0 0,-1 1-1 0 0,1-1 0 0 0,0 0 1 0 0,-1-1-11 0 0,1-1 8 0 0,-1 0 0 0 0,1 0 1 0 0,0 0-1 0 0,1 0 0 0 0,-1 0 1 0 0,1 0-1 0 0,1 0 0 0 0,-1-1 0 0 0,1-3-8 0 0,1 5-1 0 0,0 0 0 0 0,-1 1 0 0 0,1-1 0 0 0,1 0 0 0 0,-1 1 0 0 0,1 0 0 0 0,-1-1 0 0 0,1 1 0 0 0,2-1 1 0 0,-4 3-3 0 0,3-3-4 0 0,1 0-1 0 0,0 0 0 0 0,0 1 0 0 0,0 0 1 0 0,1 0-1 0 0,-1 0 0 0 0,1 0 0 0 0,-1 1 1 0 0,1 0-1 0 0,0 0 0 0 0,0 0 0 0 0,0 1 1 0 0,0 0-1 0 0,1 0 0 0 0,-1 0 0 0 0,0 1 0 0 0,1 0 8 0 0,-4 0 0 0 0,0 0-1 0 0,0 0 0 0 0,0 1 1 0 0,0 0-1 0 0,0-1 0 0 0,0 1 1 0 0,0 0-1 0 0,0 0 0 0 0,0 0 1 0 0,-1 0-1 0 0,1 1 0 0 0,-1-1 1 0 0,1 1-1 0 0,-1-1 0 0 0,1 1 0 0 0,-1 0 1 0 0,0 0-1 0 0,0 0 0 0 0,0 0 1 0 0,0 0-1 0 0,0 0 0 0 0,-1 1 1 0 0,1-1-1 0 0,-1 1 0 0 0,1-1 1 0 0,-1 1-1 0 0,0-1 0 0 0,0 1 1 0 0,0-1-1 0 0,-1 1 0 0 0,1 0 1 0 0,-1-1-1 0 0,0 1 0 0 0,1 0 0 0 0,-1 2 1 0 0,0-3-5 0 0,0 0-1 0 0,0 0 0 0 0,0 0 0 0 0,-1 0 0 0 0,1 0 0 0 0,0 0 0 0 0,-1 0 1 0 0,1 0-1 0 0,-1 0 0 0 0,0 0 0 0 0,0 0 0 0 0,0 0 0 0 0,0 0 0 0 0,0 0 0 0 0,-1 0 6 0 0,-4 10-62 0 0,5-10 62 0 0,1-1 0 0 0,-1 0 0 0 0,0 1-1 0 0,1-1 1 0 0,-1 1 0 0 0,0-1 0 0 0,0 0 0 0 0,0 0 0 0 0,0 0 0 0 0,0 1 0 0 0,0-1-1 0 0,-2 0 1 0 0,-7 8 0 0 0,9-7 0 0 0,-1-1 0 0 0,1 1 0 0 0,-1-1 0 0 0,1 0 0 0 0,-1 0 0 0 0,0 0 0 0 0,0 0 0 0 0,-1 1 0 0 0,-7 2 2 0 0,0-1 0 0 0,-1 0 0 0 0,0-1 0 0 0,1 0-1 0 0,-1 0 1 0 0,-5-1-2 0 0,-5-1-11 0 0,21 0 11 0 0,-1 0 0 0 0,1 0 0 0 0,0 0 0 0 0,0 0 0 0 0,-1 0 0 0 0,1 0 0 0 0,0 0 0 0 0,-1 0 0 0 0,1 0 0 0 0,0 0 0 0 0,0-1 0 0 0,-1 1 0 0 0,1 0 0 0 0,0 0 0 0 0,0 0 0 0 0,-1 0 0 0 0,1-1 0 0 0,0 1 0 0 0,0 0 0 0 0,-1 0 0 0 0,1 0 0 0 0,0-1 0 0 0,0 1 0 0 0,0 0 0 0 0,0 0 0 0 0,-1-1 0 0 0,1 1 0 0 0,0 0 0 0 0,0 0 0 0 0,0-1 0 0 0,0 1 0 0 0,0 0 0 0 0,0-1 0 0 0,0 1 0 0 0,0 0 0 0 0,1-4-10 0 0,0 1-7 0 0,1 0 1 0 0,-1 1-1 0 0,1-1 0 0 0,-1 1 1 0 0,1-1-1 0 0,0 1 1 0 0,0 0-1 0 0,0-1 0 0 0,0 1 1 0 0,1 0-1 0 0,-1 0 1 0 0,1 1-1 0 0,1-2 17 0 0,6-3-33 0 0,0 1 1 0 0,1 0 0 0 0,1 0 32 0 0,9-4 19 0 0,-18 7-19 0 0,0 1 0 0 0,1 0 0 0 0,-1 0 0 0 0,1 0 0 0 0,0 1 0 0 0,12-4 0 0 0,0 1 61 0 0,-4 1 22 0 0,-10 2-68 0 0,-1 0 9 0 0,5 2 17 0 0,-6-2-41 0 0,0 0 0 0 0,0 0 0 0 0,1 0 0 0 0,-1 0 0 0 0,0 0 0 0 0,1 0 0 0 0,-1 0 0 0 0,0 1 0 0 0,0-1 0 0 0,1 0 0 0 0,-1 0 0 0 0,0 0 0 0 0,0 1 0 0 0,1-1 0 0 0,-1 0 0 0 0,0 0 0 0 0,0 0 0 0 0,0 1 0 0 0,0-1 0 0 0,1 0 0 0 0,-1 0 0 0 0,0 1 0 0 0,0-1 0 0 0,0 0 0 0 0,0 1 0 0 0,0-1 0 0 0,0 0 0 0 0,0 0 0 0 0,0 1 0 0 0,0-1 0 0 0,0 0 0 0 0,0 1 0 0 0,0-1 0 0 0,0 0 0 0 0,0 1 0 0 0,-3 8 0 0 0,2-9 0 0 0,-15 23 0 0 0,16-22 0 0 0,-1 1 0 0 0,-1-1 0 0 0,1 0 0 0 0,0 0 0 0 0,0 1 0 0 0,-1-1 0 0 0,1 0 0 0 0,0 0 0 0 0,-1 0 0 0 0,0 0 0 0 0,-10 8 0 0 0,10-6 0 0 0,-1-1 0 0 0,0 0 0 0 0,0 0 0 0 0,0 0 0 0 0,0-1 0 0 0,0 1 0 0 0,0-1 0 0 0,-2 1 0 0 0,-27 9 0 0 0,23-9-27 0 0,-1 0 0 0 0,1 0 0 0 0,-1-1 0 0 0,1 0 0 0 0,-1-1 0 0 0,0 0 0 0 0,1 0 0 0 0,-7-1 27 0 0,10 0-9 0 0,0 0 0 0 0,-1-1-1 0 0,1 0 1 0 0,0 1 0 0 0,0-2-1 0 0,0 1 1 0 0,0 0 0 0 0,0-1-1 0 0,1 0 1 0 0,0-1 0 0 0,-1 1-1 0 0,1-1 1 0 0,-2-1 9 0 0,3 1 31 0 0,-1 0-1 0 0,1 0 1 0 0,-1 0 0 0 0,1 0-1 0 0,1-1 1 0 0,-1 1 0 0 0,1-1-1 0 0,0 0 1 0 0,0 0 0 0 0,0 0-1 0 0,1-1-30 0 0,-4-7 3 0 0,6 12 0 0 0,-1-1 1 0 0,0 1 0 0 0,0-1-1 0 0,1 1 1 0 0,-1-1-1 0 0,1 1 1 0 0,0-1 0 0 0,-1 1-1 0 0,1-1 1 0 0,0 1-1 0 0,0-1 1 0 0,0 0 0 0 0,0 1-1 0 0,0-1 1 0 0,0 1-1 0 0,1-1 1 0 0,-1 1 0 0 0,1-1-1 0 0,-1 0-3 0 0,2-1 24 0 0,0 0 0 0 0,0 0-1 0 0,0 0 1 0 0,0 0 0 0 0,1 0 0 0 0,-1 0-1 0 0,1 1 1 0 0,0-1 0 0 0,1 0-24 0 0,29-21-82 0 0,-29 21 63 0 0,43-27 3 0 0,-45 28 15 0 0,1 1 0 0 0,0-1 0 0 0,-1 1 0 0 0,1 0 0 0 0,0 0 0 0 0,0 0 0 0 0,0 0 0 0 0,0 1 0 0 0,0-1 0 0 0,0 1 0 0 0,0 0 0 0 0,0-1 1 0 0,-2 2-3 0 0,0-1 0 0 0,-1 0 0 0 0,1 0-1 0 0,-1 0 1 0 0,1 1 0 0 0,-1-1 0 0 0,1 0-1 0 0,-1 0 1 0 0,1 1 0 0 0,-1-1 0 0 0,1 0-1 0 0,-1 1 1 0 0,1-1 0 0 0,-1 1-1 0 0,1-1 1 0 0,-1 1 0 0 0,0-1 0 0 0,1 0-1 0 0,-1 1 1 0 0,0 0 3 0 0,5 9 5 0 0,-5-6-54 0 0,1 0-1 0 0,-1 0 1 0 0,0 0-1 0 0,-1 0 0 0 0,1 0 1 0 0,-1 0-1 0 0,0 0 0 0 0,0 0 1 0 0,0 0-1 0 0,-1 0 0 0 0,1 0 1 0 0,-1 0-1 0 0,0-1 0 0 0,0 1 1 0 0,-1-1-1 0 0,1 1 0 0 0,-1-1 1 0 0,0 0-1 0 0,0 0 0 0 0,0 0 1 0 0,0 0-1 0 0,0 0 0 0 0,-1-1 1 0 0,0 1-1 0 0,1-1 0 0 0,-1 0 1 0 0,0 0-1 0 0,0 0 0 0 0,-2 0 50 0 0,-1 1 0 0 0,-1-1 0 0 0,-7 2 0 0 0,13-3 0 0 0,0-1 0 0 0,0 1 0 0 0,0-1 0 0 0,0 0 0 0 0,0 0 0 0 0,0 0 0 0 0,0 0 0 0 0,0 0 0 0 0,0 0 0 0 0,0-1 0 0 0,0 1 0 0 0,0-1 0 0 0,0 1 0 0 0,-2-1 0 0 0,2 0 15 0 0,-1 0-1 0 0,0-1 1 0 0,0 1-1 0 0,1-1 1 0 0,-1 1-1 0 0,1-1 1 0 0,0 0-1 0 0,-1 1 1 0 0,1-1-1 0 0,0 0 1 0 0,0 0-1 0 0,0-1 1 0 0,0 1-1 0 0,1 0 1 0 0,-2-3-15 0 0,2 4 20 0 0,1-1 1 0 0,-1 1 0 0 0,1-1-1 0 0,0 1 1 0 0,-1-1 0 0 0,1 0-1 0 0,0 1 1 0 0,0-1 0 0 0,0 1-1 0 0,0-1 1 0 0,0 1 0 0 0,1-1-1 0 0,-1 1 1 0 0,0-1-1 0 0,1 1 1 0 0,-1-1 0 0 0,1 1-1 0 0,0-1 1 0 0,-1 1 0 0 0,1-1-1 0 0,0 1 1 0 0,1-1-21 0 0,0-1 80 0 0,1-1-1 0 0,0 1 1 0 0,0 0 0 0 0,0 0 0 0 0,1 0-1 0 0,-1 1 1 0 0,1-1 0 0 0,0 1-80 0 0,55-39 16 0 0,-50 36-120 0 0,0 0-1 0 0,0 1 1 0 0,8-3 104 0 0,-13 6 25 0 0,1 0 1 0 0,-1 0-1 0 0,0 0 0 0 0,1 0 0 0 0,-1 1 1 0 0,1-1-1 0 0,-1 1 0 0 0,0 0 1 0 0,1 1-1 0 0,0-1-25 0 0,1 0-221 0 0,-5 0 230 0 0,0 0 1 0 0,0 0-1 0 0,-1 0 1 0 0,1 0-1 0 0,0 0 1 0 0,-1 1-1 0 0,1-1 1 0 0,0 0 0 0 0,0 0-1 0 0,-1 0 1 0 0,1 1-1 0 0,0-1 1 0 0,-1 0-1 0 0,1 1 1 0 0,-1-1-1 0 0,1 0 1 0 0,0 1-1 0 0,-1-1 1 0 0,1 1 0 0 0,-1-1-1 0 0,1 1 1 0 0,-1-1-1 0 0,1 1 1 0 0,-1-1-1 0 0,0 1 1 0 0,1-1-1 0 0,-1 1 1 0 0,0 0 0 0 0,1-1-1 0 0,-1 1-9 0 0,0 0-73 0 0,0-1 66 0 0,1 0 0 0 0,-1 0 0 0 0,0 0 1 0 0,0 0-1 0 0,0 0 0 0 0,0 1 0 0 0,1-1 1 0 0,-1 0-1 0 0,0 0 0 0 0,0 0 0 0 0,0 1 0 0 0,0-1 1 0 0,0 0-1 0 0,0 0 0 0 0,0 0 0 0 0,0 1 1 0 0,0-1-1 0 0,0 0 0 0 0,0 0 0 0 0,0 0 0 0 0,0 1 1 0 0,0-1-1 0 0,0 0 0 0 0,0 0 0 0 0,0 0 1 0 0,0 1-1 0 0,0-1 0 0 0,0 0 0 0 0,0 0 0 0 0,0 0 1 0 0,0 1-1 0 0,0-1 0 0 0,0 0 0 0 0,0 0 1 0 0,-1 0-1 0 0,1 0 0 0 0,0 1 7 0 0,-3 6 263 0 0,2-13-193 0 0,0 5-70 0 0,1 1 0 0 0,0-1 1 0 0,-1 0-1 0 0,1 0 1 0 0,0 1-1 0 0,0-1 0 0 0,0 0 1 0 0,0 0-1 0 0,0 0 1 0 0,0 1-1 0 0,0-1 0 0 0,0 0 0 0 0,1-1 0 0 0,-1 0 0 0 0,1 0 0 0 0,-1 0 0 0 0,1 0 0 0 0,-1 0 0 0 0,0 0 0 0 0,0 0 0 0 0,1-1 0 0 0,2-2 0 0 0,-2 5 0 0 0,0 0 0 0 0,7-5 0 0 0,1 0 0 0 0,2 1 0 0 0,-8 2 0 0 0,8-3 0 0 0,-10 5 0 0 0,12-1 0 0 0,-13 1 0 0 0,1 0 0 0 0,-1 0 0 0 0,0 0 0 0 0,0 0 0 0 0,0 0 0 0 0,0 0 0 0 0,0 0 0 0 0,0 0 0 0 0,0 0 0 0 0,0 0 0 0 0,0 0 0 0 0,0 0 0 0 0,0 0 0 0 0,1 0 0 0 0,-1 0 0 0 0,0 0 0 0 0,0 0 0 0 0,0 0 0 0 0,0 0 0 0 0,0 0 0 0 0,0 0 0 0 0,0 0 0 0 0,0 0 0 0 0,0 0 0 0 0,0 0 0 0 0,0 0 0 0 0,0 0 0 0 0,0 0 0 0 0,0 1 0 0 0,1-1 0 0 0,-1 0 0 0 0,0 0 0 0 0,0 0 0 0 0,0 0 0 0 0,0 0 0 0 0,0 0 0 0 0,0 0 0 0 0,0 0 0 0 0,0 0 0 0 0,0 0 0 0 0,0 0 0 0 0,0 0 0 0 0,0 1 0 0 0,0-1 0 0 0,0 0 0 0 0,0 0 0 0 0,0 0 0 0 0,0 0 0 0 0,0 0 0 0 0,0 0 0 0 0,0 0 0 0 0,0 0 0 0 0,0 0 0 0 0,0 0 0 0 0,-1 0 0 0 0,1 0 0 0 0,0 0 0 0 0,0 1 0 0 0,0-1 0 0 0,0 0 0 0 0,0 0 0 0 0,0 0 0 0 0,0 0 0 0 0,0 0 0 0 0,0 0 0 0 0,0 0 0 0 0,0 0 0 0 0,0 0 0 0 0,0 0 0 0 0,-3 2 0 0 0,-1 2 0 0 0,3-2 0 0 0,0-1 0 0 0,-1 0 0 0 0,1 0 0 0 0,0 0 0 0 0,-1 0 0 0 0,1 0 0 0 0,-1 0 0 0 0,1 0 0 0 0,-1 0 0 0 0,-1 1 0 0 0,0 0 0 0 0,-1-1 0 0 0,1 1 0 0 0,0-1 0 0 0,-1 0 0 0 0,1 0 0 0 0,-1 0 0 0 0,0 0 0 0 0,-9 0-70 0 0,-1 0 0 0 0,-9 0 70 0 0,23 0-16 0 0,-1-1 0 0 0,0 1-1 0 0,1 0 1 0 0,-1-1 0 0 0,1 1-1 0 0,-1 0 1 0 0,1 0 0 0 0,0 0-1 0 0,-1-1 1 0 0,1 1 0 0 0,0 0-1 0 0,0 1 17 0 0,-5 19-792 0 0,5-15-95 0 0</inkml:trace>
  <inkml:trace contextRef="#ctx1" brushRef="#br1" timeOffset="3">4890 540 2960 0 0,'0'0'133'0'0,"0"0"65"0"0,0 0 184 0 0,0 0 82 0 0,0 0 15 0 0,0 0 29 0 0,0 0 118 0 0,0 0 57 0 0,0 0 12 0 0,-9-3 2375 0 0,3-1-2221 0 0,6 4-806 0 0,-1 0 0 0 0,1 0 0 0 0,-1-1 0 0 0,1 1 0 0 0,0 0-1 0 0,-1 0 1 0 0,1-1 0 0 0,0 1 0 0 0,0 0 0 0 0,-1-1 0 0 0,1 1 0 0 0,0 0 0 0 0,0-1 0 0 0,-1 1 0 0 0,1 0 0 0 0,0-1 0 0 0,0 1 0 0 0,0-1 0 0 0,0 1 0 0 0,-1 0 0 0 0,1-1 0 0 0,0 1-43 0 0,0-1 11 0 0,0 0 52 0 0,-1-1 0 0 0,1 0-1 0 0,0 1 1 0 0,-1-1 0 0 0,1 0 0 0 0,0 1 0 0 0,0-2-63 0 0,0 2 5 0 0,1 1 0 0 0,-1-1 0 0 0,0 1 0 0 0,0-1 0 0 0,0 0 0 0 0,1 1 0 0 0,-1-1 0 0 0,0 1 0 0 0,1-1 1 0 0,-1 1-1 0 0,1-1 0 0 0,-1 1 0 0 0,1-1 0 0 0,-1 1 0 0 0,1 0 0 0 0,-1-1 0 0 0,1 1 0 0 0,-1-1 0 0 0,1 1 0 0 0,-1 0 0 0 0,1 0 1 0 0,0-1-1 0 0,0 1-5 0 0,17-9 117 0 0,-14 7-34 0 0,0 0-1 0 0,0 0 1 0 0,0 0-1 0 0,1 1 0 0 0,-1-1 1 0 0,1 1-1 0 0,-1 0 1 0 0,2 0-83 0 0,2-1 220 0 0,-7 1-183 0 0,0 1 1 0 0,0-1 0 0 0,0 1-1 0 0,-1 0 1 0 0,1 0 0 0 0,0-1-1 0 0,0 1 1 0 0,0 0 0 0 0,0 0 0 0 0,1 0-1 0 0,-1 0 1 0 0,0 0 0 0 0,0 0-1 0 0,0 0 1 0 0,0 0 0 0 0,0 1-38 0 0,8 1 61 0 0,-9-2-58 0 0,1 0 0 0 0,0 1 1 0 0,0-1-1 0 0,0 0 0 0 0,-1 1 0 0 0,1-1 0 0 0,0 1 0 0 0,0-1 1 0 0,-1 1-1 0 0,1-1 0 0 0,0 1 0 0 0,-1 0 0 0 0,1-1 0 0 0,-1 1 0 0 0,1 0 1 0 0,-1-1-4 0 0,1 1 0 0 0,0 1 0 0 0,1-1 0 0 0,-1 1 0 0 0,0 0 0 0 0,1 0 0 0 0,-1 0 0 0 0,-1 0 0 0 0,1 1 0 0 0,0-1 0 0 0,0 0 0 0 0,-1 0 0 0 0,1 0 0 0 0,-1 1 0 0 0,0-1 0 0 0,0 0 0 0 0,0 0 0 0 0,0 1 0 0 0,0-1 0 0 0,-1 0 0 0 0,1 0 0 0 0,-1 0 0 0 0,1 1 0 0 0,-1-1 0 0 0,0 0 0 0 0,0 0 0 0 0,0 0 0 0 0,0 0 0 0 0,0 0 0 0 0,-1 0 0 0 0,0 1 22 0 0,0-1 1 0 0,-1 1 0 0 0,1-1-1 0 0,-1 1 1 0 0,0-1 0 0 0,0 0 0 0 0,1 0-1 0 0,-2 0 1 0 0,1 0 0 0 0,0-1 0 0 0,-2 2-23 0 0,3-3 18 0 0,-1 1 0 0 0,1 0 0 0 0,-1-1 0 0 0,1 1 1 0 0,-1-1-1 0 0,1 0 0 0 0,-1 0 0 0 0,1 0 1 0 0,-1 0-1 0 0,0 0 0 0 0,1 0 0 0 0,-1-1 1 0 0,1 1-1 0 0,-1-1 0 0 0,1 1 0 0 0,0-1 1 0 0,-1 0-19 0 0,1 0 67 0 0,1 0 0 0 0,0 1 1 0 0,-1-1-1 0 0,1 0 1 0 0,0 0-1 0 0,0 0 1 0 0,0 0-1 0 0,0 0 1 0 0,0 0-1 0 0,0-1 1 0 0,0 1-1 0 0,0 0 1 0 0,0 0-1 0 0,0-1 1 0 0,1 1-1 0 0,-1-2-67 0 0,-1-1 75 0 0,0-1 0 0 0,1 0 0 0 0,-1 0 1 0 0,1-1-76 0 0,1 4 22 0 0,0 0 1 0 0,0 1-1 0 0,0-1 1 0 0,0 0-1 0 0,0 1 1 0 0,1-1 0 0 0,-1 0-1 0 0,0 1 1 0 0,1-1-1 0 0,0 0 1 0 0,-1 1-1 0 0,1-1 1 0 0,0 1 0 0 0,0-1-1 0 0,0 1 1 0 0,0-1-1 0 0,0 1 1 0 0,0-1 0 0 0,1 0-23 0 0,0 0 1 0 0,0 1 1 0 0,1-1 0 0 0,-1 0 0 0 0,0 1 0 0 0,0-1 0 0 0,1 1 0 0 0,-1 0 0 0 0,1 0 0 0 0,-1 0 0 0 0,1 0 0 0 0,0 0-1 0 0,1 0 0 0 0,8-3-2 0 0,-10 4 1 0 0,0-1 0 0 0,-1 0 0 0 0,1 1 0 0 0,0-1 0 0 0,0 1 0 0 0,0-1 0 0 0,0 1 0 0 0,0 0 0 0 0,0 0 0 0 0,0 0 0 0 0,0 0 0 0 0,-1 0 0 0 0,1 0 0 0 0,0 1 0 0 0,0-1 0 0 0,0 0 0 0 0,0 1 0 0 0,0-1 0 0 0,0 1 0 0 0,-1 0 0 0 0,1 0 0 0 0,-1-1 0 0 0,0 0 0 0 0,0 0 0 0 0,-1 1 0 0 0,1-1 0 0 0,0 0 0 0 0,-1 1 0 0 0,1-1 0 0 0,0 1 0 0 0,-1-1 0 0 0,1 1 0 0 0,0-1 0 0 0,-1 1 0 0 0,1-1 0 0 0,-1 1 0 0 0,1-1 0 0 0,-1 1 0 0 0,1 0 0 0 0,1 2 0 0 0,-1-2-2 0 0,0 0-1 0 0,-1 0 0 0 0,1 0 0 0 0,0 0 0 0 0,-1 0 1 0 0,1 0-1 0 0,0 0 0 0 0,-1 1 0 0 0,0-1 0 0 0,1 0 1 0 0,-1 0-1 0 0,0 1 0 0 0,0-1 0 0 0,1 0 0 0 0,-1 0 1 0 0,0 0-1 0 0,0 1 0 0 0,-1-1 0 0 0,1 0 0 0 0,0 0 1 0 0,0 1-1 0 0,-1-1 3 0 0,-1 4-4 0 0,0 1 1 0 0,0-1-1 0 0,0-1 1 0 0,-3 4 3 0 0,2-2 3 0 0,1-3-3 0 0,0 0-1 0 0,0 0 1 0 0,-1-1-1 0 0,0 1 1 0 0,1 0-1 0 0,-1-1 0 0 0,0 1 1 0 0,-1-1 0 0 0,-26 18 58 0 0,26-19-45 0 0,-1 1 0 0 0,1 0 0 0 0,0-1 0 0 0,-1 1 1 0 0,1-1-1 0 0,-1 0 0 0 0,1 0 0 0 0,-1-1 0 0 0,1 1 0 0 0,-1-1 1 0 0,0 0-1 0 0,1 0 0 0 0,-2-1-13 0 0,3 1 9 0 0,-1 0-1 0 0,0-1 1 0 0,0 0 0 0 0,1 0 0 0 0,-1 0 0 0 0,0 0 0 0 0,1 0-1 0 0,-1-1 1 0 0,1 1 0 0 0,0-1 0 0 0,-1 0 0 0 0,1 0-1 0 0,0 0 1 0 0,0 0 0 0 0,0-1 0 0 0,0 0-9 0 0,2 2 10 0 0,-1-1 1 0 0,1 0 0 0 0,0 0-1 0 0,0 0 1 0 0,0 0-1 0 0,1 0 1 0 0,-1 0-1 0 0,0-1 1 0 0,1 1-1 0 0,0 0 1 0 0,-1 0 0 0 0,1 0-1 0 0,0 0 1 0 0,0-1-1 0 0,1 1 1 0 0,-1 0-1 0 0,0 0 1 0 0,1 0 0 0 0,-1 0-1 0 0,1-1 1 0 0,0 1-1 0 0,0 0 1 0 0,0 0-1 0 0,0 0 1 0 0,0 1-1 0 0,1-2-10 0 0,1-1 7 0 0,1 0-1 0 0,1 0 1 0 0,-1 0-1 0 0,0 0 0 0 0,1 1 1 0 0,0 0-1 0 0,0 0 1 0 0,0 0-1 0 0,0 0 0 0 0,3-1-6 0 0,36-15 0 0 0,-38 17 0 0 0,0 1 0 0 0,0 0 0 0 0,0 0 0 0 0,1 0 0 0 0,-7 1 0 0 0,1 0 0 0 0,-1 0 0 0 0,1 0 0 0 0,-1-1 0 0 0,1 1 0 0 0,-1 0 0 0 0,1 0 0 0 0,-1 0 0 0 0,1 0 0 0 0,-1 0 0 0 0,1 0 0 0 0,-1 0 0 0 0,1 0 0 0 0,-1 1 0 0 0,1-1 0 0 0,-1 0 0 0 0,1 0 0 0 0,-1 0 0 0 0,0 0 0 0 0,1 0 0 0 0,-1 1 0 0 0,1-1 0 0 0,-1 0 0 0 0,1 1 0 0 0,-1-1 0 0 0,1 1 0 0 0,1-1-11 0 0,-1 1 0 0 0,0 0 0 0 0,0-1 0 0 0,0 1 0 0 0,0 0-1 0 0,0 0 1 0 0,0 0 0 0 0,0 0 0 0 0,0 0 0 0 0,0 0 0 0 0,0 0-1 0 0,-1 0 1 0 0,1 0 0 0 0,0 0 0 0 0,-1 0 0 0 0,1 0 0 0 0,-1 0-1 0 0,1 1 1 0 0,-1-1 0 0 0,0 0 0 0 0,1 0 0 0 0,-1 0 0 0 0,0 1-1 0 0,0-1 1 0 0,0 0 0 0 0,0 0 0 0 0,0 1 11 0 0,-1 4 9 0 0,1 1 0 0 0,-1-1 0 0 0,-1 1 0 0 0,-1 4-9 0 0,1-5-8 0 0,1-3 21 0 0,1-1 1 0 0,-1 0-1 0 0,0 1 0 0 0,0-1 1 0 0,-1 0-1 0 0,1 0 0 0 0,0 0 0 0 0,-1 0 1 0 0,0 0-1 0 0,1 0 0 0 0,-1 0 0 0 0,0 0 1 0 0,0-1-1 0 0,0 1 0 0 0,0-1 1 0 0,0 1-1 0 0,-1-1 0 0 0,1 0 0 0 0,0 1 1 0 0,-1-1-1 0 0,1 0 0 0 0,-1-1 1 0 0,1 1-1 0 0,-2 0-13 0 0,3-1 49 0 0,0 0 0 0 0,-1 0-1 0 0,1 0 1 0 0,0 0 0 0 0,0-1 0 0 0,0 1 0 0 0,-1 0 0 0 0,1-1 0 0 0,0 1-1 0 0,0 0 1 0 0,0-1 0 0 0,0 0 0 0 0,0 1 0 0 0,0-1 0 0 0,0 1 0 0 0,0-1-1 0 0,0 0 1 0 0,0 0 0 0 0,0 1 0 0 0,0-1 0 0 0,1 0 0 0 0,-1 0 0 0 0,0 0-1 0 0,1 0 1 0 0,-1 0 0 0 0,1 0 0 0 0,-1 0 0 0 0,1 0 0 0 0,-1-1-49 0 0,-1-2-159 0 0,1 0 0 0 0,0 1 1 0 0,-1-1-1 0 0,2 0 1 0 0,-1 0-1 0 0,0 0 0 0 0,1-3 159 0 0,0 6 4 0 0,0 0 0 0 0,0-1-1 0 0,0 1 1 0 0,1 0-1 0 0,-1-1 1 0 0,1 1-1 0 0,-1 0 1 0 0,1 0-1 0 0,-1-1 1 0 0,1 1 0 0 0,0 0-1 0 0,-1 0 1 0 0,1 0-1 0 0,0 0 1 0 0,0 0-1 0 0,0 0 1 0 0,0 0-1 0 0,1 0-3 0 0,1-4 25 0 0,-3 5-20 0 0,0-1-1 0 0,0 1 1 0 0,0 0 0 0 0,0-1-1 0 0,1 1 1 0 0,-1 0 0 0 0,0 0 0 0 0,0-1-1 0 0,0 1 1 0 0,1 0 0 0 0,-1 0-1 0 0,0-1 1 0 0,1 1 0 0 0,-1 0-1 0 0,0 0 1 0 0,0 0 0 0 0,1-1 0 0 0,-1 1-1 0 0,0 0 1 0 0,1 0 0 0 0,-1 0-1 0 0,1 0-4 0 0,3-2 28 0 0,1 1 0 0 0,-1-1 0 0 0,1 1 0 0 0,0 0 0 0 0,1 0-28 0 0,-4 1-1 0 0,0 0 0 0 0,-1 0 0 0 0,1 0 1 0 0,0 0-1 0 0,0 0 0 0 0,0 0 0 0 0,0 0 1 0 0,-1 1-1 0 0,1-1 0 0 0,0 1 0 0 0,0-1 1 0 0,-1 1-1 0 0,1 0 0 0 0,0 0 0 0 0,1 0 1 0 0,-2 0 0 0 0,0 0 0 0 0,0-1 0 0 0,0 1 0 0 0,0 0 0 0 0,0 0 0 0 0,0 0 0 0 0,0 0 0 0 0,0 0 0 0 0,0 0 0 0 0,0 0 0 0 0,0 0 0 0 0,1 2 0 0 0,-2-2 0 0 0,1 1 0 0 0,0-1 0 0 0,0 1 0 0 0,-1-1 0 0 0,1 1 0 0 0,-1 0 0 0 0,1-1 0 0 0,-1 1 0 0 0,0-1 0 0 0,0 1 0 0 0,0 0 0 0 0,0-1 0 0 0,0 1 0 0 0,0 0 0 0 0,0-1 0 0 0,0 1 0 0 0,-1 0 0 0 0,1-1 0 0 0,-1 1 0 0 0,1-1 0 0 0,-1 1 0 0 0,0-1 0 0 0,0 1 0 0 0,0-1 0 0 0,-1 2 0 0 0,0 0 0 0 0,0 0 0 0 0,-1 0 0 0 0,1 0 0 0 0,-1 0 0 0 0,0 0 0 0 0,0-1 0 0 0,-1 1 0 0 0,1-1 0 0 0,0 0 0 0 0,-4 2 0 0 0,4-2 0 0 0,0 0 0 0 0,-1-1 0 0 0,1 0 0 0 0,0 1 0 0 0,0-1 0 0 0,-1 0 0 0 0,1-1 0 0 0,-1 1 0 0 0,1-1 0 0 0,-1 1 0 0 0,1-1 0 0 0,-1 0 0 0 0,1 0 0 0 0,-1 0 0 0 0,1 0 0 0 0,-1-1 0 0 0,-1 0 0 0 0,1 0-4 0 0,-1 0-1 0 0,0 0 0 0 0,0 0 0 0 0,1-1 0 0 0,-1 0 0 0 0,0 0 0 0 0,1 0 0 0 0,0 0 0 0 0,0-1 0 0 0,0 0 0 0 0,0 1 0 0 0,0-1 0 0 0,0-1 5 0 0,1 2 3 0 0,1-1 0 0 0,0 0 0 0 0,0 1 0 0 0,0-1-1 0 0,0 0 1 0 0,0-2-3 0 0,1 4 2 0 0,1 0 0 0 0,0 0 0 0 0,-1 0 0 0 0,1 0 0 0 0,0 0 0 0 0,0 0-1 0 0,0 0 1 0 0,0 0 0 0 0,0 0 0 0 0,0 0 0 0 0,0 0 0 0 0,0 1 0 0 0,0-1 0 0 0,1 0 0 0 0,-1 0-1 0 0,0 0 1 0 0,1 0 0 0 0,-1 0 0 0 0,1 0 0 0 0,-1 0 0 0 0,1 0 0 0 0,-1 1 0 0 0,1-1 0 0 0,0 0-1 0 0,0 0-1 0 0,0-1 0 0 0,1 1 0 0 0,0 0 0 0 0,0 0 0 0 0,0-1 0 0 0,0 1 0 0 0,0 0 0 0 0,1 0 0 0 0,-1 1 0 0 0,0-1 0 0 0,0 0 0 0 0,1 1 0 0 0,11-5 0 0 0,-12 4-1 0 0,0 1-1 0 0,0-1 0 0 0,0 1 1 0 0,0 0-1 0 0,0-1 0 0 0,0 1 1 0 0,0 0-1 0 0,0 0 0 0 0,0 0 1 0 0,0 1-1 0 0,0-1 0 0 0,1 0 2 0 0,23 6-33 0 0,-23-4 40 0 0,0 0-1 0 0,0 0 1 0 0,0 0 0 0 0,0 0-1 0 0,0 1 1 0 0,-1-1 0 0 0,1 1-1 0 0,-1 0-6 0 0,0-1-1 0 0,-1 0 0 0 0,0 0-1 0 0,1 0 1 0 0,-1 0 0 0 0,-1 0-1 0 0,1 0 1 0 0,0 1 0 0 0,0-1-1 0 0,-1 0 1 0 0,1 0 0 0 0,-1 1-1 0 0,0-1 1 0 0,0 0 0 0 0,0 1-1 0 0,0-1 1 0 0,0 0 0 0 0,-1 0-1 0 0,1 1 1 0 0,-1-1 0 0 0,1 0-1 0 0,-1 0 1 0 0,0 1 0 0 0,0-1-1 0 0,0 0 1 0 0,-1 0 0 0 0,1 0-1 0 0,0 0 1 0 0,-1 0 0 0 0,1-1-1 0 0,-2 2 2 0 0,2-2 2 0 0,0 0-1 0 0,1-1 1 0 0,-1 1-1 0 0,0-1 1 0 0,0 1-1 0 0,0-1 0 0 0,1 1 1 0 0,-1-1-1 0 0,0 0 1 0 0,0 1-1 0 0,0-1 1 0 0,0 0-1 0 0,0 1 0 0 0,0-1 1 0 0,0 0-1 0 0,0 0 1 0 0,0 0-1 0 0,1 0 1 0 0,-1 0-1 0 0,0 0 0 0 0,0 0 1 0 0,0 0-1 0 0,0 0 1 0 0,0-1-1 0 0,0 1 0 0 0,0 0 1 0 0,0 0-1 0 0,0-1 1 0 0,0 1-2 0 0,-1-1-6 0 0,-1-1 0 0 0,1 1 1 0 0,0 0-1 0 0,1-1 0 0 0,-1 1 0 0 0,0-1 1 0 0,0 1-1 0 0,1-1 0 0 0,-1 0 0 0 0,0-1 6 0 0,-1-1 17 0 0,0 0-1 0 0,1-1 1 0 0,0 1-1 0 0,0 0 1 0 0,0-1-1 0 0,0 1 0 0 0,1-1 1 0 0,-1-3-17 0 0,2 6 4 0 0,0-1-1 0 0,-1 1 1 0 0,1-1 0 0 0,0 0 0 0 0,1 1 0 0 0,-1-1-1 0 0,0 1 1 0 0,1-1 0 0 0,0 1 0 0 0,-1-1 0 0 0,1 1-1 0 0,0-1 1 0 0,0 1 0 0 0,1 0 0 0 0,-1 0-1 0 0,2-2-3 0 0,-2 3-6 0 0,0 0-1 0 0,0-1 0 0 0,0 1 1 0 0,0 1-1 0 0,0-1 0 0 0,0 0 1 0 0,1 0-1 0 0,-1 0 0 0 0,0 0 1 0 0,1 1-1 0 0,-1-1 0 0 0,2 0 7 0 0,15-7 167 0 0,-17 7-226 0 0,-1 1-9 0 0,2 1 15 0 0,0-1 53 0 0,0 1-1 0 0,0 0 1 0 0,0-1-1 0 0,0 1 0 0 0,0 0 1 0 0,0 1-1 0 0,0-1 1 0 0,0 0-1 0 0,0 0 1 0 0,0 1-1 0 0,-1-1 1 0 0,1 1-1 0 0,-1-1 1 0 0,1 1-1 0 0,-1 0 1 0 0,0-1-1 0 0,0 1 1 0 0,1 0-1 0 0,-1 0 0 0 0,-1 0 1 0 0,1 0-1 0 0,0 1 1 0 0,0 1 1 0 0,0 1-1 0 0,-1-1 0 0 0,0 1 0 0 0,0-1 1 0 0,-1 1-1 0 0,1-1 0 0 0,-1 1 0 0 0,0 0 0 0 0,-1 4-1 0 0,2-8 1 0 0,0 1 0 0 0,-1 0 0 0 0,0-1 0 0 0,1 1 0 0 0,-1 0 0 0 0,0-1 0 0 0,0 1 0 0 0,0-1 0 0 0,0 1 0 0 0,0-1 0 0 0,0 0 0 0 0,-1 1 0 0 0,1-1 0 0 0,0 0 0 0 0,-1 0 0 0 0,-1 1 0 0 0,2-1 0 0 0,0 0 0 0 0,0-1 0 0 0,0 1 0 0 0,0-1 0 0 0,0 1 0 0 0,0-1 0 0 0,0 0 0 0 0,-1 1 0 0 0,1-1 0 0 0,0 0 0 0 0,0 1 0 0 0,0-1 0 0 0,-1 0 0 0 0,1 0 0 0 0,0 0 0 0 0,0 0 0 0 0,-1 0 0 0 0,1 0 0 0 0,0-1 0 0 0,0 1 0 0 0,0 0 0 0 0,0 0 0 0 0,-1-1 0 0 0,1 1 0 0 0,0-1 0 0 0,0 1 0 0 0,-7-4-3 0 0,4 2 14 0 0,1 0 1 0 0,-1 0 0 0 0,0 0 0 0 0,1-1-1 0 0,0 1 1 0 0,-1-1 0 0 0,1 1 0 0 0,0-1-1 0 0,0 0 1 0 0,1 0 0 0 0,-1 0 0 0 0,-1-3-12 0 0,3 3-10 0 0,-1 0-1 0 0,0-1 1 0 0,1 1 0 0 0,0 0 0 0 0,-1-4 10 0 0,2 6-6 0 0,0-1 0 0 0,0 1 0 0 0,0 0 1 0 0,0 0-1 0 0,0-1 0 0 0,0 1 0 0 0,0 0 1 0 0,0 0-1 0 0,0-1 0 0 0,1 1 0 0 0,-1 0 1 0 0,1 0-1 0 0,-1 0 0 0 0,1-1 0 0 0,-1 1 1 0 0,1 0-1 0 0,0 0 0 0 0,0-1 6 0 0,0 1-6 0 0,0 0-1 0 0,1 0 1 0 0,-1 0-1 0 0,1 0 1 0 0,-1 0-1 0 0,0 0 1 0 0,1 0-1 0 0,0 0 1 0 0,-1 0-1 0 0,1 0 1 0 0,0 1-1 0 0,-1-1 1 0 0,1 1-1 0 0,0-1 1 0 0,0 1-1 0 0,-1 0 1 0 0,1-1-1 0 0,0 1 1 0 0,0 0-1 0 0,0 0 1 0 0,0 0-1 0 0,0 0 7 0 0,5 0 73 0 0,-5 0-77 0 0,-1 0 0 0 0,1 0 1 0 0,-1 0-1 0 0,1 0 0 0 0,0 0 0 0 0,-1 0 0 0 0,1 0 0 0 0,0 0 0 0 0,-1 1 1 0 0,1-1-1 0 0,-1 1 0 0 0,1-1 0 0 0,-1 1 0 0 0,1-1 0 0 0,-1 1 1 0 0,1 0-1 0 0,-1 0 0 0 0,1 0 0 0 0,-1-1 0 0 0,0 1 0 0 0,0 0 0 0 0,1 1 4 0 0,0 0 11 0 0,0 1 1 0 0,0-1-1 0 0,-1 0 0 0 0,1 1 0 0 0,-1-1 0 0 0,0 1 0 0 0,0-1 0 0 0,0 1 0 0 0,0-1 0 0 0,0 1 0 0 0,0 0 0 0 0,-1-1 0 0 0,0 1-11 0 0,1 3-2 0 0,-1 0-1 0 0,0 0 1 0 0,0 0 0 0 0,-1 0-1 0 0,-1 3 3 0 0,2-8 0 0 0,0 0 1 0 0,0 0-1 0 0,-1 0 0 0 0,1 1 0 0 0,0-1 0 0 0,-1 0 0 0 0,1 0 0 0 0,-1 0 0 0 0,1-1 0 0 0,-1 1 0 0 0,0 0 0 0 0,0 0 0 0 0,1 0 0 0 0,-1 0 0 0 0,0 0 0 0 0,0-1 0 0 0,0 1 0 0 0,0 0 0 0 0,0-1 0 0 0,0 1 0 0 0,0-1 0 0 0,0 1 0 0 0,0-1 0 0 0,0 1 0 0 0,0-1 1 0 0,0 1-1 0 0,0-1 0 0 0,-1 0 0 0 0,1 0 0 0 0,0 0 0 0 0,-1 0 0 0 0,0 1-1 0 0,0-1 0 0 0,0-1 0 0 0,-1 1 0 0 0,1 0 0 0 0,0 0 0 0 0,0-1 0 0 0,0 1 0 0 0,0-1 0 0 0,0 0 0 0 0,0 0 0 0 0,0 1 0 0 0,0-1 1 0 0,0 0-1 0 0,0-1 0 0 0,0 1 0 0 0,1 0 0 0 0,-1-1 1 0 0,-4-3-8 0 0,0 0 0 0 0,0-1 0 0 0,1 0 0 0 0,-1-2 8 0 0,3 5 2 0 0,1 0 1 0 0,0-1-1 0 0,0 1 1 0 0,0-1-1 0 0,1 1 1 0 0,-1-1-1 0 0,1 0 1 0 0,0 1-1 0 0,0-3-2 0 0,1 4-1 0 0,0 1 0 0 0,-1 0 0 0 0,1 0 0 0 0,0 0-1 0 0,1-1 1 0 0,-1 1 0 0 0,0 0 0 0 0,0 0 0 0 0,0 0-1 0 0,1 0 1 0 0,-1-1 0 0 0,1 1 0 0 0,-1 0 0 0 0,1 0-1 0 0,-1 0 1 0 0,1 0 0 0 0,0 0 0 0 0,0 0 0 0 0,-1 0-1 0 0,1 0 1 0 0,0 1 0 0 0,0-1 0 0 0,0 0 0 0 0,0 0-1 0 0,0 0 2 0 0,1 0-9 0 0,1 0 0 0 0,-1 0 0 0 0,0 0 0 0 0,1 0 0 0 0,-1 1 0 0 0,1-1 0 0 0,-1 0 0 0 0,1 1 0 0 0,-1 0 0 0 0,1-1 0 0 0,-1 1 0 0 0,3 0 9 0 0,8 0-56 0 0,-10-1 11 0 0,1 1 0 0 0,-1 0-1 0 0,1 0 1 0 0,0 0-1 0 0,1 1 46 0 0,5 0-1609 0 0,-4 0-4128 0 0</inkml:trace>
  <inkml:trace contextRef="#ctx1" brushRef="#br2" timeOffset="4">55 46 4144 0 0,'0'0'319'0'0,"0"0"-122"0"0,0 0 270 0 0,0 0 138 0 0,0 0 31 0 0,0 0 14 0 0,0 0 48 0 0,-2 5 754 0 0,-13 43 932 0 0,0-8-1320 0 0,15-36-196 0 0,4-8-443 0 0,4-7-100 0 0,34-82 105 0 0,-36 83-430 0 0,-4 7 0 0 0,0-1 0 0 0,0 0 0 0 0,0 0 0 0 0,0-3 0 0 0,-2 4 10 0 0,0 3 44 0 0,0 0 10 0 0,0 0 0 0 0,0 0 0 0 0,0 0 4 0 0,0 0 16 0 0,0 0 4 0 0,0 0 0 0 0,0 0-4 0 0,1 1-54 0 0,0-1 0 0 0,0 1 1 0 0,0-1-1 0 0,0 1 1 0 0,0 0-1 0 0,0 0 0 0 0,-1-1 1 0 0,1 1-1 0 0,0 0 1 0 0,0 0-1 0 0,-1 0 0 0 0,1 0 1 0 0,-1 0-1 0 0,1 0 1 0 0,-1 0-1 0 0,1 0 0 0 0,-1 0-30 0 0,3 5-88 0 0,10 19 19 0 0,-2-2 74 0 0,-1-5-14 0 0,-7-12 44 0 0,0 1 0 0 0,1-1 1 0 0,0 0-1 0 0,0 0 1 0 0,2 2-36 0 0,10 12 0 0 0,-12-16 0 0 0,-2-3 10 0 0,-2-1 48 0 0,0 0 24 0 0,0 0 8 0 0,0 0 24 0 0,0 0-12 0 0,0 0-6 0 0,0 0 5 0 0,-4 4 149 0 0,-3-3-126 0 0,0 0-1 0 0,0 0 0 0 0,0-1 0 0 0,0 1 0 0 0,1-1 0 0 0,-5-1-123 0 0,-7 0 181 0 0,6 1-128 0 0,0-1-1 0 0,-5-2-52 0 0,8 2 21 0 0,0 0-1 0 0,0 0 1 0 0,0 1 0 0 0,1 0-1 0 0,-5 0-20 0 0,-3 4-2247 0 0,17-3 943 0 0,6 4-8 0 0</inkml:trace>
  <inkml:trace contextRef="#ctx1" brushRef="#br2" timeOffset="5">6498 979 5440 0 0,'-6'-1'592'0'0,"4"1"-470"0"0,2 0 513 0 0,0 0 213 0 0,0 0 44 0 0,0 1-484 0 0,0 0 1 0 0,1 0-1 0 0,0-1 0 0 0,-1 1 0 0 0,1 0 1 0 0,-1 0-1 0 0,1-1 0 0 0,0 1 0 0 0,0 0 1 0 0,-1-1-1 0 0,1 1 0 0 0,0 0 0 0 0,0-1 1 0 0,0 1-1 0 0,0-1-408 0 0,21 12-486 0 0,-15-9 1031 0 0,29 17-165 0 0,-24-14-325 0 0,21 14 115 0 0,-32-20-101 0 0,-1 0 46 0 0,0 1-38 0 0,-1 0-1 0 0,1 0 1 0 0,0 0 0 0 0,-1-1-1 0 0,1 1 1 0 0,-1 0 0 0 0,1 0 0 0 0,-1 0-1 0 0,1-1 1 0 0,-1 1 0 0 0,1 0-1 0 0,-1-1 1 0 0,0 1 0 0 0,1 0-1 0 0,-1-1 1 0 0,-1 1-77 0 0,-12 10 303 0 0,12-10-239 0 0,-5 4-19 0 0,1 0 0 0 0,-1 1 0 0 0,1 0 0 0 0,0 0-1 0 0,-3 5-44 0 0,-12 10 144 0 0,21-21-64 0 0,-1 1 0 0 0,1-1-49 0 0,-1 1 0 0 0,1-1-1 0 0,0 0 1 0 0,-1 0-1 0 0,1 1 1 0 0,0-1-1 0 0,-1 0 1 0 0,1 0-1 0 0,-1 0 1 0 0,1 0-1 0 0,0 1 1 0 0,-1-1 0 0 0,1 0-1 0 0,-1 0 1 0 0,1 0-1 0 0,0 0 1 0 0,-1 0-1 0 0,1 0 1 0 0,-1 0-1 0 0,1 0 1 0 0,-1 0-1 0 0,1 0 1 0 0,0 0-1 0 0,-1 0 1 0 0,1-1 0 0 0,-1 1-1 0 0,1 0 1 0 0,0 0-1 0 0,-1 0 1 0 0,1 0-1 0 0,-1-1 1 0 0,1 1-1 0 0,0 0 1 0 0,-1 0-1 0 0,1-1 1 0 0,0 1 0 0 0,0 0-1 0 0,-1-1 1 0 0,1 1-31 0 0,-8-13 386 0 0,8 12-342 0 0,-2-4-9 0 0,1 0 0 0 0,0 0 1 0 0,0 1-1 0 0,0-5-35 0 0,-1-4 5 0 0,-3-11 17 0 0,1 0 380 0 0,-6-16-402 0 0,9 38 66 0 0,0-6 191 0 0,1 8-522 0 0,0 0-122 0 0,0 0-1225 0 0,-2 3-4854 0 0</inkml:trace>
  <inkml:trace contextRef="#ctx0" brushRef="#br3" timeOffset="8">1106 963 0 0,'0'336'0'0,"0"-332"0"0</inkml:trace>
  <inkml:trace contextRef="#ctx0" brushRef="#br3" timeOffset="9">2941 909 0 0,'0'336'0'0,"0"-334"0"0,0 3 0 0,0-4 0 0,0-4 0 0</inkml:trace>
  <inkml:trace contextRef="#ctx0" brushRef="#br3" timeOffset="10">4856 889 0 0,'0'256'0'0,"0"-252"0"0</inkml:trace>
  <inkml:trace contextRef="#ctx0" brushRef="#br3" timeOffset="11">3684 895 0 0,'0'81'0'0,"0"56"0"0,0-132 0 0,0 0 0 0,0 0 0 0,0 0 0 0,0-1 0 0,0 56 0 0,0 16 0 0,0-81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21:25:13.803"/>
    </inkml:context>
    <inkml:brush xml:id="br0">
      <inkml:brushProperty name="width" value="0.1" units="cm"/>
      <inkml:brushProperty name="height" value="0.1" units="cm"/>
      <inkml:brushProperty name="color" value="#0070C0"/>
    </inkml:brush>
    <inkml:context xml:id="ctx1">
      <inkml:inkSource xml:id="inkSrc3">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1" timeString="2020-08-22T21:25:13.806"/>
    </inkml:context>
    <inkml:brush xml:id="br1">
      <inkml:brushProperty name="width" value="0.1" units="cm"/>
      <inkml:brushProperty name="height" value="0.1" units="cm"/>
      <inkml:brushProperty name="color" value="#849398"/>
      <inkml:brushProperty name="ignorePressure" value="1"/>
    </inkml:brush>
    <inkml:brush xml:id="br2">
      <inkml:brushProperty name="width" value="0.1" units="cm"/>
      <inkml:brushProperty name="height" value="0.1" units="cm"/>
      <inkml:brushProperty name="color" value="#849398"/>
    </inkml:brush>
    <inkml:brush xml:id="br3">
      <inkml:brushProperty name="width" value="0.05" units="cm"/>
      <inkml:brushProperty name="height" value="0.05" units="cm"/>
      <inkml:brushProperty name="color" value="#849398"/>
      <inkml:brushProperty name="ignorePressure" value="1"/>
    </inkml:brush>
  </inkml:definitions>
  <inkml:trace contextRef="#ctx0" brushRef="#br0">3596 3353 2592 0 0,'0'0'116'0'0,"0"0"55"0"0,0 0 166 0 0,0 0 71 0 0,0 0 9 0 0,-7 1 2607 0 0,5-1-2743 0 0,0 0 0 0 0,1-1 0 0 0,-1 1 0 0 0,0 0 1 0 0,1-1-1 0 0,-1 0 0 0 0,0 1 0 0 0,1-1 0 0 0,-1 0 0 0 0,1 0 0 0 0,-1 1 0 0 0,1-1 0 0 0,0 0 0 0 0,-1-1 0 0 0,1 1 0 0 0,0 0 1 0 0,0 0-1 0 0,-1-1-281 0 0,-2-3 300 0 0,0 0 1 0 0,1 0 0 0 0,-1 0 0 0 0,0-3-301 0 0,1 3 144 0 0,-2-4 102 0 0,0 0 0 0 0,1 0 0 0 0,0-1 0 0 0,0-2-246 0 0,2 2 68 0 0,1-1 1 0 0,0 1-1 0 0,0-1 0 0 0,2-9-68 0 0,-1 5-1 0 0,0 12 1 0 0,1-1 0 0 0,0 0 0 0 0,0 1 0 0 0,0-1 0 0 0,0 1 0 0 0,1 0 0 0 0,0-1 0 0 0,-1 1 0 0 0,1 0 0 0 0,1 0 0 0 0,-1 0 0 0 0,0 0 0 0 0,1 0 0 0 0,0 0 0 0 0,8-11 0 0 0,-8 10-6 0 0,0 1 1 0 0,0 0 0 0 0,1 0 0 0 0,-1 0 0 0 0,1 0 0 0 0,0 1 0 0 0,3-3 5 0 0,30-14-36 0 0,-26 14 35 0 0,1 1 0 0 0,-1 0 0 0 0,9-2 1 0 0,-15 5 1 0 0,-1 0 1 0 0,1 0-1 0 0,0 0 0 0 0,0 1 1 0 0,0-1-1 0 0,0 1 0 0 0,-1 1 1 0 0,1-1-1 0 0,0 0 0 0 0,2 2-1 0 0,0-1 22 0 0,12 5 10 0 0,-14-5-32 0 0,-4 0 0 0 0,1-1 0 0 0,-1 0 0 0 0,0 0 0 0 0,0 1 0 0 0,0-1 0 0 0,0 1 0 0 0,0-1 0 0 0,1 1 0 0 0,-1 0 0 0 0,0-1 0 0 0,0 1 0 0 0,0 0 0 0 0,34 24-80 0 0,-22-13 80 0 0,0 0 0 0 0,-1 2 0 0 0,2 4 0 0 0,-10-12 1 0 0,0 0 0 0 0,0 1 0 0 0,-1-1 1 0 0,0 1-1 0 0,0 0 0 0 0,0 3-1 0 0,3 8 57 0 0,-5-14-57 0 0,-1-1-3 0 0,6 10 59 0 0,-4-9-49 0 0,0-1 1 0 0,0 1-1 0 0,-1 0 1 0 0,1-1-1 0 0,-1 1 1 0 0,0 0-1 0 0,0 0 1 0 0,0 0-1 0 0,-1 0 1 0 0,0 1-8 0 0,1 9 18 0 0,0-11-9 0 0,-1 1 0 0 0,0 0 0 0 0,0-1 0 0 0,0 1 1 0 0,-1 2-10 0 0,1 20 10 0 0,-2-17 58 0 0,1-3 79 0 0,-1 0-1 0 0,1 0 0 0 0,-1-1 0 0 0,0 1 0 0 0,-1 0 1 0 0,-2 4-147 0 0,-2 11 134 0 0,2-10-42 0 0,5-9-72 0 0,-1 0 0 0 0,0 0 0 0 0,0 0 1 0 0,0-1-1 0 0,0 1 0 0 0,0 0 0 0 0,0-1 1 0 0,0 1-1 0 0,-1 0 0 0 0,1-1 0 0 0,-1 0 0 0 0,1 1 1 0 0,-1-1-1 0 0,0 1-20 0 0,-1 0 49 0 0,1 0-10 0 0,1-1 0 0 0,-1 1 0 0 0,0-1 0 0 0,0 1 0 0 0,0-1 0 0 0,0 0 0 0 0,0 0 0 0 0,-1 1-39 0 0,-24 11 53 0 0,20-11-31 0 0,4-1 18 0 0,0 1 1 0 0,0-1-1 0 0,0-1 0 0 0,0 1 1 0 0,0 0-1 0 0,0-1 0 0 0,-1 1-40 0 0,-38 1 242 0 0,-1-2 380 0 0,26-4-622 0 0,3 1 0 0 0,7 2 2 0 0,1 0 0 0 0,0 0 0 0 0,0 0 0 0 0,0 0 0 0 0,0-1 0 0 0,0 0 0 0 0,-4-2-2 0 0,-5-3 199 0 0,11 6-195 0 0,1-1 0 0 0,-1 1 0 0 0,1-1 0 0 0,0 0-1 0 0,-1 0 1 0 0,1 0 0 0 0,0 0 0 0 0,0-1-1 0 0,0 1 1 0 0,0-1-4 0 0,-4-3 56 0 0,-2-3 27 0 0,-31-64 55 0 0,37 68-138 0 0,0 0 0 0 0,1-1 0 0 0,0 1 0 0 0,0-1 0 0 0,1 1 0 0 0,0-1 0 0 0,-1-5 0 0 0,0-8 0 0 0,1-14 0 0 0,2 27 0 0 0,-1-1 0 0 0,1 0 0 0 0,0 1 0 0 0,1-1 0 0 0,0 1 0 0 0,0-1 0 0 0,1 1 0 0 0,-1 0 0 0 0,1 1 0 0 0,0 0 0 0 0,1 0 0 0 0,0 0 0 0 0,0 0 0 0 0,0 0 0 0 0,0 1 0 0 0,1 0 0 0 0,4-4 0 0 0,-1 2 0 0 0,1 0 0 0 0,0 1 0 0 0,0 0 0 0 0,0 0 0 0 0,7-2 0 0 0,-11 5 0 0 0,1 0 0 0 0,0-1 0 0 0,0 1 0 0 0,0 0 0 0 0,0 0 0 0 0,1 1 0 0 0,-1-1 0 0 0,0 1 0 0 0,4 1 0 0 0,-4 0-25 0 0,-1 0 0 0 0,1 0-1 0 0,-1 1 1 0 0,1 0 0 0 0,-1 0-1 0 0,6 2 26 0 0,1-1 0 0 0,-9-1 0 0 0,-1-1 0 0 0,1 1 0 0 0,-1-1 0 0 0,1 1 0 0 0,-1 0 0 0 0,0 0 0 0 0,1 0 0 0 0,-1 0 0 0 0,1 1 0 0 0,21 12 0 0 0,-17-9-19 0 0,-1 0 0 0 0,0 1 0 0 0,0-1-1 0 0,-1 1 1 0 0,1 1 0 0 0,-2-1-1 0 0,1 0 1 0 0,-1 1 0 0 0,0 0-1 0 0,3 6 20 0 0,-3-3-1 0 0,0-1-1 0 0,-1 1 0 0 0,0 0 0 0 0,-1 0 0 0 0,0 0 0 0 0,-1 0 0 0 0,0 0 0 0 0,-1 2 2 0 0,1 9 3 0 0,0-15-19 0 0,-1 1-1 0 0,0 0 0 0 0,0 0 0 0 0,-1 5 17 0 0,-1 3 0 0 0,2-12 0 0 0,0 0 0 0 0,-1 0 0 0 0,1 0 0 0 0,-1 0 0 0 0,0 0 0 0 0,0 0 0 0 0,0 0 0 0 0,0 0 0 0 0,0 0 0 0 0,-1 0 0 0 0,-4 6 0 0 0,5-7 0 0 0,0 0 0 0 0,0-1 0 0 0,0 1 0 0 0,-1 0 0 0 0,1-1 0 0 0,0 1 0 0 0,-1 0 0 0 0,1-1 0 0 0,-1 0 0 0 0,0 1 0 0 0,1-1 0 0 0,-1 0 0 0 0,0 0 0 0 0,0 0 0 0 0,0 0 0 0 0,0 0 0 0 0,0 0 0 0 0,0 0 0 0 0,-2 0 0 0 0,-8 1 20 0 0,0 0 0 0 0,-1 0 0 0 0,1-1 0 0 0,0-1 0 0 0,-1 0 0 0 0,0 0 0 0 0,1-1 0 0 0,-7-2-20 0 0,-5 1-8 0 0,14 1 16 0 0,1-1 1 0 0,0 1-1 0 0,-1-1 1 0 0,0-1-9 0 0,7 2 7 0 0,0 0-1 0 0,0 0 1 0 0,0-1-1 0 0,0 1 1 0 0,0-1-1 0 0,1 0 1 0 0,-1 1-1 0 0,1-1 1 0 0,-1 0 0 0 0,1 0-1 0 0,0 0 1 0 0,0-1-1 0 0,0 1 1 0 0,-1-2-7 0 0,-2-4 13 0 0,0 0 0 0 0,0-1 0 0 0,1 0-1 0 0,0 0 1 0 0,1 0 0 0 0,0-2-13 0 0,1 5 0 0 0,1 0 0 0 0,-1 0-1 0 0,2 0 1 0 0,-1 0 0 0 0,1 0 0 0 0,0 0-1 0 0,0 0 1 0 0,1 0 0 0 0,0 0-1 0 0,1-4 1 0 0,0 3-4 0 0,1 0-1 0 0,0 1 1 0 0,1-1-1 0 0,0 0 1 0 0,0 1-1 0 0,0 0 1 0 0,1 0-1 0 0,0 0 1 0 0,0 1-1 0 0,1-1 1 0 0,0 1-1 0 0,1-1 5 0 0,10-7-26 0 0,1 1 0 0 0,1 1-1 0 0,15-7 27 0 0,-26 13-1 0 0,1 1 0 0 0,0 1 0 0 0,0-1 0 0 0,0 1 0 0 0,7-1 1 0 0,-12 3-5 0 0,0 1-1 0 0,0-1 1 0 0,-1 1 0 0 0,1-1-1 0 0,0 1 1 0 0,0 0 0 0 0,0 1-1 0 0,-1-1 1 0 0,1 1 0 0 0,0-1-1 0 0,0 1 1 0 0,-1 0-1 0 0,1 0 1 0 0,0 0 0 0 0,1 2 5 0 0,-2-2-9 0 0,-1 1 1 0 0,0-1-1 0 0,0 1 1 0 0,0 0-1 0 0,0 0 1 0 0,0-1-1 0 0,0 1 1 0 0,-1 0-1 0 0,1 1 1 0 0,-1-1-1 0 0,0 0 1 0 0,1 0-1 0 0,-1 0 1 0 0,0 1-1 0 0,0-1 1 0 0,-1 1-1 0 0,1-1 1 0 0,0 1-1 0 0,-1-1 1 0 0,0 1-1 0 0,1-1 0 0 0,-1 1 1 0 0,-1 0 8 0 0,1 7-23 0 0,-1-1 1 0 0,0 1-1 0 0,0-1 0 0 0,-1 1 0 0 0,-3 4 23 0 0,4-9 0 0 0,-1 2 0 0 0,0 0 0 0 0,0-1 0 0 0,-1 1 0 0 0,0-1 0 0 0,-1 1 0 0 0,-1 2 0 0 0,-4 3 7 0 0,1 0 12 0 0,-1-1-1 0 0,-8 9-18 0 0,14-17 11 0 0,0 0-1 0 0,-1 0 1 0 0,0 0-1 0 0,1 0 0 0 0,-1 0 1 0 0,0-1-1 0 0,-1 0 1 0 0,1 0-1 0 0,0 0 0 0 0,-5 1-10 0 0,-6 2 102 0 0,12-3-93 0 0,-1-1-1 0 0,1 1 1 0 0,-1-1-1 0 0,0 0 1 0 0,0-1 0 0 0,0 1-1 0 0,1-1 1 0 0,-1 1-1 0 0,0-1 1 0 0,0 0-1 0 0,-3 0-8 0 0,3-1 0 0 0,1 0 0 0 0,0 1 0 0 0,0-1 0 0 0,-1 0 0 0 0,1 0 0 0 0,0-1 0 0 0,0 1 0 0 0,-1-1 0 0 0,3 1 0 0 0,0 0 0 0 0,0 1 1 0 0,0-1-1 0 0,0 0 1 0 0,0 1-1 0 0,0-1 1 0 0,1 0-1 0 0,-1 0 0 0 0,0 0 1 0 0,0 0-1 0 0,1 0 1 0 0,-1 0-1 0 0,1 0 1 0 0,-1 0-1 0 0,1 0 0 0 0,-1 0 1 0 0,1 0-1 0 0,0 0 1 0 0,0 0-1 0 0,-1 0 1 0 0,1 0-1 0 0,0 0 0 0 0,0 0 1 0 0,0 0-1 0 0,0 0 1 0 0,0 0-1 0 0,1-1 0 0 0,-1-1 7 0 0,1-1 0 0 0,1 0 0 0 0,-1 1 0 0 0,0-1 0 0 0,1 1 0 0 0,0-1 0 0 0,0 1 0 0 0,0 0 0 0 0,0 0 0 0 0,1 0 0 0 0,-1 0 0 0 0,1 0 0 0 0,0 0 0 0 0,0 1 0 0 0,0-1 0 0 0,0 1 0 0 0,0-1 0 0 0,3 0-7 0 0,-1 0-1 0 0,1 1 0 0 0,-1-1 0 0 0,1 1 1 0 0,0 0-1 0 0,0 0 0 0 0,0 1 0 0 0,1-1 1 0 0,-1 1-1 0 0,0 1 0 0 0,1-1 0 0 0,4 1 1 0 0,-9 0-3 0 0,0 0 0 0 0,0 0 0 0 0,0 0 0 0 0,0 1 0 0 0,0-1 0 0 0,-1 0 0 0 0,1 1 0 0 0,0-1 0 0 0,0 1 0 0 0,0 0 0 0 0,0 0 0 0 0,-1 0 0 0 0,1 0 0 0 0,0 0 0 0 0,-1 0 0 0 0,1 0 0 0 0,-1 0 0 0 0,1 0 0 0 0,-1 1 0 0 0,1-1 0 0 0,-1 1 0 0 0,0-1 0 0 0,0 1 0 0 0,0-1 0 0 0,0 1 0 0 0,0-1 0 0 0,0 1 0 0 0,-1 0 0 0 0,1 0 0 0 0,0-1 0 0 0,-1 1 0 0 0,1 1 3 0 0,0 2-15 0 0,-1 0 0 0 0,1 1-1 0 0,-1-1 1 0 0,0 0 0 0 0,0 0 0 0 0,-1 1 0 0 0,1-1 0 0 0,-1 0 0 0 0,-1 0-1 0 0,-1 5 16 0 0,2-5 3 0 0,-1-1 0 0 0,0 1 0 0 0,-1-1 0 0 0,1 1-1 0 0,-1-1 1 0 0,0 0 0 0 0,0 0 0 0 0,0 0-1 0 0,-1 0 1 0 0,1 0 0 0 0,-1-1 0 0 0,0 1-1 0 0,-1-1 1 0 0,1 0 0 0 0,0 0 0 0 0,-1-1-1 0 0,0 1 1 0 0,1-1 0 0 0,-1 0 0 0 0,0 0 0 0 0,-1 0-1 0 0,1-1 1 0 0,0 1 0 0 0,0-1 0 0 0,-1-1-1 0 0,1 1 1 0 0,-5 0-3 0 0,8-1 7 0 0,0 0 0 0 0,0 0 0 0 0,0 0-1 0 0,0-1 1 0 0,0 1 0 0 0,0 0 0 0 0,0-1 0 0 0,0 1 0 0 0,0-1-1 0 0,1 1 1 0 0,-1-1 0 0 0,0 0 0 0 0,0 0 0 0 0,1 0 0 0 0,-1 0-1 0 0,0 0 1 0 0,0-1-7 0 0,0 0 9 0 0,1 1 0 0 0,0-1-1 0 0,0 1 1 0 0,0-1 0 0 0,0 0 0 0 0,0 0-1 0 0,0 0 1 0 0,1 0 0 0 0,-1 1 0 0 0,1-1-1 0 0,-1 0 1 0 0,1 0 0 0 0,0 0 0 0 0,0 0-1 0 0,0 0 1 0 0,0-1-9 0 0,0-3 7 0 0,1 1 0 0 0,-1 0-1 0 0,2 0 1 0 0,-1 0 0 0 0,0-1 0 0 0,1 2 0 0 0,0-1-1 0 0,1 0 1 0 0,-1 0 0 0 0,1 0 0 0 0,0 1-1 0 0,0-1 1 0 0,0 1 0 0 0,1 0 0 0 0,0 0 0 0 0,-1 0-1 0 0,2 1 1 0 0,0-1-7 0 0,3-3 8 0 0,2 0-1 0 0,-1 1 0 0 0,1 0 1 0 0,0 0-1 0 0,0 1 1 0 0,1 1-1 0 0,-1 0 0 0 0,6-2-7 0 0,-10 4 4 0 0,2 0-17 0 0,-1 0 0 0 0,0 0-1 0 0,1 0 1 0 0,-1 1-1 0 0,7-1 14 0 0,-12 2-3 0 0,-1 0-1 0 0,1 0 0 0 0,-1 0 1 0 0,0 0-1 0 0,1 0 1 0 0,-1 1-1 0 0,1-1 1 0 0,-1 0-1 0 0,1 1 0 0 0,-1-1 1 0 0,0 1-1 0 0,1-1 1 0 0,-1 1-1 0 0,0-1 0 0 0,0 1 1 0 0,1 0-1 0 0,-1 0 1 0 0,0-1-1 0 0,0 1 1 0 0,0 0-1 0 0,0 0 0 0 0,0 0 1 0 0,0 0-1 0 0,0 0 1 0 0,0 1-1 0 0,-1-1 1 0 0,1 0-1 0 0,0 0 0 0 0,-1 0 1 0 0,1 1-1 0 0,-1-1 1 0 0,1 0-1 0 0,-1 1 4 0 0,1 2-7 0 0,0 1 1 0 0,0-1-1 0 0,-1 1 0 0 0,0-1 1 0 0,0 1-1 0 0,0-1 0 0 0,0 1 1 0 0,-1-1-1 0 0,-1 4 7 0 0,0 1-4 0 0,-1-1 1 0 0,0 1-1 0 0,-1-1 0 0 0,-3 5 4 0 0,5-10 1 0 0,0 1-1 0 0,-1-1 1 0 0,0 1-1 0 0,0-1 1 0 0,0 0-1 0 0,0 0 1 0 0,0 0-1 0 0,-1 0 1 0 0,1-1-1 0 0,-1 1 1 0 0,-2 1-1 0 0,0-1 30 0 0,0-1 0 0 0,0 1 0 0 0,0-1 0 0 0,-1 1 0 0 0,1-2 0 0 0,0 1 0 0 0,-5 0-30 0 0,2-1 33 0 0,3 1-25 0 0,-1-1 1 0 0,0-1 0 0 0,0 1 0 0 0,-3-1-9 0 0,7 0 0 0 0,1-1 1 0 0,0 1-1 0 0,-1 0 1 0 0,1-1-1 0 0,0 0 1 0 0,0 1-1 0 0,0-1 1 0 0,0 0-1 0 0,-1 0 1 0 0,1 0-1 0 0,0 0 1 0 0,1 0-1 0 0,-1-1 1 0 0,0 1-1 0 0,-1-1 0 0 0,0-1 19 0 0,-1-1 0 0 0,1 0-1 0 0,0 0 1 0 0,0 0 0 0 0,0 0-1 0 0,0 0 1 0 0,1 0 0 0 0,0-1-1 0 0,0 1 1 0 0,0-1 0 0 0,1 0 0 0 0,-1 1-1 0 0,1-1 1 0 0,0 0 0 0 0,1 0-1 0 0,-1 0 1 0 0,1 1 0 0 0,0-2-19 0 0,1-1 18 0 0,-1-1 0 0 0,1 0-1 0 0,1 1 1 0 0,0-1 0 0 0,0 1 0 0 0,0-1 0 0 0,1 1 0 0 0,0 0 0 0 0,1 0 0 0 0,-1 0-1 0 0,2 0-17 0 0,0 0 9 0 0,1 0 0 0 0,0 0 0 0 0,0 1 0 0 0,0-1 0 0 0,1 2 0 0 0,0-1 0 0 0,0 1 0 0 0,0-1 0 0 0,1 2 0 0 0,0-1 0 0 0,0 1 0 0 0,0 0 0 0 0,1 1 0 0 0,0 0 0 0 0,-1 0 0 0 0,2 1-9 0 0,-8 1-11 0 0,-1 0 0 0 0,1 1 0 0 0,0 0 0 0 0,0-1 0 0 0,0 1-1 0 0,0 0 1 0 0,0 0 0 0 0,-1 0 0 0 0,1 0 0 0 0,0 0 0 0 0,0 0 0 0 0,0 1-1 0 0,0-1 1 0 0,0 1 0 0 0,-1-1 0 0 0,1 1 0 0 0,0-1 0 0 0,0 1-1 0 0,-1 0 1 0 0,1 0 0 0 0,-1 0 0 0 0,1 0 0 0 0,-1 0 0 0 0,1 0-1 0 0,-1 0 1 0 0,1 0 0 0 0,-1 1 0 0 0,0-1 0 0 0,0 0 0 0 0,0 1 0 0 0,0-1-1 0 0,0 1 1 0 0,0-1 0 0 0,0 1 0 0 0,0 0 0 0 0,-1-1 0 0 0,1 1-1 0 0,0 1 12 0 0,0 4-8 0 0,1-1 0 0 0,-1 1 0 0 0,0-1 0 0 0,-1 1 0 0 0,1-1 0 0 0,-1 1 0 0 0,-1-1 0 0 0,0 6 8 0 0,-1-2-11 0 0,0 0 0 0 0,-1 0 0 0 0,0-1-1 0 0,-1 1 1 0 0,-3 6 11 0 0,4-11-12 0 0,0 0-1 0 0,0-1 1 0 0,0 1 0 0 0,0-1-1 0 0,-1 0 1 0 0,0 0 0 0 0,0 0-1 0 0,0 0 1 0 0,0-1 0 0 0,-1 1-1 0 0,-3 1 13 0 0,3-2 10 0 0,0 0-1 0 0,0 0 0 0 0,-1-1 0 0 0,1 0 0 0 0,-1 0 0 0 0,0 0 0 0 0,0 0 1 0 0,0-1-1 0 0,0 0 0 0 0,0 0 0 0 0,0 0 0 0 0,0-1 0 0 0,0 0 0 0 0,-2 0-9 0 0,3-1 8 0 0,0 0 0 0 0,-1 0-1 0 0,1 0 1 0 0,0-1-1 0 0,0 1 1 0 0,0-1-1 0 0,1-1 1 0 0,-1 1-1 0 0,0 0 1 0 0,1-1 0 0 0,0 0-1 0 0,-1 0 1 0 0,1 0-1 0 0,1 0 1 0 0,-1-1-1 0 0,0 0 1 0 0,1 1-1 0 0,0-1 1 0 0,0 0 0 0 0,0 0-1 0 0,0-1 1 0 0,1 1-1 0 0,0 0 1 0 0,-1-3-8 0 0,2 5 0 0 0,0-1 1 0 0,0 1-1 0 0,0-1 0 0 0,0 0 1 0 0,1 0-1 0 0,-1 1 1 0 0,1-1-1 0 0,0 0 0 0 0,0 0 1 0 0,0 0-1 0 0,0 0 0 0 0,1 1 1 0 0,-1-1-1 0 0,1 0 1 0 0,-1 0-1 0 0,1 1 0 0 0,0-1 1 0 0,1 0-1 0 0,-1 1 1 0 0,0-1-1 0 0,1 1 0 0 0,-1-1 1 0 0,1 1-1 0 0,0 0 1 0 0,0 0-1 0 0,0 0 0 0 0,0-1 0 0 0,10-7 0 0 0,-10 7 0 0 0,1 1 0 0 0,-1 0 0 0 0,1 0 0 0 0,-1 0 0 0 0,1 0 0 0 0,0 0 0 0 0,2-1 0 0 0,14-6 23 0 0,-4 1-7 0 0,1 1 1 0 0,9-3-17 0 0,-21 8 6 0 0,1 1 1 0 0,0 0 0 0 0,0 0-1 0 0,-1 0 1 0 0,1 0-1 0 0,0 1 1 0 0,0 0 0 0 0,0-1-1 0 0,0 2 1 0 0,0-1-1 0 0,1 1-6 0 0,-3-1-7 0 0,1 1-1 0 0,-1 0 0 0 0,0 0 0 0 0,0 0 0 0 0,0 1 1 0 0,0-1-1 0 0,0 1 0 0 0,0-1 0 0 0,0 1 0 0 0,-1 0 1 0 0,1 0-1 0 0,-1 0 0 0 0,1 0 0 0 0,-1 0 0 0 0,0 1 1 0 0,0-1-1 0 0,0 1 0 0 0,0-1 0 0 0,-1 1 0 0 0,1 0 1 0 0,-1 0-1 0 0,1 0 0 0 0,-1 1 8 0 0,2 2-8 0 0,-1 1 1 0 0,-1 0-1 0 0,1 0 0 0 0,-1-1 1 0 0,-1 1-1 0 0,1 0 0 0 0,-1 0 1 0 0,0 0-1 0 0,-1 0 0 0 0,0 0 8 0 0,0 0-13 0 0,0 1 0 0 0,0-1 0 0 0,-1 1 0 0 0,0-1 0 0 0,-1 0 0 0 0,0 0 0 0 0,0 0 0 0 0,0 0 0 0 0,-2 1 13 0 0,2-4-6 0 0,-1 1-1 0 0,0 0 0 0 0,0-1 1 0 0,0 0-1 0 0,0 0 1 0 0,-1 0-1 0 0,0 0 0 0 0,0-1 1 0 0,0 1-1 0 0,0-1 1 0 0,-1 0-1 0 0,1-1 1 0 0,-2 1 6 0 0,2-1 9 0 0,1-1 0 0 0,0 0 0 0 0,0 0 0 0 0,0 0 0 0 0,-1 0 0 0 0,1 0 0 0 0,-1-1 0 0 0,1 0 0 0 0,0 0 0 0 0,-1 0 0 0 0,1-1 0 0 0,-1 1 0 0 0,1-1 0 0 0,0 0 0 0 0,0 0 0 0 0,-1 0 0 0 0,1 0 0 0 0,-3-2-9 0 0,-2-1 37 0 0,0-1-1 0 0,1 0 1 0 0,-1 0-1 0 0,1 0 1 0 0,1-1-1 0 0,-1 0 1 0 0,1 0-1 0 0,-1-2-36 0 0,3 3 5 0 0,1-1 1 0 0,0 1-1 0 0,1-1 1 0 0,-1 1-1 0 0,1-1 1 0 0,0 0-1 0 0,0 0 1 0 0,1 0-1 0 0,0 0 1 0 0,0-1-1 0 0,0-5-5 0 0,0 4-9 0 0,1 0 0 0 0,1 0 0 0 0,0-1 0 0 0,0 1 0 0 0,1 0 0 0 0,0-3 9 0 0,0 7-7 0 0,0-1-1 0 0,0 0 1 0 0,1 1-1 0 0,-1-1 1 0 0,1 1 0 0 0,0 0-1 0 0,1 0 1 0 0,-1-1-1 0 0,1 1 1 0 0,0 1-1 0 0,3-4 8 0 0,0 0-14 0 0,2 1 0 0 0,-1 0-1 0 0,1 0 1 0 0,0 1-1 0 0,0 0 1 0 0,1 0-1 0 0,-1 0 1 0 0,1 1 0 0 0,0 1-1 0 0,1-1 1 0 0,-1 1-1 0 0,5 0 15 0 0,-5 0-2 0 0,0 2-1 0 0,0-1 0 0 0,0 1 1 0 0,1 0-1 0 0,-1 1 0 0 0,0 0 1 0 0,1 0-1 0 0,-1 1 0 0 0,0 0 0 0 0,0 1 1 0 0,0 0-1 0 0,0 0 0 0 0,4 2 3 0 0,-8-2-20 0 0,0 0 0 0 0,0 0 0 0 0,-1 1-1 0 0,0-1 1 0 0,1 1 0 0 0,-1 0 0 0 0,0 0 0 0 0,0 1-1 0 0,-1-1 1 0 0,1 1 0 0 0,1 2 20 0 0,0 0-12 0 0,-1 0 1 0 0,0 0 0 0 0,-1 1-1 0 0,1-1 1 0 0,-1 1-1 0 0,-1-1 1 0 0,2 6 11 0 0,-1-1-8 0 0,-1 1 0 0 0,0 0 0 0 0,0 0 0 0 0,-2 0 1 0 0,1 0-1 0 0,-2 0 0 0 0,0 0 0 0 0,0 0 0 0 0,-2 5 8 0 0,0-6-26 0 0,0 1 0 0 0,-1-1 0 0 0,-1 0 0 0 0,0 0 1 0 0,-2 3 25 0 0,4-8 0 0 0,-1 0 0 0 0,0 0 0 0 0,0-1 0 0 0,-1 1 0 0 0,0-1 1 0 0,0 0-1 0 0,0 0 0 0 0,0 0 0 0 0,-6 3 0 0 0,7-6 14 0 0,0 0 0 0 0,0 0 0 0 0,-1 0 0 0 0,1-1-1 0 0,-1 1 1 0 0,1-1 0 0 0,-1 0 0 0 0,1 0 0 0 0,-1 0 0 0 0,-3 0-14 0 0,-5-1 53 0 0,1 1 0 0 0,-1-2 1 0 0,-3 0-54 0 0,8 0 16 0 0,1 0 1 0 0,0 0 0 0 0,0-1-1 0 0,0 0 1 0 0,0-1 0 0 0,0 1-1 0 0,0-1 1 0 0,1 0 0 0 0,-1-1-1 0 0,-1-1-16 0 0,0 0 15 0 0,0 0 0 0 0,1-1-1 0 0,0 0 1 0 0,0 0 0 0 0,0-1-1 0 0,1 0 1 0 0,-4-5-15 0 0,3 3 11 0 0,1-1-1 0 0,0 0 1 0 0,1 0 0 0 0,0 0-1 0 0,0-1 1 0 0,1 0 0 0 0,1 0-1 0 0,0 0 1 0 0,0 0 0 0 0,2 0-1 0 0,-1-7-10 0 0,2 10 0 0 0,-1 3 0 0 0,1 0 0 0 0,0 0 0 0 0,1 0 0 0 0,-1 1 0 0 0,1-1 0 0 0,0 0 0 0 0,0 0 0 0 0,1 0 0 0 0,0 0 0 0 0,0-1 0 0 0,4-4 0 0 0,0 0 0 0 0,1 1 0 0 0,0-1 0 0 0,0 2 0 0 0,1-1 0 0 0,8-6 0 0 0,-6 6 6 0 0,0 1-1 0 0,1 1 0 0 0,0-1 1 0 0,0 2-1 0 0,1-1 0 0 0,0 1 1 0 0,0 1-1 0 0,0 0 0 0 0,1 1 1 0 0,0 0-1 0 0,0 1 0 0 0,10-2-5 0 0,-18 5-7 0 0,0-1 0 0 0,1 1 0 0 0,-1 0-1 0 0,0 0 1 0 0,0 1 0 0 0,1 0 0 0 0,-1 0-1 0 0,0 0 1 0 0,2 1 7 0 0,-3-1-6 0 0,-1 0 0 0 0,0 0 0 0 0,-1 0-1 0 0,1 1 1 0 0,0-1 0 0 0,0 1 0 0 0,-1-1 0 0 0,1 1 0 0 0,-1 0-1 0 0,1 0 1 0 0,-1 0 0 0 0,0 1 0 0 0,0-1 0 0 0,0 0 0 0 0,0 1-1 0 0,0 0 7 0 0,5 9-26 0 0,-1 1-1 0 0,0-1 1 0 0,-1 1-1 0 0,-1 0 1 0 0,0 1-1 0 0,0-1 1 0 0,-2 1-1 0 0,1 13 27 0 0,-1-10-18 0 0,-1 0 0 0 0,-1-1-1 0 0,-1 1 1 0 0,-1 0-1 0 0,0 0 1 0 0,-1 0-1 0 0,-1-1 1 0 0,-1 1 0 0 0,0-1-1 0 0,-2 0 1 0 0,-3 5 18 0 0,8-17 1 0 0,1-1 0 0 0,-2 0 0 0 0,1 0 0 0 0,0 0 0 0 0,-1 0 0 0 0,1 0 0 0 0,-1-1 0 0 0,0 1 0 0 0,0-1-1 0 0,0 1 1 0 0,-1-1 0 0 0,1 0 0 0 0,0 0 0 0 0,-1 0 0 0 0,1-1 0 0 0,-1 1 0 0 0,0-1 0 0 0,0 0 0 0 0,0 0 0 0 0,1 0 0 0 0,-1 0 0 0 0,0-1 0 0 0,0 1 0 0 0,0-1 0 0 0,0 0 0 0 0,0 0 0 0 0,-2-1-1 0 0,-5 0 27 0 0,-1 0 0 0 0,1-1 0 0 0,0-1 0 0 0,-1 0 0 0 0,1-1 0 0 0,1 1 0 0 0,-1-2 0 0 0,1 1 0 0 0,-1-2-27 0 0,-26-14 59 0 0,1-2-1 0 0,-24-18-58 0 0,55 36 0 0 0,-6-3 0 0 0,0-1 0 0 0,1 0 0 0 0,0-1 0 0 0,-5-7 0 0 0,13 14 0 0 0,0 0 0 0 0,0 0 0 0 0,1 0 0 0 0,-1 0 0 0 0,1-1 0 0 0,-1 1 0 0 0,1 0 0 0 0,0-1 0 0 0,0 1 0 0 0,0-1 0 0 0,1 1 0 0 0,-1-1 0 0 0,1 1 0 0 0,-1-1 0 0 0,1 0 0 0 0,0 1 0 0 0,0-1 0 0 0,0 1 0 0 0,0-1 0 0 0,1 0 0 0 0,-1 1 0 0 0,1-1 0 0 0,0 1 0 0 0,-1-1 0 0 0,2 0 0 0 0,3-7-28 0 0,2 0 0 0 0,-1 0 0 0 0,1 0 0 0 0,1 1 0 0 0,0 0 0 0 0,1 0 0 0 0,-1 1 0 0 0,4-3 28 0 0,5-2-46 0 0,0 1 0 0 0,1 1 0 0 0,0 0 0 0 0,9-4 46 0 0,-3 4 0 0 0,1 1 0 0 0,0 0 0 0 0,1 2 0 0 0,0 1 0 0 0,5-1 0 0 0,8 3-53 0 0,-36 5 48 0 0,0-1-1 0 0,0 1 1 0 0,0 0-1 0 0,0 0 1 0 0,0 1 0 0 0,-1-1-1 0 0,1 0 1 0 0,0 1-1 0 0,0 0 1 0 0,0-1 0 0 0,-1 1-1 0 0,1 0 1 0 0,0 0-1 0 0,-1 1 1 0 0,1-1 0 0 0,-1 0-1 0 0,1 1 1 0 0,-1 0-1 0 0,1 0 6 0 0,6 5-21 0 0,-2 0-1 0 0,1 1 0 0 0,-1 0 0 0 0,3 4 22 0 0,-8-9-13 0 0,7 9-1 0 0,-1 1-1 0 0,0 0 0 0 0,-1 1 1 0 0,-1-1-1 0 0,0 1 0 0 0,-1 0 1 0 0,-1 1-1 0 0,1 6 15 0 0,-2-8-5 0 0,-1 1-1 0 0,-1 0 1 0 0,0 0 0 0 0,0 0-1 0 0,-2 0 1 0 0,0 0 0 0 0,-1 0-1 0 0,0-1 1 0 0,-1 1 0 0 0,-1-1-1 0 0,0 1 1 0 0,-1-1 0 0 0,-1 0-1 0 0,-2 3 6 0 0,4-9 14 0 0,0 0-1 0 0,-1 0 0 0 0,0 0 0 0 0,-3 3-13 0 0,5-7 2 0 0,0-1 0 0 0,1 1 0 0 0,-1 0 1 0 0,-1-1-1 0 0,1 0 0 0 0,0 0 0 0 0,-1 0 1 0 0,1 0-1 0 0,-1 0 0 0 0,-3 1-2 0 0,4-3 8 0 0,0 1 0 0 0,0 0 0 0 0,0-1 0 0 0,0 0 0 0 0,-1 1-1 0 0,1-1 1 0 0,0 0 0 0 0,0-1 0 0 0,-1 1 0 0 0,1-1 0 0 0,0 1 0 0 0,-2-1-8 0 0,-8-3 42 0 0,1 0 0 0 0,-7-2-42 0 0,2-1 37 0 0,3 3-15 0 0,-17-6-11 0 0,0-2-1 0 0,0-1 0 0 0,-24-13-10 0 0,42 18 0 0 0,0 0 0 0 0,0-1 0 0 0,1 0 0 0 0,0-1 0 0 0,-3-2 0 0 0,8 5 2 0 0,1 0 0 0 0,-1 0 0 0 0,1-1 0 0 0,1 1-1 0 0,-1-1 1 0 0,-3-8-2 0 0,6 10 28 0 0,1 2-23 0 0,0 0-1 0 0,1 1 1 0 0,-1-1-1 0 0,1 0 1 0 0,-1 0-1 0 0,1 0 1 0 0,1 0-1 0 0,-1-4-4 0 0,0-9 52 0 0,1 11-52 0 0,-1 1 1 0 0,1-1-1 0 0,1 1 0 0 0,-1-1 0 0 0,1 1 0 0 0,1-3 0 0 0,1-2 0 0 0,0 1 0 0 0,1 0 0 0 0,1 0 0 0 0,0 0 0 0 0,0 1 0 0 0,0-1 0 0 0,1 1 0 0 0,1 1 0 0 0,-1-1 0 0 0,2 0 0 0 0,5-4 0 0 0,1-1 0 0 0,1 2 0 0 0,0 0 0 0 0,0 0 0 0 0,4 0 0 0 0,-7 4 0 0 0,-7 3 0 0 0,0 1 0 0 0,0 0 0 0 0,0 1 0 0 0,0-1 0 0 0,1 1 0 0 0,5-2 0 0 0,4 0 0 0 0,-10 2 0 0 0,0 1 0 0 0,-1 0 0 0 0,1 0 0 0 0,0 0 0 0 0,0 0 0 0 0,0 1 0 0 0,-1-1 0 0 0,6 1 0 0 0,-8 1 0 0 0,2-1-1 0 0,-1 0-1 0 0,1 0 1 0 0,-1 1 0 0 0,0-1 0 0 0,1 1 0 0 0,-1 0 0 0 0,0 0-1 0 0,1 0 1 0 0,-1 0 0 0 0,0 0 0 0 0,0 1 0 0 0,1 0 1 0 0,7 5-79 0 0,-7-5 71 0 0,-1 1 1 0 0,1-1 0 0 0,-1 0 0 0 0,0 1-1 0 0,0 0 1 0 0,0-1 0 0 0,0 1-1 0 0,1 2 8 0 0,5 7-32 0 0,0 1 0 0 0,0 1 0 0 0,-1-1 0 0 0,0 4 32 0 0,1 5-57 0 0,-2 0-1 0 0,0 0 1 0 0,-2 1-1 0 0,-1 0 0 0 0,0 0 1 0 0,-2 0-1 0 0,-1 0 1 0 0,-1 0-1 0 0,-1 1 0 0 0,-3 6 58 0 0,3-15 0 0 0,-1 1 0 0 0,0 1 0 0 0,-1-1 0 0 0,-3 8 0 0 0,6-21 1 0 0,-1 2 9 0 0,-1 0 1 0 0,1-1 0 0 0,-1 1-1 0 0,0 0 1 0 0,-1-1-1 0 0,1 1 1 0 0,-1-1 0 0 0,0 0-1 0 0,0 1 1 0 0,0-1 0 0 0,-1 0-11 0 0,2-3 10 0 0,0 1 0 0 0,0-1 0 0 0,0 1 0 0 0,-1-1 0 0 0,1 0-1 0 0,-1 0 1 0 0,1 0 0 0 0,-1 0 0 0 0,1 0 0 0 0,-1-1 0 0 0,1 1 0 0 0,-1-1 0 0 0,0 1 0 0 0,1-1 0 0 0,-1 0 0 0 0,0 0 0 0 0,0 0 0 0 0,1 0 0 0 0,-1 0 0 0 0,0-1 0 0 0,-1 1-10 0 0,-7-3 52 0 0,-1 1 1 0 0,0-2-1 0 0,1 1 0 0 0,-2-2-52 0 0,-44-17 67 0 0,0-2 0 0 0,-15-11-67 0 0,-10-11 10 0 0,79 43-9 0 0,0 1 1 0 0,0-1-1 0 0,0 1 0 0 0,0-1 0 0 0,0 0 0 0 0,1 0 0 0 0,-1 0 0 0 0,1 0 0 0 0,0 0 0 0 0,0-1 0 0 0,0 1 0 0 0,1-1 0 0 0,-1 1 0 0 0,1-1 0 0 0,0 1 0 0 0,0-1 0 0 0,-1-3-1 0 0,2 2 4 0 0,-1 0-1 0 0,1 0 1 0 0,0 0-1 0 0,0 0 1 0 0,1 0 0 0 0,-1 0-1 0 0,1 0 1 0 0,0 0-1 0 0,1 1 1 0 0,-1-1-1 0 0,1 0 1 0 0,0 0-1 0 0,1 0-3 0 0,2-3-1 0 0,2-5-1 0 0,0 0-1 0 0,1 1 0 0 0,1 0 0 0 0,5-5 3 0 0,-10 12-11 0 0,54-55-42 0 0,-46 49 54 0 0,1 0 0 0 0,0 2 0 0 0,0-1 0 0 0,4-1-1 0 0,-15 10 0 0 0,13-8 0 0 0,0 1 0 0 0,1 1 0 0 0,1-1 0 0 0,-13 7 0 0 0,1-1 0 0 0,0 0 0 0 0,0 1 0 0 0,0 0 0 0 0,0 0 0 0 0,0 0 0 0 0,0 1 0 0 0,1 0 0 0 0,-1 0 0 0 0,0 0 0 0 0,0 0 0 0 0,4 1 0 0 0,-4 0-21 0 0,0 0-1 0 0,0 1 0 0 0,-1-1 0 0 0,1 1 0 0 0,-1 0 1 0 0,1 0-1 0 0,-1 0 0 0 0,0 0 0 0 0,0 1 0 0 0,0-1 0 0 0,0 1 22 0 0,6 6-15 0 0,0 0-1 0 0,-1 1 0 0 0,6 7 16 0 0,3 3-27 0 0,-12-13 8 0 0,-1 0-1 0 0,0 1 1 0 0,0 0 0 0 0,-1-1 0 0 0,0 1-1 0 0,0 1 1 0 0,-1-1 0 0 0,2 7 19 0 0,0 4-207 0 0,-1 1 1 0 0,0 0-1 0 0,-1 5 207 0 0,-3-11-13 0 0,-1 1 0 0 0,0 0-1 0 0,0-1 1 0 0,-2 1 0 0 0,0-1-1 0 0,-4 11 14 0 0,5-18 1 0 0,-1 0-1 0 0,1 0 0 0 0,-1 0 1 0 0,0 0-1 0 0,-1-1 0 0 0,0 0 0 0 0,0 1 1 0 0,-1-1-1 0 0,1 0 0 0 0,-1-1 0 0 0,-1 1 1 0 0,1-1-1 0 0,0-1 31 0 0,1-1 0 0 0,-1 0 1 0 0,0 1-1 0 0,0-2 0 0 0,0 1 0 0 0,0 0 1 0 0,0-1-1 0 0,0 0 0 0 0,-1 0 1 0 0,1-1-1 0 0,-1 1 0 0 0,0-1 1 0 0,1 0-1 0 0,-1-1 0 0 0,0 1 0 0 0,-4-1-31 0 0,-3 0 107 0 0,0 0 0 0 0,0-1-1 0 0,-12-3-106 0 0,-13-3-5 0 0,20 5 46 0 0,1-2 1 0 0,-1 0-1 0 0,1 0 0 0 0,0-2-41 0 0,-1-1 8 0 0,-1 0 0 0 0,2-2 0 0 0,-18-9-8 0 0,30 14 9 0 0,0 0 1 0 0,-1 0-1 0 0,1 0 0 0 0,1 0 0 0 0,-1-1 1 0 0,1 1-1 0 0,0-1 0 0 0,0 0 0 0 0,0 0 1 0 0,1-1-1 0 0,0 1 0 0 0,0-1 0 0 0,-2-4-9 0 0,3 3 4 0 0,0 1-1 0 0,1-1 0 0 0,0 0 0 0 0,0 0 0 0 0,1 0 0 0 0,-1 0 0 0 0,2 0 0 0 0,-1 0 0 0 0,1 0 0 0 0,0 0 0 0 0,1 1 0 0 0,0-1 0 0 0,0 0 1 0 0,0 1-1 0 0,1-1 0 0 0,0 1-3 0 0,5-9-34 0 0,0 1 1 0 0,1-1-1 0 0,1 2 1 0 0,0 0-1 0 0,1 0 0 0 0,5-4 34 0 0,-7 8-16 0 0,2 0 0 0 0,-1 0 0 0 0,2 1 0 0 0,-1 0 0 0 0,1 0 16 0 0,62-31 118 0 0,-67 36-92 0 0,2-2-29 0 0,0 1 0 0 0,1 0-1 0 0,0 0 1 0 0,0 1 0 0 0,0 1-1 0 0,0 0 1 0 0,1 0 0 0 0,9-1 3 0 0,-15 3-19 0 0,0 0 0 0 0,0 0 0 0 0,0 1 0 0 0,0-1 0 0 0,0 1 0 0 0,0 0 1 0 0,0 0-1 0 0,0 1 0 0 0,-1-1 0 0 0,1 1 0 0 0,0 0 0 0 0,-1 0 0 0 0,0 1 0 0 0,1-1 0 0 0,-1 1 1 0 0,0-1-1 0 0,0 1 0 0 0,-1 1 0 0 0,1-1 0 0 0,-1 0 0 0 0,0 1 0 0 0,0-1 0 0 0,0 1 0 0 0,2 4 19 0 0,7 10-41 0 0,-7-11 9 0 0,0 0-1 0 0,-1 0 1 0 0,2 6 32 0 0,2 6 3 0 0,-2-6 1 0 0,-1-1 0 0 0,-1 1 0 0 0,0 0-1 0 0,1 7-3 0 0,-2 1-131 0 0,0-1-1 0 0,-2 1 0 0 0,-1-1 1 0 0,0 1-1 0 0,-2 3 132 0 0,0-11-6 0 0,0 0 1 0 0,-1-1 0 0 0,-1 1-1 0 0,0-1 1 0 0,-1 0 0 0 0,0 0-1 0 0,-1 0 1 0 0,-1-1 0 0 0,0 0-1 0 0,-3 3 6 0 0,9-12-1 0 0,-1 2 10 0 0,-1-1-1 0 0,0 1 0 0 0,1-1 1 0 0,-1 0-1 0 0,-1 1 1 0 0,1-1-1 0 0,0-1 1 0 0,-1 1-1 0 0,-3 2-8 0 0,0-1 32 0 0,4-2-20 0 0,1 0 0 0 0,-1-1 0 0 0,0 0 0 0 0,1 1 0 0 0,-1-1 0 0 0,0 0 0 0 0,0 0 0 0 0,-2 0-12 0 0,-2 1 115 0 0,0-1 1 0 0,0 0-1 0 0,0 0 0 0 0,-1 0 0 0 0,1-1 1 0 0,0 0-1 0 0,0-1 0 0 0,0 1 0 0 0,-7-3-115 0 0,-7-2 61 0 0,0-1 0 0 0,-12-6-61 0 0,20 7 6 0 0,-12-8-6 0 0,11 5 0 0 0,-11-5 0 0 0,-20-13 0 0 0,37 21 0 0 0,0-1 0 0 0,0 0 0 0 0,0-1 0 0 0,1 0 0 0 0,0 0 0 0 0,-5-7 0 0 0,8 9 0 0 0,1 0 0 0 0,0 0 0 0 0,0 0 0 0 0,0 0 0 0 0,1-1 0 0 0,0 1 0 0 0,0-1 0 0 0,-1-4 0 0 0,2 3-1 0 0,0 1 0 0 0,0 0 0 0 0,1 0 0 0 0,0 0 0 0 0,0 0 0 0 0,1 0 0 0 0,0 0 0 0 0,0-1 0 0 0,0 1 0 0 0,1 0 0 0 0,0 1 0 0 0,0-1 0 0 0,1 0 0 0 0,2-5 1 0 0,3-1-51 0 0,-1 1 0 0 0,2-1 0 0 0,0 1 0 0 0,1 1 0 0 0,1-1 51 0 0,0 0-21 0 0,1 1-1 0 0,0 0 1 0 0,1 1 0 0 0,0 0-1 0 0,0 1 1 0 0,6-2 21 0 0,13-7 99 0 0,22-7-99 0 0,-40 18 3 0 0,1 1 1 0 0,0 1 0 0 0,0 0 0 0 0,0 1-1 0 0,3 0-3 0 0,-15 3-12 0 0,0 0 0 0 0,0 0 0 0 0,0 0-1 0 0,0 0 1 0 0,0 0 0 0 0,-1 1-1 0 0,1-1 1 0 0,0 1 0 0 0,0 0-1 0 0,0 0 1 0 0,-1 0 0 0 0,1 0 0 0 0,-1 0-1 0 0,1 0 1 0 0,-1 1 0 0 0,1-1-1 0 0,-1 1 1 0 0,0-1 0 0 0,0 1 12 0 0,3 2-76 0 0,-1 0 0 0 0,0 1 0 0 0,0-1 1 0 0,0 0-1 0 0,-1 1 0 0 0,0 0 0 0 0,0 0 0 0 0,1 2 76 0 0,-1-1-76 0 0,10 21-526 0 0,1 5 602 0 0,-7-12-76 0 0,-1 1 1 0 0,-2 0-1 0 0,0 0 0 0 0,-1 1 1 0 0,-1-1-1 0 0,-1 1 1 0 0,-2 14 75 0 0,0-20-28 0 0,-2-1 1 0 0,-1 1-1 0 0,0-1 1 0 0,-1 0-1 0 0,0 0 1 0 0,-1-1 0 0 0,-4 6 27 0 0,8-17 4 0 0,0 1 0 0 0,0 0 0 0 0,0-1 0 0 0,0 1 0 0 0,-1-1 0 0 0,0 0 0 0 0,1 0 0 0 0,-1 0 0 0 0,-1 0 1 0 0,1 0-1 0 0,0-1 0 0 0,-1 1 0 0 0,1-1-4 0 0,-6 3 44 0 0,7-4-6 0 0,0 0 0 0 0,0 0 0 0 0,0 0 1 0 0,-1 0-1 0 0,1 0 0 0 0,0 0 1 0 0,0-1-1 0 0,0 1 0 0 0,-1-1 1 0 0,-1 1-39 0 0,-51 5 235 0 0,38-3-96 0 0,1-1 0 0 0,-1-1 0 0 0,0 0 0 0 0,-14-2-139 0 0,16 0 89 0 0,9 1-81 0 0,0 0 1 0 0,1-1-1 0 0,-1 0 0 0 0,1 0 1 0 0,-1 0-1 0 0,0-1-8 0 0,-15-3 56 0 0,17 4-48 0 0,0 0 0 0 0,1 1-1 0 0,-1-2 1 0 0,1 1 0 0 0,-1 0-1 0 0,1 0 1 0 0,0-1-1 0 0,-3-1-7 0 0,-28-16-770 0 0,30 16 140 0 0,-1 0 0 0 0,1-1-1 0 0,0 0 1 0 0,0 0 0 0 0,0 0 630 0 0,0 0-838 0 0</inkml:trace>
  <inkml:trace contextRef="#ctx0" brushRef="#br0" timeOffset="1">3424 3411 2304 0 0,'0'0'284'0'0,"0"15"4546"0"0,1-4-3666 0 0,1 1 0 0 0,2 7-1164 0 0,-3-16 83 0 0,1 0 0 0 0,0 0 0 0 0,0 0-1 0 0,0 0 1 0 0,0 0 0 0 0,1 0 0 0 0,-1-1-1 0 0,1 1 1 0 0,0 0 0 0 0,0-1 0 0 0,0 0-1 0 0,2 2-82 0 0,12 9 277 0 0,-13-11-234 0 0,-1 1 1 0 0,1-1 0 0 0,0 0-1 0 0,0 1 1 0 0,1-2 0 0 0,-1 1-1 0 0,1 0 1 0 0,-1 0-1 0 0,3 0-43 0 0,20 8 152 0 0,-24-9-179 0 0,-2 0-34 0 0,0-1 0 0 0,0 1-1 0 0,0-1 1 0 0,0 1 0 0 0,1-1 0 0 0,-1 1-1 0 0,0-1 1 0 0,0 0 0 0 0,1 0 0 0 0,-1 1 0 0 0,0-1-1 0 0,2 0 62 0 0,4 0-406 0 0</inkml:trace>
  <inkml:trace contextRef="#ctx0" brushRef="#br0" timeOffset="2">3722 3255 5152 0 0,'1'0'27'0'0,"0"0"0"0"0,-1 0 0 0 0,1 0 0 0 0,0-1 0 0 0,0 1 0 0 0,0 0 0 0 0,-1-1 0 0 0,1 1 1 0 0,0 0-1 0 0,0-1 0 0 0,-1 1 0 0 0,1-1 0 0 0,0 1 0 0 0,0-2-27 0 0,7-3 157 0 0,-8 5-107 0 0,1-1 1 0 0,-1 1 0 0 0,1-1-1 0 0,-1 1 1 0 0,1-1 0 0 0,-1 1-1 0 0,1 0 1 0 0,-1-1 0 0 0,1 1-1 0 0,-1-1 1 0 0,0 0 0 0 0,1 1-1 0 0,-1-1 1 0 0,0 1 0 0 0,0-1-1 0 0,0 0 1 0 0,1 1 0 0 0,-1-1-1 0 0,0 0-50 0 0,0 1 119 0 0,0 0 102 0 0,0 0 21 0 0,0 0-2 0 0,0 0-7 0 0,0 0-28 0 0,0 0-11 0 0,-7 13 479 0 0,5-11-561 0 0,-1 0-1 0 0,1 0 1 0 0,-1-1-1 0 0,1 1 1 0 0,-1 0 0 0 0,1-1-1 0 0,-3 1-111 0 0,-5 4 194 0 0,9-6-206 0 0,-1 1 0 0 0,1-1 0 0 0,-1 1 0 0 0,1-1 0 0 0,0 0 0 0 0,-1 0 0 0 0,1 1 0 0 0,-1-1 0 0 0,1 0 0 0 0,-1 0 0 0 0,1-1 0 0 0,-2 1 12 0 0,-1 0 14 0 0,3 0 22 0 0,1 0-1 0 0,0-1 0 0 0,-1 1 0 0 0,1 0 0 0 0,0 0 1 0 0,-1 0-1 0 0,1-1 0 0 0,0 1 0 0 0,-1 0 0 0 0,1 0 1 0 0,0-1-1 0 0,0 1 0 0 0,-1 0 0 0 0,1-1 0 0 0,0 1 0 0 0,0 0 1 0 0,0-1-1 0 0,-1 1 0 0 0,1 0 0 0 0,0-1 0 0 0,0 1 1 0 0,0 0-1 0 0,0-1 0 0 0,0 1 0 0 0,0 0 0 0 0,0-1 1 0 0,0 1-1 0 0,0 0 0 0 0,0-1 0 0 0,0 1 0 0 0,0-1 1 0 0,0 1-1 0 0,0 0 0 0 0,0-1-35 0 0,0 0 147 0 0,0 0 1 0 0,0 0-1 0 0,1-1 1 0 0,-1 1-1 0 0,0 0 1 0 0,1 0-1 0 0,-1 0 1 0 0,0-1-1 0 0,1 0-147 0 0,0 2 16 0 0,0-1-13 0 0,0 0-1 0 0,-1 0 0 0 0,1 0 1 0 0,0 0-1 0 0,0 1 0 0 0,1-1 1 0 0,-1 0-1 0 0,0 1 0 0 0,0-1 1 0 0,0 1-1 0 0,0-1 0 0 0,1 1 1 0 0,-1-1-1 0 0,0 1 0 0 0,0 0 1 0 0,2-1-3 0 0,2 1 16 0 0,-4 0-10 0 0,0 0 0 0 0,0 1 0 0 0,0-1 0 0 0,0 0 0 0 0,0 1 1 0 0,0-1-1 0 0,-1 0 0 0 0,1 1 0 0 0,0-1 0 0 0,0 1 0 0 0,0 0 1 0 0,-1-1-1 0 0,1 1 0 0 0,0-1 0 0 0,0 1 0 0 0,-1 0 0 0 0,1 0 1 0 0,-1-1-1 0 0,1 1 0 0 0,-1 0 0 0 0,1 0 0 0 0,-1 0 0 0 0,0 0 1 0 0,1 0-7 0 0,0 1 17 0 0,0 0 1 0 0,0 1 0 0 0,0-1-1 0 0,-1 1 1 0 0,1-1 0 0 0,-1 1 0 0 0,1 0-18 0 0,-1 2 63 0 0,0-2-284 0 0,1 0 0 0 0,-1 0 0 0 0,0 0 0 0 0,-1 0 0 0 0,0 2 221 0 0,-1-1-4110 0 0</inkml:trace>
  <inkml:trace contextRef="#ctx1" brushRef="#br1">86 3919 0 0,'-1'0'0'0,"3848"0"0"0,-3361 0 0 0,244 0 0 0,81 0 0 0,-285 0 0 0,-521 0 0 0,0 0 0 0,-1 0 0 0,0 0 0 0,2 0 0 0</inkml:trace>
  <inkml:trace contextRef="#ctx1" brushRef="#br1" timeOffset="1">84 2926 0 0,'0'-14'0'0,"0"11"0"0,0 6 0 0,0 352 0 0,0 203 0 0,0-524 0 0,0-13 0 0,0 4 0 0,0-20 0 0,0-2 0 0,0-5 0 0,0-4 0 0</inkml:trace>
  <inkml:trace contextRef="#ctx0" brushRef="#br2" timeOffset="5">6429 3826 7976 0 0,'-3'-1'720'0'0,"0"0"-518"0"0,2 1 192 0 0,1 0 107 0 0,0 0 19 0 0,0 0-15 0 0,0 0-87 0 0,0 0-40 0 0,0 0-8 0 0,0 0-26 0 0,0 0-100 0 0,0 0-42 0 0,2 0-8 0 0,27 9 124 0 0,-5-1-225 0 0,-1 0 1 0 0,16 8-94 0 0,-30-12 292 0 0,-6-3-326 0 0,-1 0-1 0 0,0 0 1 0 0,1 0 0 0 0,-1 1-1 0 0,0-1 1 0 0,1 1-1 0 0,-1-1 1 0 0,0 1-1 0 0,0 0 1 0 0,0 0-1 0 0,0 0 1 0 0,0 1 34 0 0,0 0 24 0 0,-2-3 106 0 0,0 0-108 0 0,0 1 1 0 0,0-1-1 0 0,1 0 0 0 0,-1 0 0 0 0,0 0 0 0 0,0 0 0 0 0,0 0 1 0 0,0 1-1 0 0,0-1 0 0 0,0 0 0 0 0,1 0 0 0 0,-1 0 0 0 0,0 1 1 0 0,0-1-1 0 0,0 0 0 0 0,0 0 0 0 0,0 0 0 0 0,0 1 0 0 0,0-1 1 0 0,0 0-1 0 0,0 0 0 0 0,0 1 0 0 0,0-1 0 0 0,0 0 0 0 0,0 0 1 0 0,0 0-1 0 0,0 1 0 0 0,0-1 0 0 0,0 0 0 0 0,0 0 1 0 0,0 0-1 0 0,-1 1 0 0 0,1-1 0 0 0,0 0 0 0 0,0 0 0 0 0,0 0 1 0 0,0 1-1 0 0,0-1 0 0 0,0 0 0 0 0,-1 0 0 0 0,1 0 0 0 0,0 0 1 0 0,0 0-1 0 0,0 1 0 0 0,0-1 0 0 0,-1 0 0 0 0,1 0 0 0 0,0 0 1 0 0,0 0-1 0 0,0 0 0 0 0,-1 0-22 0 0,-1 1 137 0 0,-1 0-1 0 0,0-1 1 0 0,1 1-1 0 0,-1 1 1 0 0,0-1 0 0 0,0 1-137 0 0,0-1 304 0 0,-3 3-90 0 0,-1-1 0 0 0,1 1 0 0 0,0 1 0 0 0,0-1 0 0 0,0 2-214 0 0,-35 29 0 0 0,40-34-3 0 0,-4 5 55 0 0,-1-1-1 0 0,0 0 0 0 0,1-1 0 0 0,-2 1-51 0 0,7-4 53 0 0,-1-1 0 0 0,1 0 1 0 0,0 0-1 0 0,-1 1 0 0 0,1-1 1 0 0,0 0-1 0 0,-1 0 0 0 0,1 0 1 0 0,0 1-1 0 0,-1-1 0 0 0,1 0 1 0 0,0 0-1 0 0,-1 0 0 0 0,1 0 1 0 0,0 0-1 0 0,-1 0 0 0 0,1 0 1 0 0,0 0-1 0 0,-1 0 0 0 0,1 0 1 0 0,-1 0-1 0 0,1 0 0 0 0,0 0 1 0 0,-1 0-1 0 0,1 0 0 0 0,0 0 1 0 0,-1 0-1 0 0,1 0 0 0 0,-1 0-53 0 0,1-1 108 0 0,-1 0 0 0 0,1-1-1 0 0,-1 1 1 0 0,1 0-1 0 0,0 0 1 0 0,-1 0 0 0 0,1 0-1 0 0,0 0 1 0 0,0 0-1 0 0,-1-1-107 0 0,-5-46 718 0 0,5 30-521 0 0,-2 0 0 0 0,0-2-197 0 0,1 10 102 0 0,1 0 0 0 0,0 0 0 0 0,1-8-102 0 0,0 18 190 0 0,0 0-184 0 0,0 0-785 0 0,0 0-344 0 0,0 0-69 0 0</inkml:trace>
  <inkml:trace contextRef="#ctx0" brushRef="#br2" timeOffset="6">57 2921 3224 0 0,'0'0'143'0'0,"0"0"210"0"0,0 0 780 0 0,0 0 342 0 0,0 0 70 0 0,0 0-126 0 0,0 0-587 0 0,0 0-258 0 0,0 0-50 0 0,4 9 628 0 0,-4-6-1089 0 0,1-1-1 0 0,-1 0 0 0 0,0 1 0 0 0,0-1 1 0 0,0 1-1 0 0,0-1 0 0 0,-1 0 0 0 0,1 1 1 0 0,0-1-1 0 0,-1 1 0 0 0,0-1 0 0 0,0 0 1 0 0,1 1-63 0 0,-4 5 505 0 0,0 0 0 0 0,-5 8-505 0 0,-1 1-6 0 0,-6 10 418 0 0,16-27-389 0 0,0 0 1 0 0,0 0 0 0 0,0 0-1 0 0,0 0 1 0 0,0 0 0 0 0,0-1-1 0 0,0 1 1 0 0,0 0 0 0 0,0 0-1 0 0,0 0 1 0 0,0 0 0 0 0,0 0-1 0 0,-1 0 1 0 0,1 0 0 0 0,0 0-1 0 0,0 0 1 0 0,0 0 0 0 0,0 0 0 0 0,0 0-1 0 0,0 0 1 0 0,0 0 0 0 0,0 0-1 0 0,0 0 1 0 0,0 0 0 0 0,0 0-1 0 0,0 0 1 0 0,0 0 0 0 0,0 0-1 0 0,0 0 1 0 0,0 0 0 0 0,0 0-1 0 0,0 0 1 0 0,0 0 0 0 0,0 0-1 0 0,0 0 1 0 0,0 0 0 0 0,0 0 0 0 0,0 0-1 0 0,-1 0 1 0 0,1 0 0 0 0,0 0-1 0 0,0 0 1 0 0,0 0 0 0 0,0 0-1 0 0,0 0 1 0 0,0 0 0 0 0,0 0-1 0 0,0 0 1 0 0,0 0 0 0 0,0 0-1 0 0,0 0 1 0 0,0 0 0 0 0,0 0-1 0 0,0 0 1 0 0,0 1 0 0 0,0-1 0 0 0,0 0-24 0 0,0-8 461 0 0,2-8-146 0 0,-1 10-225 0 0,1 0 1 0 0,0 0-1 0 0,0 0 0 0 0,1-2-90 0 0,6-17 88 0 0,6-20 37 0 0,-9 27-162 0 0,-3 14 36 0 0,-3 3 45 0 0,1 1-1 0 0,-1-1 1 0 0,1 1 0 0 0,-1-1 0 0 0,0 1-1 0 0,1-1 1 0 0,-1 0 0 0 0,0 1 0 0 0,1-1-1 0 0,-1 1 1 0 0,0-1 0 0 0,0 0 0 0 0,0 1-1 0 0,0-1 1 0 0,1 0-44 0 0,0 1-48 0 0,3 2 44 0 0,-3-2 47 0 0,2 5-42 0 0,1 1 1 0 0,-1-1 0 0 0,-1 1-1 0 0,1-1 1 0 0,-1 1-1 0 0,0 0 1 0 0,0 0-2 0 0,0 1 0 0 0,0-1 0 0 0,1 1-1 0 0,2 4 1 0 0,3 4 0 0 0,-5-9 0 0 0,-1-2 0 0 0,1 1 0 0 0,0 0 0 0 0,0 0 0 0 0,1 0 0 0 0,-2-2 2 0 0,0-1 0 0 0,0 1-1 0 0,0 0 1 0 0,0 0 0 0 0,0 0-1 0 0,-1 0 1 0 0,1 1-1 0 0,-1-1 1 0 0,0 1-2 0 0,1-1 32 0 0,-1-2-7 0 0,4 9 219 0 0,-5-10-125 0 0,-1 1 0 0 0,0-1 0 0 0,0 0-1 0 0,0 1 1 0 0,1-1 0 0 0,-1 0 0 0 0,0 0 0 0 0,0 0-1 0 0,0 0 1 0 0,0 0 0 0 0,1 1 0 0 0,-1-1-1 0 0,0-1 1 0 0,0 1 0 0 0,0 0-119 0 0,-20-1 233 0 0,13 0-218 0 0,0 0 0 0 0,0 1 0 0 0,0 0 0 0 0,0 0 0 0 0,-1 1 0 0 0,1 0 0 0 0,1 0 0 0 0,-1 1-1 0 0,0 0 1 0 0,-7 3-15 0 0,11-4 14 0 0,-12 8-2580 0 0,12-7 1670 0 0</inkml:trace>
  <inkml:trace contextRef="#ctx1" brushRef="#br3" timeOffset="4">1078 3779 0 0,'0'-20'0'0,"0"353"0"0,0-305 0 0,0-12 0 0,0-12 0 0</inkml:trace>
  <inkml:trace contextRef="#ctx1" brushRef="#br3" timeOffset="5">2913 3765 0 0,'0'138'0'0,"0"82"0"0,0-216 0 0,0 0 0 0,0-1 0 0</inkml:trace>
  <inkml:trace contextRef="#ctx1" brushRef="#br3" timeOffset="6">3655 3815 0 0,'0'-3'0'0,"0"5"0"0,0 12 0 0,0 19 0 0,0 270 0 0,0-299 0 0,0-1 0 0,0 1 0 0</inkml:trace>
  <inkml:trace contextRef="#ctx1" brushRef="#br3" timeOffset="7">4828 3736 0 0,'0'124'0'0,"0"86"0"0,0-207 0 0,0 1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16:31.798"/>
    </inkml:context>
    <inkml:brush xml:id="br0">
      <inkml:brushProperty name="width" value="0.1" units="cm"/>
      <inkml:brushProperty name="height" value="0.1" units="cm"/>
      <inkml:brushProperty name="color" value="#849398"/>
      <inkml:brushProperty name="ignorePressure" value="1"/>
    </inkml:brush>
  </inkml:definitions>
  <inkml:trace contextRef="#ctx0" brushRef="#br0">2223 114 0 0,'0'-36'0'0,"0"-42"0"0,0 1874 0 0,0 908 0 0,0-2466 0 0,0-215 0 0,0 14 0 0,0-26 0 0,0-1 0 0,0 37 0 0,0-38 0 0,0 72 0 0,0-41 0 0,0-5 0 0,0-5 0 0,0-21 0 0,0 22 0 0,0-35 0 0</inkml:trace>
  <inkml:trace contextRef="#ctx0" brushRef="#br0" timeOffset="1">2295 5127 0 0,'-35'0'0'0,"33"0"0"0,13 0 0 0,5858 0 0 0,-5768 0 0 0,-56 0 0 0,-15 0 0 0,5 0 0 0,-9 0 0 0,5 0 0 0,-5 0 0 0,6 0 0 0,18 0 0 0,-40 0 0 0,21 0 0 0,-12 0 0 0,23 0 0 0,11 0 0 0,-50 0 0 0,-5 0 0 0,-8 0 0 0,-2 0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49.587"/>
    </inkml:context>
    <inkml:brush xml:id="br0">
      <inkml:brushProperty name="width" value="0.1" units="cm"/>
      <inkml:brushProperty name="height" value="0.1" units="cm"/>
      <inkml:brushProperty name="color" value="#333333"/>
    </inkml:brush>
  </inkml:definitions>
  <inkml:trace contextRef="#ctx0" brushRef="#br0">47 57 4400 0 0,'-3'-1'327'0'0,"0"1"0"0"0,0-1 0 0 0,0 0 0 0 0,1 0 0 0 0,-1 0 0 0 0,0 0 0 0 0,-2-1-327 0 0,5 2 99 0 0,-1-1-1 0 0,0 0 0 0 0,0 1 0 0 0,0-1 0 0 0,1 1 0 0 0,-1-1 1 0 0,0 0-1 0 0,1 0 0 0 0,-1 1 0 0 0,1-1 0 0 0,-1 0 0 0 0,0 0 0 0 0,1 0 1 0 0,0 0-1 0 0,-1 1 0 0 0,1-1 0 0 0,0 0 0 0 0,-1 0 0 0 0,1 0 0 0 0,0 0 1 0 0,0 0-1 0 0,0 0 0 0 0,0 0 0 0 0,0 0-98 0 0,0 0 28 0 0,1 0 0 0 0,-1 0 0 0 0,1 0 1 0 0,-1 0-1 0 0,1 1 0 0 0,-1-1 0 0 0,1 0 0 0 0,0 0 0 0 0,-1 1 0 0 0,1-1 0 0 0,0 1 0 0 0,0-1 1 0 0,0 0-1 0 0,-1 1 0 0 0,1-1 0 0 0,0 1 0 0 0,0 0 0 0 0,0-1 0 0 0,0 1 0 0 0,0 0 1 0 0,0-1-29 0 0,3 0 132 0 0,-3 0 20 0 0,20-7 1178 0 0,-1 16-874 0 0,-14-3-432 0 0,-4-4-18 0 0,0 1 0 0 0,-1-1 0 0 0,0 0 0 0 0,1 1 0 0 0,-1-1 0 0 0,0 1 0 0 0,0 0 0 0 0,0-1 0 0 0,1 2-6 0 0,4 4 0 0 0,-5-6 0 0 0,-1-1 0 0 0,1 1 0 0 0,-1-1 0 0 0,1 1 0 0 0,-1-1 0 0 0,0 1 0 0 0,1-1 0 0 0,-1 1 0 0 0,1 0 0 0 0,-1-1 0 0 0,0 1 0 0 0,0 0 0 0 0,1-1 0 0 0,-1 1 0 0 0,0 0 0 0 0,0-1 0 0 0,0 1 0 0 0,0 0 0 0 0,0-1 0 0 0,0 1 0 0 0,0 0 0 0 0,1 11 10 0 0,-1-11-7 0 0,1 1 0 0 0,-1-1 0 0 0,0 0 1 0 0,0 1-1 0 0,0-1 0 0 0,0 0 1 0 0,0 1-1 0 0,-1-1 0 0 0,1 0 1 0 0,0 1-1 0 0,-1-1 0 0 0,1 0 0 0 0,0 0 1 0 0,-1 1-1 0 0,0-1 0 0 0,1 0 1 0 0,-1 0-1 0 0,0 0 0 0 0,1 0 1 0 0,-2 1-4 0 0,0 1 60 0 0,0-1 1 0 0,0 1 0 0 0,0 0 0 0 0,0-1 0 0 0,-1 0-1 0 0,0 1 1 0 0,1-1 0 0 0,-1 0 0 0 0,0 0 0 0 0,0 0-1 0 0,0-1 1 0 0,0 1 0 0 0,0-1 0 0 0,0 0 0 0 0,-4 1-61 0 0,6-1 55 0 0,-1-1 1 0 0,1 0 0 0 0,-1 0 0 0 0,1 0-1 0 0,0 0 1 0 0,-1 0 0 0 0,1 0-1 0 0,-1 0 1 0 0,1-1 0 0 0,-1 1 0 0 0,1 0-1 0 0,0-1 1 0 0,-1 1 0 0 0,1-1 0 0 0,0 1-1 0 0,-1-1 1 0 0,1 0 0 0 0,0 0-1 0 0,0 1 1 0 0,0-1 0 0 0,-1-1-56 0 0,-1-1 130 0 0,0 0 1 0 0,0 0-1 0 0,0-1 1 0 0,1 1-1 0 0,-1-1 1 0 0,0-2-131 0 0,2 5 9 0 0,1 0 0 0 0,0 0 0 0 0,-1 0 1 0 0,1-1-1 0 0,0 1 0 0 0,0 0 0 0 0,-1-1 0 0 0,1 1 0 0 0,0 0 0 0 0,0 0 1 0 0,1-1-1 0 0,-1 1 0 0 0,0 0 0 0 0,0-1 0 0 0,1 1 0 0 0,-1 0 1 0 0,0 0-1 0 0,1-1 0 0 0,-1 1 0 0 0,1 0 0 0 0,0 0 0 0 0,0-1-9 0 0,1-1 8 0 0,-1 1-1 0 0,1-1 0 0 0,0 0 0 0 0,1 1 0 0 0,-1-1 0 0 0,0 1 0 0 0,1 0 1 0 0,-1 0-8 0 0,40-33 0 0 0,-40 34-5 0 0,0 1 1 0 0,-1-1 0 0 0,1 0 0 0 0,0 0 0 0 0,-1 1 0 0 0,1-1-1 0 0,0 1 1 0 0,-1-1 0 0 0,1 1 0 0 0,0 0 0 0 0,0 0-1 0 0,0 0 1 0 0,-1 0 0 0 0,1 0 0 0 0,0 0 0 0 0,0 0 0 0 0,0 1-1 0 0,1 0 5 0 0,-2-1-2 0 0,0 0 0 0 0,0 1 0 0 0,0-1 0 0 0,0 1 0 0 0,0-1 0 0 0,0 1 0 0 0,0 0 0 0 0,0-1 0 0 0,0 1-1 0 0,-1 0 1 0 0,1-1 0 0 0,0 1 0 0 0,0 0 0 0 0,-1 0 0 0 0,1 0 0 0 0,0 0 0 0 0,-1 0 0 0 0,1 0 0 0 0,-1 0-1 0 0,1 0 1 0 0,-1 0 0 0 0,0 0 0 0 0,1 0 0 0 0,-1 0 0 0 0,0 0 0 0 0,0 0 0 0 0,0 1 0 0 0,1-1 0 0 0,-1 0 2 0 0,1 11 0 0 0,0-12 0 0 0,-1 1 0 0 0,0 0 0 0 0,0 0 0 0 0,1-1 0 0 0,-1 1 0 0 0,0 0 0 0 0,0 0 0 0 0,0-1 0 0 0,0 1 0 0 0,0 0 0 0 0,0 0 0 0 0,0-1 0 0 0,0 1 0 0 0,-1 0 0 0 0,1 0 0 0 0,0-1 0 0 0,0 1 0 0 0,-1 0 0 0 0,1-1 0 0 0,0 1 0 0 0,-1 0 0 0 0,1 0 0 0 0,-7 9 7 0 0,-1 0-24 0 0,-15 0 152 0 0,22-9-127 0 0,0 0-1 0 0,0-1 1 0 0,-1 1 0 0 0,1-1 0 0 0,0 0-1 0 0,-1 1 1 0 0,1-1 0 0 0,-1 0 0 0 0,1 0 0 0 0,-1 0-1 0 0,1 0 1 0 0,0 0 0 0 0,-1 0 0 0 0,1 0-1 0 0,-1-1 1 0 0,1 1 0 0 0,0 0 0 0 0,-1-1-1 0 0,1 1 1 0 0,0-1 0 0 0,0 0 0 0 0,-1 1-1 0 0,1-1 1 0 0,0 0 0 0 0,0 0 0 0 0,0 0 0 0 0,0 1-1 0 0,0-1 1 0 0,0 0 0 0 0,0-1 0 0 0,0 1-1 0 0,0 0 1 0 0,0 0 0 0 0,0 0-8 0 0,-6-7 47 0 0,7 8-46 0 0,-1 0 1 0 0,1 0 0 0 0,-1-1-1 0 0,1 1 1 0 0,-1 0-1 0 0,1-1 1 0 0,0 1 0 0 0,-1 0-1 0 0,1-1 1 0 0,0 1-1 0 0,-1 0 1 0 0,1-1 0 0 0,0 1-1 0 0,-1-1 1 0 0,1 1-1 0 0,0-1 1 0 0,0 1 0 0 0,-1-1-1 0 0,1 1 1 0 0,0-1-1 0 0,0 1 1 0 0,0-1 0 0 0,0 1-1 0 0,0-1-1 0 0,0 0 2 0 0,0 0 0 0 0,0 1 0 0 0,0-1 0 0 0,0 0-1 0 0,-1 1 1 0 0,1-1 0 0 0,0 0 0 0 0,0 1 0 0 0,0-1 0 0 0,-1 0 0 0 0,1 1-1 0 0,0-1 1 0 0,0 1 0 0 0,-1-1 0 0 0,0 0-2 0 0,1 0 1 0 0,-1 0 0 0 0,1 0 1 0 0,-1 0-1 0 0,1 0 0 0 0,0 0 0 0 0,-1 0 0 0 0,1 0 1 0 0,0 0-1 0 0,0 0 0 0 0,0 0 0 0 0,-1 0 1 0 0,1 0-1 0 0,0 0 0 0 0,0 0 0 0 0,1 0 0 0 0,-1-1 1 0 0,0 1-1 0 0,0 0 0 0 0,0 0 0 0 0,1 0 1 0 0,-1 0-2 0 0,3-3-11 0 0,-2 4-206 0 0,-1 0 1 0 0,1-1-1 0 0,0 1 1 0 0,0 0-1 0 0,0 0 1 0 0,0 0-1 0 0,0 0 1 0 0,-1 0-1 0 0,1 0 1 0 0,0 0-1 0 0,0 0 1 0 0,0 0-1 0 0,1 1 217 0 0,-1-1-1481 0 0,7 1-3284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50.922"/>
    </inkml:context>
    <inkml:brush xml:id="br0">
      <inkml:brushProperty name="width" value="0.1" units="cm"/>
      <inkml:brushProperty name="height" value="0.1" units="cm"/>
      <inkml:brushProperty name="color" value="#333333"/>
    </inkml:brush>
  </inkml:definitions>
  <inkml:trace contextRef="#ctx0" brushRef="#br0">40 43 1376 0 0,'2'-18'5216'0'0,"-1"16"-5083"0"0,-1 1 0 0 0,1-1 0 0 0,-1 1 0 0 0,1 0 0 0 0,0-1 0 0 0,0 1 0 0 0,0 0 1 0 0,-1 0-1 0 0,1 0 0 0 0,0 0 0 0 0,1 0 0 0 0,-1 0 0 0 0,0 0 0 0 0,0 0 0 0 0,0 0 0 0 0,1 0 0 0 0,-1 0 1 0 0,0 1-1 0 0,1-1 0 0 0,-1 1 0 0 0,0-1 0 0 0,1 1 0 0 0,-1-1 0 0 0,1 1 0 0 0,-1 0 0 0 0,1 0 0 0 0,-1-1 1 0 0,1 1-1 0 0,-1 0 0 0 0,1 0 0 0 0,-1 1 0 0 0,1-1 0 0 0,-1 0 0 0 0,1 0 0 0 0,-1 1 0 0 0,0-1 0 0 0,1 1 1 0 0,-1-1-1 0 0,0 1 0 0 0,1 0 0 0 0,-1 0 0 0 0,0-1 0 0 0,1 1 0 0 0,-1 0 0 0 0,0 0 0 0 0,0 0 0 0 0,0 0 1 0 0,0 0-1 0 0,0 1 0 0 0,0-1 0 0 0,0 0 0 0 0,-1 0 0 0 0,1 1 0 0 0,0-1 0 0 0,-1 0 0 0 0,1 1 0 0 0,0-1 1 0 0,-1 1-134 0 0,1 1 7 0 0,0 0 1 0 0,0 1 0 0 0,0-1-1 0 0,0 1 1 0 0,-1-1 0 0 0,1 0 0 0 0,-1 1-1 0 0,0-1 1 0 0,0 1 0 0 0,0-1-1 0 0,0 1 1 0 0,-1-1 0 0 0,0 0 0 0 0,1 1-1 0 0,-1-1 1 0 0,-1 0 0 0 0,1 1 0 0 0,0-1-1 0 0,-2 2-7 0 0,2-3 17 0 0,0 0 1 0 0,0 0-1 0 0,-1 0 0 0 0,1 0 0 0 0,-1 0 0 0 0,1 0 1 0 0,-1-1-1 0 0,0 1 0 0 0,1 0 0 0 0,-1-1 1 0 0,0 1-1 0 0,0-1 0 0 0,0 0 0 0 0,0 0 0 0 0,-1 0 1 0 0,1 0-1 0 0,0 0 0 0 0,0 0 0 0 0,-1 0 0 0 0,1-1 1 0 0,0 1-1 0 0,-1-1 0 0 0,1 0 0 0 0,-1 0 1 0 0,1 0-1 0 0,0 0 0 0 0,-1 0 0 0 0,1 0 0 0 0,-1-1 1 0 0,1 1-1 0 0,0-1 0 0 0,-1 1 0 0 0,1-1-17 0 0,0 0 13 0 0,0 0-1 0 0,0 0 1 0 0,1 0-1 0 0,-1 0 0 0 0,0 0 1 0 0,1 0-1 0 0,-1-1 1 0 0,1 1-1 0 0,-1 0 1 0 0,1-1-1 0 0,0 1 0 0 0,0-1 1 0 0,-1 0-1 0 0,1 1 1 0 0,0-1-1 0 0,0-2-12 0 0,-1 1 65 0 0,1 0 0 0 0,-1 0-1 0 0,1-1 1 0 0,0 1 0 0 0,0 0-1 0 0,1-1 1 0 0,-1 1 0 0 0,1-1 0 0 0,0 0-65 0 0,0 2-11 0 0,0 0 1 0 0,1 0 0 0 0,-1 0 0 0 0,1 0 0 0 0,0 0 0 0 0,0 0 0 0 0,-1 0 0 0 0,1 0 0 0 0,1 0 0 0 0,-1 1 0 0 0,0-1-1 0 0,0 0 1 0 0,1 1 0 0 0,-1-1 0 0 0,1 1 0 0 0,-1-1 0 0 0,1 1 0 0 0,-1 0 0 0 0,1 0 0 0 0,0 0 0 0 0,0 0 0 0 0,0-1 10 0 0,7-2-65 0 0,-1 0 1 0 0,1 0-1 0 0,-1 1 1 0 0,4-1 64 0 0,-9 3-5 0 0,0 1 1 0 0,0-1 0 0 0,1 1 0 0 0,-1 0-1 0 0,0 0 1 0 0,1 0 0 0 0,-1 0 0 0 0,0 1-1 0 0,0 0 1 0 0,0-1 0 0 0,1 1 0 0 0,-1 0-1 0 0,0 0 1 0 0,0 1 0 0 0,0-1 0 0 0,0 1 0 0 0,1 0 4 0 0,-2-1-3 0 0,-1 0 1 0 0,0 0 0 0 0,1 0 0 0 0,-1 0 0 0 0,0 0 0 0 0,1 0 0 0 0,-1 0 0 0 0,0 0 0 0 0,0 0 0 0 0,0 1 0 0 0,0-1 0 0 0,0 0 0 0 0,0 1 0 0 0,-1-1 0 0 0,1 1 0 0 0,0-1 0 0 0,-1 1 0 0 0,1-1-1 0 0,-1 1 1 0 0,1-1 0 0 0,-1 1 0 0 0,0 0 0 0 0,0-1 0 0 0,0 1 0 0 0,0-1 0 0 0,0 1 0 0 0,0 0 0 0 0,0-1 0 0 0,0 1 0 0 0,-1-1 0 0 0,1 1 0 0 0,0 0 0 0 0,-1-1 0 0 0,0 1 0 0 0,1-1 2 0 0,-2 3 16 0 0,0 0 0 0 0,-1 0 0 0 0,1 0 0 0 0,-1-1 0 0 0,1 1 0 0 0,-1-1 0 0 0,0 0 0 0 0,-1 0 0 0 0,1 0 0 0 0,0 0 0 0 0,-1-1 0 0 0,1 1 0 0 0,-1-1 0 0 0,0 0 0 0 0,-3 1-16 0 0,5-2 13 0 0,-1 0-1 0 0,0 0 1 0 0,1-1 0 0 0,-1 1-1 0 0,0-1 1 0 0,0 0-1 0 0,1 0 1 0 0,-1 0 0 0 0,0 0-1 0 0,0 0 1 0 0,1 0 0 0 0,-1-1-1 0 0,0 1 1 0 0,1-1-1 0 0,-1 0 1 0 0,0 0 0 0 0,1 0-1 0 0,-1 0 1 0 0,1-1-1 0 0,0 1 1 0 0,-1 0 0 0 0,1-1-1 0 0,0 0 1 0 0,0 0 0 0 0,-1 0-13 0 0,2 1 4 0 0,-1 0 1 0 0,1 0 0 0 0,0 0 0 0 0,0 0-1 0 0,0 0 1 0 0,0 0 0 0 0,1 0 0 0 0,-1 0 0 0 0,0 0-1 0 0,0 0 1 0 0,1 0 0 0 0,-1 0 0 0 0,0-1-1 0 0,1 1 1 0 0,-1 0 0 0 0,1-1 0 0 0,0 1 0 0 0,-1 0-1 0 0,1-1 1 0 0,0 1 0 0 0,0 0 0 0 0,0-1-1 0 0,0 1 1 0 0,0 0 0 0 0,0-1 0 0 0,0 1 0 0 0,1-1-1 0 0,-1 1 1 0 0,0 0 0 0 0,1-1 0 0 0,-1 1-1 0 0,1 0 1 0 0,-1 0 0 0 0,1-1 0 0 0,0 1 0 0 0,0 0-5 0 0,1-2 0 0 0,0 1 0 0 0,0-1 0 0 0,1 1 0 0 0,-1 0 0 0 0,1 0 0 0 0,0 0 0 0 0,0 1 0 0 0,-1-1 0 0 0,1 1 0 0 0,0-1 0 0 0,0 1 0 0 0,1 0 0 0 0,-1 0 0 0 0,0 0 0 0 0,1 0 0 0 0,-2 1 0 0 0,0 0 0 0 0,0-1 0 0 0,0 1 0 0 0,0 0 0 0 0,0 0 0 0 0,0 1 0 0 0,0-1 0 0 0,1 0 0 0 0,-1 1 0 0 0,0-1 0 0 0,0 1 0 0 0,0-1 0 0 0,0 1 0 0 0,0 0 0 0 0,0 0 0 0 0,-1 0 0 0 0,1 0 0 0 0,0 0 0 0 0,0 1 0 0 0,-1-1 0 0 0,1 0 0 0 0,-1 1 0 0 0,1 0 0 0 0,0 0 0 0 0,-1 0 0 0 0,0 0 0 0 0,-1 1 0 0 0,1-1 0 0 0,0 1 0 0 0,-1-1 0 0 0,1 1 0 0 0,-1-1 0 0 0,0 1 0 0 0,0-1 0 0 0,0 1 0 0 0,0-1 0 0 0,0 1 0 0 0,-1 2 0 0 0,0-3 5 0 0,0 0 0 0 0,1 0 1 0 0,-1 0-1 0 0,0 1 0 0 0,0-1 1 0 0,0 0-1 0 0,-1 0 1 0 0,1 0-1 0 0,0 0 0 0 0,-1-1 1 0 0,1 1-1 0 0,-1 0 1 0 0,0 0-1 0 0,1-1 0 0 0,-1 1 1 0 0,0-1-1 0 0,0 0 1 0 0,0 0-1 0 0,0 1 0 0 0,0-1-5 0 0,0-1-51 0 0,0 1-1 0 0,1 0 1 0 0,-1-1 0 0 0,0 1-1 0 0,0-1 1 0 0,1 1-1 0 0,-1-1 1 0 0,0 0-1 0 0,0 0 1 0 0,0 0 0 0 0,1 0-1 0 0,-1 0 1 0 0,0 0-1 0 0,0 0 1 0 0,0 0-1 0 0,1-1 1 0 0,-1 1 0 0 0,0-1-1 0 0,1 0 1 0 0,-1 1-1 0 0,0-1 1 0 0,1 0 0 0 0,-1 0-1 0 0,1 0 1 0 0,-1 0-1 0 0,0 0 52 0 0,0-3-3589 0 0,-1 0-1176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56.212"/>
    </inkml:context>
    <inkml:brush xml:id="br0">
      <inkml:brushProperty name="width" value="0.1" units="cm"/>
      <inkml:brushProperty name="height" value="0.1" units="cm"/>
      <inkml:brushProperty name="color" value="#333333"/>
    </inkml:brush>
  </inkml:definitions>
  <inkml:trace contextRef="#ctx0" brushRef="#br0">63 35 2304 0 0,'0'0'320'0'0,"0"0"503"0"0,0 0 215 0 0,0 0 46 0 0,0 0-60 0 0,-17 3 3655 0 0,16-3-4646 0 0,1 0 1 0 0,-1 0-1 0 0,1 0 1 0 0,-1 0-1 0 0,1 0 1 0 0,-1 0 0 0 0,1 0-1 0 0,-1-1 1 0 0,0 1-1 0 0,1 0 1 0 0,-1 0-1 0 0,1 0 1 0 0,-1 0 0 0 0,1-1-1 0 0,-1 1 1 0 0,1 0-1 0 0,0 0 1 0 0,-1-1-1 0 0,1 1 1 0 0,-1-1 0 0 0,1 1-1 0 0,-1 0 1 0 0,1-1-1 0 0,0 1 1 0 0,-1-1-1 0 0,1 1 1 0 0,0 0 0 0 0,0-1-1 0 0,-1 1 1 0 0,1-1-1 0 0,0 1 1 0 0,0-1-1 0 0,0 0 1 0 0,-1 1-1 0 0,1-1 1 0 0,0 1 0 0 0,0-1-1 0 0,0 1 1 0 0,0-1-1 0 0,0 1 1 0 0,0-1-1 0 0,0 1 1 0 0,0-1 0 0 0,1 0-34 0 0,-1 0-2 0 0,0 0 0 0 0,1 0 0 0 0,-1 0 1 0 0,1 0-1 0 0,-1 0 0 0 0,1 0 0 0 0,0 0 1 0 0,-1 0-1 0 0,1 0 0 0 0,0 1 1 0 0,0-1-1 0 0,0 0 0 0 0,-1 0 0 0 0,1 1 1 0 0,0-1-1 0 0,0 0 0 0 0,0 1 0 0 0,0-1 1 0 0,0 1-1 0 0,0-1 0 0 0,1 1 1 0 0,-1 0-1 0 0,0-1 0 0 0,0 1 0 0 0,0 0 1 0 0,0 0 1 0 0,3-1 0 0 0,-1 0 0 0 0,-1 0 0 0 0,1 1 0 0 0,-1 0 0 0 0,1-1 0 0 0,0 1 0 0 0,-1 0 0 0 0,1 0 0 0 0,-1 0 0 0 0,1 1 0 0 0,0-1 0 0 0,-1 1 0 0 0,1-1 0 0 0,0 1 0 0 0,-1 0 6 0 0,0 1 1 0 0,0-1 0 0 0,1 1 0 0 0,-1-1 0 0 0,0 1-1 0 0,0 0 1 0 0,-1 0 0 0 0,1 0 0 0 0,0 0-1 0 0,0 0 1 0 0,-1 0 0 0 0,0 0 0 0 0,1 0 0 0 0,-1 1-1 0 0,0-1 1 0 0,0 0 0 0 0,0 1 0 0 0,0-1-1 0 0,-1 1 1 0 0,1 0 0 0 0,0-1 0 0 0,-1 1 0 0 0,0-1-1 0 0,0 1 1 0 0,0 0 0 0 0,0-1 0 0 0,0 1 0 0 0,0-1-1 0 0,-1 1 1 0 0,1 0 0 0 0,-1-1 0 0 0,0 1-1 0 0,0-1 1 0 0,0 1 0 0 0,0-1 0 0 0,0 0 0 0 0,-1 1-1 0 0,1-1 1 0 0,0 0 0 0 0,-1 0 0 0 0,0 0-1 0 0,1 0 1 0 0,-1 0 0 0 0,0 0 0 0 0,0-1 0 0 0,0 1-7 0 0,-3 0 162 0 0,1 0 0 0 0,0 0 0 0 0,0-1 0 0 0,-1 1 0 0 0,1-1 0 0 0,-1 0 1 0 0,1 0-1 0 0,-1-1 0 0 0,0 1 0 0 0,-3-1-162 0 0,6 0 35 0 0,-1 0-1 0 0,1 0 1 0 0,0 0 0 0 0,-1 0 0 0 0,1 0-1 0 0,0-1 1 0 0,-1 1 0 0 0,1-1-1 0 0,0 0 1 0 0,0 1 0 0 0,0-1 0 0 0,-1 0-1 0 0,1 0 1 0 0,0-1 0 0 0,0 1 0 0 0,0 0-1 0 0,1-1 1 0 0,-1 1 0 0 0,0-1-1 0 0,0 1 1 0 0,1-1 0 0 0,-1 0-35 0 0,2 0 6 0 0,-1 0 0 0 0,1 1 1 0 0,-1-1-1 0 0,1 0 0 0 0,0 0 0 0 0,0 1 1 0 0,0-1-1 0 0,0 0 0 0 0,0 0 0 0 0,0 1 0 0 0,1-1 1 0 0,-1 0-1 0 0,1 0 0 0 0,-1 1 0 0 0,1-1 1 0 0,-1 0-1 0 0,1 1 0 0 0,0-1 0 0 0,0 1 1 0 0,0-1-1 0 0,0 1 0 0 0,0-1 0 0 0,0 1 1 0 0,0 0-1 0 0,1-1 0 0 0,-1 1 0 0 0,0 0 1 0 0,1 0-7 0 0,1-2-25 0 0,-1 1 1 0 0,1 0-1 0 0,0 0 0 0 0,0 1 1 0 0,0-1-1 0 0,0 1 1 0 0,1-1-1 0 0,-1 1 1 0 0,0 0-1 0 0,0 0 1 0 0,1 0-1 0 0,-1 1 1 0 0,1-1-1 0 0,-1 1 1 0 0,1 0-1 0 0,-1 0 1 0 0,1 0-1 0 0,-1 0 1 0 0,1 0-1 0 0,-1 1 1 0 0,1 0 24 0 0,-3-1-84 0 0,-1 0 74 0 0,0 1 0 0 0,1-1 0 0 0,-1 0 0 0 0,0 0 0 0 0,1 1 0 0 0,-1-1 0 0 0,0 0 0 0 0,0 1 0 0 0,0-1 0 0 0,1 0 0 0 0,-1 1 0 0 0,0-1 0 0 0,0 0 0 0 0,0 1 0 0 0,0-1 0 0 0,1 1 0 0 0,-1-1 0 0 0,0 0 0 0 0,0 1 0 0 0,0-1 0 0 0,0 1 0 0 0,0-1 0 0 0,0 0 0 0 0,0 1 0 0 0,0-1 0 0 0,0 1 1 0 0,0-1-1 0 0,-1 0 0 0 0,1 1 0 0 0,0-1 0 0 0,0 0 0 0 0,0 1 10 0 0,-3 12-4396 0 0,0-9-18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46.792"/>
    </inkml:context>
    <inkml:brush xml:id="br0">
      <inkml:brushProperty name="width" value="0.1" units="cm"/>
      <inkml:brushProperty name="height" value="0.1" units="cm"/>
      <inkml:brushProperty name="color" value="#849398"/>
    </inkml:brush>
  </inkml:definitions>
  <inkml:trace contextRef="#ctx0" brushRef="#br0">4 13 9416 0 0,'0'0'430'0'0,"-2"-6"156"0"0,0 0 1182 0 0,4 5 157 0 0,7 37-814 0 0,-2-1 0 0 0,1 21-1111 0 0,4 25 119 0 0,-3-36-1445 0 0,-7-32 546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48.442"/>
    </inkml:context>
    <inkml:brush xml:id="br0">
      <inkml:brushProperty name="width" value="0.1" units="cm"/>
      <inkml:brushProperty name="height" value="0.1" units="cm"/>
      <inkml:brushProperty name="color" value="#849398"/>
    </inkml:brush>
  </inkml:definitions>
  <inkml:trace contextRef="#ctx0" brushRef="#br0">1 3 1840 0 0,'0'0'83'0'0,"0"0"-6"0"0,0-2 268 0 0,0 2 1363 0 0,1-1 7060 0 0,3 4-7113 0 0,1 5-1917 0 0,0 7 740 0 0,-1 0-1 0 0,-1 1 0 0 0,-1 0 1 0 0,-1 0-1 0 0,0 0 1 0 0,0 8-478 0 0,-1 3 240 0 0,2 24 105 0 0,-1 8-214 0 0,3-19-4906 0 0,-2-25-813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5:56:11.074"/>
    </inkml:context>
    <inkml:brush xml:id="br0">
      <inkml:brushProperty name="width" value="0.05" units="cm"/>
      <inkml:brushProperty name="height" value="0.05" units="cm"/>
      <inkml:brushProperty name="color" value="#0070C0"/>
      <inkml:brushProperty name="fitToCurve" value="1"/>
    </inkml:brush>
    <inkml:brush xml:id="br1">
      <inkml:brushProperty name="width" value="0.05" units="cm"/>
      <inkml:brushProperty name="height" value="0.05" units="cm"/>
      <inkml:brushProperty name="color" value="#849398"/>
      <inkml:brushProperty name="fitToCurve" value="1"/>
    </inkml:brush>
  </inkml:definitions>
  <inkml:trace contextRef="#ctx0" brushRef="#br0">16146 4200 3224 0 0,'0'0'136'0'0,"0"0"40"0"0,0 0-176 0 0,0 0 0 0 0,0 0 0 0 0,0 0 0 0 0,-5 0 1360 0 0,5 0 240 0 0,-2 0 40 0 0,2 0 16 0 0,0 0-992 0 0,0 0-200 0 0,0 0-40 0 0,0 0-8 0 0,0 0-216 0 0,0 0-40 0 0,0 0-16 0 0,6 6 0 0 0,-2-2-24 0 0,1 0-8 0 0,0-1 0 0 0,4 1 0 0 0,-3-2 168 0 0,2 1 32 0 0,0-1 8 0 0,-3-1 0 0 0,2-1-192 0 0,3 2-32 0 0,-2-2 0 0 0,0 3-8 0 0,-2-1 8 0 0,2 0 8 0 0,0 1 0 0 0,0-3 0 0 0,-1 0 120 0 0,-2 0 32 0 0,-1 0 0 0 0,3 0 0 0 0,-3 0-256 0 0,-4 0 0 0 0,0 0 0 0 0,0 0 0 0 0,2 2 0 0 0,-2-2 96 0 0,0 0-8 0 0,0 0-8 0 0,0 0-80 0 0,0 0 0 0 0,0 0 0 0 0,0 0 0 0 0,0 0 136 0 0,0 0-9 0 0,0 0-7 0 0,-2 4 0 0 0,-2 2-56 0 0,4-3 0 0 0,-7-1-64 0 0,7-2 96 0 0,-4 6 144 0 0,2-3 24 0 0,-1 2 8 0 0,3-5 0 0 0,-5 3-168 0 0,0 1-32 0 0,3 0-8 0 0,-1 2 0 0 0,3-6-64 0 0,-1 5 0 0 0,-6 1 0 0 0,5-3 0 0 0,0 2 0 0 0,-2-1 64 0 0,4-4-64 0 0,-1 5 64 0 0,-4-3-64 0 0,5 3 64 0 0,0-5-64 0 0,0 0 64 0 0,-3 4 0 0 0,-2-1 0 0 0,5-3 0 0 0,0 0 0 0 0,-3 1 0 0 0,3-1 0 0 0,0 0 0 0 0,0 0 0 0 0,-5-1 208 0 0,-1 1 40 0 0,6 0 8 0 0,-4-3 0 0 0,1 1-160 0 0,-1 0-24 0 0,1-5-8 0 0,-2 2 0 0 0,0 3-48 0 0,4-2-16 0 0,-6-2 0 0 0,5 0 0 0 0,-2 1 160 0 0,-1 3 24 0 0,5-3 8 0 0,-4-1 0 0 0,1 2-256 0 0,1-1 0 0 0,0 2 0 0 0,2-3 0 0 0,-3 2 0 0 0,3 0 0 0 0,0 4 0 0 0,0 0 0 0 0,0-5-768 0 0,0 5-208 0 0,0 0-40 0 0,0 0-6799 0 0</inkml:trace>
  <inkml:trace contextRef="#ctx0" brushRef="#br0" timeOffset="1">15801 4275 1840 0 0,'0'0'80'0'0,"0"0"16"0"0,0 0-96 0 0,-7 1 0 0 0,2-1 0 0 0,5 0 0 0 0,0 0 1408 0 0,0 0 264 0 0,0 0 56 0 0,0 0 0 0 0,0 0-784 0 0,0 0-160 0 0,0 0-32 0 0,0-1-8 0 0,5-2-200 0 0,-5 3-48 0 0,0 0-8 0 0,0 0 0 0 0,4-1-264 0 0,1-3-64 0 0,0 4 0 0 0,3-2-8 0 0,-1 1-64 0 0,3 1-16 0 0,0 0 0 0 0,1 0 0 0 0,1 0-8 0 0,1 0 0 0 0,2 1 0 0 0,-1-1 0 0 0,5 2-64 0 0,-2-2 0 0 0,1 0 0 0 0,0 0 0 0 0,-1 4 0 0 0,5-4 0 0 0,0 0 0 0 0,-3 0-88 0 0,-1 0 88 0 0,-1 1 0 0 0,-3-1 0 0 0,-3 0 0 0 0,0 0-72 0 0,3 0 0 0 0,-3 0 0 0 0,0 0 0 0 0,-4 0-40 0 0,0 0-8 0 0,2 0 0 0 0,-4 0 0 0 0,2-1 48 0 0,-7 1 8 0 0,4 0 0 0 0,-4 0 0 0 0,0 0-184 0 0,0 0-32 0 0,4-4-8 0 0,-4 4 0 0 0,5-3-152 0 0,-5 3-32 0 0,0 0-8 0 0,0 0 0 0 0,0 0-224 0 0,2-6-56 0 0,-2-3-8 0 0,0 9-2800 0 0</inkml:trace>
  <inkml:trace contextRef="#ctx0" brushRef="#br0" timeOffset="2">15787 4284 13866 0 0,'0'8'86'0'0,"2"2"-14"0"0,-2 2-8 0 0,0 1 0 0 0,2 1-64 0 0,0-1 0 0 0,-2 2 72 0 0,0-1-72 0 0,0 3 160 0 0,0 0 0 0 0,0 0 0 0 0,0-3 0 0 0,-2 3-40 0 0,0-2-16 0 0,2 0 0 0 0,0 2 0 0 0,-2-2 0 0 0,1 1 0 0 0,1 1 0 0 0,0-1 0 0 0,-2-2 24 0 0,0 1 8 0 0,1 0 0 0 0,1 1 0 0 0,0-2-24 0 0,0 1-9 0 0,-3-1 1 0 0,1-1 0 0 0,2 0-8 0 0,-2 1-8 0 0,2-1 0 0 0,0 0 0 0 0,0-1-24 0 0,0 2 0 0 0,0-3 0 0 0,0 2 0 0 0,-3-1-64 0 0,3 0 64 0 0,0 2-64 0 0,-3-1 64 0 0,2-2 16 0 0,1 1 0 0 0,0 1 0 0 0,0 0 0 0 0,0 0-16 0 0,0-2 0 0 0,0 2 0 0 0,0-1 0 0 0,0 0 0 0 0,0-1 0 0 0,0 1 0 0 0,0-2 0 0 0,0 2-64 0 0,1-4 64 0 0,-1 2-64 0 0,0-2 64 0 0,0 2-64 0 0,0-3 0 0 0,0-1 0 0 0,0 1 64 0 0,0 1-64 0 0,-1-1 0 0 0,1 0 0 0 0,1 0 0 0 0,-1-4-64 0 0,0 2 64 0 0,3 0-80 0 0,-3 0 80 0 0,0-5-352 0 0,1 3-32 0 0,-1-3 0 0 0,2 3-4247 0 0,2-1-849 0 0</inkml:trace>
  <inkml:trace contextRef="#ctx0" brushRef="#br0" timeOffset="3">15762 4993 17486 0 0,'2'6'105'0'0,"-2"8"143"0"0,0 0 0 0 0,2-2 0 0 0,-2 4-152 0 0,5 0-24 0 0,-5-2-8 0 0,0 1 0 0 0,2 1-64 0 0,1-3 64 0 0,1 3-64 0 0,-4-3 64 0 0,1 1-64 0 0,-1-3 0 0 0,4-1 0 0 0,1 1 0 0 0,-5-3 0 0 0,4 1 0 0 0,-4-3 0 0 0,2 2 0 0 0,2-1 0 0 0,-4-1-136 0 0,2 1 32 0 0,-2-7 8 0 0,0 5-192 0 0,0-2-32 0 0,0-3 0 0 0,0 9-8 0 0,0-9-88 0 0,0 4-23 0 0,0-4-1 0 0,0 10-5960 0 0</inkml:trace>
  <inkml:trace contextRef="#ctx0" brushRef="#br0" timeOffset="4">14680 5055 10680 0 0,'-10'-3'472'0'0,"8"3"104"0"0,-2 0-464 0 0,0 3-112 0 0,-3 1 0 0 0,-1-1 0 0 0,-1 1-168 0 0,1 2-56 0 0,-4 1-16 0 0,0 0 0 0 0,0-2-208 0 0,-3 3-32 0 0,1 3-16 0 0,-1-3 0 0 0,-4-1 368 0 0,2 0 128 0 0,0 3-72 0 0,-5 0 72 0 0,-2-4 0 0 0,6 5 0 0 0,0-2 0 0 0,-3-1 0 0 0,3 2 0 0 0,-4 1 0 0 0,2-3 0 0 0,-2 1 0 0 0,1 6 0 0 0,1-6 64 0 0,1-1 0 0 0,2 1 0 0 0,0-3-160 0 0,1-2-24 0 0,-15 6-8 0 0,13-4 0 0 0</inkml:trace>
  <inkml:trace contextRef="#ctx0" brushRef="#br0" timeOffset="5">14504 5077 9760 0 0,'0'0'432'0'0,"0"0"88"0"0,0 0-416 0 0,-2-1-104 0 0,-1-3 0 0 0,-1 4 0 0 0,4 0 224 0 0,-5 0 32 0 0,0 0 0 0 0,-4 0 0 0 0,-1 4-256 0 0,2-1 0 0 0,-4 0 0 0 0,-3 1 0 0 0,1-1 0 0 0,-2 4 0 0 0,0 0 0 0 0,-1-2 0 0 0,0 3-224 0 0,-2 2-88 0 0,2 0-16 0 0,1-4-8 0 0,-1 4-192 0 0,0-3-40 0 0,-3 6-8 0 0,0-2-3056 0 0</inkml:trace>
  <inkml:trace contextRef="#ctx0" brushRef="#br0" timeOffset="6">14273 5066 7368 0 0,'-2'-4'656'0'0,"-3"2"-528"0"0,5 2-128 0 0,-5 0 0 0 0,-4 0 520 0 0,2 2 80 0 0,1 2 8 0 0,-4-4 8 0 0,1 3-616 0 0,0 0-184 0 0,-6 4-8 0 0,3-4 0 0 0,-3 2-64 0 0,-2 1-8 0 0,0 0-8 0 0,-5 3 0 0 0,3-2 272 0 0,0 4 0 0 0,-5-2 0 0 0,2-2 0 0 0,4 5 0 0 0,-4-2 0 0 0,1 0 0 0 0,-1 1 0 0 0,4 0 0 0 0,2 0 0 0 0,-3-1 0 0 0,2 2 0 0 0,0-2 0 0 0,-5 1 0 0 0,4-2 0 0 0,-1-2 0 0 0,2 2 0 0 0,-5-1 0 0 0,1 1 0 0 0,2-1 0 0 0,1 1-464 0 0,4-1-40 0 0,2-4-8 0 0,-1 4-1528 0 0,6-1-304 0 0</inkml:trace>
  <inkml:trace contextRef="#ctx0" brushRef="#br0" timeOffset="7">14835 5062 11600 0 0,'0'0'256'0'0,"0"0"48"0"0,0 0 16 0 0,0 0 8 0 0,-4 4-264 0 0,1-1-64 0 0,-7-1 0 0 0,5 3 0 0 0,-2-2 0 0 0,-3 4-136 0 0,-4-1 32 0 0,2 0 8 0 0,-3-1 24 0 0,1 4 8 0 0,-4 0 0 0 0,1 1 0 0 0,5-2 64 0 0,-5 2 0 0 0,1 0 0 0 0,-4 0-64 0 0,3 4-96 0 0,1-4-8 0 0,0 2-8 0 0,2-2 0 0 0,-3 0-400 0 0,2 0-72 0 0,-2 0-24 0 0,3-5-1984 0 0,-2 6-408 0 0</inkml:trace>
  <inkml:trace contextRef="#ctx0" brushRef="#br0" timeOffset="8">14315 5069 4608 0 0,'0'0'200'0'0,"0"0"48"0"0,0 0-248 0 0,0 0 0 0 0,0 0 0 0 0,0 0 0 0 0,0 0 952 0 0,0 0 136 0 0,0 0 32 0 0,0 0 8 0 0,-5 2-656 0 0,0 3-136 0 0,-2 0-24 0 0,2 0-8 0 0,-3-2-72 0 0,1 3-8 0 0,-2 2-8 0 0,-3-1 0 0 0,4 1-120 0 0,-7-1-32 0 0,1-2 0 0 0,0 3 0 0 0,1 6 0 0 0,-6-8-64 0 0,2 5 96 0 0,0 0-32 0 0,-5-1-64 0 0,1 2 0 0 0,-2-2 0 0 0,2 2 64 0 0,2-2-128 0 0,1 2-32 0 0,-1-2-8 0 0,2 0 0 0 0,5 1-200 0 0,-3-3-40 0 0,2 1-8 0 0,1-3-4032 0 0</inkml:trace>
  <inkml:trace contextRef="#ctx0" brushRef="#br0" timeOffset="9">13623 5076 2304 0 0,'0'0'200'0'0,"0"0"-200"0"0,0 0 0 0 0,0 0 0 0 0,0 0 1520 0 0,0 0 264 0 0,0 0 48 0 0,0 0 16 0 0,0 0-824 0 0,0 0-168 0 0,0 0-32 0 0,0 0-8 0 0,0 0-192 0 0,0 0-40 0 0,0 7-8 0 0,0 2 0 0 0,0 0-88 0 0,0 1-16 0 0,0-2-9 0 0,0 4 1 0 0,4-4 48 0 0,-4 0 0 0 0,0 5 8 0 0,0 1 0 0 0,0-1-416 0 0,-4-2-104 0 0,4 3 0 0 0,0-1 0 0 0,0-3 0 0 0,0 5 0 0 0,0-1 0 0 0,0-4 0 0 0,0-1 0 0 0,-3-2 0 0 0,3 1 0 0 0,0-8 0 0 0,0 4 312 0 0,0 2 40 0 0,0-6 0 0 0,0 0 8 0 0,0 0-248 0 0,0 6-48 0 0,0-6-64 0 0,0 0 88 0 0,0 0-88 0 0,0 0 0 0 0,0 0 0 0 0,0 0 0 0 0,0 0 96 0 0,0 0 8 0 0,0 0 0 0 0,0 0 0 0 0,0 0-104 0 0,0 0-144 0 0,0 0 32 0 0,0 0 8 0 0,0 0-184 0 0,0 0-40 0 0,0 0-8 0 0,0 0 0 0 0,0 0-1152 0 0,0 0-232 0 0,3-6-39 0 0,-3 6-17 0 0</inkml:trace>
  <inkml:trace contextRef="#ctx0" brushRef="#br0" timeOffset="10">14048 5082 8720 0 0,'0'0'192'0'0,"-6"0"32"0"0,-2-2 16 0 0,3 2 16 0 0,5 0-256 0 0,-3 2 0 0 0,-7-2 0 0 0,3 4 0 0 0,4-4 184 0 0,-6 1-16 0 0,1 1 0 0 0,-4 3 0 0 0,3 0 144 0 0,-3-1 24 0 0,0-1 8 0 0,-3 1 0 0 0,-2 2-136 0 0,2 1-24 0 0,4-2-8 0 0,0 4 0 0 0,-4-4-104 0 0,4 2-72 0 0,-3 0 96 0 0,0-1-96 0 0,0 2 104 0 0,0-2-32 0 0,-1 3-8 0 0,-2-1 0 0 0,1 0-64 0 0,-3 4 0 0 0,0-6 0 0 0,1 5 0 0 0,3-1 0 0 0,1-1-88 0 0,-1-5 24 0 0,0 2 0 0 0,1 1-40 0 0,1 0-8 0 0,-2-1 0 0 0,5 0 0 0 0,-3-2 24 0 0,2 2 8 0 0,3-1 0 0 0,1-1 0 0 0,3 1-320 0 0,0-4-64 0 0,4-1-16 0 0,0 0 0 0 0</inkml:trace>
  <inkml:trace contextRef="#ctx0" brushRef="#br0" timeOffset="11">14992 5082 7832 0 0,'0'0'696'0'0,"-1"-2"-560"0"0,-4 2-136 0 0,-1 0 0 0 0,1 0 800 0 0,2 2 136 0 0,-1-2 24 0 0,-4 0 8 0 0,1 4-736 0 0,1-3-144 0 0,-4-1-88 0 0,1 5 96 0 0,-3 2 24 0 0,0-3 8 0 0,-2 1 0 0 0,1 2 0 0 0,-3 1 24 0 0,1-3 8 0 0,3 6 0 0 0,-8-4 0 0 0,1 3-160 0 0,3-4 0 0 0,-5 4 0 0 0,4-2 0 0 0,1 2-240 0 0,-1 1-80 0 0,2 1-8 0 0,-2-2-8 0 0,-3-1-16 0 0,4-1-8 0 0,3 1 0 0 0,-2-2-2776 0 0,1 0-560 0 0</inkml:trace>
  <inkml:trace contextRef="#ctx0" brushRef="#br0" timeOffset="12">14748 5089 7368 0 0,'-10'-2'656'0'0,"10"2"-528"0"0,-2-1-128 0 0,2 1 0 0 0,0 0 640 0 0,0 0 96 0 0,0 0 16 0 0,0 0 8 0 0,0 0-304 0 0,0 0-56 0 0,0 0-16 0 0,6 1 0 0 0,2 3-24 0 0,-1-2-8 0 0,0 3 0 0 0,0 0 0 0 0,1 2-168 0 0,0 1-40 0 0,1-1-8 0 0,-2 0 0 0 0,3 3-136 0 0,-1-5 80 0 0,-3 4-80 0 0,5-3 64 0 0,-5 4-64 0 0,0-2 0 0 0,4 0 0 0 0,0 0 64 0 0,-3 1-64 0 0,3-2 0 0 0,-4-2-96 0 0,0 2 96 0 0,2-1-376 0 0,-1-2-8 0 0,0 1-8 0 0,0 0-5112 0 0</inkml:trace>
  <inkml:trace contextRef="#ctx0" brushRef="#br0" timeOffset="13">15728 5086 4608 0 0,'0'0'200'0'0,"0"0"48"0"0,0 0-248 0 0,0 0 0 0 0,0 0 0 0 0,0 0 0 0 0,0 0 1464 0 0,0 0 240 0 0,-3 3 56 0 0,-2 1 0 0 0,-3 2-1160 0 0,4-2-240 0 0,-4 5-40 0 0,0-3-16 0 0,0 2-104 0 0,2 2-16 0 0,-5 0-8 0 0,1 0 0 0 0,0 0-176 0 0,3 0 0 0 0,-6 3-80 0 0,4-1 80 0 0,-1-5 0 0 0,-1 4 0 0 0,1 0 0 0 0,0-1 0 0 0,-3-1 0 0 0,2-2 0 0 0,-1 0 0 0 0,2-1 0 0 0,-1 0-464 0 0,2-2-40 0 0,-1 2-8 0 0,4-3-4544 0 0</inkml:trace>
  <inkml:trace contextRef="#ctx0" brushRef="#br0" timeOffset="14">18614 5105 5984 0 0,'0'-7'536'0'0,"0"7"-432"0"0,0 0-104 0 0,0 0 0 0 0,0 0 712 0 0,0-6 120 0 0,3 0 32 0 0,-3 6 0 0 0,0 0-304 0 0,0 0-56 0 0,0 0-16 0 0,0 0 0 0 0,0 0 272 0 0,0 0 48 0 0,0 0 16 0 0,0 0 0 0 0,0 0-664 0 0,0 0-160 0 0,0 6 0 0 0,0 0 0 0 0,0 1 336 0 0,-3 2 32 0 0,2-1 8 0 0,-3 2-1 0 0,1 3-191 0 0,3-2-40 0 0,-7-1-8 0 0,7 5 0 0 0,-3-8 16 0 0,3 8 0 0 0,-3-4 0 0 0,3 0 0 0 0,0-3-72 0 0,0 1-16 0 0,0 2 0 0 0,-3 0 0 0 0,3-2 0 0 0,0 1 0 0 0,-3 1 0 0 0,3-3 0 0 0,0-8 0 0 0,0 0 0 0 0,0 6 0 0 0,0 1 0 0 0,0 0 0 0 0,0-2 0 0 0,0-5 0 0 0,0 0 0 0 0,0 0-64 0 0,0 0 0 0 0,0 6 0 0 0,0-6 0 0 0,0 0 0 0 0,0 0 0 0 0,0 8 0 0 0,0-8 0 0 0,0 0 224 0 0,0 0 24 0 0,0 0 8 0 0,0 0 0 0 0,0 0-256 0 0,0 0 0 0 0,0 0 0 0 0,0 0 0 0 0,0 0 0 0 0,0 0 0 0 0,0 0 0 0 0,0 0 0 0 0,0 0 0 0 0,0 0 0 0 0,0 0 0 0 0,6 6 0 0 0,-6-6 88 0 0,0 0-88 0 0,0 0 96 0 0,0 0-96 0 0,0 0 64 0 0,0 0-64 0 0,0 0 0 0 0,3 6 0 0 0,0 1 0 0 0,-3-7 0 0 0,0 0 0 0 0,0 0 0 0 0,0 6 0 0 0,0-6 0 0 0,0 0 0 0 0,3 8 0 0 0,-3-8 0 0 0,0 0 0 0 0,0 0 0 0 0,0 0 0 0 0,4 6 0 0 0,-4-6 0 0 0,0 0 0 0 0,0 0 0 0 0,0 0 0 0 0,0 0 0 0 0,0 0-96 0 0,0 0-5295 0 0,0 0-1057 0 0</inkml:trace>
  <inkml:trace contextRef="#ctx0" brushRef="#br0" timeOffset="15">15544 5089 9760 0 0,'0'0'432'0'0,"0"0"88"0"0,0 0-416 0 0,0 0-104 0 0,0 0 0 0 0,0 0 0 0 0,0 0 368 0 0,-6 2 48 0 0,0 3 16 0 0,2-3 0 0 0,-3 3-80 0 0,2 0-8 0 0,-6 2-8 0 0,4-2 0 0 0,-3 3-144 0 0,2 1-32 0 0,-6 0-8 0 0,6 1 0 0 0,-4-4-152 0 0,0 1 80 0 0,3 2-80 0 0,1-1 64 0 0,-2 1-64 0 0,-2-2 0 0 0,3 3 0 0 0,-1-5 0 0 0,2 3 0 0 0,-3-1 0 0 0,3 0-72 0 0,-1-4 72 0 0,1 1-408 0 0,0-1-48 0 0,-3 4-16 0 0</inkml:trace>
  <inkml:trace contextRef="#ctx0" brushRef="#br0" timeOffset="16">15121 5098 10680 0 0,'-3'-5'472'0'0,"3"5"104"0"0,-4 0-464 0 0,0 0-112 0 0,4 3 0 0 0,-5-1 0 0 0,3-1 72 0 0,-3 2-8 0 0,-3 0 0 0 0,2 2 0 0 0,-1 0-64 0 0,2 0 0 0 0,-2 0 0 0 0,-2 0 0 0 0,-6 4 0 0 0,4-2 0 0 0,-3-1 0 0 0,2 0 0 0 0,0 4 0 0 0,0-4 0 0 0,-3 2 80 0 0,2 0-80 0 0,-2 3 0 0 0,4 0 0 0 0,-3-4 0 0 0,0 3-96 0 0,3-5 96 0 0,-4 5-96 0 0,1-5 96 0 0,3 2-96 0 0,-2-2-256 0 0,2-1-56 0 0,0-3-8 0 0,1 4 0 0 0</inkml:trace>
  <inkml:trace contextRef="#ctx0" brushRef="#br0" timeOffset="17">15412 5093 8288 0 0,'0'0'736'0'0,"0"0"-584"0"0,0 0-152 0 0,0 0 0 0 0,0 0 664 0 0,-7 0 104 0 0,2 2 16 0 0,-2 2 8 0 0,2 0-544 0 0,-2 3-112 0 0,-3-2-16 0 0,2 2-8 0 0,-3 1-112 0 0,1 0 0 0 0,1 1 64 0 0,0 0-64 0 0,-4-2 136 0 0,2 2 8 0 0,2-1 0 0 0,-3 2 0 0 0,0 0-40 0 0,2 2-8 0 0,-2-2 0 0 0,0 0 0 0 0,0-3-264 0 0,1 0-56 0 0,-2 2-16 0 0,0-3 0 0 0,4-2 64 0 0,-3-1 16 0 0,0 0 0 0 0,4-2-3184 0 0,-2 4-632 0 0</inkml:trace>
  <inkml:trace contextRef="#ctx0" brushRef="#br0" timeOffset="18">15240 5096 11024 0 0,'0'0'240'0'0,"0"0"48"0"0,0 0 16 0 0,0 0 16 0 0,0 0-256 0 0,0 0-64 0 0,0 0 0 0 0,-5 2 0 0 0,-2-1 88 0 0,0 3 8 0 0,0-1 0 0 0,-3 1 0 0 0,2 1-96 0 0,-4 1 96 0 0,3 1-96 0 0,-3 1 96 0 0,-1-2 136 0 0,1-1 32 0 0,1 4 8 0 0,-5-1 0 0 0,9 3-272 0 0,-7-3 0 0 0,2-1 0 0 0,2-1 0 0 0,-4 6 0 0 0,2-5-128 0 0,1 2 40 0 0,-3-3 8 0 0,2-1-104 0 0,0 2-16 0 0,0 0-8 0 0,1 0 0 0 0,0-4-208 0 0,1 3-32 0 0,1-5-16 0 0,1 4 0 0 0</inkml:trace>
  <inkml:trace contextRef="#ctx0" brushRef="#br0" timeOffset="19">15063 5096 9760 0 0,'0'0'432'0'0,"0"0"88"0"0,0 0-416 0 0,0 0-104 0 0,0 0 0 0 0,0 0 0 0 0,0 0 224 0 0,7 3 32 0 0,-2 1 0 0 0,-2 1 0 0 0,6 2-80 0 0,-2-4-16 0 0,-2 5 0 0 0,2 2 0 0 0,-2-7 144 0 0,6 4 24 0 0,-2-1 8 0 0,0 1 0 0 0,1 0-256 0 0,-4 2-80 0 0,4-4 0 0 0,-1 1 0 0 0,-2 1 0 0 0,2-1 0 0 0,-3 0 0 0 0,4 2 0 0 0,-4-6-88 0 0,2 6-72 0 0,-1-6-8 0 0,0 5-8 0 0,0-4-368 0 0,0 4-80 0 0,-2-3-16 0 0</inkml:trace>
  <inkml:trace contextRef="#ctx0" brushRef="#br0" timeOffset="20">15623 5098 9704 0 0,'0'0'424'0'0,"0"0"96"0"0,0 0-416 0 0,0 0-104 0 0,0 0 0 0 0,0 0 0 0 0,0 0 520 0 0,2 5 88 0 0,0 2 8 0 0,1 1 8 0 0,-1-1-200 0 0,1-2-40 0 0,2 4 0 0 0,2-2-8 0 0,-2-1-64 0 0,0 0-16 0 0,5 2 0 0 0,-4-2 0 0 0,4 0-296 0 0,-1 1-104 0 0,0-2 0 0 0,1 1 0 0 0,-1 0 24 0 0,-1 0 8 0 0,3 1 0 0 0,-5 0-4032 0 0,3-4-808 0 0</inkml:trace>
  <inkml:trace contextRef="#ctx0" brushRef="#br0" timeOffset="21">14620 5106 4608 0 0,'0'0'408'0'0,"0"0"-328"0"0,-2-2-80 0 0,2 2 0 0 0,0 0 1096 0 0,0 0 208 0 0,0-5 40 0 0,0 5 0 0 0,0 0-768 0 0,0 0-152 0 0,0 0-32 0 0,0 0-8 0 0,0 0 56 0 0,0 0 8 0 0,3 5 0 0 0,4-1 0 0 0,1 1-144 0 0,-4-2-24 0 0,6 4-8 0 0,-4-2 0 0 0,2 3-272 0 0,0-2 0 0 0,4 1 0 0 0,-3 0 0 0 0,-2 1 64 0 0,1-2 16 0 0,-1 0 0 0 0,0 3 0 0 0,3-4-80 0 0,-2 0 64 0 0,-1 1-64 0 0,2 1 64 0 0,1-2-280 0 0,-2 1-56 0 0,-1-1-16 0 0,1 1-3624 0 0,-2-1-728 0 0</inkml:trace>
  <inkml:trace contextRef="#ctx0" brushRef="#br0" timeOffset="22">14216 5103 7832 0 0,'0'0'696'0'0,"0"0"-560"0"0,0 0-136 0 0,0 0 0 0 0,0 0 512 0 0,0 0 80 0 0,0 0 16 0 0,4 5 0 0 0,1-1-200 0 0,-1-1-40 0 0,1 0-8 0 0,0 4 0 0 0,-2-4 40 0 0,4 1 8 0 0,-1 3 0 0 0,-1-4 0 0 0,1 3-144 0 0,1 2-24 0 0,3-6-8 0 0,0 6 0 0 0,-4 0-32 0 0,4-2-8 0 0,-1-1 0 0 0,0 0 0 0 0,-2 1-192 0 0,-3 0 0 0 0,4 4 0 0 0,-3-7 0 0 0,3 1-248 0 0,-1 1-88 0 0,1 0-16 0 0,-1 0-3680 0 0,-1 0-728 0 0</inkml:trace>
  <inkml:trace contextRef="#ctx0" brushRef="#br0" timeOffset="23">15395 5118 5984 0 0,'0'0'264'0'0,"0"0"56"0"0,0 0-256 0 0,0 0-64 0 0,0 0 0 0 0,0 0 0 0 0,7 0 984 0 0,-7 0 176 0 0,0 0 40 0 0,0 0 8 0 0,2 4-664 0 0,3-1-128 0 0,0 2-24 0 0,1 2-8 0 0,1-2 0 0 0,0 2-8 0 0,0 0 0 0 0,2-1 0 0 0,-1 0-216 0 0,0 0-32 0 0,3 0-16 0 0,-5 0 0 0 0,4 3-112 0 0,1-2 0 0 0,-1 3 0 0 0,-2-5-80 0 0,-1 3-112 0 0,0-1-16 0 0,1-4-8 0 0,-2 4 0 0 0,-1 0-456 0 0,2-3-88 0 0</inkml:trace>
  <inkml:trace contextRef="#ctx0" brushRef="#br0" timeOffset="24">13691 5121 1376 0 0,'0'0'64'0'0,"0"0"8"0"0,0 0-72 0 0,0 0 0 0 0,0 0 0 0 0,0 0 0 0 0,0 0 1728 0 0,0 0 336 0 0,6 5 64 0 0,2-3 16 0 0,0 3-1488 0 0,-3 1-296 0 0,5 2-56 0 0,-3-3-16 0 0,3 2 280 0 0,-4-2 48 0 0,2 3 16 0 0,0 1 0 0 0,0-4-344 0 0,1 4-72 0 0,-2-3-16 0 0,2 1 0 0 0,-1 0-96 0 0,-1 1-16 0 0,0-1-8 0 0,3-2 0 0 0,-5 3-80 0 0,2-2 0 0 0,-2-2 72 0 0,2 2-72 0 0,0-2 0 0 0,-2 0-104 0 0,-5-4 8 0 0,7 4 8 0 0,-1-2-344 0 0,1 3-72 0 0,-7-5-8 0 0,0 0-8 0 0</inkml:trace>
  <inkml:trace contextRef="#ctx0" brushRef="#br0" timeOffset="25">14338 5126 4144 0 0,'0'0'368'0'0,"0"0"-296"0"0,0 0-72 0 0,0 0 0 0 0,0 0 880 0 0,6 0 160 0 0,-6 0 32 0 0,0 0 8 0 0,2-3-480 0 0,-2 3-96 0 0,0 0-24 0 0,0 0 0 0 0,5 0 56 0 0,-1 0 8 0 0,3 3 0 0 0,-2-3 0 0 0,2 2-152 0 0,0 3-24 0 0,0 0-8 0 0,0 0 0 0 0,-1 1-208 0 0,4-1-48 0 0,-4 0-8 0 0,4 0 0 0 0,-1 1-16 0 0,1 0-8 0 0,-4 1 0 0 0,5-1 0 0 0,-3 0-72 0 0,0 0 64 0 0,-2-2-64 0 0,2 0 64 0 0,2 2-64 0 0,-4 2 0 0 0,-3-6-96 0 0,7 6 96 0 0,-3-6-416 0 0,0 3-32 0 0,-2 0 0 0 0,0-3-3296 0 0,0 1-672 0 0</inkml:trace>
  <inkml:trace contextRef="#ctx0" brushRef="#br0" timeOffset="26">13973 5126 7544 0 0,'0'0'328'0'0,"0"0"80"0"0,0 0-328 0 0,0 0-80 0 0,0 0 0 0 0,5 2 0 0 0,-5-2 304 0 0,0 0 48 0 0,0 0 0 0 0,7 5 8 0 0,-2-2 120 0 0,2 0 32 0 0,2 1 0 0 0,-4 0 0 0 0,6-2-16 0 0,-6 6 0 0 0,5-6 0 0 0,-1 6 0 0 0,-2-3-264 0 0,2-1-48 0 0,-1 3-16 0 0,1-1 0 0 0,-2 0-168 0 0,2 0 64 0 0,-2 1-64 0 0,0 0 0 0 0,-2 1 0 0 0,4-6 0 0 0,-4 6 0 0 0,-2-2-64 0 0,6 0-224 0 0,-6-1-48 0 0,0 1-8 0 0,2-3-3304 0 0,-5-3-672 0 0</inkml:trace>
  <inkml:trace contextRef="#ctx0" brushRef="#br0" timeOffset="27">14480 5128 6448 0 0,'0'0'576'0'0,"0"0"-464"0"0,0 0-112 0 0,0 0 0 0 0,5 0 784 0 0,-3-2 136 0 0,3 2 24 0 0,-2 0 8 0 0,-3 0-432 0 0,4 0-80 0 0,1 0-24 0 0,0 2 0 0 0,-2 0-48 0 0,4 3-16 0 0,-1-1 0 0 0,-2-1 0 0 0,2 4-120 0 0,-2 0-24 0 0,2-1-8 0 0,2 1 0 0 0,-2-2-112 0 0,1 4-24 0 0,1-2-64 0 0,-2-1 96 0 0,3 3-96 0 0,1-2 0 0 0,-4-2 64 0 0,2 2-64 0 0,0-1 0 0 0,2-1 0 0 0,-3 0 0 0 0,3 1-80 0 0,-4 1-280 0 0,2-4-56 0 0,-2 2-16 0 0,3-3-5136 0 0</inkml:trace>
  <inkml:trace contextRef="#ctx0" brushRef="#br0" timeOffset="28">15505 5126 5064 0 0,'0'0'224'0'0,"0"0"48"0"0,0 0-272 0 0,0 0 0 0 0,0 0 0 0 0,0 0 0 0 0,0 0 1096 0 0,0 0 168 0 0,0 0 32 0 0,0 0 8 0 0,9 0-712 0 0,-5 2-144 0 0,0 1-24 0 0,3 2-8 0 0,-2-2-24 0 0,2 5-8 0 0,0-6 0 0 0,0 6 0 0 0,0-3-232 0 0,1 2-56 0 0,-4-1 0 0 0,2 0-8 0 0,1 2-88 0 0,3-2 64 0 0,-4 0-64 0 0,2 2 64 0 0,-1-2-64 0 0,0 2-88 0 0,3-2 24 0 0,-4-2 0 0 0,4-2-192 0 0,-4 3-32 0 0,-1 0 0 0 0,5-1-8 0 0,-3 0-248 0 0,-2 0-56 0 0</inkml:trace>
  <inkml:trace contextRef="#ctx0" brushRef="#br0" timeOffset="29">14924 5136 4608 0 0,'0'-7'200'0'0,"0"7"48"0"0,0 0-248 0 0,0 0 0 0 0,0 0 0 0 0,0 0 0 0 0,0 0 1088 0 0,0 0 160 0 0,0 0 40 0 0,0 0 8 0 0,0 0-808 0 0,5 0-160 0 0,-2 2-32 0 0,5 0-8 0 0,-3 1 0 0 0,-1 0-8 0 0,3 5 0 0 0,-3-6 0 0 0,5 3-136 0 0,-5 0-24 0 0,3 3-8 0 0,2 0 0 0 0,-1-2-112 0 0,0-1 0 0 0,1 5 64 0 0,3-5-64 0 0,-2 3 0 0 0,-5-2 0 0 0,3 2-96 0 0,1-2 96 0 0,-2-1-120 0 0,1 1 32 0 0,-3 1 8 0 0,6-4 0 0 0,-2 4-280 0 0,-1-2-56 0 0,-3 0-16 0 0,2 0 0 0 0</inkml:trace>
  <inkml:trace contextRef="#ctx0" brushRef="#br0" timeOffset="30">15218 5146 3680 0 0,'0'0'160'0'0,"0"0"40"0"0,0 0-200 0 0,-2-4 0 0 0,2 4 0 0 0,0-5 0 0 0,0 5 1632 0 0,0 0 288 0 0,0 0 64 0 0,4-2 0 0 0,-4 2-1416 0 0,3-3-288 0 0,2 3-56 0 0,-1 3-16 0 0,-1-3 136 0 0,2 0 24 0 0,0 2 8 0 0,1 3 0 0 0,-1-1-144 0 0,1 2-24 0 0,1 0-8 0 0,2-1 0 0 0,-1 1-136 0 0,-2 3-64 0 0,4-2 64 0 0,-1-2-64 0 0,1 3 160 0 0,1 1-16 0 0,-2-4 0 0 0,1 2 0 0 0,-2 3-256 0 0,3-5-48 0 0,-3 3-16 0 0,-3-1 0 0 0,0-3-32 0 0,2-1-8 0 0,0 2 0 0 0,2-3 0 0 0,-1 1-240 0 0,-2-1-56 0 0,1 1 0 0 0,2-1-8 0 0</inkml:trace>
  <inkml:trace contextRef="#ctx0" brushRef="#br0" timeOffset="31">13623 5353 1840 0 0,'0'0'160'0'0,"0"0"-160"0"0,0 0 0 0 0,0 0 0 0 0,0 0 1248 0 0,0 0 208 0 0,0 0 48 0 0,7 7 0 0 0,-7-7-808 0 0,0 6-168 0 0,2 2-32 0 0,-2-8-8 0 0,0 0-72 0 0,0 5-8 0 0,0 5-8 0 0,3-5 0 0 0,-6 0-32 0 0,3-5-8 0 0,0 9 0 0 0,3-4 0 0 0,-3-5-88 0 0,0 5-16 0 0,0 3-8 0 0,5-1 0 0 0,-5-7 0 0 0,0 0 0 0 0,-5 5 0 0 0,5-5 0 0 0,0 0 56 0 0,0 0 16 0 0,0 0 0 0 0,0 0 0 0 0,0 0-33 0 0,0 0 1 0 0,0 0 0 0 0,0 0 0 0 0,0 0-64 0 0,0 0-8 0 0,0 0-8 0 0,0 0 0 0 0,0 0-48 0 0,5-5 0 0 0,-4-2-8 0 0,-1-1 0 0 0,4 2 24 0 0,-4-7 8 0 0,0 3 0 0 0,-4 0 0 0 0,4-3-184 0 0,-1 4 0 0 0,1-1-96 0 0,-5-4 32 0 0,5 0 456 0 0,-3 0 96 0 0,3-1 24 0 0,-2 2 0 0 0,2-5-512 0 0,0 1-184 0 0,0 2 8 0 0,0 2 0 0 0,0-1 280 0 0,0 2 56 0 0,2-2 16 0 0,-2 4 0 0 0,3 2-384 0 0,3-1-80 0 0,-2 1-8 0 0,0 5-8 0 0,-4 3-744 0 0,0 0-144 0 0</inkml:trace>
  <inkml:trace contextRef="#ctx0" brushRef="#br0" timeOffset="32">14060 5142 6448 0 0,'0'0'288'0'0,"0"0"56"0"0,0 0-280 0 0,0 0-64 0 0,0 0 0 0 0,0 0 0 0 0,5 0 640 0 0,0 0 120 0 0,0 0 16 0 0,-1 0 8 0 0,1 0-360 0 0,2 4-72 0 0,-3-3-8 0 0,3 1-8 0 0,0 3 48 0 0,-1 0 0 0 0,3-2 8 0 0,-2 1 0 0 0,2 2-184 0 0,-3 0-40 0 0,1-1-8 0 0,3 0 0 0 0,-4 2-80 0 0,4 3-16 0 0,-4-3-64 0 0,5-2 96 0 0,-6 3-96 0 0,5-3 0 0 0,-3-1 64 0 0,0 2-64 0 0,1 0 0 0 0,-2-3 0 0 0,0 4 0 0 0,-1-2 0 0 0,3 0-416 0 0,-1-2-136 0 0,-3-1-24 0 0</inkml:trace>
  <inkml:trace contextRef="#ctx0" brushRef="#br0" timeOffset="33">13822 5152 2760 0 0,'-2'0'248'0'0,"-1"-3"-248"0"0,3 3 0 0 0,0-2 0 0 0,-2 1 1448 0 0,2 1 248 0 0,0 0 40 0 0,0 0 16 0 0,0 0-1048 0 0,0 0-216 0 0,0 0-40 0 0,0 0 0 0 0,0 0-24 0 0,0 0 0 0 0,0 0 0 0 0,7 3 0 0 0,-1 2-128 0 0,4 0-24 0 0,-5-2-8 0 0,1 4 0 0 0,-1-4-72 0 0,2 1-24 0 0,-2 3 0 0 0,5 0 0 0 0,-4-2-8 0 0,0 2-8 0 0,3 3 0 0 0,2-3 0 0 0,-2-1-152 0 0,3 1 0 0 0,-4-4 0 0 0,4 4 0 0 0,0 0 0 0 0,0-1 0 0 0,-7 0 64 0 0,7-2-64 0 0,-1-3-336 0 0,-1 4-96 0 0,-2-3-16 0 0,0 0-5472 0 0</inkml:trace>
  <inkml:trace contextRef="#ctx0" brushRef="#br0" timeOffset="34">13589 5311 4608 0 0,'0'0'200'0'0,"0"0"48"0"0,0 0-248 0 0,0 0 0 0 0,0 0 0 0 0,0 0 0 0 0,0 0 456 0 0,0 0 48 0 0,0 0 8 0 0,0 0 0 0 0,0 0 0 0 0,0 0 0 0 0,0 0 0 0 0,0 0 0 0 0,0 0 408 0 0,0 0 80 0 0,7 0 24 0 0,-7 0 0 0 0,0 0-824 0 0,0 0-200 0 0,5-6 0 0 0,2 6 0 0 0,-7 0 344 0 0,7 0 24 0 0,-2 0 8 0 0,3 0 0 0 0,-8 0-152 0 0,5 0-32 0 0,-5 0-8 0 0,7 0 0 0 0,-2 0-184 0 0,4 0 0 0 0,-9 0-80 0 0,9 4 80 0 0,-5-8 248 0 0,6 4 104 0 0,0 6 16 0 0,-1-6 7 0 0,-1 0-215 0 0,-1 0-32 0 0,7-2-16 0 0,-6 2 0 0 0,2-4-32 0 0,-1 4-8 0 0,0-3 0 0 0,3 3 0 0 0,2 3-8 0 0,-2-3 0 0 0,0 0 0 0 0,3 0 0 0 0,-2 0-136 0 0,0 0-32 0 0,-1 0-8 0 0,0 0 0 0 0,0 0 112 0 0,1 0 0 0 0,4 0 0 0 0,-6 0 0 0 0,1 0 384 0 0,6 0 104 0 0,-8 0 24 0 0,7 0 0 0 0,-5-3-416 0 0,1 2-96 0 0,0-2 0 0 0,2 3 0 0 0,-6 0 0 0 0,7 3-96 0 0,-1-3 24 0 0,0 1 0 0 0,1-1 72 0 0,0 0 96 0 0,3 0-16 0 0,-4 0-8 0 0,-3 0-72 0 0,-2 0 0 0 0,1 3 0 0 0,3-3 0 0 0,1 0 0 0 0,0-3 0 0 0,-2 2 0 0 0,-1-2 0 0 0,4 3 128 0 0,0 0 16 0 0,-2-4 0 0 0,2 4 0 0 0,-2 0-144 0 0,1 0 64 0 0,1 4-64 0 0,-2-4 0 0 0,3-4 96 0 0,-2 4-96 0 0,1-4 96 0 0,2 3-96 0 0,-2 2 64 0 0,3-1-64 0 0,-4 0 0 0 0,1 0 0 0 0,-4 0 64 0 0,1 0-64 0 0,2-1 0 0 0,4-2 0 0 0,2 3 0 0 0,1-3 64 0 0,8 3-64 0 0,-2-3 0 0 0,-1 0 0 0 0,4-1 0 0 0,-3-2 0 0 0,0 3 0 0 0,-3 3 0 0 0,0 0 64 0 0,-3 0-64 0 0,-1 0 0 0 0,1-3 0 0 0,-3 3 0 0 0,-3 0 0 0 0,2 0 0 0 0,3 3 0 0 0,2-3 0 0 0,-5 3 0 0 0,4-1 0 0 0,0-2 64 0 0,-3 4-64 0 0,4-4 0 0 0,-3 2 0 0 0</inkml:trace>
  <inkml:trace contextRef="#ctx0" brushRef="#br0" timeOffset="35">15649 5275 20775 0 0,'22'0'0'0'0,"4"-2"0"0"0,-5 4 0 0 0,3 0 64 0 0,-2-2-64 0 0,3 0 0 0 0,-7-2 0 0 0,5 2 64 0 0,0 0-64 0 0,-2 0 0 0 0,1 2 0 0 0,-3-2 0 0 0,2 0 0 0 0,4 0 64 0 0,-1-2-64 0 0,2 2 96 0 0,-5 0-32 0 0,2 0-64 0 0,-2 0 0 0 0,3 2-80 0 0,2-2 80 0 0,-1 3 0 0 0,0 0 0 0 0,0-3 0 0 0,1 0 0 0 0,-2 0 0 0 0,1 3 0 0 0,-3-3 0 0 0,2 3 0 0 0,-4-3 0 0 0,1 0 0 0 0,0 1 0 0 0,3-1 0 0 0,-1 4 0 0 0,-2-4 0 0 0,6 0 0 0 0,-6 0 0 0 0,4 0 0 0 0,0-4 0 0 0,1 4 0 0 0,4 0 0 0 0,-5 0 0 0 0,3 0 0 0 0,-1 0 0 0 0,-1 0 0 0 0,-1-1 0 0 0,0 1 0 0 0,-4 1 0 0 0,5 3 0 0 0,-4 0 0 0 0,-1-1 0 0 0,2-3 0 0 0,1 1 0 0 0,4 2 0 0 0,-3-3 0 0 0,0 0 64 0 0,3 0-64 0 0,0-3 0 0 0,4 3 0 0 0,-1 0 64 0 0,0 3-64 0 0,0 1 0 0 0,-3-2 0 0 0,0 2 0 0 0,-1-4 0 0 0,-1 4 0 0 0,-1-8 0 0 0,-1 4 0 0 0,4 0 0 0 0,-3 8 0 0 0,-1-8 0 0 0,3 0 0 0 0,-1-4 0 0 0,3 4 0 0 0,2-4 0 0 0,0 4 0 0 0,1-1 0 0 0,-5-2 0 0 0,2 1 0 0 0,2 2 0 0 0,-4-4-72 0 0,-2 1 72 0 0,-2 2 0 0 0,-1-2 80 0 0,-1 3-80 0 0,4-4 0 0 0,0 0 0 0 0,1 4 0 0 0,-2 0 0 0 0,-3 0 72 0 0,5 0-72 0 0,2-1 64 0 0,-3 1-64 0 0,2 0 64 0 0,3 0-64 0 0,-4 0 0 0 0,1-3 64 0 0,-3 3-64 0 0,-3 0-136 0 0,1 3 32 0 0,0-3 8 0 0,-4-3 96 0 0,1 0 0 0 0,-3 3 96 0 0,3 0-96 0 0,-4 0 0 0 0,0 0 0 0 0,-2 3 0 0 0,3-3 0 0 0,3-3 64 0 0,-6 3-64 0 0,-5-3 0 0 0,1 3 0 0 0,4 0 0 0 0,1 0 0 0 0,-5 0 0 0 0,3 0 0 0 0,-6 0 64 0 0,3 0-64 0 0,3 0 0 0 0,-2 0 0 0 0,-4-3 64 0 0,1 3-64 0 0,-1 0 0 0 0,3 3 0 0 0,0-6 0 0 0,1 3-96 0 0,-1 0 0 0 0,1 0 0 0 0,-5 0 96 0 0,5 0 0 0 0,-10 0 0 0 0,0 0 0 0 0,6 0 0 0 0,-6 0 120 0 0,0 0-16 0 0,0 0 0 0 0,0 0-104 0 0,6 0-128 0 0,3-2 24 0 0,-9 2 8 0 0,0 0 280 0 0,7 0 56 0 0,-7 0 16 0 0,0 0 0 0 0,0 0-256 0 0,5 2 0 0 0,5-2 0 0 0,-10 0 0 0 0,0 0-160 0 0,0 0-72 0 0,0 0-24 0 0,0 0 0 0 0,0 0 256 0 0,0 0 0 0 0,0 0 0 0 0,0 0 0 0 0,0 0 0 0 0,0 0-72 0 0,4-4 72 0 0,-4 4 0 0 0,0 0-464 0 0,-4-6-48 0 0,-2 0-16 0 0,-3 4-4759 0 0,0 2-953 0 0</inkml:trace>
  <inkml:trace contextRef="#ctx0" brushRef="#br0" timeOffset="36">15469 5276 1840 0 0,'0'0'160'0'0,"0"0"-160"0"0,0 0 0 0 0,0 0 0 0 0,0 0 1152 0 0,0 0 200 0 0,0 0 40 0 0,-3 1 8 0 0,-3 3-480 0 0,6-4-96 0 0,0 0-24 0 0,0 0 0 0 0,0 0-216 0 0,0 0-40 0 0,0 0-16 0 0,0 0 0 0 0,0 0 56 0 0,0 0 16 0 0,0 0 0 0 0,0 0 0 0 0,0 0-488 0 0,0 0-112 0 0,0 0 0 0 0,6 2 0 0 0,-3-2 128 0 0,4 0 32 0 0,-2 0 0 0 0,5 0 0 0 0,-2 0-48 0 0,1 0-8 0 0,-1 0 0 0 0,5 3 0 0 0,-1-3 15 0 0,0 2 1 0 0,2-2 0 0 0,2-2 0 0 0,1 2-56 0 0,1 0 0 0 0,3 0-64 0 0,2 0 96 0 0,6-3-16 0 0,-3 3-8 0 0,1-2 0 0 0,2 2 0 0 0,0 0-72 0 0,-1-4 0 0 0,1 4 0 0 0,1-1 0 0 0,3 1 160 0 0,-3 0 0 0 0,0-3-8 0 0,-4-1 0 0 0,7 4-152 0 0,-7 0 0 0 0,1-1 0 0 0,-4-3 0 0 0,5 3-112 0 0,-4 1-24 0 0,2 0-8 0 0,-2 0 0 0 0,3 0 144 0 0,-6 0 0 0 0,-3 0 0 0 0,-1 0 0 0 0,-2 0 0 0 0,-2 0 0 0 0,-3 1 0 0 0,6-1 0 0 0,-7 4-440 0 0,0-4-56 0 0,-3 1-15 0 0,0-1-3817 0 0,-6 0-768 0 0</inkml:trace>
  <inkml:trace contextRef="#ctx0" brushRef="#br0" timeOffset="37">15029 5277 3224 0 0,'0'0'136'0'0,"0"0"40"0"0,-4 2-176 0 0,4-2 0 0 0,0 0 0 0 0,0 0 0 0 0,0 0 856 0 0,0 4 136 0 0,0-4 24 0 0,6 2 8 0 0,-1 2-600 0 0,0-2-112 0 0,-5-2-24 0 0,7 2-8 0 0,2-1 168 0 0,1-1 40 0 0,-1 0 8 0 0,2 0 0 0 0,2 0 48 0 0,3 0 16 0 0,0-1 0 0 0,2-1 0 0 0,-3 0-160 0 0,5 2-32 0 0,4 0-8 0 0,5-1 0 0 0,-5 1-168 0 0,3-3-32 0 0,-2 3 0 0 0,3 0-8 0 0,-5 0-152 0 0,3 0 0 0 0,-1 0 64 0 0,-1 0-64 0 0,-4 0 0 0 0,-1 0 0 0 0,2-1 64 0 0,2 1-64 0 0,-4 0 0 0 0,0 1 0 0 0,-2-1 0 0 0,0 0-72 0 0,0 0-120 0 0,-2-1-16 0 0,-2 0-8 0 0,3 1-3672 0 0,-6-2-736 0 0</inkml:trace>
  <inkml:trace contextRef="#ctx0" brushRef="#br1" timeOffset="38">15805 5320 20135 0 0,'0'12'64'0'0,"3"-3"0"0"0,-3 4 0 0 0,2-1 0 0 0,2-3 0 0 0,-4 3 0 0 0,0-4 0 0 0,0 0 0 0 0,0-1 0 0 0,0 0-64 0 0,0-7 96 0 0,0 7-32 0 0,0-2 8 0 0,0-5 0 0 0,0 0 0 0 0,0 0 0 0 0,0 0-8 0 0,4 9 0 0 0,-4-9 0 0 0,0 0 0 0 0,0 0 88 0 0,0 0 8 0 0,0 0 8 0 0,0 0 0 0 0,0 0-168 0 0,0 0-80 0 0,0 0 8 0 0,0 0 0 0 0,0 0 72 0 0,0 0 0 0 0,0 0 80 0 0,0 0-80 0 0,0-6 64 0 0,0 6-64 0 0,0 0 0 0 0,0-5 0 0 0,0-3 0 0 0,0-1 64 0 0,0 4-64 0 0,4 0 0 0 0,-4-2 0 0 0,0 1 0 0 0,0-2 64 0 0,-4 0-64 0 0,4-1 0 0 0,4 1 0 0 0,-8-1 0 0 0,4-2 0 0 0,0 0 0 0 0</inkml:trace>
  <inkml:trace contextRef="#ctx0" brushRef="#br0" timeOffset="39">18540 5682 3224 0 0,'12'-3'288'0'0,"-12"3"-288"0"0,0 0 0 0 0,0 0 0 0 0,0 0 1120 0 0,0 0 176 0 0,0 0 32 0 0,0 0 8 0 0,0 0-480 0 0,0 0-96 0 0,0 0-24 0 0,0 0 0 0 0,0 0-176 0 0,0 0-40 0 0,0 0-8 0 0,0 0 0 0 0,-3-2-8 0 0,3 2-8 0 0,-5-3 0 0 0,5 3 0 0 0,0 0-160 0 0,0 0-32 0 0,0 0-9 0 0,-4 5 1 0 0,-2 3 0 0 0,0-2 0 0 0,0 1 0 0 0,0 4 0 0 0,-1-1-56 0 0,5 1-16 0 0,-5-3 0 0 0,1 6 0 0 0,-1-1 0 0 0,5 0 0 0 0,-2 0 0 0 0,1 1 0 0 0,0-1-128 0 0,0 2-24 0 0,3-2-8 0 0,-3 1 0 0 0,6-3 0 0 0,-3 0-64 0 0,0-4 96 0 0,3-1-32 0 0,3 3-64 0 0,3-1 64 0 0,-2-4-64 0 0,0 1 64 0 0,5-3 0 0 0,-3-2 0 0 0,4 0 0 0 0,-2 0 0 0 0,6-2-64 0 0,-5 2 0 0 0,0-2 0 0 0,1-1 0 0 0,-2-5 0 0 0,3 2 0 0 0,-2-7 96 0 0,-3 6-32 0 0,0-4-64 0 0,-2 0 0 0 0,0-6 0 0 0,-3 7 0 0 0,1-5 0 0 0,-1 2 0 0 0,-4-5 0 0 0,0 5 0 0 0,-4-6 224 0 0,-1 2 24 0 0,-2 1 8 0 0,0-1 0 0 0,-3 0-256 0 0,4 4 0 0 0,-5-2 0 0 0,0 5 0 0 0,1-1 0 0 0,-4 2 0 0 0,1 4 0 0 0,1 0 0 0 0,-4-3 0 0 0,4 4 0 0 0,3 2 0 0 0,-4-2 0 0 0,1 1 0 0 0,3 3 0 0 0,-1 3 0 0 0,10-3 0 0 0,0 0-160 0 0,-4 6-8 0 0,4-6 0 0 0,0 8 0 0 0,4 1-280 0 0,2 1-48 0 0,1-2-16 0 0,2 3 0 0 0,0-2-1080 0 0,6 3-215 0 0,7 7-49 0 0,0-4 0 0 0</inkml:trace>
  <inkml:trace contextRef="#ctx0" brushRef="#br0" timeOffset="40">18846 5773 12816 0 0,'0'0'568'0'0,"0"0"112"0"0,-7-2-544 0 0,7 2-136 0 0,0 0 0 0 0,-4-4 0 0 0,-2 2 368 0 0,6 2 48 0 0,0 0 0 0 0,0 0 8 0 0,0 0-208 0 0,0 0-48 0 0,0 0-8 0 0,0 0-1 0 0,0 0-95 0 0,0 0-64 0 0,6-4 80 0 0,2 0-80 0 0,0 4-799 0 0,2-3-201 0 0,-1 3-48 0 0,3 0-8 0 0</inkml:trace>
  <inkml:trace contextRef="#ctx0" brushRef="#br0" timeOffset="41">19101 5648 13824 0 0,'0'0'304'0'0,"0"0"64"0"0,0 0 16 0 0,0 0 0 0 0,0 0-312 0 0,0 0-72 0 0,7-3 0 0 0,-2 1 0 0 0,5 0 640 0 0,-1-2 103 0 0,1 4 25 0 0,-1-2 8 0 0,4 2-184 0 0,-2 0-40 0 0,5 0-8 0 0,-3 0 0 0 0,2 0-256 0 0,1 0-64 0 0,-1 0 0 0 0,2 2-8 0 0,-4-2 0 0 0,-3 4 0 0 0,6-2 0 0 0,-7 0 0 0 0,2 1-152 0 0,-4 1-64 0 0,2-4 64 0 0,0 4-64 0 0,-6-1 0 0 0,-1 3-112 0 0,2-2 16 0 0,-4-4-8807 0 0</inkml:trace>
  <inkml:trace contextRef="#ctx0" brushRef="#br0" timeOffset="42">19076 5666 13416 0 0,'0'0'288'0'0,"0"0"64"0"0,0 0 16 0 0,0 0 16 0 0,0 0-304 0 0,0 0-80 0 0,0 0 0 0 0,-3 4 0 0 0,-2 0 512 0 0,-3 1 96 0 0,6 1 7 0 0,2-6 9 0 0,0 0-88 0 0,-3 6-24 0 0,-1 2 0 0 0,1 0 0 0 0,0-3-408 0 0,3 8-104 0 0,0-5 0 0 0,3-1 0 0 0,0 2 368 0 0,1 0 48 0 0,-1-5 16 0 0,3 2 0 0 0,-6-6-176 0 0,4 9-32 0 0,1-5 0 0 0,4 5-8 0 0,-2 3-216 0 0,-1-5 64 0 0,0-1-64 0 0,0 5 0 0 0,0-2 0 0 0,1-4 0 0 0,-1 0 0 0 0,-1 5 0 0 0,2-5 0 0 0,-7-5 0 0 0,0 0 0 0 0,0 0 0 0 0,3 4 0 0 0,-3-4 0 0 0,0 0 0 0 0,0 0 0 0 0,0 0 0 0 0,-6 6 0 0 0,1 2 0 0 0,-5-2 0 0 0,1-6 96 0 0,-4 4-32 0 0,0-4 0 0 0,1 1 0 0 0,-3-1-64 0 0,-1 0 0 0 0,4 0 0 0 0,-4 0 0 0 0,4-1 0 0 0,-2-3-112 0 0,6 2 40 0 0,-1-2 8 0 0,0 0-320 0 0,-5 0-56 0 0,5-2-8 0 0,2-1-8 0 0,1 5-1208 0 0,3-4-248 0 0,0-11-39 0 0,3 6-17 0 0</inkml:trace>
  <inkml:trace contextRef="#ctx0" brushRef="#br1" timeOffset="43">15590 5755 5984 0 0,'0'0'536'0'0,"0"0"-432"0"0,0 0-104 0 0,0 0 0 0 0,0 0 1296 0 0,0 0 240 0 0,0 0 40 0 0,0 0 16 0 0,0 0-816 0 0,0 0-160 0 0,0 0-32 0 0,5 0-8 0 0,0 0-104 0 0,6 0-24 0 0,-2 0-9 0 0,2 0 1 0 0,0 0-168 0 0,2 0-32 0 0,-1 0-8 0 0,3 0 0 0 0,-4 0-96 0 0,0 0-16 0 0,2 2-8 0 0,-1-2 0 0 0,-3 0-16 0 0,-1 0 0 0 0,-1 3 0 0 0,2-1 0 0 0,-9-2-24 0 0,5 3-8 0 0,2-1 0 0 0,-5 1 0 0 0,4 3 0 0 0,-3-1 0 0 0,-3-5 0 0 0,0 8 0 0 0,0-1 32 0 0,0 2 0 0 0,0 0 0 0 0,0-3 0 0 0,-3 5 32 0 0,1-1 0 0 0,-2-2 8 0 0,2 3 0 0 0,-1-3-56 0 0,-1 2-16 0 0,2 2 0 0 0,2-3 0 0 0,-3 3 0 0 0,1-4 0 0 0,-3-2 0 0 0,5 3 0 0 0,-2-1-64 0 0,2 0 0 0 0,0-8 0 0 0,0 8 0 0 0,0-3 0 0 0,0-1 0 0 0,0-4 0 0 0,0 0 0 0 0,0 0-80 0 0,0 0-56 0 0,0 0-16 0 0,0 0 0 0 0,0 0-400 0 0,2 8-88 0 0,-2-8-8 0 0,0 0-4351 0 0,0 0-873 0 0</inkml:trace>
  <inkml:trace contextRef="#ctx0" brushRef="#br0" timeOffset="44">13561 5765 4144 0 0,'0'0'368'0'0,"0"0"-296"0"0,0 0-72 0 0,0 0 0 0 0,0 0 1248 0 0,0 0 240 0 0,0 0 48 0 0,-3 0 0 0 0,-3 0-568 0 0,3 0-112 0 0,-4-3-24 0 0,4 6-8 0 0,-1-1-184 0 0,2 4-40 0 0,-1-2-8 0 0,-3 3 0 0 0,-1 2-97 0 0,4 2-15 0 0,-3-2-8 0 0,3 4 0 0 0,0-3-112 0 0,-3 5-16 0 0,2-3-8 0 0,4-2 0 0 0,0 1-96 0 0,0 2-16 0 0,0 0-8 0 0,4 0 0 0 0,2-2-96 0 0,0-1-24 0 0,0-1 0 0 0,4 3 0 0 0,-4-4-96 0 0,6 0 88 0 0,-2 1-88 0 0,-1-5 80 0 0,0 2-80 0 0,4-3 0 0 0,-1 2 0 0 0,0-5 64 0 0,-1 3-64 0 0,-2-3 0 0 0,-1 0-80 0 0,6-3 80 0 0,-4 1 0 0 0,-3-1 0 0 0,4-2 0 0 0,-2-3 0 0 0,-3 2 0 0 0,0-1 0 0 0,-6-5 0 0 0,4 0 0 0 0,1 2 224 0 0,-1-4 8 0 0,-4-4 8 0 0,-4 4 0 0 0,4-5-240 0 0,-4 4 0 0 0,-1-3-88 0 0,-1 2 88 0 0,0 2 0 0 0,0 3 120 0 0,-1 6-8 0 0,-4-4 0 0 0,-1 0-112 0 0,2 1 0 0 0,0 6 0 0 0,-2-2 0 0 0,-5 2 0 0 0,8 2 0 0 0,0 2 0 0 0,-1 2 72 0 0,-2 2-176 0 0,0-2-40 0 0,2 5-8 0 0,-3 2 0 0 0,7-3-296 0 0,-3 3-56 0 0,3-2-8 0 0,3 4-7663 0 0</inkml:trace>
  <inkml:trace contextRef="#ctx0" brushRef="#br1" timeOffset="45">14893 5800 3680 0 0,'0'0'328'0'0,"0"0"-264"0"0,0 0-64 0 0,0 0 0 0 0,0-6 1368 0 0,0 6 256 0 0,0 0 48 0 0,0 0 16 0 0,0 0-616 0 0,0 0-120 0 0,0 0-24 0 0,0 0-8 0 0,-9 2-352 0 0,7 4-72 0 0,-8-1-16 0 0,5 2 0 0 0,1 0-97 0 0,-1 3-15 0 0,-2 0-8 0 0,2 4 0 0 0,1-4-88 0 0,-1 4-16 0 0,1-3-8 0 0,3-2 0 0 0,1 4-80 0 0,0 1-8 0 0,0-3-8 0 0,0 2 0 0 0,1-5-88 0 0,3 5-64 0 0,-1-2 72 0 0,-1-1-72 0 0,2 0 0 0 0,1-3 0 0 0,2 1 0 0 0,-2-3 0 0 0,2-3 128 0 0,-7-2-16 0 0,9 3-8 0 0,0-3 0 0 0,-2-3-104 0 0,3 1-144 0 0,-1-3 32 0 0,0-2 8 0 0,1-1 168 0 0,-1-2 32 0 0,-4 0 0 0 0,0-1 8 0 0,5-2-104 0 0,-7 1-104 0 0,-1-2 16 0 0,3 1 8 0 0,-5-2 80 0 0,5 1 112 0 0,-5 2-24 0 0,0-3-8 0 0,-5 2-80 0 0,5 3 0 0 0,0-4-80 0 0,-5 3 80 0 0,0 2 0 0 0,-1-1 0 0 0,2 3 0 0 0,-1 1 0 0 0,1 3 0 0 0,-1-4 0 0 0,0 4 0 0 0,-2 1 0 0 0,2 2 0 0 0,1 0 0 0 0,-1 2 0 0 0,2 1 0 0 0,3-3-80 0 0,-4 3-16 0 0,4-3-8 0 0,-4 7 0 0 0,4-1-384 0 0,0 1-80 0 0,0-7-8 0 0,0 10-4287 0 0,4-1-865 0 0</inkml:trace>
  <inkml:trace contextRef="#ctx0" brushRef="#br1" timeOffset="46">15170 5786 11256 0 0,'0'0'248'0'0,"0"0"48"0"0,0 0 16 0 0,5-3 8 0 0,-1 1-256 0 0,4 1-64 0 0,0-3 0 0 0,-1 4 0 0 0,6-3 368 0 0,-4 0 64 0 0,-3 3 16 0 0,5 0 0 0 0,-2 0-32 0 0,-1 0 0 0 0,2 3 0 0 0,-1 0 0 0 0,0 2-120 0 0,-3 0-25 0 0,2-2-7 0 0,-1 4 0 0 0,-5 3-136 0 0,2-1-32 0 0,-1-2-8 0 0,-1 2 0 0 0,-2 1-88 0 0,0 4 64 0 0,0-4-64 0 0,-2-1 64 0 0,-5 1-64 0 0,5-2 0 0 0,-5 4 72 0 0,-1 1-72 0 0,2-1 96 0 0,-3 0-8 0 0,0-6-8 0 0,-1 5 0 0 0,2-3-80 0 0,-1 1 0 0 0,4-2 0 0 0,-1-1-88 0 0,1 2 152 0 0,0-3 24 0 0,1-1 8 0 0,4-4 0 0 0,0 0 0 0 0,0 0 0 0 0,0 0 0 0 0,0 0 0 0 0,8 5-96 0 0,-2 2 80 0 0,2-7-80 0 0,0 1 80 0 0,4-1-80 0 0,-2 0 0 0 0,1 0 0 0 0,-2-1 64 0 0,3-2-64 0 0,-3-1-96 0 0,3-1 16 0 0,-3 2 8 0 0,3-2-472 0 0,-3 0-88 0 0,3 1-16 0 0,-3-2-6095 0 0</inkml:trace>
  <inkml:trace contextRef="#ctx0" brushRef="#br1" timeOffset="47">15468 5849 8752 0 0,'0'0'776'0'0,"0"0"-616"0"0,0-5-160 0 0,0 5 0 0 0,-3-3 896 0 0,3 3 160 0 0,-4-5 24 0 0,4 5 8 0 0,0 0-320 0 0,0 0-56 0 0,-1 0-8 0 0,-6 0-9 0 0,3 5-183 0 0,2-2-40 0 0,-5 2-8 0 0,6 0 0 0 0,-3 3-144 0 0,1 0-32 0 0,3 0-8 0 0,-3 5 0 0 0,3-5-112 0 0,0 4-16 0 0,0-3-8 0 0,0 3 0 0 0,0-4-72 0 0,3 2-8 0 0,0-3-64 0 0,1 2 96 0 0,1-4-96 0 0,0 3 0 0 0,-1-3 0 0 0,4-2 0 0 0,1-1 0 0 0,1 0 0 0 0,-1 2 0 0 0,0-3 0 0 0,0-2-104 0 0,0-3 32 0 0,-2 2 8 0 0,3-3 0 0 0,-1 0 64 0 0,-3 1 0 0 0,-1-4 0 0 0,4 3 0 0 0,-1-2 0 0 0,-6 2-96 0 0,-2-3 32 0 0,0-1 0 0 0,0 1 64 0 0,3 1 0 0 0,-3 1 0 0 0,0-2-64 0 0,-5 2 64 0 0,-3-2 0 0 0,3-1 0 0 0,1 1 0 0 0,-1 3-104 0 0,-1-1-56 0 0,-3 1-16 0 0,-1-3 0 0 0,5 3 24 0 0,-4 2 8 0 0,-1-2 0 0 0,5 0 0 0 0,1 2-320 0 0,4 3-64 0 0,0 0-16 0 0,0 0-4135 0 0,0 0-833 0 0</inkml:trace>
  <inkml:trace contextRef="#ctx0" brushRef="#br1" timeOffset="48">15651 5911 3224 0 0,'0'0'288'0'0,"0"0"-288"0"0,0 0 0 0 0,0 0 0 0 0,0 0 2208 0 0,4 0 384 0 0,4 0 72 0 0,-3 1 24 0 0,3-1-1536 0 0,0-1-296 0 0,5-3-65 0 0,-1 1-15 0 0,0 3-240 0 0,3 0-56 0 0,-4-1 0 0 0,2-3-8 0 0,-1 4-216 0 0,2-1-32 0 0,-4-3-16 0 0,0 1 0 0 0,3-2-144 0 0,-2 5-64 0 0,-1-5 64 0 0,-1 2-64 0 0,1 3-808 0 0,0 0-208 0 0,-4-5-40 0 0</inkml:trace>
  <inkml:trace contextRef="#ctx0" brushRef="#br1" timeOffset="49">15098 5920 2304 0 0,'0'0'96'0'0,"0"0"32"0"0,6-2-128 0 0,-6 2 0 0 0,0 0 0 0 0,0 0 0 0 0,3-2 2304 0 0,1-2 448 0 0,-1-1 80 0 0,-3 5 16 0 0,0 0-1800 0 0,0 0-368 0 0,0 0-72 0 0,0 0-8 0 0,0 0-353 0 0,0 0-71 0 0,0 0-16 0 0,0 0 0 0 0,0 0-160 0 0,0 0-128 0 0,0 0 16 0 0,0 0-4359 0 0,0 0-873 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56.592"/>
    </inkml:context>
    <inkml:brush xml:id="br0">
      <inkml:brushProperty name="width" value="0.1" units="cm"/>
      <inkml:brushProperty name="height" value="0.1" units="cm"/>
      <inkml:brushProperty name="color" value="#849398"/>
    </inkml:brush>
  </inkml:definitions>
  <inkml:trace contextRef="#ctx0" brushRef="#br0">0 1 2760 0 0,'0'0'476'0'0,"0"0"957"0"0,0 0 420 0 0,0 0 89 0 0,0 0-172 0 0,0 0-760 0 0,0 0-333 0 0,0 0-65 0 0,0 0-53 0 0,0 0-155 0 0,0 0-70 0 0,4 11 470 0 0,0 2-590 0 0,-1 0 0 0 0,-1 1 0 0 0,-1-1 1 0 0,0 1-1 0 0,0 10-214 0 0,0 4 195 0 0,1-1-196 0 0,0 15 78 0 0,-1-13-4668 0 0,-1-16-306 0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13.052"/>
    </inkml:context>
    <inkml:brush xml:id="br0">
      <inkml:brushProperty name="width" value="0.1" units="cm"/>
      <inkml:brushProperty name="height" value="0.1" units="cm"/>
      <inkml:brushProperty name="color" value="#E71225"/>
    </inkml:brush>
    <inkml:brush xml:id="br1">
      <inkml:brushProperty name="width" value="0.1" units="cm"/>
      <inkml:brushProperty name="height" value="0.1" units="cm"/>
      <inkml:brushProperty name="color" value="#849398"/>
    </inkml:brush>
  </inkml:definitions>
  <inkml:trace contextRef="#ctx0" brushRef="#br0">1357 654 2304 0 0,'0'0'101'0'0,"0"0"139"0"0,0 0 500 0 0,0 0 223 0 0,0 0 42 0 0,0 0-96 0 0,0 0-439 0 0,-14 0 1395 0 0,13 0-1777 0 0,-1 0 0 0 0,1-1 1 0 0,-1 1-1 0 0,1 0 0 0 0,0-1 0 0 0,-1 0 0 0 0,1 1 0 0 0,0-1 0 0 0,-1 0 1 0 0,1 1-1 0 0,0-1 0 0 0,0 0 0 0 0,0 0 0 0 0,0 0 0 0 0,0 0 1 0 0,0 0-1 0 0,0 0 0 0 0,0-1 0 0 0,0 1 0 0 0,0 0 0 0 0,0 0 0 0 0,1-1 1 0 0,-1 1-1 0 0,1 0 0 0 0,-1-1 0 0 0,1 1 0 0 0,-1-1 0 0 0,1 1 1 0 0,0-1-89 0 0,-1-1 119 0 0,0 0 0 0 0,1 0 0 0 0,-1 0 1 0 0,1 0-1 0 0,0 0 0 0 0,0 0 1 0 0,0 0-1 0 0,0 0 0 0 0,0 0 0 0 0,1 0 1 0 0,0 0-1 0 0,-1 0 0 0 0,1 0 1 0 0,0 0-120 0 0,3-6 222 0 0,-4 7-204 0 0,1 0 0 0 0,-1 0-1 0 0,1 1 1 0 0,0-1 0 0 0,0 0 0 0 0,0 1-1 0 0,0-1 1 0 0,0 1 0 0 0,0-1 0 0 0,0 1-18 0 0,5-5 72 0 0,0 0 1 0 0,0 1 0 0 0,0 0-1 0 0,1 1 1 0 0,2-2-73 0 0,-5 3 80 0 0,0 1-1 0 0,0 0 1 0 0,0 0 0 0 0,0 1-1 0 0,0-1 1 0 0,0 1 0 0 0,0 0-1 0 0,1 0 1 0 0,-1 0 0 0 0,4 1-80 0 0,-6-1 5 0 0,1 1 1 0 0,-1 1 0 0 0,1-1 0 0 0,0 0-1 0 0,-1 1 1 0 0,1-1 0 0 0,-1 1 0 0 0,1 0 0 0 0,-1 0-1 0 0,1 0 1 0 0,-1 0 0 0 0,0 0 0 0 0,1 0-1 0 0,-1 1 1 0 0,0-1 0 0 0,0 1 0 0 0,0-1 0 0 0,0 1-1 0 0,0 0 1 0 0,0 0 0 0 0,-1 0 0 0 0,1 0-1 0 0,-1 0 1 0 0,1 0 0 0 0,-1 1 0 0 0,0-1 0 0 0,0 0-1 0 0,0 1 1 0 0,0-1 0 0 0,0 1 0 0 0,0-1-1 0 0,-1 1 1 0 0,1-1 0 0 0,-1 1 0 0 0,0 0 0 0 0,0 0-6 0 0,0 1 10 0 0,-1-1 1 0 0,1 0-1 0 0,-1 1 0 0 0,0-1 1 0 0,0 0-1 0 0,0 0 1 0 0,-1 0-1 0 0,1 0 1 0 0,-1 0-1 0 0,0 0 1 0 0,0 0-1 0 0,0 0 1 0 0,0-1-1 0 0,-2 3-10 0 0,0-1 21 0 0,-1 0-1 0 0,1 0 1 0 0,-1-1-1 0 0,0 1 1 0 0,0-1-1 0 0,0 0 1 0 0,0-1-1 0 0,0 1 1 0 0,0-1-1 0 0,-1 0 1 0 0,0 0-1 0 0,1-1 1 0 0,-1 0-1 0 0,0 0 1 0 0,1 0-1 0 0,-1 0-20 0 0,2-1 12 0 0,1 0 0 0 0,0 0 0 0 0,-1-1 0 0 0,1 1-1 0 0,0-1 1 0 0,0 0 0 0 0,0 0 0 0 0,-1 0 0 0 0,1 0 0 0 0,0 0-1 0 0,0-1 1 0 0,-1 0-12 0 0,2 1 3 0 0,0-1-1 0 0,0 0 0 0 0,1 1 1 0 0,-1-1-1 0 0,0 0 0 0 0,1 0 0 0 0,0 1 1 0 0,-1-1-1 0 0,1 0 0 0 0,0-1 1 0 0,0 1-1 0 0,0 0 0 0 0,0 0 1 0 0,0 0-1 0 0,1-1 0 0 0,-1 1 1 0 0,1-1-3 0 0,0 1-2 0 0,0 0 0 0 0,0 0 0 0 0,0 0 1 0 0,0-1-1 0 0,0 1 0 0 0,1 0 0 0 0,0 0 1 0 0,-1 0-1 0 0,1 0 0 0 0,0 0 1 0 0,0 0-1 0 0,0 0 0 0 0,0 0 0 0 0,0 0 1 0 0,0 0-1 0 0,1 0 0 0 0,-1 0 0 0 0,1 1 1 0 0,-1-1-1 0 0,1 1 0 0 0,0-1 1 0 0,-1 1-1 0 0,1 0 0 0 0,1-1 2 0 0,0-1-7 0 0,1 1 0 0 0,0-1-1 0 0,0 1 1 0 0,0 0 0 0 0,0 0 0 0 0,0 1 0 0 0,0-1-1 0 0,0 1 1 0 0,1 0 0 0 0,-1 0 0 0 0,0 0 0 0 0,5 0 7 0 0,-7 2-6 0 0,-1-1 1 0 0,1 0 0 0 0,0 1 0 0 0,-1 0 0 0 0,1-1 0 0 0,-1 1 0 0 0,1 0-1 0 0,-1 0 1 0 0,1 0 0 0 0,-1 0 0 0 0,0 0 0 0 0,1 0 0 0 0,-1 0 0 0 0,1 1 5 0 0,-1 1-5 0 0,0-1 1 0 0,0 0 0 0 0,0 0 0 0 0,0 0 0 0 0,0 1 0 0 0,-1-1 0 0 0,1 0 0 0 0,-1 1-1 0 0,1-1 1 0 0,-1 1 0 0 0,0-1 0 0 0,0 0 0 0 0,0 1 0 0 0,0-1 0 0 0,-1 1 0 0 0,1-1 0 0 0,-1 0-1 0 0,1 1 1 0 0,-1 0 4 0 0,0 0 1 0 0,0-1-1 0 0,0 1 1 0 0,-1 0-1 0 0,1 0 1 0 0,-1 0-1 0 0,1-1 0 0 0,-1 1 1 0 0,0-1-1 0 0,0 1 1 0 0,0-1-1 0 0,-1 0 1 0 0,1 0-1 0 0,0 0 1 0 0,-3 2-1 0 0,5-4 3 0 0,-1 1 0 0 0,0-1 0 0 0,0 1 0 0 0,0-1 0 0 0,1 1 0 0 0,-1-1 0 0 0,0 0 0 0 0,0 1 0 0 0,0-1 0 0 0,0 0 0 0 0,0 1 0 0 0,0-1 0 0 0,0 0 0 0 0,0 0 0 0 0,0 0 0 0 0,0 0 0 0 0,1 0 0 0 0,-1 0 0 0 0,0 0 0 0 0,0-1 0 0 0,0 1 0 0 0,0 0 0 0 0,0 0 0 0 0,0-1 0 0 0,0 1 0 0 0,0 0 0 0 0,0-1 0 0 0,1 1 0 0 0,-1-1 0 0 0,0 1 0 0 0,0-1 0 0 0,1 0 0 0 0,-1 1 0 0 0,0-1 0 0 0,1 0 0 0 0,-1 1 0 0 0,0-1 0 0 0,1 0 0 0 0,-1 0 0 0 0,1 0 0 0 0,-1 1 0 0 0,1-1 0 0 0,0 0 0 0 0,-1 0 0 0 0,1 0 0 0 0,0 0 0 0 0,0 0 0 0 0,-1 0 0 0 0,1 0 0 0 0,0 0 0 0 0,0 0 0 0 0,0 0 0 0 0,0 0 0 0 0,0 1 0 0 0,1-1 0 0 0,-1 0 0 0 0,0 0 0 0 0,0 0 0 0 0,0 0 0 0 0,1 0 0 0 0,-1 0 0 0 0,1 0 0 0 0,-1 0 0 0 0,1 0-3 0 0,2-3 0 0 0,1-1 1 0 0,-1 1 0 0 0,1 1-1 0 0,0-1 1 0 0,0 1 0 0 0,0-1-1 0 0,0 1 1 0 0,1 0 0 0 0,-1 1-1 0 0,1-1 1 0 0,1 0-1 0 0,-3 2-6 0 0,1 0 0 0 0,-1 0 1 0 0,1 0-1 0 0,0 0 0 0 0,-1 0 1 0 0,1 1-1 0 0,0 0 0 0 0,0 0 1 0 0,-1 0-1 0 0,1 0 0 0 0,0 0 0 0 0,0 1 1 0 0,-1 0-1 0 0,1-1 0 0 0,-1 2 1 0 0,2-1 5 0 0,-3-1-19 0 0,3 1-12 0 0,6 12 21 0 0,-10-13 10 0 0,-1 1 0 0 0,1-1 1 0 0,-1 1-1 0 0,1 0 0 0 0,-1-1 1 0 0,1 1-1 0 0,-1 0 0 0 0,0 0 1 0 0,1-1-1 0 0,-1 1 0 0 0,0 0 0 0 0,0 0 1 0 0,1 0-1 0 0,-1-1 0 0 0,0 1 1 0 0,0 0-1 0 0,0 0 0 0 0,0 0 1 0 0,0-1-1 0 0,0 1 0 0 0,0 0 1 0 0,0 0-1 0 0,-1 0 0 0 0,1-1 1 0 0,0 1-1 0 0,0 0 0 0 0,-1 0 1 0 0,1-1-1 0 0,0 1 0 0 0,-1 0 1 0 0,1-1-1 0 0,-1 1 0 0 0,1 0 1 0 0,-1-1-1 0 0,1 1 0 0 0,-1 0 1 0 0,0-1-1 0 0,0 1 0 0 0,0 0 12 0 0,-1 0-1 0 0,1 0 1 0 0,-1 0-1 0 0,0 0 1 0 0,0 0-1 0 0,0 0 1 0 0,1-1-1 0 0,-1 1 1 0 0,0-1 0 0 0,0 1-1 0 0,0-1 1 0 0,0 0-1 0 0,0 1-11 0 0,-4-1 161 0 0,0-1 0 0 0,1 1 1 0 0,-1-1-1 0 0,0 0 0 0 0,1 0 0 0 0,-3-1-161 0 0,-10-8-474 0 0,17 9 96 0 0,0 0 1 0 0,0-1-1 0 0,-1 1 1 0 0,1 0-1 0 0,0 0 1 0 0,1-1-1 0 0,-1 1 1 0 0,0 0-1 0 0,0-1 1 0 0,1 1-1 0 0,-1-2 378 0 0,0 0-4942 0 0</inkml:trace>
  <inkml:trace contextRef="#ctx0" brushRef="#br0" timeOffset="2729.69">3353 612 3512 0 0,'0'0'159'0'0,"-11"-4"3158"0"0,8 3-3155 0 0,-1-1 1 0 0,0 0-1 0 0,0 0 1 0 0,1-1 0 0 0,-1 1-1 0 0,1-1 1 0 0,0 0-1 0 0,-1 1 1 0 0,1-2-1 0 0,1 1 1 0 0,-1 0-1 0 0,0 0 1 0 0,1-1-1 0 0,0 0 1 0 0,-1 1 0 0 0,2-1-1 0 0,-1 0 1 0 0,0 0-1 0 0,1 0 1 0 0,-1-3-163 0 0,0 0 265 0 0,0 0 1 0 0,1-1-1 0 0,0 1 1 0 0,1 0-1 0 0,-1-1 1 0 0,2 1-1 0 0,-1 0 1 0 0,1-1 0 0 0,0 1-1 0 0,0 0 1 0 0,2-6-266 0 0,0 7 0 0 0,0 0 0 0 0,0 1 0 0 0,1 0 0 0 0,-1 0 0 0 0,1 0 0 0 0,0 0 0 0 0,1 0 0 0 0,-1 1 0 0 0,4-3 0 0 0,2-1 67 0 0,1 0 1 0 0,-1 1-1 0 0,1 0 1 0 0,1 0-1 0 0,-1 1 1 0 0,1 1-1 0 0,0 0 1 0 0,0 1 0 0 0,9-2-68 0 0,-13 3 43 0 0,0 1 0 0 0,1 1 1 0 0,0 0-1 0 0,-1 0 1 0 0,1 0-1 0 0,0 1 1 0 0,0 1-1 0 0,-1-1 0 0 0,1 1 1 0 0,0 1-1 0 0,-1 0 1 0 0,0 0-1 0 0,1 0 1 0 0,5 4-44 0 0,-9-4 4 0 0,0 1 1 0 0,0 0-1 0 0,0 0 1 0 0,-1 0-1 0 0,0 0 1 0 0,0 1-1 0 0,0-1 1 0 0,0 1-1 0 0,0 0 1 0 0,-1 1-1 0 0,1-1 1 0 0,-1 0-1 0 0,0 1 1 0 0,-1 0-1 0 0,1 0 1 0 0,-1 0-1 0 0,0 0 0 0 0,0 0 1 0 0,0 1-5 0 0,0 1 20 0 0,-1 1 1 0 0,0-1 0 0 0,0 1-1 0 0,-1 0 1 0 0,0 0-1 0 0,0-1 1 0 0,-1 1-1 0 0,1 0 1 0 0,-2-1-1 0 0,1 1 1 0 0,-1-1-1 0 0,0 1 1 0 0,-2 0-21 0 0,1 2 123 0 0,0-2 0 0 0,-1 1 0 0 0,-1 0 0 0 0,-3 5-123 0 0,6-10 38 0 0,-1-1 0 0 0,0 0 0 0 0,0 0 1 0 0,0 0-1 0 0,0 0 0 0 0,0 0 0 0 0,0 0 0 0 0,-1-1 0 0 0,0 0 0 0 0,1 0 1 0 0,-5 2-39 0 0,4-2 25 0 0,-3 2 9 0 0,-1-1 1 0 0,1 0-1 0 0,-1 0 1 0 0,1 0-1 0 0,-1-1 1 0 0,0-1 0 0 0,0 1-1 0 0,0-1 1 0 0,-3 0-35 0 0,-7-1 64 0 0,0-1 0 0 0,0 0 1 0 0,-14-4-65 0 0,25 4 16 0 0,0-1 0 0 0,0 0-1 0 0,0-1 1 0 0,1 1 0 0 0,-1-1 0 0 0,1-1 0 0 0,-1 1 0 0 0,1-1 0 0 0,0 0 0 0 0,-5-5-16 0 0,9 7 1 0 0,0 1 1 0 0,0-1 0 0 0,0 0-1 0 0,0 0 1 0 0,0 0 0 0 0,1 0 0 0 0,-1 0-1 0 0,1 0 1 0 0,-1 0 0 0 0,1-1 0 0 0,0 1-1 0 0,0 0 1 0 0,0-1 0 0 0,0 1-1 0 0,1-1 1 0 0,-1 1 0 0 0,1-1 0 0 0,-1 0-1 0 0,1 1 1 0 0,0-1 0 0 0,0 1 0 0 0,0-1-1 0 0,0 0 1 0 0,0 1 0 0 0,1-1-1 0 0,-1 1 1 0 0,1-1 0 0 0,0 1 0 0 0,0-1-1 0 0,0 1 1 0 0,0-1 0 0 0,0 1 0 0 0,0 0-1 0 0,0-1 1 0 0,1 1 0 0 0,-1 0-1 0 0,1 0 0 0 0,3-5-11 0 0,1 1 0 0 0,0 0 0 0 0,0 0 1 0 0,0 1-1 0 0,0-1 0 0 0,1 1 1 0 0,0 0-1 0 0,0 1 0 0 0,0 0 0 0 0,1 0 1 0 0,-1 1-1 0 0,1 0 0 0 0,0 0 1 0 0,6-1 9 0 0,-7 2-9 0 0,1 1 0 0 0,-1 0 1 0 0,0 1-1 0 0,1-1 1 0 0,-1 1-1 0 0,4 1 9 0 0,-9-1-6 0 0,0 1 0 0 0,1-1 0 0 0,-1 1 0 0 0,0 0 0 0 0,0-1-1 0 0,0 1 1 0 0,0 0 0 0 0,0 0 0 0 0,0 0 0 0 0,0 1 0 0 0,0-1 0 0 0,0 0 0 0 0,-1 1 0 0 0,1-1-1 0 0,0 1 1 0 0,-1 0 0 0 0,1-1 0 0 0,-1 1 0 0 0,0 0 0 0 0,0 0 0 0 0,1 0 0 0 0,-1 0 0 0 0,0 0 6 0 0,0 2-2 0 0,1 0 1 0 0,0 0 0 0 0,-1 1-1 0 0,0-1 1 0 0,0 0 0 0 0,0 1-1 0 0,0-1 1 0 0,-1 0 0 0 0,0 1 0 0 0,0-1-1 0 0,0 1 1 0 0,0-1 0 0 0,-1 1-1 0 0,0-1 1 0 0,0 0 0 0 0,0 1-1 0 0,0-1 1 0 0,-1 0 0 0 0,1 0-1 0 0,-1 0 1 0 0,0 0 0 0 0,0 0 0 0 0,-1 0-1 0 0,1-1 1 0 0,-1 1 0 0 0,0-1-1 0 0,0 0 1 0 0,0 1 0 0 0,0-1-1 0 0,-1-1 1 0 0,1 1 0 0 0,-1 0 0 0 0,0-1-1 0 0,1 0 1 0 0,-1 0 0 0 0,0 0-1 0 0,0 0 1 0 0,-1-1 0 0 0,1 1-1 0 0,0-1 1 0 0,-3 0 1 0 0,-1 1 21 0 0,0-2-1 0 0,0 1 1 0 0,-1-1 0 0 0,1 0-1 0 0,0-1 1 0 0,-3 0-21 0 0,7 0 8 0 0,1 1 0 0 0,-1-1 0 0 0,0 0 0 0 0,1 0 0 0 0,0 0 0 0 0,-1-1-1 0 0,1 1 1 0 0,0-1 0 0 0,0 0 0 0 0,0 0 0 0 0,0 0 0 0 0,0 0 0 0 0,0-1 0 0 0,0 1 0 0 0,-1-3-8 0 0,3 4 3 0 0,0 0-1 0 0,0 0 1 0 0,0-1 0 0 0,1 1 0 0 0,-1 0-1 0 0,0-1 1 0 0,1 1 0 0 0,-1-1 0 0 0,1 1-1 0 0,0-1 1 0 0,-1 1 0 0 0,1-1 0 0 0,0 1-1 0 0,0-1 1 0 0,0 1 0 0 0,0-1 0 0 0,0 0-1 0 0,0 1 1 0 0,0-1 0 0 0,1 1 0 0 0,-1-1 0 0 0,1 1-1 0 0,-1-1 1 0 0,1 1 0 0 0,-1 0 0 0 0,1-1-1 0 0,0 1 1 0 0,0-1-3 0 0,3-5-1 0 0,1 1-1 0 0,0 0 1 0 0,0 0 0 0 0,1 1 0 0 0,2-3 1 0 0,6-6 3 0 0,-6 7-8 0 0,1 0-1 0 0,0 1 0 0 0,0 0 1 0 0,1 0-1 0 0,-1 1 0 0 0,1 0 1 0 0,1 1-1 0 0,6-2 6 0 0,7-4-26 0 0,-20 8 21 0 0,1 0 1 0 0,-1 1 0 0 0,1-1 0 0 0,0 1-1 0 0,-1 0 1 0 0,1 1 0 0 0,0-1 0 0 0,0 1 0 0 0,0 0-1 0 0,0 0 1 0 0,-1 1 0 0 0,1-1 0 0 0,2 1 4 0 0,-5 0-2 0 0,0-1 1 0 0,0 1-1 0 0,0 0 1 0 0,0 0 0 0 0,0-1-1 0 0,0 1 1 0 0,-1 0-1 0 0,1 1 1 0 0,0-1 0 0 0,-1 0-1 0 0,1 0 1 0 0,-1 1-1 0 0,1-1 1 0 0,-1 1-1 0 0,1-1 1 0 0,-1 1 0 0 0,0 0-1 0 0,0-1 1 0 0,0 1-1 0 0,0 0 1 0 0,0 0 0 0 0,0 0-1 0 0,-1 0 1 0 0,1 0-1 0 0,0 0 1 0 0,-1 0-1 0 0,0 0 1 0 0,1 0 0 0 0,-1 0-1 0 0,0 0 1 0 0,0 2 1 0 0,0 0 1 0 0,-1 0-1 0 0,1 0 1 0 0,-1 0 0 0 0,0 0 0 0 0,0 0-1 0 0,0-1 1 0 0,0 1 0 0 0,0 0 0 0 0,-1 0 0 0 0,0-1-1 0 0,0 1 1 0 0,0-1 0 0 0,0 0 0 0 0,-1 0-1 0 0,1 1 1 0 0,-1-1 0 0 0,1-1 0 0 0,-1 1 0 0 0,0 0-1 0 0,0-1 1 0 0,-1 0 0 0 0,1 1 0 0 0,-3 0-1 0 0,0 0 13 0 0,0 0 0 0 0,0 0 0 0 0,0-1 0 0 0,-1 0 1 0 0,1 0-1 0 0,-1-1 0 0 0,1 1 0 0 0,-1-2 0 0 0,1 1 1 0 0,-1-1-1 0 0,1 0 0 0 0,-1 0 0 0 0,0 0 1 0 0,-1-1-14 0 0,4 0 9 0 0,0 0 0 0 0,0 0 0 0 0,0 0 0 0 0,0 0 0 0 0,0 0 0 0 0,1-1 0 0 0,-1 0 0 0 0,0 1 0 0 0,1-1 0 0 0,0-1 0 0 0,-1 1 0 0 0,-1-2-9 0 0,4 3 0 0 0,0 0 1 0 0,0-1 0 0 0,0 1-1 0 0,0 0 1 0 0,1-1-1 0 0,-1 1 1 0 0,0-1 0 0 0,1 1-1 0 0,-1-1 1 0 0,1 1 0 0 0,-1-1-1 0 0,1 0 1 0 0,0 1 0 0 0,-1-1-1 0 0,1 1 1 0 0,0-1 0 0 0,0 0-1 0 0,0 1 1 0 0,0-1-1 0 0,1 0 1 0 0,-1 1 0 0 0,0-1-1 0 0,1 1 1 0 0,-1-1 0 0 0,1 1-1 0 0,-1-1 1 0 0,1 1 0 0 0,0-1-1 0 0,0 1 1 0 0,-1-1 0 0 0,2 0-1 0 0,1-2-2 0 0,0-1 0 0 0,0 2 0 0 0,0-1 1 0 0,1 0-1 0 0,-1 1 0 0 0,1-1 0 0 0,0 1 1 0 0,-1 0-1 0 0,2 0 0 0 0,-1 1 2 0 0,10-7-32 0 0,0 2-1 0 0,7-2 33 0 0,-20 8 0 0 0,2 0-5 0 0,1 0 1 0 0,-1 0-1 0 0,1 0 1 0 0,0 0-1 0 0,0 0 1 0 0,-1 1-1 0 0,1-1 1 0 0,0 1-1 0 0,0 0 1 0 0,-1 0-1 0 0,1 1 1 0 0,3 0 4 0 0,-5-1-3 0 0,-1 0 1 0 0,0 1 0 0 0,1-1 0 0 0,-1 1 0 0 0,0-1-1 0 0,0 1 1 0 0,1-1 0 0 0,-1 1 0 0 0,0 0 0 0 0,0 0-1 0 0,0-1 1 0 0,0 1 0 0 0,0 0 0 0 0,0 0 0 0 0,0 0-1 0 0,0 0 1 0 0,0 0 0 0 0,-1 0 0 0 0,1 1 0 0 0,0-1-1 0 0,-1 0 1 0 0,1 0 0 0 0,0 0 0 0 0,-1 1 0 0 0,0-1-1 0 0,1 0 1 0 0,-1 1 0 0 0,0-1 0 0 0,0 0 0 0 0,1 1 0 0 0,-1-1-1 0 0,0 0 1 0 0,0 1 0 0 0,-1-1 0 0 0,1 0 0 0 0,0 2 2 0 0,-1 3 2 0 0,0-1 0 0 0,0 1 0 0 0,0 0 0 0 0,-1-1 0 0 0,0 0 1 0 0,0 1-1 0 0,0-1 0 0 0,-1 0 0 0 0,0 0 0 0 0,0 0 1 0 0,0 0-1 0 0,0-1 0 0 0,-1 1 0 0 0,0-1 0 0 0,0 0 1 0 0,0 0-1 0 0,0 0 0 0 0,-1-1 0 0 0,1 0 0 0 0,-1 1 1 0 0,0-1-1 0 0,0-1 0 0 0,0 1 0 0 0,0-1 0 0 0,-1 0 1 0 0,1 0-1 0 0,-1-1 0 0 0,1 1 0 0 0,-1-1 0 0 0,1 0 1 0 0,-1-1-1 0 0,0 1 0 0 0,1-1 0 0 0,-6-1-2 0 0,9 1 7 0 0,0 0-1 0 0,0-1 1 0 0,0 1 0 0 0,0-1-1 0 0,0 1 1 0 0,0-1 0 0 0,1 0-1 0 0,-1 0 1 0 0,0 1-1 0 0,0-1 1 0 0,1 0 0 0 0,-1-1-1 0 0,1 1 1 0 0,-1 0 0 0 0,1 0-1 0 0,-1-1 1 0 0,1 1 0 0 0,0-1-1 0 0,0 1 1 0 0,0-1-1 0 0,-1 0 1 0 0,2 1 0 0 0,-1-1-1 0 0,0 0 1 0 0,0 0 0 0 0,0 0-1 0 0,1 1 1 0 0,-1-1-1 0 0,1 0 1 0 0,0 0 0 0 0,-1 0-1 0 0,1 0 1 0 0,0 0 0 0 0,0 0-1 0 0,0 0 1 0 0,0 0 0 0 0,1-1-8 0 0,1-2 7 0 0,0 0 0 0 0,0 0 0 0 0,1 0-1 0 0,0 1 1 0 0,-1-1 0 0 0,2 1 0 0 0,-1 0-1 0 0,0 0 1 0 0,1 0 0 0 0,0 0 0 0 0,0 1-1 0 0,0-1 1 0 0,2 0-6 0 0,0 0-7 0 0,0 0-1 0 0,0 0 1 0 0,0 1-1 0 0,0 0 1 0 0,1 1-1 0 0,-1-1 1 0 0,1 1-1 0 0,0 0 1 0 0,0 1 0 0 0,2-1 7 0 0,-8 2-2 0 0,0 0 1 0 0,0 0-1 0 0,0-1 1 0 0,0 1-1 0 0,0 0 1 0 0,0 0-1 0 0,1 0 1 0 0,-1 0 0 0 0,0 1-1 0 0,0-1 1 0 0,0 0-1 0 0,0 0 1 0 0,0 1-1 0 0,0-1 1 0 0,0 0 0 0 0,1 1-1 0 0,-1-1 1 0 0,0 1-1 0 0,-1 0 1 0 0,1-1-1 0 0,0 1 1 0 0,0 0 0 0 0,0-1-1 0 0,0 1 1 0 0,0 0-1 0 0,-1 0 1 0 0,1 0-1 0 0,0 0 1 0 0,-1 0 0 0 0,1 0-1 0 0,0 0 1 0 0,-1 0-1 0 0,1 0 2 0 0,-1 1-1 0 0,0 0 0 0 0,1 0 0 0 0,-1 0 1 0 0,0 0-1 0 0,0 0 0 0 0,0 1 0 0 0,0-1 0 0 0,-1 0 0 0 0,1 0 0 0 0,-1 0 0 0 0,1-1 0 0 0,-1 1 0 0 0,1 0 0 0 0,-1 0 0 0 0,0 0 0 0 0,0 0 0 0 0,0 0 0 0 0,-1 0 1 0 0,0 1-2 0 0,0-1 0 0 0,-1 1 0 0 0,0 0 0 0 0,1-1 0 0 0,-1 0 0 0 0,0 1-1 0 0,0-1 1 0 0,0-1 0 0 0,-1 1 0 0 0,1 0 0 0 0,0-1 0 0 0,-1 1 0 0 0,1-1-1 0 0,-1 0 1 0 0,1 0 0 0 0,-1-1 0 0 0,1 1 0 0 0,-1-1 0 0 0,0 1 0 0 0,1-1-1 0 0,-1 0 1 0 0,0-1 0 0 0,-1 1 2 0 0,2 0 2 0 0,0-1-1 0 0,0 1 1 0 0,0-1 0 0 0,0 1-1 0 0,0-1 1 0 0,1 0 0 0 0,-1 0-1 0 0,0 0 1 0 0,1-1 0 0 0,-1 1-1 0 0,1 0 1 0 0,-1-1 0 0 0,1 0-1 0 0,0 0 1 0 0,-1 1-1 0 0,1-1 1 0 0,0 0 0 0 0,0-1-1 0 0,1 1 1 0 0,-1 0 0 0 0,0-1-1 0 0,1 1 1 0 0,-1-1 0 0 0,1 1-1 0 0,0-1 1 0 0,0 0 0 0 0,0 1-1 0 0,0-1 1 0 0,0 0 0 0 0,0-1-3 0 0,1 1 6 0 0,0 0-1 0 0,0 0 1 0 0,0 0-1 0 0,0 0 1 0 0,1 0-1 0 0,-1 0 1 0 0,1 0-1 0 0,0 0 1 0 0,0 0-1 0 0,0 0 0 0 0,0 0 1 0 0,1 0-1 0 0,-1 0 1 0 0,1 1-1 0 0,-1-1 1 0 0,1 1-1 0 0,0-1 1 0 0,0 1-1 0 0,0-1 1 0 0,0 1-1 0 0,1 0 0 0 0,-1 0 1 0 0,2 0-5 0 0,0-2-52 0 0,0 2-1 0 0,0-1 1 0 0,1 0 0 0 0,0 1-1 0 0,-1 0 1 0 0,1 0 0 0 0,0 0 0 0 0,0 1-1 0 0,0-1 1 0 0,0 1 0 0 0,0 0-1 0 0,0 1 1 0 0,4-1 52 0 0,-3 2-262 0 0</inkml:trace>
  <inkml:trace contextRef="#ctx0" brushRef="#br0" timeOffset="8462.13">6188 499 3224 0 0,'0'0'340'0'0,"-16"-4"2541"0"0,14 3-2783 0 0,1 0 0 0 0,0 0 0 0 0,0 0 0 0 0,-1 0 0 0 0,1 0 0 0 0,0 0 1 0 0,0-1-1 0 0,0 1 0 0 0,0 0 0 0 0,0-1 0 0 0,1 1 0 0 0,-1 0 0 0 0,0-1 0 0 0,1 1 0 0 0,-1-1 0 0 0,1 0 0 0 0,-1 1 0 0 0,1-1 0 0 0,0 1 0 0 0,-1-1 0 0 0,1 0 0 0 0,0 1 0 0 0,0-1 1 0 0,0 0-1 0 0,1 1 0 0 0,-1-1 0 0 0,0 1 0 0 0,0-1 0 0 0,1 0 0 0 0,-1 1 0 0 0,1-1 0 0 0,0 1 0 0 0,-1-1 0 0 0,1 1 0 0 0,0 0 0 0 0,0-1 0 0 0,0 1 0 0 0,0 0 0 0 0,0-1 0 0 0,0 1 0 0 0,0 0 1 0 0,0 0-1 0 0,1 0 0 0 0,0-1-98 0 0,5-3 198 0 0,0-1 0 0 0,0 1 0 0 0,1 1 0 0 0,-1-1 1 0 0,1 1-1 0 0,0 1 0 0 0,1-1-198 0 0,-7 3 22 0 0,1 0 0 0 0,0 0 1 0 0,0 0-1 0 0,-1 0 0 0 0,1 1 0 0 0,0-1 1 0 0,0 1-1 0 0,0 0 0 0 0,0 0 0 0 0,-1 0 0 0 0,1 0 1 0 0,0 0-1 0 0,0 1 0 0 0,0-1 0 0 0,0 1 1 0 0,-1 0-1 0 0,1 0 0 0 0,0 0 0 0 0,-1 0 1 0 0,1 0-1 0 0,0 1 0 0 0,-1-1 0 0 0,0 1-22 0 0,0-1 5 0 0,-1 1 0 0 0,1 0 0 0 0,-1-1 0 0 0,0 1 0 0 0,0 0 0 0 0,0 0 0 0 0,0 0 0 0 0,0 0 0 0 0,-1 0 0 0 0,1 0 0 0 0,0 0-1 0 0,-1 0 1 0 0,1 0 0 0 0,-1 0 0 0 0,0 0 0 0 0,0 0 0 0 0,0 0 0 0 0,0 0 0 0 0,0 1 0 0 0,0-1 0 0 0,-1 0 0 0 0,1 0 0 0 0,-1 0 0 0 0,0 1-5 0 0,0 3 19 0 0,-1 1 0 0 0,-1 0 1 0 0,1-1-1 0 0,-1 1 1 0 0,0-1-1 0 0,-3 5-19 0 0,4-9 10 0 0,0 1 0 0 0,-1-1 0 0 0,1 1-1 0 0,0-1 1 0 0,-1 0 0 0 0,1 1 0 0 0,-1-1 0 0 0,0-1 0 0 0,0 1 0 0 0,0 0 0 0 0,0-1 0 0 0,0 1-1 0 0,0-1 1 0 0,0 0 0 0 0,0 0 0 0 0,0 0 0 0 0,-1 0 0 0 0,1-1 0 0 0,0 1-10 0 0,0-1 34 0 0,0 0 0 0 0,0 0 0 0 0,1 0 0 0 0,-1 0 1 0 0,0 0-1 0 0,1-1 0 0 0,-1 1 0 0 0,0-1 0 0 0,1 1 0 0 0,-1-1 0 0 0,0 0 1 0 0,1 0-1 0 0,0 0 0 0 0,-1-1 0 0 0,1 1 0 0 0,-1-1 0 0 0,1 1 0 0 0,0-1 1 0 0,0 0-1 0 0,0 0 0 0 0,0 0 0 0 0,0 0 0 0 0,0 0-34 0 0,1 0 24 0 0,0 1 0 0 0,0-1 0 0 0,0 0 0 0 0,0 1-1 0 0,1-1 1 0 0,-1 0 0 0 0,0 0 0 0 0,1 0 0 0 0,-1 1-1 0 0,1-1 1 0 0,0 0 0 0 0,-1 0 0 0 0,1 0 0 0 0,0 0 0 0 0,0 0-1 0 0,0 0 1 0 0,1 0 0 0 0,-1 0 0 0 0,0 1 0 0 0,1-1-1 0 0,-1 0 1 0 0,1 0 0 0 0,0 0 0 0 0,0 1 0 0 0,-1-1 0 0 0,1 0-1 0 0,0 1 1 0 0,1-2-24 0 0,1-1 38 0 0,0 0-1 0 0,1 0 1 0 0,-1 1-1 0 0,1-1 1 0 0,-1 1 0 0 0,1 0-1 0 0,0 0 1 0 0,0 0-1 0 0,0 1 1 0 0,3-2-38 0 0,-4 3 6 0 0,-1 0 0 0 0,1 0 0 0 0,0 0-1 0 0,0 1 1 0 0,0-1 0 0 0,0 1 0 0 0,0-1 0 0 0,0 1 0 0 0,0 0 0 0 0,0 0 0 0 0,3 1-6 0 0,-4-1 0 0 0,0 0 1 0 0,0 1-1 0 0,0-1 1 0 0,0 1 0 0 0,0-1-1 0 0,0 1 1 0 0,0 0-1 0 0,0 0 1 0 0,-1 0-1 0 0,1 0 1 0 0,0 0 0 0 0,-1 0-1 0 0,1 0 1 0 0,0 1-1 0 0,-1-1 1 0 0,1 0 0 0 0,0 2-1 0 0,-1-1 0 0 0,0 0 1 0 0,0 0-1 0 0,0 0 1 0 0,0 0 0 0 0,-1 0-1 0 0,1 1 1 0 0,-1-1-1 0 0,1 0 1 0 0,-1 0 0 0 0,0 0-1 0 0,0 0 1 0 0,0 1-1 0 0,0-1 1 0 0,0 0 0 0 0,-1 0-1 0 0,1 0 1 0 0,-1 0-1 0 0,1 0 1 0 0,-1 0 0 0 0,0 1-1 0 0,0-1 1 0 0,1-1-1 0 0,-2 1 1 0 0,1 0 0 0 0,0 0-1 0 0,0 0 1 0 0,-2 1-1 0 0,2-1 18 0 0,0-1 0 0 0,0 1 1 0 0,0-1-1 0 0,-1 1 0 0 0,1-1 0 0 0,0 0 1 0 0,-1 0-1 0 0,1 1 0 0 0,-1-1 1 0 0,0 0-1 0 0,1 0 0 0 0,-1-1 0 0 0,0 1 1 0 0,0 0-1 0 0,1 0 0 0 0,-1-1 0 0 0,0 1 1 0 0,0-1-1 0 0,0 0 0 0 0,0 0 1 0 0,0 1-1 0 0,0-1 0 0 0,1 0 0 0 0,-1 0 1 0 0,0-1-1 0 0,0 1 0 0 0,0 0 1 0 0,-2-1-19 0 0,3 0 31 0 0,1 1 1 0 0,-1 0-1 0 0,0-1 1 0 0,0 1-1 0 0,0-1 1 0 0,1 1-1 0 0,-1-1 1 0 0,0 1 0 0 0,1-1-1 0 0,-1 0 1 0 0,1 1-1 0 0,-1-1 1 0 0,0 0-1 0 0,1 0 1 0 0,-1 1-1 0 0,1-1 1 0 0,0 0 0 0 0,-1 0-1 0 0,1 0 1 0 0,0 0-1 0 0,-1 0 1 0 0,1 0-32 0 0,0-1 28 0 0,0-1 0 0 0,0 1 0 0 0,0-1 1 0 0,0 1-1 0 0,0-1 0 0 0,1 1 0 0 0,-1-1 0 0 0,1-1-28 0 0,0 0-184 0 0,-1 3-4162 0 0,0 1-771 0 0</inkml:trace>
  <inkml:trace contextRef="#ctx0" brushRef="#br1" timeOffset="-199683.2">0 640 5064 0 0,'0'0'389'0'0,"13"0"1594"0"0,97 5 1119 0 0,-42-3-1634 0 0,-25-1-610 0 0,30 4-858 0 0,-65-4 14 0 0,-2 1-94 0 0,0-2 0 0 0,1 1-1 0 0,-1-1 1 0 0,6 0 80 0 0,-7-1-221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3:14.452"/>
    </inkml:context>
    <inkml:brush xml:id="br0">
      <inkml:brushProperty name="width" value="0.1" units="cm"/>
      <inkml:brushProperty name="height" value="0.1" units="cm"/>
      <inkml:brushProperty name="color" value="#849398"/>
    </inkml:brush>
  </inkml:definitions>
  <inkml:trace contextRef="#ctx0" brushRef="#br0">24 53 920 0 0,'0'0'261'0'0,"0"0"762"0"0,0 0 333 0 0,0 0 69 0 0,0 0-53 0 0,0 0-279 0 0,-17-5 5685 0 0,15 7-6753 0 0,1 1 1 0 0,0 0 0 0 0,0 0-1 0 0,1-1 1 0 0,-1 1-1 0 0,1 0 1 0 0,-1 0 0 0 0,1 0-1 0 0,0 0 1 0 0,0 0 0 0 0,0-1-1 0 0,1 1 1 0 0,-1 0 0 0 0,1 0-1 0 0,-1 0 1 0 0,1 0 0 0 0,1 2-26 0 0,-1-2 4 0 0,0-1 1 0 0,0 1-1 0 0,1 0 1 0 0,-1 0-1 0 0,1-1 1 0 0,0 1 0 0 0,0-1-1 0 0,0 1 1 0 0,0-1-1 0 0,0 0 1 0 0,0 0-1 0 0,1 0 1 0 0,-1 0 0 0 0,1 0-5 0 0,-1 0 3 0 0,0-1 0 0 0,0 0 0 0 0,0 0 0 0 0,0-1 1 0 0,0 1-1 0 0,0 0 0 0 0,0-1 0 0 0,0 1 0 0 0,0-1 1 0 0,0 1-1 0 0,0-1 0 0 0,0 0 0 0 0,0 0 0 0 0,1 0 1 0 0,-1 0-1 0 0,0-1 0 0 0,0 1 0 0 0,0 0 0 0 0,0-1 1 0 0,2 0-4 0 0,1-1 2 0 0,-2 1 12 0 0,0 0-1 0 0,1 0 1 0 0,-1 0 0 0 0,0-1 0 0 0,0 1-1 0 0,0-1 1 0 0,0 0 0 0 0,0 0 0 0 0,0 0-1 0 0,0 0 1 0 0,-1 0 0 0 0,1 0 0 0 0,-1-1-1 0 0,1 0 1 0 0,-1 1 0 0 0,0-1 0 0 0,0 0-1 0 0,0 0 1 0 0,-1 0 0 0 0,1-1-14 0 0,1-2 78 0 0,0 0 0 0 0,0-1-1 0 0,-1 1 1 0 0,0-1 0 0 0,0-3-78 0 0,1-5 385 0 0,2-21 618 0 0,-3 34-683 0 0,2 5-226 0 0,7 12-166 0 0,-8-12 95 0 0,5 9-50 0 0,0 1 0 0 0,-1 0 0 0 0,-1 0 0 0 0,0 1 27 0 0,17 31-16 0 0,-10-22 29 0 0,-1 0 0 0 0,0 1 0 0 0,-2 0 0 0 0,-1 1-1 0 0,0 3-12 0 0,-8-26 16 0 0,-1 0-1 0 0,0 0 1 0 0,1 0-1 0 0,-1-1 0 0 0,0 1 1 0 0,0 0-1 0 0,0 0 1 0 0,0 0-1 0 0,0 0 0 0 0,0 0 1 0 0,-1 0-1 0 0,1 0 1 0 0,0-1-1 0 0,-1 1 0 0 0,0 0 1 0 0,1 0-1 0 0,-1-1 0 0 0,0 1 1 0 0,0 0-16 0 0,-1 0 35 0 0,1-1 1 0 0,0 0-1 0 0,0 0 0 0 0,-1 0 1 0 0,1 0-1 0 0,0 0 0 0 0,-1 0 1 0 0,1 0-1 0 0,-1 0 1 0 0,0-1-1 0 0,1 1 0 0 0,-1 0 1 0 0,0-1-1 0 0,1 0 1 0 0,-1 1-1 0 0,0-1 0 0 0,1 0 1 0 0,-1 0-1 0 0,0 0 0 0 0,-1 0-35 0 0,-30-4-636 0 0,21 2-3767 0 0,4 2-1237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40:49.212"/>
    </inkml:context>
    <inkml:brush xml:id="br0">
      <inkml:brushProperty name="width" value="0.025" units="cm"/>
      <inkml:brushProperty name="height" value="0.025" units="cm"/>
      <inkml:brushProperty name="color" value="#66CC00"/>
    </inkml:brush>
  </inkml:definitions>
  <inkml:trace contextRef="#ctx0" brushRef="#br0">2966 160 456 0 0,'-2'-2'875'0'0,"-1"-1"0"0"0,1 1 0 0 0,-1 0 0 0 0,0 0 0 0 0,0 0-1 0 0,0 0 1 0 0,0 1 0 0 0,0-1 0 0 0,0 1 0 0 0,0 0 0 0 0,0 0 0 0 0,-1 0 0 0 0,-1 0-875 0 0,-18-8 244 0 0,-19-3 31 0 0,26 6-157 0 0,0 0 0 0 0,0 1 1 0 0,0 1-1 0 0,0 1 0 0 0,-1 0 0 0 0,1 1 1 0 0,-13 1-119 0 0,-41-7 575 0 0,38 4-66 0 0,-28 0-509 0 0,9 1 205 0 0,-6 0-184 0 0,-29 4-21 0 0,18 0 1 0 0,-317-4 196 0 0,316 6-92 0 0,-28 5-105 0 0,28-1 175 0 0,-27-2-175 0 0,50-4 173 0 0,-2 3-173 0 0,0 0 534 0 0,-3-2-534 0 0,-66 3 186 0 0,42-1-336 0 0,-191 17 882 0 0,-5 12-732 0 0,142-14 271 0 0,104-14-251 0 0,0 1 0 0 0,1 0 0 0 0,-17 8-20 0 0,15-5 4 0 0,9-2-25 0 0,0 0 0 0 0,-15 10 21 0 0,-3 2-30 0 0,20-10 17 0 0,0 0 0 0 0,0 1 0 0 0,2 1 0 0 0,-1 0 0 0 0,1 1 0 0 0,-9 12 13 0 0,11-13 4 0 0,-4 4-30 0 0,2 2 1 0 0,0 0-1 0 0,1 1 1 0 0,-7 12 25 0 0,-19 29-15 0 0,34-52 15 0 0,-1 1 0 0 0,1 0 0 0 0,1 0 0 0 0,0 0 0 0 0,0 0 0 0 0,-2 7 0 0 0,-4 14-1 0 0,6-17-15 0 0,0-1 0 0 0,0 1-1 0 0,1 0 1 0 0,0 9 16 0 0,-2 16 1 0 0,3-29 0 0 0,1 0-1 0 0,0-1 0 0 0,0 1 0 0 0,1 0 0 0 0,0-1 0 0 0,0 1 0 0 0,1 0 0 0 0,3 35-1 0 0,-5-36-6 0 0,1 0 0 0 0,0-1 0 0 0,1 1 0 0 0,0 0 0 0 0,0-1-1 0 0,0 1 1 0 0,0-1 0 0 0,4 6 7 0 0,6 20-6 0 0,-9-26 6 0 0,0 1 0 0 0,0-1 0 0 0,1 0 0 0 0,0 0 0 0 0,0 0 0 0 0,0-1 0 0 0,1 1 0 0 0,-1-1 0 0 0,5 3 0 0 0,10 13-1 0 0,-8-9 2 0 0,0-1-1 0 0,1-1 0 0 0,1 0 0 0 0,0-1 0 0 0,0 0 0 0 0,2 0 0 0 0,-9-6 0 0 0,0 0 0 0 0,0 0 0 0 0,0 0 0 0 0,4 0 0 0 0,17 8 0 0 0,-3 2-1 0 0,-4-3 1 0 0,0 0 1 0 0,1-1-1 0 0,8 1 0 0 0,44 17 16 0 0,-47-17 4 0 0,0 0-1 0 0,1-2 0 0 0,5 0-19 0 0,139 34 53 0 0,-84-27 1 0 0,-35-8-44 0 0,-16-2 1 0 0,235 35 42 0 0,-231-33-22 0 0,181 27 2 0 0,-144-26-33 0 0,16 2 0 0 0,95 10 68 0 0,-22-2-61 0 0,-52-6 51 0 0,15 2-63 0 0,16 4 67 0 0,82-3-62 0 0,-139-11 2 0 0,-29 2-2 0 0,-34-3 18 0 0,1-1 0 0 0,-1-1 0 0 0,2-1-18 0 0,9-1 11 0 0,22 3-11 0 0,6 1-1 0 0,44-3 9 0 0,29 1 112 0 0,13-6-120 0 0,-113 3 0 0 0,1 3 0 0 0,10 2 0 0 0,-7-1 0 0 0,51 3 21 0 0,70 3 22 0 0,52-7-43 0 0,-168-2 0 0 0,14 4 0 0 0,19 0 0 0 0,-39-3 27 0 0,144-4 10 0 0,-167 4-37 0 0,-1 0 0 0 0,9 2 0 0 0,17 0 0 0 0,165-13 0 0 0,-159 7 0 0 0,-10 2 1 0 0,-23 2 25 0 0,1 0 1 0 0,10-3-27 0 0,225-36 64 0 0,-203 32-18 0 0,21-8-46 0 0,-60 13 18 0 0,17-5 2 0 0,20-9-20 0 0,-23 8 27 0 0,1 0 0 0 0,4 1-27 0 0,-15 4 0 0 0,0-2 0 0 0,0 1 0 0 0,8-5 0 0 0,23-8 0 0 0,-5 3 63 0 0,11-6-63 0 0,-17 6 1 0 0,-17 8 6 0 0,7-3 50 0 0,18-10-57 0 0,-11 4 2 0 0,11-3-2 0 0,-22 11 15 0 0,-1-1 1 0 0,1-2 0 0 0,-2 1 0 0 0,1-2-1 0 0,0-2-15 0 0,2-2 127 0 0,-6 5-77 0 0,0 0-1 0 0,-1-1 1 0 0,0-1-1 0 0,-1 0 1 0 0,0-1-1 0 0,9-14-49 0 0,-16 20 55 0 0,-2 3-34 0 0,-1 1 1 0 0,1-1-1 0 0,-1 0 0 0 0,0 0 0 0 0,0 0 0 0 0,0-1 0 0 0,0 1 0 0 0,0-3-21 0 0,11-36 240 0 0,6-23 35 0 0,-15 54-261 0 0,1-6-4 0 0,-4-6 83 0 0,0 16-11 0 0,-1 0 0 0 0,0 0 0 0 0,0 0 0 0 0,-2-2-82 0 0,1-1 102 0 0,2 9-88 0 0,-2 1 1 0 0,1 0-1 0 0,0-1 0 0 0,0 1 1 0 0,0 0-1 0 0,-1-1 0 0 0,1 1 0 0 0,0 0 1 0 0,-1-1-1 0 0,1 1 0 0 0,-1 0 1 0 0,0 0-15 0 0,-7-23 262 0 0,7 20-229 0 0,0 1 1 0 0,0-1-1 0 0,0 1 0 0 0,-1 0 1 0 0,1-1-1 0 0,-2-1-33 0 0,-12-21 172 0 0,12 20-113 0 0,0 0-1 0 0,0 0 0 0 0,-1 0 0 0 0,0 0 0 0 0,-3-2-58 0 0,-13-17 163 0 0,16 18-118 0 0,-1 1 0 0 0,0 0 0 0 0,0 0 0 0 0,-1 0 0 0 0,0 1 0 0 0,-1-1-45 0 0,-40-36 224 0 0,20 23-72 0 0,-2 1 0 0 0,-17-8-152 0 0,-28-16 0 0 0,45 30 0 0 0,19 9 0 0 0,1-1 0 0 0,0-1 0 0 0,-4-1 0 0 0,6 2 0 0 0,0 0 0 0 0,-1 1 0 0 0,0 0 0 0 0,0 1 0 0 0,0 0 0 0 0,0 0 0 0 0,-2 0 0 0 0,0 0 0 0 0,0 0 0 0 0,0-1 0 0 0,0-1 0 0 0,0 1 0 0 0,-9-4 0 0 0,0 0 0 0 0,0 2 0 0 0,0 0 0 0 0,-1 2 0 0 0,0 0 0 0 0,-13-3 0 0 0,-133-25 598 0 0,69 8-720 0 0,-13-4-266 0 0,0 2 388 0 0,-1-5 0 0 0,98 27 0 0 0,-29-7 296 0 0,-27-2-296 0 0,27 5 140 0 0,23 4-156 0 0,-21-4-182 0 0,-1 1-1 0 0,0 3 199 0 0,-140-15-23 0 0,74 5 23 0 0,-67-10 0 0 0,63 7 0 0 0,22 2 0 0 0,-33-3 0 0 0,-20-3 0 0 0,-25-3 0 0 0,50 11-64 0 0,-162-1-2696 0 0,-7 11 2760 0 0,234 5-6759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4.905"/>
    </inkml:context>
    <inkml:brush xml:id="br0">
      <inkml:brushProperty name="width" value="0.05" units="cm"/>
      <inkml:brushProperty name="height" value="0.05" units="cm"/>
      <inkml:brushProperty name="color" value="#E71225"/>
    </inkml:brush>
  </inkml:definitions>
  <inkml:trace contextRef="#ctx0" brushRef="#br0">102 0 5528 0 0,'-3'1'780'0'0,"-1"-1"0"0"0,1 0 1 0 0,0 1-1 0 0,-1-1 0 0 0,1 1 0 0 0,0 0 1 0 0,0 0-1 0 0,-1 0 0 0 0,1 0 1 0 0,0 0-1 0 0,0 1 0 0 0,-1 0-780 0 0,0 1 234 0 0,0-1-1 0 0,0 1 1 0 0,1 0 0 0 0,-1 0-1 0 0,1 1 1 0 0,0-1 0 0 0,0 0 0 0 0,-1 3-234 0 0,1-1-2 0 0,-1 0 0 0 0,1 1 1 0 0,0 0-1 0 0,1 0 1 0 0,-1 0-1 0 0,2 0 1 0 0,-1 0-1 0 0,0 0 1 0 0,1 0-1 0 0,1 0 0 0 0,-1 3 2 0 0,1-9 8 0 0,0 4 6 0 0,-1 0 0 0 0,1 0 1 0 0,1-1-1 0 0,-1 1 0 0 0,0 0 1 0 0,1-1-1 0 0,0 1 0 0 0,0 0 1 0 0,0-1-1 0 0,1 1 0 0 0,-1-1 1 0 0,1 1-1 0 0,0-1 0 0 0,1 2-14 0 0,-2-4 0 0 0,0 0 0 0 0,0 0 0 0 0,0 0 0 0 0,0 0 0 0 0,0 0 0 0 0,0-1 0 0 0,1 1 0 0 0,-1 0 0 0 0,0 0 0 0 0,0-1 0 0 0,1 1 0 0 0,-1-1 0 0 0,1 1 0 0 0,-1-1 0 0 0,0 0 0 0 0,1 1 0 0 0,-1-1 0 0 0,1 0 0 0 0,-1 0 0 0 0,1 0 0 0 0,-1 0 0 0 0,1 0 0 0 0,-1 0 0 0 0,1 0 0 0 0,-1 0 0 0 0,1 0 0 0 0,-1-1 0 0 0,1 1 0 0 0,2-2 0 0 0,0 0 0 0 0,0 0 0 0 0,-1 0 0 0 0,1 0 0 0 0,0 0 0 0 0,-1-1 0 0 0,2-1 0 0 0,-1 1 0 0 0,1-1-1 0 0,-1 0 0 0 0,0 0 0 0 0,-1-1 0 0 0,1 1 0 0 0,-1-1 0 0 0,0 0 0 0 0,0 1-1 0 0,-1-1 1 0 0,0 0 0 0 0,1-3 1 0 0,17-58 72 0 0,-14 41 122 0 0,16 116 1154 0 0,10 22-663 0 0,-12-46-267 0 0,-3 3-418 0 0,-15-60 24 0 0,-1 0 1 0 0,0-1 0 0 0,-1 1-1 0 0,0 0 1 0 0,-1 0-1 0 0,0 0 1 0 0,0 0 0 0 0,-1-1-1 0 0,-1 1 1 0 0,0 0 0 0 0,0-1-1 0 0,-1 0 1 0 0,-1 0-1 0 0,1 0 1 0 0,-6 7-25 0 0,10-15-47 0 0,-1 0 0 0 0,0-1 1 0 0,1 1-1 0 0,-1 0 0 0 0,1 0 0 0 0,-1 0 0 0 0,0 0 0 0 0,0-1 1 0 0,0 1-1 0 0,0 0 0 0 0,1-1 0 0 0,-1 1 0 0 0,0 0 1 0 0,0-1-1 0 0,0 1 0 0 0,0-1 0 0 0,0 0 0 0 0,0 1 0 0 0,-1-1 1 0 0,1 0-1 0 0,0 1 0 0 0,0-1 0 0 0,0 0 0 0 0,0 0 0 0 0,0 0 1 0 0,-1 0-1 0 0,1 0 0 0 0,0 0 0 0 0,0 0 0 0 0,0 0 1 0 0,0 0-1 0 0,0-1 0 0 0,-1 1 0 0 0,1 0 47 0 0,-8-5-979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5.264"/>
    </inkml:context>
    <inkml:brush xml:id="br0">
      <inkml:brushProperty name="width" value="0.05" units="cm"/>
      <inkml:brushProperty name="height" value="0.05" units="cm"/>
      <inkml:brushProperty name="color" value="#E71225"/>
    </inkml:brush>
  </inkml:definitions>
  <inkml:trace contextRef="#ctx0" brushRef="#br0">0 1 15520 0 0,'0'0'712'0'0,"0"0"-17"0"0,2 0-449 0 0,-1 0-224 0 0,0 1-1 0 0,0-1 1 0 0,0 1 0 0 0,-1 0 0 0 0,1-1 0 0 0,0 1-1 0 0,0 0 1 0 0,0-1 0 0 0,0 1 0 0 0,-1 0 0 0 0,1 0-1 0 0,0-1 1 0 0,-1 1 0 0 0,1 0 0 0 0,-1 0 0 0 0,1 0-1 0 0,-1 0 1 0 0,0 0 0 0 0,1 0 0 0 0,-1 0-22 0 0,1 1 70 0 0,5 11 92 0 0,-1 1 0 0 0,-1 0 0 0 0,0 0-1 0 0,-1 0 1 0 0,-1 0 0 0 0,0 5-162 0 0,0-1 79 0 0,1-1 0 0 0,1 1 0 0 0,5 13-79 0 0,-4-17 267 0 0,-3-6-642 0 0,1-1 1 0 0,0 0-1 0 0,0 0 0 0 0,0 0 0 0 0,1 0 0 0 0,0-1 1 0 0,1 1-1 0 0,-1-1 0 0 0,1 0 0 0 0,1 0 375 0 0,-2-3-1246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6.420"/>
    </inkml:context>
    <inkml:brush xml:id="br0">
      <inkml:brushProperty name="width" value="0.05" units="cm"/>
      <inkml:brushProperty name="height" value="0.05" units="cm"/>
      <inkml:brushProperty name="color" value="#E71225"/>
    </inkml:brush>
  </inkml:definitions>
  <inkml:trace contextRef="#ctx0" brushRef="#br0">45 1 13040 0 0,'-3'1'84'0'0,"1"0"1"0"0,-1 0-1 0 0,0 1 0 0 0,1-1 1 0 0,-1 1-1 0 0,1-1 1 0 0,0 1-1 0 0,-1 0 1 0 0,1 0-1 0 0,0 0 1 0 0,0 0-1 0 0,0 0 1 0 0,1 0-1 0 0,-1 0 1 0 0,0 1-1 0 0,1-1 1 0 0,0 0-1 0 0,0 1 0 0 0,0 0 1 0 0,0-1-1 0 0,0 1 1 0 0,0-1-1 0 0,1 1 1 0 0,-1 0-1 0 0,1-1 1 0 0,0 1-85 0 0,0 2 116 0 0,0-1 1 0 0,1 1 0 0 0,0-1-1 0 0,0 1 1 0 0,0-1 0 0 0,1 1-1 0 0,-1-1 1 0 0,1 0 0 0 0,0 1-1 0 0,1-1 1 0 0,-1 0 0 0 0,1 0-1 0 0,0-1 1 0 0,2 4-117 0 0,-4-6-3 0 0,0 0 1 0 0,0 0 0 0 0,0 0-1 0 0,0 0 1 0 0,0 0-1 0 0,1-1 1 0 0,-1 1 0 0 0,0 0-1 0 0,0 0 1 0 0,1-1-1 0 0,-1 1 1 0 0,0-1 0 0 0,1 1-1 0 0,-1-1 1 0 0,1 1 0 0 0,-1-1-1 0 0,0 0 1 0 0,1 0-1 0 0,-1 1 1 0 0,1-1 0 0 0,-1 0-1 0 0,1 0 1 0 0,-1 0-1 0 0,1-1 1 0 0,-1 1 0 0 0,1 0-1 0 0,-1 0 1 0 0,1-1-1 0 0,-1 1 1 0 0,1-1 0 0 0,-1 1-1 0 0,0-1 1 0 0,1 0-1 0 0,-1 1 1 0 0,0-1 0 0 0,0 0-1 0 0,0 0 1 0 0,1 1-1 0 0,-1-1 1 0 0,0 0 0 0 0,0 0-1 0 0,0 0 1 0 0,-1-1-1 0 0,1 1 1 0 0,0 0 0 0 0,0 0-1 0 0,-1 0 1 0 0,1 0-1 0 0,0-1 3 0 0,1-2 38 0 0,0 0-1 0 0,-1 0 1 0 0,0 0-1 0 0,1 0 1 0 0,-1-1-1 0 0,-1 1 1 0 0,1 0-1 0 0,-1 0 1 0 0,1-1-1 0 0,-2 1 1 0 0,1 0-1 0 0,0 0 1 0 0,-1-1-1 0 0,0 1 1 0 0,0 0-1 0 0,-2-4-37 0 0,1 1 708 0 0,7 8 478 0 0,8 11-525 0 0,-3 5-361 0 0,-2 1 0 0 0,0 0 0 0 0,-2 1 0 0 0,4 16-300 0 0,13 79 519 0 0,-11-46-370 0 0,-9-51-116 0 0,0-1 1 0 0,-1 1-1 0 0,-2 0 1 0 0,1 0-1 0 0,-3 11-33 0 0,2-24 3 0 0,-1 0 0 0 0,1 1 0 0 0,-1-1 0 0 0,0 0 0 0 0,0 1 0 0 0,-1-1-1 0 0,1 0 1 0 0,-1 0 0 0 0,0 0 0 0 0,-1 0 0 0 0,1-1 0 0 0,-1 1 0 0 0,0 0-1 0 0,1-1 1 0 0,-2 0 0 0 0,1 1 0 0 0,0-1 0 0 0,-1 0 0 0 0,0-1 0 0 0,0 1-1 0 0,0 0 1 0 0,0-1 0 0 0,0 0 0 0 0,-2 1-3 0 0,4-3-56 0 0,0 1 0 0 0,0 0 0 0 0,0-1 0 0 0,0 0 0 0 0,-1 1 0 0 0,1-1 0 0 0,0 0 1 0 0,0 0-1 0 0,-1 0 0 0 0,1 0 0 0 0,0-1 0 0 0,0 1 0 0 0,0 0 0 0 0,-1-1 0 0 0,1 0 0 0 0,0 1 0 0 0,0-1 0 0 0,0 0 0 0 0,0 0 0 0 0,-2-1 56 0 0,-6-3-1348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6.779"/>
    </inkml:context>
    <inkml:brush xml:id="br0">
      <inkml:brushProperty name="width" value="0.05" units="cm"/>
      <inkml:brushProperty name="height" value="0.05" units="cm"/>
      <inkml:brushProperty name="color" value="#E71225"/>
    </inkml:brush>
  </inkml:definitions>
  <inkml:trace contextRef="#ctx0" brushRef="#br0">1 3 14944 0 0,'0'0'340'0'0,"10"-2"464"0"0,-4 2-679 0 0,1 0 0 0 0,-1 1 0 0 0,0-1 0 0 0,0 1 0 0 0,0 0 0 0 0,0 0 0 0 0,0 1 0 0 0,0-1 0 0 0,-1 1 0 0 0,4 2-125 0 0,-7-3 74 0 0,-1 1 0 0 0,0 0 0 0 0,1-1 1 0 0,-1 1-1 0 0,0 0 0 0 0,0 0 0 0 0,0 0 0 0 0,0 0 0 0 0,-1 0 0 0 0,1 0 0 0 0,0 0 1 0 0,-1 0-1 0 0,0 0 0 0 0,1 0 0 0 0,-1 0 0 0 0,0 0 0 0 0,0 1-74 0 0,0 1 42 0 0,0 0 0 0 0,0 0 0 0 0,0 0 1 0 0,-1 0-1 0 0,0 0 0 0 0,1 0 0 0 0,-1 1 0 0 0,-1-2 0 0 0,1 1 0 0 0,-1 0 0 0 0,0 0 0 0 0,0 1-42 0 0,0-3 8 0 0,1 0-1 0 0,0 0 0 0 0,0 0 1 0 0,0 1-1 0 0,1-1 0 0 0,-1 0 0 0 0,1 0 1 0 0,-1 1-1 0 0,1-1 0 0 0,0 0 0 0 0,0 2-7 0 0,0-2 67 0 0,3 1-43 0 0,-3-1 19 0 0,-3 2-11 0 0,3-3 76 0 0,0-1 26 0 0,1 1-104 0 0,0 0-1 0 0,1-1 1 0 0,-1 1 0 0 0,0 0-1 0 0,1 0 1 0 0,-1-1-1 0 0,1 1 1 0 0,-1-1-1 0 0,1 1 1 0 0,-1-1-1 0 0,1 0 1 0 0,0 1-1 0 0,-1-1 1 0 0,1 0-1 0 0,-1 0 1 0 0,1 0-1 0 0,0 0 1 0 0,-1 0-1 0 0,2 0-29 0 0,32-4 221 0 0,33-13-1824 0 0,-55 14-5135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7.987"/>
    </inkml:context>
    <inkml:brush xml:id="br0">
      <inkml:brushProperty name="width" value="0.05" units="cm"/>
      <inkml:brushProperty name="height" value="0.05" units="cm"/>
      <inkml:brushProperty name="color" value="#E71225"/>
    </inkml:brush>
  </inkml:definitions>
  <inkml:trace contextRef="#ctx0" brushRef="#br0">56 1 5064 0 0,'-26'13'496'0'0,"24"-11"72"0"0,-1 1 1 0 0,1-1 0 0 0,-1 0-1 0 0,1 0 1 0 0,0 1-1 0 0,0-1 1 0 0,0 1 0 0 0,1 0-1 0 0,-1 0 1 0 0,1-1-1 0 0,-1 1 1 0 0,1 0 0 0 0,0 0-1 0 0,0 0 1 0 0,1 0-1 0 0,-1 0 1 0 0,1 0-1 0 0,-1 2-568 0 0,1 0 168 0 0,0 0-1 0 0,-1-1 0 0 0,2 1 0 0 0,-1 0 0 0 0,1-1 0 0 0,-1 1 0 0 0,1 0 0 0 0,1-1 0 0 0,-1 0 0 0 0,1 1 0 0 0,0-1 0 0 0,2 4-167 0 0,-4-7 4 0 0,1 0-1 0 0,0 0 0 0 0,-1 0 1 0 0,1 0-1 0 0,0 0 0 0 0,0 0 1 0 0,0 0-1 0 0,0 0 0 0 0,0 0 1 0 0,0-1-1 0 0,0 1 0 0 0,0 0 0 0 0,0 0 1 0 0,0-1-1 0 0,0 1 0 0 0,0-1 1 0 0,1 1-1 0 0,-1-1 0 0 0,0 1 1 0 0,0-1-1 0 0,1 0 0 0 0,-1 0 1 0 0,0 1-1 0 0,1-1 0 0 0,-1 0 0 0 0,0 0 1 0 0,1 0-1 0 0,-1 0 0 0 0,1 0 1 0 0,-1-1-1 0 0,0 1 0 0 0,0 0 1 0 0,1-1-1 0 0,-1 1 0 0 0,0 0 0 0 0,1-1-2 0 0,1 0-27 0 0,0-1 0 0 0,-1 1 1 0 0,0-1-1 0 0,1 1 0 0 0,-1-1 1 0 0,0 0-1 0 0,0 0 0 0 0,0 0 1 0 0,0 0-1 0 0,0 0 0 0 0,0 0 1 0 0,-1 0-1 0 0,1-1 0 0 0,-1 1 26 0 0,2-7 204 0 0,-1 1 0 0 0,0-1 0 0 0,0 1 0 0 0,-1-1 0 0 0,-1 0 0 0 0,0-5-204 0 0,0 13 184 0 0,0 1-8 0 0,0 0-33 0 0,0 0-14 0 0,0 0-1 0 0,0 0 15 0 0,2 1-79 0 0,0-1 0 0 0,-1 0 0 0 0,1 1 1 0 0,-1 0-1 0 0,1-1 0 0 0,-1 1 0 0 0,1 0 0 0 0,-1-1 0 0 0,0 1 0 0 0,1 0 0 0 0,-1 0 1 0 0,0 0-1 0 0,0 0 0 0 0,1 0 0 0 0,-1 1 0 0 0,0-1 0 0 0,0 0 0 0 0,0 0 1 0 0,-1 1-1 0 0,1-1-64 0 0,16 28 477 0 0,-4 4-41 0 0,-2 0 0 0 0,-1 0 0 0 0,3 28-436 0 0,-3-16 99 0 0,-7-29-83 0 0,4 8 28 0 0,-3 1-1 0 0,0-1 0 0 0,0 21-43 0 0,-4-38-12 0 0,0-1-1 0 0,0 0 1 0 0,-1 1 0 0 0,0-1 0 0 0,0 0-1 0 0,-1 0 1 0 0,0 1 0 0 0,0-1-1 0 0,0 0 1 0 0,-1-1 0 0 0,0 1-1 0 0,-1 0 1 0 0,1-1 0 0 0,-1 1 0 0 0,0-1-1 0 0,-1 0 1 0 0,-1 1 12 0 0,2-3-149 0 0,1-1 0 0 0,-1 0 0 0 0,0 0 1 0 0,0 0-1 0 0,-1 0 0 0 0,1 0 0 0 0,0-1 0 0 0,-1 0 0 0 0,1 0 0 0 0,-1 0 0 0 0,1 0 1 0 0,-1-1-1 0 0,0 1 0 0 0,1-1 0 0 0,-1 0 0 0 0,1 0 0 0 0,-1-1 0 0 0,0 1 1 0 0,1-1-1 0 0,-1 0 0 0 0,1 0 0 0 0,-1 0 0 0 0,0-1 149 0 0,-6-5-1111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8.424"/>
    </inkml:context>
    <inkml:brush xml:id="br0">
      <inkml:brushProperty name="width" value="0.05" units="cm"/>
      <inkml:brushProperty name="height" value="0.05" units="cm"/>
      <inkml:brushProperty name="color" value="#E71225"/>
    </inkml:brush>
  </inkml:definitions>
  <inkml:trace contextRef="#ctx0" brushRef="#br0">1 6 15056 0 0,'0'0'340'0'0,"0"0"50"0"0,26-5 535 0 0,-21 5-794 0 0,0 0 0 0 0,-1 0 0 0 0,1 0 0 0 0,-1 1 0 0 0,1-1 0 0 0,-1 1 0 0 0,1 0 0 0 0,-1 0-1 0 0,0 1 1 0 0,1-1 0 0 0,-1 1 0 0 0,0 0 0 0 0,0 0 0 0 0,0 0 0 0 0,-1 0 0 0 0,1 1-1 0 0,0 0 1 0 0,-1-1 0 0 0,0 1 0 0 0,0 0 0 0 0,0 0 0 0 0,0 1 0 0 0,0-1 0 0 0,-1 0-1 0 0,2 3-130 0 0,-1 0 0 0 0,-3-5-21 0 0,0 0-1 0 0,0 0 0 0 0,0 0 1 0 0,0 0-1 0 0,0 0 1 0 0,0 0-1 0 0,0 0 0 0 0,-1 0 1 0 0,1 0-1 0 0,0 0 0 0 0,-1 0 1 0 0,1 0-1 0 0,-1 0 0 0 0,1-1 1 0 0,-1 1-1 0 0,1 0 0 0 0,-1 0 1 0 0,0 0-1 0 0,1-1 0 0 0,-1 1 1 0 0,0 0-1 0 0,0-1 1 0 0,0 1-1 0 0,0-1 0 0 0,1 1 1 0 0,-1-1-1 0 0,0 1 0 0 0,0-1 1 0 0,0 1-1 0 0,0-1 0 0 0,-1 0 22 0 0,-6 6-331 0 0,7-5 323 0 0,0 0 0 0 0,0 0 0 0 0,0 0 0 0 0,0 0 0 0 0,0 0 0 0 0,1 0 0 0 0,-1 1 0 0 0,1-1 0 0 0,-1 0 0 0 0,1 0 1 0 0,-1 1-1 0 0,1-1 0 0 0,0 0 0 0 0,0 1 0 0 0,-1 0 8 0 0,1-1 27 0 0,1 0 0 0 0,-1-1 0 0 0,0 1 0 0 0,0 0 1 0 0,1-1-1 0 0,-1 1 0 0 0,0 0 0 0 0,1-1 0 0 0,-1 1 0 0 0,0 0 0 0 0,1-1 1 0 0,-1 1-1 0 0,1-1 0 0 0,-1 1 0 0 0,1-1 0 0 0,0 1 0 0 0,-1-1 1 0 0,1 1-1 0 0,-1-1 0 0 0,1 1 0 0 0,0-1 0 0 0,0 0 0 0 0,-1 1 0 0 0,1-1 1 0 0,0 0-1 0 0,0 0 0 0 0,-1 1 0 0 0,1-1 0 0 0,0 0 0 0 0,0 0 0 0 0,0 0-27 0 0,5 1 116 0 0,0 1 0 0 0,1 0-1 0 0,-1 0 1 0 0,0 1 0 0 0,0-1-1 0 0,-1 1 1 0 0,1 0 0 0 0,-1 1-1 0 0,1-1 1 0 0,-1 1-116 0 0,-3-2 47 0 0,0-1 0 0 0,-1 0 1 0 0,0 0-1 0 0,1 0 0 0 0,-1 1 0 0 0,0-1 0 0 0,1 1 1 0 0,-1-1-1 0 0,0 1 0 0 0,0-1 0 0 0,-1 1 0 0 0,1 0 1 0 0,0-1-1 0 0,0 1 0 0 0,-1 0 0 0 0,1 0 0 0 0,-1-1 1 0 0,0 1-1 0 0,0 0 0 0 0,0 0 0 0 0,0-1 0 0 0,0 1 1 0 0,0 0-1 0 0,0 0 0 0 0,0 0 0 0 0,-1-1 0 0 0,1 1 0 0 0,-1 0 1 0 0,1-1-1 0 0,-1 1 0 0 0,0 0 0 0 0,0-1 0 0 0,0 1 1 0 0,-1 1-48 0 0,-4 1 77 0 0,0 0 0 0 0,0 0 1 0 0,-1-1-1 0 0,1 1 0 0 0,-1-1 1 0 0,0 0-1 0 0,0-1 0 0 0,-6 2-77 0 0,4-1 52 0 0,0 0-333 0 0,-1 0-1 0 0,1-1 0 0 0,-1 0 0 0 0,0-1 1 0 0,1 1-1 0 0,-1-2 0 0 0,-8 1 282 0 0,-3-1-7603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5:55:36.606"/>
    </inkml:context>
    <inkml:brush xml:id="br0">
      <inkml:brushProperty name="width" value="0.05" units="cm"/>
      <inkml:brushProperty name="height" value="0.05" units="cm"/>
      <inkml:brushProperty name="color" value="#0070C0"/>
      <inkml:brushProperty name="fitToCurve" value="1"/>
    </inkml:brush>
  </inkml:definitions>
  <inkml:trace contextRef="#ctx0" brushRef="#br0">11056 5993 11256 0 0,'-16'0'496'0'0,"7"2"112"0"0,-2-2-488 0 0,-3 2-120 0 0,-2 4 0 0 0,2 0 0 0 0,-4 3 360 0 0,0-2 56 0 0,-3 5 0 0 0,2-1 8 0 0,3 5 88 0 0,4 1 24 0 0,-3 2 0 0 0,-1 4 0 0 0,3-1-25 0 0,1 2 1 0 0,-3 8 0 0 0,1 1 0 0 0,3-3-72 0 0,1 2-24 0 0,4 5 0 0 0,0 0 0 0 0,3-2-256 0 0,0 1-64 0 0,6 0 0 0 0,3 3-8 0 0,0 2-8 0 0,7-1 0 0 0,-2-2 0 0 0,6 0 0 0 0,1-2-80 0 0,1-2 0 0 0,0-1 0 0 0,5-2 64 0 0,6-3-64 0 0,-7 0 0 0 0,5-7 0 0 0,1 2 0 0 0,-3-4 0 0 0,1 0 64 0 0,-6-5-64 0 0,4-3 0 0 0,-3 0 0 0 0,0-3 0 0 0,0-2 0 0 0,-1-1 0 0 0,1-5 0 0 0,0 0 0 0 0,3-2 64 0 0,-1-3-64 0 0,1-4 0 0 0,-3 0 0 0 0,1-1-80 0 0,-2-5 80 0 0,4-1 0 0 0,0 0 0 0 0,-3-4 0 0 0,0-2 0 0 0,-1 1 88 0 0,-2-5-88 0 0,-3-6 80 0 0,-1 3-80 0 0,1-4 256 0 0,-4-1 8 0 0,-1 0 0 0 0,-6 2 0 0 0,2-5-184 0 0,-2-1-80 0 0,-5 2 64 0 0,3-5-64 0 0,-6-1 136 0 0,3-2-8 0 0,-5-3-8 0 0,-4 2 0 0 0,-2 4-32 0 0,-1-1-8 0 0,-4 4 0 0 0,-2 1 0 0 0,-4 4-80 0 0,-3 4 0 0 0,-6 2 72 0 0,3 3-72 0 0,-2 2 0 0 0,4 5 0 0 0,-6 6 0 0 0,1 1 0 0 0,0 1 0 0 0,3 1 0 0 0,0 4 0 0 0,-3 1 0 0 0,4 6-160 0 0,1 1 16 0 0,1 4 0 0 0,4 1 0 0 0,-1 1-856 0 0,7 3-176 0 0,0 2-32 0 0</inkml:trace>
  <inkml:trace contextRef="#ctx0" brushRef="#br0" timeOffset="1">11298 6175 11256 0 0,'4'-2'496'0'0,"-4"2"112"0"0,2-4-488 0 0,-2 4-120 0 0,0-2 0 0 0,0 2 0 0 0,0 0 424 0 0,0 0 64 0 0,0 0 16 0 0,0 0 0 0 0,0 0 16 0 0,0 0 8 0 0,0 14 0 0 0,0-1-1 0 0,0-1-79 0 0,0 2-24 0 0,0 0 0 0 0,0-1 0 0 0,0-2-120 0 0,3 3-24 0 0,-3-3-8 0 0,5 1 0 0 0,-2-5-88 0 0,-2 6-24 0 0,3-5 0 0 0,3 2 0 0 0,-4-4-160 0 0,4 1 0 0 0,-1-1 0 0 0,-1 2 0 0 0,-5-8 0 0 0,7 7 0 0 0,2-1 0 0 0,-2 1 0 0 0,-7-7-960 0 0,0 0-192 0 0,0 0-48 0 0,0 0-5607 0 0</inkml:trace>
  <inkml:trace contextRef="#ctx0" brushRef="#br0" timeOffset="2">11086 6212 9152 0 0,'0'0'408'0'0,"0"0"80"0"0,0 0-392 0 0,4-6-96 0 0,-1 0 0 0 0,-3 6 0 0 0,0 0 672 0 0,0 0 104 0 0,0 0 24 0 0,0 0 8 0 0,0 0-96 0 0,0 0-16 0 0,6-3-8 0 0,-6 3 0 0 0,6 5-249 0 0,-3 5-55 0 0,3-3 0 0 0,-3 4-8 0 0,-3 2-184 0 0,4 1-32 0 0,-1-1 0 0 0,-3 0-8 0 0,3-1-88 0 0,-3 1-64 0 0,3-3 96 0 0,-3 5-96 0 0,0-4 64 0 0,3 0-64 0 0,-3 1 0 0 0,0-6 0 0 0,3 5 0 0 0,-3-7-72 0 0,0 5 8 0 0,4-5 0 0 0,-4-4-352 0 0,0 0-72 0 0,0 6-16 0 0,0-6-6287 0 0</inkml:trace>
  <inkml:trace contextRef="#ctx0" brushRef="#br0" timeOffset="3">11047 6535 7832 0 0,'0'0'696'0'0,"0"0"-560"0"0,0 0-136 0 0,0 0 0 0 0,0 0 864 0 0,3 7 152 0 0,-3-1 24 0 0,0 2 8 0 0,3 5-416 0 0,0-3-88 0 0,-3 1-8 0 0,3 0-8 0 0,0-1-64 0 0,0 1-16 0 0,4 2 0 0 0,-1-3-1 0 0,3 4-111 0 0,-3-2-24 0 0,4-2-8 0 0,-1 2 0 0 0,4 1-144 0 0,-1-5-32 0 0,-3 2-8 0 0,4-3 0 0 0,-1 2-56 0 0,0-3 0 0 0,4-4-64 0 0,-3-2 96 0 0,-1 0-16 0 0,4-2-8 0 0,2-1 0 0 0,-2-2 0 0 0,3-2 8 0 0,-5 3 0 0 0,2-5 0 0 0,1 0 0 0 0,-2 0 80 0 0,1 2 24 0 0,-5-1 0 0 0,6-1 0 0 0,-2-1-184 0 0,-2 1 0 0 0,3-3 0 0 0,-7 5 0 0 0,4-5 0 0 0,-8 1 0 0 0,1 0 0 0 0,-3 4 0 0 0,3-5-104 0 0,-2 3-56 0 0,-4-2-16 0 0,0 2 0 0 0,0 5-664 0 0,0-6-136 0 0,-4 6-24 0 0,-2-5-7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7.326"/>
    </inkml:context>
    <inkml:brush xml:id="br0">
      <inkml:brushProperty name="width" value="0.05" units="cm"/>
      <inkml:brushProperty name="height" value="0.05" units="cm"/>
      <inkml:brushProperty name="color" value="#E71225"/>
    </inkml:brush>
  </inkml:definitions>
  <inkml:trace contextRef="#ctx0" brushRef="#br0">1 108 5064 0 0,'0'0'232'0'0,"10"-16"32"0"0,0 9 2098 0 0,1 1 1 0 0,1 1-1 0 0,-1 0 1 0 0,4-1-2363 0 0,-6 3 538 0 0,0 0 0 0 0,1 1 0 0 0,-1 0 0 0 0,1 0 0 0 0,-1 1 0 0 0,3 0-538 0 0,-8 0 46 0 0,0 1 1 0 0,1 0-1 0 0,-1 0 1 0 0,1 1-1 0 0,-1-1 1 0 0,1 1-1 0 0,-1-1 1 0 0,0 1-1 0 0,1 0 1 0 0,-1 1-1 0 0,0-1 1 0 0,0 1-1 0 0,0 0 1 0 0,0 0-1 0 0,0 0 1 0 0,0 0-1 0 0,-1 0 1 0 0,1 1-1 0 0,-1-1 1 0 0,0 1-1 0 0,0 0 1 0 0,0 0-1 0 0,0 0 1 0 0,0 0-1 0 0,-1 1 1 0 0,1-1-1 0 0,-1 1 1 0 0,0-1-1 0 0,0 1-46 0 0,0 2 21 0 0,1 0 0 0 0,-1 1 1 0 0,0-1-1 0 0,0 0 0 0 0,-1 1 0 0 0,0-1 0 0 0,-1 1 1 0 0,1-1-1 0 0,-1 1 0 0 0,-1 0 0 0 0,1-1 0 0 0,-1 1 1 0 0,-1-1-1 0 0,1 0 0 0 0,-1 1 0 0 0,0-1 0 0 0,-3 5-21 0 0,0-1-355 0 0,0-1-1 0 0,-1 1 1 0 0,0-1-1 0 0,-5 6 356 0 0,-33 31-6040 0 0,40-41 660 0 0</inkml:trace>
  <inkml:trace contextRef="#ctx0" brushRef="#br0" timeOffset="330.41">389 1 6448 0 0,'0'0'498'0'0,"-17"0"2781"0"0,10 4-2895 0 0,-1 0 0 0 0,1 0 1 0 0,0 0-1 0 0,0 1 0 0 0,0 0 0 0 0,1 0 1 0 0,0 1-1 0 0,0 0 0 0 0,1 0 0 0 0,0 0 1 0 0,0 0-1 0 0,0 1 0 0 0,1-1 0 0 0,0 1 1 0 0,0 0-1 0 0,1 0 0 0 0,0 1 0 0 0,1-1 1 0 0,-1 4-385 0 0,0-1 126 0 0,0 1 0 0 0,1 0 0 0 0,1 0 1 0 0,0 0-1 0 0,1 0 0 0 0,0 1 1 0 0,1-1-1 0 0,0 0 0 0 0,1 0 1 0 0,1-1-1 0 0,0 1 0 0 0,0 0 0 0 0,3 3-126 0 0,-4-11-57 0 0,0 1 0 0 0,0 0-1 0 0,0-1 1 0 0,1 0-1 0 0,0 1 1 0 0,0-1-1 0 0,0 0 1 0 0,0 0 0 0 0,1-1-1 0 0,-1 1 1 0 0,1-1-1 0 0,0 1 1 0 0,-1-1-1 0 0,1 0 1 0 0,1 0-1 0 0,-1 0 1 0 0,0-1 0 0 0,0 1-1 0 0,1-1 1 0 0,-1 0-1 0 0,1 0 1 0 0,-1-1-1 0 0,1 1 1 0 0,-1-1 0 0 0,1 0-1 0 0,4 0 58 0 0,10-2-1434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5.764"/>
    </inkml:context>
    <inkml:brush xml:id="br0">
      <inkml:brushProperty name="width" value="0.05" units="cm"/>
      <inkml:brushProperty name="height" value="0.05" units="cm"/>
      <inkml:brushProperty name="color" value="#E71225"/>
    </inkml:brush>
  </inkml:definitions>
  <inkml:trace contextRef="#ctx0" brushRef="#br0">1 142 4608 0 0,'0'0'353'0'0,"21"-15"3642"0"0,-18 12-3551 0 0,0 2 0 0 0,0-1 0 0 0,1 0 0 0 0,-1 0 0 0 0,0 1 0 0 0,1 0 0 0 0,0-1 0 0 0,-1 1 0 0 0,1 1 0 0 0,0-1 0 0 0,0 0 0 0 0,-1 1 0 0 0,5-1-444 0 0,-4 1 154 0 0,0 1 0 0 0,0-1 1 0 0,1 1-1 0 0,-1-1 0 0 0,0 1 0 0 0,0 0 1 0 0,0 1-1 0 0,0-1 0 0 0,0 1 0 0 0,0-1 1 0 0,1 2-155 0 0,1 0 10 0 0,-2 0 0 0 0,1 0 1 0 0,0 0-1 0 0,-1 1 0 0 0,1 0 0 0 0,-1 0 1 0 0,0 0-1 0 0,-1 0 0 0 0,1 1 1 0 0,-1-1-1 0 0,0 1 0 0 0,0-1 0 0 0,0 1 1 0 0,-1 0-1 0 0,0 0 0 0 0,0 0 1 0 0,0 4-11 0 0,0-2-3 0 0,-1 1 1 0 0,1-1 0 0 0,-2 1 0 0 0,1-1 0 0 0,-2 1-1 0 0,1-1 1 0 0,-1 1 0 0 0,0-1 0 0 0,0 0 0 0 0,-1 1 0 0 0,-1-1-1 0 0,1 0 1 0 0,-1 0 0 0 0,0 0 0 0 0,-1 0 0 0 0,0 0 0 0 0,0-1-1 0 0,-1 0 1 0 0,0 1 2 0 0,-5 9-1788 0 0,9-15-3574 0 0</inkml:trace>
  <inkml:trace contextRef="#ctx0" brushRef="#br0" timeOffset="328.16">374 22 8752 0 0,'0'-13'936'0'0,"0"7"-784"0"0,0 6-95 0 0,0-1 0 0 0,0 1 0 0 0,-1 0 0 0 0,1 0 0 0 0,0 0 0 0 0,0 0 0 0 0,0 0 0 0 0,0-1 0 0 0,-1 1 0 0 0,1 0 1 0 0,0 0-1 0 0,0 0 0 0 0,0 0 0 0 0,0 0 0 0 0,-1 0 0 0 0,1 0 0 0 0,0 0 0 0 0,0 0 0 0 0,-1 0 0 0 0,1-1 0 0 0,0 1 0 0 0,0 0 0 0 0,0 0 1 0 0,-1 0-1 0 0,1 0 0 0 0,0 0 0 0 0,0 1 0 0 0,0-1 0 0 0,-1 0 0 0 0,1 0 0 0 0,0 0 0 0 0,0 0 0 0 0,-1 0 0 0 0,1 0 0 0 0,0 0 0 0 0,0 0 1 0 0,0 0-1 0 0,0 0 0 0 0,-1 0 0 0 0,1 1 0 0 0,0-1 0 0 0,0 0 0 0 0,0 0 0 0 0,0 0 0 0 0,-1 0-57 0 0,-8 5 978 0 0,-1 4-743 0 0,1 1 0 0 0,0 0 0 0 0,0 0 0 0 0,1 0 0 0 0,0 1 0 0 0,2 0 0 0 0,-1 0 0 0 0,1 1-1 0 0,1-1 1 0 0,0 1 0 0 0,1 0 0 0 0,0 1 0 0 0,1-1 0 0 0,1 1 0 0 0,0-1 0 0 0,1 1 0 0 0,1-1 0 0 0,0 1 0 0 0,1 0 0 0 0,0-1-1 0 0,3 10-234 0 0,-3-17-55 0 0,0 0-1 0 0,1 0 0 0 0,0-1 0 0 0,0 1 0 0 0,1 0 0 0 0,-1-1 0 0 0,1 1 0 0 0,0-1 0 0 0,0 0 1 0 0,1 0-1 0 0,-1 0 0 0 0,1 0 0 0 0,0-1 0 0 0,0 1 0 0 0,1-1 0 0 0,-1 0 0 0 0,1 0 0 0 0,-1 0 1 0 0,1-1-1 0 0,0 1 0 0 0,0-1 0 0 0,1 0 0 0 0,-1 0 0 0 0,3 0 56 0 0,9 1-6098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4.168"/>
    </inkml:context>
    <inkml:brush xml:id="br0">
      <inkml:brushProperty name="width" value="0.05" units="cm"/>
      <inkml:brushProperty name="height" value="0.05" units="cm"/>
      <inkml:brushProperty name="color" value="#E71225"/>
    </inkml:brush>
  </inkml:definitions>
  <inkml:trace contextRef="#ctx0" brushRef="#br0">10 88 2760 0 0,'-8'-2'1653'0'0,"7"1"1418"0"0,3-1-2373 0 0,0 1-1 0 0,0 0 1 0 0,1 0 0 0 0,-1 0-1 0 0,0 0 1 0 0,1 0 0 0 0,-1 1 0 0 0,0-1-1 0 0,1 1 1 0 0,-1-1 0 0 0,1 1-698 0 0,34-1 1930 0 0,-27 2-1851 0 0,-1 0-1 0 0,0 1 0 0 0,0 0 1 0 0,1 0-1 0 0,-1 1 0 0 0,3 1-78 0 0,3 2 109 0 0,-1 0 0 0 0,-1 1 0 0 0,1 0 0 0 0,-1 1 0 0 0,-1 1 0 0 0,0 0 0 0 0,9 8-109 0 0,-20-16 3 0 0,0 0 0 0 0,-1 0 0 0 0,1 0 0 0 0,0 0 0 0 0,-1 0 0 0 0,1 0 0 0 0,-1 0 0 0 0,1 1-1 0 0,-1-1 1 0 0,0 0 0 0 0,1 0 0 0 0,-1 1 0 0 0,0-1 0 0 0,0 0 0 0 0,0 0 0 0 0,0 1 0 0 0,0-1 0 0 0,0 0-3 0 0,3 19 11 0 0,-3-16-6 0 0,0-1 0 0 0,0 0 0 0 0,0 1 1 0 0,0-1-1 0 0,0 0 0 0 0,-1 1 0 0 0,0-1 0 0 0,0 0 0 0 0,0 0 0 0 0,0 0 1 0 0,0 1-1 0 0,-1-1 0 0 0,1 0 0 0 0,-1 0 0 0 0,0-1 0 0 0,-1 3-5 0 0,-5 9 35 0 0,5-10-34 0 0,0-1 0 0 0,0 0 0 0 0,0 1 0 0 0,0-1 0 0 0,-1 0 0 0 0,1 0 0 0 0,-1 0 0 0 0,0-1 0 0 0,0 1 0 0 0,-2 0-1 0 0,-46 24-243 0 0,47-25 187 0 0,-2 1-176 0 0,0 0 0 0 0,0 0 1 0 0,0-1-1 0 0,-7 2 232 0 0,-17-1-5729 0 0,14-3 739 0 0</inkml:trace>
  <inkml:trace contextRef="#ctx0" brushRef="#br0" timeOffset="377.15">506 8 5064 0 0,'-13'-6'469'0'0,"7"4"3015"0"0,1 3-2750 0 0,-1 0 1 0 0,1-1-1 0 0,0 1 1 0 0,0 1-1 0 0,0-1 0 0 0,0 1 1 0 0,0 0-1 0 0,0 0 0 0 0,1 0 1 0 0,-2 1-735 0 0,-1 0 141 0 0,1 1 1 0 0,0 0 0 0 0,0 0-1 0 0,0 0 1 0 0,0 1-1 0 0,1-1 1 0 0,-1 1-1 0 0,1 1 1 0 0,1-1 0 0 0,-1 0-1 0 0,-1 5-141 0 0,4-5 62 0 0,0 0 1 0 0,0 1-1 0 0,0-1 0 0 0,1 1 1 0 0,0 0-1 0 0,0 2-62 0 0,-7 29 147 0 0,8-37-146 0 0,-3 6 13 0 0,0 0 0 0 0,1 0 0 0 0,0 0 1 0 0,0 0-1 0 0,0 1 0 0 0,1-1 0 0 0,0 0 0 0 0,1 1 0 0 0,-1 4-14 0 0,1-6 2 0 0,0-1 0 0 0,0 1-1 0 0,-1-1 1 0 0,0 1-1 0 0,0-1 1 0 0,0 1-2 0 0,0-2 4 0 0,0 0 1 0 0,0 0-1 0 0,0 0 1 0 0,1 0 0 0 0,0 0-1 0 0,0 0 1 0 0,0 0-1 0 0,0 0 1 0 0,0 0-1 0 0,0 0 1 0 0,1 0-1 0 0,0 1-4 0 0,1 2-25 0 0,-1-1 27 0 0,1 1 1 0 0,0-1 0 0 0,0 1-1 0 0,1-1 1 0 0,0 0-1 0 0,0 0 1 0 0,3 4-3 0 0,-5-8-41 0 0,1 1 1 0 0,0 0-1 0 0,0-1 1 0 0,1 1-1 0 0,-1-1 1 0 0,0 0-1 0 0,0 0 0 0 0,1 0 1 0 0,-1 0-1 0 0,1 0 1 0 0,-1 0-1 0 0,1 0 1 0 0,0-1-1 0 0,-1 1 1 0 0,1-1-1 0 0,0 1 0 0 0,-1-1 1 0 0,1 0-1 0 0,0 0 1 0 0,1 0 40 0 0,10-1-667 0 0,0 1 0 0 0,0-1 0 0 0,10-2 667 0 0,-1 0-1380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35.816"/>
    </inkml:context>
    <inkml:brush xml:id="br0">
      <inkml:brushProperty name="width" value="0.05" units="cm"/>
      <inkml:brushProperty name="height" value="0.05" units="cm"/>
      <inkml:brushProperty name="color" value="#E71225"/>
    </inkml:brush>
  </inkml:definitions>
  <inkml:trace contextRef="#ctx0" brushRef="#br0">0 19 5984 0 0,'0'0'464'0'0,"19"-10"1304"0"0,-19 10-1755 0 0,2-1 306 0 0,0 0 1 0 0,0 0-1 0 0,0 0 1 0 0,0 0 0 0 0,0 1-1 0 0,0-1 1 0 0,0 0-1 0 0,0 1 1 0 0,0 0-1 0 0,1-1 1 0 0,-1 1 0 0 0,0 0-1 0 0,0 0 1 0 0,1 1-1 0 0,-1-1 1 0 0,0 0-1 0 0,0 1 1 0 0,0-1-1 0 0,0 1 1 0 0,1 0 0 0 0,-1 0-1 0 0,0 0 1 0 0,0 0-1 0 0,0 0-319 0 0,23 21 560 0 0,-22-15-517 0 0,-2 1-22 0 0,1-1 22 0 0,-4 1-22 0 0,0-5 32 0 0,1 9-71 0 0,1-11-20 0 0,0 0 1 0 0,-1 0-1 0 0,1 0 1 0 0,0 0-1 0 0,-1 0 1 0 0,1 0-1 0 0,-1 0 1 0 0,1 0-1 0 0,-1 0 1 0 0,1 0-1 0 0,-1 0 1 0 0,0 0-1 0 0,0 0 1 0 0,1-1-1 0 0,-1 1 1 0 0,0 0-1 0 0,0-1 1 0 0,0 1 37 0 0,0 0-19 0 0,0 0 1 0 0,0-1-1 0 0,1 1 1 0 0,-1 0-1 0 0,0-1 1 0 0,0 1-1 0 0,1 0 1 0 0,-1 0-1 0 0,0 0 1 0 0,1 0-1 0 0,-1 0 1 0 0,1 0-1 0 0,-1 0 1 0 0,1 0-1 0 0,-1 0 1 0 0,1 0-1 0 0,0 0 1 0 0,-1 1 18 0 0,1-1-114 0 0,-2 13-57 0 0,2-13 185 0 0,1 1 0 0 0,-1 0 0 0 0,0-1 1 0 0,1 1-1 0 0,-1-1 0 0 0,1 1 0 0 0,0-1 1 0 0,-1 1-1 0 0,1-1 0 0 0,0 1 1 0 0,0-1-1 0 0,0 0 0 0 0,0 1 0 0 0,0-1 1 0 0,0 0-1 0 0,0 0 0 0 0,0 0 1 0 0,0 0-1 0 0,1 0 0 0 0,-1 0-14 0 0,31 19 489 0 0,-19-13-335 0 0,-12-6 29 0 0,-1-1 20 0 0,1 1-125 0 0,0 0 0 0 0,-1 0 0 0 0,1 0 0 0 0,0 0 0 0 0,-1 0 0 0 0,1 0 0 0 0,-1 0 0 0 0,1 0 0 0 0,-1 0 0 0 0,1 0 0 0 0,-1 0 0 0 0,0 0 0 0 0,0 1 0 0 0,0-1 0 0 0,1 0 0 0 0,-1 0 0 0 0,0 1 0 0 0,0-1 0 0 0,0 0 0 0 0,-1 0 0 0 0,1 0 0 0 0,0 1-78 0 0,-2 2 101 0 0,-1 0 0 0 0,0 0 0 0 0,0-1 0 0 0,0 1 0 0 0,0-1-1 0 0,0 1 1 0 0,0-1 0 0 0,-1 0 0 0 0,1-1 0 0 0,-1 1 0 0 0,0-1 0 0 0,0 0 0 0 0,0 1 0 0 0,0-1-101 0 0,-3 1 9 0 0,0 0 0 0 0,0 0 0 0 0,0 0 0 0 0,-1-1 0 0 0,1-1 0 0 0,-1 1 0 0 0,1-1 0 0 0,-2 0-9 0 0,-6-1-132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34.559"/>
    </inkml:context>
    <inkml:brush xml:id="br0">
      <inkml:brushProperty name="width" value="0.05" units="cm"/>
      <inkml:brushProperty name="height" value="0.05" units="cm"/>
      <inkml:brushProperty name="color" value="#E71225"/>
    </inkml:brush>
  </inkml:definitions>
  <inkml:trace contextRef="#ctx0" brushRef="#br0">52 178 4144 0 0,'-3'-20'408'0'0,"18"-30"3473"0"0,-14 48-2544 0 0,-1 2-222 0 0,0 0-99 0 0,16 10 1575 0 0,-12-5-2384 0 0,0 1 1 0 0,0-1 0 0 0,-1 1-1 0 0,0 0 1 0 0,0 0 0 0 0,0 1 0 0 0,-1-1-1 0 0,1 0 1 0 0,-1 2-208 0 0,15 65 695 0 0,-13-54-496 0 0,34 212 751 0 0,-25-163-940 0 0,-13-63-204 0 0,0-4-813 0 0,0-23-1735 0 0,0-5 1334 0 0</inkml:trace>
  <inkml:trace contextRef="#ctx0" brushRef="#br0" timeOffset="366.7">1 109 10568 0 0,'8'-18'531'0'0,"-6"14"-468"0"0,0 0 0 0 0,0 0 0 0 0,0 0 0 0 0,0 0-1 0 0,1 0 1 0 0,0 1 0 0 0,-1-1 0 0 0,1 1 0 0 0,1 0 0 0 0,1-2-63 0 0,4-3 485 0 0,0 1 0 0 0,1 0 1 0 0,0 1-1 0 0,0 0 0 0 0,10-4-485 0 0,-17 9 97 0 0,0 0 1 0 0,1 0-1 0 0,-1 1 0 0 0,0-1 0 0 0,1 0 0 0 0,-1 1 0 0 0,0 0 0 0 0,1 0 0 0 0,-1 0 0 0 0,0 1 0 0 0,1-1 0 0 0,-1 1 0 0 0,0 0 0 0 0,0 0 0 0 0,1 0 0 0 0,-1 0 0 0 0,0 0 0 0 0,0 1 0 0 0,0 0 0 0 0,0 0 0 0 0,-1 0 0 0 0,2 1-97 0 0,10 9 12 0 0,0 2 1 0 0,-1 0 0 0 0,-1 0-1 0 0,0 1 1 0 0,0 1-1 0 0,-2 0 1 0 0,0 1 0 0 0,-1 0-1 0 0,1 3-12 0 0,-9-18 3 0 0,0 0 1 0 0,0-1-1 0 0,-1 1 0 0 0,1 0 1 0 0,0-1-1 0 0,-1 1 0 0 0,1 0 1 0 0,-1 0-1 0 0,0 0 0 0 0,1-1 1 0 0,-1 1-1 0 0,0 0 0 0 0,0 0 1 0 0,0 0-1 0 0,0 0 0 0 0,-1-1 0 0 0,1 1 1 0 0,0 0-1 0 0,-1 0 0 0 0,1 0 1 0 0,-1-1-1 0 0,1 1 0 0 0,-1 0 1 0 0,0 0-1 0 0,0-1 0 0 0,1 1 1 0 0,-1-1-1 0 0,0 1 0 0 0,-1 0-3 0 0,-1 1 19 0 0,-1 1-1 0 0,0-1 0 0 0,0 0 1 0 0,-1 0-1 0 0,1 0 0 0 0,0 0 1 0 0,-1-1-1 0 0,0 0 1 0 0,-3 2-20 0 0,-22 8 41 0 0,6-1-607 0 0,-1-2 0 0 0,-11 3 567 0 0,23-10-1113 0 0</inkml:trace>
  <inkml:trace contextRef="#ctx0" brushRef="#br0" timeOffset="757.23">491 393 8752 0 0,'0'0'398'0'0,"0"0"-3"0"0,-23 19 1413 0 0,20-14-1709 0 0,-1-1 1 0 0,0 1-1 0 0,1 0 0 0 0,0 0 0 0 0,0 1 1 0 0,1-1-1 0 0,-1 1 0 0 0,1-1 0 0 0,0 1 1 0 0,0 0-1 0 0,1 0 0 0 0,-1 0 0 0 0,1 0 1 0 0,1 0-1 0 0,-1 0 0 0 0,1 0 0 0 0,0 0 1 0 0,0 0-1 0 0,0 0 0 0 0,1 1-99 0 0,-1-6 11 0 0,0 1 0 0 0,0 0 0 0 0,1-1 0 0 0,-1 1 0 0 0,0 0 0 0 0,1-1 0 0 0,-1 1 0 0 0,1-1 0 0 0,0 1 0 0 0,-1-1 0 0 0,1 1 0 0 0,0-1 0 0 0,0 1 0 0 0,0-1 0 0 0,0 0 0 0 0,0 1 0 0 0,0-1 0 0 0,0 0 0 0 0,0 0 0 0 0,0 0 0 0 0,1 0 0 0 0,-1 0 0 0 0,0 0 0 0 0,1 0 0 0 0,-1-1 0 0 0,0 1 0 0 0,1 0 0 0 0,-1-1 0 0 0,1 1 0 0 0,-1-1 0 0 0,1 0 0 0 0,-1 1 0 0 0,1-1 0 0 0,0 0 0 0 0,-1 0 0 0 0,1 0 0 0 0,-1 0 0 0 0,1-1 0 0 0,1 1-11 0 0,1-1 21 0 0,-1-1 0 0 0,1 0-1 0 0,-1 1 1 0 0,1-1 0 0 0,-1-1 0 0 0,1 1 0 0 0,-1 0 0 0 0,0-1 0 0 0,0 0-1 0 0,0 0 1 0 0,0 0 0 0 0,-1 0 0 0 0,1 0 0 0 0,-1-1 0 0 0,1 1-21 0 0,0-4 68 0 0,0 1 1 0 0,-1-1 0 0 0,1 1 0 0 0,-1-1 0 0 0,0 0 0 0 0,-1 0 0 0 0,0 0 0 0 0,0 0 0 0 0,0 0 0 0 0,0 0 0 0 0,-1-1 0 0 0,0 1 0 0 0,-1-4-69 0 0,1 13 91 0 0,1 1 0 0 0,0-1 0 0 0,0 0 0 0 0,0 0 0 0 0,0 0 0 0 0,0 0 0 0 0,0 0 0 0 0,0-1 1 0 0,1 1-1 0 0,-1 0 0 0 0,0 0-91 0 0,9 12 530 0 0,55 139 1217 0 0,-10-8-1083 0 0,-52-138-643 0 0,0 0-1 0 0,-1 1 0 0 0,0 0 1 0 0,-1-1-1 0 0,1 1 1 0 0,-1 0-1 0 0,-1 0 0 0 0,1 4-20 0 0,-2-8 6 0 0,1-1-1 0 0,-1 0 1 0 0,1 0-1 0 0,-1 0 0 0 0,0 0 1 0 0,0-1-1 0 0,0 1 1 0 0,0 0-1 0 0,0 0 1 0 0,-1 0-1 0 0,1-1 1 0 0,-1 1-1 0 0,1-1 0 0 0,-1 1 1 0 0,0-1-1 0 0,0 0 1 0 0,0 0-1 0 0,0 0 1 0 0,-1 0-1 0 0,1 0 1 0 0,0-1-1 0 0,-1 1 0 0 0,-1 0-5 0 0,-1 1-126 0 0,1-1-1 0 0,-1 1 0 0 0,0-2 0 0 0,0 1 0 0 0,-1 0 0 0 0,1-1 0 0 0,0 0 0 0 0,0 0 0 0 0,0-1 1 0 0,-1 0-1 0 0,1 0 0 0 0,-2 0 127 0 0,-12-2-6341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33.475"/>
    </inkml:context>
    <inkml:brush xml:id="br0">
      <inkml:brushProperty name="width" value="0.05" units="cm"/>
      <inkml:brushProperty name="height" value="0.05" units="cm"/>
      <inkml:brushProperty name="color" value="#E71225"/>
    </inkml:brush>
  </inkml:definitions>
  <inkml:trace contextRef="#ctx0" brushRef="#br0">33 1 3224 0 0,'0'0'143'0'0,"0"0"249"0"0,-12 11 4515 0 0,10-7-4710 0 0,-1 1-1 0 0,1-1 0 0 0,0 1 0 0 0,0 0 0 0 0,0 0 0 0 0,0 0 0 0 0,1 0 1 0 0,0 0-1 0 0,0 0 0 0 0,0 0 0 0 0,0 0 0 0 0,1 1 0 0 0,0-1 1 0 0,0 0-1 0 0,0 0 0 0 0,1 5-196 0 0,1-2 11 0 0,0 0-1 0 0,0 0 1 0 0,1 0 0 0 0,0-1-1 0 0,0 1 1 0 0,1-1 0 0 0,0 1-1 0 0,0-1 1 0 0,0-1 0 0 0,1 1-11 0 0,-3-8 5 0 0,1 0 0 0 0,-1 0 1 0 0,0 0-1 0 0,0 0 0 0 0,0-1 1 0 0,0 1-1 0 0,0-1 0 0 0,0 1 1 0 0,0-1-1 0 0,0 0 0 0 0,-1 0 1 0 0,2 0-6 0 0,0-4 6 0 0,0 1 0 0 0,0 0 0 0 0,0-1-1 0 0,-1 0 1 0 0,1 0 0 0 0,-1 0 0 0 0,0 0 0 0 0,-1 0 0 0 0,1 0 0 0 0,-1 0 0 0 0,0-1 0 0 0,-1 1 0 0 0,0-1 0 0 0,0 1 0 0 0,0 0 0 0 0,0-1 0 0 0,-1 1 0 0 0,0 0 0 0 0,-1-6-6 0 0,1 0 1651 0 0,6 16-838 0 0,13 28-431 0 0,-2-3 379 0 0,-5-12-350 0 0,-1 0 1 0 0,0 1-1 0 0,-2 1 1 0 0,0 0-1 0 0,2 5-411 0 0,20 47 785 0 0,-18-47-559 0 0,-2 1 0 0 0,7 22-226 0 0,-15-43 15 0 0,-1 0 0 0 0,0-1 0 0 0,0 1 0 0 0,-1 0 0 0 0,1 0 0 0 0,-1 0 0 0 0,0 0 0 0 0,0 0 0 0 0,0 0 0 0 0,0 0 0 0 0,0-1 0 0 0,-1 1 0 0 0,0 0 0 0 0,1 0 0 0 0,-1 0 0 0 0,-1-1 0 0 0,1 1 0 0 0,0 0 0 0 0,-2 1-15 0 0,1-3-48 0 0,0 1 0 0 0,0 0 0 0 0,0 0 1 0 0,-1-1-1 0 0,1 1 0 0 0,-1-1 0 0 0,1 0 0 0 0,-1 0 0 0 0,0 0 1 0 0,0 0-1 0 0,0-1 0 0 0,0 1 0 0 0,0-1 0 0 0,0 0 0 0 0,0 0 0 0 0,0 0 1 0 0,-1 0-1 0 0,1-1 0 0 0,0 1 0 0 0,-3-1 48 0 0,-9 0-1584 0 0,2-5-4486 0 0</inkml:trace>
  <inkml:trace contextRef="#ctx0" brushRef="#br0" timeOffset="346.94">358 144 4144 0 0,'0'0'191'0'0,"23"-2"343"0"0,-7 13 6281 0 0,-3 2-3694 0 0,-11-10-3039 0 0,0 0 0 0 0,0 0 0 0 0,0 0 0 0 0,-1 0 0 0 0,1 0 0 0 0,-1 0 0 0 0,1 1 0 0 0,-1-1-1 0 0,0 1 1 0 0,0-1 0 0 0,-1 1 0 0 0,1-1 0 0 0,-1 1 0 0 0,0-1 0 0 0,1 2-82 0 0,1 8 57 0 0,-2-11-52 0 0,0 1 0 0 0,1-1-1 0 0,-1 0 1 0 0,0 0 0 0 0,0 0-1 0 0,0 0 1 0 0,0 0-1 0 0,0 0 1 0 0,-1 1 0 0 0,1-1-1 0 0,0 0 1 0 0,-1 0 0 0 0,0 0-5 0 0,1-1 37 0 0,-1 1 1 0 0,1-1 0 0 0,0 0 0 0 0,-1 1-1 0 0,1-1 1 0 0,0 0 0 0 0,0 1 0 0 0,0-1-1 0 0,0 0 1 0 0,0 1 0 0 0,0-1 0 0 0,0 0-1 0 0,0 1 1 0 0,1-1 0 0 0,-1 0 0 0 0,0 1-1 0 0,1-1 1 0 0,-1 0 0 0 0,1 0 0 0 0,-1 1 0 0 0,1-1-1 0 0,0 0 1 0 0,-1 0 0 0 0,1 0 0 0 0,0 0-1 0 0,0 0 1 0 0,0 0 0 0 0,0 0 0 0 0,-1 0-1 0 0,1 0 1 0 0,0-1 0 0 0,1 1 0 0 0,-1 0-1 0 0,0 0-37 0 0,2 0 50 0 0,0-1-1 0 0,0 1 0 0 0,0-1 1 0 0,0 0-1 0 0,0 0 0 0 0,0 0 1 0 0,0 0-1 0 0,0-1 0 0 0,0 1 1 0 0,0-1-1 0 0,0 0 0 0 0,0 0 1 0 0,0 0-1 0 0,0 0-49 0 0,70-32 241 0 0,-50 23-241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32.709"/>
    </inkml:context>
    <inkml:brush xml:id="br0">
      <inkml:brushProperty name="width" value="0.05" units="cm"/>
      <inkml:brushProperty name="height" value="0.05" units="cm"/>
      <inkml:brushProperty name="color" value="#E71225"/>
    </inkml:brush>
  </inkml:definitions>
  <inkml:trace contextRef="#ctx0" brushRef="#br0">67 140 9648 0 0,'0'0'27'0'0,"0"0"1"0"0,-1 0-1 0 0,1 0 0 0 0,-1 0 1 0 0,1 0-1 0 0,0 0 1 0 0,-1 0-1 0 0,1 0 1 0 0,-1 0-1 0 0,1 0 0 0 0,-1 0 1 0 0,1 0-1 0 0,0 1 1 0 0,-1-1-1 0 0,1 0 1 0 0,0 0-1 0 0,-1 0 0 0 0,1 1 1 0 0,0-1-1 0 0,-1 0 1 0 0,1 0-1 0 0,0 1 1 0 0,-1-1-1 0 0,1 0 0 0 0,0 1 1 0 0,0-1-1 0 0,-1 0 1 0 0,1 1-1 0 0,0-1 1 0 0,0 1-1 0 0,0-1 0 0 0,-1 0 1 0 0,1 1-1 0 0,0-1 1 0 0,0 1-1 0 0,0-1 1 0 0,0 1-1 0 0,0-1-27 0 0,6 23 647 0 0,45 102 3944 0 0,7 37-4591 0 0,3 13-123 0 0,-58-169-3682 0 0,-2-5-1339 0 0</inkml:trace>
  <inkml:trace contextRef="#ctx0" brushRef="#br0" timeOffset="355.51">1 91 10136 0 0,'1'-4'113'0'0,"0"1"0"0"0,1-1 0 0 0,0 1 1 0 0,0 0-1 0 0,0 0 0 0 0,0 0 1 0 0,0 0-1 0 0,1 0 0 0 0,-1 0 0 0 0,1 1 1 0 0,0-1-1 0 0,0 1 0 0 0,-1 0 0 0 0,1 0 1 0 0,3-1-114 0 0,53-27 1811 0 0,-51 27-1295 0 0,-3 1-348 0 0,0-1 1 0 0,1 2-1 0 0,-1-1 0 0 0,0 1 0 0 0,1 0 0 0 0,-1 0 1 0 0,1 0-1 0 0,-1 1 0 0 0,1 0 0 0 0,0 0 0 0 0,-1 1 1 0 0,1 0-1 0 0,-1 0 0 0 0,0 0 0 0 0,1 1 0 0 0,-1 0 1 0 0,1 0-169 0 0,0 1 18 0 0,0 0 1 0 0,-1 1-1 0 0,1 0 0 0 0,0 0 1 0 0,-1 1-1 0 0,0-1 1 0 0,0 1-1 0 0,-1 1 0 0 0,1-1 1 0 0,-1 1-1 0 0,0 0 1 0 0,0 0-1 0 0,-1 0 0 0 0,1 1-18 0 0,1 2 57 0 0,0 1-1 0 0,-1-1 0 0 0,0 1 1 0 0,-1 0-1 0 0,0 0 0 0 0,1 6-56 0 0,-3-12 15 0 0,0 1-1 0 0,-1-1 1 0 0,0 0-1 0 0,0 0 1 0 0,0 0 0 0 0,0 0-1 0 0,-1 0 1 0 0,1 0-1 0 0,-1 0 1 0 0,0 0-1 0 0,0 0 1 0 0,0 0 0 0 0,-1-1-1 0 0,1 1 1 0 0,-1 0-1 0 0,0-1 1 0 0,0 1-1 0 0,-1 1-14 0 0,-5 5-96 0 0,0-1 0 0 0,-1 0 0 0 0,0-1 0 0 0,-1 0 0 0 0,1 0 0 0 0,-2-1 0 0 0,1 0-1 0 0,0-1 1 0 0,-1-1 0 0 0,0 0 0 0 0,-8 3 96 0 0,-29 15-1976 0 0,44-20 1298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31.705"/>
    </inkml:context>
    <inkml:brush xml:id="br0">
      <inkml:brushProperty name="width" value="0.05" units="cm"/>
      <inkml:brushProperty name="height" value="0.05" units="cm"/>
      <inkml:brushProperty name="color" value="#E71225"/>
    </inkml:brush>
  </inkml:definitions>
  <inkml:trace contextRef="#ctx0" brushRef="#br0">45 26 4144 0 0,'0'0'191'0'0,"-9"9"26"0"0,5-2 56 0 0,0-1 1 0 0,0 1-1 0 0,0 0 1 0 0,1 0-1 0 0,0 0 1 0 0,0 1-1 0 0,1-1 1 0 0,0 1-1 0 0,0-1 1 0 0,0 1-1 0 0,0 5-273 0 0,2-9 133 0 0,0 0-1 0 0,0 0 0 0 0,0 0 1 0 0,0 0-1 0 0,1 0 1 0 0,-1 0-1 0 0,1 0 1 0 0,0-1-1 0 0,0 1 1 0 0,0 0-1 0 0,0 0 0 0 0,1-1 1 0 0,0 1-1 0 0,-1-1 1 0 0,1 1-1 0 0,0-1 1 0 0,0 0-1 0 0,1 0 1 0 0,-1 0-1 0 0,1 0 0 0 0,-1 0 1 0 0,1-1-1 0 0,2 2-132 0 0,-5-3 11 0 0,1-1 0 0 0,0 1 0 0 0,-1-1 0 0 0,1 0 0 0 0,0 1 0 0 0,-1-1-1 0 0,1 0 1 0 0,0 0 0 0 0,0 1 0 0 0,-1-1 0 0 0,1 0 0 0 0,0 0 0 0 0,-1 0-1 0 0,1 0 1 0 0,0 0 0 0 0,0 0 0 0 0,-1 0 0 0 0,1-1 0 0 0,0 1 0 0 0,0 0-1 0 0,-1 0 1 0 0,1-1 0 0 0,0 1 0 0 0,0-1-11 0 0,17-15 447 0 0,-13 9-274 0 0,0 0 1 0 0,0-1-1 0 0,-1 1 1 0 0,3-7-174 0 0,-5 7 48 0 0,0 1 1 0 0,0 0 0 0 0,0-1 0 0 0,-1 0 0 0 0,0 1 0 0 0,-1-1 0 0 0,1 0-1 0 0,-1 1 1 0 0,0-1 0 0 0,-1 0 0 0 0,1 1 0 0 0,-2-5-49 0 0,0-30 584 0 0,-1 28-317 0 0,2 4 1095 0 0,6 14-712 0 0,35 49 251 0 0,-22-31-485 0 0,0 1 0 0 0,-1 2-416 0 0,9 16 387 0 0,-5-9-191 0 0,-1 1 0 0 0,-1 0 0 0 0,-2 2 0 0 0,-1 0 0 0 0,6 22-196 0 0,-21-55 12 0 0,0 0 0 0 0,-1 0 0 0 0,0 0 0 0 0,1 0 0 0 0,-1 0 0 0 0,0 0 0 0 0,0 0 0 0 0,0 0 0 0 0,-1 0 0 0 0,1 0 0 0 0,-1-1 0 0 0,1 1 0 0 0,-1 0 0 0 0,0 0 0 0 0,0 0 0 0 0,0-1 0 0 0,0 1 0 0 0,-1 0 0 0 0,1-1 0 0 0,-1 1 0 0 0,1-1 0 0 0,-1 0 0 0 0,0 1 0 0 0,0-1 0 0 0,0 0 0 0 0,0 0 0 0 0,0 0 0 0 0,0-1 0 0 0,0 1 0 0 0,-1 0 0 0 0,1-1 0 0 0,-1 1-12 0 0,-2 1-16 0 0,-1 0 0 0 0,0-1 0 0 0,1 1 1 0 0,-1-1-1 0 0,0 0 0 0 0,0-1 0 0 0,0 0 0 0 0,0 0 0 0 0,0 0 0 0 0,0-1 0 0 0,0 0 0 0 0,0 0 0 0 0,-6-1 16 0 0,3 0-200 0 0,-11-4-4942 0 0,7-1-618 0 0</inkml:trace>
  <inkml:trace contextRef="#ctx0" brushRef="#br0" timeOffset="342.33">395 159 5984 0 0,'0'0'96'0'0,"0"-1"1"0"0,0 1 0 0 0,1-1-1 0 0,-1 0 1 0 0,0 1-1 0 0,1-1 1 0 0,-1 1-1 0 0,0-1 1 0 0,1 1 0 0 0,-1-1-1 0 0,1 1 1 0 0,-1-1-1 0 0,1 1 1 0 0,-1-1 0 0 0,1 1-1 0 0,-1 0 1 0 0,1-1-1 0 0,-1 1 1 0 0,1 0-1 0 0,-1 0 1 0 0,1-1 0 0 0,-1 1-1 0 0,1 0 1 0 0,0 0-1 0 0,-1 0 1 0 0,1 0-1 0 0,0 0 1 0 0,-1 0 0 0 0,1 0-97 0 0,0 0 328 0 0,0 0 0 0 0,1 1 0 0 0,-1-1 0 0 0,0 1 0 0 0,0 0 0 0 0,1-1 0 0 0,-1 1 0 0 0,0 0 0 0 0,0 0 0 0 0,0 0 0 0 0,0 0 0 0 0,0 0 0 0 0,0 0-328 0 0,16 24 3616 0 0,-10-11-4063 0 0,-1-1 758 0 0,-1 1 0 0 0,-1 0-1 0 0,0 0 1 0 0,1 13-311 0 0,3 9-852 0 0,3-2-3384 0 0,-2-14-1081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30.837"/>
    </inkml:context>
    <inkml:brush xml:id="br0">
      <inkml:brushProperty name="width" value="0.05" units="cm"/>
      <inkml:brushProperty name="height" value="0.05" units="cm"/>
      <inkml:brushProperty name="color" value="#E71225"/>
    </inkml:brush>
  </inkml:definitions>
  <inkml:trace contextRef="#ctx0" brushRef="#br0">67 245 8144 0 0,'-12'-13'993'0'0,"12"13"-357"0"0,0 0 195 0 0,0 0 38 0 0,0 0-33 0 0,0 0-177 0 0,10 6 485 0 0,-4-2-940 0 0,-1 0 1 0 0,0 1-1 0 0,1-1 1 0 0,-1 1-1 0 0,-1 0 1 0 0,1 1-1 0 0,-1-1 1 0 0,0 1-1 0 0,0 0 1 0 0,0 0-1 0 0,1 4-204 0 0,8 17 378 0 0,-1 0 0 0 0,1 8-378 0 0,1 2 224 0 0,40 119 192 0 0,-35-98-1466 0 0,-18-57-160 0 0,-1-1-66 0 0,0 0-17 0 0</inkml:trace>
  <inkml:trace contextRef="#ctx0" brushRef="#br0" timeOffset="328.03">15 194 4608 0 0,'-1'-1'81'0'0,"0"-1"0"0"0,-1 1 0 0 0,1-1 0 0 0,0 0 0 0 0,0 1 0 0 0,0-1 0 0 0,0 0 0 0 0,0 0 0 0 0,0 0 0 0 0,0 0 0 0 0,1 0 0 0 0,-1 0 0 0 0,1 0 0 0 0,-1 0 0 0 0,1 0 0 0 0,0 0 0 0 0,-1 0 0 0 0,1-1 0 0 0,0 1 0 0 0,0 0 0 0 0,1 0 0 0 0,-1 0 0 0 0,1-2-81 0 0,-1 0 425 0 0,1-1 1 0 0,1 1 0 0 0,-1-1-1 0 0,1 1 1 0 0,-1 0-1 0 0,1 0 1 0 0,0 0-1 0 0,0 0 1 0 0,1 0-1 0 0,1-2-425 0 0,11-15 1315 0 0,-11 14-932 0 0,1 1 0 0 0,0 0 0 0 0,0 0 1 0 0,0 0-1 0 0,1 0 0 0 0,-1 1 1 0 0,3-1-384 0 0,-4 2 162 0 0,1 1 1 0 0,0-1-1 0 0,0 1 1 0 0,0 0 0 0 0,1 1-1 0 0,-1 0 1 0 0,1 0 0 0 0,-1 0-1 0 0,1 0 1 0 0,-1 1 0 0 0,3 0-163 0 0,-3 1 30 0 0,0 0 1 0 0,-1 1 0 0 0,1-1 0 0 0,0 1 0 0 0,0 0 0 0 0,-1 1 0 0 0,1-1 0 0 0,0 1 0 0 0,-1 0-1 0 0,0 0 1 0 0,1 1 0 0 0,-1-1 0 0 0,4 4-31 0 0,-1-1 4 0 0,-1 0 0 0 0,1 1-1 0 0,-1 0 1 0 0,0 0 0 0 0,0 0 0 0 0,-1 1-1 0 0,0 0 1 0 0,0 0 0 0 0,0 1 0 0 0,-1 0-1 0 0,0 0 1 0 0,0 0 0 0 0,1 6-4 0 0,-3-10-10 0 0,-1 1 1 0 0,0 0-1 0 0,1 0 1 0 0,-2 0-1 0 0,1 0 1 0 0,-1 0-1 0 0,1 0 1 0 0,-1 0 0 0 0,0 0-1 0 0,-1 0 1 0 0,1 0-1 0 0,-1 0 1 0 0,0-1-1 0 0,0 1 1 0 0,-1 0-1 0 0,1 0 1 0 0,-1 0-1 0 0,0-1 1 0 0,0 1-1 0 0,0-1 1 0 0,-1 0-1 0 0,1 0 1 0 0,-1 0-1 0 0,-3 4 10 0 0,-4 2-93 0 0,0 0-1 0 0,0-1 0 0 0,-1 0 0 0 0,-8 4 94 0 0,5-2-128 0 0,7-7-147 0 0,0 0 0 0 0,1 0 1 0 0,-1-1-1 0 0,0 0 0 0 0,0 0 1 0 0,-6 1 274 0 0,3-1-536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28:26.996"/>
    </inkml:context>
    <inkml:brush xml:id="br0">
      <inkml:brushProperty name="width" value="0.1" units="cm"/>
      <inkml:brushProperty name="height" value="0.1" units="cm"/>
      <inkml:brushProperty name="color" value="#849398"/>
      <inkml:brushProperty name="ignorePressure" value="1"/>
    </inkml:brush>
  </inkml:definitions>
  <inkml:trace contextRef="#ctx0" brushRef="#br0">2223 114 0 0,'0'-36'0'0,"0"-42"0"0,0 1874 0 0,0 908 0 0,0-2466 0 0,0-215 0 0,0 14 0 0,0-26 0 0,0-1 0 0,0 37 0 0,0-38 0 0,0 72 0 0,0-41 0 0,0-5 0 0,0-5 0 0,0-21 0 0,0 22 0 0,0-35 0 0</inkml:trace>
  <inkml:trace contextRef="#ctx0" brushRef="#br0" timeOffset="1">2295 5127 0 0,'-35'0'0'0,"33"0"0"0,13 0 0 0,5858 0 0 0,-5768 0 0 0,-56 0 0 0,-15 0 0 0,5 0 0 0,-9 0 0 0,5 0 0 0,-5 0 0 0,6 0 0 0,18 0 0 0,-40 0 0 0,21 0 0 0,-12 0 0 0,23 0 0 0,11 0 0 0,-50 0 0 0,-5 0 0 0,-8 0 0 0,-2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05T11:25:57.826"/>
    </inkml:context>
    <inkml:brush xml:id="br0">
      <inkml:brushProperty name="width" value="0.05" units="cm"/>
      <inkml:brushProperty name="height" value="0.05" units="cm"/>
      <inkml:brushProperty name="color" value="#E71225"/>
      <inkml:brushProperty name="fitToCurve" value="1"/>
    </inkml:brush>
  </inkml:definitions>
  <inkml:trace contextRef="#ctx0" brushRef="#br0">12807 4079 6912 0 0,'0'0'304'0'0,"0"0"64"0"0,0 0-296 0 0,0 0-72 0 0,0 0 0 0 0,0 0 0 0 0,0 0 1088 0 0,0 0 192 0 0,0 0 48 0 0,0 0 8 0 0,0 0-480 0 0,0 16-96 0 0,0-1-24 0 0,0 4 0 0 0,-6 0-416 0 0,6 4-96 0 0,6 0-9 0 0,-6-2-7 0 0,4 1-104 0 0,0-3-16 0 0,6 9-8 0 0,-6-11 0 0 0,-1 7-80 0 0,2-1 0 0 0,0 1 0 0 0,-5-5-88 0 0,3 2 88 0 0,2-3-64 0 0,3-2 64 0 0,-4-1-64 0 0,1 1-88 0 0,-1-1-8 0 0,0-4-7 0 0,-4 1-1 0 0,0-12-320 0 0,0 0-64 0 0,5 7-16 0 0,-5-7-3408 0 0,0 0-688 0 0</inkml:trace>
  <inkml:trace contextRef="#ctx0" brushRef="#br0" timeOffset="1">13881 4309 8288 0 0,'0'0'368'0'0,"-4"-2"80"0"0,1-4-360 0 0,-6 4-88 0 0,4-2 0 0 0,-4 4 0 0 0,2-5 1064 0 0,-2 3 200 0 0,5-3 40 0 0,-6 2 8 0 0,3 6-560 0 0,2-3-112 0 0,-3 5-16 0 0,-1-3-9 0 0,0 3-207 0 0,1-1-48 0 0,0 4-8 0 0,0 5 0 0 0,-1 0-176 0 0,0 6-40 0 0,0-6-8 0 0,6 3 0 0 0,-7-1-48 0 0,6 1-16 0 0,4 0 0 0 0,0-3 0 0 0,0 3-64 0 0,4-4 0 0 0,-4-5 72 0 0,0-7-72 0 0,10 9 0 0 0,-10-9 0 0 0,0 0 0 0 0,7 7 0 0 0,7-7 0 0 0,-3 2-64 0 0,-1-4 0 0 0,-2 2 0 0 0,5-7-136 0 0,0-2-24 0 0,-4 2-8 0 0,3-5 0 0 0,-3 0-72 0 0,0 2-16 0 0,-6-11 0 0 0,6 7 0 0 0,0-2 144 0 0,0-3 24 0 0,-2 6 9 0 0,-2-4-1 0 0,-5 2 144 0 0,3-4 0 0 0,2 1 0 0 0,-5-6 0 0 0,0 1 176 0 0,0 6 15 0 0,0-6 1 0 0,4 5 0 0 0,2-1 48 0 0,-6 3 16 0 0,-6 4 0 0 0,6-4 0 0 0,6 11-64 0 0,-4-8-16 0 0,-4 6 0 0 0,2 7 0 0 0,0 0-48 0 0,0 0 0 0 0,0 0-8 0 0,0 0 0 0 0,0 0-120 0 0,0 0 88 0 0,0 11-88 0 0,-10 1 80 0 0,5 4-80 0 0,2 2 96 0 0,-2 1-96 0 0,1 0 96 0 0,4 3 0 0 0,-3-3 8 0 0,3 4 0 0 0,0-1 0 0 0,0 2-104 0 0,0-3-104 0 0,0-2 16 0 0,3 0 8 0 0,1 0 8 0 0,1-2 0 0 0,-2-3 0 0 0,6-4 0 0 0,-1-2-256 0 0,-2 5-56 0 0,2-7 0 0 0,3-2-8 0 0,-1 0-808 0 0,3-4-159 0 0,-1 0-33 0 0</inkml:trace>
  <inkml:trace contextRef="#ctx0" brushRef="#br0" timeOffset="2">12825 4385 7920 0 0,'-14'-7'352'0'0,"14"7"64"0"0,0 0-328 0 0,0 0-88 0 0,4-12 0 0 0,0 5 0 0 0,-4 7 424 0 0,0 0 72 0 0,0 0 16 0 0,10-6 0 0 0,-10 6-32 0 0,8-8 0 0 0,5 4 0 0 0,-5-1 0 0 0,1 3-152 0 0,4 2-32 0 0,-2-5-8 0 0,3 1 0 0 0,-2 0-192 0 0,3 0-32 0 0,-7 3-64 0 0,4-5 88 0 0,0 6-88 0 0,1 0 0 0 0,-13 0 0 0 0,13-3-88 0 0,-4-4 88 0 0,-2 3 72 0 0,-7 4-8 0 0,6-12-64 0 0,2 3 168 0 0,-4-1-16 0 0,0-2-8 0 0,1 2 0 0 0,-1-2 40 0 0,0 1 8 0 0,-4-4 0 0 0,0 4 0 0 0,5-3 48 0 0,-5 5 16 0 0,0-3 0 0 0,0 1-1 0 0,0 11-7 0 0,0-8 0 0 0,-5 0 0 0 0,5 8 0 0 0,0 0-32 0 0,0 0-8 0 0,0 0 0 0 0,0 0 0 0 0,0 0-56 0 0,0 0-16 0 0,0 0 0 0 0,0 12 0 0 0,0-1-64 0 0,-4 9-8 0 0,4-6-64 0 0,0 5 96 0 0,0 4-96 0 0,4-1 88 0 0,-4 0-88 0 0,0-1 80 0 0,-4-1-80 0 0,4 0 80 0 0,0-1-80 0 0,4 0 80 0 0,-8 0-80 0 0,8 0 0 0 0,-4-1 0 0 0,5-2 0 0 0,-5 3-112 0 0,0-5-40 0 0,-5 6-8 0 0,10-7 0 0 0,-1-3-856 0 0,-4 2-168 0 0,4-1-39 0 0</inkml:trace>
  <inkml:trace contextRef="#ctx0" brushRef="#br0" timeOffset="3">14166 4196 10680 0 0,'0'0'472'0'0,"0"0"104"0"0,0 0-464 0 0,0 0-112 0 0,0 0 0 0 0,-2-2 0 0 0,-8-7 432 0 0,5 3 64 0 0,-4 5 16 0 0,9 1 0 0 0,0 0 0 0 0,0 0 0 0 0,-11 1 0 0 0,3 5 0 0 0,-2-2-208 0 0,2 3-40 0 0,-1 5-9 0 0,1-5 1 0 0,3-3 0 0 0,0 4 0 0 0,5 2 0 0 0,0 5 0 0 0,-3-2-256 0 0,3-3 0 0 0,-5 5 0 0 0,5-6 0 0 0,0-9 128 0 0,5 8-32 0 0,-5 2-8 0 0,3-3 0 0 0,2 5-88 0 0,5-3 0 0 0,-2-2 0 0 0,4-1 0 0 0,-2 7 80 0 0,-2-7-80 0 0,-1 2 96 0 0,6 3-96 0 0,-3-7 104 0 0,2 0-32 0 0,-12-4-8 0 0,8 5 0 0 0,2 0 64 0 0,-10-5 16 0 0,0 0 0 0 0,0 0 0 0 0,0 0 88 0 0,-6 9 24 0 0,2-2 0 0 0,-4-2 0 0 0,-4-2 128 0 0,2 1 24 0 0,-3-4 8 0 0,2 4 0 0 0,-8-4-296 0 0,4 0-56 0 0,0 3-64 0 0,-5 2 88 0 0,3-5-88 0 0,-1 0 0 0 0,7 0 0 0 0,-7 0 0 0 0,5 0-672 0 0,4 0-160 0 0,-3 0-24 0 0,12 0-7199 0 0</inkml:trace>
  <inkml:trace contextRef="#ctx0" brushRef="#br0" timeOffset="4">13195 4438 7832 0 0,'0'0'696'0'0,"0"0"-560"0"0,0 0-136 0 0,0 0 0 0 0,9-8 616 0 0,-6 6 96 0 0,-3 2 24 0 0,9-6 0 0 0,-1 3-344 0 0,2-2-64 0 0,-3 0-8 0 0,2 0-8 0 0,-4 1 0 0 0,4 0 0 0 0,-1 4 0 0 0,0-3 0 0 0,-4-6-176 0 0,6 2-32 0 0,-6 4-8 0 0,8 0 0 0 0,-8-3-96 0 0,6-1 0 0 0,-8 3 0 0 0,-2 4 0 0 0,5-7 0 0 0,-5 7 0 0 0,5-12 0 0 0,-5 12 0 0 0,0 0 0 0 0,-5-7 0 0 0,0-5 0 0 0,-2 5 0 0 0,7 7 0 0 0,-9-2 0 0 0,1-6 88 0 0,0 8-88 0 0,-2 0 232 0 0,-2 0-8 0 0,4-4 0 0 0,-1 4 0 0 0,-5 4 96 0 0,7 4 24 0 0,-3 0-1 0 0,-2-3 1 0 0,4 3-96 0 0,-1 4-24 0 0,0 2 0 0 0,5 3 0 0 0,-4-4-48 0 0,3 7-16 0 0,1-5 0 0 0,0 1 0 0 0,4-2-64 0 0,4-3-8 0 0,-4 5-8 0 0,4-5 0 0 0,5 0-80 0 0,-5 2 64 0 0,6-2-64 0 0,-3-4 64 0 0,6 0-64 0 0,-1-2 0 0 0,1-5 0 0 0,5 3 0 0 0,3-3-192 0 0,1 0-48 0 0,-1-3-16 0 0,0-2-7047 0 0</inkml:trace>
  <inkml:trace contextRef="#ctx0" brushRef="#br0" timeOffset="5">13549 4347 6912 0 0,'-9'0'608'0'0,"1"0"-480"0"0,-1 0-128 0 0,-3 0 0 0 0,8 0 1256 0 0,-6 5 232 0 0,-2-3 48 0 0,-2 2 0 0 0,7 2-824 0 0,-2 1-168 0 0,-4 3-32 0 0,10-1 0 0 0,3-9 16 0 0,-4 10 7 0 0,-2 1 1 0 0,6 0 0 0 0,-4-3-304 0 0,4 3-56 0 0,0-3-16 0 0,0 3 0 0 0,-8-2-72 0 0,3 0-24 0 0,5-9 0 0 0,5 9 0 0 0,-1-2-64 0 0,4 1 0 0 0,-8-8 0 0 0,10 9 0 0 0,-3-6 0 0 0,6 0 0 0 0,-1-3 0 0 0,-2 0-88 0 0,3 0-32 0 0,-6 0-8 0 0,3-3 0 0 0,-2 0 0 0 0,0-6-88 0 0,1 5-16 0 0,-1-2-8 0 0,-3-8 0 0 0,0 9 104 0 0,-3-8 16 0 0,-2 2 8 0 0,5-3 0 0 0,-5 1 112 0 0,0 0 0 0 0,0 0 0 0 0,0 1-72 0 0,0 1 72 0 0,0 2 0 0 0,-5-3 64 0 0,5 0-64 0 0,0 5 256 0 0,0 7 8 0 0,0 0 8 0 0,0 0 0 0 0,0 0-168 0 0,0 0-32 0 0,-7-5-8 0 0,7 5 0 0 0,-5 5-64 0 0,1 2 64 0 0,0 0-64 0 0,4 4 64 0 0,0 2-64 0 0,0 0 0 0 0,0 7 0 0 0,0-5 64 0 0,0 1-64 0 0,4-2 0 0 0,-4 1 0 0 0,4-1 0 0 0,1 2-152 0 0,2-4 8 0 0,-2-1 0 0 0,4 1 0 0 0,5-1-432 0 0,-7-7-96 0 0,6 3-7 0 0</inkml:trace>
  <inkml:trace contextRef="#ctx0" brushRef="#br0" timeOffset="6">5244 4633 10192 0 0,'-12'0'448'0'0,"8"0"96"0"0,-1-5-432 0 0,-4 5-112 0 0,0 0 0 0 0,7 0 0 0 0,-7 5 552 0 0,-1-5 88 0 0,-2 2 24 0 0,4 3 0 0 0,0-5 32 0 0,-6 4 8 0 0,5 3 0 0 0,1 0-1 0 0,0 1-247 0 0,-1 3-40 0 0,0 2-16 0 0,0-3 0 0 0,7 2-168 0 0,-3-2-32 0 0,-4 3-8 0 0,9-2 0 0 0,0-2-88 0 0,4 0-16 0 0,-4 0-8 0 0,5 2 0 0 0,0 0-80 0 0,-3-3 0 0 0,7 0 0 0 0,-9-8 64 0 0,0 0 40 0 0,9 6 8 0 0,-9-6 0 0 0,13 0 0 0 0,-1 0-224 0 0,-3 0-48 0 0,5 0 0 0 0,-2-6-8 0 0,-2 1-8 0 0,1-3 0 0 0,-2-2 0 0 0,-2-2 0 0 0,2 0 8 0 0,0 3 0 0 0,0-5 0 0 0,-5 4 0 0 0,0-5 168 0 0,0-1-88 0 0,1 1 88 0 0,-5 0-64 0 0,0 0 136 0 0,0 0 32 0 0,0-5 8 0 0,0 1 0 0 0,0 1-48 0 0,0-1-64 0 0,-5 0 88 0 0,1 0-88 0 0,0 4 152 0 0,4-1-24 0 0,-4 0-8 0 0,4 2 0 0 0,-4 3 24 0 0,-1 3 8 0 0,5 4 0 0 0,0 4 0 0 0,0 0-32 0 0,0 0-8 0 0,0 0 0 0 0,0 0 0 0 0,0 0-48 0 0,-3 12 0 0 0,-3-5-64 0 0,6 9 96 0 0,-4 2-96 0 0,4 5 64 0 0,0-5-64 0 0,-5 6 0 0 0,5-5 64 0 0,0 3-64 0 0,0-3 0 0 0,0 5 0 0 0,0-2 0 0 0,0 2 0 0 0,5-2 0 0 0,-1-3 0 0 0,2 0 0 0 0,-3 0 0 0 0,2-9 0 0 0,3 6 0 0 0,0-5-280 0 0,-3 0-24 0 0,8-3-8 0 0,0 0 0 0 0,-1-5-1176 0 0,1-3-239 0 0</inkml:trace>
  <inkml:trace contextRef="#ctx0" brushRef="#br0" timeOffset="7">4226 4741 7920 0 0,'0'0'352'0'0,"0"0"64"0"0,0 0-328 0 0,0 0-88 0 0,0 0 0 0 0,0 0 0 0 0,0 0 624 0 0,5-7 112 0 0,2 3 16 0 0,-7 4 8 0 0,0 0-336 0 0,9-8-64 0 0,-1 1-8 0 0,1 3-8 0 0,5 1-96 0 0,-6-1-24 0 0,1-4 0 0 0,0 2 0 0 0,-9 6-56 0 0,2-5-8 0 0,7-3-8 0 0,-5 4 0 0 0,5-3-56 0 0,-2-2 0 0 0,3 3-8 0 0,-2 2 0 0 0,2-4 104 0 0,-7 2 16 0 0,7-8 8 0 0,-2 9 0 0 0,-4-9-16 0 0,0 8 0 0 0,5-6-1 0 0,-1-3 1 0 0,1 3-8 0 0,-4-2 0 0 0,2-2 0 0 0,-3 5 0 0 0,1 0 32 0 0,4 0 0 0 0,-6-2 0 0 0,-3 7 0 0 0,5-2-56 0 0,-5 8-8 0 0,0-4 0 0 0,0 4 0 0 0,-5-4 72 0 0,5 4 16 0 0,0 0 0 0 0,0 0 0 0 0,-3 4-128 0 0,-6 0-24 0 0,9-4-8 0 0,0 14 0 0 0,-5-1-24 0 0,1 1 0 0 0,4 2 0 0 0,0-2 0 0 0,-5 5-64 0 0,5-3 0 0 0,-2 3 72 0 0,4-4-72 0 0,3 4 0 0 0,-5-4 64 0 0,0 3-64 0 0,0-5 0 0 0,4 2 0 0 0,1-4 0 0 0,-5 1 0 0 0,0 0 0 0 0,4-2 0 0 0,1 1 0 0 0,-2 2-96 0 0,6-7 32 0 0,-9-6-344 0 0,6 8-64 0 0,-6 3-8 0 0,8-3-8 0 0,-8-8-960 0 0,0 0-191 0 0,0 0-41 0 0,7 11-4080 0 0</inkml:trace>
  <inkml:trace contextRef="#ctx0" brushRef="#br0" timeOffset="8">4196 4469 8288 0 0,'0'0'368'0'0,"0"0"80"0"0,0 0-360 0 0,0 0-88 0 0,0 0 0 0 0,0 0 0 0 0,0 0 768 0 0,0 0 128 0 0,0 0 32 0 0,0 0 8 0 0,0 0-336 0 0,4 10-72 0 0,1 6-16 0 0,-5 0 0 0 0,0 2-160 0 0,8 5-40 0 0,-3 1-8 0 0,-2-2 0 0 0,-3-1-184 0 0,0 7-40 0 0,10-9-8 0 0,-7 7-1 0 0,-3-7-71 0 0,0 4 0 0 0,4 0 72 0 0,1-1-72 0 0,-1 2 0 0 0,0-6 0 0 0,0-3 0 0 0,1-2 64 0 0,-1-2-64 0 0,-4-1-104 0 0,5-2 24 0 0,-1 0 9 0 0,-4-8-377 0 0,0 0-64 0 0,0 0-24 0 0,0 0 0 0 0,0 0-1040 0 0,0 0-216 0 0,0 0-32 0 0,0 0-16 0 0</inkml:trace>
  <inkml:trace contextRef="#ctx0" brushRef="#br0" timeOffset="9">5543 4598 9816 0 0,'0'0'432'0'0,"0"0"96"0"0,0 0-424 0 0,0 0-104 0 0,-9 0 0 0 0,9 0 0 0 0,0 0 416 0 0,-9 0 64 0 0,1 0 16 0 0,0 2 0 0 0,-2-2 48 0 0,3 5 16 0 0,3-1 0 0 0,-5 1 0 0 0,4 0-80 0 0,-2 0-8 0 0,2 4-8 0 0,0-3-1 0 0,1 2-175 0 0,4-8-32 0 0,0 0 0 0 0,0 0-8 0 0,0 8-152 0 0,4-1-24 0 0,-4-7-8 0 0,0 0 0 0 0,10 8-64 0 0,-10-8 80 0 0,7 7-80 0 0,2-2 80 0 0,3-2-16 0 0,2 2 0 0 0,-1-5 0 0 0,-6 2 0 0 0,7 2-64 0 0,-2-4 0 0 0,-3 4 0 0 0,3 0 0 0 0,-6-4 0 0 0,1 4 0 0 0,2-4 0 0 0,5 3 64 0 0,-12 1 16 0 0,8 3 0 0 0,-10-7 0 0 0,0 0 0 0 0,0 0-16 0 0,-10 8 0 0 0,3 1 0 0 0,-2-2 0 0 0,0 1 152 0 0,-4-2 24 0 0,-3 2 8 0 0,-1-4 0 0 0,-1 3-120 0 0,2 1-32 0 0,-5-4 0 0 0,2 3 0 0 0,3 1-96 0 0,0-4 0 0 0,-2-4 0 0 0,6 4 0 0 0,-6-1-856 0 0,6 1-168 0 0,-1-4-32 0 0</inkml:trace>
  <inkml:trace contextRef="#ctx0" brushRef="#br0" timeOffset="10">4600 4727 5984 0 0,'0'0'536'0'0,"0"0"-432"0"0,0-5-104 0 0,0 5 0 0 0,0 0 928 0 0,4-7 168 0 0,2 0 32 0 0,-6 7 8 0 0,0-4-624 0 0,0 4-120 0 0,0 0-24 0 0,8-8-8 0 0,-8 8-8 0 0,8-6 0 0 0,1 1 0 0 0,-5 2 0 0 0,5-6-184 0 0,-9 9-40 0 0,0 0 0 0 0,0 0-8 0 0,7-3-120 0 0,2-1 64 0 0,-9 4-64 0 0,9-8 0 0 0,-5 5 0 0 0,2-1 0 0 0,-5 0 0 0 0,-1 4 0 0 0,0-8 0 0 0,-1 2 0 0 0,1 6 0 0 0,0-5 0 0 0,0 5 0 0 0,-6-8 0 0 0,-3 5 64 0 0,9 3-64 0 0,-4-3 96 0 0,-5-2-8 0 0,9 5 0 0 0,-7 0 0 0 0,-2 0 160 0 0,0 0 32 0 0,1 0 8 0 0,-2 5 0 0 0,8-2-8 0 0,-8 0-1 0 0,3 5 1 0 0,-3-1 0 0 0,6 5-80 0 0,-1-4-8 0 0,1 3-8 0 0,1 0 0 0 0,-2 2-24 0 0,5-3-8 0 0,0 1 0 0 0,0 0 0 0 0,0 6-72 0 0,5-7-16 0 0,-2-2 0 0 0,6 3 0 0 0,-5 0-64 0 0,6-3 0 0 0,-8 3 0 0 0,13-3 64 0 0,-3-8-64 0 0,1 5 0 0 0,0-5 0 0 0,3 0 0 0 0,3 0-872 0 0,-4-5-120 0 0,2 5-15 0 0</inkml:trace>
  <inkml:trace contextRef="#ctx0" brushRef="#br0" timeOffset="11">4950 4666 1840 0 0,'0'0'160'0'0,"0"0"-160"0"0,-7 0 0 0 0,2 0 0 0 0,5 0 2144 0 0,0 0 384 0 0,-9-3 88 0 0,-1 3 8 0 0,3 3-1624 0 0,-5-3-328 0 0,2 4-64 0 0,2 3-8 0 0,-1-2 32 0 0,0-2 8 0 0,2 2-1 0 0,-3 1 1 0 0,2 6-256 0 0,0 0-56 0 0,-1-2-8 0 0,9 1 0 0 0,-4 2-160 0 0,4-7-32 0 0,0 3 0 0 0,4 1-8 0 0,-4-1-120 0 0,0 1 64 0 0,6-2-64 0 0,-6-8 0 0 0,3 11 0 0 0,-3-11 0 0 0,8 4 0 0 0,0 0 0 0 0,2 4 0 0 0,-10-8 0 0 0,7 3-64 0 0,-7-3 64 0 0,0 0-128 0 0,9-3 24 0 0,-9 3 8 0 0,13-8 0 0 0,-4 4 24 0 0,0-3 8 0 0,-9-1 0 0 0,8 0 0 0 0,-5-2 64 0 0,1 1 0 0 0,-4 3 64 0 0,0-3-64 0 0,5 2 0 0 0,-5 0 0 0 0,0-4 0 0 0,0-1 0 0 0,0 1 64 0 0,0-1-64 0 0,-5 0 64 0 0,5 5-64 0 0,0-1 72 0 0,0 8-72 0 0,0-4 96 0 0,0 4-96 0 0,0 0 192 0 0,0 0-8 0 0,0 0-8 0 0,0 0 0 0 0,0 0-80 0 0,0 0-8 0 0,0 0-8 0 0,0 0 0 0 0,0 0 0 0 0,0 12 0 0 0,-4-1 0 0 0,4 1 0 0 0,4-4-80 0 0,1 3-88 0 0,-5 3 24 0 0,0-1 0 0 0,5 2 64 0 0,-1-5 0 0 0,1-1 80 0 0,-5 1-80 0 0,6-2-240 0 0,0 3-96 0 0,-2-3-16 0 0,1 3-8 0 0,-5-11-1048 0 0,13 4-215 0 0,16-4-41 0 0,3 0 0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5:55:43.210"/>
    </inkml:context>
    <inkml:brush xml:id="br0">
      <inkml:brushProperty name="width" value="0.05" units="cm"/>
      <inkml:brushProperty name="height" value="0.05" units="cm"/>
      <inkml:brushProperty name="color" value="#0070C0"/>
      <inkml:brushProperty name="fitToCurve" value="1"/>
    </inkml:brush>
  </inkml:definitions>
  <inkml:trace contextRef="#ctx0" brushRef="#br0">20994 5916 11600 0 0,'-6'0'256'0'0,"-1"-3"48"0"0,-4-1 16 0 0,-1 4 8 0 0,3 4-264 0 0,-4-1-64 0 0,-1 5 0 0 0,2-4 0 0 0,-8 8 352 0 0,6-1 48 0 0,-8 6 16 0 0,5-1 0 0 0,-1 4 96 0 0,4 0 16 0 0,-8 6 8 0 0,8 0-1 0 0,-4 3-39 0 0,4 3-8 0 0,2 2 0 0 0,-1 4 0 0 0,2-3-104 0 0,4 4-32 0 0,0 6 0 0 0,3-3 0 0 0,4 1-224 0 0,4 0-56 0 0,3 1-8 0 0,-3-5 0 0 0,6-1-64 0 0,4-6 0 0 0,1 2 0 0 0,2 0 0 0 0,5 0 0 0 0,2-8 0 0 0,-2 3 0 0 0,7-7 64 0 0,-4 0-64 0 0,4-3 0 0 0,-4-4 0 0 0,9 1 0 0 0,-10-3-88 0 0,0-3 88 0 0,6 0-64 0 0,1-6 64 0 0,-5-4-64 0 0,3 0 64 0 0,2-4-64 0 0,-5-4 64 0 0,-1-2 0 0 0,4 3 0 0 0,-2-8 0 0 0,0-1 0 0 0,-3-1 0 0 0,1-3 0 0 0,-3-3 0 0 0,0 2 0 0 0,-5-6 0 0 0,-1-1 0 0 0,-2 0 80 0 0,-3-7-80 0 0,-5-4 192 0 0,1-1-16 0 0,-3-3 0 0 0,-1-5 0 0 0,-3 0-112 0 0,-3 0-64 0 0,-4-3 80 0 0,-3 3-80 0 0,-1 8 0 0 0,-4-3 0 0 0,-3 3 0 0 0,-3 0 0 0 0,-2 9 96 0 0,-1-1-24 0 0,5 3-8 0 0,-1 3 0 0 0,-7 7-64 0 0,0 3 0 0 0,-7-1 0 0 0,7 5 0 0 0,-7 0-168 0 0,7 9 24 0 0,-6-1 8 0 0,1 4 0 0 0,8 0-200 0 0,-2 4-40 0 0,1-1-8 0 0,0 5-4903 0 0,3 0-985 0 0</inkml:trace>
  <inkml:trace contextRef="#ctx0" brushRef="#br0" timeOffset="1">21163 6011 10680 0 0,'0'0'472'0'0,"0"0"104"0"0,0 0-464 0 0,0 0-112 0 0,0 0 0 0 0,0 0 0 0 0,0 0 552 0 0,0 0 88 0 0,0 7 24 0 0,0 1 0 0 0,3-1 8 0 0,-3 2 8 0 0,5 1 0 0 0,-5 2-1 0 0,3 2-231 0 0,-3-4-56 0 0,3 5-8 0 0,1-1 0 0 0,-4-3-48 0 0,4 2-16 0 0,-1 0 0 0 0,1 1 0 0 0,-4-3-224 0 0,3 2-96 0 0,1-3 88 0 0,-1-1-88 0 0,0 2 0 0 0,2-2 64 0 0,0-2-64 0 0,-3-3 0 0 0,1 3 0 0 0,3-1-80 0 0,-6 2 16 0 0,5-4 0 0 0,-5-4-944 0 0,3 4-184 0 0,-3-4-40 0 0,0 0-5527 0 0</inkml:trace>
  <inkml:trace contextRef="#ctx0" brushRef="#br0" timeOffset="2">20956 6037 3224 0 0,'0'0'288'0'0,"0"0"-288"0"0,0 0 0 0 0,0 0 0 0 0,0 0 1432 0 0,0 0 232 0 0,0 0 40 0 0,0 0 16 0 0,0 0-688 0 0,0 0-136 0 0,0 0-24 0 0,0 0-8 0 0,0 0-224 0 0,0 10-56 0 0,0-1-8 0 0,0 2 0 0 0,-3 1-97 0 0,3 0-31 0 0,0-2 0 0 0,-5 4 0 0 0,5 1-280 0 0,0 1-56 0 0,-5-1-16 0 0,5 1 0 0 0,0 0-96 0 0,0-4 72 0 0,0 5-72 0 0,-3-3 64 0 0,3-6-64 0 0,0 2 64 0 0,0 0-64 0 0,0-1 64 0 0,0-3-64 0 0,0 1 0 0 0,3 3 0 0 0,-3-10-88 0 0,0 0-232 0 0,0 0-56 0 0,0 0-8 0 0,5 5-6639 0 0</inkml:trace>
  <inkml:trace contextRef="#ctx0" brushRef="#br0" timeOffset="3">21011 6651 12296 0 0,'0'0'264'0'0,"0"0"56"0"0,0 0 16 0 0,0 0 16 0 0,4-8-280 0 0,-4 1-72 0 0,4 0 0 0 0,-4 3 0 0 0,0-6 632 0 0,0 6 104 0 0,5-7 32 0 0,-5 2-1 0 0,3-1-175 0 0,0 1-32 0 0,4-1-8 0 0,-3-3 0 0 0,3 4-232 0 0,3-1-56 0 0,-2 2-8 0 0,3-4 0 0 0,-1 3-88 0 0,1 1-16 0 0,3 1-8 0 0,1-1 0 0 0,-2-1-8 0 0,2 7 0 0 0,0-3 0 0 0,-1 4 0 0 0,3 1-40 0 0,-1 0 0 0 0,-7 1-8 0 0,3 4 0 0 0,2-3 48 0 0,-6 6 16 0 0,-6-2 0 0 0,3 4 0 0 0,5-4-232 0 0,-6 0-48 0 0,1 4 0 0 0,2-2-8 0 0,-11 1 8 0 0,8-1 0 0 0,0 1 0 0 0,0 2 0 0 0,2-2-216 0 0,-12-2-40 0 0,3-2 0 0 0,3-5-4983 0 0,3 7-993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8:26.998"/>
    </inkml:context>
    <inkml:brush xml:id="br0">
      <inkml:brushProperty name="width" value="0.1" units="cm"/>
      <inkml:brushProperty name="height" value="0.1" units="cm"/>
      <inkml:brushProperty name="color" value="#333333"/>
    </inkml:brush>
  </inkml:definitions>
  <inkml:trace contextRef="#ctx0" brushRef="#br0">47 57 4400 0 0,'-3'-1'327'0'0,"0"1"0"0"0,0-1 0 0 0,0 0 0 0 0,1 0 0 0 0,-1 0 0 0 0,0 0 0 0 0,-2-1-327 0 0,5 2 99 0 0,-1-1-1 0 0,0 0 0 0 0,0 1 0 0 0,0-1 0 0 0,1 1 0 0 0,-1-1 1 0 0,0 0-1 0 0,1 0 0 0 0,-1 1 0 0 0,1-1 0 0 0,-1 0 0 0 0,0 0 0 0 0,1 0 1 0 0,0 0-1 0 0,-1 1 0 0 0,1-1 0 0 0,0 0 0 0 0,-1 0 0 0 0,1 0 0 0 0,0 0 1 0 0,0 0-1 0 0,0 0 0 0 0,0 0 0 0 0,0 0-98 0 0,0 0 28 0 0,1 0 0 0 0,-1 0 0 0 0,1 0 1 0 0,-1 0-1 0 0,1 1 0 0 0,-1-1 0 0 0,1 0 0 0 0,0 0 0 0 0,-1 1 0 0 0,1-1 0 0 0,0 1 0 0 0,0-1 1 0 0,0 0-1 0 0,-1 1 0 0 0,1-1 0 0 0,0 1 0 0 0,0 0 0 0 0,0-1 0 0 0,0 1 0 0 0,0 0 1 0 0,0-1-29 0 0,3 0 132 0 0,-3 0 20 0 0,20-7 1178 0 0,-1 16-874 0 0,-14-3-432 0 0,-4-4-18 0 0,0 1 0 0 0,-1-1 0 0 0,0 0 0 0 0,1 1 0 0 0,-1-1 0 0 0,0 1 0 0 0,0 0 0 0 0,0-1 0 0 0,1 2-6 0 0,4 4 0 0 0,-5-6 0 0 0,-1-1 0 0 0,1 1 0 0 0,-1-1 0 0 0,1 1 0 0 0,-1-1 0 0 0,0 1 0 0 0,1-1 0 0 0,-1 1 0 0 0,1 0 0 0 0,-1-1 0 0 0,0 1 0 0 0,0 0 0 0 0,1-1 0 0 0,-1 1 0 0 0,0 0 0 0 0,0-1 0 0 0,0 1 0 0 0,0 0 0 0 0,0-1 0 0 0,0 1 0 0 0,0 0 0 0 0,1 11 10 0 0,-1-11-7 0 0,1 1 0 0 0,-1-1 0 0 0,0 0 1 0 0,0 1-1 0 0,0-1 0 0 0,0 0 1 0 0,0 1-1 0 0,-1-1 0 0 0,1 0 1 0 0,0 1-1 0 0,-1-1 0 0 0,1 0 0 0 0,0 0 1 0 0,-1 1-1 0 0,0-1 0 0 0,1 0 1 0 0,-1 0-1 0 0,0 0 0 0 0,1 0 1 0 0,-2 1-4 0 0,0 1 60 0 0,0-1 1 0 0,0 1 0 0 0,0 0 0 0 0,0-1 0 0 0,-1 0-1 0 0,0 1 1 0 0,1-1 0 0 0,-1 0 0 0 0,0 0 0 0 0,0 0-1 0 0,0-1 1 0 0,0 1 0 0 0,0-1 0 0 0,0 0 0 0 0,-4 1-61 0 0,6-1 55 0 0,-1-1 1 0 0,1 0 0 0 0,-1 0 0 0 0,1 0-1 0 0,0 0 1 0 0,-1 0 0 0 0,1 0-1 0 0,-1 0 1 0 0,1-1 0 0 0,-1 1 0 0 0,1 0-1 0 0,0-1 1 0 0,-1 1 0 0 0,1-1 0 0 0,0 1-1 0 0,-1-1 1 0 0,1 0 0 0 0,0 0-1 0 0,0 1 1 0 0,0-1 0 0 0,-1-1-56 0 0,-1-1 130 0 0,0 0 1 0 0,0 0-1 0 0,0-1 1 0 0,1 1-1 0 0,-1-1 1 0 0,0-2-131 0 0,2 5 9 0 0,1 0 0 0 0,0 0 0 0 0,-1 0 1 0 0,1-1-1 0 0,0 1 0 0 0,0 0 0 0 0,-1-1 0 0 0,1 1 0 0 0,0 0 0 0 0,0 0 1 0 0,1-1-1 0 0,-1 1 0 0 0,0 0 0 0 0,0-1 0 0 0,1 1 0 0 0,-1 0 1 0 0,0 0-1 0 0,1-1 0 0 0,-1 1 0 0 0,1 0 0 0 0,0 0 0 0 0,0-1-9 0 0,1-1 8 0 0,-1 1-1 0 0,1-1 0 0 0,0 0 0 0 0,1 1 0 0 0,-1-1 0 0 0,0 1 0 0 0,1 0 1 0 0,-1 0-8 0 0,40-33 0 0 0,-40 34-5 0 0,0 1 1 0 0,-1-1 0 0 0,1 0 0 0 0,0 0 0 0 0,-1 1 0 0 0,1-1-1 0 0,0 1 1 0 0,-1-1 0 0 0,1 1 0 0 0,0 0 0 0 0,0 0-1 0 0,0 0 1 0 0,-1 0 0 0 0,1 0 0 0 0,0 0 0 0 0,0 0 0 0 0,0 1-1 0 0,1 0 5 0 0,-2-1-2 0 0,0 0 0 0 0,0 1 0 0 0,0-1 0 0 0,0 1 0 0 0,0-1 0 0 0,0 1 0 0 0,0 0 0 0 0,0-1 0 0 0,0 1-1 0 0,-1 0 1 0 0,1-1 0 0 0,0 1 0 0 0,0 0 0 0 0,-1 0 0 0 0,1 0 0 0 0,0 0 0 0 0,-1 0 0 0 0,1 0 0 0 0,-1 0-1 0 0,1 0 1 0 0,-1 0 0 0 0,0 0 0 0 0,1 0 0 0 0,-1 0 0 0 0,0 0 0 0 0,0 0 0 0 0,0 1 0 0 0,1-1 0 0 0,-1 0 2 0 0,1 11 0 0 0,0-12 0 0 0,-1 1 0 0 0,0 0 0 0 0,0 0 0 0 0,1-1 0 0 0,-1 1 0 0 0,0 0 0 0 0,0 0 0 0 0,0-1 0 0 0,0 1 0 0 0,0 0 0 0 0,0 0 0 0 0,0-1 0 0 0,0 1 0 0 0,-1 0 0 0 0,1 0 0 0 0,0-1 0 0 0,0 1 0 0 0,-1 0 0 0 0,1-1 0 0 0,0 1 0 0 0,-1 0 0 0 0,1 0 0 0 0,-7 9 7 0 0,-1 0-24 0 0,-15 0 152 0 0,22-9-127 0 0,0 0-1 0 0,0-1 1 0 0,-1 1 0 0 0,1-1 0 0 0,0 0-1 0 0,-1 1 1 0 0,1-1 0 0 0,-1 0 0 0 0,1 0 0 0 0,-1 0-1 0 0,1 0 1 0 0,0 0 0 0 0,-1 0 0 0 0,1 0-1 0 0,-1-1 1 0 0,1 1 0 0 0,0 0 0 0 0,-1-1-1 0 0,1 1 1 0 0,0-1 0 0 0,0 0 0 0 0,-1 1-1 0 0,1-1 1 0 0,0 0 0 0 0,0 0 0 0 0,0 0 0 0 0,0 1-1 0 0,0-1 1 0 0,0 0 0 0 0,0-1 0 0 0,0 1-1 0 0,0 0 1 0 0,0 0 0 0 0,0 0-8 0 0,-6-7 47 0 0,7 8-46 0 0,-1 0 1 0 0,1 0 0 0 0,-1-1-1 0 0,1 1 1 0 0,-1 0-1 0 0,1-1 1 0 0,0 1 0 0 0,-1 0-1 0 0,1-1 1 0 0,0 1-1 0 0,-1 0 1 0 0,1-1 0 0 0,0 1-1 0 0,-1-1 1 0 0,1 1-1 0 0,0-1 1 0 0,0 1 0 0 0,-1-1-1 0 0,1 1 1 0 0,0-1-1 0 0,0 1 1 0 0,0-1 0 0 0,0 1-1 0 0,0-1-1 0 0,0 0 2 0 0,0 0 0 0 0,0 1 0 0 0,0-1 0 0 0,0 0-1 0 0,-1 1 1 0 0,1-1 0 0 0,0 0 0 0 0,0 1 0 0 0,0-1 0 0 0,-1 0 0 0 0,1 1-1 0 0,0-1 1 0 0,0 1 0 0 0,-1-1 0 0 0,0 0-2 0 0,1 0 1 0 0,-1 0 0 0 0,1 0 1 0 0,-1 0-1 0 0,1 0 0 0 0,0 0 0 0 0,-1 0 0 0 0,1 0 1 0 0,0 0-1 0 0,0 0 0 0 0,0 0 0 0 0,-1 0 1 0 0,1 0-1 0 0,0 0 0 0 0,0 0 0 0 0,1 0 0 0 0,-1-1 1 0 0,0 1-1 0 0,0 0 0 0 0,0 0 0 0 0,1 0 1 0 0,-1 0-2 0 0,3-3-11 0 0,-2 4-206 0 0,-1 0 1 0 0,1-1-1 0 0,0 1 1 0 0,0 0-1 0 0,0 0 1 0 0,0 0-1 0 0,0 0 1 0 0,-1 0-1 0 0,1 0 1 0 0,0 0-1 0 0,0 0 1 0 0,0 0-1 0 0,1 1 217 0 0,-1-1-1481 0 0,7 1-3284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8:26.999"/>
    </inkml:context>
    <inkml:brush xml:id="br0">
      <inkml:brushProperty name="width" value="0.1" units="cm"/>
      <inkml:brushProperty name="height" value="0.1" units="cm"/>
      <inkml:brushProperty name="color" value="#333333"/>
    </inkml:brush>
  </inkml:definitions>
  <inkml:trace contextRef="#ctx0" brushRef="#br0">40 43 1376 0 0,'2'-18'5216'0'0,"-1"16"-5083"0"0,-1 1 0 0 0,1-1 0 0 0,-1 1 0 0 0,1 0 0 0 0,0-1 0 0 0,0 1 0 0 0,0 0 1 0 0,-1 0-1 0 0,1 0 0 0 0,0 0 0 0 0,1 0 0 0 0,-1 0 0 0 0,0 0 0 0 0,0 0 0 0 0,0 0 0 0 0,1 0 0 0 0,-1 0 1 0 0,0 1-1 0 0,1-1 0 0 0,-1 1 0 0 0,0-1 0 0 0,1 1 0 0 0,-1-1 0 0 0,1 1 0 0 0,-1 0 0 0 0,1 0 0 0 0,-1-1 1 0 0,1 1-1 0 0,-1 0 0 0 0,1 0 0 0 0,-1 1 0 0 0,1-1 0 0 0,-1 0 0 0 0,1 0 0 0 0,-1 1 0 0 0,0-1 0 0 0,1 1 1 0 0,-1-1-1 0 0,0 1 0 0 0,1 0 0 0 0,-1 0 0 0 0,0-1 0 0 0,1 1 0 0 0,-1 0 0 0 0,0 0 0 0 0,0 0 0 0 0,0 0 1 0 0,0 0-1 0 0,0 1 0 0 0,0-1 0 0 0,0 0 0 0 0,-1 0 0 0 0,1 1 0 0 0,0-1 0 0 0,-1 0 0 0 0,1 1 0 0 0,0-1 1 0 0,-1 1-134 0 0,1 1 7 0 0,0 0 1 0 0,0 1 0 0 0,0-1-1 0 0,0 1 1 0 0,-1-1 0 0 0,1 0 0 0 0,-1 1-1 0 0,0-1 1 0 0,0 1 0 0 0,0-1-1 0 0,0 1 1 0 0,-1-1 0 0 0,0 0 0 0 0,1 1-1 0 0,-1-1 1 0 0,-1 0 0 0 0,1 1 0 0 0,0-1-1 0 0,-2 2-7 0 0,2-3 17 0 0,0 0 1 0 0,0 0-1 0 0,-1 0 0 0 0,1 0 0 0 0,-1 0 0 0 0,1 0 1 0 0,-1-1-1 0 0,0 1 0 0 0,1 0 0 0 0,-1-1 1 0 0,0 1-1 0 0,0-1 0 0 0,0 0 0 0 0,0 0 0 0 0,-1 0 1 0 0,1 0-1 0 0,0 0 0 0 0,0 0 0 0 0,-1 0 0 0 0,1-1 1 0 0,0 1-1 0 0,-1-1 0 0 0,1 0 0 0 0,-1 0 1 0 0,1 0-1 0 0,0 0 0 0 0,-1 0 0 0 0,1 0 0 0 0,-1-1 1 0 0,1 1-1 0 0,0-1 0 0 0,-1 1 0 0 0,1-1-17 0 0,0 0 13 0 0,0 0-1 0 0,0 0 1 0 0,1 0-1 0 0,-1 0 0 0 0,0 0 1 0 0,1 0-1 0 0,-1-1 1 0 0,1 1-1 0 0,-1 0 1 0 0,1-1-1 0 0,0 1 0 0 0,0-1 1 0 0,-1 0-1 0 0,1 1 1 0 0,0-1-1 0 0,0-2-12 0 0,-1 1 65 0 0,1 0 0 0 0,-1 0-1 0 0,1-1 1 0 0,0 1 0 0 0,0 0-1 0 0,1-1 1 0 0,-1 1 0 0 0,1-1 0 0 0,0 0-65 0 0,0 2-11 0 0,0 0 1 0 0,1 0 0 0 0,-1 0 0 0 0,1 0 0 0 0,0 0 0 0 0,0 0 0 0 0,-1 0 0 0 0,1 0 0 0 0,1 0 0 0 0,-1 1 0 0 0,0-1-1 0 0,0 0 1 0 0,1 1 0 0 0,-1-1 0 0 0,1 1 0 0 0,-1-1 0 0 0,1 1 0 0 0,-1 0 0 0 0,1 0 0 0 0,0 0 0 0 0,0 0 0 0 0,0-1 10 0 0,7-2-65 0 0,-1 0 1 0 0,1 0-1 0 0,-1 1 1 0 0,4-1 64 0 0,-9 3-5 0 0,0 1 1 0 0,0-1 0 0 0,1 1 0 0 0,-1 0-1 0 0,0 0 1 0 0,1 0 0 0 0,-1 0 0 0 0,0 1-1 0 0,0 0 1 0 0,0-1 0 0 0,1 1 0 0 0,-1 0-1 0 0,0 0 1 0 0,0 1 0 0 0,0-1 0 0 0,0 1 0 0 0,1 0 4 0 0,-2-1-3 0 0,-1 0 1 0 0,0 0 0 0 0,1 0 0 0 0,-1 0 0 0 0,0 0 0 0 0,1 0 0 0 0,-1 0 0 0 0,0 0 0 0 0,0 0 0 0 0,0 1 0 0 0,0-1 0 0 0,0 0 0 0 0,0 1 0 0 0,-1-1 0 0 0,1 1 0 0 0,0-1 0 0 0,-1 1 0 0 0,1-1-1 0 0,-1 1 1 0 0,1-1 0 0 0,-1 1 0 0 0,0 0 0 0 0,0-1 0 0 0,0 1 0 0 0,0-1 0 0 0,0 1 0 0 0,0 0 0 0 0,0-1 0 0 0,0 1 0 0 0,-1-1 0 0 0,1 1 0 0 0,0 0 0 0 0,-1-1 0 0 0,0 1 0 0 0,1-1 2 0 0,-2 3 16 0 0,0 0 0 0 0,-1 0 0 0 0,1 0 0 0 0,-1-1 0 0 0,1 1 0 0 0,-1-1 0 0 0,0 0 0 0 0,-1 0 0 0 0,1 0 0 0 0,0 0 0 0 0,-1-1 0 0 0,1 1 0 0 0,-1-1 0 0 0,0 0 0 0 0,-3 1-16 0 0,5-2 13 0 0,-1 0-1 0 0,0 0 1 0 0,1-1 0 0 0,-1 1-1 0 0,0-1 1 0 0,0 0-1 0 0,1 0 1 0 0,-1 0 0 0 0,0 0-1 0 0,0 0 1 0 0,1 0 0 0 0,-1-1-1 0 0,0 1 1 0 0,1-1-1 0 0,-1 0 1 0 0,0 0 0 0 0,1 0-1 0 0,-1 0 1 0 0,1-1-1 0 0,0 1 1 0 0,-1 0 0 0 0,1-1-1 0 0,0 0 1 0 0,0 0 0 0 0,-1 0-13 0 0,2 1 4 0 0,-1 0 1 0 0,1 0 0 0 0,0 0 0 0 0,0 0-1 0 0,0 0 1 0 0,0 0 0 0 0,1 0 0 0 0,-1 0 0 0 0,0 0-1 0 0,0 0 1 0 0,1 0 0 0 0,-1 0 0 0 0,0-1-1 0 0,1 1 1 0 0,-1 0 0 0 0,1-1 0 0 0,0 1 0 0 0,-1 0-1 0 0,1-1 1 0 0,0 1 0 0 0,0 0 0 0 0,0-1-1 0 0,0 1 1 0 0,0 0 0 0 0,0-1 0 0 0,0 1 0 0 0,1-1-1 0 0,-1 1 1 0 0,0 0 0 0 0,1-1 0 0 0,-1 1-1 0 0,1 0 1 0 0,-1 0 0 0 0,1-1 0 0 0,0 1 0 0 0,0 0-5 0 0,1-2 0 0 0,0 1 0 0 0,0-1 0 0 0,1 1 0 0 0,-1 0 0 0 0,1 0 0 0 0,0 0 0 0 0,0 1 0 0 0,-1-1 0 0 0,1 1 0 0 0,0-1 0 0 0,0 1 0 0 0,1 0 0 0 0,-1 0 0 0 0,0 0 0 0 0,1 0 0 0 0,-2 1 0 0 0,0 0 0 0 0,0-1 0 0 0,0 1 0 0 0,0 0 0 0 0,0 0 0 0 0,0 1 0 0 0,0-1 0 0 0,1 0 0 0 0,-1 1 0 0 0,0-1 0 0 0,0 1 0 0 0,0-1 0 0 0,0 1 0 0 0,0 0 0 0 0,0 0 0 0 0,-1 0 0 0 0,1 0 0 0 0,0 0 0 0 0,0 1 0 0 0,-1-1 0 0 0,1 0 0 0 0,-1 1 0 0 0,1 0 0 0 0,0 0 0 0 0,-1 0 0 0 0,0 0 0 0 0,-1 1 0 0 0,1-1 0 0 0,0 1 0 0 0,-1-1 0 0 0,1 1 0 0 0,-1-1 0 0 0,0 1 0 0 0,0-1 0 0 0,0 1 0 0 0,0-1 0 0 0,0 1 0 0 0,-1 2 0 0 0,0-3 5 0 0,0 0 0 0 0,1 0 1 0 0,-1 0-1 0 0,0 1 0 0 0,0-1 1 0 0,0 0-1 0 0,-1 0 1 0 0,1 0-1 0 0,0 0 0 0 0,-1-1 1 0 0,1 1-1 0 0,-1 0 1 0 0,0 0-1 0 0,1-1 0 0 0,-1 1 1 0 0,0-1-1 0 0,0 0 1 0 0,0 0-1 0 0,0 1 0 0 0,0-1-5 0 0,0-1-51 0 0,0 1-1 0 0,1 0 1 0 0,-1-1 0 0 0,0 1-1 0 0,0-1 1 0 0,1 1-1 0 0,-1-1 1 0 0,0 0-1 0 0,0 0 1 0 0,0 0 0 0 0,1 0-1 0 0,-1 0 1 0 0,0 0-1 0 0,0 0 1 0 0,0 0-1 0 0,1-1 1 0 0,-1 1 0 0 0,0-1-1 0 0,1 0 1 0 0,-1 1-1 0 0,0-1 1 0 0,1 0 0 0 0,-1 0-1 0 0,1 0 1 0 0,-1 0-1 0 0,0 0 52 0 0,0-3-3589 0 0,-1 0-1176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8:27"/>
    </inkml:context>
    <inkml:brush xml:id="br0">
      <inkml:brushProperty name="width" value="0.1" units="cm"/>
      <inkml:brushProperty name="height" value="0.1" units="cm"/>
      <inkml:brushProperty name="color" value="#333333"/>
    </inkml:brush>
  </inkml:definitions>
  <inkml:trace contextRef="#ctx0" brushRef="#br0">63 35 2304 0 0,'0'0'320'0'0,"0"0"503"0"0,0 0 215 0 0,0 0 46 0 0,0 0-60 0 0,-17 3 3655 0 0,16-3-4646 0 0,1 0 1 0 0,-1 0-1 0 0,1 0 1 0 0,-1 0-1 0 0,1 0 1 0 0,-1 0 0 0 0,1 0-1 0 0,-1-1 1 0 0,0 1-1 0 0,1 0 1 0 0,-1 0-1 0 0,1 0 1 0 0,-1 0 0 0 0,1-1-1 0 0,-1 1 1 0 0,1 0-1 0 0,0 0 1 0 0,-1-1-1 0 0,1 1 1 0 0,-1-1 0 0 0,1 1-1 0 0,-1 0 1 0 0,1-1-1 0 0,0 1 1 0 0,-1-1-1 0 0,1 1 1 0 0,0 0 0 0 0,0-1-1 0 0,-1 1 1 0 0,1-1-1 0 0,0 1 1 0 0,0-1-1 0 0,0 0 1 0 0,-1 1-1 0 0,1-1 1 0 0,0 1 0 0 0,0-1-1 0 0,0 1 1 0 0,0-1-1 0 0,0 1 1 0 0,0-1-1 0 0,0 1 1 0 0,0-1 0 0 0,1 0-34 0 0,-1 0-2 0 0,0 0 0 0 0,1 0 0 0 0,-1 0 1 0 0,1 0-1 0 0,-1 0 0 0 0,1 0 0 0 0,0 0 1 0 0,-1 0-1 0 0,1 0 0 0 0,0 1 1 0 0,0-1-1 0 0,0 0 0 0 0,-1 0 0 0 0,1 1 1 0 0,0-1-1 0 0,0 0 0 0 0,0 1 0 0 0,0-1 1 0 0,0 1-1 0 0,0-1 0 0 0,1 1 1 0 0,-1 0-1 0 0,0-1 0 0 0,0 1 0 0 0,0 0 1 0 0,0 0 1 0 0,3-1 0 0 0,-1 0 0 0 0,-1 0 0 0 0,1 1 0 0 0,-1 0 0 0 0,1-1 0 0 0,0 1 0 0 0,-1 0 0 0 0,1 0 0 0 0,-1 0 0 0 0,1 1 0 0 0,0-1 0 0 0,-1 1 0 0 0,1-1 0 0 0,0 1 0 0 0,-1 0 6 0 0,0 1 1 0 0,0-1 0 0 0,1 1 0 0 0,-1-1 0 0 0,0 1-1 0 0,0 0 1 0 0,-1 0 0 0 0,1 0 0 0 0,0 0-1 0 0,0 0 1 0 0,-1 0 0 0 0,0 0 0 0 0,1 0 0 0 0,-1 1-1 0 0,0-1 1 0 0,0 0 0 0 0,0 1 0 0 0,0-1-1 0 0,-1 1 1 0 0,1 0 0 0 0,0-1 0 0 0,-1 1 0 0 0,0-1-1 0 0,0 1 1 0 0,0 0 0 0 0,0-1 0 0 0,0 1 0 0 0,0-1-1 0 0,-1 1 1 0 0,1 0 0 0 0,-1-1 0 0 0,0 1-1 0 0,0-1 1 0 0,0 1 0 0 0,0-1 0 0 0,0 0 0 0 0,-1 1-1 0 0,1-1 1 0 0,0 0 0 0 0,-1 0 0 0 0,0 0-1 0 0,1 0 1 0 0,-1 0 0 0 0,0 0 0 0 0,0-1 0 0 0,0 1-7 0 0,-3 0 162 0 0,1 0 0 0 0,0 0 0 0 0,0-1 0 0 0,-1 1 0 0 0,1-1 0 0 0,-1 0 1 0 0,1 0-1 0 0,-1-1 0 0 0,0 1 0 0 0,-3-1-162 0 0,6 0 35 0 0,-1 0-1 0 0,1 0 1 0 0,0 0 0 0 0,-1 0 0 0 0,1 0-1 0 0,0-1 1 0 0,-1 1 0 0 0,1-1-1 0 0,0 0 1 0 0,0 1 0 0 0,0-1 0 0 0,-1 0-1 0 0,1 0 1 0 0,0-1 0 0 0,0 1 0 0 0,0 0-1 0 0,1-1 1 0 0,-1 1 0 0 0,0-1-1 0 0,0 1 1 0 0,1-1 0 0 0,-1 0-35 0 0,2 0 6 0 0,-1 0 0 0 0,1 1 1 0 0,-1-1-1 0 0,1 0 0 0 0,0 0 0 0 0,0 1 1 0 0,0-1-1 0 0,0 0 0 0 0,0 0 0 0 0,0 1 0 0 0,1-1 1 0 0,-1 0-1 0 0,1 0 0 0 0,-1 1 0 0 0,1-1 1 0 0,-1 0-1 0 0,1 1 0 0 0,0-1 0 0 0,0 1 1 0 0,0-1-1 0 0,0 1 0 0 0,0-1 0 0 0,0 1 1 0 0,0 0-1 0 0,1-1 0 0 0,-1 1 0 0 0,0 0 1 0 0,1 0-7 0 0,1-2-25 0 0,-1 1 1 0 0,1 0-1 0 0,0 0 0 0 0,0 1 1 0 0,0-1-1 0 0,0 1 1 0 0,1-1-1 0 0,-1 1 1 0 0,0 0-1 0 0,0 0 1 0 0,1 0-1 0 0,-1 1 1 0 0,1-1-1 0 0,-1 1 1 0 0,1 0-1 0 0,-1 0 1 0 0,1 0-1 0 0,-1 0 1 0 0,1 0-1 0 0,-1 1 1 0 0,1 0 24 0 0,-3-1-84 0 0,-1 0 74 0 0,0 1 0 0 0,1-1 0 0 0,-1 0 0 0 0,0 0 0 0 0,1 1 0 0 0,-1-1 0 0 0,0 0 0 0 0,0 1 0 0 0,0-1 0 0 0,1 0 0 0 0,-1 1 0 0 0,0-1 0 0 0,0 0 0 0 0,0 1 0 0 0,0-1 0 0 0,1 1 0 0 0,-1-1 0 0 0,0 0 0 0 0,0 1 0 0 0,0-1 0 0 0,0 1 0 0 0,0-1 0 0 0,0 0 0 0 0,0 1 0 0 0,0-1 0 0 0,0 1 1 0 0,0-1-1 0 0,-1 0 0 0 0,1 1 0 0 0,0-1 0 0 0,0 0 0 0 0,0 1 10 0 0,-3 12-4396 0 0,0-9-18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9:14.572"/>
    </inkml:context>
    <inkml:brush xml:id="br0">
      <inkml:brushProperty name="width" value="0.1" units="cm"/>
      <inkml:brushProperty name="height" value="0.1" units="cm"/>
      <inkml:brushProperty name="color" value="#0070C0"/>
    </inkml:brush>
  </inkml:definitions>
  <inkml:trace contextRef="#ctx0" brushRef="#br0">420 551 2304 0 0,'0'0'309'0'0,"0"0"459"0"0,0 0 199 0 0,0 0 38 0 0,0 0-20 0 0,0 0-121 0 0,0 0-52 0 0,0 0-10 0 0,0 0-60 0 0,0-18 1564 0 0,0 15-2183 0 0,1 1 0 0 0,0-1 0 0 0,-1 0 1 0 0,1 1-1 0 0,0-1 0 0 0,0 1 0 0 0,0-1 1 0 0,0 1-1 0 0,1-1 0 0 0,-1 1 0 0 0,1 0 0 0 0,0-1 1 0 0,-1 1-1 0 0,1 0 0 0 0,0 0 0 0 0,0 0 1 0 0,0 1-1 0 0,0-1 0 0 0,1 0 0 0 0,-1 1-123 0 0,10-10 501 0 0,-10 10-478 0 0,-1 1 0 0 0,1-1 0 0 0,0 0 0 0 0,0 1 0 0 0,-1 0 0 0 0,1-1 0 0 0,0 1 0 0 0,0 0 0 0 0,0 0 0 0 0,0 0 0 0 0,-1 0 0 0 0,1 0 0 0 0,0 0 0 0 0,0 1 0 0 0,0-1 0 0 0,0 1-23 0 0,18 12 11 0 0,-19-12-11 0 0,1 1 0 0 0,-1-1 0 0 0,0 1 0 0 0,1 0 0 0 0,-1 0 0 0 0,0 0 0 0 0,0-1 0 0 0,0 1 0 0 0,0 0 0 0 0,-1 0 0 0 0,1 0 0 0 0,-1 0 0 0 0,1 2 0 0 0,-1-2 0 0 0,0-1 0 0 0,0 1 0 0 0,0 0 0 0 0,0-1 0 0 0,-1 1 0 0 0,1-1 0 0 0,0 1 0 0 0,-1-1 0 0 0,0 0 0 0 0,1 1 0 0 0,-1 0 0 0 0,-1 3 0 0 0,1-2 39 0 0,0 0 0 0 0,-1 0 0 0 0,1 0 0 0 0,0 0 0 0 0,-1 0 1 0 0,0 0-1 0 0,1-1 0 0 0,-1 1 0 0 0,0-1 0 0 0,0 1 1 0 0,-1-1-1 0 0,1 0 0 0 0,0 0 0 0 0,-1 0 0 0 0,0 0 1 0 0,1 0-1 0 0,-1 0 0 0 0,0-1 0 0 0,0 1 0 0 0,0-1 0 0 0,0 0 1 0 0,0 0-1 0 0,0 0-39 0 0,-10 2 5 0 0,12-3 14 0 0,-1 1 0 0 0,1 0-1 0 0,-1-1 1 0 0,0 0 0 0 0,1 1 0 0 0,-1-1 0 0 0,1 0-1 0 0,-1 0 1 0 0,0 0 0 0 0,1 0 0 0 0,-1 0 0 0 0,0 0 0 0 0,1-1-1 0 0,-1 1 1 0 0,0-1 0 0 0,1 1 0 0 0,-1-1 0 0 0,1 1-1 0 0,-2-1-18 0 0,2-1 19 0 0,-1 1-1 0 0,1 0 0 0 0,-1-1 0 0 0,1 1 0 0 0,-1-1 0 0 0,1 0 0 0 0,0 1 0 0 0,0-1 0 0 0,-1 0 0 0 0,1 0 0 0 0,1 0 0 0 0,-1 0 0 0 0,0 0 0 0 0,0 0 1 0 0,1 0-1 0 0,-1 0 0 0 0,1 0 0 0 0,0 0 0 0 0,-1 0 0 0 0,1 0 0 0 0,0 0 0 0 0,0 0 0 0 0,0 0 0 0 0,1 0 0 0 0,-1-1 0 0 0,1 0-18 0 0,0-7 5 0 0,1 0 1 0 0,1 0-1 0 0,0 1 0 0 0,0-1 0 0 0,2-1-4 0 0,-3 4-2 0 0,1 1 1 0 0,0-1 0 0 0,1 1 0 0 0,3-5 0 0 0,-6 9 0 0 0,1 0 0 0 0,-1 0 0 0 0,1 0 0 0 0,0 0 0 0 0,0 0 0 0 0,0 1 0 0 0,0-1 0 0 0,1 1 0 0 0,-1-1 0 0 0,0 1 0 0 0,0 0 0 0 0,1 0 0 0 0,-1 0 0 0 0,1 0 0 0 0,-1 0 0 0 0,3 0 0 0 0,-4 1-6 0 0,1 0 0 0 0,0 0 0 0 0,-1 0 0 0 0,1 0 0 0 0,0 1 0 0 0,-1-1 0 0 0,1 0 0 0 0,-1 1 0 0 0,1 0-1 0 0,-1-1 1 0 0,1 1 0 0 0,-1 0 0 0 0,1-1 0 0 0,-1 1 0 0 0,0 0 0 0 0,1 0 0 0 0,-1 0 0 0 0,0 0-1 0 0,0 0 1 0 0,0 1 0 0 0,0-1 0 0 0,0 0 0 0 0,0 1 0 0 0,0-1 6 0 0,2 3-10 0 0,0 0 0 0 0,-1 0 0 0 0,1 0 0 0 0,-1 1 0 0 0,0-1 0 0 0,-1 0 0 0 0,2 5 10 0 0,-1 0 0 0 0,0-5 0 0 0,-1-1 0 0 0,0 1 0 0 0,0 0 0 0 0,0 0 0 0 0,-1 1 0 0 0,1-1 0 0 0,-1 0 0 0 0,0 0 0 0 0,0 0 0 0 0,-1 0 0 0 0,1 0 0 0 0,-1 0 0 0 0,0 0 0 0 0,0 0 0 0 0,0 0 0 0 0,-1 1 0 0 0,2-3 12 0 0,-1 0-1 0 0,0 0 0 0 0,0 0 1 0 0,0 0-1 0 0,0-1 0 0 0,-1 1 0 0 0,1 0 1 0 0,0 0-1 0 0,-1-1 0 0 0,1 1 1 0 0,-1-1-1 0 0,0 1 0 0 0,1-1 0 0 0,-1 0 1 0 0,0 1-1 0 0,0-1 0 0 0,0 0 0 0 0,0 0 1 0 0,0-1-1 0 0,0 1 0 0 0,0 0 1 0 0,0-1-1 0 0,0 1 0 0 0,-1-1 0 0 0,1 1 1 0 0,0-1-1 0 0,0 0 0 0 0,0 0 0 0 0,-1 0 1 0 0,1 0-1 0 0,0-1 0 0 0,0 1 1 0 0,0 0-1 0 0,0-1 0 0 0,-2 0-11 0 0,2 0 15 0 0,0-1 0 0 0,0 1-1 0 0,0-1 1 0 0,0 0 0 0 0,1 1 0 0 0,-1-1-1 0 0,0 0 1 0 0,1 0 0 0 0,-1 0-1 0 0,1 0 1 0 0,0-1 0 0 0,0 1 0 0 0,0 0-1 0 0,0 0 1 0 0,0-1 0 0 0,0 1 0 0 0,0 0-1 0 0,1-1 1 0 0,-1 1 0 0 0,1-1 0 0 0,0 1-1 0 0,0-3-14 0 0,-1 1-10 0 0,1 1 0 0 0,0-1 1 0 0,0 1-1 0 0,1-1 0 0 0,-1 1 0 0 0,1-1 0 0 0,-1 1 0 0 0,1-1 0 0 0,0 1 0 0 0,0 0 0 0 0,1-1 0 0 0,-1 1 0 0 0,1 0 0 0 0,0 0 0 0 0,-1 0 0 0 0,2 0 10 0 0,-3 1-4 0 0,1 2-1 0 0,0-1 1 0 0,0 0-1 0 0,0 0 1 0 0,0 0-1 0 0,0 0 1 0 0,0 0-1 0 0,0 1 1 0 0,0-1-1 0 0,0 1 1 0 0,1-1-1 0 0,-1 0 1 0 0,0 1-1 0 0,0 0 1 0 0,0-1-1 0 0,1 1 1 0 0,-1 0-1 0 0,0 0 1 0 0,1 0-1 0 0,-1-1 1 0 0,0 1-1 0 0,0 1 0 0 0,1-1 1 0 0,-1 0-1 0 0,0 0 1 0 0,0 0-1 0 0,1 1 1 0 0,-1-1-1 0 0,0 0 1 0 0,0 1-1 0 0,1 0 1 0 0,-1-1-1 0 0,0 1 1 0 0,0-1-1 0 0,0 1 1 0 0,0 0-1 0 0,0 0 1 0 0,0 0-1 0 0,0 0 5 0 0,1 1-6 0 0,0 0-1 0 0,0 0 1 0 0,0 0 0 0 0,0 0-1 0 0,-1 1 1 0 0,1-1-1 0 0,-1 0 1 0 0,1 1 0 0 0,-1-1-1 0 0,0 1 1 0 0,0 0 0 0 0,0-1-1 0 0,0 1 1 0 0,-1 0-1 0 0,1 2 7 0 0,0 2 0 0 0,0-5 0 0 0,-1 1 0 0 0,0 0 0 0 0,0 0 0 0 0,1-1 0 0 0,-1 1 0 0 0,-1 0 0 0 0,1-1 0 0 0,0 1 0 0 0,-1 0 0 0 0,0 1 0 0 0,0 0 0 0 0,-3 9 0 0 0,4-13 4 0 0,0 1 0 0 0,-1 0 0 0 0,1 0 0 0 0,-1-1 0 0 0,0 1 0 0 0,1 0 0 0 0,-1-1 0 0 0,1 1 0 0 0,-1-1 0 0 0,0 1 0 0 0,0-1 0 0 0,1 1 0 0 0,-1-1 0 0 0,0 1 0 0 0,0-1 0 0 0,1 0 0 0 0,-1 1 0 0 0,0-1 0 0 0,0 0 0 0 0,0 0 0 0 0,0 1 0 0 0,0-1 0 0 0,0 0 0 0 0,1 0 0 0 0,-1 0 0 0 0,0 0 0 0 0,0 0 0 0 0,0 0 0 0 0,0-1-4 0 0,-2 1 12 0 0,0-1 1 0 0,0 0 0 0 0,0 0 0 0 0,0 0 0 0 0,1 0-1 0 0,-3-2-12 0 0,0 1 15 0 0,0-1 0 0 0,1 0-1 0 0,-1 0 1 0 0,1-1 0 0 0,0 1-1 0 0,0-1 1 0 0,0 0 0 0 0,0-1-15 0 0,3 3 0 0 0,1 1 1 0 0,-1 0-1 0 0,0-1 1 0 0,1 1-1 0 0,-1-1 0 0 0,1 0 1 0 0,0 1-1 0 0,-1-1 1 0 0,1 1-1 0 0,0-1 0 0 0,0 0 1 0 0,0 1-1 0 0,0-1 1 0 0,0 0-1 0 0,0 1 1 0 0,1-1-1 0 0,-1 1 0 0 0,1-1 1 0 0,-1 1-1 0 0,1-1 1 0 0,-1 1-1 0 0,1-1 1 0 0,0 0-1 0 0,1-4 0 0 0,-1 4-4 0 0,0-1 0 0 0,0 1 0 0 0,0 0-1 0 0,0 0 1 0 0,1 0 0 0 0,-1 0 0 0 0,1 0 0 0 0,-1 0-1 0 0,1 0 1 0 0,-1 1 0 0 0,1-1 0 0 0,0 0-1 0 0,0 1 1 0 0,1-1 4 0 0,-2 1-5 0 0,0 0-1 0 0,1 1 0 0 0,-1-1 1 0 0,0 0-1 0 0,1 1 1 0 0,-1-1-1 0 0,1 1 1 0 0,-1-1-1 0 0,1 1 1 0 0,-1-1-1 0 0,1 1 1 0 0,-1 0-1 0 0,1 0 0 0 0,-1 0 1 0 0,1 0-1 0 0,-1 0 1 0 0,1 0-1 0 0,-1 1 1 0 0,1-1-1 0 0,-1 0 1 0 0,1 1-1 0 0,-1-1 6 0 0,3 2-9 0 0,0-1 1 0 0,-1 1-1 0 0,1 0 0 0 0,-1 0 1 0 0,1 1-1 0 0,-1-1 0 0 0,0 1 1 0 0,0-1-1 0 0,0 1 0 0 0,-1 0 1 0 0,1 0-1 0 0,0 0 0 0 0,-1 1 1 0 0,0-1-1 0 0,0 0 0 0 0,1 3 9 0 0,0-1 0 0 0,2 5 0 0 0,-6-9 0 0 0,1 1 0 0 0,0-1 0 0 0,0 1 0 0 0,0-1 0 0 0,-1 1 0 0 0,1-1 0 0 0,-1 0 0 0 0,1 1 0 0 0,-1-1 0 0 0,0 1 0 0 0,1-1 0 0 0,-1 0 0 0 0,0 1 5 0 0,1-1-1 0 0,-1 1 0 0 0,0-1 0 0 0,1 0 0 0 0,-1 0 0 0 0,0 1 0 0 0,0-1 1 0 0,0 0-1 0 0,0 0 0 0 0,0 0 0 0 0,0 0 0 0 0,0 0 0 0 0,0 0 0 0 0,-1 0 0 0 0,1 0 1 0 0,0 0-1 0 0,0-1 0 0 0,-1 1 0 0 0,1 0 0 0 0,0-1 0 0 0,-1 1 0 0 0,1-1 0 0 0,-1 0 1 0 0,1 1-1 0 0,-1-1 0 0 0,1 0 0 0 0,-1 0 0 0 0,1 0 0 0 0,-1 0 0 0 0,1 0 0 0 0,-1 0-4 0 0,-8-1 5 0 0,9 1-1 0 0,-1 0-1 0 0,1-1 1 0 0,0 1 0 0 0,-1 0 0 0 0,1 0-1 0 0,-1-1 1 0 0,1 1 0 0 0,0-1-1 0 0,-1 1 1 0 0,1-1 0 0 0,0 0 0 0 0,-1 1-1 0 0,1-1 1 0 0,0 0 0 0 0,0 0-1 0 0,-1 0-3 0 0,0-1 3 0 0,1 1-1 0 0,-1 0 0 0 0,0-1 1 0 0,1 0-1 0 0,-1 1 0 0 0,1-1 0 0 0,-1 0 1 0 0,1 0-1 0 0,0 1 0 0 0,0-1 1 0 0,0 0-1 0 0,0 0 0 0 0,0 0 0 0 0,0-1 1 0 0,1 1-1 0 0,-1 0 0 0 0,1 0 1 0 0,-1 0-1 0 0,1 0 0 0 0,0-1 0 0 0,0 1 1 0 0,0 0-1 0 0,0 0 0 0 0,0-1 1 0 0,0 1-1 0 0,1 0 0 0 0,-1 0 0 0 0,1-1-2 0 0,-1 0-21 0 0,13-4-724 0 0,-7 6-3555 0 0,0 1-961 0 0</inkml:trace>
  <inkml:trace contextRef="#ctx0" brushRef="#br0" timeOffset="1680">2335 533 4112 0 0,'0'0'191'0'0,"-17"-5"146"0"0,6 4 1203 0 0,9 1-1374 0 0,1 0 0 0 0,0 0-1 0 0,-1 0 1 0 0,1 0 0 0 0,0 0-1 0 0,-1-1 1 0 0,1 1 0 0 0,-1 0-1 0 0,1-1 1 0 0,0 1 0 0 0,0-1-1 0 0,-1 0 1 0 0,1 1-1 0 0,0-1 1 0 0,0 0 0 0 0,0 1-1 0 0,-1-1 1 0 0,1 0 0 0 0,0-1-166 0 0,-6-6 788 0 0,6 8-699 0 0,0-1 0 0 0,0 0 0 0 0,0 0 0 0 0,0 0-1 0 0,0 0 1 0 0,1 0 0 0 0,-1 0 0 0 0,0 0-1 0 0,1 0 1 0 0,-1 0 0 0 0,1 0 0 0 0,-1 0 0 0 0,1-1-1 0 0,0 1 1 0 0,-1 0 0 0 0,1 0 0 0 0,0 0 0 0 0,0-1-1 0 0,0 1 1 0 0,0 0 0 0 0,0-1-89 0 0,0 0 45 0 0,0 0 0 0 0,0 0 0 0 0,0 0 0 0 0,0 1 0 0 0,0-1 0 0 0,1 0 0 0 0,-1 0 0 0 0,1 0 0 0 0,-1 0 0 0 0,1 0 0 0 0,0 0 0 0 0,-1 1 0 0 0,1-1 0 0 0,0 0 0 0 0,0 1 0 0 0,1-1 0 0 0,-1 1 0 0 0,0-1 0 0 0,0 1 0 0 0,1-1 0 0 0,-1 1 0 0 0,1 0 0 0 0,-1 0 0 0 0,1 0 0 0 0,0 0 0 0 0,-1 0 0 0 0,1 0 0 0 0,0 0 0 0 0,1 0-45 0 0,2-1 68 0 0,0 0 1 0 0,0 0-1 0 0,0 1 0 0 0,0-1 0 0 0,1 1 0 0 0,-1 0 1 0 0,2 1-69 0 0,-5 0 30 0 0,0-1 1 0 0,0 1-1 0 0,1 0 0 0 0,-1 1 1 0 0,0-1-1 0 0,0 0 1 0 0,1 1-1 0 0,-1-1 1 0 0,0 1-1 0 0,0 0 0 0 0,0 0 1 0 0,0-1-1 0 0,0 1 1 0 0,0 1-1 0 0,0-1 1 0 0,0 0-1 0 0,0 0 1 0 0,0 2-31 0 0,4 1 45 0 0,-4-3-34 0 0,-1 0 0 0 0,1 1 0 0 0,0-1 0 0 0,-1 1 0 0 0,1-1 0 0 0,0 1 0 0 0,-1 0 0 0 0,0 0 0 0 0,1 0 0 0 0,-1 0 1 0 0,0 0-1 0 0,0 0 0 0 0,0 0 0 0 0,0 2-11 0 0,0-3 2 0 0,1 1-5 0 0,-3 10 57 0 0,0-7-32 0 0,-1 0 0 0 0,1 0 0 0 0,-1 0 0 0 0,-1 0 0 0 0,1 0 1 0 0,-1 0-1 0 0,1-1 0 0 0,-2 1 0 0 0,1-1 0 0 0,0 0 0 0 0,-1 0 0 0 0,1 0 0 0 0,-1-1 1 0 0,0 1-1 0 0,-1-1 0 0 0,1 0 0 0 0,-1 0-22 0 0,4-2 12 0 0,-1 0 1 0 0,0-1-1 0 0,1 0 1 0 0,-1 1-1 0 0,0-1 0 0 0,1 0 1 0 0,-1 0-1 0 0,0 1 1 0 0,0-1-1 0 0,1-1 0 0 0,-1 1 1 0 0,0 0-1 0 0,0 0 1 0 0,1-1-1 0 0,-1 1 1 0 0,0-1-1 0 0,1 1 0 0 0,-1-1 1 0 0,1 0-1 0 0,-1 1 1 0 0,1-1-1 0 0,-1 0 0 0 0,1 0 1 0 0,-1 0-1 0 0,1 0 1 0 0,0-1-1 0 0,0 1 0 0 0,-1 0 1 0 0,1-1-1 0 0,0 1 1 0 0,0-1-13 0 0,-1-1 42 0 0,0 1 1 0 0,0-1 0 0 0,1 0-1 0 0,-1 0 1 0 0,1 0-1 0 0,0 0 1 0 0,0 0 0 0 0,0 0-1 0 0,0 0 1 0 0,0 0-1 0 0,1 0 1 0 0,-1-1 0 0 0,1 1-1 0 0,0 0 1 0 0,0 0 0 0 0,1-4-43 0 0,-1 3 13 0 0,1 1 0 0 0,0-1 1 0 0,0 0-1 0 0,1 0 0 0 0,-1 0 1 0 0,1 1-1 0 0,0-1 0 0 0,0 1 1 0 0,0-1-1 0 0,0 1 0 0 0,0 0 1 0 0,1 0-1 0 0,0 0 0 0 0,-1 0 1 0 0,1 1-1 0 0,0-1 0 0 0,0 0 1 0 0,1 1-1 0 0,-1 0 0 0 0,0 0 0 0 0,1 0 1 0 0,0 0-1 0 0,-1 1 0 0 0,1 0 1 0 0,0-1-1 0 0,0 1 0 0 0,-1 0 1 0 0,1 1-1 0 0,1-1-13 0 0,-2 1 11 0 0,-1-1-1 0 0,1 1 0 0 0,-1 0 0 0 0,1-1 0 0 0,0 1 0 0 0,-1 0-1 0 0,1 1 1 0 0,-1-1 0 0 0,3 1-10 0 0,-4-1 1 0 0,0 0 0 0 0,0 1 1 0 0,0 0-1 0 0,0-1 0 0 0,0 1 0 0 0,0-1 0 0 0,0 1 0 0 0,0 0 0 0 0,0 0 1 0 0,0 0-1 0 0,0 0 0 0 0,0-1 0 0 0,-1 1 0 0 0,1 0 0 0 0,0 0 0 0 0,-1 0 1 0 0,1 1-1 0 0,0-1 0 0 0,-1 0 0 0 0,0 0 0 0 0,1 0 0 0 0,-1 0 0 0 0,0 0 1 0 0,1 1-2 0 0,-1 1-1 0 0,0-1 1 0 0,1 1-1 0 0,-1-1 1 0 0,0 1 0 0 0,0-1-1 0 0,-1 1 1 0 0,1-1-1 0 0,0 0 1 0 0,-1 1 0 0 0,1-1-1 0 0,-1 0 1 0 0,0 1 0 0 0,0-1-1 0 0,0 0 1 0 0,-2 4 13 0 0,0-1 0 0 0,0 0 0 0 0,0 0 0 0 0,0 0 0 0 0,-2 0-13 0 0,-3 5 39 0 0,5-5-15 0 0,0-1 0 0 0,-1 1-1 0 0,0-1 1 0 0,1 0 0 0 0,-2-1-1 0 0,-2 3-23 0 0,6-5 7 0 0,0 0 1 0 0,0-1-1 0 0,0 1 0 0 0,0-1 0 0 0,0 1 1 0 0,-1-1-1 0 0,1 1 0 0 0,0-1 0 0 0,0 0 0 0 0,0 0 1 0 0,-1 1-1 0 0,1-1 0 0 0,0 0 0 0 0,0 0 1 0 0,-1 0-1 0 0,1 0 0 0 0,0-1 0 0 0,0 1 1 0 0,-1 0-1 0 0,1 0 0 0 0,0-1 0 0 0,0 1 0 0 0,0-1 1 0 0,-1 1-1 0 0,1-1 0 0 0,0 0 0 0 0,0 1 1 0 0,0-1-1 0 0,0 0 0 0 0,0 0 0 0 0,0 1 0 0 0,0-1-7 0 0,-1-1 10 0 0,0 0-1 0 0,0 1 0 0 0,1-1 0 0 0,-1 0 0 0 0,0 0 1 0 0,1 0-1 0 0,-1 0 0 0 0,1 0 0 0 0,0 0 0 0 0,0 0 0 0 0,0 0 1 0 0,0-1-1 0 0,0 1 0 0 0,0 0 0 0 0,0-1 0 0 0,1 1 0 0 0,-1-1 1 0 0,1 1-1 0 0,0-1 0 0 0,0 1 0 0 0,0-1 0 0 0,0 1 0 0 0,0-1 1 0 0,0 1-1 0 0,1-2-9 0 0,0 1 0 0 0,0 1 0 0 0,0-1 1 0 0,1 0-1 0 0,-1 0 0 0 0,1 1 1 0 0,-1-1-1 0 0,1 1 0 0 0,0 0 1 0 0,0-1-1 0 0,0 1 0 0 0,0 0 1 0 0,0 0-1 0 0,1 0 0 0 0,-1 0 1 0 0,1 1-1 0 0,-1-1 0 0 0,1 1 1 0 0,0-1-1 0 0,-1 1 0 0 0,1 0 1 0 0,0 0-1 0 0,0 0 0 0 0,0 0 1 0 0,0 1-1 0 0,0-1 0 0 0,0 1 1 0 0,0 0-1 0 0,0 0 0 0 0,0 0 1 0 0,0 0-1 0 0,0 0 0 0 0,0 1 1 0 0,2 0-2 0 0,-5-1-1 0 0,3 1-8 0 0,0 0 0 0 0,0 0-1 0 0,0 0 1 0 0,0 1 0 0 0,0-1 0 0 0,0 1-1 0 0,-1 0 1 0 0,1-1 0 0 0,-1 1 0 0 0,1 0-1 0 0,-1 1 1 0 0,2 0 10 0 0,-1 0-2 0 0,-1 1 0 0 0,1 0-1 0 0,0-1 1 0 0,-1 1 0 0 0,2 3 2 0 0,-3-5 0 0 0,0 0 0 0 0,-1-1 0 0 0,1 1 0 0 0,-1 0 0 0 0,1-1 0 0 0,-1 1 0 0 0,1 0 0 0 0,-1 0 0 0 0,0 0 0 0 0,0-1 0 0 0,0 1 0 0 0,0 0 0 0 0,0 0 0 0 0,-1-1 0 0 0,1 1 0 0 0,0 0 0 0 0,-1 1 0 0 0,-1 1 23 0 0,1 0 0 0 0,-1 0 0 0 0,0 0-1 0 0,-1 0 1 0 0,1-1 0 0 0,0 1 0 0 0,-1-1-1 0 0,0 0 1 0 0,-2 3-23 0 0,3-5 23 0 0,1 0 0 0 0,-1 1 1 0 0,0-1-1 0 0,0 0 0 0 0,0 0 0 0 0,1 0 0 0 0,-1-1 0 0 0,0 1 1 0 0,0 0-1 0 0,0-1 0 0 0,-1 1 0 0 0,1-1 0 0 0,0 1 0 0 0,0-1 1 0 0,0 0-1 0 0,0 0 0 0 0,0 0 0 0 0,0 0 0 0 0,0-1 0 0 0,-2 1-23 0 0,0-1 5 0 0,0 0 0 0 0,1-1 0 0 0,-1 1 0 0 0,0-1 0 0 0,1 1 0 0 0,-1-1-1 0 0,1 0 1 0 0,-1-1 0 0 0,1 1 0 0 0,0 0 0 0 0,0-1 0 0 0,0 0 0 0 0,0 0-1 0 0,1 0 1 0 0,-1 0 0 0 0,1 0 0 0 0,-1 0 0 0 0,1-1-5 0 0,0 0 27 0 0,-1 0-1 0 0,1-1 1 0 0,0 1-1 0 0,1-1 1 0 0,-1 1 0 0 0,1-1-1 0 0,0 1 1 0 0,0-1-1 0 0,0 0 1 0 0,1 0 0 0 0,-1 0-1 0 0,1 1 1 0 0,0-1-1 0 0,1-5-26 0 0,0 7 0 0 0,-1-1 0 0 0,1 0 0 0 0,0-1 0 0 0,0 1 0 0 0,0 0 0 0 0,2-3 0 0 0,-2 5 0 0 0,0 1 0 0 0,0-1 0 0 0,0 1 0 0 0,0-1 0 0 0,0 1 0 0 0,0-1 0 0 0,1 1 0 0 0,-1 0 0 0 0,0 0 0 0 0,1 0 0 0 0,-1 0 0 0 0,1 0 0 0 0,-1 0 0 0 0,1 0 0 0 0,0 0 0 0 0,0 0 0 0 0,1 0 0 0 0,1-1 0 0 0,-1 1 0 0 0,1-1 0 0 0,0 1-1 0 0,-1 0 1 0 0,1 1 0 0 0,0-1 0 0 0,0 1-1 0 0,0 0 1 0 0,-1-1 0 0 0,1 2 0 0 0,0-1-1 0 0,0 0 1 0 0,0 1 0 0 0,0 0 0 0 0,-1 0 0 0 0,1 0-1 0 0,0 0 1 0 0,-1 0 0 0 0,1 1 0 0 0,-1 0-1 0 0,1 0 1 0 0,-1 0 0 0 0,0 0 0 0 0,0 0 0 0 0,0 0-1 0 0,0 1 1 0 0,0 0 0 0 0,-1-1 0 0 0,1 1-1 0 0,-1 0 1 0 0,1 1 0 0 0,-1-1 0 0 0,0 0-1 0 0,1 4 1 0 0,-2-5 1 0 0,-1 0-1 0 0,1 0 0 0 0,-1 0 1 0 0,0 0-1 0 0,0 0 1 0 0,0 0-1 0 0,0 0 0 0 0,0 0 1 0 0,0 0-1 0 0,0 0 0 0 0,-1 0 1 0 0,1 0-1 0 0,-1 0 0 0 0,0 0 1 0 0,1 0-1 0 0,-1 0 0 0 0,0 0 1 0 0,0 0-1 0 0,0 0 0 0 0,-1 0 0 0 0,-1 3-17 0 0,-1 1 0 0 0,0-1-1 0 0,-1 1 1 0 0,1-1-1 0 0,-4 2 18 0 0,7-5 0 0 0,-1-1-1 0 0,0 1 0 0 0,0 0 0 0 0,0-1 0 0 0,0 0 0 0 0,0 1 1 0 0,-1-1-1 0 0,1 0 0 0 0,0 0 0 0 0,-1 0 0 0 0,1 0 0 0 0,0 0 1 0 0,-1-1-1 0 0,1 1 0 0 0,-1-1 0 0 0,1 0 0 0 0,-1 0 0 0 0,1 0 0 0 0,-3 0 1 0 0,1 0 10 0 0,1-1-1 0 0,-1 0 0 0 0,1 0 0 0 0,0-1 1 0 0,-1 1-1 0 0,1 0 0 0 0,0-1 0 0 0,0 0 0 0 0,0 0 1 0 0,0 0-1 0 0,1 0 0 0 0,-1 0 0 0 0,0-1 0 0 0,1 1 1 0 0,-1-2-10 0 0,1 2 6 0 0,0 0 0 0 0,1-1 0 0 0,0 1 1 0 0,-1 0-1 0 0,1-1 0 0 0,0 1 1 0 0,0-1-1 0 0,1 1 0 0 0,-1-1 1 0 0,0 0-1 0 0,1 1 0 0 0,0-1 0 0 0,0 0 1 0 0,-1 1-1 0 0,1-1 0 0 0,1 0 1 0 0,-1 1-1 0 0,0-1 0 0 0,1 0 0 0 0,0-1-6 0 0,10-11-74 0 0,-10 15 7 0 0,-1-1 1 0 0,1 1-1 0 0,-1-1 0 0 0,1 1 1 0 0,0 0-1 0 0,-1 0 1 0 0,1-1-1 0 0,0 1 0 0 0,-1 0 1 0 0,1 0-1 0 0,0 0 1 0 0,-1-1-1 0 0,1 1 0 0 0,0 0 1 0 0,0 0-1 0 0,-1 0 1 0 0,1 0-1 0 0,0 1 0 0 0,-1-1 1 0 0,1 0-1 0 0,0 0 67 0 0,0 0-1230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0:00.132"/>
    </inkml:context>
    <inkml:brush xml:id="br0">
      <inkml:brushProperty name="width" value="0.1" units="cm"/>
      <inkml:brushProperty name="height" value="0.1" units="cm"/>
      <inkml:brushProperty name="color" value="#849398"/>
    </inkml:brush>
  </inkml:definitions>
  <inkml:trace contextRef="#ctx0" brushRef="#br0">9 7 1376 0 0,'-6'3'1769'0'0,"4"-1"1442"0"0,1-2 3885 0 0,10 4-6989 0 0,1-2 0 0 0,-1 1 1 0 0,1-1-1 0 0,0-1 0 0 0,-1 0 1 0 0,11 0-108 0 0,14-1 198 0 0,13-3-198 0 0,15 0 172 0 0,-38 3-124 0 0,0-2 0 0 0,0-1 0 0 0,22-5-48 0 0,-36 6 22 0 0,10-2-790 0 0,-20 4-224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1:20.376"/>
    </inkml:context>
    <inkml:brush xml:id="br0">
      <inkml:brushProperty name="width" value="0.1" units="cm"/>
      <inkml:brushProperty name="height" value="0.1" units="cm"/>
      <inkml:brushProperty name="color" value="#849398"/>
    </inkml:brush>
  </inkml:definitions>
  <inkml:trace contextRef="#ctx0" brushRef="#br0">1 19 3224 0 0,'4'-12'6234'0'0,"-3"5"-187"0"0,1 19-4917 0 0,1 20-1437 0 0,4 39 424 0 0,-6-65-79 0 0,-1 1 1 0 0,1-1-1 0 0,0-1 0 0 0,1 5-38 0 0,3 14-4693 0 0,-5-10-428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1:21.732"/>
    </inkml:context>
    <inkml:brush xml:id="br0">
      <inkml:brushProperty name="width" value="0.1" units="cm"/>
      <inkml:brushProperty name="height" value="0.1" units="cm"/>
      <inkml:brushProperty name="color" value="#849398"/>
    </inkml:brush>
  </inkml:definitions>
  <inkml:trace contextRef="#ctx0" brushRef="#br0">16 1 10424 0 0,'0'0'52'0'0,"-1"0"0"0"0,0 1 0 0 0,1-1 1 0 0,-1 1-1 0 0,1-1 0 0 0,-1 0 0 0 0,1 1 1 0 0,-1-1-1 0 0,1 1 0 0 0,0-1 0 0 0,-1 1 1 0 0,1-1-1 0 0,-1 1 0 0 0,1 0 0 0 0,0-1 1 0 0,0 1-1 0 0,-1-1 0 0 0,1 1 0 0 0,0 0 0 0 0,0-1 1 0 0,0 1-1 0 0,-1 0 0 0 0,1-1 0 0 0,0 1 1 0 0,0 0-1 0 0,0-1 0 0 0,0 1-52 0 0,-1 20 298 0 0,-5 31 1027 0 0,12 56-456 0 0,-3-69-4681 0 0,-1-26-694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3:20.842"/>
    </inkml:context>
    <inkml:brush xml:id="br0">
      <inkml:brushProperty name="width" value="0.1" units="cm"/>
      <inkml:brushProperty name="height" value="0.1" units="cm"/>
      <inkml:brushProperty name="color" value="#849398"/>
    </inkml:brush>
  </inkml:definitions>
  <inkml:trace contextRef="#ctx0" brushRef="#br0">21 34 4144 0 0,'0'0'319'0'0,"-7"-8"922"0"0,7 7 15 0 0,0 1 65 0 0,0 0-74 0 0,-10 16 2545 0 0,9-12-3733 0 0,0 0 1 0 0,1 1-1 0 0,-1-1 1 0 0,1 0-1 0 0,0 1 1 0 0,0-1-1 0 0,1 0 1 0 0,-1 1-1 0 0,1-1 1 0 0,0 0-1 0 0,0 0 1 0 0,0 0-1 0 0,1 1 1 0 0,-1-1-1 0 0,1-1 1 0 0,0 1-1 0 0,0 0 1 0 0,1 0-1 0 0,-1-1 1 0 0,1 1-1 0 0,0-1 1 0 0,-1 0 0 0 0,2 0-1 0 0,-1 0 1 0 0,3 3-60 0 0,-3-5 6 0 0,-1 0 1 0 0,1 1 0 0 0,0-1 0 0 0,-1 0 0 0 0,1 0 0 0 0,0 0-1 0 0,0-1 1 0 0,-1 1 0 0 0,1-1 0 0 0,0 1 0 0 0,0-1 0 0 0,0 0 0 0 0,0 0-1 0 0,0 0 1 0 0,-1-1 0 0 0,1 1 0 0 0,0-1 0 0 0,0 1 0 0 0,0-1-1 0 0,-1 0 1 0 0,1 0 0 0 0,0 0 0 0 0,-1 0 0 0 0,1-1 0 0 0,-1 1 0 0 0,2-2-7 0 0,0 0 16 0 0,0 0 0 0 0,0 0 1 0 0,0-1-1 0 0,0 0 1 0 0,-1 0-1 0 0,1 0 1 0 0,-1 0-1 0 0,0-1 1 0 0,0 1-1 0 0,0-1 1 0 0,-1 0-1 0 0,0 1 1 0 0,1-5-17 0 0,4-26 376 0 0,-7 30-213 0 0,0 0 0 0 0,1 0-1 0 0,0 0 1 0 0,0 0 0 0 0,1 0 0 0 0,-1 0-1 0 0,1 0 1 0 0,0 0-163 0 0,-1 4 201 0 0,-1 1-1 0 0,0 0-16 0 0,0 0-66 0 0,12 18 148 0 0,1 16-142 0 0,-1 0 0 0 0,-1 1 0 0 0,-2 0 0 0 0,4 33-124 0 0,-12-64 21 0 0,0 1 0 0 0,-1-1 0 0 0,0 0 0 0 0,0 1 0 0 0,0-1 0 0 0,0 0 0 0 0,-1 1 0 0 0,0-1 0 0 0,0 0 0 0 0,0 1 0 0 0,0-1 0 0 0,-1 0 0 0 0,0 2-21 0 0,0-3 30 0 0,0 0 0 0 0,1-1 1 0 0,-1 1-1 0 0,0 0 0 0 0,0-1 1 0 0,0 0-1 0 0,-1 1 0 0 0,1-1 0 0 0,-1 0 1 0 0,1 0-1 0 0,-1-1 0 0 0,1 1 0 0 0,-1 0 1 0 0,0-1-1 0 0,0 0 0 0 0,0 1 0 0 0,0-1 1 0 0,-3 0-31 0 0,-3 1-99 0 0,1 1-12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41:02.172"/>
    </inkml:context>
    <inkml:brush xml:id="br0">
      <inkml:brushProperty name="width" value="0.025" units="cm"/>
      <inkml:brushProperty name="height" value="0.025" units="cm"/>
      <inkml:brushProperty name="color" value="#66CC00"/>
    </inkml:brush>
  </inkml:definitions>
  <inkml:trace contextRef="#ctx0" brushRef="#br0">2173 160 2304 0 0,'0'0'101'0'0,"0"-1"1"0"0,0-1 615 0 0,-1-1 0 0 0,1 0 0 0 0,-1 0 0 0 0,0 0 1 0 0,0 1-1 0 0,0-1 0 0 0,0 0 0 0 0,-1 1 0 0 0,1-1 1 0 0,-1 1-718 0 0,-1-3 362 0 0,0 0-274 0 0,-1 0 0 0 0,1 1 0 0 0,-1 0 0 0 0,0 0 0 0 0,0 0 0 0 0,-1 1 0 0 0,-2-3-88 0 0,2 2 15 0 0,-1 0 50 0 0,0 0 1 0 0,0 1-1 0 0,-1-1 0 0 0,1 1 1 0 0,-2 0-66 0 0,1 0 104 0 0,1 1 1 0 0,0-2-1 0 0,0 1 1 0 0,-4-3-105 0 0,3 1 209 0 0,0 1-1 0 0,0 0 1 0 0,-1 0 0 0 0,0 0 0 0 0,1 1-1 0 0,-1 1 1 0 0,-3-2-209 0 0,-11-1 485 0 0,1 1 0 0 0,-5 0-485 0 0,-3 1 178 0 0,-1 2 0 0 0,-23 3-178 0 0,3-1 154 0 0,26-1-77 0 0,-137 4-8 0 0,107-3-69 0 0,31-1 0 0 0,1 1 0 0 0,-2 1 0 0 0,-286 35 240 0 0,243-27-240 0 0,-20 7 0 0 0,60-11 0 0 0,-40 7 0 0 0,-102 26 0 0 0,72-17 218 0 0,48-11 118 0 0,-12 5-336 0 0,-79 26 534 0 0,114-33-578 0 0,-6 2 33 0 0,0 0 0 0 0,1 2 0 0 0,0 1 0 0 0,-15 11 11 0 0,41-22-8 0 0,-4 3 27 0 0,-1-1 0 0 0,1 2-1 0 0,0-1 1 0 0,1 1-1 0 0,-1 1 1 0 0,1-1-1 0 0,1 2 1 0 0,0-1 0 0 0,-4 5-19 0 0,-6 12-72 0 0,8-13 62 0 0,0 1 1 0 0,-3 8 9 0 0,10-16 0 0 0,0 0 1 0 0,0-1-1 0 0,0 1 0 0 0,0 0 0 0 0,1 0 1 0 0,0 0-1 0 0,0 0 0 0 0,1 0 1 0 0,-1 5-1 0 0,0-1 2 0 0,1-1 0 0 0,-2 1 1 0 0,-1 7-3 0 0,1-7 22 0 0,0 0 0 0 0,0 1 0 0 0,2-1 1 0 0,-1 1-23 0 0,-2 22 0 0 0,2-23-3 0 0,0-1 0 0 0,1 0 0 0 0,0 0 0 0 0,0 0 0 0 0,1 5 3 0 0,3 11-25 0 0,2 1 1 0 0,0-1 0 0 0,3 5 24 0 0,-6-22 15 0 0,0 0 0 0 0,1-1 1 0 0,-1 1-1 0 0,1 0 1 0 0,0-1-1 0 0,1 0 0 0 0,0 0 1 0 0,0 0-1 0 0,1 1-15 0 0,13 13 66 0 0,21 15 38 0 0,-31-27-73 0 0,1 0-1 0 0,0 0 1 0 0,0 0-1 0 0,0-1 1 0 0,3 1-31 0 0,12 4 180 0 0,0 0 0 0 0,4 0-180 0 0,12 7 191 0 0,-31-13-115 0 0,1 0 0 0 0,0-1-1 0 0,3 0-75 0 0,105 25 479 0 0,-62-16-147 0 0,14 6-332 0 0,-45-12-19 0 0,1-2-1 0 0,0 0 1 0 0,0-2 0 0 0,10 0 19 0 0,-23-3 32 0 0,-1 2 0 0 0,11 2-32 0 0,18 4 21 0 0,114 18 150 0 0,-137-23-168 0 0,1-2 0 0 0,0 0 1 0 0,9-1-4 0 0,20 2 11 0 0,30 7 109 0 0,-46-8-105 0 0,-24-2-16 0 0,-1 1 1 0 0,0-1-1 0 0,8 3 1 0 0,-9-1 0 0 0,4 1 0 0 0,0-1 0 0 0,1 0 0 0 0,-1 0 0 0 0,0-1 0 0 0,1-1 0 0 0,89 3 0 0 0,-18 5 12 0 0,-18-7 112 0 0,24 6-124 0 0,-73-7 13 0 0,0 0 0 0 0,0-1 0 0 0,10-2-13 0 0,31-1 79 0 0,114-4-15 0 0,-128 9-44 0 0,-20 0 23 0 0,0-1 0 0 0,0-1 0 0 0,19-3-43 0 0,-7-1 118 0 0,32-1-118 0 0,-29 4 63 0 0,20-5-63 0 0,9-2 0 0 0,11 3 0 0 0,-42 5-1 0 0,-23 2 20 0 0,1-2-1 0 0,-1 0 0 0 0,7-1-18 0 0,45-2 10 0 0,91-16-10 0 0,-98 10 0 0 0,44-2 0 0 0,-85 10 10 0 0,-1-1 0 0 0,1 0-1 0 0,7-3-9 0 0,-9 1 32 0 0,1 2 1 0 0,0 0-1 0 0,7 0-32 0 0,46-8 74 0 0,-52 8-74 0 0,1 0 0 0 0,-1-1 0 0 0,0-1 0 0 0,11-4 0 0 0,-18 5 0 0 0,12-2 0 0 0,-17 6 8 0 0,-1-1 0 0 0,0 0 0 0 0,1-1 0 0 0,-1 1 0 0 0,0-1 0 0 0,0 0 0 0 0,0 0 0 0 0,1-1-8 0 0,-1 1 9 0 0,0-1-1 0 0,1 1 0 0 0,-1 0 1 0 0,0 0-1 0 0,2 0-8 0 0,-1 0 15 0 0,-1 0 0 0 0,1 0 0 0 0,-1 0 1 0 0,1-1-1 0 0,0 0-15 0 0,9-6 64 0 0,0 0 0 0 0,13-4-64 0 0,-8-1 52 0 0,-6 4-30 0 0,-8 6-11 0 0,0 1 0 0 0,-1-1 0 0 0,1 0 0 0 0,-1 0 0 0 0,0 0 0 0 0,0-1 0 0 0,0 0 0 0 0,1-1-11 0 0,6-5 72 0 0,-10 10-66 0 0,1 1 0 0 0,-1-1 0 0 0,0 0 0 0 0,0 0 0 0 0,0 0 0 0 0,0 0 0 0 0,0 0-1 0 0,-1 0 1 0 0,1 0 0 0 0,0 0 0 0 0,0-1 0 0 0,-1 1 0 0 0,1 0 0 0 0,-1 0-1 0 0,1-1-5 0 0,2-8 27 0 0,-2 8-21 0 0,-1-1 0 0 0,1 1-1 0 0,0-1 1 0 0,0 1-1 0 0,0-1 1 0 0,0 1 0 0 0,1 0-1 0 0,-1-1 1 0 0,1 1 0 0 0,-1 0-1 0 0,1 0 1 0 0,0 0-1 0 0,0 0-5 0 0,-1 1 5 0 0,0 0 1 0 0,0-1-1 0 0,0 1 0 0 0,0 0 0 0 0,-1 0 0 0 0,1-1 0 0 0,0 1 0 0 0,-1-1 0 0 0,1 1 0 0 0,-1 0 0 0 0,1-1 0 0 0,-1 0-5 0 0,5-11-1 0 0,3 3 9 0 0,-6 8-2 0 0,0 0 0 0 0,-1 0 0 0 0,1 0 1 0 0,-1 0-1 0 0,1 0 0 0 0,-1-1 1 0 0,0 1-1 0 0,0-1 0 0 0,0 0-6 0 0,1-1 7 0 0,-1 0 0 0 0,1-1 0 0 0,0 1 0 0 0,0 0 0 0 0,2-2-7 0 0,-2 3 5 0 0,0-1 0 0 0,0 1 0 0 0,0-1 0 0 0,0 0 0 0 0,-1 0 0 0 0,0 1 0 0 0,0-1 0 0 0,0-1-5 0 0,0 4 4 0 0,-1-1 0 0 0,1 1 0 0 0,-1 0 0 0 0,1-1 0 0 0,-1 1 0 0 0,1 0 0 0 0,0-1 0 0 0,-1 1 0 0 0,1 0 0 0 0,0 0 0 0 0,0 0 0 0 0,0 0 0 0 0,1-1-4 0 0,-1 1 4 0 0,0 0-1 0 0,0 0 1 0 0,-1 0 0 0 0,1 0-1 0 0,0 0 1 0 0,0 0-1 0 0,-1 0 1 0 0,1 0 0 0 0,-1 0-1 0 0,1 0 1 0 0,-1-1-1 0 0,1 1 1 0 0,-1 0 0 0 0,0 0-1 0 0,1 0 1 0 0,-1-1-1 0 0,0 0-3 0 0,0-10 65 0 0,1-1 0 0 0,2-12-65 0 0,-3 24 3 0 0,0 0 0 0 0,0 0-1 0 0,0 0 1 0 0,0 0 0 0 0,0 0 0 0 0,0 0 0 0 0,0 0 0 0 0,-1 0 0 0 0,1 0 0 0 0,0-1 0 0 0,-1 1-1 0 0,1 0 1 0 0,-1 1 0 0 0,1-2-3 0 0,-1 1 3 0 0,1 1-1 0 0,-1-1 1 0 0,1 0-1 0 0,0 0 1 0 0,-1 0-1 0 0,1 1 1 0 0,0-1-1 0 0,0 0 1 0 0,0 0-1 0 0,-1 0 1 0 0,1 0-1 0 0,0 0 1 0 0,0 1-1 0 0,0-1 1 0 0,1 0-1 0 0,-1 0 1 0 0,0 0-1 0 0,0 0-2 0 0,3-2 13 0 0,0-2 1 0 0,-2-10 24 0 0,-2 12-23 0 0,1 2-11 0 0,0 1 0 0 0,-1-1-1 0 0,1 0 1 0 0,0 0-1 0 0,0 0 1 0 0,0 0-1 0 0,0 0 1 0 0,0 0-1 0 0,0 0 1 0 0,0 0-1 0 0,0 0 1 0 0,1 0-1 0 0,-1 0 1 0 0,0 1-1 0 0,1-1 1 0 0,-1 0-1 0 0,1-1-3 0 0,-1 0 11 0 0,0-1 0 0 0,0 0 0 0 0,0 1 0 0 0,0-1 0 0 0,0 1 0 0 0,0-1 0 0 0,-1 0 0 0 0,1 1 0 0 0,-1-1 0 0 0,0 1 0 0 0,0-1-1 0 0,0 0-10 0 0,-3-8 37 0 0,3 0 53 0 0,2 11-88 0 0,-1 0 1 0 0,0-1-1 0 0,0 1 1 0 0,0-1-1 0 0,0 1 1 0 0,-1-1 0 0 0,1 1-1 0 0,0-1 1 0 0,0 1-1 0 0,0-1 1 0 0,0 1-1 0 0,0-1 1 0 0,-1 1-1 0 0,1-1 1 0 0,0 1-1 0 0,0-1 1 0 0,-1 1 0 0 0,1 0-1 0 0,0-1 1 0 0,0 1-1 0 0,-1 0 1 0 0,1-1-1 0 0,-1 1 1 0 0,1 0-1 0 0,0-1-2 0 0,-16-22 66 0 0,14 19-64 0 0,1 1-1 0 0,-1 0 0 0 0,0 0 0 0 0,0 0 1 0 0,0 0-1 0 0,-1 0 0 0 0,1 1 1 0 0,-1-1-1 0 0,0 1 0 0 0,1-1 0 0 0,-2 1-1 0 0,4 1 2 0 0,-8-3 15 0 0,1 0-1 0 0,0-1 1 0 0,1 0-1 0 0,-1 0 1 0 0,1-1-1 0 0,0 1 1 0 0,-4-7-17 0 0,8 10 1 0 0,-1-1 0 0 0,1 0 1 0 0,-1 1-1 0 0,0-1 0 0 0,0 1 0 0 0,-3-2-1 0 0,4 3 6 0 0,0 0 0 0 0,0-1-1 0 0,-1 0 1 0 0,1 0 0 0 0,0 1-1 0 0,0-1 1 0 0,1 0-1 0 0,-1-1 1 0 0,0 1 0 0 0,0 0-6 0 0,0-1 1 0 0,0 1 0 0 0,0 0 0 0 0,0 0 0 0 0,0 0 0 0 0,-1 0 0 0 0,1 1 0 0 0,-1-1 0 0 0,0 1 0 0 0,1-1 0 0 0,-3 0-1 0 0,-7-4 0 0 0,-53-26 0 0 0,54 26 0 0 0,0 1 0 0 0,0 0 0 0 0,-12-3 0 0 0,-9-4 0 0 0,19 7 0 0 0,5 2 0 0 0,0 0 0 0 0,1-1 0 0 0,-1 0 0 0 0,1 0 0 0 0,0 0 0 0 0,-2-3 0 0 0,6 5 0 0 0,0 1 0 0 0,0-1 0 0 0,0 0 0 0 0,0 1 0 0 0,0 0 0 0 0,-1-1 0 0 0,1 1 0 0 0,0 1 0 0 0,-2-1 0 0 0,-23-9 0 0 0,22 7 0 0 0,0 1 0 0 0,1 0 0 0 0,-1 0 0 0 0,-4-1 0 0 0,4 2 0 0 0,-1-1 0 0 0,1 0 0 0 0,0-1 0 0 0,-2 0 0 0 0,-4-3 0 0 0,0 2 0 0 0,-1-1 0 0 0,1 2 0 0 0,-1 0 0 0 0,0 0 0 0 0,-1 1 0 0 0,-32-7 0 0 0,-14-2 0 0 0,10 2 0 0 0,-111-18 0 0 0,105 18 0 0 0,32 6 0 0 0,1-1 0 0 0,-12-4 0 0 0,-9-2 8 0 0,-1 2 0 0 0,0 2 1 0 0,-25 1-9 0 0,7 0-33 0 0,-24-7 33 0 0,44 6 0 0 0,0 1 0 0 0,-31 2 0 0 0,-87 5 0 0 0,-28 10-64 0 0,89-5-531 0 0,0 5-1 0 0,1 4 1 0 0,-24 10 595 0 0,50-10-1574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00.936"/>
    </inkml:context>
    <inkml:brush xml:id="br0">
      <inkml:brushProperty name="width" value="0.05" units="cm"/>
      <inkml:brushProperty name="height" value="0.05" units="cm"/>
      <inkml:brushProperty name="color" value="#0070C0"/>
    </inkml:brush>
  </inkml:definitions>
  <inkml:trace contextRef="#ctx0" brushRef="#br0">1 1 17103 0 0,'0'0'388'0'0,"0"0"52"0"0,0 0 30 0 0,21 23 104 0 0,-16-8-270 0 0,-1 0 0 0 0,0 0-1 0 0,-2 0 1 0 0,0 0-1 0 0,-1 14-303 0 0,-2-17 9 0 0,2 0 0 0 0,0 0 0 0 0,0 0-1 0 0,1 0 1 0 0,1-1 0 0 0,1 1-1 0 0,0 0 1 0 0,1-1 0 0 0,0 0 0 0 0,2 2-9 0 0,1 0-303 0 0,-3-3-16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5:58:02.690"/>
    </inkml:context>
    <inkml:brush xml:id="br0">
      <inkml:brushProperty name="width" value="0.05" units="cm"/>
      <inkml:brushProperty name="height" value="0.05" units="cm"/>
      <inkml:brushProperty name="color" value="#849398"/>
      <inkml:brushProperty name="fitToCurve" value="1"/>
    </inkml:brush>
    <inkml:brush xml:id="br1">
      <inkml:brushProperty name="width" value="0.05" units="cm"/>
      <inkml:brushProperty name="height" value="0.05" units="cm"/>
      <inkml:brushProperty name="color" value="#0070C0"/>
      <inkml:brushProperty name="fitToCurve" value="1"/>
    </inkml:brush>
  </inkml:definitions>
  <inkml:trace contextRef="#ctx0" brushRef="#br0">15301 10086 8408 0 0,'2'-7'368'0'0,"-2"7"80"0"0,3-3-352 0 0,-3 3-96 0 0,7 0 0 0 0,-6 0 0 0 0,6 0 504 0 0,-7 0 80 0 0,0 0 24 0 0,0 0 0 0 0,2 0-280 0 0,-2 0-48 0 0,0 0-16 0 0,6 0 0 0 0,-6 0-72 0 0,0 0-8 0 0,0 0-8 0 0,0 0 0 0 0,0 0 16 0 0,0 0 8 0 0,0 0 0 0 0,0 0 0 0 0,0 0-40 0 0,0 0-16 0 0,0 0 0 0 0,0 0 0 0 0,0 0-144 0 0,0 0 64 0 0,-6 5-64 0 0,6-5 0 0 0,-6 5 64 0 0,6-5-64 0 0,0 0 0 0 0,0 0 0 0 0,0 0 0 0 0,0 0 0 0 0,-3 2 0 0 0,3-2 0 0 0,0 0 0 0 0,0 0 0 0 0,0 0 0 0 0,0 0 0 0 0,0 0 80 0 0,0 0-80 0 0,0 0 64 0 0,0 0-64 0 0,0 0 96 0 0,0 0-32 0 0,7-2 0 0 0,-7 2 0 0 0,0 0 0 0 0,0 0-64 0 0,0 0 96 0 0,0 0-32 0 0,0 0-64 0 0,0 0 96 0 0,0 0-96 0 0,0 0 96 0 0,0 0-96 0 0,0 0 0 0 0,0 0 72 0 0,0 0-72 0 0,0 0 0 0 0,0 0 64 0 0,-4 6-64 0 0,4-6 0 0 0,0 0 0 0 0,0 0 0 0 0,0 0 0 0 0,0 0 0 0 0,0 0 64 0 0,0 0-64 0 0,-3-6 64 0 0,3 1-64 0 0,0 0 104 0 0,3 0-8 0 0,-3 0-8 0 0,4-1-1 0 0,1-1 25 0 0,-2 5 8 0 0,-3 2 0 0 0,3-5 0 0 0,2 1 64 0 0,-1 2 8 0 0,-4 2 8 0 0,0 0 0 0 0,0 0-48 0 0,0 0-16 0 0,0 0 0 0 0,0 0 0 0 0,5 6-48 0 0,-5-6-16 0 0,4 5 0 0 0,-4 3 0 0 0,0-1-72 0 0,0 0 0 0 0,0-1 72 0 0,0 1-72 0 0,0 3 0 0 0,-4-2 0 0 0,4 0 0 0 0,0 1 0 0 0,0-2-96 0 0,0 5-8 0 0,0-6 0 0 0,0 2 0 0 0,-3 3-736 0 0,3-3-152 0 0,0 1-23 0 0</inkml:trace>
  <inkml:trace contextRef="#ctx0" brushRef="#br0" timeOffset="1">12952 10067 2760 0 0,'2'-7'248'0'0,"-2"7"-248"0"0,0 0 0 0 0,0 0 0 0 0,5-6 1424 0 0,-5 6 240 0 0,0 0 40 0 0,0 0 16 0 0,0 0-968 0 0,0 0-192 0 0,-7-7-40 0 0,7 7-8 0 0,0 0-240 0 0,0 0-48 0 0,-12-4-16 0 0,4 4 0 0 0,-6-2 48 0 0,6 4 16 0 0,-4-2 0 0 0,4 0 0 0 0,-1 0-80 0 0,-2 4-24 0 0,0-4 0 0 0,1 1 0 0 0,6-1 128 0 0,-6 0 24 0 0,5 4 8 0 0,-4-2 0 0 0,9-2-152 0 0,-3 1-32 0 0,-3 4-8 0 0,6-5 0 0 0,-6 1 7 0 0,6-1 1 0 0,0 0 0 0 0,-5 4 0 0 0,2 0 64 0 0,1 1 16 0 0,-2-2 0 0 0,2 2 0 0 0,2-5-120 0 0,0 5-16 0 0,-4 2-8 0 0,4 1 0 0 0,0-1 0 0 0,0 1 0 0 0,-1 0 0 0 0,1 2 0 0 0,0-3-8 0 0,0 5 0 0 0,-4-3 0 0 0,4 7 0 0 0,-3-5-8 0 0,3 7 0 0 0,0-3 0 0 0,0 2 0 0 0,-2-2 0 0 0,2 1 0 0 0,2 2 0 0 0,-2 2 0 0 0,0-1 96 0 0,0 1 8 0 0,3 0 8 0 0,1 2 0 0 0,-4-2-176 0 0,1 4-120 0 0,3-2 24 0 0,-2 6 0 0 0,-2-3 96 0 0,4 3 128 0 0,-2-2-24 0 0,-2 1-8 0 0,3 5-96 0 0,1-2 0 0 0,-4 0 0 0 0,1-1 0 0 0,3 1 0 0 0,-2 1 72 0 0,2 2-72 0 0,-2-3 96 0 0,-2 2-96 0 0,0-4 0 0 0,3 6 0 0 0,-3-1 0 0 0,0-3 0 0 0,0 4 0 0 0,4-1 0 0 0,-4-1 0 0 0,0 4 0 0 0,0-3 0 0 0,-4-1 0 0 0,4 2 0 0 0,0-2 0 0 0,-3 5 0 0 0,1-5 72 0 0,-2 1-72 0 0,2 0 0 0 0,-2-3 64 0 0,3 5-64 0 0,-3-4 0 0 0,1-1 64 0 0,3-3-64 0 0,-2 3 80 0 0,-2-3-80 0 0,4-2 96 0 0,-2 4-24 0 0,-2-3-8 0 0,4 3 0 0 0,-5-2 8 0 0,2-2 0 0 0,3 4 0 0 0,-2-2 0 0 0,-4-2-72 0 0,6 7 0 0 0,0-2 0 0 0,-3 2 0 0 0,0-3 80 0 0,-1-2 48 0 0,4 4 16 0 0,-1-4 0 0 0,1 1-144 0 0,-3-1 80 0 0,-1 3-80 0 0,1-4 64 0 0,3 3 24 0 0,-2-2 0 0 0,-1-1 0 0 0,3-2 0 0 0,-4 5-88 0 0,4-1 80 0 0,0-4-80 0 0,0 7 80 0 0,0-5-80 0 0,0-3 64 0 0,0-2-64 0 0,0 3 64 0 0,0-2-64 0 0,0 1 96 0 0,4-1-96 0 0,-4-3 96 0 0,0 1-32 0 0,0 0-64 0 0,0 2 96 0 0,0-3-32 0 0,0-4 8 0 0,3 3 0 0 0,-3-1 0 0 0,0 1 0 0 0,0 0 24 0 0,2-3 0 0 0,-2 3 0 0 0,0-3 0 0 0,0 0-16 0 0,3-1 0 0 0,-3-1 0 0 0,0-1 0 0 0,0-4-16 0 0,0 4 0 0 0,0-5 0 0 0,4 2 0 0 0,-4-3 0 0 0,0 2-64 0 0,3-3 96 0 0,-3-5-32 0 0,0 0 0 0 0,0 5 0 0 0,0-5 0 0 0,1 5 0 0 0,-1-5 0 0 0,0 0-64 0 0,7 5 96 0 0,-7-5-32 0 0,3 4-64 0 0,-3-4 0 0 0,0 0 72 0 0,2 3-72 0 0,-2-3 0 0 0,0 0 64 0 0,6 4-64 0 0,-6-4 0 0 0,7 1 0 0 0,-2-1 64 0 0,3 0-64 0 0,-1 0 0 0 0,-7 0 0 0 0,7-1 0 0 0,-1-3 0 0 0,1 4 0 0 0,3-3-200 0 0,0 3 0 0 0,4-7 0 0 0,-3 2 0 0 0,2 0-1176 0 0,-2 0-240 0 0</inkml:trace>
  <inkml:trace contextRef="#ctx0" brushRef="#br0" timeOffset="2">17852 10073 1376 0 0,'11'-2'128'0'0,"-2"0"-128"0"0,0-1 0 0 0,1 3 0 0 0,5-1 1056 0 0,-4-3 192 0 0,1 2 40 0 0,-4 2 8 0 0,1 0-368 0 0,0 0-80 0 0,-1 0-16 0 0,-3 2 0 0 0,-5-2-184 0 0,10 4-40 0 0,1-3 0 0 0,-2 2-8 0 0,-9-3-160 0 0,4 4-32 0 0,2 2-8 0 0,0 0 0 0 0,-3 1-144 0 0,0-3-24 0 0,-2 4-8 0 0,4-3 0 0 0,0 2 8 0 0,-1 1 0 0 0,-3 1 0 0 0,3-2 0 0 0,1 0-72 0 0,-2 4-8 0 0,-3-3-8 0 0,3 4 0 0 0,1-2-25 0 0,-4 2-7 0 0,5 2 0 0 0,-5-1 0 0 0,0 0 48 0 0,2 1 16 0 0,4 3 0 0 0,-3-2 0 0 0,-3 3-96 0 0,3-2-16 0 0,-2 0-64 0 0,6 2 96 0 0,-4 1-32 0 0,0-2-64 0 0,0 3 88 0 0,0-2-88 0 0,2 2 104 0 0,-2 1-32 0 0,-3 1-8 0 0,3 1 0 0 0,3-4 24 0 0,-6 6 0 0 0,-9-6 0 0 0,6 5 0 0 0,6-3 0 0 0,0 3 0 0 0,-6 1 0 0 0,3-1 0 0 0,-3 1-16 0 0,3-5 0 0 0,3 7 0 0 0,-3-4 0 0 0,-7 1 24 0 0,6 2 0 0 0,-2 0 0 0 0,3 2 0 0 0,0-2-32 0 0,0 3-64 0 0,-3-4 96 0 0,3 2-32 0 0,0 0-64 0 0,0 4 96 0 0,-3-4-96 0 0,3 1 96 0 0,3-1-96 0 0,-3 1 0 0 0,-6-2 0 0 0,3 0 0 0 0,6 3 0 0 0,-3-4 0 0 0,0 2 0 0 0,-3-3 0 0 0,-2 1 0 0 0,2 0 104 0 0,3 1-8 0 0,0 0-8 0 0,-3-1-88 0 0,1-3 0 0 0,2 5 0 0 0,0-3 64 0 0,0 1-64 0 0,0 0 64 0 0,5-2-64 0 0,-2 0 64 0 0,-3 0-64 0 0,0 1 0 0 0,0-4 72 0 0,1 2-72 0 0,6 4 72 0 0,-4-5-72 0 0,-6 5 96 0 0,0 0-96 0 0,6-4 104 0 0,0 2-32 0 0,-3-4-8 0 0,-3 4 0 0 0,0 2 0 0 0,-1-1 0 0 0,4 0 0 0 0,-1-2 0 0 0,-2 0 88 0 0,0 2 8 0 0,6-3 8 0 0,-6 2 0 0 0,1-2-168 0 0,-2 4 0 0 0,2-4 0 0 0,2 2-64 0 0,-5 1 64 0 0,5-5 96 0 0,-4 1-16 0 0,4-1-8 0 0,0 3 16 0 0,0-4 0 0 0,-3 4 0 0 0,0-3 0 0 0,1 2-24 0 0,2-2-64 0 0,0-4 96 0 0,-3 3-32 0 0,-2-3-64 0 0,5 3 64 0 0,0-1-64 0 0,0-5 64 0 0,-4 1-64 0 0,-1 0 0 0 0,5 1 72 0 0,0-2-72 0 0,0-1 0 0 0,0-3 0 0 0,0 5 0 0 0,2-2 0 0 0,1-1 0 0 0,-3-2 64 0 0,0 2-64 0 0,0 2 0 0 0,4-3 0 0 0,-3 0 0 0 0,-1-3 0 0 0,-1 3 64 0 0,2-3-64 0 0,-1 1 0 0 0,0 0 64 0 0,-1 0-64 0 0,1-4 72 0 0,0 1-72 0 0,0-1 96 0 0,0-1-96 0 0,0-3 0 0 0,0 6 0 0 0,-4 0-96 0 0,4-6 24 0 0,0 1 152 0 0,0-1 32 0 0,0 0 8 0 0,0 6 0 0 0,0-6-120 0 0,0 0 64 0 0,0 0-64 0 0,0 6 0 0 0,5-1 0 0 0,-5-5 64 0 0,0 0-64 0 0,0 0 0 0 0,0 0 0 0 0,0 0 0 0 0,0 0 0 0 0,-1 7 0 0 0,1-7 0 0 0,0 0 64 0 0,0 0-64 0 0,0 2 0 0 0,-9 0 120 0 0,4 2-24 0 0,5-4-8 0 0,0 0 0 0 0,-4 5-88 0 0,1-3 0 0 0,-5 0 0 0 0,2 4-88 0 0,0-5 88 0 0,1-1 0 0 0,-6 4 0 0 0,1-2 0 0 0,1 3 0 0 0,-2-3 0 0 0,0 2 0 0 0,-5-3 0 0 0,1-1-192 0 0,3 0-40 0 0,-4 0-16 0 0,1-5-6024 0 0,-2 3-1199 0 0</inkml:trace>
  <inkml:trace contextRef="#ctx0" brushRef="#br0" timeOffset="3">15784 10072 11720 0 0,'0'0'512'0'0,"0"0"120"0"0,0 0-504 0 0,0 0-128 0 0,0 0 0 0 0,0 0 0 0 0,0 0 480 0 0,0 0 80 0 0,0 0 16 0 0,0 0 0 0 0,0 0-312 0 0,9-2-56 0 0,-9 2-16 0 0,9 0 0 0 0,2-2 0 0 0,1 2-1 0 0,0 0 1 0 0,2 0 0 0 0,-1 0 0 0 0,1 0 0 0 0,4-3 0 0 0,-3 3 0 0 0,-1 0-96 0 0,-1-1-16 0 0,-1 1-8 0 0,-1 0 0 0 0,-5 0-72 0 0,2 0 0 0 0,-1 0 72 0 0,-2 0-72 0 0,-5 0 0 0 0,0 0 0 0 0,0 0 0 0 0,0 0 0 0 0,0 0 112 0 0,0 0-16 0 0,0 0 0 0 0,-3 6 0 0 0,6-1 120 0 0,-3 5 16 0 0,-3-2 8 0 0,1 2 0 0 0,2 2-56 0 0,-4-1-16 0 0,1-2 0 0 0,1 4 0 0 0,0 0-32 0 0,2 0-8 0 0,-4 2 0 0 0,1-3 0 0 0,0 3-56 0 0,0 3-8 0 0,3-2-64 0 0,-2-1 96 0 0,2 0-96 0 0,0 0 0 0 0,0-2 64 0 0,0-1-64 0 0,2 1 0 0 0,-2 1 72 0 0,0-5-72 0 0,0-1 64 0 0,3 0-64 0 0,0 0 0 0 0,0-2 0 0 0,-3-6 0 0 0,4 6 0 0 0,-4-6-72 0 0,0 0 0 0 0,0 0 0 0 0,0 0-440 0 0,0 0-80 0 0,0 0-16 0 0,0 0-7063 0 0</inkml:trace>
  <inkml:trace contextRef="#ctx0" brushRef="#br0" timeOffset="4">15822 10308 12352 0 0,'0'0'544'0'0,"0"0"120"0"0,0 0-536 0 0,0 0-128 0 0,8 0 0 0 0,0-1 0 0 0,1 1 264 0 0,2-4 24 0 0,2 4 8 0 0,-2 0 0 0 0,3 0-80 0 0,3-2-24 0 0,3 2 0 0 0,0-3 0 0 0,-2 1-96 0 0,-2 2-32 0 0,1-3 0 0 0,4 1-6400 0 0</inkml:trace>
  <inkml:trace contextRef="#ctx0" brushRef="#br0" timeOffset="5">13020 10302 9216 0 0,'0'0'816'0'0,"0"0"-656"0"0,-2-5-160 0 0,2 5 0 0 0,2-4 808 0 0,-2 4 128 0 0,0 0 24 0 0,0 0 8 0 0,0 0-400 0 0,0 0-88 0 0,0 0-8 0 0,0 0-8 0 0,0 0-208 0 0,0 7-32 0 0,0 2-17 0 0,0-1 1 0 0,-2-1-80 0 0,2 2-24 0 0,2 0 0 0 0,-2 2 0 0 0,-2-1-104 0 0,2 1 64 0 0,2-4-64 0 0,-2 0 0 0 0,2 3 64 0 0,-2-5-64 0 0,0 2 0 0 0,0-7 0 0 0,0 0 160 0 0,0 0-8 0 0,0 0-8 0 0,0 0 0 0 0,0 0-144 0 0,0 0-152 0 0,0 0 32 0 0,6-5 8 0 0,-2-2 112 0 0,-2-1 0 0 0,2-1 0 0 0,-4-1 0 0 0,-4-3 96 0 0,4-3-32 0 0,0 2 0 0 0,-2-5-64 0 0,-2 5 144 0 0,2-4-24 0 0,-2 2-8 0 0,0-2 0 0 0,0 3-48 0 0,3 3 0 0 0,-6 2-64 0 0,4 0 96 0 0,3 0-96 0 0,-4 3 0 0 0,4 2 0 0 0,0 5 0 0 0,0-7 0 0 0,0 7 0 0 0,0 0 0 0 0,0 0 0 0 0,0 0 0 0 0,0 0 0 0 0,7 7 0 0 0,0-6 0 0 0,-6 5-64 0 0,5-1 64 0 0,0-1 0 0 0,0 4 0 0 0,-4 0 0 0 0,4 0 0 0 0,0 1 0 0 0,0-4 0 0 0,2 3 0 0 0,-1-1 0 0 0,-2 2 0 0 0,3-1 0 0 0,-1-4-72 0 0,0-1 72 0 0,-2 0 0 0 0,3-2-72 0 0,-1-1 72 0 0,-2 0 0 0 0,2 0 0 0 0,-1-1 0 0 0,-1-5 0 0 0,1-1 0 0 0,-1-2 0 0 0,-1 2-64 0 0,0-3 64 0 0,0-3 0 0 0,2 1 0 0 0,-4 0 0 0 0,2 1 120 0 0,0-1-16 0 0,0-4 0 0 0,-1 2 0 0 0,0-2 152 0 0,-1 5 32 0 0,2 2 8 0 0,-2 1 0 0 0,1-2-24 0 0,-3 5-8 0 0,0 0 0 0 0,0 5 0 0 0,0 0-104 0 0,0 0-32 0 0,0 0 0 0 0,0 0 0 0 0,2 8-128 0 0,-2 1 80 0 0,0 2-80 0 0,0 1 64 0 0,0 0-64 0 0,0 1 0 0 0,0 4 72 0 0,0-2-72 0 0,0 1 0 0 0,0 4 64 0 0,0-2-64 0 0,0-3 0 0 0,0 3 0 0 0,4-2 0 0 0,-4 0 0 0 0,3-5 0 0 0,-1 6 0 0 0,2-9-144 0 0,-3 5 24 0 0,7-4 8 0 0,-3 1-888 0 0,1-5-184 0 0,-1 3-32 0 0</inkml:trace>
  <inkml:trace contextRef="#ctx0" brushRef="#br0" timeOffset="6">15556 10121 8288 0 0,'0'0'736'0'0,"0"0"-584"0"0,0 0-152 0 0,-6 6 0 0 0,0 0 792 0 0,1-3 128 0 0,0 7 24 0 0,-1-2 8 0 0,-2-2-408 0 0,2 4-88 0 0,-3 1-8 0 0,6 1-8 0 0,-1 3-80 0 0,0 0-8 0 0,4 1-8 0 0,-4-1 0 0 0,8 0-120 0 0,-2 0-33 0 0,0-3 1 0 0,5 3 0 0 0,2-2-80 0 0,-3-1-16 0 0,-1 0-8 0 0,6 0 0 0 0,1-2-88 0 0,-2-3 0 0 0,2 1 0 0 0,0-3 0 0 0,3-5 0 0 0,-4 0 0 0 0,4 0 0 0 0,-4-3-88 0 0,-1 1 88 0 0,2-6 0 0 0,0 1 0 0 0,-4-3 0 0 0,-1 0 0 0 0,0 0 0 0 0,-5-6 0 0 0,4 3 0 0 0,-2-2 0 0 0,-2-2 0 0 0,-2-2 0 0 0,-2-1 0 0 0,-2 3 0 0 0,3 2 64 0 0,-6 0-64 0 0,0 3 0 0 0,2-3 0 0 0,-1 3 0 0 0,-3 4 0 0 0,2-4 0 0 0,-1 6 0 0 0,-4-1 0 0 0,4 2 0 0 0,-4 3-64 0 0,0 0-208 0 0,2 2-40 0 0,-2 2-7 0 0,4 4-1 0 0,-1-2-888 0 0,2 0-176 0 0,7-4-40 0 0,0 0-8 0 0</inkml:trace>
  <inkml:trace contextRef="#ctx0" brushRef="#br0" timeOffset="7">13829 10186 8752 0 0,'0'-7'776'0'0,"0"3"-616"0"0,0-4-160 0 0,0 7 0 0 0,0-2 728 0 0,-3 3 112 0 0,3 0 24 0 0,0 0 8 0 0,0 0-144 0 0,0 0-32 0 0,0 0-8 0 0,0 0 0 0 0,0 0-416 0 0,0 11-80 0 0,0-2-25 0 0,3 6 1 0 0,-6-3 16 0 0,3 5 0 0 0,-4-4 0 0 0,4 2 0 0 0,-1 0-80 0 0,-3-1-8 0 0,0 1-8 0 0,4-2 0 0 0,-5 3-24 0 0,3-3 0 0 0,2 1 0 0 0,-3-1 0 0 0,-2-3-64 0 0,0 2 0 0 0,4-4 0 0 0,-3-1 0 0 0,4 2 0 0 0,0-9 0 0 0,0 0 0 0 0,0 0 0 0 0,0 0 0 0 0,0 0 0 0 0,0 0 0 0 0,0 0 0 0 0,0 0 96 0 0,0 0-32 0 0,0-6 0 0 0,5-1 0 0 0,-5-4-64 0 0,7 4 64 0 0,-4-2-64 0 0,2-5 64 0 0,-5 5 56 0 0,5-1 8 0 0,3 2 0 0 0,-3-3 0 0 0,-2 3-40 0 0,2 3-8 0 0,3 0 0 0 0,-8 5 0 0 0,0 0 88 0 0,0 0 24 0 0,0 0 0 0 0,7 0 0 0 0,-7 0-192 0 0,0 0 64 0 0,8 5-64 0 0,-3 3 0 0 0,-2-1 0 0 0,3 2 0 0 0,-6-1 0 0 0,3-1 0 0 0,3 3-96 0 0,-3-3-48 0 0,0 3-16 0 0,2 0 0 0 0,-2-1-104 0 0,3-2-24 0 0,0 0-8 0 0,2-1 0 0 0,-3-2-1040 0 0,2-1-199 0 0</inkml:trace>
  <inkml:trace contextRef="#ctx0" brushRef="#br0" timeOffset="8">14039 10314 3680 0 0,'0'0'328'0'0,"0"0"-264"0"0,0 0-64 0 0,0 0 0 0 0,0 0 1840 0 0,0 0 352 0 0,0 0 72 0 0,0 0 8 0 0,-4 2-1296 0 0,3 6-264 0 0,-6-3-48 0 0,6 1-16 0 0,-3 0-216 0 0,1 1-49 0 0,3 0 1 0 0,0 1-8 0 0,-4-1-184 0 0,4 1-40 0 0,4-1-8 0 0,-4 1 0 0 0,3 0-56 0 0,1-1-16 0 0,1-1 0 0 0,-1-3 0 0 0,2 7-72 0 0,4-9 0 0 0,-1 1 0 0 0,-1-2 64 0 0,-2 0-64 0 0,4-2 0 0 0,0 1 0 0 0,0-3 0 0 0,-1-3 0 0 0,2 1-88 0 0,-2-2 24 0 0,3 1 0 0 0,-4-3-104 0 0,-1 3-24 0 0,1-6 0 0 0,-3 3 0 0 0,-3 0 192 0 0,3-2 0 0 0,-5 0 0 0 0,0 0 0 0 0,0 0 0 0 0,-5 2 0 0 0,3 0 0 0 0,-3 2 0 0 0,-2-1 168 0 0,2 3-8 0 0,-3 0 0 0 0,2 1 0 0 0,-3 2-160 0 0,0 3 0 0 0,0 0-96 0 0,2 0 32 0 0,-2 3 64 0 0,1 2 0 0 0,1 1 0 0 0,3-1 0 0 0,-2-4 0 0 0,0 8-80 0 0,3-1 8 0 0,-1 2 0 0 0,4-3-336 0 0,4 1-64 0 0,-1-1-7 0 0,-3 5-6041 0 0</inkml:trace>
  <inkml:trace contextRef="#ctx0" brushRef="#br0" timeOffset="9">13348 10315 12896 0 0,'0'0'288'0'0,"0"0"56"0"0,-7 0 8 0 0,7 0 8 0 0,0 0-288 0 0,-1 4-72 0 0,-6-1 0 0 0,2 2 0 0 0,-1 0 344 0 0,3-2 48 0 0,1 5 16 0 0,-2 0 0 0 0,1-3-56 0 0,0 3-17 0 0,3 2 1 0 0,0-3 0 0 0,3 1-80 0 0,0 2-24 0 0,1-2 0 0 0,-2-1 0 0 0,5 1-232 0 0,0-3 0 0 0,6 2 0 0 0,-6-1 0 0 0,7-4 0 0 0,-2 2 0 0 0,-1-4 0 0 0,1 4 0 0 0,0-4 0 0 0,1-4 0 0 0,-2 4-96 0 0,1-4 96 0 0,-1 2-240 0 0,-2-4 8 0 0,0-1 0 0 0,-1 2 0 0 0,-5-3 136 0 0,2-3 96 0 0,-5 2-104 0 0,3-4 40 0 0,-6 4 64 0 0,3-4 0 0 0,-5-3 0 0 0,2 5 0 0 0,-3-1 0 0 0,0 0 64 0 0,-2-1-64 0 0,-4 3 0 0 0,3 3 0 0 0,1 2 0 0 0,-3-3 0 0 0,2 5 0 0 0,-4 0 0 0 0,4 3-64 0 0,3 0 0 0 0,-2 0 0 0 0,5 3-271 0 0,-2 0-49 0 0,1 2-16 0 0,4 3 0 0 0,4 2-1104 0 0,-4-3-224 0 0,2 8-48 0 0,4 2-8 0 0</inkml:trace>
  <inkml:trace contextRef="#ctx0" brushRef="#br0" timeOffset="10">13660 10298 9672 0 0,'-7'-7'424'0'0,"3"4"96"0"0,3 1-416 0 0,-7-1-104 0 0,7 1 0 0 0,-5-1 0 0 0,1 3 840 0 0,-4-2 152 0 0,3-1 24 0 0,-3 3 8 0 0,1 3-336 0 0,0-1-64 0 0,0 1-17 0 0,0 2 1 0 0,0 0-208 0 0,0 4-48 0 0,2-1 0 0 0,-2 3-8 0 0,1-2-152 0 0,5 3-32 0 0,-1 0-8 0 0,3 0 0 0 0,3 1-152 0 0,-1-4 64 0 0,1 1-64 0 0,3 3 0 0 0,3-2 0 0 0,0-4 0 0 0,-1 0 0 0 0,2 1 0 0 0,1-3-320 0 0,-2 1-8 0 0,6-1-8 0 0,-2-2-4591 0 0,-2-1-913 0 0</inkml:trace>
  <inkml:trace contextRef="#ctx0" brushRef="#br0" timeOffset="11">14261 10328 9672 0 0,'0'0'864'0'0,"0"0"-696"0"0,0 0-168 0 0,0 0 0 0 0,0 0 440 0 0,0 0 48 0 0,0 0 16 0 0,0 0 0 0 0,0 0-136 0 0,0 0-24 0 0,0 0-8 0 0,0 0 0 0 0,7 6-80 0 0,-2 0-8 0 0,-5-6-8 0 0,4 7 0 0 0,0-2-16 0 0,-2 0-8 0 0,3 0 0 0 0,-5 2 0 0 0,4-2-216 0 0,-4-5 0 0 0,0 8 0 0 0,0-8 0 0 0,3 5 0 0 0,-3-5 0 0 0,0 0 0 0 0,0 0 0 0 0,0 0 0 0 0,0 0 0 0 0,0 0 0 0 0,0 0 0 0 0,0 0 0 0 0,0 0 0 0 0,0 0 0 0 0,0 0 0 0 0,3-3 72 0 0,2-4 24 0 0,0 3 8 0 0,2-5 0 0 0,-1-1 255 0 0,-1 3 57 0 0,2-5 0 0 0,-3 4 8 0 0,5-3-208 0 0,-2 3-48 0 0,1 1-8 0 0,-3 2 0 0 0,4-3 88 0 0,-3 3 8 0 0,1 3 8 0 0,2 2 0 0 0,-3-3-80 0 0,-6 3-24 0 0,5 3 0 0 0,-5-3 0 0 0,7 7-96 0 0,-1 1-64 0 0,2-1 80 0 0,-2 3-80 0 0,-4 0 0 0 0,2 1 0 0 0,-3 2 0 0 0,-1-1-5471 0 0,4 2-1057 0 0</inkml:trace>
  <inkml:trace contextRef="#ctx0" brushRef="#br1" timeOffset="12">4317 10674 14280 0 0,'0'0'312'0'0,"0"0"64"0"0,-3-5 8 0 0,3 5 32 0 0,0-5-336 0 0,0 5-80 0 0,0 0 0 0 0,0 0 0 0 0,0 0 360 0 0,-5 5 55 0 0,5-5 17 0 0,-4 7 0 0 0,1 1-152 0 0,1 5-32 0 0,2-3-8 0 0,0 4 0 0 0,-3 1-48 0 0,0-1-16 0 0,3 1 0 0 0,0 3 0 0 0,3-3-32 0 0,-3 1-8 0 0,0-1 0 0 0,3 2 0 0 0,2-2-72 0 0,-1 1-64 0 0,-2-5 72 0 0,1 2-72 0 0,0 1 64 0 0,0-8-64 0 0,0 6 0 0 0,-2-5 72 0 0,4 1-72 0 0,-5-8 96 0 0,0 0-96 0 0,0 0 96 0 0,0 0-96 0 0,0 0 0 0 0,2-8-96 0 0,5 2 96 0 0,-7-3 0 0 0,1-1 0 0 0,-1-4 0 0 0,0 1 0 0 0,0-1 0 0 0,-1-3 0 0 0,-6-1 0 0 0,5-6 0 0 0,-3 2 0 0 0,1 0 64 0 0,-2-8-64 0 0,3 6 64 0 0,1-2-64 0 0,2 4 64 0 0,-4 0-64 0 0,4 4 64 0 0,0-1-64 0 0,0 4 64 0 0,4 0-64 0 0,1 3 64 0 0,-2 4-64 0 0,4-1 0 0 0,0 0 0 0 0,1 0 0 0 0,4 5 0 0 0,-5 3 0 0 0,9-5 0 0 0,-5 6-88 0 0,1-1 88 0 0,2 1 0 0 0,-2 0-72 0 0,-1 1 72 0 0,3 1-312 0 0,1 3-24 0 0,-5-1-8 0 0,2 3-4871 0 0,-1 1-969 0 0</inkml:trace>
  <inkml:trace contextRef="#ctx0" brushRef="#br1" timeOffset="13">3455 10684 6912 0 0,'-9'-12'608'0'0,"9"9"-480"0"0,-3-5-128 0 0,3 4 0 0 0,0-1 768 0 0,0 0 128 0 0,-4 0 24 0 0,4 2 8 0 0,0-2-168 0 0,0 5-32 0 0,0 0-8 0 0,0 0 0 0 0,0 0-208 0 0,0 0-48 0 0,0 0-8 0 0,-1 8 0 0 0,-6-2-280 0 0,6 5-56 0 0,-6 4-16 0 0,3 1-1 0 0,3 1-39 0 0,-2 1-64 0 0,-1-2 88 0 0,3 6-88 0 0,1-2 64 0 0,0 0-64 0 0,0-2 0 0 0,1 2 0 0 0,3-2 0 0 0,-1 0 0 0 0,-2-3 64 0 0,6 0-64 0 0,-3-1 0 0 0,-3 0 0 0 0,6-4 0 0 0,-6-2 0 0 0,10 4 0 0 0,-6-4 0 0 0,0-3 0 0 0,1-1 0 0 0,0-1-64 0 0,-1-3 64 0 0,4-5 0 0 0,-4 3-72 0 0,4-5-24 0 0,-3-4 0 0 0,3 0 1 0 0,2 0-1 0 0,-6-2 96 0 0,3-1 0 0 0,-1 2 0 0 0,-2 0 0 0 0,4-3 0 0 0,-5 2 0 0 0,1 0 64 0 0,0 1-64 0 0,1 1 0 0 0,-1 3 0 0 0,5 3 0 0 0,-5-2 0 0 0,0 5 0 0 0,1-1 0 0 0,-4 3 0 0 0,5 3 0 0 0,1 2 0 0 0,-5 0 0 0 0,4 2 0 0 0,-6 4-64 0 0,5-1 64 0 0,-3 3 0 0 0,0-4 0 0 0,4 2 0 0 0,-6 1 0 0 0,5 0 0 0 0,0 1 0 0 0,-4-1 0 0 0,5 2 0 0 0,-2-4 0 0 0,1-2 0 0 0,0-1 0 0 0,-1-2 0 0 0,1 1 0 0 0,-6-6 64 0 0,9 2-64 0 0,-4-4 88 0 0,3-1-25 0 0,1-5 1 0 0,1 1 0 0 0,-6-4 232 0 0,2 2 48 0 0,0-7 8 0 0,0 3 0 0 0,-4-4 128 0 0,3-2 24 0 0,2 0 8 0 0,0-1 0 0 0,-6 1-192 0 0,-1-5-40 0 0,4 1-8 0 0,-3 0 0 0 0,-1-2-40 0 0,0 1-8 0 0,0 0 0 0 0,0 4 0 0 0,3-1-224 0 0,-3 4 0 0 0,0-1 0 0 0,0 5 0 0 0,4 1-200 0 0,-1-1-16 0 0,-6 5 0 0 0,3 3 0 0 0,0 5-440 0 0,6-6-88 0 0,-6 6-24 0 0,11 0-6895 0 0</inkml:trace>
  <inkml:trace contextRef="#ctx0" brushRef="#br1" timeOffset="14">4068 10565 10136 0 0,'-6'0'896'0'0,"3"2"-712"0"0,-4 1-184 0 0,3-1 0 0 0,-2 1 664 0 0,-3 1 96 0 0,1 2 16 0 0,0 1 8 0 0,-1 3-304 0 0,-2 3-56 0 0,0-3-8 0 0,-1 6-8 0 0,1-1-16 0 0,-1 2-1 0 0,1 1 1 0 0,-1 2 0 0 0,4 1-72 0 0,1-1-24 0 0,-3-2 0 0 0,4 1 0 0 0,3 1-104 0 0,3-4-32 0 0,0 3 0 0 0,0-4 0 0 0,3 2-72 0 0,6-2-24 0 0,-1-3 0 0 0,1-1 0 0 0,2 0-64 0 0,0-2 0 0 0,4-2 0 0 0,-1-1 64 0 0,3-1-128 0 0,0 0-32 0 0,-3-5-8 0 0,4 0 0 0 0,1-5-880 0 0,-2 0-168 0 0,4 3-39 0 0</inkml:trace>
  <inkml:trace contextRef="#ctx0" brushRef="#br1" timeOffset="15">9362 10608 8752 0 0,'-8'-13'384'0'0,"4"10"88"0"0,2 1-376 0 0,-4-1-96 0 0,0 1 0 0 0,1 2 0 0 0,-1 2 712 0 0,-2 1 128 0 0,-1-1 24 0 0,-2 3 8 0 0,-1 3-296 0 0,-3 2-64 0 0,4 3-16 0 0,-6 3 0 0 0,1-2-112 0 0,2 4-16 0 0,-5 1-8 0 0,6-3-1 0 0,-4 5-63 0 0,2-1-8 0 0,4 0-8 0 0,0 0 0 0 0,5-2-120 0 0,1 0-32 0 0,2-1 0 0 0,3-2 0 0 0,3 1 0 0 0,-2-1 0 0 0,9-3 0 0 0,1-1 0 0 0,0 0-56 0 0,4-2-8 0 0,2-3-64 0 0,0 1 96 0 0,-1-5-96 0 0,2 1 0 0 0,2-3 0 0 0,-2 0-80 0 0,1-3-304 0 0,1 1-64 0 0,0-5-16 0 0,-3 1-4295 0 0,-3 0-857 0 0</inkml:trace>
  <inkml:trace contextRef="#ctx0" brushRef="#br1" timeOffset="16">10899 10726 7368 0 0,'-2'-7'656'0'0,"-1"7"-528"0"0,0-4-128 0 0,0-2 0 0 0,-2 5 696 0 0,1 1 104 0 0,4 0 32 0 0,-2 0 0 0 0,-4 5-392 0 0,0 1-80 0 0,0-2-8 0 0,1 7-8 0 0,0-2 0 0 0,-1 2 0 0 0,3 1 0 0 0,-3 3 0 0 0,2 0-152 0 0,4 2-32 0 0,0 0-8 0 0,0 3 0 0 0,4-3 144 0 0,2 1 32 0 0,-3 2 8 0 0,4 1 0 0 0,0-1-336 0 0,4-3 0 0 0,0 1-88 0 0,7-3 24 0 0,-4 1 64 0 0,0-4 0 0 0,6-3 0 0 0,-2 1 0 0 0,-2-6-96 0 0,4-4 32 0 0,-3-3 0 0 0,1-2 0 0 0,-3-2 64 0 0,4-5 88 0 0,-4-1-24 0 0,1-5 0 0 0,-5 0-64 0 0,-2-2 0 0 0,-1 2 0 0 0,-2-2 0 0 0,-3 0 72 0 0,-3-3 0 0 0,-3 3 0 0 0,-3-3 0 0 0,0-3 56 0 0,-5 6 15 0 0,3-3 1 0 0,-4 3 0 0 0,-2 1-16 0 0,0 0-8 0 0,-3 4 0 0 0,-1 2 0 0 0,2 6-120 0 0,-1-1 64 0 0,-8 3-64 0 0,10 5 0 0 0,-5 0 0 0 0,3 3 0 0 0,-3 1 0 0 0,6 2-80 0 0,-1 4-256 0 0,6 0-48 0 0,0 0-15 0 0</inkml:trace>
  <inkml:trace contextRef="#ctx0" brushRef="#br1" timeOffset="17">10209 10664 12064 0 0,'0'0'264'0'0,"0"0"56"0"0,0 0 16 0 0,0 0 0 0 0,0 0-272 0 0,0 0-64 0 0,0 0 0 0 0,0 0 0 0 0,0 0 336 0 0,0 0 48 0 0,0 0 16 0 0,7 7 0 0 0,-2-2-40 0 0,3 3-8 0 0,-2-2 0 0 0,7 1 0 0 0,-2-2-113 0 0,-1 2-23 0 0,3-2-8 0 0,-2 2 0 0 0,-2 0-16 0 0,2 1-8 0 0,-3-4 0 0 0,0 4 0 0 0,-1-4-96 0 0,1 4-24 0 0,3-3 0 0 0,-4 2 0 0 0,-2-1-64 0 0,1-1 80 0 0,-1 3-80 0 0,-1-4 80 0 0,-3 4-16 0 0,-1-1 0 0 0,-1 1 0 0 0,-3 0 0 0 0,0 0 32 0 0,-1-1 0 0 0,-2 0 0 0 0,0 4 0 0 0,1-3-24 0 0,1 1 0 0 0,-3-1 0 0 0,-2-1 0 0 0,1 1-72 0 0,8 0 0 0 0,-8 0 0 0 0,4-3 0 0 0,0 3-872 0 0,5-7-216 0 0</inkml:trace>
  <inkml:trace contextRef="#ctx0" brushRef="#br1" timeOffset="18">4329 10790 10136 0 0,'0'0'448'0'0,"0"0"96"0"0,0 0-440 0 0,0 0-104 0 0,0 0 0 0 0,6 2 0 0 0,2-2 976 0 0,4 0 176 0 0,3-2 32 0 0,-2 2 0 0 0,2-1-824 0 0,4-3-168 0 0,-1-2-33 0 0,3 5 1 0 0,0-5-160 0 0,-1 4 0 0 0,2-4 64 0 0,2 1-4495 0 0,-4 3-905 0 0</inkml:trace>
  <inkml:trace contextRef="#ctx0" brushRef="#br1" timeOffset="19">9226 10832 10912 0 0,'-14'-6'480'0'0,"7"6"104"0"0,-5-3-464 0 0,7 3-120 0 0,0 0 0 0 0,-2-2 0 0 0,7 2 160 0 0,0 0 16 0 0,0 0 0 0 0,0 0 0 0 0,7-3 64 0 0,-2 0 16 0 0,3 2 0 0 0,1-2 0 0 0,5 2-256 0 0,0-3 0 0 0,4 1 0 0 0,-3 3 0 0 0,0-2 0 0 0,4-1 0 0 0,0 3 0 0 0</inkml:trace>
  <inkml:trace contextRef="#ctx0" brushRef="#br1" timeOffset="20">9746 10805 2304 0 0,'0'0'200'0'0,"0"0"-200"0"0,0 0 0 0 0,0 0 0 0 0,6 4 1632 0 0,1-4 288 0 0,3 1 64 0 0,4-1 0 0 0,-4 0-1184 0 0,5 3-248 0 0,0-2-40 0 0,2-1-16 0 0,4 3-8 0 0,0-3 0 0 0,3 0 0 0 0,1 4 0 0 0,-2-4-40 0 0,2-4 0 0 0,-3 4-8 0 0,4 0 0 0 0,1 0-312 0 0,-2-3-56 0 0,-2 3-8 0 0,3 0-64 0 0,-4 0 0 0 0,-2 0 0 0 0,0-1 0 0 0,-1 1 0 0 0,1 0-232 0 0,-1 0-56 0 0,-3 0 0 0 0,-2 0-8 0 0,-3 0-1008 0 0,2 0-200 0 0</inkml:trace>
  <inkml:trace contextRef="#ctx0" brushRef="#br0" timeOffset="21">13265 11087 10136 0 0,'0'0'896'0'0,"0"0"-712"0"0,0 0-184 0 0,0 0 0 0 0,-4 7 448 0 0,3 5 64 0 0,-6-5 0 0 0,2 6 8 0 0,-2 2-112 0 0,-1 3-24 0 0,0-2-8 0 0,3 0 0 0 0,-4 2-136 0 0,0 2-24 0 0,0-2-8 0 0,2 0 0 0 0,0 2-16 0 0,0 1 0 0 0,2-4 0 0 0,0 3 0 0 0,-1-4-57 0 0,6 0-7 0 0,-2-4-8 0 0,0 1 0 0 0,2-4-120 0 0,0 2 88 0 0,-4-3-88 0 0,4-3 80 0 0,0-5-80 0 0,0 0 0 0 0,0 0-96 0 0,0 0 96 0 0,8-5 64 0 0,-2-6 64 0 0,-1 1 24 0 0,0-5 0 0 0,2-1-32 0 0,1-1-8 0 0,-2-3 0 0 0,0 2 0 0 0,0-2-112 0 0,-4 0 0 0 0,4-4 0 0 0,1 0 0 0 0,-6-2 88 0 0,6-2-88 0 0,-2 0 96 0 0,-2 3-96 0 0,6 0 152 0 0,-6 2-24 0 0,2-3-8 0 0,2 6 0 0 0,0 1-24 0 0,-2 6 0 0 0,-1 0 0 0 0,2 3 0 0 0,-1 3-8 0 0,-2 1-8 0 0,-3 6 0 0 0,0 0 0 0 0,0 0 72 0 0,0 0 8 0 0,3 2 8 0 0,0 6 0 0 0,1 5-168 0 0,-3 0 0 0 0,-1 0 0 0 0,5 4 64 0 0,-5 0-64 0 0,0 3 72 0 0,1 3-72 0 0,2 0 80 0 0,-3 0-80 0 0,3 0-88 0 0,-3-1 24 0 0,3-2 0 0 0,0 4 64 0 0,-1-4 88 0 0,2 0-24 0 0,-1-3 0 0 0,2 2-304 0 0,-2-6-64 0 0,2 1-16 0 0,-1-3 0 0 0,0 1-168 0 0,0-4-40 0 0,-1-4-8 0 0,2 1-6503 0 0</inkml:trace>
  <inkml:trace contextRef="#ctx0" brushRef="#br0" timeOffset="22">13548 11052 4608 0 0,'0'0'408'0'0,"2"-2"-328"0"0,-2-3-80 0 0,0 3 0 0 0,0 2 1800 0 0,0 0 344 0 0,0 0 72 0 0,0 0 16 0 0,0 0-1280 0 0,0 0-256 0 0,0 0-56 0 0,0 0 0 0 0,-2 7-297 0 0,-2 1-55 0 0,1 4-16 0 0,0-1 0 0 0,0 2-104 0 0,0 5-16 0 0,3-4-8 0 0,-2 4 0 0 0,-1-2-16 0 0,3 3-8 0 0,-4-4 0 0 0,4-1 0 0 0,-1 5-56 0 0,1-4 0 0 0,-4-1-64 0 0,1-1 96 0 0,3 0-96 0 0,-1-2 0 0 0,-3-2 64 0 0,1 2-64 0 0,-1-3 0 0 0,3-1 0 0 0,-3-2 0 0 0,4-5 0 0 0,0 0 64 0 0,0 0-64 0 0,0 0 0 0 0,0 0 0 0 0,0 0 64 0 0,0 0-64 0 0,0 0 0 0 0,0-7 72 0 0,4-1-72 0 0,-3 0-88 0 0,3-1 24 0 0,-1 1 0 0 0,2-3 176 0 0,-2 3 40 0 0,2 3 8 0 0,2-2 0 0 0,-2 1-96 0 0,1 2-64 0 0,1 2 72 0 0,-3-3-72 0 0,3 5 64 0 0,-7 0-64 0 0,0 0 0 0 0,5 2 0 0 0,3 1 0 0 0,-5 2 64 0 0,1 0-64 0 0,1 3 0 0 0,-1-2 0 0 0,0 5 0 0 0,-1-2 0 0 0,0 3 0 0 0,2-4 0 0 0,0 6 0 0 0,-1-3-72 0 0,-1-2 72 0 0,1 2-256 0 0,4-2 0 0 0,-3 2 0 0 0,1-3 0 0 0,0-1-280 0 0,2 0-56 0 0,0 0-16 0 0,1-1 1 0 0,-3 0-897 0 0,3-4-192 0 0</inkml:trace>
  <inkml:trace contextRef="#ctx0" brushRef="#br0" timeOffset="23">16571 11058 8840 0 0,'2'-6'384'0'0,"-2"6"96"0"0,0 0-384 0 0,0 0-96 0 0,0-1 0 0 0,0 1 0 0 0,0 0 632 0 0,0 0 104 0 0,0 0 32 0 0,0 0 0 0 0,0 0-8 0 0,0 0 0 0 0,0 0 0 0 0,0 0 0 0 0,-5 7-208 0 0,-1 0-41 0 0,-2 0 1 0 0,1 3-8 0 0,2 6-264 0 0,1-2-48 0 0,0-2-16 0 0,-3 0 0 0 0,2 0 128 0 0,-1 4 24 0 0,1-5 8 0 0,1 3 0 0 0,-1 2-208 0 0,1-1-32 0 0,8-3-16 0 0,1 1 0 0 0,-5-2-80 0 0,4 3 96 0 0,-1-6-96 0 0,-1 3 96 0 0,4-6-96 0 0,-1 2 0 0 0,2-2 0 0 0,1-1 64 0 0,0-1-64 0 0,-2-3 0 0 0,0 0 0 0 0,0 0 64 0 0,2 0-64 0 0,-1-4 0 0 0,-2 1 0 0 0,-2-1 0 0 0,2 3 0 0 0,-3-6 0 0 0,2 2 0 0 0,-4-2 0 0 0,0 0 0 0 0,-4 0 0 0 0,4 1 0 0 0,-2-1 0 0 0,-3 2 0 0 0,2-3 0 0 0,-1-2 0 0 0,-2 3 0 0 0,4 2 0 0 0,-3-1 0 0 0,-4-1 0 0 0,3 5 0 0 0,0-2 0 0 0,1 3 0 0 0,-4-3 0 0 0,3 4 0 0 0,2-2-224 0 0,4 2-64 0 0,0 0-16 0 0,-8 6-5015 0 0,6-5-1009 0 0</inkml:trace>
  <inkml:trace contextRef="#ctx0" brushRef="#br0" timeOffset="24">16104 11114 5528 0 0,'0'0'488'0'0,"0"0"-392"0"0,0 0-96 0 0,0 0 0 0 0,0 0 1048 0 0,0 0 184 0 0,0 0 40 0 0,2 7 8 0 0,1-2-496 0 0,-3-5-96 0 0,-3 6-16 0 0,1-2-8 0 0,2-4-344 0 0,0 0-72 0 0,-4 5-16 0 0,4-5 0 0 0,-5 6 32 0 0,5-6 8 0 0,0 0 0 0 0,0 0 0 0 0,-4 0-160 0 0,4 0-32 0 0,0 0-8 0 0,0 0 0 0 0,0-2-72 0 0,0 2 0 0 0,0-5 0 0 0,0-1 64 0 0,1-2-64 0 0,-1 3 0 0 0,3-2 0 0 0,0 1-88 0 0,3 5 88 0 0,-4-4 0 0 0,1-2 0 0 0,3 6 0 0 0,-6 1 0 0 0,6-3 0 0 0,-2 0 0 0 0,-4 3 0 0 0,0 0 96 0 0,0 0-24 0 0,0 0 0 0 0,0 0-1 0 0,0 0 1 0 0,0 0 0 0 0,0 0 0 0 0,4 3 0 0 0,-2 1-72 0 0,-2-4 0 0 0,0 0 0 0 0,4 7 64 0 0,-4-7-64 0 0,-4 6 64 0 0,4 1-64 0 0,-2-1 64 0 0,-1-1-64 0 0,-2 1 0 0 0,2-4 72 0 0,-4 4-72 0 0,7-6 0 0 0,-5 1 64 0 0,-1 3-64 0 0,6-4 0 0 0,-5 0 0 0 0,5 0 64 0 0,-3 0-64 0 0,3 0 0 0 0,0 0 0 0 0,-5-4 0 0 0,2 3 0 0 0,3 1 0 0 0,-4-6 0 0 0,4 6 64 0 0,0 0-64 0 0,0 0 0 0 0,0-6 0 0 0,4 3 0 0 0,-4 3 0 0 0,0 0 0 0 0,0 0 0 0 0,3-6 0 0 0,-3 6 0 0 0,0 0 0 0 0,0 0 0 0 0,0 0 0 0 0,0 0 0 0 0,5 0 64 0 0,-5 0-64 0 0,0 0 0 0 0,0 0 0 0 0,0 0 0 0 0,0 0 0 0 0,0 0 0 0 0,0 0 0 0 0,0 0 0 0 0,0 0 0 0 0,0 0 0 0 0,0 0 0 0 0,0 0 64 0 0,0 0-64 0 0,0 0 0 0 0,0 0 0 0 0,0 0 0 0 0,0 0 0 0 0,0 0 0 0 0,0 0 0 0 0,0 0 0 0 0,3-5 0 0 0,2 3 0 0 0,-1-3 0 0 0,-2 0 0 0 0,1 1 0 0 0,3 1 0 0 0,-6 3 0 0 0,6-4 0 0 0,-1 1 0 0 0,-5 3 0 0 0,5 0 0 0 0,2-2 0 0 0,-7 2 0 0 0,0 0 0 0 0,8 0 0 0 0,-8 0 0 0 0,6 0 0 0 0,0 2 96 0 0,-6-2-32 0 0,6 6 0 0 0,-2-2-64 0 0,0 5 0 0 0,-4-4 0 0 0,3 2 64 0 0,-3 0-64 0 0,0 1 0 0 0,0-2 0 0 0,0 1 64 0 0,-3 1-64 0 0,-1-2 0 0 0,3 5 0 0 0,-2-4 64 0 0,-3 2-64 0 0,0-2 0 0 0,-1 0 0 0 0,-3-2 0 0 0,4 3 0 0 0,2-2 0 0 0,-6 1-96 0 0,4-2 32 0 0,1-2-224 0 0,-1-2-48 0 0,6-1-8 0 0,-3 6-6351 0 0</inkml:trace>
  <inkml:trace contextRef="#ctx0" brushRef="#br0" timeOffset="25">16309 11102 12352 0 0,'0'0'272'0'0,"0"0"56"0"0,0 0 16 0 0,0 0 0 0 0,0 0-280 0 0,0 0-64 0 0,0 0 0 0 0,0 0 0 0 0,0 0 512 0 0,0 0 96 0 0,0 0 8 0 0,0 0 8 0 0,0 7-280 0 0,0-1-57 0 0,0 4-15 0 0,0-1 0 0 0,0-1-80 0 0,0 2-8 0 0,0 0-8 0 0,0 0 0 0 0,0 0-96 0 0,2 0-16 0 0,1 0-64 0 0,-3 2 96 0 0,0-5-96 0 0,3 1 0 0 0,0-4-96 0 0,-1 4 96 0 0,2-3-432 0 0,-1 2-32 0 0,1-4-8 0 0,-3 2-6279 0 0</inkml:trace>
  <inkml:trace contextRef="#ctx0" brushRef="#br0" timeOffset="26">14913 11238 11600 0 0,'0'0'512'0'0,"3"-4"112"0"0,-3-1-496 0 0,3 2-128 0 0,-3-2 0 0 0,0 0 0 0 0,0 5 568 0 0,0 0 88 0 0,0 0 16 0 0,0 0 8 0 0,0 0-104 0 0,0 0-33 0 0,0 0 1 0 0,0 0 0 0 0,0 0-224 0 0,0 0-40 0 0,6 5-16 0 0,-1 0 0 0 0,-1 3-80 0 0,1-1-24 0 0,-1 3 0 0 0,0 0 0 0 0,-1 0-64 0 0,1 2-8 0 0,0 0-8 0 0,3-4 0 0 0,-2 4-80 0 0,2-2 0 0 0,-2 0 0 0 0,0 0 0 0 0,1-3 0 0 0,-1 1 64 0 0,1-3-64 0 0,0-1 0 0 0,0 3 64 0 0,1-6-64 0 0,0-1 0 0 0,-2 0 64 0 0,-1 0 32 0 0,4-5 0 0 0,-3 1 0 0 0,5-4 0 0 0,-5 0 64 0 0,1 1 8 0 0,-1-3 8 0 0,0 0 0 0 0,2 0-40 0 0,-1-3-8 0 0,-1 1 0 0 0,1-4 0 0 0,-1 0-16 0 0,-1 4-8 0 0,-1-3 0 0 0,-3 0 0 0 0,2 1-808 0 0,1 2-160 0 0,0-2-32 0 0,-3 3-7007 0 0</inkml:trace>
  <inkml:trace contextRef="#ctx0" brushRef="#br0" timeOffset="27">14002 11245 12352 0 0,'0'0'272'0'0,"0"0"56"0"0,0 0 16 0 0,0 0 0 0 0,0 0-280 0 0,0 0-64 0 0,0 0 0 0 0,0 0 0 0 0,4 7 256 0 0,-4-7 32 0 0,0 5 0 0 0,2 3 8 0 0,-2-8 24 0 0,3 7 8 0 0,-3 3 0 0 0,0-2 0 0 0,0 3-64 0 0,3-3-9 0 0,-3-3-7 0 0,1 5 0 0 0,-2-2-128 0 0,1-4-24 0 0,0-4-8 0 0,0 7 0 0 0,0-2-88 0 0,0-5 0 0 0,0 0 0 0 0,0 0 0 0 0,0 0 64 0 0,0 0-64 0 0,0 0 64 0 0,0 0-64 0 0,0 0 88 0 0,0 0-24 0 0,0 0-64 0 0,0-5 96 0 0,0-2-96 0 0,0 0 64 0 0,1-3-64 0 0,3 0 0 0 0,3 0 0 0 0,-2 0-80 0 0,-1-4 0 0 0,3 4 0 0 0,-1-3-120 0 0,0 6-24 0 0,0-3-8 0 0,2 3 0 0 0,-5-3-176 0 0,6 1-31 0 0,-4 5-9 0 0,5-1-3760 0 0,-3 0-752 0 0</inkml:trace>
  <inkml:trace contextRef="#ctx0" brushRef="#br0" timeOffset="28">14691 11253 10656 0 0,'0'0'472'0'0,"0"-7"96"0"0,0 7-456 0 0,0-3-112 0 0,0-3 0 0 0,0 6 0 0 0,0 0 560 0 0,0 0 88 0 0,0 0 24 0 0,0 0 0 0 0,0 0-104 0 0,0 0-24 0 0,0 0 0 0 0,0 0-1 0 0,-7 6-175 0 0,3-1-40 0 0,4 0-8 0 0,0 2 0 0 0,-4 2-168 0 0,2 1-40 0 0,2 0-8 0 0,-4 0 0 0 0,4 0 24 0 0,0 0 0 0 0,0 0 0 0 0,0 1 0 0 0,6-2-128 0 0,-6 2 72 0 0,4-7-72 0 0,-2 3 64 0 0,5-2-64 0 0,-1 1 0 0 0,-2-4 0 0 0,1 2-88 0 0,7-4 24 0 0,-4 0 0 0 0,2-6 0 0 0,-5 4 0 0 0,7-7-152 0 0,-4 2-24 0 0,2-1-8 0 0,-6 1 0 0 0,2-5 40 0 0,-1 2 8 0 0,0-2 0 0 0,-1 4 0 0 0,-4-4 128 0 0,3 3 72 0 0,-3-4-80 0 0,0 3 80 0 0,0 0 0 0 0,0 0 0 0 0,-3 0 0 0 0,1-1 0 0 0,0 4 0 0 0,-3 1-72 0 0,-3 3 72 0 0,2-1 0 0 0,1-1-80 0 0,-4 5 80 0 0,2 0-96 0 0,-3 4 96 0 0,2-3-127 0 0,1 5 31 0 0,2-5 8 0 0,-2 8 0 0 0,3-1-168 0 0,0-1-40 0 0,-1 1-8 0 0,5 2 0 0 0,0-1-768 0 0,0 1-152 0 0,5 10-32 0 0,3-3-8 0 0</inkml:trace>
  <inkml:trace contextRef="#ctx0" brushRef="#br0" timeOffset="29">14242 11232 5528 0 0,'0'0'488'0'0,"0"0"-392"0"0,0 0-96 0 0,0 0 0 0 0,0 0 1216 0 0,0 0 224 0 0,0 0 48 0 0,-2 4 8 0 0,-4 2-664 0 0,2-1-136 0 0,4-5-24 0 0,-2 5-8 0 0,-2 2-144 0 0,2-2-24 0 0,0 3-8 0 0,2-3-1 0 0,-4 6-143 0 0,4-5-32 0 0,-3 1-8 0 0,-1 2 0 0 0,4 1-88 0 0,0-2-24 0 0,0-1 0 0 0,4 1 0 0 0,-4-1-88 0 0,0 2-16 0 0,3-5-8 0 0,1 1 0 0 0,0-3-80 0 0,2 3 0 0 0,-6-5 0 0 0,5 3 0 0 0,5-3 0 0 0,-6 0 0 0 0,2-3 0 0 0,1 2 0 0 0,0-5 0 0 0,2-2 0 0 0,-5 1 0 0 0,3-1 64 0 0,0 2-64 0 0,-1-2-72 0 0,-4-3 72 0 0,1 4-104 0 0,-1 0 104 0 0,-2-5 0 0 0,0 3 0 0 0,4-2 0 0 0,-4 1 0 0 0,-4 0 0 0 0,4 0 0 0 0,-5 2 0 0 0,3-1 0 0 0,-1 2 0 0 0,-3 1 0 0 0,1 0 0 0 0,-1 4 0 0 0,-3 1 0 0 0,-2-3 0 0 0,-2 8 0 0 0,9-3 0 0 0,-6-1 0 0 0,3 8-80 0 0,-1-2 80 0 0,1 1 0 0 0,3 0-88 0 0,3 1 88 0 0,-5 2-64 0 0,4 0-96 0 0,-2 0-8 0 0,8 0-8 0 0,-2 2 0 0 0,1-5-1288 0 0,0 5-255 0 0,11 3-49 0 0,-2-3-16 0 0</inkml:trace>
  <inkml:trace contextRef="#ctx0" brushRef="#br0" timeOffset="30">14466 11241 4144 0 0,'0'0'368'0'0,"0"0"-296"0"0,0-5-72 0 0,0 5 0 0 0,0-6 1760 0 0,0 6 344 0 0,0-4 64 0 0,0 4 8 0 0,0 0-1376 0 0,0 0-288 0 0,0 0-48 0 0,0 0-16 0 0,0 0-96 0 0,0 0-16 0 0,0 0-8 0 0,0 0 0 0 0,-4 4-49 0 0,3 4-15 0 0,-3 0 0 0 0,0-1 0 0 0,0 3-104 0 0,1-2-16 0 0,3 0-8 0 0,-4 3 0 0 0,3-5-72 0 0,1 0-64 0 0,-4 2 96 0 0,4-3-96 0 0,0 2 0 0 0,0-7 0 0 0,-2 3 0 0 0,2-3 0 0 0,0 0 0 0 0,0 0 0 0 0,0 0 0 0 0,0 0 0 0 0,0 0 0 0 0,0 0-72 0 0,0 0 72 0 0,0 0 0 0 0,6-5 0 0 0,-1 0 0 0 0,-2-3 0 0 0,5-3 0 0 0,-3 5 0 0 0,-1-5 0 0 0,1 1 72 0 0,1-1-72 0 0,-1 4 96 0 0,4-1-32 0 0,-3 1 0 0 0,-1 1-64 0 0,1 2 120 0 0,1-1-32 0 0,-5 3-8 0 0,7-2 0 0 0,-5 8-80 0 0,-4-4 64 0 0,0 0-64 0 0,5 2 64 0 0,0 6-64 0 0,-3-3 0 0 0,2 2 0 0 0,-1 0-88 0 0,-2 1 88 0 0,-1-1 0 0 0,4 3 0 0 0,2 0 0 0 0,-6 3 0 0 0,2-2-80 0 0,2-3 80 0 0,-1 4-80 0 0,-1 1-272 0 0,4-6-64 0 0,-3 0 0 0 0,2-1-8 0 0,1 2-887 0 0,0-4-185 0 0,4 1-32 0 0,-2-2-8 0 0</inkml:trace>
  <inkml:trace contextRef="#ctx0" brushRef="#br0" timeOffset="31">13832 11237 6448 0 0,'2'-4'576'0'0,"-2"4"-464"0"0,0 0-112 0 0,-2-3 0 0 0,2 3 1040 0 0,0 0 184 0 0,0 0 40 0 0,0 0 8 0 0,0 0-576 0 0,-7-2-120 0 0,2 2-16 0 0,-4 2-8 0 0,4 1-104 0 0,-4 4-16 0 0,0-2-8 0 0,4 3 0 0 0,-1 2-176 0 0,1-3-41 0 0,-2 5-7 0 0,2-5 0 0 0,-2 5 48 0 0,6-2 8 0 0,-3 3 0 0 0,1-3 0 0 0,3 0-256 0 0,0 0 0 0 0,0 0 0 0 0,3-3 0 0 0,1 1 0 0 0,1 0 0 0 0,1-3 0 0 0,-1-2 0 0 0,-5-3 0 0 0,4 1 0 0 0,7-1 0 0 0,-3-1 0 0 0,1-2-240 0 0,-3-2-72 0 0,-4 0-8 0 0,3-1-8 0 0,4-2 1 0 0,-6-1-1 0 0,4 1 0 0 0,-2-2 0 0 0,-2 1 168 0 0,-1-2 40 0 0,-2-1 8 0 0,0-2 0 0 0,3 5 112 0 0,1-2 0 0 0,-4 4 0 0 0,0-4 0 0 0,-4 2 272 0 0,4 1 24 0 0,4 3 8 0 0,-8 0 0 0 0,-1 3 407 0 0,5 2 89 0 0,0 0 8 0 0,0 0 8 0 0,0 0-912 0 0,0 0-176 0 0,0 0-40 0 0,0 0-8 0 0,0 5 320 0 0,0 2 0 0 0,-3 1 96 0 0,3 1-32 0 0,0-1-64 0 0,3 2 96 0 0,-3 1-96 0 0,2-2 96 0 0,-2 2-96 0 0,3-2 0 0 0,1 2 0 0 0,0-3 0 0 0,0-1 0 0 0,-1 3-112 0 0,2-2 24 0 0,1 0 8 0 0,0-4-600 0 0,-1 1-120 0 0,4 1-31 0 0</inkml:trace>
  <inkml:trace contextRef="#ctx0" brushRef="#br0" timeOffset="32">13196 11295 9672 0 0,'0'0'864'0'0,"0"0"-696"0"0,0 0-168 0 0,0 0 0 0 0,0 0 736 0 0,0 0 120 0 0,9-1 16 0 0,-1-4 8 0 0,0 5-664 0 0,3-6-136 0 0,-2 5-80 0 0,2-3 96 0 0,7 1-96 0 0,-3-2 0 0 0,-1 4 0 0 0,3-5 64 0 0,-1 0-352 0 0,1 2-64 0 0,0-1-24 0 0,3 0-3272 0 0,-5-3-648 0 0</inkml:trace>
  <inkml:trace contextRef="#ctx0" brushRef="#br0" timeOffset="33">15247 11399 7544 0 0,'0'0'328'0'0,"0"0"80"0"0,0 0-328 0 0,0 0-80 0 0,0 0 0 0 0,0 0 0 0 0,0 0 512 0 0,-4 7 80 0 0,4 1 16 0 0,-3-1 8 0 0,-1 1-232 0 0,3-3-56 0 0,-2 1-8 0 0,0-2 0 0 0,-3 1-240 0 0,6 2-80 0 0,-2-1 0 0 0,-3 1 0 0 0,5 1 0 0 0,-4 1 0 0 0,-1-2 0 0 0,2 1 0 0 0</inkml:trace>
  <inkml:trace contextRef="#ctx0" brushRef="#br0" timeOffset="34">14075 11689 10768 0 0,'0'0'480'0'0,"0"0"96"0"0,0 0-464 0 0,0 0-112 0 0,0 0 0 0 0,-2 6 0 0 0,0-2 416 0 0,2 3 56 0 0,-3 1 8 0 0,3 0 8 0 0,-4 1 24 0 0,1 4 0 0 0,1-4 0 0 0,2 8 0 0 0,-4-4-144 0 0,4 4-25 0 0,-1-2-7 0 0,2 0 0 0 0,-1 0-176 0 0,0 1-32 0 0,4 1 0 0 0,-4 2-8 0 0,2-8-120 0 0,1 5 0 0 0,1-1 0 0 0,-1 0 0 0 0,-1 1-192 0 0,0-6-64 0 0,4-1-16 0 0,-3 2-4303 0 0,4-4-865 0 0</inkml:trace>
  <inkml:trace contextRef="#ctx0" brushRef="#br0" timeOffset="35">13213 11695 10912 0 0,'0'0'240'0'0,"0"0"48"0"0,0 0 16 0 0,0 0 0 0 0,-2 6-240 0 0,-3-2-64 0 0,-2 1 0 0 0,1 0 0 0 0,0 5 432 0 0,1 2 80 0 0,-5 0 8 0 0,3 2 8 0 0,-2 2-112 0 0,-2-1-16 0 0,2 2-8 0 0,1 3 0 0 0,-1-2-144 0 0,2 2-32 0 0,-3-2-8 0 0,7 2-1 0 0,-5-2-95 0 0,4-1-16 0 0,4 4-8 0 0,0-2 0 0 0,-1-3-88 0 0,2-3 0 0 0,3 0 0 0 0,2-1 0 0 0,-1-2 0 0 0,1 0 0 0 0,2-3-96 0 0,1-2 96 0 0,0-1-392 0 0,2-1-23 0 0,-2-3-1 0 0,2-3-3808 0 0,3-1-768 0 0</inkml:trace>
  <inkml:trace contextRef="#ctx0" brushRef="#br0" timeOffset="36">13361 11751 1376 0 0,'3'-13'128'0'0,"0"5"-128"0"0,-3 3 0 0 0,3 1 0 0 0,1-4 2080 0 0,1 1 400 0 0,-5 2 80 0 0,0 5 8 0 0,0 0-1440 0 0,0 0-288 0 0,0 0-56 0 0,0 0-16 0 0,0 0-288 0 0,0 0-56 0 0,0 0-8 0 0,0 7-9 0 0,0 0-159 0 0,-3 3-32 0 0,3-2-8 0 0,-2 4 0 0 0,-2 1-40 0 0,1 4-8 0 0,3-2 0 0 0,-3 1 0 0 0,0 3-72 0 0,1-5-24 0 0,-4-1 0 0 0,2 3 0 0 0,3-2-64 0 0,-2 2 0 0 0,-1-1 0 0 0,3 0 0 0 0,1-3 0 0 0,-4 4 0 0 0,-2-3 0 0 0,4-3 0 0 0,-5-1 0 0 0,5 2 0 0 0,2-4 0 0 0,-3 1 0 0 0,0-3 0 0 0,3-5 0 0 0,0 0 0 0 0,0 0 0 0 0,0 0 0 0 0,0 0-96 0 0,0 0 32 0 0,6-2 64 0 0,0-4-72 0 0,2 1 72 0 0,-1-2 0 0 0,-2-4 0 0 0,3-1 0 0 0,0-1 0 0 0,1 0 0 0 0,0 3 0 0 0,-1 0 0 0 0,1-2 96 0 0,-3 5-24 0 0,2-2-8 0 0,0 5-64 0 0,0-2 0 0 0,1 1 0 0 0,-3 0 0 0 0,-6 5 0 0 0,0 0 96 0 0,0 0-96 0 0,0 0 96 0 0,0 0-96 0 0,8 5 0 0 0,-2 4 72 0 0,-2-5-72 0 0,-2 7 0 0 0,-2-4 72 0 0,0 0-72 0 0,0 4 0 0 0,3-4 64 0 0,0 3-64 0 0,0 0 0 0 0,1 1 0 0 0,-3-2 0 0 0,2-4 0 0 0,2 6 0 0 0,2-4-72 0 0,-2-2-280 0 0,3 3-48 0 0,-1-6-16 0 0,4 3-4279 0 0,-2-1-857 0 0</inkml:trace>
  <inkml:trace contextRef="#ctx0" brushRef="#br0" timeOffset="37">13971 11743 5528 0 0,'0'0'240'0'0,"0"0"56"0"0,0 0-232 0 0,0 0-64 0 0,0 0 0 0 0,0 0 0 0 0,0 0 992 0 0,0 0 184 0 0,3 7 40 0 0,-6 0 0 0 0,3 5-600 0 0,0-2-120 0 0,-4 0-24 0 0,2 3-8 0 0,2 2-80 0 0,0-1-24 0 0,0 4 0 0 0,0-3 0 0 0,-4 0-128 0 0,8 4-24 0 0,-4-2-8 0 0,0 0 0 0 0,0-4-120 0 0,2 2-80 0 0,2 0 96 0 0,-1-2-96 0 0,-3 0 0 0 0,3-3 0 0 0,-1 3-96 0 0,0-6 24 0 0,2 0-312 0 0,-1 1-64 0 0,-3-8-16 0 0</inkml:trace>
  <inkml:trace contextRef="#ctx0" brushRef="#br0" timeOffset="38">14771 11803 10136 0 0,'0'0'896'0'0,"0"0"-712"0"0,0 0-184 0 0,0 0 0 0 0,0 0 296 0 0,0 0 24 0 0,0 0 8 0 0,0 0 0 0 0,-2 4 288 0 0,-2 4 56 0 0,-2 2 16 0 0,1-1 0 0 0,-4 0-296 0 0,4 1-56 0 0,-4 2-16 0 0,1 0-1 0 0,-4 4-199 0 0,4-1-48 0 0,1 1-8 0 0,-4-1 0 0 0,7 3-64 0 0,-2-3-136 0 0,0 0 32 0 0,2-2-4343 0 0,2-1-865 0 0</inkml:trace>
  <inkml:trace contextRef="#ctx0" brushRef="#br0" timeOffset="39">13826 11805 5528 0 0,'0'0'488'0'0,"0"0"-392"0"0,0 0-96 0 0,0 0 0 0 0,0 0 872 0 0,0 0 152 0 0,0 0 32 0 0,0 0 8 0 0,0 0-680 0 0,0 0-144 0 0,0 0-24 0 0,0 0-8 0 0,0 0-48 0 0,0 0 0 0 0,3 7-8 0 0,-3-7-4800 0 0</inkml:trace>
  <inkml:trace contextRef="#ctx0" brushRef="#br0" timeOffset="40">14199 11901 10656 0 0,'0'0'472'0'0,"0"0"96"0"0,0 0-456 0 0,0 0-112 0 0,0 0 0 0 0,0 0 0 0 0,-7 2 424 0 0,6 3 64 0 0,-3 1 16 0 0,1-1 0 0 0,-2 3 8 0 0,5-1 8 0 0,0 1 0 0 0,0 1 0 0 0,0-3-200 0 0,2 5-48 0 0,1-4-9 0 0,0 2 1 0 0,2 0-136 0 0,-2-2-24 0 0,3 1-8 0 0,0-3 0 0 0,2 0 56 0 0,0 0 8 0 0,-8-5 0 0 0,10 3 0 0 0,1-3-160 0 0,-2 0 0 0 0,2-3 0 0 0,-2 0 0 0 0,-1-2-96 0 0,-1 1-56 0 0,3-2-8 0 0,-2-3 0 0 0,-2 2 160 0 0,0-2 0 0 0,-3-3-64 0 0,-1-2 64 0 0,-4 4 0 0 0,2-2 0 0 0,0-1 0 0 0,-3 2 0 0 0,-3 2 136 0 0,2-1 8 0 0,-3-2 0 0 0,-2 5 0 0 0,0-2-144 0 0,-1 1 0 0 0,1 2 64 0 0,-1 5-64 0 0,4-4 0 0 0,-1 2 0 0 0,7 3 0 0 0,-12 3 0 0 0,2-1 0 0 0,-1 2 0 0 0,7 0 0 0 0,-5 2 0 0 0,6-2 0 0 0,-2 5 0 0 0,5-5 0 0 0,-3 6 0 0 0,3-3-384 0 0,3 3-48 0 0,1 1-16 0 0,0-4-4063 0 0,2 1-825 0 0</inkml:trace>
  <inkml:trace contextRef="#ctx0" brushRef="#br0" timeOffset="41">14427 11862 10912 0 0,'0'0'480'0'0,"0"0"104"0"0,0 0-464 0 0,-4-5-120 0 0,3 0 0 0 0,1 5 0 0 0,0 0 448 0 0,0 0 72 0 0,-4 5 16 0 0,1-2 0 0 0,3-3-40 0 0,-2 4-8 0 0,-4 5 0 0 0,3-2 0 0 0,0 1-168 0 0,-1 0-41 0 0,4 2-7 0 0,-1 0 0 0 0,1 0-112 0 0,0 2-32 0 0,1 0 0 0 0,3-1 0 0 0,-1-1-64 0 0,0 2-64 0 0,-1-6 96 0 0,4 4-96 0 0,1-5 0 0 0,-2 1 0 0 0,-5-6 0 0 0,7 4 0 0 0,-3-1-112 0 0,-4-3-48 0 0,9 2-16 0 0,-3-2 0 0 0,-1-2-16 0 0,-5 2 0 0 0,5-5 0 0 0,1 0 0 0 0,1 0 49 0 0,-1-3 7 0 0,-6-3 0 0 0,7-1 0 0 0,-5-1 136 0 0,3 1 72 0 0,-4-1-8 0 0,3 1 0 0 0,-2-2-64 0 0,2 5 0 0 0,-4-1 0 0 0,2-1 64 0 0,0 3 111 0 0,2 1 17 0 0,-4 1 8 0 0,0 6 0 0 0,0 0 24 0 0,0 0 8 0 0,0 0 0 0 0,0 0 0 0 0,0 0-72 0 0,0 0-8 0 0,0 0-8 0 0,0 6 0 0 0,0 1-24 0 0,-4 1-8 0 0,4 3 0 0 0,0 1 0 0 0,-2 1-112 0 0,2-3 0 0 0,0 0 64 0 0,2 3-64 0 0,-2-3 0 0 0,4 3 0 0 0,-4-6 64 0 0,3 6-64 0 0,2-7-64 0 0,-1 6-40 0 0,0-7-8 0 0,0 2 0 0 0,1-4-784 0 0,-2 2-160 0 0,3-2-31 0 0</inkml:trace>
  <inkml:trace contextRef="#ctx0" brushRef="#br0" timeOffset="42">14626 11887 9872 0 0,'0'-3'440'0'0,"0"3"88"0"0,0 0-424 0 0,0 0-104 0 0,0 0 0 0 0,2 0 0 0 0,5-3 456 0 0,-6 3 72 0 0,-1 0 16 0 0,0 0 0 0 0,7 3 120 0 0,1 2 24 0 0,-8-5 8 0 0,6 8 0 0 0,2-1-248 0 0,-2 3-41 0 0,-1-5-15 0 0,4 5 0 0 0,-3-2-136 0 0,3-1-24 0 0,0 0-8 0 0,-5 1 0 0 0,6-2-224 0 0,-2 1 0 0 0,0 1 0 0 0,2-3 0 0 0,-10-5-176 0 0,4 5-80 0 0,5 1-24 0 0,-2-2-4455 0 0,-7-4-897 0 0</inkml:trace>
  <inkml:trace contextRef="#ctx0" brushRef="#br0" timeOffset="43">13668 11901 10104 0 0,'0'0'448'0'0,"0"0"96"0"0,-8 2-440 0 0,4 3-104 0 0,-3-1 0 0 0,-2 3 0 0 0,4-2 408 0 0,-1 3 56 0 0,-4 2 16 0 0,6-1 0 0 0,-3 2-16 0 0,3-1 0 0 0,-1 2 0 0 0,-2-1 0 0 0,5-1-56 0 0,0 0-16 0 0,-2 1 0 0 0,8-2-1 0 0,-4 2-223 0 0,2-4-40 0 0,0 1-16 0 0,1 0 0 0 0,-3-8-112 0 0,9 7 0 0 0,0-5 0 0 0,-4 5 0 0 0,4-7 0 0 0,-4 0-128 0 0,3 0 24 0 0,1-7 8 0 0,-2 5-191 0 0,1-4-33 0 0,0 1 0 0 0,-3-2-8 0 0,2-4 48 0 0,-2 4 16 0 0,1-2 0 0 0,-3-2 0 0 0,1-1 184 0 0,-2 0 80 0 0,-2 4-64 0 0,0-5 64 0 0,-2 3 0 0 0,2-1 0 0 0,0 1 0 0 0,0 5 64 0 0,0-2 96 0 0,-4 2 16 0 0,4 5 8 0 0,0 0 0 0 0,0 0 104 0 0,0 0 32 0 0,0 0 0 0 0,0 0 0 0 0,0 0-57 0 0,0 0-7 0 0,0 0 0 0 0,0 0 0 0 0,4 7-16 0 0,-4 1-8 0 0,0-4 0 0 0,0 4 0 0 0,2 3-72 0 0,1-4-24 0 0,-3 1 0 0 0,2 0 0 0 0,1-1-136 0 0,0 3 80 0 0,0-2-80 0 0,1-3 64 0 0,0 3-64 0 0,-1-2 0 0 0,0 0 0 0 0,2 0 0 0 0,0-3-200 0 0,-1 0-8 0 0,2 0 0 0 0,-1 2 0 0 0,4-5-1080 0 0,-9 0-215 0 0,7 0-49 0 0,-7 0-4096 0 0</inkml:trace>
  <inkml:trace contextRef="#ctx0" brushRef="#br0" timeOffset="44">13834 11903 12528 0 0,'0'0'272'0'0,"0"0"56"0"0,0 0 16 0 0,0 0 8 0 0,0 0-280 0 0,0 0-72 0 0,-2 8 0 0 0,-1 0 0 0 0,0-1 552 0 0,3-7 96 0 0,0 8 24 0 0,-4 2-1 0 0,3-1-207 0 0,-3 2-40 0 0,4 0-8 0 0,0-2 0 0 0,4 2-224 0 0,-3-4-56 0 0,-1 1-8 0 0,7 2 0 0 0,-2-3-128 0 0,-2 0 0 0 0,1 3 0 0 0,1-7 0 0 0,-2 3-360 0 0,2-3-56 0 0,-5-3 0 0 0,6 5-4319 0 0,-1-5-865 0 0</inkml:trace>
  <inkml:trace contextRef="#ctx0" brushRef="#br0" timeOffset="45">15027 12007 11056 0 0,'0'0'984'0'0,"0"0"-792"0"0,0 0-192 0 0,3 5 0 0 0,-3-5 568 0 0,3 7 72 0 0,-6 1 8 0 0,6 3 8 0 0,-3-4-208 0 0,-3 0-32 0 0,3 2-16 0 0,-3-1 0 0 0,-1-1-281 0 0,0 3-55 0 0,1-7-64 0 0,0 7-4391 0 0,-3-3-929 0 0</inkml:trace>
  <inkml:trace contextRef="#ctx0" brushRef="#br0" timeOffset="46">16618 12307 10968 0 0,'0'0'240'0'0,"0"0"48"0"0,0 0 16 0 0,0 0 8 0 0,0 0-248 0 0,0 0-64 0 0,-2 11 0 0 0,2-2 0 0 0,0 1 64 0 0,-5 2 0 0 0,1 1 0 0 0,1 1 0 0 0,-3-2 192 0 0,4 0 32 0 0,-3 3 16 0 0,1-1 0 0 0,-1-1-16 0 0,1-1-8 0 0,2 1 0 0 0,2 0 0 0 0,-3-1-168 0 0,1-2-32 0 0,2-1-8 0 0,-3-3 0 0 0,3-6-72 0 0,0 7 64 0 0,0-7-64 0 0,0 0 64 0 0,0 0 0 0 0,0 0 0 0 0,0 0 0 0 0,0 0 0 0 0,0 0 0 0 0,0 0-64 0 0,0 0 96 0 0,0-5-32 0 0,3-3 32 0 0,-3-1 8 0 0,0-1 0 0 0,0-2 0 0 0,2-1 56 0 0,-2 0 16 0 0,3-5-1 0 0,-3 1 1 0 0,2-3-40 0 0,2 0-8 0 0,-4-3 0 0 0,2 3 0 0 0,1 2-48 0 0,1 0-16 0 0,-3 5 0 0 0,3-2 0 0 0,-2 3-64 0 0,2 1 0 0 0,-2 4 0 0 0,-2 1 0 0 0,0 6 0 0 0,0 0 0 0 0,0 0 72 0 0,0 0-72 0 0,0 0 0 0 0,0 0 0 0 0,0 0 0 0 0,7 6 0 0 0,-7 1 0 0 0,5 0 0 0 0,-3 1 0 0 0,-2 3 0 0 0,4-4 0 0 0,-1 1 0 0 0,-1 2 0 0 0,2-3 0 0 0,4 0 0 0 0,-3 4 0 0 0,-2-3 0 0 0,0 0 0 0 0,3-1-64 0 0,-1-2 64 0 0,-2-2-64 0 0,-3-3 64 0 0,8 0-88 0 0,-4 0 88 0 0,1 0-104 0 0,1-7 40 0 0,-4 3 64 0 0,1 0 0 0 0,1-1 0 0 0,1-4 0 0 0,1 0 0 0 0,-3-2 0 0 0,-2-1 0 0 0,4-1 64 0 0,-2 0 64 0 0,-2-1 8 0 0,-1-3 8 0 0,0 5 0 0 0,4-3 32 0 0,-2 3 8 0 0,-4 1 0 0 0,4 2 0 0 0,2-1-56 0 0,-3 7 0 0 0,-1-2-8 0 0,0 5 0 0 0,0 0-120 0 0,0 0 88 0 0,0 0-88 0 0,0 0 80 0 0,4 7-80 0 0,-4 4 0 0 0,-4-2 0 0 0,4 4 64 0 0,0 1-64 0 0,0 2 0 0 0,4-3 0 0 0,-4 5 0 0 0,0 0 0 0 0,3 2 0 0 0,0-6 0 0 0,-3 5 0 0 0,4-3 0 0 0,-3 3 0 0 0,-1-5 0 0 0,0 3 0 0 0,3-6-208 0 0,0 5-8 0 0,1-4 0 0 0,1 0 0 0 0,-2 1-1128 0 0,-1-1-223 0 0</inkml:trace>
  <inkml:trace contextRef="#ctx0" brushRef="#br0" timeOffset="47">16035 12236 11024 0 0,'-5'0'488'0'0,"5"0"104"0"0,0 0-472 0 0,0 0-120 0 0,-6 0 0 0 0,3 0 0 0 0,0 2 344 0 0,-4 2 40 0 0,7-4 16 0 0,-1 2 0 0 0,-3 3-280 0 0,4-5-56 0 0,0 0-64 0 0,0 0 88 0 0,5 7-88 0 0,2 1 64 0 0,-1-3-64 0 0,0 2-3728 0 0,1-1-784 0 0</inkml:trace>
  <inkml:trace contextRef="#ctx0" brushRef="#br0" timeOffset="48">17478 12269 3224 0 0,'-11'-12'288'0'0,"10"12"-288"0"0,1 0 0 0 0,1-6 0 0 0,-1 1 1712 0 0,0 5 288 0 0,0 0 56 0 0,7-3 16 0 0,0 0-1656 0 0,-7 3-336 0 0,0 0-80 0 0,0 0 0 0 0,9 0 0 0 0,-1 3 0 0 0,-8-3 0 0 0,0 0-4736 0 0</inkml:trace>
  <inkml:trace contextRef="#ctx0" brushRef="#br0" timeOffset="49">15876 12404 9672 0 0,'0'0'864'0'0,"0"0"-696"0"0,-4-2-168 0 0,4 2 0 0 0,0 0 616 0 0,-2-2 88 0 0,-4-4 24 0 0,-1 6 0 0 0,2-2 0 0 0,-1 2 0 0 0,1 0 0 0 0,-4 2 0 0 0,5 1-169 0 0,-3 2-31 0 0,-2 0-8 0 0,7-1 0 0 0,-4 5-176 0 0,-1-5-40 0 0,2 3-8 0 0,3 2 0 0 0,-1-1-168 0 0,-1-1-40 0 0,3 1-8 0 0,1 2 0 0 0,0-2-80 0 0,0-1 0 0 0,1-2 0 0 0,-1 3 0 0 0,4-1 0 0 0,-4-7 0 0 0,3 4 0 0 0,4 2 0 0 0,-7-6-200 0 0,5 6 16 0 0,-5-6 8 0 0,5 0 0 0 0,0 0-120 0 0,4-3-24 0 0,-2-2-8 0 0,-3 0 0 0 0,1-1-56 0 0,-1 2-16 0 0,-1-4 0 0 0,3-2 0 0 0,0 3 153 0 0,-5-6 31 0 0,2 1 8 0 0,1 1 0 0 0,-4-2 208 0 0,2 1-64 0 0,2-3 64 0 0,-4-3 0 0 0,0 3 0 0 0,0-2 0 0 0,0 4 0 0 0,0-1 0 0 0,-4 4 104 0 0,4-2 16 0 0,4-1 0 0 0,-4 2 0 0 0,-4 4 88 0 0,4 0 15 0 0,4 0 9 0 0,-4 1 0 0 0,0 6-40 0 0,0 0-16 0 0,0 0 0 0 0,0 0 0 0 0,0 0-48 0 0,0 0-16 0 0,0 7 0 0 0,0 1 0 0 0,0 3 0 0 0,0 1 0 0 0,0 1 0 0 0,0 2 0 0 0,0-1-8 0 0,0 5 0 0 0,0-1 0 0 0,0-3 0 0 0,0 0-104 0 0,2-1 0 0 0,2 2 64 0 0,-2-3-64 0 0,3-2 0 0 0,-2 1 0 0 0,4-2 0 0 0,-3-2 0 0 0,1-1-448 0 0,3 1-80 0 0,-6-3-16 0 0,7-3-6535 0 0</inkml:trace>
  <inkml:trace contextRef="#ctx0" brushRef="#br0" timeOffset="50">15608 12288 9216 0 0,'0'0'408'0'0,"0"0"80"0"0,0 0-392 0 0,0 0-96 0 0,0 0 0 0 0,0 0 0 0 0,0 0 352 0 0,2 2 40 0 0,2 3 16 0 0,-2 0 0 0 0,5 0-328 0 0,-2 0-80 0 0,-4 0 0 0 0,9 0 0 0 0,-1 1-192 0 0,-1 1-48 0 0,-1 2-16 0 0,2-2 0 0 0</inkml:trace>
  <inkml:trace contextRef="#ctx0" brushRef="#br0" timeOffset="51">14803 12323 9072 0 0,'0'0'192'0'0,"0"0"48"0"0,0-4 8 0 0,-6-2 8 0 0,3 4-256 0 0,3 2 0 0 0,-2 0 0 0 0,0 0 0 0 0,-5 0 208 0 0,1 5-16 0 0,-1-2 0 0 0,-3 4 0 0 0,4-3 208 0 0,-2 4 40 0 0,-3 0 8 0 0,0 3 0 0 0,1-1-104 0 0,0 3-24 0 0,-2-1 0 0 0,3-2 0 0 0,-2 3-200 0 0,2 2-48 0 0,3-2-8 0 0,-1-1 0 0 0,-3 2-64 0 0,6-6-88 0 0,0 3 24 0 0,1 2-5544 0 0</inkml:trace>
  <inkml:trace contextRef="#ctx0" brushRef="#br0" timeOffset="52">13293 12334 8288 0 0,'0'0'736'0'0,"-3"-6"-584"0"0,3 6-152 0 0,-4-5 0 0 0,-2 1 712 0 0,-2 1 120 0 0,3 0 16 0 0,-1 3 8 0 0,1-2-216 0 0,1 4-32 0 0,-3-2-16 0 0,-2 6 0 0 0,1 2-208 0 0,1-4-32 0 0,-1 7-16 0 0,0-2 0 0 0,-1 3-113 0 0,4 2-15 0 0,-4 2-8 0 0,3-1 0 0 0,1-1-72 0 0,1 0-24 0 0,-1 1 0 0 0,2-3 0 0 0,0 6-104 0 0,3-5 64 0 0,3-2-64 0 0,-3 2 0 0 0,3 0 112 0 0,2 0-24 0 0,0-6-8 0 0,2 0 0 0 0,1 0-80 0 0,-2-2 0 0 0,0 0 0 0 0,2-1 0 0 0,5-4 0 0 0,-8 0 0 0 0,-5 0 0 0 0,8 0 0 0 0,4-4 0 0 0,-5-1-88 0 0,2 2 24 0 0,-3-2 0 0 0,-1-2 64 0 0,4-2 88 0 0,-3 1-24 0 0,0 0 0 0 0,-4-4-64 0 0,4 2 0 0 0,3-2 0 0 0,-6 1 0 0 0,3 2 64 0 0,-4-2 0 0 0,2 2 0 0 0,-1 1 0 0 0,-2 3 32 0 0,3-1 0 0 0,2 1 0 0 0,-6 5 0 0 0,0 0-24 0 0,0 0 0 0 0,0 0 0 0 0,0 0 0 0 0,2 5-72 0 0,2 2 64 0 0,-4 0-64 0 0,0 3 64 0 0,0-1-64 0 0,0 5 64 0 0,0-4-64 0 0,0 1 64 0 0,-4 2-64 0 0,8-1 0 0 0,0-4 0 0 0,0 5-88 0 0,-4-2 88 0 0,3 2-64 0 0,5-3 64 0 0,-2-1-64 0 0,3-4-976 0 0,-2 4-192 0 0,6-5-39 0 0,-2 2-9 0 0</inkml:trace>
  <inkml:trace contextRef="#ctx0" brushRef="#br0" timeOffset="53">16228 12316 10912 0 0,'0'0'240'0'0,"0"0"48"0"0,0 0 16 0 0,0 0 0 0 0,-6-2-240 0 0,3 2-64 0 0,-2 2 0 0 0,2-2 0 0 0,-3 3 576 0 0,3-3 96 0 0,-2 4 32 0 0,2 0 0 0 0,-4 0-160 0 0,3 3-24 0 0,0-3-8 0 0,2 4-1 0 0,-1-3-199 0 0,0-2-48 0 0,0 6-8 0 0,1-1 0 0 0,2-1-152 0 0,-2-1-32 0 0,2 1-8 0 0,0-7 0 0 0,2 7-64 0 0,-2-7 0 0 0,2 7 0 0 0,1 1 0 0 0,0-1 0 0 0,2 0 0 0 0,2-2 0 0 0,-2-1 0 0 0,3 0 0 0 0,-2 0 0 0 0,0-1 0 0 0,2-2 0 0 0,-2 3 0 0 0,-1-3 0 0 0,5 4 0 0 0,-5-4 0 0 0,1-1 0 0 0,-1 2 0 0 0,-5-2 0 0 0,7 0 0 0 0,-7 0 0 0 0,0 0 0 0 0,0 0 0 0 0,0 0 0 0 0,0 0 0 0 0,0 0 0 0 0,0 0 0 0 0,0 0 0 0 0,0 0 0 0 0,-7 0 0 0 0,-1 4 0 0 0,4-4 64 0 0,-6 0-64 0 0,1 2 64 0 0,1-2-64 0 0,-1 0 64 0 0,0 3-64 0 0,1-3 0 0 0,0 2 0 0 0,-1-2 0 0 0,9 0-312 0 0,-3 1-24 0 0,3-1-8 0 0,0 0-4359 0 0,0 0-865 0 0</inkml:trace>
  <inkml:trace contextRef="#ctx0" brushRef="#br0" timeOffset="54">17638 12394 8752 0 0,'0'0'776'0'0,"0"0"-616"0"0,0 0-160 0 0,0 0 0 0 0,-3 6 448 0 0,3-6 64 0 0,3 7 16 0 0,-3-7 0 0 0,0 0-32 0 0,0 4-8 0 0,5 1 0 0 0,-1 1 0 0 0,0-4-72 0 0,-4-2-8 0 0,0 0-8 0 0,0 0 0 0 0,10 6-168 0 0,-4-5-32 0 0,-6-1-8 0 0,0 0 0 0 0,0 0-64 0 0,0 0-24 0 0,0 0-1 0 0,0 0 1 0 0,0 0-104 0 0,0 0 88 0 0,5-1-88 0 0,-5 1 80 0 0,-3-6 64 0 0,3 2 16 0 0,5-1 0 0 0,2-3 0 0 0,-5 1 96 0 0,-2-4 16 0 0,0 4 8 0 0,5-5 0 0 0,1 5-40 0 0,1 1-8 0 0,-5-2 0 0 0,2 1 0 0 0,6-5-56 0 0,-2 8-16 0 0,-8 4 0 0 0,3-6 0 0 0,5 5-72 0 0,-1-3-24 0 0,-7 4 0 0 0,0 0 0 0 0,0 0 32 0 0,0 0 0 0 0,8 4 0 0 0,-2 0 0 0 0,-6-4-96 0 0,4 7 0 0 0,4 5 0 0 0,-3-4 0 0 0,-5 5-64 0 0,3-2-32 0 0,1-2-8 0 0,-2 2 0 0 0,3 2-1208 0 0,-5-4-232 0 0,-7 10-55 0 0,7-6-1 0 0</inkml:trace>
  <inkml:trace contextRef="#ctx0" brushRef="#br0" timeOffset="55">14635 12323 3224 0 0,'0'0'288'0'0,"-4"0"-288"0"0,4 0 0 0 0,-5 3 0 0 0,-1-1 1792 0 0,1 0 296 0 0,1 6 64 0 0,2-3 16 0 0,0 2-1584 0 0,-5 5-312 0 0,4-4-64 0 0,1 4-16 0 0,-2-5 160 0 0,-2 4 24 0 0,3-4 8 0 0,1 6 0 0 0,2-3-104 0 0,-3 0-24 0 0,1 0 0 0 0,2 1 0 0 0,0-3-128 0 0,2 4-24 0 0,-2-3-8 0 0,0 2 0 0 0,0-4-96 0 0,3 1-64 0 0,-3 0 64 0 0,2-1-104 0 0,-4-2 24 0 0,2-5 8 0 0,0 0 0 0 0,0 0 0 0 0,2 6-104 0 0,-2-6-16 0 0,0 0-8 0 0,0 0 0 0 0,0 0 40 0 0,0 0 0 0 0,0 0 8 0 0,0 0 0 0 0,7-6 152 0 0,-5 0 0 0 0,2-3 0 0 0,-2 0 72 0 0,4 2 16 0 0,-2-1 0 0 0,-2 1 0 0 0,4 2 0 0 0,-1-3 88 0 0,1 4 16 0 0,-4 0 8 0 0,-2 4 0 0 0,0 0 24 0 0,0 0 0 0 0,7 0 0 0 0,-3 0 0 0 0,-4 0-64 0 0,7 1-17 0 0,-4 5 1 0 0,3-1 0 0 0,-5-3-64 0 0,5 3-16 0 0,-6-5 0 0 0,3 5 0 0 0,3 3-64 0 0,3-1 0 0 0,-4-3 0 0 0,-1 5 0 0 0,3-4-72 0 0,-4 0-32 0 0,-3-5-8 0 0,10 5 0 0 0,-6 1-447 0 0,2-4-89 0 0,-6-2-24 0 0,0 0 0 0 0</inkml:trace>
  <inkml:trace contextRef="#ctx0" brushRef="#br0" timeOffset="56">17168 12342 7368 0 0,'0'0'656'0'0,"0"0"-528"0"0,-2-4-128 0 0,-3 3 0 0 0,-2-2 624 0 0,7 3 96 0 0,-7 0 16 0 0,2 3 8 0 0,-3-2-248 0 0,1 4-48 0 0,0 1-16 0 0,-1-1 0 0 0,3-1 112 0 0,-2 5 32 0 0,-1-2 0 0 0,2 1 0 0 0,6 2-224 0 0,-2-2-48 0 0,2-1-8 0 0,0 1 0 0 0,2-1-208 0 0,-2 1-88 0 0,2-1 63 0 0,-2-7-63 0 0,6 7 0 0 0,0-1 0 0 0,-6-6-95 0 0,4 5 95 0 0,-4-5-240 0 0,8 2 16 0 0,-3-2 0 0 0,-5 0 0 0 0,0 0-24 0 0,6-2 0 0 0,3-2 0 0 0,-5 3 0 0 0,0-5 136 0 0,-2-1 24 0 0,-2 1 8 0 0,5-1 0 0 0,-1 3 80 0 0,-4-5 0 0 0,0 2 64 0 0,3 3-64 0 0,0-4 152 0 0,1 3-8 0 0,-4 0 0 0 0,0-3 0 0 0,0 3 104 0 0,0 5 16 0 0,1-2 8 0 0,-1 2 0 0 0,0 0-32 0 0,0 0-8 0 0,0 0-1 0 0,0 0 1 0 0,0 0-8 0 0,0 0-8 0 0,6 2 0 0 0,0 6 0 0 0,-3-2-56 0 0,0 3 0 0 0,-1 1-8 0 0,4-1 0 0 0,-1 7-24 0 0,-2 0 0 0 0,-3-2 0 0 0,4 5 0 0 0,-1-2 0 0 0,-1 2-8 0 0,-4 1 0 0 0,-1 2 0 0 0,-1-2-56 0 0,1 0 0 0 0,-2 1-64 0 0,-3 0 96 0 0,0-2-96 0 0,2-1 64 0 0,1-3-64 0 0,-5 0 0 0 0,-1-1 64 0 0,-2 0-64 0 0,6-1 0 0 0,-5-6 72 0 0,1 0-72 0 0,0 1 0 0 0,-1-3-96 0 0,1-2 96 0 0,2 0-384 0 0,1-3-8 0 0,0-3-8 0 0,4 0 0 0 0,0-2-600 0 0,1-3-119 0 0</inkml:trace>
  <inkml:trace contextRef="#ctx0" brushRef="#br0" timeOffset="57">16938 12354 11376 0 0,'-7'-5'248'0'0,"6"2"48"0"0,-3-1 16 0 0,-2 4 8 0 0,0-5-256 0 0,1 5-64 0 0,-1 0 0 0 0,1 0 0 0 0,-4 0 504 0 0,0 5 80 0 0,2-5 24 0 0,-2 7 0 0 0,3-2-160 0 0,1-2-24 0 0,-3 6-8 0 0,3-1-1 0 0,3 1-127 0 0,-2 2-32 0 0,3-4-8 0 0,1 1 0 0 0,0 2-144 0 0,1-2-24 0 0,3 0-8 0 0,-2-1 0 0 0,3 1-72 0 0,0-3 0 0 0,-2 1 0 0 0,2-3 0 0 0,1 3-64 0 0,-1-3-32 0 0,0 0-8 0 0,1-3 0 0 0,3 0-64 0 0,0 0-16 0 0,-4-3 0 0 0,1 0 0 0 0,-1 1-40 0 0,1-4 0 0 0,0-1-7 0 0,-2 2-1 0 0,0-2 64 0 0,0 1 8 0 0,-2-1 8 0 0,-2-4 0 0 0,3 3 152 0 0,0-2 0 0 0,-6 3 0 0 0,3 0 0 0 0,-3 1 96 0 0,3 1 56 0 0,-2-1 8 0 0,2 6 0 0 0,0 0-80 0 0,0 0-16 0 0,0 0 0 0 0,0 0 0 0 0,-4-1 24 0 0,4 1 0 0 0,0 0-1 0 0,-3 7 1 0 0,2-2-88 0 0,1 3 80 0 0,0-1-80 0 0,0 4 80 0 0,0-4-80 0 0,0 2 0 0 0,1-1 0 0 0,6 3 64 0 0,-5-3-136 0 0,4-1-32 0 0,-2 0-8 0 0,0 2-4303 0 0,5-1-857 0 0</inkml:trace>
  <inkml:trace contextRef="#ctx0" brushRef="#br0" timeOffset="58">17501 12345 11544 0 0,'0'0'512'0'0,"0"0"104"0"0,0 0-488 0 0,0 0-128 0 0,0 0 0 0 0,0 0 0 0 0,0 0 352 0 0,0 0 40 0 0,0 0 16 0 0,2 8 0 0 0,3 0 96 0 0,-5-1 16 0 0,1 4 8 0 0,3-4-1 0 0,-2 2-191 0 0,2 2-40 0 0,-8-3-8 0 0,4 1 0 0 0,6-2-160 0 0,-4 5-40 0 0,-2-5-8 0 0,4 4 0 0 0,-4-4-80 0 0,3-2 0 0 0,-3-5 0 0 0,0 4 0 0 0,0 2-392 0 0,0-6-24 0 0,2 5 0 0 0,-2-5-4119 0 0,0 0-825 0 0</inkml:trace>
  <inkml:trace contextRef="#ctx0" brushRef="#br0" timeOffset="59">16014 12358 6912 0 0,'0'0'608'0'0,"0"0"-480"0"0,0 0-128 0 0,0 0 0 0 0,0 0 912 0 0,0 0 160 0 0,0 0 32 0 0,0 0 8 0 0,3 9-384 0 0,-6-1-80 0 0,3-1-8 0 0,-3 0-8 0 0,2 1 32 0 0,1 3 8 0 0,0-7-1 0 0,1 6 1 0 0,-2-1-328 0 0,1-3-64 0 0,1 1-16 0 0,2 0 0 0 0,0-1-160 0 0,1 2-32 0 0,-1 1-8 0 0,-3-2 0 0 0,0-7-152 0 0,2 4-32 0 0,-2-4-8 0 0,0 0 0 0 0,5 5-1096 0 0,-5-5-223 0 0,0 0-49 0 0,0 0-8 0 0</inkml:trace>
  <inkml:trace contextRef="#ctx0" brushRef="#br0" timeOffset="60">17300 12367 8288 0 0,'0'0'736'0'0,"0"0"-584"0"0,0 0-152 0 0,0 0 0 0 0,0 0 592 0 0,0 0 88 0 0,7 3 24 0 0,-7 7 0 0 0,-2-6-320 0 0,-2 5-56 0 0,4-5-8 0 0,4 7-8 0 0,-2-7 120 0 0,-2 4 24 0 0,-2-1 8 0 0,2-3 0 0 0,5 5-160 0 0,-5-5-32 0 0,-3 3-8 0 0,1 3 0 0 0,4-6-200 0 0,-2-4-64 0 0,0 5 0 0 0,0-5 0 0 0,-6 6 0 0 0,6-6 0 0 0,0 0 0 0 0,0 0 0 0 0,-8 1-64 0 0,8-1 64 0 0,0 0-104 0 0,0 0 40 0 0,0 0-32 0 0,3-7-8 0 0,1 0 0 0 0,-3-1 0 0 0,5 1 104 0 0,-6-1 128 0 0,0-1-24 0 0,7-2-8 0 0,0 3-96 0 0,-3 0 0 0 0,-9 1 0 0 0,5-1 0 0 0,5 3 96 0 0,0 3 16 0 0,-5 2 8 0 0,0 0 0 0 0,0 0 103 0 0,0 0 33 0 0,6-2 0 0 0,-6 2 0 0 0,0 0-88 0 0,0 0-8 0 0,9 2-8 0 0,0 4 0 0 0,-9-6-64 0 0,2 5-16 0 0,3 2 0 0 0,1 1 0 0 0,1-4-72 0 0,-5 4 0 0 0,-2-1 0 0 0,5 2 0 0 0,3-2 0 0 0,-1 1 0 0 0,-7-4 0 0 0,3 4 0 0 0,5-2-368 0 0,-2-1-88 0 0,-6-5-24 0 0,3 3-4095 0 0,2 4-833 0 0</inkml:trace>
  <inkml:trace contextRef="#ctx0" brushRef="#br0" timeOffset="61">15663 12389 7368 0 0,'0'0'656'0'0,"0"0"-528"0"0,0 0-128 0 0,0 0 0 0 0,0 0 920 0 0,0 0 152 0 0,0 0 32 0 0,0 0 8 0 0,0 0-488 0 0,1 7-96 0 0,-1 1-16 0 0,0-1-8 0 0,0 2-16 0 0,4 1 0 0 0,-4-3 0 0 0,0 0-1 0 0,0 0-103 0 0,0 5-32 0 0,2-7 0 0 0,-2 3 0 0 0,2 1-280 0 0,-2-1-72 0 0,4 0 0 0 0,-4-1 0 0 0,3-3 0 0 0,2 4 0 0 0,-5-3 0 0 0,0-5 0 0 0,0 0-600 0 0,0 0-136 0 0,0 0-23 0 0,0 0-9 0 0</inkml:trace>
  <inkml:trace contextRef="#ctx0" brushRef="#br0" timeOffset="62">15229 12462 9528 0 0,'0'0'416'0'0,"0"0"96"0"0,0 0-408 0 0,0 0-104 0 0,0 0 0 0 0,0 0 0 0 0,0 0 480 0 0,0 0 80 0 0,0 0 16 0 0,0 0 0 0 0,7 6 152 0 0,-7-6 32 0 0,0 0 8 0 0,11 0 0 0 0,0 0-512 0 0,-6 0-96 0 0,7 0-16 0 0,-4 0-9 0 0,2-4-71 0 0,-2 2-64 0 0,-3 0 96 0 0,3-3-96 0 0,-1 0 0 0 0,-2 5 0 0 0,1-7 0 0 0,-3 3 0 0 0,-2 1 0 0 0,4-2 0 0 0,-5-3-72 0 0,0 4 72 0 0,0-1 0 0 0,0 2-64 0 0,-5-1 64 0 0,4 0 0 0 0,-2 0 0 0 0,-3 4-64 0 0,1-3 64 0 0,-2 0 0 0 0,2 3 0 0 0,-3 3 0 0 0,0 0 0 0 0,-4-1 0 0 0,3 4 0 0 0,0-2 64 0 0,-2 4 0 0 0,2-4 0 0 0,2 4 72 0 0,0 3 24 0 0,-1-3 0 0 0,3 2 0 0 0,1-2 16 0 0,1 4 8 0 0,3-4 0 0 0,0 1 0 0 0,0 1-96 0 0,3 0-24 0 0,1-2 0 0 0,1-2 0 0 0,3 4-64 0 0,-1-2 0 0 0,4-3 0 0 0,0-2 0 0 0,1 1 0 0 0,-1 1 0 0 0,1-5-88 0 0,1 0 88 0 0,-2 0-984 0 0,4 0-151 0 0</inkml:trace>
  <inkml:trace contextRef="#ctx0" brushRef="#br0" timeOffset="63">14823 12455 9528 0 0,'0'0'208'0'0,"0"0"48"0"0,0 0 0 0 0,0 0 16 0 0,0 0-272 0 0,-3 6 0 0 0,-1-3 0 0 0,4-3 0 0 0,0 9 512 0 0,0-9 56 0 0,0 0 8 0 0,0 0 0 0 0,7 4-128 0 0,-1 0-32 0 0,-1 0 0 0 0,4-1 0 0 0,-2-3-176 0 0,2 0-40 0 0,1 0-8 0 0,-2-3 0 0 0,0 1-192 0 0,4 0 0 0 0,-4-2 0 0 0,0 3 0 0 0,2-7 0 0 0,-3 2 0 0 0,-1 1-72 0 0,1-1 72 0 0,-3-2-80 0 0,-1 4 80 0 0,-3 0-64 0 0,0-1 64 0 0,4-1 0 0 0,-4 1-64 0 0,-4 0 64 0 0,4 0 0 0 0,-5 3 0 0 0,5 2 0 0 0,-6-3 0 0 0,1 0 64 0 0,-4 3 96 0 0,0 0 16 0 0,3 3 8 0 0,-2 0 0 0 0,-4 1 48 0 0,5 1 16 0 0,-3 1-1 0 0,6-1 1 0 0,-6 3 40 0 0,5 0 16 0 0,-4-1 0 0 0,4 4 0 0 0,1-4-176 0 0,2 1-32 0 0,-3 1 0 0 0,5-1-8 0 0,0-1-88 0 0,0 1 0 0 0,1-1 0 0 0,3 2 0 0 0,2-3 0 0 0,-1 2 64 0 0,4-3-64 0 0,0 1 0 0 0,-3-1 0 0 0,2-2 0 0 0,4 2 0 0 0,-4-3 0 0 0,2 1-280 0 0,2-1-40 0 0,-4-2-16 0 0,4 0 0 0 0,-1 0-1103 0 0,2 0-217 0 0,2-5-40 0 0,0 3-16 0 0</inkml:trace>
  <inkml:trace contextRef="#ctx0" brushRef="#br0" timeOffset="64">15455 12435 6912 0 0,'0'0'304'0'0,"0"0"64"0"0,0 0-296 0 0,0 0-72 0 0,0 0 0 0 0,0 0 0 0 0,0 0 1048 0 0,0 0 192 0 0,0 0 40 0 0,-4 4 0 0 0,2 0-608 0 0,2-4-120 0 0,0 0-24 0 0,-4 8-8 0 0,4 2-48 0 0,0-3-16 0 0,0-2 0 0 0,0-5-1 0 0,-2 7-207 0 0,2-2-48 0 0,0-5-8 0 0,2 8 0 0 0,-2-8-96 0 0,0 0-16 0 0,0 0-8 0 0,4 7 0 0 0,-4-7-72 0 0,0 0 0 0 0,0 0 0 0 0,0 0 0 0 0,0 0 0 0 0,0 0 0 0 0,0 0 0 0 0,0 0 0 0 0,0 0 0 0 0,0 0 0 0 0,0 0 0 0 0,2-5 0 0 0,2 0 0 0 0,-4 0 0 0 0,5-4 0 0 0,-2 3 0 0 0,1-2 0 0 0,0 1 0 0 0,2-1 0 0 0,0 0 0 0 0,1 0 0 0 0,-2 4 0 0 0,-1-4 0 0 0,0 5 0 0 0,-2-2 0 0 0,-2 5 0 0 0,0 0 0 0 0,0 0 64 0 0,5 0-64 0 0,-5 0 0 0 0,7 5 0 0 0,-4-2 0 0 0,2 1 64 0 0,1 4-64 0 0,-3-2 64 0 0,0 0-64 0 0,-3 1 64 0 0,3 0-64 0 0,0 0 0 0 0,2 2 64 0 0,-5-2-64 0 0,3 1 0 0 0,1-1 0 0 0,-2-2 0 0 0,-2 3 0 0 0,0-1-72 0 0,0-7 0 0 0,2 5 0 0 0,5 0-728 0 0,-7-5-151 0 0,2 5-25 0 0,5 1-8 0 0</inkml:trace>
  <inkml:trace contextRef="#ctx0" brushRef="#br0" timeOffset="65">15098 12455 2760 0 0,'0'0'248'0'0,"0"0"-248"0"0,0 0 0 0 0,0 0 0 0 0,0 0 1696 0 0,0-5 296 0 0,0 5 56 0 0,0 0 16 0 0,0 0-1168 0 0,0 0-240 0 0,0 0-48 0 0,0 0 0 0 0,0 0-184 0 0,-6 5-32 0 0,4 2-8 0 0,-2-1 0 0 0,4 2-56 0 0,-3-1-8 0 0,3 3-8 0 0,0-3-1 0 0,0 3-127 0 0,0-2-24 0 0,3-1-8 0 0,1 4 0 0 0,-4-4-88 0 0,0 4-64 0 0,0-3 96 0 0,0-1-96 0 0,2-2 64 0 0,-2 3-64 0 0,0-8 0 0 0,0 0 0 0 0,4 4 0 0 0,-4-4 0 0 0,0 0 0 0 0,0 0 0 0 0,0 0 0 0 0,0 0 0 0 0,0 0 0 0 0,2-8 0 0 0,-2-1 0 0 0,2 2-72 0 0,2-5 72 0 0,-4 4-96 0 0,3-4 96 0 0,-3 2-96 0 0,2 0 96 0 0,1 0-96 0 0,0-2-72 0 0,-3 0-24 0 0,4 0 1 0 0,-3 3-1 0 0,6 2-240 0 0,-5-4-48 0 0,4 4-16 0 0,-1-1-3512 0 0,2 2-704 0 0</inkml:trace>
  <inkml:trace contextRef="#ctx0" brushRef="#br0" timeOffset="66">13977 12448 9040 0 0,'0'0'192'0'0,"2"-4"48"0"0,0 3 8 0 0,5-5 8 0 0,-4 5-256 0 0,3-4 0 0 0,-4 5 0 0 0,5-4 0 0 0,-7 4 560 0 0,0 0 56 0 0,5-3 16 0 0,3 3 0 0 0,-1 0 8 0 0,-2 0 0 0 0,-1 0 0 0 0,2 0 0 0 0,4 0-272 0 0,-5 7-48 0 0,4-7-16 0 0,-3 6 0 0 0,-2-3-208 0 0,1 1-96 0 0,-1 2 79 0 0,-4-6-79 0 0,4 5 0 0 0,-1 1 0 0 0,0-2 0 0 0,-2 5 0 0 0,-1-9-71 0 0,-1 7-17 0 0,-2-3 0 0 0,3 4 0 0 0,-3-3-136 0 0,-1 0-24 0 0,0 0-8 0 0,-1-1 0 0 0,1 2 0 0 0,-2 0 0 0 0,1-4 0 0 0,1 3 0 0 0,-1-4 128 0 0,5-1 32 0 0,-3 6 0 0 0,3-6 0 0 0,0 0 96 0 0,0 0 0 0 0,-2 4 0 0 0,2-4 0 0 0,0 0 0 0 0,0 0 80 0 0,2 8-16 0 0,1-7 0 0 0,-3-1 64 0 0,5 6 0 0 0,0-5 8 0 0,2 3 0 0 0,-4 1 64 0 0,1-2 16 0 0,2 2 0 0 0,1-3 0 0 0,-4 3-32 0 0,1-1-8 0 0,5-1 0 0 0,-5 2 0 0 0,1 3-32 0 0,1-2-8 0 0,-1 1 0 0 0,2 1-1 0 0,1-4-39 0 0,-2 7 0 0 0,-3-5-8 0 0,0 1 0 0 0,2 5-24 0 0,-5-5-64 0 0,4 1 96 0 0,-4-1-32 0 0,0 1 0 0 0,-4-3-64 0 0,4 2 96 0 0,-3-1-32 0 0,-5-4 32 0 0,2 3 8 0 0,0 1 0 0 0,-3-1 0 0 0,0-2-104 0 0,2-3 88 0 0,-6 5-88 0 0,6-5 80 0 0,-6 0-80 0 0,3 0-136 0 0,1 0 32 0 0,1-5 8 0 0,-1 5-440 0 0,5-7-80 0 0,0 7-23 0 0</inkml:trace>
  <inkml:trace contextRef="#ctx0" brushRef="#br0" timeOffset="67">13569 12435 10680 0 0,'0'0'472'0'0,"-2"-4"104"0"0,-2 3-464 0 0,4 1-112 0 0,-5-3 0 0 0,-1 3 0 0 0,2 0 416 0 0,-3 3 64 0 0,-2-2 16 0 0,4 5 0 0 0,-4 0 24 0 0,0 1 8 0 0,3-2 0 0 0,-2 4 0 0 0,-1 0-216 0 0,4 1-48 0 0,-1 0-9 0 0,1-3 1 0 0,-1 5 0 0 0,3-4-8 0 0,1 2 0 0 0,2 2 0 0 0,2-4-248 0 0,1 4 0 0 0,-1-5-104 0 0,6 0 32 0 0,-4 1 72 0 0,1-3 0 0 0,2 0 0 0 0,1-3-64 0 0,0 1-104 0 0,0-3-24 0 0,1 0 0 0 0,-3-3 0 0 0,3 1 48 0 0,1-3 8 0 0,-3 0 0 0 0,-1-3 1 0 0,0 1-1 0 0,-4 0 0 0 0,4-1 0 0 0,-3-3 0 0 0,-2 0 136 0 0,3 2 0 0 0,-4-2 0 0 0,4-1 0 0 0,-4 2 0 0 0,0 0 64 0 0,-4 3-64 0 0,4-2 0 0 0,0 6 184 0 0,0-3-16 0 0,0 1-1 0 0,0 5 1 0 0,0 0 16 0 0,0 0 0 0 0,0 0 0 0 0,0 0 0 0 0,0 0-64 0 0,0 0-16 0 0,0 0 0 0 0,0 5 0 0 0,0 4 8 0 0,4 0 0 0 0,-4-2 0 0 0,3 3 0 0 0,-2 0-112 0 0,-1-2 0 0 0,4-1 0 0 0,0 1 0 0 0,0-1 0 0 0,0 1 0 0 0,1-1 0 0 0,-3 2 0 0 0,7-6-288 0 0,-3 4-72 0 0,-1-2-24 0 0,0 0-4247 0 0,4-3-849 0 0</inkml:trace>
  <inkml:trace contextRef="#ctx0" brushRef="#br0" timeOffset="68">13765 12455 5064 0 0,'0'0'224'0'0,"0"0"48"0"0,0 0-272 0 0,0 0 0 0 0,0 0 0 0 0,0 0 0 0 0,0 0 1416 0 0,0 0 232 0 0,0 0 48 0 0,0 0 0 0 0,0 0-936 0 0,0 0-192 0 0,0 0-40 0 0,-2 7-8 0 0,-1 1-64 0 0,3-1-8 0 0,-3 1-8 0 0,3 0 0 0 0,-4-1-193 0 0,4 1-39 0 0,0-4-8 0 0,4 4 0 0 0,-4-3-120 0 0,0 2-80 0 0,0 3 96 0 0,0-3-96 0 0,0-7 64 0 0,3 8-64 0 0,-3-8 0 0 0,0 5 0 0 0,0-5 0 0 0,0 0 0 0 0,0 0 0 0 0,0 0 0 0 0,0 0 0 0 0,0 0 0 0 0,0 0-72 0 0,5-4 72 0 0,-2 3 0 0 0,1-7-64 0 0,1 2 64 0 0,1-1 0 0 0,-3-4-64 0 0,2 4 64 0 0,1-3-64 0 0,0-1 64 0 0,-1 2 0 0 0,0-2 0 0 0,-1 2 72 0 0,-1 3-72 0 0,2-1 96 0 0,-1 2-32 0 0,1-2 0 0 0,1 7-64 0 0,-1-6 224 0 0,-1 6 0 0 0,-4 0-8 0 0,0 0 0 0 0,0 0-120 0 0,8 2-32 0 0,-8-2 0 0 0,5 4 0 0 0,-5-4-64 0 0,3 8 64 0 0,0 2-64 0 0,3-3 64 0 0,-6 1-64 0 0,3 1 0 0 0,0-1 0 0 0,-1-1 0 0 0,3 1 0 0 0,-1 2 0 0 0,-1-3-80 0 0,-1 0 80 0 0,4 3-368 0 0,-2-3-24 0 0,-3 1-8 0 0,6-3-4279 0 0,-4 2-857 0 0</inkml:trace>
  <inkml:trace contextRef="#ctx0" brushRef="#br0" timeOffset="69">16397 12490 1840 0 0,'0'0'160'0'0,"0"0"-160"0"0,0 0 0 0 0,0 0 0 0 0,0 0 2304 0 0,0 0 432 0 0,0 0 80 0 0,-3 6 24 0 0,-3-1-1904 0 0,2-1-376 0 0,2 2-80 0 0,-4 1-8 0 0,3-1-176 0 0,1 0-32 0 0,-1 0-8 0 0,0 2 0 0 0,-1-2-256 0 0,-1 1 0 0 0,2 3 0 0 0,3-3-4320 0 0,-5-3-872 0 0</inkml:trace>
  <inkml:trace contextRef="#ctx0" brushRef="#br0" timeOffset="70">14353 12570 7344 0 0,'0'0'320'0'0,"0"0"72"0"0,0-2-312 0 0,0 2-80 0 0,0 0 0 0 0,0 0 0 0 0,0 0 552 0 0,0 0 96 0 0,0 0 24 0 0,0 0 0 0 0,0 0-256 0 0,-4 3-56 0 0,4 5-8 0 0,-3-2 0 0 0,1 1-200 0 0,-5 1-48 0 0,5 0-8 0 0,0-1 0 0 0,-4 3-96 0 0,2-3 72 0 0,3 0-72 0 0,-3 5 64 0 0,1-1-152 0 0,0-5-32 0 0,-1 4-8 0 0,3-2-4848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02.374"/>
    </inkml:context>
    <inkml:brush xml:id="br0">
      <inkml:brushProperty name="width" value="0.05" units="cm"/>
      <inkml:brushProperty name="height" value="0.05" units="cm"/>
      <inkml:brushProperty name="color" value="#0070C0"/>
    </inkml:brush>
  </inkml:definitions>
  <inkml:trace contextRef="#ctx0" brushRef="#br0">1 6 5984 0 0,'0'0'464'0'0,"14"-6"856"0"0,-9 7 7162 0 0,-2 6-8287 0 0,-1 0 0 0 0,0 0 0 0 0,0 0-1 0 0,-1 0 1 0 0,-1 0 0 0 0,1 0 0 0 0,-1 0 0 0 0,0 0 0 0 0,-1 1-195 0 0,2 39 307 0 0,0 57 325 0 0,11-43-420 0 0,12 77-72 0 0,-11-58-76 0 0,-11-65-85 0 0,0 11 165 0 0,-1-24-40 0 0,0-15-3 0 0,0 9-83 0 0,0 0-1 0 0,0 0 1 0 0,1 0-1 0 0,-1 0 0 0 0,1 0 1 0 0,1 0-1 0 0,-1 0 1 0 0,1 0-1 0 0,-1 1 0 0 0,1-1 1 0 0,2 0-18 0 0,14-24 60 0 0,-15 22-23 0 0,-1 1 0 0 0,2-1-1 0 0,-1 1 1 0 0,1 0-1 0 0,0 0 1 0 0,0 0 0 0 0,1 0-1 0 0,1 0-36 0 0,-4 2 34 0 0,1 0 0 0 0,0 1 0 0 0,-1-1 1 0 0,1 1-1 0 0,0 0 0 0 0,0 0 0 0 0,0 0 0 0 0,1 0 0 0 0,-1 1 0 0 0,0-1 0 0 0,1 1 0 0 0,0 0 0 0 0,3-1-34 0 0,24 2 159 0 0,-31 0-155 0 0,-1 0 0 0 0,1 0 0 0 0,0 0 0 0 0,0 0 0 0 0,-1-1 0 0 0,1 1 0 0 0,0 0 0 0 0,0 0 0 0 0,-1 0 0 0 0,1 0 0 0 0,0 1 0 0 0,0-1 0 0 0,-1 0-1 0 0,1 0 1 0 0,0 0 0 0 0,0 0 0 0 0,-1 1 0 0 0,1-1 0 0 0,0 0 0 0 0,-1 0 0 0 0,1 1 0 0 0,0-1 0 0 0,-1 0 0 0 0,1 1 0 0 0,-1-1 0 0 0,1 1 0 0 0,-1-1 0 0 0,1 1 0 0 0,-1-1 0 0 0,1 1 0 0 0,-1-1 0 0 0,1 1 0 0 0,-1 0-4 0 0,2 1 18 0 0,20 13 36 0 0,-18-12-48 0 0,1-1 0 0 0,-1 1 0 0 0,1 1 0 0 0,-1-1-1 0 0,-1 0 1 0 0,1 1 0 0 0,0-1 0 0 0,-1 1 0 0 0,0 0-1 0 0,2 4-5 0 0,16 17 0 0 0,-18-23 0 0 0,0 1 0 0 0,-1 0 0 0 0,1-1 0 0 0,-1 1 0 0 0,0 0 0 0 0,0 0 0 0 0,0 0 0 0 0,-1 0 0 0 0,1 1 0 0 0,-1-1 0 0 0,0 1 0 0 0,1-1 2 0 0,-1 0-1 0 0,1 0 0 0 0,0 1 0 0 0,0-1 0 0 0,0 0 0 0 0,0 0 0 0 0,0-1 1 0 0,1 1-1 0 0,1 1-1 0 0,-1-2-13 0 0,-1 1 1 0 0,0-1-1 0 0,1 1 0 0 0,-1-1 1 0 0,0 1-1 0 0,-1 0 1 0 0,1 0-1 0 0,-1-1 1 0 0,1 1-1 0 0,-1 0 0 0 0,0 2 13 0 0,-1-4-68 0 0,0 0 0 0 0,1-1 0 0 0,-1 1 0 0 0,0 0 0 0 0,1 0 0 0 0,-1 0 0 0 0,0-1-1 0 0,1 1 1 0 0,-1 0 0 0 0,1 0 0 0 0,-1-1 0 0 0,1 1 0 0 0,0 0 0 0 0,-1-1 0 0 0,1 1-1 0 0,0 0 1 0 0,0-1 0 0 0,0 1 0 0 0,-1-1 0 0 0,1 1 0 0 0,0-1 0 0 0,0 0 68 0 0,12 4-870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02.702"/>
    </inkml:context>
    <inkml:brush xml:id="br0">
      <inkml:brushProperty name="width" value="0.05" units="cm"/>
      <inkml:brushProperty name="height" value="0.05" units="cm"/>
      <inkml:brushProperty name="color" value="#0070C0"/>
    </inkml:brush>
  </inkml:definitions>
  <inkml:trace contextRef="#ctx0" brushRef="#br0">2 18 3224 0 0,'0'0'143'0'0,"24"-9"-27"0"0,-14 5 2699 0 0,28 0 5141 0 0,-7 11-3952 0 0,-26-4-3855 0 0,-1 0 0 0 0,0 0 0 0 0,1 0 0 0 0,-1 0 0 0 0,0 0 0 0 0,-1 0 0 0 0,1 1 0 0 0,-1 0 0 0 0,0-1 0 0 0,0 1 0 0 0,0 0 0 0 0,0 2-149 0 0,-1-1 14 0 0,1 0 0 0 0,-2 0-1 0 0,1 0 1 0 0,-1 1 0 0 0,0-1 0 0 0,0 0 0 0 0,-1 0-1 0 0,0 1 1 0 0,0-1 0 0 0,0 0 0 0 0,-1 0-1 0 0,0 0 1 0 0,-1 1 0 0 0,1-1 0 0 0,-2 1-14 0 0,-7 9 136 0 0,-2 0 0 0 0,0-1 0 0 0,-1 0 0 0 0,-12 10-136 0 0,7 0 1065 0 0,16-22-832 0 0,33 9 655 0 0,-11-11-690 0 0,-1-2-1 0 0,1 0 1 0 0,-1 0 0 0 0,0-2-1 0 0,0 0 1 0 0,5-2-198 0 0,109-38-692 0 0,-125 41 538 0 0,23-10-1026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01.686"/>
    </inkml:context>
    <inkml:brush xml:id="br0">
      <inkml:brushProperty name="width" value="0.05" units="cm"/>
      <inkml:brushProperty name="height" value="0.05" units="cm"/>
      <inkml:brushProperty name="color" value="#0070C0"/>
    </inkml:brush>
  </inkml:definitions>
  <inkml:trace contextRef="#ctx0" brushRef="#br0">2 76 9672 0 0,'0'0'748'0'0,"28"0"134"0"0,-9 2-178 0 0,-1 1-1 0 0,1 0 0 0 0,-1 1 1 0 0,0 0-1 0 0,0 2 0 0 0,9 3-703 0 0,-18-6 102 0 0,-1 1-1 0 0,1 0 0 0 0,-1 1 1 0 0,-1-1-1 0 0,1 1 0 0 0,-1 0 1 0 0,0 1-1 0 0,0-1 0 0 0,-1 1 1 0 0,0 1-1 0 0,0-1 0 0 0,-1 0 0 0 0,4 7-101 0 0,-5-8 23 0 0,-1 1 0 0 0,0 0 0 0 0,-1 0 0 0 0,1 0 0 0 0,-1 0 0 0 0,-1 1 0 0 0,1-1 0 0 0,-1 0 0 0 0,-1 1 0 0 0,1-1 0 0 0,-1 1 0 0 0,-1-1 0 0 0,0 0 0 0 0,0 1 0 0 0,0-1 0 0 0,-1 0 0 0 0,0 0 0 0 0,0 0 0 0 0,-1 0 0 0 0,0 0 0 0 0,0 0 0 0 0,-4 4-23 0 0,2-3-633 0 0,0-1-1 0 0,0-1 0 0 0,-1 1 0 0 0,0 0 1 0 0,0-1-1 0 0,-1 0 0 0 0,0 0 1 0 0,0-1 633 0 0,-6 3-5284 0 0</inkml:trace>
  <inkml:trace contextRef="#ctx0" brushRef="#br0" timeOffset="359.33">470 59 5064 0 0,'2'0'35'0'0,"-1"0"0"0"0,1-1-1 0 0,0 1 1 0 0,0-1 0 0 0,-1 0 0 0 0,1 1 0 0 0,0-1 0 0 0,-1 0 0 0 0,1 0 0 0 0,-1 0 0 0 0,1 0-1 0 0,-1 0 1 0 0,1 0 0 0 0,-1 0 0 0 0,0-1 0 0 0,0 1 0 0 0,0 0 0 0 0,0-1 0 0 0,0 1 0 0 0,0 0-1 0 0,0-1 1 0 0,0 1 0 0 0,-1-1 0 0 0,1 1 0 0 0,-1-1 0 0 0,1 1 0 0 0,-1-1 0 0 0,0 1 0 0 0,0-1-36 0 0,9-19 4928 0 0,-9 21-4805 0 0,0 0-1 0 0,0-1 1 0 0,-1 1-1 0 0,1 0 1 0 0,0 0-1 0 0,0-1 0 0 0,-1 1 1 0 0,1 0-1 0 0,0 0 1 0 0,-1 0-1 0 0,1 0 1 0 0,0-1-1 0 0,-1 1 0 0 0,1 0 1 0 0,0 0-1 0 0,-1 0 1 0 0,1 0-1 0 0,0 0 1 0 0,-1 0-1 0 0,1 0 1 0 0,-1 0-1 0 0,1-1 0 0 0,0 1 1 0 0,-1 0-1 0 0,1 0 1 0 0,0 1-1 0 0,-1-1 1 0 0,1 0-1 0 0,-1 0 1 0 0,1 0-1 0 0,0 0 0 0 0,-1 0 1 0 0,1 0-1 0 0,0 0 1 0 0,-1 0-1 0 0,1 1 1 0 0,-1-1-122 0 0,-15 2 733 0 0,10 1-649 0 0,0 0 1 0 0,0 1 0 0 0,1 0-1 0 0,0 0 1 0 0,0 0-1 0 0,0 0 1 0 0,0 1 0 0 0,1-1-1 0 0,0 1 1 0 0,0 0-1 0 0,1 0 1 0 0,-1 0 0 0 0,2 1-1 0 0,-2 2-84 0 0,-6 14 313 0 0,1 1-1 0 0,-5 22-312 0 0,8-22 305 0 0,4-14-230 0 0,0 0-1 0 0,1 0 0 0 0,0 0 0 0 0,1 0 0 0 0,0 0 0 0 0,1 0 1 0 0,1 0-1 0 0,-1 0 0 0 0,2 0 0 0 0,-1 0 0 0 0,2 0 0 0 0,-1-1 0 0 0,5 8-74 0 0,-5-12 9 0 0,0 0 1 0 0,0 0-1 0 0,0 0 0 0 0,0 0 0 0 0,1 0 0 0 0,0-1 0 0 0,0 1 0 0 0,0-1 0 0 0,1 0 0 0 0,-1 0 0 0 0,1 0 0 0 0,0-1 0 0 0,0 1 0 0 0,0-1 0 0 0,0 0 0 0 0,0 0 0 0 0,1 0 0 0 0,1 0-9 0 0,7 1-296 0 0,-1 1 0 0 0,2-2-1 0 0,-1 1 1 0 0,0-2 0 0 0,0 1 0 0 0,13-1 296 0 0,5-4-1605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59.895"/>
    </inkml:context>
    <inkml:brush xml:id="br0">
      <inkml:brushProperty name="width" value="0.05" units="cm"/>
      <inkml:brushProperty name="height" value="0.05" units="cm"/>
      <inkml:brushProperty name="color" value="#0070C0"/>
    </inkml:brush>
  </inkml:definitions>
  <inkml:trace contextRef="#ctx0" brushRef="#br0">3 107 7368 0 0,'0'0'80'0'0,"0"0"1"0"0,0-1-1 0 0,0 1 1 0 0,0 0-1 0 0,-1 0 0 0 0,1 0 1 0 0,0 0-1 0 0,0-1 1 0 0,0 1-1 0 0,0 0 1 0 0,0 0-1 0 0,0 0 1 0 0,0 0-1 0 0,0-1 0 0 0,0 1 1 0 0,0 0-1 0 0,0 0 1 0 0,0 0-1 0 0,0-1 1 0 0,0 1-1 0 0,0 0 1 0 0,0 0-1 0 0,0 0 0 0 0,0-1 1 0 0,0 1-1 0 0,0 0 1 0 0,0 0-1 0 0,0 0 1 0 0,0 0-1 0 0,0-1 1 0 0,0 1-1 0 0,1 0 0 0 0,-1 0 1 0 0,0 0-1 0 0,0 0 1 0 0,0 0-1 0 0,0-1 1 0 0,1 1-1 0 0,-1 0 1 0 0,0 0-1 0 0,0 0 0 0 0,0 0 1 0 0,0 0-1 0 0,1 0 1 0 0,-1 0-1 0 0,0-1 1 0 0,0 1-1 0 0,1 0 1 0 0,-1 0-1 0 0,0 0 0 0 0,0 0 1 0 0,0 0-1 0 0,1 0 1 0 0,-1 0-1 0 0,0 0 1 0 0,0 0-1 0 0,1 0 1 0 0,-1 0-1 0 0,0 0-80 0 0,29-2 2080 0 0,-20 1-1782 0 0,1 1 0 0 0,0 1 0 0 0,0 0 0 0 0,-1 0 0 0 0,2 1-298 0 0,-5-1 65 0 0,-1 1 0 0 0,1 0 1 0 0,-1 0-1 0 0,0 1 1 0 0,0-1-1 0 0,0 1 1 0 0,-1 0-1 0 0,1 0 1 0 0,-1 0-1 0 0,0 0 1 0 0,0 1-1 0 0,0-1 0 0 0,0 1 1 0 0,-1 0-1 0 0,0 0 1 0 0,0 0-1 0 0,0 0 1 0 0,0 0-1 0 0,-1 1 1 0 0,0-1-1 0 0,0 1 1 0 0,-1-1-1 0 0,1 1 1 0 0,-1 0-1 0 0,0-1 0 0 0,-1 3-65 0 0,1 2-51 0 0,-1 0-1 0 0,-1 0 0 0 0,0 0 0 0 0,-1 0 0 0 0,0 0 0 0 0,0 0 0 0 0,-1 0 0 0 0,-1 0 0 0 0,1-1 0 0 0,-2 0 0 0 0,0 1 0 0 0,0-1 0 0 0,-4 4 52 0 0,-31 37-2305 0 0,30-39 1412 0 0</inkml:trace>
  <inkml:trace contextRef="#ctx0" brushRef="#br0" timeOffset="338.69">374 42 11312 0 0,'-1'-2'157'0'0,"0"-1"1"0"0,0 0-1 0 0,0 1 1 0 0,0-1 0 0 0,1 0-1 0 0,-1 1 1 0 0,1-1-1 0 0,0 0 1 0 0,0-1-158 0 0,-3-9 3158 0 0,3 13-3075 0 0,-1 0-1 0 0,0 1 1 0 0,0-1-1 0 0,0 0 1 0 0,0 1-1 0 0,1-1 1 0 0,-1 1-1 0 0,0-1 1 0 0,0 1-1 0 0,1-1 1 0 0,-1 1-1 0 0,1-1 1 0 0,-1 1-1 0 0,0-1 1 0 0,1 1-1 0 0,-1 0 1 0 0,1-1-1 0 0,-1 1 1 0 0,1 0-1 0 0,0 0 1 0 0,-1-1-1 0 0,1 1-82 0 0,-7 10 91 0 0,1 1 0 0 0,0 0 0 0 0,1 0 0 0 0,1 0 0 0 0,0 0-1 0 0,1 1 1 0 0,1-1 0 0 0,0 3-91 0 0,-12 43 137 0 0,7-38-90 0 0,1 0 0 0 0,2 0 0 0 0,0 1-1 0 0,1 12-46 0 0,2-27 1 0 0,1-1-1 0 0,0 0 0 0 0,0 0 0 0 0,1 0 1 0 0,0 0-1 0 0,0 0 0 0 0,1 0 0 0 0,-1 0 1 0 0,1 0-1 0 0,0 0 0 0 0,1-1 0 0 0,0 1 0 0 0,0-1 1 0 0,0 1-1 0 0,0-1 0 0 0,1 0 0 0 0,0 0 1 0 0,0 0-1 0 0,0 0 0 0 0,1-1 0 0 0,1 2 0 0 0,0-2-7 0 0,-1-1-1 0 0,1 0 1 0 0,-1 0-1 0 0,1 0 0 0 0,0-1 1 0 0,0 0-1 0 0,0 0 1 0 0,0 0-1 0 0,0 0 0 0 0,0-1 1 0 0,0 0-1 0 0,0 0 1 0 0,0 0-1 0 0,0-1 0 0 0,0 1 1 0 0,4-2 7 0 0,4 0-181 0 0,0-1 0 0 0,0 0 0 0 0,0-1 0 0 0,0 0 0 0 0,0-1-1 0 0,3-2 182 0 0,40-20-2030 0 0,-30 11 245 0 0</inkml:trace>
  <inkml:trace contextRef="#ctx0" brushRef="#br0" timeOffset="698">789 123 5984 0 0,'7'-26'449'0'0,"-6"22"3089"0"0,-1 4 3936 0 0,-2 169-5912 0 0,-22 104-1562 0 0,24-263 11 0 0,12-20 78 0 0,2-9-42 0 0,-6 7 14 0 0,-1 0 1 0 0,2 0-1 0 0,0 1 1 0 0,1 0-1 0 0,7-6-61 0 0,-13 14 40 0 0,0 0 1 0 0,0 0-1 0 0,1 0 0 0 0,0 0 0 0 0,-1 1 1 0 0,1-1-1 0 0,0 1 0 0 0,1 0 1 0 0,-1 1-1 0 0,0-1 0 0 0,1 1 0 0 0,-1 0 1 0 0,1 0-1 0 0,-1 0 0 0 0,1 0 0 0 0,-1 1 1 0 0,1 0-1 0 0,1 0-40 0 0,-3 0 11 0 0,1 1-1 0 0,-1 0 1 0 0,1-1-1 0 0,-1 1 1 0 0,1 1-1 0 0,-1-1 1 0 0,0 0-1 0 0,0 1 1 0 0,0 0 0 0 0,0 0-1 0 0,0 0 1 0 0,0 0-1 0 0,0 0 1 0 0,-1 0-1 0 0,0 1 1 0 0,1 0-1 0 0,-1-1 1 0 0,0 1-1 0 0,-1 0 1 0 0,1 0 0 0 0,0 1-1 0 0,1 2-10 0 0,24 36 22 0 0,-19-26-75 0 0,2-1 0 0 0,0 0 0 0 0,1 0 1 0 0,0-1-1 0 0,2 0 0 0 0,6 4 53 0 0,-10-12-1332 0 0,-8-5-436 0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10.115"/>
    </inkml:context>
    <inkml:brush xml:id="br0">
      <inkml:brushProperty name="width" value="0.05" units="cm"/>
      <inkml:brushProperty name="height" value="0.05" units="cm"/>
      <inkml:brushProperty name="color" value="#0070C0"/>
    </inkml:brush>
  </inkml:definitions>
  <inkml:trace contextRef="#ctx0" brushRef="#br0">1 1 6448 0 0,'0'0'297'0'0,"0"0"-9"0"0,0 0-65 0 0,0 0 423 0 0,0 31 2302 0 0,1-19-2700 0 0,1 0 0 0 0,0 0-1 0 0,1 0 1 0 0,1-1-1 0 0,0 1 1 0 0,1-1 0 0 0,0 0-1 0 0,4 6-247 0 0,17 42 887 0 0,15 97 247 0 0,-18-64-442 0 0,-22-100-186 0 0,0-10-328 0 0,1 0 1 0 0,0 0-1 0 0,2 0 0 0 0,4-11-178 0 0,15-5 76 0 0,-22 34-77 0 0,-1 0 0 0 0,0-1-1 0 0,1 1 1 0 0,-1 0-1 0 0,1-1 1 0 0,-1 1 0 0 0,1 0-1 0 0,-1 0 1 0 0,1-1-1 0 0,-1 1 1 0 0,1 0 0 0 0,0 0-1 0 0,-1 0 1 0 0,1 0-1 0 0,-1 0 1 0 0,1 0 0 0 0,-1 0-1 0 0,1 0 1 0 0,0 0-1 0 0,-1 0 1 0 0,1 0 0 0 0,-1 0-1 0 0,1 0 1 0 0,-1 0-1 0 0,1 0 1 0 0,-1 0 0 0 0,1 1-1 0 0,0-1 1 0 0,-1 0-1 0 0,1 0 1 0 0,-1 1 0 0 0,1-1-1 0 0,-1 0 1 0 0,0 1-1 0 0,1-1 1 0 0,-1 0 0 0 0,1 1 1 0 0,14 14-56 0 0,-14-13 68 0 0,51 47-8 0 0,31 19-142 0 0,-62-52-4543 0 0,-10-12-448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10.459"/>
    </inkml:context>
    <inkml:brush xml:id="br0">
      <inkml:brushProperty name="width" value="0.05" units="cm"/>
      <inkml:brushProperty name="height" value="0.05" units="cm"/>
      <inkml:brushProperty name="color" value="#0070C0"/>
    </inkml:brush>
  </inkml:definitions>
  <inkml:trace contextRef="#ctx0" brushRef="#br0">1 1 11024 0 0,'0'0'505'0'0,"0"0"-9"0"0,24 19-233 0 0,-16-8 159 0 0,-1 0 1 0 0,-1 1-1 0 0,0-1 1 0 0,0 1-1 0 0,-1 0 1 0 0,-1 1-1 0 0,3 11-422 0 0,-3-8-107 0 0,1-1 1 0 0,1 1-1 0 0,1-1 0 0 0,4 7 107 0 0,-3-9-1162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12.228"/>
    </inkml:context>
    <inkml:brush xml:id="br0">
      <inkml:brushProperty name="width" value="0.05" units="cm"/>
      <inkml:brushProperty name="height" value="0.05" units="cm"/>
      <inkml:brushProperty name="color" value="#0070C0"/>
    </inkml:brush>
  </inkml:definitions>
  <inkml:trace contextRef="#ctx0" brushRef="#br0">1 22 10856 0 0,'40'-11'1052'0'0,"-36"9"-909"0"0,0 1 0 0 0,0-1 0 0 0,0 1 0 0 0,0 0 0 0 0,0 0 0 0 0,1 0 0 0 0,-1 0 0 0 0,0 1 0 0 0,1-1 0 0 0,-1 1 0 0 0,1 0 0 0 0,-1 1 0 0 0,0-1 0 0 0,1 1 0 0 0,-1-1 0 0 0,0 1 0 0 0,1 0 0 0 0,-1 1 0 0 0,0-1 0 0 0,0 1 1 0 0,4 2-144 0 0,-7-3 29 0 0,1 1 0 0 0,0-1 1 0 0,-1 1-1 0 0,1 0 1 0 0,-1 0-1 0 0,1 0 0 0 0,-1 0 1 0 0,0 0-1 0 0,0 0 1 0 0,0 0-1 0 0,0 0 0 0 0,-1 0 1 0 0,1 0-1 0 0,0 1 0 0 0,-1-1 1 0 0,0 0-1 0 0,1 1 1 0 0,-1-1-1 0 0,0 0-29 0 0,-2 44 282 0 0,-2-37-269 0 0,1 0 0 0 0,-1 0 0 0 0,0 0 0 0 0,-1-1 0 0 0,0 0 0 0 0,-1 0 0 0 0,0 1-13 0 0,-9 14 5 0 0,-15 38 353 0 0,29-60-329 0 0,1-1 0 0 0,0 1 0 0 0,0-1-1 0 0,0 0 1 0 0,-1 1 0 0 0,1-1 0 0 0,0 1-1 0 0,0-1 1 0 0,0 1 0 0 0,0-1 0 0 0,0 1 0 0 0,0-1-1 0 0,0 1 1 0 0,0-1 0 0 0,0 0 0 0 0,0 1 0 0 0,0-1-1 0 0,0 1 1 0 0,1-1 0 0 0,-1 1 0 0 0,0-1 0 0 0,0 1-1 0 0,0-1 1 0 0,1 0 0 0 0,-1 1 0 0 0,0-1 0 0 0,0 1-1 0 0,1-1 1 0 0,-1 0 0 0 0,0 1 0 0 0,1-1-1 0 0,-1 0 1 0 0,1 1 0 0 0,-1-1 0 0 0,0 0 0 0 0,1 1-29 0 0,24 2 652 0 0,37-11 129 0 0,-54 7-643 0 0,72-18 1026 0 0,-45 9-2029 0 0,1 2-3894 0 0,-1 2-1403 0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11.146"/>
    </inkml:context>
    <inkml:brush xml:id="br0">
      <inkml:brushProperty name="width" value="0.05" units="cm"/>
      <inkml:brushProperty name="height" value="0.05" units="cm"/>
      <inkml:brushProperty name="color" value="#0070C0"/>
    </inkml:brush>
  </inkml:definitions>
  <inkml:trace contextRef="#ctx0" brushRef="#br0">24 180 9760 0 0,'0'0'446'0'0,"0"0"-10"0"0,13 24-262 0 0,4 9 167 0 0,-6-12 394 0 0,0 0-1 0 0,-2 1 1 0 0,-1-1 0 0 0,5 19-735 0 0,-7-20 295 0 0,1-2 0 0 0,1 1 0 0 0,0-1 1 0 0,2 0-1 0 0,0 0 0 0 0,8 8-295 0 0,20 37-63 0 0,-36-60-2774 0 0,-5-5 2026 0 0,-6-10 159 0 0,3-7-692 0 0</inkml:trace>
  <inkml:trace contextRef="#ctx0" brushRef="#br0" timeOffset="328.05">9 132 10568 0 0,'0'0'481'0'0,"-9"-26"182"0"0,11 21-568 0 0,1 0 0 0 0,-1 0 0 0 0,1 0 0 0 0,0 0 0 0 0,0 1 0 0 0,0-1 0 0 0,0 1 0 0 0,1 0 0 0 0,0 0 0 0 0,0 0 0 0 0,0 1 0 0 0,1-1 0 0 0,-1 1 0 0 0,1 0 0 0 0,0 0 0 0 0,0 0 0 0 0,0 1 0 0 0,1-1-95 0 0,5-2 348 0 0,1 0-1 0 0,0 0 1 0 0,0 1 0 0 0,1 0-1 0 0,0 1 1 0 0,-1 1 0 0 0,8-1-348 0 0,-14 2 69 0 0,0 1 1 0 0,0 0 0 0 0,1 0-1 0 0,-1 1 1 0 0,-1 0 0 0 0,1 0 0 0 0,0 0-1 0 0,0 0 1 0 0,0 1 0 0 0,0 0 0 0 0,-1 0-1 0 0,1 1 1 0 0,-1-1 0 0 0,0 1-1 0 0,0 0 1 0 0,0 0 0 0 0,0 1 0 0 0,-1-1-1 0 0,1 1 1 0 0,-1 0 0 0 0,0 1 0 0 0,0-1-1 0 0,0 0 1 0 0,-1 1 0 0 0,0 0-1 0 0,2 3-69 0 0,-2-3-9 0 0,0 1-1 0 0,-1 0 0 0 0,1 0 0 0 0,-1 0 0 0 0,-1 0 0 0 0,1 0 0 0 0,-1 1 0 0 0,0-1 0 0 0,-1 0 0 0 0,1 1 0 0 0,-1-1 0 0 0,-1 0 0 0 0,1 1 0 0 0,-1-1 0 0 0,-1 0 0 0 0,1 0 0 0 0,-1 0 0 0 0,0 0 0 0 0,0 0 0 0 0,-1 0 0 0 0,0 0 0 0 0,0-1 0 0 0,-3 5 10 0 0,0-2-20 0 0,-1 1 0 0 0,-1-1 0 0 0,1 0 0 0 0,-1 0 0 0 0,-1-1-1 0 0,1 0 1 0 0,-5 3 20 0 0,7-7-250 0 0,1 1-1 0 0,-1-1 0 0 0,0 0 0 0 0,0-1 0 0 0,0 1 1 0 0,0-1-1 0 0,0 0 0 0 0,-1-1 0 0 0,1 1 1 0 0,-1-1-1 0 0,1 0 0 0 0,-1-1 0 0 0,0 0 251 0 0,5 0-814 0 0</inkml:trace>
  <inkml:trace contextRef="#ctx0" brushRef="#br0" timeOffset="716.52">500 312 456 0 0,'0'0'2077'0'0,"1"1"1027"0"0,10 5-1428 0 0,-9-4-1369 0 0,1 0-1 0 0,-1 1 0 0 0,0-1 1 0 0,0 0-1 0 0,0 1 1 0 0,-1 0-1 0 0,1-1 1 0 0,0 1-1 0 0,-1 0 1 0 0,0 0-1 0 0,0 0 1 0 0,1 2-307 0 0,9 43 332 0 0,-5-20 298 0 0,9 44 810 0 0,-2 0 0 0 0,-4 9-1440 0 0,0-9 631 0 0,-8-66-540 0 0,-1-2-60 0 0,1-1 0 0 0,-1 1 0 0 0,1-1 0 0 0,0 1-1 0 0,0-1 1 0 0,0 0 0 0 0,1 1 0 0 0,-1-1 0 0 0,1 0-1 0 0,0 0 1 0 0,0 0-31 0 0,-1-1 78 0 0,-1-2 31 0 0,19-22 876 0 0,37-94 399 0 0,-55 115-1385 0 0,-1 0 1 0 0,1 0-1 0 0,0 0 0 0 0,-1 0 0 0 0,1 0 1 0 0,0 0-1 0 0,0 0 0 0 0,-1 0 0 0 0,1 0 1 0 0,0 0-1 0 0,0 1 0 0 0,0-1 1 0 0,0 0-1 0 0,0 0 0 0 0,1 1 0 0 0,-1-1 1 0 0,0 1-1 0 0,0-1 0 0 0,0 1 0 0 0,0 0 1 0 0,1-1-1 0 0,-1 1 0 0 0,0 0 0 0 0,0 0 1 0 0,1 0-1 0 0,-1-1 0 0 0,0 1 0 0 0,1 1 1 0 0,-1-1-1 0 0,0 0 0 0 0,0 0 0 0 0,1 0 1 0 0,-1 1-1 0 0,0-1 0 0 0,0 0 1 0 0,0 1-1 0 0,1-1 0 0 0,-1 1 0 0 0,0-1 1 0 0,0 1-1 0 0,0 0 0 0 0,0 0 0 0 0,0-1 1 0 0,0 1-1 0 0,0 0 0 0 0,0 0 0 0 0,0 0 1 0 0,15 22 0 0 0,-15-20 0 0 0,1 1 0 0 0,0-1 0 0 0,0 0 0 0 0,1 0 0 0 0,-1 0 0 0 0,1 0 0 0 0,2 2 0 0 0,35 39-200 0 0,-23-30-1559 0 0,-9-7 15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09.303"/>
    </inkml:context>
    <inkml:brush xml:id="br0">
      <inkml:brushProperty name="width" value="0.05" units="cm"/>
      <inkml:brushProperty name="height" value="0.05" units="cm"/>
      <inkml:brushProperty name="color" value="#0070C0"/>
    </inkml:brush>
  </inkml:definitions>
  <inkml:trace contextRef="#ctx0" brushRef="#br0">0 320 456 0 0,'0'-10'279'0'0,"3"-58"-98"0"0,2 47 2988 0 0,3-2 3802 0 0,-7 22-5706 0 0,-1 1-576 0 0,0 0-118 0 0,0 0-67 0 0,17 18 291 0 0,-2 4-497 0 0,0 1 0 0 0,-2 0 0 0 0,-1 1 1 0 0,-1 1-1 0 0,-1 0-298 0 0,19 38 482 0 0,51 83-18 0 0,-54-99-344 0 0,-19-39-1951 0 0,-7-8-3807 0 0</inkml:trace>
  <inkml:trace contextRef="#ctx0" brushRef="#br0" timeOffset="359.28">50 142 9416 0 0,'-1'-2'63'0'0,"0"0"0"0"0,1 0 0 0 0,-1 0 0 0 0,1 0 0 0 0,0-1 0 0 0,0 1 0 0 0,0 0 0 0 0,0 0 0 0 0,0 0 0 0 0,0 0 0 0 0,1-1 0 0 0,-1 1 0 0 0,1 0 1 0 0,0 0-1 0 0,-1 0 0 0 0,1 0 0 0 0,0 0 0 0 0,0 0 0 0 0,1 0 0 0 0,-1 0 0 0 0,0 1 0 0 0,1-1 0 0 0,-1 0 0 0 0,1 1 0 0 0,-1-1 0 0 0,2 0-63 0 0,8-8 412 0 0,0 1-1 0 0,1 0 0 0 0,0 1 1 0 0,1 0-412 0 0,10-8 907 0 0,-19 13-796 0 0,0 0 1 0 0,0 0 0 0 0,1 1 0 0 0,-1-1 0 0 0,0 1 0 0 0,1 0 0 0 0,0 0 0 0 0,0 1 0 0 0,-1-1 0 0 0,1 1 0 0 0,0 0-1 0 0,0 0 1 0 0,0 1 0 0 0,1-1 0 0 0,-1 1 0 0 0,0 0 0 0 0,0 1 0 0 0,0-1 0 0 0,0 1 0 0 0,5 0-112 0 0,-5 1 19 0 0,0 0 0 0 0,1 0 0 0 0,-1 1 1 0 0,0-1-1 0 0,0 1 0 0 0,0 0 0 0 0,-1 0 0 0 0,1 0 1 0 0,-1 1-1 0 0,0 0 0 0 0,0 0 0 0 0,0 0 0 0 0,0 0 1 0 0,-1 0-1 0 0,0 1 0 0 0,0-1 0 0 0,0 1 1 0 0,1 1-20 0 0,-3-4 3 0 0,4 8 19 0 0,0-1 0 0 0,0 1 0 0 0,-1 1 0 0 0,0-1 0 0 0,-1 1 1 0 0,1 4-23 0 0,-4-12 6 0 0,1-1 1 0 0,-1 1 0 0 0,0 0-1 0 0,0 0 1 0 0,0 0 0 0 0,-1-1 0 0 0,1 1-1 0 0,-1 0 1 0 0,0 0 0 0 0,0-1-1 0 0,0 1 1 0 0,0 0 0 0 0,0-1 0 0 0,0 1-1 0 0,-1-1 1 0 0,1 1 0 0 0,-1-1-1 0 0,0 0 1 0 0,0 0 0 0 0,0 1 0 0 0,0-1-1 0 0,0 0 1 0 0,0-1 0 0 0,-1 1-1 0 0,1 0 1 0 0,-1-1 0 0 0,0 1-7 0 0,-23 12-47 0 0,-1-1 0 0 0,0-2 0 0 0,-4 1 47 0 0,-17 6-1212 0 0,36-13 312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3T18:05:46.784"/>
    </inkml:context>
    <inkml:brush xml:id="br0">
      <inkml:brushProperty name="width" value="0.025" units="cm"/>
      <inkml:brushProperty name="height" value="0.025" units="cm"/>
      <inkml:brushProperty name="ignorePressure" value="1"/>
    </inkml:brush>
    <inkml:context xml:id="ctx1">
      <inkml:inkSource xml:id="inkSrc1">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1" timeString="2020-06-07T00:16:17.609"/>
    </inkml:context>
    <inkml:brush xml:id="br1">
      <inkml:brushProperty name="width" value="0.05" units="cm"/>
      <inkml:brushProperty name="height" value="0.05" units="cm"/>
      <inkml:brushProperty name="color" value="#333333"/>
      <inkml:brushProperty name="fitToCurve" value="1"/>
    </inkml:brush>
    <inkml:brush xml:id="br2">
      <inkml:brushProperty name="width" value="0.05" units="cm"/>
      <inkml:brushProperty name="height" value="0.05" units="cm"/>
      <inkml:brushProperty name="color" value="#33CCFF"/>
    </inkml:brush>
    <inkml:brush xml:id="br3">
      <inkml:brushProperty name="width" value="0.05" units="cm"/>
      <inkml:brushProperty name="height" value="0.05" units="cm"/>
      <inkml:brushProperty name="color" value="#849398"/>
      <inkml:brushProperty name="fitToCurve" value="1"/>
    </inkml:brush>
    <inkml:brush xml:id="br4">
      <inkml:brushProperty name="width" value="0.05" units="cm"/>
      <inkml:brushProperty name="height" value="0.05" units="cm"/>
      <inkml:brushProperty name="color" value="#0070C0"/>
      <inkml:brushProperty name="fitToCurve" value="1"/>
    </inkml:brush>
    <inkml:brush xml:id="br5">
      <inkml:brushProperty name="width" value="0.05" units="cm"/>
      <inkml:brushProperty name="height" value="0.05" units="cm"/>
      <inkml:brushProperty name="color" value="#66CC00"/>
      <inkml:brushProperty name="fitToCurve" value="1"/>
    </inkml:brush>
  </inkml:definitions>
  <inkml:trace contextRef="#ctx0" brushRef="#br0">1 1,'31063'0,"-31063"16009,-31063-16009,31063-16009</inkml:trace>
  <inkml:trace contextRef="#ctx1" brushRef="#br1">11319 1299 10136 0 0,'0'0'448'0'0,"0"0"96"0"0,-10-2-440 0 0,10 2-104 0 0,0 0 0 0 0,-11-3 0 0 0,2 3 552 0 0,-1 0 88 0 0,4 3 24 0 0,-4 3 0 0 0,2 2-144 0 0,3 0-24 0 0,-3 5-8 0 0,6-2 0 0 0,-6 7-160 0 0,8-1-32 0 0,-2 3-9 0 0,-2 3 1 0 0,2 5 16 0 0,2-2 0 0 0,0 0 0 0 0,0 3 0 0 0,2-2-136 0 0,2 2-24 0 0,-2 0-8 0 0,6 4 0 0 0,-8-4-56 0 0,6-3-16 0 0,7 0 0 0 0,1-3 0 0 0,-2-3-64 0 0,8 1 0 0 0,-4-6 0 0 0,8-3 0 0 0,-5-3 0 0 0,1-3 0 0 0,3-4 0 0 0,1-2 0 0 0,-5-2-72 0 0,4-4 72 0 0,-3-7 0 0 0,-1 3 0 0 0,5-7-80 0 0,-5 0 80 0 0,-3-3-64 0 0,2-1 64 0 0,-6-2 0 0 0,0 0 0 0 0,2-3 72 0 0,-7-1-72 0 0,-1 1 72 0 0,-2-1-72 0 0,-1-2 0 0 0,-3-2 72 0 0,-3-1-72 0 0,-4 1 0 0 0,4-4 0 0 0,-4 6 0 0 0,1 0 0 0 0,-5 4 64 0 0,-1-2-64 0 0,3 3 64 0 0,-1 2-64 0 0,-4 5 0 0 0,1 1 0 0 0,-3 4 0 0 0,-1 1 0 0 0,0 5 0 0 0,-2 0 0 0 0,-1 4 0 0 0,-1 2 0 0 0,2 2 0 0 0,-3 4-72 0 0,-2 0 72 0 0,2 2-232 0 0,1 1 8 0 0,6 4 0 0 0,1 1 0 0 0,2-2-176 0 0,4 0-32 0 0,2 1-8 0 0,6 0-4127 0 0,4-3-825 0 0</inkml:trace>
  <inkml:trace contextRef="#ctx1" brushRef="#br1" timeOffset="-454.22">10796 1067 5984 0 0,'-3'-1'536'0'0,"-1"-3"-432"0"0,-1-1-104 0 0,0-2 0 0 0,-4 5 448 0 0,-1-4 72 0 0,7 0 16 0 0,-4 3 0 0 0,-3 1 176 0 0,0 2 40 0 0,-1 0 8 0 0,-1 0 0 0 0,2 0-152 0 0,-3 5-32 0 0,1 1-8 0 0,-2 2 0 0 0,-3 2-168 0 0,3 1-32 0 0,-4 4-8 0 0,2 2 0 0 0,-5 4-72 0 0,-3 1-8 0 0,6 7-8 0 0,-5 0-1 0 0,-1 7-23 0 0,5 0-8 0 0,-1-1 0 0 0,1 1 0 0 0,-3 4 0 0 0,7-3 0 0 0,-2 2 0 0 0,7 2 0 0 0,1-3-96 0 0,3-4-16 0 0,6 2-8 0 0,0-1 0 0 0,3-3-56 0 0,4 0 0 0 0,1 1-64 0 0,6-11 96 0 0,1 1-96 0 0,-1 2 64 0 0,6-8-64 0 0,1 0 0 0 0,-1-2 72 0 0,2-3-72 0 0,4-3 64 0 0,-2-4-64 0 0,2 3 160 0 0,1-1-16 0 0,5-7 0 0 0,-7 0 0 0 0,-1 0-256 0 0,6-3-48 0 0,3-3-16 0 0,0 0 0 0 0,-5 1-152 0 0,1-4-32 0 0,2 0-8 0 0,-5 3 0 0 0,1-2-1136 0 0,0-5-231 0 0</inkml:trace>
  <inkml:trace contextRef="#ctx1" brushRef="#br1" timeOffset="6729.05">18066 1117 10136 0 0,'0'0'896'0'0,"0"0"-712"0"0,0 0-184 0 0,0 0 0 0 0,0 0 648 0 0,0 0 96 0 0,0 0 24 0 0,2 9 0 0 0,3 6-496 0 0,-5 2-96 0 0,4 6-16 0 0,-2 0-8 0 0,-2 7 136 0 0,0 0 24 0 0,0 2 8 0 0,0-1 0 0 0,0 2 79 0 0,0 2 17 0 0,-2 3 8 0 0,2 0 0 0 0,0-3-176 0 0,2 3-40 0 0,-2-4-8 0 0,4 6 0 0 0,-4-6-96 0 0,2-2-16 0 0,0-3-8 0 0,-2-2 0 0 0,5-1-80 0 0,-5-6 64 0 0,5 1-64 0 0,0-4 64 0 0,-5 2-64 0 0,4-9 0 0 0,1 0 0 0 0,0-1-88 0 0,-2-2-176 0 0,2-7-40 0 0,-1 4-8 0 0,6-8-6991 0 0</inkml:trace>
  <inkml:trace contextRef="#ctx1" brushRef="#br1" timeOffset="7194.17">18590 1168 6968 0 0,'0'0'304'0'0,"0"0"72"0"0,0 0-304 0 0,-7 0-72 0 0,1 0 0 0 0,-5 0 0 0 0,5 2 168 0 0,-4 2 24 0 0,0-3 0 0 0,0 4 0 0 0,4-3 480 0 0,-4-2 104 0 0,-1 8 24 0 0,1-1 0 0 0,0 0-136 0 0,1 1-24 0 0,-1-1-8 0 0,0 0 0 0 0,-2 1-168 0 0,5 1-32 0 0,4 3-8 0 0,-4 0 0 0 0,0 0-208 0 0,7-1-48 0 0,-4-2-8 0 0,4 3-1 0 0,4 0-23 0 0,0-1-8 0 0,-1 2 0 0 0,4 1 0 0 0,3-2 40 0 0,0 0 8 0 0,-1-2 0 0 0,1 5 0 0 0,2-4-8 0 0,2 4 0 0 0,0-3 0 0 0,1 3 0 0 0,3 3-72 0 0,-2-2-8 0 0,-3 2-8 0 0,4 0 0 0 0,-1-3-80 0 0,-1 1 80 0 0,2 3-80 0 0,1-2 80 0 0,-5-3-80 0 0,3 4 0 0 0,-6-2 0 0 0,2-1 64 0 0,2 1-64 0 0,-5-1 0 0 0,-5-1 0 0 0,2 1 0 0 0,2-1 64 0 0,-6 1-64 0 0,-2 0 64 0 0,-2-3-64 0 0,2-2 200 0 0,-4 3 0 0 0,-3-5 0 0 0,0-3 0 0 0,-2 4 48 0 0,-1-2 8 0 0,-3-1 0 0 0,0-4 0 0 0,-1 3 8 0 0,-1-5 8 0 0,-3 0 0 0 0,1 4 0 0 0,2 1-88 0 0,-4-5-24 0 0,2-5 0 0 0,0 1 0 0 0,0 4-160 0 0,2-5 64 0 0,1 3-64 0 0,0-4 0 0 0,4 4-96 0 0,5-3-64 0 0,-2 1 0 0 0,4-1-8791 0 0</inkml:trace>
  <inkml:trace contextRef="#ctx1" brushRef="#br1" timeOffset="5297.64">16561 1279 13328 0 0,'0'0'288'0'0,"0"0"64"0"0,0 0 16 0 0,0 0 16 0 0,0 0-312 0 0,0 0-72 0 0,0 0 0 0 0,0 0 0 0 0,0 0 192 0 0,7 8 16 0 0,-7 4 8 0 0,2 0 0 0 0,-2 0 152 0 0,0 5 32 0 0,3 1 7 0 0,-3 2 1 0 0,5 0 72 0 0,-5 3 24 0 0,0 5 0 0 0,0-2 0 0 0,0 0-136 0 0,2 3-24 0 0,-2 4-8 0 0,3-4 0 0 0,1 3-160 0 0,-2-6-32 0 0,1 3-8 0 0,2-2 0 0 0,0-2-136 0 0,-1-1 0 0 0,0 0 0 0 0,-2-3 0 0 0,7-5 96 0 0,-4 3-32 0 0,-1-5 0 0 0,-1-3-64 0 0,-1 4 0 0 0,2-2 0 0 0,0-6 0 0 0,2 0 0 0 0,-6-7-160 0 0,4 6-40 0 0,1-3-8 0 0,-1 0 0 0 0,-4-3-496 0 0,0 0-104 0 0,0 0-24 0 0,6-6-6559 0 0</inkml:trace>
  <inkml:trace contextRef="#ctx1" brushRef="#br1" timeOffset="418.44">11768 1265 9872 0 0,'11'-17'440'0'0,"-11"17"88"0"0,0 0-424 0 0,0 0-104 0 0,-3-8 0 0 0,3 8 0 0 0,0 0 480 0 0,0 0 80 0 0,0 0 16 0 0,0 0 0 0 0,6 8-80 0 0,-6-1-16 0 0,0 3 0 0 0,0 7 0 0 0,4 0-128 0 0,-1 3-32 0 0,-3 4-8 0 0,-3 2 0 0 0,-1 3-65 0 0,1 0-15 0 0,3 4 0 0 0,0-1 0 0 0,-3 4-56 0 0,-1-1-16 0 0,4-3 0 0 0,0 0 0 0 0,0 0-96 0 0,0 1-64 0 0,-4-2 80 0 0,8-4-80 0 0,6-1 64 0 0,-3 0-64 0 0,-7-6 0 0 0,2-2 0 0 0,8 0 0 0 0,-6-3 0 0 0,0-4 0 0 0,0 0 0 0 0,1-2-72 0 0,2-2 72 0 0,-1-7 0 0 0,-6 0-72 0 0,0 0-664 0 0,6 0-136 0 0,9-7-23 0 0</inkml:trace>
  <inkml:trace contextRef="#ctx1" brushRef="#br1" timeOffset="693.71">11831 1289 10680 0 0,'-16'-6'472'0'0,"16"6"104"0"0,0 0-464 0 0,0 0-112 0 0,0 0 0 0 0,0 0 0 0 0,0 0 96 0 0,0 0 0 0 0,6 6 0 0 0,1 1 0 0 0,3 2 256 0 0,0-2 56 0 0,-1 3 8 0 0,2 2 0 0 0,-1-4-56 0 0,-2 8-8 0 0,6-1 0 0 0,-1 1 0 0 0,0 1-16 0 0,4 1-8 0 0,3 3 0 0 0,-3-3-1 0 0,5 5 1 0 0,-5-6 0 0 0,2 5 0 0 0,2-6 0 0 0,-2 7-328 0 0,1-4 0 0 0,-1-3 0 0 0,1 3 0 0 0,-4-2 0 0 0,3-3 0 0 0,-1 0 88 0 0,-2-1-88 0 0,-7 2 0 0 0,5-4 0 0 0,2 0 0 0 0,-6-2 0 0 0,-3 0 0 0 0,3-4 0 0 0,1 4 0 0 0,-2-3 0 0 0,-3-2-592 0 0,-6-4-112 0 0,7 2-31 0 0,-7-2-5705 0 0</inkml:trace>
  <inkml:trace contextRef="#ctx1" brushRef="#br1" timeOffset="960.99">12276 1194 13072 0 0,'0'0'576'0'0,"0"0"128"0"0,0 0-568 0 0,0 0-136 0 0,-4 0 0 0 0,4 0 0 0 0,0 0 312 0 0,0 2 32 0 0,-3 6 8 0 0,3 4 0 0 0,0 1-8 0 0,0 5-1 0 0,0 2 1 0 0,0 2 0 0 0,-4 1 40 0 0,4 5 16 0 0,4 0 0 0 0,-1 1 0 0 0,-3-2-88 0 0,0 3-24 0 0,0-1 0 0 0,0 0 0 0 0,7 0-192 0 0,-3-2-32 0 0,-4-1-64 0 0,5-2 88 0 0,5-2-88 0 0,-3 1 0 0 0,-4 1 0 0 0,1-4 0 0 0,6 1 0 0 0,-1-4-88 0 0,-1-2 24 0 0,-2 0 0 0 0,-1-4-272 0 0,3 2-48 0 0,-2-4-16 0 0,1-2-4687 0 0,-7-7-945 0 0</inkml:trace>
  <inkml:trace contextRef="#ctx1" brushRef="#br1" timeOffset="1545.03">12502 1214 12440 0 0,'0'0'1104'0'0,"0"0"-880"0"0,0 0-224 0 0,7 2 0 0 0,3 1 192 0 0,-1-3 0 0 0,-2 0 0 0 0,7 0 0 0 0,-1-3 328 0 0,3 3 64 0 0,1-2 16 0 0,2 0-1 0 0,-2-2-159 0 0,5-2-32 0 0,2 4-8 0 0,3-1 0 0 0,-1 3-152 0 0,-1 0-32 0 0,1-3-8 0 0,1-1 0 0 0,4 2-144 0 0,-5 2-64 0 0,-1 0 64 0 0,-1 2-64 0 0,2-2-64 0 0,-3 4-64 0 0,-3-4 0 0 0,-5 0-5007 0 0,7-4-1001 0 0</inkml:trace>
  <inkml:trace contextRef="#ctx1" brushRef="#br1" timeOffset="1313.95">12689 1261 11056 0 0,'0'0'984'0'0,"0"0"-792"0"0,-3-6-192 0 0,3 6 0 0 0,3-5 480 0 0,-3 5 48 0 0,0 0 16 0 0,0 0 0 0 0,0 0 40 0 0,0 0 16 0 0,0 0 0 0 0,4 11-1 0 0,2 5-119 0 0,1-3-32 0 0,-5 10 0 0 0,-2-1 0 0 0,4 4-80 0 0,-1 1-16 0 0,-3-1-8 0 0,0 3 0 0 0,0 0-208 0 0,0 0-40 0 0,0 0 0 0 0,3-2-8 0 0,4-5 8 0 0,0 5 8 0 0,0-4 0 0 0,-4 1 0 0 0,1-4-104 0 0,-4 1 0 0 0,0-7 0 0 0,5 5 0 0 0,6-9 0 0 0,0 5 0 0 0,-7-7 0 0 0,4-1 0 0 0,-8-7-96 0 0,0 0-32 0 0,0 0-16 0 0,0 0 0 0 0,0 0-528 0 0,0 0-96 0 0,0-9-32 0 0</inkml:trace>
  <inkml:trace contextRef="#ctx1" brushRef="#br1" timeOffset="2548.96">13377 1347 10136 0 0,'-17'-7'896'0'0,"13"4"-712"0"0,2-3-184 0 0,2 2 0 0 0,0 2 480 0 0,0 2 56 0 0,0 0 8 0 0,6-7 8 0 0,1 1-168 0 0,3 2-32 0 0,-1-2 0 0 0,1 2-8 0 0,7-1-40 0 0,-5 1-8 0 0,2-2 0 0 0,3 1 0 0 0,-1 0 56 0 0,1 1 15 0 0,-5 2 1 0 0,5 2 0 0 0,0-3-96 0 0,-1-1-16 0 0,2 4-8 0 0,-7 4 0 0 0,7-4-96 0 0,-4 5-24 0 0,1 2 0 0 0,-3-1 0 0 0,5 1-128 0 0,-5 2 64 0 0,0-2-64 0 0,-2 0 0 0 0,-5 3 64 0 0,6 2-64 0 0,-11-4 0 0 0,3 5 0 0 0,-6-5 0 0 0,3 4 0 0 0,-2-3 0 0 0,-7 2 0 0 0,4-2 0 0 0,-5 3 0 0 0,-4-2 0 0 0,1 3 0 0 0,-3-4-112 0 0,3 2 24 0 0,-5 1 8 0 0,0-2 0 0 0,-1 0 0 0 0,-3 2 0 0 0,3-3 0 0 0,-5-1 0 0 0,2 1 80 0 0,1 3-64 0 0,3-3 64 0 0,-3-3-64 0 0,5 2 64 0 0,0-1 0 0 0,3 1 0 0 0,3-2 0 0 0,7 1 0 0 0,-1-1 0 0 0,4-6 64 0 0,0 0-64 0 0,14 7 88 0 0,-2 0-24 0 0,5-1 0 0 0,0-1 0 0 0,2 0 152 0 0,3 3 24 0 0,2-3 8 0 0,-5-3 0 0 0,5 5-152 0 0,-1-2-24 0 0,3-2-8 0 0,-3 2 0 0 0,1 4-64 0 0,-1-2 0 0 0,-2-2 0 0 0,3 2 64 0 0,-4 1-64 0 0,-4-1 0 0 0,3 0 0 0 0,-5 2 0 0 0,5 0 0 0 0,-5-4-136 0 0,-2 4 32 0 0,2 1 8 0 0,-4-1-936 0 0,0-3-184 0 0,8 4-39 0 0,-5 3-9 0 0</inkml:trace>
  <inkml:trace contextRef="#ctx1" brushRef="#br1" timeOffset="2178.94">13364 1373 3224 0 0,'0'0'288'0'0,"0"0"-288"0"0,-7 5 0 0 0,4 2 0 0 0,1 0 1632 0 0,-3-1 280 0 0,-1 6 48 0 0,3-1 16 0 0,3 4-920 0 0,-5 4-176 0 0,0 1-40 0 0,0 0-8 0 0,3 5-200 0 0,2-1-48 0 0,-4 3-8 0 0,1 2-1 0 0,1-1-207 0 0,2 2-48 0 0,0-1 0 0 0,0 0-8 0 0,2-5-192 0 0,-2 3-40 0 0,3-8-8 0 0,3 3 0 0 0,2-6-72 0 0,-1 3 64 0 0,0-4-64 0 0,0-1 64 0 0,-2-6-64 0 0,2 1 0 0 0,-1-1 0 0 0,1-1 0 0 0,-1-7 0 0 0,4 4-136 0 0,-10-4 32 0 0,7-4 8 0 0,-1 1-432 0 0,1-3-80 0 0,0-2-24 0 0</inkml:trace>
  <inkml:trace contextRef="#ctx1" brushRef="#br1" timeOffset="3028.23">14016 1276 9216 0 0,'0'0'816'0'0,"0"0"-656"0"0,0 0-160 0 0,0 0 0 0 0,0 0 920 0 0,0 0 144 0 0,0 0 32 0 0,0 7 8 0 0,2 3-664 0 0,-2 5-136 0 0,5-1-24 0 0,-2 4-8 0 0,-1 2 32 0 0,-2 4 8 0 0,0-1-1 0 0,3 1 1 0 0,-3 0-16 0 0,0 7 0 0 0,5-2 0 0 0,-3-3 0 0 0,1 7-80 0 0,-3-4-24 0 0,8 0 0 0 0,-5-3 0 0 0,-1 3-120 0 0,3-5-72 0 0,1 0 80 0 0,0-4-80 0 0,0-4 0 0 0,1 2 0 0 0,-3-2 0 0 0,4-2-80 0 0,1-2-328 0 0,0-4-64 0 0,-3-3-8 0 0,4 4-6615 0 0</inkml:trace>
  <inkml:trace contextRef="#ctx1" brushRef="#br1" timeOffset="3731.04">14353 1356 12464 0 0,'-5'0'552'0'0,"5"0"120"0"0,0 0-544 0 0,0 5-128 0 0,0 1 0 0 0,0 3 0 0 0,0 2 192 0 0,3 0 0 0 0,-3 5 8 0 0,2-3 0 0 0,-4 6 224 0 0,2 1 48 0 0,0 4 8 0 0,0-1-1 0 0,0-1-47 0 0,-3 7-8 0 0,3-7 0 0 0,0 0 0 0 0,0 2-168 0 0,3 3-40 0 0,-3-7-8 0 0,2 4 0 0 0,1-4-88 0 0,1 2-24 0 0,2-7 0 0 0,-2 1 0 0 0,0-3-96 0 0,-1 0 88 0 0,-3 0-88 0 0,3-6 80 0 0,0 2-80 0 0,-3-9 0 0 0,0 0 72 0 0,0 0-72 0 0,0 0 0 0 0,0 0 64 0 0,0 0-64 0 0,2-9 0 0 0,3 2 0 0 0,-2-6 0 0 0,-3-2 0 0 0,0 0-96 0 0,0-2 0 0 0,-3-2 0 0 0,-2-9 0 0 0,0 2 0 0 0,2 0-40 0 0,0-3-16 0 0,-8 0 0 0 0,4-5 0 0 0,4 3 72 0 0,1-1 16 0 0,-5 3 0 0 0,4 0 0 0 0,-4 0 64 0 0,7 2-64 0 0,0 3 64 0 0,0 1-64 0 0,0 2 64 0 0,0 5 0 0 0,3 0 64 0 0,1 3-64 0 0,3-3 0 0 0,-2 6 0 0 0,2 1 0 0 0,-1-1-64 0 0,5 5 64 0 0,-5-4 0 0 0,1 3 0 0 0,2 2 0 0 0,1 0 0 0 0,0 0 64 0 0,3-2-64 0 0,-3 6 88 0 0,4 4-88 0 0,-5-2 96 0 0,5 2-96 0 0,-2 0 96 0 0,2 3-96 0 0,0-2 0 0 0,-4 2 0 0 0,-2-2 64 0 0,3 0-64 0 0,-1 5 0 0 0,7-4 0 0 0,-12 2 64 0 0,5 2-64 0 0,-2-1 0 0 0,-2-2 0 0 0,-1-1 0 0 0,3 0 0 0 0,-4 1 0 0 0,-2 3 0 0 0,-2-4 0 0 0,0-6 0 0 0,-2 9 0 0 0,-2 1 0 0 0,0-1 0 0 0,-2 0 0 0 0,-2-2 0 0 0,-1-1-72 0 0,-1 3 72 0 0,-2-2-64 0 0,-2 0 64 0 0,2 3-96 0 0,-5-1 96 0 0,-3 1-216 0 0,4 0 16 0 0,-4-1 0 0 0,1 0 0 0 0,-1-2 72 0 0,7 0 8 0 0,-1 2 8 0 0,4-3 0 0 0,2 3 112 0 0,3-4 0 0 0,5-5 0 0 0,0 0-72 0 0,3 5 72 0 0,4 2 0 0 0,0-5 0 0 0,3 3 0 0 0,2 0 0 0 0,5-2 96 0 0,-1-1-16 0 0,1 3-8 0 0,0-1 32 0 0,2-1 8 0 0,5 4 0 0 0,-5-2 0 0 0,1 4-112 0 0,-1 1 72 0 0,3 0-72 0 0,0 2 64 0 0,0 0-64 0 0,-3-2 0 0 0,2 6 0 0 0,-3-4 0 0 0,-4 0 64 0 0,3 3-64 0 0,-1-5 0 0 0,2 5 64 0 0,-4 0-64 0 0,0 3 64 0 0,1-2-64 0 0,-7-1 64 0 0,6 4-64 0 0,-9-3 0 0 0,2-1 0 0 0,-3-1 0 0 0,-4-1 0 0 0,0-5 0 0 0,-4 0 0 0 0,-3 5 0 0 0,-6-5 96 0 0,1-1 0 0 0,2-1 0 0 0,-6-5 0 0 0,-3 7-32 0 0,-3-3-64 0 0,1-3 96 0 0,-2 1-32 0 0,-8-3-64 0 0,-2 0 0 0 0,0 0 0 0 0,-3 0 64 0 0,1-3-64 0 0,-2 3-136 0 0,1-6 32 0 0,3 5 8 0 0,6-7-32 0 0,3 3-8 0 0,5-1 0 0 0,4-3-4727 0 0,5 3-953 0 0</inkml:trace>
  <inkml:trace contextRef="#ctx1" brushRef="#br1" timeOffset="4328.59">15205 1267 7832 0 0,'0'0'696'0'0,"0"0"-560"0"0,0 0-136 0 0,-5 0 0 0 0,-5 2 896 0 0,2 3 144 0 0,5 3 32 0 0,-2-1 8 0 0,0 9-576 0 0,0-3-120 0 0,1 3-16 0 0,1 8-8 0 0,-4 0-112 0 0,7 1-24 0 0,-3 1-8 0 0,3 4 0 0 0,0 1-8 0 0,0 2 0 0 0,0-1 0 0 0,3 3 0 0 0,0-1 8 0 0,4 1-1 0 0,-3-1 1 0 0,1-3 0 0 0,5-2-120 0 0,4 0-16 0 0,-2 0-8 0 0,2-5 0 0 0,-4 0-72 0 0,3-7 0 0 0,6 0 0 0 0,2 0 64 0 0,1-8-64 0 0,-2 1 0 0 0,3-4 0 0 0,-3-2 0 0 0,-1-4 0 0 0,1-4 64 0 0,1-2-64 0 0,-6-4 64 0 0,4 1 64 0 0,3-4 0 0 0,-11-1 8 0 0,7-5 0 0 0,-2 3 136 0 0,-6-5 24 0 0,0-2 8 0 0,0-5 0 0 0,-5 3 16 0 0,3-4 8 0 0,-5-6 0 0 0,-3 2 0 0 0,-3-2-128 0 0,-1 1-24 0 0,-3-5-8 0 0,2 4 0 0 0,-2-3-96 0 0,-3 7-72 0 0,3-5 96 0 0,-3 4-96 0 0,5 5 0 0 0,-7 3 0 0 0,2 5 0 0 0,5-2-72 0 0,-1 8 0 0 0,3-1 0 0 0,-2 4 0 0 0,5 3 0 0 0,0 7-336 0 0,0 0-64 0 0,0 0-8 0 0,0 0-8 0 0,10 9-864 0 0,-2-1-175 0 0,-3 8-33 0 0</inkml:trace>
  <inkml:trace contextRef="#ctx1" brushRef="#br1" timeOffset="4697.8">16027 1361 4608 0 0,'0'0'408'0'0,"0"0"-328"0"0,-7-2-80 0 0,7 2 0 0 0,-3 0 1408 0 0,3 0 272 0 0,-2 4 48 0 0,2 6 16 0 0,0-1-1352 0 0,0 1-264 0 0,0 5-64 0 0,0-1 0 0 0,0 5 256 0 0,0-3 48 0 0,0 6 16 0 0,0 4 0 0 0,2-2 152 0 0,-2 2 32 0 0,0 3 8 0 0,0-4 0 0 0,3 4-208 0 0,-3-2-41 0 0,0 1-7 0 0,5-3 0 0 0,-3-5-184 0 0,0 1-40 0 0,3-3 0 0 0,-2-1-8 0 0,1-2-88 0 0,-1-1 0 0 0,0-1 0 0 0,1-4 0 0 0,-2 0 0 0 0,-2-9 0 0 0,0 0 0 0 0,0 0 0 0 0,3 5-256 0 0,-3-5-8 0 0,0 0-8 0 0,0 0 0 0 0,0 0-1095 0 0,0-5-217 0 0</inkml:trace>
  <inkml:trace contextRef="#ctx1" brushRef="#br1" timeOffset="4981.05">15791 1287 12960 0 0,'0'0'576'0'0,"0"0"112"0"0,-4 0-552 0 0,4 0-136 0 0,0 0 0 0 0,0 0 0 0 0,0 0 0 0 0,0 0 80 0 0,0 0-80 0 0,10 2 64 0 0,-1 3 160 0 0,5-3 24 0 0,0 1 8 0 0,2-3 0 0 0,4 0 128 0 0,-1 0 24 0 0,5 0 7 0 0,-1 0 1 0 0,-1 0-144 0 0,6 0-24 0 0,-6 0-8 0 0,4 0 0 0 0,-4 0-96 0 0,6 0-16 0 0,-5 0-8 0 0,3 0 0 0 0,-3 4-56 0 0,3-2-64 0 0,1-2 88 0 0,-3 0-88 0 0,-10 3 64 0 0,3 0-64 0 0,-1-1 0 0 0,4-2 0 0 0,-3 0 0 0 0,-1 0 0 0 0,-3 0-96 0 0,1 0 24 0 0,-4 0-96 0 0,0 0-24 0 0,-10 0 0 0 0,0 0 0 0 0,9 0-1264 0 0,-9 0-255 0 0,0 0-49 0 0,0 0-16 0 0</inkml:trace>
  <inkml:trace contextRef="#ctx1" brushRef="#br1" timeOffset="5732.21">16879 1378 12840 0 0,'0'0'280'0'0,"0"0"56"0"0,0 0 16 0 0,0 0 16 0 0,0 0-296 0 0,0 7-72 0 0,-2 0 0 0 0,2 3 0 0 0,-8 2 392 0 0,6-2 64 0 0,2 8 16 0 0,-5-4 0 0 0,5 5-9 0 0,-3 1 1 0 0,3 4 0 0 0,0-1 0 0 0,0 6-88 0 0,0-2-24 0 0,0-1 0 0 0,3-2 0 0 0,4 0-120 0 0,-4 7-24 0 0,4-8-8 0 0,0 3 0 0 0,3-2-200 0 0,-1-4 0 0 0,1 4 64 0 0,0-5-64 0 0,4-5 0 0 0,-6-1-88 0 0,6 0 24 0 0,0-5 0 0 0,-2 0 0 0 0,5-6 0 0 0,-1-2 0 0 0,2-2 0 0 0,-6-4 64 0 0,5-3-96 0 0,-1-3 96 0 0,0-3-96 0 0,0-1 96 0 0,1-6-96 0 0,0-7 96 0 0,-4 3-96 0 0,0-5 96 0 0,0-4 0 0 0,0-1 0 0 0,-7 2 0 0 0,4-4 64 0 0,-6-4-64 0 0,3 4 64 0 0,-7 3-64 0 0,0 0 0 0 0,0 3 0 0 0,-4 1 0 0 0,-3 5 64 0 0,1-3 32 0 0,-8 10 0 0 0,2-4 8 0 0,-5 5 0 0 0,-2 0-104 0 0,-7 4 0 0 0,2 2-72 0 0,-3 2 72 0 0,1 3 0 0 0,0 4 0 0 0,0 3-64 0 0,3 3 64 0 0,-1 0 0 0 0,5 1 0 0 0,3 6 0 0 0,3 2 0 0 0,3 2 0 0 0,0 1 80 0 0,3 4-16 0 0,-3 1 0 0 0,5-3-408 0 0,1 4-80 0 0,4-6-24 0 0,0 7 0 0 0,4-1-1048 0 0,-2-1-207 0 0,16 18-49 0 0,1-11-8 0 0</inkml:trace>
  <inkml:trace contextRef="#ctx1" brushRef="#br1" timeOffset="6481.71">17537 1250 12696 0 0,'0'0'280'0'0,"0"0"56"0"0,0 0 16 0 0,0 0 0 0 0,0 0-280 0 0,6 0-72 0 0,3 2 0 0 0,0 1 0 0 0,-1 3 184 0 0,1 3 16 0 0,3-5 8 0 0,-4 4 0 0 0,6 4 88 0 0,-1 3 24 0 0,7-1 0 0 0,-4 3 0 0 0,1 1-33 0 0,3 6 1 0 0,3-4 0 0 0,-4 5 0 0 0,2-1-24 0 0,1 0-8 0 0,3 2 0 0 0,-1 1 0 0 0,-1 2-88 0 0,0-3-16 0 0,-2-3-8 0 0,-2 3 0 0 0,1 0-144 0 0,-1-2 0 0 0,0 0 0 0 0,-2-4 0 0 0,-3-1 0 0 0,1 0 0 0 0,-1-2 0 0 0,0-2 0 0 0,-5-1 0 0 0,1-2 0 0 0,-2-3 64 0 0,0 4-64 0 0,-1-4 104 0 0,-2-4-8 0 0,-5-5 0 0 0,0 0 0 0 0,0 0-96 0 0,0 0-80 0 0,0 0 16 0 0,0 0 0 0 0,0 0-448 0 0,0 0-96 0 0,0-9-8 0 0,0 0-6423 0 0</inkml:trace>
  <inkml:trace contextRef="#ctx1" brushRef="#br1" timeOffset="6177.52">17536 1265 5064 0 0,'0'0'448'0'0,"0"0"-352"0"0,-4-7-96 0 0,4 7 0 0 0,0 0 1760 0 0,0 0 328 0 0,0 0 72 0 0,4 9 16 0 0,-4 3-1504 0 0,0 3-304 0 0,0 2-56 0 0,-4 4-16 0 0,4-1 8 0 0,-3 6 0 0 0,3-2 0 0 0,0 5-1 0 0,-3 3-55 0 0,-1 0-16 0 0,4-2 0 0 0,0 2 0 0 0,0 1-16 0 0,0-4-8 0 0,0 0 0 0 0,0 0 0 0 0,4 2-96 0 0,-1-4-16 0 0,-3-4-8 0 0,3 0 0 0 0,1-2-88 0 0,-1-7 0 0 0,0 1 0 0 0,-3-1 64 0 0,4-5-64 0 0,0 1-96 0 0,-4-10 16 0 0,1 5 8 0 0,-1-5-272 0 0,0 0-48 0 0,10-3-16 0 0,-6 1-4311 0 0,-1-2-865 0 0</inkml:trace>
  <inkml:trace contextRef="#ctx1" brushRef="#br1">12777 3198 9216 0 0,'0'0'816'0'0,"0"4"-656"0"0,-5 2-160 0 0,0-3 0 0 0,0 8 240 0 0,0-1 16 0 0,1 2 0 0 0,-3 3 0 0 0,-1 2 200 0 0,-2 8 48 0 0,-3 4 8 0 0,1-1 0 0 0,0 3-416 0 0,0 1-96 0 0,1-1 0 0 0,-5 4 0 0 0,3-2 216 0 0,-3 3 16 0 0,0-2 8 0 0,1 1 0 0 0,0-1-80 0 0,-2 1-8 0 0,2 2-8 0 0,-2-3 0 0 0,1-2-56 0 0,4-5-16 0 0,-1-3 0 0 0,1 2 0 0 0,-3-2 112 0 0,3-1 16 0 0,0-1 8 0 0,0-1 0 0 0,2-1-296 0 0,-2 3-56 0 0,-1-3-16 0 0,4-2 0 0 0,2-3-112 0 0,2-6-24 0 0,0 0-8 0 0,1-3 0 0 0</inkml:trace>
  <inkml:trace contextRef="#ctx1" brushRef="#br1">10057 3232 9760 0 0,'0'0'432'0'0,"0"0"88"0"0,0 0-416 0 0,0 0-104 0 0,0 0 0 0 0,0 7 0 0 0,-2 1 280 0 0,-2 4 32 0 0,3-1 8 0 0,-4 4 0 0 0,0 1-168 0 0,-3 5-32 0 0,1 3-8 0 0,-6 10 0 0 0,1 1 152 0 0,-1 2 32 0 0,3 2 8 0 0,-5 0 0 0 0,2-5-32 0 0,-1 4-8 0 0,0 0 0 0 0,-4 4 0 0 0,1-3-8 0 0,-1-4 0 0 0,7 0 0 0 0,-6 2 0 0 0,2-4-104 0 0,1-2-24 0 0,2-3-8 0 0,0 3 0 0 0,-1-6-56 0 0,4-2-1 0 0,2-1-63 0 0,-2-2 96 0 0,3-3-96 0 0,0-1 88 0 0,2-2-88 0 0,2-1 80 0 0,-1-3-80 0 0,3-3 0 0 0,0-3 0 0 0,0-4 0 0 0,3 6-551 0 0,-3-6-57 0 0,4 0 0 0 0,4-4-8 0 0</inkml:trace>
  <inkml:trace contextRef="#ctx1" brushRef="#br1">10480 3401 10680 0 0,'0'0'232'0'0,"0"0"56"0"0,0 0 0 0 0,0 0 16 0 0,0 0-240 0 0,-7 4-64 0 0,-3-1 0 0 0,3 2 0 0 0,0 4 112 0 0,-1 1 16 0 0,2 1 0 0 0,-5 2 0 0 0,-2 2 96 0 0,2 1 32 0 0,-1 1 0 0 0,0 2 0 0 0,-3-2-48 0 0,2 4-8 0 0,-1-5 0 0 0,0 4 0 0 0,4-1-40 0 0,-4-2-16 0 0,5 2 0 0 0,1-2 0 0 0,0 0-144 0 0,0 0 0 0 0,1-2 64 0 0,1 3-64 0 0,2-7-104 0 0,2 2-56 0 0,-1-3 0 0 0,1 1-3704 0 0,2-5-736 0 0</inkml:trace>
  <inkml:trace contextRef="#ctx1" brushRef="#br1">10220 3426 10592 0 0,'0'0'472'0'0,"0"0"96"0"0,0 0-456 0 0,0 0-112 0 0,0 0 0 0 0,0 0 0 0 0,-2 6 312 0 0,2 5 40 0 0,-3 2 0 0 0,1 3 8 0 0,-3-1-64 0 0,2 6-8 0 0,-2 0-8 0 0,1 3 0 0 0,-2-2 32 0 0,2-1 8 0 0,1 5 0 0 0,-1 0 0 0 0,-2-2-112 0 0,2 0-16 0 0,4-4-8 0 0,-3 3 0 0 0,3-1-120 0 0,0-1-64 0 0,0-1 79 0 0,0 0-79 0 0,0-1 0 0 0,3-4 0 0 0,-3 0 0 0 0,4-4 0 0 0,-4 1-343 0 0,3-2-9 0 0,-3-3-8 0 0,4-1 0 0 0,-1-2-856 0 0,-3-4-176 0 0</inkml:trace>
  <inkml:trace contextRef="#ctx1" brushRef="#br1">1538 3435 8288 0 0,'0'0'368'0'0,"0"0"80"0"0,-3 0-360 0 0,3 0-88 0 0,0 0 0 0 0,0 0 0 0 0,0 0 256 0 0,0 0 40 0 0,7-2 8 0 0,3 2 0 0 0,1 0 48 0 0,-3-2 16 0 0,5 2 0 0 0,-3 2 0 0 0,2-2-80 0 0,0 2-24 0 0,0 0 0 0 0,1 0 0 0 0,-2 2-32 0 0,1 3-8 0 0,1-3 0 0 0,2 4 0 0 0,-5 1-104 0 0,2 1-24 0 0,1-4-8 0 0,-5 2 0 0 0,1 3-88 0 0,1 0 96 0 0,-2 0-96 0 0,-3 1 96 0 0,0-2-96 0 0,-3 2 0 0 0,1 2 0 0 0,-6 0 64 0 0,1-2-64 0 0,-3 2 0 0 0,-1 0-96 0 0,-5 0 96 0 0,1 0-96 0 0,-3 1 96 0 0,1-2-80 0 0,0 1 80 0 0,1-4-112 0 0,-4 1 24 0 0,2 0 8 0 0,0 0 0 0 0,-4-1 80 0 0,2-1 0 0 0,2-3 0 0 0,2 2 0 0 0,-2-1 128 0 0,6 1 48 0 0,-1-2 8 0 0,3 2 0 0 0,4-2 40 0 0,-3-1 0 0 0,8 2 8 0 0,0-1 0 0 0,0-4-8 0 0,6 2 0 0 0,-3 1 0 0 0,3-3 0 0 0,3 0 7 0 0,-2 0 1 0 0,3 0 0 0 0,0-2 0 0 0,1 0-104 0 0,-1 2-32 0 0,1-4 0 0 0,-1 2 0 0 0,3 0 32 0 0,0 0 8 0 0,1-2 0 0 0,1 0 0 0 0,-5 2-136 0 0,4 0 0 0 0,-4 0-88 0 0,3 0 88 0 0,1 2 0 0 0,-1 0 0 0 0,-3-2 0 0 0,-1 2 0 0 0,3-2-296 0 0,-11 1 187 0 0</inkml:trace>
  <inkml:trace contextRef="#ctx1" brushRef="#br1">7290 3432 8840 0 0,'0'0'192'0'0,"0"0"32"0"0,0 0 16 0 0,0 0 16 0 0,0 0-256 0 0,0 0 0 0 0,2 4 0 0 0,3-1 0 0 0,-5-3 464 0 0,5 1 40 0 0,3 2 8 0 0,-2 2 0 0 0,4 0-248 0 0,1 2-40 0 0,-4 2-16 0 0,3-1 0 0 0,2 2 48 0 0,2-2 16 0 0,-1 3 0 0 0,-2-1 0 0 0,-1 1-80 0 0,3 1-24 0 0,-1-2 0 0 0,-3 1 0 0 0,1 0-96 0 0,2 0-72 0 0,-2-1 96 0 0,-2 0-96 0 0,-1-1 80 0 0,1 0-80 0 0,1-2 64 0 0,-4-1-64 0 0,2 2 0 0 0,-2-1 0 0 0,-3-2 0 0 0,3 1 0 0 0,-3-1-400 0 0,-2-5-72 0 0,0 0-8 0 0</inkml:trace>
  <inkml:trace contextRef="#ctx1" brushRef="#br1">3819 3525 9872 0 0,'0'0'440'0'0,"0"0"88"0"0,2-5-424 0 0,-2 1-104 0 0,0 4 0 0 0,0 0 0 0 0,0 0 328 0 0,0 0 48 0 0,0 0 8 0 0,0 0 0 0 0,0 0-40 0 0,-2 4-8 0 0,0 5 0 0 0,0 1 0 0 0,2 0-24 0 0,0 1-8 0 0,-3 1 0 0 0,3 4 0 0 0,-3-1-144 0 0,3 0-32 0 0,0 3-8 0 0,-2-3 0 0 0,4 2-32 0 0,-2-2-8 0 0,6-3 0 0 0,-4 2 0 0 0,0 0-80 0 0,4 0 0 0 0,-5 1 0 0 0,4 0 64 0 0,0-3 0 0 0,0-1 0 0 0,1-4 0 0 0,-2 2 0 0 0,1 0-64 0 0,3-2-72 0 0,-4-3 72 0 0,2 0-104 0 0,-2 0 104 0 0,1-1 0 0 0,2-3 96 0 0,1-3-96 0 0,-1 3 0 0 0,0-4 0 0 0,0 0 0 0 0,-1-3 0 0 0,1 2 0 0 0,0-3 0 0 0,0 2 80 0 0,1-4-80 0 0,-1 2 0 0 0,-2-3 64 0 0,2 3-64 0 0,-2-3 0 0 0,0 1 64 0 0,0-1-64 0 0,0 0 0 0 0,0 0 64 0 0,-1 1-64 0 0,-1-2 0 0 0,1 6 0 0 0,1-1 63 0 0,-1 1-63 0 0,2 2 0 0 0,0-2 0 0 0,-5 5 0 0 0,-1 1 0 0 0,0 0 0 0 0,5 4 0 0 0,0 1 0 0 0,0 1 0 0 0,0 1 0 0 0,-1 1 0 0 0,1 0 0 0 0,-1 3 0 0 0,-3 0 0 0 0,4-1 0 0 0,0 0 64 0 0,1 0-64 0 0,-2 2 0 0 0,1-2 0 0 0,-1 1 64 0 0,0-1-64 0 0,2 0 0 0 0,2-2 0 0 0,-1 2 0 0 0,1-2 0 0 0,1-2 0 0 0,-2 1 0 0 0,3-3 0 0 0,0-4 0 0 0,2 0 64 0 0,-3-2-64 0 0,2 0 64 0 0,-1-3 112 0 0,-1-1 16 0 0,0 0 8 0 0,4-6 0 0 0,-6 2 72 0 0,2-4 16 0 0,0 1 0 0 0,-2 1 0 0 0,0-3 32 0 0,-2 0 16 0 0,2-3 0 0 0,-2 4 0 0 0,-3-4-208 0 0,-2 3-32 0 0,4 0-16 0 0,-4-4 0 0 0,0 0-16 0 0,0 0-64 0 0,0 0 96 0 0,-4 0-32 0 0,4 2-64 0 0,-2-2 0 0 0,-1 4 0 0 0,3 0 0 0 0,-2 1 0 0 0,2 3-88 0 0,-2 2 8 0 0,-2 0 0 0 0,4 2-456 0 0,-1 3-88 0 0,1 4-16 0 0</inkml:trace>
  <inkml:trace contextRef="#ctx1" brushRef="#br1">7687 3439 8784 0 0,'0'0'384'0'0,"0"0"88"0"0,0 0-376 0 0,0 0-96 0 0,0 0 0 0 0,0 0 0 0 0,0 0 344 0 0,0 0 48 0 0,0 9 16 0 0,-1-3 0 0 0,-4 2-64 0 0,3 1-16 0 0,-7 1 0 0 0,5 0 0 0 0,-2 1-104 0 0,-2 1-32 0 0,1 1 0 0 0,-3 0 0 0 0,0 0-88 0 0,0 1-16 0 0,0-2-8 0 0,-1 2 0 0 0,-3-1-80 0 0,6 0 64 0 0,-2-2-64 0 0,-1 0 64 0 0,-1 1-64 0 0,3-3 0 0 0,1 2 0 0 0,-1-4 0 0 0,4 1-432 0 0,-3 0-48 0 0,6-1-16 0 0,-2 0-4552 0 0</inkml:trace>
  <inkml:trace contextRef="#ctx1" brushRef="#br1">15006 3443 11976 0 0,'0'0'528'0'0,"0"0"112"0"0,0 0-512 0 0,0 0-128 0 0,0 0 0 0 0,0 0 0 0 0,0 0 440 0 0,-5 3 56 0 0,-2 1 16 0 0,2 2 0 0 0,-3-1-264 0 0,-1 3-56 0 0,-1 1 0 0 0,-2-1-8 0 0,0 0-8 0 0,0 3 0 0 0,-3 0-1 0 0,-2 3 1 0 0,3-3-48 0 0,-1 0 0 0 0,6 1-8 0 0,-4 1 0 0 0,-1-2-56 0 0,-1-1 0 0 0,5-1-64 0 0,0 1 96 0 0,0 0-176 0 0,-2-1-40 0 0,5-3-8 0 0,2-2 0 0 0,0 1-48 0 0,0-1-16 0 0,1 1 0 0 0,4-5-4223 0 0,0 0-841 0 0</inkml:trace>
  <inkml:trace contextRef="#ctx1" brushRef="#br1">7703 3454 1376 0 0,'0'0'64'0'0,"0"0"8"0"0,0 0-72 0 0,0 0 0 0 0,0-4 0 0 0,0 4 0 0 0,0 0 2032 0 0,0 0 392 0 0,0 0 72 0 0,0 0 24 0 0,0 0-1672 0 0,1 4-336 0 0,2 3-64 0 0,0-2-8 0 0,-2 5-144 0 0,-1-2-24 0 0,4 3-8 0 0,-3 3 0 0 0,3-2-40 0 0,-3-1 0 0 0,2 1-8 0 0,1 1 0 0 0,-4 1-40 0 0,0 1-8 0 0,4 3 0 0 0,-2-2 0 0 0,-2 1-104 0 0,3-2-64 0 0,-2-1 80 0 0,2 2-80 0 0,1-2 64 0 0,-4 0-64 0 0,0-3 0 0 0,4 4 0 0 0,-4-4 0 0 0,2-1 0 0 0,0 1 0 0 0,-2 1 0 0 0,4-1-128 0 0,-4-1-80 0 0,1-2-16 0 0,3-1 0 0 0,-4 0-960 0 0,0-1-192 0 0,0-6-32 0 0,0 0-16 0 0</inkml:trace>
  <inkml:trace contextRef="#ctx1" brushRef="#br1">1501 3495 3224 0 0,'3'-12'288'0'0,"-3"10"-288"0"0,-5-2 0 0 0,3 3 0 0 0,2-4 1088 0 0,0 0 160 0 0,0 1 32 0 0,0 2 0 0 0,0 2-344 0 0,0 0-72 0 0,0 0-8 0 0,0 2-8 0 0,0 5-336 0 0,0 0-64 0 0,2 0-8 0 0,0 5-8 0 0,-2 3-208 0 0,0 2-48 0 0,0 0-8 0 0,3 3 0 0 0,-3 2 0 0 0,0-1 0 0 0,0 5 0 0 0,0 3 0 0 0,1-5-8 0 0,2 1-8 0 0,-3 0 0 0 0,4 0 0 0 0,-4-1-56 0 0,2-1 0 0 0,0 0-8 0 0,0-2 0 0 0,1-2-24 0 0,-3 2-64 0 0,1-6 96 0 0,3 0-32 0 0,-4-5-64 0 0,0 3 63 0 0,0-2-63 0 0,0-2 64 0 0,0-2-64 0 0,0-7 96 0 0,0 0-96 0 0,0 0 96 0 0,0 0-96 0 0,0 0 0 0 0,0 0 0 0 0,0 0 0 0 0,0 0-256 0 0,3-7-71 0 0,-3-1-17 0 0,1-2 0 0 0,2 0-352 0 0,-1-3-72 0 0,1 0-8 0 0</inkml:trace>
  <inkml:trace contextRef="#ctx1" brushRef="#br1">5741 3602 3680 0 0,'0'0'160'0'0,"0"0"40"0"0,0 0-200 0 0,0 0 0 0 0,-4 0 0 0 0,4 0 0 0 0,0 0 1552 0 0,0 0 272 0 0,-6 2 48 0 0,4 2 16 0 0,-3-2-1224 0 0,3 4-248 0 0,0 1-40 0 0,-1 3-16 0 0,1-2-72 0 0,2 3-24 0 0,-2-1 0 0 0,2 1 0 0 0,-3 0-40 0 0,3 1 0 0 0,0 2-8 0 0,3 0 0 0 0,-1-2-88 0 0,-2 0-8 0 0,2 2-8 0 0,3-4 0 0 0,-3 1-48 0 0,3-3 0 0 0,-3 4-64 0 0,1-4 96 0 0,2 4-32 0 0,-3-6-64 0 0,4-2 88 0 0,-5 3-88 0 0,2-3 96 0 0,-3-4-32 0 0,0 0 0 0 0,0 0-64 0 0,0 0 192 0 0,6 0-8 0 0,1-4-9 0 0,-5-3 1 0 0,0 3 0 0 0,2-2 0 0 0,-3-6 0 0 0,2 2 0 0 0,0 0-40 0 0,-3-5-8 0 0,-3 1 0 0 0,3-1 0 0 0,-3 0-8 0 0,2-3-8 0 0,-3 0 0 0 0,0 2 0 0 0,-2-2-40 0 0,5-2-8 0 0,-8 1 0 0 0,5 0 0 0 0,-1 1-64 0 0,-3 3 0 0 0,4-3 0 0 0,1 5 64 0 0,1-1-64 0 0,-3 2 0 0 0,3 2 0 0 0,2 1 0 0 0,0 5 0 0 0,0-3 0 0 0,2 0 0 0 0,1 3 0 0 0,1 1 0 0 0,3 3 0 0 0,1-4-72 0 0,1 4 72 0 0,5 0 0 0 0,-3 0 0 0 0,2 4 0 0 0,1-4 0 0 0,3 1-96 0 0,2 1 32 0 0,-7 1 64 0 0,5 2-104 0 0,0-2-120 0 0,0 1-32 0 0,0-1 0 0 0,-3 1 0 0 0,-7 3-216 0 0,0-3-40 0 0,10 0-15 0 0,-7 3-3793 0 0,-6-3-752 0 0</inkml:trace>
  <inkml:trace contextRef="#ctx1" brushRef="#br1">14989 3470 10136 0 0,'0'0'896'0'0,"0"0"-712"0"0,0 0-184 0 0,0 0 0 0 0,0 0 448 0 0,0 0 48 0 0,0 0 16 0 0,0 0 0 0 0,2 7 192 0 0,-2-2 48 0 0,3 4 8 0 0,-3 0 0 0 0,0 3-305 0 0,2-2-55 0 0,-2 4-16 0 0,2-1 0 0 0,1 3-48 0 0,-3-1-16 0 0,2 2 0 0 0,3 2 0 0 0,-3 2-192 0 0,1-4-48 0 0,-1 1-8 0 0,3-1 0 0 0,-3 0 272 0 0,1 2 48 0 0,2-2 16 0 0,-1 0 0 0 0,0 3-120 0 0,0-2-32 0 0,0-3 0 0 0,2-2 0 0 0,-1 0-256 0 0,-3-1 0 0 0,2-3 0 0 0,0 1 0 0 0,2-2 0 0 0,-5-2 120 0 0,2-1-24 0 0,-3-5-8 0 0,2 2-88 0 0,-2-2 64 0 0,0 0-64 0 0,0 0 64 0 0,0 0-64 0 0,0 0-136 0 0,0 0 32 0 0,0 0-5839 0 0,0 0-1161 0 0</inkml:trace>
  <inkml:trace contextRef="#ctx1" brushRef="#br1">12920 3509 5984 0 0,'0'-4'536'0'0,"4"-1"-432"0"0,-2-1-104 0 0,-2 6 0 0 0,6-6 1056 0 0,-5 1 192 0 0,3 0 40 0 0,-4 5 8 0 0,6-1-496 0 0,2-3-104 0 0,-8 4-24 0 0,4 0 0 0 0,3 4-168 0 0,1-3-40 0 0,-3 4-8 0 0,2 0 0 0 0,-2 3-33 0 0,0-2-7 0 0,-1 5 0 0 0,-1 0 0 0 0,2 1-256 0 0,0 2-48 0 0,-1 0-16 0 0,2 5 0 0 0,-2 0 32 0 0,0 0 0 0 0,0 2 0 0 0,-1 2 0 0 0,1 0-56 0 0,1 0-8 0 0,-2-6 0 0 0,2 2 0 0 0,-3 3 0 0 0,0 0 0 0 0,4-4 0 0 0,-5 2 0 0 0,5-3-64 0 0,-4-1 0 0 0,3 1 0 0 0,-2-3 0 0 0,-1-4 0 0 0,-1-4 0 0 0</inkml:trace>
  <inkml:trace contextRef="#ctx1" brushRef="#br1">7356 3535 2304 0 0,'0'0'200'0'0,"0"-4"-200"0"0,-1 0 0 0 0,1-3 0 0 0,0 3 920 0 0,-3-3 136 0 0,0 3 32 0 0,3 0 8 0 0,3-3-256 0 0,-3 6-48 0 0,-3-5-16 0 0,3 6 0 0 0,0 0-128 0 0,0 0-24 0 0,-1-4-8 0 0,1 4 0 0 0,0 0-176 0 0,0 0-40 0 0,0 0-8 0 0,-4 10 0 0 0,-1 2-200 0 0,4 1-32 0 0,-2 2-16 0 0,3 3 0 0 0,-3-1 8 0 0,3 3 0 0 0,0-1 0 0 0,0 3 0 0 0,0 0-24 0 0,3-1-8 0 0,-6 1 0 0 0,3 0 0 0 0,6 0 0 0 0,-6 1 0 0 0,1-2 0 0 0,-1-1 0 0 0,0-3-120 0 0,3 1 0 0 0,-3-3 0 0 0,0 0-80 0 0,0-1 80 0 0,0-4 0 0 0,6-3 64 0 0,-5 3-64 0 0,-2-3 64 0 0,1-3-64 0 0,0-4 80 0 0,0 0-80 0 0,0 0 0 0 0,0 0 0 0 0,0 0 0 0 0,0 0 0 0 0,0 0-472 0 0,4 0-64 0 0,-4 0-8 0 0,3-4-5424 0 0</inkml:trace>
  <inkml:trace contextRef="#ctx1" brushRef="#br1">13791 3501 2304 0 0,'0'0'96'0'0,"0"0"32"0"0,0 0-128 0 0,0 0 0 0 0,0 0 0 0 0,0 0 0 0 0,0 0 1720 0 0,0 0 320 0 0,0 0 64 0 0,0 0 8 0 0,-1-4-1096 0 0,1 4-224 0 0,0 0-48 0 0,-3-3-8 0 0,0-1-152 0 0,3 4-32 0 0,0 0-8 0 0,0 0 0 0 0,0 0-280 0 0,-1 0-57 0 0,-6-2-15 0 0,7 2 0 0 0,0 0-128 0 0,-4 4-64 0 0,-3 1 0 0 0,-1-1 64 0 0,0 3-64 0 0,0 0 0 0 0,0 0 0 0 0,1 1 64 0 0,-3 2 32 0 0,2 1 8 0 0,2 2 0 0 0,-3-2 0 0 0,2 0 24 0 0,-1 2 8 0 0,-2 1 0 0 0,5 0 0 0 0,1 0-24 0 0,0 1-8 0 0,-1-1 0 0 0,1 1 0 0 0,4-4-40 0 0,-3 3-64 0 0,1-1 88 0 0,2 1-88 0 0,0-3 0 0 0,2 2 0 0 0,1-2 0 0 0,1-1 0 0 0,0-2 80 0 0,1 1-80 0 0,-1-1 64 0 0,1-2-64 0 0,3-1 0 0 0,0 1 0 0 0,-3-3 0 0 0,-1-2 0 0 0,5 4 0 0 0,-5-2 0 0 0,6-3 0 0 0,-2 2 0 0 0,-3-4 0 0 0,3 2 64 0 0,-4 0-64 0 0,4-3 0 0 0,-2 1 0 0 0,0-1-72 0 0,2-1 0 0 0,-1 2 0 0 0,0-2-192 0 0,-3-1-40 0 0,0 1-8 0 0,2-1 0 0 0,2 0-208 0 0,-4 1-47 0 0,1-1-9 0 0,-1-1 0 0 0,0 1-576 0 0,1 2-128 0 0,-2-5-16 0 0</inkml:trace>
  <inkml:trace contextRef="#ctx1" brushRef="#br1">13473 3510 5984 0 0,'0'-4'536'0'0,"0"0"-432"0"0,-2 0-104 0 0,-3-1 0 0 0,3 3 784 0 0,-4 2 136 0 0,0 0 24 0 0,1 2 8 0 0,-6 0-248 0 0,3 1-56 0 0,-6 1-8 0 0,3 0 0 0 0,-4 4-104 0 0,-2 1-24 0 0,0 2-8 0 0,0-1 0 0 0,-2 6-120 0 0,1-3-32 0 0,2 3 0 0 0,2-2 0 0 0,-4 3 31 0 0,3 0 1 0 0,0 2 0 0 0,1 0 0 0 0,4 0-224 0 0,2 0-48 0 0,2 0-8 0 0,2-3 0 0 0,3 1-32 0 0,2 1-8 0 0,3-3 0 0 0,1 1 0 0 0,0-3-64 0 0,4 2 64 0 0,3-5-64 0 0,0 1 64 0 0,2-3 0 0 0,1 2 0 0 0,3-4 0 0 0,1-1 0 0 0,3-3-64 0 0,0 0-88 0 0,1-2 24 0 0,1-2 0 0 0,-3-3-288 0 0,-2-2-48 0 0,4 3-16 0 0,-4-3-6679 0 0</inkml:trace>
  <inkml:trace contextRef="#ctx1" brushRef="#br1">14094 3516 11952 0 0,'0'0'256'0'0,"0"0"64"0"0,0-2 0 0 0,-2-4 24 0 0,2 6-280 0 0,0 0-64 0 0,0 0 0 0 0,0 0 0 0 0,0 0 544 0 0,0 0 96 0 0,0 0 24 0 0,0 0 0 0 0,2 6-296 0 0,-2 1-57 0 0,0 3-15 0 0,0 4 0 0 0,-2-3-56 0 0,0 4-16 0 0,2-1 0 0 0,0 5 0 0 0,0-2-96 0 0,-3 0-32 0 0,2 1 0 0 0,-3-1 0 0 0,4 1-24 0 0,0 0-8 0 0,-2-1 0 0 0,2 3 0 0 0,0-1-64 0 0,0-2 0 0 0,0 1 0 0 0,0-3 0 0 0,0-2 0 0 0,0 0 0 0 0,0 1 0 0 0,-3-7 0 0 0,0 1 0 0 0,3 0-88 0 0,0-1 24 0 0,0-1 0 0 0,0-3-288 0 0,0-3-48 0 0,0 0-16 0 0,0 0 0 0 0,3 2-895 0 0,-3-2-177 0 0,0 0-40 0 0,9-10-8 0 0</inkml:trace>
  <inkml:trace contextRef="#ctx1" brushRef="#br1">5352 3563 3224 0 0,'0'0'288'0'0,"-1"-2"-288"0"0,-8 1 0 0 0,5-3 0 0 0,-3 4 1352 0 0,-1 4 216 0 0,3-4 48 0 0,-2 3 8 0 0,-3 2-888 0 0,3-1-184 0 0,0 0-32 0 0,-1 4-8 0 0,-2 0-48 0 0,0 1-16 0 0,1 1 0 0 0,-1 1 0 0 0,0-1-128 0 0,6 1-24 0 0,-1 7-8 0 0,2-3 0 0 0,1-1-64 0 0,0-2-24 0 0,-1 3 0 0 0,6-1 0 0 0,-1-2-136 0 0,-2 1-64 0 0,0-4 0 0 0,5 5 64 0 0,2-3 0 0 0,3 1 0 0 0,4 1 0 0 0,2-2 0 0 0,-1-3-64 0 0,2-1 0 0 0,1-1 0 0 0,-1-4 0 0 0,3 1 0 0 0,-1-3 64 0 0,-1 0-64 0 0,1-5 64 0 0,-3-1 0 0 0,5-3-1 0 0,-5-1 1 0 0,2-2 0 0 0,-4-1-64 0 0,1 2 64 0 0,-5-2-64 0 0,0 1 64 0 0,-1 1 40 0 0,-4-4 8 0 0,2-3 0 0 0,-7 3 0 0 0,0 0 56 0 0,-4 0 16 0 0,-2 0 0 0 0,2 1 0 0 0,-3 0-88 0 0,-7 0-8 0 0,3 0-8 0 0,-2 2 0 0 0,2 1-80 0 0,-2 3 0 0 0,-1-2 0 0 0,-1 1 64 0 0,1 0-64 0 0,-1 2 0 0 0,1 1 0 0 0,-1-1 0 0 0,-3 3-120 0 0,5 2 16 0 0,-3-1 0 0 0,2 2 0 0 0,4 1-120 0 0,0 0-32 0 0,3 0 0 0 0,0 4 0 0 0,3 0-247 0 0,0 3-49 0 0,4-1-16 0 0,6 0 0 0 0,-4 4-816 0 0,5-3-168 0 0</inkml:trace>
  <inkml:trace contextRef="#ctx1" brushRef="#br1">3171 3544 3680 0 0,'0'0'328'0'0,"0"0"-264"0"0,0 0-64 0 0,0 0 0 0 0,0 0 1160 0 0,0 0 216 0 0,6 0 48 0 0,0 0 8 0 0,1 0-688 0 0,4-2-136 0 0,-5 2-24 0 0,5-2-8 0 0,1 2-112 0 0,-1 0-24 0 0,7 0-8 0 0,-3-4 0 0 0,-2 2-176 0 0,2 0-32 0 0,3 0 0 0 0,1-1-8 0 0,-2 3 72 0 0,0-1 24 0 0,0-2 0 0 0,0 3 0 0 0,0-2-312 0 0,-2 2 0 0 0,-1 0 0 0 0,-1 0 0 0 0,-4-3 96 0 0,1 2-24 0 0,-10 1 0 0 0,10 1 0 0 0,-10-1-480 0 0,8 0-96 0 0,-8 0-16 0 0</inkml:trace>
  <inkml:trace contextRef="#ctx1" brushRef="#br1">14597 3518 11952 0 0,'0'0'256'0'0,"0"0"64"0"0,0 0 0 0 0,0 0 24 0 0,0 0-280 0 0,0 0-64 0 0,4 3 0 0 0,2 0 0 0 0,-1-2 432 0 0,1 4 72 0 0,-1 0 8 0 0,3-2 8 0 0,-4 4-416 0 0,2-1-104 0 0,1 2 0 0 0,-3 0 0 0 0,4 1 320 0 0,0-3 32 0 0,0 2 16 0 0,1 1-1 0 0,-1 3-263 0 0,0-5-104 0 0,0 5 88 0 0,2-6-88 0 0,-1-2 152 0 0,1 3-24 0 0,-2 4 0 0 0,2-5 0 0 0,-3 0-128 0 0,1-2-88 0 0,-2 1 16 0 0,2 0 0 0 0,-4-4-400 0 0,4 2-71 0 0,-6-6-25 0 0,-2 3-5752 0 0</inkml:trace>
  <inkml:trace contextRef="#ctx1" brushRef="#br1">14421 3537 4144 0 0,'-4'-7'368'0'0,"1"3"-296"0"0,1 1-72 0 0,-1 3 0 0 0,0-3 1928 0 0,3 3 376 0 0,0 0 64 0 0,-6 0 24 0 0,2 0-1760 0 0,0 3-352 0 0,-4-1-72 0 0,4 3-16 0 0,-5 0 104 0 0,0 2 24 0 0,-2 0 0 0 0,2 2 0 0 0,-5-1-160 0 0,0 3-25 0 0,-1 1-7 0 0,-1 2 0 0 0,2 0-128 0 0,-3 1 0 0 0,-4 3 0 0 0,2-3 0 0 0,0 3 80 0 0,-4-6-16 0 0,4 2 0 0 0,0-3 0 0 0,6-1-256 0 0,2 1-64 0 0,-3-3 1 0 0,7 2-6281 0 0</inkml:trace>
  <inkml:trace contextRef="#ctx1" brushRef="#br1">2522 3527 10592 0 0,'0'0'472'0'0,"0"0"96"0"0,0 0-456 0 0,0 0-112 0 0,0 0 0 0 0,0 0 0 0 0,0 0 288 0 0,0 0 32 0 0,0 0 0 0 0,0 7 8 0 0,0 1 80 0 0,2 1 8 0 0,-2 0 8 0 0,2 2 0 0 0,0 2-88 0 0,-2 1-16 0 0,3 2-8 0 0,-3 1 0 0 0,4 0-72 0 0,0-1-16 0 0,-4-1-1 0 0,4 2 1 0 0,-2 0-64 0 0,1 1-8 0 0,-1-1-8 0 0,1 0 0 0 0,-1 3-48 0 0,3-3 0 0 0,0 0-8 0 0,-1-1 0 0 0,1-2 8 0 0,0 0 8 0 0,2-4 0 0 0,-2 1 0 0 0,-2-3-104 0 0,-1-2 0 0 0,0-2-72 0 0,7-2 72 0 0,-2 1 64 0 0,-2-3 56 0 0,-1-5 8 0 0,1-1 8 0 0,5-2 32 0 0,-3-2 8 0 0,-3-5 0 0 0,2 0 0 0 0,2-3 0 0 0,-4 4 0 0 0,1-5 0 0 0,-3 1 0 0 0,1-2-176 0 0,2-1 0 0 0,0 0 0 0 0,-5 3-96 0 0,0 1 96 0 0,2 1-104 0 0,-2 1 40 0 0,2 0 64 0 0,-2 1-272 0 0,2 2 8 0 0,-2 3 0 0 0,4 0 0 0 0,-2 3-312 0 0,0-2-56 0 0,1 5-8 0 0,-3 3-7 0 0,5-3-929 0 0,-5 3-184 0 0</inkml:trace>
  <inkml:trace contextRef="#ctx1" brushRef="#br1">2946 3571 10592 0 0,'0'0'944'0'0,"-2"-4"-752"0"0,-1-2-192 0 0,3 2 0 0 0,0 4 416 0 0,0-4 40 0 0,0-2 16 0 0,0 6 0 0 0,0 0 136 0 0,0 0 24 0 0,0 0 8 0 0,0 0 0 0 0,0 0-296 0 0,0 0-57 0 0,0 0-15 0 0,5 6 0 0 0,-3 1-80 0 0,1 4-8 0 0,3 0-8 0 0,-5 4 0 0 0,2 2-80 0 0,1 2-8 0 0,-1 1-8 0 0,0 4 0 0 0,-3-2 48 0 0,1 0 16 0 0,-1-1 0 0 0,3-2 0 0 0,0 5-144 0 0,-1-2 0 0 0,0-3 0 0 0,-2 1 0 0 0,0-3 72 0 0,0 1-72 0 0,4-3 0 0 0,-4 0 72 0 0,1-2-72 0 0,2-3 0 0 0,-3-1-96 0 0,0-1 96 0 0,6 2-472 0 0,-6-6-32 0 0,0-4-8 0 0,0 0-6511 0 0</inkml:trace>
  <inkml:trace contextRef="#ctx1" brushRef="#br1">14607 3549 11976 0 0,'-6'0'528'0'0,"5"0"112"0"0,-2 0-512 0 0,1 2-128 0 0,-1-1 0 0 0,1 5 0 0 0,-3 0 440 0 0,4 0 56 0 0,-5 1 16 0 0,0 1 0 0 0,5 6-416 0 0,-4-2-96 0 0,-2 4 0 0 0,1 1 0 0 0,-1 0 448 0 0,3 1 72 0 0,-1-2 15 0 0,0-2 1 0 0,0 5-280 0 0,2-1-48 0 0,1-3-16 0 0,2 2 0 0 0,-3-2-192 0 0,3 1 0 0 0,0-1 0 0 0,3-2 0 0 0,-3-3 0 0 0,2 1 0 0 0,1-3-112 0 0,-1-2 40 0 0,-2 0-304 0 0,0-6-56 0 0,4 3-16 0 0,-4-3-4087 0 0,5 0-817 0 0</inkml:trace>
  <inkml:trace contextRef="#ctx1" brushRef="#br1">12955 3563 12464 0 0,'3'-7'552'0'0,"0"2"120"0"0,-3 3-544 0 0,0 2-128 0 0,0 0 0 0 0,0 0 0 0 0,0 0 80 0 0,0 0-16 0 0,0 0 0 0 0,0 3 0 0 0,0 6 32 0 0,-3 0 8 0 0,-2 5 0 0 0,-3 0 0 0 0,0-1 16 0 0,0 5 0 0 0,3 0 0 0 0,-3 5 0 0 0,-1-2 128 0 0,-2 1 24 0 0,1-4 8 0 0,-1 3 0 0 0,5 2-152 0 0,-6-1-24 0 0,1-1-8 0 0,3-2-1 0 0,1-4-31 0 0,3 3 0 0 0,-4-4-64 0 0,3-3 96 0 0,0 0-32 0 0,1 0-64 0 0,-1-5 88 0 0,2 0-88 0 0,3-2 0 0 0,0-4-176 0 0,0 0 24 0 0,0 0 9 0 0,0 0-385 0 0,0 0-80 0 0,0-4-8 0 0</inkml:trace>
  <inkml:trace contextRef="#ctx1" brushRef="#br1">1930 3619 10536 0 0,'0'0'224'0'0,"0"0"56"0"0,0 0 8 0 0,0 0 16 0 0,4-5-240 0 0,6 3-64 0 0,-3 2 0 0 0,3-2 0 0 0,0-2 184 0 0,4 0 24 0 0,-1 0 8 0 0,2 0 0 0 0,-2 0 72 0 0,4 0 8 0 0,4 0 8 0 0,-5-1 0 0 0,6 1-144 0 0,-1 2-24 0 0,-2-2-8 0 0,-2-2 0 0 0,0 5-56 0 0,-2-2-8 0 0,3-1-64 0 0,-5 4 96 0 0,-1 0-96 0 0,2-2 0 0 0,-2 2 0 0 0,-1 0 0 0 0,-5 0-304 0 0,2 2-80 0 0,-3 1-24 0 0,-5-3 0 0 0,5 1-688 0 0,-5-1-144 0 0,0 0-24 0 0,0 0-8 0 0</inkml:trace>
  <inkml:trace contextRef="#ctx1" brushRef="#br1">9519 3560 11256 0 0,'0'0'496'0'0,"0"0"112"0"0,0 0-488 0 0,0 0-120 0 0,0 0 0 0 0,0 0 0 0 0,0 7 352 0 0,0-2 56 0 0,0 1 8 0 0,0 4 0 0 0,0-2-184 0 0,-3 3-32 0 0,3 2-8 0 0,0 0 0 0 0,0 5 160 0 0,0-3 32 0 0,-2 1 8 0 0,2 1 0 0 0,0 0-185 0 0,-2 0-39 0 0,2 0-8 0 0,0 1 0 0 0,0-1-56 0 0,0 0-8 0 0,0-1-8 0 0,0-2 0 0 0,0-1-88 0 0,0 0 0 0 0,2 0 72 0 0,-2 0-72 0 0,2-3 0 0 0,1-2 0 0 0,-1 1 0 0 0,1-5 0 0 0,1-2-872 0 0,-1 2-183 0 0,2-1-41 0 0</inkml:trace>
  <inkml:trace contextRef="#ctx1" brushRef="#br1">3202 3563 8984 0 0,'0'0'392'0'0,"0"0"88"0"0,0 0-384 0 0,0 0-96 0 0,0 0 0 0 0,0 0 0 0 0,2 7 288 0 0,0-2 40 0 0,1-2 8 0 0,-3 4 0 0 0,3-3 56 0 0,-1 5 16 0 0,0 0 0 0 0,1 2 0 0 0,-3 2-24 0 0,0-1-8 0 0,1 2 0 0 0,2 1 0 0 0,-3 0-56 0 0,0 0-16 0 0,0 3 0 0 0,0-3 0 0 0,0 6-88 0 0,-3-4-24 0 0,2 3 0 0 0,-4-3 0 0 0,5 1-41 0 0,-2-1-15 0 0,-1 0 0 0 0,0 2 0 0 0,1-6-16 0 0,2-1-8 0 0,0 1 0 0 0,0-3 0 0 0,0-1-48 0 0,0 0 0 0 0,2-1-64 0 0,1 1 96 0 0,-3-2-16 0 0,3-2-8 0 0,-1-4 0 0 0,3 3 0 0 0,-4 1-8 0 0,4-3-64 0 0,3-2 96 0 0,-3 0-32 0 0,5 2 0 0 0,-4-4-64 0 0,5 0 96 0 0,0-3-32 0 0,1 2-64 0 0,1 2 0 0 0,-3 0 72 0 0,2-3-72 0 0,1 3 0 0 0,-1-2 72 0 0,0-1-72 0 0,2 2 0 0 0,3 1 64 0 0,-5-3-64 0 0,4 2 0 0 0,-2-1 0 0 0,-4 3 0 0 0,4 0-128 0 0,-4-1 32 0 0,2 1 0 0 0,-3-1-112 0 0,2 1-16 0 0,-6-3-8 0 0,1 0 0 0 0,2 3-88 0 0,0 0-8 0 0,-8 0-7 0 0,4-1-1 0 0,-4 1-840 0 0,0 0-168 0 0,8-7-32 0 0,-8 7 0 0 0</inkml:trace>
  <inkml:trace contextRef="#ctx1" brushRef="#br1">11783 3602 4144 0 0,'0'0'184'0'0,"0"0"40"0"0,0-3-224 0 0,0 3 0 0 0,0 0 0 0 0,0 0 0 0 0,-2-2 1288 0 0,-3 0 216 0 0,2 0 48 0 0,-4 2 8 0 0,0 0-992 0 0,-4-3-200 0 0,2 2-40 0 0,-1 1-8 0 0,-1 0-224 0 0,1 1-96 0 0,-1-1 64 0 0,-1 3-64 0 0,3-3 0 0 0,-4 0 0 0 0,4 0 0 0 0,0 0 0 0 0,1 2 160 0 0,-1-2-16 0 0,4 0 0 0 0,-3 0 0 0 0,4 0 128 0 0,4 0 24 0 0,0 0 8 0 0,0 0 0 0 0,0 0-64 0 0,0 0-16 0 0,0 0 0 0 0,0 0 0 0 0,0 0-32 0 0,0 0 0 0 0,-3 4-8 0 0,-1 3 0 0 0,4-7-24 0 0,0 6-8 0 0,0 1 0 0 0,0 2 0 0 0,-5-4-32 0 0,5 4-9 0 0,0 1 1 0 0,0 0 0 0 0,-1 1 16 0 0,1 2 0 0 0,0 1 0 0 0,-3 0 0 0 0,2 4 48 0 0,-3-3 16 0 0,2 0 0 0 0,0-1 0 0 0,2 1-112 0 0,0-1-16 0 0,0-3-64 0 0,0 2 96 0 0,0-4-96 0 0,2 1 88 0 0,0-1-88 0 0,3 0 80 0 0,-2-1 24 0 0,4-1 8 0 0,1-3 0 0 0,2 0 0 0 0,0-1-112 0 0,-1 1 88 0 0,3-4-88 0 0,2 0 80 0 0,-2 0-80 0 0,4-1 80 0 0,-4-2-80 0 0,2-2 80 0 0,-2 3-296 0 0,0-2-56 0 0,1-3-16 0 0,-3 4 0 0 0,0-5-440 0 0,-3-1-88 0 0,3 1-15 0 0,-6 0-5537 0 0</inkml:trace>
  <inkml:trace contextRef="#ctx1" brushRef="#br1">11291 3633 11256 0 0,'0'0'248'0'0,"0"0"48"0"0,0 0 16 0 0,0 0 8 0 0,0 0-256 0 0,0 0-64 0 0,0 0 0 0 0,-3 7 0 0 0,0-3 416 0 0,2 3 64 0 0,-2-3 24 0 0,0 3 0 0 0,0 1-64 0 0,2 4-16 0 0,1-2 0 0 0,-4 0 0 0 0,2 5-184 0 0,0-4-41 0 0,2 3-7 0 0,-2-4 0 0 0,2 2 104 0 0,-3-2 24 0 0,-2 3 0 0 0,5-2 0 0 0,-2-1-232 0 0,2 0-88 0 0,-3-2 64 0 0,-2 1-64 0 0,3-3 96 0 0,2 1-32 0 0,-2-3 0 0 0,2 3 0 0 0,-2-3-64 0 0,2-4 0 0 0,-4 4 0 0 0,4-4 0 0 0,0 0 0 0 0,0 0 64 0 0,0 0-64 0 0,0 0 64 0 0,0 0 32 0 0,0 0 0 0 0,0 0 0 0 0,0-4 0 0 0,4-5-96 0 0,-4 0 0 0 0,2-1 0 0 0,0-1 0 0 0,0-2 64 0 0,2 0 0 0 0,-3-2 0 0 0,2 1 0 0 0,-1 0-64 0 0,3-3 0 0 0,-2 0 0 0 0,-1-2 0 0 0,2 5-112 0 0,0-1 16 0 0,-3-3 0 0 0,5 3 0 0 0,-3 5 96 0 0,-2-1 0 0 0,2 2 0 0 0,0 2 0 0 0,-1 1 96 0 0,0 1-16 0 0,-2 3 0 0 0,0 2 0 0 0,0 0-80 0 0,0 0 0 0 0,0 0 0 0 0,3 7 0 0 0,2 2 0 0 0,0 1 0 0 0,-3 4 0 0 0,0-4 64 0 0,-2 3-64 0 0,3 0-136 0 0,-1 3 32 0 0,1-2 8 0 0,-1 1 280 0 0,1 1 56 0 0,-1 1 16 0 0,3-1 0 0 0,-3-2-256 0 0,3 2 0 0 0,0-2 0 0 0,-3 1 0 0 0,6-2 0 0 0,-4 0 0 0 0,1-2 0 0 0,-1 0 0 0 0,4-1 0 0 0,-3-3 0 0 0,-1 1 0 0 0,4-4 0 0 0,-2 3-112 0 0,-2-3-48 0 0,-1 0 0 0 0,-3-4-8 0 0,0 0-136 0 0,0 0-24 0 0,4 1-8 0 0,-4-1 0 0 0,0 0-960 0 0,5 0-191 0 0,3-4-41 0 0,-8 4-8 0 0</inkml:trace>
  <inkml:trace contextRef="#ctx1" brushRef="#br1">11212 3781 9216 0 0,'0'0'816'0'0,"0"0"-656"0"0,0 0-160 0 0,0 0 0 0 0,0 0 488 0 0,0 0 64 0 0,2-2 16 0 0,6-1 0 0 0,-1 6-376 0 0,3-3-80 0 0,2 2-16 0 0,0 0 0 0 0,2 2-96 0 0,4-1 72 0 0,-1-3-72 0 0,5 0 64 0 0,-3 3-224 0 0,0-3-56 0 0,23 0-8 0 0,-10 0 0 0 0</inkml:trace>
  <inkml:trace contextRef="#ctx1" brushRef="#br1">8556 3592 9816 0 0,'0'0'432'0'0,"0"0"96"0"0,0 0-424 0 0,0 0-104 0 0,0 0 0 0 0,0 0 0 0 0,0 0 288 0 0,0 4 40 0 0,1 3 8 0 0,2-1 0 0 0,-6 3 40 0 0,3 2 8 0 0,0 0 0 0 0,0 0 0 0 0,0-1 0 0 0,0 5 0 0 0,0 0 0 0 0,0-2 0 0 0,3 0-160 0 0,-3 1-24 0 0,0-2-8 0 0,3 1 0 0 0,-1 0-72 0 0,1 0-24 0 0,-1-2 0 0 0,-2 2-1 0 0,4-1-95 0 0,-1-4 72 0 0,-1 3-72 0 0,1-1 64 0 0,0-1-64 0 0,-1-3 64 0 0,1 2-64 0 0,-2-5 64 0 0,-1-3-64 0 0,0 0-136 0 0,0 0 32 0 0,0 0 9 0 0,0 0-209 0 0,0 0-40 0 0,0 0-8 0 0,0 0 0 0 0,0 0-192 0 0,3-3-32 0 0,-6-5-16 0 0,3-1 0 0 0,3-1 0 0 0,-3 1 0 0 0,-3-1 0 0 0,2 1 0 0 0,1-2 192 0 0,0 3 40 0 0,-3 2 8 0 0,3-3 0 0 0,0 1 480 0 0,0 4 104 0 0,0-2 24 0 0,0 2 0 0 0,0 4-88 0 0,0-5-8 0 0,4-2-8 0 0,-1 3 0 0 0,-3 4 168 0 0,0 0 32 0 0,7 0 0 0 0,-1 0 8 0 0,-2-1-232 0 0,4 1-56 0 0,-2 0-8 0 0,2 0 0 0 0,-1 0 16 0 0,1 0 0 0 0,-1 0 0 0 0,1 0 0 0 0,-4 0 24 0 0,3 0 8 0 0,1 0 0 0 0,0 0 0 0 0,-1-4 168 0 0,1 1 32 0 0,-4 1 8 0 0,3 0 0 0 0,-2-1-128 0 0,-1-2-32 0 0,2 2 0 0 0,-2 0 0 0 0,1-1 24 0 0,-2 0 0 0 0,2-1 0 0 0,-3 0 0 0 0,0-3-16 0 0,2 4 0 0 0,-4-4 0 0 0,4 1 0 0 0,-4 3-40 0 0,2-3-16 0 0,0 1-1 0 0,2 2 1 0 0,-4-4 16 0 0,0 8 0 0 0,0 0 0 0 0,0 0 0 0 0,0 0 40 0 0,0 0 16 0 0,0-3 0 0 0,0 3 0 0 0,0 0 0 0 0,0 0 0 0 0,0 0 0 0 0,0 7 0 0 0,0 1-184 0 0,0 1 0 0 0,0 1 0 0 0,-4 3 0 0 0,4-1 0 0 0,0-2 0 0 0,0 2 0 0 0,0 2 0 0 0,4-3 0 0 0,-4 2 0 0 0,0-3 0 0 0,1 3 0 0 0,-1-2 0 0 0,4 2 0 0 0,-4-4 0 0 0,5 2 0 0 0,-4 0 0 0 0,2-3 0 0 0,0-1 0 0 0,2-1 0 0 0,-4 1-328 0 0,6-2-24 0 0,-2 1-8 0 0,3-5 0 0 0,-3 3-431 0 0,0-4-81 0 0,2 0-24 0 0,-3 0 0 0 0</inkml:trace>
  <inkml:trace contextRef="#ctx1" brushRef="#br1">7929 3665 10624 0 0,'0'0'232'0'0,"0"0"56"0"0,0 0 0 0 0,0 0 8 0 0,0 6-232 0 0,-2 0-64 0 0,-3 1 0 0 0,2 1 0 0 0,-1 1 432 0 0,1 0 80 0 0,1 2 8 0 0,0 0 8 0 0,-1-4-216 0 0,1 5-48 0 0,2-1-8 0 0,0 1 0 0 0,0 1-256 0 0,2-2 0 0 0,3 2 0 0 0,-3-1 0 0 0,5-4 256 0 0,1 3 0 0 0,-1 0 0 0 0,4-2 0 0 0,-6 0-256 0 0,5-2 0 0 0,0 0 0 0 0,-1 0 0 0 0,3-4 0 0 0,-6-1 0 0 0,6 0 72 0 0,0-2-72 0 0,1 0 128 0 0,-5-2-16 0 0,4 0-8 0 0,-1-4 0 0 0,1-1-33 0 0,-1-1-7 0 0,-2 2 0 0 0,1-3 0 0 0,0-1 8 0 0,-1-1 0 0 0,-3-2 0 0 0,-2-1 0 0 0,1 1-8 0 0,-3-2-64 0 0,4 2 96 0 0,-6-2-32 0 0,-3-1-64 0 0,0-1 80 0 0,1 2-80 0 0,-3 0 80 0 0,-3 0 48 0 0,2 3 16 0 0,-2-1 0 0 0,1 2 0 0 0,-3 0-144 0 0,1 1 0 0 0,-2 2 0 0 0,3 2 0 0 0,-5-1-96 0 0,3 3-56 0 0,0 2-8 0 0,-1 2 0 0 0,0 0 160 0 0,-2 0-64 0 0,5 4 64 0 0,-6-2 0 0 0,5 3-96 0 0,-1 1 96 0 0,0 0-96 0 0,5 3 96 0 0,-1-2-224 0 0,-2 2 16 0 0,4 2 0 0 0,2-4 1 0 0,-1 5-545 0 0,0-1-112 0 0,3-1-16 0 0,0-1-2904 0 0,3 1-584 0 0</inkml:trace>
  <inkml:trace contextRef="#ctx1" brushRef="#br1">10852 3597 11544 0 0,'0'0'256'0'0,"0"0"48"0"0,0 0 16 0 0,0 0 0 0 0,0 0-256 0 0,0 0-64 0 0,0 0 0 0 0,8 5 0 0 0,1-3 432 0 0,-1 2 72 0 0,1-4 8 0 0,4 4 8 0 0,-1-2-200 0 0,2 0-48 0 0,4 1-8 0 0,-3-2 0 0 0,-1-1-160 0 0,3 3-32 0 0,1-1-8 0 0,1-2 0 0 0,-3 0-168 0 0,2 0-40 0 0,-4 0-8 0 0,6 0 0 0 0,-6 3-432 0 0,4-3-88 0 0,-7-3-24 0 0,4 1 0 0 0</inkml:trace>
  <inkml:trace contextRef="#ctx1" brushRef="#br1">12033 3622 12464 0 0,'0'0'272'0'0,"0"0"56"0"0,0 0 16 0 0,0 0 8 0 0,0 0-280 0 0,0 0-72 0 0,0 0 0 0 0,0 0 0 0 0,0 0 440 0 0,0 7 72 0 0,0 0 8 0 0,0-2 8 0 0,0 2-240 0 0,0 3-56 0 0,0-2-9 0 0,2 5 1 0 0,-2-1 56 0 0,2 2 8 0 0,1-2 0 0 0,-3 2 0 0 0,3-1-160 0 0,-3-1-24 0 0,4 4-8 0 0,-1-1 0 0 0,-1 0 0 0 0,3 1 0 0 0,-3-4 0 0 0,3 3 0 0 0,-2-2-8 0 0,1-1-8 0 0,2-1 0 0 0,-2 0 0 0 0,1-5-16 0 0,1 0 0 0 0,-2-2 0 0 0,2 0 0 0 0,-2-1 144 0 0,1-1 24 0 0,-1-2 8 0 0,2-2 0 0 0,-1-1-112 0 0,1-1-16 0 0,2-2-8 0 0,-1 0 0 0 0,1-3 24 0 0,-3-1 0 0 0,1-2 0 0 0,5-5 0 0 0,-5 1 48 0 0,0 2 16 0 0,0-2 0 0 0,0 1 0 0 0,-1-4-192 0 0,-4 1 72 0 0,4 1-72 0 0,-2 1 0 0 0,-1 1-160 0 0,4 0-80 0 0,-4 2-16 0 0,2 3-8 0 0,-1-1 8 0 0,0 1 8 0 0,-2 7 0 0 0,5-4 0 0 0,-4 3-920 0 0,0-3-184 0 0,2 5-39 0 0,0 1-9 0 0</inkml:trace>
  <inkml:trace contextRef="#ctx1" brushRef="#br1">8360 3622 9528 0 0,'0'0'208'0'0,"0"0"48"0"0,-4-2 0 0 0,-1 1 16 0 0,-1 1-272 0 0,4 0 0 0 0,-5 0 0 0 0,2 0 0 0 0,-2 1 440 0 0,0 1 32 0 0,-3 3 8 0 0,0-1 0 0 0,1 2-32 0 0,-3 0-8 0 0,3 2 0 0 0,-3-1 0 0 0,4 5-16 0 0,-2 0 0 0 0,-1 2 0 0 0,3 0 0 0 0,-1 0-288 0 0,5-3-56 0 0,1 2-16 0 0,-3 2 0 0 0,6-2-64 0 0,0 2 0 0 0,6-2 0 0 0,0 2 0 0 0,0-4 0 0 0,5 0 64 0 0,1 0-64 0 0,4-5 64 0 0,-2 3-64 0 0,7-5 0 0 0,-4 2 0 0 0,4-6-88 0 0,-2 0-160 0 0,-2 0-32 0 0,4-4-8 0 0,1 1 0 0 0,-3-4-832 0 0,0 0-160 0 0,20-8-40 0 0,-15 4-8 0 0</inkml:trace>
  <inkml:trace contextRef="#ctx1" brushRef="#br1">10955 3620 9184 0 0,'0'0'408'0'0,"0"0"80"0"0,0 0-392 0 0,0 0-96 0 0,0 0 0 0 0,0 0 0 0 0,6 5 768 0 0,-5 0 128 0 0,3-2 24 0 0,-4 5 8 0 0,1-5-464 0 0,2 4-88 0 0,-3 0-24 0 0,2 4 0 0 0,-2 0-72 0 0,0 1-24 0 0,-2 1 0 0 0,2 0 0 0 0,0 1-97 0 0,0-4-31 0 0,0 3 0 0 0,-3 0 0 0 0,3-1-64 0 0,-1-5-64 0 0,1 4 96 0 0,0-2-96 0 0,0 0 0 0 0,0-1 0 0 0,-4-1 0 0 0,4-7 0 0 0,0 0 0 0 0,0 0-128 0 0,0 0 40 0 0,0 0 8 0 0,0 0-407 0 0,0 0-89 0 0,0 0-8 0 0,0 0-5496 0 0</inkml:trace>
  <inkml:trace contextRef="#ctx1" brushRef="#br1">8995 3686 3224 0 0,'0'-4'288'0'0,"0"4"-288"0"0,-6-5 0 0 0,6 5 0 0 0,0 0 1824 0 0,0 0 320 0 0,0 0 56 0 0,0 0 8 0 0,-6 2-1472 0 0,1 1-288 0 0,3 1-64 0 0,-2 2-16 0 0,1 1-88 0 0,-2-1-24 0 0,0 2 0 0 0,2 3 0 0 0,1 1 56 0 0,2-2 8 0 0,-2-1 0 0 0,0 4 0 0 0,4-2-128 0 0,-2 1-33 0 0,2 1 1 0 0,0-1 0 0 0,3-1-96 0 0,0-3-64 0 0,1 1 64 0 0,0-1-64 0 0,4-1 0 0 0,-3 1 0 0 0,3-1 0 0 0,-3-3 0 0 0,3-1 240 0 0,-1-3 16 0 0,1 0 0 0 0,1 0 0 0 0,-2-3-256 0 0,-1-1 0 0 0,4 0-64 0 0,-6-1 64 0 0,5-1 0 0 0,-5-3 0 0 0,0 0 64 0 0,-1-1-64 0 0,0 1 96 0 0,-1-5-32 0 0,-2-1-64 0 0,1 1 96 0 0,-3 0-32 0 0,0 1 0 0 0,0-1-64 0 0,-3 0 96 0 0,1 0-96 0 0,0 0 64 0 0,-5 0-64 0 0,2 1 0 0 0,-1 3 64 0 0,0 2-64 0 0,-5-2 0 0 0,5 5 72 0 0,-6 0-72 0 0,1 4-88 0 0,-1-4 24 0 0,2 5 0 0 0,-2-3 64 0 0,0 6-64 0 0,1 2 64 0 0,-1-2-64 0 0,6 5 0 0 0,-1-2 0 0 0,0 2 0 0 0,2 3 0 0 0,0-3-288 0 0,2 2-48 0 0,3-2-16 0 0,0 0 0 0 0,0 2-151 0 0,5-3-33 0 0,0 0-8 0 0,2 0-5320 0 0</inkml:trace>
  <inkml:trace contextRef="#ctx1" brushRef="#br1">2002 3651 6104 0 0,'0'-10'264'0'0,"0"10"64"0"0,0 0-264 0 0,0 0-64 0 0,8-1 0 0 0,-8 1 0 0 0,0 0 416 0 0,4-3 72 0 0,-4 3 16 0 0,5-1 0 0 0,-5 1 72 0 0,0 0 24 0 0,0 0 0 0 0,0 0 0 0 0,0 0-248 0 0,0 0-40 0 0,0 0-16 0 0,0 0 0 0 0,0 0-56 0 0,3 8-16 0 0,1-1 0 0 0,-4 0 0 0 0,0 1 0 0 0,0 0-8 0 0,0 1 0 0 0,-4 2 0 0 0,8 0-32 0 0,-4 1-8 0 0,0 2 0 0 0,0-3 0 0 0,0-1-56 0 0,0 3-16 0 0,0 1 0 0 0,0-3 0 0 0,0 1-40 0 0,0 2-64 0 0,0-2 88 0 0,0 0-88 0 0,0-3 112 0 0,0 1-32 0 0,0-2-8 0 0,0 2 0 0 0,0-3 40 0 0,0 1 8 0 0,-4-4 0 0 0,4 4 0 0 0,0-1-16 0 0,0-1 0 0 0,0-6-1 0 0,0 4 1 0 0,0-4-8 0 0,0 7 0 0 0,0-1 0 0 0,0-6 0 0 0,0 5-16 0 0,0-5-8 0 0,0 0 0 0 0,4 4 0 0 0,-4-4-8 0 0,6 4 0 0 0,-2-1 0 0 0,3-2 0 0 0,-1 1 0 0 0,2-2 0 0 0,-1 0 0 0 0,3 0 0 0 0,0-2-64 0 0,1 1 64 0 0,2-2-64 0 0,2 1 64 0 0,-4 0-64 0 0,4-1 0 0 0,3-1 72 0 0,-4 2-72 0 0,-2 0 0 0 0,0 0 64 0 0,1 0-64 0 0,1 2 0 0 0,1-2 0 0 0,-6 0 0 0 0,3-2-80 0 0,-3 1 80 0 0,3 1-320 0 0,-3-2-16 0 0,-5 1 0 0 0,4 1 0 0 0,-6 0-951 0 0,-2 2-193 0 0,0 0-40 0 0,0 0-8 0 0</inkml:trace>
  <inkml:trace contextRef="#ctx1" brushRef="#br1">9256 3648 11088 0 0,'0'0'240'0'0,"0"0"48"0"0,0-4 16 0 0,0 4 16 0 0,0 0-256 0 0,0 0-64 0 0,5-3 0 0 0,-1 3 0 0 0,4 0 400 0 0,-4 0 72 0 0,5 3 8 0 0,-5 1 8 0 0,-4-4-56 0 0,4 7-16 0 0,5 0 0 0 0,-1 0 0 0 0,-8-7-248 0 0,13 10-48 0 0,-5-1-16 0 0,1 2 0 0 0,3 0-8 0 0,-2 0-1 0 0,-1 0 1 0 0,4-1 0 0 0,-4 3-24 0 0,1 0-8 0 0,4-2 0 0 0,-3 1 0 0 0,-2 1 32 0 0,1-1 0 0 0,-1-1 0 0 0,2-1 0 0 0,-5 3-96 0 0,2-2 64 0 0,0-2-64 0 0,-1 2 64 0 0,-2-5-64 0 0,2 1 0 0 0,0-2 0 0 0,-2-1 0 0 0,0-3-304 0 0,0 2-24 0 0,-1 1-8 0 0,-2-4 1 0 0,4 2-409 0 0,-6-2-88 0 0</inkml:trace>
  <inkml:trace contextRef="#ctx1" brushRef="#br1">9252 3659 10880 0 0,'0'0'240'0'0,"0"0"48"0"0,0 0 16 0 0,0 0 0 0 0,0 0-240 0 0,0 0-64 0 0,1 7 0 0 0,-1 0 0 0 0,0 0 360 0 0,0 1 64 0 0,-1 4 16 0 0,1-2 0 0 0,0 2-208 0 0,-3-1-40 0 0,3 0 0 0 0,-3 0-8 0 0,3 0-88 0 0,3-1-24 0 0,-3 1 0 0 0,0 0 0 0 0,-3-2-72 0 0,3 3 0 0 0,3-4 0 0 0,0 3 64 0 0,-2-1 32 0 0,-1-1 0 0 0,3-3 0 0 0,-3 2 0 0 0,0-2-312 0 0,2-2-56 0 0,-2-4-16 0 0,0 0-3624 0 0,6 4-728 0 0</inkml:trace>
  <inkml:trace contextRef="#ctx1" brushRef="#br1">10683 3659 11024 0 0,'0'0'488'0'0,"0"0"104"0"0,0 0-472 0 0,0 0-120 0 0,0 0 0 0 0,0 0 0 0 0,0 0 344 0 0,0 0 40 0 0,0 0 16 0 0,0 0 0 0 0,0 0 16 0 0,-2 7 8 0 0,-2 2 0 0 0,4 0 0 0 0,0-1-88 0 0,-1 3-16 0 0,1 0-8 0 0,0 3-1 0 0,0-6-111 0 0,0 3-16 0 0,1-1-8 0 0,-1 1 0 0 0,0 1-96 0 0,4-2-16 0 0,-2 1-64 0 0,2-3 96 0 0,-4 2-96 0 0,3-2 0 0 0,2-2 64 0 0,-2 1-64 0 0,2-1 0 0 0,-1 0-144 0 0,1-1 32 0 0,0-3 8 0 0,2 2-312 0 0,1-1-64 0 0,-4-3-15 0 0,3 0-3841 0 0,2 0-768 0 0</inkml:trace>
  <inkml:trace contextRef="#ctx1" brushRef="#br1">13774 3683 4144 0 0,'2'0'368'0'0,"-2"0"-296"0"0,0 0-72 0 0,0 0 0 0 0,2-2 1288 0 0,-2 2 248 0 0,0 0 40 0 0,0 0 16 0 0,4-1-992 0 0,0-3-200 0 0,1 3-40 0 0,4-2-8 0 0,-7 3-112 0 0,5-2-24 0 0,2 2-8 0 0,-2-2 0 0 0,0 0-40 0 0,0 2-8 0 0,2-3 0 0 0,-2 3 0 0 0,3 0 0 0 0,-3 3-8 0 0,-2-1 0 0 0,3-2 0 0 0,-2 0-16 0 0,-2 0 0 0 0,-4 0 0 0 0,0 0 0 0 0,0 0 72 0 0,0 0 16 0 0,0 0 0 0 0,0 0 0 0 0,0 0-120 0 0,0 0-16 0 0,0 0-8 0 0,0 0 0 0 0,0 0 96 0 0,2 7 15 0 0,-4 1 9 0 0,2-1 0 0 0,0-7 32 0 0,2 5 8 0 0,-2 4 0 0 0,0 0 0 0 0,0 0-136 0 0,0 0-24 0 0,0 0-8 0 0,0 2 0 0 0,0-2 32 0 0,4 2 8 0 0,-8-1 0 0 0,8-2 0 0 0,-4 1-24 0 0,0 0-8 0 0,2 0 0 0 0,-2-2 0 0 0,-6 2-80 0 0,6-3 0 0 0,-2 2 0 0 0,2-5 0 0 0,0 2 0 0 0,0-2 120 0 0,0-3-24 0 0,0 0 0 0 0,0 0-96 0 0,0 6-128 0 0,0-6 24 0 0,0 0 8 0 0,0 0-40 0 0,0 0-8 0 0,0 0 0 0 0,0 0 0 0 0,0 0-1144 0 0,0 0-231 0 0,0 0-49 0 0,0 0 0 0 0</inkml:trace>
  <inkml:trace contextRef="#ctx1" brushRef="#br1">5776 3673 10136 0 0,'0'0'896'0'0,"0"0"-712"0"0,0 0-184 0 0,0 0 0 0 0,0 0 232 0 0,0 0 16 0 0,7 2 0 0 0,3-2 0 0 0,3 2 32 0 0,-4-2 8 0 0,3 3 0 0 0,0-3 0 0 0,1-3-144 0 0,0 3-24 0 0,5 0-8 0 0,-3 0 0 0 0,-8-2-40 0 0,8 2-8 0 0,5 2 0 0 0,-6-2 0 0 0,-3-2-216 0 0,3 0-40 0 0,3 2-16 0 0,-3 0-5232 0 0</inkml:trace>
  <inkml:trace contextRef="#ctx1" brushRef="#br1">14092 3712 1376 0 0,'0'0'128'0'0,"0"0"-128"0"0,0 0 0 0 0,0 0 0 0 0,0 0 1888 0 0,0 0 352 0 0,0 0 64 0 0,0 0 24 0 0,6-3-1456 0 0,0-1-288 0 0,-1 0-56 0 0,3 3-16 0 0,-1 1-64 0 0,1 5-24 0 0,1-4 0 0 0,3 4 0 0 0,-3-1-64 0 0,1 0-8 0 0,3 2-8 0 0,1 3 0 0 0,1 2-224 0 0,-1 0-48 0 0,-1 0-8 0 0,2-1 0 0 0,-1 2 56 0 0,-1-1 7 0 0,-4-1 1 0 0,3 1 0 0 0,-5-5-128 0 0,3 3 0 0 0,-3-1 0 0 0,1-1 0 0 0,-2 0-80 0 0,-2-5-40 0 0,1 3-7 0 0,-1-5-1 0 0,-1 4-968 0 0,1-4-200 0 0,9 0-40 0 0,-13 0-8 0 0</inkml:trace>
  <inkml:trace contextRef="#ctx1" brushRef="#br1">10206 3710 9216 0 0,'0'0'816'0'0,"0"0"-656"0"0,0 0-160 0 0,0 0 0 0 0,6 0 440 0 0,-2 0 48 0 0,3 1 16 0 0,1 1 0 0 0,-4 2-392 0 0,3 1-112 0 0,2 1 0 0 0,0 2 64 0 0,0-5 48 0 0,-2 2 16 0 0,2 2 0 0 0,3-2 0 0 0,-3 0 112 0 0,3 4 24 0 0,-2 0 8 0 0,1-3 0 0 0,-1 0-272 0 0,2 1 0 0 0,-1-1 0 0 0,-2-2 0 0 0,1-1 0 0 0,0 2 0 0 0,-3-3 0 0 0,0 2 0 0 0,1-4-320 0 0,-2 2-64 0 0,5-4-8 0 0,-4 2-4752 0 0</inkml:trace>
  <inkml:trace contextRef="#ctx1" brushRef="#br1">11616 3746 1376 0 0,'0'0'128'0'0,"-10"0"-128"0"0,3 0 0 0 0,-1 0 0 0 0,1 0 2152 0 0,7 0 408 0 0,0 0 88 0 0,0 0 8 0 0,0 0-1720 0 0,0 0-344 0 0,0 0-72 0 0,0 0-8 0 0,0 0-264 0 0,7 0-56 0 0,2 4 0 0 0,3-2-8 0 0,1 0 56 0 0,3-2 16 0 0,-2 0 0 0 0,3 0 0 0 0,3 0-464 0 0,-3-2-88 0 0,2 0-24 0 0,-2 0 0 0 0,4 0-1024 0 0,-3 2-200 0 0</inkml:trace>
  <inkml:trace contextRef="#ctx1" brushRef="#br1">2015 3769 9216 0 0,'-6'-4'408'0'0,"3"2"80"0"0,0 4-392 0 0,1 0-96 0 0,-1 0 0 0 0,3-2 0 0 0,0 0 384 0 0,5 4 64 0 0,-2 2 0 0 0,-3-6 8 0 0,7 3-32 0 0,2 0-8 0 0,1 2 0 0 0,1-5 0 0 0,-1 0 120 0 0,4 0 16 0 0,0 0 8 0 0,4-4 0 0 0,-4 0-400 0 0,6 4-72 0 0,-2-1-24 0 0,0-1 0 0 0,-6-1-64 0 0,1 0 64 0 0,2 1-64 0 0,-1 2 64 0 0,0-2-376 0 0,1 2-72 0 0,-2 0-24 0 0</inkml:trace>
  <inkml:trace contextRef="#ctx1" brushRef="#br1">3243 3769 11976 0 0,'0'0'1064'0'0,"0"0"-848"0"0,0 0-216 0 0,7 2 0 0 0,3 0 152 0 0,1 4-16 0 0,-2-4 0 0 0,4-1 0 0 0,-2-2 120 0 0,2 1 32 0 0,-1 0 0 0 0,2 0 0 0 0,-2 0-64 0 0,3-2 0 0 0,1 2-8 0 0,1 0 0 0 0,-1 0-216 0 0,-2-3 64 0 0,1 0-64 0 0,-1 1 0 0 0,-1 2-776 0 0,-4-2-200 0 0</inkml:trace>
  <inkml:trace contextRef="#ctx1" brushRef="#br1">12876 3793 11056 0 0,'0'0'984'0'0,"0"0"-792"0"0,0 0-192 0 0,0 0 0 0 0,0 0 368 0 0,7 0 32 0 0,3-2 8 0 0,-2 2 0 0 0,-1-1-120 0 0,1 1-32 0 0,-3 0 0 0 0,9 1 0 0 0,-3-1-256 0 0,3 2 0 0 0,0-2 0 0 0,0 0 0 0 0,1 3 0 0 0,0-2 0 0 0,-1 2 0 0 0,-1-3-3936 0 0,-2 0-832 0 0</inkml:trace>
  <inkml:trace contextRef="#ctx0" brushRef="#br2" timeOffset="1.99">5116 4673,'16911'0,"-16911"2120,-16911-2120,16911-2120</inkml:trace>
  <inkml:trace contextRef="#ctx1" brushRef="#br3">22131 5078 2304 0 0,'0'0'200'0'0,"0"0"-200"0"0,0 0 0 0 0,-2-6 0 0 0,2 5 1088 0 0,-2-7 168 0 0,2 6 40 0 0,0-7 8 0 0,2 5-632 0 0,0-1-128 0 0,2-1-32 0 0,-2 0 0 0 0,4-6-128 0 0,0 6-32 0 0,2-3-8 0 0,0 0 0 0 0,-1 3 88 0 0,0-4 16 0 0,4 3 8 0 0,-1 2 0 0 0,3-3-88 0 0,1 1-16 0 0,2 3-8 0 0,1 2 0 0 0,-3 2-104 0 0,3 0-16 0 0,-1 2-8 0 0,2 5 0 0 0,0-1-88 0 0,-3 3-24 0 0,-1 0 0 0 0,4 2 0 0 0,-3 3-104 0 0,3-3 72 0 0,-4 2-72 0 0,3 1 64 0 0,1 1 16 0 0,-3-1 0 0 0,0 0 0 0 0,3 0 0 0 0,2 2-80 0 0,-6-1 0 0 0,0 3 0 0 0,0 3 64 0 0,4-4-64 0 0,-3 3-88 0 0,0-1 24 0 0,0-1 0 0 0,3 4 64 0 0,-3-2 0 0 0,2-1 0 0 0,0 2 0 0 0,-1-1 64 0 0,-2 0 0 0 0,4-3 0 0 0,2-2 0 0 0,-2 4-64 0 0,2-5 96 0 0,0 3-32 0 0,5-4-1 0 0,2-2 33 0 0,1-2 0 0 0,1-1 8 0 0,2-1 0 0 0,7-1-104 0 0,-7 0 88 0 0,5-1-88 0 0,-2-4 80 0 0,-2-1-240 0 0,0-1-40 0 0,-1-1-16 0 0</inkml:trace>
  <inkml:trace contextRef="#ctx1" brushRef="#br4">23568 5427 2760 0 0,'0'0'248'0'0,"0"0"-248"0"0,0 0 0 0 0,0 0 0 0 0,0 0 1432 0 0,0 0 232 0 0,0 0 56 0 0,0 0 8 0 0,0 0-856 0 0,0 0-168 0 0,0 3-32 0 0,0 6 0 0 0,-2-5-200 0 0,-1 2-40 0 0,3 3-8 0 0,-3 0 0 0 0,3 0-96 0 0,-3-1-16 0 0,2 3-8 0 0,-2-5 0 0 0,0 6-120 0 0,1 0-24 0 0,0-1-8 0 0,2 0 0 0 0,-4 0-152 0 0,4 0 80 0 0,0 1-80 0 0,0-5 64 0 0,0 6-64 0 0,0-4 0 0 0,0-3 0 0 0,0 1 0 0 0,0 0 0 0 0,0-3 0 0 0,0-4 0 0 0,0 0 64 0 0,0 0 8 0 0,0 0-1 0 0,0 0 1 0 0,0 0 0 0 0,4-4 72 0 0,0-3 16 0 0,-1 0 0 0 0,0-3 0 0 0,1 3 0 0 0,-1-5 8 0 0,2 2 0 0 0,-3-4 0 0 0,1 0 0 0 0,-1 1 0 0 0,0-3 0 0 0,1 2 0 0 0,0-2 8 0 0,-1-1 0 0 0,1 2 0 0 0,-1 0 0 0 0,1-3 8 0 0,-2 1 0 0 0,4 0 0 0 0,-4 3 0 0 0,2 2-184 0 0,-1-1 0 0 0,3 4 0 0 0,-3 0 0 0 0,2 4 0 0 0,-2 2 0 0 0,0 0 0 0 0,-2 3 0 0 0,0 0 0 0 0,0 0 88 0 0,0 0-88 0 0,0 0 96 0 0,3 6-96 0 0,2 2-72 0 0,-3 0 72 0 0,1 0-104 0 0,0 2 104 0 0,-2-2 80 0 0,4 1-16 0 0,-1 1 0 0 0,1-4-64 0 0,-3 4-88 0 0,0-4 24 0 0,3 1 0 0 0,1-1 64 0 0,-1-2 0 0 0,0-3 0 0 0,-1 3 0 0 0,1-2 0 0 0,0-2 0 0 0,3-2 0 0 0,-3-2 0 0 0,-5 1 0 0 0,5-4 112 0 0,3 3-24 0 0,-4-4-8 0 0,1-3-80 0 0,0 4 0 0 0,0-6 0 0 0,1 5 0 0 0,0-3 0 0 0,-2 1 104 0 0,0-1-24 0 0,4 0-8 0 0,-5-2 64 0 0,2 2 16 0 0,-4 2 0 0 0,5 1 0 0 0,-1-5-40 0 0,0 3-8 0 0,1 2 0 0 0,-2 2 0 0 0,1-1-40 0 0,0-4-64 0 0,-2 7 88 0 0,-3 4-88 0 0,0 0 0 0 0,0 0 0 0 0,0 0 0 0 0,4 3 0 0 0,4 4 96 0 0,-5 0-96 0 0,1 3 96 0 0,-4-1-96 0 0,3 2 64 0 0,-3 2-64 0 0,0 3 0 0 0,0 1 0 0 0,-3 1 64 0 0,3 1-64 0 0,-2-2 0 0 0,0 0 0 0 0,2 1 0 0 0,0-3 0 0 0,-3 1 64 0 0,3-2-64 0 0,0 0 0 0 0,0-1 0 0 0,3-2-64 0 0,-3 4 64 0 0,0-5-312 0 0,2 1-8 0 0,0 0-8 0 0,-2 0 0 0 0,3-2-360 0 0,-1 0-72 0 0,2 1-8 0 0,-2-4-4279 0 0,0-1-849 0 0</inkml:trace>
  <inkml:trace contextRef="#ctx1" brushRef="#br4">25293 5265 10680 0 0,'0'0'232'0'0,"0"0"56"0"0,0 0 0 0 0,0 0 16 0 0,0 7-240 0 0,0-7-64 0 0,0 0 0 0 0,2 6 0 0 0,-2 2 416 0 0,0 2 80 0 0,0-4 16 0 0,3 2 0 0 0,0 2-264 0 0,-3-1-56 0 0,0-1 0 0 0,4 2-8 0 0,0-1-184 0 0,0 2 0 0 0,-2-5 0 0 0,4 3-3872 0 0,0 2-816 0 0</inkml:trace>
  <inkml:trace contextRef="#ctx1" brushRef="#br4">24558 5280 3680 0 0,'-6'-2'160'0'0,"6"2"40"0"0,-1-2-200 0 0,-4-1 0 0 0,5 3 0 0 0,0 0 0 0 0,-4 3 1648 0 0,-1-1 288 0 0,5-2 56 0 0,0 0 16 0 0,-2 4-1136 0 0,0 3-224 0 0,2 0-40 0 0,-4 1-16 0 0,4 1-128 0 0,-1 3-24 0 0,1 0-8 0 0,-3 3 0 0 0,3-2-144 0 0,-3 0-33 0 0,2 2-7 0 0,-3 0 0 0 0,4 3-40 0 0,-2-4-8 0 0,-1 2 0 0 0,2-1 0 0 0,-5 2-80 0 0,4-3-24 0 0,-1-3 0 0 0,1 3 0 0 0,-2-1-96 0 0,0 1 0 0 0,4-5 0 0 0,0 2 0 0 0,-5-2 0 0 0,3 1 64 0 0,-1-2-64 0 0,3-3 0 0 0,0-5 80 0 0,0 0-80 0 0,0 0 80 0 0,0 0-80 0 0,0 0 72 0 0,0 0-72 0 0,0 0 64 0 0,0 0-64 0 0,0 0 120 0 0,0-5-24 0 0,0-2 0 0 0,3 1 0 0 0,-1-1 96 0 0,1-5 8 0 0,-1 3 8 0 0,2 3 0 0 0,-4-3-208 0 0,6 2 64 0 0,2 1-64 0 0,-1 1 0 0 0,-1-1 0 0 0,-2 1 0 0 0,4 1 0 0 0,-1-1 0 0 0,-1 5 0 0 0,0-1 0 0 0,2 1 0 0 0,-4 1 0 0 0,4 2 0 0 0,-2 0 0 0 0,1 3 64 0 0,-3 1-64 0 0,2-1 0 0 0,-1-2 0 0 0,-2 3 64 0 0,-1-3-64 0 0,1 5 0 0 0,2-2 0 0 0,-3 1 0 0 0,3-1 64 0 0,-5-1-64 0 0,5 3-112 0 0,-5-7 24 0 0,3 6 8 0 0,0-1-280 0 0,-2 0-56 0 0,5-3-16 0 0,-6-4 0 0 0,4 6-320 0 0,2-2-64 0 0,-2 1-15 0 0,1-1-5601 0 0</inkml:trace>
  <inkml:trace contextRef="#ctx1" brushRef="#br4">25574 5365 5984 0 0,'-13'-2'536'0'0,"13"2"-432"0"0,0 0-104 0 0,0 0 0 0 0,0 0 416 0 0,0 0 64 0 0,0 0 16 0 0,-4 4 0 0 0,0-2 16 0 0,-3 0 8 0 0,2 3 0 0 0,-1-1 0 0 0,6-4-16 0 0,-4 4-8 0 0,-3 2 0 0 0,1 0 0 0 0,2 0-48 0 0,-1 0 0 0 0,-1-1-8 0 0,1 1 0 0 0,-2 0-56 0 0,4-1 0 0 0,1 4-8 0 0,-1-5 0 0 0,1 5-136 0 0,-1-3-24 0 0,6-1-9 0 0,-1-1 1 0 0,-2 2-96 0 0,3 1-16 0 0,2-3-8 0 0,2 2 0 0 0,-2-5-24 0 0,2 7-64 0 0,-2-6 96 0 0,4 4-32 0 0,-2-3 24 0 0,3-1 0 0 0,-3 2 0 0 0,2 0 0 0 0,0 1 8 0 0,-1-3 0 0 0,-4 3 0 0 0,1-1 0 0 0,0-2 32 0 0,2 3 0 0 0,2-1 8 0 0,-4-2 0 0 0,-5-2-8 0 0,0 0 0 0 0,6 2 0 0 0,-6-2 0 0 0,-5 3 96 0 0,5-3 24 0 0,0 0 0 0 0,0 0 0 0 0,-4 4-56 0 0,-4-2 0 0 0,-2 1-8 0 0,3 0 0 0 0,-3 0-184 0 0,-3-1 0 0 0,3 0 0 0 0,-3-2 0 0 0,2 4-1184 0 0,1 2-200 0 0,-1-2-40 0 0</inkml:trace>
  <inkml:trace contextRef="#ctx1" brushRef="#br1">10495 5443 8752 0 0,'0'-4'776'0'0,"-2"-6"-616"0"0,2 3-160 0 0,2-3 0 0 0,2 3 560 0 0,0 0 80 0 0,1-1 24 0 0,0 2 0 0 0,4 4-176 0 0,2-1-32 0 0,-4 1-8 0 0,3-2 0 0 0,0 4-176 0 0,2-4-40 0 0,1 4-8 0 0,-1 0 0 0 0,3 0 96 0 0,-1 4 24 0 0,1-3 0 0 0,-1 2 0 0 0,1-1-113 0 0,0 3-15 0 0,-2 1-8 0 0,-1 2 0 0 0,-2 1-88 0 0,0 2-24 0 0,-3-2 0 0 0,1 4 0 0 0,-4-3-96 0 0,0 4 88 0 0,-1 0-88 0 0,-3 0 80 0 0,0-3-80 0 0,0-2 96 0 0,-3 6-96 0 0,-1-6 96 0 0,1 1-96 0 0,-4 0 0 0 0,0-1 72 0 0,-3 1-72 0 0,0-1 64 0 0,1-4-64 0 0,-6 1 80 0 0,-1 0-80 0 0,2-2 0 0 0,-3 0 0 0 0,-1-1 0 0 0,3-2 0 0 0,6 3 0 0 0,-4-1 0 0 0,1-1-104 0 0,0 0 32 0 0,2 1-288 0 0,3-3-56 0 0,-2 1-16 0 0,3-1 1 0 0,6 0-241 0 0,0 0-56 0 0</inkml:trace>
  <inkml:trace contextRef="#ctx1" brushRef="#br4">23932 5543 6448 0 0,'0'0'288'0'0,"0"0"56"0"0,0 0-280 0 0,0 0-64 0 0,0 0 0 0 0,0 0 0 0 0,0 0 1136 0 0,0 0 208 0 0,0 0 48 0 0,0 0 8 0 0,4 4-624 0 0,0 0-120 0 0,-4 3-24 0 0,2-2-8 0 0,0 1-176 0 0,1 2-40 0 0,-1-1-8 0 0,1-3-1 0 0,-3 3-175 0 0,1 1-40 0 0,4-1-8 0 0,-4 0 0 0 0,5-1-72 0 0,-4 1-8 0 0,2-3-8 0 0,2 0 0 0 0,-1 1-88 0 0,2-3 0 0 0,-1 3 0 0 0,-1-4 0 0 0,1-1 0 0 0,2-1 0 0 0,0-4 0 0 0,0 3 0 0 0,-2 0 96 0 0,5-3-16 0 0,0-1-8 0 0,-5-3 0 0 0,1 0-72 0 0,1 0 0 0 0,-3-1 0 0 0,-2-5 0 0 0,-2 4 0 0 0,3-2 0 0 0,1 2 0 0 0,-5 0 0 0 0,3-4 96 0 0,-3 0-32 0 0,0 3 0 0 0,0-2 0 0 0,0 1-64 0 0,0 2 64 0 0,-3-2-64 0 0,0 4 64 0 0,1-1-64 0 0,-2 3 0 0 0,0 0 0 0 0,-1 3 0 0 0,1-1 0 0 0,-4 5 0 0 0,3-1 0 0 0,-3 2 0 0 0,1 4 0 0 0,-1 1 0 0 0,1-1 0 0 0,0 2 0 0 0,-4 0 0 0 0,1 0 0 0 0,2 2 0 0 0,4 0 0 0 0,-1-1-80 0 0,-3 3-8 0 0,4-2 0 0 0,0 1 0 0 0,4-1 24 0 0,-2-2 0 0 0,2 0 0 0 0,2 3 0 0 0,2-3-552 0 0,-2-1-112 0 0,3 1-15 0 0,0 1-9 0 0,3-3-872 0 0,1 2-168 0 0</inkml:trace>
  <inkml:trace contextRef="#ctx1" brushRef="#br1">10550 5404 4144 0 0,'0'0'368'0'0,"0"0"-296"0"0,0 0-72 0 0,0 0 0 0 0,0 0 1248 0 0,0 0 240 0 0,0 0 48 0 0,0 0 0 0 0,0 0-608 0 0,0 0-128 0 0,0 0-32 0 0,0 7 0 0 0,-3 3-192 0 0,3-5-32 0 0,0 7-16 0 0,0-1 0 0 0,0 4-256 0 0,0-1-48 0 0,0 1-17 0 0,0 3 1 0 0,0 2 8 0 0,0 0 0 0 0,0-1 0 0 0,0 4 0 0 0,0-1-24 0 0,3 2-8 0 0,-6 1 0 0 0,3 0 0 0 0,3-2-48 0 0,-1 1-8 0 0,-2 1 0 0 0,0-2 0 0 0,0 0-48 0 0,0-2-16 0 0,0 2 0 0 0,2-4 0 0 0,-4-1-64 0 0,2 0 80 0 0,2-1-80 0 0,0-5 80 0 0,2-1-80 0 0,-2 1 0 0 0,-2-1 0 0 0,0-2 0 0 0,0-3 64 0 0,0 0-64 0 0,2-4 64 0 0,-2-2-64 0 0,0 0 0 0 0,0 0 0 0 0,0 0 0 0 0,0 0 0 0 0,3-4-240 0 0,0-2-40 0 0,-3-3-8 0 0,1 0 0 0 0,-1 0-992 0 0,0-3-207 0 0,3-2-41 0 0,-3-2-8 0 0</inkml:trace>
  <inkml:trace contextRef="#ctx1" brushRef="#br1">15283 5510 8752 0 0,'3'-11'384'0'0,"0"6"88"0"0,-2-3-376 0 0,-1 1-96 0 0,0-3 0 0 0,0 3 0 0 0,-1-1 1000 0 0,1 1 184 0 0,0 0 40 0 0,-3 3 8 0 0,-2-3-512 0 0,0 0-104 0 0,0 7-16 0 0,-2-5-9 0 0,2 1-319 0 0,-7 3-64 0 0,1 1-16 0 0,-1 1 0 0 0,-3 3-56 0 0,1 1-8 0 0,-6 2-8 0 0,6 3 0 0 0,-1 1 80 0 0,2 1 24 0 0,-2 4 0 0 0,1 3 0 0 0,2 1-56 0 0,0 4-8 0 0,-1 0 0 0 0,1 2 0 0 0,3 0-24 0 0,0 3-8 0 0,7-3 0 0 0,-1 3 0 0 0,1-5-32 0 0,2-1-16 0 0,0 3 0 0 0,5-3 0 0 0,0-2-80 0 0,1-2 96 0 0,-2-1-96 0 0,6-2 96 0 0,-3-2-96 0 0,0 0 0 0 0,-1-3 0 0 0,6-2 64 0 0,-7-2-128 0 0,0 0-32 0 0,-3 0-8 0 0,3-3 0 0 0,-3-4-232 0 0,1 0-48 0 0,-3 0 0 0 0,4 0-8 0 0,1-4-688 0 0,-1 0-136 0 0,-3-2-23 0 0,2 0-5073 0 0</inkml:trace>
  <inkml:trace contextRef="#ctx1" brushRef="#br1">13870 5450 6448 0 0,'-2'-11'288'0'0,"2"11"56"0"0,0-3-280 0 0,0 3-64 0 0,0 0 0 0 0,0 0 0 0 0,-4-4 1032 0 0,3 1 192 0 0,1 3 40 0 0,0 0 8 0 0,0 0-568 0 0,-9 0-104 0 0,5 3-24 0 0,-3 1-8 0 0,-1-1-120 0 0,1 5-16 0 0,-6 0-8 0 0,4 4 0 0 0,-1 0-120 0 0,-4 3-25 0 0,0 3-7 0 0,3 1 0 0 0,-3 2-56 0 0,0 0-16 0 0,0 3 0 0 0,1 0 0 0 0,-2 5 56 0 0,4-1 0 0 0,1-2 8 0 0,0 1 0 0 0,2-3-160 0 0,3 0-32 0 0,3-2-8 0 0,2-1 0 0 0,2-3 80 0 0,3 0 16 0 0,5-3 0 0 0,2 0 0 0 0,1-4-160 0 0,5 0 0 0 0,1 0-64 0 0,-5-7 64 0 0,6-1 0 0 0,-1-1 0 0 0,1 0 0 0 0,2-2 0 0 0,1-4-344 0 0,-1 1-72 0 0,0-1-8 0 0,7-6-8 0 0,-9 2-896 0 0,2 0-175 0 0,-2 0-41 0 0,-1-4-8 0 0</inkml:trace>
  <inkml:trace contextRef="#ctx1" brushRef="#br1">12492 5438 10592 0 0,'0'-7'944'0'0,"0"7"-752"0"0,0 0-192 0 0,0 0 0 0 0,0 0 576 0 0,0 0 72 0 0,0 0 24 0 0,0 0 0 0 0,0 8-200 0 0,0-1-40 0 0,0 4-8 0 0,3 2 0 0 0,-3 5-25 0 0,1 0-7 0 0,-1 2 0 0 0,0 0 0 0 0,0 4-48 0 0,0 0-16 0 0,0 5 0 0 0,-1-1 0 0 0,1-1-72 0 0,1 2-24 0 0,-1-1 0 0 0,0 0 0 0 0,0-2-88 0 0,3-2-16 0 0,1 0-8 0 0,0-1 0 0 0,-2-6-120 0 0,2 0 0 0 0,3-2 0 0 0,-3 1 0 0 0,2-2 0 0 0,-2-4 0 0 0,0-1 0 0 0,2-3 0 0 0,-2-1 0 0 0,3-1-120 0 0,-3-2 16 0 0,0-2-7991 0 0</inkml:trace>
  <inkml:trace contextRef="#ctx1" brushRef="#br4">24813 5521 9472 0 0,'0'0'416'0'0,"0"0"96"0"0,0 0-416 0 0,0 0-96 0 0,0 0 0 0 0,0 0 0 0 0,0 0 752 0 0,0 0 128 0 0,0 0 24 0 0,-4 2 8 0 0,4-2-336 0 0,-6 5-64 0 0,2 0-8 0 0,-1 0-8 0 0,-2 2-41 0 0,6 0-7 0 0,-2-1 0 0 0,1 3 0 0 0,-3 1-312 0 0,3-2-64 0 0,2 2-8 0 0,0-1-64 0 0,0 1 144 0 0,2 0-24 0 0,0-4-8 0 0,1 1 0 0 0,2-3-112 0 0,1 4 88 0 0,-2-5-88 0 0,1-1 80 0 0,3 0-80 0 0,-1 2 0 0 0,3-3 0 0 0,-2-1 64 0 0,2 0-64 0 0,-3-1 0 0 0,0-3 0 0 0,1 0 0 0 0,-1 1-64 0 0,3-5 64 0 0,0 1-80 0 0,-2 1 80 0 0,2-3 0 0 0,-3-4-72 0 0,4 2 72 0 0,-5 1 0 0 0,-1-1 0 0 0,-1 0 0 0 0,0-2 0 0 0,-4 0 0 0 0,0-1 0 0 0,0 4 0 0 0,-4-2 0 0 0,-2 1 0 0 0,3 1 0 0 0,-3 0 0 0 0,0 1 0 0 0,-1 0 0 0 0,2 4 0 0 0,-1 1-80 0 0,-1 0 80 0 0,1 2-104 0 0,-7 2 8 0 0,3 2 0 0 0,-1 0 0 0 0,4 3 0 0 0,0-1-224 0 0,-1 0-48 0 0,2 3-8 0 0,2-1 0 0 0,-2 1 41 0 0,4-1 7 0 0,0 4 0 0 0,2 0 0 0 0,2-8-368 0 0,3 6-72 0 0,-2-1-8 0 0,5 2-8 0 0</inkml:trace>
  <inkml:trace contextRef="#ctx1" brushRef="#br4">24261 5460 9040 0 0,'0'0'400'0'0,"0"0"80"0"0,5-4-384 0 0,-5 4-96 0 0,3-4 0 0 0,-3 4 0 0 0,0 0 632 0 0,0 0 104 0 0,0 0 16 0 0,0 0 8 0 0,0 0-176 0 0,0 0-32 0 0,0 0-8 0 0,0 0 0 0 0,-3 1-192 0 0,-2 2-48 0 0,0 1-8 0 0,1 0 0 0 0,-2 3-73 0 0,1 2-7 0 0,-1 1-8 0 0,-3-1 0 0 0,5-1-56 0 0,-1 4-16 0 0,-3-4 0 0 0,5 3 0 0 0,-2 2-40 0 0,3-1 0 0 0,-1 2-8 0 0,0-4 0 0 0,3 4-88 0 0,0-3 0 0 0,6-3 0 0 0,-4 2 64 0 0,3-4-64 0 0,0-2 0 0 0,3 0 0 0 0,-1 3 0 0 0,3-5-80 0 0,0 0 80 0 0,3-2-104 0 0,-3 0 40 0 0,4 0-200 0 0,0-2-40 0 0,-2-2-8 0 0,5-2 0 0 0,-3 1-367 0 0,0-2-81 0 0,1-1-8 0 0,3-1-8 0 0,-3-2-1080 0 0,2 0-224 0 0</inkml:trace>
  <inkml:trace contextRef="#ctx1" brushRef="#br4">25064 5464 5528 0 0,'0'0'240'0'0,"0"0"56"0"0,0 0-232 0 0,0 0-64 0 0,0 0 0 0 0,0 0 0 0 0,0 0 1344 0 0,0 0 264 0 0,0 0 56 0 0,0 0 0 0 0,0 0-1040 0 0,0 7-208 0 0,4-2-48 0 0,-2 2-8 0 0,-2 0-112 0 0,0 2-24 0 0,0-3-8 0 0,-2 2 0 0 0,2-1-88 0 0,0 2-24 0 0,0 0 0 0 0,0-3 0 0 0,0 1-40 0 0,-4-1-64 0 0,4 4 88 0 0,0-6-88 0 0,0-4 64 0 0,0 0-64 0 0,0 0 0 0 0,0 5 0 0 0,0-5 80 0 0,0 0-80 0 0,0 0 64 0 0,0 0-64 0 0,0 0 144 0 0,0 0-16 0 0,0-5 0 0 0,4 0 0 0 0,-2-1 111 0 0,-2-1 17 0 0,3 1 8 0 0,-1-3 0 0 0,0 0-56 0 0,2 0-16 0 0,0 2 0 0 0,1-1 0 0 0,0-2-80 0 0,-1 5-16 0 0,0-2-8 0 0,2 0 0 0 0,1 2-8 0 0,0-2 0 0 0,-3 3 0 0 0,4 0 0 0 0,-3 1 32 0 0,-1 3 8 0 0,0-1 0 0 0,-4 1 0 0 0,4 4-56 0 0,1 0 0 0 0,4 0-64 0 0,-5 3 96 0 0,-1-2-96 0 0,1-1 0 0 0,2 4 0 0 0,-2-1 0 0 0,0-2 112 0 0,0 4-24 0 0,0-2-8 0 0,-3 2 0 0 0,4-2-304 0 0,-2-1-64 0 0,-1 0-16 0 0,0 3 0 0 0,2-5-296 0 0,0 1-56 0 0,-4-5-16 0 0,3 7-3935 0 0,-1-5-785 0 0</inkml:trace>
  <inkml:trace contextRef="#ctx1" brushRef="#br1">16108 5469 13072 0 0,'-11'-2'288'0'0,"11"2"56"0"0,0 0 8 0 0,0 0 24 0 0,0 0-304 0 0,0 0-72 0 0,0 6 0 0 0,4 4 0 0 0,-4-1 184 0 0,0 5 16 0 0,0-3 8 0 0,0 6 0 0 0,0-1 240 0 0,1 1 40 0 0,-2 3 15 0 0,-3 2 1 0 0,4-1-168 0 0,-1 3-32 0 0,-2 0-8 0 0,1-1 0 0 0,2 0-128 0 0,0-2-24 0 0,2 1-8 0 0,-2-4 0 0 0,0 3-136 0 0,3-5 64 0 0,-2 0-64 0 0,4-2 0 0 0,-1-3 0 0 0,-2-1 0 0 0,2-1 0 0 0,2-3 0 0 0,-2-2-160 0 0,2 1-96 0 0,-6-5-8 0 0,6 2-4695 0 0,3-4-929 0 0</inkml:trace>
  <inkml:trace contextRef="#ctx1" brushRef="#br1">14644 5493 11600 0 0,'0'0'512'0'0,"0"-2"112"0"0,0-4-496 0 0,2 2-128 0 0,-2 4 0 0 0,0 0 0 0 0,0-5 688 0 0,0 5 112 0 0,0 0 32 0 0,0 0 0 0 0,0 0-313 0 0,0 6-55 0 0,-2 3-16 0 0,2-2 0 0 0,-2 6-224 0 0,-3 1-56 0 0,2 0-8 0 0,1 6 0 0 0,-3-2 160 0 0,2 5 24 0 0,1-3 8 0 0,-1 4 0 0 0,2 0-232 0 0,-4-1-48 0 0,5 1-8 0 0,0 0 0 0 0,0-2-64 0 0,0-2 0 0 0,0 0 0 0 0,5-4 0 0 0,-4 2 0 0 0,4-2 0 0 0,-2-5 0 0 0,0 0 0 0 0,-1-1 0 0 0,3-3-112 0 0,0-1 40 0 0,-3 0 8 0 0,5-2-320 0 0,-2-4-64 0 0,0 0-16 0 0,-1-4-4599 0 0,0 0-921 0 0</inkml:trace>
  <inkml:trace contextRef="#ctx1" brushRef="#br1">11470 5493 12440 0 0,'0'0'1104'0'0,"0"0"-880"0"0,0 0-224 0 0,0 0 0 0 0,0 0 344 0 0,-2 8 24 0 0,0-2 8 0 0,-4 3 0 0 0,3 2-72 0 0,2 1-16 0 0,-2 4 0 0 0,0-1 0 0 0,3 3 71 0 0,-5 2 17 0 0,3-1 0 0 0,-1 3 0 0 0,-1 0-168 0 0,2-1-32 0 0,-1-1-8 0 0,3 2 0 0 0,-3-2-56 0 0,3-2-16 0 0,0 1 0 0 0,6-1 0 0 0,-6-2-96 0 0,5-2 0 0 0,-4 0 64 0 0,4-3-64 0 0,0-1 0 0 0,1-1 0 0 0,-2-2 0 0 0,2-3 0 0 0,-2 0-344 0 0,3 0-8 0 0,-2-4-8 0 0,0 0-4495 0 0,-5 0-897 0 0</inkml:trace>
  <inkml:trace contextRef="#ctx1" brushRef="#br3">17178 5589 7280 0 0,'8'-7'160'0'0,"-8"4"32"0"0,5-2 0 0 0,-2 0 24 0 0,1 0-216 0 0,0 0 0 0 0,-2-1 0 0 0,1 1 0 0 0,-1-1 672 0 0,1 2 96 0 0,-3 0 24 0 0,3 1 0 0 0,-3 3-56 0 0,0 0-16 0 0,0 0 0 0 0,0 0 0 0 0,0 0-232 0 0,-6 3-40 0 0,-1 3-16 0 0,-1 2 0 0 0,0 1-80 0 0,-6 2-9 0 0,1 2-7 0 0,0 4 0 0 0,3 4-64 0 0,-1 2-16 0 0,-2-1 0 0 0,2 6 0 0 0,-2-1 0 0 0,2 2-8 0 0,3-3 0 0 0,1 2 0 0 0,1-2-48 0 0,3-1-8 0 0,1-1 0 0 0,2 0 0 0 0,2-4-96 0 0,1-1-16 0 0,3-3-8 0 0,-1 1 0 0 0,5-2-72 0 0,0-4 0 0 0,-2-1 72 0 0,3-2-72 0 0,2-2 0 0 0,0-3 0 0 0,1-1 0 0 0,3 0 0 0 0,-2-4-1032 0 0,1-1-216 0 0,-1-3-48 0 0</inkml:trace>
  <inkml:trace contextRef="#ctx1" brushRef="#br3">19395 5542 14912 0 0,'13'-2'664'0'0,"-13"2"136"0"0,4 1-641 0 0,3 0-159 0 0,1 5 0 0 0,0 0 0 0 0,2 3 192 0 0,-1 2 16 0 0,-2 2 0 0 0,2 2 0 0 0,-1 2 240 0 0,1 4 56 0 0,-2 1 8 0 0,-1-2 0 0 0,0 3-8 0 0,0 2 0 0 0,-1-2 0 0 0,-1 0 0 0 0,0-2-400 0 0,-3 0-104 0 0,-1-1 0 0 0,2 2 0 0 0,-2-5 0 0 0,-2 1 0 0 0,-1-3 0 0 0,-1 0 0 0 0,-2 1 288 0 0,-1-4 24 0 0,0-1 0 0 0,-5 0 0 0 0,3-3-584 0 0,-2 0-112 0 0,0-1-32 0 0,0-4-5399 0 0,-2-2-1081 0 0</inkml:trace>
  <inkml:trace contextRef="#ctx1" brushRef="#br1">14784 5563 14024 0 0,'0'0'304'0'0,"0"0"64"0"0,0 0 16 0 0,0 0 16 0 0,0 0-320 0 0,0 0-80 0 0,0 0 0 0 0,0 0 0 0 0,0 0 0 0 0,5 4-72 0 0,0-1 72 0 0,3-2-104 0 0,-4-1-1144 0 0,1 3-232 0 0,7-2-48 0 0,-2 2-8 0 0</inkml:trace>
  <inkml:trace contextRef="#ctx1" brushRef="#br3">2800 5591 7368 0 0,'0'0'656'0'0,"0"0"-528"0"0,0 0-128 0 0,0 0 0 0 0,6-6 464 0 0,-6 6 64 0 0,0 0 16 0 0,0 0 0 0 0,0-5-24 0 0,0 5 0 0 0,0 0 0 0 0,0 0 0 0 0,0 0-184 0 0,0 0-40 0 0,0 0-8 0 0,-6 4 0 0 0,2-4-64 0 0,-1 1-24 0 0,1 1 0 0 0,-3 2 0 0 0,2-1-56 0 0,-1-1-16 0 0,3 0 0 0 0,-3 1 0 0 0,1 3-16 0 0,0-5-8 0 0,1 3 0 0 0,-2 1 0 0 0,0-1 32 0 0,2 2 8 0 0,-1-1 0 0 0,1 1 0 0 0,-1-2-144 0 0,5 3 0 0 0,-3-3 64 0 0,3 3-64 0 0,0-7 0 0 0,0 3 0 0 0,0-3 0 0 0,3 7 0 0 0,-3-7 88 0 0,0 4 8 0 0,6 1 8 0 0,2-1 0 0 0,-4-1 47 0 0,2 0 9 0 0,0 2 0 0 0,2-3 0 0 0,-2 0-160 0 0,0 0 0 0 0,1 0 0 0 0,0 0 0 0 0,-3-2 88 0 0,1 2 64 0 0,-1 0 8 0 0,2 1 8 0 0,1 1-104 0 0,-2-3-64 0 0,-1 2 80 0 0,1 0-80 0 0,-5-3 0 0 0,1 5 0 0 0,4 1 0 0 0,-5 2 0 0 0,0-8 0 0 0,0 3 0 0 0,-5 5 0 0 0,4-1 0 0 0,-4-1 0 0 0,3 4 0 0 0,-3-5 0 0 0,-3 1-80 0 0,1 1 8 0 0,1-3 0 0 0,-5 2 0 0 0,4 1 0 0 0,-4-2 72 0 0,3 2-64 0 0,4 1 64 0 0,-2-6-64 0 0,-3 7 64 0 0,3-7 0 0 0,2 2 0 0 0,-1 0-64 0 0,5-4 64 0 0,-3 4 0 0 0,0 2 0 0 0,3-6-64 0 0,0 0 64 0 0,0 0 0 0 0,6 5 0 0 0,-1-1 0 0 0,-4 2 0 0 0,3-2 0 0 0,-4-4 0 0 0,5 4 0 0 0,0 0 0 0 0,-1 0 0 0 0,-4 3 0 0 0,3 2 0 0 0,0-3 0 0 0,0-1 0 0 0,2 1 0 0 0,-4-1 0 0 0,2 4 0 0 0,-1-1 0 0 0,1 3 64 0 0,0-3-64 0 0,-3 2 64 0 0,0 1-64 0 0,1 0 64 0 0,1 0-64 0 0,-2-2 0 0 0,4 1 0 0 0,-2-3 0 0 0,-1 0 64 0 0,3 0-144 0 0,0 0-24 0 0,1-3-8 0 0,2 1-4431 0 0,1-3-897 0 0</inkml:trace>
  <inkml:trace contextRef="#ctx1" brushRef="#br3">3404 5607 6912 0 0,'0'0'608'0'0,"0"0"-480"0"0,0 0-128 0 0,0 0 0 0 0,0 0 864 0 0,0 0 144 0 0,0 0 32 0 0,0 0 8 0 0,1-2-440 0 0,5-2-96 0 0,-6 4-8 0 0,7 0-8 0 0,0-3-240 0 0,-2 3-40 0 0,-5 0-16 0 0,10 3 0 0 0,-4-3-200 0 0,2 0 64 0 0,-2 0-64 0 0,3 0 0 0 0,0 0 0 0 0,-1 4 0 0 0,-8-4 0 0 0,6 2 0 0 0,1-1 0 0 0,-7-1 0 0 0,3 4 0 0 0,-3-4 0 0 0,7 8 0 0 0,-7-1 64 0 0,0-7-64 0 0,2 5 0 0 0,-2 4 0 0 0,0-1 0 0 0,0 0 0 0 0,-2 2 0 0 0,-5-4 0 0 0,7 2 64 0 0,-6 1-64 0 0,5 1 0 0 0,-5-1 0 0 0,3 1 0 0 0,-3-2 0 0 0,1 3 0 0 0,3-3 72 0 0,-2 1-72 0 0,3-2 80 0 0,-4 0-80 0 0,2 0 96 0 0,3-1-24 0 0,-1 1-8 0 0,-3 1 0 0 0,4-4 0 0 0,4 3 0 0 0,-4-4 0 0 0,0-3 0 0 0,0 0-64 0 0,1 8 80 0 0,5-5-80 0 0,-6-3 80 0 0,3 2 24 0 0,-3-2 8 0 0,9 2 0 0 0,-9-2 0 0 0,8 4-112 0 0,-8-4 0 0 0,3-4-96 0 0,3 4 96 0 0,-2 0 0 0 0,-4 0 0 0 0,0 0 0 0 0,0 0 0 0 0,0 0 144 0 0,0 0 8 0 0,0 0-1 0 0,0 0 1 0 0,0 0 160 0 0,0 0 32 0 0,0 0 8 0 0,0 0 0 0 0,3-4-128 0 0,-3 4-16 0 0,0 0-8 0 0,0 0 0 0 0,0 0-104 0 0,0 0-32 0 0,0 0 0 0 0,0 0 0 0 0,0 0 0 0 0,4 8-64 0 0,1-1 96 0 0,-1 4-32 0 0,0-2-64 0 0,-3 0 0 0 0,1 2 72 0 0,2 0-72 0 0,-4 2 64 0 0,0 1-64 0 0,5-4 64 0 0,-4 1-64 0 0,-1 3 0 0 0,0 1 0 0 0,3-1 0 0 0,-3 1 64 0 0,-3-2-64 0 0,3-2 0 0 0,-1 0 0 0 0,-4-1 0 0 0,5 0-120 0 0,-6 1-32 0 0,1-3-8 0 0,-1 0 0 0 0,-1 3-416 0 0,0-6-80 0 0,-6-1-16 0 0</inkml:trace>
  <inkml:trace contextRef="#ctx1" brushRef="#br1">15300 5609 14280 0 0,'-5'-8'632'0'0,"5"8"136"0"0,0 0-616 0 0,0 0-152 0 0,0 0 0 0 0,0 0 0 0 0,0 0-288 0 0,0 0-80 0 0,0 0-16 0 0,0 0-8 0 0,7 1 312 0 0,-2-1 80 0 0,4 0 0 0 0,-2 0-3832 0 0,-3 3-744 0 0</inkml:trace>
  <inkml:trace contextRef="#ctx1" brushRef="#br1">16399 5679 2304 0 0,'0'0'96'0'0,"0"0"32"0"0,-4 0-128 0 0,4 0 0 0 0,0 0 0 0 0,0 0 0 0 0,-2 4 2272 0 0,2-4 424 0 0,0 0 88 0 0,0 0 24 0 0,2 8-1792 0 0,0-5-360 0 0,-2-3-72 0 0,5 5-8 0 0,3-1-192 0 0,-2 1-41 0 0,-1-1-7 0 0,5 0 0 0 0,0 1-272 0 0,-2-3-64 0 0,-1 0 0 0 0,3-2 0 0 0,-3 0 424 0 0,3-2 72 0 0,-1 2 16 0 0,1-2 0 0 0,-1 0-416 0 0,-3-1-96 0 0,3-1 0 0 0,0 0 0 0 0,-4-1 0 0 0,0-1 0 0 0,2 0 0 0 0,0-4 0 0 0,-4 4 0 0 0,1-1-96 0 0,-1 0 24 0 0,-3 1 0 0 0,3-1 72 0 0,-3 3 96 0 0,-6-2-16 0 0,2-1-8 0 0,-2-2-168 0 0,-1 5-32 0 0,-2-1 0 0 0,-1 2-8 0 0,-3 1 56 0 0,2-1 16 0 0,-3 3 0 0 0,3 3 0 0 0,-2-1 152 0 0,1 4 32 0 0,2 2 8 0 0,-2 4 0 0 0,-1 3-48 0 0,4-1-8 0 0,-1 4 0 0 0,3 0 0 0 0,-1 2-72 0 0,3-1 0 0 0,1-1 0 0 0,4 2 0 0 0,3-1 424 0 0,-2 1 72 0 0,4-3 16 0 0,3 2 0 0 0,4-6-416 0 0,1-1-96 0 0,1-1 0 0 0,1 0 0 0 0,2-7 0 0 0,2 0 0 0 0,2-1 0 0 0,3-3-5711 0 0,0-3-1169 0 0</inkml:trace>
  <inkml:trace contextRef="#ctx1" brushRef="#br1">13035 5637 12752 0 0,'0'0'568'0'0,"0"0"112"0"0,0 0-544 0 0,0 0-136 0 0,0 0 0 0 0,0 4 0 0 0,4 3 184 0 0,-3 1 8 0 0,2 0 0 0 0,-3 4 0 0 0,2-1 96 0 0,2 0 32 0 0,-2 2 0 0 0,-2 1 0 0 0,2-2-88 0 0,1 4-9 0 0,-3-1-7 0 0,1 0 0 0 0,-1-1-104 0 0,0 0-16 0 0,4 1-8 0 0,-4-3 0 0 0,2-1-88 0 0,-2 0 0 0 0,5-2 0 0 0,-3 0 0 0 0,1-3-216 0 0,-1 1-56 0 0,3-3-16 0 0,2 0-6399 0 0</inkml:trace>
  <inkml:trace contextRef="#ctx1" brushRef="#br1">13957 5747 4608 0 0,'0'0'408'0'0,"0"0"-328"0"0,0 0-80 0 0,0 0 0 0 0,0 0 1368 0 0,0 0 256 0 0,0 0 48 0 0,8 2 16 0 0,2 1-1248 0 0,2-1-248 0 0,-4-2-56 0 0,1 2-8 0 0,1-2 32 0 0,0 0 0 0 0,2 0 0 0 0,-2 0 0 0 0,0-4-160 0 0,-2 4 0 0 0,1-3 0 0 0,-2 3 0 0 0,-1-2 0 0 0,1 0 0 0 0,0-3-88 0 0,-2 1 88 0 0,-3-2 152 0 0,3 0 80 0 0,-2-1 24 0 0,-3 1 0 0 0,2-3-256 0 0,-2-1 0 0 0,0 4 0 0 0,-2-2 0 0 0,-1-2 0 0 0,2 5 0 0 0,-3-3 0 0 0,0 2 0 0 0,-1 1 128 0 0,-3 4-32 0 0,4-2 0 0 0,-4 2 0 0 0,-4 1 32 0 0,2 0 8 0 0,-4 1 0 0 0,3 2 0 0 0,1 3 176 0 0,-2 0 32 0 0,0 2 8 0 0,2 2 0 0 0,-2 3-96 0 0,2 1-9 0 0,0 1-7 0 0,0 0 0 0 0,5 0 24 0 0,-2 3 8 0 0,2 0 0 0 0,0-3 0 0 0,3 2-168 0 0,4 0-32 0 0,-2-1-8 0 0,5 0 0 0 0,0-4-64 0 0,2 2 80 0 0,1-4-80 0 0,3-1 80 0 0,3-3-80 0 0,-2 2 64 0 0,2-4-64 0 0,6 0 64 0 0,-3-2-328 0 0,3 2-72 0 0,-3-8-16 0 0,0 2 0 0 0,0-2-1023 0 0,-1 0-201 0 0</inkml:trace>
  <inkml:trace contextRef="#ctx1" brushRef="#br3">18807 5627 10136 0 0,'0'0'448'0'0,"0"0"96"0"0,0 0-440 0 0,0 0-104 0 0,0 0 0 0 0,0 0 0 0 0,0 0 248 0 0,0 0 24 0 0,0 0 8 0 0,4 6 0 0 0,-1 1 200 0 0,-1-1 48 0 0,0 3 8 0 0,1-1 0 0 0,0 1-64 0 0,-3-1-16 0 0,0 4 0 0 0,0 1 0 0 0,-3-2-153 0 0,6 3-31 0 0,-3-4-8 0 0,0 7 0 0 0,2-7-264 0 0,1 3 0 0 0,-2-2 0 0 0,2 0 0 0 0,-3-3 288 0 0,2 2 0 0 0,1 0 0 0 0,-2-2 0 0 0,3-1-464 0 0,-4-1-88 0 0,2 0-24 0 0,2-3 0 0 0,0-1-176 0 0,-4-2-40 0 0,0 0-7 0 0,3 0-1 0 0</inkml:trace>
  <inkml:trace contextRef="#ctx1" brushRef="#br1">10840 5646 9216 0 0,'0'0'816'0'0,"0"0"-656"0"0,0 0-160 0 0,0 5 0 0 0,2-1 680 0 0,1 2 104 0 0,-1 1 16 0 0,2 2 8 0 0,0 1-424 0 0,-2 2-80 0 0,-2 1-16 0 0,5 2-8 0 0,-5 4-56 0 0,3-1 0 0 0,-3 0-8 0 0,3 2 0 0 0,-3-3-24 0 0,0-1-8 0 0,0 2 0 0 0,3-5 0 0 0,-3 1-184 0 0,0-1 0 0 0,0-2 0 0 0,0 0 0 0 0,-3 0 0 0 0,3-1 96 0 0,0-4-32 0 0,0-1 0 0 0,0 1 7 0 0,0-2 9 0 0,0-4 0 0 0,0 0 0 0 0,0 0 40 0 0,0 0 8 0 0,0 0 0 0 0,0 0 0 0 0,-3-7-48 0 0,3 1-8 0 0,-3-2 0 0 0,2-2 0 0 0,-3-1-72 0 0,4 0 0 0 0,0-4 0 0 0,0 2 0 0 0,0-2-64 0 0,0-2-32 0 0,5 0-8 0 0,-2 1 0 0 0,3 0-88 0 0,-2 1-24 0 0,1 3 0 0 0,0-3 1 0 0,1 8-377 0 0,6-3-80 0 0,-6 1-8 0 0,2 3-5120 0 0</inkml:trace>
  <inkml:trace contextRef="#ctx1" brushRef="#br1">15882 5651 10592 0 0,'0'0'944'0'0,"0"0"-752"0"0,0 0-192 0 0,0 0 0 0 0,0 0 696 0 0,0 0 104 0 0,7 2 16 0 0,3 0 8 0 0,-2 2-600 0 0,6 0-128 0 0,0 0-16 0 0,2-3-8 0 0,2 4-72 0 0,-2-1 0 0 0,2-1 0 0 0,-2-1 0 0 0,5 1 256 0 0,-4-2 32 0 0,-3 2 0 0 0,7 0 7 0 0,-4-3-470 0 0,2 0-97 0 0,0 0-16 0 0,1 0-3944 0 0,-1 0-792 0 0</inkml:trace>
  <inkml:trace contextRef="#ctx1" brushRef="#br1">15650 5659 5984 0 0,'-5'-4'264'0'0,"5"4"56"0"0,-4-3-256 0 0,1 3-64 0 0,-2 0 0 0 0,-3 0 0 0 0,0 0 1344 0 0,2 3 256 0 0,-6-1 56 0 0,2 2 8 0 0,-3 0-768 0 0,1 3-144 0 0,0 2-32 0 0,2 0-8 0 0,0 0-193 0 0,-3 0-39 0 0,2 2 0 0 0,0 2-8 0 0,2-3-184 0 0,-1 4-32 0 0,3 1 0 0 0,-1 0-8 0 0,2 1-16 0 0,-1-4 0 0 0,6 1 0 0 0,-3 1 0 0 0,4-3-232 0 0,4-2 64 0 0,0-4-64 0 0,4 5 0 0 0,-3-1 0 0 0,7-5 0 0 0,-2 0 0 0 0,4-2 0 0 0,0 3-192 0 0,0-5-40 0 0,3 2-8 0 0,-3-2 0 0 0,3 0-296 0 0,0-2-56 0 0,1 2-16 0 0,-1-5-6383 0 0</inkml:trace>
  <inkml:trace contextRef="#ctx1" brushRef="#br3">17382 5664 1376 0 0,'0'0'128'0'0,"0"0"-128"0"0,0 0 0 0 0,0 0 0 0 0,1-2 1376 0 0,-1 2 248 0 0,0 0 48 0 0,4-4 16 0 0,-4-2-856 0 0,0 6-160 0 0,0 0-40 0 0,0 0-8 0 0,-4-2 40 0 0,3-4 8 0 0,-2 5 0 0 0,1-1 0 0 0,-1 0-224 0 0,-2 1-32 0 0,2 2-16 0 0,-3 1 0 0 0,2 0-200 0 0,-1 1-40 0 0,-3 1 0 0 0,2 0-8 0 0,-3 1-16 0 0,3 0 0 0 0,-4 0 0 0 0,1 0 0 0 0,2 1 32 0 0,-3 3 7 0 0,3-1 1 0 0,-2 0 0 0 0,1 0 8 0 0,2 1 0 0 0,1-1 0 0 0,-1 0 0 0 0,4 0-88 0 0,1-1-24 0 0,1-1 0 0 0,1 1 0 0 0,4-1-8 0 0,0-1-64 0 0,4 2 96 0 0,0-2-32 0 0,3-1 0 0 0,-2 2-64 0 0,3-4 96 0 0,3 4-32 0 0,-1-3-64 0 0,-1 1 0 0 0,-3-3 0 0 0,2 2 0 0 0,0 2 0 0 0,0-2 0 0 0,-2-1 0 0 0,-1 1 0 0 0,-1 0 0 0 0,-1-1 0 0 0,-2 2 0 0 0,-1-1 0 0 0,-5-3 0 0 0,0 0 0 0 0,0 3 0 0 0,0-3 0 0 0,0 0 64 0 0,-3 3 0 0 0,-3 1 0 0 0,0 2 0 0 0,-1-4-64 0 0,0 1 0 0 0,0 1 0 0 0,-2-1 0 0 0,1 0 0 0 0,-1-1 0 0 0,0-1 0 0 0,-1 2 0 0 0,1 1 0 0 0,2-3 0 0 0,-1 1 0 0 0,3-2 0 0 0,-3 0-296 0 0,3 0 0 0 0,0 0 0 0 0,2 0 0 0 0,0-2-935 0 0,3 2-185 0 0,0-3-40 0 0,0 3-8 0 0</inkml:trace>
  <inkml:trace contextRef="#ctx1" brushRef="#br3">19078 5643 10136 0 0,'0'0'224'0'0,"0"0"40"0"0,0 0 16 0 0,0 0 8 0 0,0 0-288 0 0,0 0 0 0 0,0 0 0 0 0,2 8 0 0 0,1-6 464 0 0,0 4 40 0 0,-3 2 8 0 0,0 2 0 0 0,0-2 240 0 0,0 0 48 0 0,0 3 16 0 0,-3 1 0 0 0,1 3-489 0 0,2-3-95 0 0,0 3-16 0 0,-1-1-8 0 0,1-3 240 0 0,0 2 56 0 0,0-2 8 0 0,1 0 0 0 0,1 1-440 0 0,1-4-72 0 0,-1 3 0 0 0,3-3 0 0 0,-1-1 0 0 0,-2 2 0 0 0,0-3 0 0 0,-2-1 0 0 0,0-5 0 0 0,0 0-128 0 0,2 2 24 0 0,-2-2 0 0 0,4 1-656 0 0,0-2-128 0 0,0-1-24 0 0,-1 1-5783 0 0</inkml:trace>
  <inkml:trace contextRef="#ctx1" brushRef="#br3">17788 5748 12752 0 0,'0'0'280'0'0,"1"-6"56"0"0,-1 6 16 0 0,0 0 8 0 0,0 0-288 0 0,0 0-72 0 0,0 0 0 0 0,0 0 0 0 0,0 0 376 0 0,0 0 56 0 0,0 0 16 0 0,5 6 0 0 0,-4-2-184 0 0,1 3-32 0 0,0 1-9 0 0,-2 0 1 0 0,1 1 56 0 0,-1 1 8 0 0,2-1 0 0 0,-2-1 0 0 0,3 2-184 0 0,-3 0-32 0 0,0 1-8 0 0,2-3 0 0 0,-2 0 32 0 0,0-3 0 0 0,2 4 0 0 0,-2-3 0 0 0,3-2-96 0 0,-2 1 0 0 0,1-2 0 0 0,-2 0 0 0 0,0-3 0 0 0,0 0 64 0 0,0 0 0 0 0,0 0 0 0 0,0 0 64 0 0,2-3 16 0 0,0-1 0 0 0,-1-2 0 0 0,-1 4 16 0 0,0-5 0 0 0,0-1 0 0 0,-1 3 0 0 0,-1-3-160 0 0,0 0 0 0 0,0-1 0 0 0,-2-3 0 0 0,2 2 0 0 0,0-1 0 0 0,-4-3 0 0 0,1 1 0 0 0,0-1 0 0 0,0-3 0 0 0,2 6 0 0 0,-2-3 0 0 0,3 1 0 0 0,-3 3 0 0 0,3 3 0 0 0,0-1 0 0 0,2 0 0 0 0,0 2 0 0 0,2 0 0 0 0,0 3 0 0 0,3-1 0 0 0,-3 4 0 0 0,4-3 0 0 0,1 3 0 0 0,1-2 0 0 0,0 4 0 0 0,-1-2 0 0 0,1 3 0 0 0,3-3 0 0 0,-1 2 0 0 0,1 3 0 0 0,2-2 0 0 0,-2 4 0 0 0,2-3 0 0 0,-2 0 0 0 0,1 0 0 0 0,-6 3 0 0 0,4-1 0 0 0,3 0-64 0 0,-4 0 64 0 0,-9 1 0 0 0,1 0 104 0 0,4-4-8 0 0,-2 2 0 0 0,1 0-96 0 0,-4 2 0 0 0,0-7 0 0 0,-3 2 0 0 0,2 5 64 0 0,-2-2 0 0 0,-7-1-64 0 0,2-1 96 0 0,-2 0-96 0 0,-2-2 0 0 0,1 1 64 0 0,0 0-64 0 0,0 0-128 0 0,1 0-40 0 0,-1-2-16 0 0,1 0 0 0 0,-1 0-424 0 0,0 2-80 0 0,3-2-16 0 0,1 0-4159 0 0,1 0-833 0 0</inkml:trace>
  <inkml:trace contextRef="#ctx1" brushRef="#br3">18224 5752 9360 0 0,'17'-9'416'0'0,"-13"6"80"0"0,-4-1-400 0 0,0-1-96 0 0,0-1 0 0 0,2 4 0 0 0,4-4 600 0 0,-6 3 96 0 0,-4 0 16 0 0,4 3 8 0 0,5-5-120 0 0,-5 5-24 0 0,0 0-8 0 0,0 0 0 0 0,0 0-232 0 0,0 0-48 0 0,0 0 0 0 0,-3 3-9 0 0,-3 2-151 0 0,5-2-24 0 0,2 3-8 0 0,-1-1 0 0 0,-4 6 104 0 0,4-1 24 0 0,3-1 0 0 0,0 1 0 0 0,-3 0-224 0 0,0 0 64 0 0,-2 1-64 0 0,4-1 0 0 0,2 0 64 0 0,-2-2-64 0 0,-4 2 0 0 0,0-3 64 0 0,7 1 8 0 0,-2-1 0 0 0,-6-3 0 0 0,3 1 0 0 0,0 0-8 0 0,3-2 0 0 0,-1 0 0 0 0,-2-3 0 0 0,-8 0 0 0 0,8 0 0 0 0,6-1 0 0 0,-6 1 0 0 0,0 0 24 0 0,-3-5 0 0 0,6 0 0 0 0,-1 0 0 0 0,-1-1-88 0 0,-1-1 80 0 0,-3-2-80 0 0,3 2 80 0 0,2-3 64 0 0,-2 0 16 0 0,-6-2 0 0 0,2 2 0 0 0,4-1-160 0 0,-4-4 0 0 0,0 1 0 0 0,-5-1 0 0 0,2 2 0 0 0,1 0 0 0 0,3 2 0 0 0,-3-1 0 0 0,-2 3 0 0 0,2-2 0 0 0,3 5 0 0 0,3-1 0 0 0,0 3 0 0 0,-3 0 0 0 0,3 4 0 0 0,0 0 0 0 0,0 0-80 0 0,0 0-16 0 0,6 0-8 0 0,0 1 0 0 0,0 2 168 0 0,1 1 32 0 0,-4 1 0 0 0,3 1 8 0 0,2 1-104 0 0,1-1 0 0 0,-1 3 0 0 0,2-1 0 0 0,-2-2 0 0 0,3 3 0 0 0,2 0 0 0 0,1 2 0 0 0,-5-3 0 0 0,2 2 0 0 0,2-2 0 0 0,0 1 0 0 0,-4-1 0 0 0,1-1 0 0 0,-1 1 0 0 0,0-1 0 0 0,-2-1 0 0 0,0 0 0 0 0,-5 0 0 0 0,2-1 0 0 0,2 0 0 0 0,-3-2 0 0 0,-4 1 0 0 0,-1-1 0 0 0,-2 0 96 0 0,0-1-24 0 0,1 0-8 0 0,-3 1 0 0 0,-3 0-64 0 0,2-1 0 0 0,-4-1 0 0 0,3 1 0 0 0,-5 0 0 0 0,0 1 0 0 0,-1 0 0 0 0,2 0 0 0 0,1-3-240 0 0,1 2-64 0 0,-2-1-16 0 0,7 1 0 0 0,5-2-256 0 0,-6 0-64 0 0,-1-2 0 0 0,7 2-4047 0 0,0 0-809 0 0</inkml:trace>
  <inkml:trace contextRef="#ctx1" brushRef="#br1">14304 5725 8288 0 0,'0'0'736'0'0,"0"0"-584"0"0,0 0-152 0 0,0 0 0 0 0,-2 7 704 0 0,2-7 104 0 0,0 0 24 0 0,0 5 8 0 0,-2 4-240 0 0,2-2-56 0 0,0 2 0 0 0,-3 3-8 0 0,3-4-120 0 0,0 0-16 0 0,0 1-8 0 0,0 2 0 0 0,0-3-57 0 0,0 3-15 0 0,0-2 0 0 0,0 0 0 0 0,0-1-112 0 0,0-2-24 0 0,0-6-8 0 0,0 5 0 0 0,0 3-72 0 0,0-8-8 0 0,0 0-8 0 0,0 0 0 0 0,0 0-24 0 0,0 0 0 0 0,-5 4 0 0 0,5-4 0 0 0,-2 0 16 0 0,2 0 0 0 0,-5-3 0 0 0,3-1 0 0 0,-3-2-80 0 0,3-4 80 0 0,-1 4-80 0 0,3-5 80 0 0,0 0-80 0 0,3 1-112 0 0,-3 1 24 0 0,2-2 8 0 0,0-2 80 0 0,3 0 0 0 0,0 2 64 0 0,2-1-64 0 0,0 0-120 0 0,3 3-56 0 0,1-2-16 0 0,-4 4 0 0 0,0 1-176 0 0,3 0-40 0 0,0-1-8 0 0,0 3 0 0 0,0-1-239 0 0,0 3-49 0 0,12-5-16 0 0,-7 5-5256 0 0</inkml:trace>
  <inkml:trace contextRef="#ctx1" brushRef="#br1">15917 5683 4608 0 0,'-4'-2'408'0'0,"-1"0"-328"0"0,-3-1-80 0 0,1 3 0 0 0,-6 3 1656 0 0,-1-1 312 0 0,1 0 64 0 0,1 5 16 0 0,-1 0-960 0 0,1-1-192 0 0,-2 3-40 0 0,5 2-9 0 0,-4-1-455 0 0,0 3-88 0 0,4-2-16 0 0,-4 6-8 0 0,6-5-56 0 0,-1 1-16 0 0,2 0 0 0 0,2 2 0 0 0,2-4-88 0 0,2 4-24 0 0,0-7 0 0 0,2 3 0 0 0,2-3-96 0 0,0 1 0 0 0,3-5 0 0 0,1 3 0 0 0,0-5 0 0 0,2 0 0 0 0,-2-2 0 0 0,4-2 0 0 0,2 0 0 0 0,-2-3 72 0 0,-3 1-72 0 0,3 0 64 0 0,4-3-64 0 0,-4-1 0 0 0,-6-1 0 0 0,2 1 0 0 0,2-2 0 0 0,-2-4 0 0 0,-8 2 0 0 0,-3-1-88 0 0,1 0 88 0 0,2 2 0 0 0,2 0 0 0 0,-2 0 0 0 0,-2-1 0 0 0,2 4 64 0 0,2 0-64 0 0,4 1 0 0 0,-6 1 0 0 0,0 1 0 0 0,0-1 0 0 0,2 1 0 0 0,2 3 64 0 0,-4 2-64 0 0,0 0 80 0 0,3 2-80 0 0,7 3 72 0 0,-5-1-72 0 0,-5 0 64 0 0,0 5-64 0 0,4-1 88 0 0,-1 5-24 0 0,0-3-64 0 0,-1 2 96 0 0,-2 2-96 0 0,0 1-64 0 0,5 0 64 0 0,-2 0-104 0 0,-3-1 104 0 0,1 0 120 0 0,6-3-24 0 0,-1 1-8 0 0,0-1-88 0 0,1-2-128 0 0,1 0 32 0 0,0-4 8 0 0,0 2-744 0 0,0-2-144 0 0,-1-3-32 0 0</inkml:trace>
  <inkml:trace contextRef="#ctx1" brushRef="#br3">17529 5736 11952 0 0,'0'0'256'0'0,"2"0"64"0"0,-2-2 0 0 0,0 2 24 0 0,2 2-280 0 0,-2-2-64 0 0,0 0 0 0 0,0 0 0 0 0,0 0 360 0 0,3 3 56 0 0,-1-1 16 0 0,0 6 0 0 0,0-1-104 0 0,-2-1-16 0 0,0 1-8 0 0,0 1 0 0 0,0-1-112 0 0,0-1-33 0 0,2 3 1 0 0,-2-1 0 0 0,0 0 96 0 0,0-1 8 0 0,0-1 8 0 0,2 2 0 0 0,-2-3-208 0 0,4 2-64 0 0,-4-1 0 0 0,0-1 0 0 0,3-1 0 0 0,-3-4 0 0 0,0 0 0 0 0,1 4 0 0 0,1-2 104 0 0,-2-2-32 0 0,0 0-8 0 0,0 0 0 0 0,0 0-64 0 0,0 0 0 0 0,1-2 0 0 0,-1-2 0 0 0,0-4 0 0 0,0 4 0 0 0,0-2 0 0 0,-1-1 0 0 0,1 0 0 0 0,-2-2 64 0 0,1 2-64 0 0,-2-3 64 0 0,-1-1-64 0 0,2 1 0 0 0,0-1 0 0 0,-4-3 0 0 0,1 3 0 0 0,1-3 0 0 0,-2 3 0 0 0,1 0 0 0 0,1 0 0 0 0,-2 3 0 0 0,2 1 0 0 0,-1 0 0 0 0,3 1 0 0 0,-1 0 0 0 0,0 3 0 0 0,3 3 0 0 0,0 0 0 0 0,0 0 0 0 0,0 0 0 0 0,0 0 0 0 0,0 0 0 0 0,6 1 0 0 0,-2 1 0 0 0,3 1 0 0 0,-1 0 0 0 0,0 3 0 0 0,1-4 0 0 0,-1 5-88 0 0,5-1 88 0 0,-3 2 0 0 0,5 2 0 0 0,-3-1 0 0 0,0 2 88 0 0,4-4-24 0 0,-1 3 0 0 0,-2-2 0 0 0,-2 0-64 0 0,1 0 64 0 0,2 1-64 0 0,-1 1 64 0 0,1-2-64 0 0,-1 0 64 0 0,-3 0-64 0 0,4 4 64 0 0,-3-4-64 0 0,-3-2 0 0 0,-2 2 0 0 0,-2-3 64 0 0,1 1-64 0 0,-3-2 96 0 0,-3 2-96 0 0,1-1 96 0 0,-4-1-16 0 0,2 2 0 0 0,-7-4 0 0 0,3 3 0 0 0,0-1 56 0 0,0-2 16 0 0,0 2 0 0 0,-2-4 0 0 0,0 2-152 0 0,2-1-128 0 0,-3 1 32 0 0,3-2 0 0 0,-2-2-128 0 0,1 1-16 0 0,0-1-8 0 0,1-2 0 0 0,2 2-760 0 0,2-2-152 0 0,-2-1-31 0 0</inkml:trace>
  <inkml:trace contextRef="#ctx1" brushRef="#br1">11721 5686 2304 0 0,'0'0'200'0'0,"0"0"-200"0"0,0 0 0 0 0,0 0 0 0 0,0 0 1896 0 0,0 0 344 0 0,0 0 64 0 0,-3 4 8 0 0,1-1-1360 0 0,-4 1-280 0 0,2 0-48 0 0,-1-1-16 0 0,0 5-80 0 0,0-2-16 0 0,1 3-8 0 0,-4-3 0 0 0,4 7-121 0 0,-2-4-15 0 0,1 4-8 0 0,0 1 0 0 0,1 1-88 0 0,-2 0-16 0 0,4 0-8 0 0,0-4 0 0 0,2 3-80 0 0,-4-1-8 0 0,4 0-8 0 0,4 0 0 0 0,0-2 8 0 0,2-1 0 0 0,-2 0 0 0 0,3 0 0 0 0,2-1-160 0 0,-1-4-88 0 0,2 4 16 0 0,-2-5 0 0 0,-1 0 136 0 0,3-2 24 0 0,0 1 8 0 0,4-3 0 0 0,-4 0-96 0 0,6-3 0 0 0,-7-1-80 0 0,4-2 80 0 0,-1-3 0 0 0,-2 4-72 0 0,-1-4 72 0 0,1-1 0 0 0,-2-2 0 0 0,-4 1 0 0 0,1-1 96 0 0,1-4-32 0 0,-6 0-64 0 0,2-3 0 0 0,-4 1 0 0 0,-1 2 0 0 0,0-1 0 0 0,-2 3 0 0 0,1 0 0 0 0,-4 3 0 0 0,-2-2-208 0 0,1 2 0 0 0,-3 2 0 0 0,-3 3 0 0 0,0 2-40 0 0,1-1-8 0 0,0 4 0 0 0,0-3 0 0 0,0 4-120 0 0,1 4-24 0 0,-1-3-8 0 0,3 2 0 0 0,4 3-71 0 0,-1-1-9 0 0,4-1-8 0 0</inkml:trace>
  <inkml:trace contextRef="#ctx1" brushRef="#br3">3996 5686 10912 0 0,'0'0'480'0'0,"0"0"104"0"0,0 0-464 0 0,0 0-120 0 0,0 0 0 0 0,0 0 0 0 0,0 0 464 0 0,0 0 72 0 0,0 0 8 0 0,0 0 8 0 0,0 0-16 0 0,0 0-8 0 0,0 0 0 0 0,0 0 0 0 0,0 7-201 0 0,0 2-39 0 0,0 0 0 0 0,0-1-8 0 0,0 2-104 0 0,0 2-16 0 0,0-3-8 0 0,0 3 0 0 0,3 1-88 0 0,3-2-64 0 0,-6 0 72 0 0,0 2-72 0 0,4-1 0 0 0,-1-2 0 0 0,-3 1-88 0 0,0 1 88 0 0,1-4-424 0 0,4-1-24 0 0,-5 3-8 0 0,3-2-4103 0 0,-6-2-817 0 0</inkml:trace>
  <inkml:trace contextRef="#ctx1" brushRef="#br1">12085 5702 11544 0 0,'0'0'256'0'0,"0"0"48"0"0,0 0 16 0 0,0-2 0 0 0,-6 0-256 0 0,2 0-64 0 0,-3-1 0 0 0,2 2 0 0 0,-2-1 424 0 0,0 2 72 0 0,-3-4 16 0 0,-1 8 0 0 0,1-4-72 0 0,2 3-16 0 0,-5 4 0 0 0,1 0-1 0 0,2-1-87 0 0,-1 1-16 0 0,0 1-8 0 0,1 3 0 0 0,-3 0-72 0 0,3 2-16 0 0,1 3 0 0 0,0-1 0 0 0,2 0-48 0 0,0 2-16 0 0,2-3 0 0 0,3 0 0 0 0,2-3 16 0 0,0 3 0 0 0,5-2 0 0 0,0-2 0 0 0,2-1-176 0 0,1 0-128 0 0,4-3 16 0 0,0-2 8 0 0,3-1 8 0 0,2 0 0 0 0,-3-3 0 0 0,7 0 0 0 0,-2-3-344 0 0,0-1-64 0 0,-1 0-8 0 0,2-1-4319 0 0,-1-3-857 0 0</inkml:trace>
  <inkml:trace contextRef="#ctx1" brushRef="#br1">14864 5750 13072 0 0,'0'0'288'0'0,"0"0"56"0"0,0 0 8 0 0,0 0 24 0 0,0 0-304 0 0,7 0-72 0 0,1 0 0 0 0,2 0 0 0 0,0 2 304 0 0,1-2 48 0 0,4 3 0 0 0,3-1 8 0 0,-1 0-288 0 0,0-2-72 0 0,2 0 0 0 0,3 3 0 0 0,-2-2-192 0 0,3 3-64 0 0,-7-4 0 0 0,5 0-8 0 0,-4 0 72 0 0,5 0 8 0 0,-5 0 8 0 0,4-4 0 0 0,-7 4 72 0 0,3 0 8 0 0,-3-1 8 0 0,-1-2 0 0 0,-1 3-184 0 0,1-2-40 0 0,-6 0-8 0 0,3-1 0 0 0,-3-1 320 0 0,1 1 0 0 0,-2-1 0 0 0,-1-2 0 0 0,2 2 232 0 0,-3-3 56 0 0,1 3 16 0 0,-4-1 0 0 0,3 1-24 0 0,-1 0-8 0 0,-3 4 0 0 0,0 0 0 0 0,0-5 192 0 0,0 1 40 0 0,1-1 8 0 0,-1 5-1 0 0,0 0 1 0 0,0 0 0 0 0,0 0 0 0 0,0 0 0 0 0,0 0-208 0 0,0 9-40 0 0,0 0-8 0 0,0 2 0 0 0,0-2-128 0 0,0 1-24 0 0,0 1-8 0 0,0 4 0 0 0,0-5 0 0 0,3 5 0 0 0,-3-2 0 0 0,0 0 0 0 0,0-1-32 0 0,0 1-64 0 0,2-2 88 0 0,0-1-88 0 0,1-1 0 0 0,-3-1 0 0 0,3-1 0 0 0,0 0-96 0 0,-2-3 0 0 0,-1-4 0 0 0,0 0 0 0 0,6 4 0 0 0,-2-4-360 0 0,-4 0-72 0 0,0 0-16 0 0,6-4 0 0 0</inkml:trace>
  <inkml:trace contextRef="#ctx1" brushRef="#br1">14417 5736 3224 0 0,'0'0'136'0'0,"0"0"40"0"0,0 0-176 0 0,0 0 0 0 0,0 0 0 0 0,0 0 0 0 0,7 2 2256 0 0,1-2 416 0 0,1 0 80 0 0,1 0 24 0 0,1 0-1912 0 0,1 0-384 0 0,-2-2-80 0 0,4 4-16 0 0,-2-2-224 0 0,6 0-56 0 0,-3 0-9 0 0,-1 0 1 0 0,1 0-24 0 0,0 2-8 0 0,1 0 0 0 0,2-2 0 0 0,-1 0-64 0 0,0 0 0 0 0,0-2 0 0 0,-1 0-88 0 0,-1 2-200 0 0,-3 0-47 0 0,0 0-9 0 0,0-2 0 0 0,0-2 472 0 0,-1-1 96 0 0,-4 3 24 0 0,3 0 0 0 0,-6-5-184 0 0,5 3-64 0 0,-8-3 0 0 0,4 5 71 0 0,-5 2 129 0 0,5-4 24 0 0,-2-1 8 0 0,-3 5 0 0 0,0 0 72 0 0,0 0 16 0 0,0 0 0 0 0,0 0 0 0 0,0 0 0 0 0,0 0 8 0 0,0 0 0 0 0,0 0 0 0 0,0 0-168 0 0,0 0-32 0 0,0 0 0 0 0,0 0-8 0 0,0 0-24 0 0,0 9 0 0 0,2 0 0 0 0,-2 2 0 0 0,3 0-96 0 0,0 1 0 0 0,-1-1 0 0 0,0 4 0 0 0,0-5 72 0 0,0 3-8 0 0,2 0 0 0 0,-2 2 0 0 0,0-4-64 0 0,0 0 0 0 0,4-1 0 0 0,-1 0 0 0 0,-3-1 0 0 0,3-1 0 0 0,-2 1 0 0 0,1-2 0 0 0,-1-3-136 0 0,-3-4-48 0 0,0 0-8 0 0,4 2 0 0 0,2 2-304 0 0,-6-4-64 0 0,0 0-16 0 0,0 0-6975 0 0</inkml:trace>
  <inkml:trace contextRef="#ctx1" brushRef="#br1">11341 5704 12528 0 0,'-12'-3'272'0'0,"12"3"56"0"0,0 0 16 0 0,0 0 8 0 0,0 0-280 0 0,0 0-72 0 0,0 0 0 0 0,6 0 0 0 0,0 0 216 0 0,2 0 24 0 0,0 1 8 0 0,2-1 0 0 0,5-1-248 0 0,-4 1 64 0 0,6 0-64 0 0,-1 1 0 0 0,1-1 0 0 0,-3 0 0 0 0,3 0 0 0 0,0 2 0 0 0,-5-2 96 0 0,2 0 0 0 0,0 0 0 0 0,-1 0 0 0 0,1 0-96 0 0,-4 3 0 0 0,3-3 0 0 0,-1 2 0 0 0,1 0-128 0 0,-1-2-40 0 0,-3 0-16 0 0,1 0-3792 0 0,2 0-760 0 0</inkml:trace>
  <inkml:trace contextRef="#ctx1" brushRef="#br1">11101 5708 5064 0 0,'0'0'448'0'0,"0"0"-352"0"0,0 0-96 0 0,0 0 0 0 0,0 0 1344 0 0,0 0 248 0 0,-2 7 48 0 0,-1-2 16 0 0,1-1-896 0 0,2 2-184 0 0,-5 3-32 0 0,3 1 0 0 0,-1 2-72 0 0,0-1-16 0 0,2 1 0 0 0,-4 5 0 0 0,4-3-17 0 0,-2-1-7 0 0,3 1 0 0 0,0 2 0 0 0,0-4-304 0 0,0 1-56 0 0,3-4-8 0 0,3 1-64 0 0,-5 1 96 0 0,7-1-32 0 0,-3-2 0 0 0,2 0-64 0 0,0-3 72 0 0,3 2-72 0 0,-2-3 0 0 0,2-1 72 0 0,-4-3-72 0 0,8 0 80 0 0,-5-3-80 0 0,3-1 80 0 0,0-2-80 0 0,2 1 0 0 0,-3-4 0 0 0,-2-2 64 0 0,1 2-64 0 0,0-4 0 0 0,-2-2 0 0 0,-1 0 64 0 0,-1 1-64 0 0,-4-3 64 0 0,-2 0-64 0 0,0 2 64 0 0,0-1-64 0 0,-6-1 0 0 0,4 3 0 0 0,-5 3 0 0 0,-1 0 0 0 0,-2 3-96 0 0,0 1 32 0 0,4 1 64 0 0,-4 1-144 0 0,-3 1 32 0 0,4 1 8 0 0,-3 3 0 0 0,0 0-64 0 0,2 0-16 0 0,-5 5 0 0 0,5-1 0 0 0,2 1-72 0 0,-2 2-24 0 0,5-3 0 0 0,1 2 0 0 0,-1 0-215 0 0,2 1-49 0 0,1 0 0 0 0,2 2-5464 0 0</inkml:trace>
  <inkml:trace contextRef="#ctx1" brushRef="#br3">18955 5783 13824 0 0,'0'0'304'0'0,"0"0"64"0"0,0 0 16 0 0,0 0 0 0 0,0 0-312 0 0,0 0-72 0 0,0 2 0 0 0,0 4 0 0 0,0-1 424 0 0,-1 0 72 0 0,1 0 15 0 0,0 0 1 0 0,0 1-160 0 0,0 0-32 0 0,0 1-8 0 0,0-1 0 0 0,0 2-96 0 0,0 0-24 0 0,1-1 0 0 0,2 0 0 0 0,-3 0-192 0 0,0-1 0 0 0,2-1 0 0 0,0 0 0 0 0,-2 0 0 0 0,1-1 0 0 0,0 2 64 0 0,1-3-64 0 0,-2-3-392 0 0,0 0-96 0 0,0 0-24 0 0,0 0 0 0 0,0 0-360 0 0,7-3-79 0 0,-4-3-9 0 0,-2 0-8 0 0</inkml:trace>
  <inkml:trace contextRef="#ctx1" brushRef="#br3">18934 5694 11976 0 0,'0'0'256'0'0,"-4"0"64"0"0,3 0 0 0 0,1 0 32 0 0,-4 0-288 0 0,4 0-64 0 0,0 0 0 0 0,0 0 0 0 0,0 0 0 0 0,0 0 0 0 0,0 0 0 0 0,0 5 0 0 0,0-5 0 0 0,0 0 0 0 0,1 3 0 0 0,-1-3 0 0 0,4 5-192 0 0,-4-5-64 0 0,0 0 0 0 0,6 2-8 0 0</inkml:trace>
  <inkml:trace contextRef="#ctx1" brushRef="#br1">12275 5746 9760 0 0,'0'0'432'0'0,"-6"2"88"0"0,0-2-416 0 0,2 0-104 0 0,-1 0 0 0 0,-2 3 0 0 0,3-1 760 0 0,-3 5 128 0 0,-2 0 24 0 0,2 0 8 0 0,-2 3-296 0 0,0 1-56 0 0,2-2-16 0 0,0 4-1 0 0,0-3-103 0 0,3 2-32 0 0,-1 2 0 0 0,1-4 0 0 0,-1 1-264 0 0,5 0-56 0 0,0 0-16 0 0,5-3 0 0 0,0 0 24 0 0,-1 2 8 0 0,5-2 0 0 0,0 2 0 0 0,2-4-112 0 0,-2-2 0 0 0,3 3-96 0 0,-2-5 96 0 0,0 0 0 0 0,1 0 152 0 0,0-2-24 0 0,-1-2 0 0 0,0 0-64 0 0,2-2-64 0 0,1-4 96 0 0,-3 3-96 0 0,1-4 0 0 0,-2 1 0 0 0,-4-5 0 0 0,2 1 0 0 0,-2 1 0 0 0,-3-4 0 0 0,0 2 0 0 0,1 1 0 0 0,-3 2 112 0 0,-3-2-8 0 0,3 0 0 0 0,-4-1 0 0 0,-1 0-104 0 0,-2 2 0 0 0,-2 1 0 0 0,-1 0 0 0 0,-4-2-216 0 0,2 4-40 0 0,-3-1 0 0 0,1 3-8 0 0,1 4 264 0 0,0 0 0 0 0,4-1 0 0 0,-1 3 0 0 0,3 0-248 0 0,-1 5 8 0 0,5-1 0 0 0,3-4 0 0 0,0 0-424 0 0,-1 7-80 0 0,2-1-23 0 0,2 2-5665 0 0</inkml:trace>
  <inkml:trace contextRef="#ctx1" brushRef="#br1">12848 5757 3224 0 0,'0'0'288'0'0,"0"0"-288"0"0,0 0 0 0 0,0 0 0 0 0,0 0 1760 0 0,0 0 304 0 0,0 0 56 0 0,6 2 16 0 0,-6-2-1352 0 0,5 0-272 0 0,2 0-48 0 0,3 0-16 0 0,4 0-192 0 0,2 0-48 0 0,-2 0-8 0 0,6 0 0 0 0,-3 0-40 0 0,2-2 0 0 0,2 2-8 0 0,-2-2 0 0 0,-2 2-16 0 0,1-2 0 0 0,-1-1 0 0 0,2 1 0 0 0,-4 2-40 0 0,-1-3 0 0 0,4 3-8 0 0,-6-4 0 0 0,3 0-336 0 0,0 4-64 0 0,-6-1-8 0 0,1-2-3808 0 0,1 1-768 0 0</inkml:trace>
  <inkml:trace contextRef="#ctx1" brushRef="#br3">2995 5744 8720 0 0,'0'0'384'0'0,"0"0"88"0"0,5-2-376 0 0,-5 2-96 0 0,0 0 0 0 0,0 0 0 0 0,0 0 576 0 0,0 0 104 0 0,0 0 24 0 0,0 0 0 0 0,0 0-160 0 0,0 0-32 0 0,0 0-8 0 0,-3 4 0 0 0,1 2-120 0 0,-3 1-32 0 0,-2-1 0 0 0,2 4 0 0 0,-2-3-224 0 0,-3 4-56 0 0,3 0-8 0 0,-2-4 0 0 0,1 3-64 0 0,2-1 0 0 0,-4 2 0 0 0,2-6 0 0 0,-1 1 0 0 0,1 3 0 0 0,1 0 0 0 0,1-3 0 0 0,-1-1 0 0 0,-1-1 0 0 0,2 3 64 0 0,0-5-64 0 0,1 1 0 0 0,0-1 0 0 0,-1-2 0 0 0,4 0 0 0 0,-1 0 0 0 0,3 0 0 0 0,0 0 64 0 0,-2-2-64 0 0,0-5 0 0 0,2 1 0 0 0,0-1 0 0 0,4 1 0 0 0,-1 2 0 0 0,-1-2 0 0 0,3 2 0 0 0,-1 2 0 0 0,2-6 0 0 0,-2 4 0 0 0,0 2 64 0 0,1-2-64 0 0,-5 4 63 0 0,8 0 1 0 0,-4-5 0 0 0,1 5 0 0 0,-5 0 24 0 0,7-1 0 0 0,-3 1 0 0 0,4 1 0 0 0,-3 4-88 0 0,-1-1 80 0 0,4-4-80 0 0,-3 5 80 0 0,0 0-80 0 0,1-1 0 0 0,2-2 0 0 0,-3 4 64 0 0,0 1-152 0 0,4-1-32 0 0,-5-1-8 0 0,1-1 0 0 0,3 3-375 0 0,-5 0-73 0 0,3-1-24 0 0,-1-1-5480 0 0</inkml:trace>
  <inkml:trace contextRef="#ctx1" brushRef="#br3">3220 5916 8288 0 0,'0'0'736'0'0,"0"0"-584"0"0,0 0-152 0 0,0 0 0 0 0,0 0 736 0 0,0 0 128 0 0,0 0 16 0 0,0 0 8 0 0,0 0-448 0 0,0 0-88 0 0,-4 5-24 0 0,4 3 0 0 0,0-1 16 0 0,0 0 0 0 0,0 0 0 0 0,-3 4 0 0 0,1-3-136 0 0,2 3-24 0 0,-2-1-8 0 0,2 3 0 0 0,0-2-72 0 0,0-1-8 0 0,2 1-8 0 0,-2-3-1 0 0,0 0-87 0 0,0 1 0 0 0,0-2 0 0 0,0-3 64 0 0,0-4-64 0 0,0 0 80 0 0,0 5-80 0 0,0-5 80 0 0,0 0-8 0 0,0 0 0 0 0,0 0 0 0 0,0 0 0 0 0,0 0-72 0 0,0-5 0 0 0,2-1 0 0 0,-2-2 64 0 0,0 2-64 0 0,-2-2 0 0 0,2-3 0 0 0,0 1 0 0 0,-2-3 0 0 0,0 0 0 0 0,-1-4 0 0 0,3 3 0 0 0,3-1 0 0 0,-3 1 0 0 0,0-4 0 0 0,2 1 0 0 0,-2 1 0 0 0,2 2 0 0 0,-2-2 0 0 0,2 2 0 0 0,5 4 0 0 0,-6 0 0 0 0,2-1 0 0 0,0 5 0 0 0,3-1 0 0 0,-3 0-72 0 0,3 2 72 0 0,-3-2 0 0 0,-2 4 0 0 0,4-3 0 0 0,4 2 0 0 0,-3 0 0 0 0,2 2 0 0 0,-4 0 0 0 0,4 2 0 0 0,-3-2 0 0 0,0 2-64 0 0,1 0 64 0 0,0 0 0 0 0,-1 0 0 0 0,4 2-64 0 0,-5 2 64 0 0,-4-4 0 0 0,2 1 0 0 0,2 2-160 0 0,-4-3 32 0 0,0 6 0 0 0,0-2 1 0 0,-1 3-97 0 0,1-7-8 0 0,-3 4-8 0 0,-1 3 0 0 0,-4 1-32 0 0,0-1-8 0 0,4-1 0 0 0,-4-1 0 0 0,-1 0 168 0 0,2 1 32 0 0,1-4 8 0 0,1 3 0 0 0,-3-1 72 0 0,4-2 0 0 0,-2 6 0 0 0,0-7-64 0 0,6-1 64 0 0,0 0 96 0 0,0 0-16 0 0,0 0-8 0 0,0 0 120 0 0,0 0 16 0 0,0 0 8 0 0,0 0 0 0 0,0 0 16 0 0,6 4 8 0 0,0 1 0 0 0,-6-5 0 0 0,0 0-240 0 0,4 5 0 0 0,9-4 0 0 0,-3 2 0 0 0,-3-2 0 0 0,-2 2 0 0 0,6-1 0 0 0,-5 2 0 0 0,3-3 0 0 0,-3 3 0 0 0,-2-4 0 0 0,6 3 0 0 0,-4 1 0 0 0,-2-1 0 0 0,-4-3 0 0 0,0 0 0 0 0,5 4 0 0 0,-5-4 0 0 0,0 4 0 0 0,0 2 0 0 0,-5 1 96 0 0,1-5-8 0 0,-2-1 0 0 0,-4 5 0 0 0,2-2-24 0 0,-3-3-64 0 0,5 2 95 0 0,-5 0-31 0 0,1 2-64 0 0,1 0-127 0 0,1-4 31 0 0,0-1 8 0 0,4 0-336 0 0,-2 0-72 0 0,-3 0-16 0 0</inkml:trace>
  <inkml:trace contextRef="#ctx1" brushRef="#br3">1531 5771 7920 0 0,'0'0'352'0'0,"0"0"64"0"0,0 0-328 0 0,0 0-88 0 0,-1-3 0 0 0,-3-1 0 0 0,-1 2 760 0 0,-3 1 136 0 0,1 1 24 0 0,2 0 8 0 0,-5 0-256 0 0,4 0-56 0 0,-3 1-8 0 0,4 1 0 0 0,-4-2-112 0 0,0 5-24 0 0,1-3-8 0 0,1 2-1 0 0,4 3-183 0 0,-5-3-40 0 0,1 5-8 0 0,-1-1 0 0 0,5-1-96 0 0,-3-2-16 0 0,1 1-8 0 0,1 4 0 0 0,1-1-112 0 0,1-4 0 0 0,-1 5 64 0 0,2-2-64 0 0,1-1 0 0 0,1 0 0 0 0,-1 1 0 0 0,5-1 0 0 0,-2 2 72 0 0,1-3-72 0 0,1 1 64 0 0,1-2-64 0 0,3 2 0 0 0,-2-1 0 0 0,-3-2-96 0 0,5 1 96 0 0,1-1-288 0 0,0 1 8 0 0,0-1 0 0 0,2-3 0 0 0,-1-1-392 0 0,-1-1-71 0 0,-1 1-25 0 0,3-3-5280 0 0</inkml:trace>
  <inkml:trace contextRef="#ctx1" brushRef="#br3">1376 5880 9096 0 0,'0'0'400'0'0,"0"0"88"0"0,0 0-392 0 0,0 0-96 0 0,0 0 0 0 0,0 0 0 0 0,0 0 256 0 0,0 0 24 0 0,0 0 8 0 0,8 1 0 0 0,-1 1-48 0 0,-2-2-8 0 0,1 0 0 0 0,4 0 0 0 0,3 0-72 0 0,-2 0-8 0 0,1 2-8 0 0,4-2 0 0 0,-1-2-144 0 0,1 0-96 0 0,4 2 8 0 0</inkml:trace>
  <inkml:trace contextRef="#ctx1" brushRef="#br3">18443 5764 11600 0 0,'0'0'256'0'0,"0"0"48"0"0,2 0 16 0 0,-2 0 8 0 0,0 0-264 0 0,0 0-64 0 0,0 0 0 0 0,0 0 0 0 0,0 0 288 0 0,0 0 48 0 0,0 0 8 0 0,3 5 0 0 0,-3 0-144 0 0,0 2-24 0 0,0-3-8 0 0,0 4 0 0 0,1-2 120 0 0,-2-1 32 0 0,-2 2 0 0 0,1 1 0 0 0,4-2-256 0 0,-2-1-64 0 0,0 1 0 0 0,0-1 0 0 0,0 0 0 0 0,3 1 64 0 0,0-4-64 0 0,-1 4 64 0 0,-4-3-64 0 0,2-3 0 0 0,5 0 0 0 0,-1 3 0 0 0,-4-3 0 0 0,0 0 64 0 0,6-3-64 0 0,3 0 63 0 0,-1 2-63 0 0,-4-4 0 0 0,1 3 0 0 0,-1-4 0 0 0,6 4 0 0 0,-7-6 0 0 0,-1 4 0 0 0,2-5 0 0 0,3 3 0 0 0,-1 0 0 0 0,-6-3 0 0 0,0 1 0 0 0,0-1 128 0 0,0 4 8 0 0,3-1 8 0 0,-4 0 0 0 0,-5-1-48 0 0,4 2 0 0 0,8 2-8 0 0,-4 1 0 0 0,-2 2 232 0 0,0 0 40 0 0,0 0 16 0 0,0 0 0 0 0,0 0-192 0 0,0 0-40 0 0,0 0-8 0 0,1 5 0 0 0,5 1-136 0 0,-4 0-136 0 0,-4 0 24 0 0,0 1 8 0 0,6 1 168 0 0,-2-1 32 0 0,0 1 0 0 0,-2-1 8 0 0,0-1-104 0 0,4 0-80 0 0,-1 1 16 0 0,1-1 0 0 0,-5-1 64 0 0,2 0 88 0 0,4-1-24 0 0,2 0 0 0 0,-3-4-864 0 0,2 3-184 0 0,1 0-32 0 0,1-3-5735 0 0</inkml:trace>
  <inkml:trace contextRef="#ctx1" brushRef="#br3">18981 5784 4608 0 0,'0'0'408'0'0,"0"0"-328"0"0,0 0-80 0 0,0 0 0 0 0,3 0 1000 0 0,2 0 184 0 0,0 0 40 0 0,1 0 8 0 0,1 1-744 0 0,-3-1-144 0 0,2 0-32 0 0,1 0-8 0 0,0 0-240 0 0,3 0-64 0 0,-3-1 0 0 0,2 0 0 0 0,-1 1 208 0 0,2-3 32 0 0,-2 2 8 0 0,1-2 0 0 0,1 2-152 0 0,-1-1-24 0 0,-2 2-8 0 0,3-1 0 0 0,-1 0-64 0 0,0-3-88 0 0,-2 3 24 0 0,1-2 0 0 0,0 2-152 0 0,-3-1-24 0 0,1 1-8 0 0,-2 1 0 0 0,0 0 88 0 0,0 0 24 0 0,-4 0 0 0 0,0 0 0 0 0,0 0 216 0 0,0 0 48 0 0,4 3 0 0 0,-4-3 8 0 0,0 0 128 0 0,0 0 24 0 0,0 4 8 0 0,1 1 0 0 0,-1-1 144 0 0,-1 1 24 0 0,-1-1 8 0 0,2 1 0 0 0,-2-1-176 0 0,2 1-32 0 0,-2-2-8 0 0,2 2 0 0 0,0 1 72 0 0,0-4 16 0 0,0 2 0 0 0,2 1-1 0 0,0-2-215 0 0,-2 0-48 0 0,0-3-8 0 0,3 2 0 0 0,2 1 0 0 0,-2-3 0 0 0,1 2 0 0 0,0-2 0 0 0,-4 0-72 0 0,5 1 0 0 0,0-1 72 0 0,0-1-72 0 0,-2 1 0 0 0,3-2 0 0 0,-3 1 0 0 0,1-1 0 0 0,0 2 0 0 0,1-2 0 0 0,-3-1 0 0 0,1 1 0 0 0,2-1 0 0 0,-1 0 0 0 0,-4 1 0 0 0,5-1 0 0 0,-3 0 0 0 0,1-1 0 0 0,-3 4 0 0 0,3-1 0 0 0,-3 1 264 0 0,0-4 24 0 0,2 1 0 0 0,-2 3 0 0 0,0 0-56 0 0,0 0-8 0 0,0 0 0 0 0,0 0 0 0 0,0 0-224 0 0,0 0 0 0 0,0 0 0 0 0,0 0 0 0 0,2 3 184 0 0,0 2-16 0 0,0 1 0 0 0,-2 0 0 0 0,4 0 144 0 0,-4 3 24 0 0,2 1 8 0 0,0 0 0 0 0,-1 1-280 0 0,1 2-64 0 0,-2 1 0 0 0,2 1 0 0 0,2 0 184 0 0,-2 1 16 0 0,1 0 8 0 0,-1 1 0 0 0,-2-2-120 0 0,0 0-24 0 0,2-1-64 0 0,-2-1 96 0 0,0-1 128 0 0,-2-1 16 0 0,0-3 8 0 0,1 0 0 0 0,-3-1-248 0 0,0-3-120 0 0,0 2 16 0 0,1-4 0 0 0,-3 2 288 0 0,0-2 56 0 0,1-1 16 0 0,-3-1 0 0 0,2-3-256 0 0,-2 1 0 0 0,-2-2 0 0 0,2 2-80 0 0,0-5-160 0 0,-2 1-32 0 0,1-2-8 0 0,1-2 0 0 0,0-4-360 0 0,0 3-64 0 0,4-1-24 0 0,-2-1-4935 0 0,1 2-985 0 0</inkml:trace>
  <inkml:trace contextRef="#ctx1" brushRef="#br3">18711 5759 9704 0 0,'0'0'208'0'0,"0"0"48"0"0,0 0 0 0 0,0 0 32 0 0,0 0-288 0 0,-4 3 0 0 0,1-1 0 0 0,-3 1 0 0 0,2 1 480 0 0,-2-2 32 0 0,1 5 16 0 0,2-3 0 0 0,-3-1-64 0 0,1 3-16 0 0,1-2 0 0 0,-1 2 0 0 0,-1 0-184 0 0,0 0-40 0 0,5 0 0 0 0,-3 1-8 0 0,2-1-16 0 0,0 0 0 0 0,2 0 0 0 0,0 1 0 0 0,0-4-200 0 0,0 0 0 0 0,2-1 0 0 0,0 2 0 0 0,2-2 64 0 0,-4-2-64 0 0,0 0 63 0 0,3 0-63 0 0,3 0 0 0 0,-2 0 0 0 0,1-4 0 0 0,1 2 0 0 0,-2 2 0 0 0,1-4 0 0 0,0 0 0 0 0,-2 2 0 0 0,1-3 0 0 0,0 0 0 0 0,-2 0 0 0 0,2-2 0 0 0,-2 1 0 0 0,-1 1 0 0 0,1-1 0 0 0,0-1 0 0 0,0 1 96 0 0,-2 0-32 0 0,2 2 0 0 0,0-1 0 0 0,-2 1 0 0 0,0 4 0 0 0,0 0 0 0 0,0 0 0 0 0,0 0-64 0 0,0 0 0 0 0,0 0 0 0 0,0 0 0 0 0,0 0 224 0 0,0 0 24 0 0,0 0 8 0 0,0 5 0 0 0,0 1-256 0 0,2 0 0 0 0,-2 0 0 0 0,0 0 0 0 0,0 1 0 0 0,1 2 0 0 0,1-3 0 0 0,0 3 0 0 0,-1-3 0 0 0,2 1 0 0 0,-1-1 0 0 0,1 2 0 0 0,1-5-160 0 0,0 3-72 0 0,-2-2-24 0 0,3 1 0 0 0,-3-2-328 0 0,4 0-71 0 0,-4-1-17 0 0,3 0 0 0 0</inkml:trace>
  <inkml:trace contextRef="#ctx1" brushRef="#br3">3658 5815 12352 0 0,'0'0'544'0'0,"0"0"120"0"0,0 0-536 0 0,0 0-128 0 0,0 0 0 0 0,7-1 0 0 0,-2-3 312 0 0,1 2 32 0 0,5 2 8 0 0,-2-2 0 0 0,2-1-8 0 0,-3 1 0 0 0,1 0 0 0 0,4 0-1 0 0,-4 2-183 0 0,1-4-32 0 0,1 4 0 0 0,2-3-8 0 0,-4 2-120 0 0,4-2-80 0 0,-4 3 16 0 0,2 0 0 0 0,-1-2-391 0 0,0 2-81 0 0,0-2-8 0 0</inkml:trace>
  <inkml:trace contextRef="#ctx1" brushRef="#br3">2593 5819 11256 0 0,'7'-5'496'0'0,"-5"5"112"0"0,1-3-488 0 0,-2 2-120 0 0,-1 1 0 0 0,0 0 0 0 0,0 0 176 0 0,0 0 16 0 0,0 0 0 0 0,0 0 0 0 0,0 0-32 0 0,0 0 0 0 0,0 0 0 0 0,-4 4 0 0 0,-2 1-160 0 0,5 2 0 0 0,-4-1 0 0 0,1 2 0 0 0,-4 2 0 0 0,2-3 0 0 0,3 3-80 0 0,-3 0 80 0 0,0 3-376 0 0,1-2-16 0 0,0-3-8 0 0,1 2 0 0 0</inkml:trace>
  <inkml:trace contextRef="#ctx1" brushRef="#br3">2107 5832 7832 0 0,'0'0'696'0'0,"0"0"-560"0"0,0 0-136 0 0,0 0 0 0 0,0 0 584 0 0,0 0 88 0 0,0 0 24 0 0,0 0 0 0 0,0 0-200 0 0,0 0-40 0 0,0 0-8 0 0,0 0 0 0 0,0 0-152 0 0,0 8-32 0 0,0-5-8 0 0,0 6 0 0 0,0-4-152 0 0,-3 3-32 0 0,0-3-8 0 0,3 5 0 0 0,-1-5-64 0 0,1 2 0 0 0,0-1 0 0 0,-4 1 0 0 0,4-2 0 0 0,0-5 80 0 0,0 6-80 0 0,0-6 80 0 0,0 0-80 0 0,0 0 0 0 0,-1 3 0 0 0,1-3 0 0 0,0 0 0 0 0,0 0 0 0 0,0 0 80 0 0,0 0-80 0 0,0 0 72 0 0,5-3-72 0 0,-5-3 0 0 0,4 1 72 0 0,-1-2-72 0 0,2 1 0 0 0,0-1 0 0 0,-1 2 64 0 0,-1-5-64 0 0,1 5 64 0 0,1 0-64 0 0,-1 1 64 0 0,0 0 120 0 0,1 2 16 0 0,1-1 8 0 0,-1 1 0 0 0,-5 2-136 0 0,1-2-72 0 0,4-1 80 0 0,-2 3-80 0 0,-3 0 0 0 0,0 0 0 0 0,0 0 0 0 0,5 3 0 0 0,-2 4 0 0 0,-1-3 0 0 0,0 2 88 0 0,1 1-88 0 0,-3-1 0 0 0,0 1 0 0 0,0-2 0 0 0,-3 4 0 0 0,6-2 0 0 0,-3 1 0 0 0,0-1 0 0 0,0-4 0 0 0,0-3 64 0 0,1 6-64 0 0,-1-6 0 0 0,0 0 0 0 0,0 0 0 0 0,0 0 0 0 0,0 0 0 0 0,0 0 0 0 0,0 0 0 0 0,0 0 0 0 0,0 0 0 0 0,5-5 0 0 0,-1 3 0 0 0,-4-6 0 0 0,5 3 0 0 0,-2-2 0 0 0,3 1 0 0 0,-2-3 0 0 0,1 2 64 0 0,3 0-64 0 0,-5 1 143 0 0,4 0-23 0 0,-1 1-8 0 0,-2 0 0 0 0,1 1-112 0 0,0 1 64 0 0,0-1-64 0 0,0 0 0 0 0,-3 2 272 0 0,-2 2 8 0 0,0 0 0 0 0,0 0 0 0 0,0 0-184 0 0,8 2-32 0 0,-4 2 0 0 0,-4-4-64 0 0,5 4 0 0 0,0 1 0 0 0,-4 2 0 0 0,3 1 0 0 0,1-1 0 0 0,-1 2 0 0 0,0-4-80 0 0,1 4 80 0 0,-3-3-352 0 0,1 3 0 0 0,0-4-8 0 0,0 4-4231 0 0,3-3-849 0 0</inkml:trace>
  <inkml:trace contextRef="#ctx1" brushRef="#br3">2449 5842 2304 0 0,'0'0'96'0'0,"0"0"32"0"0,2-4-128 0 0,0 4 0 0 0,1-6 0 0 0,-3 6 0 0 0,0 0 1704 0 0,0 0 320 0 0,0 0 64 0 0,0 0 16 0 0,0 0-1184 0 0,0 0-240 0 0,0 0-40 0 0,0 0-16 0 0,0 0-208 0 0,-5-1-48 0 0,1 1-8 0 0,-3 1 0 0 0,1 1-96 0 0,3 6-16 0 0,-5-6-8 0 0,1 6 0 0 0,2-4-80 0 0,-3 2-8 0 0,4 0-8 0 0,-4 1 0 0 0,2 0-17 0 0,1-2-7 0 0,0 6 0 0 0,0-5 0 0 0,0 1-120 0 0,5 2 88 0 0,-2-3-88 0 0,2 2 80 0 0,0-8-80 0 0,0 0 0 0 0,0 0 0 0 0,0 0 64 0 0,6 6-64 0 0,-3-1 0 0 0,0-1 0 0 0,-3-4 64 0 0,7 2-64 0 0,0-4 0 0 0,-2 0 0 0 0,1 0 64 0 0,-1-1-64 0 0,3-2 0 0 0,-3 2 72 0 0,0-1-72 0 0,-3 0 0 0 0,4-1 0 0 0,-3 0 0 0 0,3-2 0 0 0,-5 0 0 0 0,2 3 0 0 0,0-1 0 0 0,-3-1 0 0 0,2 2 0 0 0,-2-1 64 0 0,2-1-64 0 0,0 2 0 0 0,-2 4 104 0 0,0-4-8 0 0,0 4-8 0 0,0 0 0 0 0,0 0 16 0 0,0 0 8 0 0,0 0 0 0 0,0 0 0 0 0,0 0-48 0 0,0 0 0 0 0,0 0-64 0 0,0 0 96 0 0,3 4-96 0 0,-3 6 64 0 0,0-5-64 0 0,2 4 0 0 0,-2-3 0 0 0,6 0 0 0 0,-6 1 0 0 0,1-1 0 0 0,1-1 0 0 0,4 0-128 0 0,-6-1 8 0 0,2 2 8 0 0,3-1-360 0 0,-5 2-72 0 0,5-3-8 0 0,-5-4-6135 0 0</inkml:trace>
  <inkml:trace contextRef="#ctx1" brushRef="#br3">1718 5843 5528 0 0,'0'0'488'0'0,"0"0"-392"0"0,0 0-96 0 0,0 0 0 0 0,0 0 1056 0 0,0 0 192 0 0,0 0 40 0 0,0 0 8 0 0,7 0-696 0 0,-2 0-144 0 0,1 0-24 0 0,2-2-8 0 0,-1 2-160 0 0,1 0-32 0 0,0 0-8 0 0,-3 0 0 0 0,1 0-368 0 0,1 0-80 0 0,0 0-8 0 0,-3 0-3336 0 0,1 0-664 0 0</inkml:trace>
  <inkml:trace contextRef="#ctx1" brushRef="#br3">2521 5857 9672 0 0,'0'0'864'0'0,"0"0"-696"0"0,0 0-168 0 0,0 0 0 0 0,6-2 336 0 0,-6 2 32 0 0,0 0 8 0 0,0 0 0 0 0,5-5 176 0 0,-5 5 40 0 0,0 0 8 0 0,4 0 0 0 0,0 0-216 0 0,1 2-48 0 0,-1 1-8 0 0,1-1 0 0 0,1 4-112 0 0,-3-2-24 0 0,0-1-9 0 0,2 3 1 0 0,0 1-120 0 0,-3-2-64 0 0,6 1 80 0 0,-4 1-80 0 0,1-1 0 0 0,0 1-144 0 0,0 0 16 0 0,-4-2 9 0 0,4 1-409 0 0,-2-2-80 0 0,2 1-24 0 0,-2-1-5288 0 0</inkml:trace>
  <inkml:trace contextRef="#ctx1" brushRef="#br3">1728 5909 2304 0 0,'0'0'96'0'0,"0"0"32"0"0,0 0-128 0 0,0 0 0 0 0,0 0 0 0 0,0 0 0 0 0,0 0 1856 0 0,0 0 344 0 0,0 0 72 0 0,0 0 8 0 0,0 0-1648 0 0,5-2-336 0 0,2 0-64 0 0,1-1-8 0 0,1 3-128 0 0,0 0-32 0 0,1-1 0 0 0,2-2 0 0 0,-1 2-192 0 0,2-2-48 0 0,0 1-8 0 0,0-2 0 0 0</inkml:trace>
  <inkml:trace contextRef="#ctx1" brushRef="#br3">3105 5926 12528 0 0,'0'0'272'0'0,"0"-4"56"0"0,-6 2 16 0 0,6 1 8 0 0,0 1-280 0 0,0 0-72 0 0,-2-2 0 0 0,2 2 0 0 0,0-2 288 0 0,0 2 32 0 0,0 0 16 0 0,0 0 0 0 0,0 0-176 0 0,-1 4-32 0 0,-5 3 0 0 0,4-3-8 0 0,2-4-120 0 0,-3 3 0 0 0,1 4 0 0 0,2 1 0 0 0,-2-4-160 0 0,2 6-8 0 0,-2-5 0 0 0,2 1 0 0 0,2-2-856 0 0,-2 3-160 0 0,2 4-40 0 0,-2-2-8 0 0</inkml:trace>
  <inkml:trace contextRef="#ctx1" brushRef="#br3">3876 5950 5064 0 0,'0'0'448'0'0,"0"0"-352"0"0,0 0-96 0 0,0 0 0 0 0,0 0 1664 0 0,0 0 312 0 0,8-2 64 0 0,-1 0 8 0 0,3 2-1488 0 0,-4 0-304 0 0,5-3-56 0 0,2 3-8 0 0,-2 0-96 0 0,2-2-8 0 0,-2 0-8 0 0,2-1 0 0 0,1 3-80 0 0,0 0 0 0 0,1 3 0 0 0,-1-3 0 0 0,-4-3 0 0 0,6 3 0 0 0,-3 0 0 0 0,0 3-88 0 0,1-6-280 0 0,-2 3-56 0 0,0 3-16 0 0,-2-3-5032 0 0</inkml:trace>
  <inkml:trace contextRef="#ctx1" brushRef="#br3">3956 6060 9216 0 0,'0'0'816'0'0,"0"0"-656"0"0,0 0-160 0 0,7 1 0 0 0,-3 3 448 0 0,2-2 64 0 0,1-2 0 0 0,-3 0 8 0 0,4 5-104 0 0,-3-1-32 0 0,0-4 0 0 0,0 2 0 0 0,2 1-120 0 0,1 2-24 0 0,-4-2-8 0 0,1-1 0 0 0,2 3 88 0 0,-2 0 24 0 0,-1-2 0 0 0,-4 4 0 0 0,6-5-192 0 0,-4 5-40 0 0,3-1-9 0 0,-5-1 1 0 0,0 1-40 0 0,-2 1 0 0 0,-1-3-64 0 0,-1 5 96 0 0,0 0-32 0 0,-1 2-64 0 0,-3-2 88 0 0,-1-2-88 0 0,-2 1 168 0 0,3 1-16 0 0,3 0-8 0 0,-3-3 0 0 0,2 4 112 0 0,0-3 32 0 0,2-3 0 0 0,0 3 0 0 0,4-3-48 0 0,0 0-8 0 0,0 3 0 0 0,0-7 0 0 0,8 0-16 0 0,4 0-8 0 0,1 2 0 0 0,1-4 0 0 0,2 0-48 0 0,3-3 0 0 0,-1 3-8 0 0,-3 0 0 0 0,8-2-864 0 0,-5 0-176 0 0,-1 1-32 0 0</inkml:trace>
  <inkml:trace contextRef="#ctx1" brushRef="#br4">29073 6242 3224 0 0,'-4'-12'288'0'0,"4"5"-288"0"0,2 4 0 0 0,-2-1 0 0 0,0-3 1920 0 0,0-1 320 0 0,0 5 72 0 0,0-4 16 0 0,2 2-1296 0 0,-2 5-256 0 0,0 0-48 0 0,0 0-16 0 0,0 0-264 0 0,0 0-48 0 0,0 0-17 0 0,0 7 1 0 0,0-1-32 0 0,0 4 0 0 0,0-2-8 0 0,-2 5 0 0 0,2-1-216 0 0,-2 4-32 0 0,2-3-16 0 0,-4 3 0 0 0,0 1 144 0 0,1 1 24 0 0,3 0 8 0 0,-2 1 0 0 0,-1 0-192 0 0,3-1-64 0 0,-1-1 0 0 0,1 1 0 0 0,0 0 0 0 0,0-3 0 0 0,0-1 0 0 0,0-1 0 0 0,1-4-160 0 0,4-1-64 0 0,-5 4 0 0 0,3-5-8 0 0,1-3-824 0 0,-4-4-168 0 0,0 0-31 0 0,4 5-9 0 0</inkml:trace>
  <inkml:trace contextRef="#ctx1" brushRef="#br4">25665 6321 14368 0 0,'3'-2'640'0'0,"0"2"128"0"0,-3 0-616 0 0,0 0-152 0 0,0 0 0 0 0,5 7 0 0 0,-3 0 80 0 0,2 5-16 0 0,-4-4 0 0 0,4 3 0 0 0,-2 2 311 0 0,-2-2 57 0 0,0 2 16 0 0,3 2 0 0 0,-1-2-184 0 0,-2-1-32 0 0,0 3-8 0 0,0-3 0 0 0,0 1-72 0 0,3 0-24 0 0,-3-2 0 0 0,2 2 0 0 0,0-2-128 0 0,-2-2 0 0 0,0 0 0 0 0,4-3 0 0 0,-4-2 0 0 0,0-4 0 0 0,0 0 96 0 0,0 0-96 0 0,0 0 72 0 0,0 0-72 0 0,0 0 0 0 0,0 0 72 0 0,0 0 24 0 0,0 0 8 0 0,2-4 0 0 0,0-2 0 0 0,-4-1-104 0 0,2-2-64 0 0,0 1 64 0 0,-2-4-104 0 0,-2 0 104 0 0,2-3 0 0 0,0 2 96 0 0,-3-5-96 0 0,0 3 0 0 0,1-4 0 0 0,0 0 0 0 0,2-1 0 0 0,-1-2 112 0 0,1 5-32 0 0,-1-1-8 0 0,0 1 0 0 0,3 0-72 0 0,0 4-88 0 0,0-1 24 0 0,0 4 0 0 0,3-3 64 0 0,0 7 0 0 0,2 1 0 0 0,-3 0 0 0 0,0 1 0 0 0,4 2 0 0 0,-1-2 0 0 0,0 1 0 0 0,3 2 0 0 0,-4 1 0 0 0,3 1 0 0 0,1 2 0 0 0,-2-1 0 0 0,4 2 0 0 0,-2 0 0 0 0,0 3 0 0 0,1 0 0 0 0,-1-1 0 0 0,2 4 0 0 0,-3-1 0 0 0,0-6-120 0 0,0 8 24 0 0,1-3 0 0 0,-2-2 0 0 0,-2 4 16 0 0,-1-4 8 0 0,1 2 0 0 0,-2-1 0 0 0,-2 1-112 0 0,0-1-16 0 0,0-2-8 0 0,-2 1 0 0 0,-1 0 64 0 0,2-1 16 0 0,-8 3 0 0 0,5-3 0 0 0,-4 0-16 0 0,1-1 0 0 0,0 0 0 0 0,0 0 0 0 0,1 1 24 0 0,-2-1 8 0 0,4-1 0 0 0,-2-2 0 0 0,1 2 40 0 0,5-3 8 0 0,0 0 0 0 0,0 0 0 0 0,-5 4 64 0 0,5-4 0 0 0,0 0 0 0 0,0 0 0 0 0,0 0 0 0 0,0 0 0 0 0,0 0 0 0 0,5 4 0 0 0,2-3 0 0 0,5 2 88 0 0,-6 0-24 0 0,2-3 0 0 0,2 5-64 0 0,0-2 80 0 0,-3-1-80 0 0,1 2 80 0 0,-1 1 32 0 0,-1-3 8 0 0,0 2 0 0 0,3 1 0 0 0,-4-1-48 0 0,1 0-8 0 0,0 1 0 0 0,1 0 0 0 0,-3 1 0 0 0,1-2 0 0 0,2 0 0 0 0,-5 3 0 0 0,0-1-192 0 0,1-1-48 0 0,-3-5-8 0 0,3 6 0 0 0,-3-6 424 0 0,-3 5 80 0 0,-2-3 24 0 0,-4 6 0 0 0,4-4-168 0 0,1 1-32 0 0,-5-1-8 0 0,-1 1 0 0 0,-4 0-136 0 0,4-4 64 0 0,1 2-64 0 0,-4-2 0 0 0,1 2-96 0 0,-2-1-80 0 0,4-2-16 0 0,-4 2 0 0 0,4-4-792 0 0,-2 2-160 0 0,5 0-31 0 0,-3-2-5097 0 0</inkml:trace>
  <inkml:trace contextRef="#ctx1" brushRef="#br4">28150 6258 11520 0 0,'0'-4'1024'0'0,"0"-1"-824"0"0,0 5-200 0 0,2-4 0 0 0,-2 4 560 0 0,0 0 72 0 0,0 0 8 0 0,0 0 8 0 0,0 0-120 0 0,0 0-24 0 0,0 0-9 0 0,2 6 1 0 0,1 3-176 0 0,-3 0-40 0 0,0 2-8 0 0,-3 3 0 0 0,3-2-120 0 0,-2 4-24 0 0,2-2-8 0 0,-2 1 0 0 0,2 0-48 0 0,-2 4-8 0 0,2-6 0 0 0,0 2 0 0 0,0 1-64 0 0,0-3 0 0 0,0 1 0 0 0,0-3 0 0 0,2 0-96 0 0,-2 1-40 0 0,0-4-8 0 0,2 1 0 0 0,0-5-432 0 0,-2 3-96 0 0,0-5-8 0 0</inkml:trace>
  <inkml:trace contextRef="#ctx1" brushRef="#br4">24609 6306 10136 0 0,'0'0'896'0'0,"0"0"-712"0"0,0 0-184 0 0,0 0 0 0 0,0 0 896 0 0,0 0 152 0 0,3-5 24 0 0,-3 5 8 0 0,0 0-696 0 0,0 0-128 0 0,5 9-32 0 0,-1 0-8 0 0,-2 2 39 0 0,0 4 1 0 0,-2-4 8 0 0,0 3 0 0 0,0 4-8 0 0,2-5-8 0 0,-2 4 0 0 0,3 1 0 0 0,-3-5-88 0 0,2 2-24 0 0,-2-4 0 0 0,0 4 0 0 0,0-4-72 0 0,0 4-64 0 0,3-2 96 0 0,0-4-96 0 0,-3 0 0 0 0,0-3 0 0 0,2 1-80 0 0,-2-7 80 0 0,0 0 0 0 0,0 0 104 0 0,0 0 0 0 0,0 0 0 0 0,0 0 24 0 0,0 0 8 0 0,0 0 0 0 0,0 0 0 0 0,0 0-136 0 0,-2-7 0 0 0,-1 1-104 0 0,0-3 40 0 0,1 0 64 0 0,-1-2 0 0 0,-1-2 0 0 0,2 3 64 0 0,-4-4-64 0 0,3 1 0 0 0,-2-4 0 0 0,0 2 64 0 0,0-3-64 0 0,0 4 0 0 0,0-4 0 0 0,3 2 64 0 0,-1-1 0 0 0,1 1 8 0 0,0 0 0 0 0,-2 3 0 0 0,3 4-72 0 0,1-1-96 0 0,0-3 16 0 0,0 7 8 0 0,-4 1 72 0 0,8 2 0 0 0,-3-5 0 0 0,5 5-64 0 0,-1 3 64 0 0,2 0 0 0 0,-2 2 64 0 0,3-1-64 0 0,-1 7 0 0 0,4-1 0 0 0,1-1 0 0 0,1 1-64 0 0,-3 1 128 0 0,1 3 32 0 0,-1 2 8 0 0,2 2 0 0 0,-3-4-104 0 0,3 5 72 0 0,-2-2-72 0 0,3 2 64 0 0,-1-2 8 0 0,0-1 0 0 0,-2 1 0 0 0,4-1 0 0 0,-4-2-72 0 0,-1 0 96 0 0,-1-2-96 0 0,3 1 96 0 0,-5-1-96 0 0,-1 0 64 0 0,3-3-64 0 0,-5 1 64 0 0,-1 1-64 0 0,-2-8 64 0 0,0 3-64 0 0,-2 3 64 0 0,-1-2 0 0 0,-5 1-64 0 0,2-1 96 0 0,-2-2-32 0 0,-2 2-64 0 0,-1-1 0 0 0,-3-3 0 0 0,-4 2 0 0 0,3 0-88 0 0,0 0 24 0 0,2-2 0 0 0,1 3 0 0 0,-3-2-168 0 0,-1 2-32 0 0,2 1-8 0 0,1-4 0 0 0,1 0-400 0 0,4 3-72 0 0,-1-3-24 0 0,3 0-4095 0 0,6 0-833 0 0</inkml:trace>
  <inkml:trace contextRef="#ctx1" brushRef="#br3">524 6400 9760 0 0,'0'0'432'0'0,"0"0"88"0"0,0 0-416 0 0,0 0-104 0 0,-3 0 0 0 0,3 0 0 0 0,0 0 640 0 0,0 0 96 0 0,-4 1 32 0 0,1 5 0 0 0,1-3-416 0 0,-3 4-72 0 0,1 1-24 0 0,-4-2 0 0 0,3 3-136 0 0,1 1-32 0 0,-3-2-8 0 0,2 3 0 0 0,1-2 64 0 0,-4 1 16 0 0,3-2 0 0 0,3 3 0 0 0,-1-5-160 0 0,1 3 0 0 0,-3-4 0 0 0,1-1 0 0 0,4-4 0 0 0,0 0 0 0 0,0 5 0 0 0,0-5 0 0 0,0 0 112 0 0,0 0-32 0 0,0 0-8 0 0,0 0 0 0 0,0 0 56 0 0,0-5 15 0 0,-2-2 1 0 0,2 0 0 0 0,0-1-72 0 0,2 1-8 0 0,2-6-64 0 0,-4 3 96 0 0,0 2-32 0 0,-3-3-64 0 0,3 1 88 0 0,3 0-88 0 0,-2-1 88 0 0,3-1-88 0 0,-2-3 80 0 0,3 3-80 0 0,0 2 176 0 0,-3 2-16 0 0,4-3 0 0 0,-4 5 0 0 0,1-2-160 0 0,3 2 0 0 0,-4 1 0 0 0,3 0 0 0 0,2 1 0 0 0,-7 4 0 0 0,2-6-96 0 0,-2 6 32 0 0,0 0 64 0 0,0 0 88 0 0,0 0-24 0 0,0 0 0 0 0,0 0 0 0 0,0 0-64 0 0,0 0 96 0 0,0 0-32 0 0,0 0 24 0 0,8 0 0 0 0,-8 0 0 0 0,7 6 0 0 0,-2-2-24 0 0,-1 3-64 0 0,-1-4 96 0 0,-1 6-32 0 0,3-3-64 0 0,-2 5 0 0 0,-1-4 72 0 0,3 0-72 0 0,-1 2 0 0 0,-2 1 0 0 0,1 0 0 0 0,1-3 0 0 0,-1 1 0 0 0,0 0 0 0 0,1 1 0 0 0,-1-1 0 0 0,-1-2 0 0 0,-1 2 64 0 0,5-1-64 0 0,-3 0 0 0 0,-1-3 0 0 0,-2-4 72 0 0,0 0-72 0 0,3 6 0 0 0,-2-1 144 0 0,2-2-24 0 0,-3-3-8 0 0,0 0 0 0 0,2 6 24 0 0,-2-6 8 0 0,0 0 0 0 0,0 0 0 0 0,0 0 56 0 0,-5 1 16 0 0,1-2 0 0 0,-3 1 0 0 0,0-4-72 0 0,-3 8-16 0 0,3-8 0 0 0,-6 4 0 0 0,2 0-64 0 0,-1-2-64 0 0,-1 1 96 0 0,-2 1-96 0 0,1 0 136 0 0,2 0-24 0 0,-2 1-8 0 0,7 1 0 0 0,-6 3-1072 0 0,3-1-216 0 0</inkml:trace>
  <inkml:trace contextRef="#ctx1" brushRef="#br4">24945 6430 8288 0 0,'0'0'736'0'0,"0"0"-584"0"0,0 0-152 0 0,0 0 0 0 0,0 0 1320 0 0,5 6 240 0 0,-2-2 40 0 0,0 3 16 0 0,2-1-840 0 0,-5 1-169 0 0,0 1-31 0 0,0-1 0 0 0,0 2-376 0 0,0 1-72 0 0,0 1-8 0 0,2 0-8 0 0,-2-4-48 0 0,0 3 0 0 0,0 1-64 0 0,2-2 96 0 0,-2-1-96 0 0,0-1 0 0 0,2 2 0 0 0,-2-2 0 0 0,0 0-416 0 0,4-3-72 0 0,-4-4-24 0 0,0 0-4135 0 0,0 0-833 0 0</inkml:trace>
  <inkml:trace contextRef="#ctx1" brushRef="#br4">24883 6346 11144 0 0,'-5'-10'240'0'0,"5"10"48"0"0,-2-1 16 0 0,2 1 16 0 0,0 0-256 0 0,0 0-64 0 0,0 0 0 0 0,0 0 0 0 0,0 0 120 0 0,0 0 8 0 0,0 0 0 0 0,0 0 0 0 0,4 1-32 0 0,3 3 0 0 0,-1 0 0 0 0,2-1-3584 0 0,-1 3-728 0 0</inkml:trace>
  <inkml:trace contextRef="#ctx1" brushRef="#br4">23705 6369 5984 0 0,'-1'2'536'0'0,"-2"-2"-432"0"0,0 2-104 0 0,-2 2 0 0 0,5 0 728 0 0,0 3 120 0 0,0 2 24 0 0,0 2 8 0 0,0 0-208 0 0,-2-1-48 0 0,2 1-8 0 0,0 2 0 0 0,2 1-200 0 0,-2 0-32 0 0,-2 0-16 0 0,2 2 0 0 0,2-3-224 0 0,-2 3-48 0 0,-2-3 0 0 0,2 2-8 0 0,2-2 0 0 0,1 0 0 0 0,-3-2 0 0 0,-3 0 0 0 0,1-3-88 0 0,2-1 64 0 0,0 0-64 0 0,2-1 64 0 0,-2-6-64 0 0,0 0 0 0 0,0 0 0 0 0,0 0 0 0 0,0 0 0 0 0,0 0 0 0 0,0 0 0 0 0,0 0 0 0 0,5-6-72 0 0,-2-1-8 0 0,-3 0 0 0 0,0-1 0 0 0,3-3 80 0 0,-3 1 0 0 0,1 2 0 0 0,-2-2-64 0 0,-2 0 64 0 0,0-2 0 0 0,1 1 0 0 0,-3 1 0 0 0,1-4 104 0 0,1-1-8 0 0,0 1-8 0 0,-3 0 0 0 0,0-1 48 0 0,1 2 16 0 0,-1-3 0 0 0,1 2 0 0 0,0 1 56 0 0,1 0 16 0 0,-2 1 0 0 0,2 2 0 0 0,4-3-1 0 0,0 8 9 0 0,-8-3 0 0 0,4 3 0 0 0,4 5-40 0 0,0 0 0 0 0,0-4-8 0 0,0 4 0 0 0,0 0-72 0 0,0 0-16 0 0,0 0 0 0 0,0 0 0 0 0,0 0-96 0 0,0 0 88 0 0,6 4-88 0 0,0 4 80 0 0,-2 0-80 0 0,4 3 0 0 0,1-2 0 0 0,1 1 64 0 0,0 1-64 0 0,2 0 0 0 0,-6 0 0 0 0,6 0 64 0 0,4 0-64 0 0,-4 1 64 0 0,1-1-64 0 0,2 0 64 0 0,0 0-64 0 0,-2 2 0 0 0,-1-7 0 0 0,0 7-88 0 0,1-4 88 0 0,-3 0 64 0 0,0-1-64 0 0,-3-1 88 0 0,-3 0-88 0 0,2-1 0 0 0,5 1 0 0 0,-4-1 64 0 0,-7-3-64 0 0,2 4 64 0 0,4-3-64 0 0,-4 0 64 0 0,-2-4-64 0 0,0 0 64 0 0,0 0-64 0 0,0 0 64 0 0,0 0 0 0 0,0 0 0 0 0,-10 4 0 0 0,3 0 0 0 0,-4-2 48 0 0,5 4 8 0 0,-5-1 0 0 0,-2-1 0 0 0,2 0-120 0 0,2 3 0 0 0,0-3 0 0 0,1 1 0 0 0,-5-3-224 0 0,4 3-88 0 0,0-1-16 0 0,2-2-8 0 0,0-2-296 0 0,0 2-56 0 0,1-2-16 0 0,6 0-3863 0 0,-2 0-777 0 0</inkml:trace>
  <inkml:trace contextRef="#ctx1" brushRef="#br4">27449 6527 6912 0 0,'0'0'608'0'0,"-5"-5"-480"0"0,5 3-128 0 0,0 2 0 0 0,0 0 1256 0 0,0 0 232 0 0,0 0 48 0 0,0 0 0 0 0,0 0-1080 0 0,-6 7-216 0 0,6 0-48 0 0,-1 1 0 0 0,-3 1 112 0 0,3 3 24 0 0,-2 0 8 0 0,1 1 0 0 0,2 0-240 0 0,0 2-96 0 0,-3 0 88 0 0,3 0-88 0 0,0-1 104 0 0,0-1-24 0 0,0 1-8 0 0,0-2 0 0 0,0 3-72 0 0,0-7 0 0 0,-3 4 0 0 0,3-4 63 0 0,0 1-63 0 0,0 0 64 0 0,-1-2-64 0 0,1-3 64 0 0,0-4 0 0 0,0 0-64 0 0,0 0 96 0 0,0 0-32 0 0,0 0 104 0 0,0 0 24 0 0,0 0 0 0 0,0 0 0 0 0,0 0-48 0 0,-4-7-8 0 0,2 1 0 0 0,0-1 0 0 0,2-2 104 0 0,-4 1 16 0 0,2-4 8 0 0,-1 1 0 0 0,2-1 0 0 0,1-3 0 0 0,0-1 0 0 0,1-1 0 0 0,-1-3-88 0 0,3-1-16 0 0,3-1-8 0 0,-2 1 0 0 0,1-2-152 0 0,1-1 64 0 0,0 1-64 0 0,3 3 0 0 0,-2 1 0 0 0,3 0 0 0 0,3 4 0 0 0,-4-1 0 0 0,0 4 0 0 0,0 0 0 0 0,1 4 0 0 0,0-2 0 0 0,0 6 0 0 0,-2-3 0 0 0,2 5 0 0 0,-2 0 0 0 0,-2-1 0 0 0,-1 6 0 0 0,-5-3 0 0 0,6 4 0 0 0,-2 3 0 0 0,-1 0 0 0 0,-3 0 0 0 0,0 1 0 0 0,0 4 0 0 0,-3 0 0 0 0,-1 2 0 0 0,1-1 0 0 0,-2 0 0 0 0,-3 3-72 0 0,1 0 72 0 0,0-1-64 0 0,-2-4-176 0 0,2 3-32 0 0,3-3-8 0 0,-2 0 0 0 0,-3 0-272 0 0,1-1-56 0 0,-1-4-16 0 0,3 2-4223 0 0,1-1-849 0 0</inkml:trace>
  <inkml:trace contextRef="#ctx1" brushRef="#br4">28022 6396 6912 0 0,'-5'-7'304'0'0,"3"7"64"0"0,0 0-296 0 0,2 0-72 0 0,0 0 0 0 0,0 0 0 0 0,0 0 784 0 0,0 0 144 0 0,7-2 24 0 0,-1 2 8 0 0,5 2-520 0 0,0-2-104 0 0,-1 0-16 0 0,-1 2-8 0 0,1-2-160 0 0,2 3-32 0 0,0-3-8 0 0,2 2 0 0 0,1-2-112 0 0,-3 0 72 0 0,3 0-72 0 0,0 2 64 0 0,0-2 64 0 0,0 0 16 0 0,1 0 0 0 0,-2 1 0 0 0,-1-1-144 0 0,0 0 0 0 0,0 0 0 0 0,-2 0 0 0 0,-1-1 0 0 0,0 1 0 0 0,0-2 0 0 0,-2 2 0 0 0,0-2 80 0 0,-1 2-16 0 0,-1-3 0 0 0,1 3 0 0 0,-7 0 352 0 0,0 0 72 0 0,0 0 16 0 0,0 0 0 0 0,0 0-41 0 0,0 0-7 0 0,0 0 0 0 0,0 7 0 0 0,1-1-208 0 0,-1 1-48 0 0,-1-1-8 0 0,1 4 0 0 0,-3-4-40 0 0,3 3-16 0 0,-4 1 0 0 0,4 1 0 0 0,-4 0 40 0 0,4 2 8 0 0,-2-2 0 0 0,2-1 0 0 0,0 0-184 0 0,2-1 0 0 0,2 2 0 0 0,-4 1 0 0 0,4-6 0 0 0,-1 2 0 0 0,-2-2 0 0 0,5-1 0 0 0,-1 0 0 0 0,-2-3 0 0 0,5 3 0 0 0,-4-3 0 0 0,3-2 0 0 0,-1 0-160 0 0,1 0 32 0 0,0-2 8 0 0,1-3 48 0 0,-2 1 8 0 0,1 0 0 0 0,3-3 0 0 0,-3 1-32 0 0,-2-4 0 0 0,1 1 0 0 0,-2 1 0 0 0,0-3 96 0 0,0-4 0 0 0,-2 5 0 0 0,1-4-64 0 0,-3 0 64 0 0,0 4 0 0 0,-3-4 0 0 0,1 1 0 0 0,-2 2 0 0 0,4-3 0 0 0,-6 5 0 0 0,0-1 0 0 0,2 1-80 0 0,-2 0 0 0 0,-1 3 0 0 0,0 1 0 0 0,0 0-216 0 0,-3 3-48 0 0,1 0-8 0 0,0 4 0 0 0,-1-2 48 0 0,-1 2 8 0 0,3 2 1 0 0,-3-3-1 0 0,0 4-176 0 0,4-4-32 0 0,5 4-8 0 0,-3-2-5360 0 0</inkml:trace>
  <inkml:trace contextRef="#ctx1" brushRef="#br4">27835 6365 2760 0 0,'0'0'248'0'0,"0"0"-248"0"0,0 0 0 0 0,2 5 0 0 0,0-1 1320 0 0,1 0 216 0 0,-1 3 48 0 0,-2-1 8 0 0,0 1-672 0 0,3 0-136 0 0,-3 2-24 0 0,1 0-8 0 0,-2 2-144 0 0,1 1-32 0 0,0-1-8 0 0,0 0 0 0 0,0-1-184 0 0,1-1-32 0 0,-1 2 0 0 0,4-2-8 0 0,0 0-96 0 0,-1 0-25 0 0,2-2 1 0 0,-3-3 0 0 0,3 3-96 0 0,-2-3-32 0 0,-3-4 0 0 0,5 3 0 0 0,3 1 48 0 0,0-4 8 0 0,1 0 0 0 0,2 0 0 0 0,-2-2-64 0 0,1-3-16 0 0,0 1 0 0 0,0 0 0 0 0,1 0-72 0 0,-5-3-112 0 0,6-2 24 0 0,-8-1 8 0 0,4 2 80 0 0,-3-3 0 0 0,-4-1 0 0 0,-1 2 64 0 0,3 0 32 0 0,-3-1 0 0 0,-3 0 8 0 0,2 0 0 0 0,-4 0-40 0 0,-1 0-64 0 0,0 2 88 0 0,-3 0-88 0 0,1 1 64 0 0,1 1-64 0 0,-4 0 0 0 0,5 4 0 0 0,-5 2 0 0 0,2-2 0 0 0,0 6-96 0 0,0-2 24 0 0,4 2-32 0 0,1 1-8 0 0,-4 3 0 0 0,3-3 0 0 0,0 3-144 0 0,2-1-24 0 0,3 3-8 0 0,-3-2 0 0 0,3 0-208 0 0,3 0-47 0 0,-3 1-1 0 0,3-1-5656 0 0</inkml:trace>
  <inkml:trace contextRef="#ctx1" brushRef="#br4">28641 6363 9216 0 0,'0'0'816'0'0,"0"0"-656"0"0,0 0-160 0 0,0 0 0 0 0,0 0 880 0 0,0 0 144 0 0,-5 0 24 0 0,-2 2 8 0 0,2-2-336 0 0,-4 1-64 0 0,5 4-16 0 0,-3 2-1 0 0,-3-5-223 0 0,2 2-40 0 0,0 3-16 0 0,3 0 0 0 0,-3 2-176 0 0,1-1-40 0 0,1 2-8 0 0,0-2 0 0 0,1 5-56 0 0,-1-3-16 0 0,5 1 0 0 0,-3 0 0 0 0,3 1-64 0 0,1-4 0 0 0,-3 1 0 0 0,6 0 64 0 0,-2-2-64 0 0,3 2 0 0 0,-3-5 0 0 0,7 0-88 0 0,-3 1-144 0 0,3 0-32 0 0,1-3-8 0 0,3-1 0 0 0,-3-2-888 0 0,3-1-183 0 0,1 2-33 0 0,2-5 0 0 0</inkml:trace>
  <inkml:trace contextRef="#ctx1" brushRef="#br4">28835 6411 11024 0 0,'0'0'240'0'0,"0"0"48"0"0,0 0 16 0 0,0 0 16 0 0,0 0-256 0 0,0 0-64 0 0,-2-4 0 0 0,-1 4 0 0 0,1 0 512 0 0,-3 2 96 0 0,-1 0 24 0 0,5 2 0 0 0,-5 2-216 0 0,0-4-48 0 0,1 3-8 0 0,0 0 0 0 0,3 2-232 0 0,-3 2-40 0 0,1 2-16 0 0,-2 0-1 0 0,4-2 41 0 0,0 1 8 0 0,-1-2 0 0 0,3 1 0 0 0,-3-2 104 0 0,6-1 32 0 0,0 2 0 0 0,-1-2 0 0 0,3 0-256 0 0,0 1 0 0 0,-5-7 0 0 0,5 5 0 0 0,3 0 0 0 0,-2-1 0 0 0,0-4 0 0 0,1 0 0 0 0,2 0 0 0 0,-5 0 0 0 0,3 0 0 0 0,2-4 0 0 0,-4 0 0 0 0,3 1 0 0 0,-1-2 0 0 0,-3 0 0 0 0,2-1 112 0 0,1 0-24 0 0,-3-2-8 0 0,-1-1 0 0 0,1 0 88 0 0,-3 1 24 0 0,-1-4 0 0 0,0 6 0 0 0,0-3-64 0 0,-1 0 0 0 0,1 0-8 0 0,-4 2 0 0 0,1-2-56 0 0,1 1 0 0 0,0-2-64 0 0,-1 4 96 0 0,-1 0-96 0 0,0-1-64 0 0,-2 0 64 0 0,0 3-104 0 0,1-1-184 0 0,1 1-40 0 0,-1-1-8 0 0,1 4 0 0 0,4 1-160 0 0,0 0-32 0 0,0-4-8 0 0,0 4 1 0 0,0 0-1081 0 0,0 0-216 0 0,0 0-48 0 0,0 0-8 0 0</inkml:trace>
  <inkml:trace contextRef="#ctx1" brushRef="#br4">27622 6404 10592 0 0,'0'0'472'0'0,"0"0"96"0"0,0 0-456 0 0,0 0-112 0 0,7 0 0 0 0,-2 0 0 0 0,-5 0 248 0 0,5 2 24 0 0,-5-2 8 0 0,4 5 0 0 0,2 1 104 0 0,-4 2 16 0 0,2-2 8 0 0,-4 1 0 0 0,0 0-40 0 0,0 0-8 0 0,0 0 0 0 0,0 3 0 0 0,-4-1-360 0 0,4 0 0 0 0,-2 1 0 0 0,2 0 0 0 0,-2-4 64 0 0,2-1 24 0 0,-4 2 0 0 0,4-3 0 0 0,0-4-88 0 0,0 0 0 0 0,0 0 0 0 0,0 0 0 0 0,0 0 0 0 0,0 0 0 0 0,0 0 0 0 0,0 0 0 0 0,0 0 0 0 0,0 0 0 0 0,4-4 0 0 0,-2-1 0 0 0,0-2 0 0 0,4 1 64 0 0,-3-1-64 0 0,1-2 64 0 0,0 2 31 0 0,0-1 1 0 0,1-1 0 0 0,0 0 0 0 0,3 0-96 0 0,-4 0 0 0 0,2 0 0 0 0,1 0 0 0 0,0 0-415 0 0,1 2-17 0 0,-1 0-8 0 0,3 4 0 0 0,-2-5-968 0 0,-1 4-192 0 0,0 0-32 0 0</inkml:trace>
  <inkml:trace contextRef="#ctx1" brushRef="#br4">25134 6521 12528 0 0,'0'0'552'0'0,"2"7"120"0"0,0 2-544 0 0,1 1-128 0 0,-1 4 0 0 0,1-1 0 0 0,1 2 432 0 0,-3 2 56 0 0,-1 1 16 0 0,3-4 0 0 0,-2 4-192 0 0,-1-3-40 0 0,4 0-9 0 0,-2-1 1 0 0,0 5 48 0 0,2-6 8 0 0,-2 2 0 0 0,0-2 0 0 0,1 2-256 0 0,-1-4-64 0 0,1-1 0 0 0,-1 2 0 0 0,1-4 0 0 0,-1 0 96 0 0,-2-5-32 0 0,0-3 0 0 0,3 7 16 0 0,-3-7 8 0 0,0 0 0 0 0,0 0 0 0 0,0 0-8 0 0,0 0 0 0 0,0 0 0 0 0,-3-5 0 0 0,1 0 96 0 0,2-3 16 0 0,-3 0 8 0 0,-2-4 0 0 0,3-2-88 0 0,-3 3-16 0 0,3-3-8 0 0,-4-5 0 0 0,0 2-24 0 0,2-4 0 0 0,-1 3 0 0 0,2-2 0 0 0,1-1-64 0 0,-1-3 64 0 0,-1 2-64 0 0,4 1 64 0 0,0-1-64 0 0,2 2 0 0 0,-2-2 0 0 0,2 3 0 0 0,1-1 0 0 0,-1 6 0 0 0,5-1 0 0 0,-2 3 0 0 0,1 1 0 0 0,4 1 0 0 0,0 2 0 0 0,0 1-88 0 0,-2 2 88 0 0,1 1 0 0 0,2 1 0 0 0,0 3 0 0 0,0 0 0 0 0,-1 5-64 0 0,0-1 64 0 0,2 3-64 0 0,-1-1 64 0 0,-1 4 0 0 0,-2-1 0 0 0,2-1 0 0 0,0 3 0 0 0,-3-1 0 0 0,-2-1 0 0 0,0 1 0 0 0,-1 1 0 0 0,0-2 0 0 0,-4 1 0 0 0,0-1 0 0 0,-6-2 0 0 0,2-1 0 0 0,-4 1 0 0 0,1 0 0 0 0,-3-1-72 0 0,0-2-24 0 0,-1-2-8 0 0,0 3 0 0 0,-2-1-208 0 0,1 0-40 0 0,-2-1 0 0 0,-1-1-4783 0 0,6 0-953 0 0</inkml:trace>
  <inkml:trace contextRef="#ctx1" brushRef="#br3">528 6389 6448 0 0,'0'0'288'0'0,"0"0"56"0"0,0 0-280 0 0,0 0-64 0 0,0 0 0 0 0,0 0 0 0 0,0 0 960 0 0,0 2 168 0 0,-2 8 40 0 0,-3-1 8 0 0,5-3-800 0 0,-5 7-160 0 0,3-3-32 0 0,0 2-8 0 0,0 4-16 0 0,2-1 0 0 0,-3 1 0 0 0,3 2 0 0 0,-2 1 16 0 0,0-1 0 0 0,2 3 0 0 0,-2 2 0 0 0,2 4-8 0 0,-4-1 0 0 0,2 2 0 0 0,-1 4 0 0 0,6-2-24 0 0,-3 1-8 0 0,-3 0 0 0 0,-2 4 0 0 0,4-1-24 0 0,1 2-8 0 0,-3-2 0 0 0,1 2 0 0 0,0 2 0 0 0,2 1 0 0 0,0-4 0 0 0,-4 3 0 0 0,4-3 16 0 0,-3-2 0 0 0,3 4 0 0 0,-2-3 0 0 0,2 1 71 0 0,-4-4 9 0 0,4 4 8 0 0,0-1 0 0 0,0-5 16 0 0,-2-3 0 0 0,-3 1 0 0 0,3-3 0 0 0,0-3 0 0 0,2-2 8 0 0,-3-2 0 0 0,1-1 0 0 0,-3 1-56 0 0,5-1-16 0 0,0-2 0 0 0,0-3 0 0 0,-3-2-64 0 0,3-1-8 0 0,0-4-8 0 0,0-4 0 0 0,0 4-80 0 0,0-4 0 0 0,0 0 0 0 0,0 0 0 0 0,8-2-704 0 0,-3-2-160 0 0,-1-2-32 0 0,3-1-6231 0 0</inkml:trace>
  <inkml:trace contextRef="#ctx1" brushRef="#br4">25977 6465 13184 0 0,'0'0'288'0'0,"0"0"64"0"0,0 0 16 0 0,0 7 0 0 0,-3-3-296 0 0,3 2-72 0 0,0-1 0 0 0,-4 3 0 0 0,4-2 408 0 0,0-1 64 0 0,0 6 8 0 0,0-3 7 0 0,0 1-103 0 0,4-2-32 0 0,-4 0 0 0 0,3 1 0 0 0,2-1-224 0 0,-1-1-56 0 0,1 2-8 0 0,-1-3 0 0 0,2 2-64 0 0,1 0 0 0 0,2-4 0 0 0,-1 2 0 0 0,-1-3 0 0 0,3-2 64 0 0,-6 0-64 0 0,6 0 64 0 0,0-2-64 0 0,-2-3 0 0 0,-1 2 0 0 0,0-1 0 0 0,4-6 0 0 0,-4 2 0 0 0,0 2 0 0 0,3-1 0 0 0,-3-2 0 0 0,-3 1 0 0 0,2-4 0 0 0,-4 4 0 0 0,0-4 64 0 0,1 1 0 0 0,-3-1 0 0 0,0 1 0 0 0,0 0-64 0 0,-3 1 96 0 0,-1-5-96 0 0,-2 7 96 0 0,2-2-96 0 0,-3 3 0 0 0,-3-1-96 0 0,1 4 96 0 0,-1 1-320 0 0,0 2 0 0 0,-4-2 0 0 0,0 6 0 0 0,2-2-24 0 0,-3 2-8 0 0,3 1 1 0 0,-2 4-1 0 0,6-5-56 0 0,-1 7-8 0 0,0-1-8 0 0,2-3-3576 0 0,3 3-720 0 0</inkml:trace>
  <inkml:trace contextRef="#ctx1" brushRef="#br4">23911 6417 10136 0 0,'-4'-4'896'0'0,"4"0"-712"0"0,0 4-184 0 0,0 0 0 0 0,-3-4 144 0 0,3 4-8 0 0,0 0 0 0 0,0 0 0 0 0,0 0 312 0 0,0 0 64 0 0,0 0 16 0 0,0 0 0 0 0,9-3-384 0 0,0 6-80 0 0,-9-3-64 0 0,6 2 96 0 0,2 0-312 0 0,-2 2-56 0 0,1 0-16 0 0,-3-2 0 0 0</inkml:trace>
  <inkml:trace contextRef="#ctx1" brushRef="#br4">26249 6464 13824 0 0,'0'0'304'0'0,"0"0"64"0"0,0 0 16 0 0,0 0 0 0 0,0 0-312 0 0,-2 7-72 0 0,2-7 0 0 0,0 4 0 0 0,-6 2 0 0 0,5-1 0 0 0,1 3 0 0 0,0-2 0 0 0,0 3 424 0 0,0-2 72 0 0,0 0 15 0 0,1 1 1 0 0,2-1-416 0 0,0-1-96 0 0,-1 3 0 0 0,3-2 0 0 0,1 0 0 0 0,0-1 0 0 0,-1-3 0 0 0,1 1 0 0 0,1 3 144 0 0,1-3 8 0 0,-1-1 0 0 0,4-2 0 0 0,-3 2-152 0 0,-2-2 0 0 0,2-1 0 0 0,2-1 0 0 0,-3-2 0 0 0,1 3 0 0 0,0-4 0 0 0,-2 0 0 0 0,0-3 80 0 0,-1 3-16 0 0,-1-1 0 0 0,2-2 0 0 0,2-2-224 0 0,-5 1-40 0 0,-3-1-16 0 0,-3 2 0 0 0,3-4 584 0 0,0 2 112 0 0,-4-1 32 0 0,3-1 0 0 0,-5 1-416 0 0,1-2-96 0 0,0 4 0 0 0,1 1 0 0 0,-5-5-112 0 0,0 4-48 0 0,-1 2 0 0 0,-1-2-8 0 0,2 2-144 0 0,-4 1-24 0 0,3 3-8 0 0,3 0 0 0 0,-4 2-136 0 0,4 2-24 0 0,-1 0-7 0 0,2 6-1 0 0,1-5 0 0 0,-1 1-8 0 0,3 3 0 0 0,1 1-3264 0 0,2-2-656 0 0</inkml:trace>
  <inkml:trace contextRef="#ctx1" brushRef="#br4">24130 6540 9672 0 0,'0'0'864'0'0,"0"7"-696"0"0,4-1-168 0 0,-1 1 0 0 0,0 1 360 0 0,-1 4 40 0 0,-2-4 8 0 0,3 3 0 0 0,2 4 72 0 0,-5-2 24 0 0,2-2 0 0 0,1 2 0 0 0,-3-2-160 0 0,0 3-32 0 0,2-2-8 0 0,-2-1 0 0 0,3 4-96 0 0,-3-2-16 0 0,0-2-8 0 0,0-1 0 0 0,0 0-72 0 0,0-1-17 0 0,0 0 1 0 0,0-4 0 0 0,0 5-24 0 0,0-3-8 0 0,0-7 0 0 0,0 4 0 0 0,0-4 8 0 0,0 0 0 0 0,-5 5 0 0 0,5-5 0 0 0,0 0 56 0 0,0 0 0 0 0,-3-2 8 0 0,1-3 0 0 0,-1 3-16 0 0,1-2-8 0 0,-1-3 0 0 0,1 1 0 0 0,-1-4-16 0 0,-2-2 0 0 0,3-1 0 0 0,0 0 0 0 0,-2 0 32 0 0,0-2 8 0 0,1-2 0 0 0,3 3 0 0 0,-5-5-32 0 0,5 2-8 0 0,0-1 0 0 0,0 1 0 0 0,0 1-96 0 0,0 2 64 0 0,2-2-64 0 0,1 3 0 0 0,0 0 0 0 0,5 2 0 0 0,-4 0 0 0 0,4 1 0 0 0,-3 1 0 0 0,2 3 0 0 0,1-3 0 0 0,-1 5 0 0 0,1-1 0 0 0,-2 3 0 0 0,3 0 0 0 0,4 0 0 0 0,-4-1 0 0 0,2 3 0 0 0,-2 0 0 0 0,5 3 0 0 0,-5-1 96 0 0,3 0 0 0 0,-2 0 0 0 0,-2 3 0 0 0,-1 1-96 0 0,-1-2 0 0 0,-1 1 0 0 0,0 3 0 0 0,-1-3 0 0 0,-1 1 0 0 0,-2-2 0 0 0,3-1 0 0 0,-4 5 0 0 0,0-8 0 0 0,0 0 0 0 0,-5 3 0 0 0,-2 5 0 0 0,-1-3-104 0 0,0-3 8 0 0,-1 2 0 0 0,-2 1-56 0 0,2-4-8 0 0,-2 2 0 0 0,-1-1 0 0 0,4 0-272 0 0,-1-2-56 0 0,-2 2-16 0 0,3 1-4263 0 0,3-2-865 0 0</inkml:trace>
  <inkml:trace contextRef="#ctx1" brushRef="#br4">23996 6478 5984 0 0,'0'0'536'0'0,"0"0"-432"0"0,0 0-104 0 0,0 0 0 0 0,0 0 1552 0 0,0 0 288 0 0,6 0 56 0 0,-6 0 16 0 0,0 0-960 0 0,0 0-192 0 0,7 2-40 0 0,-7-2-9 0 0,2 7-303 0 0,0-3-64 0 0,1 6-16 0 0,3-5 0 0 0,-4 2-176 0 0,1 1-40 0 0,-3 1-8 0 0,4-2 0 0 0,-2 3-104 0 0,4-3 72 0 0,-9 0-72 0 0,6-1 64 0 0,-1 4-64 0 0,-2-2-128 0 0,0-1 32 0 0,-2 0 8 0 0,2-2-320 0 0,0-5-64 0 0,0 0-8 0 0,0 0-8 0 0,-3 2-1015 0 0,3-2-193 0 0</inkml:trace>
  <inkml:trace contextRef="#ctx1" brushRef="#br4">26515 6480 13128 0 0,'0'0'288'0'0,"0"0"56"0"0,0 0 8 0 0,9 2 32 0 0,-9-2-312 0 0,4 0-72 0 0,-4 0 0 0 0,5 0 0 0 0,-5 0 368 0 0,0 0 56 0 0,0 0 16 0 0,3 6 0 0 0,2 1-280 0 0,-5-1-49 0 0,2 3-15 0 0,-2-7 0 0 0,0 7 0 0 0,0-3 0 0 0,-2 1 0 0 0,2-3 0 0 0,-2 1-96 0 0,2-1 0 0 0,-3 3 0 0 0,3-7 0 0 0,-3 4 0 0 0,3-4 0 0 0,0 0 0 0 0,0 0-80 0 0,0 0 16 0 0,0 0 0 0 0,0 0 0 0 0,0 0 0 0 0,0 0 64 0 0,0 0 0 0 0,6-4 0 0 0,-4 1 0 0 0,3 1 0 0 0,0-3 0 0 0,-2 1 0 0 0,-1 0 0 0 0,2-1 0 0 0,1-2 0 0 0,1 4 0 0 0,-3-6 0 0 0,1 7 0 0 0,2-2 0 0 0,-1-1 64 0 0,0-1-64 0 0,0 2 64 0 0,-1 1-64 0 0,4 3 64 0 0,-2-1-64 0 0,-6 1 88 0 0,0 0-24 0 0,4 1 0 0 0,1 2 0 0 0,-5-3-64 0 0,0 0 80 0 0,0 0-80 0 0,8 4 80 0 0,-3 2-80 0 0,-1-1 0 0 0,-4-5 0 0 0,3 4 0 0 0,-1-2 0 0 0,1 7 0 0 0,-3-9 0 0 0,0 0 0 0 0,5 3 0 0 0,-5-3 0 0 0,0 0 0 0 0,5 6 0 0 0,-5-6 0 0 0,3 4 0 0 0,1 0 0 0 0,-4-4 0 0 0,0 0 0 0 0,0 0 0 0 0,0 0 0 0 0,8 0 0 0 0,0 2 0 0 0,-1-4 0 0 0,-7 2 0 0 0,4-4 0 0 0,5 1 424 0 0,-2-1 72 0 0,-1 0 16 0 0,-2-1 0 0 0,3-1-416 0 0,-1 4-96 0 0,2-2 0 0 0,-2-1 0 0 0,0 5 432 0 0,1 0 64 0 0,1-2 16 0 0,0 2 0 0 0,-4 0-416 0 0,2 2-96 0 0,1-2 0 0 0,-2 5 0 0 0,0-1 0 0 0,3 2 0 0 0,-3 2 0 0 0,0-1 0 0 0,-1 2 0 0 0,1 0 0 0 0,-2 0 0 0 0,0 1 0 0 0,-1 4 0 0 0,1-1-128 0 0,-3-2 24 0 0,-3 4-8407 0 0</inkml:trace>
  <inkml:trace contextRef="#ctx1" brushRef="#br4">1002 6986 2760 0 0,'0'0'248'0'0,"0"0"-248"0"0,0 0 0 0 0,0 0 0 0 0,-2-2 896 0 0,2 2 128 0 0,0 0 24 0 0,-2-3 8 0 0,-1-1-256 0 0,3 0-56 0 0,-2 0-8 0 0,2 0 0 0 0,0-1-120 0 0,0 0-24 0 0,2 2-8 0 0,1-1 0 0 0,-3-2-104 0 0,2 3-16 0 0,0-1-8 0 0,0 0 0 0 0,0 1-136 0 0,3-1-32 0 0,-2 0-8 0 0,2 1 0 0 0,-5 3-112 0 0,4 0-16 0 0,1 0-8 0 0,-5 0 0 0 0,0 0-64 0 0,5 0-16 0 0,1 0 0 0 0,-6 0 0 0 0,0 0-64 0 0,4 7 80 0 0,0 0-80 0 0,1-2 79 0 0,-5 0-79 0 0,3 2 64 0 0,-3-3-64 0 0,0 3 64 0 0,0-1-64 0 0,0 2 0 0 0,-3-4 0 0 0,3 3 64 0 0,-2-1-64 0 0,-1-2 0 0 0,-1 0 72 0 0,4-4-72 0 0,-4 4 64 0 0,-2-1-64 0 0,1 0 64 0 0,-1 1-64 0 0,1-1 80 0 0,-1-3-16 0 0,1 0-64 0 0,1 0 96 0 0,0 0 64 0 0,-1-3 0 0 0,1-1 8 0 0,0 2 0 0 0,0-2 24 0 0,1 0 8 0 0,3-2 0 0 0,-2 0 0 0 0,2 1-112 0 0,2-1-24 0 0,1-3-64 0 0,-2 3 96 0 0,6-1-96 0 0,-6 3 0 0 0,4 0 0 0 0,-2 0 0 0 0,3-1 0 0 0,0 1 0 0 0,-2 0 0 0 0,1 2 0 0 0,-1 2 0 0 0,1 0 0 0 0,-5 0 0 0 0,0 0 0 0 0,0 0 0 0 0,7 2 0 0 0,-2 1 0 0 0,2 1 0 0 0,-4 0 0 0 0,2 2 0 0 0,-3 1-64 0 0,1 0 64 0 0,-1-4 0 0 0,-2 4-64 0 0,-2-1 64 0 0,2 0 0 0 0,0-1 0 0 0,-3 1 0 0 0,1 0 0 0 0,-1-2 0 0 0,3-4 0 0 0,-2 4 0 0 0,-2-2 0 0 0,-2 2 0 0 0,1-4 0 0 0,0 0 0 0 0,1 0 0 0 0,0 0 72 0 0,-1 0-72 0 0,-1-4 0 0 0,5 1 72 0 0,-5-1-72 0 0,4 1 0 0 0,2-3 64 0 0,-2 0-64 0 0,2 1 0 0 0,0 5-176 0 0,2-6-72 0 0,0 0-8 0 0,4 2-7063 0 0</inkml:trace>
  <inkml:trace contextRef="#ctx1" brushRef="#br3">124 6972 6448 0 0,'0'-7'288'0'0,"0"7"56"0"0,0 0-280 0 0,2-4-64 0 0,1 2 0 0 0,3-2 0 0 0,-4 0 624 0 0,5 0 112 0 0,-2-2 16 0 0,1 6 8 0 0,-1-3-480 0 0,3 0-96 0 0,-5-1-24 0 0,3 3 0 0 0,1-2 96 0 0,0 2 24 0 0,-7 1 0 0 0,8 0 0 0 0,-3 0 40 0 0,2 0 0 0 0,-1 0 8 0 0,-6 0 0 0 0,7 0-160 0 0,1 0-32 0 0,-1 1-8 0 0,-2 2 0 0 0,-5-3-24 0 0,6 4-8 0 0,-5 0 0 0 0,-1-4 0 0 0,0 0-96 0 0,0 0 0 0 0,2 7 0 0 0,0-1 0 0 0,-2 1 0 0 0,-2-4-128 0 0,0 4 24 0 0,1-3 8 0 0,-3 0 96 0 0,-1 0 0 0 0,-3 1 0 0 0,5-5 80 0 0,-3 6-80 0 0,-1-1 0 0 0,2-3 0 0 0,1 0 0 0 0,-3-1 0 0 0,0 2 0 0 0,4-3 0 0 0,-2 1 0 0 0,3 2 0 0 0,2-3 0 0 0,-2 0 0 0 0,2 0 0 0 0,0 0 0 0 0,0 0 0 0 0,0 0 0 0 0,0 0 0 0 0,0 0 64 0 0,0 0 0 0 0,0 0 0 0 0,0 0 0 0 0,4 3-64 0 0,4-2 64 0 0,-3 3-64 0 0,-1-2 64 0 0,-4-2-64 0 0,8 7 0 0 0,-4-1 0 0 0,3-1 0 0 0,-7-5 0 0 0,5 5 0 0 0,0 0 0 0 0,-1 0 0 0 0,1 1 0 0 0,0-3 0 0 0,0 4 0 0 0,-1-3 0 0 0,-4-4 64 0 0,4 4-64 0 0,-4-4 64 0 0,1 7-64 0 0,-1-7 80 0 0,0 0-80 0 0,0 0 96 0 0,0 0-96 0 0,0 0 320 0 0,-1 7 0 0 0,-5-3 8 0 0,3-1 0 0 0,-3 0-232 0 0,1-2-96 0 0,-2 3 64 0 0,-1-2-64 0 0,1-2 0 0 0,-2 0-72 0 0,2 1 0 0 0,0-1 0 0 0,-1 2-936 0 0,1 0-184 0 0,-7-2-40 0 0,14 0-8 0 0</inkml:trace>
  <inkml:trace contextRef="#ctx1" brushRef="#br3">139 6958 2760 0 0,'0'0'248'0'0,"0"0"-248"0"0,0 0 0 0 0,0 0 0 0 0,0 0 1248 0 0,1 7 192 0 0,-1-2 48 0 0,0 4 8 0 0,-1-3-632 0 0,1 5-128 0 0,-2-3-32 0 0,2 2 0 0 0,-6 1-448 0 0,6 1-88 0 0,2 2-16 0 0,-2-4-8 0 0,0 3-80 0 0,0-1-64 0 0,0-2 96 0 0,0 1-96 0 0,4 1 0 0 0,-2-2 0 0 0,-2 1 0 0 0,1 0 0 0 0,2-6 0 0 0,0 5 0 0 0,-3-6 0 0 0,0 3 0 0 0,0-7 0 0 0,-3 4-152 0 0,3 3 24 0 0,0-7 0 0 0,0 0-1120 0 0,0 0-216 0 0</inkml:trace>
  <inkml:trace contextRef="#ctx1" brushRef="#br5">18829 7023 1840 0 0,'0'0'160'0'0,"0"0"-160"0"0,-7 0 0 0 0,2 0 0 0 0,-1 3 1648 0 0,0-3 296 0 0,-3 0 56 0 0,7 0 16 0 0,2 0-1032 0 0,0 0-208 0 0,-6 0-40 0 0,6 0 0 0 0,0 0-184 0 0,0 0-32 0 0,0 0-8 0 0,0 0 0 0 0,0 0-128 0 0,0 0-32 0 0,6-3-8 0 0,0 1 0 0 0,-1 0 31 0 0,4 2 9 0 0,-1-4 0 0 0,-1 3 0 0 0,-7 1-256 0 0,5 0-40 0 0,7 0-16 0 0,0 1 0 0 0,-3-1-72 0 0,0 4 64 0 0,3-4-64 0 0,-3 0 64 0 0,0 4-64 0 0,-2-4 80 0 0,2 3-80 0 0,2 0 80 0 0,-3 0 0 0 0,-1-1 0 0 0,-1-1 0 0 0,-6-1 0 0 0,5 4 24 0 0,-5-4 8 0 0,9 0 0 0 0,-9 0 0 0 0,0 0 16 0 0,0 0 0 0 0,0 0 0 0 0,0 0 0 0 0,0 0-8 0 0,0 0 0 0 0,0 0 0 0 0,0 0 0 0 0,0 0-16 0 0,0 0 0 0 0,0 0 0 0 0,0 0 0 0 0,0 0-8 0 0,0 0-8 0 0,0 0 0 0 0,0 5 0 0 0,3 1-88 0 0,-3-1 96 0 0,-3 2-96 0 0,3-1 96 0 0,0 2-96 0 0,-4 0 0 0 0,4 0 0 0 0,-2 2 64 0 0,2-1-64 0 0,-3 0 0 0 0,3 2 0 0 0,0-1 64 0 0,0 3-64 0 0,-4 1 0 0 0,4 0 0 0 0,0-1 0 0 0,0 1 0 0 0,-1 2 64 0 0,1 2-64 0 0,0 0 0 0 0,0 0 64 0 0,0 1-64 0 0,-4 0 0 0 0,4 5 64 0 0,0-6-64 0 0,0 4 0 0 0,0-6 72 0 0,0 2-72 0 0,0 3 64 0 0,4-2-64 0 0,-4-3 64 0 0,0 4-64 0 0,0-4 88 0 0,1-2-24 0 0,-1 5 0 0 0,0-4 0 0 0,0 1 0 0 0,0-3 0 0 0,0 0 0 0 0,4 3 0 0 0,-4-2-64 0 0,0-1 96 0 0,0-3-96 0 0,0 3 96 0 0,3-1-32 0 0,-3-1-64 0 0,0 1 96 0 0,0-3-32 0 0,2 5-64 0 0,-2-4 96 0 0,0-2-96 0 0,-2 2 96 0 0,4 1-96 0 0,-2-1 64 0 0,0-2-64 0 0,0-1 64 0 0,0 4-64 0 0,-2-3 0 0 0,2 0 72 0 0,0-3-72 0 0,0 2 0 0 0,-3 2 64 0 0,3-4-64 0 0,0 1 0 0 0,0 1 0 0 0,0-2 64 0 0,0 5-64 0 0,-4-3 0 0 0,4-1 0 0 0,0-2 72 0 0,-1 1-72 0 0,1-5 0 0 0,0 8 64 0 0,0-3-64 0 0,0 1 0 0 0,0-6 0 0 0,0 0 72 0 0,0 0-72 0 0,0 0 0 0 0,0 7 72 0 0,0-1-72 0 0,0-6 0 0 0,0 0 0 0 0,0 0 0 0 0,0 0 0 0 0,1 5 0 0 0,-1-5 0 0 0,0 0 0 0 0,0 0 0 0 0,0 0 0 0 0,0 0 0 0 0,0 0 0 0 0,0 0 64 0 0,0 0-64 0 0,0 0 64 0 0,0 0-64 0 0,0 0 64 0 0,0 0-64 0 0,0 0 0 0 0,0 0 64 0 0,-5 3-64 0 0,-1-1 0 0 0,1 1 0 0 0,-1-3 0 0 0,0 0 0 0 0,6 0 64 0 0,-7 0-64 0 0,0 0 0 0 0,0-3 96 0 0,-2 3-32 0 0,4-2 0 0 0,-2 2 0 0 0,1 0-64 0 0,-1 0 0 0 0,7 0 0 0 0,-5 0 0 0 0,-4 0 0 0 0,1 0 0 0 0,0 5 0 0 0,3-4 0 0 0,0 3 0 0 0,-2-1 0 0 0,2-3 0 0 0,5 0 0 0 0,-9 6 0 0 0,9-6 0 0 0,0 0 0 0 0,-6 1 0 0 0,6-1 0 0 0,0 0 0 0 0,0 0 0 0 0,0 0 0 0 0,0 0 0 0 0,0 0-112 0 0,0 0 24 0 0,0 0 8 0 0,0 0 80 0 0,6 4 88 0 0,0-2-24 0 0,2-2 0 0 0,-1 0-64 0 0,2 0 0 0 0,-4 0 0 0 0,4 0 0 0 0,0-2 0 0 0,-2 2 0 0 0,-2-4 0 0 0,4 4 0 0 0,-1-5 0 0 0,-2 3 0 0 0,3 2 0 0 0,0-3 0 0 0,-4-1 0 0 0,3 3-96 0 0,-3-2 16 0 0,4 1 8 0 0,-5-1 72 0 0,-4 3 0 0 0,6-4 0 0 0,-6 4 0 0 0,0 0 0 0 0,0 0 0 0 0,5-4 0 0 0,-5 4 0 0 0,5-3 0 0 0,-5 3 0 0 0,0-6 0 0 0,0 6 0 0 0,0 0 0 0 0,0 0 0 0 0,0 0 0 0 0,4-3 0 0 0,-1-6 0 0 0,-3 9 0 0 0,2-4 0 0 0,1-1 0 0 0,-3-3 0 0 0,0-1 0 0 0,0-1 0 0 0,0 1 0 0 0,0 2 0 0 0,0-4 0 0 0,0 1-72 0 0,0-1 72 0 0,0-2 0 0 0,0-1 0 0 0,0 1 0 0 0,0-2 0 0 0,0-3-96 0 0,-3 0 96 0 0,3-2-96 0 0,-2-6 96 0 0,2 6-128 0 0,0-4 40 0 0,-3 1 8 0 0,-1-1 0 0 0,2-2 0 0 0,-1-1 0 0 0,3-1 0 0 0,0 3 0 0 0,-4-5 80 0 0,3 4-96 0 0,1 1 96 0 0,0 0-96 0 0,0-2 96 0 0,1 4 0 0 0,-1 2-72 0 0,4-1 72 0 0,-1 2 0 0 0,-1 2 0 0 0,-2 0 0 0 0,0 3 0 0 0,0-2 0 0 0,0 1 0 0 0,0 3 0 0 0,-2-2 0 0 0,2 4 0 0 0,-3-2 0 0 0,3 1 0 0 0,-4-2 0 0 0,4 1 0 0 0,-1 2 0 0 0,-3-2 0 0 0,2 3 0 0 0,-2-5 0 0 0,4 6 0 0 0,0-2 0 0 0,-3 4 0 0 0,3-4 0 0 0,-2 6 0 0 0,-2-4 0 0 0,2 6 0 0 0,-1-1-64 0 0,0-1 64 0 0,3 2 0 0 0,0 3 0 0 0,-7-2 0 0 0,7 2 0 0 0,-3-3 0 0 0,3 3 0 0 0,0 0 0 0 0,0 0 0 0 0,-4 3-72 0 0,4-3 72 0 0,0 0 0 0 0,-5 5 0 0 0,5-5-64 0 0,-5 5 64 0 0,-1 0 0 0 0,6-5 0 0 0,0 0 0 0 0,0 0 0 0 0,-4 2 0 0 0,4-2 0 0 0,-5 6 0 0 0,5-6 72 0 0,0 0-72 0 0,0 0 0 0 0,-9 3 0 0 0,2-3 0 0 0,7 0 0 0 0,0 0 0 0 0,-5-3 0 0 0,5 3 0 0 0,0 0 0 0 0,0 0 0 0 0,-5 0 0 0 0,1 3 0 0 0,-2-3 0 0 0,0 2 0 0 0,-3 1 0 0 0,4 1 0 0 0,-5-3 0 0 0,5 3 0 0 0,-1-2 0 0 0,0 4 0 0 0,1-5 0 0 0,-1 5 0 0 0,6-6 0 0 0,0 0 0 0 0,0 0-176 0 0,0 0 0 0 0,0 0 0 0 0,0 0 0 0 0,6 2-1296 0 0,5-2-264 0 0</inkml:trace>
  <inkml:trace contextRef="#ctx1" brushRef="#br3">396 6996 9872 0 0,'0'0'216'0'0,"0"0"40"0"0,0 0 16 0 0,0 0 16 0 0,8 0-288 0 0,-1 0 0 0 0,-4 0 0 0 0,5 2 0 0 0,-8-2 0 0 0,15 0 0 0 0,-1 0 0 0 0,0 0 0 0 0,5-4 0 0 0,0 1 0 0 0,2-3 0 0 0,1 6 0 0 0,-3-2-128 0 0,0-1 16 0 0</inkml:trace>
  <inkml:trace contextRef="#ctx1" brushRef="#br3">18361 7118 17047 0 0,'6'-9'752'0'0,"-3"8"160"0"0,-3 1-728 0 0,4 0-184 0 0,2 1 0 0 0,1 2 0 0 0,3 3-160 0 0,2 0-72 0 0,-4 0-16 0 0,2 4 0 0 0,-2 4 248 0 0,-3 0 104 0 0,5 1-8 0 0,-3 4 0 0 0,0 0 152 0 0,-1 0 24 0 0,0 2 8 0 0,-3 1 0 0 0,0-1-280 0 0,-3 2 0 0 0,0 2 0 0 0,0-1 0 0 0,-3-2 288 0 0,0 2 8 0 0,2-4 0 0 0,-4-1 0 0 0,1 1-200 0 0,1-3-96 0 0,-3 0 80 0 0,2-4-5599 0 0,0 0-1121 0 0</inkml:trace>
  <inkml:trace contextRef="#ctx1" brushRef="#br4">24794 7183 5528 0 0,'0'0'240'0'0,"0"0"56"0"0,0 0-232 0 0,0 0-64 0 0,0 0 0 0 0,0 0 0 0 0,0 0 1232 0 0,0 7 240 0 0,-2 3 40 0 0,-3-1 16 0 0,5 2-784 0 0,0-1-152 0 0,0-2-32 0 0,-1 4-8 0 0,-2 0-224 0 0,3-2-40 0 0,0 1-16 0 0,3 0 0 0 0,-3 5-80 0 0,0-6-24 0 0,0 1 0 0 0,1 1 0 0 0,-1-1-168 0 0,0 1 0 0 0,5-4 0 0 0,-5 2-64 0 0,0-3 64 0 0,2 0-104 0 0,0-2 40 0 0,-2-5 64 0 0,0 0-280 0 0,3 7 8 0 0,-3-7 0 0 0,0 0 0 0 0,0 0-896 0 0,0 0-176 0 0</inkml:trace>
  <inkml:trace contextRef="#ctx1" brushRef="#br3">10846 7224 5984 0 0,'-2'-7'264'0'0,"-3"7"56"0"0,-7 3-256 0 0,5-1-64 0 0,0 0 0 0 0,2 6 0 0 0,-1-1 1264 0 0,-4 2 240 0 0,-1 7 40 0 0,0 0 16 0 0,0 3-640 0 0,3 4-128 0 0,-5 4-24 0 0,4 1-8 0 0,1 3-344 0 0,-1 1-65 0 0,-3 3-7 0 0,3-1-8 0 0,6-1-80 0 0,6-3-8 0 0,-3 2-8 0 0,5-4 0 0 0,6-3-240 0 0,1-4 0 0 0,-2 2-88 0 0,7-4-7159 0 0</inkml:trace>
  <inkml:trace contextRef="#ctx1" brushRef="#br4">14087 7272 8840 0 0,'-8'0'384'0'0,"5"0"96"0"0,3 0-384 0 0,0 0-96 0 0,0 0 0 0 0,0 0 0 0 0,0 0 288 0 0,-4 0 32 0 0,0 0 16 0 0,1 0 0 0 0,3 0 280 0 0,0 0 56 0 0,0 0 16 0 0,0 8 0 0 0,0 1-432 0 0,0-2-80 0 0,-9 0-16 0 0,5 3-8 0 0,-2-4-24 0 0,2 4-8 0 0,-3-3 0 0 0,-1 7 0 0 0,1-5-32 0 0,3 0-8 0 0,-4 2 0 0 0,2-5 0 0 0,-2 3 56 0 0,4-1 16 0 0,-3 1 0 0 0,3-5 0 0 0,1 3-152 0 0,3-7 0 0 0,-8 6 0 0 0,8-6 0 0 0,0 0 0 0 0,0 0 0 0 0,0 0 0 0 0,0 0 0 0 0,0 0 120 0 0,0 0-32 0 0,0 0-8 0 0,0 0 0 0 0,8-10-80 0 0,-1 3 0 0 0,0 2 72 0 0,-3-7-72 0 0,4 7 0 0 0,-2-1 0 0 0,-1-5 0 0 0,2 1 0 0 0,0 0 64 0 0,1 4-64 0 0,-1 0 63 0 0,-3-5-63 0 0,0 4 128 0 0,-2-2 0 0 0,2 2-8 0 0,5-3 0 0 0,-2 7 104 0 0,0-1 16 0 0,-3-5 8 0 0,3 1 0 0 0,1 6-56 0 0,2-4 0 0 0,-2-2-8 0 0,0 3 0 0 0,3 0 40 0 0,0 3 0 0 0,-1-2 8 0 0,2 4 0 0 0,-1-3-48 0 0,-3 3-16 0 0,3 3 0 0 0,-5-3 0 0 0,6 6-64 0 0,0-1-8 0 0,-9 0-8 0 0,8 3 0 0 0,1-2-8 0 0,-5 4 0 0 0,-3-3 0 0 0,3 2 0 0 0,-3-2-80 0 0,3 3 80 0 0,-7-10-80 0 0,8 9 80 0 0,-5-2-80 0 0,-3-7 0 0 0,0 0 72 0 0,8 7-72 0 0,-1 3 0 0 0,-7-10 0 0 0,0 0 0 0 0,0 0 0 0 0,11 6-240 0 0,-11-6-32 0 0,0 0-8 0 0,0 0-5199 0 0,8 10-1049 0 0</inkml:trace>
  <inkml:trace contextRef="#ctx1" brushRef="#br4">23968 7255 9672 0 0,'0'0'864'0'0,"0"0"-696"0"0,0 0-168 0 0,-2-5 0 0 0,0-1 424 0 0,2 6 56 0 0,-3-1 0 0 0,3 1 8 0 0,-5 0-144 0 0,0 0-32 0 0,-3 1-8 0 0,0 5 0 0 0,1 0-72 0 0,-3 4-8 0 0,3-4-8 0 0,-4 1 0 0 0,0 5 56 0 0,0-2 16 0 0,1 1 0 0 0,0 4 0 0 0,-5 0-128 0 0,5-3-16 0 0,-5 4-8 0 0,5 0-1 0 0,2-1 73 0 0,2-2 16 0 0,-3 2 0 0 0,4-3 0 0 0,1 1-56 0 0,0-1-8 0 0,2-1 0 0 0,4-3 0 0 0,4 2-72 0 0,-1-2-24 0 0,2-3 0 0 0,1 1 0 0 0,2 0-64 0 0,0-2 0 0 0,2-2 0 0 0,-1 0-88 0 0,0-2 8 0 0,2 0 0 0 0,0 0 0 0 0,-2-2 0 0 0,3 0-312 0 0,-2-2-64 0 0,1-2-16 0 0,0 4 1 0 0,-2-2-897 0 0,3-1-176 0 0</inkml:trace>
  <inkml:trace contextRef="#ctx1" brushRef="#br3">17618 7352 11544 0 0,'0'0'256'0'0,"0"0"48"0"0,-5 3 16 0 0,5-3 0 0 0,-3 3-256 0 0,3-3-64 0 0,0 0 0 0 0,0 3 0 0 0,0 1 112 0 0,1 0 8 0 0,4-2 0 0 0,-1 0 0 0 0,1-2 312 0 0,1 3 64 0 0,0-1 16 0 0,1-2 0 0 0,2 0-824 0 0,-2 0-160 0 0,1 3-32 0 0,3-3-8 0 0,-3 0 0 0 0,2 0 0 0 0,-1 0 0 0 0,1 0 0 0 0,1 0 304 0 0,-2-3 56 0 0,0 3 16 0 0,1-2 0 0 0,-2-1-16 0 0,1 2 0 0 0,-2-2 0 0 0,1 0 0 0 0,0 1 352 0 0,-1 0 72 0 0,-2-1 16 0 0,-1 3 0 0 0,1 0 176 0 0,0 0 40 0 0,-3-1 8 0 0,-2 1 0 0 0,3 1 0 0 0,1 2 0 0 0,-4-3 0 0 0,2 3 0 0 0,-1 1-64 0 0,1 0-16 0 0,-2 1-1 0 0,0 0 1 0 0,0 1-112 0 0,3 0-16 0 0,-3 1-8 0 0,0 0 0 0 0,1 1 0 0 0,1 2 0 0 0,-1-2 0 0 0,0 2 0 0 0,-1-4-128 0 0,0 0-24 0 0,3-1-8 0 0,0 1 0 0 0,-3 0-72 0 0,1-1-64 0 0,2-3 72 0 0,0 2-72 0 0,-3-1-96 0 0,0-3-64 0 0,0 0-8 0 0,3 2-8 0 0,-3-2-648 0 0,5-2-128 0 0,-4 1-24 0 0</inkml:trace>
  <inkml:trace contextRef="#ctx1" brushRef="#br3">17805 7250 7832 0 0,'0'0'696'0'0,"0"0"-560"0"0,0 0-136 0 0,1 3 0 0 0,2 1 904 0 0,-1 0 152 0 0,3-1 32 0 0,-3 3 8 0 0,2-3-832 0 0,0 1-168 0 0,1 1-32 0 0,-1 0 0 0 0,-1 0-64 0 0,1-2-104 0 0,2 2 24 0 0</inkml:trace>
  <inkml:trace contextRef="#ctx1" brushRef="#br3">14724 7264 11976 0 0,'0'0'528'0'0,"-2"3"112"0"0,-3 1-512 0 0,0 1-128 0 0,-2 4 0 0 0,0 1 0 0 0,-1 2 440 0 0,0 1 56 0 0,1 5 16 0 0,-3 2 0 0 0,2 3-136 0 0,1-1-24 0 0,1 4-8 0 0,-1-1-1 0 0,2 2-31 0 0,2-3-8 0 0,3 3 0 0 0,2-1 0 0 0,3-1-200 0 0,3-2-40 0 0,0 0 0 0 0,4-2-64 0 0,3-4 64 0 0,4 0-64 0 0,6-4 0 0 0,6 2 0 0 0,1-4-224 0 0,5-4-96 0 0,2 0-16 0 0,6-2-8 0 0</inkml:trace>
  <inkml:trace contextRef="#ctx1" brushRef="#br3">17696 7266 10592 0 0,'0'0'472'0'0,"0"0"96"0"0,0 0-456 0 0,0 0-112 0 0,0 0 0 0 0,0 0 0 0 0,0 5 680 0 0,0 1 120 0 0,0 0 16 0 0,-1 0 8 0 0,1 2-216 0 0,-2 2-32 0 0,1-1-17 0 0,-2 1 1 0 0,3 0-144 0 0,-3-1-24 0 0,2-1-8 0 0,0 2 0 0 0,1-1-136 0 0,0 1-32 0 0,0-3-8 0 0,0 1 0 0 0,0-2-208 0 0,1 1 0 0 0,0 2 0 0 0,2-2 0 0 0,-3-2 0 0 0,4 0 0 0 0,-1 0-96 0 0,0-1 96 0 0,0-1-472 0 0,0 0-32 0 0,3-2-8 0 0,-2 0 0 0 0,0-1-735 0 0,-1 0-161 0 0,3-4-24 0 0,-2 0-8 0 0</inkml:trace>
  <inkml:trace contextRef="#ctx1" brushRef="#br3">16899 7294 8752 0 0,'4'-3'776'0'0,"-4"3"-616"0"0,3 0-160 0 0,-3 0 0 0 0,0 0 992 0 0,2 3 160 0 0,3-1 40 0 0,-3 3 8 0 0,-4 0-792 0 0,2 1-160 0 0,2 1-32 0 0,1 3-8 0 0,-2 0 240 0 0,-1 3 56 0 0,0-3 7 0 0,0 1 1 0 0,3 4-136 0 0,-3-1-24 0 0,-3 0-8 0 0,3 1 0 0 0,3-1-24 0 0,-3-1 0 0 0,0-3 0 0 0,0 3 0 0 0,1-2-216 0 0,1-1-40 0 0,2-1-64 0 0,-4-3 88 0 0,-4 2-232 0 0,4-3-48 0 0,6 0 0 0 0,-2-2-8 0 0,0-2 200 0 0,-1 1 0 0 0,3-1 0 0 0,3-2 0 0 0,-4 1-864 0 0,3-3-128 0 0,-4 0-24 0 0</inkml:trace>
  <inkml:trace contextRef="#ctx1" brushRef="#br3">13034 7298 10680 0 0,'0'0'232'0'0,"0"0"56"0"0,0 0 0 0 0,0 0 16 0 0,9 6-240 0 0,-6-1-64 0 0,2 2 0 0 0,-1 1 0 0 0,1 3 472 0 0,-3 2 80 0 0,1-4 24 0 0,1 3 0 0 0,-1 2-32 0 0,0 2 0 0 0,1 3 0 0 0,-2 1 0 0 0,-2-4-225 0 0,0 3-55 0 0,0 0-8 0 0,0 1 0 0 0,0-4-72 0 0,-2 5-24 0 0,-2-5 0 0 0,1 6 0 0 0,-1-7-328 0 0,-2-1-72 0 0,4-1-16 0 0,-7 2-4391 0 0,1-3-889 0 0</inkml:trace>
  <inkml:trace contextRef="#ctx1" brushRef="#br4">13539 7304 6912 0 0,'0'0'608'0'0,"0"0"-480"0"0,0 0-128 0 0,0 0 0 0 0,0 0 896 0 0,0 10 160 0 0,0 3 32 0 0,-2 0 8 0 0,2-2-424 0 0,-4 2-80 0 0,4 2-16 0 0,-5 3-8 0 0,5-3-184 0 0,0 2-40 0 0,-2 4-8 0 0,2-2 0 0 0,0-2-64 0 0,0 3-16 0 0,0-4 0 0 0,0 4-1 0 0,0 2-87 0 0,2-2-16 0 0,-2-4-8 0 0,5 5 0 0 0,-1-4-144 0 0,-4-5 64 0 0,0 2-64 0 0,0-6 0 0 0,0 7 64 0 0,2-6-64 0 0,-2-2 0 0 0,0 0 0 0 0,0 0 0 0 0,0-7-112 0 0,0 0 8 0 0,0 0 0 0 0,0 0-344 0 0,0 0-63 0 0,0 0-9 0 0,0 0-3704 0 0,0 0-736 0 0</inkml:trace>
  <inkml:trace contextRef="#ctx1" brushRef="#br4">13503 7355 2760 0 0,'-7'-5'120'0'0,"7"1"32"0"0,-5 1-152 0 0,5-1 0 0 0,-4 2 0 0 0,4-2 0 0 0,0 0 1608 0 0,0 4 296 0 0,0 0 56 0 0,-1 0 16 0 0,-4 0-984 0 0,5 0-192 0 0,0 0-32 0 0,0 0-16 0 0,-4 4-208 0 0,1 2-32 0 0,3 1-16 0 0,-5 0 0 0 0,5 2-128 0 0,0 1-25 0 0,-4 4-7 0 0,4-1 0 0 0,0 3-112 0 0,0 1-16 0 0,0-4-8 0 0,-3 7 0 0 0,3-4-80 0 0,0 0-24 0 0,0 2 0 0 0,0-3 0 0 0,0 2-96 0 0,0-1 88 0 0,3-2-88 0 0,-3-1 80 0 0,0 3-80 0 0,0-7 0 0 0,0 5 0 0 0,0-4 64 0 0,0 0-64 0 0,4 0 0 0 0,-4-10 0 0 0,0 8 0 0 0,0 1-296 0 0,0-9 0 0 0,0 0 0 0 0,0 0 0 0 0,0 0-951 0 0,0 0-185 0 0,0 0-40 0 0</inkml:trace>
  <inkml:trace contextRef="#ctx1" brushRef="#br3">17961 7391 9216 0 0,'0'0'408'0'0,"3"4"80"0"0,1 0-392 0 0,-3 3-96 0 0,3-1 0 0 0,-4 1 0 0 0,4 1 640 0 0,-2 0 96 0 0,0 1 32 0 0,-1-2 0 0 0,3-1 48 0 0,-3 1 16 0 0,2-1 0 0 0,0 1-1 0 0,1 0-319 0 0,-2-2-56 0 0,-1-3-8 0 0,2 2-8 0 0,-2-1-144 0 0,2 1-24 0 0,-3-4-8 0 0,4 1 0 0 0,-4-1-88 0 0,3 1-16 0 0,-3-1-8 0 0,2-1 0 0 0,2 0 168 0 0,0-3 32 0 0,-2 1 0 0 0,2-2 8 0 0,-4-1-360 0 0,3 1-96 0 0,0 0 0 0 0,1-2-8 0 0,-2-1 168 0 0,-1 0 32 0 0,2-2 0 0 0,0 0 8 0 0,-2 1-104 0 0,4-1 0 0 0,-1 3 0 0 0,0-2 0 0 0,-1 1-328 0 0,1-2-88 0 0,-1 1-24 0 0,1 0 0 0 0,2 1-112 0 0,-3 2-24 0 0,-2 2-8 0 0,1 1-6735 0 0</inkml:trace>
  <inkml:trace contextRef="#ctx1" brushRef="#br4">14109 7346 8608 0 0,'0'0'384'0'0,"0"0"72"0"0,0 0-360 0 0,4 11-96 0 0,-4-2 0 0 0,3 2 0 0 0,1 2 496 0 0,1-1 80 0 0,-5 4 24 0 0,4 1 0 0 0,-2 3-88 0 0,2 0-24 0 0,-4 0 0 0 0,0 1 0 0 0,8 0-200 0 0,-5-1-48 0 0,-3 1-8 0 0,4-2 0 0 0,-4 0-32 0 0,3 1-8 0 0,-3-1 0 0 0,0-1 0 0 0,0-3-64 0 0,4 3-24 0 0,-8-5 0 0 0,4-3 0 0 0,0 0-104 0 0,0 0 0 0 0,0 0 64 0 0,0-5-64 0 0,0-5 0 0 0,0 0 0 0 0,0 0 0 0 0,0 0 0 0 0,0 0-256 0 0,0 0-16 0 0,0 0-8 0 0,0 0 0 0 0,0 0-328 0 0,0 0-72 0 0,0 0-16 0 0,0-13-4576 0 0</inkml:trace>
  <inkml:trace contextRef="#ctx1" brushRef="#br3">18156 7393 10136 0 0,'0'0'224'0'0,"0"0"40"0"0,3 0 16 0 0,2 2 8 0 0,-1-2-288 0 0,-1 1 0 0 0,1 1 0 0 0,-2 0 0 0 0,4-2 464 0 0,-2 2 40 0 0,-4-2 8 0 0,4 0 0 0 0,2 0 0 0 0,-2 0 0 0 0,1 1 0 0 0,-1-1 0 0 0,0-1-416 0 0,0 1-96 0 0,1-2 0 0 0,-2 0 0 0 0,1-1 144 0 0,-3 1 8 0 0,4-1 0 0 0,-1 1 0 0 0,-1-1 8 0 0,-2 0 8 0 0,2 0-1 0 0,1 0 1 0 0,-4-1 24 0 0,2 1 0 0 0,-1 0 0 0 0,1-1 0 0 0,-2 2-192 0 0,-2-2 0 0 0,2 0 0 0 0,-1 4 0 0 0,-3 0 0 0 0,1 0 0 0 0,-3-3 0 0 0,2 3 0 0 0,-2 3 248 0 0,-1-3 8 0 0,-1 4 8 0 0,0 0 0 0 0,1 2-168 0 0,-1 0-96 0 0,3-2 96 0 0,-2 3-96 0 0,-1 3 192 0 0,2-1-24 0 0,2-1 0 0 0,0 1 0 0 0,1 1 304 0 0,1 0 56 0 0,4-1 16 0 0,1 2 0 0 0,3-2-440 0 0,1 0-104 0 0,-1-2 0 0 0,5 0 0 0 0,-2-1 224 0 0,4-1 16 0 0,-3-2 8 0 0,1 2 0 0 0,2-4-536 0 0</inkml:trace>
  <inkml:trace contextRef="#ctx1" brushRef="#br3">11639 7364 11256 0 0,'0'0'496'0'0,"0"0"112"0"0,0 0-488 0 0,0 0-120 0 0,0 0 0 0 0,0 0 0 0 0,0 0 352 0 0,2 7 56 0 0,4 0 8 0 0,-6 2 0 0 0,0-1-120 0 0,0 3-16 0 0,0 1-8 0 0,0-4 0 0 0,-3 4 0 0 0,0-1 0 0 0,3 1 0 0 0,0 0 0 0 0,0 4-73 0 0,3-4-7 0 0,-6-4-8 0 0,6 4 0 0 0,-3 1-88 0 0,3-1-24 0 0,-3-5 0 0 0,3 2 0 0 0,-1 0 72 0 0,2-2 16 0 0,-4-7 0 0 0,4 3 0 0 0,-4-3-232 0 0,6 6-48 0 0,-6-6-8 0 0,5 4 0 0 0,4-4-80 0 0,-4 1-16 0 0,4-1-8 0 0,-4 0 0 0 0,-1-1-407 0 0,6-3-89 0 0,-5 3-8 0 0</inkml:trace>
  <inkml:trace contextRef="#ctx1" brushRef="#br4">24292 7368 2304 0 0,'0'0'96'0'0,"0"0"32"0"0,-2-2-128 0 0,-4 0 0 0 0,6 2 0 0 0,0 0 0 0 0,0 0 2088 0 0,0 0 400 0 0,0 0 72 0 0,0 0 24 0 0,0 0-1752 0 0,0 0-352 0 0,0 0-72 0 0,0 0-16 0 0,6 4-72 0 0,-2-2-8 0 0,4 1-8 0 0,-3-1 0 0 0,3 0-144 0 0,0 2-24 0 0,2 0-8 0 0,-3-4 0 0 0,0 1-216 0 0,3 1-40 0 0,-3 1-16 0 0,1-2 0 0 0,-1-1-400 0 0,1 0-88 0 0,2 3-8 0 0,-3-1-4960 0 0</inkml:trace>
  <inkml:trace contextRef="#ctx1" brushRef="#br4">24316 7435 4144 0 0,'-2'2'368'0'0,"-3"-2"-296"0"0,0 3-72 0 0,0 1 0 0 0,-1-1 1472 0 0,4-2 272 0 0,-3 2 56 0 0,5-3 16 0 0,0 0-1200 0 0,0 0-232 0 0,5 4-56 0 0,1 1-8 0 0,-2-5-40 0 0,4 4-16 0 0,1-4 0 0 0,1 2 0 0 0,2-2-264 0 0,1 0 0 0 0,3 0 0 0 0,1-2 0 0 0,1-1-360 0 0,-1 2-128 0 0,-2-2-24 0 0,6 1-8 0 0</inkml:trace>
  <inkml:trace contextRef="#ctx1" brushRef="#br3">17270 7379 9216 0 0,'0'0'816'0'0,"0"0"-656"0"0,0 0-160 0 0,0 0 0 0 0,0 0 648 0 0,0 0 96 0 0,0 0 24 0 0,0 0 0 0 0,0 4-128 0 0,-1 1-32 0 0,1-2 0 0 0,0 2 0 0 0,0 2-120 0 0,0-1-25 0 0,-2 0-7 0 0,2 2 0 0 0,0 0-136 0 0,2 0-24 0 0,-2-2-8 0 0,0 1 0 0 0,1 0-136 0 0,-1 0-32 0 0,2-1-8 0 0,-2 0 0 0 0,0 0-32 0 0,1-1-8 0 0,3-3 0 0 0,-3 3 0 0 0,-2-2-72 0 0,3 0 0 0 0,1 0-96 0 0,2-2 96 0 0,-5-1-72 0 0,3 0 72 0 0,2 0 0 0 0,0 0 0 0 0,1-1 0 0 0,-1 0 0 0 0,-1-2 96 0 0,1-1-24 0 0,3-1-136 0 0,-4 2-32 0 0,-1-1-8 0 0,1-2 0 0 0,1 1 104 0 0,-1-2 0 0 0,-1-1 0 0 0,-2 1 80 0 0,1-3-80 0 0,0 2 0 0 0,4-2 0 0 0,-3 2-88 0 0,-5 1 88 0 0,4-2 0 0 0,2 0 0 0 0,1 4 0 0 0,-4 0 0 0 0,-1 1 64 0 0,2 0-64 0 0,2 3 0 0 0,-3-2 64 0 0,-1 3-64 0 0,0 0 80 0 0,0 0-80 0 0,7 3 64 0 0,-4 1-64 0 0,-3-4 0 0 0,-1 3 72 0 0,1 3-72 0 0,1 0 0 0 0,1 3 0 0 0,-4 0 0 0 0,1-3 88 0 0,-1 1-24 0 0,5 0-64 0 0,-3 3 96 0 0,-5-4-96 0 0,4 1 0 0 0,1 0 0 0 0,3 0 0 0 0,-1-2-352 0 0,1-1-8 0 0,-2-1-8 0 0,3 1 0 0 0,3-1-840 0 0,-2-1-167 0 0,-5-2-33 0 0,4 0 0 0 0</inkml:trace>
  <inkml:trace contextRef="#ctx1" brushRef="#br3">12308 7371 1376 0 0,'0'0'128'0'0,"0"0"-128"0"0,0 0 0 0 0,0 0 0 0 0,0 0 1752 0 0,0 0 328 0 0,0 7 64 0 0,0-2 8 0 0,0-5-1160 0 0,0 7-240 0 0,0 1-48 0 0,0 1 0 0 0,0-2-128 0 0,-2 1-32 0 0,-1 5 0 0 0,3-4 0 0 0,-4 3-184 0 0,4-2-40 0 0,-1 1 0 0 0,1 1-8 0 0,0 0-73 0 0,-4-1-15 0 0,4-2 0 0 0,0 4 0 0 0,0-7-32 0 0,0 2-16 0 0,0-1 0 0 0,4 2 0 0 0,-4-3-176 0 0,1 2 0 0 0,-1-8 0 0 0,4 3 0 0 0,-4-3-96 0 0,5 9-48 0 0,-5-9-16 0 0,5 2 0 0 0,-5-2-96 0 0,6 0-16 0 0,2-2-8 0 0,-2-1 1 0 0,-1 2-377 0 0,1-4-80 0 0,-4 3-8 0 0,4-3-3128 0 0,-1 1-632 0 0</inkml:trace>
  <inkml:trace contextRef="#ctx1" brushRef="#br3">16791 7415 9672 0 0,'0'0'424'0'0,"0"0"96"0"0,0 0-416 0 0,0 0-104 0 0,0 0 0 0 0,3-2 0 0 0,0 1 448 0 0,3-2 72 0 0,1 2 16 0 0,-2 1 0 0 0,3-2-224 0 0,1 1-48 0 0,0-1-8 0 0,5 1 0 0 0,-1 1-256 0 0,-2-3 0 0 0,0 0 0 0 0,0 3 0 0 0,4-1-104 0 0,-4 0-24 0 0,-2 0-8 0 0,0-3 0 0 0,4 4-144 0 0,-5-1-24 0 0,1-4-8 0 0,-2 4 0 0 0,-1 1 312 0 0,0 0 0 0 0,2-1 0 0 0,-4-1 0 0 0,-1 1 0 0 0,1-1 0 0 0,1-1 0 0 0,-1 2 96 0 0,-4 1 128 0 0,0 0 32 0 0,5 0 8 0 0,-3 0 0 0 0,0 1 152 0 0,-2-1 32 0 0,1 3 8 0 0,3 0 0 0 0,1 1-104 0 0,-4 1-16 0 0,-1 0-8 0 0,0 0 0 0 0,5 0-153 0 0,-4 4-31 0 0,0-2-8 0 0,-1 1 0 0 0,-1 0 96 0 0,1-2 24 0 0,1 1 0 0 0,-1 1 0 0 0,-2-2-128 0 0,0 0-32 0 0,4-2 0 0 0,-2 2 0 0 0,-2-3-24 0 0,-1 1-8 0 0,3-4 0 0 0,3 5 0 0 0,-3-5 56 0 0,0 0 8 0 0,0 0 0 0 0,0 0 0 0 0,2 2-64 0 0,-2-2-64 0 0,0 0 88 0 0,0 0-88 0 0,0 0 0 0 0,0 0 0 0 0,0 0 0 0 0,0-3 0 0 0,0-2 184 0 0,0 0-24 0 0,2 1 0 0 0,0-2 0 0 0,-2 1-256 0 0,3-2-48 0 0,2 1-16 0 0,0-1 0 0 0,-2-3 40 0 0,1 3 8 0 0,3-1 0 0 0,0 4 0 0 0,2-3-88 0 0,1 1-24 0 0,-1 0 0 0 0,0 4 0 0 0,3-3-184 0 0,-3 4-40 0 0,-5-3 0 0 0,5 2-4087 0 0,0-1-809 0 0</inkml:trace>
  <inkml:trace contextRef="#ctx1" brushRef="#br3">17501 7402 10136 0 0,'0'-2'224'0'0,"0"-3"40"0"0,2 0 16 0 0,-2 0 8 0 0,0 3-288 0 0,0 2 0 0 0,0-2 0 0 0,0-1 0 0 0,0-2 704 0 0,0 5 96 0 0,0 0 8 0 0,-2 0 8 0 0,-1 3-272 0 0,-1-1-64 0 0,1-1 0 0 0,-1 2-8 0 0,0 0-185 0 0,1 2-31 0 0,-2 0 0 0 0,1 2-8 0 0,0 0 16 0 0,0 0 8 0 0,-1 0 0 0 0,2 1 0 0 0,1-1-48 0 0,0 0-16 0 0,1 0 0 0 0,2 0 0 0 0,1 0-96 0 0,1-2-16 0 0,-1-1-8 0 0,0 2 0 0 0,3-2-88 0 0,0-2 96 0 0,0 0-96 0 0,0 0 96 0 0,1-1-160 0 0,-1 1-32 0 0,2-4-8 0 0,1 2 0 0 0,-1-1-312 0 0,1 1-56 0 0,-2-2-8 0 0,6 0-8 0 0,-4 0-1271 0 0,1-2-249 0 0</inkml:trace>
  <inkml:trace contextRef="#ctx1" brushRef="#br3">16010 7379 12816 0 0,'0'0'280'0'0,"0"0"56"0"0,-3 0 16 0 0,3 0 8 0 0,-3 0-288 0 0,0 1-72 0 0,-2 2 0 0 0,0 0 0 0 0,1 2 456 0 0,0 1 80 0 0,-1 1 8 0 0,1 3 8 0 0,1-1-105 0 0,0 0-31 0 0,2 1 0 0 0,-1 0 0 0 0,1 0-192 0 0,0 0-48 0 0,1 0-8 0 0,1-1 0 0 0,-1-1-56 0 0,3-1-16 0 0,1 2 0 0 0,3-3 0 0 0,1-1-96 0 0,0 0 0 0 0,1-1 0 0 0,1-1-80 0 0,-1-2 16 0 0,0-1 0 0 0,2 0 0 0 0,-1 0 0 0 0,0 0-152 0 0,0-3-24 0 0,1 0-8 0 0,-2 1 0 0 0,2-3-1024 0 0,-2 4-199 0 0</inkml:trace>
  <inkml:trace contextRef="#ctx1" brushRef="#br3">16237 7401 2760 0 0,'-7'-2'120'0'0,"7"2"32"0"0,-3 4-152 0 0,3-4 0 0 0,0 0 0 0 0,-1 0 0 0 0,-4 5 2200 0 0,4-3 408 0 0,-3 5 80 0 0,1-4 24 0 0,1 3-1728 0 0,-4-1-344 0 0,2 1-72 0 0,3 3-16 0 0,1-3-17 0 0,0 1-7 0 0,-2 1 0 0 0,2-1 0 0 0,0-1-200 0 0,0-1-40 0 0,0 2 0 0 0,2-2-8 0 0,-1-2-40 0 0,2 3-8 0 0,-2 0 0 0 0,5-3 0 0 0,-4 0-152 0 0,3-1-80 0 0,0 1 80 0 0,2-1-80 0 0,0-2 0 0 0,-1 0 0 0 0,0-2 0 0 0,1 1 0 0 0,0-1 0 0 0,-1 0 0 0 0,1-1 0 0 0,-1 0 0 0 0,1-4 0 0 0,0 1 0 0 0,-3 1 0 0 0,0 0 0 0 0,1-2 0 0 0,-2 0 0 0 0,-2 1 0 0 0,2-2-80 0 0,-2 0 8 0 0,-1 1 0 0 0,0-2 0 0 0,0 2 0 0 0,-1 0-104 0 0,-2 1-16 0 0,0-1-8 0 0,0 0 0 0 0,0 2-120 0 0,-1 3-32 0 0,0-3 0 0 0,-3 3 0 0 0,2 0-288 0 0,-1 1-56 0 0,1 1-7 0 0,-1 0-9 0 0,2 1 32 0 0,0 1 8 0 0,1-1 0 0 0,3 2-4640 0 0</inkml:trace>
  <inkml:trace contextRef="#ctx1" brushRef="#br3">16701 7390 10136 0 0,'0'0'224'0'0,"0"0"40"0"0,0 0 16 0 0,0 0 8 0 0,-3-1-288 0 0,-1-1 0 0 0,1 1 0 0 0,1 1 0 0 0,0 1 0 0 0,-3-1 0 0 0,3 2 0 0 0,-3-2 0 0 0,4 1 384 0 0,-2 0 16 0 0,1 0 8 0 0,0 3 0 0 0,0-3 0 0 0,2-1 0 0 0,-3 2 0 0 0,2 2 0 0 0,1 0-48 0 0,0-1-8 0 0,0 0 0 0 0,0 1 0 0 0,1-1-128 0 0,2 0-32 0 0,-3 1-9 0 0,4-1 1 0 0,1-1 120 0 0,1 2 24 0 0,-2 0 8 0 0,2-1 0 0 0,-1 0-336 0 0,4 0 0 0 0,-3 1 0 0 0,1 0 0 0 0,-1-1 0 0 0,2 1 80 0 0,-2 1-8 0 0,0-4 0 0 0,-2 4-72 0 0,2-1 96 0 0,-1-3-96 0 0,-2 4 96 0 0,0-2-96 0 0,-2 1 0 0 0,-1-4 0 0 0,0 3 0 0 0,-1 0-80 0 0,-2-1-32 0 0,-2 1-8 0 0,0 0 0 0 0,1 0-80 0 0,-2 0-24 0 0,-2-3 0 0 0,0 0 0 0 0,1 3 24 0 0,-3 0 0 0 0,3-3 0 0 0,0 0-4215 0 0,0 0-833 0 0</inkml:trace>
  <inkml:trace contextRef="#ctx1" brushRef="#br4">14225 7392 4608 0 0,'0'0'408'0'0,"0"0"-328"0"0,0 0-80 0 0,0 0 0 0 0,4-2 1184 0 0,-4 2 224 0 0,0 0 48 0 0,0 0 8 0 0,0 0-608 0 0,0 0-120 0 0,0 0-32 0 0,0 0 0 0 0,0 0-144 0 0,0 0-32 0 0,3 12-8 0 0,5 1 0 0 0,-5 0-200 0 0,0 1-48 0 0,-3 2-9 0 0,5 1 1 0 0,-1 3-64 0 0,-4-1-8 0 0,2 0-8 0 0,2-2 0 0 0,-4-4-16 0 0,5 9 0 0 0,-2-4 0 0 0,1-1 0 0 0,0-1-88 0 0,-1-6-16 0 0,-3 3-64 0 0,0 0 96 0 0,4-2-96 0 0,-4 1 0 0 0,0-5 64 0 0,0 1-64 0 0,0 1 0 0 0,0-9-64 0 0,0 0 64 0 0,0 0-104 0 0,0 0-296 0 0,0 0-56 0 0,0 0-16 0 0,0 0-4151 0 0,-4-9-833 0 0</inkml:trace>
  <inkml:trace contextRef="#ctx1" brushRef="#br3">16390 7406 7368 0 0,'0'0'656'0'0,"0"0"-528"0"0,0 0-128 0 0,0 0 0 0 0,2 2 880 0 0,3-2 144 0 0,-1 4 32 0 0,-2 0 8 0 0,-1-2-456 0 0,4 4-96 0 0,-2-2-24 0 0,-2 2 0 0 0,-1-1-72 0 0,1 1-24 0 0,-1-3 0 0 0,2 3 0 0 0,-1-1-104 0 0,-1 0-17 0 0,0-1-7 0 0,0 0 0 0 0,2 1-104 0 0,-2-2-16 0 0,-2 1-8 0 0,2-4 0 0 0,0 0-56 0 0,0 0-16 0 0,0 0 0 0 0,0 0 0 0 0,0 0 40 0 0,0 0 8 0 0,0 0 0 0 0,0 0 0 0 0,0 0 0 0 0,0 0 0 0 0,0 0 0 0 0,5 0 0 0 0,-1-3-24 0 0,-1 1-8 0 0,1 0 0 0 0,0-3 0 0 0,-1 1 48 0 0,1 0 0 0 0,-2-1 8 0 0,4-2 0 0 0,-1 1 40 0 0,1-1 8 0 0,1 0 0 0 0,0 2 0 0 0,-1-3-184 0 0,3 4 0 0 0,-2-3 0 0 0,0 2 0 0 0,-1 4 0 0 0,1-2 64 0 0,-3 2-64 0 0,1 1 88 0 0,-2 1-88 0 0,1 2 0 0 0,-1-2 0 0 0,-2 4 0 0 0,1-1 0 0 0,-2 2 0 0 0,0-1 0 0 0,0 0 0 0 0,0 2 64 0 0,0 2 0 0 0,0-2 0 0 0,0 1 0 0 0,0-1-64 0 0,0-1-88 0 0,1 2 24 0 0,-1-1 0 0 0,3-3-32 0 0,-2 2-8 0 0,2-1 0 0 0,-1 1 0 0 0,2-4-320 0 0,-1 2-64 0 0,1-1-16 0 0,0-2 0 0 0,1 1-824 0 0,-1-2-167 0 0,5-2-33 0 0,-4 1-8 0 0</inkml:trace>
  <inkml:trace contextRef="#ctx1" brushRef="#br4">23792 7403 10680 0 0,'0'0'232'0'0,"0"0"56"0"0,0 0 0 0 0,0 0 16 0 0,3 0-240 0 0,1 0-64 0 0,1 0 0 0 0,4 0 0 0 0,-3 2 72 0 0,3-2 8 0 0,-2 3 0 0 0,3-3 0 0 0,-1 0-80 0 0,3 0 0 0 0,-4 0 0 0 0,5 0 64 0 0,-3 0-64 0 0,2 0 0 0 0,2-3-96 0 0,-3 1-3160 0 0,2 0-624 0 0</inkml:trace>
  <inkml:trace contextRef="#ctx1" brushRef="#br3">12209 7491 4144 0 0,'0'0'368'0'0,"-2"0"-296"0"0,-3 0-72 0 0,5 0 0 0 0,-3 6 840 0 0,3-6 152 0 0,0 0 32 0 0,0 0 8 0 0,0 0-496 0 0,6 6-104 0 0,-2-6-16 0 0,5 3-8 0 0,-1-3-112 0 0,3 0-16 0 0,-3 3-8 0 0,3-3 0 0 0,1 0-152 0 0,0 0-32 0 0,1 0-8 0 0,1-3 0 0 0,-4 0-80 0 0,4 3 0 0 0,-4-6 0 0 0,4 2 64 0 0,0 2-64 0 0,-4 1 0 0 0,2-2 0 0 0,-5 0 0 0 0,5 0 0 0 0,-4 1 0 0 0,-3 1 0 0 0,3 1 0 0 0,1 0 96 0 0,-4 0 8 0 0,0 0 0 0 0,-5 0 0 0 0,4 1 312 0 0,-4-1 56 0 0,0 0 8 0 0,5 8 8 0 0,-3-4 16 0 0,1 2 0 0 0,-1 0 0 0 0,1 1 0 0 0,4-1-177 0 0,-7 0-31 0 0,0 5-8 0 0,3-3 0 0 0,-2-2-48 0 0,3 2-16 0 0,-4 1 0 0 0,0-1 0 0 0,1 1-72 0 0,-1 2-24 0 0,-1-8 0 0 0,1 5 0 0 0,0 2-128 0 0,0-5 80 0 0,0-5-80 0 0,0 0 64 0 0,0 5-176 0 0,0-5-40 0 0,0 0-8 0 0,0 0 0 0 0,0 0-344 0 0,0 0-72 0 0,0 0-8 0 0,0 0-7 0 0</inkml:trace>
  <inkml:trace contextRef="#ctx1" brushRef="#br3">12408 7430 10592 0 0,'0'-3'944'0'0,"0"-1"-752"0"0,2 1-192 0 0,-2-2 0 0 0,0 5 128 0 0,0 0 0 0 0,0 0-8 0 0,0 0 0 0 0,0 0-120 0 0,0 0 0 0 0,0 0 0 0 0,10 3-3248 0 0,-3-3-672 0 0</inkml:trace>
  <inkml:trace contextRef="#ctx1" brushRef="#br3">12762 7474 6448 0 0,'0'0'576'0'0,"0"0"-464"0"0,2 3-112 0 0,2-2 0 0 0,-4-1 768 0 0,6 3 136 0 0,1-3 24 0 0,-5 3 8 0 0,4-1-440 0 0,-1 2-88 0 0,1-4-24 0 0,1 1 0 0 0,-7-1-8 0 0,0 0-8 0 0,6-1 0 0 0,1 1 0 0 0,-7 0-264 0 0,6 0-104 0 0,-2 0 88 0 0,2 0-88 0 0,-1-4 136 0 0,1 2-16 0 0,-2-1-8 0 0,0-1 0 0 0,1-1 16 0 0,-1 0 0 0 0,-2 0 0 0 0,0 0 0 0 0,1 1 72 0 0,0-1 24 0 0,-3 2 0 0 0,0-3 0 0 0,0 0-64 0 0,0 0-16 0 0,-3 5 0 0 0,0-1-1 0 0,1-3 57 0 0,2 5 16 0 0,-6 0 0 0 0,6 0 0 0 0,-5 1 8 0 0,-3-1 0 0 0,-2 6 0 0 0,3-5 0 0 0,3 5-56 0 0,-5 0-8 0 0,0 0 0 0 0,4 2 0 0 0,-4 3-40 0 0,7-3-16 0 0,-7 1 0 0 0,7 1 0 0 0,-4 2-104 0 0,6-2 88 0 0,0-1-88 0 0,0 2 80 0 0,0 0 48 0 0,0-1 16 0 0,6-2 0 0 0,1-2 0 0 0,-1-1-144 0 0,3 3 0 0 0,1-2 0 0 0,3-2 0 0 0,-2-4-96 0 0,1 2-56 0 0,5-2-8 0 0,-4 0 0 0 0,4-2-800 0 0,-1-2-160 0 0,-1-2-31 0 0,-1 1-5457 0 0</inkml:trace>
  <inkml:trace contextRef="#ctx1" brushRef="#br3">15038 7485 11720 0 0,'3'-2'256'0'0,"-2"-1"48"0"0,-1 3 16 0 0,0-2 16 0 0,0 2-272 0 0,0 0-64 0 0,0 0 0 0 0,0 0 0 0 0,0 0 608 0 0,0 0 96 0 0,0 0 32 0 0,0 0 0 0 0,0 4-384 0 0,0 0-80 0 0,0 0-17 0 0,3-1 1 0 0,0 2-24 0 0,-2 0-8 0 0,1 1 0 0 0,1 0 0 0 0,0-1-24 0 0,0 0-8 0 0,1-1 0 0 0,1 0 0 0 0,0 1-80 0 0,1-1-16 0 0,1-1-8 0 0,-2 1 0 0 0,1-4-88 0 0,0 2 80 0 0,1-2-80 0 0,-1 0 80 0 0,0-2-80 0 0,2 2 0 0 0,-4-4 72 0 0,2 1-72 0 0,-1-1 0 0 0,-1-1 0 0 0,2 0 0 0 0,-2-1 0 0 0,-1 2 0 0 0,1-3 0 0 0,-4-1 0 0 0,0 3 0 0 0,2-1 0 0 0,-2 0 0 0 0,-2-1 0 0 0,2 1 0 0 0,-2 0 0 0 0,-2-1-80 0 0,-1 1 80 0 0,3 1-80 0 0,-2 1-64 0 0,-1 1-16 0 0,-2-2 0 0 0,3 4 0 0 0,-3 0-72 0 0,1 1-24 0 0,2 0 0 0 0,-2 2 0 0 0,-1 1-72 0 0,3 2-24 0 0,1-3 1 0 0,-1 3-1 0 0,3-2-328 0 0,0 2-72 0 0,1 0-16 0 0,0-1 0 0 0</inkml:trace>
  <inkml:trace contextRef="#ctx1" brushRef="#br3">974 7454 9216 0 0,'0'-8'408'0'0,"-2"8"80"0"0,2 0-392 0 0,0 0-96 0 0,0 0 0 0 0,0 0 0 0 0,0 0 1112 0 0,0 0 200 0 0,0 0 32 0 0,0 0 16 0 0,0 0-720 0 0,0 8-153 0 0,-2 4-23 0 0,2 1-8 0 0,0 2-272 0 0,0 0-56 0 0,0 1-16 0 0,0 0 0 0 0,0 0-112 0 0,0-2 0 0 0,0 6 64 0 0,0-4-64 0 0,0 1 0 0 0,2 1-96 0 0,-2-1 24 0 0,0 0 0 0 0,0-1-1048 0 0,0-6-215 0 0</inkml:trace>
  <inkml:trace contextRef="#ctx1" brushRef="#br3">10945 7504 2760 0 0,'0'0'248'0'0,"0"0"-248"0"0,2-3 0 0 0,-2 3 0 0 0,0 0 1064 0 0,4-9 168 0 0,-4 9 32 0 0,0-4 8 0 0,1-5-424 0 0,-1 6-80 0 0,0-3-24 0 0,0 6 0 0 0,0 0-40 0 0,0-7 0 0 0,0 2-8 0 0,0 5 0 0 0,0 0-152 0 0,0 0-32 0 0,-5-2-8 0 0,3 0 0 0 0,-3-1-216 0 0,-2 3-48 0 0,2 0-9 0 0,1 5 1 0 0,-6 2-40 0 0,5 0-16 0 0,-3 0 0 0 0,0 4 0 0 0,1-4-32 0 0,0 0-8 0 0,-1 2 0 0 0,3 4 0 0 0,-1-3-24 0 0,1 1-8 0 0,-2 2 0 0 0,5-1 0 0 0,2-3-104 0 0,0 2 64 0 0,-2-3-64 0 0,4 0 0 0 0,0 2 0 0 0,1-2 0 0 0,3-2 0 0 0,-3-1 0 0 0,3 0-80 0 0,-5-2-16 0 0,8 1 0 0 0,0-4 0 0 0,-4 0-208 0 0,0 3-48 0 0,6-3 0 0 0,-3-3-8 0 0,2 3-879 0 0,-3-2-169 0 0</inkml:trace>
  <inkml:trace contextRef="#ctx1" brushRef="#br3">15259 7452 13536 0 0,'0'0'296'0'0,"0"0"64"0"0,2-1 16 0 0,1 1 0 0 0,3 1-304 0 0,-2 1-72 0 0,-2-2 0 0 0,2 3 0 0 0,-1 0 400 0 0,0 2 64 0 0,1-1 16 0 0,-4 1-1 0 0,0 1-183 0 0,0-1-32 0 0,0 0-8 0 0,0 0 0 0 0,-3 1-144 0 0,3-2-32 0 0,-2 2-8 0 0,0-1 0 0 0,1 0-72 0 0,-1-1 64 0 0,1 1-64 0 0,1-1 64 0 0,-3-3-64 0 0,3-1 64 0 0,0 2-64 0 0,0-2 64 0 0,0 0 32 0 0,0 0 0 0 0,0 0 0 0 0,0 0 0 0 0,0 0 0 0 0,0 0 0 0 0,3-1 0 0 0,-2 0 0 0 0,2-3 72 0 0,1 0 24 0 0,-1 0 0 0 0,2-1 0 0 0,0 0-32 0 0,-1-1-8 0 0,1 0 0 0 0,1-2 0 0 0,-1 2 0 0 0,1-1 0 0 0,1 1 0 0 0,-1 1 0 0 0,-2 1-72 0 0,2-1-16 0 0,0 4 0 0 0,-1-3 0 0 0,1 3-64 0 0,-1 1 0 0 0,0 0 0 0 0,-2 1 64 0 0,1 3-64 0 0,-1-3 0 0 0,2 4 0 0 0,-1-1 0 0 0,-1 0 0 0 0,-1 1 0 0 0,1 0 0 0 0,-1 0 0 0 0,1 0 0 0 0,0 0 0 0 0,0 1 0 0 0,1 0 0 0 0,-3 0-144 0 0,3-1-48 0 0,-3-1 0 0 0,4 2-8 0 0,-3-2-368 0 0,1 1-72 0 0,1-2-8 0 0,-3 0-4503 0 0,5-1-905 0 0</inkml:trace>
  <inkml:trace contextRef="#ctx1" brushRef="#br3">15513 7482 5064 0 0,'0'0'224'0'0,"0"0"48"0"0,0 0-272 0 0,5-1 0 0 0,1-1 0 0 0,0 2 0 0 0,2 0 2168 0 0,0 0 376 0 0,0-1 80 0 0,-1 1 8 0 0,2-3-1784 0 0,1 3-361 0 0,-1 0-71 0 0,2 0-8 0 0,-2 0-96 0 0,2 0-24 0 0,-2 0 0 0 0,1 0 0 0 0,0 0-288 0 0,0 0 0 0 0,-1-2 0 0 0,1 2-64 0 0,1-2-928 0 0,-2 0-176 0 0,11-2-39 0 0,-4 0-5089 0 0</inkml:trace>
  <inkml:trace contextRef="#ctx1" brushRef="#br3">12542 7471 9416 0 0,'0'0'416'0'0,"2"6"88"0"0,1-3-408 0 0,0 6-96 0 0,-1-6 0 0 0,4 7 0 0 0,-5 0 480 0 0,6-1 80 0 0,-4-2 16 0 0,-1 2 0 0 0,1 0-32 0 0,0-1-8 0 0,2-1 0 0 0,-2 0 0 0 0,0 0-152 0 0,-1 0-32 0 0,5 2-8 0 0,-6-2 0 0 0,3 1-136 0 0,-4-4-25 0 0,4 3-7 0 0,-1-6 0 0 0,-3-1-48 0 0,7 7-16 0 0,-7-7 0 0 0,5 2 0 0 0,-5-2 48 0 0,0 0 0 0 0,5 0 8 0 0,-3-2 0 0 0,5-1 24 0 0,-2-1 0 0 0,-2 1 0 0 0,-1-2 0 0 0,1 1-64 0 0,0-4-16 0 0,-1 1 0 0 0,1-2 0 0 0,-3 5-112 0 0,0-6 88 0 0,3 1-88 0 0,-3-1 80 0 0,0 1-80 0 0,0-4-136 0 0,3 3 32 0 0,-3-2 8 0 0,0 4-416 0 0,0 1-88 0 0,2-3-8 0 0,1 1-4119 0 0,0 2-817 0 0</inkml:trace>
  <inkml:trace contextRef="#ctx1" brushRef="#br3">14809 7475 12528 0 0,'0'0'552'0'0,"0"0"120"0"0,0 0-544 0 0,0 0-128 0 0,0 0 0 0 0,0 0 0 0 0,0 4 0 0 0,2 1 0 0 0,-1-2 0 0 0,-1 2-72 0 0,0 1 72 0 0,-1 1 112 0 0,-1-1-24 0 0,2 0-8 0 0,-2-2-80 0 0,2 2 96 0 0,-2-1-96 0 0,2 0 96 0 0,-2-1-96 0 0,1-1 96 0 0,-1 1-96 0 0,1-2 96 0 0,1-2 8 0 0,0 0 8 0 0,0 0 0 0 0,0 0 0 0 0,0 0 16 0 0,0 0 0 0 0,0 0 0 0 0,0 0 0 0 0,0 0 48 0 0,3-3 16 0 0,0-2 0 0 0,1 0 0 0 0,-2-1-56 0 0,2 0-9 0 0,0 0 1 0 0,0-2 0 0 0,3 3-32 0 0,-2-2-16 0 0,1 2 0 0 0,-1 0 0 0 0,1 0 120 0 0,1 0 24 0 0,-1 1 8 0 0,-2 2 0 0 0,1 0 16 0 0,-1 2 0 0 0,2-2 0 0 0,-2 4 0 0 0,0 0 8 0 0,-2 2 8 0 0,1 0 0 0 0,-2 0 0 0 0,3 0-152 0 0,-2 1-32 0 0,0 0-8 0 0,0 1 0 0 0,2 0-72 0 0,-2 0 0 0 0,0 1 0 0 0,-1-3 0 0 0,3 3 0 0 0,0-3-88 0 0,-2 1 24 0 0,2 0 0 0 0,0-3-288 0 0,-1 1-48 0 0,0 0-16 0 0,1 0 0 0 0,-1-1-920 0 0,0 0-183 0 0,3-2-41 0 0,-4 0-8 0 0</inkml:trace>
  <inkml:trace contextRef="#ctx1" brushRef="#br3">11917 7471 3680 0 0,'0'0'328'0'0,"0"0"-264"0"0,0 0-64 0 0,0 0 0 0 0,0 0 1472 0 0,0 0 288 0 0,0 7 48 0 0,-3 1 16 0 0,0-2-992 0 0,3 4-200 0 0,-3-4-40 0 0,2 3-8 0 0,1-5-208 0 0,0 3-48 0 0,-4 2-8 0 0,4-2 0 0 0,0 1-64 0 0,0-4-8 0 0,0-4-8 0 0,0 7 0 0 0,4 1-96 0 0,-4-1-16 0 0,0-3-8 0 0,0-4 0 0 0,1 9-49 0 0,-1-9-7 0 0,3 3 0 0 0,-3-3 0 0 0,6 4-64 0 0,0-3 0 0 0,-6-1 72 0 0,4 3-72 0 0,2-3 64 0 0,0 0-64 0 0,1-3 64 0 0,1 3-64 0 0,2-1 0 0 0,-6-4 64 0 0,-1 0-64 0 0,0-1 0 0 0,-3 6 0 0 0,3-4 72 0 0,2-3-72 0 0,1-1 0 0 0,-6 4 0 0 0,3-1 0 0 0,-3 0 0 0 0,2 0 0 0 0,-2 1 64 0 0,3-4-64 0 0,-6 3 0 0 0,3-1 0 0 0,3 0 224 0 0,-3 0 0 0 0,-3 2-8 0 0,3 4 0 0 0,0 0-216 0 0,0 0 0 0 0,0 0 0 0 0,0 0 0 0 0,0 0 0 0 0,0 0 0 0 0,0 0 0 0 0,0 0 0 0 0,0 0 96 0 0,0 4-32 0 0,3 4 0 0 0,-3-4 0 0 0,0 3-64 0 0,0 2 0 0 0,0-2 0 0 0,0 1 0 0 0,3-1 0 0 0,-3-1 0 0 0,0 0 0 0 0,2 1 0 0 0,0 2 0 0 0,3-3-96 0 0,-5-1 32 0 0,0-5 64 0 0,3 4-360 0 0,-3-4-16 0 0,1 5 0 0 0,5 0 0 0 0,-1-2-359 0 0,1-1-65 0 0,-6-2-24 0 0,5 0 0 0 0</inkml:trace>
  <inkml:trace contextRef="#ctx1" brushRef="#br3">12170 7477 5528 0 0,'0'0'488'0'0,"0"0"-392"0"0,0 0-96 0 0,0 0 0 0 0,0 0 928 0 0,0 0 160 0 0,0 0 32 0 0,-4 2 0 0 0,-3 2-432 0 0,-1-2-88 0 0,7 2-24 0 0,-5 2 0 0 0,0 1-120 0 0,3-1-24 0 0,-1 3-8 0 0,-2 1 0 0 0,2-3-32 0 0,2-1-8 0 0,-4 5 0 0 0,5-1 0 0 0,-4-4-216 0 0,4 5-40 0 0,-2-8-17 0 0,3 8 1 0 0,3-4-16 0 0,-3-1-8 0 0,1-2 0 0 0,-1-4 0 0 0,5 5-88 0 0,-4-1 0 0 0,7 0 0 0 0,-2-2 0 0 0,2-2-128 0 0,1-2-32 0 0,-3 2-16 0 0,3-4 1 0 0,0 2-1041 0 0,0-3-216 0 0</inkml:trace>
  <inkml:trace contextRef="#ctx1" brushRef="#br3">1891 7490 5064 0 0,'0'0'448'0'0,"-4"0"-352"0"0,1-4-96 0 0,3 4 0 0 0,-4 0 1440 0 0,4 0 280 0 0,0 0 48 0 0,0 0 16 0 0,-5 0-1104 0 0,5 0-216 0 0,0 0-48 0 0,0 0 0 0 0,0 0-224 0 0,0 0-32 0 0,0 0-16 0 0,0 0 0 0 0,5 2 64 0 0,2 2 16 0 0,1 1 0 0 0,-4-1 0 0 0,-4-4-8 0 0,5 4 0 0 0,2-2-1 0 0,-1 2 1 0 0,5 3-48 0 0,-2-4-8 0 0,0 2 0 0 0,0-1 0 0 0,0 1-32 0 0,0-1-16 0 0,0 0 0 0 0,0 0 0 0 0,-1 3-48 0 0,-1-3 0 0 0,0-1-64 0 0,1 3 96 0 0,-3-2-32 0 0,-3 3 0 0 0,-2-7-64 0 0,2 0 96 0 0,-2 5 64 0 0,0 1 0 0 0,-2-2 8 0 0,-5 4 0 0 0,3-5 80 0 0,-5 5 8 0 0,0-7 8 0 0,-2 3 0 0 0,-2 3-32 0 0,2-4-8 0 0,2 1 0 0 0,0 2 0 0 0,-2-1-136 0 0,2 0-88 0 0,0 1 96 0 0,3-2-96 0 0,-3 1 0 0 0,2-1 0 0 0,-1-3 0 0 0,4 5 0 0 0,4-6-120 0 0,0 0-72 0 0,-5 2-24 0 0,5-2-5279 0 0,0 0-1057 0 0</inkml:trace>
  <inkml:trace contextRef="#ctx1" brushRef="#br3">11539 7486 9072 0 0,'0'0'400'0'0,"0"0"80"0"0,0 0-384 0 0,0 0-96 0 0,0 0 0 0 0,0 0 0 0 0,6 4 160 0 0,-6-4 16 0 0,0 0 0 0 0,6 3 0 0 0,-2 0 112 0 0,2-1 32 0 0,3 2 0 0 0,-5-3 0 0 0,5 1-168 0 0,-3-2-32 0 0,3 3-8 0 0,1-2 0 0 0,1-2-24 0 0,-3 1-8 0 0,3 0 0 0 0,-3 0 0 0 0,1-3 152 0 0,2 3 32 0 0,-1 0 8 0 0,-1 0 0 0 0,-1-2-144 0 0,1 1-32 0 0,-3 1-8 0 0,1-4 0 0 0,-7 4 56 0 0,7 0 16 0 0,-7 0 0 0 0,10 4 0 0 0,-10-4 80 0 0,8 3 16 0 0,-8-3 8 0 0,4 4 0 0 0,2 4-168 0 0,0-3-96 0 0,-6 1 96 0 0,3 1-96 0 0,-3-1 96 0 0,0 2-32 0 0,1-1 0 0 0,-1 2-64 0 0,0-3 104 0 0,-1 2-33 0 0,1 1-7 0 0,-3-3 0 0 0,0-1 8 0 0,3 2 0 0 0,0-7 0 0 0,0 4 0 0 0,0-4 80 0 0,-3 5 8 0 0,3-2 8 0 0,0-3 0 0 0,0 0 16 0 0,0 0 0 0 0,0 0 0 0 0,0 0 0 0 0,0 0-24 0 0,0 0-8 0 0,0 0 0 0 0,0 0 0 0 0,0 0-80 0 0,0 0-8 0 0,0 0-64 0 0,0 0 96 0 0,3-6-96 0 0,0 1 0 0 0,0-3 0 0 0,-2 3 0 0 0,-1 2 0 0 0,6-6 0 0 0,-6 0 0 0 0,3 1-80 0 0,3 4-136 0 0,-3-1-24 0 0,-2-2-8 0 0,5 2 0 0 0,-3-2-360 0 0,0 2-64 0 0,2 0-23 0 0,-3 0-1 0 0,4 0-944 0 0,0 3-192 0 0</inkml:trace>
  <inkml:trace contextRef="#ctx1" brushRef="#br3">11440 7501 1376 0 0,'0'0'128'0'0,"0"0"-128"0"0,0 0 0 0 0,0 0 0 0 0,-7-4 1472 0 0,7 4 264 0 0,0 0 56 0 0,0 0 16 0 0,-2-2-1040 0 0,-1-1-216 0 0,3 3-40 0 0,0 0 0 0 0,0 0-128 0 0,0 0-32 0 0,0 0 0 0 0,-3 3 0 0 0,1 3 56 0 0,2-6 8 0 0,0 0 0 0 0,0 3 0 0 0,0 5-240 0 0,0-8-48 0 0,0 5 0 0 0,2 2-8 0 0,1 1 88 0 0,0-3 16 0 0,-3-5 8 0 0,0 0 0 0 0,4 3 8 0 0,5 3 0 0 0,-1 1 0 0 0,1-4 0 0 0,-1-1-64 0 0,-2-2-17 0 0,1 3 1 0 0,5-2 0 0 0,-2-1-160 0 0,-1 3 0 0 0,-2 2 0 0 0,2-3 64 0 0,1 4 8 0 0,2-3 8 0 0,-3 2 0 0 0,-5-1 0 0 0,5 0-80 0 0,-9-4 64 0 0,0 0-64 0 0,-6 5 64 0 0,3 1-64 0 0,-1 0 0 0 0,-2-1 0 0 0,-3 1-88 0 0,-1 0 88 0 0,-2-1-64 0 0,5 3 64 0 0,-5-3-64 0 0,-1-1 64 0 0,4-2 0 0 0,-2 2 0 0 0,3-3-64 0 0,-1-1-40 0 0,5 3-8 0 0,-4-3 0 0 0,1 0 0 0 0,7 0-223 0 0,-2-3-49 0 0,-3 2 0 0 0,5 1-8 0 0,0-9-280 0 0,0 5-48 0 0,-3-3-16 0 0</inkml:trace>
  <inkml:trace contextRef="#ctx1" brushRef="#br5">19303 7553 2760 0 0,'0'0'248'0'0,"0"0"-248"0"0,0 0 0 0 0,9-3 0 0 0,-1 1 784 0 0,1 2 112 0 0,1-3 16 0 0,-1 1 8 0 0,2-1-152 0 0,-2 1-24 0 0,5-4-8 0 0,0 4 0 0 0,3-1-184 0 0,1 3-40 0 0,-2-2 0 0 0,2-2-8 0 0,5 2-88 0 0,-1-5-24 0 0,3 7 0 0 0,3-4 0 0 0,-1 3-72 0 0,5-7-24 0 0,0 7 0 0 0,3-3 0 0 0,4 4 56 0 0,3 0 0 0 0,-1 0 8 0 0,2 5 0 0 0,1-1-264 0 0,1 0-96 0 0,-2-3 72 0 0,6 3-72 0 0,-2 3 104 0 0,3-1-16 0 0,2-1-8 0 0,1 3 0 0 0,1-1-80 0 0,-1-2 0 0 0,-3 0 0 0 0,2 1 0 0 0,5-1 95 0 0,2 4-31 0 0,4-6 0 0 0,-5 6 0 0 0,1-1 24 0 0,-1 0 0 0 0,2-2 0 0 0,3 2 0 0 0,-2-1-16 0 0,1 3 0 0 0,1 1 0 0 0,-3 1 0 0 0,2-1-72 0 0,-2 1 0 0 0,-5-3 72 0 0,5 4-72 0 0,-7 0 64 0 0,3 3-64 0 0,3 0 64 0 0,-7-3-64 0 0,0 5 0 0 0,-3-2 0 0 0,2 0 0 0 0,2-2 0 0 0,-3 4 0 0 0,2-4 0 0 0,6 5 0 0 0,-7-1 0 0 0,2 1 0 0 0,-2-1 64 0 0,0-1-64 0 0,-3 0 0 0 0,-3 3 0 0 0,2 0 72 0 0,4-1-72 0 0,-5 0 0 0 0,2 3 120 0 0,-7 1-32 0 0,-1 4-8 0 0,-3-3 0 0 0,-3 1-80 0 0,3 3-88 0 0,-12 0 24 0 0,6 0 0 0 0,1 1 64 0 0,-2 0 0 0 0,-4 3 0 0 0,1-2 0 0 0,-3 6 0 0 0,3-3 0 0 0,-2 1 80 0 0,-4-1-80 0 0,-1-1 64 0 0,1 4-64 0 0,4-1 0 0 0,0 0 72 0 0,-3-1-72 0 0,-2 1 0 0 0,1-2-96 0 0,3-2 96 0 0,-4 1 0 0 0,-2-3 0 0 0,-4 0 0 0 0,7-1 0 0 0,5-4 0 0 0,-5 2 0 0 0,-2-3 96 0 0,3 1-32 0 0,5 0 64 0 0,0-2 16 0 0,-6-6 0 0 0,4 3 0 0 0,3 1-32 0 0,-2-6-8 0 0,6 3 0 0 0,1-2 0 0 0,-4-2 8 0 0,4-5 0 0 0,-1 1 0 0 0,4-5 0 0 0,1-4-216 0 0,2 2-48 0 0,-1-2-8 0 0,3-2-7471 0 0</inkml:trace>
  <inkml:trace contextRef="#ctx1" brushRef="#br3">1863 7502 8288 0 0,'0'0'736'0'0,"0"0"-584"0"0,0 0-152 0 0,0 0 0 0 0,0 0 576 0 0,-5 0 96 0 0,5 0 8 0 0,0 0 8 0 0,-2-2-64 0 0,2 2-16 0 0,0 0 0 0 0,0 0 0 0 0,-5 0-144 0 0,5 0-32 0 0,0 0-8 0 0,0 0 0 0 0,0 0-136 0 0,0 0-33 0 0,0 7-7 0 0,0-2 0 0 0,3 4-40 0 0,-3-1-8 0 0,2-1 0 0 0,0 2 0 0 0,2-1-80 0 0,-3 3-24 0 0,3-4 0 0 0,2 4 0 0 0,-4 0-96 0 0,1 0 0 0 0,-1-1 0 0 0,1 0 0 0 0,1-3-360 0 0,0 0-96 0 0,0-1-24 0 0</inkml:trace>
  <inkml:trace contextRef="#ctx1" brushRef="#br4">24500 7520 9384 0 0,'0'0'200'0'0,"11"0"48"0"0,-1 0 8 0 0,2 0 16 0 0,1 0-272 0 0,5 0 0 0 0,-1 0 0 0 0,0 0 0 0 0,2-2 600 0 0,-1-2 64 0 0,2 4 8 0 0,3 0 8 0 0,2-1-80 0 0,0 1-24 0 0,-1-3 0 0 0,2 3 0 0 0,-1-2-232 0 0,2 2-56 0 0,-5 0 0 0 0,1 0-9 0 0,2-2-87 0 0,-2-1-8 0 0,1 3-8 0 0,-5 0 0 0 0,-2 0-176 0 0,-2 0 72 0 0,0-1-72 0 0,-2 1 0 0 0,0 1 80 0 0,-6-1-80 0 0,3 0 64 0 0,-1-1-64 0 0,-5 1 0 0 0,-4 0-128 0 0,2 0 24 0 0,-2 0 0 0 0,0 0-312 0 0,0 0-55 0 0,0 0-9 0 0,0 0-8 0 0,0 0-840 0 0,-2 1-168 0 0</inkml:trace>
  <inkml:trace contextRef="#ctx1" brushRef="#br3">11062 7527 6448 0 0,'0'0'576'0'0,"0"0"-464"0"0,-7 0-112 0 0,7 0 0 0 0,0 0 800 0 0,0 0 128 0 0,-2 0 32 0 0,2 0 8 0 0,-3 1-336 0 0,2 5-72 0 0,-3-1-16 0 0,-1 0 0 0 0,-1-1-96 0 0,6 1-16 0 0,0-5-8 0 0,-3 8 0 0 0,-2 2-112 0 0,5-3-24 0 0,0 2-8 0 0,0-2 0 0 0,0 1-48 0 0,0 0-8 0 0,0 0-1 0 0,4 1 1 0 0,-3-2-120 0 0,2 0-24 0 0,-1-2-8 0 0,5-1 0 0 0,0 4-72 0 0,-4-3 0 0 0,-3-5 72 0 0,9 5-72 0 0,-1-5 160 0 0,3 0 0 0 0,-5 0 0 0 0,1-3 0 0 0,-1 1-160 0 0,2-3 0 0 0,1 3 0 0 0,-7-6 0 0 0,1 4 0 0 0,0-4 0 0 0,3 2 64 0 0,-1 1-64 0 0,-3-4 80 0 0,1 3-16 0 0,-6-5-64 0 0,1 4 96 0 0,4 2-96 0 0,-2-4 0 0 0,0 2 0 0 0,0-3 0 0 0,3 2 0 0 0,-6 1 0 0 0,-3 0 0 0 0,0 0 0 0 0,2 0 72 0 0,-1 2-72 0 0,-4 0 64 0 0,1-1-64 0 0,-1 2 0 0 0,1 4 0 0 0,4 0-96 0 0,-5 0 96 0 0,3 0-280 0 0,2 3 8 0 0,4-3 0 0 0,-7 4 0 0 0,4 1-16 0 0,2 3-8 0 0,1-5 1 0 0,0 6-1 0 0,0-2-456 0 0,0 1-88 0 0,1-4-24 0 0,2 3-2856 0 0,6-2-576 0 0</inkml:trace>
  <inkml:trace contextRef="#ctx1" brushRef="#br3">11147 7556 9152 0 0,'0'0'408'0'0,"0"0"80"0"0,6 0-392 0 0,0 0-96 0 0,-6 0 0 0 0,0 0 0 0 0,6 2 544 0 0,-1 1 80 0 0,-5-3 16 0 0,2 7 8 0 0,4-2-216 0 0,0 0-48 0 0,-6-1 0 0 0,2 5-8 0 0,-2-6-176 0 0,3 2-32 0 0,-3-5-8 0 0,-3 7 0 0 0,1-2 88 0 0,2-5 8 0 0,0 7 8 0 0,0 0 0 0 0,0-7-264 0 0,-6 5 0 0 0,6-5 0 0 0,0 0 0 0 0,0 0 88 0 0,0 0-16 0 0,0 0 0 0 0,0 0 0 0 0,0 0 16 0 0,0 0 0 0 0,0 0-1 0 0,0 0 1 0 0,0 0-16 0 0,0 0 0 0 0,0 0 0 0 0,2-5 0 0 0,-2 5-72 0 0,6-7 0 0 0,0 0 72 0 0,-1 2-72 0 0,1-2 248 0 0,-1 0 8 0 0,-1 2 8 0 0,5-4 0 0 0,-3 2-264 0 0,-2-3 0 0 0,5 3 0 0 0,0-1 0 0 0,-3 1 0 0 0,1 3 0 0 0,0-4 0 0 0,0 2 0 0 0,2 5 0 0 0,-4-2 0 0 0,1-2 0 0 0,-2 5 0 0 0,3 3 72 0 0,-7-3-72 0 0,2 2 0 0 0,1 2 72 0 0,-3-4-72 0 0,1 11 0 0 0,6-3 0 0 0,-4 1 0 0 0,-3 0 0 0 0,3-2 0 0 0,-3 1 0 0 0,0 1 0 0 0,0-4 0 0 0,0 2-112 0 0,0 1 24 0 0,2 0 8 0 0,1-3-288 0 0,-2-2-56 0 0,3 4-16 0 0,2-3 1 0 0,-3-3-329 0 0,2 3-64 0 0,-5-4-8 0 0,0 0-4728 0 0</inkml:trace>
  <inkml:trace contextRef="#ctx1" brushRef="#br3">450 7602 5152 0 0,'0'0'224'0'0,"0"0"56"0"0,-5-2-280 0 0,5 2 0 0 0,0 0 0 0 0,0 0 0 0 0,-4-3 480 0 0,1 3 48 0 0,3 0 8 0 0,0 0 0 0 0,0 0 80 0 0,0 0 24 0 0,0 0 0 0 0,0 0 0 0 0,0 0-72 0 0,0 0-16 0 0,0 0 0 0 0,4-4 0 0 0,4 4-136 0 0,1-2-24 0 0,3 0-8 0 0,0 2 0 0 0,1 2-224 0 0,5-2-40 0 0,-2 2-16 0 0,7-2 0 0 0,-2 4-104 0 0,3-4 0 0 0,-2 0 64 0 0,7 3-64 0 0,0-3 64 0 0,4 0-64 0 0,6 0 88 0 0,-2 0-88 0 0,4 2 160 0 0,0 0-32 0 0,0 1 0 0 0,-2 1 0 0 0,5-4-128 0 0,-3 0 0 0 0,2 2 0 0 0,1-2 0 0 0,3 0 0 0 0,-3 1 0 0 0,0-1 0 0 0,-7 3 0 0 0,0-6 440 0 0,2 3 56 0 0,3 0 15 0 0,-5-1 1 0 0,1-1-416 0 0,2-2-96 0 0,-3 3 0 0 0,-4-1 0 0 0,3 2 144 0 0,-5-2 8 0 0,0 0 0 0 0,0-1 0 0 0,-3 3-88 0 0,1 0-64 0 0,-3-4 72 0 0,-1 2-72 0 0,-2 0 64 0 0,-7 2-64 0 0,-2-3 0 0 0,1-1 72 0 0,-3 4-72 0 0,-3 0 64 0 0,1 0-64 0 0,-3 0 64 0 0,-7 0 0 0 0,0 0-64 0 0,0 0 96 0 0,0 0-32 0 0,0 0-64 0 0,0 0 0 0 0,0 0-80 0 0,0 0 80 0 0,0 0-448 0 0,0 0-48 0 0,-5 0-8 0 0,1 0 0 0 0,4 0-767 0 0,0 0-153 0 0,0 0-32 0 0,-9 0-8 0 0</inkml:trace>
  <inkml:trace contextRef="#ctx1" brushRef="#br4">24815 7599 7368 0 0,'0'0'656'0'0,"0"0"-528"0"0,-5 4-128 0 0,5-4 0 0 0,0 0 1088 0 0,-2 3 184 0 0,-4 4 40 0 0,2 0 0 0 0,-1-3-752 0 0,-2 3-152 0 0,0 1-32 0 0,1 2-8 0 0,-2 0-96 0 0,-2 3-16 0 0,2 1-8 0 0,0 1 0 0 0,1-1 8 0 0,-1 2 8 0 0,3-3-1 0 0,-2 4 1 0 0,3-1-72 0 0,-2-3-24 0 0,2 1 0 0 0,0 0 0 0 0,3-1-40 0 0,1-2-16 0 0,1-3 0 0 0,-1 3 0 0 0,4-2-112 0 0,0 0 88 0 0,-2 1-88 0 0,6-3 80 0 0,-3-1-80 0 0,0-1 0 0 0,3-1 0 0 0,-2-2 0 0 0,3-2 0 0 0,1-2 96 0 0,-3-2-96 0 0,0 1 96 0 0,1-1 8 0 0,1 1 8 0 0,-1-3 0 0 0,-3 1 0 0 0,4-2-24 0 0,-5 1-8 0 0,1-1 0 0 0,-3-2 0 0 0,1 2-80 0 0,0 3 96 0 0,-3-2-96 0 0,-3-2 96 0 0,3 2-32 0 0,-3 1-64 0 0,-1 2 96 0 0,-1-2-32 0 0,-1-1-64 0 0,0 1 0 0 0,-6 0 0 0 0,5 4 0 0 0,-3 1-256 0 0,1 1-24 0 0,-4-1 0 0 0,0 2-4775 0 0,3 1-953 0 0</inkml:trace>
  <inkml:trace contextRef="#ctx1" brushRef="#br4">13338 7641 4144 0 0,'-5'4'368'0'0,"5"-2"-296"0"0,-4-2-72 0 0,0 0 0 0 0,0 3 1048 0 0,0-3 192 0 0,-1-3 40 0 0,5 1 0 0 0,0 2-448 0 0,0 0-88 0 0,0 0-16 0 0,0 0-8 0 0,13 2-112 0 0,0 1-32 0 0,-13-3 0 0 0,13 4 0 0 0,-2-1-88 0 0,1 4-16 0 0,-12-7-8 0 0,12 7-1 0 0,-2-1-183 0 0,1 4-40 0 0,-5-1-8 0 0,3 5 0 0 0,-2-2-128 0 0,2 3-24 0 0,-7-2-8 0 0,2 0 0 0 0,0 0-72 0 0,-1 2 80 0 0,1-4-80 0 0,1 3 80 0 0,-5-14-80 0 0,5 9 0 0 0,-1 1 0 0 0,-4-10 64 0 0,8 9-64 0 0,-8-9 80 0 0,0 0-80 0 0,11 8 80 0 0,2-8-16 0 0,-2 4-64 0 0,-6-8 96 0 0,5 1-32 0 0,-3-2 0 0 0,-4 4 0 0 0,4-7 0 0 0,0 2 0 0 0,-3-4-64 0 0,4 0 0 0 0,-1 0 0 0 0,0-2 64 0 0,2 1-64 0 0,-3-2 0 0 0,5 0 0 0 0,-3 0 64 0 0,-2-2-136 0 0,4 3-32 0 0,-3-3-8 0 0,-1 1 0 0 0,7 1-880 0 0,-6 2-168 0 0,-2-1-39 0 0</inkml:trace>
  <inkml:trace contextRef="#ctx1" brushRef="#br3">950 7712 2304 0 0,'0'0'200'0'0,"0"1"-200"0"0,-1-1 0 0 0,-2 0 0 0 0,3 0 2056 0 0,0 0 376 0 0,-3 6 64 0 0,-1-4 24 0 0,1-1-1848 0 0,0 3-376 0 0,-1 2-72 0 0,1-1-8 0 0,0 0-56 0 0,-3 1-16 0 0,5 3 0 0 0,-5-1 0 0 0,-1-1-48 0 0,3 2 0 0 0,-5-2-8 0 0,5 0 0 0 0,-3 1-8 0 0,3 1 0 0 0,-5-1 0 0 0,5 0 0 0 0,-6 0-8 0 0,6-1 0 0 0,-4-1 0 0 0,1 2 0 0 0,1-5-72 0 0,-1 4 0 0 0,4-4 0 0 0,-3 0 0 0 0,2 0 0 0 0,1-3 0 0 0,-3 1 0 0 0,3-1 0 0 0,-6-1 0 0 0,9 1 96 0 0,-2 0-96 0 0,-2-6 96 0 0,-1 3 32 0 0,1-2 0 0 0,4 1 8 0 0,0-2 0 0 0,0 1 32 0 0,0-3 8 0 0,0 1 0 0 0,6 2 0 0 0,-2-2-49 0 0,1 1 1 0 0,0-1-8 0 0,-1 3 0 0 0,5 2 120 0 0,-2-3 24 0 0,-7 5 8 0 0,0 0 0 0 0,4 0-176 0 0,5 3-32 0 0,0-3 0 0 0,-2 0-64 0 0,4 4 88 0 0,0 0-88 0 0,-3 1 80 0 0,1-1-80 0 0,2 1 0 0 0,2 2 0 0 0,0 1 0 0 0,-3-5 0 0 0,3 5 0 0 0,-2-3-144 0 0,1 0 16 0 0,0 0 8 0 0,0 0-520 0 0,1-3-96 0 0,-1 2-31 0 0</inkml:trace>
  <inkml:trace contextRef="#ctx1" brushRef="#br3">1168 8182 7136 0 0,'0'0'320'0'0,"0"0"64"0"0,0 0-312 0 0,0 0-72 0 0,0 0 0 0 0,0 0 0 0 0,0 0 472 0 0,0 0 72 0 0,0 0 24 0 0,0 0 0 0 0,0 0-112 0 0,0 0-16 0 0,0 0-8 0 0,0 0 0 0 0,0 0 48 0 0,0 0 16 0 0,0 0 0 0 0,4 1 0 0 0,-1 5-272 0 0,2-1-64 0 0,0 0 0 0 0,-1-1-8 0 0,-3 2 168 0 0,8 1 32 0 0,-6-1 0 0 0,3 3 8 0 0,1-2-232 0 0,0 3-56 0 0,1-2-8 0 0,-4 1 0 0 0,5-3 32 0 0,-1 3 8 0 0,-2-2-1 0 0,3 3 1 0 0,0-1-104 0 0,0-2 64 0 0,-3-1-64 0 0,0 3 0 0 0,1 0 64 0 0,0 0-64 0 0,-3-4 0 0 0,5 4 0 0 0,-5-3 0 0 0,-1 0 0 0 0,1 1 0 0 0,2-2 0 0 0,-5-3 0 0 0,1 4 0 0 0,2-1 0 0 0,-4-1 0 0 0,0-4 0 0 0,0 0 0 0 0,3 7 0 0 0,0-3 0 0 0,-3-4 64 0 0,0 0-64 0 0,0 5 0 0 0,0-5 0 0 0,0 0 64 0 0,0 0-64 0 0,0 0 0 0 0,0 0 0 0 0,0 0 0 0 0,0 4 0 0 0,0 3 0 0 0,0-7 0 0 0,0 0 0 0 0,0 0 0 0 0,0 0 0 0 0,0 0 0 0 0,0 0 0 0 0,0 0 0 0 0,0 0 0 0 0,0 0 0 0 0,0 0 64 0 0,0 0-64 0 0,0 0 0 0 0,0 0 0 0 0,0 0 0 0 0,0 0 0 0 0,0 0 0 0 0,0 0 0 0 0,0 0 64 0 0,0 0-64 0 0,-6 0 0 0 0,2 4 72 0 0,1-2-72 0 0,-3-2 96 0 0,2 0-96 0 0,-1 0 96 0 0,0 0-96 0 0,-1 0 0 0 0,-3 0 0 0 0,3 0 0 0 0,1 0 0 0 0,-4 0-72 0 0,4 0 0 0 0,0 0 0 0 0,-3 0-256 0 0,4 0-55 0 0,-3 0-1 0 0,2 0-3920 0 0,0 0-784 0 0</inkml:trace>
  <inkml:trace contextRef="#ctx1" brushRef="#br3">1134 8202 4608 0 0,'0'0'200'0'0,"0"0"48"0"0,0 0-248 0 0,0 0 0 0 0,0 0 0 0 0,0 0 0 0 0,0 0 1472 0 0,0 0 256 0 0,0 0 40 0 0,-6 3 16 0 0,1 1-1184 0 0,1 3-240 0 0,-1 1-40 0 0,1-1-16 0 0,-4 0-104 0 0,3 3-16 0 0,-2-2-8 0 0,1 2 0 0 0,-2 1-176 0 0,2-1 0 0 0,-3 0 0 0 0,4-1 0 0 0,1 2 0 0 0,-2 1 0 0 0,-1-2 0 0 0,-2-2 0 0 0,2 2 0 0 0,3 0 0 0 0,-4-2 0 0 0,3 1 64 0 0,-2-3-64 0 0,3 0 0 0 0,-3 3-64 0 0,1-2 64 0 0,-1-2-280 0 0,3-3-8 0 0,2 3-8 0 0,-2-5 0 0 0,-1 2-1136 0 0,2 1-224 0 0</inkml:trace>
  <inkml:trace contextRef="#ctx1" brushRef="#br3">919 8424 7776 0 0,'0'0'344'0'0,"0"0"72"0"0,0 0-336 0 0,0 0-80 0 0,0 0 0 0 0,0 0 0 0 0,0 0 472 0 0,0 0 72 0 0,0 0 24 0 0,6 2 0 0 0,-6-2-120 0 0,6 2-32 0 0,-1-1 0 0 0,-5-1 0 0 0,7 3-64 0 0,-1 0-8 0 0,0-3-8 0 0,0 2 0 0 0,2 2-224 0 0,-3-3-48 0 0,2-1 0 0 0,1 3-64 0 0,-1-2 128 0 0,0 5-24 0 0,-3-5-8 0 0,1 1 0 0 0,3 0-96 0 0,-4 1 72 0 0,1-1-72 0 0,0-2 64 0 0,-5 0-64 0 0,6 2 0 0 0,0 0 0 0 0,-2-2 64 0 0,3-2-64 0 0,-2 0 0 0 0,0 2 0 0 0,-1 0 0 0 0,2-2 0 0 0,-6 2 0 0 0,2 2-96 0 0,-2-2 96 0 0,0 0-384 0 0,0 0-24 0 0,5-2 0 0 0</inkml:trace>
  <inkml:trace contextRef="#ctx1" brushRef="#br3">1215 8429 5064 0 0,'0'0'448'0'0,"3"0"-352"0"0,-3 0-96 0 0,0-1 0 0 0,0 0 1256 0 0,0-2 240 0 0,0 3 40 0 0,0 0 16 0 0,0 0-704 0 0,0 0-144 0 0,0 0-24 0 0,0 0-8 0 0,-3 5-200 0 0,3-5-48 0 0,0 6-8 0 0,0 0 0 0 0,0 2-280 0 0,0 0-56 0 0,0 1-16 0 0,0 2-1 0 0,0 0 33 0 0,3-2 8 0 0,-3-1 0 0 0,-3 0 0 0 0,6 1-8 0 0,-3-1-8 0 0,1 0 0 0 0,2 1 0 0 0,-3-4-24 0 0,3 2-64 0 0,-3-1 96 0 0,1-1-32 0 0,3 1 0 0 0,-4-2-64 0 0,2 3 96 0 0,-2-7-32 0 0,0 0-64 0 0,2 5 0 0 0,-2-1 0 0 0,1 3 64 0 0,-1-7-64 0 0,4 4 0 0 0,-4-1 0 0 0,0-3 64 0 0,4 4-64 0 0,-4-4 0 0 0,0 0 0 0 0,0 0 0 0 0,3 4 0 0 0,-3-4 0 0 0,0 0 0 0 0,0 0 0 0 0,0 0 64 0 0,0 0-64 0 0,0 0 64 0 0,0 0-64 0 0,0 0 96 0 0,0 0-16 0 0,0 0-8 0 0,0 0 0 0 0,0 0-72 0 0,0 0 80 0 0,0 0-80 0 0,0 0 80 0 0,0 0-80 0 0,0 0 80 0 0,0 0-80 0 0,0 0 80 0 0,0 0-80 0 0,0 0 0 0 0,0 0 0 0 0,0 0 64 0 0,0 0-64 0 0,0 0-128 0 0,0 0 32 0 0,0 0 8 0 0,0 0-208 0 0,0 0-48 0 0,-5 3-8 0 0,3-2 0 0 0,-3-1-48 0 0,1 3-15 0 0,-1-1-1 0 0,5-2 0 0 0,0 0-152 0 0,0 0-32 0 0,0 0-8 0 0,0 0 0 0 0</inkml:trace>
  <inkml:trace contextRef="#ctx1" brushRef="#br3">1105 8460 2760 0 0,'0'0'248'0'0,"0"0"-248"0"0,0 0 0 0 0,0 0 0 0 0,0 4 1336 0 0,0-4 216 0 0,0 4 48 0 0,0 1 0 0 0,0 2-912 0 0,0-3-184 0 0,0 4-40 0 0,0-3-8 0 0,0 6-192 0 0,0-4-40 0 0,0 2 0 0 0,0 0-8 0 0,1-1-32 0 0,-1 4-8 0 0,0-7 0 0 0,0 3 0 0 0,4 1-40 0 0,-4-1-8 0 0,0 1 0 0 0,0-4 0 0 0,7 5 56 0 0,-7-5 8 0 0,0 2 0 0 0,0-3 0 0 0,2 3-192 0 0,0-3 0 0 0,-2-4 0 0 0,0 0-64 0 0,0 0 64 0 0,0 0 0 0 0,0 0 64 0 0,0 0-64 0 0,0 0-856 0 0,0 0-200 0 0</inkml:trace>
  <inkml:trace contextRef="#ctx0" brushRef="#br2" timeOffset="8.97">5028 8504,'17000'0,"-17000"2276,-17000-2276,17000-2276</inkml:trace>
  <inkml:trace contextRef="#ctx1" brushRef="#br3">1117 8672 5528 0 0,'0'0'240'0'0,"0"0"56"0"0,0 0-232 0 0,4-3-64 0 0,4 3 0 0 0,-3 0 0 0 0,-1-3 976 0 0,1 1 184 0 0,2 2 40 0 0,0 0 8 0 0,-2 0-696 0 0,0-2-144 0 0,0 2-24 0 0,2 0-8 0 0,2 0-152 0 0,1 0-32 0 0,-1 0-8 0 0,2 0 0 0 0,0-1-144 0 0,-6 1 0 0 0,6 0 0 0 0,0 0 0 0 0,-4-4-472 0 0,-1 4-72 0 0,6-4-8 0 0,-12 4-8 0 0</inkml:trace>
  <inkml:trace contextRef="#ctx1" brushRef="#br5">25567 8989 12672 0 0,'-5'-8'560'0'0,"-2"3"112"0"0,6 1-536 0 0,-3-5-136 0 0,0 1 0 0 0,3 0 0 0 0,-3 0 352 0 0,-2 1 32 0 0,5-1 16 0 0,-8 2 0 0 0,1-2 0 0 0,-1 3 0 0 0,4 3-1 0 0,-4-5 1 0 0,-1 7-96 0 0,2-5-16 0 0,-3 5-8 0 0,2 5 0 0 0,0-5-104 0 0,-3 7-16 0 0,3 0-8 0 0,-1 4 0 0 0,-1 0-24 0 0,2 1-8 0 0,-2 2 0 0 0,2 0 0 0 0,2 7 48 0 0,0-1 16 0 0,-1-2 0 0 0,-1 2 0 0 0,3-1-96 0 0,-1 1-24 0 0,5-3 0 0 0,-5 1 0 0 0,7 1-64 0 0,0-1 0 0 0,0-1 72 0 0,0-2-72 0 0,0-2 0 0 0,3 1 0 0 0,1-2 0 0 0,-2-1 0 0 0,1-4 0 0 0,2-2-128 0 0,0 2 16 0 0,-5-7 8 0 0,0 0-216 0 0,0 4-48 0 0,0-4-8 0 0,0 0 0 0 0,0 0-744 0 0,0 0-159 0 0,0 0-25 0 0</inkml:trace>
  <inkml:trace contextRef="#ctx1" brushRef="#br5">26414 9059 9760 0 0,'0'0'432'0'0,"-2"-7"88"0"0,-3 6-416 0 0,5 1-104 0 0,0-5 0 0 0,0 5 0 0 0,0 0 432 0 0,0 0 64 0 0,0 0 16 0 0,0 0 0 0 0,-5 0 24 0 0,0 0 8 0 0,1 0 0 0 0,-1 1 0 0 0,-5 3-120 0 0,8-3-16 0 0,-7 6-8 0 0,5-2-1 0 0,-2 1-79 0 0,5-2-8 0 0,-6 1-8 0 0,5-1 0 0 0,-2 0-16 0 0,1 1-8 0 0,1 2 0 0 0,-1-2 0 0 0,3 0-16 0 0,-5 3 0 0 0,5-6 0 0 0,0-2 0 0 0,5 5-40 0 0,-2 1-16 0 0,2-1 0 0 0,-1 0 0 0 0,5 0-128 0 0,-4-5-80 0 0,4 3 96 0 0,-1-1-96 0 0,2-2 184 0 0,0 3-24 0 0,4-1 0 0 0,0-2 0 0 0,-2 3-48 0 0,-1 0-16 0 0,4-1 0 0 0,-4 2 0 0 0,-2-3-96 0 0,4 2 0 0 0,-3-3 0 0 0,0 5 0 0 0,2 0 0 0 0,-3-1 0 0 0,-4-2 0 0 0,2 1 0 0 0,-1 2 0 0 0,-5 0 0 0 0,-1-5 0 0 0,-1 5 0 0 0,-5-1 0 0 0,-1 4 112 0 0,-1-3-32 0 0,-5-4-8 0 0,2 5-72 0 0,-2-1 0 0 0,3-2 0 0 0,-4 2 0 0 0,-2-5 0 0 0,4 3 0 0 0,1-3 0 0 0,-5 0 0 0 0,2-3-408 0 0,2 3-40 0 0,0-2-16 0 0</inkml:trace>
  <inkml:trace contextRef="#ctx1" brushRef="#br5">25879 9116 12840 0 0,'0'0'568'0'0,"0"0"120"0"0,0 0-552 0 0,0 0-136 0 0,-3-4 0 0 0,3 4 0 0 0,-6-2 352 0 0,3 0 32 0 0,-3-2 16 0 0,1 4 0 0 0,-3 4-120 0 0,3-2-24 0 0,-4 4-9 0 0,0-4 1 0 0,2 1 32 0 0,-4 1 8 0 0,1 5 0 0 0,1-1 0 0 0,-1 2-144 0 0,4 0-24 0 0,-3-1-8 0 0,3 4 0 0 0,1-4 40 0 0,0-2 8 0 0,1 6 0 0 0,-3-4 0 0 0,7 2-160 0 0,0-3 0 0 0,0-3 0 0 0,4 3-72 0 0,-1 1 72 0 0,2-5 0 0 0,-5-4 0 0 0,9 5 0 0 0,-3 0 72 0 0,7-2 32 0 0,-5 3 8 0 0,1-6 0 0 0,0 0-112 0 0,4 0-80 0 0,-4 0 16 0 0,0 0 0 0 0,1 0-480 0 0,0-2-96 0 0,-2 2-24 0 0</inkml:trace>
  <inkml:trace contextRef="#ctx1" brushRef="#br5">25987 9144 5984 0 0,'0'0'536'0'0,"0"0"-432"0"0,3-5-104 0 0,-3 5 0 0 0,0 0 1376 0 0,0 0 248 0 0,0 0 48 0 0,0 0 16 0 0,0 0-704 0 0,0 0-144 0 0,0 0-24 0 0,0 0-9 0 0,0 0-319 0 0,0 0-64 0 0,0 0-8 0 0,2 8-8 0 0,-2-8-120 0 0,0 10-16 0 0,4 0-8 0 0,-4 3 0 0 0,-4 0-64 0 0,4-6-8 0 0,4 6-8 0 0,-4-5 0 0 0,0-1-112 0 0,1 4-72 0 0,-1-11 96 0 0,4 10-96 0 0,1-3 0 0 0,-1 2 0 0 0,4-4 0 0 0,-8 1 0 0 0,6-2 0 0 0,2 0 0 0 0,-3-4 0 0 0,0 1 0 0 0,1-1 0 0 0,1 0 0 0 0,2 0-88 0 0,0-1 88 0 0,-7-3-224 0 0,8 0 0 0 0,-1-2 8 0 0,-2 3 0 0 0,-3-5 216 0 0,-2 3 0 0 0,5-3 0 0 0,-4 1 0 0 0,2-1-72 0 0,-1-1 72 0 0,-2 3-80 0 0,1-6 80 0 0,1 3 0 0 0,-2 3 0 0 0,1-3 0 0 0,0-1 0 0 0,-3 0 0 0 0,3 2 104 0 0,-3-2-16 0 0,0 2-8 0 0,0 3 0 0 0,3-3 0 0 0,-3 5 0 0 0,0 3 0 0 0,0 0 64 0 0,0 0 16 0 0,0 0 0 0 0,0 0 0 0 0,0 0-64 0 0,0 0-16 0 0,0 0 0 0 0,0 0 0 0 0,3 5 104 0 0,0 3 16 0 0,-3 0 8 0 0,2 2 0 0 0,2-2-40 0 0,-2 1-8 0 0,-2-3 0 0 0,4 6 0 0 0,-4-7-160 0 0,2 0 0 0 0,1 1 0 0 0,1 2 0 0 0,-4-8-168 0 0,1 8-72 0 0,-1-8-16 0 0,8 5 0 0 0,-6 0 72 0 0,-2-5 16 0 0,7 5 0 0 0,-2-3 0 0 0,0 1-760 0 0,5-3-144 0 0,-1 0-32 0 0,-4 0-5951 0 0</inkml:trace>
  <inkml:trace contextRef="#ctx1" brushRef="#br5">25214 9183 12752 0 0,'-15'-3'568'0'0,"15"3"112"0"0,0 0-544 0 0,0 0-136 0 0,0 0 0 0 0,0 0 0 0 0,7-5 208 0 0,6 5 16 0 0,-1-4 0 0 0,0 4 0 0 0,0-1 0 0 0,2-3 0 0 0,-1 4 0 0 0,1 0 0 0 0,1 0-224 0 0,-4 0 0 0 0,5 0 0 0 0,-1 4 0 0 0,-2-4 0 0 0,0 1 0 0 0,-2-1-72 0 0,1 0 72 0 0,1 0-360 0 0,-3 0-48 0 0,1 0-8 0 0,1 0 0 0 0,-3-1-192 0 0,0 1-32 0 0,0 0-16 0 0,-9 0 0 0 0,0 0 296 0 0,0 0 56 0 0,0 0 16 0 0,0 0 0 0 0,0 0 432 0 0,0 0 88 0 0,8-4 24 0 0,-8 4 0 0 0,0 0 208 0 0,0 0 48 0 0,0 0 0 0 0,0 0 8 0 0,0 0-96 0 0,5 5-16 0 0,-1 4-8 0 0,-4-1 0 0 0,1-2-16 0 0,-1 0-8 0 0,0 2 0 0 0,0 4-1 0 0,0-5-71 0 0,4 1-16 0 0,-4-8 0 0 0,1 10 0 0 0,4-2-80 0 0,-5 1-16 0 0,5-4-8 0 0,-1 4 0 0 0,1-6-88 0 0,2 3-8 0 0,-2-3-8 0 0,4-1 0 0 0,-3 0-16 0 0,3 2-64 0 0,-1-4 96 0 0,1 0-32 0 0,3-4-64 0 0,0 2 0 0 0,-3 0 0 0 0,0-1 0 0 0,-6-3 0 0 0,5 3 0 0 0,-5-2 0 0 0,6 1 0 0 0,-7-5 0 0 0,2 2 0 0 0,-2-1 0 0 0,1 0 0 0 0,-3 0 0 0 0,0 1 0 0 0,0-1 0 0 0,-3 0 0 0 0,1-2 0 0 0,-2 1 64 0 0,2-1-64 0 0,-1 1 0 0 0,-6 2 0 0 0,1 0 64 0 0,-2-2-64 0 0,1 4 0 0 0,4-3 0 0 0,-4 6 0 0 0,-3-3 0 0 0,0 5 0 0 0,3-3-144 0 0,0 6 32 0 0,-2-3 8 0 0,2 5 0 0 0,1-3-8 0 0,-1 1 0 0 0,3 0 0 0 0,2 2 0 0 0,3 2-112 0 0,-3-2-32 0 0,0 1 0 0 0,4 1 0 0 0,0-2-408 0 0,0 4-79 0 0,4-1-25 0 0,0-2-5320 0 0</inkml:trace>
  <inkml:trace contextRef="#ctx1" brushRef="#br5">24657 9208 12120 0 0,'0'0'536'0'0,"0"0"112"0"0,0 0-520 0 0,0 0-128 0 0,0 0 0 0 0,0 0 0 0 0,0 0 608 0 0,0 0 88 0 0,0 0 16 0 0,0 0 8 0 0,0 0-249 0 0,0 0-55 0 0,0 9 0 0 0,0-1-8 0 0,4 0-184 0 0,-4-1-32 0 0,0 4 0 0 0,0-4-8 0 0,0 2-24 0 0,0 0 0 0 0,0 0 0 0 0,0-2 0 0 0,-4 2-80 0 0,4 1-16 0 0,4-4-64 0 0,-4 0 96 0 0,1-1 16 0 0,-1-5 0 0 0,0 0 0 0 0,0 0 0 0 0,0 0-112 0 0,0 0 0 0 0,0 0 0 0 0,0 0 0 0 0,0 0 0 0 0,0 0 0 0 0,0 0 0 0 0,4-5 0 0 0,-2-3 0 0 0,5-1 0 0 0,-1 0 0 0 0,-5 2 0 0 0,-1-4 0 0 0,7 1 0 0 0,-3-1 0 0 0,1 2 0 0 0,0-1 0 0 0,1-2 0 0 0,2 2 0 0 0,-2 0 0 0 0,3-2-192 0 0,3 3-40 0 0,-6 2-8 0 0,4 0 0 0 0,-1 2 88 0 0,1 0 24 0 0,1 5 0 0 0,-3-3-4871 0 0,5 3-977 0 0</inkml:trace>
  <inkml:trace contextRef="#ctx1" brushRef="#br5">24128 9194 9672 0 0,'0'0'864'0'0,"0"0"-696"0"0,0 0-168 0 0,0 0 0 0 0,0 0 448 0 0,-7 0 64 0 0,7 1 0 0 0,-7 4 8 0 0,0 2 0 0 0,5-2 0 0 0,-4 3 0 0 0,0-1 0 0 0,0 1-128 0 0,-1 1-24 0 0,6 1-8 0 0,-3 3 0 0 0,-1-3-129 0 0,1 1-23 0 0,1-2-8 0 0,0 5 0 0 0,3-2-72 0 0,3-2-24 0 0,-3 0 0 0 0,7 0 0 0 0,-5-2-104 0 0,5 0 88 0 0,1-1-88 0 0,-2 2 80 0 0,2-5-80 0 0,1 1 0 0 0,2-5 72 0 0,3 4-72 0 0,-3-8 112 0 0,3 4-16 0 0,2-5 0 0 0,-1 1 0 0 0,-4-1-96 0 0,5-3 72 0 0,-5 0-72 0 0,3-3 64 0 0,-7 1 64 0 0,-2 0 16 0 0,0 0 0 0 0,1-2 0 0 0,-2 2 112 0 0,-1-1 32 0 0,-3-2 0 0 0,0 3 0 0 0,-3-3-200 0 0,3 3-88 0 0,-4-4 80 0 0,-2 4-80 0 0,1-2 88 0 0,-4 3-88 0 0,1-2 96 0 0,-1 6-96 0 0,-2-3 0 0 0,2 5 0 0 0,0-2 0 0 0,-3 4 0 0 0,2 1-120 0 0,1 0 0 0 0,0 1 0 0 0,0 4 0 0 0,4 2-216 0 0,-4-3-48 0 0,2 1 0 0 0,5 1-8 0 0,0 0-728 0 0,-3 1-135 0 0,5 1-33 0 0</inkml:trace>
  <inkml:trace contextRef="#ctx1" brushRef="#br5">24347 9188 14368 0 0,'0'0'320'0'0,"0"-2"64"0"0,-3-1 8 0 0,3 3 8 0 0,0 0-320 0 0,0 0-80 0 0,0 0 0 0 0,0 0 0 0 0,0 0 320 0 0,0 0 55 0 0,0 0 9 0 0,0 0 0 0 0,-2 5-160 0 0,2 1-24 0 0,-4 0-8 0 0,4 6 0 0 0,0-4-128 0 0,-2 2-64 0 0,-2 0 64 0 0,1 1-64 0 0,3 0 96 0 0,0 3-32 0 0,0-5 0 0 0,0 2 0 0 0,3-3-64 0 0,-3-2 0 0 0,4 3 0 0 0,-2 0 64 0 0,2-4-64 0 0,-2 0 0 0 0,4 0 0 0 0,3-2 64 0 0,0-1-64 0 0,-4 1 0 0 0,1-6 72 0 0,3 3-72 0 0,0-2 0 0 0,0-1 64 0 0,0-2-64 0 0,0 0 0 0 0,2 0 0 0 0,-4-4 64 0 0,2 0-64 0 0,0 3 0 0 0,-4-1 0 0 0,2-2 0 0 0,-2 0 0 0 0,0-3 64 0 0,1 3-64 0 0,-1-1 64 0 0,-3 0-64 0 0,0-1 64 0 0,-2 4 32 0 0,4-5 0 0 0,-4 4 8 0 0,0 2 0 0 0,0 6-16 0 0,0 0-8 0 0,0-6 0 0 0,0 6 0 0 0,0 0 0 0 0,0 0 0 0 0,0 0 0 0 0,0 0 0 0 0,0 7 0 0 0,-4 2 0 0 0,4-1 0 0 0,-2 0 0 0 0,0-1-80 0 0,2 4 96 0 0,0-1-96 0 0,-5 0 96 0 0,5-1-96 0 0,0 0 0 0 0,0 0 0 0 0,0-2 64 0 0,0 2-64 0 0,0-5 0 0 0,0 6 0 0 0,0-6 0 0 0,5 1 0 0 0,-5 0-72 0 0,0-5 0 0 0,4 9 0 0 0,0-4-344 0 0,-4-5-64 0 0,6 5-8 0 0,-1-2-8 0 0,-5-3-1352 0 0,6 0-263 0 0</inkml:trace>
  <inkml:trace contextRef="#ctx1" brushRef="#br1">11556 9279 9672 0 0,'3'-11'864'0'0,"-3"5"-696"0"0,0-2-168 0 0,0 3 0 0 0,0 5 712 0 0,0 0 112 0 0,0 0 16 0 0,4-2 8 0 0,-4 2-208 0 0,4-6-32 0 0,4 5-16 0 0,-3 1 0 0 0,4 0-121 0 0,0 0-23 0 0,1 1-8 0 0,1-1 0 0 0,3 3-56 0 0,-3 0-16 0 0,5-1 0 0 0,3 3 0 0 0,-3 0-40 0 0,3 2-8 0 0,-3-1 0 0 0,2 3 0 0 0,3-2-48 0 0,-2 0-16 0 0,1 1 0 0 0,-1-1 0 0 0,-3 6-136 0 0,1 1-32 0 0,-3-4-8 0 0,-1 4 0 0 0,-5-3-80 0 0,4 2 0 0 0,-7-3 0 0 0,-1 2 0 0 0,-4-2 0 0 0,-2 0 0 0 0,0-1 0 0 0,-3-1 0 0 0,-7-1 0 0 0,1 3 0 0 0,-5-3 0 0 0,-2-1 0 0 0,-1 3 0 0 0,0-5 0 0 0,1 5 0 0 0,-4-6 0 0 0,3 2-248 0 0,0 2-8 0 0,-4-1-8 0 0,4-2 0 0 0,3-2-232 0 0,0 1-48 0 0,1-1 0 0 0,6 1-8 0 0,-3 2-904 0 0,7-5-175 0 0</inkml:trace>
  <inkml:trace contextRef="#ctx1" brushRef="#br1">14256 9299 13824 0 0,'-17'-7'608'0'0,"11"3"128"0"0,1 8-584 0 0,-1-1-152 0 0,2 5 0 0 0,-5 1 0 0 0,3 4 272 0 0,0 4 24 0 0,-1 0 8 0 0,-1 2-1 0 0,1 0-151 0 0,0 5-32 0 0,-5 0-8 0 0,1 2 0 0 0,3-1 144 0 0,1 2 24 0 0,-5 3 8 0 0,2 2 0 0 0,0 0-32 0 0,-2-4 0 0 0,4-1 0 0 0,0 4 0 0 0,2-2 24 0 0,0-1 0 0 0,1-4 0 0 0,3 0 0 0 0,2-5-200 0 0,2 0-80 0 0,0-2 64 0 0,1-1-64 0 0,3-7 0 0 0,0-3 0 0 0,2 5 0 0 0,0-8-88 0 0,-1-3 88 0 0,5 0 0 0 0,0 0 0 0 0,1-5 0 0 0,-3 0 0 0 0,5-3 0 0 0,-2 1 0 0 0,1-6 0 0 0,1 2 0 0 0,-3-2 0 0 0,1-1 0 0 0,-2-3-64 0 0,0 0 64 0 0,-2-1 0 0 0,-2-1 0 0 0,-1 0 0 0 0,3-2 0 0 0,-5 3 0 0 0,-1 3 0 0 0,0-1 64 0 0,3 3-64 0 0,-3 5 0 0 0,0-3 64 0 0,-2 5-64 0 0,3 0 112 0 0,-4 6-16 0 0,0 0 0 0 0,0 0 0 0 0,0 0-32 0 0,0 0 0 0 0,0 8-64 0 0,0 1 96 0 0,0 5 32 0 0,0-7 0 0 0,2 9 0 0 0,-2-1 0 0 0,-2-1 8 0 0,2 3 8 0 0,0-4 0 0 0,2 3 0 0 0,-2 1-216 0 0,0-2-48 0 0,0-1-8 0 0,0-2 0 0 0,3-2 16 0 0,-3 1 0 0 0,3-1 0 0 0,0-1 0 0 0,1-1-272 0 0,1-1-48 0 0,-1-3-16 0 0,-1 1 0 0 0,3-3-1008 0 0,1 0-207 0 0,8-10-33 0 0,1 7-16 0 0</inkml:trace>
  <inkml:trace contextRef="#ctx1" brushRef="#br1">12994 9312 14912 0 0,'12'-9'664'0'0,"-12"9"136"0"0,0-4-641 0 0,0 4-159 0 0,5-4 0 0 0,4 2 0 0 0,0 0 312 0 0,-9 2 32 0 0,0 0 8 0 0,6 2 0 0 0,4 4 0 0 0,-7-2 8 0 0,-2 5 0 0 0,4 2 0 0 0,-4 3-88 0 0,2 0-16 0 0,0 7-8 0 0,-3 1 0 0 0,-6 1 8 0 0,9 1 0 0 0,3 0 0 0 0,-6 1 0 0 0,-3 0-192 0 0,3 0-64 0 0,6 3 0 0 0,-4-3 0 0 0,-4 1 456 0 0,4-2 48 0 0,3 5 8 0 0,1-5 0 0 0,2-1-512 0 0,-1-7-168 0 0,-3-2 0 0 0,4 1 0 0 0,3-2 168 0 0,1-1 0 0 0,-7-5 0 0 0,0-1 0 0 0,4 3 0 0 0,-2-7-88 0 0,-1 0 88 0 0,1-2-64 0 0,-7 0-288 0 0,10-4-48 0 0,0-1-16 0 0,-2 0 0 0 0,-4 0-896 0 0,1 1-176 0 0,3-8-40 0 0,0 5-5367 0 0</inkml:trace>
  <inkml:trace contextRef="#ctx1" brushRef="#br1">12881 9521 14976 0 0,'0'0'664'0'0,"0"0"135"0"0,0 0-639 0 0,0 0-160 0 0,0 0 0 0 0,0 0 0 0 0,0 0 352 0 0,9-2 48 0 0,-1 2 8 0 0,5 0 0 0 0,2 0-152 0 0,6-2-24 0 0,2 2-8 0 0,1-3 0 0 0,-8-1-120 0 0,5 4-24 0 0,6-1-8 0 0,1-1 0 0 0,-6-1-872 0 0,1 1-184 0 0,2-2-32 0 0,3-3-5735 0 0</inkml:trace>
  <inkml:trace contextRef="#ctx1" brushRef="#br1">11579 9369 10136 0 0,'0'0'448'0'0,"0"0"96"0"0,-4-6-440 0 0,4 6-104 0 0,0 0 0 0 0,0 0 0 0 0,0 0 920 0 0,0 7 160 0 0,0 5 32 0 0,0 1 8 0 0,0 2-672 0 0,-3 2-136 0 0,3 0-25 0 0,-2 2-7 0 0,2 1 8 0 0,0 1 8 0 0,-3 1 0 0 0,3 2 0 0 0,0-1-72 0 0,0 4-8 0 0,-3-3-8 0 0,3-1 0 0 0,0 2-80 0 0,3-6-8 0 0,-3-2-8 0 0,0 3 0 0 0,3-6-112 0 0,-3 1 88 0 0,0-4-88 0 0,2 1 80 0 0,-2 0-80 0 0,3-6 0 0 0,-3 2 0 0 0,4-3 0 0 0,-4-5-96 0 0,0 0-32 0 0,0 0 0 0 0,0 0-8 0 0,0 0-352 0 0,1-9-72 0 0,3 3-16 0 0,-2-5-6423 0 0</inkml:trace>
  <inkml:trace contextRef="#ctx1" brushRef="#br3">6891 9409 11488 0 0,'0'0'256'0'0,"0"0"48"0"0,0 0 16 0 0,0 0 0 0 0,-5-4-256 0 0,1 2-64 0 0,4 2 0 0 0,0 0 0 0 0,-7 4 432 0 0,1-1 80 0 0,-3 5 8 0 0,-2 1 8 0 0,1 2-48 0 0,-1 3-16 0 0,-3 3 0 0 0,3 6-1 0 0,-2 1-95 0 0,2 1-16 0 0,-2 6-8 0 0,2-1 0 0 0,1 1-112 0 0,2 2-16 0 0,1-1-8 0 0,3-1 0 0 0,0-3-72 0 0,4 5-8 0 0,0-6-8 0 0,2 0 0 0 0,3-4-120 0 0,1-4 0 0 0,1 4 64 0 0,1-6-64 0 0,2-1 0 0 0,0-3 0 0 0,3-1 0 0 0,1-4-80 0 0,-4 0-112 0 0,3-3-32 0 0,-1-1 0 0 0,0-2 0 0 0,4-2-320 0 0,-1-6-72 0 0,0 1-16 0 0,0-3-6119 0 0</inkml:trace>
  <inkml:trace contextRef="#ctx1" brushRef="#br1">12282 9619 11520 0 0,'0'0'1024'0'0,"0"0"-824"0"0,0 0-200 0 0,0 0 0 0 0,3-7 832 0 0,2 4 120 0 0,-5 3 24 0 0,0 0 7 0 0,0 0-327 0 0,0 0-64 0 0,0 0-16 0 0,6 8 0 0 0,0-1-96 0 0,-4 0-32 0 0,3 2 0 0 0,-1 4 0 0 0,-2 0-96 0 0,0 4-32 0 0,3-3 0 0 0,-5 0 0 0 0,0-2-200 0 0,1-3-48 0 0,2 4-8 0 0,-1-1 0 0 0,-2-4-64 0 0,4 1 0 0 0,-2 2 0 0 0,1 0 0 0 0,1-4 0 0 0,-3-2 0 0 0,-1-5 0 0 0,0 0 0 0 0,0 0-280 0 0,0 0-16 0 0,5-2-8 0 0,-5 2 0 0 0,4-3-1112 0 0,-1-2-224 0 0,-1-1-47 0 0,-2-6-9 0 0</inkml:trace>
  <inkml:trace contextRef="#ctx1" brushRef="#br1">12249 9517 6912 0 0,'-9'-19'608'0'0,"1"7"-480"0"0,1 0-128 0 0,-1 1 0 0 0,4 1 1080 0 0,3 3 192 0 0,-5-3 40 0 0,3 3 0 0 0,0 5-360 0 0,3 2-80 0 0,0 0-8 0 0,0 0-8 0 0,0 0-281 0 0,0 0-63 0 0,0 0 0 0 0,0 0-8 0 0,-3 5-88 0 0,0-1-8 0 0,6 4-8 0 0,0-1 0 0 0,3-1-320 0 0,0 0-80 0 0,-1 2 0 0 0,3 0 0 0 0,4-4-384 0 0,-5-1-96 0 0,5 2-24 0 0,-2 3-6991 0 0</inkml:trace>
  <inkml:trace contextRef="#ctx1" brushRef="#br3">1156 9431 11024 0 0,'0'0'488'0'0,"0"0"104"0"0,0 0-472 0 0,0 0-120 0 0,0 0 0 0 0,0 0 0 0 0,0 0 344 0 0,0 0 40 0 0,0 0 16 0 0,0 0 0 0 0,0 0-24 0 0,0 0-8 0 0,0 0 0 0 0,0 0 0 0 0,0 0-128 0 0,0 0-24 0 0,0 0-8 0 0,2 6 0 0 0,-2 3-208 0 0,4-4 0 0 0,-3 6 0 0 0,-1-5 0 0 0,0 0-832 0 0,0-1-216 0 0,0-5-40 0 0,-1 17-4280 0 0</inkml:trace>
  <inkml:trace contextRef="#ctx1" brushRef="#br3">1148 9642 4144 0 0,'0'0'368'0'0,"0"0"-296"0"0,0 0-72 0 0,0 0 0 0 0,0 0 1464 0 0,0 0 272 0 0,0 0 56 0 0,0 0 16 0 0,0 0-1168 0 0,0 0-240 0 0,-2 3-48 0 0,2-3 0 0 0,0 7-224 0 0,0-7-32 0 0,0 0-16 0 0,0 0 0 0 0,0 0-80 0 0,4 4-88 0 0,-2 2 24 0 0,-2-6-5288 0 0</inkml:trace>
  <inkml:trace contextRef="#ctx1" brushRef="#br3">1180 9770 7368 0 0,'0'0'656'0'0,"0"0"-528"0"0,0 0-128 0 0,0 0 0 0 0,-2 5 992 0 0,2-5 176 0 0,0 0 32 0 0,0 0 8 0 0,0 0-752 0 0,0 0-144 0 0,0 0-32 0 0,0 0-8 0 0,0 0-208 0 0,2 4-64 0 0,-2-4 0 0 0,0 0-5624 0 0</inkml:trace>
  <inkml:trace contextRef="#ctx1" brushRef="#br3">10782 9438 13416 0 0,'0'0'592'0'0,"0"0"128"0"0,0 0-576 0 0,7 6-144 0 0,1-1 0 0 0,2 4 0 0 0,-2 0 264 0 0,1 2 24 0 0,0 4 8 0 0,3 4 0 0 0,-4 0 143 0 0,0 5 25 0 0,2 3 8 0 0,-2-1 0 0 0,-1 3 40 0 0,0 4 0 0 0,-3 0 8 0 0,0 5 0 0 0,1-1-312 0 0,-3-5-64 0 0,-2 2-16 0 0,0 1 0 0 0,-2-2-16 0 0,-1-2-8 0 0,1-1 0 0 0,-2-3 0 0 0,-5 0-40 0 0,2-3-64 0 0,-2-1 88 0 0,1-1-88 0 0,-3-6 0 0 0,-1 4 0 0 0,1-6-120 0 0,3 2-5495 0 0,1-7-1105 0 0</inkml:trace>
  <inkml:trace contextRef="#ctx1" brushRef="#br3">6924 9500 8784 0 0,'0'0'384'0'0,"0"0"88"0"0,0 0-376 0 0,0 0-96 0 0,0 0 0 0 0,0 0 0 0 0,0 0 528 0 0,0 0 88 0 0,0 0 24 0 0,-2 2 0 0 0,2-2-48 0 0,2 4-8 0 0,-1 0 0 0 0,7-1 0 0 0,-1-1-152 0 0,1 0-32 0 0,4-2-8 0 0,0 2 0 0 0,3-2-128 0 0,1 0-25 0 0,0 2-7 0 0,-1-2 0 0 0,3 0-80 0 0,-1 0-24 0 0,3-2 0 0 0,0 2 0 0 0,-3 0-128 0 0,1 0 0 0 0,0-4 64 0 0,-1 2-64 0 0,-2 2 0 0 0,0-3-112 0 0,0-1 16 0 0,-1 0 8 0 0,0 4-184 0 0,-1-2-40 0 0,-4 2-8 0 0,0-2 1 0 0,-1-2-329 0 0,0 4-72 0 0,-4-3-16 0 0</inkml:trace>
  <inkml:trace contextRef="#ctx1" brushRef="#br3">7158 9509 10136 0 0,'0'0'896'0'0,"0"0"-712"0"0,-2 3-184 0 0,2 1 0 0 0,0-4 592 0 0,0 0 80 0 0,0 0 24 0 0,0 6 0 0 0,-5 2-72 0 0,2 0-16 0 0,3 2 0 0 0,0 2 0 0 0,0-3-97 0 0,0 4-31 0 0,3 0 0 0 0,-3 1 0 0 0,2 1-192 0 0,-2 0-32 0 0,3 3-16 0 0,-3 0 0 0 0,0-3 0 0 0,0 3 0 0 0,0-3 0 0 0,-3 4 0 0 0,3 0-240 0 0,0-1 0 0 0,0-1 0 0 0,0-2 0 0 0,-2-2 0 0 0,-1-2 0 0 0,3-1 0 0 0,0-1 0 0 0,-1 2 0 0 0,1-2-64 0 0,0 0-8 0 0,0 0 0 0 0,1-4-1296 0 0,2 4-256 0 0,-1-5-47 0 0,1 0-17 0 0</inkml:trace>
  <inkml:trace contextRef="#ctx1" brushRef="#br3">8468 9527 9216 0 0,'-4'0'816'0'0,"3"-5"-656"0"0,-2 2-160 0 0,3 3 0 0 0,0 0 928 0 0,0 0 160 0 0,0 0 24 0 0,0 0 8 0 0,0 0-512 0 0,0 0-104 0 0,-3 7-24 0 0,3-3-1 0 0,6 3-103 0 0,-5 0-24 0 0,3 1-8 0 0,0 0 0 0 0,0 2-104 0 0,4-1-16 0 0,5 3-8 0 0,-1 1 0 0 0,-5-4 0 0 0,1 7 0 0 0,9-4 0 0 0,1 4 0 0 0,-1-2-8 0 0,-2 2 0 0 0,1-3 0 0 0,4 4 0 0 0,0 2-72 0 0,-3-2-8 0 0,-4-1-8 0 0,3-1 0 0 0,2 3-120 0 0,-5 0 72 0 0,-4-1-72 0 0,1-2 64 0 0,1-3-64 0 0,-3-1 0 0 0,0-3 0 0 0,-2 2 64 0 0,-5 0-64 0 0,-1-4 0 0 0,4 1 0 0 0,-8-2 0 0 0,1 2 0 0 0,-4-4 0 0 0,1 2 72 0 0,-1 0-72 0 0,-6-2 64 0 0,0-1-64 0 0,-2-2 80 0 0,1 3-80 0 0,1-2 0 0 0,-5 2 64 0 0,-6-3-64 0 0,7 0 0 0 0,3-3 0 0 0,2 3-120 0 0,-8-1 24 0 0,2-2 8 0 0,4-2-256 0 0,4 0-48 0 0,-1 3-16 0 0,2-4 0 0 0,3-2-1168 0 0,3 1-239 0 0,10-4-41 0 0,-5 2-16 0 0</inkml:trace>
  <inkml:trace contextRef="#ctx1" brushRef="#br1">12023 9593 14600 0 0,'0'0'320'0'0,"0"0"64"0"0,0 0 8 0 0,0 0 24 0 0,-2 4-328 0 0,-2 0-88 0 0,2 2 0 0 0,-5 0 0 0 0,6 5 447 0 0,-2-1 81 0 0,-2-1 16 0 0,-1 3 0 0 0,1-3-32 0 0,2 6 0 0 0,-2-3 0 0 0,2 4 0 0 0,-1-2-280 0 0,1-2-56 0 0,3 3-16 0 0,0-1 0 0 0,0-2 80 0 0,3 0 16 0 0,1-2 0 0 0,-1 0 0 0 0,-1-5-256 0 0,4 2 0 0 0,-1-1 0 0 0,1-2 0 0 0,2-1 0 0 0,0 0 0 0 0,-2-3 0 0 0,1 0 0 0 0,1 0 0 0 0,4-3 0 0 0,-1 0 0 0 0,-3-1 0 0 0,3-6 0 0 0,0-1 0 0 0,0 1 0 0 0,-3 3 0 0 0,1-2 0 0 0,-2-1 0 0 0,2-2 0 0 0,-6-1 0 0 0,-1 0 0 0 0,-2-5 0 0 0,0 2 0 0 0,-2 0 0 0 0,-1 0 0 0 0,-3 5 0 0 0,0-7 0 0 0,2 3 0 0 0,-5 1-192 0 0,1 2-40 0 0,0 1-8 0 0,-3 4 0 0 0,0 1 144 0 0,0-1 24 0 0,-2 3 8 0 0,-1 2 0 0 0,3-1-104 0 0,-3 3-24 0 0,6 0 0 0 0,-3 0 0 0 0,5 5-440 0 0,-3-1-88 0 0,5-4-16 0 0,1 7-4167 0 0,-2-1-833 0 0</inkml:trace>
  <inkml:trace contextRef="#ctx1" brushRef="#br3">10583 9555 13128 0 0,'0'0'576'0'0,"0"0"128"0"0,0 0-560 0 0,0 0-144 0 0,0 0 0 0 0,0 0 0 0 0,3 4 352 0 0,0-1 48 0 0,-1 0 8 0 0,3 4 0 0 0,-3-1-97 0 0,-1 4-23 0 0,2 2 0 0 0,-1 1 0 0 0,1 0 104 0 0,-1 2 24 0 0,-2 1 0 0 0,2 1 0 0 0,2 1-64 0 0,-2 0-16 0 0,0-1 0 0 0,2 3 0 0 0,-3 0-136 0 0,2-3-24 0 0,-1 0-8 0 0,-1 0 0 0 0,1-1-168 0 0,3-1 72 0 0,-2-3-72 0 0,1-2 0 0 0,0 2 0 0 0,-1-3 0 0 0,1 1 0 0 0,1-5 0 0 0,-4-1-136 0 0,4 0-32 0 0,-5-4-8 0 0,7 0 0 0 0,0-2-592 0 0,-1-2-112 0 0,-2 0-24 0 0,3-5-6335 0 0</inkml:trace>
  <inkml:trace contextRef="#ctx1" brushRef="#br3">8499 9588 12896 0 0,'-14'-6'576'0'0,"13"-2"112"0"0,1 4-552 0 0,1-3-136 0 0,-2 2 0 0 0,1 5 0 0 0,-2-3 544 0 0,2 3 72 0 0,0 0 24 0 0,0 0-1 0 0,-5 4-159 0 0,5 2-32 0 0,2 2-8 0 0,-2 1 0 0 0,-2 3-88 0 0,0 5-8 0 0,2-4-8 0 0,2 4 0 0 0,-2 1-144 0 0,0 2-24 0 0,-2-3-8 0 0,2 4 0 0 0,0-2 0 0 0,0 0-8 0 0,-3-2 0 0 0,2 2 0 0 0,1 0-152 0 0,0-4 0 0 0,0 0 0 0 0,-3-1 0 0 0,1-2 0 0 0,2-1 0 0 0,5-1-120 0 0,-5-5 40 0 0,-3 4-328 0 0,1-5-64 0 0,7-2-8 0 0,-5-2-8 0 0,0 0-632 0 0,1-2-128 0 0,6-7-31 0 0,-2 2-5057 0 0</inkml:trace>
  <inkml:trace contextRef="#ctx1" brushRef="#br1">15424 9726 13184 0 0,'0'0'288'0'0,"0"0"64"0"0,0 0 16 0 0,0 0 0 0 0,0 0-296 0 0,0 0-72 0 0,0 0 0 0 0,0 0 0 0 0,0 7 408 0 0,0-7 64 0 0,0 0 8 0 0,0 0 7 0 0,3 5-103 0 0,2-1-32 0 0,-1-4 0 0 0,6 0 0 0 0,-5 0-200 0 0,-1 0-48 0 0,6 0-8 0 0,4 0 0 0 0,-4-7 0 0 0,-1 2 0 0 0,2 3 0 0 0,1 0 0 0 0,-2-5 0 0 0,-5 2 0 0 0,-1-2 0 0 0,-3-3 0 0 0,3 3-16 0 0,1-4-8 0 0,0-2 0 0 0,-1 2 0 0 0,-3 1-72 0 0,3-1 0 0 0,-4 1 0 0 0,0-1 0 0 0,0-1 0 0 0,-4 5 0 0 0,3-2 64 0 0,-3 5-64 0 0,-1-2 112 0 0,2 1-16 0 0,-4 4-8 0 0,0-2 0 0 0,2 3-24 0 0,-6 3-64 0 0,0-2 96 0 0,-2 6-32 0 0,-1-2 16 0 0,0 6 0 0 0,-2-3 0 0 0,3 8 0 0 0,1-2-80 0 0,1 7 0 0 0,0-1 0 0 0,1-1 0 0 0,1 1 64 0 0,0-3 0 0 0,5 2 0 0 0,0 1 0 0 0,4-3-64 0 0,0-2 0 0 0,4-3 0 0 0,0 2 0 0 0,5-2 0 0 0,0 1-88 0 0,1-7 24 0 0,5 1 0 0 0,-2 1-32 0 0,3 0-8 0 0,6-6 0 0 0,-3 0 0 0 0,0-2-528 0 0,3 0-104 0 0,0 0-16 0 0</inkml:trace>
  <inkml:trace contextRef="#ctx1" brushRef="#br1">15874 9588 7832 0 0,'-9'0'696'0'0,"9"0"-560"0"0,-6 1-136 0 0,1 3 0 0 0,-2-3 632 0 0,3-1 96 0 0,-5 6 16 0 0,3-1 8 0 0,2-3-352 0 0,-2 3-72 0 0,0-4-8 0 0,2 8-8 0 0,-5-5 168 0 0,3 4 40 0 0,2-1 8 0 0,-5 4 0 0 0,3-3-64 0 0,3-1-16 0 0,-3 4 0 0 0,4-6-1 0 0,0 7-71 0 0,2-3-24 0 0,0-4 0 0 0,0 5 0 0 0,2 0-96 0 0,4-1-16 0 0,-1-2-8 0 0,3-3 0 0 0,3 2-104 0 0,0 0-32 0 0,0-5 0 0 0,5 4 0 0 0,0 2-32 0 0,2-1 0 0 0,-2 0-64 0 0,0 1 96 0 0,0-4 32 0 0,2 2 0 0 0,-2 0 0 0 0,0 0 0 0 0,-5 2 128 0 0,0 0 32 0 0,-7-4 8 0 0,2 2 0 0 0,0 2-144 0 0,-6-7-32 0 0,0 0-8 0 0,0 0 0 0 0,-6 4 136 0 0,0 4 24 0 0,2-4 8 0 0,-4 3 0 0 0,-3 1-280 0 0,-7-3 0 0 0,5 2 0 0 0,-6-2 0 0 0,-3 2 64 0 0,2 1-64 0 0,-4-3 0 0 0,2 0 0 0 0,-2 0-768 0 0,0-1-200 0 0,-4-4-48 0 0,-5 3-8 0 0</inkml:trace>
  <inkml:trace contextRef="#ctx1" brushRef="#br1">14613 9612 5528 0 0,'0'0'488'0'0,"0"0"-392"0"0,-3-3-96 0 0,0-2 0 0 0,0 1 1648 0 0,0-3 304 0 0,3 7 64 0 0,0 0 16 0 0,-4 0-1232 0 0,-5 3-256 0 0,3 1-40 0 0,-2 2-16 0 0,0-1-33 0 0,0 3-7 0 0,0-2 0 0 0,-1 7 0 0 0,-1 0-152 0 0,1-2-32 0 0,-1 5-8 0 0,-1 0 0 0 0,3-2 0 0 0,-1 1 0 0 0,2 0 0 0 0,1 0 0 0 0,0-1-152 0 0,2 2-32 0 0,-3-3-8 0 0,5-1 0 0 0,-1-3-64 0 0,3 1 0 0 0,0-3 0 0 0,3-2 0 0 0,-3-5 0 0 0,5 7 0 0 0,-5-7 0 0 0,6 3 0 0 0,-1-3-80 0 0,1-3-32 0 0,0 3-8 0 0,1-3 0 0 0,2-6 0 0 0,-4 2 0 0 0,3 0 0 0 0,1 0 0 0 0,-5-4 8 0 0,5 1 0 0 0,-1-2 0 0 0,-1-1 0 0 0,-3-1 112 0 0,1-5 0 0 0,2 4 0 0 0,-3-3 0 0 0,-1-1 0 0 0,2 7 80 0 0,-1-4-16 0 0,0 5 0 0 0,-1-2-64 0 0,0 7 96 0 0,0 1-96 0 0,-3-2 96 0 0,0 7 48 0 0,0 0 16 0 0,0 0 0 0 0,0 0 0 0 0,0 0-48 0 0,2 9-8 0 0,-2-2 0 0 0,4 3 0 0 0,-4 5-24 0 0,0-2-8 0 0,0 3 0 0 0,0 3 0 0 0,3-1-72 0 0,-3-5 64 0 0,0 2-64 0 0,1-1 64 0 0,2 2-64 0 0,0-4 64 0 0,3 0-64 0 0,-3-3 64 0 0,2 1-160 0 0,0 0-32 0 0,1-6 0 0 0,2 5-8 0 0,1-6-760 0 0,-1 0-144 0 0,1-1-32 0 0</inkml:trace>
  <inkml:trace contextRef="#ctx1" brushRef="#br3">9646 9775 11312 0 0,'0'0'504'0'0,"0"0"104"0"0,-5 3-488 0 0,3-1-120 0 0,2-2 0 0 0,-3 5 0 0 0,2 2 464 0 0,-2 0 72 0 0,2-1 8 0 0,-1 2 8 0 0,-1-1-56 0 0,0 3-16 0 0,1 1 0 0 0,0 0-1 0 0,2-2-31 0 0,-2-3 0 0 0,2 4-8 0 0,-2-5 0 0 0,2 5-32 0 0,-2 0-8 0 0,2-3 0 0 0,-2 1 0 0 0,2-2-280 0 0,-3-1-56 0 0,3-5-64 0 0,0 6 88 0 0,0-6-88 0 0,0 0 0 0 0,0 0 0 0 0,0 0 0 0 0,0 0 72 0 0,0 0-72 0 0,0 0 80 0 0,0 0-80 0 0,5-6 0 0 0,-3 1 0 0 0,2-1 0 0 0,0 0 0 0 0,-1-3 0 0 0,2 2 0 0 0,-4-1 0 0 0,3 1 0 0 0,1-2 0 0 0,0-4 0 0 0,1 0 0 0 0,2-2 0 0 0,-1 4 0 0 0,-2 2 0 0 0,2-3 0 0 0,1 4 0 0 0,-1 0-72 0 0,0 4 72 0 0,0-2 0 0 0,1 2-72 0 0,-1 1 72 0 0,-1 1 0 0 0,1 2 0 0 0,-1 2 0 0 0,-1-2 0 0 0,2 3 0 0 0,-3 4 0 0 0,1-2 64 0 0,-4 3-64 0 0,4 0 0 0 0,-3 1 0 0 0,0 0 0 0 0,4 2 0 0 0,-6 1 0 0 0,0-3 0 0 0,0 3 0 0 0,0-3 0 0 0,3 4 0 0 0,-3-6-88 0 0,2 2 88 0 0,0-3-288 0 0,0 3-16 0 0,1-3 0 0 0,1 0 0 0 0,-2-2-328 0 0,2-1-64 0 0,4 0-8 0 0,-1-2-7 0 0,-1 0-905 0 0,3-2-176 0 0,-1 0-40 0 0,3-5-8 0 0,2 2 464 0 0,-2-2 96 0 0,0-2 24 0 0,0 1 0 0 0,0 0 880 0 0,0-1 184 0 0,0-2 32 0 0,-2-2 0 0 0,0 3 1280 0 0,-1-2 256 0 0,1-1 56 0 0,-5 2 8 0 0,4-2-504 0 0,-4 1-96 0 0,-3 6-16 0 0,5-5-8 0 0,-6 5-224 0 0,0 0-48 0 0,0 0 0 0 0,0 5-8 0 0,0 0-56 0 0,-6-3 0 0 0,5 1-8 0 0,-5 0 0 0 0,0 4-17 0 0,2 0 1 0 0,-1-1 0 0 0,-3 6 0 0 0,1-2-304 0 0,1 3-64 0 0,-5 0-16 0 0,2 1 0 0 0,-2 4 48 0 0,2-2 8 0 0,3 1 0 0 0,-3-1 0 0 0,0 2 56 0 0,3-1 8 0 0,1 3 8 0 0,-1-2 0 0 0,2-1-24 0 0,-1-1-8 0 0,4-1 0 0 0,-2 0 0 0 0,3-2-168 0 0,0 0 0 0 0,3 0 0 0 0,-2-3 0 0 0,5-2 0 0 0,1 1 0 0 0,-3-1 0 0 0,3-3 0 0 0,2 0 0 0 0,-1-3 0 0 0,1 3 64 0 0,0-7-64 0 0,0 2 0 0 0,2-3-80 0 0,-3-3 8 0 0,4 1 0 0 0,-4 0-120 0 0,1-4-16 0 0,1 0-8 0 0,-4-1 0 0 0,1-1 216 0 0,-3-2-64 0 0,1 0 64 0 0,1 0 0 0 0,-2-2 0 0 0,-2 3 0 0 0,1-1 0 0 0,-3-2 0 0 0,0 1 0 0 0,0-1 0 0 0,0 3 0 0 0,0-2 0 0 0,0 3 0 0 0,-3 0 0 0 0,1 4 64 0 0,2 1-64 0 0,0 4 64 0 0,0-1-64 0 0,0 5 80 0 0,0-2-80 0 0,0 5 80 0 0,0 0-80 0 0,0 0 80 0 0,0 0-80 0 0,-2 6 64 0 0,2 4-64 0 0,-2 1 0 0 0,2 3 72 0 0,-2-1-72 0 0,-2 6 64 0 0,4-2-64 0 0,-4 1 64 0 0,3 1-64 0 0,1 0 0 0 0,-3 1 72 0 0,2 0-72 0 0,-2-2 0 0 0,3 0 64 0 0,3-2-64 0 0,-2 0 0 0 0,-1-1-152 0 0,3 1-64 0 0,2-6-8 0 0,-1-1-4959 0 0,-2 2-993 0 0</inkml:trace>
  <inkml:trace contextRef="#ctx1" brushRef="#br1">12556 9641 9216 0 0,'0'0'816'0'0,"0"0"-656"0"0,2 4-160 0 0,2 6 0 0 0,-1-2 1232 0 0,-2 1 208 0 0,6-2 48 0 0,-2 5 8 0 0,-5 1-849 0 0,3-1-167 0 0,-3-2-32 0 0,3 3 0 0 0,-3-4-136 0 0,-3 4-24 0 0,3-1-8 0 0,0 1 0 0 0,0 0-32 0 0,0-1-8 0 0,-3 1 0 0 0,-2-6 0 0 0,5 2-240 0 0,-4-2 0 0 0,1-2 0 0 0,2-2 0 0 0,-6 1 0 0 0,7-4 0 0 0,0 0 0 0 0,0 0 72 0 0,0 0-8 0 0,0 0-64 0 0,0 0 96 0 0,4-7-32 0 0,-4-1 48 0 0,3 1 8 0 0,-2-2 0 0 0,2-1 0 0 0,2-2 152 0 0,2-1 32 0 0,-4 4 8 0 0,1-2 0 0 0,5-4-160 0 0,-3 0-32 0 0,-2-2-8 0 0,2 0 0 0 0,1 3 120 0 0,4-2 24 0 0,-4 4 8 0 0,5 0 0 0 0,-5 2-264 0 0,6 4 0 0 0,0-2 0 0 0,-4 3 0 0 0,3 1 0 0 0,-2 2 0 0 0,-1 2 0 0 0,1 0 0 0 0,-10 0 192 0 0,12 2-24 0 0,-5 5 0 0 0,2 0 0 0 0,0 0-264 0 0,-5 2-64 0 0,1-1 0 0 0,2 4-8 0 0,-3-1 304 0 0,-1 1 64 0 0,1 0 16 0 0,1 1 0 0 0,-2-3-432 0 0,0 3-80 0 0,-2-7-24 0 0,2 7 0 0 0,1-2-224 0 0,-3-3-56 0 0,3-3-8 0 0,-4-5 0 0 0,0 0-1200 0 0,3 7-240 0 0,-3-7-55 0 0,0 0-9 0 0</inkml:trace>
  <inkml:trace contextRef="#ctx1" brushRef="#br1">14894 9634 13072 0 0,'0'0'576'0'0,"0"0"128"0"0,0 4-568 0 0,0 3-136 0 0,0 3 0 0 0,0-2 0 0 0,0 1 112 0 0,0 1-8 0 0,-2 2 0 0 0,0 1 0 0 0,-3-4 280 0 0,5 3 48 0 0,-2 2 16 0 0,-1-1-1 0 0,1-3-31 0 0,2-1 0 0 0,-3 1 0 0 0,1-1 0 0 0,2 1-280 0 0,-2-2-56 0 0,2-8-16 0 0,0 4 0 0 0,0 4 0 0 0,0-8 0 0 0,0 0 0 0 0,0 0 0 0 0,0 0-64 0 0,0 0 0 0 0,0 0 0 0 0,4-3 0 0 0,-4 3 0 0 0,5-5-88 0 0,0 1 24 0 0,2-6 0 0 0,-2-2 64 0 0,4 0 0 0 0,-4 3 0 0 0,0-2 0 0 0,1-4 0 0 0,2 1 0 0 0,-3-3 0 0 0,1 3 0 0 0,2 0 0 0 0,-3 3 0 0 0,4-1 0 0 0,-2 3 0 0 0,2 1 0 0 0,-1 1 0 0 0,0 2 0 0 0,-2 0 0 0 0,3 3 72 0 0,-2 2 32 0 0,-2 2 8 0 0,2 0 0 0 0,-3 1 88 0 0,-1 4 24 0 0,2 0 0 0 0,0 3 0 0 0,1-1-224 0 0,-3 2 64 0 0,-3 3-64 0 0,3-1 0 0 0,0-7 0 0 0,-3 2 0 0 0,-3 4 0 0 0,3-2 0 0 0,-3-1 0 0 0,3 1 0 0 0,-3-1 0 0 0,3-1 0 0 0,-2-2 0 0 0,2-6 0 0 0,0 0 0 0 0,0 0 0 0 0,0 0 0 0 0,0 0 0 0 0,0 0 0 0 0,0 0 0 0 0,0 0 0 0 0,0 0 0 0 0,0 0 0 0 0,0 0 0 0 0,2-6 0 0 0,1 0 0 0 0,0-1 0 0 0,0 0 0 0 0,0-5 0 0 0,2 0 0 0 0,-3 1 0 0 0,5-1 0 0 0,0 2 72 0 0,-2-4-72 0 0,2 3 80 0 0,-2 2-80 0 0,0-1 128 0 0,0 0-16 0 0,1 3-8 0 0,2-1 0 0 0,-3 6 88 0 0,1 0 24 0 0,6 2 0 0 0,-5 0 0 0 0,2 0-216 0 0,-1 2 0 0 0,0 3 0 0 0,0 2 0 0 0,0 0 136 0 0,1 3-8 0 0,-3-2-8 0 0,1 4 0 0 0,1 1-192 0 0,-4-3-40 0 0,0 3-8 0 0,2-1 0 0 0,-1-3 264 0 0,0 1 48 0 0,1-3 16 0 0,-3 1 0 0 0,2 3-336 0 0,0 1-64 0 0,1-7-8 0 0,0 2-8 0 0,0-3 80 0 0,-1-1 24 0 0,-3 4 0 0 0,7-5 0 0 0,-4 1-952 0 0,3-1-184 0 0,-2-2-40 0 0,2-2-5863 0 0</inkml:trace>
  <inkml:trace contextRef="#ctx1" brushRef="#br3">7311 9742 10592 0 0,'0'0'944'0'0,"0"0"-752"0"0,0 0-192 0 0,0 0 0 0 0,0 0 480 0 0,0 3 56 0 0,0-3 8 0 0,0 8 8 0 0,0 1 8 0 0,0 1 0 0 0,-3 0 0 0 0,0 3 0 0 0,3-3-89 0 0,-1 4-23 0 0,1-4 0 0 0,-2 1 0 0 0,2 0-200 0 0,-2 0-48 0 0,2 1-8 0 0,0 0 0 0 0,2-6-128 0 0,-2 2-64 0 0,0-3 0 0 0,2-1 64 0 0,-2 2-64 0 0,0-6-72 0 0,0 0 72 0 0,0 0-104 0 0,0 0-720 0 0,0 0-136 0 0,0 0-31 0 0,7-6-9 0 0</inkml:trace>
  <inkml:trace contextRef="#ctx1" brushRef="#br3">7296 9700 6448 0 0,'-12'-6'288'0'0,"10"2"56"0"0,-1 0-280 0 0,1 1-64 0 0,0 1 0 0 0,0-3 0 0 0,0 4 976 0 0,-1-3 176 0 0,2 2 40 0 0,1 0 8 0 0,-3 1-800 0 0,3 1-160 0 0,0 0-32 0 0,0 0-8 0 0,0 0-200 0 0,0 0 0 0 0,0 0 0 0 0,0 0-3416 0 0,0 0-648 0 0</inkml:trace>
  <inkml:trace contextRef="#ctx1" brushRef="#br3">10518 9729 6448 0 0,'-9'4'288'0'0,"9"-4"56"0"0,0 0-280 0 0,0 0-64 0 0,0 0 0 0 0,0 0 0 0 0,3 3 1440 0 0,3-1 264 0 0,0-1 56 0 0,5-1 16 0 0,1 0-1096 0 0,-1 0-216 0 0,2 0-48 0 0,1-1 0 0 0,2-1-320 0 0,-1-1-96 0 0,4-1 0 0 0,0 2 0 0 0,-3-2-640 0 0,2-2-176 0 0,-3 3-40 0 0</inkml:trace>
  <inkml:trace contextRef="#ctx1" brushRef="#br3">8797 9811 1376 0 0,'11'-1'64'0'0,"-11"1"8"0"0,0 0-72 0 0,0 0 0 0 0,4 0 0 0 0,4 1 0 0 0,1 2 2832 0 0,-3 3 552 0 0,-6-6 104 0 0,4 4 32 0 0,7-1-2496 0 0,-2 1-504 0 0,-9-4-97 0 0,7 4-15 0 0,0-4-144 0 0,3 1-24 0 0,-4-1-8 0 0,-1 0 0 0 0,-5 0-136 0 0,9-1-24 0 0,2 1-8 0 0,0 0 0 0 0,-7-2-64 0 0,5-2 0 0 0,0 0 72 0 0,0-1-72 0 0,1 3 0 0 0,-2-3 0 0 0,-2 0 0 0 0,3-2 0 0 0,-1 1 0 0 0,-1 1 0 0 0,-4-3 0 0 0,-1 2 0 0 0,1-2 0 0 0,3 1 0 0 0,-9-1 0 0 0,0 2 0 0 0,0-3 0 0 0,-2 4 0 0 0,4 1 0 0 0,-7 2 0 0 0,-3-2 0 0 0,3 4 0 0 0,1 3 0 0 0,-5-2 0 0 0,-4 1 0 0 0,1 2 112 0 0,8 1-16 0 0,-1-1 0 0 0,2 2-32 0 0,-3 1-64 0 0,-4 0 88 0 0,7 3-88 0 0,2 4 256 0 0,1-2-8 0 0,-4 1 0 0 0,3 3 0 0 0,6 1-152 0 0,-2 0-24 0 0,-2-4-8 0 0,0 0 0 0 0,4 0-64 0 0,0-3 0 0 0,5 2 0 0 0,-3-1 64 0 0,-4-4-64 0 0,5 1-72 0 0,3-3 72 0 0,-1 0-104 0 0,0 0-240 0 0,2-3-40 0 0,3 1-16 0 0,2-2 0 0 0,-1-1-880 0 0,1 0-183 0 0,-4 0-33 0 0</inkml:trace>
  <inkml:trace contextRef="#ctx1" brushRef="#br3">7774 9798 11024 0 0,'0'0'488'0'0,"0"0"104"0"0,0 0-472 0 0,0 0-120 0 0,0 0 0 0 0,3 5 0 0 0,-3-5 352 0 0,6 1 56 0 0,-6-1 8 0 0,6 5 0 0 0,-1-4 40 0 0,-2 1 16 0 0,2-1 0 0 0,0 5 0 0 0,3-6-80 0 0,-1 0-9 0 0,-2 0-7 0 0,1-2 0 0 0,1 2-160 0 0,-2-4-32 0 0,3 3-8 0 0,-4-1 0 0 0,0 1-88 0 0,0-4-24 0 0,-1 4 0 0 0,-1-4 0 0 0,-2 1 16 0 0,3-1 0 0 0,-3-2 0 0 0,4 2 0 0 0,-2-1-80 0 0,0 2 0 0 0,-2-1 0 0 0,0 0 64 0 0,0 0 0 0 0,2-1 0 0 0,-4 1 0 0 0,0 1 0 0 0,-4 1-64 0 0,3 1 0 0 0,-2 1 0 0 0,-2 1 0 0 0,2 0 0 0 0,-3 1 96 0 0,0 4-96 0 0,-1-1 96 0 0,-2-1 16 0 0,1 5 8 0 0,0 2 0 0 0,4-3 0 0 0,-2 1 8 0 0,-1 3 8 0 0,3 0 0 0 0,-3 3 0 0 0,6-1-24 0 0,1-1-8 0 0,-1 1 0 0 0,1 1 0 0 0,4-3-40 0 0,-2 1-64 0 0,3-1 88 0 0,2-2-88 0 0,4-1 120 0 0,-3-1-32 0 0,4-3-8 0 0,2 1 0 0 0,1 0-80 0 0,0-3 0 0 0,2-2 0 0 0,1 0-88 0 0,-1-5-872 0 0,4 0-168 0 0,2-3-40 0 0</inkml:trace>
  <inkml:trace contextRef="#ctx1" brushRef="#br3">9369 9811 12464 0 0,'0'0'552'0'0,"0"0"120"0"0,0 0-544 0 0,0 0-128 0 0,0 0 0 0 0,0 0 0 0 0,0 0 352 0 0,0 0 32 0 0,0 0 16 0 0,0 0 0 0 0,5 3-96 0 0,0 3-16 0 0,-2 0-8 0 0,2-5-1 0 0,0 3-79 0 0,0-4-8 0 0,2 3-8 0 0,0-2 0 0 0,-1-1-48 0 0,3 0-8 0 0,-2-1 0 0 0,2-2 0 0 0,-2 2-40 0 0,2-2-16 0 0,-3 0 0 0 0,1-1 0 0 0,1-2-72 0 0,1 2 80 0 0,-4-1-80 0 0,2-2 80 0 0,-2 1-80 0 0,0-2 96 0 0,-2 2-96 0 0,-1 1 96 0 0,-2-3-96 0 0,1 1 96 0 0,-2 2-96 0 0,1 0 96 0 0,-5 0-96 0 0,0 1 96 0 0,1 3-96 0 0,0-1 96 0 0,-5-1-96 0 0,2 3 96 0 0,-1 3-96 0 0,1 0 96 0 0,-1 1-16 0 0,-1 1 0 0 0,0 4 0 0 0,1-1 0 0 0,-2 4 0 0 0,5 1 0 0 0,-5-4 0 0 0,4 3 0 0 0,1 3-16 0 0,-2 0-64 0 0,0-1 96 0 0,4-1-32 0 0,-2 1-64 0 0,2-3 0 0 0,1 1 72 0 0,2 1-72 0 0,0-3 0 0 0,2-3 0 0 0,1 2 0 0 0,2-2 0 0 0,-2-2 0 0 0,4-2 0 0 0,1 2 0 0 0,2 0-96 0 0,0-4-160 0 0,-1-1-40 0 0,2-4-8 0 0,2 2 0 0 0,1-3-1392 0 0,1 2-287 0 0,9-12-49 0 0,-1 3-16 0 0</inkml:trace>
  <inkml:trace contextRef="#ctx1" brushRef="#br3">7422 9738 3224 0 0,'0'0'136'0'0,"0"4"40"0"0,2 2-176 0 0,-2 1 0 0 0,2 1 0 0 0,1-3 0 0 0,-1-1 2152 0 0,-1 2 400 0 0,3 1 72 0 0,-3 3 24 0 0,-2-1-1664 0 0,1-3-336 0 0,1 3-64 0 0,-1-2-8 0 0,-5 1-41 0 0,4 2-7 0 0,2-3 0 0 0,-1 3 0 0 0,-1-8-272 0 0,1 6-48 0 0,-2-3-16 0 0,2-2 0 0 0,0-3-120 0 0,0 0-72 0 0,-3 3 80 0 0,3-3-80 0 0,0 0 0 0 0,0 0 0 0 0,0 0 0 0 0,0 0 0 0 0,0 0-200 0 0,0 0 8 0 0,0 0 8 0 0,0 0 0 0 0,0-5-64 0 0,3-1-8 0 0,-1-4-8 0 0,-1 0 0 0 0,-1 2 80 0 0,5-2 24 0 0,-1 0 0 0 0,1-3 0 0 0,0 4 64 0 0,-1 2 24 0 0,1 2 0 0 0,1-2 0 0 0,0 1 72 0 0,1 0 0 0 0,-2 4 0 0 0,1-1 0 0 0,-2 1 0 0 0,0 2 0 0 0,4-2 0 0 0,-2 2 0 0 0,1 2 112 0 0,-3-2-16 0 0,-4 0 0 0 0,2 5 0 0 0,1-1 8 0 0,1 2 0 0 0,-1-2 0 0 0,1 3 0 0 0,-8-2-104 0 0,4 2 64 0 0,4 0-64 0 0,-4-2 0 0 0,0 3 64 0 0,-4-3-64 0 0,3 2 0 0 0,1-2 72 0 0,0 0-72 0 0,0-5 0 0 0,0 0 0 0 0,-6 3 64 0 0,6-3-64 0 0,0 5 0 0 0,0-5 0 0 0,0 0 0 0 0,0 0 0 0 0,0 0 0 0 0,0 0 0 0 0,0 0 0 0 0,0 0 0 0 0,4-3 0 0 0,-2-1 0 0 0,-1 0 0 0 0,-1 0 0 0 0,5-2 0 0 0,-2 1 0 0 0,3-6 0 0 0,-4 5 0 0 0,2-1 0 0 0,0 1 88 0 0,1 2-88 0 0,5-2 136 0 0,-6 1-16 0 0,-1-1-8 0 0,5 2 0 0 0,-1 1 80 0 0,-3-1 8 0 0,2 2 8 0 0,0-2 0 0 0,2 2-88 0 0,-3 0-24 0 0,3 2 0 0 0,-8 0 0 0 0,0 0-32 0 0,8 2-64 0 0,1 0 88 0 0,-1 4-88 0 0,-4-1 120 0 0,-4 1-32 0 0,5 2-8 0 0,1 1 0 0 0,-5-2-80 0 0,3 5 0 0 0,-4-1-80 0 0,3 1 80 0 0,-1-2 0 0 0,-2-2 0 0 0,2 4 0 0 0,-2-1 0 0 0,3-4-80 0 0,-3 2-72 0 0,2-4-8 0 0,-2 2-8 0 0,3-2-392 0 0,-3-2-80 0 0,0-3-8 0 0,0 0-6439 0 0</inkml:trace>
  <inkml:trace contextRef="#ctx1" brushRef="#br3">9118 9825 11776 0 0,'0'0'256'0'0,"0"0"64"0"0,-2 2 0 0 0,2-2 8 0 0,2 6-264 0 0,-4 1-64 0 0,-2 1 0 0 0,0 2 0 0 0,4-1 504 0 0,0 0 80 0 0,0 4 24 0 0,-2-1 0 0 0,-1 0 0 0 0,0 2 7 0 0,6-1 1 0 0,-3 0 0 0 0,-8 2-280 0 0,6-3-56 0 0,4 4-16 0 0,-2-1 0 0 0,0 1 24 0 0,-2-2 8 0 0,2 0 0 0 0,2 0 0 0 0,3-1-168 0 0,-2-1-40 0 0,-3 1-8 0 0,1-5 0 0 0,3 3-80 0 0,1-4 80 0 0,-5-1-80 0 0,0 0 80 0 0,5-2-80 0 0,-5-4 0 0 0,0 0 72 0 0,0 0-72 0 0,0 0 72 0 0,0 0-72 0 0,0 0 96 0 0,0 0-96 0 0,-2-7 144 0 0,-1 0-24 0 0,8-1-8 0 0,-3-1 0 0 0,-6-1 32 0 0,4-1 8 0 0,2-4 0 0 0,-2 2 0 0 0,-2-1-224 0 0,-1-1-48 0 0,-4-4-8 0 0,5-2 0 0 0,2-1 128 0 0,-1-1 0 0 0,-4 1 0 0 0,0-4 0 0 0,7 1 0 0 0,-2 4-72 0 0,0 3 72 0 0,3-2 0 0 0,-3 2 0 0 0,5 4 0 0 0,-2 5 0 0 0,3-1-64 0 0,-6 0 64 0 0,4 2-64 0 0,8 2 64 0 0,-4 3-64 0 0,0-1 64 0 0,1 1 0 0 0,2 3-72 0 0,5 3 72 0 0,-1-2 0 0 0,-5 5 0 0 0,-3-1 0 0 0,6-1 0 0 0,2 4 0 0 0,-1-1 0 0 0,-8 3 0 0 0,4-1 0 0 0,-2 0 0 0 0,0 1 0 0 0,-3 0 0 0 0,0-1 0 0 0,-3 2 0 0 0,-2-1 0 0 0,0 1 0 0 0,0-5 0 0 0,-7 0 0 0 0,2 1 0 0 0,4 2 0 0 0,-6-2 0 0 0,-1 2 0 0 0,-7-4 0 0 0,5 2 0 0 0,2-4 0 0 0,1 4-224 0 0,-5-1 0 0 0,-4-4-8 0 0,3 3 0 0 0,4-2-1080 0 0,-2 0-224 0 0,-5-3-31 0 0</inkml:trace>
  <inkml:trace contextRef="#ctx1" brushRef="#br3">10313 9844 2304 0 0,'0'0'96'0'0,"0"0"32"0"0,0 0-128 0 0,3-4 0 0 0,-2 0 0 0 0,-1 4 0 0 0,0 0 2024 0 0,0 0 384 0 0,0 0 80 0 0,0 0 8 0 0,0 0-1536 0 0,0 0-320 0 0,0 0-56 0 0,3 4-8 0 0,-3-4-144 0 0,0 5-24 0 0,2 1-8 0 0,-2 4 0 0 0,0-8-177 0 0,0 5-39 0 0,-2-1-8 0 0,2-2 0 0 0,0-4-56 0 0,0 0-16 0 0,0 5 0 0 0,-3 1 0 0 0,2-2-32 0 0,1-4-8 0 0,0 0 0 0 0,0 0 0 0 0,0 0-64 0 0,0 0 0 0 0,0 0 0 0 0,1 7 64 0 0,-1-7 32 0 0,0 0 0 0 0,7 2 0 0 0,-7-2 0 0 0,4-3-96 0 0,1-3 0 0 0,-2 3 0 0 0,3-3 0 0 0,-1 1 88 0 0,-3 1 0 0 0,2-2 0 0 0,0-2 0 0 0,0 2 72 0 0,1-2 8 0 0,-2-1 8 0 0,3-1 0 0 0,-2 3 48 0 0,1-3 0 0 0,1 6 8 0 0,-2-5 0 0 0,0 4-120 0 0,4 1-24 0 0,-4 1-8 0 0,1-2 0 0 0,-1 3 8 0 0,-4 2 0 0 0,4 0 0 0 0,1 0 0 0 0,-1 2-88 0 0,-1 3 64 0 0,2-2-64 0 0,-2 3 64 0 0,1 1-64 0 0,-1 2 0 0 0,-2 2 0 0 0,1 1 0 0 0,4 0 0 0 0,-6 1 0 0 0,2-4 0 0 0,0 0 0 0 0,0 1 0 0 0,-1 0-96 0 0,2-3 16 0 0,0 1 8 0 0,-2 0-128 0 0,-1-3-24 0 0,5 2-8 0 0,-3-4 0 0 0,-2-3-320 0 0,1 5-64 0 0,5-2-16 0 0,-6-3-6671 0 0</inkml:trace>
  <inkml:trace contextRef="#ctx1" brushRef="#br3">10218 9825 2760 0 0,'0'0'248'0'0,"0"-5"-248"0"0,2 2 0 0 0,2-2 0 0 0,-3 2 1528 0 0,-1 3 256 0 0,2-5 48 0 0,0 1 16 0 0,-2 4-992 0 0,0-5-200 0 0,0 5-40 0 0,-2-1-8 0 0,0-4 112 0 0,2 5 16 0 0,-5 0 8 0 0,2 0 0 0 0,-5 0-336 0 0,4 2-73 0 0,-3 1-15 0 0,2-2 0 0 0,-5 4-88 0 0,4-1-16 0 0,-3 2-8 0 0,1 1 0 0 0,0 1-208 0 0,0 1 0 0 0,1 2 64 0 0,0-1-64 0 0,1-2 0 0 0,-1 2 0 0 0,3-1 0 0 0,0 1 0 0 0,2-3 0 0 0,2-2 0 0 0,-5 3 0 0 0,5-1 0 0 0,0-7 0 0 0,0 0 0 0 0,0 0 0 0 0,5 3 0 0 0,-5-3 64 0 0,0 0 0 0 0,6 0 0 0 0,1 0 0 0 0,-3-3-64 0 0,2 0 0 0 0,1-1-80 0 0,0-1 80 0 0,-3-1 0 0 0,3-3 0 0 0,-2 3 0 0 0,2-4 0 0 0,-4 4 0 0 0,1-3 0 0 0,4-1 0 0 0,-5 3 0 0 0,1-3 0 0 0,0 5 0 0 0,-4-4 0 0 0,4 2 0 0 0,-3 2 0 0 0,-1-3 0 0 0,0 3 0 0 0,0-1 0 0 0,0 6 88 0 0,0 0-88 0 0,0 0 80 0 0,0 0-80 0 0,0 0 96 0 0,0 0-24 0 0,0 0-8 0 0,0 0 0 0 0,0 0-64 0 0,0 6 96 0 0,0-1-96 0 0,0 4 96 0 0,0-1-96 0 0,0 0 64 0 0,0 0-64 0 0,3 1 64 0 0,-1 0-64 0 0,0 1 0 0 0,2 0 0 0 0,-4-2 0 0 0,4-1-168 0 0,0 2 0 0 0,-1-2 0 0 0,2-1 0 0 0,-3-2-728 0 0,3 0-151 0 0,-1-1-25 0 0,0 0-5144 0 0</inkml:trace>
  <inkml:trace contextRef="#ctx1" brushRef="#br3">1171 9948 4144 0 0,'0'0'368'0'0,"0"0"-296"0"0,0 0-72 0 0,0 0 0 0 0,0 0 1096 0 0,0 0 208 0 0,0-5 40 0 0,0 5 0 0 0,0 0-624 0 0,0 0-128 0 0,0 0-24 0 0,0 0-8 0 0,0 0-128 0 0,0 0-24 0 0,0 0-8 0 0,0 0 0 0 0,0 0-208 0 0,0 0-48 0 0,0 0-8 0 0,0 0 0 0 0,0 0 24 0 0,0 0 0 0 0,0 0 0 0 0,5 0 0 0 0,-5 0-160 0 0,0 0 0 0 0,0 0 0 0 0,8 5 0 0 0,-3-1 0 0 0,3 0 104 0 0,-5 3-8 0 0,2-1 0 0 0,2 1-96 0 0,-2-3 0 0 0,-1 3 0 0 0,0-1 0 0 0,4-1 0 0 0,-1 4 72 0 0,0-2-8 0 0,2 0 0 0 0,-1-1-64 0 0,2 3 0 0 0,-1-3 0 0 0,-3-1 0 0 0,5 2 0 0 0,-4-1 64 0 0,-1 1-64 0 0,2-1 0 0 0,0 0 0 0 0,-2 1 0 0 0,-1-4 0 0 0,0 4 0 0 0,-1-3 0 0 0,2 2 64 0 0,-1-3-64 0 0,-5-3 0 0 0,2 4 0 0 0,2 1 64 0 0,0-1-64 0 0,-4-4 0 0 0,4 2 0 0 0,-3 2 0 0 0,-1-4 0 0 0,4 3 0 0 0,0-2 0 0 0,-2 4-72 0 0,-2-5 72 0 0,5 2-80 0 0,-5-2-16 0 0,3 3 0 0 0,-3-3 0 0 0,2 4 0 0 0,2-4 0 0 0,-1 6-8 0 0,-3-6 0 0 0,0 0 0 0 0,0 0-32 0 0,0 0-8 0 0,0 0 0 0 0,0 0 0 0 0,0 0-120 0 0,0 0-24 0 0,0 0-8 0 0,0 0-5072 0 0</inkml:trace>
  <inkml:trace contextRef="#ctx1" brushRef="#br3">1152 9987 3224 0 0,'-2'-2'288'0'0,"2"2"-288"0"0,0 0 0 0 0,2-5 0 0 0,1 1 1760 0 0,-3 4 304 0 0,0-4 56 0 0,0 4 16 0 0,0 0-1296 0 0,0 0-256 0 0,0 0-48 0 0,0 0-16 0 0,-5 4-256 0 0,3 0-48 0 0,-6 1-16 0 0,3 1 0 0 0,-4 1 32 0 0,0 0 8 0 0,3 4 0 0 0,-3-2 0 0 0,0 2-240 0 0,2 0 0 0 0,-2-2 0 0 0,2 2 0 0 0,-1-2 0 0 0,1 1-80 0 0,-2 0 16 0 0,3 1 0 0 0,-4 0 64 0 0,4-1 0 0 0,-1-1 64 0 0,1 1-64 0 0,-3-1-112 0 0,5-3-56 0 0,-3 0-16 0 0,5 1 0 0 0,-4-4-264 0 0,1 3-48 0 0,3-2-16 0 0,-1-3-3200 0 0,2 5-640 0 0</inkml:trace>
  <inkml:trace contextRef="#ctx1" brushRef="#br3">1417 10164 3224 0 0,'0'0'136'0'0,"0"0"40"0"0,0 0-176 0 0,0 0 0 0 0,0 0 0 0 0,0 0 0 0 0,0 0 1232 0 0,0 0 208 0 0,0 0 48 0 0,0 0 8 0 0,0 0-760 0 0,0 0-144 0 0,0 0-32 0 0,0 0-8 0 0,0 0-440 0 0,0 0-112 0 0,0 0 0 0 0,0 0 0 0 0,0 0 0 0 0,-2 2 0 0 0,-3 0 64 0 0,5-2-64 0 0,0 0 80 0 0,0 0-8 0 0,0 0 0 0 0,0 0 0 0 0,0 0 32 0 0,0 0 8 0 0,0 0 0 0 0,0 0 0 0 0,0 0 80 0 0,0 0 8 0 0,0 0 8 0 0,0 0 0 0 0,0 0 32 0 0,0 0 8 0 0,0 0 0 0 0,0 3 0 0 0,0-3-64 0 0,0 0-16 0 0,0 0 0 0 0,0 0 0 0 0,0 0 48 0 0,0 0 8 0 0,0 7 0 0 0,0-7 0 0 0,0 0-224 0 0,0 6-72 0 0,0-1 0 0 0,0-5 0 0 0,0 0 72 0 0,0 0 88 0 0,0 0-24 0 0,0 0 0 0 0,0 0-64 0 0,0 0 96 0 0,0 0-96 0 0,0 6 96 0 0,0-6-96 0 0,0 0 0 0 0,0 0-96 0 0,0 0 96 0 0,0 0 0 0 0,-2 6 0 0 0,2-6 72 0 0,0 0-8 0 0,0 0 40 0 0,0 0 16 0 0,-3 4-1 0 0,3-4 1 0 0,-5 0-24 0 0,5 0 0 0 0,-4 0 0 0 0,1 0 0 0 0,-2 0 8 0 0,1 0 0 0 0,0 0 0 0 0,0 0 0 0 0,-1-4-8 0 0,1 4-8 0 0,-3-3 0 0 0,2 3 0 0 0,-1 3 8 0 0,0-3 8 0 0,-4 0 0 0 0,3 0 0 0 0,-3 0-104 0 0,4 1 0 0 0,-4 2-96 0 0,3-3 96 0 0,-1 3 0 0 0,4-2 0 0 0,3-1 0 0 0,-5 2 0 0 0,3-2 0 0 0,3 0 0 0 0,0 0 0 0 0,0 0 0 0 0,0 0 0 0 0,0 0 0 0 0,0 0 0 0 0,0 0 0 0 0,0 0 0 0 0,0 0 0 0 0,0 0 0 0 0,0 0 0 0 0,0 0 0 0 0,0 0 0 0 0,0 0 0 0 0,9 0 0 0 0,-9 0-256 0 0,5 4 8 0 0,-5-4 0 0 0,0 0 0 0 0,0 0-431 0 0,0 0-89 0 0,8 0-24 0 0</inkml:trace>
  <inkml:trace contextRef="#ctx1" brushRef="#br3">943 10188 7024 0 0,'0'0'312'0'0,"0"0"64"0"0,0 0-304 0 0,0 0-72 0 0,0 0 0 0 0,0 0 0 0 0,0 0 624 0 0,0 0 112 0 0,0 0 16 0 0,0 0 8 0 0,0 0-216 0 0,0 0-32 0 0,-2 3-16 0 0,2-3 0 0 0,0 0-152 0 0,4 4-32 0 0,0-4-8 0 0,-3 3 0 0 0,7 0-136 0 0,-5-3-24 0 0,5 0-8 0 0,-3 1 0 0 0,2 2-136 0 0,1-3 80 0 0,-1 0-80 0 0,2 3 64 0 0,-3-3-64 0 0,3 0 0 0 0,-2 0 0 0 0,0 0 64 0 0,0 1-64 0 0,-1-1 0 0 0,2 2 0 0 0,-1-2 0 0 0,-2 0-168 0 0,2 0 0 0 0,-1 0 0 0 0,0 0 0 0 0,1-2-48 0 0,-2 2-8 0 0,0 2 0 0 0,-1-4 0 0 0,0 1-32 0 0,2-2-16 0 0,-6 3 0 0 0,5 0-3072 0 0,0 0-616 0 0</inkml:trace>
  <inkml:trace contextRef="#ctx1" brushRef="#br3">1135 10202 8784 0 0,'0'0'384'0'0,"0"0"88"0"0,0 0-376 0 0,0 0-96 0 0,0 0 0 0 0,0 0 0 0 0,0 0 224 0 0,0 0 24 0 0,0 0 8 0 0,3 7 0 0 0,-3-7 64 0 0,0 6 8 0 0,1 2 8 0 0,-1 2 0 0 0,4-2-168 0 0,-2 2-32 0 0,-2 0-8 0 0,2 0 0 0 0,1 0 16 0 0,-3 1 0 0 0,2 1 0 0 0,-2-2 0 0 0,0 1 24 0 0,3-2 8 0 0,-2-2 0 0 0,4 1 0 0 0,-10 0-176 0 0,4-2 0 0 0,2 1 0 0 0,-1-7 0 0 0,0 4-96 0 0,0-4-48 0 0,0 0-16 0 0,0 0 0 0 0,0 0-152 0 0,0 0-32 0 0,0 0-8 0 0,0 0 0 0 0</inkml:trace>
  <inkml:trace contextRef="#ctx1" brushRef="#br3">1269 10208 7920 0 0,'0'0'352'0'0,"0"0"64"0"0,0 0-328 0 0,0 0-88 0 0,0 0 0 0 0,0 0 0 0 0,0 0 632 0 0,0 0 104 0 0,0 0 32 0 0,0 0 0 0 0,0 0-400 0 0,0 0-80 0 0,0 0-8 0 0,0 0-8 0 0,0 0-64 0 0,2 3-16 0 0,-2 1 0 0 0,0 3 0 0 0,3 0-16 0 0,-3 1-8 0 0,0-3 0 0 0,0 4 0 0 0,0 1-32 0 0,0-3-8 0 0,2 4 0 0 0,2-3 0 0 0,-4 1-32 0 0,1 1 0 0 0,1-1-8 0 0,0 1 0 0 0,-2-3-88 0 0,0 2 64 0 0,4-4-64 0 0,-4 1 64 0 0,0 1-64 0 0,1-3 0 0 0,-1-4 0 0 0,3 5 64 0 0,-3-5-64 0 0,0 5 0 0 0,0-5 0 0 0,2 4 64 0 0,-2-4-64 0 0,0 0 0 0 0,0 0 0 0 0,0 0 0 0 0,0 0 0 0 0,3 4 64 0 0,-3-4-64 0 0,0 0 0 0 0,0 0 64 0 0,0 0-64 0 0,0 0 64 0 0,0 0-64 0 0,0 0 160 0 0,0 0 0 0 0,0 0-8 0 0,0 0 0 0 0,0 0-56 0 0,0 0-1 0 0,0 0-7 0 0,0 0 0 0 0,0 0-88 0 0,0 0 0 0 0,0 0 72 0 0,0 0-72 0 0,0 0 64 0 0,0 0-64 0 0,0 0 64 0 0,0 0-64 0 0,0 0 0 0 0,0 0 64 0 0,0 0-64 0 0,0 0 0 0 0,-5 4 80 0 0,2-2-16 0 0,3-2-64 0 0,-5 2 96 0 0,1-2-16 0 0,-1 3-8 0 0,0-3 0 0 0,1 0 0 0 0,-1 0-72 0 0,-1 0 0 0 0,-2-3 72 0 0,0 3-72 0 0,1 0 120 0 0,3 0-16 0 0,-6 0 0 0 0,3 0 0 0 0,2 3-104 0 0,-2-3 0 0 0,-1 0 0 0 0,4 0 0 0 0,-3 0 0 0 0,7 0 0 0 0,0 0 0 0 0,0 0 0 0 0,0 0-176 0 0,0 0-56 0 0,0 0-16 0 0,0 0-4407 0 0,0 0-881 0 0</inkml:trace>
  <inkml:trace contextRef="#ctx1" brushRef="#br3">563 10957 2304 0 0,'0'0'96'0'0,"0"0"32"0"0,0 0-128 0 0,0 0 0 0 0,0 0 0 0 0,0 0 0 0 0,0 0 2208 0 0,0 0 416 0 0,0 0 80 0 0,0 0 16 0 0,-3 4-1744 0 0,-1 1-352 0 0,1-2-72 0 0,-4 5-8 0 0,3-2-232 0 0,2 2-48 0 0,-2 0-8 0 0,1-1-1 0 0,-3 1-111 0 0,4-1-24 0 0,-3-1-8 0 0,5 2 0 0 0,0-4-8 0 0,-4 2 0 0 0,1-3 0 0 0,3-3 0 0 0,0 0-16 0 0,0 0-8 0 0,-4 4 0 0 0,4-4 0 0 0,0 0 24 0 0,0 0 8 0 0,0 0 0 0 0,0 0 0 0 0,3-7 16 0 0,-2 3 0 0 0,2-2 0 0 0,1 2 0 0 0,-1-4-24 0 0,-1-3 0 0 0,0 1 0 0 0,1-1 0 0 0,0-1 88 0 0,0 2 24 0 0,1-1 0 0 0,-2-1 0 0 0,2 2-136 0 0,0-1-80 0 0,-1-2 96 0 0,0-1-96 0 0,1 4 0 0 0,-1 0 0 0 0,0-1 0 0 0,0 2 0 0 0,2 0 72 0 0,-4 0-8 0 0,2 3-64 0 0,-1 2 96 0 0,1 0-32 0 0,-3 4-64 0 0,0 0 88 0 0,0 0-88 0 0,0 0 96 0 0,0 0-96 0 0,0 0 96 0 0,0 0-96 0 0,0 0 72 0 0,4 1-72 0 0,-2 6 0 0 0,2-1 72 0 0,-2 3-72 0 0,1-3 0 0 0,-3 2 0 0 0,2 2 64 0 0,-2 1-64 0 0,2 0 0 0 0,0-2 0 0 0,1-1 64 0 0,-2 2-64 0 0,2 4 0 0 0,1-4 0 0 0,-3 2 0 0 0,2 3 0 0 0,-2-5 0 0 0,3 1 0 0 0,0 1 0 0 0,-1-1 0 0 0,1 0 0 0 0,1-2 0 0 0,1 2 0 0 0,-4-3 0 0 0,-1 1 0 0 0,5-2 0 0 0,-4-2 0 0 0,-1 2 0 0 0,2-3 0 0 0,-3-4 0 0 0,0 0 0 0 0,0 0 0 0 0,4 5 64 0 0,-4-5-64 0 0,0 0 0 0 0,0 0 64 0 0,0 0-64 0 0,0 0 64 0 0,0 0-64 0 0,0 0 128 0 0,0 0-8 0 0,-8-3-8 0 0,3 1 0 0 0,-1 0 16 0 0,-3-1 8 0 0,3-3 0 0 0,-1 1 0 0 0,-2 2-16 0 0,-2-1-8 0 0,2 0 0 0 0,-3-1 0 0 0,3 4-112 0 0,-2-2 0 0 0,1-1 0 0 0,-3 1 0 0 0,6 2 0 0 0,-3 1-80 0 0,-1 0 0 0 0,3 0 0 0 0,4 0-344 0 0,-2 1-72 0 0,1 2-16 0 0,3-1-7943 0 0</inkml:trace>
  <inkml:trace contextRef="#ctx1" brushRef="#br3">598 11048 7368 0 0,'0'0'656'0'0,"0"0"-528"0"0,0 0-128 0 0,0 0 0 0 0,0 7 440 0 0,2 1 56 0 0,-2-1 16 0 0,0 0 0 0 0,0 4-24 0 0,0-1 0 0 0,2 1 0 0 0,-2 3 0 0 0,0 4-136 0 0,3 1-24 0 0,-6 2-8 0 0,3 1 0 0 0,3 2-40 0 0,-3 7-16 0 0,0-2 0 0 0,0 6 0 0 0,0-2-24 0 0,0 1-8 0 0,0-1 0 0 0,0 6 0 0 0,0 1-88 0 0,0-3-16 0 0,0 5-8 0 0,0-4 0 0 0,-3 0-24 0 0,3-1-8 0 0,-2-2 0 0 0,2-1 0 0 0,-2-4 71 0 0,2-1 25 0 0,0 0 0 0 0,-2-1 0 0 0,2-3 48 0 0,0 0 16 0 0,-3-4 0 0 0,3-1 0 0 0,0-2-72 0 0,0 1-16 0 0,-3-5 0 0 0,3-1 0 0 0,3-2-48 0 0,-3 2-16 0 0,-3-6 0 0 0,3 0 0 0 0,3-1-96 0 0,-3-1 0 0 0,0-1 0 0 0,0-4 0 0 0,0 0-112 0 0,0 0 32 0 0,0 0 8 0 0,0 0 0 0 0,0 0-328 0 0,0 0-64 0 0,5-4-16 0 0,-3 1 0 0 0,3-4-223 0 0,-3 3-57 0 0,0 0-8 0 0</inkml:trace>
  <inkml:trace contextRef="#ctx1" brushRef="#br4">980 11109 1376 0 0,'0'0'128'0'0,"0"0"-128"0"0,-2-2 0 0 0,2 2 0 0 0,0 0 2656 0 0,0 0 512 0 0,0 0 104 0 0,0 0 24 0 0,0 0-2240 0 0,-5 5-448 0 0,0 2-96 0 0,1 1-9 0 0,-1 1-231 0 0,0 2-48 0 0,0 2 0 0 0,0-1-8 0 0,-1 4-56 0 0,-1 0 0 0 0,4 2-8 0 0,0 2 0 0 0,2-4-80 0 0,-2 0-8 0 0,-2 1-64 0 0,4-1 96 0 0,1 0-96 0 0,0 1-96 0 0,-4-2 24 0 0,2-1 0 0 0,2-1-512 0 0,0 0-104 0 0,0-1-15 0 0</inkml:trace>
  <inkml:trace contextRef="#ctx1" brushRef="#br4">776 11192 9672 0 0,'0'0'864'0'0,"0"0"-696"0"0,0 0-168 0 0,0 0 0 0 0,0 0 952 0 0,0 0 152 0 0,0 0 32 0 0,4 0 8 0 0,3 0-736 0 0,-1 2-152 0 0,-2 2-24 0 0,-4-4-8 0 0,5 5-128 0 0,-4-1-32 0 0,6 1-64 0 0,-3 6 96 0 0,1-6-17 0 0,-1 1-7 0 0,3 2 0 0 0,-1 2 0 0 0,-3-4-72 0 0,3 2 64 0 0,0-3-64 0 0,3 1 64 0 0,-4-3-152 0 0,1 4-32 0 0,1-4-8 0 0,-1-2-4287 0 0,5 1-865 0 0</inkml:trace>
  <inkml:trace contextRef="#ctx1" brushRef="#br4">1062 11273 6912 0 0,'0'0'304'0'0,"0"0"64"0"0,2-6-296 0 0,4 3-72 0 0,-5-1 0 0 0,5 0 0 0 0,1 1 984 0 0,-3-1 176 0 0,1 4 40 0 0,2 0 8 0 0,-4 0-568 0 0,5 0-104 0 0,-4 0-24 0 0,1 3-8 0 0,1 1-80 0 0,-1-2-8 0 0,-1 2-8 0 0,0 0 0 0 0,1 1-184 0 0,-3-2-41 0 0,-2-3-7 0 0,2 6 0 0 0,-2 1-96 0 0,0 3-16 0 0,-2-3-64 0 0,0 2 96 0 0,-2-4-32 0 0,0 5-64 0 0,-3-2 88 0 0,2 0-88 0 0,1-1 72 0 0,-1 1-72 0 0,1-1 0 0 0,0-4 72 0 0,3 4 104 0 0,1-7 16 0 0,0 0 8 0 0,0 0 0 0 0,0 0 8 0 0,0 0 0 0 0,0 0 0 0 0,5 0 0 0 0,4 0 32 0 0,2-1 8 0 0,-2-5 0 0 0,6 3 0 0 0,4-2-376 0 0,0-1-80 0 0,0-1-16 0 0</inkml:trace>
  <inkml:trace contextRef="#ctx1" brushRef="#br3">216 11297 4144 0 0,'0'0'184'0'0,"0"0"40"0"0,-2-6-224 0 0,2 6 0 0 0,0 0 0 0 0,0 0 0 0 0,0 0 2224 0 0,0 0 400 0 0,0 0 88 0 0,0 0 8 0 0,0 9-1984 0 0,0-2-408 0 0,-2 4-72 0 0,2 0-24 0 0,2 2-89 0 0,-2 0-15 0 0,2 0-8 0 0,-2 1 0 0 0,2-1-120 0 0,0 5 0 0 0,3-3 64 0 0,-2-1-4575 0 0,-3 2-921 0 0</inkml:trace>
  <inkml:trace contextRef="#ctx1" brushRef="#br4">608 11494 1376 0 0,'0'0'64'0'0,"0"0"8"0"0,-2-2-72 0 0,2 2 0 0 0,-2-2 0 0 0,-1 2 0 0 0,2-3 640 0 0,-2 3 104 0 0,-2-4 24 0 0,5 4 8 0 0,0 0 112 0 0,-3-1 16 0 0,3 1 8 0 0,0-5 0 0 0,-2 1-144 0 0,2 4-32 0 0,-3-1-8 0 0,3-4 0 0 0,0 2-280 0 0,3 2-64 0 0,-3-4 0 0 0,0 5-8 0 0,0 0 8 0 0,2-5 0 0 0,1 1 0 0 0,2 2 0 0 0,-5-2-80 0 0,3 0-16 0 0,-3 4 0 0 0,0 0 0 0 0,4-3-64 0 0,-4 3-8 0 0,2-4-8 0 0,-2 4 0 0 0,9-1-8 0 0,-5-2-1 0 0,1 2 1 0 0,-1-1 0 0 0,-4 2-48 0 0,6 0-16 0 0,-1 0 0 0 0,4 2 0 0 0,-5-2-64 0 0,-4 0-8 0 0,5 1-64 0 0,-5-1 96 0 0,4 4-96 0 0,-1 2 0 0 0,3-3 0 0 0,-2 3 0 0 0,-4-6 64 0 0,-4 5-64 0 0,4 1 0 0 0,-2-1 0 0 0,-2 1 64 0 0,1-2-64 0 0,-4 3 0 0 0,2-4 0 0 0,-3 1 0 0 0,1-1 0 0 0,1 1 0 0 0,-2-4 0 0 0,3 2 0 0 0,-6-2 0 0 0,4 2 0 0 0,-3-4 0 0 0,3 0 64 0 0,2 0-64 0 0,-2-3 0 0 0,2 1 0 0 0,1 1 136 0 0,1-4-16 0 0,0 1-8 0 0,3-1 0 0 0,0 0-8 0 0,0 1 0 0 0,3 2 0 0 0,1-1 0 0 0,-1-5-104 0 0,2 3 72 0 0,0 2-72 0 0,-1 1 64 0 0,1-2-64 0 0,0 3 0 0 0,0-1 0 0 0,0 0 0 0 0,-1 1 0 0 0,-4 3 0 0 0,5 0 0 0 0,-5 0 0 0 0,4 0 0 0 0,1 0 0 0 0,-5 0 0 0 0,9 3 0 0 0,-5 1 0 0 0,1-2 0 0 0,-5-2 0 0 0,1 5 0 0 0,4 1 0 0 0,-3-2 0 0 0,2 1 0 0 0,-4 1 0 0 0,3-1 0 0 0,-3 1 0 0 0,-3-1 0 0 0,3-1 0 0 0,-4 2 0 0 0,2-1 0 0 0,-3 0 0 0 0,4-1 0 0 0,-4-2 0 0 0,1 2 0 0 0,-5-3 0 0 0,4 2 0 0 0,-1-3 0 0 0,2 0 0 0 0,-4 0 0 0 0,0-4 0 0 0,1 3 0 0 0,-1-4 0 0 0,5-2 0 0 0,-3 5 0 0 0,2-7 72 0 0,1 3-72 0 0,-1 1 80 0 0,4-5-80 0 0,0 3 72 0 0,0 0-72 0 0,0-1 64 0 0,4-2-64 0 0,-1 5 0 0 0,0-4 0 0 0,1 2 0 0 0,-1 4 0 0 0,0-1 0 0 0,3-2 0 0 0,-6 6 0 0 0,5-4 0 0 0,-5 4 0 0 0,4-1 0 0 0,-4 1 0 0 0,0 0 0 0 0,8 0 0 0 0,-8 0 0 0 0,5 4 0 0 0,-1 0 0 0 0,1-1-64 0 0,-1 4 64 0 0,1-3 0 0 0,-5 3 0 0 0,4-1 0 0 0,-3 1 0 0 0,-1 0-72 0 0,4 1 72 0 0,-4-2 0 0 0,-4 1-64 0 0,4-2 64 0 0,-1 1 0 0 0,-3-1-88 0 0,4 1 88 0 0,0-6-80 0 0,-7 4 80 0 0,3 1 0 0 0,-3-3 0 0 0,-1 1 0 0 0,3-3 0 0 0,-2 0 0 0 0,-1 0 0 0 0,2 0 0 0 0,2-3 0 0 0,-2 1 0 0 0,-1-3 0 0 0,3 1 0 0 0,1 2 0 0 0,3-4 0 0 0,-3 1 64 0 0,3-3-64 0 0,3 1 0 0 0,0 2 64 0 0,-1 1-64 0 0,0-2 0 0 0,5 1 0 0 0,-4-1 0 0 0,1 3 0 0 0,2 2 0 0 0,-6 1 0 0 0,3-5 0 0 0,-3 5-72 0 0,8 0 72 0 0,-8 0-64 0 0,0 0-48 0 0,5 2-8 0 0,2 1 0 0 0,-7-3 0 0 0,6 4-240 0 0,-1 0-56 0 0,-1 3 0 0 0,-2-1-4239 0 0,2 2-849 0 0</inkml:trace>
  <inkml:trace contextRef="#ctx1" brushRef="#br3">11036 11429 12784 0 0,'-12'0'568'0'0,"9"0"112"0"0,3 0-544 0 0,-4 1-136 0 0,-3 0 0 0 0,3 2 0 0 0,-2 2 376 0 0,1-1 40 0 0,0 0 16 0 0,-4 5 0 0 0,2 1-200 0 0,-2 0-40 0 0,1 3-1 0 0,-1 1-7 0 0,-2 3 168 0 0,1 1 40 0 0,2 4 8 0 0,-2 1 0 0 0,1 2 40 0 0,-1 2 8 0 0,2 3 0 0 0,5 0 0 0 0,-4 2-224 0 0,3-1-48 0 0,-2 0-8 0 0,2 0 0 0 0,3-2 8 0 0,1-1 0 0 0,1-2 0 0 0,5-1 0 0 0,-1-3-104 0 0,5 0-72 0 0,-1-4 96 0 0,2 0-96 0 0,1-3 0 0 0,1 0 0 0 0,1-5 0 0 0,2 1 0 0 0,3-3-608 0 0,1-1-104 0 0,4-3-24 0 0</inkml:trace>
  <inkml:trace contextRef="#ctx1" brushRef="#br4">14227 11505 11256 0 0,'0'0'496'0'0,"0"0"112"0"0,0 0-488 0 0,0 0-120 0 0,0 0 0 0 0,0 0 0 0 0,0 0 264 0 0,0 0 32 0 0,-2 5 8 0 0,2 2 0 0 0,0-7-8 0 0,0 10 0 0 0,-3-4 0 0 0,1 7 0 0 0,-2-5-24 0 0,-2 2-8 0 0,2-1 0 0 0,-1-2 0 0 0,-1 3-56 0 0,2-2-16 0 0,0-2-1 0 0,-1 2 1 0 0,-5-1-64 0 0,6 1-24 0 0,-1-1 0 0 0,1-5 0 0 0,2 3-24 0 0,2-5-8 0 0,-6 2 0 0 0,6-2 0 0 0,0 0-8 0 0,0 0-64 0 0,0 0 96 0 0,0 0-32 0 0,0 0-64 0 0,2-2 80 0 0,2-5-80 0 0,-2 3 80 0 0,2-4-8 0 0,3-2 0 0 0,-1 2 0 0 0,-4 0 0 0 0,3-4 0 0 0,1 1 0 0 0,0 2 0 0 0,0-4 0 0 0,-4 1 48 0 0,3 3 8 0 0,1-4 0 0 0,0 4 0 0 0,-1-1-16 0 0,-3 6 0 0 0,4-5 0 0 0,0 6 0 0 0,-1-3 16 0 0,-1 4 8 0 0,-4 2 0 0 0,7-5 0 0 0,1 5 24 0 0,1 0 0 0 0,-4 0 0 0 0,3 0 0 0 0,-2 1-24 0 0,1 3 0 0 0,2 1 0 0 0,-1 1 0 0 0,-2-1-136 0 0,-1 3 0 0 0,5-1 0 0 0,3 2 0 0 0,-4-2 0 0 0,1 4 0 0 0,3-1 0 0 0,0-1 0 0 0,0-1-512 0 0,1 1-128 0 0,-3-3-24 0 0</inkml:trace>
  <inkml:trace contextRef="#ctx1" brushRef="#br4">13725 11498 5064 0 0,'0'0'448'0'0,"0"0"-352"0"0,0 0-96 0 0,0 0 0 0 0,6 0 1088 0 0,-6 0 192 0 0,0 0 48 0 0,0 0 8 0 0,7 4-440 0 0,0 4-96 0 0,-2 4-8 0 0,-4 0-8 0 0,5 0-384 0 0,-3 4-80 0 0,1 3-8 0 0,-4 0-8 0 0,-4 1-136 0 0,1 0-24 0 0,3 0-8 0 0,0 2 0 0 0,0-3-40 0 0,0 2 0 0 0,0-5-8 0 0,3 1 0 0 0,1 1-88 0 0,-2-7 0 0 0,-2 1 0 0 0,3 0 0 0 0,-3-1 0 0 0,1-3 0 0 0,-1 3 0 0 0,0-4 0 0 0,0 0-312 0 0,0-1-72 0 0,0 0-24 0 0,0-6 0 0 0,0 0-384 0 0,0 0-72 0 0,0 0-24 0 0,0 0 0 0 0</inkml:trace>
  <inkml:trace contextRef="#ctx1" brushRef="#br3">17143 11537 16008 0 0,'0'0'703'0'0,"0"0"161"0"0,4 2-696 0 0,3-1-168 0 0,-1 3 0 0 0,-1 2 0 0 0,0 1 368 0 0,4 0 40 0 0,-2 3 8 0 0,0 3 0 0 0,-3-3 168 0 0,1 6 40 0 0,2-2 8 0 0,1 4 0 0 0,-2 1-248 0 0,0 0-56 0 0,1 0-8 0 0,0 0 0 0 0,-2-1-144 0 0,-2-1-32 0 0,-1 0-8 0 0,0 2 0 0 0,-1-2-136 0 0,-2 0-72 0 0,-3-2 8 0 0,-2 1 0 0 0,-1-2 64 0 0,0-2 0 0 0,-2 2 0 0 0,-4-4 0 0 0,2 0-896 0 0,-1-2-160 0 0,0 1-32 0 0,-3-3 0 0 0</inkml:trace>
  <inkml:trace contextRef="#ctx1" brushRef="#br4">13821 11538 9760 0 0,'0'0'432'0'0,"0"0"88"0"0,0 0-416 0 0,0 0-104 0 0,-2 5 0 0 0,0-2 0 0 0,2 5 624 0 0,-5 0 104 0 0,5-1 16 0 0,-2 5 8 0 0,2 0-176 0 0,0 2-40 0 0,0-1-8 0 0,0 3 0 0 0,0 1-288 0 0,2 0-56 0 0,-2 1-17 0 0,0-2 1 0 0,5 2-56 0 0,-3-2-16 0 0,0-1 0 0 0,-2 2 0 0 0,2 0-24 0 0,-2-2-8 0 0,6-1 0 0 0,-3-3 0 0 0,1 5-64 0 0,-2-7 0 0 0,-2 1 0 0 0,2-2 0 0 0,-2 1-232 0 0,2-1-16 0 0,-2-4 0 0 0,0-4 1 0 0,0 0-273 0 0,0 0-56 0 0,0 0-16 0 0,0 0 0 0 0</inkml:trace>
  <inkml:trace contextRef="#ctx1" brushRef="#br3">13439 11543 13968 0 0,'0'0'304'0'0,"0"0"64"0"0,0 0 16 0 0,8-3 8 0 0,-4 3-312 0 0,-1 0-80 0 0,3 0 0 0 0,2 3 0 0 0,-8-3 496 0 0,5 8 79 0 0,4 1 25 0 0,-5-2 0 0 0,6 3-40 0 0,-5 1-8 0 0,2 4 0 0 0,0 3 0 0 0,1-2-104 0 0,-3 3-16 0 0,0 1-8 0 0,1-1 0 0 0,-2-1-96 0 0,1 1-16 0 0,-3 0-8 0 0,0 0 0 0 0,-2 0-160 0 0,0 0-32 0 0,0 0-8 0 0,-2 0 0 0 0,0 0-104 0 0,-3-4 64 0 0,1-1-64 0 0,-4 1 0 0 0,1-2-88 0 0,1-1-64 0 0,-4-3-8 0 0,6-2-8 0 0,-4 0-1080 0 0,-2-2-224 0 0</inkml:trace>
  <inkml:trace contextRef="#ctx1" brushRef="#br4">14291 11563 10592 0 0,'0'0'944'0'0,"0"0"-752"0"0,0 0-192 0 0,0 7 0 0 0,0 3 440 0 0,0-4 48 0 0,0 7 16 0 0,0-3 0 0 0,0 4-24 0 0,0-1-8 0 0,1-1 0 0 0,2 5 0 0 0,-3-1-24 0 0,3 3-9 0 0,-3-1 1 0 0,3 1 0 0 0,-3 2-184 0 0,0-2-40 0 0,0 0-8 0 0,0 3 0 0 0,3-2-96 0 0,-3-4-16 0 0,0 2-8 0 0,0-4 0 0 0,0 4-88 0 0,3-8 0 0 0,-6 0 0 0 0,3-1 0 0 0,0 1-280 0 0,0 2 8 0 0,0-12 0 0 0,0 0 0 0 0,0 0-368 0 0,0 0-63 0 0,0 0-25 0 0,0 0 0 0 0</inkml:trace>
  <inkml:trace contextRef="#ctx1" brushRef="#br4">14345 11587 11376 0 0,'4'-7'504'0'0,"-4"7"104"0"0,0 0-488 0 0,0 0-120 0 0,0 0 0 0 0,0 0 0 0 0,0 0 480 0 0,3 7 80 0 0,-3 2 16 0 0,4-2 0 0 0,-2 2 64 0 0,-2 2 24 0 0,0 3-1 0 0,0-2 1 0 0,4 1-216 0 0,-2 0-48 0 0,-2 2-8 0 0,0 2 0 0 0,0 0-136 0 0,3 0-24 0 0,-2 1-8 0 0,-1-1 0 0 0,0 2-224 0 0,0-3 64 0 0,3 1-64 0 0,-3-3 0 0 0,0-1 0 0 0,4-3 72 0 0,-4-1-72 0 0,2 4 64 0 0,-2-7-208 0 0,0 2-48 0 0,0 0 0 0 0,0-3-8 0 0,0-5-376 0 0,0 0-80 0 0,0 0-16 0 0,0 0-6423 0 0</inkml:trace>
  <inkml:trace contextRef="#ctx1" brushRef="#br3">14970 11593 3224 0 0,'0'0'136'0'0,"-2"-2"40"0"0,1 2-176 0 0,-4-3 0 0 0,1 2 0 0 0,3 1 0 0 0,-5 0 1728 0 0,2 0 320 0 0,-1 1 56 0 0,1 2 8 0 0,0-1-1056 0 0,-1 0-224 0 0,-2 3-32 0 0,0 0-16 0 0,2 1-208 0 0,0 2-48 0 0,-4 0-9 0 0,2 2 1 0 0,0 2-112 0 0,0 0-24 0 0,0 1-8 0 0,1 2 0 0 0,-3 0-128 0 0,2 0-24 0 0,3-2-8 0 0,0 2 0 0 0,-1 1-56 0 0,1-4-16 0 0,4-1 0 0 0,-3 3 0 0 0,6-4-48 0 0,-3 1-16 0 0,4-1 0 0 0,1-2 0 0 0,1 1-80 0 0,2-3 0 0 0,-1-2 72 0 0,1 2-72 0 0,1-4 0 0 0,1 3 0 0 0,0-4 0 0 0,1 2 0 0 0,-3-6-824 0 0,4 3-120 0 0,1-1-24 0 0,-2-2-6271 0 0</inkml:trace>
  <inkml:trace contextRef="#ctx1" brushRef="#br4">1500 11604 12840 0 0,'0'0'568'0'0,"0"0"120"0"0,0 0-552 0 0,0 0-136 0 0,0 0 0 0 0,0 0 0 0 0,0 0 120 0 0,0 0-8 0 0,7 0 0 0 0,-2 2 0 0 0,-1 0-8 0 0,5 3 0 0 0,-9-5 0 0 0,4 7 0 0 0,3-2 120 0 0,-2 5 32 0 0,1-7 0 0 0,2 4 0 0 0,-1-1-136 0 0,0 0-24 0 0,-2 3-8 0 0,1-2-1 0 0,2-2-87 0 0,-1 1 0 0 0,1 2 0 0 0,-2-1-87 0 0,1 1-841 0 0,-1-3-160 0 0</inkml:trace>
  <inkml:trace contextRef="#ctx1" brushRef="#br3">15797 11613 10592 0 0,'0'0'944'0'0,"0"0"-752"0"0,0-3-192 0 0,0 3 0 0 0,0 0 952 0 0,0 0 152 0 0,0 0 32 0 0,0 0 8 0 0,0 0-537 0 0,0 0-95 0 0,2 3-32 0 0,-1-1 0 0 0,-1 3-224 0 0,-1 1-56 0 0,-1 2-8 0 0,2 1 0 0 0,-1 0 96 0 0,1 1 8 0 0,0 1 8 0 0,0 1 0 0 0,0-1-80 0 0,0-1-8 0 0,0 2-8 0 0,1-1 0 0 0,2-1 16 0 0,1 0 8 0 0,-3-1 0 0 0,3-1 0 0 0,1 0-168 0 0,-2 0-64 0 0,0-1 0 0 0,2 0 72 0 0,-2-4-208 0 0,2 3-48 0 0,-3-3-8 0 0,2 1 0 0 0,-1-1-320 0 0,-2-1-72 0 0,-1-2-16 0 0,0 0-4727 0 0,0 0-945 0 0</inkml:trace>
  <inkml:trace contextRef="#ctx1" brushRef="#br4">1696 11613 11520 0 0,'0'0'1024'0'0,"0"0"-824"0"0,0 0-200 0 0,0 0 0 0 0,0 0 296 0 0,0 0 24 0 0,-5 2 0 0 0,1 3 0 0 0,-2 0-96 0 0,1 1-8 0 0,0 4-8 0 0,-1-3 0 0 0,1 0 0 0 0,0 4 0 0 0,1 0 0 0 0,-4 0 0 0 0,3 2-112 0 0,3 1-16 0 0,-2 1-8 0 0,-2-2 0 0 0,5-2-72 0 0,-2 3 0 0 0,2 1 0 0 0,1-6 0 0 0,0 5-1216 0 0,0-4-200 0 0,-4 9-48 0 0,8-5-8 0 0</inkml:trace>
  <inkml:trace contextRef="#ctx1" brushRef="#br3">16497 11640 6448 0 0,'3'0'576'0'0,"1"-2"-464"0"0,-4 1-112 0 0,0 1 0 0 0,0-1 1544 0 0,3 1 288 0 0,-3 0 56 0 0,0 0 16 0 0,0 0-1136 0 0,0 0-232 0 0,0 4-48 0 0,-3 3-9 0 0,3-2-23 0 0,-3 2-8 0 0,6 0 0 0 0,0 3 0 0 0,-3-1-40 0 0,0-1-16 0 0,0 2 0 0 0,0 1 0 0 0,0-2-264 0 0,0 1-64 0 0,-3 1 0 0 0,3-1-64 0 0,0-2 128 0 0,3 2-24 0 0,-3-3-8 0 0,2 2 0 0 0,-2-2-96 0 0,0-1 0 0 0,1 1 0 0 0,1-1 0 0 0,0-1-120 0 0,-1 0-16 0 0,2 0-8 0 0,1-2 0 0 0,-2-1-240 0 0,-2-2-56 0 0,4 1-8 0 0,1-2 0 0 0,0 1-864 0 0,0-2-183 0 0,-1 2-33 0 0,-3-3-8 0 0</inkml:trace>
  <inkml:trace contextRef="#ctx1" brushRef="#br3">11937 11654 12784 0 0,'9'0'568'0'0,"-2"0"112"0"0,2-2-544 0 0,-3 2-136 0 0,-6 0 0 0 0,3 4 0 0 0,7 0 480 0 0,-7 2 64 0 0,-6-1 8 0 0,3 3 8 0 0,6 1-137 0 0,-3 2-23 0 0,-3-3-8 0 0,0 4 0 0 0,-6 1-264 0 0,3 0-48 0 0,6-1-16 0 0,-6-3 0 0 0,-7 2 104 0 0,7 2 24 0 0,7-1 0 0 0,2-2 0 0 0,-6-1 48 0 0,3-1 16 0 0,0 2 0 0 0,3-6 0 0 0,1 5-256 0 0,2-5 0 0 0,-6 2 0 0 0,4 0 0 0 0,7-2 0 0 0,-6-1 0 0 0,-8-3 0 0 0,0 0 0 0 0,11 0-96 0 0,0 0-72 0 0,-3 0-16 0 0,-2-4 0 0 0,1 1-360 0 0,-3-3-64 0 0,7 6-24 0 0,-7-4-4135 0 0,-4-1-833 0 0</inkml:trace>
  <inkml:trace contextRef="#ctx1" brushRef="#br3">16411 11746 12352 0 0,'0'0'272'0'0,"0"0"56"0"0,0 0 16 0 0,0 0 0 0 0,0 0-280 0 0,0 0-64 0 0,0 0 0 0 0,2 2 0 0 0,1 2 224 0 0,3-4 32 0 0,0 2 8 0 0,0-1 0 0 0,-1 0 24 0 0,4-1 8 0 0,-1 0 0 0 0,-3 0 0 0 0,-5 0-376 0 0,6 0-80 0 0,5 0-8 0 0,0-1-8 0 0,1 0 32 0 0,1-1 8 0 0,-3-2 0 0 0,1 4 0 0 0,-2-2 72 0 0,2 1 64 0 0,-3-2-96 0 0,0 0 96 0 0,1-1 0 0 0,-2 3 64 0 0,0-2 0 0 0,-1 1 8 0 0,0 1 288 0 0,-1-2 56 0 0,-2 3 16 0 0,1-2-1 0 0,-4 2 25 0 0,0 0 8 0 0,0 0 0 0 0,2 3 0 0 0,-2-3-40 0 0,1 3-8 0 0,1 1 0 0 0,-1 1 0 0 0,-1-1-256 0 0,3 2-48 0 0,-3 0-16 0 0,0 1 0 0 0,2-1 56 0 0,-1 1 8 0 0,-1 1 0 0 0,3-1 0 0 0,-3 0 72 0 0,0-1 24 0 0,3 3 0 0 0,-1-2 0 0 0,-2 0-160 0 0,2 0-32 0 0,-1 0-64 0 0,2-4 96 0 0,0 2-96 0 0,-3-2-64 0 0,4-3 64 0 0,-3 3-104 0 0,1 1-216 0 0,1-4-32 0 0,-3 0-16 0 0,0 0-5303 0 0,3 0-1065 0 0</inkml:trace>
  <inkml:trace contextRef="#ctx1" brushRef="#br3">16616 11656 15632 0 0,'0'0'344'0'0,"0"0"72"0"0,-2-2 7 0 0,2 2 25 0 0,0 0-360 0 0,0 0-88 0 0,0 0 0 0 0,0 0 0 0 0,0 0 0 0 0,0 0 0 0 0,0 0 0 0 0,0 0 0 0 0,4-1-112 0 0,1 2-40 0 0,-1-1-8 0 0,-1 1 0 0 0,3 0-447 0 0,-5 1-89 0 0,4-2-16 0 0,2 2-3320 0 0,-3 0-656 0 0</inkml:trace>
  <inkml:trace contextRef="#ctx1" brushRef="#br3">12763 11676 3680 0 0,'0'0'328'0'0,"0"0"-264"0"0,0 0-64 0 0,0 0 0 0 0,0 0 1648 0 0,0 0 312 0 0,0 0 64 0 0,-2 5 16 0 0,2-5-1104 0 0,-6 7-216 0 0,5 0-48 0 0,1 0 0 0 0,-4 2-104 0 0,1-1-24 0 0,0 4 0 0 0,3-2-1 0 0,-2 3-191 0 0,-1-3-48 0 0,3 1-8 0 0,0 2 0 0 0,-3 0-104 0 0,3-6-16 0 0,0 6-8 0 0,0-2 0 0 0,0-2-56 0 0,0-1-16 0 0,0-2 0 0 0,3 1 0 0 0,2-1-96 0 0,-2 0 0 0 0,-3-6 0 0 0,3 4 0 0 0,2 0 0 0 0,1-2 0 0 0,-6-2-104 0 0,5 3 32 0 0,0-3-288 0 0,1-3-56 0 0,-6 3-16 0 0,5-2 0 0 0,2-1-983 0 0,-3-2-201 0 0</inkml:trace>
  <inkml:trace contextRef="#ctx1" brushRef="#br3">16929 11749 3680 0 0,'0'0'328'0'0,"0"0"-264"0"0,0 0-64 0 0,2 3 0 0 0,2-3 2248 0 0,-3 3 440 0 0,-1-3 80 0 0,6 1 16 0 0,1-1-1920 0 0,-3 0-384 0 0,-4 0-72 0 0,7 0-25 0 0,-1 0-71 0 0,0 0-24 0 0,-2 0 0 0 0,0 0 0 0 0,0 0-288 0 0,0-1 0 0 0,0-2-72 0 0,-1 2 72 0 0,-3-1 0 0 0,3-1 0 0 0,2-1 0 0 0,-1 1 0 0 0,-4-1-64 0 0,1 1-32 0 0,1-4-8 0 0,0 4 0 0 0,0-2 256 0 0,-4 1 48 0 0,2-2 16 0 0,-2 4 0 0 0,4 0-216 0 0,-4-2 0 0 0,-5 1 0 0 0,2 2 0 0 0,5 1-128 0 0,-1 1-72 0 0,-5 2-16 0 0,-1-3 0 0 0,-2 5 344 0 0,2 0 72 0 0,0 1 16 0 0,-1-2 0 0 0,1 4-120 0 0,3-2-32 0 0,-2 3 0 0 0,3-2 0 0 0,-1 0 128 0 0,1 2 32 0 0,3-1 0 0 0,0-1 0 0 0,3 3 16 0 0,-1-4 8 0 0,2 1 0 0 0,3-1 0 0 0,3 3-120 0 0,-2-4-16 0 0,-3-2-8 0 0,2 2 0 0 0,5-3-104 0 0,-2 1 64 0 0,-1-2-64 0 0,2-1 0 0 0,0-1-248 0 0,0-2-96 0 0,3 1-16 0 0,-4-3-8 0 0,0 2-1120 0 0,-1-2-223 0 0</inkml:trace>
  <inkml:trace contextRef="#ctx1" brushRef="#br3">16742 11758 10136 0 0,'4'4'448'0'0,"-3"-1"96"0"0,1 0-440 0 0,2 1-104 0 0,-1-1 0 0 0,0 1 0 0 0,0-1 840 0 0,0 4 152 0 0,0-3 24 0 0,2 1 8 0 0,-3 0-120 0 0,2 0-17 0 0,-3 1-7 0 0,2-2 0 0 0,0 2-320 0 0,0-3-64 0 0,0 2-16 0 0,1-1 0 0 0,-3-1-240 0 0,2 2-48 0 0,0-2-16 0 0,0 1 0 0 0,-1-4 272 0 0,2 3 48 0 0,0-3 16 0 0,-1 2 0 0 0,-1-2-600 0 0,-2 0-112 0 0,5-2-24 0 0,-3-1-8 0 0,1-1 232 0 0,1 1 80 0 0,-3-2 0 0 0,2 2 0 0 0,-2-2 56 0 0,1-1 16 0 0,-1-1 0 0 0,1 1 0 0 0,-1-1-152 0 0,-1 0-136 0 0,0-2 24 0 0,2 2 8 0 0,-2-2-48 0 0,1 1-8 0 0,-1-1 0 0 0,2 2 0 0 0,-2 0-304 0 0,1 0-64 0 0,1 0-16 0 0,2 1 0 0 0,-3 0-288 0 0,2-1-56 0 0,0 3-8 0 0,1-3-3983 0 0,-4 4-793 0 0</inkml:trace>
  <inkml:trace contextRef="#ctx1" brushRef="#br3">12643 11801 9872 0 0,'0'0'440'0'0,"0"0"88"0"0,-2 0-424 0 0,2 0-104 0 0,0 0 0 0 0,-6 1 0 0 0,6-1 456 0 0,0 0 72 0 0,0 0 16 0 0,0 0 0 0 0,0 0-216 0 0,0 0-40 0 0,0 0 0 0 0,8 0-8 0 0,0 0-136 0 0,1 0-24 0 0,1 0-8 0 0,1-1 0 0 0,3 1-112 0 0,-2-3 0 0 0,1 3 64 0 0,1 0-64 0 0,-1-4 0 0 0,1 2 0 0 0,-1 2 0 0 0,2-3 0 0 0,-5 3 0 0 0,1 0 0 0 0,3-4 0 0 0,-3 2 0 0 0,0 2 0 0 0,-3-3 0 0 0,3 3 0 0 0,-2-3 0 0 0,-5 3 256 0 0,-4 0 24 0 0,0 0 8 0 0,0 0 0 0 0,0 0 176 0 0,5 0 39 0 0,-5 0 9 0 0,10 0 0 0 0,-10 0-128 0 0,0 0-16 0 0,2 6-8 0 0,-2-6 0 0 0,5 6-40 0 0,-3-1 0 0 0,1 3-8 0 0,-3-2 0 0 0,4 3 24 0 0,-4 1 8 0 0,0-5 0 0 0,3 5 0 0 0,-3-3-264 0 0,0 0-80 0 0,0 2 0 0 0,0-2 0 0 0,0 1 104 0 0,0-1-32 0 0,2 0-8 0 0,-2 2 0 0 0,0-3-64 0 0,0-1-88 0 0,0-5 24 0 0,0 0 0 0 0,0 0-176 0 0,0 0-32 0 0,0 0-8 0 0,0 0 0 0 0,0 0-1064 0 0,0 0-224 0 0,0 0-32 0 0,7-15-15 0 0</inkml:trace>
  <inkml:trace contextRef="#ctx1" brushRef="#br3">12862 11707 13448 0 0,'0'0'288'0'0,"-3"-1"64"0"0,0 1 16 0 0,1-4 16 0 0,2 4-304 0 0,0 0-80 0 0,0 0 0 0 0,0 0 0 0 0,0 0 176 0 0,0 0 16 0 0,0 0 8 0 0,0 0 0 0 0,0 0-200 0 0,0 0 64 0 0,0 0-64 0 0,0 0-4184 0 0,0 0-864 0 0</inkml:trace>
  <inkml:trace contextRef="#ctx1" brushRef="#br3">16381 11712 14568 0 0,'-2'-2'320'0'0,"2"1"64"0"0,-1-2 8 0 0,0 2 24 0 0,1 1-328 0 0,-3 0-88 0 0,0-2 0 0 0,1 2 0 0 0,-1 2 383 0 0,0-2 57 0 0,-2 0 8 0 0,1 4 8 0 0,0-2 48 0 0,1 1 8 0 0,-1 1 0 0 0,-1 1 0 0 0,3 1-288 0 0,0-1-48 0 0,-2 3-16 0 0,-1-2 0 0 0,3 2-48 0 0,-1 0-16 0 0,1 0 0 0 0,1-1 0 0 0,1 0 128 0 0,0-1 16 0 0,1 1 8 0 0,1-1 0 0 0,1 0-248 0 0,-1 0 0 0 0,3-3 0 0 0,-1 1 0 0 0,2 1-168 0 0,0-4-56 0 0,-1 1-16 0 0,2 0 0 0 0,1-2-16 0 0,0-2-8 0 0,1 2 0 0 0,1-2 0 0 0,-2-3-1216 0 0,3 2-248 0 0,9-10-39 0 0,-5 5-17 0 0</inkml:trace>
  <inkml:trace contextRef="#ctx1" brushRef="#br3">15701 11722 13448 0 0,'0'0'592'0'0,"0"0"128"0"0,0 0-576 0 0,0 0-144 0 0,0 0 0 0 0,3 0 0 0 0,2 0 0 0 0,-1 0 80 0 0,1 0-80 0 0,1 0 64 0 0,1 0-64 0 0,2 0 64 0 0,-2 0-64 0 0,3-1 64 0 0,-1 1-64 0 0,0 0 0 0 0,1 0 0 0 0,-1-2 64 0 0,1 1-64 0 0,2 1 0 0 0,-4-2 0 0 0,1 1 64 0 0,1 1-64 0 0,-2 0-136 0 0,-2 0 32 0 0,3-3 8 0 0,-3 2 280 0 0,1 1 56 0 0,-2-1 16 0 0,1 1 0 0 0,-1-1-144 0 0,-1 1-24 0 0,0 0-8 0 0,-4 0 0 0 0,3 0 207 0 0,0 2 49 0 0,0-1 8 0 0,-2 2 0 0 0,3 0-80 0 0,-3 1-8 0 0,3 0-8 0 0,-3 1 0 0 0,1-1-112 0 0,-1 3-16 0 0,0-3-8 0 0,1 2 0 0 0,2 1-112 0 0,-4 0 88 0 0,0-1-88 0 0,0 0 80 0 0,0 0-80 0 0,0-1 80 0 0,0 2-80 0 0,0-4 80 0 0,0 4-80 0 0,0-4 80 0 0,-3 2-80 0 0,3-2 80 0 0,-1-1-80 0 0,1-2 80 0 0,0 0-80 0 0,0 0 80 0 0,0 0-80 0 0,0 0 80 0 0,0 0-80 0 0,0 0 80 0 0,-2-1-80 0 0,1-2 80 0 0,1 3-80 0 0,0-4 80 0 0,-1-1-80 0 0,1 0 80 0 0,1 0-80 0 0,0 1 80 0 0,1-2-80 0 0,-1-1 0 0 0,2 2 0 0 0,0-1 64 0 0,-1 1-64 0 0,2-2-136 0 0,1 2 32 0 0,0-1 8 0 0,-1 0-208 0 0,2 2-40 0 0,0 0-8 0 0,-1 1 0 0 0,2-1-208 0 0,-1 2-48 0 0,1-2 0 0 0</inkml:trace>
  <inkml:trace contextRef="#ctx1" brushRef="#br3">13283 11799 12464 0 0,'0'0'552'0'0,"0"0"120"0"0,0 0-544 0 0,0 0-128 0 0,0 0 0 0 0,0 0 0 0 0,0 0 600 0 0,0 0 88 0 0,0 0 16 0 0,10 3 7 0 0,-10-3-87 0 0,7 1-16 0 0,3 2-8 0 0,-10-3 0 0 0,9 3-352 0 0,-9-3-72 0 0,10 0-16 0 0,-10 0 0 0 0,9-3-64 0 0,-2 0-24 0 0,1 2 0 0 0,-8 1 0 0 0,6-3 0 0 0,2 0 0 0 0,-5-2 0 0 0,3 1 0 0 0,-4-5-72 0 0,1 5 0 0 0,-3-2 0 0 0,2 0 0 0 0,-2-1 0 0 0,-2 2 0 0 0,-1-2 72 0 0,3 3-72 0 0,-2-2 0 0 0,-2 2 0 0 0,-1-1 0 0 0,0 1 0 0 0,0 3 0 0 0,-5-3 0 0 0,2 3 0 0 0,1 2 0 0 0,-6-1 0 0 0,4 5 0 0 0,-1 1 0 0 0,3-1 0 0 0,-1 3 0 0 0,0-4 64 0 0,5 6 0 0 0,-5-1 0 0 0,4 1-64 0 0,-4 0 0 0 0,3-1 64 0 0,3 2-64 0 0,2-3 88 0 0,0 3-24 0 0,0-2 0 0 0,0-1 0 0 0,2-2-64 0 0,2 3 0 0 0,-3-5 0 0 0,9 2 64 0 0,-2 0 40 0 0,3-2 8 0 0,-3-4 0 0 0,1 3 0 0 0,4-3-112 0 0,0-3-128 0 0,0 3 24 0 0,5-4 8 0 0,-8 2-480 0 0,4-2-96 0 0,0 0-24 0 0,0-1-4495 0 0,-1 1-905 0 0</inkml:trace>
  <inkml:trace contextRef="#ctx1" brushRef="#br3">16123 11715 12440 0 0,'0'0'1104'0'0,"0"0"-880"0"0,0 0-224 0 0,0 0 0 0 0,0 0 672 0 0,0 0 96 0 0,0 0 24 0 0,0 3-1 0 0,0 1-431 0 0,-2-3-80 0 0,2 4-24 0 0,-1-1 0 0 0,1 2 0 0 0,-2-2 0 0 0,2 3 0 0 0,0-1 0 0 0,0-1 56 0 0,0-2 8 0 0,2 3 0 0 0,-1-2 0 0 0,-1 2-232 0 0,2-3-88 0 0,-1 4 64 0 0,2-3-64 0 0,0-2 0 0 0,-2 1 0 0 0,2-2 0 0 0,-1 3 0 0 0,2-2 0 0 0,-1-1 0 0 0,1-1 0 0 0,-2 0-88 0 0,3 0 88 0 0,-1 0-104 0 0,-2 0 40 0 0,2 0 64 0 0,1-1-136 0 0,-3-1 32 0 0,1-2 8 0 0,1 3 0 0 0,-1-4 96 0 0,0 3-72 0 0,0-3 72 0 0,-1 1-64 0 0,-1 1 136 0 0,2-1 32 0 0,0-2 8 0 0,-2 0 0 0 0,2 3-176 0 0,-2-5-40 0 0,0 2-8 0 0,0 2 0 0 0,-1-2 112 0 0,3 2 80 0 0,-3 0-16 0 0,1-1 0 0 0,1 4 32 0 0,-2 1 8 0 0,0 0 0 0 0,0 0 0 0 0,0 0 8 0 0,2 0 0 0 0,-2 0 0 0 0,1 3 0 0 0,-1-3-16 0 0,2 4 0 0 0,0 0 0 0 0,2 2 0 0 0,-4 0-96 0 0,0-2 64 0 0,1 2-64 0 0,-1-1 0 0 0,2 0 0 0 0,-2-1 0 0 0,1 2 0 0 0,1-2 0 0 0,1-1 0 0 0,-2 0 0 0 0,2 1-104 0 0,0-2 32 0 0,1 0-664 0 0,-1 0-136 0 0,1 1-24 0 0,1-2-6559 0 0</inkml:trace>
  <inkml:trace contextRef="#ctx1" brushRef="#br4">1776 11728 8752 0 0,'0'0'776'0'0,"0"0"-616"0"0,0 0-160 0 0,2-4 0 0 0,-2 4 480 0 0,0 0 64 0 0,0 0 8 0 0,5-3 8 0 0,1 2-48 0 0,-6 1 0 0 0,0 0-8 0 0,5 0 0 0 0,2 1-56 0 0,-1 2 0 0 0,-1-1-8 0 0,-1 2 0 0 0,-4-4-232 0 0,5 5-48 0 0,-4 1 0 0 0,3-2-8 0 0,-4-4-88 0 0,0 6-64 0 0,0 1 71 0 0,0-1-71 0 0,-4 1 72 0 0,3-5-72 0 0,-3 7 64 0 0,0-5-64 0 0,3 2 72 0 0,-4-1-72 0 0,2-5 80 0 0,3 0-80 0 0,0 0 176 0 0,0 0-16 0 0,0 0 0 0 0,0 0 0 0 0,0 0 32 0 0,0 0 8 0 0,0 0 0 0 0,5 2 0 0 0,3 2-64 0 0,2-4-8 0 0,-1-4-8 0 0,5 2 0 0 0,-1-2-120 0 0,-1 3 0 0 0,0-3 64 0 0,0 4-64 0 0,0-5-952 0 0,-1 4-208 0 0,8-3-47 0 0,-5-1-5089 0 0</inkml:trace>
  <inkml:trace contextRef="#ctx1" brushRef="#br3">15112 11726 7832 0 0,'-7'-2'696'0'0,"5"2"-560"0"0,-1 0-136 0 0,-1 0 0 0 0,2 0 944 0 0,0 0 160 0 0,-1 2 32 0 0,1 0 8 0 0,1 0-536 0 0,-1 1-96 0 0,2 0-32 0 0,-2 1 0 0 0,-1-1 168 0 0,1 4 32 0 0,1-1 7 0 0,-1 0 1 0 0,0 1-320 0 0,0 0-64 0 0,1 0-16 0 0,-1 0 0 0 0,1 0-96 0 0,1 0-32 0 0,0-1 0 0 0,0 0 0 0 0,1 0-160 0 0,1-1 64 0 0,1 0-64 0 0,-1 0 0 0 0,0-2-168 0 0,-1 0-72 0 0,4 2-16 0 0,0-4 0 0 0,0 2-360 0 0,2-3-80 0 0,-3 0-8 0 0,5-3-3879 0 0,-2 1-777 0 0</inkml:trace>
  <inkml:trace contextRef="#ctx1" brushRef="#br3">15646 11726 12528 0 0,'0'0'272'0'0,"0"0"56"0"0,-3 0 16 0 0,0 0 8 0 0,3 0-280 0 0,-3 2-72 0 0,0-1 0 0 0,-2 0 0 0 0,1 2 296 0 0,-1-3 48 0 0,1 3 8 0 0,0 0 0 0 0,-1-1 48 0 0,3 0 16 0 0,-1 2-1 0 0,0-1 1 0 0,0 0-128 0 0,1 1-32 0 0,0 0 0 0 0,2-1 0 0 0,-1 0-96 0 0,2 1-16 0 0,-1 1-8 0 0,4-4 0 0 0,-1 3 24 0 0,1-2 0 0 0,0 2 0 0 0,1-1 0 0 0,-1-1 40 0 0,2 0 16 0 0,-1 0 0 0 0,2 2 0 0 0,-1-4-128 0 0,0 4-24 0 0,1-1-64 0 0,-3 0 96 0 0,2-3-96 0 0,-1 5 72 0 0,0-1-72 0 0,0-3 64 0 0,-1 4-64 0 0,0-3 64 0 0,-2 1-64 0 0,1 0 64 0 0,-3 2-64 0 0,0-3 0 0 0,-2 3 0 0 0,1-2 0 0 0,-4 1 0 0 0,0-3 0 0 0,0 4 0 0 0,1-3 0 0 0,-2 3 0 0 0,0-3 0 0 0,-1 0-112 0 0,2 1 40 0 0,-1-3-280 0 0,1 1-48 0 0,-2-1-16 0 0,3 0 0 0 0,1-1-208 0 0,3 1-48 0 0,-1-2 0 0 0</inkml:trace>
  <inkml:trace contextRef="#ctx1" brushRef="#br3">15245 11760 11432 0 0,'0'0'504'0'0,"0"0"104"0"0,0 0-480 0 0,-2 2-128 0 0,0-1 0 0 0,-1 3 0 0 0,3-2 632 0 0,-2 2 104 0 0,0-2 16 0 0,1 2 8 0 0,0-1-104 0 0,-2 1-17 0 0,3 0-7 0 0,-1 2 0 0 0,1-2-296 0 0,-2 1-56 0 0,2 0-16 0 0,0 0 0 0 0,0 0-40 0 0,2-1-16 0 0,-1 1 0 0 0,3-1 0 0 0,-1 2-72 0 0,-1-2-8 0 0,3-1-8 0 0,-1-1 0 0 0,1 1-56 0 0,-1-3-64 0 0,1 0 88 0 0,-1 0-88 0 0,2 0 88 0 0,-1 0-88 0 0,0 0 80 0 0,1-3-80 0 0,-1 3 64 0 0,1-4-64 0 0,-3 2 0 0 0,1-1 72 0 0,1-3-72 0 0,-3 2 0 0 0,0-1 0 0 0,3 0 0 0 0,-2 1 0 0 0,0-5 0 0 0,-4 5 64 0 0,1-2-64 0 0,-2 0 0 0 0,1 1 0 0 0,-2 0 0 0 0,-1 0 0 0 0,2 0 0 0 0,0 2 0 0 0,-3-2 0 0 0,1 3 0 0 0,1-1-72 0 0,-3-1 72 0 0,2 3 0 0 0,-2-2 0 0 0,0 3-224 0 0,1-2 0 0 0,-1 2 8 0 0,3 2 0 0 0,-1-2-200 0 0,-2 0-32 0 0,3 4-16 0 0,1-1 0 0 0,0-1-392 0 0,1 2-72 0 0,0-1-23 0 0,1 0-5409 0 0</inkml:trace>
  <inkml:trace contextRef="#ctx1" brushRef="#br3">15372 11766 14600 0 0,'0'0'640'0'0,"0"-3"144"0"0,0 3-624 0 0,2-1-160 0 0,-1 0 0 0 0,-1 1 0 0 0,0 0 383 0 0,0 0 57 0 0,3 1 8 0 0,-3-1 0 0 0,2 2-288 0 0,-1 2-48 0 0,-1 1-16 0 0,0 0 0 0 0,0-1 56 0 0,-1 3 8 0 0,1 0 0 0 0,-2-1 0 0 0,1 0 72 0 0,1 0 24 0 0,-2-2 0 0 0,1 2 0 0 0,1-1-256 0 0,-2-2 0 0 0,2 2 0 0 0,-2-1 0 0 0,2-4 0 0 0,0 0 0 0 0,0 0 0 0 0,0 0 0 0 0,0 0 0 0 0,0 0 0 0 0,0 0 0 0 0,0 0 0 0 0,4-2 72 0 0,-3-2-8 0 0,2 1 0 0 0,0 1 0 0 0,-2-2-64 0 0,2 0 0 0 0,1-1 0 0 0,-1-1 0 0 0,0 1 0 0 0,2 1 0 0 0,-2-2 0 0 0,1 1 0 0 0,-3 0 0 0 0,4 1 64 0 0,-1-3-64 0 0,0 5 64 0 0,0-3 16 0 0,2 3 0 0 0,-2-2 0 0 0,2 1 0 0 0,-1 2 16 0 0,0-1 8 0 0,-1 2 0 0 0,1 0 0 0 0,-1 0 112 0 0,-1 2 16 0 0,0-1 8 0 0,1 2 0 0 0,0-2-240 0 0,-1 2-120 0 0,-1-1 16 0 0,1 3 0 0 0,0-2 168 0 0,-1 3 32 0 0,1-2 0 0 0,0 2 8 0 0,-2-2-392 0 0,4 2-88 0 0,-4-2-8 0 0,4-1-8 0 0,-3 3-216 0 0,1-2-48 0 0,3-1-8 0 0,-4 1 0 0 0,3-3-1031 0 0,1 2-201 0 0,1-1-48 0 0,2-2-8 0 0</inkml:trace>
  <inkml:trace contextRef="#ctx1" brushRef="#br3">13044 11790 12752 0 0,'0'0'568'0'0,"0"0"112"0"0,0 0-544 0 0,0 0-136 0 0,0 0 0 0 0,7 6 0 0 0,-5 0 544 0 0,1 1 72 0 0,0-3 24 0 0,-1 4-1 0 0,-2-1-127 0 0,3 0-32 0 0,0 3 0 0 0,-1-2 0 0 0,1 1-176 0 0,-3-2-40 0 0,3 0-8 0 0,0 3 0 0 0,-1-3-80 0 0,4 1-16 0 0,-4-2-8 0 0,1 3 0 0 0,0-2-152 0 0,1-2 0 0 0,-3-1 0 0 0,-1-4 0 0 0,0 0 0 0 0,0 0 0 0 0,0 0 0 0 0,6-2 0 0 0,-6 2 88 0 0,5-2-88 0 0,0-3 80 0 0,-1 0-80 0 0,1-1 64 0 0,0-1-64 0 0,-1 3 0 0 0,-3-4 0 0 0,3 1 0 0 0,-4 0 0 0 0,2 0 0 0 0,-2-1 0 0 0,4-2-72 0 0,-4 3 72 0 0,0 0 0 0 0,0-2-72 0 0,1-1-280 0 0,-1-1-48 0 0,0 0-16 0 0,3 2 0 0 0,-3-3-736 0 0,4 2-159 0 0,-2 1-25 0 0</inkml:trace>
  <inkml:trace contextRef="#ctx1" brushRef="#br3">11852 11778 9760 0 0,'19'3'432'0'0,"-19"-3"88"0"0,0 0-416 0 0,0 0-104 0 0,0 0 0 0 0,9 0 0 0 0,6 3 264 0 0,-5-3 32 0 0,-10 0 8 0 0,10 2 0 0 0,9-2-168 0 0,-4 0-32 0 0,-11 0-8 0 0,5 0 0 0 0,6 0-96 0 0,-2 0 0 0 0,-5 0 0 0 0,0 0 0 0 0,1-2 0 0 0,1 2-80 0 0,1-3 16 0 0,0 3 0 0 0,-11 0 64 0 0,8-3 0 0 0,1 1 0 0 0,-1 0 0 0 0,-8 2 136 0 0,9 0-8 0 0,-2-3 0 0 0,1 3 0 0 0,0 0 216 0 0,-8 0 40 0 0,0 0 0 0 0,8 3 8 0 0,0-1 64 0 0,1 0 16 0 0,-9-2 0 0 0,3 8 0 0 0,3-4-216 0 0,-2 1-49 0 0,-1 2-7 0 0,1 0 0 0 0,-2-1-48 0 0,-2 1-16 0 0,3 1 0 0 0,0 2 0 0 0,-6-3-40 0 0,3 0-16 0 0,0 2 0 0 0,0-1 0 0 0,0 0 8 0 0,0-2 0 0 0,0 2 0 0 0,0-1 0 0 0,0-2-24 0 0,0-5-64 0 0,-3 5 96 0 0,3-5-32 0 0,0 0 0 0 0,0 0 0 0 0,0 0 0 0 0,0 0 0 0 0,0 0 0 0 0,0 0-64 0 0,0 0 96 0 0,0 0-32 0 0,0-5-64 0 0,0-2 0 0 0,0 0 0 0 0,3-1 64 0 0,-6 1-64 0 0,6 0 0 0 0,0 1 0 0 0,-2 0 0 0 0,-1-4 0 0 0,3 3 0 0 0,-3 0 0 0 0,3 2 0 0 0,3-2-128 0 0,-3 1-48 0 0,0 0-8 0 0,-2 0 0 0 0,6 2-272 0 0,-2 0-56 0 0,-2 2-16 0 0,1-1 1 0 0,3-1-929 0 0,-5 4-184 0 0,-2 0-40 0 0</inkml:trace>
  <inkml:trace contextRef="#ctx1" brushRef="#br3">11848 11774 6448 0 0,'-8'0'576'0'0,"-1"0"-464"0"0,9 0-112 0 0,0 0 0 0 0,0 0 1064 0 0,-2 4 192 0 0,-4-1 40 0 0,6-3 8 0 0,3 9-696 0 0,-3-6-144 0 0,-6 3-24 0 0,3-2-8 0 0,6 3-152 0 0,0-2-32 0 0,-9 1-8 0 0,3-2 0 0 0,3-4-16 0 0,3 5-8 0 0,0 0 0 0 0,-3 0 0 0 0,-6-1-48 0 0,6-4-8 0 0,6 6 0 0 0,-3-2-1 0 0,-3-4 153 0 0,0 0 24 0 0,8 3 8 0 0,1 2 0 0 0,-1-4-160 0 0,-4 5-32 0 0,3-6-8 0 0,1 4 0 0 0,5-4-48 0 0,-1 3-16 0 0,-9 2 0 0 0,1 0 0 0 0,11-3-80 0 0,-4 1 0 0 0,-11-3 72 0 0,0 0-72 0 0,0 2 0 0 0,2 3 64 0 0,-2-5-64 0 0,0 0 0 0 0,-6 6 0 0 0,0-3 0 0 0,6-3 0 0 0,-4 5 64 0 0,-8 1-64 0 0,5-1 0 0 0,7-5 0 0 0,-6 1 0 0 0,-2 3-72 0 0,-1-3 0 0 0,1-1 0 0 0,-1 3 0 0 0,9-3-104 0 0,-4 0-16 0 0,-8 0-8 0 0,7-3 0 0 0,5 3-496 0 0,-5-5-96 0 0,2 4-15 0 0,-3-4-5545 0 0</inkml:trace>
  <inkml:trace contextRef="#ctx1" brushRef="#br3">12616 11775 8752 0 0,'0'0'776'0'0,"0"0"-616"0"0,0 0-160 0 0,0 0 0 0 0,0 0 776 0 0,0 0 128 0 0,-8 2 24 0 0,6 1 8 0 0,-3-1-232 0 0,0 1-56 0 0,-2 1-8 0 0,3 4 0 0 0,-3-1-120 0 0,5 0-25 0 0,-4 2-7 0 0,2 0 0 0 0,-3-2-264 0 0,4 2-48 0 0,-2 1-16 0 0,4 0 0 0 0,-6-1 24 0 0,7 1 0 0 0,-3-2 0 0 0,3 2 0 0 0,0-3-72 0 0,3-2-16 0 0,-3 2 0 0 0,7-2 0 0 0,-3-3-96 0 0,1 4 0 0 0,-5-6 0 0 0,7 0 0 0 0,0 0-88 0 0,2 0-40 0 0,-2-4 0 0 0,1 2-8 0 0,1-4-432 0 0,2 3-80 0 0,-1-2-24 0 0,-1 0-4039 0 0,1-2-817 0 0</inkml:trace>
  <inkml:trace contextRef="#ctx1" brushRef="#br3">11192 11786 8752 0 0,'0'0'776'0'0,"0"0"-616"0"0,-4-2-160 0 0,4 2 0 0 0,0 0 792 0 0,0 0 128 0 0,-4 3 24 0 0,1-2 8 0 0,0 2-456 0 0,0 0-88 0 0,-5 2-24 0 0,2 0 0 0 0,0 1-80 0 0,-1 1-16 0 0,1 0-8 0 0,-2 0 0 0 0,-1 2-64 0 0,5 0-17 0 0,2-1 1 0 0,-3 2 0 0 0,-3 2 120 0 0,6-2 32 0 0,2-2 0 0 0,1 1 0 0 0,-1 0-192 0 0,1-2-40 0 0,1 0-8 0 0,4 2 0 0 0,2-5-112 0 0,1 4 64 0 0,-6-5-64 0 0,5 3 0 0 0,5-5 0 0 0,-4 2-80 0 0,-2-1 0 0 0,1-2 0 0 0,1 0-440 0 0,1 0-88 0 0,1 0-24 0 0,-3 0-3951 0 0,-3-2-793 0 0</inkml:trace>
  <inkml:trace contextRef="#ctx1" brushRef="#br3">11392 11794 7368 0 0,'5'3'656'0'0,"-5"-3"-528"0"0,0 0-128 0 0,0 0 0 0 0,0 0 920 0 0,0 0 152 0 0,0 0 32 0 0,-2 4 8 0 0,-4 2-464 0 0,3-4-368 0 0</inkml:trace>
  <inkml:trace contextRef="#ctx1" brushRef="#br3">11395 11908 17295 0 0,'2'3'64'0'0,"-2"5"96"0"0,6-1 0 0 0,2 1-32 0 0,-3-4-16 0 0,1-2 0 0 0,-6-2 0 0 0,6 0-48 0 0,1-2 0 0 0,5 2-64 0 0,-7-4 96 0 0,-5 4-8 0 0,9-6-8 0 0,1 0 0 0 0,-1 3 0 0 0,-7-5-80 0 0,4 0 80 0 0,-2 2-80 0 0,5-1 80 0 0,-1-1-80 0 0,-2 0 0 0 0,-6-1 72 0 0,3 2-72 0 0,5 0 0 0 0,-6-1 0 0 0,-10 4 0 0 0,6-3 64 0 0,-1-1-64 0 0,-3 0 0 0 0,1 3 0 0 0,-3 2 0 0 0,0-1-64 0 0,2 1-32 0 0,1-1 0 0 0,-4 4 0 0 0,-2-3-184 0 0,6 3-40 0 0,5 0 0 0 0,0 0-8 0 0,-9 0-88 0 0,1 3-24 0 0,8-3 1 0 0,0 0-1 0 0,0 0-888 0 0,0 0-176 0 0</inkml:trace>
  <inkml:trace contextRef="#ctx1" brushRef="#br3">12340 11799 3224 0 0,'0'0'288'0'0,"0"0"-288"0"0,0 0 0 0 0,0 0 0 0 0,0 0 1744 0 0,0 0 296 0 0,0 0 56 0 0,0 0 16 0 0,0 0-1120 0 0,0 0-216 0 0,0 0-40 0 0,0 0-16 0 0,0 0-144 0 0,0 0-24 0 0,-3 4-8 0 0,0 3-1 0 0,0-1-199 0 0,0 0-48 0 0,0 2-8 0 0,2 2 0 0 0,1-3-144 0 0,0 0-32 0 0,-4 1-8 0 0,4 2 0 0 0,0-1-8 0 0,0-2 0 0 0,0 0 0 0 0,4 2 0 0 0,-4-2-96 0 0,1-2 72 0 0,2 0-72 0 0,-3-5 64 0 0,6 3-64 0 0,0 1 0 0 0,-2-2 72 0 0,4-2-72 0 0,2 0 0 0 0,-6 0 0 0 0,1-2 0 0 0,5-3 0 0 0,0 3 0 0 0,-4-1 0 0 0,-3-3-96 0 0,-2 1 32 0 0,3-1 64 0 0,-1-2-64 0 0,-1 3 64 0 0,2-2-64 0 0,1 2 64 0 0,-4-2 0 0 0,4 1 0 0 0,-2 0-64 0 0,-3 2 64 0 0,0-5 0 0 0,0 5 64 0 0,0-2-64 0 0,0 0 96 0 0,1 0-8 0 0,-2 0-8 0 0,1 6 0 0 0,0 0-16 0 0,0 0 0 0 0,0-3 0 0 0,0 3 0 0 0,0 0 40 0 0,0 0 8 0 0,0 0 0 0 0,0 0 0 0 0,0 0-112 0 0,5 3 72 0 0,-5-3-72 0 0,5 6 64 0 0,1 0 8 0 0,-2 1 0 0 0,-4 1 0 0 0,4-1 0 0 0,-2 0-72 0 0,-2-1 0 0 0,3 0 0 0 0,-6 1 0 0 0,3-2 0 0 0,0-5 0 0 0,3 7 0 0 0,0-2-88 0 0,-3-5-152 0 0,3 8-32 0 0,-3-8-8 0 0,4 4 0 0 0,-4-4-360 0 0,6 2-80 0 0,3 2-16 0 0,-5-4 1 0 0</inkml:trace>
  <inkml:trace contextRef="#ctx1" brushRef="#br3">11582 11802 10768 0 0,'0'0'480'0'0,"0"0"96"0"0,5 0-464 0 0,-5 0-112 0 0,0 0 0 0 0,0 0 0 0 0,4 1 488 0 0,-1 5 80 0 0,-3-6 8 0 0,0 6 8 0 0,0-6-136 0 0,0 7-24 0 0,7 4-8 0 0,-11-4 0 0 0,-4 0-256 0 0,3 0-48 0 0,8 1-16 0 0,-1-1 0 0 0,-7-3 0 0 0,5 2-1 0 0,0-6 1 0 0,0 7 0 0 0,0-7 32 0 0,0 0 8 0 0,-6 5 0 0 0,6-5 0 0 0,9 2 24 0 0,-9-2 8 0 0,-5 5 0 0 0,5-5 0 0 0,0 0-168 0 0,0 0 64 0 0,0 0-64 0 0,0 0 0 0 0,0 0 80 0 0,0 0-16 0 0,0 0-64 0 0,0 0 96 0 0,-7-10-96 0 0,10 3 88 0 0,6 2-88 0 0,1-2 80 0 0,-1 0-16 0 0,-2-1 0 0 0,0 1 0 0 0,2 3 0 0 0,3-4-64 0 0,-5 1 0 0 0,-7 7 0 0 0,7-3 64 0 0,7-1-64 0 0,-7 1 0 0 0,-7 3 0 0 0,0 0 0 0 0,9-3 0 0 0,-3 3 0 0 0,-6 0 0 0 0,0 0 64 0 0,0 0-64 0 0,0 0 0 0 0,0 0 0 0 0,2 7 0 0 0,-4 1 0 0 0,4 0 0 0 0,0-2 0 0 0,1 2 0 0 0,-3-3-96 0 0,0 1-40 0 0,-3 0-8 0 0,6 1 0 0 0,3-2-248 0 0,-3 2-56 0 0,-3-7 0 0 0,3 5-8 0 0,4 2-127 0 0,-1-2-25 0 0,-6-5-8 0 0,0 0 0 0 0,6 5-704 0 0,-2-3-144 0 0</inkml:trace>
  <inkml:trace contextRef="#ctx1" brushRef="#br3">11428 11811 12584 0 0,'0'0'272'0'0,"0"0"56"0"0,0 0 16 0 0,0 0 16 0 0,0 0-288 0 0,0 0-72 0 0,-1-2 0 0 0,1 2 0 0 0,0 0 448 0 0,0 0 80 0 0,-2-2 16 0 0,1 2 0 0 0,-2 0-152 0 0,0 0-25 0 0,0 0-7 0 0,-3 0 0 0 0,1 2-96 0 0,-2-1-16 0 0,6 2-8 0 0,-3 0 0 0 0,-3-1-48 0 0,-1 1-16 0 0,4 3 0 0 0,1-2 0 0 0,2 2 8 0 0,-3 1 0 0 0,-1 0 0 0 0,2-1 0 0 0,5 1-40 0 0,-2 0-8 0 0,-5-1 0 0 0,4-1 0 0 0,3 3-136 0 0,2-3 0 0 0,-6 0 0 0 0,2 1 0 0 0,2 0 0 0 0,1-3-128 0 0,3 0 16 0 0,-4-2 0 0 0,4 2-1096 0 0,-2-3-216 0 0,13-3-47 0 0,-7 2-1 0 0</inkml:trace>
  <inkml:trace contextRef="#ctx1" brushRef="#br4">13649 11836 5528 0 0,'0'0'488'0'0,"0"0"-392"0"0,0-5-96 0 0,0 5 0 0 0,0 0 792 0 0,0 0 136 0 0,0 0 24 0 0,0 0 8 0 0,0 0-240 0 0,0 0-48 0 0,0 0 0 0 0,0 0-8 0 0,0 8-128 0 0,2 0-24 0 0,0 0-8 0 0,5-1 0 0 0,-2 3-80 0 0,0 2-8 0 0,-3 0-8 0 0,5 1 0 0 0,-2-5-89 0 0,-1 4-7 0 0,-1-1-8 0 0,4-2 0 0 0,-2 4-40 0 0,3-3-8 0 0,-2 0 0 0 0,-4 0 0 0 0,4-2-96 0 0,0-1-32 0 0,1-2 0 0 0,0 0 0 0 0,-2-3 88 0 0,2-2 8 0 0,2 4 8 0 0,-4-8 0 0 0,0 2-32 0 0,1-3-8 0 0,0 0 0 0 0,2 2 0 0 0,3-3-32 0 0,-2-1 0 0 0,1-2-8 0 0,-1 0 0 0 0,1-1-152 0 0,1 1 0 0 0,-2 2 64 0 0,2 0-64 0 0,-3-4-320 0 0,1-1-96 0 0,1 0-24 0 0,-1 0-7687 0 0</inkml:trace>
  <inkml:trace contextRef="#ctx1" brushRef="#br3">27359 11942 11976 0 0,'-4'-15'1064'0'0,"1"9"-848"0"0,2-4-216 0 0,-3 0 0 0 0,-1 5 312 0 0,1-6 16 0 0,-1 4 8 0 0,-2 1 0 0 0,1 2 72 0 0,2-1 8 0 0,-3 3 8 0 0,-3-1 0 0 0,-1 6-201 0 0,2-1-47 0 0,-1-2-8 0 0,-3 6 0 0 0,4-2-8 0 0,-4 8 0 0 0,-3-1 0 0 0,3 3 0 0 0,0 0 0 0 0,1 1-8 0 0,-2 5 0 0 0,1 2 0 0 0,3 2-24 0 0,3 1 0 0 0,-1-4 0 0 0,4 5 0 0 0,1 1-48 0 0,0 1-16 0 0,-1-4 0 0 0,1 0 0 0 0,3 0-64 0 0,0-2 96 0 0,0-1-96 0 0,0 0 96 0 0,-3-1-96 0 0,3-3 64 0 0,0-2-64 0 0,3 1 64 0 0,-3-4-64 0 0,0 2-136 0 0,3-1 32 0 0,-3-2 8 0 0,1-2 96 0 0,-1-1 0 0 0,-1-3 96 0 0,2-1-96 0 0,-1-4-184 0 0,0 6-88 0 0,0-6-16 0 0,0 0-8 0 0,0 0-1272 0 0,0 0-247 0 0</inkml:trace>
  <inkml:trace contextRef="#ctx1" brushRef="#br3">1940 11870 6448 0 0,'0'0'576'0'0,"0"0"-464"0"0,0 0-112 0 0,0 0 0 0 0,0 0 1088 0 0,0 0 200 0 0,0 0 40 0 0,0 0 8 0 0,0 0-1048 0 0,0 0-200 0 0,0 0-88 0 0,6 4 64 0 0,0 3 208 0 0,-2-3 40 0 0,4 0 8 0 0,0-1 0 0 0,-2 3-128 0 0,1-1-16 0 0,3 1-8 0 0,-1-1 0 0 0,-2-1-24 0 0,0 3-8 0 0,3-4 0 0 0,-3 3 0 0 0,0-1 0 0 0,1 0 0 0 0,-4-1 0 0 0,4 2 0 0 0,-3-4 16 0 0,-4 3 0 0 0,5-1 0 0 0,-4 0 0 0 0,-2-4 79 0 0,0 0 25 0 0,0 0 0 0 0,0 4 0 0 0,-2 1 40 0 0,-4 1 16 0 0,5 1 0 0 0,-4-1 0 0 0,-3-2-64 0 0,1-3-16 0 0,1 4 0 0 0,-5-3 0 0 0,2 2-40 0 0,-1 1 0 0 0,0 1-8 0 0,0-3 0 0 0,4 3-32 0 0,-3 1-8 0 0,-3-3 0 0 0,4 5 0 0 0,1-4-48 0 0,0 1 0 0 0,0 1-8 0 0,0 0 0 0 0,2-3-88 0 0,4 0 0 0 0,1-4 0 0 0,0 0 0 0 0,-4 6 168 0 0,4-6 72 0 0,0 0 16 0 0,0 0 0 0 0,0 0-256 0 0,0 0 0 0 0,0 0 0 0 0,0 0 0 0 0,0 0 0 0 0,4-4 0 0 0,-3-2 0 0 0,2-1 0 0 0,-1 0 0 0 0,1-1 0 0 0,-6 1 0 0 0,3-2 0 0 0,0-1-160 0 0,0 3-72 0 0,-5-3-24 0 0,4 0 0 0 0,-5 1-232 0 0,6 2-56 0 0,0-2 0 0 0,0 3-4751 0 0,-5-2-945 0 0</inkml:trace>
  <inkml:trace contextRef="#ctx1" brushRef="#br4">1380 11958 9872 0 0,'0'0'440'0'0,"0"0"88"0"0,0 0-424 0 0,0 0-104 0 0,0 0 0 0 0,4 7 0 0 0,-4-3 80 0 0,0 0-8 0 0,2 1 0 0 0,-2-1 0 0 0,0-4-72 0 0,-2 5 96 0 0,-2 1-96 0 0,4-2 96 0 0,-4-1 24 0 0,3 3 8 0 0,1-6 0 0 0,-4 2 0 0 0,4-2 16 0 0,0 0 8 0 0,-2 3 0 0 0,2-3 0 0 0,0 0-24 0 0,-2 0 0 0 0,-2 2 0 0 0,4-2 0 0 0,0 0-8 0 0,-5-2-8 0 0,2-2 0 0 0,3 4 0 0 0,0-5 72 0 0,-2 1 8 0 0,2 0 8 0 0,0-3 0 0 0,0 2 16 0 0,2-4 0 0 0,3 5 0 0 0,-2-3 0 0 0,1 3-64 0 0,-2 0-16 0 0,0-1 0 0 0,3 1 0 0 0,-1 1-40 0 0,2-1 0 0 0,-6 4-8 0 0,7-1 0 0 0,-3 1-24 0 0,1 0 0 0 0,1 0 0 0 0,-3 1 0 0 0,3 5-64 0 0,-3-3 0 0 0,2 3 72 0 0,-4-1-72 0 0,2 2 0 0 0,-2-1 63 0 0,-1-2-63 0 0,5 3 0 0 0,-5-7 0 0 0,-5 4 0 0 0,5 4 0 0 0,-1-2 0 0 0,1-6 0 0 0,-3 8 0 0 0,2 1 0 0 0,1-9-63 0 0,-4 6 63 0 0,0-2 0 0 0,-2 1 0 0 0,6-5 0 0 0,0 5 0 0 0,-6-3 0 0 0,1 1 0 0 0,1-3 0 0 0,-1-3 0 0 0,2 1 0 0 0,-1-2 63 0 0,0 2-63 0 0,4-2 96 0 0,-4 0-24 0 0,3-1 0 0 0,-3 0 0 0 0,2 3 40 0 0,2-2 8 0 0,0-3 0 0 0,2 1 0 0 0,-2-1 40 0 0,4 2 16 0 0,-3-2 0 0 0,-1 3 0 0 0,4 0-176 0 0,0-1 0 0 0,-4 5 0 0 0,4-4 0 0 0,1 0 0 0 0,-5 4 0 0 0,0 0 0 0 0,0 0 0 0 0,0 0 0 0 0,7 0 96 0 0,-5 0-32 0 0,-2 0 0 0 0,6 4-64 0 0,-3-2 0 0 0,3 5-64 0 0,-2-3 64 0 0,0 3 0 0 0,-4-1 0 0 0,0 0 0 0 0,0 1 0 0 0,1-2 0 0 0,-1 1 0 0 0,-1 3 0 0 0,1-3 64 0 0,0-2-64 0 0,-4 1 0 0 0,3 2-88 0 0,-4-3 88 0 0,1 1 0 0 0,1-3 0 0 0,-3-2 0 0 0,1 0 80 0 0,1 0-80 0 0,-1 0 0 0 0,3 0 0 0 0,-4 0 0 0 0,2 0 0 0 0,-1-2 0 0 0,3-3 0 0 0,-3 1 0 0 0,1-3 64 0 0,2 2-64 0 0,-1-2 96 0 0,1-2-32 0 0,-2 5 40 0 0,2-5 8 0 0,2 4 0 0 0,0-4 0 0 0,2 0-112 0 0,2 3 88 0 0,-2-3-88 0 0,3 3 80 0 0,-2-1-80 0 0,1 4 0 0 0,0-3 0 0 0,-4 6 0 0 0,0 0 0 0 0,5-4 0 0 0,-1 1 0 0 0,-4 3-88 0 0,0 0 88 0 0,6 2 0 0 0,-1-1 0 0 0,-5-1 0 0 0,2 4 0 0 0,1 2-64 0 0,-2-1 64 0 0,2 2 0 0 0,-1-1 0 0 0,-2 1 0 0 0,-2-1 0 0 0,2 3 0 0 0,0-3-88 0 0,0 1 88 0 0,-3-4-104 0 0,2 4 40 0 0,-2 3-40 0 0,-2-4-8 0 0,1-2 0 0 0,0 2 0 0 0,4 3-72 0 0,-5-7-8 0 0,1 2-8 0 0,0-2 0 0 0,1-2-32 0 0,3 0-8 0 0,0 0 0 0 0,0 0 1 0 0,-4 0-121 0 0,2-6-24 0 0,2 5-8 0 0,-3-5-5760 0 0</inkml:trace>
  <inkml:trace contextRef="#ctx1" brushRef="#br3">29361 11996 2304 0 0,'0'0'96'0'0,"0"-5"32"0"0,2 1-128 0 0,2 0 0 0 0,-4-1 0 0 0,0 5 0 0 0,-6-4 2392 0 0,6 4 456 0 0,0-6 88 0 0,-5 2 16 0 0,1 1-2008 0 0,-1-2-400 0 0,5 5-88 0 0,-5-2-8 0 0,-2-3-232 0 0,1 1-49 0 0,6 4-7 0 0,-4-1 0 0 0,4 1-88 0 0,-7 0-72 0 0,-1-3 96 0 0,0 3-96 0 0,8 0 0 0 0,-4 3 0 0 0,-4-2 0 0 0,1 3 0 0 0,1 1-192 0 0,2 2 16 0 0,0-3 1 0 0,0 3-4217 0 0,2-1-848 0 0</inkml:trace>
  <inkml:trace contextRef="#ctx1" brushRef="#br4">22579 12153 6448 0 0,'-2'-1'576'0'0,"2"1"-464"0"0,0 0-112 0 0,0 0 0 0 0,0 0 1656 0 0,0 0 304 0 0,0 0 64 0 0,0 0 16 0 0,0 0-1512 0 0,-2 5-304 0 0,-1 2-56 0 0,0 3-8 0 0,1 0-160 0 0,-3 3 0 0 0,1 0 0 0 0,-1 0 0 0 0,2 3 88 0 0,-3 1-16 0 0,2-1 0 0 0,-2-1 0 0 0,2 0-72 0 0,-1 1 0 0 0,0-2-96 0 0,3 1 96 0 0,-3-3 0 0 0,0-1 0 0 0,3 0 0 0 0,-2-3 96 0 0,0 2 16 0 0,4-3 7 0 0,-2-6 1 0 0,2-1 0 0 0,0 0 72 0 0,0 0 24 0 0,0 0 0 0 0,0 0 0 0 0,0-7-32 0 0,2 1-8 0 0,0 0 0 0 0,0-3 0 0 0,2-2-8 0 0,-2-2 0 0 0,3 0 0 0 0,-3 0 0 0 0,3-3-24 0 0,-2 1-8 0 0,1-3 0 0 0,-1 1 0 0 0,0-1-24 0 0,-2 0-8 0 0,5-1 0 0 0,-3 0 0 0 0,-2 0-40 0 0,3-3 0 0 0,1 6-64 0 0,-4 1 96 0 0,4-1-96 0 0,-2 4 72 0 0,0 5-72 0 0,1-3 64 0 0,2 3-64 0 0,-4-2 0 0 0,-2 9-96 0 0,0 0 96 0 0,5 0 0 0 0,-5 0 0 0 0,7 5 96 0 0,-4-1-32 0 0,1-1-64 0 0,0 5 0 0 0,0-1 0 0 0,-2 3 0 0 0,3-4 0 0 0,-2 4 0 0 0,1-1 0 0 0,2 2 0 0 0,-4 0-72 0 0,2 1-8 0 0,5-7 0 0 0,-5 4 0 0 0,1 0-64 0 0,0-2-16 0 0,0 0 0 0 0,2-3 0 0 0,1-2 48 0 0,2 0 8 0 0,-2-4 0 0 0,1-2 0 0 0,1 2 8 0 0,0-5 8 0 0,-1 0 0 0 0,1 2 0 0 0,1-8 88 0 0,-5 2 0 0 0,5 1 0 0 0,-4-3 64 0 0,0-1 88 0 0,1 4 16 0 0,-4-3 8 0 0,2 2 0 0 0,-2-3 16 0 0,-1 3 0 0 0,2 1 0 0 0,-3-2 0 0 0,0 2-56 0 0,3-1-8 0 0,-2-1 0 0 0,-1 6 0 0 0,0 1-128 0 0,2 1 64 0 0,-4 4-64 0 0,0 0 0 0 0,0 0 0 0 0,0 0 0 0 0,0 0 0 0 0,4 7 0 0 0,-2 1 0 0 0,1 4 0 0 0,0 3 80 0 0,-1-1-80 0 0,-2 4 64 0 0,0 0-64 0 0,3 3 0 0 0,-3 0 64 0 0,0 0-64 0 0,2 0 0 0 0,-2-2 72 0 0,2 1-72 0 0,0-2 0 0 0,-2 1 64 0 0,4-1-64 0 0,-2 2 0 0 0,4-3-112 0 0,-2-2-56 0 0,1 1-16 0 0,0-2 0 0 0,2 0-1032 0 0,-2-1-216 0 0,0-2-39 0 0</inkml:trace>
  <inkml:trace contextRef="#ctx1" brushRef="#br4">23652 11991 9272 0 0,'0'0'408'0'0,"0"-7"88"0"0,0 3-400 0 0,0 4-96 0 0,0 0 0 0 0,0 0 0 0 0,0 0 552 0 0,0 0 88 0 0,0 0 24 0 0,0 0 0 0 0,0 7-168 0 0,0 1-32 0 0,0 5-8 0 0,-2-1 0 0 0,2 4-128 0 0,-3-1-24 0 0,1 2-8 0 0,0 1 0 0 0,-3 4-40 0 0,2-3-16 0 0,1 0-1 0 0,0-1 1 0 0,-3 4-16 0 0,1-4-8 0 0,0 1 0 0 0,2-1 0 0 0,0 0-96 0 0,-2-3-24 0 0,2-2 0 0 0,-2 2 0 0 0,0 1-96 0 0,2-4 64 0 0,0 0-64 0 0,-1-1 0 0 0,1-3 64 0 0,-2-1-64 0 0,4-1 0 0 0,-4-1 0 0 0,4 1 64 0 0,0-6-64 0 0,0 0 0 0 0,0 0 0 0 0,0 0 96 0 0,0 0-32 0 0,4-8-64 0 0,-2-1 96 0 0,0 0-8 0 0,0-3-8 0 0,1 2 0 0 0,1-1 0 0 0,1 0 0 0 0,0-2 0 0 0,-1 2 0 0 0,0 0 0 0 0,0 1-8 0 0,2 1 0 0 0,-1-1 0 0 0,0 4 0 0 0,2 0-72 0 0,-2-1 96 0 0,2 2-96 0 0,-2 5 96 0 0,0-4 24 0 0,1 4 8 0 0,0 0 0 0 0,2 4 0 0 0,-4-2-128 0 0,0 3 0 0 0,0 0 0 0 0,1 1 0 0 0,0 0 0 0 0,-2 4 64 0 0,1-1-64 0 0,1-1 72 0 0,-2-1-72 0 0,2 2 0 0 0,-3-1 0 0 0,3-1 0 0 0,-2 2 0 0 0,1-2 0 0 0,-1-2 0 0 0,1 4-88 0 0,0-1-296 0 0,0 0-64 0 0,2-4-16 0 0,-2 3 0 0 0,0-3-808 0 0,2 0-159 0 0,-1-1-33 0 0</inkml:trace>
  <inkml:trace contextRef="#ctx1" brushRef="#br3">592 12044 8288 0 0,'0'0'736'0'0,"0"0"-584"0"0,0 0-152 0 0,0 0 0 0 0,-3 6 448 0 0,3-6 64 0 0,0 0 16 0 0,0 0 0 0 0,0 0-264 0 0,0 0-48 0 0,0 0-16 0 0,0 0 0 0 0,0 0 48 0 0,0 0 8 0 0,8-2 0 0 0,-1 2 0 0 0,-1 0-40 0 0,3-4-8 0 0,2 3 0 0 0,0 1 0 0 0,2-1-64 0 0,1-2-16 0 0,2 1 0 0 0,1-3 0 0 0,7 4 16 0 0,-2-3 0 0 0,0 0 0 0 0,5 1 0 0 0,4 1 64 0 0,2 1 16 0 0,2 1 0 0 0,0-4 0 0 0,-1 2 24 0 0,3 2 8 0 0,1 2-1 0 0,2-2 1 0 0,0 0-160 0 0,1 0-32 0 0,4-2-64 0 0,-3 2 96 0 0,-1 0-96 0 0,-4 0 64 0 0,1 0-64 0 0,0 0 0 0 0,5 0 192 0 0,0 0-16 0 0,-5 0 0 0 0,1-3 0 0 0,-1 6-176 0 0,-5-6 0 0 0,2 3 0 0 0,-2-1-64 0 0,-3 0 64 0 0,2 1 96 0 0,1 0-16 0 0,-5 0-8 0 0,-4-4 8 0 0,0 2 0 0 0,0 2 0 0 0,-2-2 0 0 0,-4 2 72 0 0,1 0 8 0 0,-2 0 8 0 0,-2 0 0 0 0,-5 2-80 0 0,0-2-24 0 0,0 0 0 0 0,-2 0 0 0 0,-4 0-64 0 0,0 0 80 0 0,-4 0-80 0 0,0 0 80 0 0,0 0-80 0 0,0 0 0 0 0,0 0 0 0 0,0 0 0 0 0,-4-2-248 0 0,0 1-64 0 0,1-2-8 0 0,-5 2-8 0 0,1 1-888 0 0,2-6-183 0 0,0 5-33 0 0</inkml:trace>
  <inkml:trace contextRef="#ctx1" brushRef="#br3">29276 12002 12672 0 0,'0'0'560'0'0,"0"0"112"0"0,0 0-536 0 0,-2-6-136 0 0,-1 1 0 0 0,3 5 0 0 0,0 0 504 0 0,0 0 72 0 0,0 0 8 0 0,0 0 8 0 0,0 0-377 0 0,0 0-79 0 0,-5 2-8 0 0,3 3-8 0 0,-1 4 168 0 0,1-1 32 0 0,-1 3 0 0 0,3 3 8 0 0,-2-1-176 0 0,2 5-40 0 0,0-3-8 0 0,2 5 0 0 0,1-3-104 0 0,-3 1 0 0 0,0-3 64 0 0,2 0-64 0 0,1 1 0 0 0,-1-1 0 0 0,-2-3 0 0 0,4 2 0 0 0,-3-5 0 0 0,2 1-104 0 0,1 0 16 0 0,0-5 8 0 0,-2 5-344 0 0,1-5-72 0 0,-2-1-16 0 0,-1-4 0 0 0,0 0-847 0 0,0 0-177 0 0</inkml:trace>
  <inkml:trace contextRef="#ctx1" brushRef="#br3">27981 11996 14368 0 0,'0'0'320'0'0,"0"0"64"0"0,0 0 8 0 0,0 0 8 0 0,0 0-320 0 0,0 0-80 0 0,0 0 0 0 0,0 0 0 0 0,0 0 168 0 0,2 6 24 0 0,2 0-1 0 0,-4 5 1 0 0,1 1 104 0 0,-1 1 24 0 0,0 0 8 0 0,0 2 0 0 0,0 2-112 0 0,0 0-24 0 0,0 0-8 0 0,0 1 0 0 0,0-2-32 0 0,0 1-8 0 0,0-3 0 0 0,0 4 0 0 0,3-6-144 0 0,-1 4 0 0 0,1-3 64 0 0,-1 1-64 0 0,1-2-248 0 0,0 0-72 0 0,-2-3-24 0 0,4 1 0 0 0,-1-3-960 0 0,0 1-191 0 0,4 6-41 0 0,-1-4-4136 0 0</inkml:trace>
  <inkml:trace contextRef="#ctx1" brushRef="#br3">27825 12241 10656 0 0,'0'0'472'0'0,"0"0"96"0"0,0 0-456 0 0,0 0-112 0 0,0 0 0 0 0,3 6 0 0 0,-3-1 440 0 0,0 1 64 0 0,0 3 8 0 0,3 1 8 0 0,-3-4-184 0 0,1 1-40 0 0,-1-1-8 0 0,0 3 0 0 0,0-3 0 0 0,0 1 0 0 0,0 0 0 0 0,0 1 0 0 0,4-2-184 0 0,1 2-40 0 0,-4-5 0 0 0,2 4-64 0 0,0-2 0 0 0,-3-5 0 0 0,0 0-80 0 0,0 0 80 0 0,0 0-688 0 0,3 3-80 0 0,1 3-8 0 0</inkml:trace>
  <inkml:trace contextRef="#ctx1" brushRef="#br3">27787 12101 2760 0 0,'-2'-11'120'0'0,"2"5"32"0"0,-2-1-152 0 0,2 2 0 0 0,-3-1 0 0 0,3 6 0 0 0,-2-4 1808 0 0,2 4 336 0 0,0 0 64 0 0,0 0 8 0 0,0-6-1672 0 0,0 6-344 0 0,0 0-64 0 0,0 0-8 0 0,0 0-224 0 0,7 2-48 0 0,-3 0-8 0 0,2 0-4680 0 0</inkml:trace>
  <inkml:trace contextRef="#ctx1" brushRef="#br4">23044 12264 3224 0 0,'0'0'136'0'0,"0"0"40"0"0,0 0-176 0 0,0 0 0 0 0,-2 7 0 0 0,-2-3 0 0 0,3 2 1888 0 0,-4 1 336 0 0,1 0 72 0 0,3-1 8 0 0,1 2-1512 0 0,0 2-312 0 0,1 1-56 0 0,3-3-8 0 0,-8 2 8 0 0,4 0 8 0 0,-1 1 0 0 0,1 0 0 0 0,1 0-256 0 0,5-1-48 0 0,-3 1-17 0 0,2-4 1 0 0,-1-2-16 0 0,4 0-8 0 0,-1-1 0 0 0,3 0 0 0 0,-2-2-88 0 0,2 0 80 0 0,-1-2-80 0 0,1 0 80 0 0,1-2 8 0 0,2-2 0 0 0,-3-5 0 0 0,2 2 0 0 0,1-4 32 0 0,-1 0 8 0 0,-2 0 0 0 0,0-2 0 0 0,0 0 24 0 0,0-2 8 0 0,-2 0 0 0 0,-4 1 0 0 0,1-3 8 0 0,-3 1 8 0 0,-2-1 0 0 0,-2 2 0 0 0,-3-3 16 0 0,1 3 0 0 0,-2-3 0 0 0,-2 5 0 0 0,1-3-72 0 0,0 3-16 0 0,-3 4 0 0 0,0 3 0 0 0,-2 2-104 0 0,-1 2 64 0 0,-1 2-64 0 0,2 2 0 0 0,-1 2 0 0 0,1 0 0 0 0,-2 3 0 0 0,1 0 0 0 0,3 3-96 0 0,0 0 16 0 0,4-1 0 0 0,-2 1 0 0 0,3 1-144 0 0,2 0-32 0 0,3 0-8 0 0,0 0 0 0 0,3 1-296 0 0,2-2-56 0 0,-1 1-16 0 0,4 0-4103 0 0,1 0-817 0 0</inkml:trace>
  <inkml:trace contextRef="#ctx1" brushRef="#br3">29152 12164 11024 0 0,'-7'-4'488'0'0,"5"4"104"0"0,-1 0-472 0 0,3 0-120 0 0,0 0 0 0 0,0 0 0 0 0,0 0 384 0 0,0 0 48 0 0,5 0 16 0 0,4-3 0 0 0,2 3-96 0 0,2 0-8 0 0,-3 0-8 0 0,4 0 0 0 0,1-4-208 0 0,3 4-48 0 0,-2-1-8 0 0,3-2 0 0 0,1-1-72 0 0,0 2 0 0 0,-1 0 0 0 0,-1-1-4216 0 0,-1 3-776 0 0</inkml:trace>
  <inkml:trace contextRef="#ctx1" brushRef="#br4">23423 12213 9872 0 0,'-4'-12'440'0'0,"4"7"88"0"0,2-2-424 0 0,-2 0-104 0 0,-2 0 0 0 0,-1 2 0 0 0,3-5 664 0 0,0 3 104 0 0,-2 1 32 0 0,-1 5 0 0 0,3 1-176 0 0,-5-6-32 0 0,5 6-8 0 0,-4-1 0 0 0,-7 1-121 0 0,4 1-23 0 0,0 2-8 0 0,-1 1 0 0 0,3 2-184 0 0,-3 4-40 0 0,2-3-8 0 0,1 4 0 0 0,-1 0-104 0 0,0 2-16 0 0,0-1-8 0 0,0 1 0 0 0,2 2-8 0 0,-1 2-64 0 0,0-1 96 0 0,3 0-32 0 0,0-1-64 0 0,2 2 64 0 0,-2 0-64 0 0,2-1 64 0 0,2-1-64 0 0,0-1 64 0 0,0-2-64 0 0,3-1 64 0 0,0-4-64 0 0,3 0 80 0 0,2 0-80 0 0,5 0 80 0 0,-3-6-336 0 0,0 4-64 0 0,-2-3-8 0 0,3-4-8 0 0,1-3-80 0 0,0 0-24 0 0,4-2 0 0 0,-1-3 0 0 0,-2-1-247 0 0,2 1-49 0 0,1-1-16 0 0,-4-1-5240 0 0</inkml:trace>
  <inkml:trace contextRef="#ctx1" brushRef="#br3">29040 12217 10592 0 0,'0'0'472'0'0,"-2"0"96"0"0,-3 0-456 0 0,0 0-112 0 0,3 0 0 0 0,-4 2 0 0 0,4-2 640 0 0,-4 5 96 0 0,-3-3 32 0 0,4 5 0 0 0,0-3-440 0 0,0 4-80 0 0,0-1-24 0 0,-2 2 0 0 0,2-3-104 0 0,0 6-24 0 0,3-4-8 0 0,-3 1 0 0 0,2 0 0 0 0,0 1 0 0 0,6-3 0 0 0,-3 4-1 0 0,3-5-87 0 0,-1 2 96 0 0,5-2-96 0 0,1-2 96 0 0,-1 1-96 0 0,1-2 0 0 0,-1 0 72 0 0,3-3-72 0 0,0 0 0 0 0,0-3 0 0 0,0 2 0 0 0,-1-3 0 0 0,1-2 72 0 0,0-1-72 0 0,0-1 96 0 0,-2 2-96 0 0,0-2 112 0 0,1-2-32 0 0,-4 2-8 0 0,-1 1 0 0 0,-1-2 104 0 0,-1 3 16 0 0,-4-6 8 0 0,-1 6 0 0 0,1-3 48 0 0,-4 0 8 0 0,2 1 0 0 0,-4 1 0 0 0,-2-3 0 0 0,1 3 0 0 0,-3 0 0 0 0,2 1 0 0 0,0 0-336 0 0,3 0-64 0 0,-4 2-16 0 0,5 3 0 0 0,-2-5 0 0 0,0 5 0 0 0,1-2 0 0 0,-1 3 0 0 0,4 4-240 0 0,4-4-48 0 0,0 0-16 0 0,0 0 0 0 0,0 0-767 0 0,0 0-153 0 0,4 6-32 0 0,2-5-3928 0 0</inkml:trace>
  <inkml:trace contextRef="#ctx1" brushRef="#br4">23901 12255 6448 0 0,'0'0'576'0'0,"0"0"-464"0"0,0 0-112 0 0,0 0 0 0 0,0 0 1248 0 0,0 0 224 0 0,0 0 40 0 0,0 0 16 0 0,-2 6-768 0 0,0 0-152 0 0,-2 3-32 0 0,2-1-8 0 0,-2 1-192 0 0,1-1-40 0 0,3 3-9 0 0,-4 1 1 0 0,0-4-112 0 0,2 3-24 0 0,0 3-8 0 0,0-4 0 0 0,-2 4-24 0 0,4-2 0 0 0,-1 0 0 0 0,1-2 0 0 0,0-3-32 0 0,1-1 0 0 0,3 1-8 0 0,-2 0 0 0 0,0-1-120 0 0,4 0 72 0 0,-2-2-72 0 0,3 0 64 0 0,-1-4-64 0 0,1 0 0 0 0,0-4 72 0 0,0 3-72 0 0,2-3 0 0 0,0-3 0 0 0,-2 3 0 0 0,3-3 0 0 0,-3 0 0 0 0,1-4 64 0 0,-2 4-64 0 0,0-7 0 0 0,2 3 88 0 0,-6-2-24 0 0,2-1 0 0 0,0 2 0 0 0,-4-5 0 0 0,0 6-64 0 0,0-3 96 0 0,-4-1-32 0 0,2 2-64 0 0,-2-2 0 0 0,-2 2 72 0 0,2 2-72 0 0,0-3 0 0 0,-2 5 0 0 0,-2 0 0 0 0,4 4 0 0 0,-3 0-96 0 0,-2 1-24 0 0,0 4-8 0 0,-1 0 0 0 0,3 0-64 0 0,0 1-24 0 0,-1 3 0 0 0,0 0 0 0 0,4 4 56 0 0,-3-2 16 0 0,1 3 0 0 0,2-1 0 0 0,4 1-216 0 0,0 0-48 0 0,0 3-8 0 0,2-4 1 0 0,0 3-1161 0 0,0-2-240 0 0</inkml:trace>
  <inkml:trace contextRef="#ctx1" brushRef="#br3">26899 12245 5064 0 0,'0'0'448'0'0,"-2"-3"-352"0"0,-4 3-96 0 0,6 0 0 0 0,0 0 1440 0 0,0 0 280 0 0,0 0 48 0 0,0 0 16 0 0,0 0-1104 0 0,8-3-216 0 0,-8 3-48 0 0,7-1 0 0 0,3 1-232 0 0,-1 0-48 0 0,1 0-8 0 0,2 0 0 0 0,-3 0-56 0 0,5 1-8 0 0,-2-1-64 0 0,1 0 96 0 0,2 0-96 0 0,2 3 0 0 0,1-3 64 0 0,-1 0-64 0 0,0-3-176 0 0,2 3-56 0 0,4-1-16 0 0,-4-2 0 0 0,1 3-224 0 0,-1-2-40 0 0,-1 0-16 0 0,2 2 0 0 0,-6-3-32 0 0,4 2-8 0 0,-3-2 0 0 0,-3 2 0 0 0,0-3 408 0 0,-1 0 72 0 0,1 3 24 0 0,-3-4 0 0 0,1 0 440 0 0,-3 4 88 0 0,-4-3 16 0 0,2 1 8 0 0,-5 3 120 0 0,0 0 16 0 0,0 0 8 0 0,0 0 0 0 0,0 0-152 0 0,0 0-32 0 0,0 0-8 0 0,0 0 0 0 0,-4 3-120 0 0,0-2-16 0 0,-3 3-9 0 0,3 1 1 0 0,-5 0-72 0 0,3 0-24 0 0,-3 3 0 0 0,2-2 0 0 0,0 3-96 0 0,0-4-16 0 0,0 5-8 0 0,-1 1 0 0 0,1-2 24 0 0,-2 0 8 0 0,5 1 0 0 0,-2-1 0 0 0,2 0-24 0 0,-1 0-8 0 0,4-3 0 0 0,1 3 0 0 0,0-4-80 0 0,0 0 64 0 0,1-2-64 0 0,4 1 64 0 0,-5-4-64 0 0,5 0 0 0 0,0 0 0 0 0,2 0 0 0 0,4 0 0 0 0,-5-4-72 0 0,3-3 72 0 0,-3 2-104 0 0,0-1 16 0 0,1 0 8 0 0,0-1 0 0 0,0-1 0 0 0,-2-4 80 0 0,0 4 0 0 0,0 0 0 0 0,1-2 0 0 0,-2 3 0 0 0,-1-3 0 0 0,2-1 0 0 0,-3 4 0 0 0,-2-1 0 0 0,3 0 88 0 0,2 0-24 0 0,-4 2 0 0 0,-1 1 8 0 0,3 0 0 0 0,-3-1 0 0 0,0 6 0 0 0,0 0-72 0 0,0 0 0 0 0,0 0 72 0 0,0 0-72 0 0,0 0 80 0 0,3 7-16 0 0,-3 2-64 0 0,0 0 96 0 0,0 0-96 0 0,3 2 88 0 0,-3-3-88 0 0,0 5 80 0 0,3-2-80 0 0,-2 3 0 0 0,2-3 0 0 0,-1-1 64 0 0,-2 1-64 0 0,5 2 0 0 0,-2-3 0 0 0,1-1 0 0 0,1 4-280 0 0,1-5-16 0 0,-2 3-8 0 0,3-5 0 0 0,-1 0-440 0 0,1-1-88 0 0,-1-1-23 0 0,4 1-5601 0 0</inkml:trace>
  <inkml:trace contextRef="#ctx1" brushRef="#br3">25718 12295 9528 0 0,'0'0'208'0'0,"0"0"48"0"0,0 0 0 0 0,0 0 16 0 0,2 5-272 0 0,-2-5 0 0 0,0 6 0 0 0,0-6 0 0 0,0 3 464 0 0,0-3 40 0 0,4 5 8 0 0,-3 1 0 0 0,2-2-96 0 0,-3-4-8 0 0,4 4-8 0 0,-4-4 0 0 0,6 2-192 0 0,1-1-40 0 0,1-1-8 0 0,-2 3 0 0 0,2-3-160 0 0,2 0 64 0 0,0 0-64 0 0,-3 0 0 0 0,-3-3 64 0 0,7 2-64 0 0,-2-5 64 0 0,-1 5-64 0 0,2-2 72 0 0,-6 0-72 0 0,2-2 96 0 0,1 0-96 0 0,3-2 0 0 0,-2 2 0 0 0,-8-2 0 0 0,2 0 0 0 0,3 1 192 0 0,-2-1-24 0 0,-3 0 0 0 0,-6 0 0 0 0,2 3-48 0 0,-2 1-16 0 0,2-2 0 0 0,-4 2 0 0 0,-1-1 71 0 0,-1 4 17 0 0,2 0 0 0 0,-2 4 0 0 0,-2-1 24 0 0,2 2 8 0 0,0-2 0 0 0,1 6 0 0 0,-3-2-128 0 0,2 4-32 0 0,-1-3 0 0 0,4 3 0 0 0,-3 0-64 0 0,3 2 64 0 0,0-2-64 0 0,2 5 64 0 0,2-3 0 0 0,1 0 0 0 0,-1-3 0 0 0,6 2 0 0 0,-3-2 56 0 0,5 1 8 0 0,2-1 0 0 0,0-2 0 0 0,1 1-128 0 0,2-4 0 0 0,5-1 0 0 0,2 0 0 0 0,-3-2-264 0 0,6-2-80 0 0,2-2-8 0 0,3 0-6959 0 0</inkml:trace>
  <inkml:trace contextRef="#ctx1" brushRef="#br3">25162 12284 14368 0 0,'-4'-13'640'0'0,"4"9"128"0"0,-6-3-616 0 0,4 0-152 0 0,0 2 0 0 0,-2 3 0 0 0,1-3 192 0 0,3 5 16 0 0,-5-3-1 0 0,-4 3 1 0 0,3 0-40 0 0,-5 3-8 0 0,-1-2 0 0 0,-2 5 0 0 0,1-1-80 0 0,-1 2-16 0 0,-1 2-64 0 0,3 2 96 0 0,-1-2-96 0 0,2 3 0 0 0,-2 0 64 0 0,1-2-64 0 0,2 1 0 0 0,3 3 0 0 0,-2-1 64 0 0,5-2-64 0 0,2-1 0 0 0,-1 2 0 0 0,3-3 0 0 0,0-1 0 0 0,3-1 0 0 0,-1 0 0 0 0,1-1 0 0 0,2-2 0 0 0,1-1-88 0 0,2-2 16 0 0,0-2 0 0 0,-1 1 0 0 0,2-3 72 0 0,0-1-64 0 0,1 0 64 0 0,-1 2-64 0 0,-2-3 64 0 0,3-1 0 0 0,3-4 64 0 0,-6 4-64 0 0,0 0 136 0 0,-2 0-8 0 0,2-4 0 0 0,-1 2 0 0 0,-1 1 16 0 0,0-2 0 0 0,0 1 0 0 0,-4 1 0 0 0,5-1-40 0 0,-5 1-8 0 0,-1-2 0 0 0,3 4 0 0 0,3 2 16 0 0,-2-3 0 0 0,0 2 0 0 0,2 3 0 0 0,2 1 40 0 0,-1 1 8 0 0,-3 1 0 0 0,2 0 0 0 0,1 4-80 0 0,1 0-16 0 0,-2 0 0 0 0,2 4 0 0 0,-5 2-64 0 0,1 1 0 0 0,5 3 0 0 0,-5-2 0 0 0,-2 2 0 0 0,2 1 0 0 0,0 3 0 0 0,-4 0 0 0 0,0-1 0 0 0,-4-1 0 0 0,0 2 64 0 0,2-3-64 0 0,-2-2 0 0 0,-5 0 0 0 0,2 2 0 0 0,-3-6 0 0 0,2 2 0 0 0,-3-3 0 0 0,1 1 0 0 0,0-3 0 0 0,-5-1 0 0 0,1 0 0 0 0,2-3 0 0 0,-4 0 64 0 0,2-1-160 0 0,2 0-32 0 0,2-3 0 0 0,0 0-8 0 0,0-3-944 0 0,5 0-184 0 0,1-1-39 0 0</inkml:trace>
  <inkml:trace contextRef="#ctx1" brushRef="#br4">24106 12262 10136 0 0,'0'0'896'0'0,"0"0"-712"0"0,0-6-184 0 0,0 6 0 0 0,0 0 688 0 0,0 0 104 0 0,0 0 16 0 0,0 0 8 0 0,0 0-496 0 0,0 0-96 0 0,4 6-16 0 0,-4 0-8 0 0,0-1-40 0 0,0 3 0 0 0,0 1-8 0 0,0-1 0 0 0,-2 2-40 0 0,0-2-8 0 0,2 2 0 0 0,-3-3 0 0 0,0 3-8 0 0,2-2-1 0 0,1 1 1 0 0,0-3 0 0 0,0 1-96 0 0,0-1 72 0 0,-4 1-72 0 0,4 0 64 0 0,0-7-64 0 0,0 0 0 0 0,0 0 0 0 0,0 0 64 0 0,0 0-64 0 0,0 0 96 0 0,0 0-96 0 0,0 0 96 0 0,0 0 64 0 0,4-7 8 0 0,0 0 8 0 0,1-2 0 0 0,0 1 128 0 0,0 0 24 0 0,0-3 8 0 0,-1 1 0 0 0,4-1-48 0 0,-2 2-16 0 0,-2-1 0 0 0,3-1 0 0 0,-4 2-128 0 0,4 0-24 0 0,1 3-8 0 0,-2 0 0 0 0,2-1-32 0 0,-1 2-8 0 0,1 0 0 0 0,2 5 0 0 0,-1 0 168 0 0,-1 0 32 0 0,-8 0 8 0 0,7 5 0 0 0,1 0-280 0 0,-1 2 0 0 0,1-1 0 0 0,-3 5 0 0 0,-2-5 104 0 0,1 3-32 0 0,1 2-8 0 0,0-3 0 0 0,-3 5-64 0 0,1-3-88 0 0,-1 1 24 0 0,0 2 0 0 0,1-3-320 0 0,-3 4-56 0 0,1-4-8 0 0,-1-1-8 0 0,0 2-776 0 0,4-2-152 0 0,-4 0-31 0 0</inkml:trace>
  <inkml:trace contextRef="#ctx1" brushRef="#br3">27502 12353 5984 0 0,'2'-5'536'0'0,"-2"0"-432"0"0,3-2-104 0 0,-6 0 0 0 0,3-2 1296 0 0,0 3 240 0 0,0-3 40 0 0,-2 4 16 0 0,2-1-696 0 0,0 0-128 0 0,-2 2-32 0 0,2 4-8 0 0,0 0-344 0 0,0 0-65 0 0,0 0-7 0 0,0 0-8 0 0,0 0-72 0 0,0 0-8 0 0,0 0-8 0 0,0 0 0 0 0,0 0-24 0 0,0 0 0 0 0,2 6 0 0 0,0 0 0 0 0,-2 1-32 0 0,0-1-16 0 0,0 1 0 0 0,0-1 0 0 0,0 1 24 0 0,0 0 8 0 0,-2 0 0 0 0,0-3 0 0 0,4 2-176 0 0,0-2-64 0 0,-2-4 0 0 0,0 8 0 0 0,0-4 64 0 0,0 0 88 0 0,-2 0-24 0 0,2-4 0 0 0,0 0-64 0 0,0 0 0 0 0,0 0 0 0 0,0 0 0 0 0,0 0 0 0 0,0 0 0 0 0,5-4 0 0 0,1 0 0 0 0,0 0-152 0 0,-2-4 8 0 0,0 4 0 0 0,-2-2 0 0 0,4-2 64 0 0,1 2 16 0 0,-2-1 0 0 0,-3-1 0 0 0,2-1 64 0 0,2 3 0 0 0,-1-1 0 0 0,-3 1-64 0 0,3 1 64 0 0,0 1 0 0 0,-5 4 0 0 0,5-4-64 0 0,-2 1 64 0 0,-3 3 0 0 0,0 0 0 0 0,0 0 0 0 0,0 0 0 0 0,4 3 0 0 0,-4-3 0 0 0,6 7 0 0 0,-5-3 0 0 0,3 2-64 0 0,-4-2 64 0 0,0 3 0 0 0,0-7 0 0 0,0 7 0 0 0,0-3 0 0 0,0 2 0 0 0,-4 1 0 0 0,4-7-80 0 0,0 0 80 0 0,0 4 0 0 0,0-4-64 0 0,0 0 64 0 0,0 0 0 0 0,0 0 0 0 0,0 0 0 0 0,0 0 0 0 0,0 0 0 0 0,0 0 0 0 0,0 0 0 0 0,0 0 0 0 0,0 0 0 0 0,5-4 0 0 0,-1 1 64 0 0,-3-3 64 0 0,4 0 8 0 0,-2 0 8 0 0,3-2 80 0 0,-2 4 8 0 0,-1-4 8 0 0,1 1 0 0 0,0 0-72 0 0,2 1-8 0 0,-1-1-8 0 0,2 3 0 0 0,-2-1-152 0 0,0 3 80 0 0,-5 2-80 0 0,0 0 64 0 0,5-3-64 0 0,-5 3 0 0 0,8 0 0 0 0,-8 0 0 0 0,7 5 0 0 0,-3 0 0 0 0,1-1 0 0 0,-2 3 0 0 0,0-1 0 0 0,0-1 0 0 0,-1 1 0 0 0,-2 1 0 0 0,2-1 0 0 0,1 1-72 0 0,-3-7 72 0 0,3 7-104 0 0,-3-1-176 0 0,4 3-32 0 0,-2-3-8 0 0,1 0 0 0 0,2-1-864 0 0,-3-1-184 0 0,4 1-31 0 0</inkml:trace>
  <inkml:trace contextRef="#ctx1" brushRef="#br3">25355 12263 14224 0 0,'-4'-7'632'0'0,"4"7"128"0"0,-5-3-608 0 0,2 2-152 0 0,-2-2 0 0 0,1 3 0 0 0,-1 3 0 0 0,0-2 0 0 0,-3-1 64 0 0,4 3-64 0 0,-6 2 0 0 0,3-1 0 0 0,-1 1 64 0 0,0 1-64 0 0,1 1 0 0 0,0 1 0 0 0,-3 3 0 0 0,3 0 0 0 0,-1 3 104 0 0,1-4-32 0 0,0 4-8 0 0,1-4 0 0 0,5 1-64 0 0,-5 0 0 0 0,3-1 0 0 0,2-3 0 0 0,1 2 0 0 0,1-3 0 0 0,2 4 0 0 0,-2-3 0 0 0,-1-3 0 0 0,0-4 0 0 0,6 2 0 0 0,0 2 64 0 0,1-4-64 0 0,-7 0 0 0 0,5 0 0 0 0,2-2 0 0 0,0 0 0 0 0,2-3 0 0 0,-5 1 0 0 0,3 0 64 0 0,-2-3-64 0 0,-1 0 0 0 0,-1 0 0 0 0,3 2 0 0 0,-5-7 111 0 0,3 4-15 0 0,-4-1-8 0 0,5 0 0 0 0,-5-1 72 0 0,2 0 8 0 0,-2 3 8 0 0,2 2 0 0 0,-2-1 16 0 0,0-1 8 0 0,3 3 0 0 0,-3 4 0 0 0,0 0-40 0 0,0 0 0 0 0,0 0-8 0 0,0 0 0 0 0,0 0-56 0 0,0 0-16 0 0,0 0 0 0 0,0 0 0 0 0,0 6 0 0 0,0 3 0 0 0,0-2 0 0 0,3 3 0 0 0,-3-3-80 0 0,2 3 0 0 0,-2-1 0 0 0,2 0 64 0 0,0 2-64 0 0,2-2 0 0 0,2 0 0 0 0,-2-2-88 0 0,0 3-160 0 0,0-3-32 0 0,1-1-8 0 0,3 0 0 0 0,-1-1-312 0 0,0-1-64 0 0,0 0-7 0 0,3-1-5961 0 0</inkml:trace>
  <inkml:trace contextRef="#ctx1" brushRef="#br3">25473 12339 9584 0 0,'7'-7'424'0'0,"-7"7"88"0"0,0-4-408 0 0,0 4-104 0 0,3-6 0 0 0,-3 2 0 0 0,3 1 472 0 0,-3 3 72 0 0,0 0 8 0 0,0 0 8 0 0,0 0-96 0 0,0 0-16 0 0,0 0-8 0 0,0 0 0 0 0,1 3-16 0 0,2 6 0 0 0,-1-3 0 0 0,-2 1 0 0 0,0 3-137 0 0,4-1-23 0 0,-3-1-8 0 0,-1 3 0 0 0,3-3-32 0 0,-3 2 0 0 0,4-3-8 0 0,-4 3 0 0 0,0-2-88 0 0,4 2-24 0 0,-2 1 0 0 0,0-2 0 0 0,0-1-8 0 0,2-1 0 0 0,0-2 0 0 0,1 1 0 0 0,-5-6-96 0 0,0 0 72 0 0,0 0-72 0 0,7 1 64 0 0,-7-1 128 0 0,5-4 32 0 0,3 1 0 0 0,-1-2 0 0 0,-2-2-136 0 0,0-1-24 0 0,0-1-64 0 0,-1-2 96 0 0,0 1 8 0 0,0-1 0 0 0,0 0 0 0 0,-2 1 0 0 0,2-4-104 0 0,-1 2 72 0 0,2-1-72 0 0,0 0 64 0 0,-3 3-64 0 0,0-4 0 0 0,2 2 0 0 0,3 5-88 0 0,-3-3-360 0 0,3 1-80 0 0,-1 3-16 0 0,0-1 0 0 0,-1 3-1096 0 0,2 1-223 0 0,-7 3-49 0 0,6-3-3576 0 0</inkml:trace>
  <inkml:trace contextRef="#ctx1" brushRef="#br3">26514 12305 11544 0 0,'12'-7'256'0'0,"-12"7"48"0"0,0-5 16 0 0,2-2 0 0 0,4 0-256 0 0,-4 3-64 0 0,1-2 0 0 0,-6 1 0 0 0,1 1 640 0 0,-1-1 120 0 0,3 5 16 0 0,0 0 8 0 0,-5-3-368 0 0,-2 3-81 0 0,2 0-15 0 0,-5 3 0 0 0,-2 0-96 0 0,1 1-32 0 0,-1 3 0 0 0,2-1 0 0 0,1 1-96 0 0,-1 1-32 0 0,-7 0 0 0 0,5 5 0 0 0,3-2-64 0 0,1-1 64 0 0,-5 1-64 0 0,3 0 64 0 0,0-2 56 0 0,5 2 8 0 0,-2-3 0 0 0,0 2 0 0 0,0-3-128 0 0,3-3 0 0 0,4 3 0 0 0,0 0-80 0 0,-2 0 80 0 0,4-3 0 0 0,6-1 64 0 0,-1-2-64 0 0,-7-1 0 0 0,10 0 0 0 0,-2 0 0 0 0,5-1 0 0 0,-2-2 0 0 0,1 2-120 0 0,-4-6 24 0 0,4 1 0 0 0,1 0 96 0 0,-3-3-72 0 0,-3 3 72 0 0,0-5-64 0 0,-5 3 64 0 0,6-1 0 0 0,0-1 0 0 0,2 2 0 0 0,-6 0 0 0 0,-1-3 88 0 0,4 1-24 0 0,-4 4 0 0 0,-3-5-64 0 0,0 4 0 0 0,4 1 0 0 0,0 2 0 0 0,-4-1 0 0 0,0 5 64 0 0,4-4-64 0 0,-4 4 64 0 0,2-1 32 0 0,-2 1 0 0 0,0 0 0 0 0,0 0 0 0 0,0 0 88 0 0,3 4 16 0 0,-3 2 8 0 0,2 0 0 0 0,1 2-112 0 0,-1 1-16 0 0,0 2-8 0 0,1 3 0 0 0,-3 0-72 0 0,3-1 0 0 0,3 2 0 0 0,-1 0 0 0 0,-5-1 0 0 0,5 3 0 0 0,3-2 0 0 0,-1 1-5391 0 0,1-1-1105 0 0</inkml:trace>
  <inkml:trace contextRef="#ctx1" brushRef="#br3">1452 12258 11520 0 0,'0'0'1024'0'0,"0"0"-824"0"0,-2-2-200 0 0,2 2 0 0 0,-3 0 1104 0 0,3 0 176 0 0,0 0 39 0 0,0 2 9 0 0,-3 6-912 0 0,2-1-192 0 0,1-2-32 0 0,-3 1 0 0 0,3 3-88 0 0,0 1-8 0 0,0 0-8 0 0,0 1 0 0 0,3 0-88 0 0,-2 0 0 0 0,-1-2 0 0 0,3 1 64 0 0,0 2-224 0 0,-1-3-40 0 0,3-1-16 0 0</inkml:trace>
  <inkml:trace contextRef="#ctx1" brushRef="#br3">28111 12257 6912 0 0,'0'0'304'0'0,"0"0"64"0"0,0 0-296 0 0,0 0-72 0 0,0 0 0 0 0,0 0 0 0 0,0 0 1296 0 0,0 0 240 0 0,-2 4 56 0 0,2 3 8 0 0,-3-2-1056 0 0,3 1-216 0 0,-2 0-40 0 0,2-1 0 0 0,2 1-56 0 0,1 0-8 0 0,-3 1 0 0 0,0 0 0 0 0,0-1-120 0 0,0-2-24 0 0,2 3-8 0 0,0-3 0 0 0,0 2-72 0 0,-2-6 0 0 0,3 4 0 0 0,0-3 63 0 0,1 4-63 0 0,2-3 0 0 0,-4 0 0 0 0,-2-2 0 0 0,5 0-63 0 0,3-2 63 0 0,-4 2-80 0 0,0-5 80 0 0,2 3 0 0 0,-3-2-72 0 0,1-1 72 0 0,0 2 0 0 0,0-2 0 0 0,1 0 0 0 0,0 1 72 0 0,-2 0-72 0 0,4 0 167 0 0,-6-1-15 0 0,5 1-8 0 0,-3-3 0 0 0,-2 1 0 0 0,3 2 0 0 0,0-3 0 0 0,-1 5 0 0 0,-3 2-72 0 0,0 0-8 0 0,2-2-64 0 0,-2 2 96 0 0,0 0-16 0 0,0 0-8 0 0,0 0 0 0 0,4 4 0 0 0,0 0 112 0 0,-4 5 16 0 0,3-1 8 0 0,1 4 0 0 0,-1 0-48 0 0,-1 1-16 0 0,-2 3 0 0 0,0 4 0 0 0,0-3-8 0 0,-2 1 0 0 0,2 1 0 0 0,-3 4 0 0 0,3-2-16 0 0,0 1-8 0 0,0 0 0 0 0,0-2 0 0 0,-3 2-8 0 0,2-2 0 0 0,1-2 0 0 0,-3-2 0 0 0,-5-2-104 0 0,3-1 88 0 0,1-3-88 0 0,-1 1 80 0 0,-4-4 176 0 0,5-3 40 0 0,-3 3 8 0 0,-3-3 0 0 0,2-3-200 0 0,-2 4-40 0 0,3-5 0 0 0,-5 0-64 0 0,-1-6-64 0 0,1 5-72 0 0,0-3-16 0 0,-3-3 0 0 0,0-3-1288 0 0,4 4-256 0 0,-7-3-48 0 0,3 0-15 0 0</inkml:trace>
  <inkml:trace contextRef="#ctx0" brushRef="#br2" timeOffset="13.96">5028 12977,'17000'0,"-17000"2500,-17000-2500,17000-2500</inkml:trace>
  <inkml:trace contextRef="#ctx1" brushRef="#br4">24823 13076 15032 0 0,'6'-8'664'0'0,"-6"8"135"0"0,0 0-639 0 0,-2-2-160 0 0,6 0 0 0 0,-4 2 0 0 0,0 0 168 0 0,0 0 0 0 0,0 0 0 0 0,-8 4 0 0 0,4 4 0 0 0,-4-1 0 0 0,1 4 0 0 0,-3 5 0 0 0,5-3-64 0 0,-5 4-8 0 0,3 1-8 0 0,-1-1 0 0 0,2 4 8 0 0,0-5 0 0 0,4 4 0 0 0,-2-3 0 0 0,-2 1 0 0 0,1-2 0 0 0,5 1 0 0 0,0-1 0 0 0,0-1-96 0 0,2-1 96 0 0,3-4-96 0 0,-1 0 96 0 0,0-2-96 0 0,0-2 0 0 0,2-1 0 0 0,-2-1 0 0 0,7-3-80 0 0,-5-1 80 0 0,2-1 0 0 0,0-2-72 0 0,1 2 72 0 0,-2-4-64 0 0,-1-1 64 0 0,2-1-64 0 0,1 0 64 0 0,-1 1 0 0 0,-2-2 0 0 0,0-1 0 0 0,-1-1 0 0 0,2 2 0 0 0,-2-1 0 0 0,-2 2 0 0 0,-1-2 0 0 0,3 4 72 0 0,-3-5-8 0 0,3 6-64 0 0,-3-1 200 0 0,-2 5-8 0 0,0 0-8 0 0,0 0 0 0 0,0 0-88 0 0,0 0-8 0 0,0 0-8 0 0,5 5 0 0 0,0-1-80 0 0,-3 3 64 0 0,2 1-64 0 0,-2 1 64 0 0,1 1-64 0 0,-2 0 0 0 0,-1 0 72 0 0,3 3-72 0 0,-3-5 0 0 0,0 4 0 0 0,2-3 0 0 0,-2 2 0 0 0,0-2 0 0 0,2 0-128 0 0,-2 1 16 0 0,4-1 8 0 0,-2-3-344 0 0,2 4-64 0 0,-4-3-8 0 0,4-2-6999 0 0</inkml:trace>
  <inkml:trace contextRef="#ctx1" brushRef="#br3">27299 13077 4608 0 0,'0'0'200'0'0,"-3"-5"48"0"0,1 1-248 0 0,2 2 0 0 0,0 2 0 0 0,0 0 0 0 0,0 0 1984 0 0,0 0 344 0 0,0 0 72 0 0,0 0 8 0 0,0 0-1640 0 0,0 6-320 0 0,2 3-72 0 0,1 3-16 0 0,-3 3-168 0 0,0 0-41 0 0,1 1-7 0 0,-1 2 0 0 0,0-1-80 0 0,-1 3-64 0 0,1-1 96 0 0,-3 0-96 0 0,3-2 88 0 0,0 1-88 0 0,0-4 80 0 0,0-1-80 0 0,-2 2 80 0 0,2-4-80 0 0,0 0 80 0 0,0-1-80 0 0,0-3 120 0 0,0 2-24 0 0,0-1-8 0 0,0-4 0 0 0,0-4 88 0 0,0 0 16 0 0,0 0 8 0 0,0 0 0 0 0,0 0-16 0 0,0 0-8 0 0,0 0 0 0 0,0 0 0 0 0,0 0-64 0 0,2-4-16 0 0,1-4 0 0 0,-3 4 0 0 0,1-2-24 0 0,2 0-8 0 0,0 1 0 0 0,0 0 0 0 0,1-2 16 0 0,1 1 0 0 0,-1-3 0 0 0,4 4 0 0 0,0-3-80 0 0,2 4 80 0 0,-1 0-80 0 0,3-1 80 0 0,2 0-80 0 0,-5 4 0 0 0,3 1 72 0 0,1 0-72 0 0,4 1 96 0 0,-5 2-24 0 0,1-1 0 0 0,-4 3 0 0 0,1 1-72 0 0,2 0 0 0 0,0 3 72 0 0,-1-2-72 0 0,-1 1 128 0 0,-3 0-16 0 0,0 1 0 0 0,-2 1 0 0 0,1-2-112 0 0,-4 2 0 0 0,-2-4-72 0 0,2 4 72 0 0,-4-3 0 0 0,0 2 0 0 0,-4-2 0 0 0,1 3 0 0 0,-2-2 0 0 0,-4-6-88 0 0,2 4 0 0 0,0-3 0 0 0,-4-2 88 0 0,3 1 0 0 0,-2 0 0 0 0,0-2 64 0 0,0 0-64 0 0,-2-2 0 0 0,3 0 0 0 0,1 1 0 0 0,0-2 0 0 0,3-3 0 0 0,0 6-64 0 0,-1-6 64 0 0,1 2-368 0 0,2-4-32 0 0,1 1-8 0 0,2 1 0 0 0,2-3-976 0 0,0 0-199 0 0,6 3-41 0 0</inkml:trace>
  <inkml:trace contextRef="#ctx1" brushRef="#br3">30159 13088 6448 0 0,'0'0'576'0'0,"0"0"-464"0"0,0 0-112 0 0,0 0 0 0 0,-2 7 840 0 0,2 0 152 0 0,2 1 24 0 0,-2 1 8 0 0,-2 0-184 0 0,0 2-32 0 0,2 2-8 0 0,-2-3 0 0 0,-1 2-456 0 0,-1-1-96 0 0,-1 1-24 0 0,0 4 0 0 0,2-3 264 0 0,0 0 56 0 0,-2 0-1 0 0,0 1 9 0 0,5-5-472 0 0,-5 2-80 0 0,4-3 0 0 0,-7 0-80 0 0,3 0 80 0 0,3-4 0 0 0,-1 1 0 0 0,3-2 0 0 0,-6 1 0 0 0,6-4 0 0 0,0 0 0 0 0,0 0 0 0 0,0 0 128 0 0,0 0 32 0 0,0 0 16 0 0,0 0 0 0 0,9-4-280 0 0,-4 1-56 0 0,-5-2-16 0 0,4-2 0 0 0,6 2 368 0 0,-4-1 64 0 0,-5-2 24 0 0,2-2 0 0 0,5 4-112 0 0,-2-2-16 0 0,0 0-8 0 0,-1 1 0 0 0,-3-3-40 0 0,0 6-8 0 0,6-2 0 0 0,-2 1 0 0 0,-4 2-96 0 0,2 1 0 0 0,4 0 0 0 0,-1 2 0 0 0,1 2 0 0 0,-1 3 0 0 0,-5 0 0 0 0,4-1 0 0 0,-4 2 0 0 0,0 0 0 0 0,1 4 0 0 0,-1 1 0 0 0,-2-5 232 0 0,2 5 56 0 0,0-4 0 0 0,2-1 8 0 0,-2 3-64 0 0,-2-2-8 0 0,0 0-8 0 0,2-2 0 0 0,2 2-416 0 0,-4-1-88 0 0,0-2-8 0 0,4 2-8 0 0,1-2 80 0 0,-5-4 8 0 0,0 4 8 0 0,0-4 0 0 0,5 4-976 0 0,-5-4-200 0 0,0 0-39 0 0</inkml:trace>
  <inkml:trace contextRef="#ctx1" brushRef="#br3">26502 13090 10592 0 0,'0'0'472'0'0,"0"0"96"0"0,0 0-456 0 0,0 0-112 0 0,0 0 0 0 0,0 0 0 0 0,0 0 968 0 0,6 4 176 0 0,-6 6 32 0 0,0-2 8 0 0,0 3-721 0 0,0 2-143 0 0,0 0-24 0 0,0 6-8 0 0,-6-3-48 0 0,4 2-16 0 0,2 1 0 0 0,2-1 0 0 0,-4 2-24 0 0,2-2-8 0 0,0-2 0 0 0,2 0 0 0 0,-2-3-16 0 0,2 1-8 0 0,-2-4 0 0 0,6 1 0 0 0,-2 1-400 0 0,0-4-88 0 0,-2 0-8 0 0,-2-1-8 0 0,5-2-216 0 0,-5-1-48 0 0,0-4-8 0 0,0 0-3999 0 0,0 0-801 0 0</inkml:trace>
  <inkml:trace contextRef="#ctx1" brushRef="#br3">30334 13206 3224 0 0,'0'0'136'0'0,"0"0"40"0"0,0 0-176 0 0,0 0 0 0 0,0 0 0 0 0,0 0 0 0 0,0 0 2392 0 0,0 0 440 0 0,0 0 88 0 0,0 0 24 0 0,2 7-1952 0 0,1 1-384 0 0,-3-1-73 0 0,2 4-23 0 0,-2-1-112 0 0,0 0-24 0 0,0-2-8 0 0,0 3 0 0 0,2-1-248 0 0,-2-2-56 0 0,3 0 0 0 0,-6 1-64 0 0,1 0 128 0 0,2 0-32 0 0,5-3-8 0 0,-5 4 0 0 0,0-4-480 0 0,3-2-96 0 0,-3-4-24 0 0,0 0 0 0 0,0 0 176 0 0,0 0 32 0 0,0 0 8 0 0,0 0-6375 0 0</inkml:trace>
  <inkml:trace contextRef="#ctx1" brushRef="#br3">30290 13104 5528 0 0,'0'0'488'0'0,"0"0"-392"0"0,0 0-96 0 0,0 0 0 0 0,6 0 1568 0 0,0-2 288 0 0,-6 2 56 0 0,0 0 8 0 0,0 0-1640 0 0,5 2-280 0 0,2-2-160 0 0,-1 0-3456 0 0,-6 0-696 0 0</inkml:trace>
  <inkml:trace contextRef="#ctx1" brushRef="#br4">24402 13145 12528 0 0,'0'0'552'0'0,"-4"-2"120"0"0,4-4-544 0 0,-3 1-128 0 0,-2 1 0 0 0,5 4 0 0 0,0-4 416 0 0,0 4 64 0 0,4-5 0 0 0,-4 5 8 0 0,4-2-200 0 0,0 0-48 0 0,4 0-9 0 0,-1-1 1 0 0,0 6-16 0 0,3-3-8 0 0,-1 2 0 0 0,0 0 0 0 0,1 2-64 0 0,-1-1-16 0 0,6 1 0 0 0,-3 0 0 0 0,4 1 16 0 0,-4-1 0 0 0,2 0 0 0 0,1 0 0 0 0,-3 4-40 0 0,0-1-8 0 0,-1 0 0 0 0,-1 0 0 0 0,-3 0-96 0 0,0-2 0 0 0,0 1 0 0 0,-4-2 0 0 0,2 2 0 0 0,-3-1 0 0 0,-2 1 0 0 0,0 1 0 0 0,-2-2-144 0 0,-3 1 24 0 0,-2-2 8 0 0,0 0 0 0 0,-1 2 16 0 0,-2 0 0 0 0,1-5 0 0 0,-1 4 0 0 0,-2 0-104 0 0,-1-1-24 0 0,1 1 0 0 0,-1-2 0 0 0,4 2-847 0 0,-4-2-177 0 0,0-1-32 0 0,4 0 0 0 0</inkml:trace>
  <inkml:trace contextRef="#ctx1" brushRef="#br4">23714 13123 13448 0 0,'0'0'592'0'0,"0"0"128"0"0,0 0-576 0 0,6 0-144 0 0,-1-2 0 0 0,4 2 0 0 0,0-2 288 0 0,7 2 24 0 0,-2 0 8 0 0,4 0 0 0 0,-2 0-176 0 0,4 0-32 0 0,-1 0-9 0 0,-1 0 1 0 0,1 0-8 0 0,1 0-8 0 0,0 0 0 0 0,0 2 0 0 0,-1-2-88 0 0,-2 2 80 0 0,1-2-80 0 0,2 0 80 0 0,-4 2-80 0 0,0-2-96 0 0,-5 2 16 0 0,3 0 8 0 0,-4 0-887 0 0,1 1-185 0 0,10-3-32 0 0,-5 2-8 0 0</inkml:trace>
  <inkml:trace contextRef="#ctx1" brushRef="#br4">23972 13168 5040 0 0,'0'0'224'0'0,"0"0"40"0"0,2-4-264 0 0,1 0 0 0 0,-3 1 0 0 0,0-3 0 0 0,2 0 608 0 0,-2 0 72 0 0,0 6 16 0 0,0-5 0 0 0,-2 0 192 0 0,-1 1 40 0 0,3 4 0 0 0,0 0 8 0 0,0 0-48 0 0,0 0-16 0 0,0 0 0 0 0,0 0 0 0 0,-2 2-288 0 0,-3 8-57 0 0,3-2-15 0 0,-4 5 0 0 0,4-3-136 0 0,-4 7-32 0 0,5 0-8 0 0,-2 2 0 0 0,-2-1-136 0 0,3 2-24 0 0,-3-1-8 0 0,2-1 0 0 0,2 0-88 0 0,-3-1-16 0 0,4 0-64 0 0,0 0 96 0 0,-2-3-96 0 0,2-1 0 0 0,0 0 64 0 0,0 0-64 0 0,2-5 0 0 0,-2 0 0 0 0,0 1 0 0 0,4-2 0 0 0,-3-1-200 0 0,2-1-16 0 0,-3-5 0 0 0,0 0 0 0 0,0 0-1032 0 0,0 0-199 0 0,5-5-49 0 0</inkml:trace>
  <inkml:trace contextRef="#ctx1" brushRef="#br3">26376 13283 13128 0 0,'0'0'576'0'0,"0"0"128"0"0,0 0-560 0 0,6 0-144 0 0,7 0 0 0 0,-1 0 0 0 0,-4 2 352 0 0,1 1 48 0 0,4-3 8 0 0,-1 2 0 0 0,3-2-328 0 0,-3 0-80 0 0,-2-2 0 0 0,2 2 0 0 0,5 0 0 0 0,-5-3 64 0 0,-2 3-64 0 0,3-2 64 0 0,2 2-128 0 0,-2-2-32 0 0,-7-1-8 0 0,4 2 0 0 0,-2-1-264 0 0,-2-1-48 0 0,8-2-16 0 0,-7 2 0 0 0,-5-2 32 0 0,3-2 8 0 0,5 4 0 0 0,-3-5 0 0 0,-1 0 248 0 0,-5 1 48 0 0,4 0 16 0 0,3-1 0 0 0,-3-6 400 0 0,-2 3 72 0 0,-3 1 24 0 0,1 2 0 0 0,6-3 64 0 0,-2 1 8 0 0,-10 2 8 0 0,4 1 0 0 0,7 4-208 0 0,-5-1-32 0 0,-1 4-17 0 0,0 0 1 0 0,-6 0 72 0 0,6 0 8 0 0,0 0 8 0 0,-1 7 0 0 0,-6 0-152 0 0,7 1-32 0 0,0 3-8 0 0,1 2 0 0 0,-2 1-32 0 0,-2 1-8 0 0,3 2 0 0 0,3 1 0 0 0,-3-4-32 0 0,0 3-64 0 0,-3 0 88 0 0,3-2-88 0 0,4-1 96 0 0,-4-2-32 0 0,-1 0 0 0 0,-2-1-64 0 0,3-1 144 0 0,0-2-24 0 0,0 0-8 0 0,-3-2 0 0 0,1-1-112 0 0,-1-1-120 0 0,3-4 24 0 0,0 0 8 0 0,-5 2 88 0 0,5-2 0 0 0,0 0 64 0 0,0 0-64 0 0,0 0 64 0 0,0-6-64 0 0,5 1 80 0 0,0-1-80 0 0,1 0 224 0 0,-5-2-8 0 0,-1 0 0 0 0,6-2 0 0 0,4 0-56 0 0,-5 3 0 0 0,-9-1-8 0 0,8 1 0 0 0,3 0-72 0 0,0 3-16 0 0,-2 0 0 0 0,-5 4 0 0 0,0 0 32 0 0,0 0 0 0 0,15 0 0 0 0,-7 0 0 0 0,-8 0-24 0 0,6 6 0 0 0,8 1 0 0 0,-3 0 0 0 0,-3 1-72 0 0,-1 1 64 0 0,0 1-64 0 0,1 0 64 0 0,4-2-64 0 0,-4 2 0 0 0,-2 0 0 0 0,-1-1 0 0 0,4 3-832 0 0,-5-4-176 0 0,1 2-40 0 0,1 0-6887 0 0</inkml:trace>
  <inkml:trace contextRef="#ctx1" brushRef="#br4">24275 13134 13560 0 0,'0'0'600'0'0,"0"0"128"0"0,0 0-584 0 0,0 0-144 0 0,0 0 0 0 0,0 0 0 0 0,0 0 448 0 0,0 7 56 0 0,0-3 7 0 0,0 4 9 0 0,-2 1-72 0 0,2 3-24 0 0,0-2 0 0 0,0 3 0 0 0,0 3-144 0 0,0 3-32 0 0,0-2-8 0 0,0 4 0 0 0,0-3-128 0 0,0 1-24 0 0,0-4-8 0 0,0 0 0 0 0,0 1-80 0 0,0-3 0 0 0,0 0 0 0 0,0-3 0 0 0,0 2 0 0 0,2-1-96 0 0,0-1 0 0 0,0 2 8 0 0,1-6-360 0 0,-3 4-64 0 0,3-2-24 0 0,-1-1 0 0 0,-2-1-1151 0 0,4 0-233 0 0</inkml:trace>
  <inkml:trace contextRef="#ctx1" brushRef="#br3">27623 13158 12960 0 0,'0'0'576'0'0,"-2"-1"112"0"0,2 1-552 0 0,0 0-136 0 0,0 0 0 0 0,0 0 0 0 0,0 0 272 0 0,0 0 24 0 0,0 0 8 0 0,0 0 0 0 0,5 1-176 0 0,3 3-32 0 0,-2 2 0 0 0,2 0-8 0 0,-1-2-1312 0 0,-1 0-264 0 0</inkml:trace>
  <inkml:trace contextRef="#ctx1" brushRef="#br4">24447 13171 9216 0 0,'0'0'816'0'0,"0"0"-656"0"0,0 0-160 0 0,0 0 0 0 0,0 0 880 0 0,0 0 144 0 0,0 0 24 0 0,0 0 8 0 0,2 4-432 0 0,3 3-80 0 0,-1 0-24 0 0,-3 1 0 0 0,-1 6-121 0 0,0-1-23 0 0,0 2-8 0 0,3 1 0 0 0,-3-2-168 0 0,2 5-32 0 0,2-5-8 0 0,-4 2 0 0 0,-4-2-160 0 0,4 0 0 0 0,0-1 0 0 0,4 1 0 0 0,0-4-96 0 0,-1-1-48 0 0,-3 2-16 0 0,3-2 0 0 0,1-4-432 0 0,-2 4-88 0 0,-2-9-23 0 0,0 0-5793 0 0</inkml:trace>
  <inkml:trace contextRef="#ctx1" brushRef="#br3">30464 13230 8288 0 0,'2'9'368'0'0,"4"-5"80"0"0,-3 2-360 0 0,-2-3-88 0 0,-1 4 0 0 0,0-2 0 0 0,3 1 776 0 0,-3-1 144 0 0,0-2 24 0 0,-3 2 8 0 0,2 0-296 0 0,-2-1-56 0 0,3-4-16 0 0,0 0 0 0 0,0 0-464 0 0,0 0-120 0 0,0 0 0 0 0,0 0 0 0 0,-6 2 112 0 0,6-2 0 0 0,0 0 0 0 0,0 0 0 0 0,0 0 24 0 0,0-6 8 0 0,-2 1 0 0 0,0-1 0 0 0,2 1 127 0 0,0-3 25 0 0,0 0 8 0 0,2 1 0 0 0,0-1 16 0 0,4 2 0 0 0,-3-3 0 0 0,-2 2 0 0 0,2-1-136 0 0,-1-1-24 0 0,10 3-8 0 0,-8 2 0 0 0,0-2-152 0 0,2 5 64 0 0,1-4-64 0 0,1 3 0 0 0,-4 2 0 0 0,-4 0 0 0 0,0 0 0 0 0,7 0 0 0 0,3 0 0 0 0,-2 2 0 0 0,-8-2 0 0 0,5 5 0 0 0,1 2 0 0 0,0-3 0 0 0,-1 4 64 0 0,-2 1-64 0 0,-1-1 0 0 0,3 1 0 0 0,-1 2-64 0 0,0-3 64 0 0,-4 4-376 0 0,0-6-24 0 0,4 4-8 0 0,-2-2 0 0 0,1 1-296 0 0,0-3-56 0 0,-1 1-7 0 0,2 0-3521 0 0,1-1-704 0 0</inkml:trace>
  <inkml:trace contextRef="#ctx1" brushRef="#br3">30836 13185 1376 0 0,'0'0'128'0'0,"0"0"-128"0"0,0 0 0 0 0,0 0 0 0 0,0 0 1968 0 0,-2 2 368 0 0,-3 3 80 0 0,0-3 16 0 0,-3 1-1472 0 0,2 2-288 0 0,1 4-56 0 0,0-3-8 0 0,-5 2-328 0 0,1-3-64 0 0,4 0-16 0 0,-1 4 0 0 0,-2-4-8 0 0,3 2-8 0 0,-1 3 0 0 0,0-3 0 0 0,2 2-56 0 0,-2-3 0 0 0,4 0-8 0 0,2-2 0 0 0,0-1-120 0 0,0-3 72 0 0,0 0-72 0 0,0 4 64 0 0,0-4-64 0 0,0 0 0 0 0,0 0 0 0 0,0 0 0 0 0,0 0-112 0 0,5 0 16 0 0,0 0 0 0 0,-5 0 0 0 0,0 0 16 0 0,8-3 8 0 0,-2-1 0 0 0,-1 0 0 0 0,0-2 72 0 0,0 1-64 0 0,-1 4 64 0 0,1-3-64 0 0,0-4 64 0 0,-1 4 0 0 0,-2-3 0 0 0,0 0 0 0 0,4 4 64 0 0,-1-5-64 0 0,-4 2 64 0 0,3 1-64 0 0,-4 5 72 0 0,5-4-72 0 0,-1-1 96 0 0,-4 5-96 0 0,0 0 64 0 0,0 0-64 0 0,5-1 0 0 0,-5 1 0 0 0,0 0 272 0 0,0 0 24 0 0,0 0 8 0 0,3 6-1 0 0,-1 3-79 0 0,0 0-8 0 0,1 2-8 0 0,-3 2 0 0 0,2 1-208 0 0,0 1 0 0 0,-4 0 0 0 0,2 4 0 0 0,2-3 448 0 0,-2 2 56 0 0,3-1 8 0 0,-3 3 0 0 0,0 0-416 0 0,0-2-96 0 0,0 3 0 0 0,0-2 0 0 0,0-1 192 0 0,0-2 8 0 0,0 1 8 0 0,0 0 0 0 0,-3-6-128 0 0,1 0-80 0 0,-3 0 96 0 0,3-1-96 0 0,-3-2 128 0 0,-3-2-32 0 0,2 1-8 0 0,-4-6 0 0 0,0 2-88 0 0,-4-1 0 0 0,3-4-96 0 0,-2-1-5439 0 0,-4 2-1089 0 0</inkml:trace>
  <inkml:trace contextRef="#ctx1" brushRef="#br3">29501 13235 9528 0 0,'0'0'416'0'0,"0"0"96"0"0,0 0-408 0 0,0 6-104 0 0,0 2 0 0 0,-2-5 0 0 0,2 1 760 0 0,-5 1 128 0 0,5 1 24 0 0,-2 4 8 0 0,-1-4-112 0 0,0 1-16 0 0,-1-1-9 0 0,4 2 1 0 0,0 2-624 0 0,-3-4-160 0 0,0 4 0 0 0,2-4 0 0 0,-3 3 464 0 0,4-3 64 0 0,4 0 16 0 0,-4 2 0 0 0,1-2-464 0 0,2 0-80 0 0,2 1 0 0 0,0-3 0 0 0,0-2 0 0 0,0 2 0 0 0,0-1 0 0 0,2 0 0 0 0,-7-3 80 0 0,8 1 80 0 0,0-2 8 0 0,-2-2 8 0 0,4 0-280 0 0,-2-1-56 0 0,-2-1-16 0 0,2-1 0 0 0,2 2 176 0 0,-3-5 0 0 0,-3 0 0 0 0,5 3 0 0 0,-4-4 104 0 0,-1 0 56 0 0,0 1 16 0 0,-2 1 0 0 0,0-6-280 0 0,1 4-56 0 0,-1-3-16 0 0,-2 2 0 0 0,-5-3 176 0 0,3 5 0 0 0,0 1 0 0 0,-2-3 0 0 0,3 2 104 0 0,-4 0 56 0 0,-1 5 16 0 0,0-2 0 0 0,0 4-240 0 0,1 2-56 0 0,-5 0-8 0 0,2 3 0 0 0,2 0-40 0 0,-2 1-16 0 0,-2 3 0 0 0,4-1 0 0 0,-2 1-152 0 0,0 2-32 0 0,1-3-8 0 0,2 4 0 0 0,2 0-104 0 0,1-2-32 0 0,2 2 1 0 0,0 1-3817 0 0,0-5-768 0 0</inkml:trace>
  <inkml:trace contextRef="#ctx1" brushRef="#br3">29991 13243 11664 0 0,'-2'-8'512'0'0,"0"3"112"0"0,2 1-496 0 0,0 2-128 0 0,0-3 0 0 0,0 1 0 0 0,-6 1 608 0 0,4 2 96 0 0,2 1 16 0 0,0 0 8 0 0,-2 1-280 0 0,-2 2-65 0 0,-2-1 1 0 0,1 2-8 0 0,-1 3-152 0 0,2 0-32 0 0,-3-1-8 0 0,0 4 0 0 0,1-1 40 0 0,1 3 0 0 0,-5-1 8 0 0,3-1 0 0 0,2 1 24 0 0,1-2 0 0 0,1 0 0 0 0,-2 0 0 0 0,3 1-96 0 0,2-1-8 0 0,2-2-8 0 0,3 1 0 0 0,-2-4-144 0 0,1 1 64 0 0,1 0-64 0 0,2 0 0 0 0,2-1-200 0 0,1-3-96 0 0,-4-1-24 0 0,7 0 0 0 0,-3 0 136 0 0,2 0 24 0 0,-5 0 8 0 0,6 0 0 0 0,-3-4-984 0 0,2 3-199 0 0,-2-6-41 0 0</inkml:trace>
  <inkml:trace contextRef="#ctx1" brushRef="#br3">29235 13290 12896 0 0,'0'0'1152'0'0,"0"0"-928"0"0,3-2-224 0 0,-3 2 0 0 0,6-2 368 0 0,-2-1 24 0 0,0 3 8 0 0,-4 0 0 0 0,0 0-32 0 0,5 3-9 0 0,3 1 1 0 0,-3 0 0 0 0,0 0-104 0 0,-3 3-32 0 0,4 0 0 0 0,-4 2 0 0 0,0-4-72 0 0,1 2-24 0 0,-3 1 0 0 0,2-2 0 0 0,-2 1-128 0 0,0 2 80 0 0,0-5-80 0 0,0 3 64 0 0,0-3-64 0 0,0-4 0 0 0,0 0 0 0 0,0 0-88 0 0,-2 1 88 0 0,2-1 0 0 0,0 0 0 0 0,0 0 0 0 0,0 0 0 0 0,0 0 0 0 0,0 0 0 0 0,0 0 0 0 0,0-4 0 0 0,0-2 88 0 0,0 0-24 0 0,2-2 0 0 0,0 0 32 0 0,3 2 0 0 0,-2-4 0 0 0,3 4 0 0 0,-5-3 48 0 0,5 0 16 0 0,-2 0 0 0 0,4-1 0 0 0,-1 0-312 0 0,1 2-56 0 0,0-1-16 0 0,1 0 0 0 0,1 1-248 0 0,-3-1-48 0 0,-4 3-16 0 0,3 2 0 0 0,-2-4-967 0 0,1 7-193 0 0,2-2-32 0 0,0 1-3336 0 0</inkml:trace>
  <inkml:trace contextRef="#ctx1" brushRef="#br3">26289 13331 13184 0 0,'12'0'584'0'0,"-12"0"120"0"0,-2 2-560 0 0,2-2-144 0 0,2 3 0 0 0,3 2 0 0 0,-5-5 544 0 0,3 6 72 0 0,-1 0 24 0 0,2 3-1 0 0,1-2-199 0 0,-1-1-40 0 0,-4 5-8 0 0,0 0 0 0 0,1-3-136 0 0,3 1-32 0 0,-4 5-8 0 0,0-5 0 0 0,5-1-120 0 0,-4 3-32 0 0,2-2 0 0 0,0-1 0 0 0,-9-1-64 0 0,6-1 64 0 0,9 1-64 0 0,-8-3 64 0 0,-5-2-232 0 0,4-2-56 0 0,4 5 0 0 0,1-5-8 0 0,-5 0-160 0 0,0 0-32 0 0,0 0-8 0 0,4-5-4399 0 0,6-1-889 0 0</inkml:trace>
  <inkml:trace contextRef="#ctx1" brushRef="#br3">26264 13238 9384 0 0,'2'-9'416'0'0,"-2"9"88"0"0,-2-8-408 0 0,-2 4-96 0 0,1 3 0 0 0,3 1 0 0 0,0 0 736 0 0,0 0 120 0 0,-5-3 24 0 0,5 3 8 0 0,0 0-360 0 0,0 0-72 0 0,0 0-8 0 0,-4 4-8 0 0,4-4-264 0 0,0 0-48 0 0,0 8-16 0 0,0-8 0 0 0,-1 4-360 0 0,1-4-72 0 0,7 4-8 0 0,-1 1-5816 0 0</inkml:trace>
  <inkml:trace contextRef="#ctx1" brushRef="#br3">29030 13331 13824 0 0,'0'0'304'0'0,"0"0"64"0"0,0 0 16 0 0,0 0 0 0 0,2 2-312 0 0,1 2-72 0 0,-3-4 0 0 0,5 8 0 0 0,0 0 424 0 0,-3 1 72 0 0,1 2 15 0 0,-2 0 1 0 0,4-3-160 0 0,1 5-32 0 0,-1 0-8 0 0,-3-2 0 0 0,-2 3-160 0 0,5-3-32 0 0,-2 2-8 0 0,1-3 0 0 0,-4 2-24 0 0,0-2-8 0 0,4 1 0 0 0,-4 0 0 0 0,4-2 64 0 0,-2 0 16 0 0,-2 0 0 0 0,2-3 0 0 0,-2 3-160 0 0,0-5 0 0 0,0-4 0 0 0,0 0 0 0 0,0 0 0 0 0,0 0 0 0 0,0 0 0 0 0,0 0 0 0 0,0 0 0 0 0,0 0 0 0 0,-4-2 0 0 0,0 0 0 0 0,-2-4 0 0 0,4-1 0 0 0,-1-1 0 0 0,-2-1 0 0 0,3-3-96 0 0,-1 0 0 0 0,-1 0 0 0 0,4 0 0 0 0,-5-4 160 0 0,1 1 32 0 0,4-2 0 0 0,0-2 8 0 0,0 2-104 0 0,4-3 0 0 0,-3 4 0 0 0,5-8 0 0 0,-1 7 0 0 0,0 3 0 0 0,0-2 0 0 0,-1 0 0 0 0,0 4 0 0 0,4 1 88 0 0,1 1-24 0 0,-2 4-64 0 0,-2 0 0 0 0,1 1 0 0 0,2 1 0 0 0,0 1 0 0 0,-3 1 0 0 0,2 4 0 0 0,-3 1 0 0 0,4-1-72 0 0,-2 5 72 0 0,-2-1-104 0 0,-2 0 40 0 0,2 4 64 0 0,-2-1-136 0 0,3-1 32 0 0,-3 1 8 0 0,0 0 0 0 0,0-1 96 0 0,2 1 0 0 0,-4 3 0 0 0,0-5 0 0 0,0 3-96 0 0,-4 1 8 0 0,4-5 0 0 0,-4 3 0 0 0,-1-2-144 0 0,1-1-32 0 0,-4 0-8 0 0,0 1 0 0 0,0-1-432 0 0,2 0-96 0 0,-4-3-7 0 0,2-1-5585 0 0</inkml:trace>
  <inkml:trace contextRef="#ctx1" brushRef="#br3">29763 13255 5064 0 0,'2'-6'448'0'0,"0"2"-352"0"0,2 2-96 0 0,-4 2 0 0 0,0 0 1552 0 0,-1-4 296 0 0,1 0 56 0 0,0 4 16 0 0,-5-2-1160 0 0,5 2-232 0 0,-2-3-48 0 0,2 3 0 0 0,-4 5-248 0 0,-1-1-40 0 0,-1-2-16 0 0,-2 6 0 0 0,0-2-80 0 0,1 0-8 0 0,-3 3-8 0 0,3-1 0 0 0,-5 2 16 0 0,6-4 0 0 0,2 5-1 0 0,-1-2 1 0 0,1-1-96 0 0,-4 1 64 0 0,6-3-64 0 0,-2 4 64 0 0,2-4-64 0 0,2 3 0 0 0,-2-4 0 0 0,2-3 64 0 0,0-2-64 0 0,0 0 0 0 0,0 0 0 0 0,0 0 0 0 0,4 2 0 0 0,2 0-72 0 0,4-2 72 0 0,-3 0-104 0 0,-3-2 8 0 0,4 0 9 0 0,2-2-1 0 0,-5 1 0 0 0,-5 3 0 0 0,5-7 0 0 0,-1 0 0 0 0,2 0 0 0 0,-2 2-32 0 0,0 0-8 0 0,0-2 0 0 0,2 2 0 0 0,1-2 128 0 0,-6 0 0 0 0,-1-2 0 0 0,3 3 0 0 0,3 2 176 0 0,-4-1 56 0 0,-4-1 16 0 0,-2 1 0 0 0,4 5-120 0 0,0 0-33 0 0,0 0 1 0 0,0 0 0 0 0,0 0 8 0 0,0 0 0 0 0,4 5 0 0 0,0 1 0 0 0,-4 1 56 0 0,3-1 0 0 0,-3 2 8 0 0,1 0 0 0 0,3 2-88 0 0,-2-4-16 0 0,0 4-64 0 0,3-5 96 0 0,0 5-96 0 0,0-3 0 0 0,-7 0 64 0 0,-1-1-64 0 0,6-2-80 0 0,-1 0-40 0 0,-2 1-8 0 0,3-1 0 0 0,-3-4-752 0 0,0 0-151 0 0,0 0-33 0 0,0 0-8 0 0</inkml:trace>
  <inkml:trace contextRef="#ctx1" brushRef="#br3">28728 13267 11520 0 0,'0'-7'1024'0'0,"0"6"-824"0"0,-4-3-200 0 0,-2 0 0 0 0,2 2 304 0 0,-2 2 16 0 0,1 0 8 0 0,-1 0 0 0 0,-2 0 104 0 0,1 6 16 0 0,-3-6 8 0 0,1 9 0 0 0,1-4-320 0 0,-2 3-64 0 0,2 0-8 0 0,1 0-64 0 0,-2 1 136 0 0,0 2-24 0 0,4 0-9 0 0,0 1 1 0 0,1-2-24 0 0,2-1-8 0 0,-4 1 0 0 0,4-1 0 0 0,2 1-72 0 0,0-5-72 0 0,0 3 72 0 0,2-2-104 0 0,-2-1 104 0 0,0-5-96 0 0,2 4 96 0 0,-2-4-96 0 0,0 0 17 0 0,6 0 7 0 0,-2 0 0 0 0,1-2 0 0 0,-2 0 72 0 0,2-1 0 0 0,2-1 0 0 0,-1 0 0 0 0,-2-4 0 0 0,1 4 0 0 0,-2-4 0 0 0,-1 1 0 0 0,3 2 104 0 0,-3-5-8 0 0,0 3-9 0 0,2 0 1 0 0,-3 2 200 0 0,2-1 48 0 0,1-2 8 0 0,-4 4 0 0 0,0 4-184 0 0,2-5-40 0 0,-2-1-8 0 0,0 6 0 0 0,0 0 40 0 0,0 0 8 0 0,0 0 0 0 0,0 0 0 0 0,0 0-56 0 0,0 0-8 0 0,0 0 0 0 0,2 6 0 0 0,-2-1 56 0 0,0 1 8 0 0,2 1 0 0 0,1-2 0 0 0,2 5-336 0 0,-3-3-64 0 0,1-1-16 0 0,1 1 0 0 0,-1-3 0 0 0,2 0 0 0 0,-2 1 0 0 0,2 1 0 0 0,0-2-1224 0 0,-1 1-247 0 0,-4-5-57 0 0,13 7-8 0 0</inkml:trace>
  <inkml:trace contextRef="#ctx1" brushRef="#br4">25210 13281 11520 0 0,'-2'-9'1024'0'0,"2"9"-824"0"0,0-7-200 0 0,-2 2 0 0 0,2 5 520 0 0,0 0 64 0 0,0 0 16 0 0,0 0 0 0 0,-5-1-536 0 0,0-3-64 0 0,5 4-88 0 0,-5 4 24 0 0,-1-3 136 0 0,4 4 32 0 0,-6-1 8 0 0,6 1 0 0 0,0-1-8 0 0,-1 1 0 0 0,-1 0 0 0 0,1 0 0 0 0,1 4-40 0 0,2-2 0 0 0,-3 0-64 0 0,3-7 96 0 0,0 6 48 0 0,3 2 8 0 0,-1-2-1 0 0,1 3 1 0 0,-1-4-64 0 0,0 2-16 0 0,5-2 0 0 0,-1-1 0 0 0,2 3-8 0 0,-1-3-64 0 0,0 0 96 0 0,0 0-32 0 0,-3 0 24 0 0,-1 0 0 0 0,3 0 0 0 0,2 0 0 0 0,1-2-24 0 0,-1 0 0 0 0,-4-2 0 0 0,0 0 0 0 0,5 3 56 0 0,-9-3 8 0 0,0 0 0 0 0,0 0 0 0 0,0 0-128 0 0,0 0 0 0 0,0 0 0 0 0,-5 4 0 0 0,-3 1 72 0 0,1-5-8 0 0,-1 5 0 0 0,2-5 0 0 0,-2 4-64 0 0,-2-3 0 0 0,3 3 0 0 0,-3-1-88 0 0,3-1-352 0 0,1 0-72 0 0,-2-2-8 0 0,1 2-6311 0 0</inkml:trace>
  <inkml:trace contextRef="#ctx1" brushRef="#br3">27640 13255 12440 0 0,'0'0'1104'0'0,"0"0"-880"0"0,0 0-224 0 0,0 0 0 0 0,0 0 800 0 0,7 4 112 0 0,-7-4 24 0 0,5 2 7 0 0,0 3-231 0 0,-1 1-40 0 0,-3-1-16 0 0,2 4 0 0 0,-1-1-320 0 0,-2 0-64 0 0,0 2-16 0 0,2-2 0 0 0,-2 3-96 0 0,0-1-16 0 0,0-3-8 0 0,0 4 0 0 0,3-1-72 0 0,-3-2-64 0 0,3-1 72 0 0,-3-1-72 0 0,2 1 0 0 0,-2-3 0 0 0,0-4-104 0 0,0 7 32 0 0,0-7-272 0 0,3 4-48 0 0,-3-4-16 0 0,0 0 0 0 0,0 0-1000 0 0,0 0-208 0 0,0 0-39 0 0</inkml:trace>
  <inkml:trace contextRef="#ctx1" brushRef="#br3">27896 13266 12528 0 0,'-8'4'272'0'0,"6"-1"56"0"0,0-3 16 0 0,0 2 8 0 0,-4 1-280 0 0,0-3-72 0 0,6 5 0 0 0,-6 0 0 0 0,-2 1 424 0 0,2-2 72 0 0,0 3 16 0 0,2 0 0 0 0,-6 2-104 0 0,-1 0-25 0 0,4-3 1 0 0,2 5 0 0 0,0-3-136 0 0,0 2-32 0 0,-3-4-8 0 0,4 2 0 0 0,2 1-104 0 0,2 0-16 0 0,-3-4-8 0 0,3-1 0 0 0,3 4-80 0 0,-3-4 0 0 0,2 4 0 0 0,0-6 64 0 0,-2-2-64 0 0,6 1-112 0 0,2 2 24 0 0,-2-3 8 0 0,2-3-72 0 0,-1 2-8 0 0,1-1-8 0 0,-2-2 0 0 0,2 0 64 0 0,-2-2 8 0 0,0 0 8 0 0,-1 0 0 0 0,4-4 88 0 0,-5 4-80 0 0,4-3 80 0 0,-4 1-80 0 0,1-1 80 0 0,-3 0 0 0 0,1 1 0 0 0,-1-2 0 0 0,-2 4 0 0 0,0-3 0 0 0,0 3 80 0 0,0-2-80 0 0,0 0 176 0 0,0 4-16 0 0,0 4 0 0 0,0 0 0 0 0,0 0 16 0 0,0 0 0 0 0,0 0 0 0 0,0 0 0 0 0,0 0-16 0 0,0 0 0 0 0,0 0 0 0 0,3 7 0 0 0,-1-2-160 0 0,0 3 64 0 0,1 1-64 0 0,0-3 0 0 0,-3 2 0 0 0,2 0 0 0 0,2 2 0 0 0,-4-3 0 0 0,1 2 0 0 0,2-3-64 0 0,-2 0 0 0 0,4 1 0 0 0,-1 0-448 0 0,1 0-96 0 0,-1-4-8 0 0,2 0-4119 0 0,1 2-833 0 0</inkml:trace>
  <inkml:trace contextRef="#ctx1" brushRef="#br3">28099 13272 11544 0 0,'0'0'256'0'0,"0"0"48"0"0,-4-2 16 0 0,-2 2 0 0 0,6 0-256 0 0,-4 0-64 0 0,0-3 0 0 0,0 3 0 0 0,-1 3 304 0 0,0-1 48 0 0,0-2 0 0 0,3 2 8 0 0,-2 1-128 0 0,4-3-24 0 0,-4 4-8 0 0,2 0 0 0 0,-1 0 24 0 0,0 1 0 0 0,3 1 0 0 0,0-6 0 0 0,0 4-32 0 0,0 4-8 0 0,6-4-1 0 0,-4 0 1 0 0,3 2 176 0 0,0-1 40 0 0,0 0 8 0 0,0 0 0 0 0,4 0-96 0 0,-3 2-24 0 0,2-3 0 0 0,-2 4 0 0 0,4-4-96 0 0,-2 2-32 0 0,2 0 0 0 0,0 2 0 0 0,1 0-88 0 0,-1-2-72 0 0,1 1 96 0 0,-4 1-96 0 0,0-4 72 0 0,0 2-72 0 0,2 3 0 0 0,-4-6 72 0 0,-5 2-72 0 0,0 0 80 0 0,0-1-80 0 0,0-4 80 0 0,0 4 0 0 0,-9-1 0 0 0,1 1 0 0 0,0 0 0 0 0,-5-3-80 0 0,-1 2 96 0 0,6-1-96 0 0,-4 0 96 0 0,-1-2-96 0 0,1 3 0 0 0,0-3 0 0 0,2 0 0 0 0,0-3-224 0 0,0 3-16 0 0,3-2 0 0 0,3 2 0 0 0,-2-5-1232 0 0,6 5-240 0 0</inkml:trace>
  <inkml:trace contextRef="#ctx1" brushRef="#br3">28825 13351 13448 0 0,'0'0'288'0'0,"0"0"64"0"0,0 0 16 0 0,0 0 16 0 0,0 0-304 0 0,0 0-80 0 0,0 0 0 0 0,0 0 0 0 0,0 0 680 0 0,0 0 120 0 0,0 0 31 0 0,6 7 1 0 0,-6 2-312 0 0,0-1-56 0 0,0 3-16 0 0,0 0 0 0 0,0-2-280 0 0,0 3-56 0 0,-4-1-16 0 0,4 3 0 0 0,0-1 0 0 0,0 0 0 0 0,-2-2 0 0 0,2 2 0 0 0,0-2-24 0 0,0 3-8 0 0,0-4 0 0 0,0 4 0 0 0,0-4-64 0 0,-2 1 0 0 0,2 0 0 0 0,0 0 0 0 0,-3-1 88 0 0,3-4 0 0 0,0 0 0 0 0,0-2 0 0 0,0-4-88 0 0,0 0 0 0 0,0 0 0 0 0,0 0 0 0 0,0 0 0 0 0,0 0 0 0 0,0 0 0 0 0,0-6 0 0 0,0 0-64 0 0,0-2-32 0 0,0 2-8 0 0,-2-5 0 0 0,2-2 104 0 0,0 0 80 0 0,-2 3-16 0 0,2-4 0 0 0,0-1-64 0 0,0-1 64 0 0,0 1-64 0 0,0 0 64 0 0,0 0 96 0 0,2-4 8 0 0,0 2 8 0 0,3-1 0 0 0,-3 1-176 0 0,4-1 0 0 0,2 4 0 0 0,-1 0 0 0 0,0 2 0 0 0,0 0 0 0 0,3 3 0 0 0,-2 3 0 0 0,1 0 0 0 0,-2 2 0 0 0,3-1 0 0 0,2 3 0 0 0,-6 2-224 0 0,1 0-8 0 0,3 2 0 0 0,-2-1 0 0 0,-4 4 232 0 0,4 0 104 0 0,-3 1-8 0 0,-3 2 0 0 0,1 0-96 0 0,-3 2 0 0 0,-3 0 0 0 0,1 1-80 0 0,0-1-48 0 0,-1 2 0 0 0,-2-4-8 0 0,1 3 0 0 0,-5-1 8 0 0,5-1 8 0 0,-6 1 0 0 0,3-3 0 0 0,-3 1-160 0 0,-1-2-32 0 0,2-1-8 0 0,0 1 0 0 0,-2-1-152 0 0,1-1-32 0 0,3 0-8 0 0,-3 1 0 0 0,2-5-863 0 0,4 2-185 0 0,-4-4-32 0 0,8 2-8 0 0</inkml:trace>
  <inkml:trace contextRef="#ctx1" brushRef="#br3">26008 13345 11976 0 0,'-19'-4'528'0'0,"19"4"112"0"0,0 0-512 0 0,0 0-128 0 0,-7 0 0 0 0,2 0 0 0 0,5 0 608 0 0,0 0 96 0 0,0 0 24 0 0,-5 6 0 0 0,-7 0-480 0 0,6-2-97 0 0,6 4-23 0 0,-2-4 0 0 0,-3 2 32 0 0,0 0 0 0 0,2 1 0 0 0,3 2 0 0 0,0-3 0 0 0,-2 3 0 0 0,-4 1 0 0 0,6-4 0 0 0,0 0-56 0 0,4-2-8 0 0,-8 6 0 0 0,8-6 0 0 0,0 0-96 0 0,-4-4 0 0 0,3 5 0 0 0,-3 1 0 0 0,0-6 0 0 0,5 4 0 0 0,2-2-72 0 0,-7-2 72 0 0,0 0-96 0 0,0 0 96 0 0,10-2-104 0 0,-2-2 40 0 0,-8 4-96 0 0,2-6-8 0 0,2 1-8 0 0,7-1 0 0 0,-4-1 176 0 0,-2 1 0 0 0,0-2 0 0 0,-1 1 0 0 0,6 3 64 0 0,-5-2 0 0 0,-5 2 0 0 0,0 4 0 0 0,8-5-64 0 0,-8 5 0 0 0,0 0 72 0 0,0 0-72 0 0,0 0 96 0 0,0 0-24 0 0,0 0 0 0 0,0 0 0 0 0,0 0-8 0 0,0 7 0 0 0,4 1 0 0 0,0-4 0 0 0,-8 2-64 0 0,4 3 0 0 0,6-3 0 0 0,2 1 0 0 0,-4-1 0 0 0,1 3 0 0 0,-5-3 0 0 0,5 0 0 0 0,5 2 0 0 0,-3-4 64 0 0,-4 2-64 0 0,1-2 64 0 0,3 1-64 0 0,3 0 0 0 0,-6-5 72 0 0,-4 0-72 0 0,0 0 128 0 0,6 0-16 0 0,5-2 0 0 0,-7-1 0 0 0,-1-4 88 0 0,2 3 24 0 0,1-3 0 0 0,0 1 0 0 0,0-1-40 0 0,-5-1-8 0 0,4-1 0 0 0,-2 1 0 0 0,2 0-72 0 0,-3 2-8 0 0,-2-2-8 0 0,0 0 0 0 0,4 2-88 0 0,-1-3 0 0 0,-3 3-80 0 0,0-3 80 0 0,0 2-424 0 0,3 1-40 0 0,-3 0-8 0 0,2-1 0 0 0,4 2-848 0 0,-4 1-175 0 0,2-1-33 0 0,-4 4-4472 0 0</inkml:trace>
  <inkml:trace contextRef="#ctx1" brushRef="#br1">12498 13409 11056 0 0,'-11'-6'488'0'0,"6"6"104"0"0,2-1-472 0 0,1-4-120 0 0,2 5 0 0 0,0 0 0 0 0,2-3 1024 0 0,4 0 176 0 0,-6 3 40 0 0,7 0 7 0 0,5 0-791 0 0,1 0-152 0 0,-1-1-32 0 0,7 1-8 0 0,0 1 88 0 0,2-1 24 0 0,7 0 0 0 0,-1 0 0 0 0,1 0-88 0 0,-2 0-24 0 0,2 0 0 0 0,-3 0 0 0 0,-3 0-104 0 0,2 0-32 0 0,1 3 0 0 0,0-3 0 0 0,-4-3-128 0 0,4 3 64 0 0,-6 0-64 0 0,0-1 0 0 0,0-2 160 0 0,-2 3-32 0 0,-4-4 0 0 0,4-1 0 0 0,-2 5-304 0 0,-2 0-64 0 0,-3-1-16 0 0,-1 1 0 0 0,-1-3-672 0 0,-4 3-128 0 0,-4 0-32 0 0,0 0-3855 0 0,0 0-769 0 0</inkml:trace>
  <inkml:trace contextRef="#ctx1" brushRef="#br1">12783 13403 5064 0 0,'0'0'448'0'0,"0"0"-352"0"0,0-7-96 0 0,0 7 0 0 0,0 0 1504 0 0,0 0 288 0 0,0 0 64 0 0,0 0 0 0 0,0 0-928 0 0,0 0-184 0 0,0 8-40 0 0,0-2 0 0 0,0 6-96 0 0,0-3-9 0 0,0 5-7 0 0,0 4 0 0 0,4-4-152 0 0,-8 6-32 0 0,4 1-8 0 0,-2 4 0 0 0,-1-1-80 0 0,3-1-8 0 0,-3 2-8 0 0,3 2 0 0 0,-3-3-136 0 0,3 1-24 0 0,0-4-8 0 0,-2 2 0 0 0,-1-4-136 0 0,3 0 80 0 0,0 0-80 0 0,0-4 64 0 0,0 0-64 0 0,0-4 0 0 0,0 1 72 0 0,-4-4-72 0 0,4-3 0 0 0,0 1 0 0 0,0-6-80 0 0,0 0 80 0 0,0 0-768 0 0,0 0-104 0 0,0 0-24 0 0,0 0-6855 0 0</inkml:trace>
  <inkml:trace contextRef="#ctx1" brushRef="#br1">14203 13428 13360 0 0,'-5'0'1184'0'0,"3"-2"-944"0"0,-3-2-240 0 0,5 4 0 0 0,-6 0 672 0 0,0 4 96 0 0,0-4 7 0 0,1 4 9 0 0,-4 0-496 0 0,4 7-96 0 0,-2 1-16 0 0,-1 0-8 0 0,-2 0 8 0 0,2 5 0 0 0,-3 2 0 0 0,3 3 0 0 0,0 2 48 0 0,0 1 16 0 0,-3-1 0 0 0,3 8 0 0 0,0-8-8 0 0,2 4 0 0 0,1-5 0 0 0,3 0 0 0 0,-1-3-88 0 0,6 0-16 0 0,-1-2-8 0 0,0-1 0 0 0,7-3-24 0 0,-4 0 0 0 0,4-3 0 0 0,1-3 0 0 0,4 3-96 0 0,-1-7 0 0 0,1 0 0 0 0,2 2-80 0 0,1-6 80 0 0,2 0 0 0 0,1-2 0 0 0,-1-2 0 0 0,0 0-336 0 0,-4-3-80 0 0,3-1-8 0 0,-2 1-8 0 0,1-3-112 0 0,-4-1-32 0 0,0-2 0 0 0,0 2-4479 0 0,-3-1-905 0 0</inkml:trace>
  <inkml:trace contextRef="#ctx1" brushRef="#br1">13305 13423 16208 0 0,'0'0'351'0'0,"0"0"81"0"0,0 0 16 0 0,0 0 8 0 0,0 0-360 0 0,0 0-96 0 0,7-1 0 0 0,-7 1 0 0 0,0 0 424 0 0,3 7 72 0 0,3-1 16 0 0,-3 4 0 0 0,-3 6-240 0 0,0-3-48 0 0,2 5 0 0 0,2 1-8 0 0,-4 3 64 0 0,-4 2 8 0 0,4-3 8 0 0,-2 7 0 0 0,4-3-184 0 0,-4-2-40 0 0,2 2-8 0 0,-3-1 0 0 0,3-2-64 0 0,0-1 80 0 0,0 0-80 0 0,0-2 80 0 0,-3 0-80 0 0,6-2 0 0 0,-3-3 72 0 0,0-2-72 0 0,0 0 0 0 0,3 1-64 0 0,-3-3 0 0 0,2 0 0 0 0,2-4-424 0 0,-3 3-88 0 0,4-8-8 0 0,-4 4-5023 0 0,-1-5-1009 0 0</inkml:trace>
  <inkml:trace contextRef="#ctx1" brushRef="#br1">13560 13435 12840 0 0,'-9'-3'568'0'0,"6"0"120"0"0,0 1-552 0 0,3 2-136 0 0,0 0 0 0 0,0 0 0 0 0,0 0 416 0 0,0 0 64 0 0,0 0 0 0 0,8-4 8 0 0,2 4-161 0 0,-1 0-31 0 0,2 0-8 0 0,1 0 0 0 0,-2 0 8 0 0,5 4 0 0 0,-5-2 0 0 0,6 1 0 0 0,3-1 56 0 0,0-1 0 0 0,-1 6 8 0 0,2-3 0 0 0,-1 3-200 0 0,5 1-32 0 0,-5-2-16 0 0,0 2 0 0 0,0-1-40 0 0,-2 4-8 0 0,-2-3 0 0 0,0 3 0 0 0,-6-4-64 0 0,2 3 0 0 0,-3-3 0 0 0,-4 0 0 0 0,-1 5-72 0 0,-3-3 72 0 0,-3-2-96 0 0,-6-3 96 0 0,1 4-80 0 0,-3-4 80 0 0,-3-1-64 0 0,-1 3 64 0 0,1 1-96 0 0,-4-1 32 0 0,0-1 0 0 0,-4 0 0 0 0,3-5-160 0 0,3 2-32 0 0,-3 2-8 0 0,0 2 0 0 0,3-4-72 0 0,-2 0-16 0 0,5-2 0 0 0,0 3 0 0 0,1 2-280 0 0,6-3-55 0 0,-1 0-17 0 0</inkml:trace>
  <inkml:trace contextRef="#ctx1" brushRef="#br1">13576 13497 14744 0 0,'0'0'648'0'0,"0"0"144"0"0,0 0-632 0 0,0 0-160 0 0,0 0 0 0 0,0 0 0 0 0,0 3 431 0 0,0 1 57 0 0,0 5 16 0 0,3-2 0 0 0,-1 6-24 0 0,-2 1-8 0 0,2 3 0 0 0,2 2 0 0 0,-4 0-88 0 0,5 3-24 0 0,-5 3 0 0 0,3-3 0 0 0,0 3-120 0 0,0-3-24 0 0,-2-2-8 0 0,-1 4 0 0 0,4-5-120 0 0,-2 0-24 0 0,2-2-64 0 0,-2-2 96 0 0,1-2-96 0 0,0-1 0 0 0,-2 2 64 0 0,-1-5-64 0 0,4-2 0 0 0,-4 1-96 0 0,2-4 24 0 0,-2-4 0 0 0,0 0-200 0 0,0 0-40 0 0,0 0-8 0 0,0 0 0 0 0,4-4-864 0 0,-2-4-168 0 0,4 1-40 0 0,-6-2-5719 0 0</inkml:trace>
  <inkml:trace contextRef="#ctx1" brushRef="#br3">22091 14419 5528 0 0,'11'2'488'0'0,"-9"0"-392"0"0,2 0-96 0 0,0 2 0 0 0,-4-4 1248 0 0,0 0 224 0 0,0 7 40 0 0,2-3 16 0 0,3 2-1096 0 0,-1-1-216 0 0,4-1-48 0 0,-3 1-8 0 0,2-1 128 0 0,4 0 32 0 0,-2 0 0 0 0,3 0 0 0 0,2 0-64 0 0,3-2-16 0 0,-3 2 0 0 0,3-2 0 0 0,-2 1-32 0 0,2-1-8 0 0,-3-1 0 0 0,2-1 0 0 0,-2 0-112 0 0,0 0-24 0 0,5-1-64 0 0,-5 1 96 0 0,1-2 64 0 0,1-1 15 0 0,2-2 1 0 0,-4-2 0 0 0,5 3 144 0 0,-5-2 24 0 0,5-3 8 0 0,2 3 0 0 0,-3-5-192 0 0,0 2-40 0 0,-1-1-8 0 0,0-4 0 0 0,1 2-32 0 0,-2 1-8 0 0,-2-3 0 0 0,0-1 0 0 0,-4 0-72 0 0,0 1 80 0 0,-1-3-80 0 0,0 1 80 0 0,-5-4 16 0 0,0 3 8 0 0,-1-3 0 0 0,1 0 0 0 0,-4 1 24 0 0,0-3 8 0 0,-4 0 0 0 0,1-1 0 0 0,-1-1-16 0 0,0-4-8 0 0,-5-1 0 0 0,4 0 0 0 0,0-1-112 0 0,-1-2 88 0 0,0-1-88 0 0,4 3 80 0 0,0-2-80 0 0,-1 1 0 0 0,3 2 0 0 0,0 3 0 0 0,3 0 0 0 0,-1 1 0 0 0,0 3 0 0 0,4-1 0 0 0,1 3-128 0 0,2 0 40 0 0,0 3 8 0 0,2-3 0 0 0,-1 3-256 0 0,5 1-48 0 0,-1 4-16 0 0,4-4-7327 0 0</inkml:trace>
  <inkml:trace contextRef="#ctx1" brushRef="#br1">14261 13661 9216 0 0,'0'0'816'0'0,"0"0"-656"0"0,0 0-160 0 0,0 0 0 0 0,7 3 760 0 0,-1-2 112 0 0,0-1 24 0 0,2 3 8 0 0,0-6-320 0 0,-2 3-64 0 0,3 3-8 0 0,1-3-8 0 0,1 0 16 0 0,0 3 7 0 0,0-2 1 0 0,-3 3 0 0 0,3-2-120 0 0,-3 0-24 0 0,3-2-8 0 0,-3 4 0 0 0,1-1-24 0 0,-3 2 0 0 0,-1-1 0 0 0,3 0 0 0 0,-8-4-80 0 0,6 3-16 0 0,-1 3-8 0 0,-3 2 0 0 0,2-1-112 0 0,-2 3-16 0 0,-2-1-8 0 0,0 2 0 0 0,0-3-24 0 0,0-1-8 0 0,-2 4 0 0 0,-2-1 0 0 0,2 0-80 0 0,-2-1 96 0 0,3 1-96 0 0,1-1 96 0 0,-4-2-96 0 0,2 2 0 0 0,2-2 0 0 0,0-1 0 0 0,-2 1 0 0 0,2-7 0 0 0,0 0 0 0 0,0 8 0 0 0,0-8-80 0 0,2 4-56 0 0,-2-4-16 0 0,0 0 0 0 0,0 0-936 0 0,0 0-184 0 0,2 6-40 0 0</inkml:trace>
  <inkml:trace contextRef="#ctx1" brushRef="#br1">14597 13667 2760 0 0,'0'0'120'0'0,"0"0"32"0"0,0 0-152 0 0,-9 0 0 0 0,4 0 0 0 0,-1 2 0 0 0,6-2 1176 0 0,0 0 200 0 0,-5 5 48 0 0,2-1 8 0 0,-4-2-1048 0 0,3 0-216 0 0,2 2-40 0 0,-1 2 0 0 0,-3 0-64 0 0,4-2 0 0 0,2-4-64 0 0,0 7 96 0 0,0-7 96 0 0,0 8 24 0 0,2-2 0 0 0,4 4 0 0 0,-1-3 72 0 0,3-2 8 0 0,-2 0 8 0 0,5 0 0 0 0,-2-1 16 0 0,1 1 8 0 0,2 1 0 0 0,-3-2 0 0 0,1 4 24 0 0,0-3 0 0 0,1 0 0 0 0,2-2 0 0 0,-2 6-136 0 0,3-5-24 0 0,-3 1-8 0 0,0 0 0 0 0,-11-5 32 0 0,0 0 8 0 0,6 5 0 0 0,-6-5 0 0 0,4 4 32 0 0,-4-4 0 0 0,0 7 7 0 0,-2-1 1 0 0,-3-4 120 0 0,-1 2 32 0 0,-2 3 0 0 0,-3-6 0 0 0,3 4-232 0 0,-3-3-48 0 0,0 2-8 0 0,1-4 0 0 0,-3 7-128 0 0,4-5 0 0 0,-2 1 0 0 0,-1-2 0 0 0,7 2-936 0 0,-2 0-168 0 0,0-3-31 0 0</inkml:trace>
  <inkml:trace contextRef="#ctx1" brushRef="#br4">26264 13974 9216 0 0,'-15'-5'816'0'0,"15"5"-656"0"0,0 0-160 0 0,0 0 0 0 0,0 0 904 0 0,0 0 152 0 0,0 0 24 0 0,5 5 8 0 0,0-1-536 0 0,-3 4-104 0 0,-4-3-16 0 0,2 6-8 0 0,5-2-137 0 0,-3 0-31 0 0,-4 1-8 0 0,-1 1 0 0 0,6-3-112 0 0,-3 6-16 0 0,0-2-8 0 0,0 0 0 0 0,-3-3-40 0 0,3 5-8 0 0,0-4 0 0 0,-2 0 0 0 0,-3-3-64 0 0,2 3-136 0 0,6-4 32 0 0,2 0 8 0 0,-7 2-128 0 0,2-2-32 0 0,2 0 0 0 0,3 1 0 0 0,-3-2-879 0 0,4-1-177 0 0,-6-4-40 0 0,0 0-8 0 0</inkml:trace>
  <inkml:trace contextRef="#ctx1" brushRef="#br4">24336 14049 11520 0 0,'0'0'512'0'0,"-6"0"96"0"0,1 0-480 0 0,5 0-128 0 0,0 0 0 0 0,-5 0 0 0 0,0 6 768 0 0,1 0 128 0 0,-3 0 24 0 0,-1 4 8 0 0,3 0-457 0 0,-2 3-87 0 0,-4 3-24 0 0,5-1 0 0 0,-2 5-24 0 0,-2-2-8 0 0,0 3 0 0 0,4 1 0 0 0,-3-1-56 0 0,2 2-16 0 0,-1-1 0 0 0,2-3 0 0 0,1 3-48 0 0,-1-4-16 0 0,6-1 0 0 0,-2 1 0 0 0,2-5-128 0 0,0 2-64 0 0,2-4 0 0 0,1 1 64 0 0,0-4-136 0 0,2 0-32 0 0,1-1-8 0 0,2-2 0 0 0,2-3-320 0 0,1 0-64 0 0,-1-2-16 0 0,1-2 0 0 0,2 0-1056 0 0,1-3-223 0 0,15-8-33 0 0,-6 3-16 0 0</inkml:trace>
  <inkml:trace contextRef="#ctx1" brushRef="#br4">24078 14110 9216 0 0,'-2'-7'816'0'0,"2"2"-656"0"0,0 1-160 0 0,0-2 0 0 0,-4 2 768 0 0,4-1 128 0 0,0 4 16 0 0,0-3 8 0 0,-4 4-280 0 0,2-3-64 0 0,-6 0 0 0 0,4 3-8 0 0,-3 3-232 0 0,-1 0-49 0 0,-4 2 1 0 0,2 2-8 0 0,2 1-64 0 0,-2 4-16 0 0,1 0 0 0 0,-3 2 0 0 0,-1 3-112 0 0,-1 1-24 0 0,3 1-64 0 0,-1-2 96 0 0,0 2-32 0 0,1 0 0 0 0,3 0-64 0 0,0 0 96 0 0,0-3 0 0 0,3 2 0 0 0,1-4 0 0 0,2 1 0 0 0,2-5 0 0 0,2 2 0 0 0,1-3 0 0 0,2-3 0 0 0,2 0-96 0 0,0-1 88 0 0,3 0-88 0 0,2-5 80 0 0,0 0-80 0 0,0 0 0 0 0,-1 0 0 0 0,3 0-88 0 0,-1-4-200 0 0,4 0-48 0 0,-3 2-8 0 0,1-7 0 0 0,-2 6-1280 0 0,-1-4-255 0 0</inkml:trace>
  <inkml:trace contextRef="#ctx1" brushRef="#br4">23909 14263 9216 0 0,'0'0'408'0'0,"0"0"80"0"0,0 0-392 0 0,0 0-96 0 0,0 0 0 0 0,7-2 0 0 0,0 2 808 0 0,3 0 144 0 0,0-2 24 0 0,-1-1 8 0 0,3 3-856 0 0,-2-1-128 0 0,3 1-96 0 0,-1-4 8 0 0,1 4-808 0 0,-1 0-168 0 0,15 0-32 0 0,-6 0-3344 0 0</inkml:trace>
  <inkml:trace contextRef="#ctx1" brushRef="#br4">24451 14107 11600 0 0,'-5'-11'512'0'0,"3"7"112"0"0,2-1-496 0 0,0 1-128 0 0,-4 2 0 0 0,4-2 0 0 0,-4 4 632 0 0,4 0 104 0 0,0 0 16 0 0,-2 1 8 0 0,-3 4-200 0 0,2-1-41 0 0,1 3-7 0 0,0 4 0 0 0,-1-2-216 0 0,0 3-40 0 0,-2 2-16 0 0,4 2 0 0 0,1-3 72 0 0,-4 4 8 0 0,0 0 8 0 0,2 2 0 0 0,-1-3-144 0 0,0 2-32 0 0,1 1-8 0 0,2-1 0 0 0,0-6-24 0 0,0 2-8 0 0,0-1 0 0 0,-2 1 0 0 0,2-4-112 0 0,-3 0 0 0 0,3-2-96 0 0,-3-2 96 0 0,1-1 136 0 0,2-5 88 0 0,0 0 8 0 0,0 0 8 0 0,0 0-176 0 0,0 0-64 0 0,0 0 0 0 0,0 0 0 0 0,0 0 0 0 0,5-1 0 0 0,0-5 0 0 0,3 0 0 0 0,-6-3-112 0 0,6 0-48 0 0,-7 1 0 0 0,4-1-8 0 0,1-2 168 0 0,-2 0 0 0 0,-1-1-72 0 0,2 2 72 0 0,1-3 0 0 0,-2 2-96 0 0,3 2 96 0 0,0-1-80 0 0,0-2-24 0 0,2 3-8 0 0,0 2 0 0 0,-2-3 0 0 0,3 3 16 0 0,-3 3 8 0 0,3 0 0 0 0,-2 0 0 0 0,-1 2 88 0 0,1-1 0 0 0,-4 3 0 0 0,2 0-64 0 0,-6 0 64 0 0,0 0 0 0 0,0 0 64 0 0,5 5-64 0 0,-1 1 0 0 0,-4-6-120 0 0,0 4 24 0 0,-2 4 0 0 0,-3-3 0 0 0,1 1 0 0 0,-2 0 0 0 0,2 0 0 0 0,-4-2 96 0 0,-2 4 0 0 0,0-4-80 0 0,3 0 80 0 0,-3 0 0 0 0,0 0 0 0 0,1 1 0 0 0,0-1 0 0 0,2-2 120 0 0,2 3-24 0 0,-2-1 0 0 0,5 0 0 0 0,-2 3-32 0 0,4-7-64 0 0,0 0 88 0 0,0 0-88 0 0,4 4 0 0 0,1 2 0 0 0,-1 0-120 0 0,4-2 40 0 0,2 1 80 0 0,0-4-64 0 0,-3 1 64 0 0,5 1-64 0 0,-2-1-112 0 0,0 1-16 0 0,0-3-8 0 0,2 0 0 0 0,-2-3-376 0 0,0 3-64 0 0,1 0-24 0 0,0-2-6287 0 0</inkml:trace>
  <inkml:trace contextRef="#ctx1" brushRef="#br4">24689 14083 13392 0 0,'0'0'592'0'0,"0"0"120"0"0,0 0-568 0 0,0 0-144 0 0,0 0 0 0 0,0 0 0 0 0,0 0 256 0 0,7 0 32 0 0,-2-2 0 0 0,2 4 0 0 0,0 0-32 0 0,2 0-9 0 0,-3 3 1 0 0,2-1 0 0 0,1 2 48 0 0,-2 1 16 0 0,3 2 0 0 0,-1 3 0 0 0,1-2-120 0 0,0 2-32 0 0,2 3 0 0 0,-6-1 0 0 0,1 2 96 0 0,2 1 8 0 0,-5 1 8 0 0,4 0 0 0 0,-6-6-272 0 0,1 4-88 0 0,-2 1 0 0 0,-1-2 0 0 0,-1 1 152 0 0,1 0 32 0 0,-3-4 8 0 0,1 0 0 0 0,-2-2-104 0 0,-3-1 0 0 0,3 1 0 0 0,-2-3 0 0 0,4 2-336 0 0,-3-1-88 0 0,0-4-24 0 0,0 0-4631 0 0,0-2-929 0 0</inkml:trace>
  <inkml:trace contextRef="#ctx1" brushRef="#br4">25093 14263 1376 0 0,'0'0'128'0'0,"0"0"-128"0"0,0 0 0 0 0,0 0 0 0 0,0 0 1760 0 0,0 0 320 0 0,0 0 72 0 0,0 0 16 0 0,0 0-1008 0 0,5-2-200 0 0,-5 2-32 0 0,5-2-16 0 0,-1 2-328 0 0,0 0-64 0 0,2 0-8 0 0,0-3-8 0 0,-1 3-216 0 0,1 0-48 0 0,-1 0-9 0 0,5 0 1 0 0,-2 0-160 0 0,2 0-72 0 0,-3 0 64 0 0,3 0-64 0 0,0 0 0 0 0,1 0 0 0 0,-1 0-96 0 0,1 0 96 0 0,-1 0-383 0 0,2 0-25 0 0,-5-1 0 0 0,0 1-3800 0 0,3 1-760 0 0</inkml:trace>
  <inkml:trace contextRef="#ctx1" brushRef="#br3">10498 14335 11976 0 0,'-4'-16'528'0'0,"1"9"112"0"0,-3-2-512 0 0,3 1-128 0 0,-2-2 0 0 0,1 4 0 0 0,1-2 560 0 0,-3 6 80 0 0,-1-2 24 0 0,2 1 0 0 0,-1 3-376 0 0,-2 4-80 0 0,1 0-17 0 0,-1 5 1 0 0,-3 2-80 0 0,1 1-16 0 0,0 3-8 0 0,0 3 0 0 0,1 3-16 0 0,-1 4 0 0 0,-3 1 0 0 0,4 4 0 0 0,-1 3 0 0 0,2 0 0 0 0,-4 3 0 0 0,3-2 0 0 0,2 3 48 0 0,0 0 8 0 0,4-2 0 0 0,6 0 0 0 0,-3-1-40 0 0,7-3-8 0 0,6 0 0 0 0,2-4 0 0 0,5-2-80 0 0,5-4 0 0 0,5-4 0 0 0,6-1-4959 0 0,5-5-945 0 0</inkml:trace>
  <inkml:trace contextRef="#ctx1" brushRef="#br4">25724 14326 7368 0 0,'0'0'656'0'0,"0"0"-528"0"0,0 0-128 0 0,0 0 0 0 0,0 0 256 0 0,0 0 32 0 0,0 0 0 0 0,6 0 0 0 0,4 0 56 0 0,-1 0 8 0 0,4 0 8 0 0,4 0 0 0 0,5 0 160 0 0,4-2 32 0 0,-2 2 8 0 0,5-3 0 0 0,5 1 144 0 0,3 2 24 0 0,1 0 8 0 0,3-1 0 0 0,-1-3-136 0 0,4 3-25 0 0,5-3-7 0 0,4 0 0 0 0,-5 2-88 0 0,1 2-24 0 0,0-6 0 0 0,3 4 0 0 0,-5-2-328 0 0,5 2-64 0 0,2-1-64 0 0,3 3 96 0 0,-10-2-96 0 0,-2 2 80 0 0,-3 0-80 0 0,-3 0 80 0 0,-1 0-80 0 0,-6 2 0 0 0,0-2 0 0 0,-6 3 0 0 0,0-3 0 0 0,-4 0 0 0 0,-2 0 0 0 0,-2 2 0 0 0,-2 0 0 0 0,-6-2 64 0 0,-1 2-64 0 0,-4 0 64 0 0,-2-2-64 0 0,-3 0-72 0 0,0 0 72 0 0,-5 0-104 0 0,-7 0-792 0 0,2 0-160 0 0,-6 2-32 0 0,0 2-5951 0 0</inkml:trace>
  <inkml:trace contextRef="#ctx1" brushRef="#br4">25099 14329 4608 0 0,'0'0'200'0'0,"0"0"48"0"0,0 0-248 0 0,0 0 0 0 0,5-2 0 0 0,1-1 0 0 0,-2-1 1952 0 0,4 4 352 0 0,2-2 64 0 0,-1-1 8 0 0,-1 1-1840 0 0,2-1-376 0 0,1 2-64 0 0,2 1-24 0 0,-1 0-72 0 0,1-3 0 0 0,1 6 0 0 0,-1-3 0 0 0,1 0 0 0 0,-2 0-96 0 0,1 0 16 0 0,-4 0-3864 0 0,3 1-776 0 0</inkml:trace>
  <inkml:trace contextRef="#ctx1" brushRef="#br3">17898 14373 12440 0 0,'0'0'1104'0'0,"0"0"-880"0"0,0 0-224 0 0,4-4 0 0 0,-4 4 672 0 0,3 0 96 0 0,-3 0 24 0 0,7 2-1 0 0,-1 3-223 0 0,1 2-48 0 0,-1 0-8 0 0,2 7 0 0 0,0 1-72 0 0,0 2-24 0 0,1 2 0 0 0,-2 4 0 0 0,-1 3-48 0 0,2 0-16 0 0,-2 3 0 0 0,0 2 0 0 0,-2-2-224 0 0,-2 2-56 0 0,0 1-8 0 0,-2 2 0 0 0,-2-5-64 0 0,-3 1 0 0 0,1 0 0 0 0,-1 1 0 0 0,-4-5 0 0 0,0-2 64 0 0,-1-4-64 0 0,0 2 64 0 0,0-2-64 0 0,-3-3 0 0 0,-3-3 0 0 0,0 0-88 0 0,-2-4-752 0 0,-2-3-152 0 0,-1 0-32 0 0,1-1-8 0 0</inkml:trace>
  <inkml:trace contextRef="#ctx1" brushRef="#br3">15097 14515 13448 0 0,'0'0'592'0'0,"0"0"128"0"0,0 0-576 0 0,0 0-144 0 0,0 0 0 0 0,0 0 0 0 0,0 0 288 0 0,0 0 24 0 0,0 6 8 0 0,3-1 0 0 0,-3 3 95 0 0,0 3 33 0 0,0-1 0 0 0,0 2 0 0 0,0-3-288 0 0,-3 8-48 0 0,2 3-16 0 0,-2 0 0 0 0,2-2 16 0 0,-1 0 0 0 0,0-3 0 0 0,2 2 0 0 0,-2-4-48 0 0,0 2-64 0 0,2-3 88 0 0,0-2-88 0 0,-2 0 160 0 0,2-5-32 0 0,0 1 0 0 0,0-3 0 0 0,0-3 0 0 0,0 0 0 0 0,-3 6 0 0 0,3-6 0 0 0,0 0 56 0 0,0 0 8 0 0,0 0 0 0 0,0-6 0 0 0,3-3-96 0 0,-3 4-8 0 0,2-7-8 0 0,-2 4 0 0 0,2-1-80 0 0,0-4 0 0 0,-2 0 0 0 0,0-4 64 0 0,0 2-64 0 0,2-2 0 0 0,-4-4-96 0 0,2-2 96 0 0,0-2-88 0 0,-2 0 88 0 0,0-1-64 0 0,2 1 64 0 0,4 2 0 0 0,-2 5 0 0 0,0 0 0 0 0,-1 0 0 0 0,3 4 0 0 0,3 0-64 0 0,-4 6 64 0 0,3 0 0 0 0,1 2 0 0 0,0 1 0 0 0,0 0 0 0 0,0 2 0 0 0,4 2 0 0 0,-4 1 0 0 0,-1 0 0 0 0,2 2-64 0 0,0 5 64 0 0,-3-2 0 0 0,2 1 0 0 0,-1 3-64 0 0,0 1 64 0 0,-2 1 0 0 0,-3 1 0 0 0,1-1-64 0 0,0 1 0 0 0,-2 1 0 0 0,0 1 0 0 0,-2 0 0 0 0,0-1-40 0 0,1 1-8 0 0,-5-3 0 0 0,-1 3 0 0 0,2-3-72 0 0,-4 0-8 0 0,2-6-8 0 0,-6 5 0 0 0,3 1-72 0 0,-1-4-16 0 0,-3-2 0 0 0,3-1 0 0 0,-1 1-192 0 0,1-1-48 0 0,2-2-8 0 0,0 2-6135 0 0</inkml:trace>
  <inkml:trace contextRef="#ctx1" brushRef="#br3">16803 14373 12440 0 0,'4'4'1104'0'0,"-3"1"-880"0"0,-5-2-224 0 0,0 1 0 0 0,1 3 464 0 0,-6 3 48 0 0,4 0 16 0 0,-3 4 0 0 0,-2-2-320 0 0,0 4-64 0 0,0-3-16 0 0,1 8 0 0 0,-1-3 55 0 0,-1 4 9 0 0,0-3 0 0 0,3 4 0 0 0,-1-3 80 0 0,-1 0 16 0 0,2-1 8 0 0,-1 1 0 0 0,2-4-40 0 0,0-3-16 0 0,4 1 0 0 0,-3 0 0 0 0,4-3-56 0 0,-1-1-16 0 0,2-3 0 0 0,1 0 0 0 0,4-1-168 0 0,-2-1 0 0 0,-2-5 0 0 0,6 1 0 0 0,2-1 0 0 0,-3 0 0 0 0,2-1 0 0 0,-1 0 64 0 0,2-5-64 0 0,-3 1 0 0 0,0-1 0 0 0,4 2 0 0 0,-4-4-72 0 0,-1 0-24 0 0,3-4-8 0 0,-1 2 0 0 0,-3 1 104 0 0,0-3 0 0 0,2 0 0 0 0,-1 2 0 0 0,1-1 0 0 0,-4 2 0 0 0,2 0 80 0 0,0 2-80 0 0,1 0 104 0 0,-4 4-16 0 0,3 0-8 0 0,-2 0 0 0 0,-1 3-16 0 0,0 0 0 0 0,0 0 0 0 0,0 0 0 0 0,2 6-64 0 0,0 3 0 0 0,-2-3 72 0 0,0 5-72 0 0,0 1 0 0 0,0 1 0 0 0,3-2 0 0 0,-3 1 0 0 0,-3-1-96 0 0,6 1-64 0 0,-2-1 0 0 0,1 0-8 0 0,0 0-312 0 0,2-3-64 0 0,2 2-16 0 0,-2-3-4383 0 0,2 0-881 0 0</inkml:trace>
  <inkml:trace contextRef="#ctx1" brushRef="#br3">14220 14402 15056 0 0,'0'0'328'0'0,"0"0"72"0"0,0 0 16 0 0,0 0 7 0 0,0 0-335 0 0,0 0-88 0 0,2 4 0 0 0,-2 2 0 0 0,-2 1 352 0 0,2 2 48 0 0,-4 1 16 0 0,4 3 0 0 0,-5 0 32 0 0,4 0 16 0 0,-1 5 0 0 0,0-1 0 0 0,1 3-8 0 0,-2-1 0 0 0,1-2 0 0 0,0 3 0 0 0,2 1-136 0 0,0-2-32 0 0,-2-1-8 0 0,2 1 0 0 0,2-3-128 0 0,0 0-24 0 0,0-4-8 0 0,2 2 0 0 0,0-3-16 0 0,0 0 0 0 0,2-3 0 0 0,-1 0 0 0 0,0-3-280 0 0,0 1-56 0 0,2-3-16 0 0,0 2 0 0 0,0-4 128 0 0,-2-1 24 0 0,3 0 8 0 0,0-1 0 0 0,-2-4-320 0 0,2 0-64 0 0,0-2-8 0 0,0-1-8 0 0,-1 1-904 0 0,-4-2-176 0 0,1-1-39 0 0</inkml:trace>
  <inkml:trace contextRef="#ctx1" brushRef="#br3">15987 14447 6448 0 0,'-3'-5'288'0'0,"3"5"56"0"0,0-4-280 0 0,0 4-64 0 0,0 0 0 0 0,0 0 0 0 0,0 0 1888 0 0,0 0 352 0 0,0 0 80 0 0,4 7 16 0 0,-1-5-1577 0 0,-1 6-311 0 0,1-1-64 0 0,-1 2-16 0 0,-2-1-80 0 0,0 2-24 0 0,0 2 0 0 0,2 2 0 0 0,0 0 112 0 0,-2 3 16 0 0,-2-1 8 0 0,2 2 0 0 0,2-1-152 0 0,0 2-32 0 0,-2-2-8 0 0,2 1 0 0 0,-1-2-56 0 0,-1 0-16 0 0,2-2 0 0 0,3 0 0 0 0,-1-4-136 0 0,2 1 0 0 0,-3-1 64 0 0,2 0-64 0 0,1-4 0 0 0,-3-1 0 0 0,1 1 0 0 0,3-3 0 0 0,-4 0-280 0 0,3 2-104 0 0,-1-5-32 0 0,0-2 0 0 0,-1 2-1184 0 0,1-3-248 0 0</inkml:trace>
  <inkml:trace contextRef="#ctx1" brushRef="#br3">10506 14459 13360 0 0,'0'0'1184'0'0,"0"0"-944"0"0,0 0-240 0 0,0 0 0 0 0,0 0 480 0 0,0 0 56 0 0,0 0 8 0 0,4 1-1 0 0,1-1-191 0 0,3 2-32 0 0,1 0 0 0 0,3-2-8 0 0,0-2-72 0 0,3 2-16 0 0,-1 0 0 0 0,2 0 0 0 0,-2-2-64 0 0,1 1-8 0 0,-1-2-8 0 0,5 3 0 0 0,-5-2-80 0 0,1-1-64 0 0,-2 2 72 0 0,0 1-72 0 0,0 0-200 0 0,-1 0-88 0 0,1-3-24 0 0,-4 3 0 0 0,3-1-1296 0 0,-3 2-263 0 0,9-2-49 0 0,-6 2-16 0 0</inkml:trace>
  <inkml:trace contextRef="#ctx1" brushRef="#br4">25977 14480 11720 0 0,'-15'-8'512'0'0,"15"8"120"0"0,3-4-504 0 0,-3 4-128 0 0,-3-4 0 0 0,3 2 0 0 0,0 2 256 0 0,0 0 24 0 0,0 0 8 0 0,0 0 0 0 0,-7 0-112 0 0,0 2-16 0 0,7-2-8 0 0,0 0 0 0 0,-6 4-152 0 0,-2 4 0 0 0,-2 2 0 0 0,1-2 0 0 0,-1 2 0 0 0,0-2 0 0 0,1 5 0 0 0,2-2 0 0 0,2-2 0 0 0,0-1 0 0 0,-7 3 0 0 0,-1-2-72 0 0,5 0 72 0 0,0 1 88 0 0,2-6-24 0 0,-2 2 0 0 0,3-2 80 0 0,0 2 16 0 0,3-2 0 0 0,-2 1 0 0 0,4-5 0 0 0,0 0 8 0 0,10 5 0 0 0,-6-1 0 0 0,0-2 24 0 0,7 1-1 0 0,-2-3 1 0 0,6 0 0 0 0,-5 0-128 0 0,0 0-64 0 0,0 2 80 0 0,2-2-80 0 0,3-2 0 0 0,-3 2-128 0 0,-8-3 8 0 0,6 3 8 0 0,0 0-255 0 0,1 0-49 0 0,-7 0-16 0 0,-4 0 0 0 0,0 0-688 0 0,8 0-128 0 0,4-4-32 0 0,-12 4-3424 0 0</inkml:trace>
  <inkml:trace contextRef="#ctx1" brushRef="#br3">10623 14476 11888 0 0,'1'-5'528'0'0,"-1"5"112"0"0,0 0-512 0 0,2-2-128 0 0,1 2 0 0 0,-3 0 0 0 0,0 0 568 0 0,0 0 88 0 0,1 3 16 0 0,-1 1 8 0 0,2 1-104 0 0,-2 0-33 0 0,3 6 1 0 0,-3-1 0 0 0,-3 3-224 0 0,3 1-40 0 0,-2 1-16 0 0,2 4 0 0 0,-1-2-136 0 0,1-1-24 0 0,-3-2-8 0 0,3 2 0 0 0,0-1-32 0 0,-2-2-64 0 0,2 3 88 0 0,0-3-88 0 0,0-4 72 0 0,0 1-72 0 0,0-1 0 0 0,2-2 72 0 0,1 0-72 0 0,-3-3 0 0 0,0-4-80 0 0,0 0 80 0 0,0 0-336 0 0,0 0-16 0 0,0 0-8 0 0,0 0-4671 0 0,0 0-937 0 0</inkml:trace>
  <inkml:trace contextRef="#ctx1" brushRef="#br3">13577 14650 14568 0 0,'0'0'320'0'0,"0"0"64"0"0,-4-2 8 0 0,4 2 24 0 0,0 0-328 0 0,-3 2-88 0 0,-1-1 0 0 0,-3 2 0 0 0,2-2 327 0 0,-1 1 57 0 0,-1 0 0 0 0,2 5 8 0 0,0-1-80 0 0,-1 1-24 0 0,-2 1 0 0 0,2 1 0 0 0,0 0-112 0 0,0-1-24 0 0,-2 2-8 0 0,2 1 0 0 0,0-1 16 0 0,0-2 8 0 0,3 2 0 0 0,-1-2 0 0 0,0 2-80 0 0,4-4-24 0 0,-3 0 0 0 0,3-1 0 0 0,0-2-64 0 0,3 1 0 0 0,1-1 0 0 0,-4-3 0 0 0,4 2 0 0 0,-1 0 0 0 0,5-4 0 0 0,-3 0 0 0 0,4-1-192 0 0,-1-1 32 0 0,0-2 0 0 0,1-2 0 0 0,-1 2-80 0 0,0-4-16 0 0,2 2 0 0 0,0-2 0 0 0,0 0 32 0 0,0-3 0 0 0,-2 0 0 0 0,-1-1 0 0 0,2 0 224 0 0,-6-2 0 0 0,4 1 104 0 0,-3-1-32 0 0,1-1-72 0 0,-3 1-136 0 0,2-4 32 0 0,-2 4 8 0 0,-1-1 96 0 0,-1 0 128 0 0,0 3-24 0 0,0-3-8 0 0,4 7-24 0 0,-4-1-8 0 0,0 4 0 0 0,1 2 0 0 0,-1 2-64 0 0,0 3 64 0 0,0 0-64 0 0,0 0 64 0 0,0 0 64 0 0,0 7 0 0 0,0 1 8 0 0,0 1 0 0 0,-1 3 40 0 0,-3 1 8 0 0,4 1 0 0 0,-1 1 0 0 0,-1 5-88 0 0,1-3-24 0 0,-2 3 0 0 0,-1-2 0 0 0,4 0-72 0 0,-4-1 0 0 0,2 0 0 0 0,1 0 0 0 0,-2-3 0 0 0,3-1 80 0 0,0-1-80 0 0,0 2 80 0 0,3-3-344 0 0,-2-1-72 0 0,1-1-16 0 0,2-2-4799 0 0,0-1-969 0 0</inkml:trace>
  <inkml:trace contextRef="#ctx1" brushRef="#br3">11981 14474 16559 0 0,'0'0'736'0'0,"0"0"144"0"0,0 0-704 0 0,0 0-176 0 0,1 4 0 0 0,3 3 0 0 0,-9 1 368 0 0,5 0 40 0 0,6 2 8 0 0,-4 3 0 0 0,-4-1-160 0 0,1 4-32 0 0,1-1-8 0 0,0 4 0 0 0,1-3 64 0 0,-2 0 8 0 0,-3 2 8 0 0,4-3 0 0 0,5 2-184 0 0,-5-2-40 0 0,-6-1-8 0 0,6-1 0 0 0,1-1-64 0 0,3-2 0 0 0,-8 0 0 0 0,3-4 0 0 0,-1 2 0 0 0,2-2-88 0 0,2-1 24 0 0,-2 1 0 0 0,-5-4-488 0 0,5-2-96 0 0,0 0-24 0 0,0 0 0 0 0,-4 1-256 0 0,4-1-48 0 0,0 0-16 0 0,0 0 1 0 0,0 0 159 0 0,0 0 24 0 0,-6-3 8 0 0,2 0 0 0 0,4 3 576 0 0,-7-3 112 0 0,0 3 24 0 0,0-3 8 0 0,3 1 232 0 0,-6 2 40 0 0,1 0 16 0 0,-1 0 0 0 0,2 0 240 0 0,2 0 56 0 0,1 2 8 0 0,1 1 0 0 0,-6-3-32 0 0,8 0 0 0 0,2 0 0 0 0,0 0-1 0 0,-2 3-71 0 0,2-3-24 0 0,0 0 0 0 0,5 1 0 0 0,4-1-136 0 0,-1 0-32 0 0,-2 0-8 0 0,5-1 0 0 0,3 1 16 0 0,-1-3 0 0 0,-2 3 0 0 0,1 0 0 0 0,4-3-224 0 0,0 1 64 0 0,-7-1-64 0 0,0 3 0 0 0,4-2-88 0 0,1 1-56 0 0,-3-2-16 0 0,-1 2 0 0 0,-6-1-152 0 0,1 0-32 0 0,9 2-8 0 0,-2-2-4607 0 0,-5 2-929 0 0</inkml:trace>
  <inkml:trace contextRef="#ctx1" brushRef="#br4">26119 14508 10592 0 0,'0'0'472'0'0,"0"0"96"0"0,0 0-456 0 0,0 0-112 0 0,0 0 0 0 0,0 7 0 0 0,3-3 816 0 0,-3 2 144 0 0,3 0 24 0 0,-6 3 8 0 0,0 2-712 0 0,3 1-144 0 0,3-2-24 0 0,-6 1-8 0 0,-5 2 56 0 0,6-2 15 0 0,2 1 1 0 0,0 0 0 0 0,-4 0 0 0 0,1-1 0 0 0,1 1 0 0 0,2-1 0 0 0,0-2-32 0 0,0 0-8 0 0,-3-4 0 0 0,0 3 0 0 0,3-8-72 0 0,0 0-64 0 0,0 0 72 0 0,0 0-72 0 0,0 0 88 0 0,0 0-88 0 0,0 0 96 0 0,0 0-96 0 0,0 0 0 0 0,0 0 0 0 0,6-5 0 0 0,-1 1 0 0 0,-5 0 0 0 0,2 0-112 0 0,2-3 8 0 0,4 0 0 0 0,-5 1 16 0 0,1-3 8 0 0,1 0 0 0 0,4-1 0 0 0,1 5 80 0 0,-3-4-80 0 0,0 3 80 0 0,0-2-80 0 0,5 0 80 0 0,1 1 0 0 0,-6 3 0 0 0,0 0-64 0 0,4 0 64 0 0,-6-1 0 0 0,7 3 0 0 0,-5 0 64 0 0,-7 2-64 0 0,0 0 64 0 0,5-3-64 0 0,-5 3 64 0 0,0 0 0 0 0,0 0 0 0 0,5 5 0 0 0,-5-5 0 0 0,0 0-136 0 0,-4 5-24 0 0,3 1-8 0 0,1-6 0 0 0,0 0 8 0 0,-5 7 0 0 0,-5-1 0 0 0,1 0 0 0 0,4 1 96 0 0,-4 0 0 0 0,-3-3-80 0 0,4 3 80 0 0,-4 0 0 0 0,3-2 0 0 0,-1 1 0 0 0,0 2 0 0 0,0-4 120 0 0,4 1 8 0 0,2 1 0 0 0,-1-2 0 0 0,-2 1 0 0 0,5 1 0 0 0,2-2 0 0 0,0-4 0 0 0,0 0-48 0 0,5 7-8 0 0,-1-2 0 0 0,5-1 0 0 0,1 1-8 0 0,-1-3 0 0 0,-2 0 0 0 0,3-2 0 0 0,7 3-64 0 0,-5-3 0 0 0,-6 0 0 0 0,3 0 64 0 0,2 0-232 0 0,4 0-56 0 0,-5-3 0 0 0,0 3-8 0 0,-4-2-408 0 0,1 2-88 0 0,8-4-7 0 0,-2 1-9 0 0</inkml:trace>
  <inkml:trace contextRef="#ctx1" brushRef="#br3">10805 14551 10912 0 0,'0'0'480'0'0,"0"0"104"0"0,-2-2-464 0 0,-3-3-120 0 0,4 1 0 0 0,-1 1 0 0 0,0 0 736 0 0,0-3 120 0 0,-3 4 24 0 0,5 2 8 0 0,0 0-256 0 0,-2-3-57 0 0,-1 0 1 0 0,1-2-8 0 0,2 5-448 0 0,0 0-120 0 0,0 0 0 0 0,0 0 0 0 0,2-3-1064 0 0,0 2-255 0 0</inkml:trace>
  <inkml:trace contextRef="#ctx1" brushRef="#br3">11825 14524 16783 0 0,'-9'0'744'0'0,"9"0"152"0"0,0 0-712 0 0,4-2-184 0 0,7 2 0 0 0,-1-2 0 0 0,0 4 0 0 0,4-2 0 0 0,1-2 0 0 0,1 1 0 0 0,-4 1 72 0 0,4-4-72 0 0,5 4 96 0 0,-1 0-96 0 0,-4 0 104 0 0,3-3-32 0 0,-4 3-8 0 0,4 0 0 0 0,3 0-168 0 0,-3 3-40 0 0,-6-3-8 0 0,1 4 0 0 0,4-4-1032 0 0,-2 0-215 0 0,-7 0-41 0 0</inkml:trace>
  <inkml:trace contextRef="#ctx1" brushRef="#br3">12403 14724 10680 0 0,'14'-7'232'0'0,"-10"4"56"0"0,-1-1 0 0 0,-1 0 16 0 0,3-1-240 0 0,-3 0-64 0 0,2 1 0 0 0,-3 0 0 0 0,-2 0 512 0 0,1 4 96 0 0,1-4 24 0 0,-1 4 0 0 0,-1-3-16 0 0,-3-1 0 0 0,0 2 0 0 0,4 2-1 0 0,-4 0-183 0 0,0 0-40 0 0,-2 2-8 0 0,2 0 0 0 0,-1 1-96 0 0,2 3-32 0 0,-8 1 0 0 0,6-2 0 0 0,3 1-120 0 0,-2 4-24 0 0,-3-2-8 0 0,-2 2 0 0 0,4 0-16 0 0,-2-2-8 0 0,4 1 0 0 0,-5 1 0 0 0,-3-4-80 0 0,8 3 80 0 0,6-4-80 0 0,1 3 80 0 0,-8-3-80 0 0,3 0 0 0 0,6 0 72 0 0,0-3-72 0 0,0-1 0 0 0,0 1 0 0 0,-5-2 0 0 0,8-3 0 0 0,3 1 0 0 0,-1-3 0 0 0,-2 0 0 0 0,-3-2 0 0 0,6-1 0 0 0,-1 2 0 0 0,-5-3 0 0 0,2 0 0 0 0,-3 1 0 0 0,0-3-96 0 0,1 1 32 0 0,-3-3 0 0 0,0 2 64 0 0,1 1 0 0 0,-1-3 0 0 0,0 1 0 0 0,-2-1 0 0 0,0-1 0 0 0,0 0 0 0 0,2-3 64 0 0,-1 4 0 0 0,1 0 0 0 0,-2-3 0 0 0,2 3 0 0 0,1 5 32 0 0,-2-1 0 0 0,-1 2 8 0 0,3 1 0 0 0,-1 3-8 0 0,-2 3 0 0 0,0 0 0 0 0,0 0 0 0 0,0 0-32 0 0,0 6 0 0 0,0 0-64 0 0,0 5 96 0 0,0-3-96 0 0,0 3 64 0 0,0 1-64 0 0,-2 2 0 0 0,-1 1 0 0 0,3 0 0 0 0,-1 0 0 0 0,1 1 0 0 0,0-2 0 0 0,1-2 0 0 0,-2 0 0 0 0,2-1 0 0 0,4-1-96 0 0,-5-1-64 0 0,3-1-8 0 0,1 2-8 0 0,0-4-808 0 0,-1-1-160 0 0,2 1-32 0 0,-1-1-5991 0 0</inkml:trace>
  <inkml:trace contextRef="#ctx1" brushRef="#br4">26509 14547 12752 0 0,'0'0'568'0'0,"0"0"112"0"0,0 0-544 0 0,0 0-136 0 0,0 0 0 0 0,0 0 0 0 0,0 0 288 0 0,0 0 24 0 0,4 4 8 0 0,4 2 0 0 0,-6 0 64 0 0,1-1 24 0 0,-2 2-1 0 0,2 0 1 0 0,5 3-96 0 0,-6-5-24 0 0,-2 4 0 0 0,0 1 0 0 0,4 2-120 0 0,-1-3-24 0 0,0 3-8 0 0,-6-6 0 0 0,0 6-40 0 0,3-2 0 0 0,3 1-8 0 0,-3-3 0 0 0,-4-2-152 0 0,4 4-32 0 0,1-2-8 0 0,2-2 0 0 0,-3-1-304 0 0,0-5-56 0 0,5 5-16 0 0,0-1-4223 0 0,0-2-841 0 0</inkml:trace>
  <inkml:trace contextRef="#ctx1" brushRef="#br3">15508 14568 10304 0 0,'-2'-9'456'0'0,"1"3"96"0"0,1 2-440 0 0,-2-2-112 0 0,0 3 0 0 0,2-1 0 0 0,0 1 544 0 0,0 3 96 0 0,0 0 8 0 0,0 0 8 0 0,0 0-152 0 0,0 0-32 0 0,0 0-8 0 0,0 0 0 0 0,0 0-384 0 0,0 0-80 0 0,0 0 0 0 0,4 2 0 0 0,-3-1-280 0 0,3 1-32 0 0,1 0-8 0 0,0 1-5704 0 0</inkml:trace>
  <inkml:trace contextRef="#ctx1" brushRef="#br4">26759 14568 14600 0 0,'12'-5'640'0'0,"-12"5"144"0"0,6-2-624 0 0,1-1-160 0 0,3 2 0 0 0,-2 1 0 0 0,1-4 128 0 0,1 4-9 0 0,-1-2 1 0 0,1 2 0 0 0,0 0 168 0 0,1 0 32 0 0,-5 0 0 0 0,5 2 8 0 0,-2 2-56 0 0,1 0-16 0 0,-3-1 0 0 0,2 5 0 0 0,-3-5-128 0 0,-1 4-24 0 0,0 1-8 0 0,0-2 0 0 0,-3 0-96 0 0,-2 1 0 0 0,0-1 64 0 0,0 3-64 0 0,0-1 136 0 0,-2 4 8 0 0,-3-3 0 0 0,0 2 0 0 0,-2-3-144 0 0,3 3-136 0 0,-5-2 24 0 0,5-1 8 0 0,-4 1 216 0 0,1-2 48 0 0,1 0 0 0 0,2 0 8 0 0,0-3 16 0 0,0-1 0 0 0,4-3 0 0 0,0 0 0 0 0,0 0 64 0 0,0 0 8 0 0,0 0 8 0 0,4 8 0 0 0,0-6-264 0 0,0-1 0 0 0,4 2 0 0 0,0-1 0 0 0,1-2-80 0 0,0 0-72 0 0,0-2-8 0 0,3-2-8 0 0,-2 2-912 0 0,5-1-176 0 0,-3-2-40 0 0,0 4-8 0 0</inkml:trace>
  <inkml:trace contextRef="#ctx1" brushRef="#br3">14138 14573 10592 0 0,'-5'0'944'0'0,"0"-1"-752"0"0,1-2-192 0 0,0 6 0 0 0,3-3 896 0 0,1 0 152 0 0,0 0 24 0 0,0 0 8 0 0,0 0-249 0 0,0 0-39 0 0,3 0-16 0 0,3 0 0 0 0,0 1-272 0 0,4-1-56 0 0,2-1-16 0 0,2-2 0 0 0,-1 2-240 0 0,1-3-56 0 0,1 3-8 0 0,-1-1 0 0 0,0-4-128 0 0,0 5 0 0 0,0-1-88 0 0,-1-3-5607 0 0,-1 1-1121 0 0</inkml:trace>
  <inkml:trace contextRef="#ctx1" brushRef="#br3">17812 14577 11312 0 0,'0'0'504'0'0,"-3"-1"104"0"0,-1 0-488 0 0,0-2-120 0 0,1 3 0 0 0,0 0 0 0 0,-1 3 136 0 0,0-2 8 0 0,1 0 0 0 0,-3 2 0 0 0,0-2 192 0 0,0 2 40 0 0,2-1 8 0 0,-1 2 0 0 0,-2 0 64 0 0,1-3 24 0 0,3 4 0 0 0,-4-3-1 0 0,0 6-23 0 0,3-3-8 0 0,-3-2 0 0 0,4 2 0 0 0,0-3-8 0 0,0 4 0 0 0,-1-1 0 0 0,2 1 0 0 0,2-2-360 0 0,0 0-72 0 0,0 1 0 0 0,2-3 0 0 0,2 1 64 0 0,-1 1 40 0 0,3 0 8 0 0,1-1 0 0 0,-1 1-48 0 0,1-1 0 0 0,4 1-64 0 0,-1-1 96 0 0,-3 1-16 0 0,1 1-8 0 0,4 0 0 0 0,0 1 0 0 0,-3-4-72 0 0,3 5 0 0 0,-2-4 0 0 0,2 3 0 0 0,-3-1 128 0 0,0-2 0 0 0,-5 2 8 0 0,1-2 0 0 0,-2 2-136 0 0,1-3-96 0 0,-4-2 8 0 0,0 4 8 0 0,-2 1 224 0 0,-3-1 48 0 0,0-1 0 0 0,-1-1 8 0 0,-3 1-40 0 0,-2 1-16 0 0,1 0 0 0 0,-3-3 0 0 0,0 3-144 0 0,0 0 0 0 0,-1-3 0 0 0,0 3 0 0 0,0 0-304 0 0,0-1-16 0 0,0-1 0 0 0,3 0-8343 0 0</inkml:trace>
  <inkml:trace contextRef="#ctx1" brushRef="#br3">17531 14674 2760 0 0,'0'0'248'0'0,"0"0"-248"0"0,0 0 0 0 0,0 0 0 0 0,2 3 1152 0 0,-2-3 176 0 0,4 4 40 0 0,-4-4 8 0 0,0 0-480 0 0,0 0-88 0 0,3 3-16 0 0,0 3-8 0 0,-3-6-80 0 0,0 0-8 0 0,0 0-8 0 0,0 0 0 0 0,4 2-224 0 0,-4-2-48 0 0,0 0 0 0 0,0 0-8 0 0,4 1-120 0 0,2 2-17 0 0,-3-3-7 0 0,2 0 0 0 0,1-3-80 0 0,-3 3-24 0 0,1-3 0 0 0,0 0 0 0 0,-1 0-64 0 0,0 0-8 0 0,1-2-8 0 0,1 0 0 0 0,-3 0 8 0 0,1-2 0 0 0,3-1 0 0 0,-4-1 0 0 0,1 1 24 0 0,-1 1 8 0 0,1-2 0 0 0,-1 0 0 0 0,1 1 8 0 0,-2 0 0 0 0,-1 1 0 0 0,0 2 0 0 0,0 5-128 0 0,0 0 0 0 0,-1-1 0 0 0,1 1 0 0 0,-5-3 0 0 0,0 2 0 0 0,2 1 0 0 0,-3 1 0 0 0,-1 5 0 0 0,-2-1 0 0 0,2 0 0 0 0,-1 1 0 0 0,-2 6 280 0 0,1-1 32 0 0,0-2 8 0 0,-1 2 0 0 0,2 2-256 0 0,-2 1-64 0 0,-1-2 0 0 0,3 3 0 0 0,5-4 96 0 0,0 2-24 0 0,-1-2 0 0 0,1-1 0 0 0,2-2 96 0 0,1 2 24 0 0,-3-2 0 0 0,3 0 0 0 0,4-3-48 0 0,3-1-8 0 0,-1 0 0 0 0,2 1 0 0 0,2-2-136 0 0,0-2-72 0 0,1-1 8 0 0,3 0 0 0 0,-2-1-720 0 0,1-2-144 0 0,3 2-24 0 0,0-3-6927 0 0</inkml:trace>
  <inkml:trace contextRef="#ctx1" brushRef="#br3">10796 14595 11024 0 0,'0'0'488'0'0,"1"-2"104"0"0,3-2-472 0 0,-4 1-120 0 0,3-2 0 0 0,-3 5 0 0 0,0 0 768 0 0,0 0 128 0 0,1-4 24 0 0,-1 4 8 0 0,0 0-256 0 0,0 0-57 0 0,0 0-7 0 0,0 0 0 0 0,3 9-152 0 0,-1-5-32 0 0,-1 6-8 0 0,-1-3 0 0 0,0-1-288 0 0,-1 4-64 0 0,-1 1-64 0 0,-1 1 88 0 0,3 1-88 0 0,-1-2 0 0 0,1-1 0 0 0,-3 0 64 0 0,2-1-64 0 0,1 0 0 0 0,0 0 0 0 0,0-2 0 0 0,0-1-192 0 0,1-3-24 0 0,-1-3-8 0 0,0 0 0 0 0,0 0-352 0 0,0 0-64 0 0,0 0-24 0 0,0 0-4103 0 0,4-3-833 0 0</inkml:trace>
  <inkml:trace contextRef="#ctx1" brushRef="#br3">15264 14654 11520 0 0,'0'0'1024'0'0,"0"0"-824"0"0,0 0-200 0 0,0 0 0 0 0,0 0 704 0 0,0 0 96 0 0,0 0 16 0 0,0 0 8 0 0,-2 5-368 0 0,2 1-73 0 0,0 1-7 0 0,0-2-8 0 0,-4 2 24 0 0,4 0 8 0 0,0 0 0 0 0,0 2 0 0 0,0-2-160 0 0,0 1-32 0 0,2-1-8 0 0,0 1 0 0 0,0 0-104 0 0,0-1-32 0 0,2-3 0 0 0,-2 3 0 0 0,4-4-64 0 0,-3 3 96 0 0,1-3-96 0 0,3 1 96 0 0,-2-2-32 0 0,4 0-64 0 0,-4-2 96 0 0,3 0-32 0 0,-2-2-64 0 0,0 2 0 0 0,2-3 72 0 0,-2-3-72 0 0,0 0 0 0 0,0 1 72 0 0,-1-1-72 0 0,0-1 0 0 0,0 0 0 0 0,0-2 0 0 0,-5 0 0 0 0,2-1 0 0 0,0-2 64 0 0,-4-1-64 0 0,0-1 0 0 0,-3 2 0 0 0,4-1 96 0 0,-3 0-32 0 0,-2 4 0 0 0,-2-2-64 0 0,3 2 0 0 0,-1 1-96 0 0,-3 1 0 0 0,1 3 0 0 0,0 2-64 0 0,-1 2 0 0 0,0-1-8 0 0,0 2 0 0 0,-1 1-104 0 0,2 3-16 0 0,2 1-8 0 0,0 2 0 0 0,1 1 104 0 0,0 3 32 0 0,-1 1 0 0 0,4 0 0 0 0,2-2-352 0 0,0 0-64 0 0,0 1-8 0 0,2-2-3927 0 0,2-1-777 0 0</inkml:trace>
  <inkml:trace contextRef="#ctx1" brushRef="#br4">25940 14600 5528 0 0,'8'2'488'0'0,"-8"-2"-392"0"0,0 0-96 0 0,0 0 0 0 0,0 0 1216 0 0,0 0 224 0 0,0 0 48 0 0,0 0 8 0 0,-6 2-696 0 0,4 0-128 0 0,2-2-32 0 0,2 6-8 0 0,-4-1-192 0 0,2-1-40 0 0,0 3-8 0 0,4 0 0 0 0,0 2-160 0 0,-4-4-33 0 0,-4 7-7 0 0,4-4 0 0 0,4 2-128 0 0,0-1-64 0 0,-8-1 0 0 0,4 0 64 0 0,0 1-64 0 0,0-2 0 0 0,0 3 0 0 0,0-4 0 0 0,0 0-216 0 0,0-2-56 0 0,7 0-15 0 0,-7-4-6257 0 0</inkml:trace>
  <inkml:trace contextRef="#ctx1" brushRef="#br3">15905 14599 15752 0 0,'0'0'695'0'0,"0"0"145"0"0,0 0-672 0 0,0 0-168 0 0,0 0 0 0 0,0 0 0 0 0,4 0 200 0 0,4 0 8 0 0,3 0 0 0 0,-2 0 0 0 0,0 0-104 0 0,4 0-16 0 0,6 0-8 0 0,1 0 0 0 0,0-4-192 0 0,2 3-40 0 0,0 0-8 0 0,-1-2-4711 0 0,1-1-953 0 0</inkml:trace>
  <inkml:trace contextRef="#ctx1" brushRef="#br3">10936 14602 12176 0 0,'-2'6'544'0'0,"2"-5"104"0"0,2 3-520 0 0,1 1-128 0 0,-1 0 0 0 0,-2 1 0 0 0,1 2 552 0 0,-1-3 88 0 0,0 4 8 0 0,0-1 8 0 0,0 1-33 0 0,0-1-7 0 0,-1 0 0 0 0,-1 0 0 0 0,2 1-192 0 0,-3 0-40 0 0,1-3 0 0 0,2 1-8 0 0,-3 1-184 0 0,3-1-40 0 0,0-4-8 0 0,0 2 0 0 0,-2-2-144 0 0,2-3 0 0 0,-2 3 0 0 0,2-3 0 0 0,0 0 0 0 0,0 0 0 0 0,0 0 0 0 0,0 0 0 0 0,0 0 0 0 0,0 0 0 0 0,4-3 0 0 0,-4 0 0 0 0,5-2-72 0 0,0 2-24 0 0,-2-4 0 0 0,1-1 0 0 0,0 0 16 0 0,0 0 0 0 0,-1-1 0 0 0,2 1 0 0 0,-1 1 80 0 0,0 0 0 0 0,0-1 0 0 0,-1-1-64 0 0,4 5 64 0 0,-3 0 0 0 0,2-2 0 0 0,-3 3-64 0 0,4 1 64 0 0,-6-1 0 0 0,3 2 0 0 0,0-1 0 0 0,-1 5 0 0 0,3 0 0 0 0,-2-1 64 0 0,-3 1-64 0 0,2 3 0 0 0,-1 0 72 0 0,2 0-72 0 0,-4-1 0 0 0,1 1 64 0 0,-1 1-64 0 0,0-1 0 0 0,0 1 0 0 0,-1 0 64 0 0,-3-1-64 0 0,4 0 0 0 0,-2 1 0 0 0,1-4 0 0 0,1 1 0 0 0,0-4 64 0 0,0 0-64 0 0,0 0 0 0 0,0 0 0 0 0,0 0 0 0 0,0 0 0 0 0,0 0 0 0 0,0 0 0 0 0,0 0 0 0 0,0 0 0 0 0,0 0 0 0 0,0 0 0 0 0,0-4 0 0 0,1 1 0 0 0,1-2 0 0 0,2 0 0 0 0,-1-3 0 0 0,1 3 0 0 0,-2-2 64 0 0,0 0-64 0 0,1 0 72 0 0,4-1-72 0 0,-3 3 120 0 0,-1-1-24 0 0,3 3-8 0 0,-1-3 0 0 0,0 0-88 0 0,2 4 0 0 0,-3-1 0 0 0,3 0 0 0 0,-3 1 128 0 0,2 2-24 0 0,-2 0 0 0 0,0 2 0 0 0,-1 1-8 0 0,0 2-8 0 0,-3 1 0 0 0,2 1 0 0 0,-1-3 40 0 0,4 5 16 0 0,-3-3 0 0 0,-1 1 0 0 0,-1 2-144 0 0,3-1 0 0 0,0 0 0 0 0,0 1 0 0 0,1-2 0 0 0,-2 0 0 0 0,1-2 0 0 0,2 2 0 0 0,-4-2-264 0 0,-1-5-88 0 0,0 0-8 0 0,7 3-8 0 0,0 0-232 0 0,-1 0-40 0 0,1-3-16 0 0,-2-3-6943 0 0</inkml:trace>
  <inkml:trace contextRef="#ctx1" brushRef="#br4">26418 14637 14744 0 0,'-7'-2'648'0'0,"7"2"144"0"0,0 0-632 0 0,5-3-160 0 0,-5 3 0 0 0,7 0 0 0 0,3 0 79 0 0,-3 0-15 0 0,3 0 0 0 0,-1-2 0 0 0,-1 2 80 0 0,2-2 16 0 0,5 2 0 0 0,-3-2 0 0 0,0 0 32 0 0,-2 2 16 0 0,4-4 0 0 0,2 4 0 0 0,-4-1-144 0 0,-1 1-64 0 0,1 0 64 0 0,-1 0-64 0 0,4 0-256 0 0,-7 0-96 0 0,-8 0-24 0 0,6 0 0 0 0,5 0-959 0 0,-4 0-193 0 0,-7 0-40 0 0,0 0 0 0 0</inkml:trace>
  <inkml:trace contextRef="#ctx1" brushRef="#br3">17015 14627 14568 0 0,'-3'-4'320'0'0,"3"1"64"0"0,-2-1 8 0 0,-1-1 24 0 0,0 3-328 0 0,1 2-88 0 0,-1-1 0 0 0,-1 1 0 0 0,0 1 176 0 0,-2 1 15 0 0,-2-1 9 0 0,1 3 0 0 0,-1 3 48 0 0,1-2 8 0 0,-1 0 0 0 0,0 5 0 0 0,2-4-80 0 0,1 4-16 0 0,-4-1 0 0 0,5-1 0 0 0,1 0-80 0 0,-4-1-16 0 0,3 4-64 0 0,3-6 96 0 0,1 4-32 0 0,0-3 0 0 0,0-1-64 0 0,0 1 96 0 0,4-1-96 0 0,-3-2 0 0 0,4 1 0 0 0,-3-2 0 0 0,0-1 0 0 0,3-1 0 0 0,-1-1 64 0 0,1 1-64 0 0,-2-2 0 0 0,1 0-80 0 0,0-2 16 0 0,0 1 0 0 0,0 0-8 0 0,1-1 0 0 0,0-3 0 0 0,0 1 0 0 0,-2-3 72 0 0,2 0-80 0 0,0 1 80 0 0,-1-1-80 0 0,-1 1 80 0 0,2-2 0 0 0,-1 2 0 0 0,0 1 0 0 0,0 0 0 0 0,-2-1 0 0 0,1 2 0 0 0,0 1 0 0 0,-1 1 0 0 0,-2 4 72 0 0,0 0-72 0 0,0 0 80 0 0,0 0 16 0 0,3 2 0 0 0,0 3 0 0 0,-3 2 0 0 0,1 0-16 0 0,-1 0 0 0 0,0 4 0 0 0,2 0 0 0 0,-2-3 64 0 0,0 4 16 0 0,0-3 0 0 0,0 1 0 0 0,2-1-256 0 0,1 0-56 0 0,-2-1-8 0 0,1 0 0 0 0,-2-2-160 0 0,2 0-40 0 0,2 0-8 0 0,0-3-4575 0 0,0-1-913 0 0</inkml:trace>
  <inkml:trace contextRef="#ctx1" brushRef="#br3">11286 14675 10592 0 0,'0'0'944'0'0,"0"0"-752"0"0,0 0-192 0 0,0 0 0 0 0,0 5 560 0 0,0-5 80 0 0,0 0 8 0 0,2 4 8 0 0,-1 1-64 0 0,1 1-16 0 0,-2-6 0 0 0,0 0-1 0 0,4 3-87 0 0,1 0-16 0 0,-4 2-8 0 0,5-2 0 0 0,-2-2-232 0 0,1 1-40 0 0,-2-2-16 0 0,1 0 0 0 0,2-2-64 0 0,-2 1-16 0 0,2-3 0 0 0,-2 3 0 0 0,0-2-96 0 0,2 3 88 0 0,-4-5-88 0 0,1 2 80 0 0,0-1-80 0 0,-2-1 0 0 0,1 0 72 0 0,0 0-72 0 0,-4-2 64 0 0,0 2-64 0 0,2-3 80 0 0,-1 4-80 0 0,-2-2 64 0 0,2 1-64 0 0,-1-1 0 0 0,0 4 0 0 0,-3-5 0 0 0,4 5 64 0 0,-5 2-64 0 0,2-3 0 0 0,0 3 0 0 0,-2 0 72 0 0,0 3-72 0 0,1 1 64 0 0,-4 1 0 0 0,3 0 0 0 0,0 1 0 0 0,0 2 0 0 0,3 1 40 0 0,-3 1 8 0 0,1 0 0 0 0,4 0 0 0 0,-4-1 16 0 0,3 3 0 0 0,2-3 0 0 0,-1 2 0 0 0,1-3-40 0 0,1 1-8 0 0,1 0 0 0 0,3 1 0 0 0,1-5-80 0 0,0 1 64 0 0,-1 0-64 0 0,5-2 64 0 0,0-3-160 0 0,2 4-32 0 0,-1-5 0 0 0,3 0-8 0 0,4 0-984 0 0,-3-2-200 0 0,2-2-40 0 0</inkml:trace>
  <inkml:trace contextRef="#ctx1" brushRef="#br3">15674 14711 12784 0 0,'0'0'280'0'0,"4"4"56"0"0,-1 1 16 0 0,-2 0 8 0 0,3 3-288 0 0,-1-3-72 0 0,-3 2 0 0 0,2-2 0 0 0,-1 2 464 0 0,1-2 80 0 0,0 0 8 0 0,-1 0 8 0 0,-1-2-81 0 0,3 4-23 0 0,-3-7 0 0 0,0 0 0 0 0,0 0-232 0 0,0 0-56 0 0,0 0-8 0 0,4 2 0 0 0,-4-2 96 0 0,0 0 8 0 0,6-2 8 0 0,-2-2 0 0 0,2 1-176 0 0,-2-2-96 0 0,0-3 96 0 0,1 1-96 0 0,1 0 224 0 0,0-2 0 0 0,-1 1-8 0 0,1 0 0 0 0,-1-4 88 0 0,1 3 16 0 0,-1-4 8 0 0,3 0 0 0 0,-5 5-192 0 0,3-4-40 0 0,-2 1 0 0 0,1 3-8 0 0,0 3-88 0 0,0 0 64 0 0,-1 1-64 0 0,-4 4 64 0 0,4 0-64 0 0,1 2 0 0 0,-1 0 0 0 0,0 3 0 0 0,-3 0 0 0 0,4 3 0 0 0,-4 1 0 0 0,3 0 0 0 0,-2-1 0 0 0,0 2 0 0 0,-1-1 0 0 0,-1 3 0 0 0,3-3 0 0 0,-1 0-88 0 0,1 1 88 0 0,-2-2-64 0 0,1-1-136 0 0,-2 0-24 0 0,3 0-8 0 0,0-2 0 0 0,-1 1-264 0 0,-2-4-48 0 0,4 1-16 0 0,-4-3-4895 0 0,2 5-977 0 0</inkml:trace>
  <inkml:trace contextRef="#ctx1" brushRef="#br3">15532 14636 10712 0 0,'0'0'472'0'0,"0"0"104"0"0,0 0-464 0 0,2-3-112 0 0,1 1 0 0 0,-3 2 0 0 0,0 0 632 0 0,0 0 104 0 0,0 0 16 0 0,3 4 8 0 0,1 0-40 0 0,-2 2-8 0 0,-1 0-1 0 0,3 2 1 0 0,-4 2-264 0 0,0 1-48 0 0,3-1-16 0 0,-3-2 0 0 0,-3 3-168 0 0,3-2-40 0 0,0 0-8 0 0,0 1 0 0 0,0-2-72 0 0,0-1-24 0 0,0 1 0 0 0,0-2 0 0 0,0 0-72 0 0,0-3 0 0 0,0-3 0 0 0,0 0 0 0 0,0 0-224 0 0,0 0-16 0 0,0 0 0 0 0,0 0 0 0 0,0 0-1104 0 0,0 0-223 0 0,0 0-49 0 0</inkml:trace>
  <inkml:trace contextRef="#ctx1" brushRef="#br3">17171 14646 6912 0 0,'0'-4'304'0'0,"0"4"64"0"0,0 0-296 0 0,0 0-72 0 0,0 0 0 0 0,0 0 0 0 0,0 0 1696 0 0,4 4 328 0 0,-2 2 64 0 0,0 0 16 0 0,-2-6-1376 0 0,2 8-281 0 0,-2 1-47 0 0,0 2-16 0 0,-2-4-8 0 0,2 3-8 0 0,-2-1 0 0 0,2 0 0 0 0,-2-3-48 0 0,2 2-16 0 0,-2 1 0 0 0,2-2 0 0 0,-2-2-160 0 0,2 1-32 0 0,0-6-8 0 0,0 0 0 0 0,0 0-104 0 0,0 0 0 0 0,0 0 64 0 0,0 0-64 0 0,0 0 0 0 0,0 0 0 0 0,0 0 0 0 0,6 0 0 0 0,-4-3-96 0 0,4 2-24 0 0,-5-3 0 0 0,6-2 0 0 0,-1 2 24 0 0,-1-3 0 0 0,0 0 0 0 0,1 0 0 0 0,-3-2 96 0 0,4 1 0 0 0,-2-2 0 0 0,0 2 0 0 0,1 3 64 0 0,-1-3-64 0 0,1 3 0 0 0,0 0 0 0 0,-2 3-152 0 0,2-2-80 0 0,-6 4-24 0 0,7 0 0 0 0,-7 0 256 0 0,3 0-72 0 0,-3 0 72 0 0,6 6 0 0 0,-2-2 0 0 0,-1 0 0 0 0,-1 1 0 0 0,-2 3 0 0 0,3-3 0 0 0,-3 2 112 0 0,-3 1-16 0 0,1-2 0 0 0,2-1-96 0 0,-1 2 0 0 0,-3-1 64 0 0,2-3-64 0 0,-2 2 136 0 0,2-1 8 0 0,-1 0 0 0 0,0-2 0 0 0,-1 3-144 0 0,2-4 0 0 0,2-1 64 0 0,0 0-64 0 0,0 0-112 0 0,0 0-48 0 0,0 0-16 0 0,0 0 0 0 0,0 0 104 0 0,0 0 72 0 0,0 0-96 0 0,4-3 96 0 0,-2-2 0 0 0,2-3 0 0 0,0 2 0 0 0,0-2 0 0 0,0 1 120 0 0,-1 0 72 0 0,2-1 24 0 0,1-1 0 0 0,-3 0-120 0 0,2 2-16 0 0,-1-1-8 0 0,1 2 0 0 0,1 2-72 0 0,-1 0 64 0 0,3 1-64 0 0,-3 0 64 0 0,0 0-64 0 0,0 3 0 0 0,1 0 0 0 0,-2 0 0 0 0,2 5 64 0 0,-2-1 0 0 0,0 0 0 0 0,-1 2 0 0 0,2 1-64 0 0,-3 1 64 0 0,1-2-64 0 0,2 2 64 0 0,-3 1-64 0 0,-1 0 0 0 0,2-1 0 0 0,-1-1 0 0 0,-2 1 64 0 0,3-1 32 0 0,0-1 0 0 0,-1 2 0 0 0,-1-2-256 0 0,1-1-40 0 0,2-1-16 0 0,1-2 0 0 0,0 1-904 0 0,2-3-176 0 0,-4 0-40 0 0,1 0-7 0 0</inkml:trace>
  <inkml:trace contextRef="#ctx1" brushRef="#br3">13714 14739 2760 0 0,'0'0'248'0'0,"0"0"-248"0"0,0 0 0 0 0,0 0 0 0 0,0 0 2000 0 0,0 5 352 0 0,2-2 72 0 0,0 0 8 0 0,-2-3-1680 0 0,3 2-336 0 0,0 1-72 0 0,1 0-16 0 0,0-2 56 0 0,-1-1 16 0 0,1 0 0 0 0,1 0 0 0 0,0 0-168 0 0,-1 0-32 0 0,1-1-8 0 0,0-2-1 0 0,1 3-31 0 0,1-3-16 0 0,0-1 0 0 0,-1 0 0 0 0,0-2 56 0 0,-2 1 16 0 0,2-1 0 0 0,0 0 0 0 0,-2-2-216 0 0,0 0 64 0 0,0 0-64 0 0,-3 0 0 0 0,1-1 88 0 0,-2 0-24 0 0,0 2-64 0 0,-2 2 96 0 0,2-3-96 0 0,-1 5 88 0 0,1 3-88 0 0,-4-2 80 0 0,-2 2 0 0 0,1 0 0 0 0,-2 2 0 0 0,1 1 0 0 0,0 2-8 0 0,0 2 0 0 0,-1 0 0 0 0,2-1 0 0 0,-3 3 56 0 0,3 0 16 0 0,0 0 0 0 0,1 1 0 0 0,-1 1 48 0 0,2-2 0 0 0,-1 2 8 0 0,1-2 0 0 0,1 2-40 0 0,0-2 0 0 0,2-1-8 0 0,0 0 0 0 0,0-3-64 0 0,2 2-16 0 0,0-1 0 0 0,1-1 0 0 0,4-2-72 0 0,-2 0 0 0 0,1-1 0 0 0,2 0 64 0 0,3-2-272 0 0,-2-2-56 0 0,3 0-16 0 0,-2-2 0 0 0,2 0-952 0 0,0-1-192 0 0,0 0-39 0 0,-1-1-3049 0 0,2-1-608 0 0</inkml:trace>
  <inkml:trace contextRef="#ctx1" brushRef="#br3">12176 14655 11520 0 0,'-8'-1'1024'0'0,"8"1"-824"0"0,0 0-200 0 0,0 0 0 0 0,-1 5 464 0 0,1 1 48 0 0,3 0 16 0 0,-1 1 0 0 0,1 0-272 0 0,-2-1-48 0 0,-1 5-16 0 0,0-6 0 0 0,5 4 128 0 0,-5-2 32 0 0,-5 3-1 0 0,5-4 1 0 0,2 1-136 0 0,1 0-24 0 0,-8-1-8 0 0,4-1 0 0 0,1 1-112 0 0,0-2-72 0 0,0-4 96 0 0,-3 6-96 0 0,-1-5 72 0 0,4-1-72 0 0,0 0 0 0 0,0 0 72 0 0,0 0-72 0 0,0 0 64 0 0,2-3-64 0 0,0-1 64 0 0,1 0-64 0 0,-2-2 0 0 0,-1 1 0 0 0,5-1 0 0 0,0-1 0 0 0,-3 0 64 0 0,-2 1-64 0 0,2-4 0 0 0,3 3 96 0 0,-1-2-16 0 0,-4 4-8 0 0,1-3 0 0 0,3 2-72 0 0,1-1 80 0 0,-4 0-80 0 0,2 3 80 0 0,-3-2-16 0 0,2 2 0 0 0,5 1 0 0 0,-6 1 0 0 0,-1 2-64 0 0,5-4 80 0 0,0 3-80 0 0,2-1 80 0 0,-1 2-80 0 0,-3 2 64 0 0,-1-1-64 0 0,2 3 64 0 0,4 0-64 0 0,-4 1-128 0 0,-4-1 32 0 0,2 2 8 0 0,4 1 152 0 0,-4 2 24 0 0,-2-2 8 0 0,0 1 0 0 0,0-2-256 0 0,4 2-40 0 0,0-2-16 0 0,-1 2 0 0 0,-3-3-200 0 0,0 2-32 0 0,8-2-16 0 0,-3-2 0 0 0,-4 3-1007 0 0,3-4-193 0 0,12 1-48 0 0,-2-3-8 0 0</inkml:trace>
  <inkml:trace contextRef="#ctx1" brushRef="#br3">12585 14758 11776 0 0,'0'0'520'0'0,"0"0"112"0"0,0 0-504 0 0,0 0-128 0 0,3 0 0 0 0,1 0 0 0 0,1 0 496 0 0,-2 0 80 0 0,2-1 8 0 0,3 1 8 0 0,-3 0-232 0 0,-1 0-40 0 0,1-2-16 0 0,2 2-1 0 0,-2 0 337 0 0,3 0 64 0 0,-2-2 8 0 0,2 1 8 0 0,-2-1-880 0 0,2 0-184 0 0,1 0-32 0 0,-2-1-8 0 0,1-2 264 0 0,-3 1 56 0 0,2-1 64 0 0,-3-1-104 0 0,1-1 104 0 0,0 0 0 0 0,-3-1 0 0 0,-1 0 0 0 0,1-1 0 0 0,-2 3 0 0 0,-2-2 0 0 0,1 2 0 0 0,-3 1 0 0 0,0 1 0 0 0,0 0 0 0 0,-2 3 0 0 0,-1 2 80 0 0,-1 2-80 0 0,1-2 64 0 0,-1 3-64 0 0,1 1 0 0 0,-2 1 0 0 0,1 4 0 0 0,-1-2 0 0 0,1 1 104 0 0,1 1-16 0 0,2 2-8 0 0,-2 0 0 0 0,3-2 0 0 0,2 2 0 0 0,2-1 0 0 0,0-1 0 0 0,0 1-80 0 0,0-2 0 0 0,0-1 0 0 0,5 1 64 0 0,-1 0-64 0 0,1-3 0 0 0,2 0 0 0 0,0-1 0 0 0,4-1 0 0 0,-2 0 0 0 0,3-4 0 0 0,1 1 0 0 0,-2-2-320 0 0,1-1-32 0 0,2 0-8 0 0,-3-2-4399 0 0,3 1-873 0 0</inkml:trace>
  <inkml:trace contextRef="#ctx1" brushRef="#br3">13287 14695 9528 0 0,'-2'0'416'0'0,"2"0"96"0"0,-1 2-408 0 0,1-2-104 0 0,-5 0 0 0 0,5 3 0 0 0,-1 1 744 0 0,-3-1 128 0 0,1 0 24 0 0,-1 3 8 0 0,2 1-224 0 0,1-1-40 0 0,-1-1-16 0 0,2 0-1 0 0,-2 1-159 0 0,2 1-32 0 0,0 1-8 0 0,-3-2 0 0 0,-1 2-120 0 0,2-1-24 0 0,2 0-8 0 0,0-1 0 0 0,-1-1-40 0 0,-1-2-8 0 0,2 1 0 0 0,0-4 0 0 0,-2 5-136 0 0,2-5-88 0 0,0 0 96 0 0,0 0-96 0 0,0 0 88 0 0,0 0-88 0 0,0 0 80 0 0,0 0-80 0 0,4-4 64 0 0,-4 4-64 0 0,1-3 0 0 0,-1-2 0 0 0,2 0 0 0 0,1-3 0 0 0,-2 2 0 0 0,2-2 0 0 0,1 2 0 0 0,-3-4 0 0 0,1 1 0 0 0,2 1 0 0 0,-1-2 0 0 0,1 0 64 0 0,0 0-64 0 0,-1 1 0 0 0,2 0 0 0 0,0 2 0 0 0,0 0 0 0 0,-2 2 0 0 0,2 0 0 0 0,0 1 64 0 0,-5 4-64 0 0,0 0 96 0 0,6 0-24 0 0,-6 0-8 0 0,8-1 0 0 0,-2 2 0 0 0,-1 3-64 0 0,-1 1 80 0 0,1 0-80 0 0,-2 2 80 0 0,-1 2-80 0 0,1-2 0 0 0,0 2 0 0 0,0 0 0 0 0,-3 2 0 0 0,0-3 0 0 0,0-1 0 0 0,2 1 0 0 0,0 0-136 0 0,-1-2-48 0 0,-1 0-8 0 0,3 0 0 0 0,0-1-280 0 0,-1 0-56 0 0,3 1-16 0 0,-1-3 0 0 0,-1 0-800 0 0,1-1-167 0 0,0 0-33 0 0</inkml:trace>
  <inkml:trace contextRef="#ctx1" brushRef="#br3">12923 14739 11256 0 0,'0'0'496'0'0,"5"2"112"0"0,1 1-488 0 0,-3-2-120 0 0,3 0 0 0 0,0-1 0 0 0,0 2 512 0 0,0 2 72 0 0,2-3 24 0 0,-2 1 0 0 0,2-2-64 0 0,-3 0 0 0 0,5 0-8 0 0,-4 0-1 0 0,2-2-167 0 0,1 1-32 0 0,-1-1-8 0 0,2-2 0 0 0,-3 3-72 0 0,2-3-24 0 0,-1 1 0 0 0,3 1 0 0 0,-3-1-72 0 0,-1 0-8 0 0,0-3-8 0 0,0 2 0 0 0,0-1-64 0 0,-3 0-16 0 0,-1 0 0 0 0,-1-1 0 0 0,1 1-64 0 0,-2 0 80 0 0,-1-2-80 0 0,0 1 80 0 0,-1 3-80 0 0,-2 0 0 0 0,-1 1 72 0 0,0 0-72 0 0,-2 2 0 0 0,2-2 64 0 0,-3 2-64 0 0,0 2 0 0 0,0 2 0 0 0,-2-1 0 0 0,1-1 0 0 0,-1 1 0 0 0,1 1 0 0 0,1-1 0 0 0,0 2 64 0 0,1 2-64 0 0,1-2 88 0 0,0 4-24 0 0,0-1 0 0 0,2-2 0 0 0,-1 3 24 0 0,2-2 0 0 0,2 2 0 0 0,-2 0 0 0 0,2-1-88 0 0,0-3 0 0 0,2 3 0 0 0,0-3-88 0 0,3 3 88 0 0,1-3 112 0 0,0 0-24 0 0,2-2-8 0 0,-2-1-80 0 0,1 0 0 0 0,4-2 0 0 0,-1 0 0 0 0,-2 0-264 0 0,5-2 8 0 0,-1 0 0 0 0,2-1 0 0 0,-1 0-912 0 0,0-1-176 0 0,1-3-39 0 0,0 2-5313 0 0</inkml:trace>
  <inkml:trace contextRef="#ctx1" brushRef="#br3">13986 14689 10712 0 0,'0'0'472'0'0,"0"0"104"0"0,0 0-464 0 0,0 0-112 0 0,-2 1 0 0 0,0 3 0 0 0,-3-1 600 0 0,2 2 96 0 0,0 0 16 0 0,0 2 8 0 0,-2-1-232 0 0,4-1-40 0 0,-3 3-16 0 0,2-2 0 0 0,-1 1-113 0 0,2 0-31 0 0,-1 2 0 0 0,0-4 0 0 0,2 1 48 0 0,-2 0 8 0 0,2-1 0 0 0,0 0 0 0 0,0 0-120 0 0,0-5-32 0 0,0 4 0 0 0,0-4 0 0 0,0 0-112 0 0,0 0-80 0 0,0 0 96 0 0,0 0-96 0 0,4 2 96 0 0,-4-2-32 0 0,3 0 0 0 0,4-2-64 0 0,-1 2 64 0 0,-1-4-64 0 0,-2 0 0 0 0,3-1 0 0 0,-2 1 0 0 0,-1-4 0 0 0,1 2 0 0 0,3-4 0 0 0,-4 2 72 0 0,1-2-72 0 0,-1 3 0 0 0,0-5 72 0 0,1 3-72 0 0,-1 0 80 0 0,2-1-80 0 0,-1 3 80 0 0,1 0-80 0 0,-2 2 64 0 0,-1 0-64 0 0,0 3 64 0 0,-2 2 0 0 0,0 0 0 0 0,0 0 0 0 0,0 0 0 0 0,4 2 0 0 0,-2 3 0 0 0,2 0 0 0 0,-1 2 0 0 0,0 0 0 0 0,-1 3-64 0 0,1-2 96 0 0,0 2-32 0 0,0 0 72 0 0,0-1 16 0 0,-1 2 0 0 0,1-1 0 0 0,1-3-152 0 0,-1 2-136 0 0,0-1 24 0 0,1 1 8 0 0,0-4 104 0 0,2 2-88 0 0,-2-4 88 0 0,0 3-80 0 0,-2-5-160 0 0,2 2-32 0 0,3-2-8 0 0,-2-1 0 0 0,-1-1-1016 0 0,1-2-208 0 0,0 0-31 0 0</inkml:trace>
  <inkml:trace contextRef="#ctx1" brushRef="#br3">12842 14767 8288 0 0,'0'0'736'0'0,"0"0"-584"0"0,-2 4-152 0 0,-1 0 0 0 0,3 3 856 0 0,-3-2 136 0 0,3 2 32 0 0,0 0 8 0 0,-4 2-192 0 0,4 0-40 0 0,-1-1 0 0 0,1 2-8 0 0,-2 1-249 0 0,2 2-39 0 0,0 1-16 0 0,0-3 0 0 0,0 3-72 0 0,0 0-8 0 0,2-1-8 0 0,-2 1 0 0 0,0-4-272 0 0,1 3-48 0 0,-1-2-16 0 0,4-3 0 0 0,-4 2 0 0 0,0-4 0 0 0,3 1 0 0 0,-3-3 0 0 0,0-4-64 0 0,0 0 80 0 0,0 0-80 0 0,0 0 80 0 0,0 0-80 0 0,0 0 0 0 0,0 0 72 0 0,0 0-72 0 0,2-5 0 0 0,-2-1 64 0 0,0 0-64 0 0,0-4 0 0 0,0 2 0 0 0,-2-3 0 0 0,2 1 0 0 0,0-3 0 0 0,-3-3 0 0 0,3 1 0 0 0,0-3 0 0 0,0 1 0 0 0,0 0 0 0 0,0-4 0 0 0,0 4 0 0 0,0 0 0 0 0,3-2 0 0 0,-1 2 0 0 0,-1 0 0 0 0,1 5 0 0 0,3-1 0 0 0,-3 5 0 0 0,1-2 0 0 0,1 5 0 0 0,1-3 0 0 0,-2 4-64 0 0,4-1 64 0 0,-2 4 0 0 0,0-1 0 0 0,0 2 0 0 0,1 2 0 0 0,0-1 0 0 0,-2 3 0 0 0,1-1 0 0 0,3 1 0 0 0,-2-1 0 0 0,1 3 0 0 0,1-1 0 0 0,-5 0 0 0 0,4 0 0 0 0,-4-2 0 0 0,-1 4 0 0 0,-2-7 0 0 0,0 6 0 0 0,0-1 0 0 0,0 2 0 0 0,-2-3 0 0 0,1 3 0 0 0,-4-2 0 0 0,3-2 0 0 0,-3 2-64 0 0,-2-2 64 0 0,-1 4-112 0 0,1-4 16 0 0,-1-1 8 0 0,0 0 0 0 0,0-2-408 0 0,0 4-80 0 0,2-3-24 0 0,3-1-4455 0 0,-3-1-897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8:20:47.161"/>
    </inkml:context>
    <inkml:brush xml:id="br0">
      <inkml:brushProperty name="width" value="0.05" units="cm"/>
      <inkml:brushProperty name="height" value="0.05" units="cm"/>
      <inkml:brushProperty name="color" value="#0070C0"/>
      <inkml:brushProperty name="fitToCurve" value="1"/>
    </inkml:brush>
  </inkml:definitions>
  <inkml:trace contextRef="#ctx0" brushRef="#br0">13512 7352 8840 0 0,'0'0'384'0'0,"0"0"96"0"0,0 0-384 0 0,-2-8-96 0 0,2 8 0 0 0,-3-6 0 0 0,3 6 824 0 0,0 0 144 0 0,-4-8 32 0 0,4 8 8 0 0,-2-9-208 0 0,2 9-48 0 0,-3-8-8 0 0,3 8-1 0 0,0 0-231 0 0,0 0-40 0 0,0 0-16 0 0,0 0 0 0 0,-6 3-288 0 0,0-1-56 0 0,0 1-16 0 0,3 2 0 0 0,0 0-96 0 0,-1 7 0 0 0,4-3 0 0 0,0 3 0 0 0,0-3 96 0 0,0 0 0 0 0,7 2 0 0 0,-4-3 0 0 0,6 2-96 0 0,0 0 0 0 0,-4-3 0 0 0,8 1 0 0 0,-5 1 0 0 0,1-4 0 0 0,1 1 0 0 0,1-1 0 0 0,-3 0 0 0 0,2-1 0 0 0,3-4 0 0 0,-4-1 0 0 0,-3-2-64 0 0,5-1 64 0 0,-2-1 0 0 0,0 4 0 0 0,-3-5 0 0 0,0 1 0 0 0,1-4 0 0 0,-2-4 0 0 0,0 6 0 0 0,-1-3 0 0 0,-3-3 0 0 0,-1-1 0 0 0,0-1 176 0 0,0 6 16 0 0,-1-3 0 0 0,-3 0 0 0 0,1-1 56 0 0,-3 3 8 0 0,0-3 8 0 0,1 5 0 0 0,-2-4-80 0 0,1 8-24 0 0,-3-1 0 0 0,1 0 0 0 0,0-2-80 0 0,-1 7-16 0 0,-3-1-64 0 0,-1 2 96 0 0,4-1-96 0 0,0 7-144 0 0,-2-2 32 0 0,2 3 8 0 0,0 2-1192 0 0,0 1-240 0 0</inkml:trace>
  <inkml:trace contextRef="#ctx0" brushRef="#br0" timeOffset="1">19119 7287 11976 0 0,'0'0'528'0'0,"6"0"112"0"0,0 0-512 0 0,3-2-128 0 0,-1 2 0 0 0,5-4 0 0 0,1 4 648 0 0,1-1 104 0 0,0-4 16 0 0,3 5 8 0 0,0 0-281 0 0,0 0-55 0 0,-1 0-16 0 0,0 0 0 0 0,2 0-424 0 0,-4 0-192 0 0,-4 5 8 0 0,5-5-4543 0 0,-7 1-905 0 0</inkml:trace>
  <inkml:trace contextRef="#ctx0" brushRef="#br0" timeOffset="2">18673 7326 10592 0 0,'0'0'944'0'0,"7"-2"-752"0"0,-7 2-192 0 0,0 0 0 0 0,0 0 528 0 0,0 0 72 0 0,0 0 8 0 0,0 0 8 0 0,0 2 24 0 0,-1-2 0 0 0,-5 4 0 0 0,-1 0-1 0 0,1 1-279 0 0,0 3-48 0 0,1 1-16 0 0,-2 0 0 0 0,2 3-152 0 0,-1 1-32 0 0,-1-2-8 0 0,2-1 0 0 0,2 3 24 0 0,-1-1 0 0 0,2-3 0 0 0,-1 3 0 0 0,-1 1-128 0 0,8-2 0 0 0,-4-1 0 0 0,3 0 0 0 0,3-2 0 0 0,0-1 0 0 0,-4-2 0 0 0,5 3-80 0 0,-7-8 80 0 0,11 4 0 0 0,-1-4 0 0 0,2 0 0 0 0,-3-4 0 0 0,3 3 0 0 0,-3-6 0 0 0,-3 2 0 0 0,4 0 0 0 0,0-5 0 0 0,-2 0 0 0 0,2-4 0 0 0,-6-1 0 0 0,1 4 88 0 0,-3-3-24 0 0,1 1 0 0 0,2 0 208 0 0,-5 0 40 0 0,-5-3 8 0 0,2-1 0 0 0,1 4-104 0 0,-5 0-24 0 0,5 4 0 0 0,-4-2 0 0 0,1 2 56 0 0,-2 1 8 0 0,1 1 0 0 0,-4 1 0 0 0,5 4-256 0 0,0 0 0 0 0,-3-2 0 0 0,8 4 0 0 0,-1 4-160 0 0,1-4-72 0 0,-6 2-24 0 0,0 0 0 0 0,3 6 0 0 0,3 0 0 0 0,0 1 0 0 0,3-2-5215 0 0,-3 2-1041 0 0</inkml:trace>
  <inkml:trace contextRef="#ctx0" brushRef="#br0" timeOffset="3">19119 7285 3224 0 0,'0'0'136'0'0,"0"0"40"0"0,0 0-176 0 0,0 0 0 0 0,0 0 0 0 0,0 0 0 0 0,0 0 2304 0 0,0 0 432 0 0,0 0 80 0 0,0 0 24 0 0,0 0-1784 0 0,-7 0-352 0 0,1 0-65 0 0,6 0-23 0 0,0 0-80 0 0,-2 4-24 0 0,-2 3 0 0 0,2-1 0 0 0,2 1 0 0 0,2 1 0 0 0,-2-4 0 0 0,4 5 0 0 0,-2 1-408 0 0,2-2-104 0 0,-4 0 0 0 0,2 1 0 0 0,5 4 0 0 0,-4-4 0 0 0,2-1 0 0 0,1 0 0 0 0,1 1 96 0 0,-5-2 0 0 0,8-2 0 0 0,-5 7 0 0 0,1-5-96 0 0,-3 1 0 0 0,0-2 64 0 0,1-1-64 0 0,1 3-64 0 0,-5-8-40 0 0,0 0-8 0 0,0 0 0 0 0,4 8 184 0 0,-4-1 40 0 0,0-7 8 0 0,0 0 0 0 0,0 0-120 0 0,-7 6 0 0 0,7-6 64 0 0,-6 5-64 0 0,-2-5 0 0 0,-1 3 0 0 0,-1-3 0 0 0,4-3 0 0 0,-3 3-240 0 0,1-5-16 0 0,-1 2-8 0 0,-1-2 0 0 0,-1 0-904 0 0,2-2-176 0 0,-1-1-40 0 0</inkml:trace>
  <inkml:trace contextRef="#ctx0" brushRef="#br0" timeOffset="4">18898 7401 13904 0 0,'-2'2'304'0'0,"2"1"64"0"0,-5-3 16 0 0,3-3 8 0 0,-1 1-312 0 0,3-1-80 0 0,-3-2 0 0 0,3 1 0 0 0,0 4 296 0 0,-2-3 48 0 0,-4 1 7 0 0,6 2 1 0 0,0 0-352 0 0,0 0 0 0 0,0 0 0 0 0,0 0 0 0 0,8-2-959 0 0,5 0-217 0 0</inkml:trace>
  <inkml:trace contextRef="#ctx0" brushRef="#br0" timeOffset="5">13641 7797 5064 0 0,'0'0'224'0'0,"2"-5"48"0"0,3-3-272 0 0,-4 1 0 0 0,-1 7 0 0 0,4-8 0 0 0,1 7 1592 0 0,-5 1 264 0 0,0 0 48 0 0,5-5 16 0 0,-5 5-1128 0 0,0 0-224 0 0,0 0-48 0 0,0 0-8 0 0,0 0-104 0 0,4 1-24 0 0,-1 8-8 0 0,-3 2-1 0 0,0-1-175 0 0,3 3-32 0 0,-3-2-8 0 0,0 4 0 0 0,0 2-24 0 0,0 0-8 0 0,0 2 0 0 0,0 3 0 0 0,0-4-224 0 0,0-1-40 0 0,0 0-16 0 0,0 2 0 0 0,0-3 400 0 0,0 0 72 0 0,0 1 24 0 0,4-4 0 0 0,-2 0-144 0 0,1-5-24 0 0,-1 5-8 0 0,2-6 0 0 0,-1 2-168 0 0,-3-5-80 0 0,3 5 8 0 0,-3-9 0 0 0,7 5 72 0 0,-5-3 0 0 0,-2-2 0 0 0,6 5 0 0 0,-1-5-368 0 0,2 0-56 0 0,-2-5-16 0 0,2 3-6791 0 0</inkml:trace>
  <inkml:trace contextRef="#ctx0" brushRef="#br0" timeOffset="6">18687 7832 3680 0 0,'0'0'328'0'0,"0"0"-264"0"0,0 0-64 0 0,0 0 0 0 0,0 0 1328 0 0,0 0 248 0 0,0 0 56 0 0,0 0 0 0 0,0-9-664 0 0,0 9-136 0 0,0 0-24 0 0,0 0-8 0 0,0 0-160 0 0,0 0-40 0 0,0 0-8 0 0,0 0 0 0 0,0 0-233 0 0,0 0-39 0 0,0 0-16 0 0,0 0 0 0 0,0 0-144 0 0,7 5-24 0 0,-5 1-8 0 0,2 0 0 0 0,-3 1-32 0 0,3 1-16 0 0,-4 3 0 0 0,0-1 0 0 0,0 1-16 0 0,-4 2-64 0 0,4-2 96 0 0,0 2-32 0 0,-1 0 24 0 0,1 0 0 0 0,1 1 0 0 0,-1-5 0 0 0,-1 3 48 0 0,1 1 16 0 0,1-5 0 0 0,-1 2 0 0 0,0-2-152 0 0,4 3 0 0 0,-4-1 0 0 0,4-1 0 0 0,-2-1 0 0 0,-2 0 0 0 0,0-2 0 0 0,4 1 0 0 0,-4-7 0 0 0,0 8 0 0 0,0-3 0 0 0,3 0 0 0 0,-3-5 232 0 0,3 5 24 0 0,-3-5 0 0 0,2 8 0 0 0,-2-2-128 0 0,0 0-16 0 0,0-6-8 0 0,0 0 0 0 0,0 0 0 0 0,0 0 0 0 0,5 7 0 0 0,-5-7 0 0 0,0 0-40 0 0,0 0-64 0 0,0 0 88 0 0,0 0-88 0 0,0 0 0 0 0,0 0 0 0 0,0 0 0 0 0,0 0 0 0 0,0 0 96 0 0,0 0-32 0 0,0 0 0 0 0,0 0-64 0 0,0 0-808 0 0,0 0-216 0 0,0 0-48 0 0,0 0-8 0 0</inkml:trace>
  <inkml:trace contextRef="#ctx0" brushRef="#br0" timeOffset="7">13708 8013 2304 0 0,'-6'-5'96'0'0,"6"5"32"0"0,0 0-128 0 0,0 0 0 0 0,0 0 0 0 0,0 0 0 0 0,0 0 1584 0 0,0 0 296 0 0,0 0 56 0 0,0 0 16 0 0,0 0-1096 0 0,0 0-216 0 0,0 0-48 0 0,0 0-8 0 0,6-2-344 0 0,-1 2-72 0 0,2 0-8 0 0,-2 0-8 0 0,5-3 360 0 0,-1 1 64 0 0,0-1 24 0 0,0 3 0 0 0,0-2-144 0 0,-4-1-25 0 0,7 0-7 0 0,1 3 0 0 0,-5-3-424 0 0,5 1 0 0 0,2 2-64 0 0,-1-3 0 0 0,-2 3 64 0 0,3-3 128 0 0,-1 3-32 0 0,0 0-8 0 0,5 0-88 0 0,0 0 0 0 0,-2-2 0 0 0,1 2 0 0 0,0 0 0 0 0,0 0 0 0 0,-1 0 0 0 0,2 0 0 0 0,-4 0 168 0 0,0 0 96 0 0,0-4 24 0 0,-1 4 0 0 0,1 0-200 0 0,0 0-88 0 0,-1 0 80 0 0,-2 0-80 0 0,3 0 64 0 0,3 0-64 0 0,-6 0 0 0 0,5 0 0 0 0,2 0 64 0 0,-2 0-64 0 0,-2-1 0 0 0,4 1 72 0 0,3 0-72 0 0,-3 0 0 0 0,2 0 0 0 0,-2 0 64 0 0,-2 0-64 0 0,0 0 0 0 0,4 0 72 0 0,0 0-72 0 0,-4 0 64 0 0,4 0-64 0 0,0 0 64 0 0,0 0-64 0 0,0 0 64 0 0,2 0-64 0 0,-2 0 80 0 0,3-3-80 0 0,-2 3 80 0 0,5-4-80 0 0,-5 4 80 0 0,3-1-80 0 0,0 1 64 0 0,-4 0-64 0 0,4 0 0 0 0,-3 0 0 0 0,3 0 72 0 0,-4 1-72 0 0,5-1 64 0 0,-1 0-64 0 0,-4 4 0 0 0,3-4 0 0 0,-4 3-96 0 0,4-3 96 0 0,-4 0 0 0 0,2 0 0 0 0,-1-3 0 0 0,-1 3 0 0 0,5-4 0 0 0,-3 3 0 0 0,-1-3 0 0 0,0 2 0 0 0,-3 2 64 0 0,-2 0 64 0 0,5 0 24 0 0,0 0 0 0 0,-5 0-152 0 0,6 0 0 0 0,-5 0 0 0 0,5 2 0 0 0,-6-2 0 0 0,5 0-128 0 0,-2 4 32 0 0,2-4 0 0 0,-7 1 96 0 0,4-1 128 0 0,1 0-24 0 0,-5 0-8 0 0,2 4-96 0 0,-2-4-104 0 0,1-4 16 0 0,3 4 8 0 0,-3 0 80 0 0,-1 0 0 0 0,3-1 0 0 0,2 1 0 0 0,-8-4 0 0 0,5 2 112 0 0,-1 2-24 0 0,0 0-8 0 0,2 0-80 0 0,2 0 0 0 0,-1 0 0 0 0,2 0 0 0 0,0 2 0 0 0,0-2 0 0 0,2 0 0 0 0,-2 4 0 0 0,-1-4 0 0 0,2 1-88 0 0,0-1 24 0 0,-3 0 0 0 0,-2 4 64 0 0,3-4 0 0 0,-1 0 0 0 0,2 0 0 0 0,-1 0 0 0 0,-2 0 0 0 0,1 0 0 0 0,5 0 0 0 0,-8-4 0 0 0,4 4 0 0 0,2 0 80 0 0,0 0-80 0 0,-3 0 0 0 0,2 4 0 0 0,0-4 0 0 0,2 3 0 0 0,-2-3 64 0 0,1 0-64 0 0,-3 0 0 0 0,3 0 72 0 0,-7 1-72 0 0,7 3 0 0 0,-2-4 0 0 0,1 2 0 0 0,-2 1 0 0 0,1 0 0 0 0,-3-3 0 0 0,3 2 0 0 0,-1-2 0 0 0,-1 3 0 0 0,1-3 0 0 0,0 0 0 0 0,2 0 0 0 0,1 0 0 0 0,-2 0 0 0 0,-2 0 0 0 0,2 0 0 0 0,-2 0 0 0 0,2-3 0 0 0,-3 3 0 0 0,5 0 0 0 0,1 0 0 0 0,-2-2 0 0 0,1 2 0 0 0,3 0 0 0 0,-2 0 0 0 0,-6 0 0 0 0,-1 0 0 0 0,1 0 0 0 0,-2 0 0 0 0,-2 0 0 0 0,4 0 0 0 0,-2 0 0 0 0,1 0 0 0 0,2 0 0 0 0,0 0 0 0 0,-3 0 0 0 0,6 0 0 0 0,1 0 0 0 0,-4 0 0 0 0,3 0 0 0 0,-4 0 0 0 0,3 0 0 0 0,-3-3 0 0 0,6 3-64 0 0,-5-3 64 0 0,2 3-80 0 0,-1 0 80 0 0,-1 3-128 0 0,0-3 32 0 0,-1 3 0 0 0,-2-3 0 0 0,-2 0 96 0 0,4 2 0 0 0,-2-2 0 0 0,2 3 0 0 0,-2-3 0 0 0,-2 3 0 0 0,3-3 0 0 0,7 0 0 0 0,-6 0 64 0 0,3 0 40 0 0,-3 0 8 0 0,4 0 0 0 0,-6 0-176 0 0,3 0-40 0 0,1 0-8 0 0,1 0 0 0 0,-2 0 112 0 0,-1 0 0 0 0,-5 0 0 0 0,3 0 0 0 0,5 0 64 0 0,-4 0 40 0 0,-1 0 8 0 0,1 0 0 0 0,6 0-176 0 0,-3 0-40 0 0,-2 3-8 0 0,-6-3 0 0 0,2 0 112 0 0,1 0 0 0 0,-1-3 0 0 0,2 6 0 0 0,-4-3 0 0 0,-1 0 0 0 0,2 0 0 0 0,-1 0 0 0 0,1 0 0 0 0,-3-3 0 0 0,-2 3 0 0 0,8-3 0 0 0,-6 3 0 0 0,4 0 0 0 0,-3 0 0 0 0,0-3 0 0 0,0 1 80 0 0,2 2 40 0 0,-2 0 8 0 0,5-3 0 0 0,-3 3-208 0 0,-1-3-40 0 0,1 3-8 0 0,-1-2 0 0 0,-1 2 128 0 0,3 0 0 0 0,-2 0 0 0 0,-1 0 0 0 0,3 0 80 0 0,-5 0 40 0 0,6-4 8 0 0,-1 3 0 0 0,-4 1-208 0 0,5 0-40 0 0,-2 0-8 0 0,3 0 0 0 0,-3-3 192 0 0,-1 3 40 0 0,2 0 8 0 0,-2 0 0 0 0,0 0-176 0 0,0 0-40 0 0,-1 0-8 0 0,3 0 0 0 0,-3 3 176 0 0,3-3 40 0 0,1 0 8 0 0,-5 0 0 0 0,5 1-112 0 0,-5-1 0 0 0,1 0 0 0 0,2 4 0 0 0,-1-4 0 0 0,2 2 0 0 0,0-2 0 0 0,1 0 0 0 0,-3 0 0 0 0,5 0 0 0 0,-2 0 0 0 0,0 3 0 0 0,0-6 0 0 0,2 3 0 0 0,-1-2 0 0 0,2 2 0 0 0,2 0 0 0 0,-4-4 0 0 0,-2 4 0 0 0,4-1 0 0 0,-3 1-128 0 0,2 0 32 0 0,-1 0 8 0 0,-6 0 0 0 0,-8 0 88 0 0,9 0 128 0 0,6 0-32 0 0,-9 0-8 0 0,-6 0-88 0 0,9 0-128 0 0,2 0 32 0 0,-2 0 8 0 0,-3 0 88 0 0,3 1 128 0 0,-3-1-32 0 0,3 0-8 0 0,-3 4-88 0 0,3-4 0 0 0,-3 0 0 0 0,2 0 0 0 0,2 0 0 0 0,-10 0 0 0 0,0 0 0 0 0,9 0 0 0 0,0 0 0 0 0,-3 0-128 0 0,-6 0 32 0 0,8 0 8 0 0,-8 0 88 0 0,10 0 128 0 0,-7 0-32 0 0,-3 0-8 0 0,0 0-88 0 0,0 0 0 0 0,8 0 0 0 0,-8 0 0 0 0,0 0 0 0 0,0 0 0 0 0,0 0 0 0 0,0 0 0 0 0,0 0-176 0 0,0 0 0 0 0,0 0 0 0 0,0 0 0 0 0,0 0-1008 0 0,0 0-208 0 0,0 0-39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3T19:21:34.205"/>
    </inkml:context>
    <inkml:brush xml:id="br0">
      <inkml:brushProperty name="width" value="0.05" units="cm"/>
      <inkml:brushProperty name="height" value="0.05" units="cm"/>
      <inkml:brushProperty name="color" value="#0070C0"/>
      <inkml:brushProperty name="fitToCurve" value="1"/>
    </inkml:brush>
    <inkml:brush xml:id="br1">
      <inkml:brushProperty name="width" value="0.05" units="cm"/>
      <inkml:brushProperty name="height" value="0.05" units="cm"/>
      <inkml:brushProperty name="color" value="#849398"/>
      <inkml:brushProperty name="fitToCurve" value="1"/>
    </inkml:brush>
    <inkml:brush xml:id="br2">
      <inkml:brushProperty name="width" value="0.05" units="cm"/>
      <inkml:brushProperty name="height" value="0.05" units="cm"/>
      <inkml:brushProperty name="color" value="#333333"/>
      <inkml:brushProperty name="fitToCurve" value="1"/>
    </inkml:brush>
  </inkml:definitions>
  <inkml:trace contextRef="#ctx0" brushRef="#br0">12930 3373 5528 0 0,'0'0'240'0'0,"0"0"56"0"0,-2-4-232 0 0,2 4-64 0 0,0 0 0 0 0,0 0 0 0 0,0-3 1248 0 0,0 3 232 0 0,0 0 56 0 0,0 0 0 0 0,0 0-864 0 0,0 0-168 0 0,0 7-40 0 0,0 0-8 0 0,0 1-192 0 0,0 2-40 0 0,-4 4 0 0 0,4 0-8 0 0,0 2-56 0 0,-3-1 0 0 0,3 5-8 0 0,-3-2 0 0 0,2 1-24 0 0,-3 0-8 0 0,4 1 0 0 0,-2 2 0 0 0,0-2 0 0 0,0 1 0 0 0,-1-2-1 0 0,-2 0 1 0 0,2 1-8 0 0,1-3 0 0 0,0-2 0 0 0,0 0 0 0 0,-2-3 40 0 0,3-1 8 0 0,-1-2 0 0 0,2 2 0 0 0,-4-4 64 0 0,4-1 8 0 0,0 0 8 0 0,0 0 0 0 0,0-6-32 0 0,0 0-8 0 0,0 0 0 0 0,6 2 0 0 0,-1 3-8 0 0,1-5-8 0 0,0 0 0 0 0,1 0 0 0 0,1 0-48 0 0,-1 0-8 0 0,2-1 0 0 0,1 1 0 0 0,-1-4-56 0 0,1 3-8 0 0,3 0-64 0 0,1-2 96 0 0,-4 3-96 0 0,5-3 0 0 0,-6 1 0 0 0,1 2 0 0 0,-1-2 0 0 0,1 0 0 0 0,-6 2 0 0 0,4 0 0 0 0,-1-1-200 0 0,0 1 8 0 0,-2-4 8 0 0,0 4 0 0 0,2-1-1080 0 0,-2-2-216 0 0</inkml:trace>
  <inkml:trace contextRef="#ctx0" brushRef="#br1" timeOffset="1">22515 3420 10136 0 0,'0'0'448'0'0,"0"0"96"0"0,0 0-440 0 0,0 0-104 0 0,0 0 0 0 0,-4 7 0 0 0,2 3 840 0 0,-4-1 152 0 0,5 2 24 0 0,-3 4 8 0 0,0-3-416 0 0,0 7-72 0 0,1-2-25 0 0,-3 2 1 0 0,5 0 0 0 0,-4 3 0 0 0,5-7 0 0 0,-2 4 0 0 0,2-1-408 0 0,0-2-104 0 0,0 1 0 0 0,2-6 0 0 0,3 3 0 0 0,-4-4 0 0 0,5 0 0 0 0,5-2 0 0 0,-1-3-112 0 0,-3 3-48 0 0,-1-5 0 0 0,1 1-7455 0 0</inkml:trace>
  <inkml:trace contextRef="#ctx0" brushRef="#br1" timeOffset="2">20158 3494 8752 0 0,'0'0'384'0'0,"0"0"88"0"0,0 0-376 0 0,0 0-96 0 0,0 0 0 0 0,4-2 0 0 0,-4 2 1472 0 0,0 0 272 0 0,6 3 56 0 0,-4 1 15 0 0,0 6-983 0 0,1-4-192 0 0,-3 0-32 0 0,0 3-16 0 0,-3 0-160 0 0,1 4-32 0 0,0-2-8 0 0,-1 4 0 0 0,-2-1-104 0 0,3 1-32 0 0,-2 0 0 0 0,1-2 0 0 0,1 0-104 0 0,2 3-24 0 0,0-4-8 0 0,0 1 0 0 0,0-2-120 0 0,0 0 64 0 0,2-1-64 0 0,2-1 0 0 0,1-1 256 0 0,0-1 0 0 0,0-3 0 0 0,4 1 0 0 0,-4 0-616 0 0,3-4-120 0 0,2 2-32 0 0,-1-2 0 0 0,-1-1-640 0 0,4-1-136 0 0,-3-3-24 0 0,2-1-5975 0 0</inkml:trace>
  <inkml:trace contextRef="#ctx0" brushRef="#br1" timeOffset="3">19741 3679 11976 0 0,'0'0'1064'0'0,"0"0"-848"0"0,0 0-216 0 0,3 6 0 0 0,-1 0 808 0 0,1 1 120 0 0,0 1 32 0 0,-2-1-1 0 0,3 0-311 0 0,-4-1-56 0 0,0 2-16 0 0,1 2 0 0 0,-1-1-168 0 0,0 1-40 0 0,0-2-8 0 0,3-2 0 0 0,-3 0-168 0 0,0 1-32 0 0,0-1 0 0 0,2 0-8 0 0,-2 2-152 0 0,4-2-136 0 0,-4-4 24 0 0,0-2 8 0 0,4 5-248 0 0,-4-5-40 0 0,0 0-16 0 0,0 0-4967 0 0,0 0-1001 0 0</inkml:trace>
  <inkml:trace contextRef="#ctx0" brushRef="#br1" timeOffset="4">19715 3525 13824 0 0,'0'0'304'0'0,"0"0"64"0"0,0 0 16 0 0,0 0 0 0 0,0 0-312 0 0,0 0-72 0 0,0 0 0 0 0,0 0 0 0 0,0 0 0 0 0,0 0 80 0 0,7 0-80 0 0,-2 0 80 0 0,-5 0-432 0 0,5 4-96 0 0,3 1-8 0 0</inkml:trace>
  <inkml:trace contextRef="#ctx0" brushRef="#br1" timeOffset="5">21224 3689 5064 0 0,'-7'-10'224'0'0,"4"5"48"0"0,1 0-272 0 0,0 4 0 0 0,-3-3 0 0 0,3-2 0 0 0,-3 6 1736 0 0,-3-4 296 0 0,3 3 56 0 0,-4-1 16 0 0,-1-1-1424 0 0,1 3-280 0 0,-1 3-56 0 0,0-1-16 0 0,-1 3-16 0 0,-2-1-8 0 0,3 2 0 0 0,0 0-1 0 0,-1 3-127 0 0,2-3-24 0 0,-5 3-8 0 0,5-1 0 0 0,-1 1 48 0 0,5 2 16 0 0,-1-3 0 0 0,1 2 0 0 0,5-5-208 0 0,0 4 0 0 0,2-3 0 0 0,-2 1 0 0 0,3-1 0 0 0,3-1 0 0 0,-1-4 64 0 0,3 2-64 0 0,-4-3 0 0 0,7 0 0 0 0,-5 0 0 0 0,2-3 0 0 0,1 2-160 0 0,2-4 24 0 0,-1-1 8 0 0,0-1 0 0 0,-4 1 128 0 0,2 0 128 0 0,1-2-32 0 0,-2-2 0 0 0,3-1-96 0 0,-3 1-128 0 0,-2-1 24 0 0,0-2 8 0 0,-1-2 216 0 0,1-1 40 0 0,-3 2 16 0 0,1-4 0 0 0,-1-1-8 0 0,3 4 0 0 0,-2 1 0 0 0,-3 3 0 0 0,2 2-8 0 0,1 1 0 0 0,-3 8 0 0 0,0 0 0 0 0,0 0 0 0 0,0 0 0 0 0,0 0 0 0 0,0 0 0 0 0,0 0 160 0 0,-3 3 32 0 0,1 2 8 0 0,-1 4 0 0 0,-2 2-360 0 0,3-1-104 0 0,-3 3-8 0 0,4 2 0 0 0,-5-2 112 0 0,4 2 0 0 0,-1-1 96 0 0,3-3-96 0 0,0 5 64 0 0,0-5-64 0 0,3 3 0 0 0,-1-3 0 0 0,0-2 72 0 0,3 2-8 0 0,0-3-64 0 0,2 1 96 0 0,1-3-1304 0 0,-1-2-264 0 0,0 1-48 0 0,0-1-15 0 0</inkml:trace>
  <inkml:trace contextRef="#ctx0" brushRef="#br1" timeOffset="6">23042 3568 8288 0 0,'-2'-1'736'0'0,"2"-3"-584"0"0,-6 2-152 0 0,3 2 0 0 0,2 0 648 0 0,-4-4 104 0 0,0 4 16 0 0,1 0 8 0 0,-3 0-424 0 0,1 0-80 0 0,-1 4-16 0 0,-1-4-8 0 0,1 2 208 0 0,0 2 48 0 0,0-3 8 0 0,-1 6 0 0 0,1 0 96 0 0,-1-1 15 0 0,4-2 9 0 0,-1 3 0 0 0,0-1-248 0 0,0 2-56 0 0,4-1-8 0 0,-3-1 0 0 0,4 3-192 0 0,4-3-48 0 0,-3 0-8 0 0,4 1 0 0 0,0 0 96 0 0,3-1 24 0 0,-1 1 0 0 0,2-2 0 0 0,-1 1-192 0 0,0-2 72 0 0,5 2-72 0 0,-4 1 0 0 0,3-3 0 0 0,-1 0 0 0 0,-1 3 0 0 0,0-3 0 0 0,-1 2 64 0 0,1 0-64 0 0,-1-1 0 0 0,-2 1 0 0 0,1 2 0 0 0,-1-5 0 0 0,-3 2 0 0 0,3-1 0 0 0,-7-4 72 0 0,0 0-72 0 0,0 0 0 0 0,-4 4 72 0 0,1-1 80 0 0,-4 2 8 0 0,0-5 8 0 0,-5 1 0 0 0,0 1-64 0 0,-4-2-8 0 0,-4 2-8 0 0,-3-2 0 0 0,1-2-88 0 0,1 0 0 0 0,-3 1 0 0 0,0-3 0 0 0,0 3-1248 0 0,-3-2-256 0 0</inkml:trace>
  <inkml:trace contextRef="#ctx0" brushRef="#br0" timeOffset="7">13259 3622 6912 0 0,'0'0'304'0'0,"0"0"64"0"0,0 0-296 0 0,0 0-72 0 0,-2 2 0 0 0,2-2 0 0 0,0 0 904 0 0,0 0 168 0 0,0 5 32 0 0,0-5 8 0 0,2 6-688 0 0,-2-6-136 0 0,3 6-24 0 0,-3-6-8 0 0,4 2-32 0 0,-4-2-16 0 0,5 5 0 0 0,4-2 0 0 0,-2-3-48 0 0,-1 2 0 0 0,1-2-8 0 0,1 0 0 0 0,-1 0-24 0 0,3-2-8 0 0,-2-1 0 0 0,-3 2 0 0 0,3-3 72 0 0,0 2 8 0 0,-3-2 8 0 0,2 2 0 0 0,-1-2-208 0 0,0-1-112 0 0,0 1 16 0 0,-4-2 0 0 0,-1 1 96 0 0,2 1 120 0 0,0-2-24 0 0,-3 1-8 0 0,0 0-88 0 0,0 0 0 0 0,0 1 0 0 0,-3-3 0 0 0,0 4 64 0 0,3 3-64 0 0,-3-4 96 0 0,-3 3-32 0 0,0-3 104 0 0,0 3 23 0 0,-1 0 1 0 0,0 1 0 0 0,-1 1 48 0 0,2 0 16 0 0,-5 3 0 0 0,2-3 0 0 0,1 6-72 0 0,-2-3-16 0 0,1 3 0 0 0,-1 2 0 0 0,0-1-56 0 0,1 3-16 0 0,2-1 0 0 0,-3 3 0 0 0,3-2-8 0 0,-3-1-8 0 0,5 4 0 0 0,0-3 0 0 0,1-1 16 0 0,1 1 8 0 0,0-2 0 0 0,3 1 0 0 0,0-1-24 0 0,6-3-8 0 0,-5 4 0 0 0,7-6 0 0 0,-3-1-72 0 0,3 2 80 0 0,1-2-80 0 0,1-2 80 0 0,-1-1-80 0 0,3 0-136 0 0,3-1 32 0 0,-2-2 8 0 0,1 1-400 0 0,1-1-80 0 0,-2 0-8 0 0,4 0-8 0 0,4-2-807 0 0,-5-1-161 0 0,-2 2-32 0 0,3-3-8 0 0</inkml:trace>
  <inkml:trace contextRef="#ctx0" brushRef="#br0" timeOffset="8">14194 3679 1376 0 0,'0'0'64'0'0,"-2"0"8"0"0,-4 0-72 0 0,6 0 0 0 0,0 0 0 0 0,0 0 0 0 0,0 0 2520 0 0,0 0 488 0 0,0 0 96 0 0,0 0 16 0 0,6 4-2112 0 0,-2-2-424 0 0,1 2-80 0 0,3-2-24 0 0,-2 0-224 0 0,2-2-56 0 0,1 0-9 0 0,1 0 1 0 0,-3-2-24 0 0,2 2-8 0 0,1-2 0 0 0,-2-2 0 0 0,-1 2-160 0 0,1-2 0 0 0,-1-1 0 0 0,0-2 0 0 0,0 4 0 0 0,1-7 0 0 0,-7-1 0 0 0,4 3 0 0 0,-2-1 0 0 0,3 3 0 0 0,-5-4 0 0 0,-1 3 0 0 0,0-1 0 0 0,0 4 0 0 0,-1-3 0 0 0,-2 2 0 0 0,0 1 0 0 0,-1 2 0 0 0,-1 1 0 0 0,-3-3-64 0 0,1 4 64 0 0,-3 0 0 0 0,1 4 64 0 0,-1-3-64 0 0,1 4 160 0 0,-4-1-8 0 0,-2 0 0 0 0,4 5 0 0 0,-2-3-40 0 0,1 3-8 0 0,1 1 0 0 0,4 3 0 0 0,-4-3 96 0 0,5 1 24 0 0,-2 2 0 0 0,3 1 0 0 0,3-4-72 0 0,0 1-16 0 0,-1 2 0 0 0,6-2 0 0 0,1-3-16 0 0,1 2-8 0 0,3-2 0 0 0,1 0 0 0 0,0-4-112 0 0,1 3 72 0 0,3-2-72 0 0,-2-2 64 0 0,4 0-64 0 0,-3-3-128 0 0,2 1 32 0 0,3-1 8 0 0,-2-1-928 0 0,0 1-184 0 0,-2-3-40 0 0,2 0-5535 0 0</inkml:trace>
  <inkml:trace contextRef="#ctx0" brushRef="#br1" timeOffset="9">22598 3654 11520 0 0,'15'3'1024'0'0,"-15"-3"-824"0"0,0 0-200 0 0,0 0 0 0 0,0 0 552 0 0,0 7 72 0 0,0-4 16 0 0,0-3 0 0 0,2 4-512 0 0,0-1-128 0 0,1 2 0 0 0,1-4 0 0 0,2 4 384 0 0,2-3 48 0 0,-2 0 15 0 0,1-1 1 0 0,0-1-272 0 0,3 0-48 0 0,0 0-16 0 0,-3 0 0 0 0,4-1-112 0 0,-5-1 0 0 0,4 0-96 0 0,-3-3 96 0 0,0 0 0 0 0,1 1 128 0 0,-1-3-16 0 0,0 1 0 0 0,-2-1-112 0 0,-3-3 0 0 0,3 2 0 0 0,-3-1 0 0 0,1 1 0 0 0,-3-1 0 0 0,-3 1 0 0 0,1 1 0 0 0,2 0 0 0 0,-5 4 0 0 0,0 0 0 0 0,-4 2 0 0 0,2-2 168 0 0,-1 1-8 0 0,1 2-8 0 0,-2 2 0 0 0,-5 1 40 0 0,5-2 16 0 0,0 4 0 0 0,-1 1 0 0 0,-1-2-40 0 0,-1 5-8 0 0,5-1 0 0 0,-1 3 0 0 0,0-2 24 0 0,1 1 0 0 0,-1 0 0 0 0,4 0 0 0 0,-1 0 8 0 0,3 2 8 0 0,2-5 0 0 0,2 5 0 0 0,3-5-200 0 0,-1 1-136 0 0,4 1 16 0 0,1-2 8 0 0,1-2-232 0 0,1 1-40 0 0,6-3-16 0 0,-1-2 0 0 0,2-1-912 0 0,-2 0-192 0 0,1 0-31 0 0,2-1-4705 0 0</inkml:trace>
  <inkml:trace contextRef="#ctx0" brushRef="#br1" timeOffset="10">21818 3644 13824 0 0,'-12'-2'608'0'0,"12"2"128"0"0,0 0-584 0 0,0 0-152 0 0,-8 5 0 0 0,5-1 0 0 0,3 0 0 0 0,-4 3 0 0 0,-4-1 0 0 0,1 1 0 0 0,-1-1 440 0 0,7 2 56 0 0,-2-1 15 0 0,3 1 1 0 0,-5 1 0 0 0,5 0 0 0 0,0-3 0 0 0,0 3 0 0 0,-2-1-416 0 0,2-1-96 0 0,2 2 0 0 0,0-3 0 0 0,4 0 0 0 0,1-1 0 0 0,1 1 0 0 0,-1-4 0 0 0,-1 2 272 0 0,1-4 32 0 0,1 0 8 0 0,2 0 0 0 0,3 0-504 0 0,-5-4-96 0 0,3 2-16 0 0,-2 0-8 0 0,1-4 472 0 0,1 1 96 0 0,2-1 24 0 0,-3 2 0 0 0,-4-5-280 0 0,-1 2 0 0 0,0-1 0 0 0,-1-1 0 0 0,0 1-224 0 0,0-1-32 0 0,-1-2 0 0 0,-1 0 0 0 0,-2 2 256 0 0,-2-3 0 0 0,-5-1 0 0 0,2 2 0 0 0,2 0 0 0 0,-4 1 0 0 0,-2 1 0 0 0,-4 1 0 0 0,1 1-152 0 0,5 3-80 0 0,-1-2-24 0 0,-1 3 0 0 0,-3 0-176 0 0,3 0-40 0 0,4 6-8 0 0,-2-3 0 0 0,2 1-479 0 0,5-1-97 0 0,0 0-16 0 0</inkml:trace>
  <inkml:trace contextRef="#ctx0" brushRef="#br0" timeOffset="11">14501 3620 6912 0 0,'-7'0'608'0'0,"7"0"-480"0"0,0 0-128 0 0,0 0 0 0 0,0 0 1496 0 0,0 0 272 0 0,0 0 56 0 0,0 0 16 0 0,2 6-1072 0 0,-2 0-224 0 0,-2 3-32 0 0,2-4-17 0 0,0-5-15 0 0,2 8-8 0 0,-2 2 0 0 0,0-3 0 0 0,0 2-152 0 0,0 0-24 0 0,0-3-8 0 0,0 3 0 0 0,0-3-112 0 0,0 1-24 0 0,0-1-8 0 0,0 1 0 0 0,0-4-144 0 0,0-3 64 0 0,0 0-64 0 0,0 0 0 0 0,0 0 72 0 0,0 0-72 0 0,0 0 0 0 0,0 0 72 0 0,0 0-72 0 0,0 0 80 0 0,0 0-80 0 0,0 0 80 0 0,0 0-80 0 0,0 0 0 0 0,0-6 72 0 0,0 0-72 0 0,0-1 0 0 0,3 2 72 0 0,1-2-72 0 0,-1-2 0 0 0,-3 0 96 0 0,1-1-32 0 0,6 0 0 0 0,1-2-64 0 0,-3 1 0 0 0,3 2 0 0 0,-1-1 0 0 0,2 4 0 0 0,-1-5 0 0 0,-2 5-96 0 0,2-1 0 0 0,1 5 0 0 0,3-3-48 0 0,-2 4-8 0 0,-10 1 0 0 0,9-2 0 0 0,5 2-1112 0 0,-5 3-224 0 0,1-3-47 0 0,-3 5-1 0 0</inkml:trace>
  <inkml:trace contextRef="#ctx0" brushRef="#br1" timeOffset="12">20046 3618 12528 0 0,'0'0'552'0'0,"0"0"120"0"0,0 0-544 0 0,0 0-128 0 0,0 0 0 0 0,6 4 0 0 0,3-1 192 0 0,0 2 0 0 0,3-4 8 0 0,3 3 0 0 0,0-2-72 0 0,-1 2-24 0 0,1-4 0 0 0,-3 0 0 0 0,3 0-104 0 0,-1 0 0 0 0,0 0-96 0 0,-1-4 96 0 0,0 4-136 0 0,0-2 24 0 0,-1 0 8 0 0,1 2 0 0 0,-1 0-16 0 0,0-2 0 0 0,-4 2 0 0 0,2 0 0 0 0,-2 0 32 0 0,0-1 8 0 0,-1 1 0 0 0,-2 0 0 0 0,-5 0 80 0 0,0 0 0 0 0,0 0 64 0 0,5 1-64 0 0,0 1 264 0 0,-5-2 24 0 0,0 0 0 0 0,0 0 0 0 0,0 0 56 0 0,0 0 8 0 0,0 0 8 0 0,2 4 0 0 0,0 3-57 0 0,-2-7-15 0 0,0 0 0 0 0,0 0 0 0 0,3 4-48 0 0,-1-1-16 0 0,-2-3 0 0 0,2 3 0 0 0,4 1 16 0 0,-2-3 0 0 0,1-1 0 0 0,-1 3 0 0 0,2-3-240 0 0,1 2 0 0 0,0-4 0 0 0,-2 2 0 0 0,2-3 0 0 0,-2 2 0 0 0,3-3 0 0 0,-4 1 0 0 0,-2 0 0 0 0,3-1 64 0 0,-5 4-64 0 0,5-3 0 0 0,-3-3 0 0 0,0 1 0 0 0,1-3 0 0 0,-3 0 0 0 0,3 1 0 0 0,-3 3 0 0 0,-3 0 0 0 0,0 0 0 0 0,-1 0 0 0 0,-1-1 0 0 0,-2 3 0 0 0,-1 2 0 0 0,-1 0 0 0 0,-1 2 0 0 0,-1 3-64 0 0,0-4 64 0 0,2 6 0 0 0,-1 0 0 0 0,1 1 0 0 0,-1 0 0 0 0,3 3 0 0 0,0 0 0 0 0,-1-1 64 0 0,4 0-64 0 0,-1 0 0 0 0,2 1 0 0 0,3-3 0 0 0,0 1 0 0 0,3 0 0 0 0,-2 0 0 0 0,4-3 0 0 0,3 0 0 0 0,2 0 0 0 0,0-3 0 0 0,-1 1 0 0 0,4-4 0 0 0,0 3-416 0 0,4-3-72 0 0,-2-3-24 0 0,-1 3 0 0 0,3-1-927 0 0,-1-2-185 0 0,-3 0-40 0 0,2-1-3624 0 0</inkml:trace>
  <inkml:trace contextRef="#ctx0" brushRef="#br1" timeOffset="13">17341 3691 12464 0 0,'9'-2'552'0'0,"-9"2"120"0"0,5 2-544 0 0,0 0-128 0 0,-5-2 0 0 0,7 0 0 0 0,0 0 152 0 0,-1 0 0 0 0,-6 0 0 0 0,3 0 0 0 0,5-2 176 0 0,-1 2 40 0 0,3-2 8 0 0,-3 2 0 0 0,0-1-248 0 0,3-2-56 0 0,0-1-8 0 0,0 2 0 0 0,-3-3-64 0 0,2 3 0 0 0,1-2 0 0 0,-2 1 64 0 0,-1-4-64 0 0,-3 0 0 0 0,2 0 0 0 0,-3 0 0 0 0,2 1 0 0 0,-1 0 0 0 0,-3-2 0 0 0,-1 1 0 0 0,0-1 0 0 0,0 1 0 0 0,-1 3 0 0 0,-3-1 0 0 0,4 5 0 0 0,-5 0 0 0 0,-2 0 0 0 0,1 0 0 0 0,-1 5 0 0 0,-3-1 120 0 0,2 3-25 0 0,-1-2 1 0 0,-4 5 48 0 0,1-2 8 0 0,5 0 0 0 0,-2 6 0 0 0,-4-2 8 0 0,4 1 8 0 0,-1 0 0 0 0,4 0 0 0 0,3-1-64 0 0,0 0-8 0 0,1-2-8 0 0,-1 3 0 0 0,3-4-88 0 0,0 0 80 0 0,3-1-80 0 0,2-1 80 0 0,-2-1-80 0 0,3-1 0 0 0,4-2 0 0 0,2-3 0 0 0,1 0-384 0 0,0-2-96 0 0,5-2-24 0 0,-5 0-6351 0 0</inkml:trace>
  <inkml:trace contextRef="#ctx0" brushRef="#br1" timeOffset="14">22253 3693 13072 0 0,'0'0'576'0'0,"0"0"128"0"0,0 0-568 0 0,0 0-136 0 0,5 2 0 0 0,-5-2 0 0 0,0 0 192 0 0,-3 7 16 0 0,1-3 0 0 0,0 4 0 0 0,0 1 240 0 0,2 0 56 0 0,2 0 7 0 0,-4 2 1 0 0,-1 1 0 0 0,0 0 0 0 0,6 2 0 0 0,-3 2 0 0 0,0-4-96 0 0,0 4-8 0 0,-3-2-8 0 0,1-1 0 0 0,4-2-240 0 0,1 3-56 0 0,-6-4-8 0 0,3 0 0 0 0,3 1-96 0 0,-3-3 64 0 0,0 1-64 0 0,3-2 0 0 0,-3-7 0 0 0,0 0 0 0 0,0 0 0 0 0,0 0 0 0 0,0 0 0 0 0,0 0 0 0 0,0 0 0 0 0,4-5 0 0 0,1 1-160 0 0,-1-3-64 0 0,-1 1 0 0 0,0-6-8 0 0,-3 5-16 0 0,0-3 0 0 0,-3-7 0 0 0,0 3 0 0 0,3-1 88 0 0,-2-5 24 0 0,-3 2 0 0 0,3-2 0 0 0,0 1 136 0 0,0-4 136 0 0,2 5-24 0 0,0-2-8 0 0,4 1-104 0 0,-2 1 0 0 0,1 3 0 0 0,1 2 0 0 0,2-2-64 0 0,-2 7-40 0 0,1-1-8 0 0,2 3 0 0 0,3 2 176 0 0,-4 0 40 0 0,2 1 8 0 0,0 1 0 0 0,2 2-112 0 0,-2 5 0 0 0,0-5 0 0 0,-3 6-80 0 0,-1-2 80 0 0,4 2 128 0 0,-3 1-32 0 0,0-1-8 0 0,-3 3-88 0 0,3 1-72 0 0,-2-2 72 0 0,-2-1-104 0 0,-1 2 232 0 0,0 0 56 0 0,-1 0 8 0 0,1-1 0 0 0,-3 1-192 0 0,0-1 72 0 0,-1-4-72 0 0,2 3 0 0 0,-4-1-120 0 0,2 1-72 0 0,-3-3-24 0 0,-3 1 0 0 0,-3-4 24 0 0,3 3 8 0 0,-1 0 0 0 0,4-3-4895 0 0,0-1-977 0 0</inkml:trace>
  <inkml:trace contextRef="#ctx0" brushRef="#br1" timeOffset="15">17749 3596 9704 0 0,'0'0'424'0'0,"0"0"96"0"0,0 0-416 0 0,0 0-104 0 0,0 0 0 0 0,0 0 0 0 0,0 0 392 0 0,-3 3 56 0 0,-1 0 16 0 0,-1-2 0 0 0,-2 2-80 0 0,2 1-8 0 0,-5 0-8 0 0,3-1 0 0 0,-1 1 80 0 0,0 0 8 0 0,2 1 8 0 0,-1-2 0 0 0,-1 5-216 0 0,1-5-48 0 0,3 4-9 0 0,-2-3 1 0 0,2 3 104 0 0,-1-4 24 0 0,2 2 0 0 0,2 1 0 0 0,1-1-184 0 0,0-5-32 0 0,0 0-8 0 0,1 4 0 0 0,3 2-96 0 0,2-3 0 0 0,-1 2 0 0 0,-1-1 0 0 0,4-3 0 0 0,-2 2 0 0 0,3 0 0 0 0,-5 0 0 0 0,3-3 0 0 0,1 5 0 0 0,-2-3 0 0 0,2 0 0 0 0,0-1 0 0 0,-3 3 0 0 0,-5-4 0 0 0,7 4 0 0 0,-2-3 0 0 0,-1 1 64 0 0,1 2-64 0 0,-5-4 0 0 0,0 0 64 0 0,0 0-64 0 0,0 0 0 0 0,0 0 0 0 0,0 6 64 0 0,-2-2-64 0 0,-1 0 0 0 0,0-2 72 0 0,-3 0-72 0 0,-1 1 0 0 0,-1-3 0 0 0,1 2 0 0 0,-5 0-152 0 0,1 0 8 0 0,3-2 0 0 0,-1 0 0 0 0,1 2-296 0 0,2-2-56 0 0,2-2-16 0 0,4 2 1 0 0,0 0-905 0 0,0 0-184 0 0,0 0-40 0 0,0 0-3096 0 0</inkml:trace>
  <inkml:trace contextRef="#ctx0" brushRef="#br1" timeOffset="16">18443 3730 12464 0 0,'20'-3'552'0'0,"-18"3"120"0"0,-2 0-544 0 0,4-1-128 0 0,6 1 0 0 0,0-3 0 0 0,-2 1 248 0 0,1-2 16 0 0,3 1 8 0 0,5 2 0 0 0,-1-3-136 0 0,-1 1-24 0 0,-5-1-8 0 0,3-3 0 0 0,-1 2 328 0 0,0 0 64 0 0,-2-1 15 0 0,-4-2 1 0 0,1 1-392 0 0,1 1-120 0 0,-1-5 64 0 0,-4 5-64 0 0,-3-3 104 0 0,1 3-8 0 0,-1 2 0 0 0,3-2 0 0 0,-6 1 72 0 0,2 1 16 0 0,-5 2 0 0 0,2 2 0 0 0,0-2-24 0 0,-4 2 0 0 0,-4 2 0 0 0,2 0 0 0 0,3 2-48 0 0,-3 3-16 0 0,-7-1 0 0 0,6 2 0 0 0,1 1-96 0 0,2 2 0 0 0,-1 1-96 0 0,2-2 96 0 0,-3 1 296 0 0,2 2 120 0 0,11-2 16 0 0,-3-3 8 0 0,0 2-296 0 0,2 0-56 0 0,3-3-16 0 0,3 0 0 0 0,1 0-72 0 0,1-3 0 0 0,-1 0 0 0 0,6 1 0 0 0,4-5-448 0 0,-2 1-32 0 0,0 2-8 0 0,2-3-4927 0 0,4-3-985 0 0</inkml:trace>
  <inkml:trace contextRef="#ctx0" brushRef="#br1" timeOffset="17">22022 3653 5528 0 0,'0'0'240'0'0,"0"0"56"0"0,3-5-232 0 0,-3 1-64 0 0,-3 1 0 0 0,3 3 0 0 0,-1-4 1872 0 0,1 4 368 0 0,0 0 64 0 0,0 0 24 0 0,0 0-1528 0 0,0 0-296 0 0,0 0-65 0 0,0 0-15 0 0,-3 4-104 0 0,-2 3-16 0 0,-3-2-8 0 0,7 1 0 0 0,-2 0-48 0 0,3 1-16 0 0,0 0 0 0 0,0-1 0 0 0,0 0-128 0 0,3 1-24 0 0,-3-1-8 0 0,0 1 0 0 0,4-3-72 0 0,1 3 0 0 0,3-2 0 0 0,-4-5 0 0 0,-4 0 0 0 0,4 4 0 0 0,5-4-112 0 0,-5-4 40 0 0,3 4-104 0 0,0 0-16 0 0,0-4-8 0 0,2 1 0 0 0,-1-2-24 0 0,2 0-8 0 0,1-2 0 0 0,-6 0 0 0 0,1 2 168 0 0,2-2 64 0 0,-6-3 0 0 0,0 1-72 0 0,-2 2 72 0 0,0-3 0 0 0,-2 3-72 0 0,0-1 72 0 0,0 0 376 0 0,4 4 104 0 0,2 0 32 0 0,-4-1 0 0 0,-4 3-320 0 0,4 2-64 0 0,0 0-16 0 0,0 0 0 0 0,0 0-176 0 0,0 0-40 0 0,0 0-8 0 0,2 7 0 0 0,-4-2 360 0 0,0 0 72 0 0,-4 1 8 0 0,6 2 8 0 0,2-1-264 0 0,2 3-72 0 0,-10-3 0 0 0,8-2 0 0 0,4 4 0 0 0,-2-3 0 0 0,-1 0 0 0 0,-1 1 0 0 0,-2-7-296 0 0,0 6-24 0 0,5 1 0 0 0,-4-1 0 0 0,8-1-1392 0 0,-4 0-279 0 0</inkml:trace>
  <inkml:trace contextRef="#ctx0" brushRef="#br1" timeOffset="18">21275 3744 12528 0 0,'0'0'272'0'0,"0"0"56"0"0,0 0 16 0 0,0 0 8 0 0,0 0-280 0 0,0 0-72 0 0,0 0 0 0 0,0 0 0 0 0,0 0 424 0 0,0 0 72 0 0,0 0 16 0 0,6 3 0 0 0,1-3-336 0 0,1 0-64 0 0,-4-3-16 0 0,3 3 0 0 0,-1-1-24 0 0,6-5-9 0 0,-7 6 1 0 0,6-5 0 0 0,-4 0 0 0 0,0 1 0 0 0,2 0 0 0 0,-1-2 0 0 0,2-1-64 0 0,-5 0-88 0 0,2-2 24 0 0,1 3 0 0 0,0-3 64 0 0,-7-2 0 0 0,1 4 0 0 0,-2-3 0 0 0,0 4 0 0 0,0-3 0 0 0,-2 3 0 0 0,-3 2 0 0 0,1-1 0 0 0,-1 4 88 0 0,-3 1-24 0 0,1 0 0 0 0,-3 1 184 0 0,1 4 32 0 0,1 2 8 0 0,0 1 0 0 0,-3-2-160 0 0,5 5-24 0 0,-5-1-8 0 0,1 0 0 0 0,2 0 40 0 0,3 1 8 0 0,-3 0 0 0 0,2 0 0 0 0,2-1 104 0 0,-1 0 16 0 0,3 1 8 0 0,-1-1 0 0 0,3-2-272 0 0,3 1 0 0 0,-1-1 0 0 0,3-2 0 0 0,-1-1 0 0 0,4 0 0 0 0,2-2 0 0 0,3 1 0 0 0,-4-4-304 0 0,5 0-112 0 0,3 0-32 0 0,0 0-4631 0 0,-2-6-929 0 0</inkml:trace>
  <inkml:trace contextRef="#ctx0" brushRef="#br0" timeOffset="19">13690 3641 11952 0 0,'0'0'528'0'0,"-2"-4"112"0"0,2 0-512 0 0,0 4-128 0 0,-4-4 0 0 0,4 4 0 0 0,-4-3 504 0 0,2 1 72 0 0,-3 2 24 0 0,-1 0 0 0 0,0 0-104 0 0,-1 2-17 0 0,-1-2-7 0 0,1 5 0 0 0,-2-1-72 0 0,1 2-16 0 0,-2 0 0 0 0,1 0 0 0 0,-1-1-128 0 0,3 4-32 0 0,-5-2-8 0 0,5 4 0 0 0,1-3-72 0 0,-1 1-16 0 0,2-1 0 0 0,0-1 0 0 0,5 2-64 0 0,-2-1-64 0 0,2-1 72 0 0,2 0-72 0 0,2-3 0 0 0,-3-1 64 0 0,4 2-64 0 0,0-1 0 0 0,3-1 0 0 0,1-2 0 0 0,-1-1 0 0 0,0 0 0 0 0,1-1-176 0 0,-2-2 16 0 0,3 2 8 0 0,-1-2 0 0 0,1-2 24 0 0,-2-2 8 0 0,-4 3 0 0 0,3-2 0 0 0,1 0 120 0 0,-4 0-72 0 0,1-3 72 0 0,0 2-64 0 0,-3-1 64 0 0,2-3 0 0 0,-4 3 64 0 0,4 1-64 0 0,-4 0 64 0 0,0 2-64 0 0,0-1 80 0 0,0-1-80 0 0,-4-1 192 0 0,4 6 0 0 0,0 2-8 0 0,0 0 0 0 0,0 0-8 0 0,0 0 0 0 0,0 0 0 0 0,0 0 0 0 0,0 0-48 0 0,0 0-16 0 0,0 0 0 0 0,0 0 0 0 0,4 6-16 0 0,-4 1-8 0 0,0 1 0 0 0,0-1 0 0 0,0 0-88 0 0,2 2 80 0 0,0-1-80 0 0,2 1 80 0 0,-3-1-80 0 0,4-1 0 0 0,0-1 0 0 0,-3 1 0 0 0,4 0-224 0 0,-2 0 0 0 0,1-7-8 0 0,2 4 0 0 0,-3 0-736 0 0,4-3-152 0 0,-1 1-24 0 0,1-2-6119 0 0</inkml:trace>
  <inkml:trace contextRef="#ctx0" brushRef="#br1" timeOffset="20">19290 3689 1840 0 0,'0'0'160'0'0,"0"0"-160"0"0,0 0 0 0 0,0 0 0 0 0,0 0 2480 0 0,0 0 464 0 0,0 0 88 0 0,8 2 16 0 0,-2 0-2216 0 0,4-2-448 0 0,-5 0-96 0 0,2 0-8 0 0,0 0 120 0 0,-2-2 24 0 0,2 2 7 0 0,-2-2 1 0 0,0 0-304 0 0,3 0-64 0 0,-1-2-64 0 0,-3 2 88 0 0,-4 2-88 0 0,4-5 0 0 0,0 3 0 0 0,-3-2 0 0 0,-1 4 0 0 0,4-4 64 0 0,-2-2-64 0 0,-2-1 0 0 0,2 3 0 0 0,-2 4 0 0 0,-4-6 0 0 0,0 2 0 0 0,0 2 64 0 0,-1-2-64 0 0,-2 2 64 0 0,0-1-64 0 0,-3 2 104 0 0,4 1-16 0 0,-5 1-8 0 0,-1 4 0 0 0,1-3 104 0 0,0 6 16 0 0,0-2 8 0 0,1 0 0 0 0,0 3-8 0 0,3-2 0 0 0,0 3 0 0 0,2-2 0 0 0,1 3 16 0 0,1-3 0 0 0,1 3 0 0 0,2-2 0 0 0,0-1-216 0 0,5 2 0 0 0,-3-2 0 0 0,7-2 0 0 0,0-1-152 0 0,4-1-40 0 0,-1 0-16 0 0,0-2 0 0 0,2 1-240 0 0,3-2-56 0 0,0-1-8 0 0,0-1 0 0 0,-1 1-1207 0 0,2-5-241 0 0</inkml:trace>
  <inkml:trace contextRef="#ctx0" brushRef="#br1" timeOffset="21">19972 3631 12840 0 0,'-8'0'568'0'0,"8"0"120"0"0,-3 2-552 0 0,-2 0-136 0 0,1 0 0 0 0,-3 2 0 0 0,0-4 520 0 0,0 6 80 0 0,2-5 8 0 0,-4 3 7 0 0,2 1-71 0 0,2 2-8 0 0,-2-4-8 0 0,2 4 0 0 0,-1 0-144 0 0,1-1-32 0 0,2-2-8 0 0,0 3 0 0 0,1-1-24 0 0,0 0 0 0 0,2 1 0 0 0,2-3 0 0 0,0 2-320 0 0,1-1-176 0 0,2-3 16 0 0,0 2 8 0 0,-1 2 152 0 0,1-2 64 0 0,1 0-64 0 0,0-1 96 0 0,1 0 0 0 0,2-1 0 0 0,-2 2 0 0 0,-1 0 0 0 0,1-1-96 0 0,2 2-120 0 0,-3-2 24 0 0,0 1 8 0 0,3 2 88 0 0,-1-4 0 0 0,-4 2 0 0 0,1-3 0 0 0,0 4 0 0 0,-5-5 0 0 0,0 0 0 0 0,0 0 0 0 0,0 0 0 0 0,0 0 0 0 0,-3 1 0 0 0,-4 3 0 0 0,-2-4 72 0 0,-1 4 8 0 0,1-3 0 0 0,-5-1 0 0 0,3-1-224 0 0,-2 1-48 0 0,1 0 0 0 0,3 0-8 0 0,-3-4-184 0 0,2 4-40 0 0,3-4-8 0 0,0 3 0 0 0,2-4-784 0 0,0 4-160 0 0,3-4-31 0 0</inkml:trace>
  <inkml:trace contextRef="#ctx0" brushRef="#br0" timeOffset="22">13898 3633 13448 0 0,'0'0'288'0'0,"0"0"64"0"0,0 0 16 0 0,0 0 16 0 0,0 0-304 0 0,0 0-80 0 0,0 0 0 0 0,0 0 0 0 0,0 0 504 0 0,0 0 80 0 0,-4 2 23 0 0,1 4 1 0 0,2-3-168 0 0,-3 4-32 0 0,-1 0-8 0 0,1-1 0 0 0,0 2-80 0 0,1 1-24 0 0,0-2 0 0 0,-2-2 0 0 0,3 4-104 0 0,-3-1-16 0 0,3-3-8 0 0,2 3 0 0 0,-3-4-88 0 0,3-4-16 0 0,0 7-64 0 0,0-7 96 0 0,0 0-96 0 0,0 0 0 0 0,0 0 0 0 0,0 0 0 0 0,3 0 0 0 0,-1 0-64 0 0,-2 0-8 0 0,5-2 0 0 0,1 1 72 0 0,-2-4 0 0 0,-1-1-72 0 0,-2-1 72 0 0,6 1 0 0 0,-2-1-88 0 0,-1 0 88 0 0,0-1-64 0 0,-2 2 64 0 0,0-4 0 0 0,4 5 0 0 0,-2-1 0 0 0,1-1 0 0 0,2 3 0 0 0,-3 1 0 0 0,4 0 0 0 0,-2-1 0 0 0,-2 2 0 0 0,3 0 0 0 0,-7 2 0 0 0,5 0 0 0 0,3 2 0 0 0,-8-2 0 0 0,4 6 64 0 0,3-3 24 0 0,-4 4 8 0 0,1 0 0 0 0,-1-1 0 0 0,-1 4-96 0 0,4-1 0 0 0,-4-1 0 0 0,1 3 0 0 0,-3 0 0 0 0,0-3 128 0 0,5 2-16 0 0,-2-3-8 0 0,1 4-104 0 0,-2-5-104 0 0,1 2 16 0 0,1-2 8 0 0,-1 1-160 0 0,2-4-32 0 0,0 0-8 0 0,-1-2-5175 0 0,4-1-1041 0 0</inkml:trace>
  <inkml:trace contextRef="#ctx0" brushRef="#br1" timeOffset="23">17897 3658 10912 0 0,'0'0'240'0'0,"0"0"48"0"0,1-5 16 0 0,2 0 0 0 0,-3 5-240 0 0,0 0-64 0 0,0 0 0 0 0,-3-4 0 0 0,2 1 496 0 0,1-1 88 0 0,-7 0 24 0 0,7 4 0 0 0,-4 0-160 0 0,2 0-24 0 0,-6 0-8 0 0,1 3 0 0 0,3-2-176 0 0,-5-1-41 0 0,5 4-7 0 0,-2-1 0 0 0,-2 1 56 0 0,1 1 8 0 0,2-3 0 0 0,-3 2 0 0 0,4 2-80 0 0,2-3-16 0 0,2-3 0 0 0,-3 4 0 0 0,3 3-96 0 0,0-7-64 0 0,3 5 64 0 0,1 0-64 0 0,2 0 64 0 0,1 0-64 0 0,-3 0 64 0 0,4 1-64 0 0,-1-3 0 0 0,1 2 0 0 0,1-1 0 0 0,-2 1 0 0 0,3-1 0 0 0,-2-1 0 0 0,-1 1 0 0 0,-3 2 0 0 0,2-5 88 0 0,1 3-24 0 0,-1 1 0 0 0,-2 2 0 0 0,-4-7-64 0 0,0 0 0 0 0,0 4-96 0 0,0-4 96 0 0,0 4 144 0 0,0-4 88 0 0,0 0 24 0 0,-4 4 0 0 0,-2 1-192 0 0,3-1-64 0 0,-5 0 0 0 0,-1-1 0 0 0,-1 0-208 0 0,-1-3-88 0 0,1 0-24 0 0,-3 0 0 0 0,1 0-136 0 0,0 0-32 0 0,0-2-8 0 0,2 2 0 0 0,3-1-1007 0 0,0-2-209 0 0,2 1-40 0 0,0 0-8 0 0</inkml:trace>
  <inkml:trace contextRef="#ctx0" brushRef="#br1" timeOffset="24">20580 3641 6448 0 0,'0'0'576'0'0,"0"0"-464"0"0,0 0-112 0 0,0 0 0 0 0,0 0 1296 0 0,0 0 240 0 0,0 0 40 0 0,0 0 16 0 0,0 0-704 0 0,-1 6-144 0 0,-2-2-24 0 0,3 3-8 0 0,-3-3-145 0 0,2 1-31 0 0,-3 2-8 0 0,4 2 0 0 0,0-3-232 0 0,0 1-40 0 0,-2 1-16 0 0,2-2 0 0 0,0 1 184 0 0,-2-1 40 0 0,2-2 8 0 0,0 3 0 0 0,0-3-344 0 0,0-4-128 0 0,0 0 88 0 0,0 0-88 0 0,0 0 104 0 0,2 6-24 0 0,-2-6-8 0 0,0 0 0 0 0,0 0-72 0 0,0 0-96 0 0,0 0 16 0 0,6 0 8 0 0,-2-6 72 0 0,0 5 0 0 0,3-4 0 0 0,-3 0 0 0 0,-3 1 0 0 0,4-2 0 0 0,-2 2 0 0 0,3-3 0 0 0,-2-1 0 0 0,3 1 72 0 0,-3-1-8 0 0,2-1-64 0 0,2-1 0 0 0,-4 4-72 0 0,4-1-8 0 0,-4-1 0 0 0,0 6-216 0 0,2-2-48 0 0,1 0-8 0 0,-2 4 0 0 0,-5 0-1008 0 0,5 0-208 0 0</inkml:trace>
  <inkml:trace contextRef="#ctx0" brushRef="#br1" timeOffset="25">21597 3647 11976 0 0,'0'0'256'0'0,"0"0"64"0"0,0-6 0 0 0,0 6 32 0 0,2-4-288 0 0,-2 4-64 0 0,-5-4 0 0 0,5 4 0 0 0,0 0 424 0 0,0 0 72 0 0,-7 0 16 0 0,2 2 0 0 0,1 0-8 0 0,-1 2 0 0 0,-2 3-1 0 0,2-1 1 0 0,-3 2 8 0 0,3-1 8 0 0,1 0 0 0 0,-1 2 0 0 0,0 2-416 0 0,4 0-104 0 0,1-1 0 0 0,0-1 0 0 0,1-1 0 0 0,1 2 0 0 0,-2-5 0 0 0,6 5 0 0 0,0-5 0 0 0,-1 4 0 0 0,-2-3 0 0 0,2 1 0 0 0,2-3-88 0 0,3-2-40 0 0,-3 3 0 0 0,0-5-8 0 0,-2 2-240 0 0,5-2-40 0 0,-3 2-16 0 0,3-2-4351 0 0,-4-2-873 0 0</inkml:trace>
  <inkml:trace contextRef="#ctx0" brushRef="#br1" timeOffset="26">19075 3689 12872 0 0,'0'0'568'0'0,"0"0"120"0"0,0 0-552 0 0,0 0-136 0 0,0 0 0 0 0,0 0 0 0 0,0 0 512 0 0,0 0 64 0 0,0 0 24 0 0,2 7-1 0 0,-2-1 9 0 0,0-2 8 0 0,0 3 0 0 0,0-3 0 0 0,2 2-232 0 0,-2 1-56 0 0,0 0-8 0 0,3 0 0 0 0,-3-2-176 0 0,0 1-40 0 0,0 2-8 0 0,0-3 0 0 0,0 3-24 0 0,0-8-8 0 0,0 0 0 0 0,0 0 0 0 0,0 0-64 0 0,0 0 0 0 0,0 0 0 0 0,0 0 0 0 0,0 0 0 0 0,0 0 0 0 0,0 0 0 0 0,-3-5 0 0 0,3 5 0 0 0,0-4-136 0 0,0-3 32 0 0,0 0 8 0 0,0 2 24 0 0,0-5 8 0 0,0 4 0 0 0,3-3 0 0 0,-3 3 64 0 0,5-1-64 0 0,-3-1 64 0 0,1-1-64 0 0,1 1-208 0 0,4-1-40 0 0,-4 1-8 0 0,5 2 0 0 0,-3-2-72 0 0,5 5-24 0 0,-5-4 0 0 0,3 4-4407 0 0,5 3-881 0 0</inkml:trace>
  <inkml:trace contextRef="#ctx0" brushRef="#br1" timeOffset="27">18395 3672 11056 0 0,'-7'-7'488'0'0,"7"7"104"0"0,3-3-472 0 0,-3 0-120 0 0,0 3 0 0 0,0 0 0 0 0,0 0 960 0 0,0 0 176 0 0,-3-4 32 0 0,-5 2 7 0 0,4 0-631 0 0,-2-1-128 0 0,6 3-32 0 0,-7 3 0 0 0,-2-3-200 0 0,1 2-48 0 0,8-2-8 0 0,-6 2 0 0 0,-2 2 160 0 0,1 2 24 0 0,-1-1 8 0 0,1-1 0 0 0,5 3-232 0 0,-4 0-88 0 0,-1-2 64 0 0,6 2-64 0 0,1 0 96 0 0,0-1-32 0 0,-3-2 0 0 0,0 2 0 0 0,3 2-64 0 0,3-5 0 0 0,1 1-96 0 0,-4-4 96 0 0,0 0-96 0 0,5 7 96 0 0,5-4-96 0 0,-4-2 96 0 0,-2 2-320 0 0,3-6 0 0 0,1 3 0 0 0,3-1 0 0 0,-3-2 184 0 0,-3-1 32 0 0,-1 0 8 0 0,2 1 0 0 0,-1 0 96 0 0,-1-1 0 0 0,-2-1 0 0 0,1 0 80 0 0,2 1-80 0 0,-2-2 0 0 0,-3 2 0 0 0,4-1 0 0 0,-2 0 128 0 0,3 1 16 0 0,-5-1 0 0 0,-2 0 0 0 0,-1 0 80 0 0,3 5 8 0 0,3-2 8 0 0,-3 2 0 0 0,0 0-88 0 0,0 0-24 0 0,0 0 0 0 0,0 0 0 0 0,0 0 160 0 0,0 0 24 0 0,4 2 8 0 0,-1 5 0 0 0,4 0-128 0 0,-1 1-32 0 0,-10 0 0 0 0,4 3 0 0 0,5 1-96 0 0,-5 2-64 0 0,-1-1 64 0 0,-3 2-64 0 0,2 0 72 0 0,0 2-72 0 0,2 0 96 0 0,-5-1-96 0 0,0 1 272 0 0,3-3 0 0 0,2 4 0 0 0,-3-3 0 0 0,1-2-272 0 0,-2 0 0 0 0,1 0 0 0 0,0-3 0 0 0,1-1 0 0 0,-3 0 0 0 0,-3-4 0 0 0,1 1 0 0 0,1-5-208 0 0,-1 2-16 0 0,-1-6-8 0 0,1-2 0 0 0,-1 3-880 0 0,1-6-168 0 0,3-1-40 0 0,-4-1-6607 0 0</inkml:trace>
  <inkml:trace contextRef="#ctx0" brushRef="#br1" timeOffset="28">19587 3654 6448 0 0,'0'0'576'0'0,"0"0"-464"0"0,-2-2-112 0 0,2 2 0 0 0,-9 0 1216 0 0,5 2 224 0 0,-3-2 48 0 0,1 3 8 0 0,-2-2-760 0 0,1 5-144 0 0,1-6-32 0 0,-1 5-8 0 0,3 1-40 0 0,-2 2 0 0 0,-2-2-9 0 0,3 0 1 0 0,-3 1-120 0 0,2 1-32 0 0,2-1 0 0 0,1-1 0 0 0,1 1-176 0 0,2 0-40 0 0,0-1-8 0 0,2-1 0 0 0,1 0-128 0 0,0 2 0 0 0,-3-7 64 0 0,1 2-64 0 0,7 0-88 0 0,-1 0-40 0 0,2 0-16 0 0,-2-2 0 0 0,-1-2-48 0 0,0 0-16 0 0,1 0 0 0 0,0 0 0 0 0,1-3-64 0 0,-2 3-16 0 0,-1-3 0 0 0,0 1 0 0 0,-4-2 216 0 0,5 5 72 0 0,-3-4 0 0 0,-1 0-72 0 0,0-1 72 0 0,-2 2 96 0 0,3 0-16 0 0,-3-3-8 0 0,-3 3 200 0 0,3 0 40 0 0,0 4 8 0 0,0 0 0 0 0,0 0-104 0 0,0 0-24 0 0,0 0 0 0 0,0 0 0 0 0,0 0 64 0 0,8-3 16 0 0,-3 3 0 0 0,-5 0 0 0 0,0 0 64 0 0,0 9 16 0 0,4-3 0 0 0,-1 3 0 0 0,1-1-64 0 0,-1 3-16 0 0,-1-1 0 0 0,1 4 0 0 0,-3 1 72 0 0,2-1 8 0 0,-2 1 8 0 0,0 3 0 0 0,0 0-216 0 0,-2 1-48 0 0,-1 2 0 0 0,1 0-8 0 0,-1-2-88 0 0,0 0 0 0 0,2-5 0 0 0,-2 3 0 0 0,-1-3 0 0 0,-1-4 64 0 0,-3 1-64 0 0,-1-4 64 0 0,-1-1-64 0 0,1 0-88 0 0,-1-2 24 0 0,-3 0 0 0 0,4-4-96 0 0,-1-1-8 0 0,3-2-8 0 0,-1-3 0 0 0,1 2-912 0 0,3-2-176 0 0,1-5-40 0 0,0 0-6815 0 0</inkml:trace>
  <inkml:trace contextRef="#ctx0" brushRef="#br1" timeOffset="29">18027 3672 11544 0 0,'11'-7'512'0'0,"-7"7"104"0"0,1-6-488 0 0,-5 6-128 0 0,0 0 0 0 0,2-1 0 0 0,2-2 448 0 0,-4 3 64 0 0,0 0 8 0 0,0 0 8 0 0,0 0-24 0 0,0 0-8 0 0,-6 4 0 0 0,-3-1-1 0 0,3 0-175 0 0,-1 4-40 0 0,2 0-8 0 0,-2-1 0 0 0,0 0-144 0 0,-1 1-24 0 0,4-1-8 0 0,-2 1 0 0 0,4-3-24 0 0,-1 3-8 0 0,1-2 0 0 0,2-5 0 0 0,0 5-64 0 0,0 1 0 0 0,0-6 0 0 0,2 6 0 0 0,3-2 0 0 0,1-3 0 0 0,-6-1 0 0 0,6 3 0 0 0,5-1 0 0 0,-5-4-88 0 0,2-1 24 0 0,-3 2 0 0 0,-5 1-32 0 0,8-3 0 0 0,-2-1 0 0 0,-1 0 0 0 0,-3-1-48 0 0,0 0-16 0 0,6 1 0 0 0,-3-2 0 0 0,-3 2 160 0 0,1-2-96 0 0,-3 2 96 0 0,1-3-80 0 0,5 2 80 0 0,-6-1 0 0 0,-2 2 0 0 0,4-1 64 0 0,3 3 80 0 0,-5 2 16 0 0,0 0 8 0 0,0 0 0 0 0,0 0-48 0 0,0 0-16 0 0,0 0 0 0 0,0 0 0 0 0,0 0 72 0 0,0 0 16 0 0,0 0 0 0 0,0 0 0 0 0,-5 7 24 0 0,5 0 8 0 0,2 1 0 0 0,1-1 0 0 0,-3 1-144 0 0,2 1-80 0 0,-2-2 96 0 0,5 0-96 0 0,1 0 0 0 0,0 0 0 0 0,-4-1 0 0 0,3 0 0 0 0,7 1-232 0 0,-3-3-80 0 0,-5 1-8 0 0,-3-2-4879 0 0,7 0-977 0 0</inkml:trace>
  <inkml:trace contextRef="#ctx0" brushRef="#br1" timeOffset="30">15304 3693 2304 0 0,'0'0'200'0'0,"6"-2"-200"0"0,2 2 0 0 0,-1-2 0 0 0,3 0 1232 0 0,2 0 208 0 0,0 2 32 0 0,5-2 16 0 0,-1 0-760 0 0,4 0-152 0 0,2-1-32 0 0,-1 1-8 0 0,6 0-120 0 0,-1 2-32 0 0,2-3 0 0 0,0 3 0 0 0,7 0 40 0 0,-4 0 8 0 0,0 0 0 0 0,3 0 0 0 0,2 0-160 0 0,1-2-32 0 0,3 2-8 0 0,2 0 0 0 0,-2 0 88 0 0,4 0 24 0 0,-3 0 0 0 0,1-3 0 0 0,-1 3-184 0 0,-3 0-33 0 0,2-2 1 0 0,-2-2-8 0 0,-4 4-56 0 0,0 0 0 0 0,-3 0-64 0 0,-2 0 96 0 0,-3 0-96 0 0,-1 0 64 0 0,-6 0-64 0 0,2 0 0 0 0,-5 0 104 0 0,-4 0-24 0 0,0 0-8 0 0,-5 4 0 0 0,0-4-8 0 0,1 0 0 0 0,-8 0 0 0 0,0 0 0 0 0,0 0 32 0 0,0 0 8 0 0,0 0 0 0 0,0 0 0 0 0,0 0-200 0 0,-5 5-48 0 0,-1 0-8 0 0,0-1-4551 0 0,-1 1-905 0 0</inkml:trace>
  <inkml:trace contextRef="#ctx0" brushRef="#br1" timeOffset="31">16999 3674 3224 0 0,'-5'-5'136'0'0,"5"5"40"0"0,0 0-176 0 0,-2-2 0 0 0,-1-1 0 0 0,3 3 0 0 0,0 0 2152 0 0,0 0 400 0 0,0 0 72 0 0,0 0 24 0 0,0 0-1768 0 0,0 0-352 0 0,0 5-72 0 0,0 2-8 0 0,-3 0-248 0 0,3 1-40 0 0,0-1-16 0 0,0 1-1 0 0,0 1-31 0 0,-2-1-8 0 0,0-1 0 0 0,-1 1 0 0 0,3-2-104 0 0,-2 3 88 0 0,-1-2-88 0 0,3-3 80 0 0,-2 3-80 0 0,2-7 0 0 0,0 0 0 0 0,0 0 64 0 0,0 0-64 0 0,-2 5 64 0 0,2-5-64 0 0,0 0 64 0 0,0 0-64 0 0,0 0 0 0 0,0 0 72 0 0,0 0-72 0 0,0 0 152 0 0,0 0-8 0 0,0-5 0 0 0,2-2 0 0 0,0 1-144 0 0,1 0 0 0 0,2-2 64 0 0,-1 1-64 0 0,2-3 80 0 0,-1 4-16 0 0,-1-2 0 0 0,4-1 0 0 0,-1 0-64 0 0,2 5 96 0 0,-4-2-96 0 0,2 2 96 0 0,3-3-96 0 0,-3 5 96 0 0,1-1-96 0 0,-2 3 96 0 0,4 0 8 0 0,-4 0 8 0 0,-6 0 0 0 0,6 3 0 0 0,-6-3-48 0 0,7 4 0 0 0,-2 1-64 0 0,0 1 96 0 0,1 0-32 0 0,-4 1 0 0 0,0-1-64 0 0,-2 1 96 0 0,2-3-96 0 0,-2-4 0 0 0,0 6 0 0 0,-2-2 0 0 0,0 1 64 0 0,2-5-64 0 0,-2 5 0 0 0,2-5 72 0 0,-4 1-72 0 0,4-1 64 0 0,0 0-64 0 0,0 0 64 0 0,0 0-64 0 0,0 0 0 0 0,0 0 0 0 0,0 0 0 0 0,0 0 0 0 0,0 0 0 0 0,0-4 0 0 0,0 0 0 0 0,0 0 0 0 0,6-3 64 0 0,-4 1-64 0 0,3-1 0 0 0,-1 1 88 0 0,4-1-24 0 0,-1 1-64 0 0,1 2 96 0 0,-1-3 16 0 0,1 5 0 0 0,-2-3 0 0 0,2 5 0 0 0,-1-2 16 0 0,0-1 0 0 0,-1 6 0 0 0,0-3 0 0 0,-6 0 0 0 0,6 5 8 0 0,0-3 0 0 0,-1 5 0 0 0,0-3-40 0 0,-2 2-16 0 0,1-2 0 0 0,-1 3 0 0 0,-1 1-80 0 0,0-3 0 0 0,-2 1 72 0 0,4-1-72 0 0,-3 1 0 0 0,4-1 0 0 0,-2-1 0 0 0,-3-1 0 0 0,2 1-104 0 0,3 1-56 0 0,-5-5-16 0 0,3 2 0 0 0,-3-2-920 0 0,7 3-184 0 0,-3-1-40 0 0,0-2-5887 0 0</inkml:trace>
  <inkml:trace contextRef="#ctx0" brushRef="#br0" timeOffset="32">10533 4595 6992 0 0,'0'0'312'0'0,"0"0"64"0"0,7 0-304 0 0,3 0-72 0 0,1 0 0 0 0,-3 0 0 0 0,2 0 352 0 0,1-2 48 0 0,-2-2 16 0 0,7 4 0 0 0,-13 0-32 0 0,4 0 0 0 0,8 0 0 0 0,1 0 0 0 0,2 0 32 0 0,7 0 0 0 0,-3 0 0 0 0,2 0 0 0 0,5 0-160 0 0,-2-4-24 0 0,-1 2-8 0 0,2 2 0 0 0,1 0-64 0 0,-2-4-24 0 0,5 4 0 0 0,0-2 0 0 0,0-3-8 0 0,0 1 0 0 0,-4 4 0 0 0,5-8 0 0 0,4 2-32 0 0,2 3 0 0 0,1-3-8 0 0,3 0 0 0 0,-6 2 136 0 0,0-5 24 0 0,-5-1 8 0 0,3 1 0 0 0,-7-1-128 0 0,1 1-16 0 0,1-3-8 0 0,3-1 0 0 0,-5 4-17 0 0,1-5-7 0 0,6-1 0 0 0,-7 3 0 0 0,-3-1-8 0 0,-4 0 0 0 0,4-6 0 0 0,0 1 0 0 0,-4-1-8 0 0,4 0-64 0 0,-4 0 96 0 0,0-3-32 0 0,-3 4 0 0 0,3-1-64 0 0,-3-4 96 0 0,-1 4-32 0 0,-2-6 8 0 0,-2 2 0 0 0,-1 2 0 0 0,1 0 0 0 0,3-6 56 0 0,-1 2 0 0 0,-4 1 8 0 0,1 2 0 0 0,-1-3-136 0 0,3 3 80 0 0,3-3-80 0 0,4 3 64 0 0,0 3-64 0 0,-2 2 0 0 0,-2 1 0 0 0,7 1 0 0 0,1 3 0 0 0,0-1 0 0 0,-6 0 0 0 0,-3-3 0 0 0,9 7 64 0 0,-6-3 0 0 0,-3 2 0 0 0,3 1 0 0 0,-2 3 0 0 0,-2 2 0 0 0,-1-2 0 0 0,-4-1 0 0 0,-1 7 0 0 0,1-2 0 0 0,-10 2 0 0 0,0 0 0 0 0,0 0-64 0 0,0 0 96 0 0,0 0-96 0 0,0 0 96 0 0,0 0-96 0 0,0 0 0 0 0,0 0 0 0 0,0 0 64 0 0,2 9-224 0 0,-2-3-40 0 0,0 4-16 0 0,-2-4 0 0 0,-2 1-1088 0 0,4-7-215 0 0,0 0-49 0 0,0 0 0 0 0</inkml:trace>
  <inkml:trace contextRef="#ctx0" brushRef="#br2" timeOffset="33">7711 4397 10136 0 0,'-7'0'896'0'0,"7"0"-712"0"0,0 0-184 0 0,0 0 0 0 0,0 0 232 0 0,0 0 16 0 0,7 0 0 0 0,8-4 0 0 0,-1 1 120 0 0,-3 3 24 0 0,-1 0 8 0 0,4-3 0 0 0,7 1-40 0 0,1-5-8 0 0,-2 3 0 0 0,5-2 0 0 0,4 0 96 0 0,-1 2 24 0 0,0 4-1 0 0,0-2 1 0 0,-3-1-144 0 0,0-1-24 0 0,3 2-8 0 0,-3 2 0 0 0,-8-4-168 0 0,5 4-40 0 0,-3 0-8 0 0,-3 0 0 0 0,6 4-80 0 0,-9-2 0 0 0,5-4 0 0 0,0 2 64 0 0,3-4-64 0 0,-7 4 0 0 0,-14 0-80 0 0,0 0 80 0 0,11 0-320 0 0,-4-3-8 0 0,0 3-8 0 0,-7 0 0 0 0,0 0-1079 0 0,7 0-217 0 0,7-3-48 0 0,-14 3-8 0 0</inkml:trace>
  <inkml:trace contextRef="#ctx0" brushRef="#br2" timeOffset="34">8359 4349 11488 0 0,'-4'0'256'0'0,"2"0"48"0"0,-6 4 16 0 0,8-4 0 0 0,0 0-256 0 0,0 0-64 0 0,0 0 0 0 0,14 5 0 0 0,5-5 240 0 0,-7 4 40 0 0,2-8 8 0 0,5 8 0 0 0,2-1 24 0 0,-3-3 8 0 0,3 3 0 0 0,0-3 0 0 0,-1 0 16 0 0,4 0 8 0 0,-4-3 0 0 0,5 0-1 0 0,-8-1 9 0 0,4 4 8 0 0,1-2 0 0 0,-1-1 0 0 0,-4-1-360 0 0,6 4 0 0 0,-6-6-96 0 0,-3 6 16 0 0,4-3 80 0 0,-5 3 88 0 0,-2 0-24 0 0,0 0 0 0 0,0-3-344 0 0,-5 3-72 0 0,2 0-8 0 0,-8 0-8 0 0,3 0-975 0 0,-3 0-201 0 0,0 0-40 0 0,0 0-8 0 0</inkml:trace>
  <inkml:trace contextRef="#ctx0" brushRef="#br2" timeOffset="35">9004 4488 9216 0 0,'0'0'816'0'0,"0"0"-656"0"0,0 0-160 0 0,0 0 0 0 0,0 0 760 0 0,2 8 112 0 0,-2 2 24 0 0,0 3 8 0 0,0 1-512 0 0,0-3-104 0 0,-2 4-16 0 0,2 2-8 0 0,-4-2 16 0 0,4 7 0 0 0,-4-1 0 0 0,4 0 0 0 0,0-3 40 0 0,0 1 15 0 0,0 3 1 0 0,0 0 0 0 0,4-5-64 0 0,-4 2-16 0 0,0-1 0 0 0,4 0 0 0 0,-2-1-96 0 0,-2-5-16 0 0,4 1-8 0 0,0-4 0 0 0,-1 3-32 0 0,1-6-8 0 0,-4-6 0 0 0,0 0 0 0 0,0 0 24 0 0,0 0 0 0 0,0 0 0 0 0,0 0 0 0 0,0 0-16 0 0,4-6 0 0 0,0-3 0 0 0,-2-3 0 0 0,-2 1-40 0 0,0-3-64 0 0,0 1 88 0 0,0-3-88 0 0,0 1 80 0 0,-2-1-80 0 0,-2-4 64 0 0,0 3-64 0 0,0-3 0 0 0,1-5 0 0 0,-1 3 64 0 0,-2-1-64 0 0,2-2 0 0 0,-4 0 0 0 0,1 0 0 0 0,1 1 0 0 0,2-2 0 0 0,0 1 0 0 0,4 7 0 0 0,0-2 0 0 0,8 4 0 0 0,-5 0 0 0 0,0 1 0 0 0,4 2 0 0 0,5 3 0 0 0,-6 2 0 0 0,1-2 0 0 0,5 4 0 0 0,1-1 0 0 0,-3 7 0 0 0,5-6 0 0 0,-5 6 0 0 0,5-3 0 0 0,-5 3 0 0 0,4 0 0 0 0,1 3 0 0 0,-1-3 0 0 0,1 4 0 0 0,-2-4 0 0 0,1 2 0 0 0,-4 2-72 0 0,5 1 72 0 0,-1-1 0 0 0,0 2 0 0 0,-4-2-144 0 0,1 2 24 0 0,4-4 8 0 0,-5 5 0 0 0,0-4-440 0 0,1 4-88 0 0,-6-1-24 0 0,0 0-6663 0 0</inkml:trace>
  <inkml:trace contextRef="#ctx0" brushRef="#br2" timeOffset="36">8373 4343 8752 0 0,'0'0'776'0'0,"0"0"-616"0"0,0 0-160 0 0,0 0 0 0 0,0 0 464 0 0,0 0 64 0 0,0 0 16 0 0,0 0 0 0 0,0 0 24 0 0,0 0 8 0 0,0 0 0 0 0,5 10 0 0 0,-3-5-128 0 0,2 5-32 0 0,-4-4 0 0 0,0 4 0 0 0,-4 3-104 0 0,4-6-24 0 0,-2 6-9 0 0,-3-3 1 0 0,-5 6-120 0 0,2-3-32 0 0,6 1 0 0 0,-6-3 0 0 0,5 2 8 0 0,-5-1 0 0 0,2 3 0 0 0,-2-2 0 0 0,5 0-24 0 0,-1 3-8 0 0,0-4 0 0 0,4 4 0 0 0,4-3-40 0 0,0 3-64 0 0,-4 0 88 0 0,3-1-88 0 0,-3 4 64 0 0,0 0-64 0 0,0-4 0 0 0,0 1 0 0 0,-3 3 80 0 0,3-4-80 0 0,0 2 64 0 0,-4 1-64 0 0,0-2 0 0 0,0-1 0 0 0,4 2 64 0 0,0-4-64 0 0,0 2 0 0 0,4-3 64 0 0,0-2-64 0 0,0 0 64 0 0,2 2-64 0 0,1-2 80 0 0,-3-1-80 0 0,4-2 80 0 0,-2-1-80 0 0,5-3 80 0 0,-4 3-80 0 0,5-3 80 0 0,0 0-80 0 0,0 1 80 0 0,1-4-80 0 0,1 0 80 0 0,5 0-80 0 0,-5 0 0 0 0,3 0 72 0 0,2 0-72 0 0,-6-4 0 0 0,5 1 0 0 0,-4 3 0 0 0,4-3 0 0 0,0-3-80 0 0,-4 3-48 0 0,0 3-16 0 0,-1-4 0 0 0,2-2-256 0 0,-1 3-48 0 0,-3-1-16 0 0,-1 2 0 0 0,1-5-815 0 0,-1 1-169 0 0</inkml:trace>
  <inkml:trace contextRef="#ctx0" brushRef="#br2" timeOffset="37">7942 4372 6912 0 0,'0'0'608'0'0,"-4"-7"-480"0"0,4 0-128 0 0,0 7 0 0 0,0 0 792 0 0,0 0 136 0 0,4-5 24 0 0,-4 5 8 0 0,0 0-344 0 0,0 0-64 0 0,0 0-8 0 0,0 0-8 0 0,0 12-280 0 0,0 2-64 0 0,-4 4 0 0 0,4 2-8 0 0,4 1-16 0 0,-4 0 0 0 0,2 1 0 0 0,-2 3 0 0 0,5 1 40 0 0,-5-1 8 0 0,0-1 0 0 0,3 1 0 0 0,-3 2-72 0 0,3-2-16 0 0,-3 0 0 0 0,4-4 0 0 0,-4-5-128 0 0,0-3 79 0 0,0 6-79 0 0,0-4 64 0 0,4 1-64 0 0,0 0 0 0 0,-8-7 0 0 0,4 3 64 0 0,0-2-144 0 0,-4-3-32 0 0,4-5-7 0 0,0-2-1 0 0,0 0-776 0 0,0 0-160 0 0,0 0-32 0 0</inkml:trace>
  <inkml:trace contextRef="#ctx0" brushRef="#br0" timeOffset="38">13016 4612 8840 0 0,'0'0'384'0'0,"0"0"96"0"0,0 0-384 0 0,0 0-96 0 0,-3-2 0 0 0,3 2 0 0 0,0 0 632 0 0,0 0 104 0 0,0 0 32 0 0,0 4 0 0 0,-2 0-168 0 0,0 2-32 0 0,0 3-8 0 0,-2 2 0 0 0,4 2-232 0 0,-2 2-40 0 0,0 4-16 0 0,2-2 0 0 0,-4-1-64 0 0,4 5-17 0 0,0-4 1 0 0,0 3 0 0 0,0-2-16 0 0,0 1-8 0 0,0-3 0 0 0,0 1 0 0 0,-4-2-56 0 0,4 1-16 0 0,-1-1 0 0 0,1-3 0 0 0,0-1 0 0 0,-4 0-8 0 0,2 0 0 0 0,0-2 0 0 0,2-2-24 0 0,0 1 0 0 0,0-8 0 0 0,0 0 0 0 0,0 0 24 0 0,0 0 0 0 0,0-4 0 0 0,0 4 0 0 0,0-4 0 0 0,0 1 0 0 0,0-6 0 0 0,0 1 0 0 0,0-6 16 0 0,0 4 8 0 0,0-3 0 0 0,0-2 0 0 0,0 0 8 0 0,0 0 0 0 0,0-7 0 0 0,0 3 0 0 0,-3-4 8 0 0,3-2 8 0 0,0 0 0 0 0,0 0 0 0 0,0 0-64 0 0,0-1-8 0 0,0-1-64 0 0,3 1 96 0 0,1 0-96 0 0,5 4 0 0 0,-5 0 0 0 0,0 5 0 0 0,4-2 72 0 0,1 5-72 0 0,1 1 64 0 0,1 2-64 0 0,-5 2 0 0 0,7 2 0 0 0,-7 1 0 0 0,4 5 0 0 0,0-3 0 0 0,-4 4 80 0 0,5 4-80 0 0,-5-3 80 0 0,3 5-80 0 0,-4-2 0 0 0,1 6 72 0 0,-1-2-72 0 0,-2 2 0 0 0,2 4 0 0 0,-4-1 0 0 0,-1 1 0 0 0,0-3 0 0 0,-1 6 0 0 0,-4-1 0 0 0,0-1 0 0 0,-2-1 0 0 0,0 0-96 0 0,-6 1 32 0 0,3-3 0 0 0,-5 2-40 0 0,4-3-8 0 0,-4-1 0 0 0,-2 0 0 0 0,0-3-264 0 0,4 3-48 0 0,-4-5-16 0 0,2 2 0 0 0,1-3-72 0 0,1 1-24 0 0,3 1 0 0 0,0-4-4191 0 0,4 0-841 0 0</inkml:trace>
  <inkml:trace contextRef="#ctx0" brushRef="#br0" timeOffset="39">16200 4458 13448 0 0,'0'0'592'0'0,"0"0"128"0"0,0 0-576 0 0,-2 2-144 0 0,-1 3 0 0 0,-1 1 0 0 0,1 3 312 0 0,1 3 32 0 0,-1-2 8 0 0,-2 7 0 0 0,1 2 39 0 0,1 4 17 0 0,-2-3 0 0 0,0 6 0 0 0,-1 0-72 0 0,1 0-16 0 0,2-3 0 0 0,-2-1 0 0 0,5-2-32 0 0,-2 3 0 0 0,0-4-8 0 0,2 1 0 0 0,2-2-176 0 0,-2-2-32 0 0,0-3-8 0 0,2 0 0 0 0,1-1-248 0 0,-1-4-48 0 0,1 3-16 0 0,2-4-5103 0 0,-1 2-1025 0 0</inkml:trace>
  <inkml:trace contextRef="#ctx0" brushRef="#br1" timeOffset="40">21186 4499 12440 0 0,'2'-11'544'0'0,"3"4"128"0"0,0 4-544 0 0,-2-4-128 0 0,-1-1 0 0 0,-2 8 0 0 0,0 0 704 0 0,0 0 120 0 0,0 0 16 0 0,2 4 7 0 0,1 2-455 0 0,-3 2-88 0 0,3 3-16 0 0,-2-1-8 0 0,-2 8-88 0 0,1-1-24 0 0,0 4 0 0 0,0 2 0 0 0,-3-1-8 0 0,3 1 0 0 0,-3 0 0 0 0,3 0 0 0 0,3-1-8 0 0,-3 0-8 0 0,-3 0 0 0 0,3-1 0 0 0,3-2-80 0 0,-3-1-64 0 0,0 0 96 0 0,0-2-96 0 0,0-5 80 0 0,3 4-80 0 0,-2-7 64 0 0,-1 1-64 0 0,0-3 0 0 0,3-2 0 0 0,4 0 64 0 0,-1-2-64 0 0,-6-2-96 0 0,3 0-40 0 0,9 0-8 0 0,-3-2 0 0 0,-1-4-424 0 0,-2 0-80 0 0,2-1-24 0 0,-1-1-6655 0 0</inkml:trace>
  <inkml:trace contextRef="#ctx0" brushRef="#br0" timeOffset="41">17388 4756 8288 0 0,'-7'-5'736'0'0,"7"5"-584"0"0,0 0-152 0 0,-5 0 0 0 0,-2-2 1144 0 0,0 0 200 0 0,-3 2 32 0 0,-1 2 16 0 0,-2 0-672 0 0,1 3-136 0 0,-3-1-24 0 0,4 2-9 0 0,-4 1-7 0 0,3-1 0 0 0,-1 2 0 0 0,1 2 0 0 0,1-2-128 0 0,0 3-24 0 0,-1 0-8 0 0,7-3 0 0 0,-7 5-32 0 0,6-2 0 0 0,1-1-8 0 0,3 1 0 0 0,-1 1-216 0 0,0-2-48 0 0,3-1-8 0 0,3-3 0 0 0,0 1-72 0 0,1-1 0 0 0,0 0 0 0 0,4 1 0 0 0,1-4 0 0 0,0-2-88 0 0,-2-1 24 0 0,5 0 0 0 0,-2-1-160 0 0,1-5-24 0 0,2 2-8 0 0,1-2 0 0 0,-2-4 72 0 0,2-1 16 0 0,1 0 0 0 0,-3-3 0 0 0,3 3 56 0 0,-3-5 16 0 0,-5-1 0 0 0,2 2 0 0 0,1-5 96 0 0,0 2-72 0 0,-3-1 72 0 0,-2-2-64 0 0,6-1-40 0 0,-4 1-8 0 0,-3-2 0 0 0,0 0 0 0 0,1-1 112 0 0,-1-3 0 0 0,0 4 0 0 0,-4 1 0 0 0,2 4 264 0 0,-2-2 80 0 0,0 4 8 0 0,0 4 8 0 0,0 2-168 0 0,0 3-32 0 0,0 0 0 0 0,-2 3-8 0 0,2 4-152 0 0,-4 0 0 0 0,0 2 0 0 0,-1 3 0 0 0,5 1 240 0 0,-2 5 16 0 0,-3 1 8 0 0,1 5 0 0 0,0 2-168 0 0,0 3-96 0 0,-3 2 96 0 0,4 2-96 0 0,1 2 144 0 0,-3 2-24 0 0,3-3-8 0 0,2 1 0 0 0,-3-2-112 0 0,3 2 0 0 0,0-2 64 0 0,0 0-64 0 0,0-5-88 0 0,-2 4-40 0 0,2-4 0 0 0,2-4-5992 0 0,1 0-1199 0 0</inkml:trace>
  <inkml:trace contextRef="#ctx0" brushRef="#br1" timeOffset="42">22238 4490 11376 0 0,'-9'-4'504'0'0,"6"2"104"0"0,-6-1-488 0 0,1 0-120 0 0,3 3 0 0 0,-2 0 0 0 0,0 6 344 0 0,0-2 40 0 0,-3 0 16 0 0,2 6 0 0 0,1 0 16 0 0,-1 3 8 0 0,-3 2 0 0 0,4 4 0 0 0,-1-3-128 0 0,-1 7-24 0 0,2-2-9 0 0,-3 0 1 0 0,3 0 48 0 0,4 1 8 0 0,-2 0 0 0 0,4-3 0 0 0,-3 2-232 0 0,0-4-88 0 0,4 4 64 0 0,0-5-64 0 0,0 2 0 0 0,0-5 0 0 0,2-2 0 0 0,0 1 0 0 0,2-3-352 0 0,-4-3-16 0 0,1 1 0 0 0,-1-1 0 0 0,3-3-919 0 0,-3-3-185 0 0,0 0-40 0 0,0 0-8 0 0</inkml:trace>
  <inkml:trace contextRef="#ctx0" brushRef="#br0" timeOffset="43">16002 4508 15176 0 0,'0'0'328'0'0,"3"-4"72"0"0,1 1 16 0 0,0-2 15 0 0,0 1-343 0 0,2 1-88 0 0,-2 1 0 0 0,-4 2 0 0 0,0 0 448 0 0,3 5 64 0 0,-2 1 24 0 0,2 2 0 0 0,-1 3-176 0 0,-2 0-32 0 0,0 5-8 0 0,0 2 0 0 0,-2 4-64 0 0,2 1-8 0 0,-3-1-8 0 0,-1 4 0 0 0,4-3-16 0 0,-3 3-8 0 0,2-2 0 0 0,-3-5 0 0 0,4 0-120 0 0,0 2-32 0 0,-2-3 0 0 0,2 2 0 0 0,2-5-240 0 0,-2 0-48 0 0,5-3-16 0 0,-2-1 0 0 0,0 0-360 0 0,-2-2-72 0 0,4 0-8 0 0,1-5-4615 0 0,-1 0-921 0 0</inkml:trace>
  <inkml:trace contextRef="#ctx0" brushRef="#br2" timeOffset="44">6426 4606 2304 0 0,'-3'-6'200'0'0,"-1"3"-200"0"0,4 0 0 0 0,-3-3 0 0 0,6-1 872 0 0,-3 1 136 0 0,4-4 24 0 0,-1 8 8 0 0,0-5-320 0 0,1 1-64 0 0,5-1-16 0 0,-9 7 0 0 0,5-5-136 0 0,2 0-32 0 0,-7 5-8 0 0,13 0 0 0 0,-4 0-80 0 0,-3 0-24 0 0,6 5 0 0 0,-5-3 0 0 0,4 1-120 0 0,-5-3-24 0 0,-6 0-8 0 0,8 7 0 0 0,-1-4-16 0 0,-1 2 0 0 0,-2 2 0 0 0,-4-7 0 0 0,0 0-120 0 0,6 10-72 0 0,-2 0 80 0 0,0-4-80 0 0,-4-6 96 0 0,0 9-32 0 0,-4-3-64 0 0,4-6 96 0 0,0 0-32 0 0,-4 10 0 0 0,-2-1-64 0 0,0 1 96 0 0,6-10-96 0 0,-8 6 72 0 0,1-5-72 0 0,-1 4 64 0 0,-2-2-64 0 0,3 1 0 0 0,0-8 0 0 0,-4 4 0 0 0,4-8 0 0 0,2 8 64 0 0,-5-1-64 0 0,0-5 0 0 0,5-2 0 0 0,-4 6 64 0 0,5-5-64 0 0,-2-1 0 0 0,6-2 0 0 0,-4-2 0 0 0,4 5 0 0 0,0-3 0 0 0,0 2 0 0 0,4 1 0 0 0,-4-3 0 0 0,6 4 0 0 0,-2-1 0 0 0,5-2 0 0 0,-4 3 0 0 0,2-1 0 0 0,-7 7 0 0 0,8 0 0 0 0,-1-3 0 0 0,3 3 0 0 0,-10 0 0 0 0,11 0 0 0 0,-4 3 0 0 0,0 1 0 0 0,1-1 0 0 0,-2 3 0 0 0,2-3 0 0 0,-5 3 0 0 0,5 4 0 0 0,-6-3 0 0 0,2 1 64 0 0,0-1-64 0 0,-2 6 0 0 0,-2-3 64 0 0,0-4-64 0 0,0 3 0 0 0,0 0 64 0 0,-2 2-64 0 0,-2-3 64 0 0,0-1-64 0 0,2 2 64 0 0,2-9-64 0 0,-8 3 64 0 0,1 7-64 0 0,-1-4 0 0 0,-2 0 64 0 0,3-6-64 0 0,0 3 0 0 0,-4-3 64 0 0,4 0-64 0 0,2 0 0 0 0,-5-3 64 0 0,4-3-64 0 0,-1 3 0 0 0,1 0 0 0 0,1-1 64 0 0,1-2-64 0 0,-2-2 64 0 0,2 7-64 0 0,4-5 64 0 0,4-4-64 0 0,-4 1 64 0 0,0-4-64 0 0,6 4 64 0 0,-2 3-64 0 0,5-4 0 0 0,-4 3 0 0 0,2 1 0 0 0,1-1 0 0 0,-1 2 0 0 0,3 2 0 0 0,-2-1 0 0 0,-8 4 0 0 0,7-3 0 0 0,0 3 0 0 0,4 3 0 0 0,-5-3 0 0 0,-6 0 0 0 0,8 7 0 0 0,-5-2 0 0 0,5 2 0 0 0,-6-1 64 0 0,2 1-64 0 0,2 3 0 0 0,-6-1 64 0 0,0 4-64 0 0,0-13 64 0 0,-2 8-64 0 0,-2 1 0 0 0,4-1 64 0 0,-4 4-64 0 0,2-3 0 0 0,-6-2 64 0 0,5 0-64 0 0,-5-2 64 0 0,2 1-64 0 0,-2-2 64 0 0,1-1-64 0 0,0-1 0 0 0,-1-2 63 0 0,8 0-63 0 0,-6 4 0 0 0,-1-4 0 0 0,0-4 64 0 0,-1 4 0 0 0,8 0-64 0 0,-3-5 96 0 0,-1 1-32 0 0,1-2 0 0 0,1-3 0 0 0,2 3 0 0 0,0 0 0 0 0,0 6-64 0 0,2-7 0 0 0,1 1 72 0 0,1 0-72 0 0,-4 6 0 0 0,3-8 0 0 0,5 4 0 0 0,-3-1 0 0 0,-5 5 0 0 0,9-2 0 0 0,-9 2 0 0 0,6 2 0 0 0,-6-2 0 0 0,8 0 0 0 0,-8 0 0 0 0,7 7 0 0 0,-7-7 0 0 0,0 0 0 0 0,0 0 0 0 0,7 6 0 0 0,-3 1 0 0 0,-4-7 0 0 0,0 0 0 0 0,4 9 0 0 0,-2 0 0 0 0,-2-9 64 0 0,0 0-64 0 0,0 0 0 0 0,-2 10 0 0 0,2-4 64 0 0,0-6-64 0 0,0 0 0 0 0,0 0 0 0 0,0 0 72 0 0,0 0-72 0 0,-8 3 0 0 0,1 3 104 0 0,7-6-32 0 0,-7-2-8 0 0,7 2 0 0 0,0 0 48 0 0,0 0 8 0 0,-8-7 0 0 0,8 7 0 0 0,0 0-16 0 0,0 0 0 0 0,0-9 0 0 0,0 2 0 0 0,0 7-104 0 0,8-6 0 0 0,-4-2 0 0 0,-1 4 0 0 0,-3 4 0 0 0,0 0 0 0 0,7 0 0 0 0,1-3 0 0 0,-2 3 0 0 0,-6 0 0 0 0,0 0 0 0 0,8 3 0 0 0,3 1 0 0 0,-11-4 0 0 0,0 0 0 0 0,2 8 0 0 0,2 2 0 0 0,0-4 0 0 0,-4-6 0 0 0,0 9 0 0 0,-4-3 72 0 0,4-6-72 0 0,0 0 64 0 0,0 0-64 0 0,-4 7 72 0 0,2-1-72 0 0,-6-3 80 0 0,8-3-80 0 0,0 0 112 0 0,0 0-24 0 0,-7 4-8 0 0,7-4 0 0 0,-8 3-80 0 0,8-3 0 0 0,-6-3 72 0 0,-1 3-72 0 0,3-4 64 0 0,4 4-64 0 0,-7-7 64 0 0,7 7-64 0 0,0 0 0 0 0,-8 0 0 0 0,5-5 0 0 0,3 5 0 0 0,0 0 0 0 0,-3-6 0 0 0,3 6 0 0 0,0 0-64 0 0,0 0-160 0 0,0 0-24 0 0,3-7-8 0 0,0 1 0 0 0,-3 6-1072 0 0,8-6-215 0 0</inkml:trace>
  <inkml:trace contextRef="#ctx0" brushRef="#br1" timeOffset="45">22702 4810 10080 0 0,'0'0'448'0'0,"3"-3"88"0"0,-3-5-432 0 0,2 2-104 0 0,-4 2 0 0 0,2-2 0 0 0,-3 2 712 0 0,1-1 120 0 0,2 5 32 0 0,-2-2 0 0 0,-4-1-232 0 0,4 2-48 0 0,-3 1-8 0 0,1 1-1 0 0,-4-1-191 0 0,3 5-48 0 0,1-5-8 0 0,-3 5 0 0 0,-1 3-144 0 0,1 1-32 0 0,-1-2-8 0 0,4 3 0 0 0,-4 1 0 0 0,1-1 0 0 0,2-3 0 0 0,1 5 0 0 0,-1-1 0 0 0,3 0 0 0 0,-1-2 0 0 0,3 0 0 0 0,0-4-144 0 0,0 1 0 0 0,3 1 0 0 0,-3-7 0 0 0,0 0 0 0 0,7 3 0 0 0,0-2 0 0 0,0-2-96 0 0,0-2 24 0 0,0 0 8 0 0,3-5 0 0 0,0 2 0 0 0,-3 1-64 0 0,3-3 0 0 0,-3-3-8 0 0,3-1 0 0 0,0-1 136 0 0,-1-1 0 0 0,-2-3 0 0 0,2 2 72 0 0,-4 0-72 0 0,3 0 0 0 0,-1-2 0 0 0,-1 0-88 0 0,-2-1 88 0 0,0-1 96 0 0,0-1-16 0 0,1-3-8 0 0,-3 2 48 0 0,0-2 8 0 0,1 1 0 0 0,1 4 0 0 0,-1 2-16 0 0,0 2 0 0 0,-1 8 0 0 0,0-3 0 0 0,-2 4 16 0 0,3 0 8 0 0,-3 5 0 0 0,0 0 0 0 0,0 0-72 0 0,-3 6-64 0 0,3 3 96 0 0,-2 7-96 0 0,0-3 0 0 0,-4 6 0 0 0,3 2 0 0 0,2 0 0 0 0,-4 3 88 0 0,-1 0-16 0 0,1-3 0 0 0,5 3 0 0 0,-4-3-72 0 0,0 4-72 0 0,4-5 72 0 0,0 3-104 0 0,0-5-1016 0 0,2 2-208 0 0</inkml:trace>
  <inkml:trace contextRef="#ctx0" brushRef="#br1" timeOffset="46">24105 4517 13448 0 0,'0'0'288'0'0,"0"0"64"0"0,0 0 16 0 0,0 0 16 0 0,0 6-304 0 0,0-2-80 0 0,0 3 0 0 0,0 1 0 0 0,0 1 424 0 0,0-1 72 0 0,0 3 16 0 0,-2 1-1 0 0,2-1 1 0 0,0 5 0 0 0,-2-1 0 0 0,2 0 0 0 0,2-2-80 0 0,-2 2-16 0 0,0-2 0 0 0,0 0 0 0 0,2 0-304 0 0,-2-1-112 0 0,3 1 72 0 0,-1-3-72 0 0,1 2 96 0 0,-1-2-32 0 0,0 2 0 0 0,1-4 0 0 0,2-2-64 0 0,-3 1 0 0 0,3 0 0 0 0,3-3 0 0 0,-4 3-80 0 0,0-6-8 0 0,4 4 0 0 0,1-5 0 0 0,1 0-392 0 0,0-2-72 0 0,-1-1-24 0 0,1 2-4599 0 0,1-2-921 0 0</inkml:trace>
  <inkml:trace contextRef="#ctx0" brushRef="#br1" timeOffset="47">24764 4678 9216 0 0,'0'0'816'0'0,"0"0"-656"0"0,0 0-160 0 0,0 4 0 0 0,0-4 1000 0 0,0 6 168 0 0,0 3 32 0 0,0-1 8 0 0,0-4-328 0 0,0 5-65 0 0,0-3-15 0 0,0 3 0 0 0,2-1-224 0 0,-2 2-56 0 0,2-4-8 0 0,-2 3 0 0 0,0 0-256 0 0,0-1-64 0 0,0-2 0 0 0,3 3-8 0 0,-1-3-184 0 0,-2 4 0 0 0,3-4 0 0 0,2-1 0 0 0,-5 2 0 0 0,2-1 0 0 0,3-2 0 0 0,-5-4 64 0 0,0 0-64 0 0,4 6 0 0 0,2-5 0 0 0,-2 2 0 0 0,1-3-240 0 0,2 0-32 0 0,-4-4-8 0 0,2-2 0 0 0,-1 5-976 0 0,-2-6-200 0 0,6-7-39 0 0,-4 1-4969 0 0</inkml:trace>
  <inkml:trace contextRef="#ctx0" brushRef="#br1" timeOffset="48">24783 4560 4608 0 0,'-2'-2'408'0'0,"-2"-2"-328"0"0,0 4-80 0 0,4-2 0 0 0,0 2 1656 0 0,0 0 312 0 0,0 0 64 0 0,0 0 16 0 0,0 0-1216 0 0,0 0-232 0 0,4 6-56 0 0,2-1 0 0 0,1 1-392 0 0,1 0-80 0 0,-1-6-8 0 0,-1 6-64 0 0,0-1-632 0 0,3 1-176 0 0</inkml:trace>
  <inkml:trace contextRef="#ctx0" brushRef="#br2" timeOffset="49">6461 4644 2760 0 0,'12'-2'120'0'0,"-12"2"32"0"0,-10-5-152 0 0,10 5 0 0 0,0 0 0 0 0,6-2 0 0 0,-6 2 1088 0 0,0 0 192 0 0,0 0 40 0 0,0 0 8 0 0,13 0-800 0 0,-13 0-160 0 0,-4-3-32 0 0,4 3-8 0 0,10 0-168 0 0,-10 0-32 0 0,0 0 0 0 0,0 0-8 0 0,0 0 40 0 0,0 0 0 0 0,0 0 8 0 0,0 0 0 0 0,-10-2 56 0 0,10 2 0 0 0,0 0 8 0 0,0 0 0 0 0,-5 2-104 0 0,5-2-16 0 0,0 0-8 0 0,0 0 0 0 0,0 0 24 0 0,0 0 0 0 0,-12 0 0 0 0,12 0 0 0 0,0 0 128 0 0,0 0 24 0 0,-7 0 8 0 0,1-2 0 0 0,6 2-48 0 0,0 0-8 0 0,-1-7 0 0 0,2 0 0 0 0,5 5-104 0 0,-3-2-16 0 0,1-5-8 0 0,-8 4 0 0 0,-5 2 56 0 0,8-2 16 0 0,1 5 0 0 0,0 0 0 0 0,0 0-96 0 0,0 0-16 0 0,5-3-64 0 0,4 1 96 0 0,-1 2-96 0 0,1 0 0 0 0,-9 0-72 0 0,0 0 72 0 0,12 2 0 0 0,-3 1 0 0 0,-9-3 104 0 0,0 0-32 0 0,6 5-72 0 0,-1-2 0 0 0,-5-3-96 0 0,0 0 96 0 0,0 0 0 0 0,0 0 0 0 0,0 0 0 0 0,0 0 0 0 0,0 0 72 0 0,0 0 24 0 0,0 0 8 0 0,0 0-1 0 0,0 0 33 0 0,0 0 8 0 0,-2 0 0 0 0,2 0 0 0 0,0 0-80 0 0,-3-3-64 0 0,-6-2 96 0 0,3 2-96 0 0,6-2 192 0 0,-2 0-24 0 0,-4 2 0 0 0,2 1 0 0 0,4 2-168 0 0,0-5 0 0 0,-3 0-96 0 0,-3 1 32 0 0,0 4 64 0 0,6 0 64 0 0,0 0-64 0 0,0 0 88 0 0,-9 0-328 0 0,9 0-64 0 0,0 0-16 0 0</inkml:trace>
  <inkml:trace contextRef="#ctx0" brushRef="#br0" timeOffset="50">14424 4577 14712 0 0,'0'0'320'0'0,"0"0"72"0"0,0 0 16 0 0,0 0 8 0 0,0 0-336 0 0,0 0-80 0 0,-6 8 0 0 0,6 0 0 0 0,3-3 399 0 0,0 4 65 0 0,-1 0 16 0 0,-4 2 0 0 0,-1 3-112 0 0,0 2-16 0 0,2-1-8 0 0,-3-2 0 0 0,2 1-56 0 0,0 1-16 0 0,2 1 0 0 0,0-4 0 0 0,0 2-144 0 0,0-2-32 0 0,2 1-8 0 0,0-1 0 0 0,2-1-88 0 0,-3-3 0 0 0,2-2-80 0 0,0 0 80 0 0,-3 1-224 0 0,-3-3 8 0 0,0-2 0 0 0,3-2 0 0 0,6 5-1016 0 0,-2-5-208 0 0,-4 0-31 0 0</inkml:trace>
  <inkml:trace contextRef="#ctx0" brushRef="#br1" timeOffset="51">19875 4749 11256 0 0,'0'0'496'0'0,"0"0"112"0"0,0 0-488 0 0,0 0-120 0 0,0 0 0 0 0,2 6 0 0 0,1-1 432 0 0,-3 1 64 0 0,0-2 16 0 0,0 2 0 0 0,-3 1-80 0 0,1 1-16 0 0,2 0 0 0 0,0 1 0 0 0,0-3-144 0 0,0 4-33 0 0,0-2-7 0 0,-2-1 0 0 0,4-4-8 0 0,-2 4-8 0 0,0-7 0 0 0,0 9 0 0 0,2-3-216 0 0,-2-6 0 0 0,3 4 0 0 0,-3-4 0 0 0,0 0-320 0 0,5 3-112 0 0,-5-3-16 0 0,7 0-6303 0 0</inkml:trace>
  <inkml:trace contextRef="#ctx0" brushRef="#br1" timeOffset="52">19860 4603 6912 0 0,'-12'-5'608'0'0,"12"-1"-480"0"0,0 6-128 0 0,0 0 0 0 0,0 0 1088 0 0,0 0 200 0 0,-2-3 40 0 0,2 3 8 0 0,0 0-904 0 0,0 0-176 0 0,0 0-40 0 0,0 0-8 0 0,0 0-368 0 0,0 0-80 0 0,5 3-16 0 0,0 3-5024 0 0</inkml:trace>
  <inkml:trace contextRef="#ctx0" brushRef="#br1" timeOffset="53">23894 4741 7368 0 0,'-2'-6'656'0'0,"2"6"-528"0"0,0 0-128 0 0,0 0 0 0 0,0 0 1312 0 0,0 0 224 0 0,0 0 56 0 0,0 0 8 0 0,0 0-784 0 0,0 0-152 0 0,0 0-32 0 0,0 0-9 0 0,0 6-183 0 0,-2 4-40 0 0,2-3-8 0 0,-3 1 0 0 0,3 1-40 0 0,0-3 0 0 0,0 2-8 0 0,0-1 0 0 0,0 1-240 0 0,3-2-40 0 0,-1 4-64 0 0,0-5 88 0 0,-2-5-216 0 0,6 7-48 0 0,-2-1-8 0 0,1-2 0 0 0,2 2-400 0 0,-3-5-88 0 0,-4-1-8 0 0,8 0-6423 0 0</inkml:trace>
  <inkml:trace contextRef="#ctx0" brushRef="#br1" timeOffset="54">23894 4606 5064 0 0,'0'0'448'0'0,"-4"-3"-352"0"0,-4-1-96 0 0,3-2 0 0 0,5 6 1568 0 0,-4-4 304 0 0,4 4 56 0 0,0 0 16 0 0,0 0-1408 0 0,0 0-280 0 0,0 0-64 0 0,0 0 0 0 0,0 0-192 0 0,4 0-160 0 0,5 2 32 0 0,-3 0-5408 0 0</inkml:trace>
  <inkml:trace contextRef="#ctx0" brushRef="#br1" timeOffset="55">25342 4589 5984 0 0,'0'0'536'0'0,"-6"0"-432"0"0,4 2-104 0 0,-3-2 0 0 0,3 0 1048 0 0,-3 1 184 0 0,0-1 40 0 0,0 4 8 0 0,0-2-480 0 0,-2 2-88 0 0,3 0-16 0 0,-1 0-8 0 0,-3 1-136 0 0,6-1-24 0 0,-2 0-8 0 0,-2 0-1 0 0,2 1-135 0 0,-2 0-24 0 0,4-2-8 0 0,2 1 0 0 0,-2 3-104 0 0,2-3-24 0 0,0 2-8 0 0,2-1 0 0 0,-2-5-64 0 0,5 6-16 0 0,0 1 0 0 0,3 0 0 0 0,-2-1-136 0 0,2-2 0 0 0,1 2 0 0 0,1 1 0 0 0,-1 0 256 0 0,4 0-8 0 0,-1 0 0 0 0,3 3 0 0 0,-4-1-400 0 0,2 1-72 0 0,1-1-24 0 0,-5-3 0 0 0,-1 2 424 0 0,-4 1 80 0 0,1-1 24 0 0,-2-1 0 0 0,1 0-208 0 0,-1 0-72 0 0,-7-2 0 0 0,1 0 72 0 0,7-1 112 0 0,-4-4 16 0 0,-7 6 8 0 0,-2-2 0 0 0,-4 1-208 0 0,1-3 0 0 0,-3 0 0 0 0,0-2 0 0 0,-2 0 0 0 0,2 3 0 0 0,4-3 0 0 0,-5 2 0 0 0,4-2-992 0 0,2 0-232 0 0</inkml:trace>
  <inkml:trace contextRef="#ctx0" brushRef="#br2" timeOffset="56">9006 4611 6912 0 0,'0'0'608'0'0,"0"0"-480"0"0,0 0-128 0 0,7 2 0 0 0,4-2 1272 0 0,-4 4 232 0 0,7-4 40 0 0,0 3 16 0 0,2 0-792 0 0,-2 0-152 0 0,2 0-32 0 0,2-3-8 0 0,0 0-225 0 0,1-3-55 0 0,6 3-8 0 0,-1 0 0 0 0,0 0-24 0 0,0-3-8 0 0,4 0 0 0 0,-2 3 0 0 0,-1 0-152 0 0,-4-3-32 0 0,-1 3-8 0 0,3-4 0 0 0,1 4-176 0 0,-6 0-40 0 0,0-2-8 0 0,-1-3-7135 0 0</inkml:trace>
  <inkml:trace contextRef="#ctx0" brushRef="#br0" timeOffset="57">13636 4640 14336 0 0,'-1'-5'640'0'0,"1"3"128"0"0,0-3-616 0 0,0 0-152 0 0,1 1 0 0 0,-1 3 0 0 0,3-3 535 0 0,0 2 73 0 0,-3 2 24 0 0,0 0 0 0 0,0 0-208 0 0,0 0-40 0 0,0-3 0 0 0,0 3-8 0 0,0 0-280 0 0,0 0-96 0 0,0 0 0 0 0,5 3 72 0 0,1-1-1136 0 0,2-2-232 0 0,0 2-47 0 0,-4 0-1 0 0</inkml:trace>
  <inkml:trace contextRef="#ctx0" brushRef="#br1" timeOffset="58">24991 4741 14368 0 0,'0'0'320'0'0,"0"0"64"0"0,0 0 8 0 0,0 0 8 0 0,0 0-320 0 0,7 0-80 0 0,3 0 0 0 0,-1 4 0 0 0,-4-4 416 0 0,5 0 63 0 0,-4 0 9 0 0,7-4 8 0 0,-5 4-496 0 0,2 0-120 0 0,-1-2-8 0 0,1-2-8 0 0,-3 3 136 0 0,2-2 0 0 0,1 1 0 0 0,-2-3 0 0 0,-1 1 0 0 0,-1 1 0 0 0,-3-2 0 0 0,5 0 0 0 0,-6 1 0 0 0,1-2 0 0 0,-2 0 0 0 0,-1-2 0 0 0,0 1 0 0 0,0 0 0 0 0,-1 0 0 0 0,-4 1 0 0 0,3-1 0 0 0,-4 2 0 0 0,-1-1 0 0 0,-1 2 0 0 0,3 3 0 0 0,-9-2 0 0 0,3 1 0 0 0,-2 2 0 0 0,3 2 320 0 0,-1 2 96 0 0,-2 0 24 0 0,1 3 0 0 0,0 0-200 0 0,3 3-40 0 0,-4 0-8 0 0,4-2 0 0 0,-1 0-72 0 0,3 3-24 0 0,3 0 0 0 0,-4-1 0 0 0,3 4-96 0 0,3-3 72 0 0,0-3-72 0 0,4 1 64 0 0,0 4-64 0 0,3-5 0 0 0,-1 0 0 0 0,6 1 0 0 0,1-5-96 0 0,2 2 8 0 0,2-1 8 0 0,-1 0 0 0 0,1-5-944 0 0,2 0-192 0 0,0 0-40 0 0,2-2-7 0 0</inkml:trace>
  <inkml:trace contextRef="#ctx0" brushRef="#br1" timeOffset="59">24381 4645 5984 0 0,'0'0'264'0'0,"0"0"56"0"0,0 0-256 0 0,0 0-64 0 0,0 0 0 0 0,0 0 0 0 0,-4 0 1472 0 0,4 0 272 0 0,-8 3 56 0 0,-1-3 16 0 0,2 1-984 0 0,-3 2-192 0 0,3-1-32 0 0,1 3-16 0 0,-3-2-169 0 0,1 4-31 0 0,4 2-8 0 0,0-4 0 0 0,-6 2-88 0 0,5 2-16 0 0,-2-1-8 0 0,2 3 0 0 0,0-1 16 0 0,3 0 0 0 0,-4-3 0 0 0,2 5 0 0 0,4-3-288 0 0,0 0 0 0 0,0-3 0 0 0,0 0-72 0 0,3 1 72 0 0,-2-3 0 0 0,2 1 0 0 0,0-4 0 0 0,-3-1 0 0 0,7 3 0 0 0,-2-2 80 0 0,2-1-80 0 0,-2-4-184 0 0,2 3-80 0 0,-2-2-24 0 0,1-1 0 0 0,2-3 48 0 0,1 3 8 0 0,-3-2 0 0 0,-1-1 0 0 0,1 1 32 0 0,0-3 8 0 0,-4 1 0 0 0,3 0 0 0 0,-1-2 192 0 0,-4 3 0 0 0,4-3 0 0 0,-3 1 0 0 0,-1-1 0 0 0,0 3-96 0 0,3-1 16 0 0,-3 0 0 0 0,0 2 320 0 0,3 2 64 0 0,-3-2 16 0 0,0 6 0 0 0,0 0-104 0 0,0 0-24 0 0,0 0 0 0 0,0 0 0 0 0,0 0 104 0 0,0 0 24 0 0,0 0 0 0 0,0 0 0 0 0,2 6-192 0 0,-2 1-40 0 0,0 2-8 0 0,0 1 0 0 0,3-1-80 0 0,-3 1 64 0 0,0 0-64 0 0,0 1 64 0 0,0-4 16 0 0,1 3 0 0 0,2 2 0 0 0,0-1 0 0 0,-2-3-80 0 0,5 1-88 0 0,-4-3 24 0 0,4 3 0 0 0,-2-2-848 0 0,1 0-168 0 0,-3-6-32 0 0,6 4-8 0 0</inkml:trace>
  <inkml:trace contextRef="#ctx0" brushRef="#br1" timeOffset="60">19022 4803 2304 0 0,'0'0'96'0'0,"0"0"32"0"0,0 0-128 0 0,-6 1 0 0 0,6-1 0 0 0,0 0 0 0 0,0 0 1920 0 0,0 0 368 0 0,0 0 72 0 0,0 0 8 0 0,0 0-1520 0 0,0 0-304 0 0,0 0-64 0 0,8 3-16 0 0,-3-2-240 0 0,0 1-40 0 0,2-2-16 0 0,-1 0 0 0 0,2-2-40 0 0,1-2 0 0 0,2 3-8 0 0,-4-4 0 0 0,0 3 72 0 0,-2-3 8 0 0,5-1 8 0 0,-3 2 0 0 0,0-2-208 0 0,0-1 0 0 0,0 1 0 0 0,0-1 0 0 0,1 1 88 0 0,-3-2 0 0 0,0 1 0 0 0,0-3 0 0 0,-4 3-88 0 0,3 0 0 0 0,-2-2 0 0 0,-2 1 0 0 0,0-2 80 0 0,-2 5 48 0 0,-3-1 15 0 0,0-1 1 0 0,2 1 136 0 0,1 3 24 0 0,-6-1 8 0 0,2 1 0 0 0,-2 6-144 0 0,1-3-24 0 0,2 2-8 0 0,-2 0 0 0 0,2 3-8 0 0,-5 1 0 0 0,3-1 0 0 0,0 3 0 0 0,0 0 104 0 0,-1 3 24 0 0,1 0 0 0 0,0 3 0 0 0,1-4-256 0 0,2 1 0 0 0,0 2 0 0 0,-1-1 0 0 0,5 1 0 0 0,0 0 0 0 0,0-5 64 0 0,1 3-64 0 0,5-1 64 0 0,-4-1-64 0 0,6-1 0 0 0,-1-1 72 0 0,-1 1-72 0 0,5-4 0 0 0,-1-2 72 0 0,-1-1-72 0 0,1-1 0 0 0,1 3-64 0 0,4-2 0 0 0,-1-1 0 0 0,1-1-1344 0 0,0-2-272 0 0,-1 0-47 0 0,3 0-17 0 0</inkml:trace>
  <inkml:trace contextRef="#ctx0" brushRef="#br1" timeOffset="61">23997 4655 9760 0 0,'-4'-2'432'0'0,"1"2"88"0"0,-3 2-416 0 0,6-2-104 0 0,0 0 0 0 0,0 0 0 0 0,9 0 280 0 0,-2 3 32 0 0,2-1 8 0 0,0-1 0 0 0,6 2-120 0 0,-2-1-16 0 0,-2-2-8 0 0,4 0 0 0 0,2 2-176 0 0,-3 1 0 0 0,1-2 0 0 0,0-1 0 0 0,0 0-360 0 0,5 0-112 0 0,-2 0-16 0 0,1-1-8 0 0</inkml:trace>
  <inkml:trace contextRef="#ctx0" brushRef="#br1" timeOffset="62">19742 4669 7832 0 0,'0'0'344'0'0,"0"-4"72"0"0,0 4-328 0 0,-3-3-88 0 0,3 3 0 0 0,0 0 0 0 0,-4-1 984 0 0,2-1 176 0 0,-4 2 40 0 0,0 0 8 0 0,2 0-664 0 0,0 0-128 0 0,-1 2-24 0 0,2-1-8 0 0,-1 2-64 0 0,1-1-8 0 0,2 2-8 0 0,-5 1 0 0 0,2-1-96 0 0,0 2-17 0 0,0-2-7 0 0,-1 5 0 0 0,-2-3-64 0 0,3 1-16 0 0,0-1 0 0 0,2 0 0 0 0,0 1-24 0 0,0-3-8 0 0,2-4 0 0 0,2 6 0 0 0,0 2-72 0 0,4-2 0 0 0,-5 1 72 0 0,5-3-72 0 0,-6-4 0 0 0,6 6 64 0 0,0-2-64 0 0,-1 1 0 0 0,5-1 64 0 0,-3-2-64 0 0,-1 0 64 0 0,1 0-64 0 0,3 1 112 0 0,-2-1-16 0 0,-1 0 0 0 0,0 0 0 0 0,0-2-32 0 0,0 3 0 0 0,-7-3-64 0 0,8 1 96 0 0,-1 2-96 0 0,-7-3 0 0 0,5 7 0 0 0,-1-3 0 0 0,-4-4 0 0 0,0 0 0 0 0,-1 3-64 0 0,-2 5 64 0 0,0 1-192 0 0,-1-5 24 0 0,-4 2 0 0 0,1-1 0 0 0,-2 3-112 0 0,1-2-16 0 0,-1-2-8 0 0,-1 1 0 0 0,1-1 80 0 0,-2-3 9 0 0,3 2 7 0 0,-2 0 0 0 0,2-3-272 0 0,3 0-64 0 0,1 3 0 0 0</inkml:trace>
  <inkml:trace contextRef="#ctx0" brushRef="#br1" timeOffset="63">21906 4779 9384 0 0,'0'0'416'0'0,"0"0"88"0"0,0 0-408 0 0,0 0-96 0 0,0 0 0 0 0,6 2 0 0 0,0 2 304 0 0,3-2 40 0 0,-2 0 8 0 0,3 3 0 0 0,-3-3-136 0 0,5-2-24 0 0,0 0-8 0 0,3 0 0 0 0,-4 0-112 0 0,6 0-72 0 0,0 0 96 0 0,2 0-96 0 0,-4-2 96 0 0,-1-1-96 0 0,2-1 96 0 0,2 2-96 0 0,-2 0 0 0 0,2 0 0 0 0,-3-2 0 0 0,0-1 0 0 0,-1 1 248 0 0,-2-2-8 0 0,0 4 0 0 0,0-3 0 0 0,-2 1-32 0 0,-1-2-8 0 0,-2 2 0 0 0,0-2 0 0 0,-2 5 200 0 0,-5 1 40 0 0,0 0 8 0 0,0 0 0 0 0,0 0 31 0 0,0 0 1 0 0,0 0 8 0 0,0 0 0 0 0,0 0-120 0 0,0 7-24 0 0,-2-3-8 0 0,2 4 0 0 0,-4 1-120 0 0,4 4-24 0 0,-6-3-8 0 0,5 1 0 0 0,-3 0-56 0 0,2 2-16 0 0,0-3 0 0 0,0 2 0 0 0,2-1-112 0 0,-3 0 88 0 0,3-2-88 0 0,0 0 80 0 0,0-1-80 0 0,0 1 0 0 0,0 0 0 0 0,3-2 0 0 0,-3-7-136 0 0,0 0-48 0 0,0 0-8 0 0,2 4 0 0 0,-2-4-1112 0 0,0 0-224 0 0</inkml:trace>
  <inkml:trace contextRef="#ctx0" brushRef="#br1" timeOffset="64">22204 4682 10592 0 0,'0'0'472'0'0,"-2"-4"96"0"0,-3 1-456 0 0,2-1-112 0 0,3-1 0 0 0,0 5 0 0 0,0 0 448 0 0,0 0 72 0 0,0-5 16 0 0,0 5 0 0 0,3 0-432 0 0,-1 0-104 0 0,3 0 0 0 0,0 0-5544 0 0</inkml:trace>
  <inkml:trace contextRef="#ctx0" brushRef="#br1" timeOffset="65">24527 4694 5064 0 0,'0'0'448'0'0,"0"0"-352"0"0,0 0-96 0 0,0 0 0 0 0,0 0 1496 0 0,0 0 280 0 0,0 0 56 0 0,0 0 16 0 0,0 7-888 0 0,0-2-184 0 0,0 3-32 0 0,0-2-8 0 0,-3-2-392 0 0,3 2-88 0 0,0 2-9 0 0,0-2-7 0 0,-2 2 128 0 0,0-1 24 0 0,2-1 8 0 0,-3 3 0 0 0,3-3-272 0 0,-3-2-48 0 0,3-4-16 0 0,0 4 0 0 0,0 4 0 0 0,0-5 0 0 0,0-3 0 0 0,0 0 0 0 0,0 0-64 0 0,0 0 0 0 0,0 0 0 0 0,0 0 0 0 0,0 0 0 0 0,0 0 0 0 0,0 0 0 0 0,6-3 0 0 0,-4-5 0 0 0,0 4-136 0 0,3-2 32 0 0,-3 0 8 0 0,1-1 0 0 0,2-1 0 0 0,0 0 0 0 0,-1-1 0 0 0,-2-1-224 0 0,6 4-32 0 0,-3-2-16 0 0,0-2 0 0 0,2 2-895 0 0,0 0-177 0 0,5-10-40 0 0,0 7-8 0 0</inkml:trace>
  <inkml:trace contextRef="#ctx0" brushRef="#br0" timeOffset="66">15185 4682 13248 0 0,'0'0'584'0'0,"0"0"120"0"0,-2-2-560 0 0,-2-2-144 0 0,4 4 0 0 0,-1-2 0 0 0,-7 0 344 0 0,6 2 40 0 0,2 0 0 0 0,0 0 8 0 0,-8 0-184 0 0,4 4-41 0 0,-3 0-7 0 0,-1 1 0 0 0,0-1 96 0 0,1 3 8 0 0,-3-4 8 0 0,4 6 0 0 0,-2-3-144 0 0,1 3-24 0 0,3-2-8 0 0,-2 0 0 0 0,2 1 0 0 0,-2-2 0 0 0,4 3 0 0 0,0-3 0 0 0,2 1-96 0 0,0-1 64 0 0,2 1-64 0 0,3 0 0 0 0,-2-1 0 0 0,1-1 0 0 0,2 0 0 0 0,1-1 0 0 0,1 3 0 0 0,1-3 0 0 0,-2 0-96 0 0,3 0 96 0 0,-2-1-128 0 0,1 1 24 0 0,-2-1 8 0 0,-3 1 0 0 0,4 0 96 0 0,-2-2 0 0 0,-1 1 0 0 0,3-2 0 0 0,0 1 0 0 0,-5 1 0 0 0,6-3 0 0 0,-9 0 0 0 0,0 0 0 0 0,0 0 0 0 0,0 0 0 0 0,0 0 0 0 0,0 0 0 0 0,0 0 0 0 0,-5 1 0 0 0,-2 3 0 0 0,-1-1 0 0 0,0 0 0 0 0,2-1 0 0 0,-1 1 0 0 0,-2-3-336 0 0,2 3-48 0 0,-2 0 0 0 0,1-2-6535 0 0</inkml:trace>
  <inkml:trace contextRef="#ctx0" brushRef="#br0" timeOffset="67">13438 4737 3224 0 0,'0'0'288'0'0,"0"0"-288"0"0,0 0 0 0 0,0 0 0 0 0,0 0 1456 0 0,3 6 240 0 0,-3-6 40 0 0,0 6 16 0 0,2 1-696 0 0,-2 1-128 0 0,0-2-32 0 0,0 2-8 0 0,0-3-224 0 0,0 2-48 0 0,0 3-8 0 0,0-2 0 0 0,0-2-129 0 0,0 3-31 0 0,0-1-8 0 0,2 1 0 0 0,2-3-232 0 0,-3 5-48 0 0,-1-5 0 0 0,5 4-8 0 0,-2-5 104 0 0,2 1 16 0 0,-3 2 8 0 0,3-2 0 0 0,0-2-184 0 0,2 1-96 0 0,-1-1 96 0 0,0-3-96 0 0,2-1 0 0 0,-2 0 0 0 0,4 0 0 0 0,-2-1 0 0 0,-1-1 0 0 0,0 0 0 0 0,0-3 0 0 0,0-2 0 0 0,0 1 0 0 0,1 1 0 0 0,-3-2-120 0 0,0-3 40 0 0,0 0 80 0 0,-3-1 0 0 0,0 0 0 0 0,-2-1 0 0 0,0 1 0 0 0,-2-1 0 0 0,0-1 0 0 0,-3-1 0 0 0,0-1 0 0 0,0 2 0 0 0,-3 0 0 0 0,4 1 64 0 0,-3 3-64 0 0,-1-2 0 0 0,1 4 0 0 0,-1 1 0 0 0,2 1 0 0 0,-2 1 0 0 0,1 3 0 0 0,0-2 0 0 0,7 3-104 0 0,-7 3 16 0 0,3-2 8 0 0,4-1 0 0 0,-9 4 80 0 0,7 3 128 0 0,0 0-32 0 0,2 0-8 0 0,0-2-424 0 0,2 5-80 0 0,0-4-24 0 0,3 0 0 0 0,-1 1-1128 0 0,0-3-231 0 0</inkml:trace>
  <inkml:trace contextRef="#ctx0" brushRef="#br1" timeOffset="68">19481 4705 7656 0 0,'0'0'336'0'0,"0"0"80"0"0,-2-2-336 0 0,2 2-80 0 0,0 0 0 0 0,0-5 0 0 0,2 1 736 0 0,-2 3 128 0 0,0 1 24 0 0,0 0 8 0 0,0-5-232 0 0,-2 3-48 0 0,-3-1-8 0 0,2 3 0 0 0,-1-1-144 0 0,-2 1-32 0 0,0 1-8 0 0,-1-1 0 0 0,-1 3 23 0 0,0-1 1 0 0,-1 3 0 0 0,-1 0 0 0 0,1 2-320 0 0,2 0-56 0 0,-1 1-8 0 0,1 1-64 0 0,-3 0 152 0 0,2 2-24 0 0,3 0-8 0 0,1-2 0 0 0,2 2-32 0 0,-3-2-8 0 0,1 1 0 0 0,1 1 0 0 0,3-1-80 0 0,0-2 0 0 0,0 1 0 0 0,4-1 64 0 0,-1-4-64 0 0,0 3 0 0 0,-3-7 0 0 0,4 4 64 0 0,4-2-64 0 0,-1-2 0 0 0,-2-2 0 0 0,2-2 0 0 0,-2 1 0 0 0,1-3 0 0 0,5 0 0 0 0,-5 2 0 0 0,0-5 0 0 0,-1 2 0 0 0,1-4 0 0 0,2 4 0 0 0,-3 0 0 0 0,-1 0 0 0 0,0-3 64 0 0,0 0-64 0 0,-1 3 168 0 0,-1-3 24 0 0,-2 3 0 0 0,0-3 0 0 0,3 2-96 0 0,-2-2-24 0 0,-1 2 0 0 0,0 2 0 0 0,3 0 88 0 0,-3 2 8 0 0,5-1 8 0 0,-5 5 0 0 0,0 0-56 0 0,0 0-16 0 0,0 0 0 0 0,0 0 0 0 0,0 0 56 0 0,0 0 0 0 0,0 0 8 0 0,2 6 0 0 0,1-2-168 0 0,-1 5 0 0 0,-2 1 0 0 0,0-3 0 0 0,3 4 0 0 0,-3-1 0 0 0,0 0 0 0 0,0-3 0 0 0,2 5-128 0 0,0-2-40 0 0,1 2-8 0 0,2-5 0 0 0,-1 4-264 0 0,2-4-48 0 0,-1 2-16 0 0,-1-2 0 0 0,3-3-1008 0 0,0 2-207 0 0</inkml:trace>
  <inkml:trace contextRef="#ctx0" brushRef="#br2" timeOffset="69">8260 4736 11432 0 0,'0'0'248'0'0,"7"-2"48"0"0,0-3 16 0 0,1 5 16 0 0,6-1-264 0 0,0-4-64 0 0,-4 2 0 0 0,8-3 0 0 0,-1 6 80 0 0,6 0 0 0 0,-6 0 0 0 0,1 0 0 0 0,-1 0 144 0 0,4-3 32 0 0,1 3 8 0 0,-1-3 0 0 0,0 3-24 0 0,-3 0-8 0 0,3 0 0 0 0,-1 0 0 0 0,-1-3-120 0 0,-1 3-24 0 0,0-3-8 0 0,-2-1 0 0 0,3 1-160 0 0,-5 0-32 0 0,-1 3-8 0 0,2 0-5896 0 0</inkml:trace>
  <inkml:trace contextRef="#ctx0" brushRef="#br0" timeOffset="70">13199 4719 8288 0 0,'0'0'736'0'0,"0"0"-584"0"0,5 5-152 0 0,-1 5 0 0 0,2-4 776 0 0,-4 3 128 0 0,0-3 24 0 0,3 4 8 0 0,-5 0-368 0 0,2 1-80 0 0,-2-4-8 0 0,0 3-8 0 0,0-1-144 0 0,-2-1-24 0 0,2-2-8 0 0,0 3 0 0 0,-5-3-40 0 0,5 3-1 0 0,-2-4-7 0 0,2 0 0 0 0,-2 0 0 0 0,2-5 0 0 0,-3 4 0 0 0,3-4 0 0 0,0 0-248 0 0,0 0 0 0 0,0 0 0 0 0,0 0 0 0 0,0 0 64 0 0,0 0-64 0 0,0 0 0 0 0,0 0 72 0 0,-3-4 0 0 0,-1-1 0 0 0,4 1 0 0 0,0-2 0 0 0,0-3 8 0 0,2 3 0 0 0,0-3 0 0 0,4-1 0 0 0,-2-2-8 0 0,3 1 0 0 0,-2 1 0 0 0,5-4 0 0 0,-1 5-72 0 0,1-2 0 0 0,3 1 0 0 0,-3 1 0 0 0,-2-1 0 0 0,3 4-112 0 0,-1-1 16 0 0,-3 3 0 0 0,2 3-200 0 0,-1-2-40 0 0,2 1-8 0 0,-3 2 0 0 0,-1 0-272 0 0,5 0-55 0 0,-5 0-17 0 0,2 2 0 0 0,-1 2-304 0 0,0 0-64 0 0,1-4-16 0 0,-4 5-3664 0 0</inkml:trace>
  <inkml:trace contextRef="#ctx0" brushRef="#br1" timeOffset="71">23359 4703 2760 0 0,'0'0'120'0'0,"0"0"32"0"0,0 0-152 0 0,0 0 0 0 0,-3 2 0 0 0,0 0 0 0 0,3-2 1984 0 0,-4 8 360 0 0,2-5 80 0 0,-2 3 8 0 0,3 1-1552 0 0,-2 1-312 0 0,-4-2-64 0 0,2 2-16 0 0,3 2-200 0 0,0-1-32 0 0,-2 2-16 0 0,3 0 0 0 0,-2-2-112 0 0,3-2-16 0 0,0 3-8 0 0,3-5 0 0 0,-3 4-104 0 0,5-1 72 0 0,-3-1-72 0 0,3 1 64 0 0,0-7-64 0 0,2 4 0 0 0,-2-4 0 0 0,1-1 0 0 0,0 0 0 0 0,1 0 0 0 0,0 0-96 0 0,0-1 96 0 0,0-4-72 0 0,1-1 72 0 0,-1-4 0 0 0,0 6 0 0 0,0-4 0 0 0,-2 3 0 0 0,0-5 0 0 0,1 2 0 0 0,1 1 72 0 0,-5-4-72 0 0,2 3 64 0 0,-1-1-64 0 0,-3 0 247 0 0,0 1 9 0 0,0-2 0 0 0,0 4 0 0 0,2-4 56 0 0,-2 5 8 0 0,0-2 8 0 0,0 0 0 0 0,0 7 8 0 0,0 0 0 0 0,0 0 0 0 0,0 0 0 0 0,0 0-112 0 0,0 0-32 0 0,0 0 0 0 0,0 0 0 0 0,0 0-80 0 0,0 7-16 0 0,-2 0-8 0 0,2 0 0 0 0,0 3-88 0 0,0-2 0 0 0,2 3 72 0 0,-2-1-72 0 0,2 1 0 0 0,2-3 0 0 0,-2 3 0 0 0,0-3 0 0 0,0 2-168 0 0,2-3-72 0 0,0 0-16 0 0,0 0 0 0 0,1-1-832 0 0,2 1-176 0 0,3-6-32 0 0,-2 3-5463 0 0</inkml:trace>
  <inkml:trace contextRef="#ctx0" brushRef="#br1" timeOffset="72">19995 4762 3224 0 0,'0'0'288'0'0,"0"0"-288"0"0,0 0 0 0 0,0 0 0 0 0,0 0 2096 0 0,0 0 368 0 0,0 0 64 0 0,3 6 24 0 0,-3-6-1640 0 0,7 4-328 0 0,-2-2-64 0 0,3 0-8 0 0,-5-2-304 0 0,6 3-56 0 0,-2-3-16 0 0,-2 0 0 0 0,-1 0-136 0 0,4-3 64 0 0,-3 1-64 0 0,3-3 0 0 0,-4 4 0 0 0,0-2 0 0 0,1 0 0 0 0,-1 1 0 0 0,2-3 0 0 0,-4 0 0 0 0,1 0-80 0 0,0 1 80 0 0,-3-2-144 0 0,0 0 32 0 0,0 0 8 0 0,0 0 0 0 0,0 6 104 0 0,-3-3-72 0 0,-2-2 72 0 0,3 3-64 0 0,-3 0 64 0 0,1 2 64 0 0,-4 0-64 0 0,4 0 88 0 0,-4 2 136 0 0,-1 0 32 0 0,5 3 7 0 0,-3 1 1 0 0,1-2 16 0 0,-1 5 0 0 0,1-1 0 0 0,-2 3 0 0 0,1-1-120 0 0,3 0-32 0 0,-2-2 0 0 0,2 3 0 0 0,1-3-32 0 0,1 3-16 0 0,2 0 0 0 0,0-1 0 0 0,2 0-80 0 0,1-2 80 0 0,-1 1-80 0 0,3-3 80 0 0,-1 0-80 0 0,4-1 0 0 0,0-5-96 0 0,1 2 96 0 0,1 0-544 0 0,-1 0-40 0 0,4-4-16 0 0,-1 2-6343 0 0</inkml:trace>
  <inkml:trace contextRef="#ctx0" brushRef="#br0" timeOffset="73">16915 4816 9216 0 0,'0'0'816'0'0,"0"0"-656"0"0,6 0-160 0 0,1 0 0 0 0,1 0 440 0 0,2 0 48 0 0,0-2 16 0 0,-1-3 0 0 0,1 5-176 0 0,-1-1-32 0 0,1-3-8 0 0,-1 0 0 0 0,1 3-16 0 0,-1-4-8 0 0,-1 1 0 0 0,-1 0 0 0 0,1-1-40 0 0,-1-1 0 0 0,-3-1-8 0 0,2 1 0 0 0,-4 0-56 0 0,1-1 0 0 0,-3-1-8 0 0,0 1 0 0 0,-3 1 0 0 0,-2-2 0 0 0,1 6 0 0 0,-4-3-1 0 0,1 0 73 0 0,0 4 8 0 0,0 1 8 0 0,-2 0 0 0 0,3 1 64 0 0,-4 4 16 0 0,1 1 0 0 0,0-1 0 0 0,-2 5-104 0 0,-1 1-24 0 0,3 0 0 0 0,-1-1 0 0 0,1 3-8 0 0,-2 1-8 0 0,5-3 0 0 0,-1 3 0 0 0,-1 1-80 0 0,2-2-24 0 0,2-2 0 0 0,1 1 0 0 0,2-1-72 0 0,1 2 96 0 0,1-4-96 0 0,2-1 96 0 0,0 1-96 0 0,4-3 0 0 0,1 1 0 0 0,3-4 0 0 0,4-2-232 0 0,-1 1-64 0 0,1-4-16 0 0,1 2 0 0 0,6-4-1488 0 0,-1 1-303 0 0</inkml:trace>
  <inkml:trace contextRef="#ctx0" brushRef="#br1" timeOffset="74">23613 4757 11024 0 0,'0'0'488'0'0,"0"0"104"0"0,0 0-472 0 0,0 0-120 0 0,0 0 0 0 0,0 0 0 0 0,0 0 640 0 0,0 0 96 0 0,0 0 32 0 0,0 0 0 0 0,-5 0-80 0 0,-2 2-17 0 0,2 1 1 0 0,0 3 0 0 0,3-2-384 0 0,0 2-72 0 0,-3-1-24 0 0,2 0 0 0 0,0 5 136 0 0,1-5 24 0 0,0 2 8 0 0,0 0 0 0 0,-1 0-240 0 0,3-7-56 0 0,0 4 0 0 0,-3 2-64 0 0,3-6 0 0 0,0 0 0 0 0,0 5 0 0 0,0-5 0 0 0,0 0 64 0 0,0 0-64 0 0,0 0 96 0 0,0 0-96 0 0,3-2 0 0 0,0-4 0 0 0,-1 3 0 0 0,2-4-96 0 0,2 0 96 0 0,-1 0 0 0 0,-1 2 0 0 0,1-1 0 0 0,3-2 0 0 0,-4 3 0 0 0,1-2 0 0 0,2-1 0 0 0,-2 1 0 0 0,0-2 96 0 0,-1 2-32 0 0,1 2-64 0 0,4 0 64 0 0,-5-1-64 0 0,3 1 0 0 0,-3 4 0 0 0,4-2 0 0 0,-1 0 80 0 0,-3 2-80 0 0,2 1 64 0 0,-1 0 0 0 0,-1 1 0 0 0,1 2 0 0 0,-1 1 0 0 0,2 1-64 0 0,-4 1 0 0 0,4-1 0 0 0,-4 0 0 0 0,-2 5 0 0 0,2-3 0 0 0,0 3 0 0 0,-2 1 0 0 0,0-1 0 0 0,0 0 96 0 0,0 1-96 0 0,3-1 96 0 0,-3-3-320 0 0,2 3-64 0 0,1 0-16 0 0,-3-1 0 0 0,2-1-840 0 0,1-1-168 0 0,2-1-31 0 0,-4 0-5329 0 0</inkml:trace>
  <inkml:trace contextRef="#ctx0" brushRef="#br1" timeOffset="75">21137 4729 7832 0 0,'-13'-2'344'0'0,"13"2"72"0"0,0 0-328 0 0,0 0-88 0 0,-8 0 0 0 0,0 0 0 0 0,8 0 1072 0 0,0 0 200 0 0,0 0 40 0 0,0 0 0 0 0,0 0-768 0 0,8 4-152 0 0,0-4-32 0 0,1 0-8 0 0,-5 2-136 0 0,6-2-32 0 0,1 0-8 0 0,0 0 0 0 0,1 0-176 0 0,-1 0 64 0 0,0 0-64 0 0,4 0 0 0 0,2 0-144 0 0,0 0-64 0 0,-9-2-16 0 0,9 2 0 0 0,-1 0-88 0 0,-2 2-16 0 0,-6-2-8 0 0,-4 0 0 0 0,5 0-16 0 0,3 0 0 0 0,-11 0 0 0 0,-1 0 0 0 0,0 0 352 0 0,0 0 0 0 0,0 0 0 0 0,0 0 0 0 0,-7 8 352 0 0,4 0 32 0 0,6-2 0 0 0,-3 1 8 0 0,-3 1 88 0 0,0 1 24 0 0,3-4 0 0 0,0 4 0 0 0,3 1-49 0 0,-3-3-7 0 0,-3 4 0 0 0,6-4 0 0 0,1 2-152 0 0,1-1-32 0 0,-5 0-8 0 0,0 1 0 0 0,1-3 0 0 0,-1-6 0 0 0,4 5 0 0 0,0 1 0 0 0,-2-1-128 0 0,6 0-32 0 0,1 0-8 0 0,1-5 0 0 0,-10 0-88 0 0,9 0 0 0 0,1 0 0 0 0,1 0 0 0 0,2 0 64 0 0,-3-1-64 0 0,-3-5 64 0 0,2 3-64 0 0,2-4 72 0 0,-5 3-72 0 0,-3-5 80 0 0,1 1-80 0 0,3-3 64 0 0,-4 0-64 0 0,-6 2 0 0 0,3-2 72 0 0,-4 0-72 0 0,1 1 80 0 0,3-3-80 0 0,-7 1 80 0 0,1 1-80 0 0,-2 3 0 0 0,3 0 0 0 0,-2 0 64 0 0,-3 2-64 0 0,0-1-88 0 0,5 4 24 0 0,-1 3 0 0 0,-2 0-304 0 0,-2 0-56 0 0,-4 3-16 0 0,5 0 0 0 0,9-3-208 0 0,-3 8-48 0 0,-1-1-8 0 0,1 0-6207 0 0</inkml:trace>
  <inkml:trace contextRef="#ctx0" brushRef="#br0" timeOffset="76">13885 4804 13416 0 0,'0'0'592'0'0,"0"0"128"0"0,0 0-576 0 0,0 0-144 0 0,0 0 0 0 0,0 0 0 0 0,0 0 488 0 0,0 0 72 0 0,7 1 15 0 0,-7-1 1 0 0,5 0-176 0 0,3 0-32 0 0,-3-1-8 0 0,1-2 0 0 0,2 2-144 0 0,-2-2-32 0 0,0 0-8 0 0,-1-1 0 0 0,2 1-176 0 0,-2-2 64 0 0,0 1-64 0 0,2-4 0 0 0,-3 2 152 0 0,0 1-8 0 0,0-3 0 0 0,0 4 0 0 0,-1-2-144 0 0,-3 2 0 0 0,3-1 0 0 0,-6 1 0 0 0,3 4 0 0 0,0 0 0 0 0,-2-4 0 0 0,-3 0 0 0 0,-3 4-72 0 0,3 0-48 0 0,-1 0-8 0 0,-2 0 0 0 0,-1 5 200 0 0,2 0 40 0 0,-3 2 8 0 0,2-1 0 0 0,-1 2-8 0 0,2 1 0 0 0,-2-1 0 0 0,1 3 0 0 0,1-3 40 0 0,2 5 8 0 0,0-1 0 0 0,0-1 0 0 0,3 1-64 0 0,0-1 0 0 0,-1-2-8 0 0,3 2 0 0 0,3-3-88 0 0,-1 2 96 0 0,0-1-96 0 0,5-1 96 0 0,-2 0 0 0 0,3-2 8 0 0,2-4 0 0 0,1 2 0 0 0,2-4-272 0 0,2 0-56 0 0,-2-1-16 0 0,4-2 0 0 0,5-2-784 0 0,-6 4-160 0 0,2-5-32 0 0,-2 2-3663 0 0,2-4-729 0 0</inkml:trace>
  <inkml:trace contextRef="#ctx0" brushRef="#br1" timeOffset="77">22357 4825 11056 0 0,'0'0'984'0'0,"0"0"-792"0"0,-2 5-192 0 0,0 2 0 0 0,2-2 408 0 0,0 2 40 0 0,-3 2 0 0 0,3-3 8 0 0,0-2-40 0 0,0 3 0 0 0,0-1-8 0 0,0 2 0 0 0,3 0-128 0 0,-1-1-24 0 0,-2-3-9 0 0,0-4 1 0 0,5 6-152 0 0,-5 1-24 0 0,0-7-8 0 0,0 0 0 0 0,2 4-64 0 0,2-2 0 0 0,-4-2 72 0 0,3 2-72 0 0,-3-2 72 0 0,0 0-72 0 0,0 0 96 0 0,3-2-96 0 0,2-3 72 0 0,-3-2-72 0 0,2 3 0 0 0,0-3 72 0 0,-3 3 56 0 0,2-3 16 0 0,0 1 0 0 0,-1-4 0 0 0,-2-3-72 0 0,2 2-8 0 0,0-1-64 0 0,1-1 96 0 0,1-1 80 0 0,0 3 16 0 0,0-3 0 0 0,2 4 0 0 0,-2-1-88 0 0,3 3-8 0 0,-1-1-8 0 0,-3 3 0 0 0,-3-1-88 0 0,4 2 96 0 0,2 1-96 0 0,0-1 96 0 0,-1 4 24 0 0,2 1 8 0 0,-2 0 0 0 0,0 1 0 0 0,-5-1-128 0 0,5 3 0 0 0,-1 3 0 0 0,1 2 0 0 0,-2-4 0 0 0,1 6 0 0 0,-4 3 0 0 0,3-2 0 0 0,-2-1 0 0 0,2 0 0 0 0,-3 4-80 0 0,0-2 80 0 0,3 4-136 0 0,-1-4 8 0 0,3-1 8 0 0,-3-2 0 0 0,4-2-488 0 0,0 0-96 0 0,-1 0-16 0 0,3-2-6295 0 0</inkml:trace>
  <inkml:trace contextRef="#ctx0" brushRef="#br0" timeOffset="78">14254 4741 5984 0 0,'0'0'536'0'0,"0"0"-432"0"0,0 0-104 0 0,0-4 0 0 0,-3-1 1320 0 0,3 5 248 0 0,-3-2 40 0 0,2 0 16 0 0,-4-2-664 0 0,0 4-128 0 0,-3 0-24 0 0,1 4-8 0 0,-1-2-257 0 0,-2 5-47 0 0,3-3-16 0 0,-2 2 0 0 0,1 3-104 0 0,-2-1-24 0 0,3 1-8 0 0,-2 1 0 0 0,2 1-56 0 0,0 0-16 0 0,-1 0 0 0 0,5 0 0 0 0,-1 0-128 0 0,2-1-24 0 0,2-1-8 0 0,2 1 0 0 0,-2 0-112 0 0,4-4 0 0 0,2 0 64 0 0,1 0-64 0 0,1 0 0 0 0,1-5-120 0 0,2 2 24 0 0,-1-3 8 0 0,1 0-336 0 0,1-3-72 0 0,-1 2-16 0 0,3 1 0 0 0,-3-6-992 0 0,4 0-191 0 0,-3 0-49 0 0</inkml:trace>
  <inkml:trace contextRef="#ctx0" brushRef="#br0" timeOffset="79">16537 4804 1376 0 0,'0'0'128'0'0,"0"0"-128"0"0,0 0 0 0 0,0 0 0 0 0,0 0 2568 0 0,0 0 496 0 0,0 0 96 0 0,0 0 16 0 0,0 0-2160 0 0,-5 1-440 0 0,1 2-80 0 0,0 1-16 0 0,4-4-65 0 0,-1 7 1 0 0,-2-1-8 0 0,1 0 0 0 0,-4 3-88 0 0,6-3-8 0 0,-1 3-8 0 0,1-1 0 0 0,0 2-64 0 0,0-3-16 0 0,1 1 0 0 0,3-1 0 0 0,-2 0-104 0 0,0 0-24 0 0,6-4-8 0 0,-4 2 0 0 0,1-1-88 0 0,-1 1 0 0 0,4-3 0 0 0,0-2-88 0 0,1-2-8 0 0,-1 2 0 0 0,-1-5 0 0 0,-1 4 0 0 0,4-4-16 0 0,0 1-8 0 0,-1 0 0 0 0,-1-2 0 0 0,-3-3 56 0 0,-1 1 64 0 0,-1 1-104 0 0,1-1 40 0 0,0 2 64 0 0,0 0 0 0 0,2-3 0 0 0,-5 3 0 0 0,2 2 0 0 0,-3-1 0 0 0,1 1 0 0 0,-1 4 0 0 0,0 0 0 0 0,0 0 64 0 0,0 0-64 0 0,0 0 0 0 0,0 0 64 0 0,0 0-64 0 0,0 0 80 0 0,0 0-80 0 0,6 6 184 0 0,-4 1-16 0 0,1-1 0 0 0,-1 1 0 0 0,3-1-168 0 0,-2 0 0 0 0,-1 1 0 0 0,3-3 64 0 0,0 2-64 0 0,0 2 0 0 0,0-5 0 0 0,-2 3 0 0 0,3-5 88 0 0,-1 4-24 0 0,-5-5 0 0 0,6 0 0 0 0,-6 0-64 0 0,8 0 0 0 0,1-2 0 0 0,-5-1 0 0 0,3 2 96 0 0,-3-5 32 0 0,1 3 8 0 0,0-1 0 0 0,-2-1-64 0 0,1-1-8 0 0,-2 2-64 0 0,2-3 96 0 0,-3-2 136 0 0,2 2 24 0 0,-3-1 8 0 0,3 1 0 0 0,-6-1-264 0 0,3 0 0 0 0,0-1 0 0 0,0-1 0 0 0,0 0-216 0 0,3 2-96 0 0,-3-4-16 0 0,2 2-8 0 0,0 1-896 0 0,3-1-176 0 0,-2 4-40 0 0,3-4-7 0 0</inkml:trace>
  <inkml:trace contextRef="#ctx0" brushRef="#br0" timeOffset="80">14224 4728 10912 0 0,'-7'4'480'0'0,"7"-4"104"0"0,-3 3-464 0 0,3-3-120 0 0,0 0 0 0 0,0 0 0 0 0,0 0 480 0 0,8 2 64 0 0,-1 1 24 0 0,3-2 0 0 0,-1-1-152 0 0,3 2-24 0 0,1-2-8 0 0,1 2 0 0 0,3-2-232 0 0,0 0-56 0 0,2 0 0 0 0,0 0-8 0 0,-2-2-88 0 0,0 0 0 0 0,-2 2 0 0 0,2-1 64 0 0,-1-2-64 0 0,1 1 0 0 0,-1-1 0 0 0,-5 2 0 0 0</inkml:trace>
  <inkml:trace contextRef="#ctx0" brushRef="#br0" timeOffset="81">16320 4770 14224 0 0,'-10'0'312'0'0,"10"0"64"0"0,0 0 8 0 0,0 0 24 0 0,-2 6-328 0 0,-1-5-80 0 0,-1 4 0 0 0,0 0 0 0 0,2 2 456 0 0,-2 0 79 0 0,-2 2 9 0 0,5-3 8 0 0,-3 3-208 0 0,2-1-48 0 0,0 1-8 0 0,0-1 0 0 0,4 3 0 0 0,0-3 0 0 0,-2 0 0 0 0,2-1 0 0 0,6 2-192 0 0,-2-1-32 0 0,1-4-64 0 0,0-3 88 0 0,-1 4-88 0 0,2-4 0 0 0,2-1 0 0 0,0-1 64 0 0,-1 1-64 0 0,0-5 0 0 0,1 1 0 0 0,2 0 0 0 0,0-2-176 0 0,-5-2 24 0 0,3-2 8 0 0,-3 2 0 0 0,3-1-80 0 0,-5 0-8 0 0,1-1-8 0 0,-4-1 0 0 0,-2-2 112 0 0,2 3 32 0 0,-2-4 0 0 0,-2 6 0 0 0,0-4 96 0 0,-1 5 0 0 0,-1-2-80 0 0,-2 2 80 0 0,2 3-120 0 0,-7 0 16 0 0,1 2 0 0 0,-2-1 0 0 0,3 3 104 0 0,-2 3 0 0 0,-2-1 0 0 0,3 0 0 0 0,3 4-312 0 0,-3-2-8 0 0,3 3-8 0 0,-1 1 0 0 0,7-1-503 0 0,-4 2-97 0 0,2-4-16 0 0,3 2-8 0 0</inkml:trace>
  <inkml:trace contextRef="#ctx0" brushRef="#br0" timeOffset="82">14845 4760 8752 0 0,'0'0'776'0'0,"0"0"-616"0"0,0 0-160 0 0,0 0 0 0 0,1-4 944 0 0,-1 4 160 0 0,0 0 32 0 0,0 0 8 0 0,0 0-488 0 0,0 0-96 0 0,0 0-16 0 0,6 4-8 0 0,-2 0-249 0 0,-1 2-39 0 0,0 3-16 0 0,-2-1 0 0 0,-1 2-72 0 0,0-2-8 0 0,3 3-8 0 0,-3 0 0 0 0,0 0-72 0 0,0-1-8 0 0,2-1-64 0 0,-2 0 96 0 0,0-1-96 0 0,0 1 0 0 0,0-3 64 0 0,0-2-64 0 0,0-4 0 0 0,0 0 64 0 0,0 0-64 0 0,0 0 0 0 0,0 0 104 0 0,0 0-24 0 0,0 0-8 0 0,0 0 0 0 0,-2-4-72 0 0,-1-1 0 0 0,3-2 72 0 0,0-1-72 0 0,-1 2 64 0 0,1-2-64 0 0,0-1 80 0 0,1-2-80 0 0,-1 3 72 0 0,3-3-72 0 0,2 3 64 0 0,0 0-64 0 0,-1-5 0 0 0,3 7-96 0 0,-1-2 0 0 0,1-1 8 0 0,-2 3-160 0 0,2 2-32 0 0,0 1-8 0 0,1-1 0 0 0,-1 4-935 0 0,1-2-193 0 0,-2 0-40 0 0</inkml:trace>
  <inkml:trace contextRef="#ctx0" brushRef="#br0" timeOffset="83">15848 4768 5064 0 0,'0'0'448'0'0,"-3"-4"-352"0"0,0 0-96 0 0,-1 0 0 0 0,-2-1 1984 0 0,2 3 376 0 0,-3 0 72 0 0,2 2 24 0 0,-3 0-1640 0 0,-3 2-328 0 0,1 0-65 0 0,-2 1-7 0 0,0 1-280 0 0,-2 0-48 0 0,1 0-16 0 0,-1 5 0 0 0,-1-1 88 0 0,3 3 24 0 0,-3-1 0 0 0,3 2 0 0 0,3-4 40 0 0,-4 3 0 0 0,6 0 8 0 0,1-1 0 0 0,3 0-136 0 0,-1 1-32 0 0,0-1-64 0 0,4-2 96 0 0,4 1-96 0 0,0-3 0 0 0,1 1 0 0 0,5-3 0 0 0,-3 0-168 0 0,2-4-8 0 0,1 0 0 0 0,-1-2 0 0 0,1-2-24 0 0,2-3-8 0 0,-2 1 0 0 0,0 0 0 0 0,-1-1 208 0 0,3-2-80 0 0,-2 1 80 0 0,-3-2 0 0 0,1 0 0 0 0,-3 1 0 0 0,2 1 0 0 0,-3 0 0 0 0,-1-3 168 0 0,-1 4 16 0 0,-2-2 0 0 0,3 4 0 0 0,-3 0 40 0 0,0-2 0 0 0,0 6 8 0 0,0 1 0 0 0,0 0 16 0 0,0 0 0 0 0,0 0 0 0 0,0 0 0 0 0,0 0-56 0 0,0 0 0 0 0,0 0-8 0 0,2 7 0 0 0,-2-1 56 0 0,0 3 16 0 0,0-1 0 0 0,0 0 0 0 0,0 0-256 0 0,0 2-144 0 0,3 0 16 0 0,-3-1 8 0 0,2-1-8 0 0,2 0-8 0 0,0-1 0 0 0,-3 2 0 0 0,2-2-88 0 0,2-1-24 0 0,0 2 0 0 0,0-3 0 0 0,0-3-1464 0 0,2 2-295 0 0,3-4-57 0 0,2-6-16 0 0</inkml:trace>
  <inkml:trace contextRef="#ctx0" brushRef="#br0" timeOffset="84">14653 4766 10856 0 0,'0'0'480'0'0,"0"0"96"0"0,0 0-456 0 0,0 0-120 0 0,0 0 0 0 0,0 0 0 0 0,0 0 240 0 0,-2 7 24 0 0,-3-2 8 0 0,0 0 0 0 0,0-1 120 0 0,3 6 24 0 0,-3-3 8 0 0,-1 1 0 0 0,5 3-32 0 0,-2-3-8 0 0,3 3 0 0 0,0-3 0 0 0,-2 3-153 0 0,4 1-31 0 0,1-5-8 0 0,-2 2 0 0 0,5 0-96 0 0,-1 0-16 0 0,0-4-8 0 0,2 3 0 0 0,0-4 56 0 0,0-2 16 0 0,0 0 0 0 0,3 0 0 0 0,-1-4-144 0 0,3 0-136 0 0,-7 0 24 0 0,6-1 8 0 0,-3-3 104 0 0,0-2 104 0 0,2 2-16 0 0,-5-3-8 0 0,-3 0-80 0 0,3 0 0 0 0,-1-2 72 0 0,-4 3-72 0 0,0-1 136 0 0,-1-2-8 0 0,-2 1 0 0 0,0 1 0 0 0,1-2 0 0 0,-3 0 0 0 0,-1 4 0 0 0,0-2 0 0 0,-2 1-48 0 0,2 4-16 0 0,-2-2 0 0 0,2 5 0 0 0,-2-2-64 0 0,3 3 0 0 0,-2 0 0 0 0,-1 4 0 0 0,1-1-104 0 0,4 0-16 0 0,-4 1 0 0 0,3 2 0 0 0,-1 0-184 0 0,3-1-40 0 0,2 2-8 0 0,-2 3 0 0 0,4-4-911 0 0,-2 0-185 0 0,2 1-40 0 0,3-1-8 0 0</inkml:trace>
  <inkml:trace contextRef="#ctx0" brushRef="#br1" timeOffset="85">20221 4784 4144 0 0,'0'0'368'0'0,"0"0"-296"0"0,0 0-72 0 0,0-4 0 0 0,0 4 1544 0 0,0 0 296 0 0,0 0 56 0 0,0 0 16 0 0,0-4-1000 0 0,0 4-200 0 0,0 0-40 0 0,0 0 0 0 0,0 0-232 0 0,0 0-48 0 0,0 6-8 0 0,3 0 0 0 0,-3 3-121 0 0,0 0-23 0 0,0 2-8 0 0,0 0 0 0 0,-3 0-80 0 0,3-2-24 0 0,-2 1 0 0 0,2 0 0 0 0,0 1-24 0 0,-4-3-8 0 0,4 1 0 0 0,-1-1 0 0 0,1-1-96 0 0,-3-3 72 0 0,1 1-72 0 0,0-4 64 0 0,2-1 0 0 0,0 0 0 0 0,0 0 0 0 0,0 0 0 0 0,0 0-64 0 0,0-3 96 0 0,0-1-96 0 0,2 0 96 0 0,0-3-32 0 0,1-2 0 0 0,-2 2 0 0 0,3-1 0 0 0,1-3 0 0 0,-1 3 0 0 0,-1-4 0 0 0,4 3 0 0 0,-2-5-64 0 0,1 3 0 0 0,0 0 0 0 0,1 4 0 0 0,1-1-272 0 0,-2 0-48 0 0,4 2 0 0 0,-2 1-8 0 0,1 1-968 0 0,1 1-191 0 0,7 2-41 0 0,-2 1-8 0 0</inkml:trace>
  <inkml:trace contextRef="#ctx0" brushRef="#br0" timeOffset="86">13680 4762 10592 0 0,'0'0'944'0'0,"0"0"-752"0"0,0 0-192 0 0,0 0 0 0 0,0 0 624 0 0,0 0 88 0 0,0 0 24 0 0,4 3 0 0 0,2 1-120 0 0,-2 4-16 0 0,2-4-8 0 0,-5 2-1 0 0,7 4-79 0 0,-6-3-24 0 0,2 5 0 0 0,-3-2 0 0 0,2 3-72 0 0,-1-1-8 0 0,-2 2-8 0 0,3 0 0 0 0,-1 1-144 0 0,-2 3-32 0 0,2-3-8 0 0,-2 0 0 0 0,3 0-56 0 0,-3-2 0 0 0,0 1-8 0 0,0-2 0 0 0,0-1-152 0 0,-3-1 0 0 0,1 0 0 0 0,-3 2 0 0 0,0-3 0 0 0,-2-3 0 0 0,-1 1 0 0 0,1-1 0 0 0,-3-2 0 0 0,3-1 64 0 0,-1 1 0 0 0,2-2-64 0 0,-4-2 0 0 0,-2-2 0 0 0,2-2 0 0 0,-2 0-72 0 0,-2-5-768 0 0,-1 0-152 0 0,5 0-32 0 0,-2-2-4255 0 0,3-1-841 0 0</inkml:trace>
  <inkml:trace contextRef="#ctx0" brushRef="#br1" timeOffset="87">17700 4787 4144 0 0,'0'0'184'0'0,"0"0"40"0"0,0 0-224 0 0,0 0 0 0 0,0 0 0 0 0,0 0 0 0 0,5 0 1888 0 0,2 0 344 0 0,0 2 64 0 0,6-2 8 0 0,-2 4-1560 0 0,6-3-312 0 0,0 2-64 0 0,5-1-16 0 0,1 3-88 0 0,3-5-16 0 0,-1 4-8 0 0,5-3 0 0 0,4-1-120 0 0,0 0-24 0 0,2 0-9 0 0,3 0 1 0 0,3 0 32 0 0,-4 0 8 0 0,3 0 0 0 0,-4 0 0 0 0,-4 0-48 0 0,1 0-8 0 0,3 0 0 0 0,-3-1 0 0 0,-6-3 72 0 0,1 4 16 0 0,0-4 0 0 0,-2 3 0 0 0,2-1-24 0 0,-5-1 0 0 0,-2 3 0 0 0,-1-1 0 0 0,1-3 64 0 0,-6 2 16 0 0,-5 2 0 0 0,1 0 0 0 0,-1 0-88 0 0,-5 0-24 0 0,-6 0 0 0 0,0 0 0 0 0,0 0-16 0 0,0 0-8 0 0,0 0 0 0 0,-5 2 0 0 0,-5 2-80 0 0,2-3 0 0 0,2-1 0 0 0,-2 3 0 0 0,1-3-888 0 0,-2 2-112 0 0,1-2-24 0 0,1 0-7 0 0</inkml:trace>
  <inkml:trace contextRef="#ctx0" brushRef="#br0" timeOffset="88">10674 4814 920 0 0,'-5'-2'80'0'0,"5"2"-80"0"0,-2 0 0 0 0,-3-2 0 0 0,2 2 1384 0 0,-3 0 264 0 0,5-3 48 0 0,1 3 16 0 0,0 0-872 0 0,0 0-168 0 0,0 0-40 0 0,0 0-8 0 0,0 0-216 0 0,0 0-48 0 0,0 0-8 0 0,0 0 0 0 0,0 0-168 0 0,5 0-40 0 0,2 3-8 0 0,0-3 0 0 0,0 2 248 0 0,2 2 56 0 0,4-4 8 0 0,2 5 0 0 0,2-1-200 0 0,-1-3-40 0 0,6 3-8 0 0,-2-3 0 0 0,1 1-104 0 0,3 0-16 0 0,5-2-8 0 0,3 2 0 0 0,-1 1 24 0 0,1-2 8 0 0,-4 2 0 0 0,5 0 0 0 0,3-3-8 0 0,-2 2-8 0 0,1-2 0 0 0,4 0 0 0 0,2 2 8 0 0,0-1 8 0 0,-1-1 0 0 0,-2 3 0 0 0,0 1-1 0 0,2-1 1 0 0,1-1 0 0 0,-1 0 0 0 0,-3 0-40 0 0,4-2 0 0 0,3 0-64 0 0,0 1 96 0 0,-3-1-24 0 0,1 0-8 0 0,-8 0 0 0 0,4 0 0 0 0,8 0 96 0 0,-8 0 24 0 0,-3 0 0 0 0,4 0 0 0 0,-2 0-184 0 0,-4-1 0 0 0,0 1 0 0 0,-3 0 0 0 0,-2-2 112 0 0,-1 2-16 0 0,1-2 0 0 0,-2 2 0 0 0,1 0-32 0 0,-3 0-64 0 0,1-2 88 0 0,-6-1-88 0 0,-4 3 64 0 0,-1 0-64 0 0,-2-1 0 0 0,0-2 0 0 0,-2 3 0 0 0,0 3 0 0 0,-6-3 0 0 0,4 1 0 0 0,-3-1 0 0 0,-4 3 0 0 0,-1-3 0 0 0,0 0-96 0 0,0 0 96 0 0,0 0-96 0 0,0 0 96 0 0,3 4-96 0 0,-3-4-344 0 0,4 3-64 0 0,-4-3-8 0 0,3 4-4047 0 0,3 0-809 0 0</inkml:trace>
  <inkml:trace contextRef="#ctx0" brushRef="#br1" timeOffset="89">6176 5300 8288 0 0,'0'-2'736'0'0,"0"-2"-584"0"0,0 4-152 0 0,-1-2 0 0 0,-3 0 1016 0 0,2 1 168 0 0,2 1 40 0 0,-5-2 8 0 0,1 0-216 0 0,-1 2-48 0 0,-2 0-9 0 0,1 4 1 0 0,-1-1-360 0 0,0 3-80 0 0,-1-2-8 0 0,0 7-8 0 0,-3-3-184 0 0,4 4-40 0 0,-4 5-8 0 0,1 1 0 0 0,0 3-112 0 0,1 3-16 0 0,2-2-8 0 0,0 1 0 0 0,3 1-16 0 0,1-1-8 0 0,0 4 0 0 0,1-8 0 0 0,0 2-40 0 0,4-1-8 0 0,3 0 0 0 0,-2 0 0 0 0,3-5-64 0 0,0-2-88 0 0,3 3 24 0 0,-1-3 0 0 0,0 0-64 0 0,2-4 0 0 0,1 0-8 0 0,1-4 0 0 0,-2-1-960 0 0,2-1-192 0 0,0-2-40 0 0</inkml:trace>
  <inkml:trace contextRef="#ctx0" brushRef="#br1" timeOffset="90">11516 5330 10592 0 0,'2'-4'944'0'0,"-1"1"-752"0"0,-1-2-192 0 0,4 1 0 0 0,-1 3 608 0 0,-2-6 96 0 0,5 3 8 0 0,-6 4 8 0 0,0 0 96 0 0,0 0 16 0 0,3 0 7 0 0,-3 0 1 0 0,0 0-464 0 0,1 4-96 0 0,2 3-24 0 0,-1-2 0 0 0,-2 3 80 0 0,0 2 16 0 0,0 0 0 0 0,0 3 0 0 0,0 3-208 0 0,-2-1-40 0 0,2 0-8 0 0,-3 2 0 0 0,6-2-32 0 0,-3 3 0 0 0,-3-4-64 0 0,3 1 96 0 0,3-1-168 0 0,-1 0-40 0 0,0-3-8 0 0,-2-1 0 0 0,3-1-1232 0 0,0 0-248 0 0</inkml:trace>
  <inkml:trace contextRef="#ctx0" brushRef="#br1" timeOffset="91">8747 5324 6448 0 0,'0'0'576'0'0,"0"0"-464"0"0,-5-3-112 0 0,3 0 0 0 0,-3 2 936 0 0,3 1 168 0 0,-3 0 32 0 0,3 1 8 0 0,-3-1-928 0 0,-3 3-216 0 0,2-3 0 0 0,-2 3 0 0 0,1-1 0 0 0,-3 2 0 0 0,0-2 80 0 0,1 2-80 0 0,-1-2 0 0 0,1 0 64 0 0,-2-1-64 0 0,3-1 0 0 0,-1 3 96 0 0,2-2-32 0 0,-2-1 0 0 0,3 5 0 0 0,-1-5 56 0 0,2 3 8 0 0,-1-1 0 0 0,3-2 0 0 0,-1 1 152 0 0,0 2 32 0 0,4-3 8 0 0,0 0 0 0 0,0 0-32 0 0,-3 1 0 0 0,3-1 0 0 0,-3 3 0 0 0,3-3 0 0 0,-1 4 0 0 0,-2 2 0 0 0,3 0 0 0 0,0 3-128 0 0,-2-4-25 0 0,0 1-7 0 0,0 3 0 0 0,-2 1 352 0 0,3 0 64 0 0,-3 1 8 0 0,3 1 8 0 0,0 0-664 0 0,-2 4-136 0 0,2-1-24 0 0,-4-1-8 0 0,2 0 272 0 0,3-3 128 0 0,0-3-16 0 0,0 4 0 0 0,0-3 24 0 0,3 0 8 0 0,-3-1 0 0 0,2-2 0 0 0,2 0-64 0 0,1 1-16 0 0,2-6 0 0 0,-1 3 0 0 0,0-4-64 0 0,3 0 96 0 0,0 0-96 0 0,1 0 96 0 0,1 0-176 0 0,0 0-32 0 0,-2-4-8 0 0,3 4 0 0 0,2-1-456 0 0,-5-6-96 0 0,1 4-24 0 0,-1-3 1 0 0,-2 3-905 0 0,1-3-176 0 0</inkml:trace>
  <inkml:trace contextRef="#ctx0" brushRef="#br1" timeOffset="92">18910 5319 13560 0 0,'0'0'600'0'0,"-3"-1"128"0"0,3 1-584 0 0,-3 0-144 0 0,-2 1 0 0 0,1-1 0 0 0,-2 4 96 0 0,2 3-16 0 0,-5 4 0 0 0,-2 2 0 0 0,0 4 16 0 0,-3 4 8 0 0,-3 2 0 0 0,-3 2 0 0 0,1 7 96 0 0,2 0 24 0 0,2 0-1 0 0,-2 8 1 0 0,3 0 128 0 0,0 0 24 0 0,2-4 8 0 0,5-1 0 0 0,2 3-176 0 0,5-3-32 0 0,0-1-8 0 0,6-5 0 0 0,2-1-80 0 0,4-3-24 0 0,7-3 0 0 0,8 3 0 0 0,4-2-216 0 0,2-4-40 0 0,7 0-16 0 0,4-4 0 0 0,4-3-912 0 0,5-1-175 0 0</inkml:trace>
  <inkml:trace contextRef="#ctx0" brushRef="#br1" timeOffset="93">27925 5350 15664 0 0,'5'-4'1391'0'0,"-1"2"-1111"0"0,-1-3-280 0 0,3 1 0 0 0,0 2 160 0 0,1-1-16 0 0,3 2-8 0 0,-3 2 0 0 0,5 2 80 0 0,-3 3 8 0 0,4 1 8 0 0,-4 5 0 0 0,1 6-48 0 0,-1 1-16 0 0,1 5 0 0 0,-3 4 0 0 0,1 2 24 0 0,-2 3 8 0 0,-2-2 0 0 0,-1 6 0 0 0,-2 0-200 0 0,-1 0 64 0 0,-1-4-64 0 0,-5 3 0 0 0,-4-3 72 0 0,1 2-72 0 0,-4-3 80 0 0,-4-4-80 0 0,-2-3 0 0 0,-3 2-80 0 0,1 0 0 0 0,-5-2-5359 0 0,-6-5-1065 0 0</inkml:trace>
  <inkml:trace contextRef="#ctx0" brushRef="#br1" timeOffset="94">6175 5369 11024 0 0,'0'0'240'0'0,"0"0"48"0"0,-4-3 16 0 0,4 3 16 0 0,0 0-256 0 0,0 0-64 0 0,0 0 0 0 0,0 0 0 0 0,0 0 520 0 0,0 0 96 0 0,5-3 24 0 0,0 2 0 0 0,3 0-104 0 0,-1-1-24 0 0,2-2 0 0 0,4 2-1 0 0,-1 0-47 0 0,0 1-16 0 0,4-3 0 0 0,-2 4 0 0 0,2-2-264 0 0,-2 0-56 0 0,1 0-16 0 0,-1 0 0 0 0,0 2-40 0 0,-3 0-8 0 0,6 0 0 0 0,-5 0 0 0 0,0 0-64 0 0,-1 0-88 0 0,-1 0 24 0 0,-2 0 0 0 0,0 0-1080 0 0,1 0-208 0 0</inkml:trace>
  <inkml:trace contextRef="#ctx0" brushRef="#br1" timeOffset="95">9165 5342 13792 0 0,'0'0'304'0'0,"0"0"64"0"0,3-3 16 0 0,-3 3 0 0 0,0 0-312 0 0,3 0-72 0 0,-3 0 0 0 0,0 0 0 0 0,0 0 416 0 0,3 5 64 0 0,1 1 7 0 0,-2 1 9 0 0,-2-1-128 0 0,2 3-24 0 0,-2 1-8 0 0,0 3 0 0 0,0 0-208 0 0,0 1-32 0 0,0 1-16 0 0,0-3 0 0 0,0 3 152 0 0,0-4 32 0 0,-2 2 8 0 0,2 2 0 0 0,2-2-168 0 0,-2-2-32 0 0,0-2-8 0 0,0 2 0 0 0,4-2-64 0 0,-2-1-88 0 0,1 0 24 0 0,-3 0 0 0 0,2-2-368 0 0,1 0-72 0 0,-2-3-8 0 0,-1-3-6999 0 0</inkml:trace>
  <inkml:trace contextRef="#ctx0" brushRef="#br1" timeOffset="96">10832 5361 13072 0 0,'0'-4'288'0'0,"0"2"56"0"0,0-2 8 0 0,0 4 24 0 0,0 0-304 0 0,0 0-72 0 0,0 0 0 0 0,0 0 0 0 0,0 0 512 0 0,0 0 80 0 0,0 0 16 0 0,0 0 7 0 0,0 8-287 0 0,0-1-56 0 0,0 2-16 0 0,-1 2 0 0 0,1 0-16 0 0,-2 0-8 0 0,-1 0 0 0 0,2 1 0 0 0,1-2-48 0 0,-3 4-16 0 0,3-3 0 0 0,-1-2 0 0 0,1 4-168 0 0,0-3 0 0 0,1 1 0 0 0,-1-4 64 0 0,3 0-288 0 0,-3 1-48 0 0,1-3-16 0 0,-1-5 0 0 0,5 4-896 0 0,-5-4-191 0 0,0 0-33 0 0,3 1 0 0 0</inkml:trace>
  <inkml:trace contextRef="#ctx0" brushRef="#br1" timeOffset="97">7169 5367 3224 0 0,'0'0'288'0'0,"0"0"-288"0"0,0 0 0 0 0,0 0 0 0 0,-3 2 2184 0 0,0 2 384 0 0,-1-2 80 0 0,1 7 8 0 0,-2-3-1728 0 0,2 3-344 0 0,-2 3-72 0 0,-1-1-8 0 0,2-1-256 0 0,-1 4-57 0 0,1-3 1 0 0,0 5-8 0 0,0-5 192 0 0,1 1 40 0 0,-1 0 0 0 0,2-1 8 0 0,0 1-56 0 0,2-2-16 0 0,0 0 0 0 0,0-1 0 0 0,2-1-224 0 0,0-1-56 0 0,-2 0-8 0 0,7 0 0 0 0,-3-2-64 0 0,0 0 0 0 0,3-1 0 0 0,-1-1 0 0 0,0-1 0 0 0,2-2 0 0 0,-2 0 0 0 0,3 0 0 0 0,-5-2 0 0 0,6-1-88 0 0,-4-1 24 0 0,-1 3 0 0 0,2-3 64 0 0,0 1 0 0 0,-4 0 0 0 0,3-3 0 0 0,-1 0 0 0 0,0 1 0 0 0,-3-2 0 0 0,3 2 0 0 0,-3-1 0 0 0,2 2 0 0 0,-1-4 0 0 0,0 6 0 0 0,-2-1 0 0 0,-1-1 0 0 0,0-1 0 0 0,0 5-64 0 0,0 0 64 0 0,0 0-96 0 0,0-4 96 0 0,0 4-96 0 0,0 0 160 0 0,0 0 32 0 0,0 0 8 0 0,0 0 0 0 0,3 8-8 0 0,-2-6-8 0 0,2 6 0 0 0,-1-3 0 0 0,0 2-88 0 0,-2 0 80 0 0,3 1-80 0 0,-3-3 80 0 0,4 4-80 0 0,-4-3 0 0 0,0 0 0 0 0,3-1 64 0 0,-1 4-64 0 0,-2-4-88 0 0,1 0 24 0 0,-1-1 0 0 0,5 1-1280 0 0,-5-3-248 0 0</inkml:trace>
  <inkml:trace contextRef="#ctx0" brushRef="#br1" timeOffset="98">6840 5399 7832 0 0,'0'0'696'0'0,"0"0"-560"0"0,5-4-136 0 0,-3 0 0 0 0,3 2 712 0 0,0-5 120 0 0,-1 4 16 0 0,1-1 8 0 0,2 2-112 0 0,1 1-16 0 0,-2-2-8 0 0,1 2 0 0 0,0 1-208 0 0,1 1-32 0 0,6 3-16 0 0,-8-1-1 0 0,2 1-87 0 0,2 1-24 0 0,0-1 0 0 0,1 4 0 0 0,-3-3-192 0 0,2 2-32 0 0,-1 0-16 0 0,-1 2 0 0 0,-2-3-112 0 0,3 3 0 0 0,-6-3 64 0 0,1-1-64 0 0,-2 2 0 0 0,-4-2-64 0 0,2 2 64 0 0,-4-2-104 0 0,1 2-56 0 0,-2-2 0 0 0,-3-1-8 0 0,-2 2 0 0 0,0-4 0 0 0,-1 2 0 0 0,-1-1 0 0 0,-1 0 0 0 0,1-1-104 0 0,0-2-16 0 0,1 1-7 0 0,2-1-1 0 0,-1-1-312 0 0,2 1-64 0 0,0-2-16 0 0</inkml:trace>
  <inkml:trace contextRef="#ctx0" brushRef="#br1" timeOffset="99">9738 5379 11600 0 0,'0'0'512'0'0,"0"0"112"0"0,0 0-496 0 0,0 0-128 0 0,0 0 0 0 0,0 0 0 0 0,0 0 616 0 0,0 0 104 0 0,0 0 16 0 0,0 0 8 0 0,0 0-112 0 0,5 2-25 0 0,-2 3-7 0 0,0 0 0 0 0,0 3-144 0 0,0-2-24 0 0,-1 5-8 0 0,-2 0 0 0 0,0 0-144 0 0,0 0-32 0 0,0-2-8 0 0,0 6 0 0 0,2-3-96 0 0,-2 1-16 0 0,1 1-8 0 0,-1-2 0 0 0,3 0 32 0 0,-2-1 8 0 0,-1 0 0 0 0,3-1 0 0 0,-3-1-160 0 0,2 0 0 0 0,-1-1 0 0 0,2-3 0 0 0,2 0-224 0 0,-2 1-64 0 0,3-3-24 0 0,0 1 0 0 0,-1-3-152 0 0,3 2-32 0 0,-2-1-8 0 0,2-2-4743 0 0,-2-2-945 0 0</inkml:trace>
  <inkml:trace contextRef="#ctx0" brushRef="#br1" timeOffset="100">7864 5381 8984 0 0,'0'0'392'0'0,"0"0"88"0"0,0 0-384 0 0,0 0-96 0 0,0 0 0 0 0,0 0 0 0 0,0 0 736 0 0,0 0 120 0 0,0 0 24 0 0,0 0 8 0 0,5 3-224 0 0,-5-3-48 0 0,0 0-8 0 0,2 6 0 0 0,0 3-408 0 0,0 3-80 0 0,-2-1-24 0 0,0-1 0 0 0,0 4 15 0 0,-2 1 1 0 0,0-2 0 0 0,2 3 0 0 0,-2-2 0 0 0,2 4 0 0 0,0-7 0 0 0,0 2 0 0 0,-2 1 48 0 0,2-1 16 0 0,2-4 0 0 0,0 2 0 0 0,0-1-176 0 0,0-2 0 0 0,-1-2 0 0 0,4 3 64 0 0,0-3-64 0 0,-1-2 0 0 0,-4 0-88 0 0,1 0 88 0 0,6-2 312 0 0,0 0 104 0 0,2-2 32 0 0,-3 0 0 0 0,-1 0-1720 0 0,4-2-336 0 0,-4 2-71 0 0,2-5-17 0 0</inkml:trace>
  <inkml:trace contextRef="#ctx0" brushRef="#br1" timeOffset="101">6293 5400 9384 0 0,'0'0'416'0'0,"0"0"88"0"0,2-2-408 0 0,1-3-96 0 0,-1 1 0 0 0,-2 4 0 0 0,0 0 976 0 0,0 0 176 0 0,0 0 32 0 0,0 0 0 0 0,4 0-408 0 0,-4 0-80 0 0,0 0-25 0 0,2 6 1 0 0,2 1-240 0 0,-1 3-48 0 0,-2-1-16 0 0,-1 1 0 0 0,0 0-120 0 0,3 1-24 0 0,-1 3-8 0 0,-1-5 0 0 0,-1 3-112 0 0,0-1-16 0 0,0 2-8 0 0,3-2 0 0 0,-3-2-80 0 0,1 0 0 0 0,2 1 72 0 0,-3 0-72 0 0,1-3 0 0 0,-1 0 0 0 0,-1-1 0 0 0,1 0 0 0 0,1-3-168 0 0,-1-3-72 0 0,-1 3-16 0 0,1-3 0 0 0,0 6-928 0 0,0-6-192 0 0,0 0-39 0 0</inkml:trace>
  <inkml:trace contextRef="#ctx0" brushRef="#br1" timeOffset="102">9287 5395 12752 0 0,'0'0'280'0'0,"0"0"56"0"0,0 0 16 0 0,0 0 8 0 0,0 0-288 0 0,0 0-72 0 0,0 0 0 0 0,0 0 0 0 0,0 0 88 0 0,0 0 0 0 0,0 0 0 0 0,0 0 0 0 0,4 4-88 0 0,-4-4-72 0 0,0 0 72 0 0,3 3-3888 0 0,2 3-720 0 0</inkml:trace>
  <inkml:trace contextRef="#ctx0" brushRef="#br1" timeOffset="103">6521 5397 8752 0 0,'-6'0'776'0'0,"6"0"-616"0"0,0 0-160 0 0,0 0 0 0 0,0 0 584 0 0,0 0 88 0 0,0 0 24 0 0,0 0 0 0 0,0 0-120 0 0,4 0-16 0 0,-4 0-8 0 0,7 0 0 0 0,2 0-40 0 0,-1 2-16 0 0,1-2 0 0 0,1 3-1 0 0,4-1-47 0 0,0 2 0 0 0,0-1-8 0 0,0 2 0 0 0,0-1-56 0 0,0 1 0 0 0,1-2-8 0 0,-5 3 0 0 0,4-1-272 0 0,-4 5-104 0 0,4-4 88 0 0,-2 2-88 0 0,-3 2 64 0 0,2-2-64 0 0,-4-1 0 0 0,1 3 72 0 0,-2-2-72 0 0,-3 1 0 0 0,2 0 72 0 0,-4 0-72 0 0,-1 0 0 0 0,-1 0 72 0 0,-2 1-72 0 0,-1-3 0 0 0,-2 0 0 0 0,0 0 0 0 0,-3-1 0 0 0,0 1 0 0 0,0-2 0 0 0,-1-1 0 0 0,-3 1 0 0 0,1-3-96 0 0,0 2-104 0 0,1-1-24 0 0,1 0 0 0 0,-3-1 0 0 0,3-2-384 0 0,-2 0-72 0 0,2-2-24 0 0,-2-1 0 0 0,3 2-663 0 0,1-1-137 0 0</inkml:trace>
  <inkml:trace contextRef="#ctx0" brushRef="#br1" timeOffset="104">6526 5419 13184 0 0,'-3'-10'584'0'0,"3"9"120"0"0,-2-1-560 0 0,2 2-144 0 0,0 0 0 0 0,0 0 0 0 0,0 0 320 0 0,0 0 32 0 0,0 0 0 0 0,0 7 8 0 0,0 1-120 0 0,0 0-25 0 0,0 3-7 0 0,0 0 0 0 0,-2 0-16 0 0,2 1-8 0 0,0-1 0 0 0,2 3 0 0 0,0-1-48 0 0,1-2-8 0 0,-1 0 0 0 0,-2-3 0 0 0,4 4-128 0 0,-3-3 0 0 0,1 0 64 0 0,3 0-64 0 0,-2-1 0 0 0,0-3 0 0 0,1 0-88 0 0,-2 0 88 0 0,0 0-392 0 0,-2-5-24 0 0,0 0-8 0 0,0 0-4135 0 0,0 0-825 0 0</inkml:trace>
  <inkml:trace contextRef="#ctx0" brushRef="#br1" timeOffset="105">10731 5438 1376 0 0,'-8'2'64'0'0,"6"-1"8"0"0,-2-1-72 0 0,4 0 0 0 0,0 0 0 0 0,0 0 0 0 0,0 0 2080 0 0,0 0 408 0 0,6 3 72 0 0,2-1 24 0 0,2-1-1952 0 0,1-1-392 0 0,-2-1-80 0 0,2 1-8 0 0,0 1-152 0 0,0-1 0 0 0,0-1-88 0 0,-2 1 88 0 0,1 0-80 0 0,0 0 80 0 0,1 0-64 0 0,-3 0 64 0 0,2 0-96 0 0,0-2 16 0 0,-2-1 8 0 0,1 2 0 0 0,-2 1 72 0 0,2-2 0 0 0,-1 1 0 0 0,0 1-64 0 0,-1-2 208 0 0,-5 0 48 0 0,5 0 0 0 0,-2 2 8 0 0,0 0 256 0 0,0 2 56 0 0,-5-2 0 0 0,0 0 8 0 0,3 2 0 0 0,-3-2 0 0 0,3 3 0 0 0,-3-3-1 0 0,1 6-183 0 0,-1-6-40 0 0,0 6-8 0 0,0-1 0 0 0,0 4-104 0 0,0-3-24 0 0,3 4-8 0 0,-3-3 0 0 0,-3 0-24 0 0,3 2 0 0 0,3-1 0 0 0,-1 1 0 0 0,0-5-48 0 0,-1 5-16 0 0,-1-2 0 0 0,4-2 0 0 0,1 0-64 0 0,-2 1 0 0 0,2-1 72 0 0,-1-1-72 0 0,-1 0 0 0 0,0-3 64 0 0,-3-1-64 0 0,0 0 0 0 0,6 2 0 0 0,0-2 0 0 0,-1-2-96 0 0,0 1 32 0 0,2-1-48 0 0,-2 0-8 0 0,2-2 0 0 0,-1-1 0 0 0,1 0 32 0 0,-2-1 8 0 0,-1 1 0 0 0,3-2 0 0 0,-4-2 80 0 0,-2 3-64 0 0,2-3 64 0 0,-1-1-64 0 0,-2 2 64 0 0,0-1 0 0 0,-2 1 64 0 0,-1-2-64 0 0,2 1 0 0 0,-2 1 0 0 0,-4 1 0 0 0,3 0-64 0 0,-1 0 64 0 0,-3 3 0 0 0,-2 1 0 0 0,3 1 0 0 0,-2-2 216 0 0,1 4 56 0 0,2 2 16 0 0,-3 2 0 0 0,4-1-888 0 0,-2 1-168 0 0,4-1-40 0 0,3-3-7 0 0,-3 6-105 0 0,3-1-16 0 0</inkml:trace>
  <inkml:trace contextRef="#ctx0" brushRef="#br1" timeOffset="106">9585 5422 11544 0 0,'0'0'512'0'0,"0"0"104"0"0,0 0-488 0 0,0 0-128 0 0,0 0 0 0 0,0 0 0 0 0,0 0 288 0 0,0 0 40 0 0,0 0 8 0 0,2 3 0 0 0,0-1-184 0 0,-2 2-40 0 0,0-4-8 0 0,2 3 0 0 0,3 1-104 0 0,-4-3-144 0 0,4 1 32 0 0</inkml:trace>
  <inkml:trace contextRef="#ctx0" brushRef="#br1" timeOffset="107">11377 5443 2760 0 0,'-7'-4'120'0'0,"3"4"32"0"0,1-2-152 0 0,0 2 0 0 0,0 0 0 0 0,-1 0 0 0 0,1 0 2344 0 0,-1 2 440 0 0,-1 2 96 0 0,0-1 8 0 0,4 1-1992 0 0,-2 1-408 0 0,3 0-72 0 0,-1 0-24 0 0,-3 3-41 0 0,2-2-15 0 0,2 3 0 0 0,-3-4 0 0 0,3 2-88 0 0,3 1-24 0 0,-1-3 0 0 0,-2 4 0 0 0,0-4-128 0 0,-2 0-24 0 0,4-1-8 0 0,2 1 0 0 0,1-5-64 0 0,5 5 0 0 0,-3-5 0 0 0,0 3 0 0 0,3-3 0 0 0,-3-3-88 0 0,2 3 88 0 0,0-1-64 0 0,-3-3 64 0 0,3-1-64 0 0,-3 2 64 0 0,-1 1-64 0 0,0-6 64 0 0,-1 4 0 0 0,-2-2 0 0 0,1 1 0 0 0,-1 0 0 0 0,-2-2 0 0 0,0-1 0 0 0,0 4 0 0 0,-2-1 0 0 0,-1 0 0 0 0,1-3 0 0 0,-2 5 0 0 0,-1-3-96 0 0,0 4 0 0 0,-1-4 0 0 0,-1 3 0 0 0,2 3-328 0 0,-1 0-72 0 0,0 0-16 0 0,-1 3 1 0 0,3-2-1025 0 0,0 4-200 0 0,-4 0-48 0 0,8-5-8 0 0</inkml:trace>
  <inkml:trace contextRef="#ctx0" brushRef="#br1" timeOffset="108">11219 5439 10680 0 0,'0'0'472'0'0,"0"0"104"0"0,-2 0-464 0 0,2 0-112 0 0,0 0 0 0 0,-6 0 0 0 0,2 2 480 0 0,-1-2 80 0 0,0 0 16 0 0,-2 0 0 0 0,1 2-104 0 0,2 1-24 0 0,-2 2 0 0 0,0 0 0 0 0,0 0-128 0 0,2 0-25 0 0,-2 2-7 0 0,2 0 0 0 0,1-1-104 0 0,2 2-24 0 0,-3-2-8 0 0,4 2 0 0 0,0-1-64 0 0,0 0-16 0 0,4-2 0 0 0,-3 0 0 0 0,4-1-72 0 0,-1-1 0 0 0,2 0 0 0 0,-2 0 0 0 0,5-2-168 0 0,-2-1-56 0 0,1 0 0 0 0,2 0-6751 0 0</inkml:trace>
  <inkml:trace contextRef="#ctx0" brushRef="#br1" timeOffset="109">6840 5446 10136 0 0,'2'-5'896'0'0,"-2"5"-712"0"0,0 0-184 0 0,0 0 0 0 0,0 0 976 0 0,0 0 160 0 0,0 0 32 0 0,0 0 8 0 0,0 0-680 0 0,0 0-137 0 0,3 6-23 0 0,0 2-8 0 0,0-1-8 0 0,-2 4 0 0 0,-1 0 0 0 0,0-1 0 0 0,2 2 32 0 0,1 4 0 0 0,-6-4 0 0 0,3 1 0 0 0,3-2-216 0 0,-1 1-40 0 0,-2-1 0 0 0,0-3-8 0 0,2 2-88 0 0,-2 0 0 0 0,4-1 0 0 0,-3-3 0 0 0,-2 0-352 0 0,2-1-40 0 0,2-1-8 0 0,-3-4 0 0 0,0 0-920 0 0,0 0-183 0 0</inkml:trace>
  <inkml:trace contextRef="#ctx0" brushRef="#br1" timeOffset="110">22546 5443 12440 0 0,'0'0'1104'0'0,"0"0"-880"0"0,0 0-224 0 0,3 10 0 0 0,-1-4 368 0 0,-2 4 32 0 0,0 4 8 0 0,0 1 0 0 0,-2-1 136 0 0,2 6 31 0 0,-3-1 9 0 0,2 3 0 0 0,-2 0-64 0 0,0 0-8 0 0,-2 0-8 0 0,3-1 0 0 0,-1 3-232 0 0,2-6-48 0 0,1-1 0 0 0,0 0-8 0 0,-3-2-144 0 0,3-1-72 0 0,0 2 80 0 0,3-4-80 0 0,-3 3-200 0 0,1-4-88 0 0,2-2-24 0 0,-1-2-5055 0 0,3 4-1009 0 0</inkml:trace>
  <inkml:trace contextRef="#ctx0" brushRef="#br1" timeOffset="111">8970 5598 12752 0 0,'0'0'568'0'0,"0"0"112"0"0,0 0-544 0 0,0 0-136 0 0,-2 2 0 0 0,2 7 0 0 0,0-3 208 0 0,0 2 16 0 0,-2 1 0 0 0,2-1 0 0 0,-3 0 72 0 0,1 2 24 0 0,2-1 0 0 0,-2 2 0 0 0,1 0-192 0 0,1 0-33 0 0,-3-1 1 0 0,3 0-8 0 0,-1-1-88 0 0,1-1 0 0 0,-2 2 0 0 0,2-5 0 0 0,-3 2 0 0 0,3-3 64 0 0,0-4-64 0 0,0 0 0 0 0,0 6 64 0 0,0-6-64 0 0,0 0 64 0 0,0 0-64 0 0,0 0 0 0 0,0 0 64 0 0,0 0-64 0 0,0 0 0 0 0,0-6 0 0 0,0 1 0 0 0,0-2 0 0 0,0-1 0 0 0,0-1 0 0 0,0 3 64 0 0,0-6-64 0 0,0 3 0 0 0,0-3 232 0 0,0-1 8 0 0,0 1 0 0 0,3-2 0 0 0,-3-2-112 0 0,2 4-32 0 0,-1-3 0 0 0,2 1 0 0 0,0 1-96 0 0,2-3 0 0 0,-3 2 64 0 0,3 0-64 0 0,-1 3 64 0 0,5-2-64 0 0,-4 1 88 0 0,1 4-88 0 0,3-2 160 0 0,0 2-32 0 0,-1 1 0 0 0,-1 0 0 0 0,0 2 80 0 0,0 0 16 0 0,4 4 0 0 0,-3-2 0 0 0,-3 3-128 0 0,2 3-32 0 0,1-2 0 0 0,-1 4 0 0 0,-4 0-64 0 0,1 2 0 0 0,0-2 0 0 0,-4 3 0 0 0,3 4 0 0 0,-6-4 0 0 0,-1 4 0 0 0,0-3 0 0 0,-2 0 0 0 0,0 2 0 0 0,-2-1 0 0 0,0 1 0 0 0,0-4-256 0 0,-2 0-24 0 0,2 2 0 0 0,-1-1 0 0 0,-2-3-328 0 0,2 2-72 0 0,1-1-16 0 0,-3 0-6263 0 0</inkml:trace>
  <inkml:trace contextRef="#ctx0" brushRef="#br1" timeOffset="112">10212 5613 2760 0 0,'1'-15'120'0'0,"-1"9"32"0"0,0-4-152 0 0,-1 1 0 0 0,1-3 0 0 0,0 2 0 0 0,0 0 1792 0 0,1 0 320 0 0,2-1 72 0 0,-2 0 16 0 0,1 1-1352 0 0,3 2-272 0 0,-3 1-48 0 0,1-2-16 0 0,1 3-224 0 0,1 3-56 0 0,-2-1-8 0 0,4 0 0 0 0,-2 1 184 0 0,-3 0 32 0 0,5 3 8 0 0,-3 0-1 0 0,0 3-71 0 0,0-2-16 0 0,4 1 0 0 0,0 2 0 0 0,-2 0-192 0 0,2 0-40 0 0,-1 4 0 0 0,-1-1-8 0 0,1 2-120 0 0,-4-2 72 0 0,1 1-72 0 0,-2 1 64 0 0,1-3-64 0 0,-2 4 0 0 0,-1-2 0 0 0,-1 0 0 0 0,-4 0-104 0 0,1-2 8 0 0,-2 2 8 0 0,0 0 0 0 0,-5-2 24 0 0,3-3 0 0 0,1 3 0 0 0,-2-1 0 0 0,-1-1-216 0 0,-2 1-40 0 0,4-4 0 0 0,-1 0-8 0 0,-3 1-127 0 0,5 0-25 0 0,-2-2-8 0 0,3 0 0 0 0,0-2-184 0 0,0 0-32 0 0,4 0 0 0 0,-2-3-8 0 0</inkml:trace>
  <inkml:trace contextRef="#ctx0" brushRef="#br1" timeOffset="113">10393 5473 12752 0 0,'0'0'280'0'0,"0"0"56"0"0,0 0 16 0 0,0 0 8 0 0,0 0-288 0 0,5 2-72 0 0,-3 4 0 0 0,0-1 0 0 0,0 3 248 0 0,1-3 32 0 0,-2 2 8 0 0,1 2 0 0 0,1-1 0 0 0,-2 0 0 0 0,1-3 0 0 0,-2 1 0 0 0,0 2-121 0 0,0-2-15 0 0,0-1-8 0 0,0 0 0 0 0,0 0-64 0 0,0-1-16 0 0,-2 1 0 0 0,2-5 0 0 0,0 0 80 0 0,0 0 16 0 0,0 0 0 0 0,0 0 0 0 0,0 0-160 0 0,0 0 0 0 0,0 0 64 0 0,0 0-64 0 0,0 0 0 0 0,0 0 0 0 0,-1-7 0 0 0,-2 4 0 0 0,1-5 96 0 0,1 3 0 0 0,2-2-8 0 0,1-1 0 0 0,1 2-88 0 0,0 1 0 0 0,1-4 0 0 0,1 1 0 0 0,1-2 0 0 0,0 4-112 0 0,0-4 16 0 0,0 3 0 0 0,2 1-336 0 0,-1 0-64 0 0,1-2-16 0 0,-1 3-3983 0 0,0 1-801 0 0</inkml:trace>
  <inkml:trace contextRef="#ctx0" brushRef="#br1" timeOffset="114">10593 5466 10568 0 0,'0'0'464'0'0,"0"0"104"0"0,0 0-456 0 0,0 0-112 0 0,0 0 0 0 0,0 0 0 0 0,0 0 688 0 0,0 0 112 0 0,0 0 32 0 0,-5 3 0 0 0,3 1-336 0 0,2-2-64 0 0,-2 3-16 0 0,-1-1-1 0 0,1 0-23 0 0,-1 5-8 0 0,3-3 0 0 0,0 2 0 0 0,0-3-200 0 0,0 2-48 0 0,3 1-8 0 0,-3-3 0 0 0,2 1 160 0 0,1 2 24 0 0,-1-4 8 0 0,-2 1 0 0 0,5 0-256 0 0,-1 1-64 0 0,0-3 0 0 0,0-1 0 0 0,1 3 0 0 0,1-4 0 0 0,0 1 0 0 0,0-2 0 0 0,0 3 0 0 0,0-3 0 0 0,2-3 0 0 0,-2 3 0 0 0,1-3 0 0 0,3 0 0 0 0,-7-1 0 0 0,4 1 0 0 0,-5-3 0 0 0,0 3 0 0 0,0-2 0 0 0,-2-1 0 0 0,1-2 0 0 0,-1 2 0 0 0,0 1 0 0 0,0-3 0 0 0,0 1 0 0 0,2-2 0 0 0,0 1 0 0 0,-2 1 0 0 0,-2 0 0 0 0,0 0 0 0 0,1 2 0 0 0,-3-1 0 0 0,-3 3 0 0 0,2 3 0 0 0,0-2 0 0 0,0 1-64 0 0,1-2-216 0 0,-3 3-40 0 0,3 3 0 0 0,0-2-8 0 0,-1 1-96 0 0,4 1-24 0 0,-4-1 0 0 0,5-2 0 0 0,3 4-255 0 0,-1 1-49 0 0,-2 1-16 0 0,0-6 0 0 0</inkml:trace>
  <inkml:trace contextRef="#ctx0" brushRef="#br1" timeOffset="115">23532 5696 6448 0 0,'0'0'576'0'0,"0"0"-464"0"0,-6 0-112 0 0,0 4 0 0 0,1-1 1664 0 0,-3 0 304 0 0,1-1 64 0 0,-1 3 16 0 0,1 1-1232 0 0,-3 1-240 0 0,1-1-57 0 0,-1 0-7 0 0,2 3-56 0 0,2-1-8 0 0,-2 2-8 0 0,1 0 0 0 0,0-2-152 0 0,2 1-32 0 0,-2-2-8 0 0,4 2 0 0 0,0-2-344 0 0,2 2-64 0 0,1-2-8 0 0,1-3-8 0 0,-1-4 344 0 0,6 6 72 0 0,-1 1 16 0 0,0 0 0 0 0,-1-6-392 0 0,1 4-80 0 0,2-4-8 0 0,1-1-8 0 0,2-1-248 0 0,-4-1-40 0 0,2-2-16 0 0,1-3 0 0 0,-2 3 288 0 0,3-2 56 0 0,-1-1 16 0 0,1-2 0 0 0,-1 0-128 0 0,3-4-23 0 0,-6 2-9 0 0,5-6 0 0 0,-5 4 272 0 0,2-1 64 0 0,-1-4 0 0 0,-3 2 0 0 0,-1-3 104 0 0,-1 2 40 0 0,1-4 8 0 0,-2 1 0 0 0,5-2-40 0 0,-4 2-8 0 0,3-2 0 0 0,0 3 0 0 0,0 0-1 0 0,-5 2 1 0 0,0 4 0 0 0,2 2 0 0 0,1 0 88 0 0,-1 5 24 0 0,-2 1 0 0 0,0 5 0 0 0,0 0 40 0 0,0 0 0 0 0,-5 9 8 0 0,3 4 0 0 0,-3 2-120 0 0,0 1-24 0 0,3 3-8 0 0,-3 2 0 0 0,-2 1-24 0 0,-1 1-8 0 0,1-1 0 0 0,3 1 0 0 0,-4 0-80 0 0,2-2 80 0 0,1 2-80 0 0,-1-2 80 0 0,6-3-80 0 0,-2 0 0 0 0,-1-1 0 0 0,2-1 0 0 0,2-1-1152 0 0,2-4-216 0 0,2 5-39 0 0,-1-5-17 0 0</inkml:trace>
  <inkml:trace contextRef="#ctx0" brushRef="#br1" timeOffset="116">8887 5473 11256 0 0,'0'0'248'0'0,"0"0"48"0"0,-2-3 16 0 0,2 3 8 0 0,0 0-256 0 0,0 0-64 0 0,0 0 0 0 0,-4 0 0 0 0,2 3 416 0 0,-3-1 64 0 0,2 1 24 0 0,-2 3 0 0 0,-1-2-120 0 0,0 2-32 0 0,2 3 0 0 0,0 0 0 0 0,-2 1-232 0 0,1 1-56 0 0,-2 1 0 0 0,-1-1-64 0 0,1 3 80 0 0,0-4-80 0 0,-2 4 64 0 0,1-2-64 0 0,2 0-216 0 0,0-1-80 0 0,0 0-24 0 0</inkml:trace>
  <inkml:trace contextRef="#ctx0" brushRef="#br1" timeOffset="117">9476 5470 11600 0 0,'-7'3'512'0'0,"7"-3"112"0"0,0 0-496 0 0,0 0-128 0 0,-2 0 0 0 0,-1 2 0 0 0,-3 1 632 0 0,1 1 104 0 0,-1-1 16 0 0,-1 0 8 0 0,0 3-280 0 0,0 1-49 0 0,-1 1-15 0 0,2-2 0 0 0,3 3-48 0 0,-4 0-16 0 0,2-1 0 0 0,0 0 0 0 0,5 1-128 0 0,-3-3-32 0 0,3 0-8 0 0,3 1 0 0 0,-3-2-56 0 0,5 1 0 0 0,-4-2-8 0 0,5 2 0 0 0,-1-4-192 0 0,1 1-40 0 0,0-2-8 0 0,4 4 0 0 0,-2-4-352 0 0,0-1-72 0 0,-2 0-8 0 0,2 0-6783 0 0</inkml:trace>
  <inkml:trace contextRef="#ctx0" brushRef="#br1" timeOffset="118">9708 5494 10480 0 0,'0'0'464'0'0,"0"0"96"0"0,0 0-448 0 0,0 0-112 0 0,0 0 0 0 0,0 0 0 0 0,0 0 600 0 0,0 0 96 0 0,0 0 16 0 0,4 0 8 0 0,-1 2-208 0 0,6-2-48 0 0,-3-2-8 0 0,2 2 0 0 0,0-2-249 0 0,1 1-47 0 0,0-2-16 0 0,4 2 0 0 0,2-1-144 0 0,-4-1 0 0 0,3-1 0 0 0,-1 1 0 0 0,1 1-943 0 0,-2 2-169 0 0,0-3-32 0 0</inkml:trace>
  <inkml:trace contextRef="#ctx0" brushRef="#br1" timeOffset="119">19075 5484 12672 0 0,'0'0'280'0'0,"0"0"56"0"0,0-4 16 0 0,0 4 0 0 0,0 0-288 0 0,0 0-64 0 0,0 0 0 0 0,0 0 0 0 0,-4-3 424 0 0,4 3 72 0 0,0 7 16 0 0,0 1 0 0 0,-3 3-352 0 0,1 5-64 0 0,-1 1-8 0 0,2 1-9 0 0,-5 5 57 0 0,1-1 16 0 0,1 1 0 0 0,1 0 0 0 0,0 0 72 0 0,1 5 8 0 0,-3-5 8 0 0,1 5 0 0 0,2-3-64 0 0,-1-1-16 0 0,0-5 0 0 0,-3 1 0 0 0,5-1-48 0 0,-1-1-16 0 0,2-4 0 0 0,0 1 0 0 0,-2-5-8 0 0,4 2-8 0 0,-2-5 0 0 0,3 2 0 0 0,-3-9 16 0 0,4 6 0 0 0,4-2 0 0 0,-2-1 0 0 0,-6-3-96 0 0,7 0 0 0 0,1-1 0 0 0,1-1 0 0 0,4-2-328 0 0,-3-1-88 0 0,-6 0-8 0 0,3-3-4583 0 0,2 1-913 0 0</inkml:trace>
  <inkml:trace contextRef="#ctx0" brushRef="#br1" timeOffset="120">27738 5707 11976 0 0,'0'0'256'0'0,"0"0"64"0"0,0 0 0 0 0,-5 1 32 0 0,-3 2-288 0 0,0-1-64 0 0,0-1 0 0 0,-1 4 0 0 0,-4 0 424 0 0,1-1 72 0 0,-2 4 16 0 0,3 1 0 0 0,5-1 0 0 0,1 3 0 0 0,-2-3-1 0 0,0 3 1 0 0,2-3-192 0 0,0 2-32 0 0,0-2 0 0 0,3 4-8 0 0,2-4-96 0 0,0 0-24 0 0,2 3 0 0 0,3-5 0 0 0,0-1-160 0 0,-5-5 0 0 0,5 4 0 0 0,-3-2 0 0 0,6 0 72 0 0,1-2 8 0 0,1-2 0 0 0,2 0 0 0 0,0 0-472 0 0,0 0-96 0 0,0-5-24 0 0,3 1 0 0 0,-6-3 304 0 0,1 1 56 0 0,-1 0 16 0 0,1-4 0 0 0,-1 1 136 0 0,-4 0-80 0 0,0-1 80 0 0,3-1-64 0 0,-7 0 184 0 0,5 0 40 0 0,-4 1 0 0 0,-2-4 8 0 0,2 1-168 0 0,2 0 0 0 0,-4-1 0 0 0,0-2 0 0 0,0-2 0 0 0,0 3 0 0 0,0-3 0 0 0,0 4 0 0 0,0-3 0 0 0,0 3 0 0 0,-4 3 0 0 0,4 3 0 0 0,0-1 0 0 0,0 3 0 0 0,0 0 0 0 0,4 2 0 0 0,-4 6 448 0 0,0 0 48 0 0,0 0 16 0 0,0 0 0 0 0,0 6-416 0 0,0 2-96 0 0,1 0 0 0 0,-1 3 0 0 0,0 7 0 0 0,0-5 0 0 0,0 6 0 0 0,0-2 0 0 0,-1 2 0 0 0,1 3 0 0 0,0-4 0 0 0,0 2 0 0 0,-4-1 432 0 0,4 1 64 0 0,0-5 16 0 0,0 0 0 0 0,0 2-416 0 0,0-2-96 0 0,0-3 0 0 0,4 2 0 0 0,-4-3-384 0 0,1 0-104 0 0,-1-1-24 0 0,3-3-4911 0 0,-2 1-985 0 0</inkml:trace>
  <inkml:trace contextRef="#ctx0" brushRef="#br1" timeOffset="121">21804 5511 11720 0 0,'-2'-2'256'0'0,"-5"-6"48"0"0,10 1 16 0 0,-6 1 16 0 0,-1 2-272 0 0,4 4-64 0 0,0 0 0 0 0,-6-2 0 0 0,6 2 416 0 0,-7 0 72 0 0,-1 2 16 0 0,-2 0 0 0 0,3 4-88 0 0,-2 3-8 0 0,1 1-8 0 0,1 5-1 0 0,0 1 33 0 0,2 3 8 0 0,-3 0 0 0 0,5 0 0 0 0,-3 4-152 0 0,0-4-24 0 0,4 0-8 0 0,-2 1 0 0 0,4 0-72 0 0,-3-1-24 0 0,3-3 0 0 0,0 3 0 0 0,0-2-160 0 0,3-3 0 0 0,-3 1 0 0 0,0-2 0 0 0,0-5-296 0 0,1 1-96 0 0,-1-5-24 0 0,3 2 0 0 0,-3-6-280 0 0,2 5-56 0 0,-2-1-15 0 0</inkml:trace>
  <inkml:trace contextRef="#ctx0" brushRef="#br1" timeOffset="122">22381 5487 12464 0 0,'0'0'552'0'0,"0"0"120"0"0,0 0-544 0 0,0 0-128 0 0,3-2 0 0 0,-3 2 0 0 0,0 0 248 0 0,0 0 16 0 0,3 4 8 0 0,2 6 0 0 0,1 0 184 0 0,-6 0 40 0 0,4 3 8 0 0,-4 2-1 0 0,0 0-39 0 0,0 4-8 0 0,0 0 0 0 0,0 1 0 0 0,0-1-312 0 0,0 3-64 0 0,0-1-16 0 0,-4 1 0 0 0,4 0 160 0 0,0-1 24 0 0,0-2 8 0 0,0 0 0 0 0,0 1-464 0 0,0-6-88 0 0,0 0-24 0 0,4-1 0 0 0,-3-3-896 0 0,2 1-175 0 0,2 7-41 0 0,-1-12-8 0 0</inkml:trace>
  <inkml:trace contextRef="#ctx0" brushRef="#br1" timeOffset="123">8046 5514 7832 0 0,'0'0'344'0'0,"0"0"72"0"0,-2 2-328 0 0,0 0-88 0 0,-3 2 0 0 0,3 1 0 0 0,1-1 1104 0 0,1 1 208 0 0,-5 0 32 0 0,4 1 16 0 0,-2 1-688 0 0,1 0-144 0 0,0-1-24 0 0,1 1-8 0 0,-2 0-208 0 0,1 0-33 0 0,2 3-15 0 0,-2-4 0 0 0,2 0 0 0 0,2 0 0 0 0,0-1 0 0 0,2 0 0 0 0,-2 1-80 0 0,3-3-8 0 0,-2 1-8 0 0,3-1 0 0 0,1 2-80 0 0,1-5-64 0 0,-2 0 72 0 0,2 0-72 0 0,-2 2 64 0 0,3-4-64 0 0,-3 2 0 0 0,2 0 0 0 0,-2-5 0 0 0,-1-1 0 0 0,1 2 0 0 0,2 0 0 0 0,-5-1-64 0 0,0-1 64 0 0,3-2 0 0 0,-1-1 0 0 0,-1 3 0 0 0,-1-2 0 0 0,-6-1 0 0 0,3 1 0 0 0,-2-2 64 0 0,0 1-64 0 0,-3 0 0 0 0,3 1 0 0 0,-3-2 0 0 0,0 3 64 0 0,2 0-64 0 0,-4 1 0 0 0,3 1 0 0 0,-4 0 0 0 0,2 0 0 0 0,2 4-80 0 0,-3 1 80 0 0,3-2 0 0 0,-1 2-72 0 0,1 0 72 0 0,-1 2-336 0 0,5 2-32 0 0,0-4-8 0 0,-4 3 0 0 0,4-3-935 0 0,4 5-185 0 0,-4-5-40 0 0</inkml:trace>
  <inkml:trace contextRef="#ctx0" brushRef="#br1" timeOffset="124">8767 5485 10912 0 0,'0'0'480'0'0,"0"0"104"0"0,0 0-464 0 0,0 0-120 0 0,0 0 0 0 0,6 3 0 0 0,-2 0 176 0 0,2-2 16 0 0,-2 1 0 0 0,2 2 0 0 0,0 1 160 0 0,-2-2 32 0 0,4 3 0 0 0,-6 0 8 0 0,2-1-24 0 0,2 0-8 0 0,-1 1 0 0 0,-2 0 0 0 0,3-4-280 0 0,3 6-80 0 0,-5-2 0 0 0,0-1 0 0 0,2-2-296 0 0,-1 3-96 0 0,-2-3-24 0 0,3 4 0 0 0</inkml:trace>
  <inkml:trace contextRef="#ctx0" brushRef="#br1" timeOffset="125">9305 5494 5984 0 0,'0'0'264'0'0,"0"0"56"0"0,0 0-256 0 0,0 0-64 0 0,0 0 0 0 0,0 0 0 0 0,2 4 1576 0 0,-2 1 304 0 0,0-2 56 0 0,0 3 16 0 0,0 0-1216 0 0,0 0-232 0 0,2 3-56 0 0,-2-3 0 0 0,-2 2-129 0 0,2-4-31 0 0,2 3 0 0 0,1-1 0 0 0,-3 0-48 0 0,2-1-16 0 0,-2 1 0 0 0,2-1 0 0 0,-2-3-224 0 0,1 2 0 0 0,-1-4-88 0 0,0 0 88 0 0,4 0-272 0 0,-4 0 8 0 0,0 0 0 0 0,5 0-4391 0 0,-5 0-881 0 0</inkml:trace>
  <inkml:trace contextRef="#ctx0" brushRef="#br1" timeOffset="126">7773 5506 2304 0 0,'-12'4'200'0'0,"8"-2"-200"0"0,0-2 0 0 0,0-2 0 0 0,4 2 1992 0 0,0 0 360 0 0,0 0 72 0 0,0 0 8 0 0,0 0-1736 0 0,0 0-352 0 0,0 0-72 0 0,6-2-16 0 0,1 0-16 0 0,3 2-8 0 0,-1-3 0 0 0,1 3 0 0 0,-2-3-96 0 0,3 2-16 0 0,1 0-8 0 0,0 1 0 0 0,2 0-112 0 0,-1 0 0 0 0,-3-2 64 0 0,0 2-64 0 0,2 0-800 0 0,0 2-192 0 0,8-2-32 0 0,-1 1 0 0 0</inkml:trace>
  <inkml:trace contextRef="#ctx0" brushRef="#br1" timeOffset="127">26892 5502 10968 0 0,'0'0'480'0'0,"0"0"112"0"0,2-5-472 0 0,-2 5-120 0 0,0 0 0 0 0,0 0 0 0 0,0 0 464 0 0,0 0 72 0 0,0 0 8 0 0,0 0 8 0 0,0 0-136 0 0,0 7-24 0 0,0 2-8 0 0,0 1 0 0 0,0 3-128 0 0,0 0-32 0 0,-2 1-9 0 0,-1 3 1 0 0,0-2 64 0 0,2 4 8 0 0,1-1 8 0 0,-3-2 0 0 0,3 2-176 0 0,-3-3-40 0 0,3-1-8 0 0,0 4 0 0 0,0-2-72 0 0,0-2 0 0 0,0 1 0 0 0,0-1 0 0 0,3 0-64 0 0,0-2-8 0 0,-2-1 0 0 0,2 1 0 0 0,-6-4-1160 0 0,3 0-231 0 0,0 3-41 0 0,6-2-16 0 0</inkml:trace>
  <inkml:trace contextRef="#ctx0" brushRef="#br1" timeOffset="128">8492 5519 11200 0 0,'0'0'248'0'0,"0"0"48"0"0,0 0 16 0 0,0 0 0 0 0,0 0-248 0 0,0 0-64 0 0,5-4 0 0 0,-5 4 0 0 0,0 0 72 0 0,5-2 8 0 0,4 2 0 0 0,1-1 0 0 0,3 1-16 0 0,-1-2 0 0 0,0 0 0 0 0,0 0 0 0 0,3 2-64 0 0,-1 0 0 0 0,-4-2 0 0 0,4 2-3456 0 0,-2 0-712 0 0</inkml:trace>
  <inkml:trace contextRef="#ctx0" brushRef="#br1" timeOffset="129">7404 5528 13072 0 0,'0'0'288'0'0,"0"0"56"0"0,0 0 8 0 0,0 0 24 0 0,6 3-304 0 0,0 0-72 0 0,-1-1 0 0 0,2-2 0 0 0,0 4 384 0 0,1-4 56 0 0,5 0 8 0 0,-1-4 8 0 0,2 4-1 0 0,0-2 1 0 0,6 2 0 0 0,-5-3 0 0 0,6 0-136 0 0,-3-1-32 0 0,-1 2-8 0 0,1 0 0 0 0,-4 0-88 0 0,2 0-24 0 0,-2 0 0 0 0,-1 2 0 0 0,-1-2-168 0 0,0 2 0 0 0,-4 0 0 0 0,0 0-64 0 0,0 2-208 0 0,-2-2-40 0 0,1 2-8 0 0,-7-2-7295 0 0</inkml:trace>
  <inkml:trace contextRef="#ctx0" brushRef="#br1" timeOffset="130">10224 5523 11024 0 0,'0'0'240'0'0,"-2"1"48"0"0,0 3 16 0 0,2 1 16 0 0,-3-2-256 0 0,3 3-64 0 0,0 3 0 0 0,-4 1 0 0 0,4-3 392 0 0,-1 2 72 0 0,-2 0 16 0 0,3 3 0 0 0,-2-1-304 0 0,2-3-56 0 0,0 1-16 0 0,0 1 0 0 0,0 1-40 0 0,0-2-64 0 0,0-1 88 0 0,0 1-88 0 0,2-1 0 0 0,1 0 0 0 0,-3 0 0 0 0,1-1 0 0 0,-1-4-104 0 0,4 3-24 0 0,-4-3-8 0 0,0-3 0 0 0,0 0-280 0 0,0 0-48 0 0,0 0-16 0 0,0 0 0 0 0,0 0-808 0 0,0 0-168 0 0,0 0-32 0 0</inkml:trace>
  <inkml:trace contextRef="#ctx0" brushRef="#br1" timeOffset="131">9582 5524 3224 0 0,'0'0'288'0'0,"0"0"-288"0"0,0 0 0 0 0,0 0 0 0 0,0 0 2120 0 0,0 0 376 0 0,0 0 64 0 0,0 0 24 0 0,0 0-1608 0 0,2 7-320 0 0,-2-7-64 0 0,0 5-16 0 0,-2 1-137 0 0,2 2-31 0 0,0-4-8 0 0,0 3 0 0 0,-3-1-128 0 0,3 1-24 0 0,0-1-8 0 0,0-3 0 0 0,0 2-128 0 0,0 2-24 0 0,3-2-8 0 0,-1 2 0 0 0,-1-4-176 0 0,-1 0-32 0 0,3 1 0 0 0,-3-4-8 0 0,0 0-472 0 0,3 1-88 0 0,-3-1-16 0 0</inkml:trace>
  <inkml:trace contextRef="#ctx0" brushRef="#br1" timeOffset="132">18914 5754 12528 0 0,'-15'0'272'0'0,"9"3"56"0"0,6-3 16 0 0,-4 1 8 0 0,-1 2-280 0 0,5-3-72 0 0,0 0 0 0 0,0 0 0 0 0,0 0 96 0 0,0 0 0 0 0,5 3 0 0 0,5-2 0 0 0,5 5 40 0 0,-5-6 16 0 0,-3 0 0 0 0,5 0 0 0 0,0-3-152 0 0,2 3 64 0 0,-1-3-64 0 0,-2-1 0 0 0,1 1 0 0 0,4 2-112 0 0,-3-2 8 0 0,0-1 0 0 0,-1 1-256 0 0,0-5-56 0 0,2 2 0 0 0,-2 0-8 0 0,0-1-72 0 0,-2 0-16 0 0,5-3 0 0 0,-3 2 0 0 0,-5-3 280 0 0,3 1 48 0 0,-1-2 16 0 0,3-1 0 0 0,-2 2 168 0 0,-1-4 0 0 0,-1 3 0 0 0,-1-4 0 0 0,3 6 0 0 0,-6-3 128 0 0,0 2-16 0 0,-3 3-8 0 0,2-2 376 0 0,0 4 80 0 0,-1 1 16 0 0,-4 3 0 0 0,-1-2-56 0 0,3 4-8 0 0,0 0 0 0 0,0 0 0 0 0,-8 0-48 0 0,4 4-16 0 0,4-4 0 0 0,-2 6-1 0 0,-1 1-95 0 0,-2 6-32 0 0,0 1 0 0 0,3 1 0 0 0,4-1-96 0 0,-4 4-32 0 0,-6-2 0 0 0,3 4 0 0 0,5-3 104 0 0,-1 2 24 0 0,-2 0 0 0 0,1-2 0 0 0,-3 0-256 0 0,0 2-64 0 0,5-1 0 0 0,-4-5 0 0 0,-2-1 0 0 0,2-2 0 0 0,4 2 0 0 0,-3-4 0 0 0,1-2 0 0 0,2-1 0 0 0,0-5 0 0 0,0 0 88 0 0,0 0-88 0 0,0 0 80 0 0,0 0-80 0 0,7 0 80 0 0,2 0-80 0 0,-4-5 80 0 0,-5-1-80 0 0,3 0 80 0 0,-1-4-16 0 0,1 1-64 0 0,-1-1 96 0 0,2 1-32 0 0,1-2-64 0 0,1 0 64 0 0,1 4-64 0 0,-2-1 64 0 0,-3 2-64 0 0,3 1 0 0 0,3 0 72 0 0,-1 3-72 0 0,-7 2 64 0 0,4 0-64 0 0,4 2 80 0 0,1 0-80 0 0,-2 1 64 0 0,-1 3-64 0 0,-2 0 0 0 0,1 1 0 0 0,3 3 0 0 0,-4-2 64 0 0,-2 4-64 0 0,1-1 0 0 0,2-4 0 0 0,-2 2 0 0 0,1-1 0 0 0,0 0 0 0 0,-4-2-64 0 0,3-1-40 0 0,3 1-8 0 0,-2 1 0 0 0,-2-4-880 0 0,1 2-184 0 0,1-2-32 0 0</inkml:trace>
  <inkml:trace contextRef="#ctx0" brushRef="#br1" timeOffset="133">9920 5573 9416 0 0,'0'0'416'0'0,"2"-2"88"0"0,3 1-408 0 0,1 1-96 0 0,1-2 0 0 0,4 0 0 0 0,-5 0 328 0 0,6-1 48 0 0,-1 1 8 0 0,-2-1 0 0 0,2-2-232 0 0,0 4-48 0 0,1-2-8 0 0,-2 3 0 0 0,-1-2-992 0 0,-4-1-208 0 0,9 0-40 0 0,-4 0-8 0 0</inkml:trace>
  <inkml:trace contextRef="#ctx0" brushRef="#br1" timeOffset="134">8234 5567 12752 0 0,'-4'-2'568'0'0,"4"2"112"0"0,0 0-544 0 0,0 0-136 0 0,0 0 0 0 0,6 0 0 0 0,0 0 384 0 0,2 0 40 0 0,-8 0 16 0 0,8 0 0 0 0,1-2-224 0 0,1 0-48 0 0,-3 2-8 0 0,4-1-1 0 0,-1-1-31 0 0,-2 0-16 0 0,3 2 0 0 0,-2-5 0 0 0,1 5-216 0 0,0-1-48 0 0,-1 1-8 0 0,-1-3-6487 0 0</inkml:trace>
  <inkml:trace contextRef="#ctx0" brushRef="#br1" timeOffset="135">25758 5684 7832 0 0,'-7'-9'344'0'0,"4"5"72"0"0,1 0-328 0 0,2 0-88 0 0,-3-1 0 0 0,3 5 0 0 0,0-5 864 0 0,0 5 160 0 0,0 0 32 0 0,0 0 8 0 0,0 0-800 0 0,0 0-160 0 0,0 0-32 0 0,0 0-8 0 0,5 0-64 0 0,-5 0 0 0 0,6 3-96 0 0,-2-1-3416 0 0,1 0-680 0 0</inkml:trace>
  <inkml:trace contextRef="#ctx0" brushRef="#br1" timeOffset="136">27012 5701 6912 0 0,'0'0'608'0'0,"0"0"-480"0"0,-2-1-128 0 0,2 1 0 0 0,0 0 992 0 0,0 0 168 0 0,0 0 40 0 0,0 0 8 0 0,0 0-512 0 0,-5 3-104 0 0,3 2-16 0 0,-1 0-8 0 0,0 0-168 0 0,1 1-32 0 0,0-2-8 0 0,2 6 0 0 0,-2-2-120 0 0,2-1-25 0 0,0 2-7 0 0,2-1 0 0 0,-2 2 24 0 0,2-3 8 0 0,0 3 0 0 0,4-3 0 0 0,0 4-240 0 0,-5-3 0 0 0,3 0 0 0 0,4-2 0 0 0,-4-1 0 0 0,2-1 0 0 0,1-3 0 0 0,1 2 0 0 0,-1-2 96 0 0,2-1-24 0 0,-5 0-8 0 0,6 0 0 0 0,-2-1-64 0 0,-1-2 0 0 0,1 0 0 0 0,-1-1 0 0 0,1-1 0 0 0,-1-2 0 0 0,-3 0 0 0 0,2-1 0 0 0,-4-1 0 0 0,3 2 0 0 0,-5-4 0 0 0,0 0 0 0 0,0 0 0 0 0,0 0 0 0 0,0 1 0 0 0,0-1 0 0 0,0 1 0 0 0,-5-1 0 0 0,3 0 0 0 0,-4 0 0 0 0,2 4 0 0 0,-2-1 0 0 0,-1 0 0 0 0,3 5 0 0 0,-1-1 0 0 0,-3 1 0 0 0,1 2 64 0 0,-1 2-64 0 0,2-1 0 0 0,1 3 0 0 0,-3-1 0 0 0,1 2 0 0 0,-1 1-96 0 0,2-1 24 0 0,-2 2 0 0 0,4 0 0 0 0,1 1-208 0 0,1 0-40 0 0,-2 1 0 0 0,4-2-8 0 0,0 2-287 0 0,6-2-57 0 0,-3 0-16 0 0,-2-2-5296 0 0</inkml:trace>
  <inkml:trace contextRef="#ctx0" brushRef="#br1" timeOffset="137">27297 5670 6448 0 0,'0'0'576'0'0,"-2"-3"-464"0"0,-3-1-112 0 0,5 4 0 0 0,0 0 1088 0 0,0 0 200 0 0,-5-1 40 0 0,3-5 8 0 0,2 6-656 0 0,-5 0-128 0 0,1-1-24 0 0,4 1-8 0 0,0 0-144 0 0,0 0-32 0 0,-5 4-8 0 0,-3-1 0 0 0,3 1-136 0 0,-2 0-24 0 0,-3 3-8 0 0,3-3-1 0 0,-1 0-55 0 0,2 0-16 0 0,1 3 0 0 0,-2-2 0 0 0,2 1 128 0 0,0-2 32 0 0,-1 2 0 0 0,6-1 0 0 0,0 2-256 0 0,0-2 0 0 0,0 0 0 0 0,0 1 0 0 0,6-2 80 0 0,-1 1-8 0 0,0-1 0 0 0,2 1 0 0 0,0-1-72 0 0,3 0 0 0 0,-1 0 0 0 0,-1 3 0 0 0,-6-2-160 0 0,5 0-40 0 0,1 1-16 0 0,2 0 0 0 0,-1-2 216 0 0,-2 0 0 0 0,3 0 0 0 0,-3 1 0 0 0,0-1 0 0 0,-1 2 0 0 0,-2 0 0 0 0,1-3 0 0 0,-5-3 192 0 0,0 0 72 0 0,0 0 24 0 0,0 0 0 0 0,0 0-168 0 0,0 0-32 0 0,0 0-8 0 0,0 0 0 0 0,0 0-16 0 0,-8 4-64 0 0,0 0 96 0 0,-2-2-32 0 0,2 0-64 0 0,-2-2 0 0 0,6 5 0 0 0,-3-3 0 0 0,-1-2-256 0 0,0 2 0 0 0,-1-4 8 0 0,2 2 0 0 0,1 2-1032 0 0,-2-2-215 0 0,-7-2-41 0 0,15 2-4128 0 0</inkml:trace>
  <inkml:trace contextRef="#ctx0" brushRef="#br1" timeOffset="138">25270 5658 9328 0 0,'0'0'416'0'0,"0"0"80"0"0,-2 0-400 0 0,-3 0-96 0 0,-2 0 0 0 0,2 0 0 0 0,-2 2 504 0 0,-2 1 72 0 0,3-1 24 0 0,-1 1 0 0 0,7-3 8 0 0,-4 1 0 0 0,-4 5 0 0 0,-1-6 0 0 0,1 5-128 0 0,1-1-16 0 0,2 1-9 0 0,1-2 1 0 0,-2 1-88 0 0,4 2-16 0 0,2-6-8 0 0,0 6 0 0 0,0-1-136 0 0,-2 3-24 0 0,2-3-8 0 0,2 1 0 0 0,6 0-72 0 0,-1 1-8 0 0,-3-3-8 0 0,4 2 0 0 0,1 0-88 0 0,1 4 0 0 0,-3-5 0 0 0,2 2 0 0 0,1-1 120 0 0,0 1 8 0 0,-5 0 0 0 0,2-1 0 0 0,-2-2-208 0 0,0 1-40 0 0,-1 1-8 0 0,0-2 0 0 0,-3 3 280 0 0,-1-7 48 0 0,0 0 16 0 0,0 0 0 0 0,-1 6-344 0 0,-3 1-72 0 0,0-4-16 0 0,-3 2 0 0 0,-1 0 440 0 0,-1-4 96 0 0,-1-1 8 0 0,-1 4 8 0 0,-5-4-336 0 0,0 0-96 0 0,1 0-8 0 0,1 0 0 0 0,1 0-1080 0 0,-2-4-208 0 0,-14 1-47 0 0,3 0-1 0 0</inkml:trace>
  <inkml:trace contextRef="#ctx0" brushRef="#br1" timeOffset="139">23151 5742 5984 0 0,'0'0'264'0'0,"0"0"56"0"0,0 0-256 0 0,7 0-64 0 0,0-2 0 0 0,0 2 0 0 0,1 0 936 0 0,-3 0 176 0 0,2 2 32 0 0,0-4 8 0 0,2 2-928 0 0,-2-2-224 0 0,-2 2 0 0 0,8 0 0 0 0,-3-3 456 0 0,-3 2 48 0 0,-7 1 8 0 0,4-4 0 0 0,1-1-416 0 0,3 3-96 0 0,-4-2 0 0 0,-1 1 0 0 0,0-1 432 0 0,-2-2 64 0 0,5 0 16 0 0,-4-2 0 0 0,0 5-416 0 0,-2-2-96 0 0,0 1 0 0 0,0-1 0 0 0,-2 1 352 0 0,0 1 56 0 0,-5 0 7 0 0,7 3 1 0 0,0 0-96 0 0,0 0-8 0 0,-8-2-8 0 0,1 2 0 0 0,-1 2-56 0 0,-2 1-16 0 0,2 0 0 0 0,-1 4 0 0 0,2-3-56 0 0,-5 6-16 0 0,0-6 0 0 0,2 8 0 0 0,1-1-32 0 0,2 1 0 0 0,0 1-8 0 0,2-3 0 0 0,0 4-24 0 0,0-3-8 0 0,3 2 0 0 0,2-5 0 0 0,0 1-88 0 0,2-1 96 0 0,1 1-96 0 0,4-3 96 0 0,3 0-160 0 0,-1 0-32 0 0,0-2-8 0 0,7-1 0 0 0,2-3-808 0 0,-1 0-160 0 0,0 0-32 0 0,-2-2-7 0 0</inkml:trace>
  <inkml:trace contextRef="#ctx0" brushRef="#br1" timeOffset="140">27399 5760 11720 0 0,'0'0'512'0'0,"0"0"120"0"0,0 0-504 0 0,0 0-128 0 0,0 0 0 0 0,0 0 0 0 0,0 0 432 0 0,2-2 64 0 0,-2 2 16 0 0,7 0 0 0 0,-3 0-352 0 0,2 0-72 0 0,-6 0-16 0 0,4 0 0 0 0,3 0 336 0 0,-1-2 64 0 0,-6 2 7 0 0,4 0 9 0 0,4 0-392 0 0,-1-3-96 0 0,1 2 0 0 0,-1-5 0 0 0,-3 5 0 0 0,1-3 0 0 0,1 4 0 0 0,-2-5 0 0 0,1 2 0 0 0,-2-1 0 0 0,2-1 64 0 0,-5 0-64 0 0,1 1 0 0 0,2-3 0 0 0,-3 3 0 0 0,2-2 0 0 0,-2 1 0 0 0,0 1 0 0 0,-2 0 0 0 0,-1-3 0 0 0,3 5 0 0 0,0 2 0 0 0,-1-4 0 0 0,1 4 0 0 0,-8-2 0 0 0,3 2 0 0 0,-2-3 0 0 0,-1 6 0 0 0,4-1 0 0 0,-3 0 0 0 0,-1 2 0 0 0,1 3 0 0 0,-1-3 456 0 0,2 3 48 0 0,-5 1 8 0 0,5 1 0 0 0,2 0-512 0 0,-5 2 0 0 0,5-3-72 0 0,-2 3 0 0 0,2-1 72 0 0,1 3 96 0 0,1-2-16 0 0,2 0-8 0 0,2-3-72 0 0,1 2 0 0 0,1-2 0 0 0,4-2 0 0 0,-1 2 0 0 0,1-1-112 0 0,1-3 40 0 0,3-2 8 0 0,1 0-304 0 0,-1 0-56 0 0,3-2-16 0 0,1-2-6791 0 0</inkml:trace>
  <inkml:trace contextRef="#ctx0" brushRef="#br1" timeOffset="141">19436 5796 10592 0 0,'0'0'944'0'0,"0"0"-752"0"0,0 0-192 0 0,0 0 0 0 0,6-3 464 0 0,-6 3 56 0 0,0 0 16 0 0,0 0 0 0 0,6 0-40 0 0,1 0-8 0 0,0 0 0 0 0,-5 0 0 0 0,-2 0-224 0 0,8-1-40 0 0,-1-1-17 0 0,3-3 1 0 0,-6 1-112 0 0,3-1-32 0 0,3 1 0 0 0,1-3 0 0 0,-9 3 32 0 0,5-2 8 0 0,0 0 0 0 0,0-1 0 0 0,-2 1 48 0 0,0 0 8 0 0,-2-1 0 0 0,1-3 0 0 0,3 5-160 0 0,-7-1 0 0 0,-5-4 0 0 0,3 4 0 0 0,0 2 0 0 0,0 1 0 0 0,-1-2 0 0 0,-2 2 0 0 0,-4 1 0 0 0,2 1 0 0 0,1 1 0 0 0,0 1 0 0 0,-6 4 0 0 0,-1 0 0 0 0,3-2 0 0 0,3 7 0 0 0,-5-2 0 0 0,3 0 104 0 0,2 3-32 0 0,1 2-8 0 0,2 0 104 0 0,-3 0 24 0 0,-1 1 0 0 0,6 3 0 0 0,2-8-8 0 0,0 2 0 0 0,0-1 0 0 0,0-1 0 0 0,5 1-96 0 0,2 0-24 0 0,2-3 0 0 0,1 0 0 0 0,-1-3-64 0 0,6 0 0 0 0,4-2-96 0 0,6-2-5215 0 0,-1 0-1049 0 0</inkml:trace>
  <inkml:trace contextRef="#ctx0" brushRef="#br1" timeOffset="142">22687 5713 11520 0 0,'0'0'512'0'0,"0"0"96"0"0,0 0-480 0 0,-2 6-128 0 0,-3-2 0 0 0,0 0 0 0 0,3-1 536 0 0,-1 2 80 0 0,1 2 24 0 0,0 0 0 0 0,-1-2-104 0 0,1 5-24 0 0,-1-2-1 0 0,3 1 1 0 0,0 0 0 0 0,0-1 0 0 0,0-2 0 0 0,3 3 0 0 0,-1-3-296 0 0,3 3-64 0 0,-3-2-16 0 0,5-4 0 0 0,1 3-136 0 0,0-2 80 0 0,-5-1-80 0 0,5 0 64 0 0,-1-2-64 0 0,3 3 64 0 0,-3-8-64 0 0,3 3 64 0 0,-3-2-64 0 0,3 1 0 0 0,0-2 0 0 0,-3-3 0 0 0,-1 1 0 0 0,1 0-136 0 0,1-3 32 0 0,-1-1 8 0 0,-4-5 96 0 0,0 4 0 0 0,-1-2 96 0 0,-2-1-96 0 0,2 4 0 0 0,-4-3-96 0 0,2 1 0 0 0,-5 1 0 0 0,2-1-128 0 0,-4 5-32 0 0,3 0 0 0 0,-1 0 0 0 0,-3 3-8 0 0,1 1-8 0 0,-3 3 0 0 0,2 0 0 0 0,0 0 80 0 0,0 0 8 0 0,1 3 8 0 0,2 1 0 0 0,-2 3-160 0 0,2 0-31 0 0,0 0-9 0 0,1 0 0 0 0,1 1-928 0 0,3 0-184 0 0,-3 7-40 0 0,3-2-8 0 0</inkml:trace>
  <inkml:trace contextRef="#ctx0" brushRef="#br1" timeOffset="143">24866 5765 9672 0 0,'0'0'424'0'0,"0"0"96"0"0,0 0-416 0 0,0 0-104 0 0,0 0 0 0 0,5-1 0 0 0,0 1 536 0 0,-5 0 80 0 0,0 0 24 0 0,7-3 0 0 0,-2 3-160 0 0,2-3-32 0 0,0 3-8 0 0,1 0 0 0 0,-1-4-296 0 0,2 3-56 0 0,-1-2-16 0 0,-2 1 0 0 0,2 1-72 0 0,-2-2 0 0 0,0 1 0 0 0,2-1 0 0 0,-3-1 0 0 0,1 0 0 0 0,-3 0 0 0 0,2-3 0 0 0,2 6 0 0 0,-5-5 0 0 0,1 3 0 0 0,-3-4 0 0 0,0 0 0 0 0,-3 2 0 0 0,3 0 0 0 0,0-1 0 0 0,-2 1 0 0 0,0 4 0 0 0,-1-2 0 0 0,3 3 0 0 0,0 0 0 0 0,-5-3 0 0 0,-2 6 0 0 0,-1-3 0 0 0,4 0 416 0 0,-3 4 72 0 0,-1 1 15 0 0,1 1 1 0 0,0-1-152 0 0,0 5-24 0 0,0 1-8 0 0,0 0 0 0 0,-1-3-96 0 0,1 3-32 0 0,-1 0 0 0 0,1 1 0 0 0,3-1-64 0 0,-1 3-24 0 0,2-6 0 0 0,3 3 0 0 0,0-3-104 0 0,3 3 72 0 0,-1-1-72 0 0,1-3 64 0 0,1-1-64 0 0,3-2-96 0 0,3-1 16 0 0,-1 1 8 0 0,3-4-272 0 0,-1 3-48 0 0,3-2-16 0 0,1-2-4591 0 0,-1-2-921 0 0</inkml:trace>
  <inkml:trace contextRef="#ctx0" brushRef="#br1" timeOffset="144">21558 5684 13040 0 0,'0'0'288'0'0,"0"0"56"0"0,0 0 8 0 0,0 0 24 0 0,0 0-304 0 0,0 0-72 0 0,0 0 0 0 0,6-2 0 0 0,1 2 312 0 0,5-2 40 0 0,1 2 16 0 0,-1 0 0 0 0,5 0-304 0 0,2-2-64 0 0,1-1 0 0 0,1 3 0 0 0,3 0-248 0 0,1-1-40 0 0,-6 1-16 0 0,3-3 0 0 0</inkml:trace>
  <inkml:trace contextRef="#ctx0" brushRef="#br1" timeOffset="145">20192 5675 13504 0 0,'0'0'296'0'0,"0"0"64"0"0,0 0 16 0 0,-4 3 0 0 0,0 1-304 0 0,0 0-72 0 0,-3 2 0 0 0,1-2 0 0 0,0 6 424 0 0,-1 0 72 0 0,3 4 16 0 0,-4 0-1 0 0,5 0-95 0 0,-2 0-24 0 0,1 2 0 0 0,0 0 0 0 0,-2-1-120 0 0,3 1-24 0 0,2-3-8 0 0,1 0 0 0 0,0-2-144 0 0,1-1-24 0 0,2 3-8 0 0,0-1 0 0 0,4-5-64 0 0,-3-1 0 0 0,4 1 0 0 0,1 1 0 0 0,1-8-352 0 0,2 0-56 0 0,3 0-8 0 0,-1 0-4607 0 0,2-5-929 0 0</inkml:trace>
  <inkml:trace contextRef="#ctx0" brushRef="#br1" timeOffset="146">22912 5716 11976 0 0,'0'0'256'0'0,"0"0"64"0"0,0 0 0 0 0,0 0 32 0 0,-3-3-288 0 0,3 3-64 0 0,0 0 0 0 0,0 0 0 0 0,0 0 424 0 0,0 0 72 0 0,0 0 16 0 0,0 7 0 0 0,0 2-64 0 0,-4-3-16 0 0,-1 3-1 0 0,2 0 1 0 0,6 2-120 0 0,-3 0-24 0 0,-3-4-8 0 0,1 2 0 0 0,4 2-152 0 0,-2 0-24 0 0,0-11-8 0 0,0 6 0 0 0,-2 1-96 0 0,4-1 0 0 0,1 0 0 0 0,-3-6 0 0 0,0 0 0 0 0,5 2 64 0 0,-1 3-64 0 0,3-3 0 0 0,1-4 0 0 0,-3 2-144 0 0,-1-5 32 0 0,4 5 8 0 0,-1-2-56 0 0,1 2 0 0 0,2-4-8 0 0,-3 0 0 0 0,-3-3 96 0 0,4 1 72 0 0,-3-2-96 0 0,2 1 96 0 0,-4-3 0 0 0,-2 6 0 0 0,3-4 0 0 0,-4 3 0 0 0,0 1 0 0 0,0 4 0 0 0,0 0 0 0 0,0 0 0 0 0,4-6 0 0 0,-4 6 0 0 0,0 0 0 0 0,0 0 0 0 0,0 0 0 0 0,0 0 0 0 0,0 3 0 0 0,0-3 0 0 0,0 0 0 0 0,2 7 0 0 0,-2-2 0 0 0,3 3 0 0 0,-3-4 0 0 0,0 4 72 0 0,2-4-8 0 0,1 1 0 0 0,-3-5-64 0 0,2 5-88 0 0,-2-5 24 0 0,7 5 0 0 0,-7-5 128 0 0,5 2 32 0 0,-5-2 8 0 0,6 5 0 0 0,0-3-8 0 0,-6-2-8 0 0,0 0 0 0 0,8-2 0 0 0,-2-3 96 0 0,-1 3 16 0 0,-5 2 8 0 0,8-5 0 0 0,-3 0-80 0 0,0-2-8 0 0,-1 0-8 0 0,0 2 0 0 0,-1 0 320 0 0,0-4 64 0 0,-1 4 16 0 0,3-2 0 0 0,-3-3-512 0 0,-2 4-144 0 0,3 0-8 0 0,-1-1 0 0 0,1-1-168 0 0,-1 1-32 0 0,-2 0 0 0 0,5-1-8 0 0,-3-2-1352 0 0,4 6-271 0 0,1-7-49 0 0,-7 11-3696 0 0</inkml:trace>
  <inkml:trace contextRef="#ctx0" brushRef="#br1" timeOffset="147">20817 5781 12840 0 0,'0'0'568'0'0,"0"0"120"0"0,0 0-552 0 0,0 0-136 0 0,0 0 0 0 0,0 0 0 0 0,0 0 368 0 0,0 0 48 0 0,0 0 0 0 0,4 2 8 0 0,-4-2-160 0 0,3 2-32 0 0,4 1-9 0 0,-2-1 1 0 0,1 1-152 0 0,0-3-72 0 0,-1 0 64 0 0,1 0-64 0 0,2-1 120 0 0,-3-1-24 0 0,3 0 0 0 0,-1 2 0 0 0,-1-3 56 0 0,2 1 8 0 0,-3-2 0 0 0,3 0 0 0 0,-7 0-160 0 0,5-2 0 0 0,0 2 0 0 0,0 1 0 0 0,0-5 0 0 0,-5 3 0 0 0,2-2 0 0 0,-3 0 0 0 0,0 2 0 0 0,0-2 0 0 0,-3 1 0 0 0,2 1 0 0 0,-3 0 80 0 0,0 2-16 0 0,-2-1 0 0 0,2 0 0 0 0,-2 1 32 0 0,-1 3 0 0 0,0 3 0 0 0,-1 1 0 0 0,-1-4 0 0 0,-1 6 0 0 0,3 0 0 0 0,-2-1 0 0 0,4 3 128 0 0,-2 1 24 0 0,-3 1 8 0 0,5 0 0 0 0,-2 1-160 0 0,4 3-24 0 0,-1-1-8 0 0,4-3 0 0 0,0 1-64 0 0,0-3 0 0 0,2 1 0 0 0,3 0 0 0 0,0 0 0 0 0,2-2 64 0 0,-1 3-64 0 0,2-5 64 0 0,0 2-64 0 0,4-2-136 0 0,1-1 32 0 0,-3-2 8 0 0,5-2-1088 0 0,2 0-208 0 0,17 2-47 0 0,-7-4-1 0 0</inkml:trace>
  <inkml:trace contextRef="#ctx0" brushRef="#br1" timeOffset="148">24406 5772 12816 0 0,'0'0'280'0'0,"0"0"56"0"0,0-7 16 0 0,0 7 8 0 0,0 0-288 0 0,0 0-72 0 0,-4 0 0 0 0,4 0 0 0 0,0 0 640 0 0,0 0 120 0 0,-6 0 16 0 0,2 6 7 0 0,4-6-207 0 0,-4 5-48 0 0,-1 2-8 0 0,1 2 0 0 0,0-1-224 0 0,0 1-40 0 0,-2-3-16 0 0,2 3 0 0 0,4-2-80 0 0,-3 0-24 0 0,3-1 0 0 0,3 0 0 0 0,0 0-56 0 0,-2-1-16 0 0,2-1 0 0 0,0 1 0 0 0,1-2 8 0 0,4 2 0 0 0,-2-3 0 0 0,1-2 0 0 0,6 0-72 0 0,1 0-96 0 0,-7 0 16 0 0,6 0 8 0 0,-3-4 72 0 0,2 1 96 0 0,0 0-16 0 0,-2-5-8 0 0,-1 2-464 0 0,-1 1-96 0 0,-1-2-24 0 0,0-2 0 0 0,-6 2 416 0 0,3-4 96 0 0,1-2 0 0 0,-3 2 0 0 0,-2 3 0 0 0,0-2 0 0 0,-2-4 0 0 0,0 4 0 0 0,-5-1 0 0 0,6 1 0 0 0,-6-1-80 0 0,2 3 80 0 0,-2 0 0 0 0,0 5 0 0 0,-4-1 0 0 0,2 0 0 0 0,-2 4-256 0 0,-3 0-96 0 0,3 4-24 0 0,1-4 0 0 0,1 6 224 0 0,-2 0 48 0 0,1-2 8 0 0,3 3 0 0 0,3 4-128 0 0,-1-3-16 0 0,4 3-8 0 0,-3-1 0 0 0,1 3-551 0 0,3-2-105 0 0,0-1-24 0 0,3 1-4768 0 0</inkml:trace>
  <inkml:trace contextRef="#ctx0" brushRef="#br1" timeOffset="149">24668 5769 11976 0 0,'0'0'528'0'0,"0"0"112"0"0,-2-4-512 0 0,2-2-128 0 0,0 6 0 0 0,0 0 0 0 0,0 0 440 0 0,0 0 56 0 0,0 0 16 0 0,0 0 0 0 0,0 0-112 0 0,0 0-16 0 0,0 0-8 0 0,0 7-1 0 0,0-1-191 0 0,0 2-40 0 0,0 1-8 0 0,0 1 0 0 0,2-4 280 0 0,-2 3 48 0 0,2-1 16 0 0,1 1 0 0 0,-1-2-248 0 0,-2 1-40 0 0,2 2-16 0 0,1-4 0 0 0,0 4-88 0 0,1-4-24 0 0,-1 1 0 0 0,-1-1 0 0 0,0 0-64 0 0,3-2 0 0 0,-3 2 0 0 0,-2-6 0 0 0,0 0 0 0 0,7 0 64 0 0,-4-3-64 0 0,3-1 0 0 0,-2 1 0 0 0,2-3 64 0 0,-2 0-64 0 0,1-1 0 0 0,1 2 0 0 0,-1-2 0 0 0,-1-3 0 0 0,0 2 0 0 0,3-2-120 0 0,-1 1 40 0 0,-9-2 8 0 0,3-2 0 0 0,5 0-184 0 0,0-3-32 0 0,1 5 0 0 0,2-3-8 0 0,-4-1-176 0 0,3 5-32 0 0,-1-2-8 0 0,2 7-4199 0 0,1-4-849 0 0</inkml:trace>
  <inkml:trace contextRef="#ctx0" brushRef="#br1" timeOffset="150">26717 5722 7656 0 0,'0'0'336'0'0,"0"0"80"0"0,0 0-336 0 0,0 0-80 0 0,0 0 0 0 0,0 0 0 0 0,-3-3 688 0 0,2-1 120 0 0,-2 2 24 0 0,0 0 8 0 0,0-1-264 0 0,-1-1-48 0 0,0 4-16 0 0,0-3 0 0 0,-3 3 0 0 0,2 0-8 0 0,4 3 0 0 0,-6 0 0 0 0,3-2-208 0 0,-2 4-40 0 0,-2-1-1 0 0,3 1-7 0 0,-5 2-184 0 0,5 0-64 0 0,-1 2 0 0 0,-2-1 0 0 0,1 2 176 0 0,1-1-16 0 0,-1 2 0 0 0,1 0 0 0 0,0 0-72 0 0,2-2-24 0 0,1 0 0 0 0,1-1 0 0 0,-1-2-64 0 0,3 3 0 0 0,5-3 0 0 0,-2 3 0 0 0,1-2 0 0 0,2-4 0 0 0,-2 4 0 0 0,3-3 0 0 0,1-2-72 0 0,-1 2-32 0 0,2 2-8 0 0,1-5 0 0 0,-3 2-240 0 0,4-3-40 0 0,-2-3-15 0 0,4 3-1 0 0,-5 0-824 0 0,1-1-168 0 0</inkml:trace>
  <inkml:trace contextRef="#ctx0" brushRef="#br1" timeOffset="151">22233 5711 13448 0 0,'0'0'288'0'0,"-3"-2"64"0"0,-5-1 16 0 0,3 1 16 0 0,4 2-304 0 0,-8 2-80 0 0,1 1 0 0 0,1-3 0 0 0,-3 2 368 0 0,0 0 56 0 0,3 4 16 0 0,-4-2-1 0 0,0 3-183 0 0,2-1-32 0 0,1 0 0 0 0,-2 3-8 0 0,3-5-24 0 0,0 2 0 0 0,4 4 0 0 0,-2-1 0 0 0,3 0-128 0 0,0-5-64 0 0,-1 3 64 0 0,3 1-64 0 0,3-2 0 0 0,1-1 0 0 0,-1 0 0 0 0,2-1 0 0 0,-1-1-128 0 0,5-1-8 0 0,-3-2-8 0 0,4 2 0 0 0,-6-2-136 0 0,6 0-24 0 0,-1-2-8 0 0,-1-3 0 0 0,-1 1 120 0 0,1-2 33 0 0,-2 0-1 0 0,5-2 0 0 0,-5 3 160 0 0,1-4 0 0 0,-1 0 0 0 0,-2 0 0 0 0,4 3 96 0 0,-3-2 48 0 0,-2-1 16 0 0,2 0-1 0 0,-3 5 129 0 0,-1-2 32 0 0,-1 2 8 0 0,0 4 0 0 0,0 0-32 0 0,4-5-8 0 0,-4 5 0 0 0,0 0 0 0 0,0 0-24 0 0,0 0-8 0 0,0 0 0 0 0,0 7 0 0 0,0-1-128 0 0,0 0-32 0 0,-4 3-8 0 0,4 0 0 0 0,0 2-88 0 0,0 1 0 0 0,0 0 0 0 0,0 3 0 0 0,6-5 0 0 0,-6 3 0 0 0,3-3 0 0 0,-2 1 0 0 0,2 3-288 0 0,2-7-104 0 0,0 1-24 0 0,-3-3-7343 0 0</inkml:trace>
  <inkml:trace contextRef="#ctx0" brushRef="#br1" timeOffset="152">20531 5775 8752 0 0,'0'0'384'0'0,"0"0"88"0"0,0 0-376 0 0,0 0-96 0 0,0 0 0 0 0,5 4 0 0 0,-5-2 1040 0 0,2 2 192 0 0,-2-4 40 0 0,0 7 8 0 0,4-1-672 0 0,-4 5-128 0 0,-4-5-24 0 0,4 0-9 0 0,0 3-31 0 0,0-4-16 0 0,-2 0 0 0 0,2 4 0 0 0,-2 1-224 0 0,2-4-48 0 0,-3 1 0 0 0,1-1-8 0 0,2-2-40 0 0,0 0-8 0 0,-2 2 0 0 0,2-1 0 0 0,-3-3 8 0 0,3 2 0 0 0,0-4 0 0 0,0 0 0 0 0,-3 3-16 0 0,3-3-64 0 0,0 0 96 0 0,0 0-32 0 0,0 0 48 0 0,0 0 8 0 0,0 0 0 0 0,-2-7 0 0 0,2 0-120 0 0,2-1-64 0 0,1 0 64 0 0,0-2-104 0 0,-3-1 104 0 0,2 4 80 0 0,3-3-16 0 0,-3 0 0 0 0,0-3 32 0 0,3 0 8 0 0,0 1 0 0 0,0-2 0 0 0,0 6 0 0 0,2-6 0 0 0,0 2 0 0 0,2 1 0 0 0,-1 5-8 0 0,2 0-8 0 0,-3 0 0 0 0,1 5 0 0 0,-1-3 88 0 0,-1 4 16 0 0,3 0 8 0 0,-2 4 0 0 0,0-3-200 0 0,-5 5-88 0 0,4 2 8 0 0,-2 0 0 0 0,-1-1 144 0 0,1 1 24 0 0,1 3 8 0 0,-1-1 0 0 0,2 0-96 0 0,-1-1 0 0 0,-3 3 0 0 0,0-1-88 0 0,4-5 88 0 0,-2 3 0 0 0,-2-2 64 0 0,1 2-64 0 0,-1-4-264 0 0,0 1-88 0 0,4 1-24 0 0,-4 0 0 0 0,1 2-632 0 0,1-5-128 0 0,1 0-24 0 0,0-2-5911 0 0</inkml:trace>
  <inkml:trace contextRef="#ctx0" brushRef="#br1" timeOffset="153">25977 5734 6448 0 0,'0'0'288'0'0,"0"0"56"0"0,0 0-280 0 0,0 0-64 0 0,0 0 0 0 0,0 0 0 0 0,0 0 832 0 0,0 0 160 0 0,0 0 24 0 0,0 0 8 0 0,0 0-416 0 0,0 0-72 0 0,0 0-24 0 0,0 0 0 0 0,0 0 40 0 0,0 0 8 0 0,0 0 0 0 0,0-4 0 0 0,0 0-208 0 0,0 4-48 0 0,0 0-8 0 0,0 0-1 0 0,-2-7-79 0 0,2 7-24 0 0,-4-2 0 0 0,4 2 0 0 0,-5-4-192 0 0,1 4 0 0 0,-1-2 0 0 0,0-1 0 0 0,5 3 0 0 0,-5 3 0 0 0,-5-1 0 0 0,5-2 0 0 0,-3 0 0 0 0,2 0 0 0 0,-1 0 0 0 0,3 0 0 0 0,-2 0-448 0 0,4 6-48 0 0,-4-4-15 0 0,6 0-5937 0 0</inkml:trace>
  <inkml:trace contextRef="#ctx0" brushRef="#br1" timeOffset="154">25920 5721 1376 0 0,'0'0'128'0'0,"0"-2"-128"0"0,-5-3 0 0 0,5 5 0 0 0,0 0 2168 0 0,0 0 408 0 0,0 0 80 0 0,0 0 24 0 0,-2 3-1760 0 0,2-3-352 0 0,-5 0-72 0 0,0 2-16 0 0,0 2-288 0 0,1-1-56 0 0,0 1-8 0 0,0-2-8 0 0,2 2 168 0 0,-3 2 32 0 0,3 3 0 0 0,-1-5 8 0 0,2 3-264 0 0,1-3-64 0 0,-3 2 0 0 0,3 2 0 0 0,-3-5 96 0 0,3 3 0 0 0,3 1 0 0 0,0 0 0 0 0,-2-2-1 0 0,4 1 1 0 0,-3-2 0 0 0,3 2 0 0 0,-1-2-32 0 0,2 1 0 0 0,1-3 0 0 0,1 4 0 0 0,-4-1-64 0 0,3 1 0 0 0,3-2 0 0 0,-2-1 0 0 0,-3 0 0 0 0,2 2 0 0 0,0-2 0 0 0,-2-1 0 0 0,2 2 216 0 0,-3-2 24 0 0,2 1 8 0 0,-1 1 0 0 0,-5-4-248 0 0,0 0 64 0 0,0 4-64 0 0,-3 0 0 0 0,1 3 152 0 0,-5-6 8 0 0,3 5 0 0 0,-7-5 0 0 0,4 3-32 0 0,-4 2 0 0 0,2-4 0 0 0,-1 2 0 0 0,1-4-128 0 0,-3 1 0 0 0,1-1 0 0 0,2 3-5087 0 0,-2-3-1041 0 0</inkml:trace>
  <inkml:trace contextRef="#ctx0" brushRef="#br1" timeOffset="155">20362 5759 3224 0 0,'0'0'136'0'0,"0"0"40"0"0,0 0-176 0 0,0 0 0 0 0,0 0 0 0 0,0 0 0 0 0,0 0 2104 0 0,-12 2 384 0 0,1-2 72 0 0,11 0 24 0 0,-10 5-1624 0 0,2 1-320 0 0,2 3-64 0 0,-2 0-8 0 0,3 0-9 0 0,1 0 1 0 0,1-2 0 0 0,-2 0 0 0 0,3 2-112 0 0,2-2-32 0 0,0 5 0 0 0,2-3 0 0 0,-2-2-264 0 0,3 0-56 0 0,2 2-16 0 0,1 0 0 0 0,2 0-16 0 0,-1-2 0 0 0,0-4 0 0 0,0 1 0 0 0,3 1-64 0 0,0 0 0 0 0,-1-4 72 0 0,2-1-72 0 0,-2 0 0 0 0,1-5 0 0 0,2 3 0 0 0,-3-4 0 0 0,-1 1 0 0 0,2-2 0 0 0,-3 0 0 0 0,1-1 0 0 0,-3-4 0 0 0,1 5-80 0 0,-1 3 80 0 0,-3-6 0 0 0,0-1-80 0 0,1 1 80 0 0,-3-2-64 0 0,3 2 64 0 0,-6 1-80 0 0,0-1 80 0 0,1 0-96 0 0,-3 1 96 0 0,1-1-160 0 0,-5 3 16 0 0,3-2 8 0 0,-3 2 0 0 0,1 1-56 0 0,-2 2-16 0 0,1 2 0 0 0,-1-3 0 0 0,0 3 0 0 0,3 2 0 0 0,-3 2 0 0 0,5 0 0 0 0,-2 1-496 0 0,7-3-104 0 0,-5 4-23 0 0,5-4-5537 0 0</inkml:trace>
  <inkml:trace contextRef="#ctx0" brushRef="#br1" timeOffset="156">21408 5765 6912 0 0,'2'-1'608'0'0,"-2"-2"-480"0"0,-2 0-128 0 0,-4-1 0 0 0,5 4 1400 0 0,-2 0 256 0 0,-1 0 48 0 0,1 4 16 0 0,-5-4-888 0 0,3 6-184 0 0,1-2-32 0 0,-3 3-9 0 0,0-1-151 0 0,0 1-32 0 0,2 1-8 0 0,1 0 0 0 0,-4 1-144 0 0,5-1-32 0 0,-3 1-8 0 0,6-1 0 0 0,0-1-48 0 0,0 3-16 0 0,3 0 0 0 0,3-3 0 0 0,-6-2-104 0 0,8 2-64 0 0,-3 4 80 0 0,6-5-80 0 0,3-1 0 0 0,-2-4 0 0 0,-3 2 0 0 0,6-3 0 0 0,-2 0-112 0 0,-2 0 32 0 0,4 0 8 0 0,-3-4 0 0 0,-2-1-112 0 0,-1-1-16 0 0,3-1-8 0 0,-4-4 0 0 0,-1 3 208 0 0,-3-3 0 0 0,2 2 0 0 0,-5-2 0 0 0,2-1 0 0 0,-6 1 0 0 0,2 0 0 0 0,-2-2 0 0 0,-2 3 0 0 0,1 0 0 0 0,-4-3 0 0 0,2 3 0 0 0,-5 4 0 0 0,4-1 0 0 0,-5 1 0 0 0,0 2 0 0 0,2-1-184 0 0,-2 4 8 0 0,5 1 0 0 0,-3 0 0 0 0,1 1-216 0 0,2 2-48 0 0,0-1-8 0 0,3 2 0 0 0,4-4-887 0 0,-1 6-177 0 0,-3 6-40 0 0,9-1-8 0 0</inkml:trace>
  <inkml:trace contextRef="#ctx0" brushRef="#br1" timeOffset="157">23978 5742 4144 0 0,'0'0'368'0'0,"0"0"-296"0"0,7 0-72 0 0,-7 0 0 0 0,0 0 1736 0 0,0 7 336 0 0,2-2 64 0 0,-2 2 8 0 0,0 0-1408 0 0,-2 1-288 0 0,0-1-64 0 0,-1 2 0 0 0,3-1-8 0 0,-2-1 0 0 0,2-7 0 0 0,-2 6 0 0 0,0 0-216 0 0,-1 1-32 0 0,3-3-17 0 0,0-4 1 0 0,0 0-112 0 0,0 0 88 0 0,0 0-88 0 0,0 0 80 0 0,0 0-80 0 0,0 0 0 0 0,0 0 0 0 0,0 0 0 0 0,0 0-128 0 0,0 0 32 0 0,0 0 0 0 0,0 0 9 0 0,3-2 87 0 0,1-2-80 0 0,1-3 80 0 0,2 1-80 0 0,-2-1 80 0 0,2 1 0 0 0,-7-2 0 0 0,6-1 0 0 0,-2 0-208 0 0,5 1 0 0 0,1 2 0 0 0,-3-2 0 0 0,1 2 432 0 0,-1 2 96 0 0,0-1 8 0 0,0 4 7 0 0,2-2-55 0 0,-2 2-16 0 0,-7 1 0 0 0,1 1 0 0 0,-1-1-80 0 0,0 0-24 0 0,0 0 0 0 0,6 7 0 0 0,-4 2 88 0 0,-2-2 8 0 0,0-7 8 0 0,0 5 0 0 0,-2 4-328 0 0,-1 2-72 0 0,0-2-16 0 0,-1-1 0 0 0,0-2 152 0 0,4 1 0 0 0,-4-1-64 0 0,3-2 64 0 0,1-4-88 0 0,0 0 16 0 0,0 0 0 0 0,0 0 0 0 0,0 0-160 0 0,0 0-32 0 0,0 0-8 0 0,0 0 0 0 0,0 0 200 0 0,0 0 72 0 0,0 0 0 0 0,5-2-72 0 0,-1 0 72 0 0,0-2 0 0 0,2-3 0 0 0,1 1 0 0 0,1 0 96 0 0,-3-1-8 0 0,2 1-8 0 0,0-1 0 0 0,2-1 80 0 0,-1 3 8 0 0,-1 0 8 0 0,0 1 0 0 0,0 1 72 0 0,0 0 8 0 0,-1 1 8 0 0,0 2 0 0 0,-1 2-264 0 0,-1 1 0 0 0,-4-3 0 0 0,6 2 0 0 0,-6-2 352 0 0,3 5 8 0 0,-2 2 8 0 0,5 3 0 0 0,-6-5-176 0 0,1 2-40 0 0,2 2-8 0 0,-3-3 0 0 0,0-6-224 0 0,4 6-48 0 0,-3 3 0 0 0,-1-3-8 0 0,3 1-192 0 0,2-3-40 0 0,-4 1-8 0 0,2 0 0 0 0,-3-5-168 0 0,5 5-32 0 0,3-2 0 0 0,-4 0-4263 0 0,4 1-857 0 0</inkml:trace>
  <inkml:trace contextRef="#ctx0" brushRef="#br1" timeOffset="158">25725 5764 13104 0 0,'0'0'288'0'0,"0"0"56"0"0,0 0 8 0 0,0 0 24 0 0,0 0-304 0 0,0 0-72 0 0,0 0 0 0 0,0 0 0 0 0,0 0 288 0 0,2 7 48 0 0,0-3 8 0 0,-2 3 0 0 0,0 2-144 0 0,0-2-24 0 0,-2-1-8 0 0,2 3-1 0 0,2-3-71 0 0,-2 3-8 0 0,-2-3-8 0 0,2 5 0 0 0,2-2-80 0 0,1-1 64 0 0,-3 2-64 0 0,0 2 64 0 0,0-5-64 0 0,0-2 0 0 0,0 2-96 0 0,-3-3 96 0 0,3 3-456 0 0,0-7-31 0 0,0 0-9 0 0,0 0-5752 0 0</inkml:trace>
  <inkml:trace contextRef="#ctx0" brushRef="#br1" timeOffset="159">11876 5896 13184 0 0,'0'0'584'0'0,"0"0"120"0"0,7 2-560 0 0,-2 4-144 0 0,-3 0 0 0 0,5 3 0 0 0,-1-1 328 0 0,1 6 40 0 0,-4 1 8 0 0,1-1 0 0 0,-4 1-56 0 0,2 3-1 0 0,4-2-7 0 0,-6 3 0 0 0,-2 1 72 0 0,1 2 24 0 0,2-3 0 0 0,-1 4 0 0 0,-6-3-168 0 0,0 1-32 0 0,2-1-8 0 0,0 1 0 0 0,-2-5-96 0 0,-3 1-16 0 0,-1-1-8 0 0,1 0 0 0 0,-1-3-80 0 0,-3 0 0 0 0,3-3 0 0 0,-2 3 0 0 0,0-5-1168 0 0,0-1-176 0 0</inkml:trace>
  <inkml:trace contextRef="#ctx0" brushRef="#br1" timeOffset="160">9566 6041 13448 0 0,'0'0'288'0'0,"0"0"64"0"0,0 0 16 0 0,0 0 16 0 0,0 0-304 0 0,-3 5-80 0 0,2 1 0 0 0,1 0 0 0 0,-3 4 224 0 0,3 3 24 0 0,-4-1 8 0 0,3 4 0 0 0,-4 0-128 0 0,4 1-32 0 0,-2-1 0 0 0,1 1 0 0 0,1-2 255 0 0,1 0 41 0 0,-2 0 16 0 0,2 0 0 0 0,0 1-192 0 0,2-6-40 0 0,-2 0-8 0 0,1 0 0 0 0,-1-1-168 0 0,2-3 64 0 0,1 0-64 0 0,-3-6 0 0 0,0 0 96 0 0,0 0-24 0 0,0 0 0 0 0,0 0 0 0 0,3 0 24 0 0,1 0 8 0 0,0-2 0 0 0,0-3 0 0 0,-1 0 48 0 0,-1-4 8 0 0,0-1 0 0 0,0 1 0 0 0,-2-2-160 0 0,0-2-136 0 0,-2 0 24 0 0,2-4 8 0 0,-2 4 104 0 0,0-5 0 0 0,-2 0 0 0 0,1-1 0 0 0,1 1 64 0 0,-1-3 16 0 0,-2 2 0 0 0,4 1 0 0 0,-2 4-80 0 0,1-2 0 0 0,2 4 0 0 0,0 0 64 0 0,0 2-64 0 0,2 2 0 0 0,1 0 0 0 0,0 1 0 0 0,0 4 0 0 0,0-3 0 0 0,3 3 0 0 0,-1 3 0 0 0,0-3-88 0 0,1 3-32 0 0,3-3-8 0 0,0 3 0 0 0,1 3 128 0 0,-1-3 0 0 0,1 3 0 0 0,1-1 0 0 0,2-1-176 0 0,-2 5-16 0 0,0-3 0 0 0,-2 1 0 0 0,2-1-1152 0 0,-2-1-223 0 0,6 7-57 0 0,-5-1-8 0 0</inkml:trace>
  <inkml:trace contextRef="#ctx0" brushRef="#br1" timeOffset="161">11506 6093 6912 0 0,'5'-7'608'0'0,"-3"3"-480"0"0,-2 1-128 0 0,1-1 0 0 0,-1 4 784 0 0,0 0 136 0 0,0 0 24 0 0,0 0 8 0 0,0 0-304 0 0,0 0-56 0 0,4 4-16 0 0,-2-1 0 0 0,0 1-144 0 0,1 1-32 0 0,-1 3-8 0 0,-2-2 0 0 0,0 3-48 0 0,0 2-16 0 0,0-2 0 0 0,-2 5-1 0 0,-1-1-111 0 0,1 1-24 0 0,0-3-8 0 0,0-2 0 0 0,0 2-184 0 0,1 1 0 0 0,-1-4 0 0 0,-1 1 0 0 0,-1-1 0 0 0,3 0 0 0 0,-3-3 0 0 0,1 0 0 0 0,3-5 0 0 0,-2 4 0 0 0,2-4 0 0 0,0 0 0 0 0,0 0 288 0 0,0 0 16 0 0,0 0 8 0 0,0 0 0 0 0,0 0-248 0 0,5 0-64 0 0,-1-3 0 0 0,-1 0 0 0 0,4 0 64 0 0,-4 0 0 0 0,3-2 0 0 0,-1 0 0 0 0,3 4 56 0 0,-1-2 8 0 0,-2 2 8 0 0,1-2 0 0 0,1 2-136 0 0,-1 2 0 0 0,-1-1 0 0 0,2 4 0 0 0,-4-1 0 0 0,5-2 0 0 0,-3 3 0 0 0,1 0 0 0 0,-3-2 0 0 0,3 4 0 0 0,-2-3 0 0 0,-1 4 0 0 0,1-5-192 0 0,-1 4-64 0 0,1-2-8 0 0,-3-1-8 0 0,3 1-296 0 0,-4-4-56 0 0,0 0-16 0 0,0 0-3871 0 0,5 2-769 0 0</inkml:trace>
  <inkml:trace contextRef="#ctx0" brushRef="#br1" timeOffset="162">11684 6133 13824 0 0,'2'-5'304'0'0,"-1"-1"64"0"0,-1 1 16 0 0,0-1 0 0 0,3 4-312 0 0,-3 2-72 0 0,0 0 0 0 0,0 0 0 0 0,0 0 424 0 0,-6 0 72 0 0,-3 0 15 0 0,3 2 1 0 0,0 2-416 0 0,0-2-96 0 0,1 3 0 0 0,-4 1 0 0 0,4 1 0 0 0,-2 0 0 0 0,-4-2 0 0 0,4 2 0 0 0,-3 0-96 0 0,3 1-48 0 0,0 1-8 0 0,-2-1-6663 0 0</inkml:trace>
  <inkml:trace contextRef="#ctx0" brushRef="#br1" timeOffset="163">9788 6166 4144 0 0,'0'0'184'0'0,"-2"1"40"0"0,2 3-224 0 0,-3 1 0 0 0,1 1 0 0 0,2-1 0 0 0,0 1 1568 0 0,2-1 280 0 0,-4 1 48 0 0,2-2 16 0 0,0 2-1120 0 0,0-1-224 0 0,0 1-48 0 0,-2-1-8 0 0,2 0-88 0 0,-1 2-16 0 0,1-5-8 0 0,0 5 0 0 0,0-2-224 0 0,-2-2-48 0 0,2-3 0 0 0,0 0-8 0 0,0 0 55 0 0,0 0 17 0 0,0 6 0 0 0,0-6 0 0 0,0 0 8 0 0,0 0 8 0 0,0 0 0 0 0,0 0 0 0 0,0 0-8 0 0,0 0 0 0 0,0 0 0 0 0,0-4 0 0 0,0-1 80 0 0,2 0 8 0 0,-1-4 8 0 0,3-1 0 0 0,-1 1-112 0 0,0 0-24 0 0,1 0-8 0 0,3-1 0 0 0,-3-2-88 0 0,4 1-64 0 0,-2-2 72 0 0,0 3-72 0 0,0 0 0 0 0,2 0-80 0 0,-1 1 0 0 0,-1 2 0 0 0,2 3-384 0 0,-3 1-80 0 0,2-1-8 0 0,-2 4-8 0 0,2 0-592 0 0,-2 0-127 0 0,5 0-17 0 0</inkml:trace>
  <inkml:trace contextRef="#ctx0" brushRef="#br1" timeOffset="164">9562 6128 12464 0 0,'0'0'552'0'0,"0"0"120"0"0,0 0-544 0 0,0 0-128 0 0,6 3 0 0 0,3-1 0 0 0,-3 1 120 0 0,2 0-8 0 0,-1-3 0 0 0,2 1 0 0 0,0-1-48 0 0,1 0 0 0 0,1-1-64 0 0,2 1 96 0 0,-2 0-192 0 0,0 0-48 0 0,1-3-8 0 0,-3 3-3624 0 0,1 0-736 0 0</inkml:trace>
  <inkml:trace contextRef="#ctx0" brushRef="#br1" timeOffset="165">10061 6134 11600 0 0,'9'-6'512'0'0,"-9"6"112"0"0,0 0-496 0 0,0 0-128 0 0,0 0 0 0 0,0 0 0 0 0,0 0 536 0 0,-9 0 80 0 0,3 3 24 0 0,0-2 0 0 0,1 3-208 0 0,-3 0-40 0 0,2 0-9 0 0,0-2 1 0 0,-3 6-96 0 0,4-2-32 0 0,-4 3 0 0 0,3-1 0 0 0,-1 1-8 0 0,2-1-8 0 0,0 2 0 0 0,4-1 0 0 0,-1 0-120 0 0,0 1-24 0 0,4-3-8 0 0,0 0 0 0 0,-1 0-88 0 0,2 1 0 0 0,1-3 0 0 0,-1-1 0 0 0,4 1-160 0 0,-1-3 8 0 0,-1-2 0 0 0,0 0 0 0 0,1-2 16 0 0,1 0 0 0 0,-5-1 0 0 0,7-1 0 0 0,-4-1 40 0 0,1 3 16 0 0,0-4 0 0 0,1 0 0 0 0,-5 0 80 0 0,1 0 0 0 0,2-3 0 0 0,-4 3-64 0 0,-1-1 64 0 0,3 0 0 0 0,-3-1 80 0 0,0-1-80 0 0,0 5 200 0 0,0-4-8 0 0,-3 1 0 0 0,3 0 0 0 0,3 0-96 0 0,-3 2-32 0 0,-3-1 0 0 0,3 2 0 0 0,0 4-64 0 0,0 0 64 0 0,0 0-64 0 0,0 0 64 0 0,0 0-64 0 0,0 0 0 0 0,0 0 0 0 0,3 3 64 0 0,-3-1 0 0 0,0 4 0 0 0,3-1 0 0 0,-3 3 0 0 0,0-2-64 0 0,0 3-112 0 0,-3 0 24 0 0,3 0 8 0 0,3-1 80 0 0,-1-1 0 0 0,0 0 64 0 0,1 1-64 0 0,0-1-1000 0 0,1 0-240 0 0,1-2-39 0 0,-3 1-17 0 0</inkml:trace>
  <inkml:trace contextRef="#ctx0" brushRef="#br1" timeOffset="166">10558 6211 11024 0 0,'0'0'488'0'0,"0"0"104"0"0,0 0-472 0 0,0 0-120 0 0,0 0 0 0 0,0 0 0 0 0,0 0 480 0 0,0 0 64 0 0,0 0 24 0 0,0 0 0 0 0,0 0-88 0 0,4 2-24 0 0,2-2 0 0 0,-6 0 0 0 0,4 0-233 0 0,3-2-55 0 0,-2 2-8 0 0,1-2 0 0 0,-2 0-160 0 0,3 0 72 0 0,-4 2-72 0 0,4 0 0 0 0,-1-3 64 0 0,-1 1-64 0 0,-2-3 0 0 0,-1 4 0 0 0,2-3 0 0 0,1 0 0 0 0,-4 0 0 0 0,-1-2 0 0 0,3 2 0 0 0,-3 2 0 0 0,0-4 0 0 0,-3 0 0 0 0,2-1 0 0 0,-2 3 0 0 0,-2-1 0 0 0,2 2 0 0 0,0 1 0 0 0,-3 2 0 0 0,1-2 0 0 0,-2 2 0 0 0,2 2 88 0 0,0 2 8 0 0,0-3 8 0 0,-2 4 0 0 0,1-1 24 0 0,0 3 0 0 0,1 1 0 0 0,-2-2 0 0 0,1 6-32 0 0,0-2 0 0 0,1-2 0 0 0,0 3 0 0 0,2-3 32 0 0,1 3 8 0 0,0-1 0 0 0,2 0 0 0 0,0-6-32 0 0,2 6-8 0 0,3-5 0 0 0,-1 0 0 0 0,0 0-96 0 0,3-1 0 0 0,0 0 0 0 0,1-3 0 0 0,2 1-344 0 0,-2-2-88 0 0,2 0-16 0 0,3-2-6831 0 0</inkml:trace>
  <inkml:trace contextRef="#ctx0" brushRef="#br1" timeOffset="167">10764 6177 12752 0 0,'0'0'280'0'0,"0"0"56"0"0,0 0 16 0 0,0 0 8 0 0,0 0-288 0 0,0 0-72 0 0,0 0 0 0 0,0 0 0 0 0,-4 0 448 0 0,0 4 80 0 0,4-4 16 0 0,-2 5 0 0 0,-2 2-105 0 0,2-6-23 0 0,2 8 0 0 0,-2-4 0 0 0,1 3-112 0 0,-2-2-24 0 0,1 0-8 0 0,1-1 0 0 0,1 3-24 0 0,0-3-8 0 0,0 1 0 0 0,1-2 0 0 0,1 1-240 0 0,1-1 0 0 0,-3-4 0 0 0,3 4 0 0 0,3-3 0 0 0,-1 2 0 0 0,-1-1 0 0 0,-1 0 0 0 0,-3-2-128 0 0,7 0-80 0 0,-2-2-16 0 0,0 2 0 0 0,0-5 32 0 0,0 5 0 0 0,-1-4 0 0 0,-1 3 0 0 0,2-3 72 0 0,-1-1 24 0 0,0 2 0 0 0,-3 1 0 0 0,4-6 96 0 0,0 6 0 0 0,-4-2 0 0 0,1 0 0 0 0,0 1 0 0 0,0-1 0 0 0,-2 4 0 0 0,0 0 0 0 0,0 0 0 0 0,0 0 0 0 0,0 0 0 0 0,0 0 0 0 0,0 0-224 0 0,0 0-32 0 0,5 6 0 0 0,-4-3 0 0 0,2 3 256 0 0,0-4 0 0 0,-3-2 0 0 0,2 8 0 0 0,1-3 160 0 0,-2 0 72 0 0,1 0 24 0 0,3-1 0 0 0,-1 1-256 0 0,-2-1 0 0 0,2-1 0 0 0,-2 1 0 0 0,2-2 0 0 0,0-1 0 0 0,-2 3 0 0 0,3-3 0 0 0,0-2 0 0 0,-1 1 0 0 0,1 0 0 0 0,-2-2 0 0 0,1 0 96 0 0,3-3-24 0 0,-4 1-8 0 0,4-1 0 0 0,-3 0 32 0 0,0 1 0 0 0,0-3 0 0 0,0 1 0 0 0,0-1 200 0 0,-2-2 48 0 0,-2 2 8 0 0,5-3 0 0 0,-5 2-232 0 0,0-1-48 0 0,-3 0-8 0 0,3 0 0 0 0,3-1-64 0 0,-3 1-128 0 0,-3 2 32 0 0,1-1 8 0 0,2 2-448 0 0,-2 1-88 0 0,2 1-16 0 0,0 4-4295 0 0,0 0-857 0 0</inkml:trace>
  <inkml:trace contextRef="#ctx0" brushRef="#br1" timeOffset="168">11079 6201 11600 0 0,'0'0'256'0'0,"0"-3"48"0"0,-3-1 16 0 0,3 4 8 0 0,0 0-264 0 0,0 0-64 0 0,0 0 0 0 0,0 0 0 0 0,0 0 360 0 0,0 0 56 0 0,-2 5 16 0 0,-2 0 0 0 0,-1 1 0 0 0,2 2 0 0 0,0-2 0 0 0,2 2 0 0 0,-4-1-17 0 0,3 0 1 0 0,1 0 0 0 0,-1 1 0 0 0,2 1-256 0 0,2-4-48 0 0,-2 2-16 0 0,1-1 0 0 0,4-1 16 0 0,-2 1 0 0 0,3-3 0 0 0,-1 0 0 0 0,1 0-112 0 0,3 0 0 0 0,-3-3 0 0 0,1 2-80 0 0,0-2 80 0 0,3-2 0 0 0,-3-1 0 0 0,0 0-64 0 0,0-2 64 0 0,3-1 0 0 0,-3 1 0 0 0,-1 0 0 0 0,3-2 0 0 0,-6 0 0 0 0,3-2 0 0 0,-3 0 0 0 0,0-1 0 0 0,0 0 64 0 0,-1 0-64 0 0,-2 1 88 0 0,0-1-88 0 0,1 0 0 0 0,-1-2 0 0 0,-1 2 64 0 0,1 4-64 0 0,-2 0 0 0 0,-2 1 0 0 0,-1-1 0 0 0,-1 3-88 0 0,0 2-32 0 0,0-2-8 0 0,0 2 0 0 0,0 2 32 0 0,0 3 0 0 0,-1-3 0 0 0,2 4 0 0 0,-2 0-184 0 0,4-1-32 0 0,-4 2-8 0 0,4 3 0 0 0,0-1-151 0 0,2 2-33 0 0,-1-4-8 0 0,-1 1-3640 0 0,6 0-728 0 0</inkml:trace>
  <inkml:trace contextRef="#ctx0" brushRef="#br1" timeOffset="169">10200 6176 11376 0 0,'0'0'248'0'0,"0"0"48"0"0,0 0 16 0 0,0 0 8 0 0,0 0-256 0 0,0 0-64 0 0,0 0 0 0 0,2 5 0 0 0,0 0 416 0 0,-2-2 72 0 0,0-3 16 0 0,3 6 0 0 0,-3 3-48 0 0,0-5-8 0 0,0 6 0 0 0,0-5 0 0 0,0 3-41 0 0,-3-3-15 0 0,1 1 0 0 0,0-1 0 0 0,2 1-264 0 0,-2-3-48 0 0,2 2-16 0 0,0-5 0 0 0,0 4-64 0 0,0-4 0 0 0,0 0 0 0 0,0 0 0 0 0,0 0 0 0 0,0 0 0 0 0,0 0 0 0 0,0 0 0 0 0,0 0 0 0 0,4 2-88 0 0,1-4 24 0 0,-2-1 0 0 0,1 1-80 0 0,1-2-16 0 0,-3 1 0 0 0,5-2 0 0 0,-2 0 160 0 0,-2-2 0 0 0,2 2 0 0 0,-1-1 0 0 0,-3-1 0 0 0,3 1 0 0 0,3 1 0 0 0,-3 0 0 0 0,0-2 0 0 0,-1 2 0 0 0,3 4 0 0 0,-2-1 0 0 0,0-2 0 0 0,-1 2 0 0 0,-3 2 0 0 0,0 0 72 0 0,5 1 24 0 0,-5-1 0 0 0,0 0 0 0 0,3 4 0 0 0,2-3-32 0 0,-5-1-64 0 0,0 6 96 0 0,1-1-32 0 0,-1 1-64 0 0,4-2 64 0 0,-4 2-64 0 0,0-2 64 0 0,-4 1-64 0 0,4 1 0 0 0,0-1 0 0 0,0-1 0 0 0,-1 1 0 0 0,1-5 0 0 0,0 0 0 0 0,0 0 0 0 0,0 4 0 0 0,0-4 0 0 0,0 0 0 0 0,0 0 0 0 0,0 0 0 0 0,0 0 0 0 0,0 0 0 0 0,0 0 0 0 0,0 0 0 0 0,5-3 0 0 0,-5 1 0 0 0,4-2 0 0 0,1 0 88 0 0,0-1-24 0 0,-2-1-64 0 0,4 1 96 0 0,-3-1 48 0 0,-1 1 8 0 0,6-2 0 0 0,-3 2 0 0 0,-5-1 56 0 0,6 0 16 0 0,-1 1 0 0 0,0 2 0 0 0,-2 3-120 0 0,1-3-16 0 0,0 2-8 0 0,-1 1 0 0 0,-4 0 56 0 0,0 0 16 0 0,5 4 0 0 0,-4-1 0 0 0,4 2-152 0 0,-4-1 64 0 0,2 4-64 0 0,-3-3 0 0 0,4 2 64 0 0,-4 0-64 0 0,2 2 0 0 0,-2-1 0 0 0,1-3 104 0 0,-1 2-8 0 0,3-2 0 0 0,-3 1 0 0 0,0 0-248 0 0,4-4-48 0 0,-3 5-16 0 0,4-5 0 0 0,0 1-1024 0 0,0-1-200 0 0,1-2-48 0 0,0 2-7 0 0</inkml:trace>
  <inkml:trace contextRef="#ctx0" brushRef="#br1" timeOffset="170">11260 6223 7920 0 0,'0'0'352'0'0,"0"0"64"0"0,0 0-328 0 0,5-2-88 0 0,0 2 0 0 0,-5 0 0 0 0,0 0 736 0 0,2 2 128 0 0,-2-2 24 0 0,3 6 8 0 0,-1-3-208 0 0,2 3-40 0 0,-4 0-8 0 0,2 1 0 0 0,-2-2-200 0 0,0 1-48 0 0,0 1-8 0 0,0 0 0 0 0,-2-2-1 0 0,2 1 1 0 0,0 0 0 0 0,0 1 0 0 0,0-7-256 0 0,-4 2-64 0 0,4-2 0 0 0,0 0-64 0 0,-2 6 88 0 0,2-6-88 0 0,0 0 80 0 0,0 0-80 0 0,0 0 96 0 0,0 0-24 0 0,0 0-8 0 0,0 0 0 0 0,2-6 0 0 0,0 4-64 0 0,2-5 96 0 0,-2 4-32 0 0,2-3-64 0 0,2 0 0 0 0,0-1 0 0 0,0 3 0 0 0,3-4 0 0 0,-3 2-88 0 0,-4-4 88 0 0,4 1-96 0 0,2-2-192 0 0,2 2-32 0 0,0 0-16 0 0,-1 2 0 0 0,1-1-528 0 0,-3 4-111 0 0,2 0-17 0 0,-1 0-8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6-16T21:36:18.987"/>
    </inkml:context>
    <inkml:brush xml:id="br0">
      <inkml:brushProperty name="width" value="0.05" units="cm"/>
      <inkml:brushProperty name="height" value="0.05" units="cm"/>
      <inkml:brushProperty name="color" value="#333333"/>
      <inkml:brushProperty name="fitToCurve" value="1"/>
    </inkml:brush>
    <inkml:brush xml:id="br1">
      <inkml:brushProperty name="width" value="0.05" units="cm"/>
      <inkml:brushProperty name="height" value="0.05" units="cm"/>
      <inkml:brushProperty name="color" value="#0070C0"/>
      <inkml:brushProperty name="fitToCurve" value="1"/>
    </inkml:brush>
    <inkml:brush xml:id="br2">
      <inkml:brushProperty name="width" value="0.05" units="cm"/>
      <inkml:brushProperty name="height" value="0.05" units="cm"/>
      <inkml:brushProperty name="color" value="#849398"/>
      <inkml:brushProperty name="fitToCurve" value="1"/>
    </inkml:brush>
  </inkml:definitions>
  <inkml:trace contextRef="#ctx0" brushRef="#br0">10306 7051 12440 0 0,'0'0'1104'0'0,"0"0"-880"0"0,0 0-224 0 0,0 0 0 0 0,0 0 480 0 0,0 0 64 0 0,0 0 0 0 0,5 6 8 0 0,-3 3-200 0 0,3 1-49 0 0,-3 2-7 0 0,1 2 0 0 0,-2 4-112 0 0,-1-4-24 0 0,0 6-8 0 0,0-2 0 0 0,0 4-8 0 0,0-1 0 0 0,0-3 0 0 0,0 3 0 0 0,4 0-48 0 0,-3-1-16 0 0,2-4 0 0 0,-2-1 0 0 0,2 4-80 0 0,-1-4 0 0 0,1-5 0 0 0,0 3 0 0 0,-2-1-296 0 0,3-2-80 0 0,-2-3-8 0 0,0 2-6719 0 0</inkml:trace>
  <inkml:trace contextRef="#ctx0" brushRef="#br1" timeOffset="1">21224 7344 16783 0 0,'0'0'368'0'0,"0"0"80"0"0,0 0 8 0 0,0 0 24 0 0,7 0-384 0 0,3 0-96 0 0,-4 5 0 0 0,4-1 0 0 0,0 1 176 0 0,0 2 16 0 0,1-1 8 0 0,-1 7 0 0 0,0 2 344 0 0,2 0 64 0 0,-1 3 8 0 0,-1-1 8 0 0,0 5-176 0 0,-2-3-40 0 0,3 4-8 0 0,-7 0 0 0 0,1-4-400 0 0,0 4-112 0 0,-3-2-8 0 0,1 1 0 0 0,-1-1 192 0 0,-4-2 40 0 0,-1 0 8 0 0,3-2 0 0 0,-5 0-280 0 0,1 1-64 0 0,-3-3 0 0 0,-3-2-8 0 0,4 1-136 0 0,-6-2-24 0 0,6-4-8 0 0,-2 3-5391 0 0,0-4-1089 0 0</inkml:trace>
  <inkml:trace contextRef="#ctx0" brushRef="#br1" timeOffset="2">22131 7344 16439 0 0,'0'0'360'0'0,"0"0"80"0"0,0 0 8 0 0,0 0 16 0 0,0 0-368 0 0,0 0-96 0 0,0 0 0 0 0,2 7 0 0 0,0 2 192 0 0,-2 2 32 0 0,3 6 0 0 0,-3 0 0 0 0,-3 1 0 0 0,3 4 0 0 0,-2 0 0 0 0,2 4 0 0 0,-2-4-104 0 0,-1 0-24 0 0,0-1 0 0 0,2-1 0 0 0,-4 1 32 0 0,5-1 8 0 0,-4-1 0 0 0,-1-1 0 0 0,3 2-56 0 0,2-6-16 0 0,-3 4 0 0 0,0-4 0 0 0,3-3-64 0 0,-2-1 0 0 0,2-4 72 0 0,-2-2-72 0 0,2-4 72 0 0,0 0-72 0 0,0 0 96 0 0,0 0-96 0 0,0 0 104 0 0,0 0-32 0 0,0 0-8 0 0,2-4 0 0 0,3-2 16 0 0,0-4 0 0 0,0 2 0 0 0,-1-3 0 0 0,5 1-16 0 0,-4 1 0 0 0,3-1 0 0 0,-3 1 0 0 0,4-1-64 0 0,-2 0 0 0 0,2 3 0 0 0,1 0 0 0 0,0 3 0 0 0,1 0 0 0 0,2 2 0 0 0,-4 2 0 0 0,1 0 0 0 0,0 2 64 0 0,3 2-64 0 0,-1-4 64 0 0,-1 7-64 0 0,0 1 0 0 0,-2-1 0 0 0,1-1 0 0 0,-2 5 0 0 0,-1-2 0 0 0,-2 0 0 0 0,0 0 64 0 0,-1 1-64 0 0,-4 1 0 0 0,0-3 72 0 0,-4 2-72 0 0,2-4 0 0 0,-3 1 0 0 0,-2-1 0 0 0,-4 1 64 0 0,-1-2-64 0 0,-1-1 0 0 0,1-1 0 0 0,-4 2 64 0 0,1-1-128 0 0,-1-3-32 0 0,2-1 0 0 0,1 0 0 0 0,0-1 32 0 0,3-2 0 0 0,-4-1 0 0 0,11 2 0 0 0,-5-1-360 0 0,3-4-72 0 0,0 5-16 0 0,5-5 0 0 0,0 1-1224 0 0,0-3-248 0 0,5-10-55 0 0,2 5-9 0 0</inkml:trace>
  <inkml:trace contextRef="#ctx0" brushRef="#br0" timeOffset="3">8377 7364 3224 0 0,'0'0'288'0'0,"-2"-4"-288"0"0,2 0 0 0 0,0-1 0 0 0,0 1 2112 0 0,0 4 360 0 0,0 0 80 0 0,0 0 8 0 0,-5 0-1584 0 0,0 0-320 0 0,0 0-64 0 0,-4 6-16 0 0,3 2-272 0 0,-4 5-57 0 0,1 0-15 0 0,-1 5 0 0 0,1 3-8 0 0,0 1-8 0 0,-2 2 0 0 0,4-1 0 0 0,-3 1-88 0 0,2 1-8 0 0,0 4-8 0 0,1-3 0 0 0,0 3 16 0 0,5-3 0 0 0,-3-5 0 0 0,5 4 0 0 0,0-4-56 0 0,3-2-8 0 0,-1 3 0 0 0,2-10 0 0 0,1 3-136 0 0,2-2-32 0 0,4-3-8 0 0,-2 1 0 0 0,0-2-400 0 0,2-2-72 0 0,2-2-24 0 0,3 0-4015 0 0,-3-4-809 0 0</inkml:trace>
  <inkml:trace contextRef="#ctx0" brushRef="#br0" timeOffset="4">8787 7377 11600 0 0,'0'0'256'0'0,"4"-2"48"0"0,3-1 16 0 0,-2 1 8 0 0,4 4-264 0 0,-1 1-64 0 0,0-1 0 0 0,2 5 0 0 0,1-2 512 0 0,-2 7 96 0 0,-2-2 8 0 0,2 1 8 0 0,-2 0-216 0 0,2 7-48 0 0,-5-1-8 0 0,1-3-1 0 0,4 6-63 0 0,-5-2-8 0 0,-2 0-8 0 0,1 5 0 0 0,-1-3-160 0 0,-2 2-32 0 0,0-3-8 0 0,-2-1 0 0 0,-3 3-72 0 0,2-2-96 0 0,-1-3 16 0 0,-2-1 8 0 0,1 2-120 0 0,1 2-32 0 0,-5-8 0 0 0,6 2-4407 0 0,-6-3-881 0 0</inkml:trace>
  <inkml:trace contextRef="#ctx0" brushRef="#br1" timeOffset="5">18359 7609 13448 0 0,'0'0'288'0'0,"0"0"64"0"0,0 0 16 0 0,0 0 16 0 0,0 0-304 0 0,0 0-80 0 0,0 0 0 0 0,0 0 0 0 0,0 0 424 0 0,0 0 72 0 0,0 0 16 0 0,0 0-1 0 0,0 7-135 0 0,0 0-24 0 0,0 0-8 0 0,-3 0 0 0 0,3-2-168 0 0,-2 2-32 0 0,0-2-8 0 0,-1 1 0 0 0,-1 1-136 0 0,4-1 80 0 0,-2 0-80 0 0,2-6 64 0 0,0 0-64 0 0,0 5 0 0 0,0-5 0 0 0,0 0 0 0 0,0 0 0 0 0,0 0 0 0 0,0 0 0 0 0,0 0 0 0 0,0 0 200 0 0,0 0 24 0 0,0-7 8 0 0,0 0 0 0 0,2 1-232 0 0,5-4 64 0 0,-5 4-64 0 0,3-4 0 0 0,-3 3 112 0 0,3-1 0 0 0,1-4 0 0 0,1 3 0 0 0,-1 0-16 0 0,-1 3 0 0 0,2-3 0 0 0,0 2 0 0 0,-2 2 184 0 0,3 1 32 0 0,-3 1 8 0 0,3 3 0 0 0,0-1-248 0 0,-3 2-72 0 0,-5-1 0 0 0,4 5 0 0 0,1 2 88 0 0,1 0-88 0 0,-2-1 80 0 0,0 3-80 0 0,-3 0 0 0 0,5 3 0 0 0,-6-3 0 0 0,1 2 0 0 0,3 0 0 0 0,-1-1 0 0 0,-3 1 0 0 0,0-2 0 0 0,2 2-704 0 0,-2-3-120 0 0,5-3-16 0 0,-2 2-4583 0 0,1-3-913 0 0</inkml:trace>
  <inkml:trace contextRef="#ctx0" brushRef="#br1" timeOffset="6">18571 7376 13848 0 0,'0'0'608'0'0,"0"0"136"0"0,5 0-592 0 0,-3 2-152 0 0,-2 1 0 0 0,2 4 0 0 0,2 0 0 0 0,-4 1 0 0 0,3 1 0 0 0,-3 0 0 0 0,1 0 0 0 0,3 1 0 0 0,-2 3 0 0 0,0-6 0 0 0,4 4 0 0 0,-5 1 0 0 0,5-1 0 0 0</inkml:trace>
  <inkml:trace contextRef="#ctx0" brushRef="#br1" timeOffset="7">16020 7664 11256 0 0,'0'0'496'0'0,"0"0"112"0"0,0-4-488 0 0,-4-1-120 0 0,-1 3 0 0 0,2-2 0 0 0,-2 3 792 0 0,1 1 136 0 0,-5 0 24 0 0,0 1 8 0 0,1 3-313 0 0,1-1-55 0 0,-3 2-16 0 0,-1 0 0 0 0,2 2-96 0 0,-5 2-32 0 0,5-2 0 0 0,-2 4 0 0 0,4-1-224 0 0,-4 2-56 0 0,1-1-8 0 0,2-1 0 0 0,3-2 64 0 0,0 1 16 0 0,1 2 0 0 0,1-4 0 0 0,6 2-240 0 0,-1-2 0 0 0,0-3 0 0 0,3 2 0 0 0,4-5-72 0 0,-2 2-40 0 0,4-3-8 0 0,-1 0 0 0 0,0-3 120 0 0,2-2-96 0 0,-1-1 96 0 0,3 2-96 0 0,0-5-16 0 0,-3-1 0 0 0,4-1 0 0 0,-1-2 0 0 0,-5-1 112 0 0,3 2-88 0 0,0-3 88 0 0,-6-2-80 0 0,2 1 80 0 0,0-2 0 0 0,0 1 0 0 0,-3-2 64 0 0,0 1 0 0 0,-3-3 0 0 0,1-1 0 0 0,0 1 0 0 0,-2-1 144 0 0,-1 2 32 0 0,0 0 8 0 0,0 1 0 0 0,0 1-144 0 0,4 6-24 0 0,-4 0-8 0 0,-4 3 0 0 0,4 3 24 0 0,0 1 0 0 0,0 5 0 0 0,0 0 0 0 0,0 0-96 0 0,-1 10 0 0 0,-2 0 0 0 0,0 6 0 0 0,1 3 0 0 0,-3 3 0 0 0,2 2 0 0 0,-1 3 0 0 0,-2-1 0 0 0,2 4 64 0 0,-2-3-64 0 0,0 2 64 0 0,5-2-64 0 0,-2 1 0 0 0,1-3 0 0 0,-2-1 0 0 0,3-2-640 0 0,1 1-152 0 0,1-1-24 0 0</inkml:trace>
  <inkml:trace contextRef="#ctx0" brushRef="#br1" timeOffset="8">20318 7395 1840 0 0,'0'0'160'0'0,"0"0"-160"0"0,-6 0 0 0 0,2 0 0 0 0,-3 0 1944 0 0,1 3 352 0 0,2-2 72 0 0,-3 5 8 0 0,0-1-1216 0 0,-1 1-240 0 0,1 4-56 0 0,0 0 0 0 0,-4 3-184 0 0,1 2-32 0 0,1 4-9 0 0,3-1 1 0 0,-7 3-128 0 0,5 1-24 0 0,1 0-8 0 0,0 1 0 0 0,-5-3-48 0 0,6 2-16 0 0,0 2 0 0 0,1-2 0 0 0,0 4-160 0 0,5-7-40 0 0,0-2-8 0 0,3 4 0 0 0,-1-6-136 0 0,3 4-72 0 0,3-5 80 0 0,0-1-80 0 0,3 0-80 0 0,-4-4-64 0 0,5 3-16 0 0,1-6 0 0 0,0-1-1168 0 0,3 2-240 0 0,-2-7-40 0 0,3 0-15 0 0</inkml:trace>
  <inkml:trace contextRef="#ctx0" brushRef="#br1" timeOffset="9">16885 7598 9672 0 0,'-5'4'864'0'0,"0"3"-696"0"0,1-1-168 0 0,0 2 0 0 0,0 0 672 0 0,0 2 96 0 0,0 3 16 0 0,-2-1 8 0 0,3 1-368 0 0,-2-1-72 0 0,1 2-8 0 0,1-3-8 0 0,1 4-104 0 0,0-7-16 0 0,-4 1-8 0 0,3 1 0 0 0,1-4-96 0 0,2 1-16 0 0,-3-3-8 0 0,1 1-1 0 0,2-5 1 0 0,0 0 0 0 0,0 0 0 0 0,0 0 0 0 0,0 0 72 0 0,0 0 8 0 0,2-7 8 0 0,3 1 0 0 0,-2-6-32 0 0,3 1-8 0 0,-2-1 0 0 0,2-4 0 0 0,-2 2 40 0 0,-2-2 8 0 0,1 0 0 0 0,1-1 0 0 0,-2-5 40 0 0,0 2 16 0 0,-2-2 0 0 0,0-1 0 0 0,-2 0-32 0 0,2-1-8 0 0,0 1 0 0 0,0 4 0 0 0,-2-2-104 0 0,2 7-16 0 0,2 3-8 0 0,-2 3 0 0 0,-2-1-8 0 0,2 0 0 0 0,2 7 0 0 0,-2 2 0 0 0,0 0-64 0 0,0 0 80 0 0,0 0-80 0 0,0 8 80 0 0,0 1-80 0 0,0 4 0 0 0,-2-2 72 0 0,2 2-72 0 0,2 1 0 0 0,-2 1 0 0 0,2-2 0 0 0,-2 0 0 0 0,2 0 0 0 0,2 1-96 0 0,-3-3 16 0 0,6-2 0 0 0,-5 1 80 0 0,3-2 112 0 0,2-1-24 0 0,0 0-8 0 0,-1-5-80 0 0,3 3 0 0 0,-4-5 0 0 0,4 0 0 0 0,-2-2-72 0 0,0-3 72 0 0,0 0 0 0 0,4 1 0 0 0,-4-6-72 0 0,-1 4 72 0 0,1-3 0 0 0,-2 0-72 0 0,1 0 72 0 0,-1-2 0 0 0,-2 0 0 0 0,1-1 0 0 0,-1-1 192 0 0,-1-1 48 0 0,-2 0 16 0 0,2 2 0 0 0,-2-2-56 0 0,4 5-8 0 0,-4 0 0 0 0,2 3 0 0 0,1-3-96 0 0,-3 9-32 0 0,2-2 0 0 0,-2 2 0 0 0,0 0 152 0 0,0 0 24 0 0,0 0 8 0 0,2 8 0 0 0,3 4-248 0 0,-1 0 0 0 0,-4 5 0 0 0,0 2 0 0 0,0-1 0 0 0,0 3 0 0 0,0-1 0 0 0,0 0 0 0 0,0 1 0 0 0,0-1 0 0 0,0 0 64 0 0,2-1-64 0 0,-2-1 0 0 0,0 0 0 0 0,3 2 0 0 0,-2-4 0 0 0,4-2-384 0 0,2 2-40 0 0,-5-4-16 0 0,2 2 0 0 0,4-4-1304 0 0,-3 2-264 0 0</inkml:trace>
  <inkml:trace contextRef="#ctx0" brushRef="#br1" timeOffset="10">13784 7464 2760 0 0,'-10'-10'248'0'0,"10"10"-248"0"0,0 0 0 0 0,-5-5 0 0 0,0 3 1960 0 0,-1 0 344 0 0,1 0 72 0 0,0 2 16 0 0,-3 2-1144 0 0,2 2-224 0 0,-5 1-40 0 0,1 2-16 0 0,-3 3-361 0 0,4 2-79 0 0,-5 0-16 0 0,-2 3 0 0 0,0 3-64 0 0,1-2-8 0 0,-3 5-8 0 0,3-1 0 0 0,2 0-192 0 0,-2 3-40 0 0,0-2-8 0 0,5 3 0 0 0,-1-2 72 0 0,4-2 16 0 0,0-2 0 0 0,3 0 0 0 0,4 3-120 0 0,0-6-32 0 0,4 2 0 0 0,1-5 0 0 0,3 5-128 0 0,0-6 0 0 0,0 0 0 0 0,2-2 0 0 0,4 0 0 0 0,-2-5 0 0 0,1 3 0 0 0,2-2-72 0 0,1-3-184 0 0,-1 0-40 0 0,-1-2-8 0 0,6 0 0 0 0,-6-4-368 0 0,7 2-80 0 0,-4-3-16 0 0,1 0 0 0 0,-1 1-800 0 0,1-2-159 0 0,1-3-33 0 0,-3 2 0 0 0,2-5 728 0 0,-4 3 144 0 0,0 2 32 0 0,0-1 8 0 0,-2-2 240 0 0,-3-1 40 0 0,-1 7 16 0 0,-2-5 0 0 0,1 0 1424 0 0,-2 2 288 0 0,-3 0 56 0 0,0 2 16 0 0,-2 1-16 0 0,0 4 0 0 0,0 0 0 0 0,-2-5 0 0 0,-4 4-304 0 0,5 1-65 0 0,1 0-15 0 0,-3 0 0 0 0,-2 1-216 0 0,0 4-40 0 0,0-1-16 0 0,-1 1 0 0 0,2-1-168 0 0,-2 3-32 0 0,5-2-8 0 0,-6 4 0 0 0,7 2-200 0 0,0-1-48 0 0,-1 1-8 0 0,1-3 0 0 0,1 3-96 0 0,3-1 0 0 0,-1 1 64 0 0,2-2-64 0 0,0 0 0 0 0,-1-5 72 0 0,4 1-72 0 0,-2 2 64 0 0,6-3-64 0 0,-2 1 0 0 0,0-4 0 0 0,0-1 0 0 0,3 0 64 0 0,-3-1-64 0 0,2-4 0 0 0,-2 1 64 0 0,3-4-64 0 0,0 0 0 0 0,1-1 0 0 0,-4-2 0 0 0,-2 0 0 0 0,2-1 0 0 0,1-2 0 0 0,-3 2 64 0 0,-1-1-64 0 0,-4 0 0 0 0,2-3 0 0 0,-5 3 0 0 0,-3 1 0 0 0,1-3 0 0 0,-2 1 0 0 0,-2 3 0 0 0,-2 0 64 0 0,1 2-64 0 0,-1 3 0 0 0,-2-1 64 0 0,-4-1-64 0 0,2 5 0 0 0,-1-1 0 0 0,-2 4 0 0 0,3 4 0 0 0,-2-2 0 0 0,0 4 0 0 0,4 0 0 0 0,0 0-168 0 0,1 1 0 0 0,3-1 0 0 0,2 3 0 0 0,0 0-248 0 0,4 2-40 0 0,0-4-16 0 0,0 0 0 0 0,4 3-808 0 0,2-2-160 0 0,-2-2-32 0 0</inkml:trace>
  <inkml:trace contextRef="#ctx0" brushRef="#br1" timeOffset="11">20008 7503 7832 0 0,'0'-7'696'0'0,"0"3"-560"0"0,0-2-136 0 0,0 2 0 0 0,-2-3 1056 0 0,2 3 192 0 0,-2-3 32 0 0,-1 3 0 0 0,1 0-448 0 0,-5 1-88 0 0,4 3-16 0 0,-4-5-9 0 0,-2 10-151 0 0,1-2-32 0 0,-1-1-8 0 0,-4 3 0 0 0,-1 3-176 0 0,2-1-40 0 0,-1 4-8 0 0,1 3 0 0 0,0 2-176 0 0,1 0-32 0 0,-2-1 0 0 0,3 4-8 0 0,1-1 80 0 0,0 0 24 0 0,0 0 0 0 0,0 0 0 0 0,2-4-32 0 0,3 6 0 0 0,1-3 0 0 0,0 1 0 0 0,3-3-64 0 0,0-2-8 0 0,3-2-8 0 0,1-2 0 0 0,2 0-80 0 0,3-1 0 0 0,-3-1 72 0 0,5 0-72 0 0,-4-5 0 0 0,3 0-64 0 0,3 2 0 0 0,5-4 0 0 0,-3 0-256 0 0,5-4-56 0 0,-2 0-8 0 0,-4 1 0 0 0,3-3-1176 0 0,-3 1-232 0 0,-1-2-55 0 0,2 1-9 0 0</inkml:trace>
  <inkml:trace contextRef="#ctx0" brushRef="#br0" timeOffset="12">8077 7483 13072 0 0,'0'0'288'0'0,"0"0"56"0"0,-4-2 8 0 0,1-2 24 0 0,3 4-304 0 0,-2-1-72 0 0,-1-3 0 0 0,-1 2 0 0 0,-2-1 352 0 0,-1 3 64 0 0,4 3 0 0 0,-6-1 8 0 0,-1-2 7 0 0,-2 5 1 0 0,-1-1 0 0 0,1 3 0 0 0,-1-3-168 0 0,2 5-32 0 0,-5-1-8 0 0,3 2 0 0 0,1 4 64 0 0,-2-3 16 0 0,-1 3 0 0 0,4 1 0 0 0,-3 1-176 0 0,5 3-40 0 0,-2 1-8 0 0,2 1 0 0 0,-1-6 24 0 0,5 4 8 0 0,4-2 0 0 0,-3 0 0 0 0,4-1-16 0 0,0-2-8 0 0,5 3 0 0 0,0-4 0 0 0,1-3-88 0 0,1-1 0 0 0,6 0 0 0 0,-1-3 0 0 0,0-1 0 0 0,2 0 0 0 0,1-3 72 0 0,1 0-72 0 0,0-2 0 0 0,2 0 0 0 0,-2 0-80 0 0,0-2 80 0 0,-1-2-336 0 0,0 1-16 0 0,-1 2 0 0 0,5-2 0 0 0,-6 0-320 0 0,1-1-72 0 0,-2 0-16 0 0,0-3-4031 0 0,-3 2-809 0 0</inkml:trace>
  <inkml:trace contextRef="#ctx0" brushRef="#br1" timeOffset="13">17789 7489 11088 0 0,'-18'-7'488'0'0,"15"7"104"0"0,3 0-472 0 0,0 0-120 0 0,-1-5 0 0 0,1 5 0 0 0,-8 0 624 0 0,8 0 104 0 0,0 0 16 0 0,-6 5 8 0 0,-3 0-240 0 0,3 4-56 0 0,6 1-9 0 0,0 1 1 0 0,-2-3-296 0 0,0 6-64 0 0,2-3-16 0 0,2 5 0 0 0,6 0 336 0 0,-7-2 64 0 0,-10 1 8 0 0,4-1 8 0 0,5-1-368 0 0,-3 2-120 0 0,-5-2 64 0 0,3 0-64 0 0,5 0 192 0 0,0-2 0 0 0,0 0 8 0 0,-5 0 0 0 0,1-5-200 0 0,0-1 0 0 0,4-5 0 0 0,0 0 0 0 0,0 0 64 0 0,0 0-64 0 0,0 0 0 0 0,0 0 64 0 0,4-4-64 0 0,-2-3 0 0 0,4 3 0 0 0,0-3 0 0 0,5-4 136 0 0,-4 2-8 0 0,-4-1-8 0 0,5-1 0 0 0,-1-2-56 0 0,0 2 0 0 0,-2 0-64 0 0,0 3 96 0 0,4-2-96 0 0,-2 4 0 0 0,1-3 0 0 0,-1 5 0 0 0,-2-1 0 0 0,3 2 0 0 0,0 6 0 0 0,-1-1 0 0 0,-7-2 0 0 0,2 4 0 0 0,3 3 0 0 0,0 0 0 0 0,1 2 0 0 0,0 0 0 0 0,-6-1 0 0 0,1 4 0 0 0,5 0 0 0 0,-1-3 0 0 0,-5 0 0 0 0,0 1 0 0 0,5 2-128 0 0,-4-4-56 0 0,2-1-8 0 0,0 0 0 0 0,-1 3-1328 0 0,4-6-272 0 0,6 3-47 0 0,-4-1-17 0 0</inkml:trace>
  <inkml:trace contextRef="#ctx0" brushRef="#br1" timeOffset="14">22472 7616 15576 0 0,'0'0'688'0'0,"0"0"143"0"0,0 0-663 0 0,0 0-168 0 0,0 0 0 0 0,0 0 0 0 0,0 0 520 0 0,2 7 72 0 0,1-2 16 0 0,-1 1 0 0 0,0 2-96 0 0,-2-1-24 0 0,0 5 0 0 0,3-2 0 0 0,0 1-16 0 0,-3-1-8 0 0,2 2 0 0 0,-2-2 0 0 0,0 1-368 0 0,0-3-96 0 0,4 2 0 0 0,-4-2 0 0 0,2 1-192 0 0,-2-2-64 0 0,0 0 0 0 0,2-3-8 0 0,-2-4-72 0 0,0 0-16 0 0,0 0 0 0 0,0 0 0 0 0,0 0-1000 0 0,0 0-208 0 0,6 0-40 0 0,-2-4 1 0 0</inkml:trace>
  <inkml:trace contextRef="#ctx0" brushRef="#br1" timeOffset="15">22475 7487 13360 0 0,'-5'-5'1184'0'0,"3"4"-944"0"0,2 1-240 0 0,0 0 0 0 0,0 0 568 0 0,0 0 64 0 0,0 0 7 0 0,0 0 9 0 0,0 0-352 0 0,0 0-72 0 0,5 4-8 0 0,-1 3-8 0 0,1 0-208 0 0,2-1 0 0 0,1 1-96 0 0,1-1 96 0 0,1 1-1416 0 0,2 0-223 0 0,10 8-49 0 0,-1-3-8 0 0</inkml:trace>
  <inkml:trace contextRef="#ctx0" brushRef="#br1" timeOffset="16">15407 7512 14280 0 0,'-8'-9'632'0'0,"8"5"136"0"0,0-1-616 0 0,0 5-152 0 0,0 0 0 0 0,2-7 0 0 0,-2 7 504 0 0,0 0 71 0 0,0 0 9 0 0,0 0 8 0 0,-4 2-120 0 0,4 3-24 0 0,-6 0-8 0 0,5 4 0 0 0,-3 0-136 0 0,0 2-24 0 0,-2 0-8 0 0,1 3 0 0 0,5-1 16 0 0,0 3 8 0 0,-2 2 0 0 0,-3-3 0 0 0,5 1-72 0 0,-2 1-24 0 0,2-5 0 0 0,0 5 0 0 0,0-6-120 0 0,2 3-80 0 0,-2-2 96 0 0,2-1-96 0 0,1 0 0 0 0,-3-3 0 0 0,5-2 0 0 0,1 2-72 0 0,-2-2-152 0 0,-2-2-24 0 0,6 1-8 0 0,-3-1-5751 0 0,3 1-1153 0 0</inkml:trace>
  <inkml:trace contextRef="#ctx0" brushRef="#br1" timeOffset="17">15257 7637 12440 0 0,'-8'-7'1104'0'0,"8"7"-880"0"0,-2-3-224 0 0,2 3 0 0 0,0 0 536 0 0,0 0 64 0 0,0 0 8 0 0,0 0 8 0 0,6 0-273 0 0,1 0-55 0 0,6-2-16 0 0,-3 2 0 0 0,0 0-104 0 0,4 0-16 0 0,5 0-8 0 0,-5 2 0 0 0,-1-2-288 0 0,5 3-56 0 0,0-3-16 0 0,0 0-4439 0 0,0 0-889 0 0</inkml:trace>
  <inkml:trace contextRef="#ctx0" brushRef="#br1" timeOffset="18">20421 7510 1376 0 0,'0'0'128'0'0,"0"0"-128"0"0,-2-2 0 0 0,2 2 0 0 0,0 0 2192 0 0,0-5 416 0 0,2 1 80 0 0,0-1 24 0 0,-2 5-1336 0 0,0 0-256 0 0,0 0-64 0 0,0 0 0 0 0,0 0-353 0 0,0 0-71 0 0,0 0-16 0 0,-2 7 0 0 0,0 0-248 0 0,2 2-48 0 0,0 0-16 0 0,0 2 0 0 0,-3 0-120 0 0,1 1-24 0 0,2 1-8 0 0,0 1 0 0 0,-2 0-16 0 0,2-3 0 0 0,-3 2 0 0 0,3 0 0 0 0,-3 2 32 0 0,3-4 8 0 0,0 0 0 0 0,0 0 0 0 0,0-3-88 0 0,0 4-24 0 0,-2-4 0 0 0,2 0 0 0 0,2-2 0 0 0,-2-6 0 0 0,-2 9 0 0 0,2-9 0 0 0,0 0 0 0 0,2 5-64 0 0,-2-5 96 0 0,0 0-32 0 0,0 0-64 0 0,0 0 80 0 0,3 7-80 0 0,-3-7 80 0 0,0 0-80 0 0,0 0 0 0 0,0 0 0 0 0,0 0 0 0 0,0 0 0 0 0,0 0 0 0 0,0 0 0 0 0,0 0 64 0 0,0 0-64 0 0,0 0 0 0 0,0 0 0 0 0,0 0 0 0 0,0 0 0 0 0,0 0 0 0 0,0 0 0 0 0,0 0 0 0 0,0 0-144 0 0,0 0-16 0 0,3-3-8 0 0,-1 1 0 0 0,-2-3-792 0 0,0 5-160 0 0,2-1-32 0 0,-2 1-4119 0 0,0-6-817 0 0</inkml:trace>
  <inkml:trace contextRef="#ctx0" brushRef="#br1" timeOffset="19">18028 7631 15696 0 0,'0'0'344'0'0,"0"0"71"0"0,0 0 9 0 0,0 0 24 0 0,-6 0-360 0 0,6 0-88 0 0,0 0 0 0 0,0 0 0 0 0,0 0 488 0 0,-5 3 88 0 0,5 5 8 0 0,-2-2 8 0 0,4 1-240 0 0,-4-1-56 0 0,-3 6-8 0 0,2-5 0 0 0,6 2-72 0 0,-3-1-24 0 0,0 1 0 0 0,0 0 0 0 0,1-3-48 0 0,3-1-16 0 0,0 2 0 0 0,2-1 0 0 0,-3 2-128 0 0,5-4 0 0 0,5-2 0 0 0,-4 1 0 0 0,-9-3 72 0 0,6 0-72 0 0,9-3 0 0 0,1-1 72 0 0,-3-1-72 0 0,0-1 0 0 0,-1 1 0 0 0,2-3 0 0 0,3-2 0 0 0,-4 1 0 0 0,-4-2 0 0 0,-1-2 0 0 0,-3 2 0 0 0,0-4 64 0 0,-1 4-64 0 0,0-2 64 0 0,-4 0-64 0 0,0-1 0 0 0,-4 1 0 0 0,0-1 0 0 0,-6 1-184 0 0,2 2-48 0 0,0 1-16 0 0,-5 2 0 0 0,2-2 248 0 0,-4 6 0 0 0,5 0 0 0 0,-2 1 0 0 0,3 3 0 0 0,-4 3 0 0 0,-3 1 0 0 0,7 2 80 0 0,3 2-232 0 0,0 0-40 0 0,-5 3-16 0 0,4 1 0 0 0,1-1-208 0 0,4 1-48 0 0,-2 1-8 0 0,1 0-4799 0 0,3-1-961 0 0</inkml:trace>
  <inkml:trace contextRef="#ctx0" brushRef="#br1" timeOffset="20">18803 7519 10592 0 0,'0'0'472'0'0,"0"0"96"0"0,-4-2-456 0 0,-2 4-112 0 0,1-2 0 0 0,0 2 0 0 0,-2-2 384 0 0,1 3 64 0 0,-4-1 0 0 0,5 0 8 0 0,-2 1 40 0 0,-1-2 8 0 0,2 4 0 0 0,0-1 0 0 0,1 2-56 0 0,-3-3 0 0 0,3 2-9 0 0,0 2 1 0 0,2-3-40 0 0,-1 3-8 0 0,1-2 0 0 0,0 1 0 0 0,2 2-104 0 0,1-4-32 0 0,0 3 0 0 0,1-1 0 0 0,2 1-128 0 0,2 0-32 0 0,0 1-8 0 0,0-1 0 0 0,0 0-88 0 0,0 1 0 0 0,3-1 72 0 0,-2 3-72 0 0,3 2 0 0 0,-2-4 64 0 0,1 1-64 0 0,0 2 0 0 0,-1 0 72 0 0,2-4-72 0 0,-8 3 96 0 0,4-4-96 0 0,-2-1 0 0 0,-3-5 0 0 0,0 0 0 0 0,-3 4 0 0 0,1 3 104 0 0,-2-5-8 0 0,-8 3 0 0 0,5-3 0 0 0,-3 0 192 0 0,0 2 40 0 0,-3-1 8 0 0,3-3 0 0 0,0 0-272 0 0,0 2-64 0 0,1-4 0 0 0,-2 2 0 0 0,0 0-1264 0 0,1 0-272 0 0</inkml:trace>
  <inkml:trace contextRef="#ctx0" brushRef="#br0" timeOffset="21">9179 7540 14600 0 0,'0'0'320'0'0,"0"0"64"0"0,0 0 8 0 0,5 0 24 0 0,2-2-328 0 0,2 2-88 0 0,2-5 0 0 0,-2 5 0 0 0,0-4 271 0 0,1 2 41 0 0,0 2 8 0 0,-1-4 0 0 0,0 4-168 0 0,3 0-32 0 0,-4 0-8 0 0,1 0 0 0 0,-1 0-248 0 0,-2 4-56 0 0,-1-4 0 0 0,3 0-8 0 0,-3 2-1079 0 0,-5-2-209 0 0,0 0-48 0 0</inkml:trace>
  <inkml:trace contextRef="#ctx0" brushRef="#br0" timeOffset="22">9216 7628 5064 0 0,'-16'6'224'0'0,"13"-4"48"0"0,-3 1-272 0 0,3 1 0 0 0,-1-2 0 0 0,-1-1 0 0 0,5-1 1568 0 0,0 0 264 0 0,0 0 56 0 0,0 0 0 0 0,5-1-1120 0 0,0-1-232 0 0,5-1-48 0 0,2 2-8 0 0,1-4-296 0 0,1 3-64 0 0,4-2-16 0 0,-4-1 0 0 0,3 3-872 0 0,0 0-184 0 0</inkml:trace>
  <inkml:trace contextRef="#ctx0" brushRef="#br0" timeOffset="23">9833 7589 10680 0 0,'0'0'472'0'0,"18"-2"104"0"0,5 0-464 0 0,-1-2-112 0 0,7 1 0 0 0,2-1 0 0 0,-3 1 480 0 0,8-1 64 0 0,-1-2 24 0 0,6 0 0 0 0,-2 4-56 0 0,5-2 0 0 0,-1 3-8 0 0,4-3 0 0 0,-3 3-136 0 0,-1-2-25 0 0,2 1-7 0 0,3 2 0 0 0,-1-4-112 0 0,0 4-32 0 0,-2 0 0 0 0,-5 0 0 0 0,-1 4-192 0 0,-4-4 0 0 0,-1 2 0 0 0,-2 1 0 0 0,-4-2 0 0 0,4 4 0 0 0,-3-3 0 0 0,-6 0 0 0 0,-3 0 0 0 0,-2 1 0 0 0,-2-1 0 0 0,-1 2 0 0 0,-3-1 0 0 0,-3 1 0 0 0,-1-4-112 0 0,-2 2-4727 0 0,-6-2-953 0 0</inkml:trace>
  <inkml:trace contextRef="#ctx0" brushRef="#br1" timeOffset="24">20998 7540 11520 0 0,'0'0'1024'0'0,"0"0"-824"0"0,6-2-200 0 0,-1 2 0 0 0,1-2 544 0 0,-2 2 72 0 0,1 0 16 0 0,3 0 0 0 0,-1 0 24 0 0,1 0 7 0 0,-1 2 1 0 0,1 0 0 0 0,-1 0-120 0 0,-1 0-16 0 0,1 1-8 0 0,2-2 0 0 0,-8 5-312 0 0,5-2-64 0 0,-4 3-16 0 0,0-1 0 0 0,-4 1-16 0 0,2 0-8 0 0,-2 2 0 0 0,-4 0 0 0 0,0 0-104 0 0,2 0 64 0 0,-6 1-64 0 0,3-3 0 0 0,-1 3 0 0 0,-2-3 0 0 0,0 2 0 0 0,2-2 0 0 0,1-1 0 0 0,0-1 0 0 0,3 2 0 0 0,0-4 0 0 0,1 0 0 0 0,3-3 0 0 0,0 0 0 0 0,0 0 0 0 0,0 0 0 0 0,5 5 0 0 0,1-5-104 0 0,6 0 32 0 0,0 0 72 0 0,1 0-64 0 0,0-3 64 0 0,4 1-64 0 0,1 2-776 0 0,-3-3-152 0 0,-4 0-32 0 0,3-1-6231 0 0</inkml:trace>
  <inkml:trace contextRef="#ctx0" brushRef="#br0" timeOffset="25">8515 7544 11376 0 0,'0'0'248'0'0,"7"0"48"0"0,-3-2 16 0 0,0 2 8 0 0,5-2-256 0 0,-6 2-64 0 0,4 0 0 0 0,0 0 0 0 0,1 0 328 0 0,-2 0 56 0 0,2 0 0 0 0,-2 0 8 0 0,-1 2-88 0 0,1 0-16 0 0,-1 3-8 0 0,-1-1 0 0 0,-4 3-88 0 0,1-1-8 0 0,-1-2-8 0 0,0 4 0 0 0,-1-1-88 0 0,-1-1-24 0 0,-4 2 0 0 0,5 1 0 0 0,-7 1-64 0 0,5 0 0 0 0,-3-2 72 0 0,-2 2-72 0 0,4-2 64 0 0,-2 2-64 0 0,1 0 63 0 0,-1-4-63 0 0,1 4 120 0 0,3-6-16 0 0,-1 1 0 0 0,3-5 0 0 0,0 6-40 0 0,5-1 0 0 0,-5-5-64 0 0,5 0 96 0 0,2 0-96 0 0,1 0 72 0 0,1 0-72 0 0,2 0 64 0 0,1-4-128 0 0,1 3-32 0 0,3-5-8 0 0,-1 2 0 0 0,-1 2-1143 0 0,-1-1-233 0 0,14-10-48 0 0,-8 6-8 0 0</inkml:trace>
  <inkml:trace contextRef="#ctx0" brushRef="#br1" timeOffset="26">17275 7667 9672 0 0,'0'0'864'0'0,"-2"-3"-696"0"0,2-1-168 0 0,-4-1 0 0 0,-2 3 1440 0 0,1-2 256 0 0,5 4 56 0 0,0 0 7 0 0,-3 0-927 0 0,3 0-176 0 0,0 0-40 0 0,0 0-8 0 0,0 0-312 0 0,-4 6-64 0 0,-3 3-8 0 0,2 0-8 0 0,3-3 32 0 0,2 1 8 0 0,-2 1 0 0 0,4 1 0 0 0,0-2-256 0 0,3 0 0 0 0,3 2 0 0 0,-2 1 0 0 0,-1-4 80 0 0,1 1-80 0 0,7-3 80 0 0,-4 1-80 0 0,-9-5 64 0 0,7 2-64 0 0,6-2 0 0 0,-1 0 72 0 0,0-2-72 0 0,-1-1 0 0 0,1-1 0 0 0,2-3 0 0 0,1 1 0 0 0,-2-1 0 0 0,-6-2 0 0 0,3 1 0 0 0,0 0 0 0 0,-4-4 0 0 0,-4 2 0 0 0,0-1 0 0 0,-4-2 0 0 0,0 2 0 0 0,-1-1 0 0 0,-4 0 0 0 0,-1-1 0 0 0,3 2 0 0 0,-3-1 0 0 0,-2 3 0 0 0,-6 0 0 0 0,4 0 0 0 0,2 2 0 0 0,5 2 0 0 0,2 3-88 0 0,-7 2-32 0 0,-3 0-8 0 0,-2 2 0 0 0,8 3-96 0 0,-3 0-32 0 0,0-1 0 0 0,2 3 0 0 0,4 0-184 0 0,3 2-40 0 0,-4-3 0 0 0,2 6-4783 0 0,3-3-953 0 0</inkml:trace>
  <inkml:trace contextRef="#ctx0" brushRef="#br0" timeOffset="27">6461 7674 2304 0 0,'-21'-4'200'0'0,"21"4"-200"0"0,7-3 0 0 0,-2 1 0 0 0,4-3 1696 0 0,-9 5 304 0 0,0-6 56 0 0,2 4 16 0 0,10-5-984 0 0,-9 4-200 0 0,-6 0-40 0 0,3 3-8 0 0,7-6-328 0 0,-7 6-72 0 0,0 0-16 0 0,-4-2 0 0 0,4 2-264 0 0,0 0-48 0 0,0 0-16 0 0,0 0 0 0 0,-5-6 64 0 0,1 1 15 0 0,4 5 1 0 0,4-2 0 0 0,-8-4 48 0 0,4 6 16 0 0,9-5 0 0 0,-2 1 0 0 0,-7 4-240 0 0,0 0 0 0 0,0 0 0 0 0,9-4 0 0 0,2 4 64 0 0,-2-1 24 0 0,-9 1 0 0 0,0 0 0 0 0,12 1-24 0 0,-3 4-64 0 0,-9-5 96 0 0,2 7-32 0 0,-2-7-64 0 0,3 7 0 0 0,3 0 0 0 0,-3 1 0 0 0,-3 1 64 0 0,0-2-64 0 0,-3-2 64 0 0,2 3-64 0 0,-9-3 72 0 0,3 2-72 0 0,-2-3 80 0 0,7 1-80 0 0,2-5 0 0 0,-7 4 0 0 0,-4-3 0 0 0,2 2 0 0 0,9-3 0 0 0,-2 0 72 0 0,-11 0-72 0 0,6-3 64 0 0,0-2-64 0 0,0 3 0 0 0,0-4 0 0 0,-6 1 64 0 0,5 0-64 0 0,-1-3 0 0 0,9 3 72 0 0,-6-3-72 0 0,-4 0 0 0 0,6 1 64 0 0,13-2-64 0 0,-4 1 0 0 0,-2 3 0 0 0,3-3 0 0 0,0-1 0 0 0,2 0 0 0 0,10 4 0 0 0,-7 0 0 0 0,-5 0 64 0 0,3 1-64 0 0,3 3 0 0 0,1 1 0 0 0,-8-4 0 0 0,-5 4 0 0 0,0 0 0 0 0,9 4 0 0 0,2-4 0 0 0,-2 5 0 0 0,-9-5 0 0 0,8 5 0 0 0,-2 0 0 0 0,2 3-64 0 0,-8-8 64 0 0,0 6 0 0 0,1 2-72 0 0,-1-2 72 0 0,0 1 0 0 0,-1 0 64 0 0,-9-1 0 0 0,7 1 0 0 0,3-7-64 0 0,-6 5 0 0 0,-6 3 0 0 0,3 0 0 0 0,0-6 0 0 0,4 1 0 0 0,-10 2 0 0 0,3-2 0 0 0,3 2 0 0 0,1-5 0 0 0,8 0 0 0 0,-13 0 64 0 0,-4-3-64 0 0,6 1 0 0 0,8-3 0 0 0,0-1 0 0 0,-5 1 0 0 0,8 0 0 0 0,0 0 0 0 0,0-1 64 0 0,5 2-64 0 0,1-1 0 0 0,-6-1 0 0 0,6-1 0 0 0,11-1 0 0 0,-9-1 64 0 0,-4 5-64 0 0,1 0 0 0 0,7-1 0 0 0,-3 5 0 0 0,-9 0 0 0 0,0 0 0 0 0,7-2-96 0 0,2 2 8 0 0,2 2 8 0 0,-6-2 0 0 0,-5 0 80 0 0,0 0 0 0 0,9 5 0 0 0,-2 3 0 0 0,-5-3 0 0 0,-2-5 0 0 0,3 8 0 0 0,3-3 0 0 0,-3 3 0 0 0,-3 1 0 0 0,-5 1 0 0 0,5-5 0 0 0,2 0 0 0 0,-2-5 0 0 0,-9 5 0 0 0,0 1 0 0 0,4-1 0 0 0,-1-3 0 0 0,-6 1 0 0 0,4 1 0 0 0,-5-4 216 0 0,7 0 32 0 0,0-4 8 0 0,-3 1 0 0 0,-7 1-256 0 0,4-3 0 0 0,12 5 0 0 0,0 0 0 0 0,2-6 0 0 0,-2 1 0 0 0,-2-2 0 0 0,7-2 0 0 0,4 5-176 0 0,-6-5-56 0 0,1 5-16 0 0,-3 0-7519 0 0</inkml:trace>
  <inkml:trace contextRef="#ctx0" brushRef="#br2" timeOffset="28">28351 7560 14280 0 0,'0'0'1272'0'0,"0"0"-1016"0"0,0 0-256 0 0,0 0 0 0 0,0 0 639 0 0,0 0 89 0 0,0 0 8 0 0,0 7 8 0 0,0-1-184 0 0,0 4-40 0 0,-4 1-8 0 0,1 2 0 0 0,-1 5-192 0 0,1-2-48 0 0,-1 1-8 0 0,-2 3 0 0 0,1-2-88 0 0,3 1-16 0 0,-1 1-8 0 0,-3-2 0 0 0,4 1-88 0 0,2-2-64 0 0,-3 1 96 0 0,3-2-96 0 0,0 0 0 0 0,0-4 0 0 0,0 3-96 0 0,3-2 24 0 0,-3-1-144 0 0,2-3-24 0 0,-2 1-8 0 0,6-1-5599 0 0,-3 0-1121 0 0</inkml:trace>
  <inkml:trace contextRef="#ctx0" brushRef="#br1" timeOffset="29">23145 7583 15664 0 0,'0'0'344'0'0,"0"0"71"0"0,-3-5 9 0 0,3 5 24 0 0,-1-5-360 0 0,1 5-88 0 0,-7-2 0 0 0,3-3 0 0 0,4 5 0 0 0,0 0 0 0 0,-6 0 0 0 0,-3 0 0 0 0,2 0 328 0 0,1 4 56 0 0,-4-3 0 0 0,3 4 8 0 0,-2 0-80 0 0,4-1-24 0 0,-2 1 0 0 0,1 1 0 0 0,2 1-32 0 0,-1 2-16 0 0,3-2 0 0 0,2-1 0 0 0,-3 3-72 0 0,6-1-8 0 0,-1-2-8 0 0,0 1 0 0 0,4 2-152 0 0,1 0 80 0 0,0 0-80 0 0,4-1 64 0 0,-3 2-64 0 0,4 0 80 0 0,-2 2-80 0 0,2-1 80 0 0,-3-1-160 0 0,-1-2-32 0 0,2 3-8 0 0,-3-1 0 0 0,0 1 208 0 0,-2-3 40 0 0,3 1 0 0 0,-3 1 8 0 0,-2-4-136 0 0,-3 1 80 0 0,0-2-80 0 0,-3 1 64 0 0,1-1 144 0 0,-3-1 24 0 0,-6 1 8 0 0,1-2 0 0 0,0-3-56 0 0,-2 2-16 0 0,-2-2 0 0 0,3 0 0 0 0,-5 0-72 0 0,4-2-8 0 0,-4 2-8 0 0,1-3 0 0 0,3-2-1288 0 0,-3 4-256 0 0,-11-8-48 0 0,6 4-16 0 0</inkml:trace>
  <inkml:trace contextRef="#ctx0" brushRef="#br1" timeOffset="30">17595 7602 12528 0 0,'-9'-7'272'0'0,"9"7"56"0"0,2-4 16 0 0,-2 2 8 0 0,-5-3-280 0 0,5 1-72 0 0,0 4 0 0 0,0 0 0 0 0,-5-3 576 0 0,0 3 104 0 0,-3-1 24 0 0,4 2-1 0 0,-2-1-191 0 0,2 3-40 0 0,-7 1-8 0 0,4 1 0 0 0,1 1-88 0 0,2 3-24 0 0,-8 1 0 0 0,7-1 0 0 0,-4 1-192 0 0,2-1-32 0 0,5 4-16 0 0,-4-2 0 0 0,1 4-48 0 0,3-2-64 0 0,4-2 88 0 0,0 4-88 0 0,3-4 64 0 0,1 0-64 0 0,1-3 0 0 0,2 1 0 0 0,2 0 0 0 0,-1-2-112 0 0,1-2 16 0 0,2-3 8 0 0,5 2-1136 0 0,-1-4-232 0 0,-4 0-47 0 0,-4-4-1 0 0</inkml:trace>
  <inkml:trace contextRef="#ctx0" brushRef="#br1" timeOffset="31">20434 7638 2760 0 0,'0'0'120'0'0,"0"0"32"0"0,0-4-152 0 0,3-3 0 0 0,-1 3 0 0 0,6-3 0 0 0,-3 3 1968 0 0,0-1 368 0 0,2 0 64 0 0,2 4 24 0 0,-2-7-1552 0 0,4 7-304 0 0,-4-4-64 0 0,2 2-16 0 0,1 2-88 0 0,-2-2-16 0 0,2 1-8 0 0,1 2 0 0 0,-5-2-1 0 0,2 2 1 0 0,0 0 0 0 0,-8 0 0 0 0,0 0-168 0 0,6 4-32 0 0,2-1-8 0 0,-8-3 0 0 0,0 0-104 0 0,2 6-64 0 0,-2-6 80 0 0,0 7-80 0 0,0-1 0 0 0,-2 1 0 0 0,-5 0 0 0 0,2-2 0 0 0,1 1-88 0 0,-3-2 16 0 0,-1 2 0 0 0,-2-2 0 0 0,-1 0 0 0 0,2 0 0 0 0,-2 0 0 0 0,0-2 0 0 0,3-2 136 0 0,-3 5 24 0 0,0-5 8 0 0,4 6 0 0 0,-3-6-96 0 0,5 1 0 0 0,-3 2 0 0 0,6 0 0 0 0,2-3 128 0 0,0 0 32 0 0,0 0 0 0 0,0 6 8 0 0,0-6 88 0 0,2 5 8 0 0,-2-5 8 0 0,7 6 0 0 0,-1-2-160 0 0,2 1-32 0 0,-1-1-8 0 0,1 0 0 0 0,-1 3-8 0 0,2-4 0 0 0,-1 2 0 0 0,6-2 0 0 0,-6 0-64 0 0,1 1 0 0 0,2 0 0 0 0,-4-2 0 0 0,4 2-160 0 0,-4 0-40 0 0,1-1-16 0 0,2 1 0 0 0,-3 1-1184 0 0,-2-3-232 0 0,8-2-55 0 0,-3 0-9 0 0</inkml:trace>
  <inkml:trace contextRef="#ctx0" brushRef="#br2" timeOffset="32">27611 7613 13824 0 0,'0'-7'608'0'0,"0"2"128"0"0,2-1-584 0 0,-2 6-152 0 0,0-4 0 0 0,0 4 0 0 0,0 0 792 0 0,0 0 127 0 0,5 0 25 0 0,-5 0 8 0 0,0 0-344 0 0,9 3-64 0 0,-7 0-8 0 0,3 7-8 0 0,-2-1-208 0 0,-3 5-32 0 0,0-3-16 0 0,0 6 0 0 0,-3-1-80 0 0,0 1-8 0 0,1 0-8 0 0,0-1 0 0 0,-2 2-40 0 0,2 2-8 0 0,2-2 0 0 0,0-2 0 0 0,2 2-128 0 0,2-2 80 0 0,-4-2-80 0 0,4-1 64 0 0,2-2-64 0 0,-2 0-72 0 0,1 1 72 0 0,1-3-104 0 0,-2-1-216 0 0,1-4-48 0 0,4 3-8 0 0,-3-2 0 0 0,-1-2-1024 0 0,3-3-200 0 0</inkml:trace>
  <inkml:trace contextRef="#ctx0" brushRef="#br1" timeOffset="33">15571 7666 14336 0 0,'0'0'320'0'0,"0"0"64"0"0,0 0 8 0 0,0 0 8 0 0,0 0-320 0 0,0 0-80 0 0,0 7 0 0 0,0-7 0 0 0,0 0 432 0 0,2 4 71 0 0,-2-4 9 0 0,6 5 8 0 0,2-3-208 0 0,-4-2-48 0 0,6 0-8 0 0,-2 0 0 0 0,-1 0 0 0 0,3-2 0 0 0,-2-1 0 0 0,3 1 0 0 0,-1-2-256 0 0,-3 1 0 0 0,3-1 0 0 0,-3 2 0 0 0,2-3 0 0 0,-3 0 0 0 0,0 0 0 0 0,-1 4 0 0 0,-3-6 0 0 0,3 3 0 0 0,-5-3 0 0 0,0 2 0 0 0,-2-1 96 0 0,-1 1-96 0 0,1 0 96 0 0,-1 1-96 0 0,-5 0 64 0 0,2 1-64 0 0,0 1 0 0 0,-1-1 0 0 0,-4 3 80 0 0,4 3-80 0 0,-3-1 64 0 0,-1 1-64 0 0,1 1 120 0 0,3 2-24 0 0,-3-1 0 0 0,2 4 0 0 0,0 0 184 0 0,2 2 32 0 0,-2-2 8 0 0,2 4 0 0 0,2 2-256 0 0,0-5-64 0 0,3 4 0 0 0,-2-4 0 0 0,3 6 0 0 0,0-4 0 0 0,3-3 0 0 0,2 0 0 0 0,-3 0 0 0 0,6 0 0 0 0,1-3 0 0 0,4-1 0 0 0,-3-3-272 0 0,5 2-64 0 0,4-4-16 0 0,0 3 0 0 0,1-6-1088 0 0,3 3-216 0 0,-3-4-39 0 0,4 2-17 0 0</inkml:trace>
  <inkml:trace contextRef="#ctx0" brushRef="#br1" timeOffset="34">20758 7627 12752 0 0,'0'0'568'0'0,"0"0"112"0"0,0 0-544 0 0,0 0-136 0 0,0 0 0 0 0,0 0 0 0 0,0 0 384 0 0,0 0 56 0 0,0 0 8 0 0,10-2 0 0 0,3 2-208 0 0,-3-2-40 0 0,-10 2-9 0 0,8-3 1 0 0,1 2-32 0 0,4-3-16 0 0,-2 3 0 0 0,-1 1 0 0 0,-3 0-144 0 0,5 0 0 0 0,-3-3 0 0 0,-1 3 0 0 0,-1 0-855 0 0,-2 0-201 0 0,-5 0-32 0 0,7 3-16 0 0</inkml:trace>
  <inkml:trace contextRef="#ctx0" brushRef="#br2" timeOffset="35">25631 7823 14600 0 0,'0'0'320'0'0,"-2"-4"64"0"0,-3 1 8 0 0,2-2 24 0 0,3 5-328 0 0,-5-1-88 0 0,1-2 0 0 0,-3 3 0 0 0,0 0 471 0 0,3 3 73 0 0,-4-2 24 0 0,1 4 0 0 0,-5 2-144 0 0,7-3-24 0 0,-4 5-8 0 0,0 0 0 0 0,1 1-184 0 0,0-2-40 0 0,0 4-8 0 0,1-3 0 0 0,2 2-48 0 0,0-3-16 0 0,-1 1 0 0 0,4 3 0 0 0,2-2-96 0 0,2-3 0 0 0,1 2 0 0 0,0-4 0 0 0,-3 0 0 0 0,0-5 0 0 0,7 3 0 0 0,1-2 0 0 0,0-1 0 0 0,2-1-104 0 0,-2-5 16 0 0,6 1 8 0 0,-5-2-80 0 0,3-3-8 0 0,0 2-8 0 0,1-3 0 0 0,-3-2-64 0 0,0 3-16 0 0,3-4 0 0 0,-3 1 0 0 0,0-2 256 0 0,0-2-72 0 0,-3 2 72 0 0,1 1 0 0 0,-3-4 176 0 0,3 3 80 0 0,-3 1 8 0 0,-2-2 8 0 0,-1-2-104 0 0,3 0-16 0 0,1 3-8 0 0,-2-2 0 0 0,-4 1-40 0 0,0 2-8 0 0,0 7 0 0 0,2-2 0 0 0,-2 0 136 0 0,0 3 24 0 0,0 6 8 0 0,0 0 0 0 0,0 0-152 0 0,0 0-32 0 0,0 0-8 0 0,-2 7 0 0 0,4 3-72 0 0,-4 3 0 0 0,-1 0 0 0 0,2 4 64 0 0,-3 1-64 0 0,0-1 0 0 0,-1 5 0 0 0,0 4 0 0 0,-1-2 0 0 0,1-1 0 0 0,3-1 0 0 0,-1 1 0 0 0,3-3-496 0 0,0-1-64 0 0,0-3-16 0 0,5 0-7791 0 0</inkml:trace>
  <inkml:trace contextRef="#ctx0" brushRef="#br1" timeOffset="36">15151 7717 1840 0 0,'0'0'160'0'0,"3"-2"-160"0"0,-6-7 0 0 0,3 6 0 0 0,-2-3 2304 0 0,2 6 432 0 0,0 0 80 0 0,0 0 24 0 0,-2-2-1480 0 0,2 2-296 0 0,0 0-56 0 0,-4 0-17 0 0,0 0-455 0 0,1 5-96 0 0,-2-1-24 0 0,5 2 0 0 0,-2-1-48 0 0,-1 2-16 0 0,2 0 0 0 0,1 2 0 0 0,-4-3-200 0 0,4 1-48 0 0,-2 2-8 0 0,2 0 0 0 0,0 0 16 0 0,0-1 0 0 0,0-3 0 0 0,0 2 0 0 0,0 0-112 0 0,0-2 88 0 0,0-5-88 0 0,0 0 80 0 0,0 0-80 0 0,0 0 0 0 0,0 0 72 0 0,0 0-72 0 0,0 0 0 0 0,0 0 72 0 0,0 0-72 0 0,0 0 0 0 0,0 0 64 0 0,7-5-64 0 0,-4-2 0 0 0,-1 3 0 0 0,3-3 72 0 0,1-2-72 0 0,-1 3 0 0 0,-3-6 72 0 0,3 3-72 0 0,2-3 0 0 0,-1 2 0 0 0,-1-2 0 0 0,2 1 0 0 0,4 0-72 0 0,-5 1 72 0 0,6-2 0 0 0,-5 3-248 0 0,3 0 8 0 0,-3 3 0 0 0,4 2 0 0 0,-5 1-952 0 0,3-1-192 0 0,1 0-40 0 0</inkml:trace>
  <inkml:trace contextRef="#ctx0" brushRef="#br2" timeOffset="37">28020 7637 13824 0 0,'0'0'304'0'0,"0"0"64"0"0,0 0 16 0 0,0 0 0 0 0,0 0-312 0 0,0 0-72 0 0,0 0 0 0 0,0 4 0 0 0,-2 2 448 0 0,0 3 64 0 0,2-2 23 0 0,-3 4 1 0 0,3-1-48 0 0,0 1-8 0 0,3 0 0 0 0,-3 3 0 0 0,0-4-120 0 0,2 2-24 0 0,-2 2-8 0 0,2-2 0 0 0,2 0-152 0 0,-2 0-32 0 0,0-1-8 0 0,3 0 0 0 0,-2-2-64 0 0,-1-2-8 0 0,4 2-64 0 0,-4-3 96 0 0,2-1-96 0 0,-4-5 0 0 0,6 1 0 0 0,-1 5 0 0 0,-5-6 0 0 0,0 0 0 0 0,0 0 0 0 0,6-2 0 0 0,1-2 0 0 0,-2 4 0 0 0,2-1 64 0 0,1-1-64 0 0,-3-2 72 0 0,3 1-72 0 0,0 1 64 0 0,-1-3-64 0 0,0 4 0 0 0,1-2 0 0 0,-8 3-96 0 0,8-3 96 0 0,-1 3 72 0 0,2-1 80 0 0,-5 1 8 0 0,3 0 8 0 0,1 1-168 0 0,-3 2 0 0 0,0 0 0 0 0,4-2 0 0 0,-8 4 0 0 0,5 0 0 0 0,-2-4 0 0 0,-1 5 0 0 0,-1 0 0 0 0,-2 0 0 0 0,3 0 0 0 0,-3 3 0 0 0,0-5-96 0 0,0 1-64 0 0,-3 1 0 0 0,1-2-8 0 0,-5 1 272 0 0,1-1 56 0 0,-2-2 16 0 0,-1 2 0 0 0,-4 0-240 0 0,-1-3-56 0 0,3-1-8 0 0,1 2 0 0 0,-3-2 48 0 0,-1 2 8 0 0,3-2 0 0 0,0 0 0 0 0,2-2 72 0 0,-1 0 0 0 0,-3 1 0 0 0,5-3 64 0 0,-2 2-416 0 0,6 0-88 0 0,0 0-8 0 0,4 2-8 0 0,-2-4-912 0 0,2 4-176 0 0,0-5-39 0 0,2-1-9 0 0</inkml:trace>
  <inkml:trace contextRef="#ctx0" brushRef="#br1" timeOffset="38">22852 7638 13824 0 0,'0'0'608'0'0,"0"0"128"0"0,-5 0-584 0 0,-1-1-152 0 0,-1 1 0 0 0,-1 0 0 0 0,2 1 832 0 0,-6-1 127 0 0,1 3 33 0 0,-2 1 8 0 0,1 0-384 0 0,-6 2-72 0 0,10 5-24 0 0,-2-2 0 0 0,-3 0-232 0 0,1-1-40 0 0,-2 2-16 0 0,2 2 0 0 0,5-1-136 0 0,-3-4-24 0 0,3 5-8 0 0,0-3 0 0 0,6-2-64 0 0,-3 2 0 0 0,4 0 0 0 0,0-1 0 0 0,4-3 0 0 0,-3 1-88 0 0,6 0 24 0 0,0-4 0 0 0,-3 1-224 0 0,3-3-32 0 0,6 0-16 0 0,-4-3 0 0 0,-5-2 120 0 0,7 2 24 0 0,-2-5 8 0 0,2 2 0 0 0,-1 1-16 0 0,-2-2-8 0 0,2-2 0 0 0,-6 2 0 0 0,4-4 208 0 0,-2-1 0 0 0,-2 2 0 0 0,-1-5 0 0 0,1 5 224 0 0,0-1 96 0 0,-3 0 8 0 0,-1 2 8 0 0,0-2-128 0 0,0 4-24 0 0,0 0-8 0 0,0 3 0 0 0,0 4 48 0 0,0 0 16 0 0,0 0 0 0 0,0 0 0 0 0,0 0-160 0 0,0 0-80 0 0,0 0 80 0 0,0 0-80 0 0,0 0 232 0 0,0 8 0 0 0,-1 2 0 0 0,1 1 0 0 0,1 0-384 0 0,-1 2-72 0 0,0-1-24 0 0,4 0 0 0 0,-2 0 112 0 0,2 0 16 0 0,-1-4 8 0 0,2 1 0 0 0,1 1-936 0 0,-2-1-184 0 0,4 0-40 0 0,-1-3-6287 0 0</inkml:trace>
  <inkml:trace contextRef="#ctx0" brushRef="#br1" timeOffset="39">19771 7642 11976 0 0,'0'0'1064'0'0,"0"0"-848"0"0,0 0-216 0 0,0 0 0 0 0,0 0 352 0 0,0 0 24 0 0,0 0 8 0 0,0 0 0 0 0,5 2-88 0 0,4 2-8 0 0,-6-4-8 0 0,8 0 0 0 0,0 0-280 0 0,3 0 0 0 0,-1 0 0 0 0,0 0 0 0 0,1 0-176 0 0,5 0-64 0 0,-2 0-16 0 0,-2 0-3840 0 0,0 0-768 0 0</inkml:trace>
  <inkml:trace contextRef="#ctx0" brushRef="#br1" timeOffset="40">11575 7662 1376 0 0,'0'0'64'0'0,"0"0"8"0"0,0 0-72 0 0,0 0 0 0 0,0 0 0 0 0,0 0 0 0 0,0 0 1272 0 0,0 0 232 0 0,0 0 56 0 0,0 0 8 0 0,0 0-1056 0 0,0 0-216 0 0,8-2-40 0 0,-4 2 0 0 0,1-2 48 0 0,3 0 16 0 0,-2 2 0 0 0,3 0 0 0 0,0 0-40 0 0,0 0-8 0 0,2 0 0 0 0,1 0 0 0 0,3 0-40 0 0,1 0-8 0 0,-1 0 0 0 0,4 0 0 0 0,0 0-8 0 0,2 0-8 0 0,2 0 0 0 0,1 0 0 0 0,2 0 40 0 0,3 0 8 0 0,0 0 0 0 0,0 0 0 0 0,3 0-256 0 0,1 2 0 0 0,1 0-64 0 0,2 0 64 0 0,4-2 0 0 0,2 0 128 0 0,1 0-16 0 0,2 0 0 0 0,-6 0-112 0 0,6 0 0 0 0,4 2 0 0 0,-2-2-80 0 0,3 0 80 0 0,-3 0 0 0 0,-2 0 64 0 0,0 0-64 0 0,-1 0 0 0 0,2 0 72 0 0,-1 0-72 0 0,4-2 0 0 0,4 0 216 0 0,-1 0-16 0 0,-2 2 0 0 0,-1-2 0 0 0,4 0-64 0 0,-17 0-44 0 0</inkml:trace>
  <inkml:trace contextRef="#ctx0" brushRef="#br1" timeOffset="41">14774 7739 9216 0 0,'0'0'816'0'0,"0"0"-656"0"0,0 0-160 0 0,0 0 0 0 0,5 5 800 0 0,-3 0 128 0 0,3-3 32 0 0,0 0 0 0 0,3 1-400 0 0,-1-1-80 0 0,-1-2-8 0 0,1 0-8 0 0,1 0-160 0 0,-1-2-32 0 0,3 2-9 0 0,1-3 1 0 0,1 1-8 0 0,-2-3 0 0 0,0 3 0 0 0,1-4 0 0 0,1 0-256 0 0,-2 2 0 0 0,-2 1 0 0 0,-1-5 0 0 0,2 1 72 0 0,-5 0-72 0 0,-1 1 0 0 0,2-1 72 0 0,-3 1 0 0 0,0-1 0 0 0,-2 0 0 0 0,-2 3 0 0 0,2 4 152 0 0,-2-6 24 0 0,-3 6 8 0 0,-2-5 0 0 0,-2 5-64 0 0,0 0 0 0 0,-1 0-8 0 0,-1 5 0 0 0,1-1 48 0 0,0 2 16 0 0,-2 1 0 0 0,1 0 0 0 0,1 1-88 0 0,0 3-8 0 0,-3-4-8 0 0,3 5 0 0 0,3-2-8 0 0,1 2 0 0 0,-1 0 0 0 0,2-1 0 0 0,-1-3-48 0 0,4 4-16 0 0,2-1 0 0 0,-2-1 0 0 0,4-2-72 0 0,0 2 80 0 0,4-4-80 0 0,1 1 80 0 0,2 0-80 0 0,0-2 0 0 0,-1-4 0 0 0,4 2 0 0 0,1-1-160 0 0,2 0 8 0 0,-1-2 0 0 0,3-2 0 0 0,-2 0-448 0 0,2 2-88 0 0,-3-3-16 0 0,-2 2-8 0 0,5-4-904 0 0,-2 1-175 0 0,1-1-41 0 0,-1 0-4008 0 0</inkml:trace>
  <inkml:trace contextRef="#ctx0" brushRef="#br1" timeOffset="42">14539 7717 7368 0 0,'0'0'320'0'0,"0"-2"80"0"0,0 2-320 0 0,2-7-80 0 0,0 5 0 0 0,-2 2 0 0 0,0 0 1160 0 0,0 0 216 0 0,0 0 48 0 0,0 0 8 0 0,6 2-736 0 0,0 5-152 0 0,-5-5-24 0 0,2 7-8 0 0,-1 2-216 0 0,3-4-40 0 0,-2 2-17 0 0,0 3 1 0 0,-2-1 72 0 0,-1 3 8 0 0,4-6 8 0 0,-1 4 0 0 0,-1-1-40 0 0,0-2 0 0 0,1 0-8 0 0,-3 0 0 0 0,3-2-56 0 0,-2-3 0 0 0,2 4-8 0 0,2-7 0 0 0,0 4-144 0 0,-5-5-72 0 0,0 0 80 0 0,9-2-80 0 0,1-2 184 0 0,-3-1-16 0 0,1-2 0 0 0,-4 0 0 0 0,4-2-64 0 0,-2 0-8 0 0,-1 0-8 0 0,0 0 0 0 0,-1 1-16 0 0,1-2 0 0 0,-2-1 0 0 0,3 0 0 0 0,-4-1-72 0 0,3 1 0 0 0,-2-1 72 0 0,1 0-72 0 0,-1-3-72 0 0,0 5-56 0 0,-1-1 0 0 0,3 2-8 0 0,0 2-1248 0 0,0 1-248 0 0,1 0-56 0 0</inkml:trace>
  <inkml:trace contextRef="#ctx0" brushRef="#br1" timeOffset="43">14215 7697 13504 0 0,'8'-5'600'0'0,"-6"3"120"0"0,3 1-576 0 0,0 1-144 0 0,1-3 0 0 0,-1 3 0 0 0,0 0 584 0 0,-1 3 88 0 0,-1-2 23 0 0,-3-1 1 0 0,2 5-392 0 0,-2-1-80 0 0,0 5-8 0 0,0-3-8 0 0,-2 5-80 0 0,-1-3-24 0 0,3-2 0 0 0,-2 4 0 0 0,0-3-8 0 0,-3 2 0 0 0,2-3 0 0 0,1 1 0 0 0,-4 1 40 0 0,3-4 8 0 0,3 0 0 0 0,-2 0 0 0 0,-3 3-144 0 0,5-7 0 0 0,0 0 64 0 0,0 0-64 0 0,0 0 0 0 0,0 0 0 0 0,0 0 0 0 0,0 0 0 0 0,0 0 64 0 0,3-7-64 0 0,-1-1 96 0 0,3 1-96 0 0,1 0 128 0 0,0-2-24 0 0,2-2-8 0 0,1-1 0 0 0,0 1 80 0 0,0 0 16 0 0,0 3 0 0 0,0-2 0 0 0,-1 1-40 0 0,2 3-8 0 0,-2-3 0 0 0,3 5 0 0 0,-4-1 32 0 0,1 1 8 0 0,0 3 0 0 0,-3 1 0 0 0,-1 5-96 0 0,2 0-24 0 0,-1-1 0 0 0,-3 5 0 0 0,0-1-64 0 0,3 1 0 0 0,-5 2 0 0 0,4 0 64 0 0,-2 0-64 0 0,1 3 0 0 0,-1-2 0 0 0,0 1 0 0 0,-2 0 0 0 0,3 0 0 0 0,3-3-72 0 0,-4-3 72 0 0,-1 0-328 0 0,3-1-16 0 0,-3 2 0 0 0,5-2 0 0 0,-1-2-904 0 0,-3 1-176 0 0,3 0-40 0 0</inkml:trace>
  <inkml:trace contextRef="#ctx0" brushRef="#br0" timeOffset="44">7831 7700 11376 0 0,'0'0'248'0'0,"0"0"48"0"0,0 0 16 0 0,0 0 8 0 0,5 0-256 0 0,-4-4-64 0 0,5 1 0 0 0,3 0 0 0 0,-2 3 296 0 0,2-6 48 0 0,4 2 8 0 0,-2 2 0 0 0,1 2-192 0 0,-1-3-32 0 0,4 3 0 0 0,-3-1-8 0 0,2 1-32 0 0,-2-1-8 0 0,1 1 0 0 0,-3 0 0 0 0,2 0-904 0 0,-1 0-176 0 0,7 0-40 0 0,-3 0-8 0 0</inkml:trace>
  <inkml:trace contextRef="#ctx0" brushRef="#br2" timeOffset="45">27340 7679 13360 0 0,'0'0'592'0'0,"-5"-1"120"0"0,-2-2-568 0 0,5 3-144 0 0,2 0 0 0 0,0 0 0 0 0,0 0 128 0 0,0 0 0 0 0,0 0 0 0 0,0 0 0 0 0,2 3 72 0 0,3 0 16 0 0,-1 2 0 0 0,2-1 0 0 0,1-3-760 0 0,1 4-144 0 0,-4-4-32 0 0,5 2-8 0 0</inkml:trace>
  <inkml:trace contextRef="#ctx0" brushRef="#br1" timeOffset="46">20786 7690 12840 0 0,'0'0'280'0'0,"0"0"56"0"0,0 0 16 0 0,0 0 16 0 0,0 0-296 0 0,0 0-72 0 0,0 0 0 0 0,0 0 0 0 0,9 2 416 0 0,-2 0 72 0 0,-7-2 16 0 0,6-2 0 0 0,4 2-312 0 0,3-2-65 0 0,-5 2-15 0 0,2-2 0 0 0,1 0-112 0 0,-1 0 64 0 0,2 0-64 0 0,0-1-4447 0 0,-2 1-929 0 0</inkml:trace>
  <inkml:trace contextRef="#ctx0" brushRef="#br2" timeOffset="47">30193 7704 3224 0 0,'0'0'136'0'0,"0"0"40"0"0,0-4-176 0 0,0-1 0 0 0,-4 2 0 0 0,4 3 0 0 0,0 0 2264 0 0,0 0 416 0 0,-5-1 80 0 0,0 1 24 0 0,5 0-1832 0 0,-6 0-368 0 0,2 0-72 0 0,-2 1-9 0 0,0 2-263 0 0,2-1-48 0 0,-1 5-16 0 0,0-3 0 0 0,-5 3 112 0 0,2-2 16 0 0,1 1 8 0 0,-3 1 0 0 0,2 0-88 0 0,0 2-24 0 0,2-4 0 0 0,2 1 0 0 0,-1 2 120 0 0,3-2 16 0 0,-1 1 8 0 0,3-7 0 0 0,0 0-192 0 0,3 9-40 0 0,2-1-8 0 0,1 0 0 0 0,-2-1-104 0 0,4 0 64 0 0,-1-1-64 0 0,0-1 0 0 0,-1 1 0 0 0,1 0 0 0 0,1 2 0 0 0,2 0 0 0 0,-2 0 0 0 0,3-1 0 0 0,-2-3 0 0 0,1 3 0 0 0,2-4 0 0 0,-5 6 0 0 0,0-7 0 0 0,0 3 0 0 0,-5-1 64 0 0,5 2-64 0 0,-7-6 0 0 0,4 5 0 0 0,1-3 0 0 0,-5-2 0 0 0,0 0 0 0 0,0 0 0 0 0,-9 2 64 0 0,9 1-64 0 0,-9 1 0 0 0,2-2 72 0 0,-4 0-168 0 0,1 0-40 0 0,3-2-8 0 0,-3 0 0 0 0,-4 0-728 0 0,5-2-152 0 0,-1 0-24 0 0</inkml:trace>
  <inkml:trace contextRef="#ctx0" brushRef="#br2" timeOffset="48">28496 7796 1376 0 0,'-9'-2'128'0'0,"9"2"-128"0"0,0 0 0 0 0,0 0 0 0 0,0 0 2992 0 0,0 0 576 0 0,0 0 112 0 0,0 0 32 0 0,4-5-2529 0 0,-1 1-495 0 0,-3 4-104 0 0,4-5-16 0 0,5 5-344 0 0,-2-1-72 0 0,-3-3-16 0 0,2 4 0 0 0,0-1-72 0 0,-2 1-64 0 0,2 1 72 0 0,-2-2-72 0 0,4 1 0 0 0,-3 0 0 0 0,-5 0 0 0 0,5-5 0 0 0,-1 3 72 0 0,1-3-72 0 0,2 1 64 0 0,-7 4-64 0 0,2-5 0 0 0,1-2 0 0 0,-3 3 0 0 0,1-2 0 0 0,-1 1 0 0 0,-1 2 0 0 0,1-1 0 0 0,-5 2 0 0 0,2 0 0 0 0,-1-1 0 0 0,-1 1 0 0 0,1 2 0 0 0,-3 0 296 0 0,0 2 24 0 0,-4 1 0 0 0,0 1 0 0 0,2 3-136 0 0,-4 1-24 0 0,3-1-8 0 0,-4 5 0 0 0,5-1-48 0 0,-2 0-8 0 0,4 3 0 0 0,0 0 0 0 0,-2-3-8 0 0,5 3-8 0 0,1-3 0 0 0,3 1 0 0 0,3-2 16 0 0,1 2 0 0 0,5-3 0 0 0,0 2 0 0 0,5-3-32 0 0,0-1-64 0 0,4-1 96 0 0,-1-1-32 0 0,5-1-704 0 0,-2 2-152 0 0,3-5-24 0 0,-1 4-8 0 0</inkml:trace>
  <inkml:trace contextRef="#ctx0" brushRef="#br2" timeOffset="49">29996 7738 7832 0 0,'0'0'344'0'0,"0"-5"72"0"0,-5 3-328 0 0,3-3-88 0 0,2 1 0 0 0,0 4 0 0 0,-4-3 1048 0 0,3-1 192 0 0,1 4 40 0 0,0 0 0 0 0,0 0-776 0 0,-5 0-160 0 0,-3 0-32 0 0,2 0-8 0 0,2 5 0 0 0,-4-3 0 0 0,3 0 0 0 0,0 4 0 0 0,-1-3-41 0 0,1 2-7 0 0,-1 2 0 0 0,0 0 0 0 0,-1-3 64 0 0,-2 3 16 0 0,5-1 0 0 0,0 4 0 0 0,-3-4 16 0 0,6 1 0 0 0,-3-1 0 0 0,2 2 0 0 0,-1-4-128 0 0,3 3-32 0 0,3-2 0 0 0,-1-1 0 0 0,2 1-192 0 0,0 1 0 0 0,4-1 0 0 0,-4 2 0 0 0,6-5 96 0 0,3 2-32 0 0,-3 1 0 0 0,1-3 0 0 0,-4 1-64 0 0,3 1 0 0 0,4-2 0 0 0,-4 2 0 0 0,-5 1 0 0 0,-1-3 0 0 0,5 2 0 0 0,-7 0 0 0 0,-2-4 0 0 0,5 7 0 0 0,-5-7 0 0 0,0 0 64 0 0,0 0 0 0 0,0 0 0 0 0,-5 2 0 0 0,3 3 0 0 0,-4-1-64 0 0,-1 2-136 0 0,-3-5 32 0 0,1 5 8 0 0,-1-6 8 0 0,2 2 8 0 0,-1 1 0 0 0,1-3 0 0 0,0 0-64 0 0,2 0-16 0 0,0 0 0 0 0,-1-3 0 0 0,-2 3-488 0 0,8-2-104 0 0,1 2-16 0 0,0 0-4119 0 0,0 0-817 0 0</inkml:trace>
  <inkml:trace contextRef="#ctx0" brushRef="#br2" timeOffset="50">23630 7738 11024 0 0,'0'0'240'0'0,"0"0"48"0"0,0 0 16 0 0,0 0 16 0 0,0 0-256 0 0,7 5-64 0 0,4-1 0 0 0,2-4 0 0 0,5 0 384 0 0,-1 3 64 0 0,3-3 8 0 0,1 2 8 0 0,1 1-208 0 0,0 1-32 0 0,5-4-16 0 0,-2 2 0 0 0,0 0-16 0 0,5-2-8 0 0,1 0 0 0 0,2 2 0 0 0,0-2 8 0 0,-4-2 0 0 0,5 2 0 0 0,-1 0 0 0 0,-5 0-89 0 0,0 0-7 0 0,-3 0-8 0 0,-3-2 0 0 0,-1 0-88 0 0,-4 2 64 0 0,5 0-64 0 0,-5 0 64 0 0,-2-3 0 0 0,0 2-64 0 0,-3-2 96 0 0,-1 1-32 0 0,0-1 104 0 0,-4 1 24 0 0,-3 0 0 0 0,-4 2 0 0 0,0 0-192 0 0,0 0 64 0 0,0 0-64 0 0,0 0 0 0 0,-4 0-920 0 0,-1-3-215 0 0</inkml:trace>
  <inkml:trace contextRef="#ctx0" brushRef="#br2" timeOffset="51">29653 7806 13560 0 0,'0'0'600'0'0,"0"0"128"0"0,0 0-584 0 0,0 0-144 0 0,0 0 0 0 0,0 0 0 0 0,0 0 376 0 0,0 0 40 0 0,0 0 16 0 0,0 0-1 0 0,0 4-55 0 0,0-4-16 0 0,2 4 0 0 0,3 2 0 0 0,0-4-128 0 0,3 0-24 0 0,-5-2-8 0 0,5 0 0 0 0,0 2-136 0 0,3-2-64 0 0,-7 0 64 0 0,7 0-64 0 0,-4 0 0 0 0,0 0 0 0 0,2-4 0 0 0,-2 4 0 0 0,-2-5 0 0 0,2 2 0 0 0,-1-1 0 0 0,-1 2 0 0 0,-1-2-136 0 0,2-3 32 0 0,-4 0 8 0 0,4 2 0 0 0,-6-1 0 0 0,2-1 0 0 0,-2 0 0 0 0,0 1 0 0 0,-2 1 96 0 0,2 0 0 0 0,-4 3 0 0 0,2 2 0 0 0,0-5 0 0 0,-4 5 0 0 0,5 3 0 0 0,-5 1 0 0 0,-2-4 112 0 0,1 7 72 0 0,2 0 8 0 0,-2 2 8 0 0,-4-2 48 0 0,4 2 8 0 0,0 2 0 0 0,-2 0 0 0 0,2 1-96 0 0,-1-2-8 0 0,4 1-8 0 0,-1 4 0 0 0,-2-4 0 0 0,6-2 0 0 0,-1 2 0 0 0,2-3 0 0 0,0-1-144 0 0,2 0 0 0 0,-1 1 0 0 0,6-4-72 0 0,-2 0-8 0 0,5 2 0 0 0,-1-6 0 0 0,2 1 0 0 0,-1-1-384 0 0,3-1-80 0 0,2-2-8 0 0,3-1-4647 0 0,-3-1-929 0 0</inkml:trace>
  <inkml:trace contextRef="#ctx0" brushRef="#br2" timeOffset="52">25235 7857 13184 0 0,'0'0'288'0'0,"0"0"64"0"0,0 0 16 0 0,0 0 0 0 0,0 0-296 0 0,0 0-72 0 0,6 5 0 0 0,-6-5 0 0 0,7 1 480 0 0,-2 2 88 0 0,0 0 8 0 0,-2-3 7 0 0,-3 0-311 0 0,8 4-64 0 0,-1-2-16 0 0,-1-2 0 0 0,1 0-48 0 0,-2 0-16 0 0,3 0 0 0 0,-1 0 0 0 0,3-2-48 0 0,1-2-16 0 0,-3 1 0 0 0,1-1 0 0 0,1-3 0 0 0,-2 0 0 0 0,-2 0 0 0 0,-1 0 0 0 0,0-1-64 0 0,-1 1 0 0 0,1-2 72 0 0,-2 2-72 0 0,-1-2 128 0 0,-2 0-16 0 0,0 2 0 0 0,0 2 0 0 0,-2-1 16 0 0,-1 1 0 0 0,2 1 0 0 0,-5 2 0 0 0,0-1 224 0 0,0 3 56 0 0,-3 3 8 0 0,1-1 0 0 0,1 2-416 0 0,-2 3-88 0 0,-1-1-8 0 0,-1 2-8 0 0,0 1 104 0 0,1 2 0 0 0,0-2 0 0 0,0 2 0 0 0,3 0 0 0 0,-1 0 0 0 0,3 1 0 0 0,1 0 0 0 0,0-3 0 0 0,3 1 0 0 0,1 0 0 0 0,0-2 0 0 0,1-2 0 0 0,4 3 0 0 0,3-3 0 0 0,0-2 0 0 0,5 0-96 0 0,-1 1 0 0 0,0-5 0 0 0,4 1 0 0 0,4-1-1464 0 0,-2 0-288 0 0,20-1-55 0 0,-11 1-17 0 0</inkml:trace>
  <inkml:trace contextRef="#ctx0" brushRef="#br2" timeOffset="53">29259 7769 6912 0 0,'0'0'304'0'0,"0"0"64"0"0,0 0-296 0 0,0 0-72 0 0,-8-2 0 0 0,0 0 0 0 0,-2-1 1456 0 0,1 3 272 0 0,0 0 64 0 0,2 3 0 0 0,-3-1-944 0 0,2 2-192 0 0,-1 1-41 0 0,0 0-7 0 0,2 1-136 0 0,0 1-32 0 0,0 0-8 0 0,-2 2 0 0 0,3-3-192 0 0,-2 3-40 0 0,4 1-8 0 0,0-3 0 0 0,2 4-96 0 0,-5-5-32 0 0,7 2 0 0 0,0-2 0 0 0,0-2-64 0 0,0-4 0 0 0,0 0 0 0 0,3 4 64 0 0,3 1-64 0 0,-4-5 0 0 0,-2 0 0 0 0,6 0 0 0 0,2-1 0 0 0,-4-3 0 0 0,2-2 0 0 0,-1 2 0 0 0,-1-3 0 0 0,1 0 0 0 0,2-2 0 0 0,-2 3 0 0 0,1-5 64 0 0,-2 5-64 0 0,4-3 64 0 0,-4 3-64 0 0,0-1 112 0 0,-2 0-16 0 0,5-2-8 0 0,-3 3 0 0 0,-2-1 104 0 0,0 0 16 0 0,4 2 8 0 0,-3 1 0 0 0,-1-1-24 0 0,-2 5-8 0 0,0 0 0 0 0,0 0 0 0 0,0 0-48 0 0,0 0-8 0 0,2 5 0 0 0,3 4 0 0 0,-2 0-32 0 0,0 2-16 0 0,0 3 0 0 0,2 1 0 0 0,-5 4-80 0 0,2 1 80 0 0,-4 2-80 0 0,4 0 80 0 0,-2 2-80 0 0,0-3 0 0 0,0 4 0 0 0,0-3 0 0 0,-2-1 64 0 0,2 1-64 0 0,2 1 0 0 0,-4-3 64 0 0,-3 1-64 0 0,2-5 0 0 0,-3-1 72 0 0,4-2-72 0 0,-5-2 0 0 0,-2-1 72 0 0,1 2-72 0 0,-1-5 0 0 0,-4 2 0 0 0,3-6 0 0 0,0 4 0 0 0,0-5 0 0 0,-3 1-264 0 0,3-3-32 0 0,0 0-8 0 0,-1-3 0 0 0,3 3-776 0 0,-3-7-152 0 0,0 3-32 0 0,5-4-6359 0 0</inkml:trace>
  <inkml:trace contextRef="#ctx0" brushRef="#br2" timeOffset="54">24795 7774 9672 0 0,'0'0'424'0'0,"0"0"96"0"0,-4-5-416 0 0,1 3-104 0 0,-1-3 0 0 0,4 5 0 0 0,0 0 1144 0 0,-3 3 200 0 0,-1-1 48 0 0,0 3 8 0 0,0-1-801 0 0,1 3-159 0 0,-2 2-32 0 0,3 3-8 0 0,-4-4-400 0 0,3 4 0 0 0,1-2 0 0 0,-1 2 0 0 0,1 0 0 0 0,2-1 0 0 0,0 0 0 0 0,0-2 0 0 0,2 3 0 0 0,1-4 80 0 0,-1 1-80 0 0,1-3 64 0 0,-2 1-64 0 0,4-3 0 0 0,-1 1-96 0 0,2 1 96 0 0,2-5-104 0 0,-4-1 40 0 0,3 0 64 0 0,0 0-104 0 0,0-1 104 0 0,-1-3-88 0 0,2 2 88 0 0,2-3-80 0 0,-2-1 80 0 0,2-1 0 0 0,-2-2 0 0 0,1 2 0 0 0,-1-1 88 0 0,0-3 32 0 0,0 0 8 0 0,-1-2 0 0 0,-1 2-128 0 0,1 1 0 0 0,1-6 0 0 0,-6 5 0 0 0,0-3 96 0 0,3 5 0 0 0,4 0 0 0 0,-7 0 0 0 0,3 2 176 0 0,0 2 32 0 0,-5 5 8 0 0,0 0 0 0 0,5-1-88 0 0,-5 1-8 0 0,0 0-8 0 0,0 6 0 0 0,0 1-32 0 0,0 0-8 0 0,-5 4 0 0 0,3-2 0 0 0,-1 5 72 0 0,-2-3 16 0 0,-1 0 0 0 0,1 3 0 0 0,0-2-256 0 0,3 1-80 0 0,0-2 0 0 0,-3 0 0 0 0,2 0 80 0 0,-3-2 0 0 0,6 2 0 0 0,0 0 0 0 0,-1-1-224 0 0,1-2-32 0 0,0-1-8 0 0,1-2 0 0 0,5-1-1104 0 0,-2-1-216 0 0,8-1-47 0 0,0-4-1 0 0</inkml:trace>
  <inkml:trace contextRef="#ctx0" brushRef="#br2" timeOffset="55">26934 7762 14480 0 0,'0'0'320'0'0,"0"0"64"0"0,0 0 8 0 0,-8 0 24 0 0,1 2-336 0 0,0 3-80 0 0,2 0 0 0 0,2 1 0 0 0,3-6 280 0 0,0 7 39 0 0,-2 0 1 0 0,-2 2 8 0 0,2-2-8 0 0,2 2-8 0 0,0-2 0 0 0,0 1 0 0 0,0-1-152 0 0,0 0-24 0 0,0 0-8 0 0,2 0 0 0 0,4 0-40 0 0,-3 2-16 0 0,2-5 0 0 0,-3 3 0 0 0,3-3-72 0 0,0 3 0 0 0,1-4 0 0 0,-2 2 0 0 0,-4-5 0 0 0,5 4 0 0 0,-5-4 0 0 0,2 7 0 0 0,-2-7 192 0 0,0 0 16 0 0,-2 8 8 0 0,2-8 0 0 0,-2 7-152 0 0,-5-6-64 0 0,-1 4 0 0 0,-2-4 64 0 0,2 4-64 0 0,2-5 0 0 0,-3 0 0 0 0,-1 4 0 0 0,0-2-152 0 0,-1-2-16 0 0,2 0-8 0 0,-3 0 0 0 0,2 0-272 0 0,2-2-48 0 0,4 2-16 0 0,-1 2-4423 0 0,5-2-889 0 0</inkml:trace>
  <inkml:trace contextRef="#ctx0" brushRef="#br2" timeOffset="56">27562 7769 9216 0 0,'0'0'816'0'0,"0"0"-656"0"0,0 0-160 0 0,0 0 0 0 0,0 0 1192 0 0,0 0 208 0 0,0 0 40 0 0,0 0 0 0 0,8 3-704 0 0,0-1-153 0 0,1 0-23 0 0,4 1-8 0 0,0-1-392 0 0,3 0-72 0 0,1 1-24 0 0,-2-2 0 0 0,3 2-160 0 0,1-3-32 0 0,-1 2 0 0 0,0-2-8 0 0,0 4-280 0 0,-3-4-48 0 0,1 0-16 0 0,-1 0 1 0 0,0 3-97 0 0,-1-1-32 0 0,-5-7 0 0 0,1 4 0 0 0,-4-2 272 0 0,6 1 48 0 0,-6-1 16 0 0,3 2 0 0 0,-9 1 272 0 0,0 0 96 0 0,2-5 0 0 0,-2 5 0 0 0,0 0 304 0 0,0 0 56 0 0,0-2 16 0 0,0 2 0 0 0,-4-3 144 0 0,-3 1 32 0 0,3 2 7 0 0,-1 0 1 0 0,-4 0-528 0 0,3 5-128 0 0,-2-3 0 0 0,-2 3 0 0 0,3-1 384 0 0,-1 1 56 0 0,1 1 8 0 0,-1 1 0 0 0,3-1-224 0 0,1 1-32 0 0,-2 2-16 0 0,4-2 0 0 0,-2 0-88 0 0,4 1-24 0 0,-3-3 0 0 0,3 1 0 0 0,3 1 0 0 0,-3-7-64 0 0,0 0 96 0 0,6 6-32 0 0,0-2-64 0 0,0 1 0 0 0,-1-3-80 0 0,3-2 80 0 0,-3 0-160 0 0,3 0 24 0 0,-1 0 0 0 0,1-2 0 0 0,-3-3 8 0 0,0 1 0 0 0,0-2 0 0 0,0 3 0 0 0,0-6 128 0 0,0 3 0 0 0,-1 0 0 0 0,-4-3 0 0 0,4 2 0 0 0,-1-2 0 0 0,-1 0 0 0 0,-2 2 0 0 0,0-2 120 0 0,2 3 24 0 0,-2 2 8 0 0,0-1 0 0 0,0 5 0 0 0,0-5 0 0 0,0 5 0 0 0,0 0 0 0 0,0 0-56 0 0,0 0-16 0 0,0 0 0 0 0,0 0 0 0 0,0 5 88 0 0,0 4 24 0 0,0-3 0 0 0,0 6 0 0 0,0-3-192 0 0,0 2-104 0 0,0 3 8 0 0,0-4 8 0 0,0 1 88 0 0,3 2 0 0 0,-3-2 0 0 0,4 0 0 0 0,-3 0-192 0 0,5-1-32 0 0,-5 0 0 0 0,5 0-5279 0 0,-1-3-1057 0 0</inkml:trace>
  <inkml:trace contextRef="#ctx0" brushRef="#br2" timeOffset="57">25158 7772 11600 0 0,'-9'0'512'0'0,"2"0"112"0"0,3 0-496 0 0,-3 2-128 0 0,1-1 0 0 0,-2 4 0 0 0,2 0 352 0 0,-2-1 56 0 0,0 3 8 0 0,1 0 0 0 0,-4-2-72 0 0,4 4-16 0 0,0-3 0 0 0,-2 1 0 0 0,5-1-64 0 0,-1 2-8 0 0,0-4-9 0 0,-1 4 1 0 0,6-8 32 0 0,0 2 8 0 0,0-2 0 0 0,0 11 0 0 0,3-5-128 0 0,2-2-32 0 0,-2 4 0 0 0,2-4 0 0 0,2 0-128 0 0,0 1 80 0 0,1 1-80 0 0,1-2 64 0 0,-1 4-64 0 0,2-4 0 0 0,2 1 0 0 0,-3-1 0 0 0,-1 0 0 0 0,-1 0 0 0 0,4-1 0 0 0,-5 1 0 0 0,0 0 0 0 0,-6-4 0 0 0,2 2 0 0 0,-2-2-88 0 0,0 0 24 0 0,4 5 0 0 0,-4-5 0 0 0,-4 6 0 0 0,4-6 64 0 0,-4 4 0 0 0,-3 0 0 0 0,-1-1 0 0 0,-2 2 0 0 0,1-4 0 0 0,0-1 0 0 0,0 3 0 0 0,-2-1 0 0 0,-1-2 0 0 0,3-2 0 0 0,1 2 0 0 0,-2 0-216 0 0,2 0 0 0 0,2-3 0 0 0,0-1 0 0 0,0 2-823 0 0,6 2-169 0 0,0-4-32 0 0,0-1-8 0 0</inkml:trace>
  <inkml:trace contextRef="#ctx0" brushRef="#br2" timeOffset="58">29365 7776 14336 0 0,'0'0'320'0'0,"0"0"64"0"0,0 0 8 0 0,0 0 8 0 0,0 0-320 0 0,0 0-80 0 0,-3-2 0 0 0,3 2 0 0 0,0 0 480 0 0,-9 4 87 0 0,4 3 9 0 0,1-2 8 0 0,-3-1-296 0 0,3 4-64 0 0,-2 0-16 0 0,1 2 0 0 0,2-4-120 0 0,2 4-24 0 0,1-3-64 0 0,-3 3 96 0 0,3-1 64 0 0,0 0 0 0 0,0-2 8 0 0,3 1 0 0 0,-2-1-168 0 0,2-3 0 0 0,-3-4 0 0 0,5 6 0 0 0,3-2 0 0 0,1-3 0 0 0,-3 2 0 0 0,2 0 64 0 0,-1-3-64 0 0,0 0 0 0 0,4-3 0 0 0,-3 0 0 0 0,2-1 0 0 0,-1-3 0 0 0,-3 3 0 0 0,2-3 0 0 0,-1 1 0 0 0,1-3 0 0 0,0 2 0 0 0,0-4 0 0 0,0 1 0 0 0,-2 3 0 0 0,-3-3 0 0 0,2-2 0 0 0,0 5 88 0 0,-2-2-24 0 0,-1 3 0 0 0,1 2 0 0 0,-1-3 48 0 0,0 2 8 0 0,2 3 0 0 0,-4 2 0 0 0,0 0 216 0 0,0 0 48 0 0,0 0 0 0 0,0 0 8 0 0,0 0-232 0 0,0 7-40 0 0,0 0-16 0 0,0 2 0 0 0,0 0-32 0 0,0-1-8 0 0,-4 2 0 0 0,4 2 0 0 0,0-5-64 0 0,0 5 0 0 0,0 0 72 0 0,4-1-72 0 0,-1-1 0 0 0,-2 1 0 0 0,5-2 0 0 0,-5 2 0 0 0,6-4-176 0 0,-3 3-16 0 0,4-3-8 0 0,-1 0 0 0 0,2-3-1208 0 0,0 0-232 0 0</inkml:trace>
  <inkml:trace contextRef="#ctx0" brushRef="#br2" timeOffset="59">27078 7830 12440 0 0,'0'0'1104'0'0,"0"-2"-880"0"0,-2-3-224 0 0,2 5 0 0 0,0-4 592 0 0,0 4 80 0 0,0 0 8 0 0,0 0 8 0 0,0 0-385 0 0,0 0-79 0 0,0 0-8 0 0,0 0-8 0 0,-5 2 216 0 0,3 3 48 0 0,-1 2 8 0 0,0-1 0 0 0,-1 1-360 0 0,2-2-120 0 0,-2 2 72 0 0,3 4-72 0 0,1-5 0 0 0,0 4 0 0 0,-4-4 0 0 0,4 1 0 0 0,0-3 0 0 0,4 3 0 0 0,-3-3 0 0 0,3 1 0 0 0,-2 1 0 0 0,0-2 0 0 0,3-1 0 0 0,0 0 0 0 0,0-2 0 0 0,-1 3 0 0 0,2-4 0 0 0,2 0 0 0 0,-3 0 0 0 0,3-4 0 0 0,-1 3 0 0 0,-2-5 0 0 0,4 2 0 0 0,-5-1 0 0 0,1 3-72 0 0,3-5 72 0 0,-1 1 0 0 0,1 0 0 0 0,-4-1 64 0 0,1-2-64 0 0,1 2 0 0 0,0-5 0 0 0,-5 5 0 0 0,4-3 0 0 0,-2 3 0 0 0,2-2 0 0 0,-5 5 0 0 0,3-1 0 0 0,-3 1 352 0 0,0 4 32 0 0,0 0 0 0 0,0 0 0 0 0,0 0-208 0 0,0 0-40 0 0,0 0-8 0 0,0 0 0 0 0,0 0 72 0 0,0 4 16 0 0,0 1 0 0 0,2 2 0 0 0,1-1-72 0 0,0 1-16 0 0,-3 3 0 0 0,0-3 0 0 0,0 0 32 0 0,1 3 8 0 0,3-3 0 0 0,-2 0 0 0 0,-2 1-168 0 0,2-1-104 0 0,1 1 8 0 0,-1-3 8 0 0,2 1-264 0 0,-3 1-64 0 0,4-2 0 0 0,-2 1-8 0 0,2-2-664 0 0,0-1-128 0 0,3 1-24 0 0,-2 0-6111 0 0</inkml:trace>
  <inkml:trace contextRef="#ctx0" brushRef="#br2" timeOffset="60">27401 7839 11520 0 0,'0'0'512'0'0,"0"0"96"0"0,0 0-480 0 0,0 0-128 0 0,0 0 0 0 0,0 0 0 0 0,-3 5 944 0 0,3 2 168 0 0,-2-2 32 0 0,0 1 7 0 0,-3 1-511 0 0,5-1-104 0 0,-1 3-24 0 0,1 1 0 0 0,0-4-408 0 0,0 2-104 0 0,0 1 0 0 0,0-2 0 0 0,0 0 0 0 0,1 2 0 0 0,-1-3 0 0 0,5 1 0 0 0,-5-7 0 0 0,2 4 0 0 0,-2-4 0 0 0,0 0 0 0 0,5 6-800 0 0,-5-6-192 0 0,0 0-32 0 0</inkml:trace>
  <inkml:trace contextRef="#ctx0" brushRef="#br0" timeOffset="61">10134 7825 13104 0 0,'0'0'288'0'0,"0"0"56"0"0,0 0 8 0 0,0 0 24 0 0,0 0-304 0 0,0 0-72 0 0,0 0 0 0 0,0 7 0 0 0,-2 1 376 0 0,-2-2 56 0 0,4-1 16 0 0,0 5 0 0 0,4-1-105 0 0,-4 1-23 0 0,-4 0 0 0 0,4 3 0 0 0,0 1-96 0 0,0-1-32 0 0,-2 1 0 0 0,2 2 0 0 0,0 1-112 0 0,0-3-80 0 0,2 1 96 0 0,-2 1-96 0 0,0-5 64 0 0,4 5-64 0 0,-4-4 0 0 0,2 1 0 0 0,-2-3 0 0 0,1 1 0 0 0,2-1 0 0 0,0-1-72 0 0,-1-1-144 0 0,2-2-24 0 0,1 1-8 0 0,-2-3 0 0 0,2 0-935 0 0,-2 0-185 0 0</inkml:trace>
  <inkml:trace contextRef="#ctx0" brushRef="#br2" timeOffset="62">26303 7851 13072 0 0,'0'0'288'0'0,"-3"-3"56"0"0,0 0 8 0 0,-3-1 24 0 0,1 2-304 0 0,-1-3-72 0 0,-2 4 0 0 0,0-2 0 0 0,1 3 592 0 0,-4-3 104 0 0,1 3 15 0 0,1 3 9 0 0,1-3-224 0 0,-2 4-48 0 0,-3-2 0 0 0,0 3-8 0 0,-3-1-176 0 0,4 2-32 0 0,0 0-8 0 0,1 0 0 0 0,1 3-64 0 0,2-2-8 0 0,4 1-8 0 0,1-4 0 0 0,3 2-144 0 0,-2-2 64 0 0,2 3-64 0 0,0-3 0 0 0,5 3 0 0 0,-1-2 0 0 0,-4-5 0 0 0,6 4 0 0 0,5 3-256 0 0,-5-3-32 0 0,5-4-8 0 0,-2 2 0 0 0,0 2 152 0 0,0-4 32 0 0,2-4 8 0 0,-1 2 0 0 0,-3 2 104 0 0,1-4-96 0 0,-3-1 96 0 0,3 2-96 0 0,-3-5 192 0 0,0 5 48 0 0,0-3 8 0 0,-2-1 0 0 0,-2 1-152 0 0,2 0 0 0 0,0-1 0 0 0,-2 0 0 0 0,3-1 440 0 0,-1 5 56 0 0,-1-1 16 0 0,-2 4 0 0 0,0 0-416 0 0,0 0-96 0 0,0 0 0 0 0,0 0 0 0 0,0 0 0 0 0,3 4 0 0 0,-1 2 0 0 0,1 4 0 0 0,-3-1 0 0 0,1 0 0 0 0,-2 3 0 0 0,1 0 0 0 0,0 3 144 0 0,-3-2 8 0 0,3-2 0 0 0,0 4 0 0 0,0-1-1360 0 0,0-1-264 0 0,3 12-64 0 0,2-9 1 0 0</inkml:trace>
  <inkml:trace contextRef="#ctx0" brushRef="#br0" timeOffset="63">10426 7917 5984 0 0,'0'0'264'0'0,"-3"2"56"0"0,-3-2-256 0 0,3 0-64 0 0,3 0 0 0 0,0 0 0 0 0,0 0 1792 0 0,-2 3 336 0 0,0 3 72 0 0,0 0 8 0 0,-1 4-1472 0 0,1 1-288 0 0,-1 1-65 0 0,3 2-15 0 0,0-1-88 0 0,0 2-24 0 0,-1-2 0 0 0,1 1 0 0 0,0-1 64 0 0,0 1 0 0 0,1-2 8 0 0,2 3 0 0 0,-1-5-128 0 0,3 5-24 0 0,-1-5-8 0 0,1-2 0 0 0,2 3-88 0 0,1-4-16 0 0,1 0-64 0 0,0-3 96 0 0,6 1-96 0 0,-3 0 0 0 0,-1-5 64 0 0,1 0-64 0 0,5-4 0 0 0,-3 3 0 0 0,-4-4 0 0 0,4-4 0 0 0,-2 2 0 0 0,0-2 0 0 0,-1-2 0 0 0,0 0 0 0 0,0 0 96 0 0,-2-2-24 0 0,-2 3-8 0 0,-3-4 0 0 0,1 0 128 0 0,-1 0 16 0 0,-4-3 8 0 0,-4-3 0 0 0,3 5 0 0 0,-4-1 0 0 0,-5-2 0 0 0,4 3 0 0 0,-6-1-136 0 0,2 2-80 0 0,-2-2 96 0 0,1 7-96 0 0,-4-2 0 0 0,1 5 0 0 0,-6-1 0 0 0,7 5 0 0 0,-4 1 0 0 0,3 2 0 0 0,1 3-96 0 0,-1-3 96 0 0,5 7-320 0 0,0-1-8 0 0,1-1-8 0 0,1 6 0 0 0,5-2-1144 0 0,2 2-232 0 0</inkml:trace>
  <inkml:trace contextRef="#ctx0" brushRef="#br1" timeOffset="64">23201 8475 14192 0 0,'0'0'632'0'0,"0"0"128"0"0,0 0-608 0 0,0 0-152 0 0,0 7 0 0 0,0-1 0 0 0,-2 2 352 0 0,-1 0 31 0 0,1 4 17 0 0,-1 2 0 0 0,1 5 96 0 0,-3 2 16 0 0,-1 0 8 0 0,4 1 0 0 0,-4 0 88 0 0,2 2 24 0 0,-2-5 0 0 0,4 2 0 0 0,-3-1-312 0 0,5 0-56 0 0,-2-1-8 0 0,2-2-8 0 0,0-1-88 0 0,0 0-8 0 0,0-1-8 0 0,2 1 0 0 0,-2-5-144 0 0,2 0 0 0 0,1-3 0 0 0,-1 0 0 0 0,-2-8-1296 0 0,6 5-288 0 0</inkml:trace>
  <inkml:trace contextRef="#ctx0" brushRef="#br1" timeOffset="65">22080 8536 13680 0 0,'0'0'608'0'0,"0"-4"120"0"0,0-1-584 0 0,0 5-144 0 0,0 0 0 0 0,0 0 0 0 0,0 0 448 0 0,0 0 64 0 0,0 0 15 0 0,5 5 1 0 0,1 4-16 0 0,-5 2-8 0 0,-2 2 0 0 0,-5 2 0 0 0,1 2-184 0 0,3 1-40 0 0,-3 0-8 0 0,-1 1 0 0 0,3-1-48 0 0,-2-1-16 0 0,3-1 0 0 0,-1 2 0 0 0,-2-3-112 0 0,3 2-32 0 0,2-5 0 0 0,0 5 0 0 0,0-4-64 0 0,-2-2 0 0 0,2 3 0 0 0,2-4 0 0 0,0 0-552 0 0,3-3-128 0 0,-5 0-24 0 0,3-3-4607 0 0,-3-4-913 0 0</inkml:trace>
  <inkml:trace contextRef="#ctx0" brushRef="#br1" timeOffset="66">19586 8545 1840 0 0,'0'0'160'0'0,"0"0"-160"0"0,-2-2 0 0 0,2 2 0 0 0,0 0 3352 0 0,0 0 632 0 0,0 6 128 0 0,0 3 23 0 0,0 3-2999 0 0,0-1-600 0 0,-4 5-120 0 0,3 0-32 0 0,-2 2-136 0 0,1-1-32 0 0,-1 5-8 0 0,1-5 0 0 0,-1 4-24 0 0,0-5-8 0 0,-2 3 0 0 0,5-1 0 0 0,-2-2-48 0 0,-1 2-16 0 0,0-3 0 0 0,3 1 0 0 0,0 0-112 0 0,3-5 64 0 0,0 1-64 0 0,-1-1 0 0 0,3-2 0 0 0,-2-3 0 0 0,2 4 0 0 0,0-4 0 0 0,-1 1-872 0 0,4 0-120 0 0,0-4-32 0 0,-1 1-6791 0 0</inkml:trace>
  <inkml:trace contextRef="#ctx0" brushRef="#br1" timeOffset="67">20500 8568 10592 0 0,'0'0'944'0'0,"0"0"-752"0"0,0-5-192 0 0,0 5 0 0 0,0 0 1240 0 0,0 0 208 0 0,0 0 48 0 0,7 7 7 0 0,-7-1-679 0 0,3 5-136 0 0,-1 1-24 0 0,2 2-8 0 0,-4 1-176 0 0,0 1-40 0 0,-4 0-8 0 0,4 2 0 0 0,-2 0-144 0 0,-1 0-32 0 0,3-1-8 0 0,-5-1 0 0 0,5 1-104 0 0,0-2-16 0 0,-2 1-8 0 0,0-3 0 0 0,2 2-120 0 0,0 0 0 0 0,2-5 0 0 0,-2 0 0 0 0,0 1-152 0 0,2 1 0 0 0,-2-6 0 0 0,5-2 0 0 0,-5-4-984 0 0,0 0-200 0 0,0 0-40 0 0,0 5-6415 0 0</inkml:trace>
  <inkml:trace contextRef="#ctx0" brushRef="#br1" timeOffset="68">14989 8575 14048 0 0,'0'0'624'0'0,"0"-3"128"0"0,2-1-600 0 0,-2 4-152 0 0,0 0 0 0 0,0 0 0 0 0,0 0 480 0 0,0 0 71 0 0,-2 2 17 0 0,-2 8 0 0 0,1-3-96 0 0,-6 5-24 0 0,5 2 0 0 0,-5-1 0 0 0,2 3-184 0 0,-3 2-40 0 0,2 0 0 0 0,1 3-8 0 0,3-1 16 0 0,-4-3 8 0 0,2 1 0 0 0,-1 1 0 0 0,5-1-24 0 0,-4-2-8 0 0,3-3 0 0 0,1 3 0 0 0,4-3-208 0 0,1-2 0 0 0,-3-2 0 0 0,6 3-88 0 0,-2-3 88 0 0,4-2-104 0 0,-1-6 40 0 0,1 4 64 0 0,2-1-264 0 0,-2-1 8 0 0,2-6 0 0 0,-2 3 0 0 0,1 0-48 0 0,3-1-8 0 0,-2-3 0 0 0,-1-1 0 0 0,-1 0 16 0 0,0 1 0 0 0,-3-3 0 0 0,1 0 0 0 0,1-2 112 0 0,-3 3 24 0 0,-2-4 8 0 0,1 3 0 0 0,-1-2 152 0 0,2 2 0 0 0,-1 1 0 0 0,-3-1 0 0 0,1-2 0 0 0,-1 5 0 0 0,0 4 0 0 0,3-5 0 0 0,-3 5 120 0 0,0-4 48 0 0,0 4 16 0 0,0 0 0 0 0,0 0 208 0 0,0 0 48 0 0,0 0 8 0 0,0 0 0 0 0,0 0 32 0 0,0 0 0 0 0,3 6 8 0 0,1 1 0 0 0,-4 2-232 0 0,4 2-56 0 0,-4-2-8 0 0,0 3 0 0 0,2-1 128 0 0,-4 1 32 0 0,2-2 0 0 0,-4 0 0 0 0,4 0-256 0 0,0 2-96 0 0,-2-1 64 0 0,2-1-64 0 0,0 1 0 0 0,0-2 0 0 0,2-2 0 0 0,2-1 0 0 0,-2 1-968 0 0,-2-7-136 0 0,5 4-24 0 0</inkml:trace>
  <inkml:trace contextRef="#ctx0" brushRef="#br1" timeOffset="69">13953 8622 8288 0 0,'-4'-7'736'0'0,"4"2"-584"0"0,-4 1-152 0 0,-2 0 0 0 0,6 1 1808 0 0,-3-1 336 0 0,1 2 64 0 0,2 2 7 0 0,0 0-1191 0 0,-2 2-248 0 0,2 2-40 0 0,-5 3-16 0 0,5 2-416 0 0,0 2-80 0 0,0 1-24 0 0,0 3 0 0 0,0 3-80 0 0,-4 1-24 0 0,4-1 0 0 0,-2-1 0 0 0,2 5 0 0 0,0-5-8 0 0,0 1 0 0 0,0 1 0 0 0,0 0-88 0 0,0-1 96 0 0,2-2-96 0 0,-2-1 96 0 0,4-3-96 0 0,-4-1 0 0 0,0 0 0 0 0,0 0 0 0 0,5-1 0 0 0,-5-4 0 0 0,0 1-72 0 0,0-7 72 0 0,0 0-368 0 0,0 0-16 0 0,0 0-8 0 0,0 0 0 0 0,0 0-1080 0 0,0 0-208 0 0</inkml:trace>
  <inkml:trace contextRef="#ctx0" brushRef="#br2" timeOffset="70">26624 8597 14744 0 0,'0'0'648'0'0,"0"-4"144"0"0,0 4-632 0 0,0 0-160 0 0,0 0 0 0 0,0 0 0 0 0,0 0 559 0 0,0 0 81 0 0,0 0 24 0 0,0 0 0 0 0,0 6-152 0 0,-2 1-32 0 0,2 2-8 0 0,-2 2 0 0 0,-5 3-184 0 0,6-1-32 0 0,-4 4 0 0 0,0-2-8 0 0,-3 0 128 0 0,2 1 24 0 0,2-1 8 0 0,1 3 0 0 0,-1 2-328 0 0,1-5-80 0 0,0 1 0 0 0,1-2 0 0 0,2 5 0 0 0,0-4 0 0 0,0 2 0 0 0,2-4 0 0 0,1-1 0 0 0,0-1 0 0 0,1 1 0 0 0,1-4 0 0 0,3 1 0 0 0,-3-2 0 0 0,3-2 0 0 0,-2-4 0 0 0,3 4-1216 0 0,0-2-256 0 0,-2-3-48 0 0</inkml:trace>
  <inkml:trace contextRef="#ctx0" brushRef="#br1" timeOffset="71">13767 8597 14944 0 0,'-6'0'328'0'0,"0"-2"72"0"0,6 2 16 0 0,0 0-1 0 0,0 0-335 0 0,0 0-80 0 0,0 0 0 0 0,0 0 0 0 0,0 0 328 0 0,0 0 56 0 0,6 2 0 0 0,2 0 8 0 0,0-2-152 0 0,2 3-32 0 0,0-1-8 0 0,2 0 0 0 0,6 1 160 0 0,-3-3 32 0 0,3 0 8 0 0,0 0 0 0 0,2 0-168 0 0,-2 0-32 0 0,-2-3-8 0 0,1 1 0 0 0,-2 2-128 0 0,0 0-64 0 0,0-2 0 0 0,-2 2 64 0 0,0 0-344 0 0,-1 2-72 0 0,2-2-8 0 0,-3 2-8 0 0,0 1-1056 0 0,2-2-208 0 0</inkml:trace>
  <inkml:trace contextRef="#ctx0" brushRef="#br1" timeOffset="72">14311 8615 16152 0 0,'0'0'351'0'0,"0"0"81"0"0,-4-5 16 0 0,4 5 0 0 0,0 0-352 0 0,0 0-96 0 0,0 0 0 0 0,0 0 0 0 0,0 9 416 0 0,0 0 72 0 0,0 0 16 0 0,-1 5 0 0 0,1-1-184 0 0,0 1-40 0 0,0 4-8 0 0,1-2 0 0 0,-1 1-80 0 0,4 0-24 0 0,-2-2 0 0 0,0 0 0 0 0,-2 3-64 0 0,3-2-8 0 0,0 0-8 0 0,0 0 0 0 0,-2-2-88 0 0,2-3 0 0 0,0-3 0 0 0,-1 4 0 0 0,1-3-304 0 0,2 0-80 0 0,-3-1-8 0 0,2-2-5255 0 0,3-2-1049 0 0</inkml:trace>
  <inkml:trace contextRef="#ctx0" brushRef="#br1" timeOffset="73">14491 8653 9216 0 0,'0'0'816'0'0,"0"-5"-656"0"0,-2 1-160 0 0,-1 0 0 0 0,3 4 1056 0 0,3-3 168 0 0,-3 3 40 0 0,4-5 8 0 0,5 4-656 0 0,-2-2-128 0 0,0 1-25 0 0,4 2-7 0 0,3 0-112 0 0,-6 0-24 0 0,2 0-8 0 0,0 2 0 0 0,3 2 80 0 0,-1 1 24 0 0,4-1 0 0 0,-4 1 0 0 0,4 2-160 0 0,-3 0-32 0 0,-1 3-8 0 0,-2-4 0 0 0,1 3-104 0 0,-1-2-16 0 0,-3-1-8 0 0,0 1 0 0 0,-2 0-88 0 0,3-1 0 0 0,-6-2 0 0 0,-2-4 0 0 0,4 7 0 0 0,-8-1 0 0 0,4-3 0 0 0,-4 1-88 0 0,-2 0 0 0 0,-1 4 0 0 0,0-4 0 0 0,-4-2 0 0 0,0 2-32 0 0,-3-3-8 0 0,-1 4 0 0 0,5-5 0 0 0,-3 3-88 0 0,4-1-16 0 0,-4-2-8 0 0,3 0 0 0 0,-1 0-888 0 0,1 0-184 0 0,1 0-31 0 0,3-2-1 0 0</inkml:trace>
  <inkml:trace contextRef="#ctx0" brushRef="#br2" timeOffset="74">27711 8632 2760 0 0,'0'0'120'0'0,"0"0"32"0"0,0 0-152 0 0,0 0 0 0 0,0 0 0 0 0,0 0 0 0 0,0 0 2760 0 0,-3 4 528 0 0,3 6 104 0 0,-1-2 16 0 0,-2 6-2345 0 0,0-3-463 0 0,1 5-96 0 0,-4 1-24 0 0,2 1-136 0 0,-1 1-32 0 0,-2-4-8 0 0,6 4 0 0 0,-4 0-80 0 0,2-5-8 0 0,-2 2-8 0 0,3 0 0 0 0,-1-3-144 0 0,3-1-64 0 0,-2-1 64 0 0,2 1-64 0 0,0-1-64 0 0,0-2-64 0 0,0 0 0 0 0,0-3-8 0 0,0-6-1120 0 0,2 7-224 0 0,-2 0-47 0 0</inkml:trace>
  <inkml:trace contextRef="#ctx0" brushRef="#br2" timeOffset="75">25492 8836 10136 0 0,'0'0'896'0'0,"0"-5"-712"0"0,-2-2-184 0 0,-2 6 0 0 0,-1-2 1264 0 0,4 2 216 0 0,-4-3 48 0 0,-1 4 7 0 0,0 4-823 0 0,2-3-160 0 0,-4 3-32 0 0,4 1-8 0 0,-4 0-408 0 0,1 2-104 0 0,-2 0 0 0 0,-1 3 0 0 0,2-1 432 0 0,-2 1 64 0 0,3-1 16 0 0,-1 1 0 0 0,1 4-304 0 0,-1-2-56 0 0,4 1-16 0 0,-5-1 0 0 0,7-3-16 0 0,0-1-8 0 0,2-1 0 0 0,0 1 0 0 0,2-1-112 0 0,-2-7 0 0 0,0 0 0 0 0,6 4 0 0 0,-1-3 0 0 0,4-1-128 0 0,-1 0 24 0 0,2 0 8 0 0,-3-5-128 0 0,3-2-32 0 0,1-1 0 0 0,0 0 0 0 0,-1-2 80 0 0,-2-1 16 0 0,1-2 0 0 0,-1 2 0 0 0,2-3-72 0 0,-2 0-16 0 0,-3-2 0 0 0,2 3 0 0 0,-1-3 608 0 0,0-2 120 0 0,-1 0 32 0 0,1 0 0 0 0,-1 2-416 0 0,-2-3-96 0 0,-2 0 0 0 0,5 1 0 0 0,-3 3 0 0 0,-2-1 0 0 0,2 3 0 0 0,0 2 0 0 0,-1 0 248 0 0,2 4 24 0 0,-3-1 8 0 0,2 6 0 0 0,-3 2-176 0 0,0 0-32 0 0,0 0-8 0 0,0 0 0 0 0,-3 10 0 0 0,3-3 0 0 0,-1 4 0 0 0,-3 4 0 0 0,2-2-64 0 0,-4 2 0 0 0,2 3 0 0 0,-2 0 0 0 0,5 1 0 0 0,-2-1 0 0 0,-1 3 0 0 0,3-2 0 0 0,-2-3 0 0 0,3 2-96 0 0,0 0 32 0 0,3-2 64 0 0,-2 0-1240 0 0,3-2-184 0 0,0 10-40 0 0,0-6-8 0 0</inkml:trace>
  <inkml:trace contextRef="#ctx0" brushRef="#br1" timeOffset="76">16567 8638 3224 0 0,'0'0'288'0'0,"0"0"-288"0"0,0 0 0 0 0,0 0 0 0 0,0 0 2944 0 0,0 0 528 0 0,0 0 112 0 0,0 0 15 0 0,2 4-2423 0 0,3 3-488 0 0,-3 3-96 0 0,2-2-16 0 0,-4 2-96 0 0,2 3-24 0 0,-2 0 0 0 0,-2-1 0 0 0,-2 3-272 0 0,4-2-56 0 0,-2 3-16 0 0,-1-1 0 0 0,1-3 48 0 0,0 4 16 0 0,2-3 0 0 0,0 2 0 0 0,-2-4-176 0 0,2 0-64 0 0,2 0 0 0 0,-2-2 0 0 0,2-2-312 0 0,0 2-56 0 0,1-5-16 0 0,-1 2 0 0 0,-2-6-1096 0 0,0 0-224 0 0,0 0-47 0 0,8 4-9 0 0</inkml:trace>
  <inkml:trace contextRef="#ctx0" brushRef="#br2" timeOffset="77">27090 8676 13824 0 0,'0'-2'304'0'0,"-2"-3"64"0"0,2-1 16 0 0,0 1 0 0 0,0-2-312 0 0,2 0-72 0 0,-2 7 0 0 0,0 0 0 0 0,0 0 424 0 0,0 0 72 0 0,0 0 15 0 0,0 0 1 0 0,0 0 0 0 0,0 0 0 0 0,0 7 0 0 0,-2 1 0 0 0,0 2-136 0 0,2-1-24 0 0,-6 2-8 0 0,4 2 0 0 0,-3-1-144 0 0,2 0-24 0 0,-2 2-8 0 0,0 0 0 0 0,-1 2 168 0 0,4-5 32 0 0,-1 2 8 0 0,2 3 0 0 0,-2-3-248 0 0,3 1-56 0 0,0-3-8 0 0,0 1 0 0 0,0-1-64 0 0,0-2 0 0 0,0 0 0 0 0,3-2 0 0 0,-2-2-80 0 0,-1-5 80 0 0,0 0-104 0 0,3 2 40 0 0,-3-2 160 0 0,2 2 40 0 0,-2-2 8 0 0,0 0 0 0 0,9-2-528 0 0,-4 0-96 0 0,-3-3-32 0 0,1-2 0 0 0,2 1 824 0 0,-3-2 160 0 0,4 0 32 0 0,-2-1 8 0 0,2-1-616 0 0,0 2-120 0 0,0-2-32 0 0,-1 2 0 0 0,3-2 416 0 0,0 4 72 0 0,-4-1 24 0 0,4 2 0 0 0,0 3-256 0 0,-2-2 0 0 0,3 1 0 0 0,-1 3 0 0 0,-8 0-128 0 0,6 5-80 0 0,1 2-16 0 0,0-3 0 0 0,-2 2 360 0 0,2 1 72 0 0,1 2 16 0 0,-3 4 0 0 0,2-3-368 0 0,-5 2-72 0 0,4-3-8 0 0,0-1-8 0 0,-2 4 232 0 0,-1-3 0 0 0,-3-2 0 0 0,0-1 0 0 0,0 4 96 0 0,-3-6-96 0 0,1 0 96 0 0,-3 0-96 0 0,-4 1 120 0 0,9-5-32 0 0,-4 3-8 0 0,-6-1 0 0 0,-3-2-80 0 0,-1-2 0 0 0,1 2 0 0 0,-4-3 0 0 0,3 2 0 0 0,-3-3-88 0 0,4 0 24 0 0,0 2 0 0 0,3-2-256 0 0,-2-1-40 0 0,4 2-16 0 0,0-1-5535 0 0,0 0-1105 0 0</inkml:trace>
  <inkml:trace contextRef="#ctx0" brushRef="#br1" timeOffset="78">20215 8753 5528 0 0,'0'0'240'0'0,"0"0"56"0"0,0 0-232 0 0,0 0-64 0 0,0 0 0 0 0,0 0 0 0 0,0 0 2272 0 0,-3 4 440 0 0,1-3 88 0 0,2 6 15 0 0,-4 1-1631 0 0,1-2-320 0 0,2 3-72 0 0,-3 0-16 0 0,4-3-288 0 0,0 4-56 0 0,0-1-16 0 0,-4-1 0 0 0,4-1-176 0 0,-2 2-40 0 0,2-2-8 0 0,-3 2 0 0 0,3-2-32 0 0,0-1-16 0 0,0 3 0 0 0,0-2 0 0 0,3 0-432 0 0,-3-7-96 0 0,0 0-8 0 0,2 5-8 0 0,2-1-672 0 0,-4-4-136 0 0,0 0-24 0 0,0 0-6311 0 0</inkml:trace>
  <inkml:trace contextRef="#ctx0" brushRef="#br1" timeOffset="79">20184 8670 12464 0 0,'0'0'552'0'0,"0"0"120"0"0,0-6-544 0 0,0 6-128 0 0,-4-4 0 0 0,4 4 0 0 0,0 0 152 0 0,0 0 0 0 0,0-5 0 0 0,0 5 0 0 0,0 0-152 0 0,0 0 0 0 0,6 0-88 0 0,-1 0-5656 0 0</inkml:trace>
  <inkml:trace contextRef="#ctx0" brushRef="#br1" timeOffset="80">14557 8667 15320 0 0,'0'0'672'0'0,"0"0"151"0"0,0 0-663 0 0,0 0-160 0 0,0 0 0 0 0,0 0 0 0 0,0 10 480 0 0,0-1 64 0 0,0 4 16 0 0,0-2 0 0 0,2 4-80 0 0,-2 1-24 0 0,-2 1 0 0 0,0 0 0 0 0,2-1-88 0 0,-4 1-16 0 0,2 2-8 0 0,2-4 0 0 0,-2 2-184 0 0,2-6-32 0 0,-2 0 0 0 0,2 0-8 0 0,0 0-32 0 0,2-1-8 0 0,0-1 0 0 0,0-3 0 0 0,-2 2-208 0 0,6-4-48 0 0,-6-4-8 0 0,6 2 0 0 0,-3-2-752 0 0,-3 0-152 0 0,0 0-32 0 0,0 0-6767 0 0</inkml:trace>
  <inkml:trace contextRef="#ctx0" brushRef="#br1" timeOffset="81">19774 8724 2304 0 0,'-3'-10'200'0'0,"3"5"-200"0"0,-2 1 0 0 0,0-3 0 0 0,-1 1 2056 0 0,3 1 376 0 0,0-1 64 0 0,0 6 24 0 0,0 0-1272 0 0,0 0-256 0 0,0 0-56 0 0,0 0-8 0 0,0 0-353 0 0,0 0-79 0 0,0 0-16 0 0,0 0 0 0 0,0 0-384 0 0,0 0-96 0 0,3 6 0 0 0</inkml:trace>
  <inkml:trace contextRef="#ctx0" brushRef="#br2" timeOffset="82">28967 8691 11976 0 0,'0'0'256'0'0,"0"0"64"0"0,0-7 0 0 0,0 5 32 0 0,0 2-288 0 0,0 0-64 0 0,0 0 0 0 0,0 0 0 0 0,0 0 832 0 0,0 0 160 0 0,0 0 24 0 0,0 0 7 0 0,0 0-823 0 0,0 7-200 0 0,-2-1 0 0 0,2 3 0 0 0,-4 3 448 0 0,4 1 56 0 0,-1 1 8 0 0,1 4 0 0 0,-3-2-416 0 0,0 1-96 0 0,3-2 0 0 0,-2 3 0 0 0,0 0 0 0 0,-1-2 0 0 0,3-2 0 0 0,0 0 0 0 0,0 0 280 0 0,-2-2 32 0 0,0 0 8 0 0,2-1 0 0 0,2 1-240 0 0,0-3-80 0 0,1-1 0 0 0,-1 1 72 0 0,0-2-8 0 0,4 0 0 0 0,-5-3 0 0 0,5 1 0 0 0,-1 1-64 0 0,2 0 0 0 0,-1-6 0 0 0,-1 2 0 0 0,3 1-192 0 0,-1-3-48 0 0,3 0-16 0 0,-3-1 0 0 0,-1 1-384 0 0,2-2-88 0 0,-3 0-8 0 0,2-4-6551 0 0</inkml:trace>
  <inkml:trace contextRef="#ctx0" brushRef="#br2" timeOffset="83">28848 8861 6448 0 0,'-7'0'288'0'0,"7"0"56"0"0,0 0-280 0 0,-5 2-64 0 0,5-2 0 0 0,0 0 0 0 0,0 0 1088 0 0,0 0 192 0 0,0 0 48 0 0,0 0 8 0 0,5 3-728 0 0,2-1-136 0 0,5 0-32 0 0,-3-2-8 0 0,1 0-304 0 0,3 0-56 0 0,2 0-8 0 0,2 0-64 0 0,2-2-176 0 0,-2 0-88 0 0,2-3-24 0 0,0 4 0 0 0,-2-4 288 0 0,0-1 0 0 0,-3 3 0 0 0,-1-5 0 0 0,0 5 0 0 0,-1-6 0 0 0,-2 3 0 0 0,0-5 0 0 0,1 1 0 0 0,-4-2 0 0 0,0 2 0 0 0,-2-2 0 0 0,1 1 0 0 0,-2 0 0 0 0,-1-1 0 0 0,0 3 0 0 0,-3 2 400 0 0,0-2 136 0 0,1 0 24 0 0,3 0 8 0 0,-4 5-88 0 0,0 4-24 0 0,0 0-1 0 0,0 0 1 0 0,0 0-16 0 0,0 0-8 0 0,0 0 0 0 0,0 0 0 0 0,0 0-280 0 0,-4 9-56 0 0,3-1-16 0 0,-5 2 0 0 0,4 1 176 0 0,-3 5 40 0 0,2 0 8 0 0,2 2 0 0 0,-5-3-160 0 0,4 1-32 0 0,-4-3-8 0 0,5 2 0 0 0,-2 0 120 0 0,-4-1 32 0 0,6-4 0 0 0,1 2 0 0 0,-3-2-256 0 0,1 2 0 0 0,-1-2 0 0 0,3-3 0 0 0,0 1 0 0 0,0-1 0 0 0,0-7 0 0 0,0 0 0 0 0,0 0 0 0 0,0 0 0 0 0,0 0 0 0 0,0 0 0 0 0,0 0 0 0 0,0 0 0 0 0,0 0-104 0 0,0 0 32 0 0,0-5 72 0 0,3-1 88 0 0,-1-1-24 0 0,1 0 0 0 0,-2-1-64 0 0,3-3 0 0 0,-1 2 0 0 0,1 1 0 0 0,2 1 0 0 0,-2-1 0 0 0,1 1 0 0 0,1 0 0 0 0,1 3 0 0 0,-3 0 0 0 0,2 1 0 0 0,-6 3 0 0 0,4 0 0 0 0,3 3 0 0 0,0 1 0 0 0,-2 0 0 0 0,-2-1 96 0 0,0 6 0 0 0,1-1 0 0 0,-1-1 0 0 0,-1 2-96 0 0,0 1 0 0 0,1 1 0 0 0,1-3 0 0 0,5 2 0 0 0,-4-4 0 0 0,-3 3 0 0 0,6-2 0 0 0,0 2 0 0 0,0-5-136 0 0,-4 0 32 0 0,6 1 8 0 0,-2-3-952 0 0,0 0-184 0 0,2 3-40 0 0,-2-5-3847 0 0,1 0-777 0 0</inkml:trace>
  <inkml:trace contextRef="#ctx0" brushRef="#br1" timeOffset="84">21571 8690 14280 0 0,'-4'-2'632'0'0,"4"2"136"0"0,0 0-616 0 0,0 0-152 0 0,0 0 0 0 0,0 0 0 0 0,0 0 528 0 0,0 0 79 0 0,2 9 9 0 0,-2-3 8 0 0,2 6-280 0 0,-4-4-56 0 0,2 0-16 0 0,-2 4 0 0 0,2-1-16 0 0,0-1 0 0 0,4 1 0 0 0,-4 2 0 0 0,0-1-120 0 0,0-1-24 0 0,-2 2-8 0 0,4-1 0 0 0,1-3-32 0 0,-3 0-8 0 0,-3-3 0 0 0,3-6 0 0 0,3 8-64 0 0,-3-8 0 0 0,0 0 0 0 0,0 0 0 0 0,0 0 88 0 0,0 0-24 0 0,0 0-64 0 0,0 0 96 0 0,0 0-96 0 0,-3-5 0 0 0,3 1 0 0 0,0-1 0 0 0,0 0 0 0 0,-2-2-80 0 0,2 1 16 0 0,0-4 0 0 0,2 3-288 0 0,1-5-64 0 0,6 2 0 0 0,-5-1-8 0 0,3 0-488 0 0,0 1-96 0 0,2-1-16 0 0,0 4-5727 0 0</inkml:trace>
  <inkml:trace contextRef="#ctx0" brushRef="#br1" timeOffset="85">21958 8699 11520 0 0,'0'0'1024'0'0,"0"0"-824"0"0,0 0-200 0 0,0 0 0 0 0,0 0 376 0 0,0 0 32 0 0,0 0 8 0 0,8 0 0 0 0,0 0-176 0 0,-2 2-32 0 0,6 0-8 0 0,-5 1 0 0 0,6 1-136 0 0,-1-2-64 0 0,-2 1 64 0 0,3 1-64 0 0,-3-2 0 0 0,3 2 0 0 0,-3-2 0 0 0,1 1 0 0 0,1-2 0 0 0,-2 3 0 0 0,0-3 0 0 0,1-1 0 0 0,-1 0 80 0 0,-1 0 0 0 0,-1 0 0 0 0,0 0 0 0 0,-1 0 112 0 0,4-1 32 0 0,1 1 0 0 0,-4 0-1 0 0,-8 0-15 0 0,0 0 0 0 0,0 0 0 0 0,0 0 0 0 0,5 1 224 0 0,-5-1 48 0 0,0 0 0 0 0,0 4 8 0 0,5 3-168 0 0,-5 0-32 0 0,-5-2 0 0 0,2 1-8 0 0,-1 4-72 0 0,1-1-16 0 0,-3-1 0 0 0,4 2 0 0 0,2-1-96 0 0,0 2-32 0 0,2 0 0 0 0,1 3 0 0 0,-3-2-64 0 0,3-2 0 0 0,0-1 0 0 0,-1 1 0 0 0,0-4 0 0 0,1 2 0 0 0,2-4 0 0 0,1 0 0 0 0,6-1 0 0 0,-2-2 0 0 0,0-1 0 0 0,2 0 0 0 0,4 0 160 0 0,-4-1 24 0 0,-12 1 0 0 0,0 0 0 0 0,8-10-184 0 0,0 4 0 0 0,-3-3 0 0 0,2-1 64 0 0,0 1 200 0 0,-1-1 48 0 0,0-2 8 0 0,-5 1 0 0 0,4-3-672 0 0,-5 0-128 0 0,-2-2-24 0 0,-1 3-8 0 0,-2-1 584 0 0,1 3 120 0 0,-2-3 16 0 0,1 1 8 0 0,3 5-288 0 0,-3-1-56 0 0,-5 2-16 0 0,4 3 0 0 0,1-1-136 0 0,-1 3-24 0 0,-10 2-8 0 0,0 2 0 0 0,4 3 24 0 0,-1-1 8 0 0,3 3 0 0 0,0-2 0 0 0,3 1-56 0 0,-2 3-16 0 0,5 0 0 0 0,1 1-4607 0 0,-2 0-929 0 0</inkml:trace>
  <inkml:trace contextRef="#ctx0" brushRef="#br1" timeOffset="86">16139 8723 12696 0 0,'-10'-7'560'0'0,"10"7"120"0"0,0 0-544 0 0,-3-1-136 0 0,2-4 0 0 0,1 5 0 0 0,0 0 400 0 0,0 0 48 0 0,0-4 16 0 0,0 4 0 0 0,0 0-320 0 0,1-3-64 0 0,5 1-16 0 0,-1 0 0 0 0,1 2-304 0 0,1 2-64 0 0,-7-2-16 0 0,9 2-5848 0 0</inkml:trace>
  <inkml:trace contextRef="#ctx0" brushRef="#br2" timeOffset="87">27853 8703 3224 0 0,'0'0'288'0'0,"0"0"-288"0"0,0 0 0 0 0,0 0 0 0 0,0 0 2320 0 0,0 0 408 0 0,0 0 88 0 0,0 0 8 0 0,0 0-2032 0 0,0 0-408 0 0,0 0-88 0 0,0 0-8 0 0,5 2-288 0 0,0-2 0 0 0,-1 2-80 0 0,3 2-4168 0 0,-1-3-832 0 0</inkml:trace>
  <inkml:trace contextRef="#ctx0" brushRef="#br1" timeOffset="88">16485 8754 6448 0 0,'-9'0'576'0'0,"9"0"-464"0"0,-7-1-112 0 0,7 1 0 0 0,0 0 1520 0 0,0 0 280 0 0,0 0 56 0 0,0 0 16 0 0,0 0-1104 0 0,0 0-216 0 0,8-4-40 0 0,0 4-17 0 0,6-2-287 0 0,-5 2-56 0 0,4 0-16 0 0,0 0 0 0 0,5 0-136 0 0,-1 0 0 0 0,-3 0 0 0 0,2 0 0 0 0,0 0 0 0 0,-1 0 0 0 0,0 0-80 0 0,-1 0 80 0 0,-2 0-96 0 0,2 0 24 0 0,-4 0 0 0 0,1 0 0 0 0,0 0 72 0 0,0 0-104 0 0,-3 0 40 0 0,0 0 64 0 0,-1 0 0 0 0,2 0 0 0 0,-9 0 0 0 0,0 0 0 0 0,0 0 120 0 0,0 0 32 0 0,4 6 8 0 0,-4-6 0 0 0,0 4 192 0 0,0 3 48 0 0,0 0 8 0 0,0 1 0 0 0,0-2-24 0 0,0 6 0 0 0,-4-5 0 0 0,4 3 0 0 0,0 2-112 0 0,0 0-24 0 0,-4-2-8 0 0,4 2 0 0 0,4-1-24 0 0,-4-1-8 0 0,0 0 0 0 0,4-3 0 0 0,-2 4-80 0 0,1-4-8 0 0,2 1-8 0 0,-1-2 0 0 0,0 1-112 0 0,3-2 72 0 0,3-1-72 0 0,-2-2 64 0 0,-1 1-64 0 0,5-2 0 0 0,-3-1 0 0 0,1 0 0 0 0,2-1 0 0 0,-4-2 0 0 0,0-2 0 0 0,2 1 0 0 0,0 0 0 0 0,-2-1 0 0 0,-1-4 0 0 0,2 1 0 0 0,-2-4 0 0 0,1 1 0 0 0,-8-3 0 0 0,7 3 0 0 0,-5-6 0 0 0,-2 5 64 0 0,-2-5-64 0 0,-1 2 64 0 0,-1-1-64 0 0,0 1 0 0 0,0 0 0 0 0,-3 4 0 0 0,-4 2 0 0 0,6 0 0 0 0,-3 3 0 0 0,3-1 0 0 0,-4 5-104 0 0,-3-3 8 0 0,2 5 8 0 0,-2 3 0 0 0,2-1-192 0 0,1 5-40 0 0,-3-4 0 0 0,5 8-8 0 0,-1 1-728 0 0,5-2-136 0 0,-1 4-32 0 0</inkml:trace>
  <inkml:trace contextRef="#ctx0" brushRef="#br1" timeOffset="89">21797 8723 12408 0 0,'0'0'544'0'0,"0"0"128"0"0,0 0-544 0 0,0 0-128 0 0,0 0 0 0 0,0 0 0 0 0,0 8 752 0 0,-2-3 120 0 0,-2 6 24 0 0,3-4 7 0 0,-2 0-311 0 0,-2 3-64 0 0,2-2-16 0 0,-2 1 0 0 0,0 3-8 0 0,1-4-8 0 0,0 4 0 0 0,-1-2 0 0 0,3 2-384 0 0,0 0-112 0 0,-1-1 0 0 0,3-2 64 0 0,-2 0 352 0 0,4 0 80 0 0,1-3 16 0 0,-1 2 0 0 0,0 0-600 0 0,3-2-112 0 0,1-2-24 0 0,1 0-8 0 0,1-1 232 0 0,1-3 0 0 0,2 0 0 0 0,0 0 0 0 0,-2 0-64 0 0,4-5 64 0 0,-4-1 0 0 0,5-1-72 0 0,-5 0-152 0 0,2-1-24 0 0,2-2-8 0 0,-6 0 0 0 0,0-3 392 0 0,-1 2 80 0 0,-2-5 8 0 0,0 2 8 0 0,-2-2-232 0 0,-2 0 0 0 0,-2 1 0 0 0,-2 3 0 0 0,2 1-176 0 0,-2 0-32 0 0,-4 3-8 0 0,1 0 0 0 0,-2 4 216 0 0,0 0 0 0 0,-1 1 0 0 0,-4 2 0 0 0,5 2-360 0 0,-1 2-32 0 0,-3-1-8 0 0,1 2 0 0 0,-1 1 64 0 0,5 1 16 0 0,-3 1 0 0 0,4 4 0 0 0,3-6-400 0 0,-2 7-80 0 0,3-4-7 0 0,1 1-5825 0 0</inkml:trace>
  <inkml:trace contextRef="#ctx0" brushRef="#br1" timeOffset="90">20400 8727 11976 0 0,'0'0'1064'0'0,"0"0"-848"0"0,0 0-216 0 0,0 0 0 0 0,0 0 408 0 0,0 0 40 0 0,4 0 0 0 0,6 0 8 0 0,3 0-320 0 0,1 0-64 0 0,0 2-8 0 0,4-4-64 0 0,-2 2 0 0 0,5 0 0 0 0,-1-2 0 0 0,-2 2 0 0 0,2 2 0 0 0,1-2 0 0 0</inkml:trace>
  <inkml:trace contextRef="#ctx0" brushRef="#br1" timeOffset="91">18832 8836 2304 0 0,'0'0'200'0'0,"0"0"-200"0"0,0 0 0 0 0,12-3 0 0 0,-3-1 1208 0 0,-1 1 200 0 0,-4 1 32 0 0,0-3 16 0 0,2 5-1184 0 0,-3-4-272 0 0,1-1 0 0 0,-1 3 0 0 0,-3 2 0 0 0,2-4 0 0 0,2-3 0 0 0,-2 2 0 0 0,-4-1 96 0 0,2 1 80 0 0,2-1 16 0 0,-2 0 0 0 0,0-2 384 0 0,-2 4 88 0 0,2-4 8 0 0,0 6 8 0 0,2-2-104 0 0,-4-1-16 0 0,-4 3-8 0 0,6 2 0 0 0,0 0-64 0 0,-5 0-8 0 0,-2 0-8 0 0,-1 0 0 0 0,4 4-24 0 0,-2-1-9 0 0,-5 1 1 0 0,2 3 0 0 0,-1 0-64 0 0,0 3-16 0 0,2-2 0 0 0,1 4 0 0 0,-10 1-40 0 0,8 2 0 0 0,4-1-8 0 0,-3 1 0 0 0,1 2-160 0 0,-1-1-32 0 0,1 1-8 0 0,5-1 0 0 0,9 0-16 0 0,-5 0-8 0 0,-2-3 0 0 0,2 1 0 0 0,11-1-88 0 0,-2-3 0 0 0,-1-2 0 0 0,2 2 0 0 0,6-4 80 0 0,2-1-80 0 0,3-5 96 0 0,0 1-5743 0 0,-3-2-1145 0 0</inkml:trace>
  <inkml:trace contextRef="#ctx0" brushRef="#br1" timeOffset="92">21309 8797 12872 0 0,'-3'-9'568'0'0,"3"9"120"0"0,0-7-552 0 0,0 2-136 0 0,0 2 0 0 0,0-5 0 0 0,0 4 440 0 0,3 0 56 0 0,-3 4 16 0 0,4-4 0 0 0,-1-2-81 0 0,2 6-15 0 0,0-5 0 0 0,3 3 0 0 0,-1 2-176 0 0,2 0-40 0 0,-5 0-8 0 0,3 0 0 0 0,1 2 104 0 0,0 3 24 0 0,-4-3 0 0 0,3 3 0 0 0,0-1-208 0 0,0 3-40 0 0,-6 3-8 0 0,6-1 0 0 0,-5 2-64 0 0,3 0 0 0 0,-2 1 0 0 0,-2-1 0 0 0,3 0 0 0 0,-1 1 0 0 0,-3-4 0 0 0,0 1 0 0 0,1 0 0 0 0,-2 0 0 0 0,1-2 72 0 0,-3 2-72 0 0,-1-3 0 0 0,0-1 0 0 0,-1 0 0 0 0,-4 0 64 0 0,5-1-64 0 0,-2-1 0 0 0,-6 3 0 0 0,5-4 0 0 0,-3 2 0 0 0,0 1 0 0 0,-3-2 0 0 0,0-2 0 0 0,3 2-64 0 0,-2 1-32 0 0,-2-1 0 0 0,5-1 0 0 0,-1 1-336 0 0,3 1-72 0 0,-2 0-8 0 0,8-2-8 0 0</inkml:trace>
  <inkml:trace contextRef="#ctx0" brushRef="#br1" timeOffset="93">22645 8758 6448 0 0,'0'0'288'0'0,"0"0"56"0"0,-2-1-280 0 0,2-3-64 0 0,-4-3 0 0 0,4 7 0 0 0,-5-4 1928 0 0,3 2 376 0 0,-3 2 64 0 0,0 0 24 0 0,-6 0-1785 0 0,1 2-351 0 0,3 2-64 0 0,-3-1-24 0 0,0 2 216 0 0,-1 5 48 0 0,-2-4 8 0 0,4 5 0 0 0,0-2-296 0 0,-3 0-56 0 0,6 0-16 0 0,1 2 0 0 0,2-1 352 0 0,0-2 72 0 0,-3-1 16 0 0,6 2 0 0 0,6-2-368 0 0,-3 0-72 0 0,1 1-8 0 0,1-3-64 0 0,3 2 64 0 0,7-3-64 0 0,-3 3 0 0 0,1-4 0 0 0,-2 1-416 0 0,4-2-128 0 0,-3-2-32 0 0,4 0-8 0 0,-1 0-760 0 0,3 0-160 0 0,0-2-23 0 0,0 0-9 0 0</inkml:trace>
  <inkml:trace contextRef="#ctx0" brushRef="#br1" timeOffset="94">22867 8747 9672 0 0,'0'0'864'0'0,"0"0"-696"0"0,-5 0-168 0 0,1-4 0 0 0,-3 4 992 0 0,2 4 168 0 0,-1-2 32 0 0,-2 3 8 0 0,-1 0-448 0 0,3 0-89 0 0,-3 2-23 0 0,2-1 0 0 0,-3 3-240 0 0,5-3-48 0 0,-2 6-16 0 0,3-3 0 0 0,8-2 144 0 0,-8 3 24 0 0,0-2 8 0 0,-2 1 0 0 0,6 0-416 0 0,0 0-96 0 0,4 0 0 0 0,1-5 0 0 0,2 1 0 0 0,0 0 0 0 0,3-1 0 0 0,0 1 0 0 0,1-4 0 0 0,2 4 0 0 0,-4-5 0 0 0,1 0 0 0 0,-2 0 0 0 0,2-1-96 0 0,1-3 24 0 0,-2 0 0 0 0,1 0 72 0 0,2-3 0 0 0,-8 0 0 0 0,4 0 0 0 0,-1-2 0 0 0,-2 3 88 0 0,-3-3-8 0 0,-2 0 0 0 0,0-1-80 0 0,0 3-72 0 0,-2-4 72 0 0,0 3-104 0 0,-4-1 8 0 0,5 0 8 0 0,-8 2 0 0 0,4 3 0 0 0,1-2-224 0 0,-5 0-40 0 0,3 6-16 0 0,-3-1 0 0 0,0 1 80 0 0,-1 0 24 0 0,-1 1 0 0 0,7 1 0 0 0,-2 1-240 0 0,2-2-40 0 0,-4 5-16 0 0,2-4-6239 0 0</inkml:trace>
  <inkml:trace contextRef="#ctx0" brushRef="#br1" timeOffset="95">17627 8773 2304 0 0,'0'0'200'0'0,"0"0"-200"0"0,-2-2 0 0 0,0-4 0 0 0,-1 5 2312 0 0,-2-2 424 0 0,-1 0 80 0 0,4 3 24 0 0,-5 0-1800 0 0,2 0-360 0 0,-1 0-72 0 0,2 3-8 0 0,-4 1-153 0 0,0 2-23 0 0,1-1-8 0 0,-3 3 0 0 0,1 0-152 0 0,0 1-32 0 0,-1 3-8 0 0,2-2 0 0 0,1 4-80 0 0,-1 1-16 0 0,3-2-8 0 0,0 0 0 0 0,-1-1-120 0 0,5 1 64 0 0,-3-3-64 0 0,4 0 0 0 0,0-2 0 0 0,0 3 0 0 0,4-5 0 0 0,0-2 0 0 0,-4-4 0 0 0,6 5 0 0 0,1-5-104 0 0,-2 0 32 0 0,3-5 72 0 0,-2 4-104 0 0,2-7 40 0 0,3 4 64 0 0,-4-4-96 0 0,1 2 96 0 0,0 0-80 0 0,-3-4 80 0 0,1 2 0 0 0,3-2 0 0 0,-5-1 0 0 0,-1 0 0 0 0,-1 2 0 0 0,2-3 0 0 0,-4 4 0 0 0,2-2 80 0 0,1-1 144 0 0,-3 5 24 0 0,0-3 8 0 0,0 2 0 0 0,0 2 32 0 0,-3-2 16 0 0,3 7 0 0 0,0 0 0 0 0,0 0-8 0 0,0 0 0 0 0,0 0 0 0 0,0 0 0 0 0,0 0-136 0 0,0 0-24 0 0,3 7-8 0 0,-3 0 0 0 0,0 2-64 0 0,0 2-64 0 0,0 0 72 0 0,0 3-72 0 0,2 0 0 0 0,-2-1 0 0 0,3 1 0 0 0,-1-3 0 0 0,0 0-64 0 0,4 3-64 0 0,-1-4-16 0 0,0 2 0 0 0,0 0-784 0 0,3-3-160 0 0,-1-2-32 0 0,-2-1-8 0 0,-5-6-656 0 0,6 4-127 0 0,13 0-25 0 0,-2-4-8 0 0</inkml:trace>
  <inkml:trace contextRef="#ctx0" brushRef="#br1" timeOffset="96">16293 8764 3224 0 0,'0'0'136'0'0,"0"0"40"0"0,3 7-176 0 0,-3-2 0 0 0,1 4 0 0 0,-1-2 0 0 0,0 2 2216 0 0,4 0 408 0 0,-4 3 88 0 0,0-4 8 0 0,0 4-1664 0 0,0-1-328 0 0,0-2-72 0 0,-4 3-17 0 0,4-3-111 0 0,0 2-24 0 0,-1-2-8 0 0,1 1 0 0 0,-3-2-104 0 0,3 1-16 0 0,0-2-8 0 0,0-1 0 0 0,0-6-160 0 0,-2 8-32 0 0,2-8-8 0 0,0 0 0 0 0,0 0-72 0 0,0 0-24 0 0,0 0 0 0 0,0 0 0 0 0,0 0 72 0 0,0 0 16 0 0,6 0 0 0 0,0-3 0 0 0,0-2-160 0 0,-2 1 0 0 0,2-4 0 0 0,1 2 0 0 0,-2-3 64 0 0,0 0-64 0 0,3-2 96 0 0,-4 0-96 0 0,2 0 184 0 0,-2-1-24 0 0,2-2 0 0 0,2 4 0 0 0,-3 1 40 0 0,-1-1 8 0 0,1 4 0 0 0,3-1 0 0 0,-3 2-88 0 0,0 1-24 0 0,1-1 0 0 0,-4 5 0 0 0,2 0-24 0 0,-4 0-8 0 0,4 3 0 0 0,1 2 0 0 0,-1-1-64 0 0,0 5 0 0 0,-3-3 0 0 0,3 5-88 0 0,-3 1 88 0 0,-1-1-64 0 0,6 3 64 0 0,-6-3-64 0 0,2 2-80 0 0,-2-1-16 0 0,0-1 0 0 0,5 0 0 0 0,-5-1-160 0 0,3-2-40 0 0,0 2-8 0 0,-1-4 0 0 0,3 2-920 0 0,-1-2-184 0 0,0-2-40 0 0,-4-4-7 0 0</inkml:trace>
  <inkml:trace contextRef="#ctx0" brushRef="#br1" timeOffset="97">19147 8771 12296 0 0,'-14'-6'544'0'0,"10"5"112"0"0,-2 1-528 0 0,4 1-128 0 0,2-1 0 0 0,-9 4 0 0 0,0 0 288 0 0,-1 0 24 0 0,7 3 8 0 0,-1 0 0 0 0,-7-1-96 0 0,4 4-24 0 0,-3 2 0 0 0,1-1 0 0 0,0 1-64 0 0,1 5-8 0 0,-5-2-8 0 0,3 1 0 0 0,5-3-120 0 0,-6 1 72 0 0,-1 0-72 0 0,5-2 64 0 0,1 3-240 0 0,1-2-48 0 0,-1-2-16 0 0</inkml:trace>
  <inkml:trace contextRef="#ctx0" brushRef="#br2" timeOffset="98">26455 8769 6448 0 0,'0'0'576'0'0,"-7"0"-464"0"0,1-4-112 0 0,1 4 0 0 0,5 0 1664 0 0,0 0 304 0 0,0 0 64 0 0,0 0 16 0 0,5 0-1240 0 0,1 0-240 0 0,1 4-57 0 0,1-4 1 0 0,1 2-408 0 0,4 0-104 0 0,0-2 0 0 0,3 2 0 0 0,-4-1 0 0 0,1 2 0 0 0,2-1 0 0 0,1-2 0 0 0,-4 0 0 0 0,1 3 0 0 0,-1-3 0 0 0,1 0 0 0 0,-2 0 0 0 0,1-3 0 0 0,-2 3 0 0 0,0-2 0 0 0,1-1 0 0 0,-2 2 0 0 0,-1 1 0 0 0,-1-2 0 0 0,1 0 0 0 0,-4-4 64 0 0,1 5-64 0 0,-5 1 64 0 0,0 0 128 0 0,0 0 32 0 0,0 0 0 0 0,0 0 0 0 0,0 0 32 0 0,0 0 0 0 0,0 0 8 0 0,0 0 0 0 0,-5 5-264 0 0,1-1 0 0 0,-1 2 0 0 0,2 1 0 0 0,-2-1 304 0 0,3 2 8 0 0,-3 0 0 0 0,0 3 0 0 0,2-4-88 0 0,0 5-24 0 0,2-3 0 0 0,-5 2 0 0 0,6-2-200 0 0,-3 0-136 0 0,3 0 16 0 0,0-3 8 0 0,0 6 112 0 0,3-5 0 0 0,-1-1 0 0 0,2-1 0 0 0,-4-5 0 0 0,1 4 0 0 0,-1-4 0 0 0,8 3 0 0 0,0-3 0 0 0,-3 2-72 0 0,0-2 72 0 0,2-2-96 0 0,0-1 8 0 0,2 2 0 0 0,1-4 0 0 0,-3 0 0 0 0,1 4-24 0 0,-4-5-8 0 0,4 0 0 0 0,-1-4 0 0 0,-6 2 120 0 0,5-1-88 0 0,-4-3 88 0 0,0 2-80 0 0,4 0-24 0 0,-6-2-8 0 0,2 4 0 0 0,-2 0 0 0 0,2 0 112 0 0,1-1 0 0 0,-3 4 0 0 0,1-1 0 0 0,-2 1 344 0 0,1 0 88 0 0,0 5 16 0 0,0 0 8 0 0,0 0-144 0 0,0 0-32 0 0,0 0-8 0 0,0 0 0 0 0,0 0-120 0 0,0 10-24 0 0,-3-4-8 0 0,1 2 0 0 0,0 0 40 0 0,2 3 16 0 0,0-1 0 0 0,0 3 0 0 0,0-2-176 0 0,0 3-80 0 0,0-5 8 0 0,0 2 0 0 0,0-2 72 0 0,2 0 0 0 0,3 0 0 0 0,-5 2 0 0 0,1-5-256 0 0,3 5-32 0 0,1-5 0 0 0,-2 1-8 0 0,-3-7-1016 0 0,6 4-208 0 0,-6 1-40 0 0</inkml:trace>
  <inkml:trace contextRef="#ctx0" brushRef="#br2" timeOffset="99">26882 8797 12728 0 0,'0'0'560'0'0,"0"0"120"0"0,0-5-544 0 0,0 5-136 0 0,0 0 0 0 0,0 0 0 0 0,0 0 632 0 0,0 0 96 0 0,0 0 16 0 0,0 0 7 0 0,-2 7-167 0 0,2-2-32 0 0,0-5-8 0 0,0 9 0 0 0,0 0 0 0 0,2-1 0 0 0,-2 2 0 0 0,0-2 0 0 0,3 2-432 0 0,-3 1-112 0 0,0-4 0 0 0,3 2 0 0 0,-3-3 248 0 0,0 1 24 0 0,0 2 8 0 0,0-2 0 0 0,0 0-40 0 0,0-7-8 0 0,0 0 0 0 0,1 7 0 0 0,-1-7-344 0 0,0 0-72 0 0,0 0-8 0 0,0 0-8 0 0,0 0 320 0 0,0 0 64 0 0,0 0 8 0 0,0 0 8 0 0,0 0-416 0 0,6-4-80 0 0,-4-4-24 0 0,0 1 0 0 0,2 1 104 0 0,-2-3 24 0 0,1 2 0 0 0,0-4 0 0 0,1 0 192 0 0,2-1 0 0 0,-4 1 0 0 0,1-1 0 0 0,2 1-640 0 0,-1 0-96 0 0,3 0-8 0 0,0-1-8 0 0,-3 3-568 0 0,4 4-119 0 0,-3-2-17 0 0</inkml:trace>
  <inkml:trace contextRef="#ctx0" brushRef="#br2" timeOffset="100">27974 8816 13448 0 0,'0'0'288'0'0,"0"0"64"0"0,-2 7 16 0 0,2-1 16 0 0,0 1-304 0 0,-3 2-80 0 0,1-2 0 0 0,2 2 0 0 0,-2 0 632 0 0,2 2 104 0 0,-3-2 31 0 0,-1 3 1 0 0,4-3-416 0 0,-1 2-72 0 0,1-2-24 0 0,0 0 0 0 0,0 0-8 0 0,0-1-8 0 0,0 0 0 0 0,0-8 0 0 0,1 3-144 0 0,6 1-32 0 0,-7-4-64 0 0,4 7 96 0 0,-4-7-96 0 0,5 0 64 0 0,3-3-64 0 0,2 3 0 0 0,-2 0 0 0 0,2-4 0 0 0,-2-2 0 0 0,-1 1 0 0 0,3-3 0 0 0,-2-1-64 0 0,0 0 64 0 0,-3-2-104 0 0,0 0 104 0 0,-1-2 0 0 0,0 2 0 0 0,-3-6 0 0 0,-1 3 0 0 0,3 1 0 0 0,-3 2 96 0 0,0 0-96 0 0,-3-3 72 0 0,2 6-72 0 0,-5-4 0 0 0,4 6 72 0 0,-3 0-72 0 0,0 2 0 0 0,-1-1 72 0 0,-1 3-72 0 0,3 2 0 0 0,-5 0-120 0 0,2 2 24 0 0,-1 3 0 0 0,-2-1-184 0 0,2 3-32 0 0,1-2-8 0 0,2 1 0 0 0,-1 1 96 0 0,4 0 24 0 0,-3 2 0 0 0,3-3 0 0 0,2 2-984 0 0,0 1-199 0 0,0-3-41 0 0,2 4-8 0 0</inkml:trace>
  <inkml:trace contextRef="#ctx0" brushRef="#br2" timeOffset="101">28208 8818 13560 0 0,'0'0'600'0'0,"0"0"128"0"0,0 0-584 0 0,0 0-144 0 0,0 0 0 0 0,0 0 0 0 0,0 0 544 0 0,0 0 88 0 0,0 0 7 0 0,0 0 9 0 0,0 0-264 0 0,2 4-64 0 0,-2 3 0 0 0,0-1-8 0 0,0 2-216 0 0,0-2-32 0 0,-2 1-64 0 0,0 0 88 0 0,-3-1-88 0 0,1 2 0 0 0,1-2 0 0 0,1 0 0 0 0,0 0 72 0 0,-3-2 56 0 0,5-4 0 0 0,0 0 8 0 0,0 0-56 0 0,0 0-16 0 0,0 0 0 0 0,0 0 0 0 0,0 0 0 0 0,0 0 0 0 0,0 0 0 0 0,0 0 0 0 0,5-4 72 0 0,2-2 16 0 0,2 0 0 0 0,-5 1 0 0 0,3-4 144 0 0,1 0 32 0 0,0 0 8 0 0,1 1 0 0 0,0-1-104 0 0,0-3-16 0 0,-1 2-8 0 0,1 3 0 0 0,3-3 88 0 0,-5 3 24 0 0,3-2 0 0 0,-3 4 0 0 0,4 1-208 0 0,-5 2-40 0 0,1 0-8 0 0,0 2 0 0 0,1 0-64 0 0,-4 2 64 0 0,2 3-64 0 0,-4-1 64 0 0,3 5-64 0 0,-2 0 0 0 0,-1-3 0 0 0,2 4 0 0 0,0 1 0 0 0,-2 1-72 0 0,1-2 72 0 0,-3 2 0 0 0,0-1-384 0 0,3 0-16 0 0,-3 0-8 0 0,2-1-5848 0 0,-2 2-1167 0 0</inkml:trace>
  <inkml:trace contextRef="#ctx0" brushRef="#br1" timeOffset="102">20007 8777 8288 0 0,'-8'-3'368'0'0,"8"3"80"0"0,0 0-360 0 0,0 0-88 0 0,0 0 0 0 0,0 0 0 0 0,0 0 1632 0 0,0 0 320 0 0,-5-3 56 0 0,-3 2 7 0 0,0 1-1023 0 0,1 1-200 0 0,-4 2-48 0 0,4 0-8 0 0,0 4-224 0 0,-1 0-40 0 0,0 2-16 0 0,-1-1 0 0 0,1 4-200 0 0,2-1-48 0 0,-1 0-8 0 0,-1 1 0 0 0,3 2-104 0 0,3-1-32 0 0,0-2 0 0 0,2-1 0 0 0,2-2 160 0 0,-2-1 24 0 0,2 2 8 0 0,3-3 0 0 0,0 2-256 0 0,3-5 0 0 0,-3 5 0 0 0,6-3 0 0 0,-2-1-208 0 0,7-2-88 0 0,-2 1-24 0 0,-1-3 0 0 0,-4 2-888 0 0,3-4-176 0 0,1 2-40 0 0,-1-5-6295 0 0</inkml:trace>
  <inkml:trace contextRef="#ctx0" brushRef="#br1" timeOffset="103">17805 8853 12352 0 0,'0'0'544'0'0,"0"-5"120"0"0,0 5-536 0 0,2-4-128 0 0,-2 1 0 0 0,0 3 0 0 0,0 0 864 0 0,0 0 136 0 0,0 0 31 0 0,0 0 9 0 0,0 0-384 0 0,0 0-80 0 0,0 0-8 0 0,0 0-8 0 0,0 5-264 0 0,-2 2-48 0 0,0 0-16 0 0,-2 0 0 0 0,3 0-56 0 0,-2-1-16 0 0,1 1 0 0 0,-2 2 0 0 0,2-2-16 0 0,-1-1-8 0 0,3-6 0 0 0,0 4 0 0 0,0-4-136 0 0,0 0 64 0 0,-2 8-64 0 0,2-8 0 0 0,0 0 72 0 0,0 0-72 0 0,0 0 0 0 0,0 0 72 0 0,5 0-72 0 0,1-2 64 0 0,-4-4-64 0 0,2 2 64 0 0,2-2-64 0 0,0-1 96 0 0,-5 0-96 0 0,4-2 96 0 0,0-2 88 0 0,1 2 16 0 0,-2-3 8 0 0,2 1 0 0 0,-1 0 56 0 0,-1-1 16 0 0,3 4 0 0 0,-3-1 0 0 0,-2 2-120 0 0,3 1-16 0 0,2 3-8 0 0,-4-2 0 0 0,3 3-136 0 0,-1 2 0 0 0,-1 5 64 0 0,2-3-64 0 0,-2 5 0 0 0,-1-1 0 0 0,2 6 0 0 0,-1 0 0 0 0,0-1-88 0 0,-2 1-16 0 0,2 2-8 0 0,-1 0 0 0 0,-2 1-264 0 0,5-1-48 0 0,-4 1-16 0 0,0 2-5920 0 0,3-5-1183 0 0</inkml:trace>
  <inkml:trace contextRef="#ctx0" brushRef="#br1" timeOffset="104">16158 8777 12784 0 0,'0'0'280'0'0,"-2"-2"56"0"0,2 2 16 0 0,0 0 8 0 0,0 0-288 0 0,0 0-72 0 0,-2 0 0 0 0,2 0 0 0 0,0 0 704 0 0,-3 7 120 0 0,1 0 23 0 0,-1 2 9 0 0,-1 0-208 0 0,4 3-40 0 0,-4-1 0 0 0,2 1-8 0 0,-1 5-360 0 0,1-1-72 0 0,-1-3-8 0 0,3 1-8 0 0,-3-2-72 0 0,3 0-16 0 0,0-1 0 0 0,0 1 0 0 0,0-3-64 0 0,0 0 0 0 0,0-2 0 0 0,3-3 0 0 0,2 0-152 0 0,-5-4-40 0 0,0 0-16 0 0,5 3-5239 0 0,3-3-1049 0 0</inkml:trace>
  <inkml:trace contextRef="#ctx0" brushRef="#br1" timeOffset="105">19219 8962 13360 0 0,'0'0'1184'0'0,"-2"0"-944"0"0,-2 2-240 0 0,4-2 0 0 0,0 0 480 0 0,0 0 40 0 0,-4 7 16 0 0,4 4-1 0 0,7-3-175 0 0,-7 5-32 0 0,-3-2-8 0 0,-3 1 0 0 0,4 0-152 0 0,2 1-32 0 0,-3 1-8 0 0,1-3 0 0 0,-6 3 16 0 0,3-2 0 0 0,7-2 0 0 0,-2 2 0 0 0,-5-1 24 0 0,3 0 8 0 0,4-2 0 0 0,1-1 0 0 0,-1-5-112 0 0,1 2-64 0 0,-6-1 80 0 0,3-4-80 0 0,6 5 0 0 0,-6-5 0 0 0,0 0 0 0 0,0 0 0 0 0,7-2 0 0 0,-2-1 0 0 0,-5-3 88 0 0,0 1-88 0 0,2-4 0 0 0,2 0 0 0 0,-4 0 0 0 0,0-1 0 0 0,-6-2 0 0 0,6 0 0 0 0,6-3 0 0 0,-3-4 0 0 0,-6 4 0 0 0,-1-5 80 0 0,8 0-80 0 0,0-1 64 0 0,2-1 48 0 0,-2 0 8 0 0,-4 1 0 0 0,5-1 0 0 0,8 1-120 0 0,-5 4 72 0 0,-6 1-72 0 0,6 2 64 0 0,5 0 160 0 0,-1 3 32 0 0,-2 2 8 0 0,0 2 0 0 0,2 3-200 0 0,-4-1-64 0 0,5 3 0 0 0,0 0 0 0 0,-3 2 80 0 0,0 0-16 0 0,0 2 0 0 0,-2 5 0 0 0,3-3-64 0 0,-5 3 64 0 0,0 0-64 0 0,0 2 64 0 0,-5 2-64 0 0,4 0 0 0 0,-5 3 0 0 0,0-1 0 0 0,-2 3-72 0 0,-2-4 72 0 0,-2 1-96 0 0,-2 1 96 0 0,0-2-192 0 0,1-5 8 0 0,-6 3 8 0 0,2 1 0 0 0,-5-4-32 0 0,1 0-8 0 0,1 0 0 0 0,-2-4 0 0 0,-3 2-128 0 0,4-1-24 0 0,3-4-8 0 0,-1 0 0 0 0,2 0-344 0 0,5 0-72 0 0,-6-4-8 0 0,10 1-6063 0 0</inkml:trace>
  <inkml:trace contextRef="#ctx0" brushRef="#br1" timeOffset="106">21334 8784 10680 0 0,'0'0'472'0'0,"0"0"104"0"0,0 0-464 0 0,0 8-112 0 0,0 0 0 0 0,-2 2 0 0 0,2 2 432 0 0,0 4 64 0 0,-5-1 16 0 0,2 4 0 0 0,1-1-8 0 0,-2 2 0 0 0,2 1 0 0 0,-1 3 0 0 0,-1-2 8 0 0,1 0 7 0 0,1 2 1 0 0,-2-3 0 0 0,2 0-288 0 0,0 1-56 0 0,-1-1-16 0 0,1-1 0 0 0,2-2-48 0 0,0 0-16 0 0,-2 3 0 0 0,2-4 0 0 0,-5 2 128 0 0,5-4 32 0 0,0 0 0 0 0,-3-2 0 0 0,3 2-256 0 0,-2-7 0 0 0,-3 2 0 0 0,5-4 0 0 0,0-1 0 0 0,0-5 0 0 0,0 0 0 0 0,0 0 0 0 0,0 0-368 0 0,0 0-120 0 0,0 0-24 0 0,0 0-4527 0 0,0-7-905 0 0</inkml:trace>
  <inkml:trace contextRef="#ctx0" brushRef="#br1" timeOffset="107">18971 8790 15365 0 0,'0'2'251'0'0,"5"6"133"0"0,0-1-64 0 0,1 1-25 0 0,-4 1 1 0 0,3 0-104 0 0,1 3-16 0 0,3-1-8 0 0,-4 1 0 0 0,-2 1-32 0 0,5-2-8 0 0,0 0 0 0 0,0 0 0 0 0,-6 1-56 0 0,3-1-8 0 0,5-5-64 0 0,-3 4 96 0 0,4-1-96 0 0,-5 0-120 0 0,-2-5 24 0 0,4 3 8 0 0,-2-1-1160 0 0,0-1-223 0 0</inkml:trace>
  <inkml:trace contextRef="#ctx0" brushRef="#br1" timeOffset="108">19756 8791 15056 0 0,'0'0'672'0'0,"0"0"127"0"0,0 0-639 0 0,0 0-160 0 0,0 0 0 0 0,0 0 0 0 0,0 0 496 0 0,0 0 64 0 0,0 0 16 0 0,0 0 0 0 0,0 0-104 0 0,0 9-24 0 0,0-1 0 0 0,2 3 0 0 0,1-3-96 0 0,-3 1-32 0 0,0 2 0 0 0,0 1 0 0 0,3-1-256 0 0,-3-2-64 0 0,3 2 0 0 0,-1-3 0 0 0,-2 2 0 0 0,0-4 0 0 0,2 4 0 0 0,1-3 0 0 0,-3-7-240 0 0,0 0-64 0 0,3 5-16 0 0,-3-5 0 0 0,0 0-176 0 0,0 0-40 0 0,5 1-8 0 0,-2-2 0 0 0,0-4-1176 0 0,1 0-231 0 0,4-7-57 0 0,-7 1-8 0 0</inkml:trace>
  <inkml:trace contextRef="#ctx0" brushRef="#br2" timeOffset="109">27545 8818 13184 0 0,'0'0'584'0'0,"0"0"120"0"0,0 0-560 0 0,0 0-144 0 0,2-2 0 0 0,3-3 0 0 0,0 3 368 0 0,1-1 48 0 0,2 2 0 0 0,-2 1 8 0 0,5-4-217 0 0,-2 4-47 0 0,1 0 0 0 0,3 0-8 0 0,-3 0-152 0 0,3 0 0 0 0,0 0 0 0 0,-1 0 0 0 0,1 0 96 0 0,-1 0-16 0 0,3 0 0 0 0,1 0 0 0 0,-6 4-80 0 0,3-4 0 0 0,-3 0 0 0 0,0 0 0 0 0,2 0 0 0 0,-5 0 0 0 0,-7 0-72 0 0,9-4 72 0 0,4 4 0 0 0,-3 0 0 0 0,-10 0 0 0 0,0 0 0 0 0,4-3 64 0 0,-4 3-64 0 0,7-3 88 0 0,-7 3-88 0 0,0 0 464 0 0,0 0 40 0 0,7-1 8 0 0,-7 1 0 0 0,0 0 112 0 0,0 0 24 0 0,0 0 8 0 0,4 1 0 0 0,-4-1-440 0 0,5 6-88 0 0,0 2-24 0 0,-2 1 0 0 0,0 0 48 0 0,-3-1 8 0 0,0 1 0 0 0,0 3 0 0 0,0-1-160 0 0,0 0 0 0 0,-3 0 0 0 0,3 2 0 0 0,0-4 0 0 0,0-1 0 0 0,0 1 0 0 0,0-4 0 0 0,3 2 0 0 0,-3-7 0 0 0,0 4 0 0 0,0-4 0 0 0,0 0-1184 0 0,0 0-272 0 0,0 0-48 0 0,0 0-16 0 0</inkml:trace>
  <inkml:trace contextRef="#ctx0" brushRef="#br2" timeOffset="110">27478 8812 8752 0 0,'0'0'776'0'0,"-2"-2"-616"0"0,-3-2-160 0 0,2 3 0 0 0,-1-2 744 0 0,1 2 120 0 0,-1-1 32 0 0,-3-2 0 0 0,-1 4-192 0 0,4 0-32 0 0,-4 0 0 0 0,-2 0-8 0 0,3 0-280 0 0,-2 0-65 0 0,3 0 1 0 0,-2 4-8 0 0,-1-1-152 0 0,3 1-24 0 0,0 2-8 0 0,1 1 0 0 0,0 2-40 0 0,1-1-16 0 0,-4 1 0 0 0,3-2 0 0 0,0 2-8 0 0,2 2 0 0 0,-2-2 0 0 0,4 0 0 0 0,1 1-64 0 0,0-3 0 0 0,0 4 0 0 0,1-2 0 0 0,2-2 0 0 0,2 1 0 0 0,0-3 0 0 0,0-1 0 0 0,-1 1 0 0 0,-4-5 64 0 0,0 0-64 0 0,8 2 64 0 0,0-2-64 0 0,0-2 0 0 0,-3 2 0 0 0,2-5 0 0 0,1 3 0 0 0,0-3 0 0 0,0-1 0 0 0,-1 2 0 0 0,0-3 0 0 0,2-1 64 0 0,-2 2-64 0 0,-2-3 64 0 0,-1 1-64 0 0,-2 2 0 0 0,3-3 0 0 0,-4 0 0 0 0,2 4 120 0 0,2-1 8 0 0,-5-1 0 0 0,2 3 0 0 0,-2 4 96 0 0,3-5 32 0 0,-3 5 0 0 0,0 0 0 0 0,0 0-64 0 0,0 0 0 0 0,0 0-8 0 0,0 0 0 0 0,0 0-32 0 0,0 0-8 0 0,0 0 0 0 0,2 5 0 0 0,3 2 32 0 0,-2-3 8 0 0,-3 2 0 0 0,3 4 0 0 0,-3-3-184 0 0,0 5 0 0 0,2-6 0 0 0,-2 5 0 0 0,0-5 0 0 0,2 4 0 0 0,1-1 0 0 0,0-3 0 0 0,-2 3-864 0 0,3-1-200 0 0,1-4-48 0 0,-3-1-6607 0 0</inkml:trace>
  <inkml:trace contextRef="#ctx0" brushRef="#br2" timeOffset="111">29365 8879 5064 0 0,'0'0'448'0'0,"0"0"-352"0"0,0 0-96 0 0,0 0 0 0 0,0 0 1568 0 0,-6 4 304 0 0,2 1 56 0 0,4-5 16 0 0,0 0-968 0 0,0 0-192 0 0,0 0-40 0 0,0 0-8 0 0,0 0-225 0 0,3 7-55 0 0,-2-3-8 0 0,-1-4 0 0 0,6 4-176 0 0,-1-3-40 0 0,2 2-8 0 0,-1-3 0 0 0,2 0-96 0 0,2 0-16 0 0,-3-3-8 0 0,3 2 0 0 0,-2 1-104 0 0,0-4 0 0 0,-3 2 0 0 0,2 0 0 0 0,-1-2 0 0 0,-2-1 64 0 0,1 0-64 0 0,-3-1 0 0 0,4 1 0 0 0,-5-2 0 0 0,-1 2 0 0 0,4-4 0 0 0,-4 2 0 0 0,-4 0 0 0 0,4-2 88 0 0,-1 2-88 0 0,-2 2 88 0 0,0-1-88 0 0,1 1 80 0 0,-3 1-80 0 0,2 4 152 0 0,-1-3-24 0 0,-3 3 0 0 0,-1 3 0 0 0,0-3-56 0 0,0 4-8 0 0,0 1-64 0 0,-1 1 96 0 0,0 0-16 0 0,0 4-8 0 0,3-2 0 0 0,-4 3 0 0 0,1 1 8 0 0,0-3 0 0 0,2 4 0 0 0,3-1 0 0 0,-1 0 0 0 0,1-4 0 0 0,4 1 0 0 0,4-2 0 0 0,-3 0-80 0 0,5 2-136 0 0,-1-3 32 0 0,-1-1 8 0 0,6 2 96 0 0,1-5 0 0 0,0 3 0 0 0,-1-3 0 0 0,2 0-512 0 0,-2-2-72 0 0,3 2-24 0 0,-4 1-4647 0 0,5-6-937 0 0</inkml:trace>
  <inkml:trace contextRef="#ctx0" brushRef="#br2" timeOffset="112">29575 8855 12528 0 0,'0'0'552'0'0,"0"0"120"0"0,-2-2-544 0 0,2 2-128 0 0,0 0 0 0 0,0 0 0 0 0,-5 0 640 0 0,3 2 104 0 0,2-2 24 0 0,-3 5-1 0 0,0 1-143 0 0,1-2-24 0 0,-1 1-8 0 0,3 1 0 0 0,-2 5-176 0 0,-2 0-40 0 0,4-4-8 0 0,0 3 0 0 0,0-3-40 0 0,0 2-8 0 0,0-2 0 0 0,6 3 0 0 0,-3-3-200 0 0,2 0-48 0 0,0 0-8 0 0,2 0 0 0 0,0-2-64 0 0,1 1 0 0 0,3-4 0 0 0,-1 2 0 0 0,-1-4 0 0 0,2 0 0 0 0,2 0-80 0 0,-3-1 80 0 0,-2-4-96 0 0,2 3 96 0 0,-1-2-104 0 0,2-4 40 0 0,-4 2-48 0 0,1-1-8 0 0,0 0 0 0 0,-2-2 0 0 0,-1 3-40 0 0,2-6 0 0 0,-5 2-8 0 0,-2 3 0 0 0,3-4 32 0 0,-3 0 8 0 0,-3 0 0 0 0,-3 0 0 0 0,-2 2-16 0 0,4 1 0 0 0,-2-1 0 0 0,-1 0 0 0 0,2 0 16 0 0,-2 2 0 0 0,0-1 0 0 0,-5 5 0 0 0,1 0 8 0 0,0 1 8 0 0,-2 2 0 0 0,0 0 0 0 0,4 2-16 0 0,-1 1 0 0 0,-4-2 0 0 0,7 4 0 0 0,3 1-224 0 0,1 0-56 0 0,-2-1-8 0 0,2 6 0 0 0,3-5-943 0 0,3 1-193 0 0,-1 1-40 0 0,1-1-8 0 0</inkml:trace>
  <inkml:trace contextRef="#ctx0" brushRef="#br2" timeOffset="113">26096 8876 2304 0 0,'0'0'200'0'0,"0"0"-200"0"0,0 0 0 0 0,0 0 0 0 0,0 0 2600 0 0,0 0 480 0 0,0 0 96 0 0,0 0 24 0 0,0 0-2240 0 0,0 0-440 0 0,0 0-89 0 0,8 2-15 0 0,-1 1-192 0 0,4-1-32 0 0,-5 0 0 0 0,-2 1-8 0 0,5-3-120 0 0,-2 0-64 0 0,2 0 80 0 0,-2 2-80 0 0,0-4 0 0 0,2 2-144 0 0,-3-3 16 0 0,0-1 8 0 0,1-1 120 0 0,-2 1 0 0 0,0 0 0 0 0,1-1 0 0 0,-5 1 0 0 0,3-1 0 0 0,-4-2 0 0 0,3 2 0 0 0,-3 1 120 0 0,0 4 40 0 0,-3-7 16 0 0,-1 2 0 0 0,3-1-112 0 0,-2 5-64 0 0,-2-3 64 0 0,0 2-64 0 0,1 0 280 0 0,-5 2 16 0 0,2 4 8 0 0,-4 0 0 0 0,4-1-176 0 0,-3 5-32 0 0,-3 0 0 0 0,3 1-8 0 0,-3 0-88 0 0,3 3-128 0 0,0-2 32 0 0,-1 2 8 0 0,3 0 328 0 0,2-1 64 0 0,2 0 16 0 0,4 1 0 0 0,0-5-224 0 0,0 5-96 0 0,1-3 80 0 0,2-2-80 0 0,3 0 0 0 0,2 0 0 0 0,3-4 0 0 0,-1 2 0 0 0,4-1-232 0 0,-4-4-48 0 0,4 0-8 0 0,-1 0 0 0 0,-1 0-960 0 0,1 0-192 0 0,2 0-31 0 0,-5-4-4913 0 0</inkml:trace>
  <inkml:trace contextRef="#ctx0" brushRef="#br2" timeOffset="114">25872 8876 6912 0 0,'-1'-13'304'0'0,"1"9"64"0"0,-4-3-296 0 0,4 2-72 0 0,4-2 0 0 0,-3 3 0 0 0,-1-1 1752 0 0,6 0 328 0 0,-1 3 72 0 0,1-2 16 0 0,3 3-1353 0 0,0 1-271 0 0,-1 0-48 0 0,3 0-16 0 0,4 1-224 0 0,-1 1-56 0 0,-2 2-8 0 0,0 1 0 0 0,-2 0 200 0 0,1 1 40 0 0,-9 1 8 0 0,4 3 0 0 0,0-4-216 0 0,-1 3-32 0 0,-2-2-16 0 0,0 2 0 0 0,-1-1-48 0 0,1 1-16 0 0,-6-2 0 0 0,3 3 0 0 0,3-3-112 0 0,-6 4 0 0 0,1-2 0 0 0,-5 0-80 0 0,-2-2-48 0 0,2 1 0 0 0,-3-1-8 0 0,-3-3 0 0 0,3 3-96 0 0,0-3-24 0 0,-3-2 0 0 0,3 2 0 0 0,0-3-936 0 0,2 2-192 0 0,-2-3-39 0 0,3 0-9 0 0</inkml:trace>
  <inkml:trace contextRef="#ctx0" brushRef="#br2" timeOffset="115">25113 8881 13448 0 0,'0'0'592'0'0,"2"0"128"0"0,2 0-576 0 0,-4-2-144 0 0,0 2 0 0 0,0 0 0 0 0,0 0 696 0 0,0 0 104 0 0,0 0 31 0 0,0 0 1 0 0,0 0-320 0 0,0 9-56 0 0,-4 0-8 0 0,2-2-8 0 0,0 2-272 0 0,-2 0-48 0 0,0-2-16 0 0,2 0 0 0 0,-2-1-8 0 0,-1 3 0 0 0,0-2 0 0 0,3 0 0 0 0,0-4-96 0 0,-4 0 0 0 0,4 1 0 0 0,2-4 0 0 0,0 0 64 0 0,0 0 0 0 0,0 0-64 0 0,0 0 96 0 0,0 0-96 0 0,0-4 0 0 0,-3-2 0 0 0,3 1 0 0 0,3-1 128 0 0,-1-1-16 0 0,-2-2-8 0 0,6 2 0 0 0,-2-2-104 0 0,1 0 0 0 0,0 0 0 0 0,1 1 0 0 0,2-2 0 0 0,-4-2 0 0 0,1 4 0 0 0,4-1 0 0 0,-2 0 0 0 0,0 2 0 0 0,1 1 0 0 0,-4 1 0 0 0,4 0 0 0 0,1 5 0 0 0,-3-2 0 0 0,3 4 0 0 0,-9-2 224 0 0,0 0 16 0 0,0 0 8 0 0,4 6 0 0 0,-1 2-248 0 0,0 1 0 0 0,-2 0 0 0 0,2 0 0 0 0,0-1 0 0 0,-1 4 0 0 0,0-1 0 0 0,-4-1 0 0 0,0 1-232 0 0,2-3-96 0 0,0 2-24 0 0,2-1 0 0 0,6 0-864 0 0,-1-3-168 0 0,2 2-40 0 0</inkml:trace>
  <inkml:trace contextRef="#ctx0" brushRef="#br2" timeOffset="116">26329 8830 3224 0 0,'0'0'136'0'0,"0"0"40"0"0,0 0-176 0 0,0 0 0 0 0,0 0 0 0 0,0 0 0 0 0,0 0 2392 0 0,0 0 440 0 0,0 0 88 0 0,0 0 24 0 0,-3 7-1952 0 0,-1-2-384 0 0,3 0-73 0 0,-2 1-23 0 0,3 1 0 0 0,0 2 0 0 0,0-3 0 0 0,0 4 0 0 0,0-4 0 0 0,0 4 0 0 0,-2 2 0 0 0,2-2 0 0 0,-3-2-344 0 0,3 3-72 0 0,-1-1-8 0 0,1-1-8 0 0,-4 1-16 0 0,1-1-64 0 0,1-4 96 0 0,2 6-32 0 0,-3-4-64 0 0,3-7 0 0 0,-2 4 0 0 0,2-4 0 0 0,0 0-72 0 0,0 0-56 0 0,0 0-16 0 0,0 0 0 0 0,0 0 144 0 0,0 0 0 0 0,0 0 0 0 0,0 0 0 0 0,0-4-184 0 0,0-3-8 0 0,0-1 0 0 0,0 1 0 0 0,2-3-96 0 0,1 0-32 0 0,-1 1 0 0 0,1-1 0 0 0,1-2-24 0 0,0 3-8 0 0,2-3 0 0 0,2 1 0 0 0,3-2-256 0 0,-4 2-48 0 0,4 2-15 0 0,0-3-5873 0 0</inkml:trace>
  <inkml:trace contextRef="#ctx0" brushRef="#br2" timeOffset="117">29765 8850 12728 0 0,'0'0'280'0'0,"0"0"56"0"0,0 0 16 0 0,0 0 0 0 0,0 0-280 0 0,0 0-72 0 0,0 0 0 0 0,0 0 0 0 0,0 0 672 0 0,0 0 112 0 0,0 0 24 0 0,6 8 7 0 0,-5-4-655 0 0,6 1-160 0 0,-5 4 0 0 0,0-3 0 0 0,-2 4 256 0 0,3-4 8 0 0,-3 6 8 0 0,0-7 0 0 0,0 5-24 0 0,-3-3-8 0 0,3 2 0 0 0,-2-2 0 0 0,0-1-240 0 0,-2-1-120 0 0,1 2 16 0 0,2-3 0 0 0,1-4 104 0 0,0 5 0 0 0,-6-1 0 0 0,6-4 80 0 0,0 0-8 0 0,0 0 0 0 0,0 0 0 0 0,0 0 0 0 0,0 0-72 0 0,0 0 0 0 0,0 0 0 0 0,3-7 0 0 0,-3 1-392 0 0,3-1-96 0 0,-2 1-24 0 0,-1-4 0 0 0,3 4 416 0 0,3-3 96 0 0,-4 0 0 0 0,6 0 0 0 0,-3-3 0 0 0,0 3 0 0 0,0 0 0 0 0,4 0 0 0 0,-5 0-432 0 0,3 3-64 0 0,-1-1-15 0 0,2 3-3817 0 0,-4-3-768 0 0</inkml:trace>
  <inkml:trace contextRef="#ctx0" brushRef="#br2" timeOffset="118">29962 8855 10480 0 0,'0'0'224'0'0,"0"0"56"0"0,0 0 8 0 0,0 0 8 0 0,0 0-232 0 0,0 0-64 0 0,-2 5 0 0 0,2 1 0 0 0,-2-2 624 0 0,-1 1 112 0 0,1-1 32 0 0,2 0 0 0 0,0 4-232 0 0,0-4-48 0 0,-3 4-8 0 0,3-1-1 0 0,3-3-223 0 0,-3 0-40 0 0,0-1-16 0 0,2 3 0 0 0,-2-6-200 0 0,3 4 0 0 0,-3-4 0 0 0,4 5 0 0 0,-4-5 0 0 0,7 4 0 0 0,-3-1 0 0 0,3-2 0 0 0,-7-1 0 0 0,5 0 0 0 0,0 3 0 0 0,3-6 0 0 0,-3 2 128 0 0,4-2 16 0 0,-5-1 0 0 0,2-1 0 0 0,-2 3-144 0 0,0-3 0 0 0,-1 1 0 0 0,3-1 0 0 0,-1 0 112 0 0,-3-1-8 0 0,0-1 0 0 0,1 1 0 0 0,-1 1 128 0 0,5-2 24 0 0,-7 0 8 0 0,1 1 0 0 0,-1 0 32 0 0,0 1 8 0 0,4-2 0 0 0,-8 5 0 0 0,-2-2-112 0 0,6 4-16 0 0,0 0-8 0 0,0 0 0 0 0,0 0-40 0 0,0 0-16 0 0,0 0 0 0 0,0 6 0 0 0,6 3 8 0 0,-2 0 0 0 0,-8 1 0 0 0,8 2 0 0 0,-4 4-120 0 0,0-2 64 0 0,0 1-64 0 0,-4 1 0 0 0,3 4 128 0 0,1-2-32 0 0,0 0 0 0 0,-5 3 0 0 0,5-3 0 0 0,0 2 0 0 0,0-3 0 0 0,0 1 0 0 0,0 3 120 0 0,0-3 16 0 0,0 0 8 0 0,0 0 0 0 0,0-2-176 0 0,0-3-64 0 0,-2-1 0 0 0,0-3 0 0 0,-1-1 96 0 0,1-1-24 0 0,-3 1-8 0 0,0-4 0 0 0,-2-1-64 0 0,0 1 0 0 0,-3-4 72 0 0,1-3-72 0 0,-1 2 0 0 0,0 1 0 0 0,-3-6 0 0 0,3 5 0 0 0,0-5-192 0 0,2 2-40 0 0,-2-3-16 0 0,0 2 0 0 0,3-3-872 0 0,-1-1-184 0 0,2 0-32 0 0,-2 2-6711 0 0</inkml:trace>
  <inkml:trace contextRef="#ctx0" brushRef="#br2" timeOffset="119">24988 8893 10592 0 0,'0'-12'944'0'0,"-5"11"-752"0"0,-4-6-192 0 0,-1 2 0 0 0,-1 1 440 0 0,-2-1 48 0 0,6 1 16 0 0,-5 0 0 0 0,-1 1-88 0 0,0 1-24 0 0,3-1 0 0 0,-5 6 0 0 0,2-3 96 0 0,-2 2 24 0 0,1 1-1 0 0,5 1 1 0 0,-4 3-216 0 0,3-1-40 0 0,-2 1 0 0 0,2-1-8 0 0,2 2 136 0 0,-1 0 24 0 0,5 2 8 0 0,0-3 0 0 0,0 5-336 0 0,1-2-80 0 0,3 2 0 0 0,3-2 0 0 0,1 0 0 0 0,0-2 0 0 0,0 2 0 0 0,5-5 0 0 0,-1 1 0 0 0,-2-1 0 0 0,7-1 0 0 0,-2-1 0 0 0,-1-3-128 0 0,4 0-8 0 0,-6-3-8 0 0,5 1 0 0 0,0 0 32 0 0,-4-3 8 0 0,5-1 0 0 0,-6 2 0 0 0,-1-3 168 0 0,1-1 32 0 0,-1 1 0 0 0,-1-1 8 0 0,-2-1-104 0 0,1-1 0 0 0,-2 1 0 0 0,-1 0 0 0 0,1 0 0 0 0,-3 1 0 0 0,2-2 0 0 0,-2 3 0 0 0,3-2 0 0 0,0 3 0 0 0,-3-1 0 0 0,0 7 0 0 0,0-5 424 0 0,0 5 64 0 0,0 0 16 0 0,0 0 0 0 0,0 0-400 0 0,0 0-104 0 0,0 0 0 0 0,0 0 0 0 0,0 8 0 0 0,0-2 0 0 0,-3 2 0 0 0,3 2 0 0 0,-3 2 0 0 0,3-4 0 0 0,-2 1 0 0 0,2 3 0 0 0,0-1 160 0 0,2 0 0 0 0,1-2-8 0 0,0 0 0 0 0,2-1-1304 0 0,-3-1-256 0 0,1-3-48 0 0,2 3-16 0 0</inkml:trace>
  <inkml:trace contextRef="#ctx0" brushRef="#br2" timeOffset="120">25903 8935 15288 0 0,'0'0'336'0'0,"0"0"72"0"0,0 0 7 0 0,0 0 17 0 0,3 7-344 0 0,-2 2-88 0 0,-1-1 0 0 0,0 6 0 0 0,0-2 424 0 0,0-1 72 0 0,-1 7 16 0 0,-2-3 0 0 0,1 0-176 0 0,2 3-32 0 0,-3 0-8 0 0,3-4 0 0 0,-2 0-216 0 0,2 2-80 0 0,-3-3 0 0 0,3 0 72 0 0,0 0-72 0 0,0 1 0 0 0,0-2 0 0 0,0-3 0 0 0,-4 0-328 0 0,4-2-32 0 0,-1-1-8 0 0,1-6 0 0 0,0 0-144 0 0,0 0-24 0 0,0 0-8 0 0,0 0-6423 0 0</inkml:trace>
  <inkml:trace contextRef="#ctx0" brushRef="#br1" timeOffset="121">23406 8964 13824 0 0,'-5'-9'608'0'0,"5"9"128"0"0,-2-3-584 0 0,2 3-152 0 0,0 0 0 0 0,0 0 0 0 0,0-4-384 0 0,0 4-96 0 0,0 0-32 0 0,0 0 0 0 0</inkml:trace>
  <inkml:trace contextRef="#ctx0" brushRef="#br2" timeOffset="122">30266 8998 17503 0 0,'0'0'776'0'0,"0"0"160"0"0,0-6-744 0 0,2 4-192 0 0,-2-2 0 0 0,0 4 0 0 0,0 0 448 0 0,0 0 48 0 0,0-5 16 0 0,0 5 0 0 0,0 0-144 0 0,0 0-24 0 0,0 0-8 0 0,0 0 0 0 0,0 0-448 0 0,0 0-88 0 0,0 0-24 0 0,0 0-8687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6-16T21:36:29.652"/>
    </inkml:context>
    <inkml:brush xml:id="br0">
      <inkml:brushProperty name="width" value="0.05" units="cm"/>
      <inkml:brushProperty name="height" value="0.05" units="cm"/>
      <inkml:brushProperty name="color" value="#333333"/>
      <inkml:brushProperty name="fitToCurve" value="1"/>
    </inkml:brush>
    <inkml:brush xml:id="br1">
      <inkml:brushProperty name="width" value="0.05" units="cm"/>
      <inkml:brushProperty name="height" value="0.05" units="cm"/>
      <inkml:brushProperty name="color" value="#0070C0"/>
      <inkml:brushProperty name="fitToCurve" value="1"/>
    </inkml:brush>
    <inkml:brush xml:id="br2">
      <inkml:brushProperty name="width" value="0.05" units="cm"/>
      <inkml:brushProperty name="height" value="0.05" units="cm"/>
      <inkml:brushProperty name="color" value="#849398"/>
      <inkml:brushProperty name="fitToCurve" value="1"/>
    </inkml:brush>
  </inkml:definitions>
  <inkml:trace contextRef="#ctx0" brushRef="#br0">9560 10462 6912 0 0,'0'0'608'0'0,"0"0"-480"0"0,-2-2-128 0 0,-2-2 0 0 0,4 4 904 0 0,0 0 160 0 0,0 0 32 0 0,-2 6 8 0 0,0-2-448 0 0,2 2-88 0 0,-6 3-24 0 0,5 2 0 0 0,-2 2-96 0 0,-2 1-16 0 0,3 3-8 0 0,-4 7 0 0 0,2-5-264 0 0,-4 4-48 0 0,2 2-16 0 0,-2-4 0 0 0,0 5 71 0 0,0-3 17 0 0,3-1 0 0 0,-3 2 0 0 0,0-2 24 0 0,3-3 8 0 0,1 0 0 0 0,0-3 0 0 0,-2 1-216 0 0,0-2 0 0 0,5-1 0 0 0,-2-4-88 0 0,3 1 88 0 0,-2-3 0 0 0,0-1 0 0 0,2-3-64 0 0,0-4-264 0 0,0 0-56 0 0,0 0 0 0 0,0 0-4111 0 0,4-4-817 0 0</inkml:trace>
  <inkml:trace contextRef="#ctx0" brushRef="#br0" timeOffset="1">9571 10456 3224 0 0,'0'0'288'0'0,"0"0"-288"0"0,0 0 0 0 0,0 0 0 0 0,0 0 1824 0 0,0 0 320 0 0,0 0 56 0 0,0 0 8 0 0,0 0-1248 0 0,2 6-248 0 0,1 2-48 0 0,2 1-16 0 0,-3-3-136 0 0,1 2-32 0 0,-1 4-8 0 0,3-2-1 0 0,0 4-31 0 0,2 1-8 0 0,-4 2 0 0 0,1-1 0 0 0,0 1-64 0 0,2 0-16 0 0,-1 2 0 0 0,2 0 0 0 0,-2 3-192 0 0,3-1-48 0 0,-4-2-8 0 0,1-3 0 0 0,3 2 0 0 0,-3-1 0 0 0,2 1 0 0 0,0-3 0 0 0,-5-3-104 0 0,3 2 64 0 0,1 1-64 0 0,-2-1 0 0 0,2-2 64 0 0,-5-1-64 0 0,5-1 0 0 0,-2 0 72 0 0,1-5-72 0 0,-2 2 0 0 0,-2 0 0 0 0,3-3 0 0 0,-4-4-176 0 0,0 0-24 0 0,0 0-8 0 0,0 0 0 0 0,0 0-960 0 0,0 0-192 0 0,0 0-39 0 0</inkml:trace>
  <inkml:trace contextRef="#ctx0" brushRef="#br0" timeOffset="2">8950 10483 4144 0 0,'0'0'368'0'0,"0"0"-296"0"0,0 0-72 0 0,0 0 0 0 0,0 0 1520 0 0,4-4 288 0 0,-4 4 56 0 0,0 0 16 0 0,3-5-784 0 0,-3 5-152 0 0,0 0-32 0 0,0 0-8 0 0,0 0-176 0 0,0 0-41 0 0,5-3-7 0 0,-5 3 0 0 0,0 0-192 0 0,0 0-40 0 0,0 0 0 0 0,3 3-8 0 0,-1 2-120 0 0,2-1-16 0 0,-4 2-8 0 0,0 2 0 0 0,4 4-40 0 0,-3-2-16 0 0,2 3 0 0 0,0 2 0 0 0,-1 1-136 0 0,-2 2-24 0 0,4 1-8 0 0,-1 0 0 0 0,1 3 24 0 0,2-1 0 0 0,-3-2 0 0 0,2 4 0 0 0,-3-2-96 0 0,3-2 64 0 0,-1 1-64 0 0,1 0 64 0 0,0-1-64 0 0,-1-2 0 0 0,0 2 72 0 0,-2-2-72 0 0,2-2 72 0 0,2 0-72 0 0,-6-3 96 0 0,3 1-96 0 0,-2-2 128 0 0,5-3-32 0 0,-6 1-8 0 0,2 0 0 0 0,-2-4-88 0 0,2-1 96 0 0,-2-4-96 0 0,0 0 96 0 0,0 0-96 0 0,0 0 0 0 0,0 0 0 0 0,0 0 0 0 0,0 0-680 0 0,0 0-80 0 0,0 0-8 0 0,0 0-5143 0 0,0 0-1025 0 0</inkml:trace>
  <inkml:trace contextRef="#ctx0" brushRef="#br0" timeOffset="3">7774 10522 5984 0 0,'0'0'264'0'0,"0"0"56"0"0,0 0-256 0 0,2-4-64 0 0,1 1 0 0 0,2-2 0 0 0,-1 2 1472 0 0,7 1 272 0 0,-5-1 56 0 0,5-2 16 0 0,-1 5-1248 0 0,2 0-248 0 0,0-6-56 0 0,0 4-8 0 0,3 2 0 0 0,1-2-8 0 0,1-2 0 0 0,0 4 0 0 0,4-2-40 0 0,-2 0-8 0 0,-2 2-1 0 0,0-2 1 0 0,-1-1-104 0 0,0 3-32 0 0,-5 0 0 0 0,1 0 0 0 0,0 0 32 0 0,2 0 0 0 0,-5 0 0 0 0,-2 0 0 0 0,1 3-248 0 0,-4-1-40 0 0,3-2-16 0 0,-7 0 0 0 0,0 0-1127 0 0,0 0-225 0 0,0 0-40 0 0,0 0-16 0 0</inkml:trace>
  <inkml:trace contextRef="#ctx0" brushRef="#br1" timeOffset="4">19037 10487 5528 0 0,'0'0'488'0'0,"-7"0"-392"0"0,7 0-96 0 0,0 0 0 0 0,0 0 1688 0 0,0 0 312 0 0,0 0 64 0 0,-2 7 16 0 0,-2 1-1368 0 0,0 5-264 0 0,4-2-64 0 0,0 1 0 0 0,0 0 80 0 0,0 4 15 0 0,0 3 9 0 0,-3-3 0 0 0,6 6-152 0 0,-3-1-32 0 0,-3 4-8 0 0,3-2 0 0 0,0 5-8 0 0,3-7-8 0 0,-3-3 0 0 0,4 4 0 0 0,-4-2-208 0 0,4-2-72 0 0,-4 1 0 0 0,0-1 72 0 0,0-3-72 0 0,0 0 0 0 0,6-1 0 0 0,-3 0 0 0 0,4-6-256 0 0,-3 2-8 0 0,2-5-8 0 0,2 1 0 0 0,-2-1-792 0 0,4-5-160 0 0,-3 0-31 0 0,4-5-9 0 0</inkml:trace>
  <inkml:trace contextRef="#ctx0" brushRef="#br0" timeOffset="5">8888 10491 14336 0 0,'0'0'320'0'0,"0"0"64"0"0,0 0 8 0 0,0 0 8 0 0,0 0-320 0 0,0 0-80 0 0,0 0 0 0 0,-6 6 0 0 0,2-1 200 0 0,-3 1 24 0 0,-2 0 7 0 0,1 2 1 0 0,-2 0 48 0 0,3 1 8 0 0,-6 3 0 0 0,1 0 0 0 0,2-2-200 0 0,0 1-88 0 0,-2-1 80 0 0,3 1-80 0 0,-4 3 64 0 0,2-3-64 0 0,2 0 0 0 0,-3 1 72 0 0,3-1-72 0 0,1 0 0 0 0,4-1 0 0 0,-5 0 64 0 0,3-4-184 0 0,4 1-40 0 0,-3-1 0 0 0,5-6-4631 0 0,0 0-921 0 0</inkml:trace>
  <inkml:trace contextRef="#ctx0" brushRef="#br0" timeOffset="6">11201 10578 8032 0 0,'-5'-11'352'0'0,"5"10"80"0"0,0-4-344 0 0,0 1-88 0 0,0-2 0 0 0,0 2 0 0 0,3-1 696 0 0,-3 5 120 0 0,0-5 24 0 0,0 5 8 0 0,0 0-144 0 0,0 0-24 0 0,0 0-8 0 0,0 0 0 0 0,0 5-264 0 0,-3 0-56 0 0,1 7-16 0 0,2-1 0 0 0,-4 1-113 0 0,3 2-15 0 0,-4 3-8 0 0,1 1 0 0 0,0 1 8 0 0,3 3 0 0 0,-4 1 0 0 0,1-1 0 0 0,0-1-208 0 0,2 2 0 0 0,-3 0 0 0 0,2-2 0 0 0,-2 2 0 0 0,-1 0 0 0 0,2-4 64 0 0,0 2-64 0 0,-2-3 0 0 0,2-3 64 0 0,-2 0-64 0 0,2-2 0 0 0,0 0 64 0 0,2-2-64 0 0,-2-3 64 0 0,-1-2-64 0 0,5-1 72 0 0,0 0-72 0 0,0-4 80 0 0,0-1-80 0 0,0 0 96 0 0,0 0-32 0 0,0 0-64 0 0,3-6 96 0 0,1-3-96 0 0,0 0 0 0 0,0-2 0 0 0,1-3 0 0 0,-1 1 72 0 0,1-2-72 0 0,-2 0 64 0 0,0-3-64 0 0,1-3 0 0 0,0 2 64 0 0,1 0-64 0 0,0-3 0 0 0,-2-1 0 0 0,-2 3 0 0 0,4-3 0 0 0,-3 2 0 0 0,1 1 0 0 0,0-2 0 0 0,-1 1 0 0 0,3 0 0 0 0,-1 1 0 0 0,-1 2 0 0 0,-1-1 0 0 0,3 1 0 0 0,0 3 0 0 0,0 3 0 0 0,-1 4 0 0 0,0-1 0 0 0,2 3 0 0 0,-2 2 0 0 0,1 0 88 0 0,-2 0-88 0 0,-3 4 0 0 0,4 2 0 0 0,3 2 0 0 0,-3 1 0 0 0,-2 5 272 0 0,3 0 8 0 0,2 4 0 0 0,-1 0 0 0 0,-1 5-280 0 0,1 1 0 0 0,1-1 0 0 0,-3-2 0 0 0,-1 4 0 0 0,3-3 120 0 0,2 2-24 0 0,-4-1-8 0 0,1 0-88 0 0,0-2 0 0 0,-5 0 0 0 0,1-2 0 0 0,3 2 0 0 0,-2-2 0 0 0,1-1 0 0 0,1-2 0 0 0,0 1 0 0 0,0-3 0 0 0,-2 2 0 0 0,2-4 0 0 0,-4 2 0 0 0,1-1-88 0 0,6-2 24 0 0,-3 0 0 0 0,-2-2-368 0 0,-2 3-72 0 0,1-3-8 0 0</inkml:trace>
  <inkml:trace contextRef="#ctx0" brushRef="#br0" timeOffset="7">8411 10518 12784 0 0,'0'0'568'0'0,"0"0"112"0"0,0 0-544 0 0,0 0-136 0 0,0 0 0 0 0,0 0 0 0 0,0 0 416 0 0,0 0 64 0 0,4 1 0 0 0,-3 6 8 0 0,-1-3-33 0 0,3 2-7 0 0,1 4 0 0 0,-4 1 0 0 0,4 1-136 0 0,-3 1-32 0 0,3 3-8 0 0,-4 2 0 0 0,0-1-16 0 0,4-2 0 0 0,-4 5 0 0 0,0-3 0 0 0,0 0-128 0 0,-4 0-32 0 0,4-1-8 0 0,0-2 0 0 0,0 3-88 0 0,0-3 80 0 0,0-1-80 0 0,0 0 80 0 0,0 0-80 0 0,0-3 0 0 0,0 3 0 0 0,0-3 64 0 0,4 2-64 0 0,-4-3 0 0 0,-4 0 0 0 0,4-3 0 0 0,0 0-288 0 0,0 1 8 0 0,0 0 0 0 0,0-3 0 0 0,-5 0-416 0 0,5-4-80 0 0,0 0-24 0 0,0 0-6167 0 0</inkml:trace>
  <inkml:trace contextRef="#ctx0" brushRef="#br0" timeOffset="8">11522 10519 7368 0 0,'0'0'320'0'0,"0"0"80"0"0,0 0-320 0 0,0 0-80 0 0,0 0 0 0 0,0 0 0 0 0,0 6 1256 0 0,0 2 240 0 0,2 3 40 0 0,-2 2 16 0 0,3 2-928 0 0,-3 0-184 0 0,0 4-40 0 0,0-3-8 0 0,3 6 88 0 0,-3-3 7 0 0,3-1 9 0 0,-3 4 0 0 0,1-2-272 0 0,-1 0-64 0 0,0-1 0 0 0,0 2-8 0 0,0-4-56 0 0,3 4 0 0 0,-2-4-8 0 0,1 3 0 0 0,-2-3-88 0 0,1-1-88 0 0,2 0 24 0 0,1-1 0 0 0,-2-3-1168 0 0,2-1-231 0 0</inkml:trace>
  <inkml:trace contextRef="#ctx0" brushRef="#br1" timeOffset="9">18840 10520 12752 0 0,'0'0'280'0'0,"0"0"56"0"0,0 0 16 0 0,0 0 8 0 0,0 0-288 0 0,0 0-72 0 0,0 0 0 0 0,0 10 0 0 0,3 2 424 0 0,-3 2 72 0 0,4 1 16 0 0,-1 0 0 0 0,-3 7-57 0 0,4-3-7 0 0,-8 1 0 0 0,4 5 0 0 0,0-1 56 0 0,0 0 8 0 0,0-3 0 0 0,0 3 0 0 0,0 0-336 0 0,0-3-64 0 0,0 1-16 0 0,0-2 0 0 0,0-1-24 0 0,4 0-8 0 0,-1-5 0 0 0,1 2 0 0 0,-4-1-64 0 0,3-7-112 0 0,3 6 24 0 0,-2-6 8 0 0,-1-2-240 0 0,-3-6-56 0 0,7 3-8 0 0,4 4 0 0 0,-5-5-1264 0 0,-6-2-255 0 0</inkml:trace>
  <inkml:trace contextRef="#ctx0" brushRef="#br0" timeOffset="10">7809 10535 11832 0 0,'0'0'520'0'0,"0"0"120"0"0,0 0-512 0 0,0 0-128 0 0,0 0 0 0 0,0 0 0 0 0,7-3 496 0 0,-7 3 80 0 0,0 0 8 0 0,0 0 8 0 0,5 4-176 0 0,0 2-40 0 0,-3-1-9 0 0,0 7 1 0 0,1-4-144 0 0,-1 5-32 0 0,-2 1-8 0 0,3 1 0 0 0,-3 2-48 0 0,0 0-8 0 0,0 2 0 0 0,0-1 0 0 0,-3 2-48 0 0,3-1-16 0 0,0 0 0 0 0,-2 1 0 0 0,2-2-64 0 0,-3 3 0 0 0,1-4 0 0 0,2 2 64 0 0,-2-2-64 0 0,2 4 0 0 0,-4-2 0 0 0,3-1 64 0 0,1-4-64 0 0,0-1 0 0 0,-3 0 0 0 0,1 0 0 0 0,2-2 112 0 0,-3-1-16 0 0,3-1-8 0 0,-2 0 0 0 0,2-3 64 0 0,0 1 8 0 0,0-3 8 0 0,0-4 0 0 0,0 0 16 0 0,0 0 0 0 0,0 0 0 0 0,0 0 0 0 0,0 0-64 0 0,5 3-16 0 0,0-3 0 0 0,2 0 0 0 0,0 2-104 0 0,3-4 88 0 0,-3 2-88 0 0,3-3 80 0 0,1 1-80 0 0,1 0 0 0 0,5-1 0 0 0,-5 3 64 0 0,1-4-64 0 0,4 3 0 0 0,0-4 0 0 0,1 3 0 0 0,-1 0 0 0 0,-2 0 0 0 0,1-2 0 0 0,0 2 0 0 0,-3-1 0 0 0,3 0 0 0 0,-2 3 0 0 0,-2 0 0 0 0,0-1 0 0 0,1 1-136 0 0,-4 1 16 0 0,-1-1 8 0 0,2 0-312 0 0,0-1-64 0 0,-4 1-16 0 0,-1 0-7247 0 0</inkml:trace>
  <inkml:trace contextRef="#ctx0" brushRef="#br0" timeOffset="11">8398 10536 4144 0 0,'0'0'184'0'0,"0"0"40"0"0,0 0-224 0 0,0 0 0 0 0,0 0 0 0 0,0 0 0 0 0,7 3 2024 0 0,-2 0 368 0 0,-5-3 72 0 0,5 1 8 0 0,4 4-1608 0 0,0-3-328 0 0,2 3-64 0 0,2-1-16 0 0,-3 0-33 0 0,3 2-7 0 0,2 3 0 0 0,-3-2 0 0 0,3-1-64 0 0,0 3-8 0 0,-1 0-8 0 0,-2 2 0 0 0,2-1-144 0 0,-3 1-24 0 0,-1 0-8 0 0,-2 1 0 0 0,6-1-96 0 0,-7 0-64 0 0,2-1 80 0 0,-4 2-80 0 0,2-3 64 0 0,-2-3-64 0 0,3 2 0 0 0,-4 1 0 0 0,1-1-96 0 0,-1-3-72 0 0,2 0-16 0 0,0-1 0 0 0,-6-4-1016 0 0,0 0-208 0 0,0 0-31 0 0</inkml:trace>
  <inkml:trace contextRef="#ctx0" brushRef="#br1" timeOffset="12">22923 10615 12528 0 0,'0'0'272'0'0,"0"-7"56"0"0,0 1 16 0 0,0 4 8 0 0,3-4-280 0 0,1-1-72 0 0,-4 1 0 0 0,5 4 0 0 0,-5 2 424 0 0,0 0 72 0 0,0 0 16 0 0,8 0 0 0 0,-8 0-144 0 0,0 0-25 0 0,2 6-7 0 0,2 5 0 0 0,1 1-96 0 0,-2 2-16 0 0,-3 1-8 0 0,-3 2 0 0 0,3 2-32 0 0,-5 1-8 0 0,1 1 0 0 0,2 1 0 0 0,-1-3 88 0 0,-2 1 24 0 0,4-1 0 0 0,-3 2 0 0 0,4 2-208 0 0,-4-5-80 0 0,1 4 64 0 0,0-1-64 0 0,3 1 96 0 0,0-6-16 0 0,0-2-8 0 0,3 1 0 0 0,-3-3-72 0 0,3-2 0 0 0,1-2 72 0 0,0 1-72 0 0,-4-9 0 0 0,6 6 0 0 0,3-3 0 0 0,-1 1-96 0 0,-1-2-240 0 0,-1-2-48 0 0,2-2-16 0 0,1-2 0 0 0,1 1-912 0 0,0-5-175 0 0,-2-2-41 0 0</inkml:trace>
  <inkml:trace contextRef="#ctx0" brushRef="#br1" timeOffset="13">22803 10815 5984 0 0,'-7'0'536'0'0,"5"0"-432"0"0,-2 2-104 0 0,4-2 0 0 0,-4 3 1248 0 0,4-3 224 0 0,0 0 40 0 0,0 0 16 0 0,8 4-952 0 0,1-4-192 0 0,6 2-40 0 0,-3-2-8 0 0,2 4-240 0 0,0-2-96 0 0,3-2 88 0 0,-1 5-88 0 0,-1-5-136 0 0,2 0-80 0 0,-1-5-8 0 0,2-1-5256 0 0</inkml:trace>
  <inkml:trace contextRef="#ctx0" brushRef="#br1" timeOffset="14">23153 10581 12696 0 0,'0'0'280'0'0,"0"0"56"0"0,0 0 16 0 0,0 0 0 0 0,0 0-280 0 0,0 0-72 0 0,0 0 0 0 0,0 6 0 0 0,-3 3 440 0 0,3-3 72 0 0,-4 4 8 0 0,4 0 8 0 0,-4 0-169 0 0,3 3-31 0 0,-8 2-8 0 0,7 3 0 0 0,-2-3-32 0 0,-4 4 0 0 0,7-2-8 0 0,-7 2 0 0 0,5-2-32 0 0,-5-1-8 0 0,6-1 0 0 0,-5 4 0 0 0,3-4-32 0 0,1 1-8 0 0,0-2 0 0 0,3 1 0 0 0,-6-6-104 0 0,6 1-16 0 0,-4-3-8 0 0,0 4 0 0 0,4-6-8 0 0,0-5-64 0 0,0 0 96 0 0,0 0-32 0 0,0 0-64 0 0,0 0 0 0 0,0 0 72 0 0,0 0-72 0 0,0 0 0 0 0,0 0 72 0 0,8-5-72 0 0,-2-2 0 0 0,0 1 64 0 0,5-3-64 0 0,-5 0 0 0 0,5-2 0 0 0,-6 1 0 0 0,7 1 0 0 0,-1-4 0 0 0,-2 7 0 0 0,1-2 80 0 0,0 1-80 0 0,-3 5 64 0 0,0-4-64 0 0,-1 2 192 0 0,-6 4 0 0 0,0 0 0 0 0,0 0 0 0 0,8 4-88 0 0,-5 2-16 0 0,0-4-8 0 0,1 7 0 0 0,0-3-16 0 0,-2 8-64 0 0,2-7 96 0 0,-4 10-32 0 0,4-6-64 0 0,-1 2 0 0 0,-3-2 0 0 0,3-2 0 0 0,1 4 0 0 0,-4-4 0 0 0,2-1 0 0 0,-2 5 0 0 0,7-5 0 0 0,-7-8-72 0 0,0 0 0 0 0,0 0 0 0 0,7 10-328 0 0,1-7-64 0 0,-2 0-16 0 0,5-3 0 0 0,-4-3-1320 0 0,2 0-272 0 0,8-9-47 0 0,-3 0-3913 0 0</inkml:trace>
  <inkml:trace contextRef="#ctx0" brushRef="#br0" timeOffset="15">12860 10586 11520 0 0,'0'0'1024'0'0,"-2"-2"-824"0"0,2 2-200 0 0,0 0 0 0 0,0 0 736 0 0,0 0 112 0 0,0 0 16 0 0,0 0 8 0 0,-2 5-249 0 0,2 2-47 0 0,-2 0-16 0 0,2 3 0 0 0,0 4-128 0 0,-2 0-24 0 0,0 1-8 0 0,2 3 0 0 0,-4-3 64 0 0,2 5 16 0 0,1 1 0 0 0,-3-1 0 0 0,3-2-264 0 0,-1 1-56 0 0,-2-1 0 0 0,2-1-8 0 0,0 1-56 0 0,2-2-16 0 0,-3-2 0 0 0,3 1 0 0 0,3-2-80 0 0,-3-1 0 0 0,2-1 72 0 0,1-2-72 0 0,0 0 0 0 0,4-2 0 0 0,-4-2 0 0 0,3 0 0 0 0,0 1-136 0 0,3-2-40 0 0,0-4-8 0 0,0 2 0 0 0,-1-4-344 0 0,4 1-72 0 0,0-3-8 0 0,0-1-4967 0 0,-2 0-993 0 0</inkml:trace>
  <inkml:trace contextRef="#ctx0" brushRef="#br0" timeOffset="16">13080 10598 14336 0 0,'0'-3'320'0'0,"0"-1"64"0"0,-2-1 8 0 0,2 5 8 0 0,0-2-320 0 0,0 2-80 0 0,0 0 0 0 0,0 0 0 0 0,0 0 480 0 0,0 0 71 0 0,0 0 25 0 0,-2 8 0 0 0,0 4-104 0 0,-1 0-24 0 0,3 3 0 0 0,-2-1 0 0 0,-1 3-184 0 0,0 5-40 0 0,-1-5 0 0 0,0 3-8 0 0,1 1 72 0 0,-2-2 8 0 0,0-1 8 0 0,4 2 0 0 0,-5-2-168 0 0,2-1-32 0 0,0 0-8 0 0,0 0 0 0 0,1-3-96 0 0,-1-2 0 0 0,3-1 0 0 0,-3 0 0 0 0,4-2 0 0 0,-2-4 0 0 0,2 0 0 0 0,0-1 0 0 0,0-4 0 0 0,0 0 0 0 0,0 0 0 0 0,0 0 0 0 0,0 0 0 0 0,6-4 0 0 0,-1 2 0 0 0,0-4 0 0 0,1-3 0 0 0,1 2 0 0 0,-3-2 0 0 0,6-2-80 0 0,-5 2 80 0 0,4-4-64 0 0,-1 2 64 0 0,-1 2-64 0 0,4 0 64 0 0,-3 2 0 0 0,1 0 64 0 0,0 1-64 0 0,0 1 0 0 0,-1 4 0 0 0,-1-3 0 0 0,4 4 0 0 0,-5 4 0 0 0,-1-3 0 0 0,2 4 0 0 0,-2-2 0 0 0,-3 3 0 0 0,1 2 0 0 0,-3 0 0 0 0,2 2 0 0 0,2 2 0 0 0,-2-3-96 0 0,-2 2 96 0 0,3 0-96 0 0,-2 0-48 0 0,1-2-16 0 0,-2 2 0 0 0,0-1 0 0 0,3-1-376 0 0,-1-1-72 0 0,0-1-24 0 0,0 0-4711 0 0,-2 1-953 0 0</inkml:trace>
  <inkml:trace contextRef="#ctx0" brushRef="#br1" timeOffset="17">16393 10638 9328 0 0,'3'0'200'0'0,"-3"-2"48"0"0,0 2 8 0 0,0 0 8 0 0,0 0-264 0 0,0 2 0 0 0,0-2 0 0 0,0 7 0 0 0,-3 2 432 0 0,3 0 32 0 0,-3 3 8 0 0,-1 3 0 0 0,-1 1-248 0 0,2-1-56 0 0,3 0-8 0 0,-2-1 0 0 0,-2 1 64 0 0,0 1 16 0 0,3-8 0 0 0,-4 8 0 0 0,5-4-136 0 0,0 3-24 0 0,-4-1-8 0 0,4-7 0 0 0,0 3 8 0 0,0-2 0 0 0,0 2 0 0 0,-4-5 0 0 0,4-5-80 0 0,0 0 64 0 0,8 7-64 0 0,-8-7 64 0 0,0 0 24 0 0,0 0 0 0 0,0 0 0 0 0,0 0 0 0 0,5-7 136 0 0,-5 7 24 0 0,1-5 8 0 0,3-6 0 0 0,2 1-168 0 0,-3-3-88 0 0,2 4 96 0 0,-5-3-96 0 0,4 1 288 0 0,-1-2 7 0 0,-3-1 1 0 0,0-1 0 0 0,0-1-56 0 0,-3-1-16 0 0,3-2 0 0 0,-4 1 0 0 0,4-1-96 0 0,0 4-16 0 0,0 4-8 0 0,0-2 0 0 0,0 0-8 0 0,0 8 0 0 0,4-1 0 0 0,-4 6 0 0 0,0 0-96 0 0,6-4 72 0 0,-6 4-72 0 0,0 0 64 0 0,0 0-64 0 0,6 6 64 0 0,-2 1-64 0 0,3 5 64 0 0,4-3-64 0 0,-1 3 0 0 0,-4 7 0 0 0,2-4 0 0 0,-3 2 0 0 0,6 2 64 0 0,-5-2-64 0 0,6-2 64 0 0,-6 1-64 0 0,4-1-136 0 0,-2 4 32 0 0,1-2 8 0 0,2-2 96 0 0,-5 1 96 0 0,4-1-24 0 0,1 0 0 0 0,-4-3-72 0 0,-1 0 0 0 0,4-2 0 0 0,-3-5 0 0 0,-7-5 0 0 0,0 0 0 0 0,11 4 72 0 0,-11-4-72 0 0,0 0 192 0 0,10-7 8 0 0,-4 0 0 0 0,2 2 0 0 0,-2-7 64 0 0,-3 0 16 0 0,4 0 0 0 0,-7 1 0 0 0,0-6-80 0 0,0 2-8 0 0,0-3-8 0 0,0 0 0 0 0,-3-3-80 0 0,-1 0-8 0 0,4 1-8 0 0,-3 1 0 0 0,1 1-88 0 0,-2-1 0 0 0,4 4 0 0 0,-5 0 0 0 0,5-1 0 0 0,-3 1 0 0 0,3 7 0 0 0,0 1 0 0 0,0 1-240 0 0,0 6 16 0 0,0 0 0 0 0,0 0 0 0 0,0 0-312 0 0,0 0-56 0 0,0 0-16 0 0,3 10 0 0 0,2 1-656 0 0,1-2-136 0 0,-3 4-23 0 0,4 0-4753 0 0</inkml:trace>
  <inkml:trace contextRef="#ctx0" brushRef="#br1" timeOffset="18">24921 10632 13992 0 0,'0'0'304'0'0,"0"0"64"0"0,0 0 16 0 0,0 0 16 0 0,0 0-320 0 0,0 0-80 0 0,0 0 0 0 0,0 0 0 0 0,0 0 560 0 0,0 0 95 0 0,3 10 17 0 0,-3-1 8 0 0,0 3-304 0 0,0 2-64 0 0,0 5-16 0 0,0-1 0 0 0,-3 3 176 0 0,-1 1 32 0 0,1-5 8 0 0,-1 9 0 0 0,1-9-264 0 0,3 4-56 0 0,3 1 0 0 0,-3-1-8 0 0,0-3-88 0 0,4-3-24 0 0,3 0 0 0 0,-2 0 0 0 0,4-2 152 0 0,-6-1 24 0 0,3-3 8 0 0,0-4 0 0 0,2 1-256 0 0,2-3 0 0 0,-4 1 0 0 0,3-4 0 0 0,0 0-544 0 0,1-4-160 0 0,-3 1-32 0 0,0-5-5095 0 0,4 1-1017 0 0</inkml:trace>
  <inkml:trace contextRef="#ctx0" brushRef="#br1" timeOffset="19">24761 10836 12176 0 0,'0'0'544'0'0,"0"0"104"0"0,0 0-520 0 0,2 0-128 0 0,2-4 0 0 0,4 4 0 0 0,-1 0 392 0 0,-2 0 56 0 0,9 0 0 0 0,1 0 8 0 0,-2 0 48 0 0,3 0 8 0 0,2 0-1 0 0,-2 4 1 0 0,6-4-608 0 0,-2 0-112 0 0,-2 0-24 0 0,2 0-8 0 0,0-4-23 0 0,-1 8-9 0 0,2-4 0 0 0,0-4-6032 0 0</inkml:trace>
  <inkml:trace contextRef="#ctx0" brushRef="#br1" timeOffset="20">25653 10651 14280 0 0,'0'0'1272'0'0,"-7"0"-1016"0"0,7 0-256 0 0,0 0 0 0 0,0 0 192 0 0,0 0 0 0 0,0 0-8 0 0,0 0-1 0 0,0 0 9 0 0,0 0 8 0 0,0 0 0 0 0,9 2 0 0 0,2 4-200 0 0,0 1 0 0 0,-1 0 0 0 0,0-5 0 0 0,-4 5-424 0 0,5-5-127 0 0,6 1-25 0 0,-7 0-8 0 0</inkml:trace>
  <inkml:trace contextRef="#ctx0" brushRef="#br1" timeOffset="21">21006 10672 13448 0 0,'-4'-3'288'0'0,"4"3"64"0"0,0 0 16 0 0,0 0 16 0 0,-3-7-304 0 0,3 7-80 0 0,0 0 0 0 0,0 0 0 0 0,0 0 376 0 0,0 0 56 0 0,0 0 16 0 0,3 7-1 0 0,1 1-103 0 0,-4 2-24 0 0,-7 1 0 0 0,3 8 0 0 0,4-1-96 0 0,-4 3-32 0 0,-2-3 0 0 0,3 3 0 0 0,-4-2 96 0 0,3-1 8 0 0,1 1 8 0 0,3-1 0 0 0,-6 2-152 0 0,6-5-32 0 0,3 1-8 0 0,0-1 0 0 0,0 0-40 0 0,-3-3-8 0 0,4-3 0 0 0,-2 0 0 0 0,3 0-64 0 0,1-3 0 0 0,-6-6 0 0 0,7 3-88 0 0,4 1 24 0 0,-11-4 0 0 0,0 0 0 0 0,13 2 0 0 0,1-2-256 0 0,-4 0-56 0 0,0 0-8 0 0,-3-2 0 0 0,-7 2-864 0 0,7-7-183 0 0,4-1-33 0 0</inkml:trace>
  <inkml:trace contextRef="#ctx0" brushRef="#br0" timeOffset="22">6373 10782 920 0 0,'0'0'80'0'0,"0"0"-80"0"0,0 0 0 0 0,0 0 0 0 0,0 0 1368 0 0,0 0 256 0 0,-2-2 48 0 0,-1-1 16 0 0,1-1-800 0 0,2 4-160 0 0,-2-1-32 0 0,-1-5-8 0 0,2 2-128 0 0,1 1-24 0 0,-4-3-8 0 0,4 2 0 0 0,4 0-168 0 0,-4 4-32 0 0,0-4-8 0 0,1 0 0 0 0,2-1-56 0 0,-1-1-8 0 0,0 2-8 0 0,1 1 0 0 0,-3 3 40 0 0,5-6 0 0 0,-1 1 8 0 0,-1 3 0 0 0,-3 2-48 0 0,0 0-17 0 0,7-2 1 0 0,-7 2 0 0 0,8 2-88 0 0,-4 0-16 0 0,2 1-8 0 0,-2-1 0 0 0,2 3-120 0 0,-5-1 64 0 0,-1-4-64 0 0,4 5 0 0 0,-4-5 112 0 0,1 5-24 0 0,2 2-8 0 0,-3-3 0 0 0,-3 2-80 0 0,3-2 0 0 0,-1 4 0 0 0,-3-4-88 0 0,3 1 88 0 0,-5-2 0 0 0,2 1 0 0 0,2 1 64 0 0,-6-3-64 0 0,4 3 96 0 0,-5-5-32 0 0,4 0 0 0 0,1 2-64 0 0,-1-2 96 0 0,-2-2-32 0 0,3-1 0 0 0,-2 3 48 0 0,4-2 16 0 0,-7 0 0 0 0,8-3 0 0 0,-2 4 8 0 0,3-3 8 0 0,-4-2 0 0 0,1 1 0 0 0,3 0 16 0 0,0-2 0 0 0,3 1 0 0 0,-3 2 0 0 0,4-3-160 0 0,-1 2 0 0 0,2 0-104 0 0,0-2 40 0 0,-1 3 64 0 0,1-1 0 0 0,0 1 0 0 0,-3 2 0 0 0,3-1 0 0 0,2 3 64 0 0,-7 0 0 0 0,5 3 0 0 0,0-1-64 0 0,3 2-120 0 0,-6 1 32 0 0,4-1 8 0 0,-2 0 80 0 0,0 0 0 0 0,-4 0 0 0 0,4 4 0 0 0,-4-8 0 0 0,0 4 0 0 0,0 2 0 0 0,0 0 0 0 0,0-6 0 0 0,0 8 0 0 0,-4-2 0 0 0,0 1 0 0 0,2-3 64 0 0,2-4-64 0 0,-6 1 80 0 0,2 4-80 0 0,0-3 80 0 0,-5 0-80 0 0,4-2 80 0 0,1 0-80 0 0,-4-2 120 0 0,6 0-24 0 0,-4 0-8 0 0,2-1 0 0 0,0-1-8 0 0,-1 1 0 0 0,1-2 0 0 0,3-1 0 0 0,-2-2-16 0 0,3 2 0 0 0,0 0 0 0 0,3-1 0 0 0,-3-2-64 0 0,1 4 0 0 0,5-5 0 0 0,1 4 0 0 0,-2 0 0 0 0,0-1 0 0 0,2 3 0 0 0,0-1 0 0 0,2 0 0 0 0,-4 1 0 0 0,3 2 0 0 0,-2 2 0 0 0,0 0 0 0 0,3 2 0 0 0,-5 2 0 0 0,3 0 0 0 0,-2-1 0 0 0,2 1-72 0 0,-1 3 72 0 0,1 0 0 0 0,-5-1-64 0 0,0 1 64 0 0,1-1 0 0 0,-3-2 0 0 0,0 3 0 0 0,0 0-64 0 0,0 1 64 0 0,-3-2 0 0 0,-1 2 0 0 0,2-5 0 0 0,-3 1 0 0 0,-1 2 0 0 0,2-2 0 0 0,-4-3 0 0 0,3 4 0 0 0,-1-5 0 0 0,-3 2 0 0 0,3-2 0 0 0,-2 0 0 0 0,2-2 0 0 0,-3 2 64 0 0,4-2-64 0 0,-2-1 0 0 0,2-1 72 0 0,1 3-8 0 0,0-5 0 0 0,0 2 0 0 0,2 1 0 0 0,2-3-64 0 0,0 2 96 0 0,2-2-96 0 0,2 0 96 0 0,0-1-96 0 0,-2 3 0 0 0,5-3 0 0 0,-3 1 0 0 0,4 4 0 0 0,1-1 0 0 0,-3-1-80 0 0,0 2 80 0 0,-2 2-128 0 0,4 0 32 0 0,-3 0 0 0 0,-1 0 0 0 0,1 2-192 0 0,2 2-32 0 0,-4-1 0 0 0,1-1-8 0 0,2 3-816 0 0,-5-4-160 0 0,5 7-31 0 0,-6-8-9 0 0</inkml:trace>
  <inkml:trace contextRef="#ctx0" brushRef="#br0" timeOffset="23">12607 10829 12840 0 0,'0'0'568'0'0,"0"0"120"0"0,0 0-552 0 0,0 0-136 0 0,0 0 0 0 0,0 0 0 0 0,4-2 648 0 0,-4 2 104 0 0,0 0 16 0 0,0 0 7 0 0,3-4-103 0 0,-3 4-16 0 0,0 0-8 0 0,4 5 0 0 0,-1 0-344 0 0,0 3-72 0 0,-2 1-8 0 0,-1 1-8 0 0,0 0 80 0 0,0 4 24 0 0,-1-4 0 0 0,1 5 0 0 0,0-5-208 0 0,1 4-40 0 0,-1-3-8 0 0,2-1 0 0 0,0-1-64 0 0,3-1 0 0 0,-5 2 0 0 0,1-2 0 0 0,3-2 0 0 0,-1 0-88 0 0,2-1 24 0 0,-4-2 0 0 0,-1-3-360 0 0,4 1-72 0 0,2-1-16 0 0,-2-1 0 0 0,1 1-1152 0 0,-1-4-224 0 0,3-8-55 0 0,0-1-9 0 0</inkml:trace>
  <inkml:trace contextRef="#ctx0" brushRef="#br0" timeOffset="24">12626 10680 13104 0 0,'0'0'576'0'0,"0"0"128"0"0,0 0-568 0 0,0 0-136 0 0,0 0 0 0 0,0 0 0 0 0,0 0 0 0 0,0 0 64 0 0,0 0-64 0 0,0 0 0 0 0,2 4 0 0 0,3-2 0 0 0,-5 2 0 0 0,4 1-3904 0 0,0-3-768 0 0</inkml:trace>
  <inkml:trace contextRef="#ctx0" brushRef="#br1" timeOffset="25">18170 10824 8720 0 0,'0'0'384'0'0,"0"0"88"0"0,0 0-376 0 0,0 0-96 0 0,6 0 0 0 0,1 0 0 0 0,-7 0 680 0 0,7 2 120 0 0,-7-2 32 0 0,6 4 0 0 0,-1 2-40 0 0,2 0-8 0 0,-7-6 0 0 0,3 9 0 0 0,1 0-209 0 0,-4 0-47 0 0,3 3-8 0 0,-3 0 0 0 0,2-4-56 0 0,2 5-16 0 0,-4 0 0 0 0,0-4 0 0 0,4-1-320 0 0,-4 1-64 0 0,0 1-64 0 0,0-1 96 0 0,3 0-96 0 0,-3-9 0 0 0,0 0 72 0 0,0 0-72 0 0,0 0 0 0 0,0 0 0 0 0,0 0 0 0 0,0 0 0 0 0,0 0-456 0 0,0 0-80 0 0,0 0-8 0 0,0 0-4527 0 0,0 0-905 0 0</inkml:trace>
  <inkml:trace contextRef="#ctx0" brushRef="#br1" timeOffset="26">18194 10682 9672 0 0,'0'0'864'0'0,"0"0"-696"0"0,0 0-168 0 0,0 0 0 0 0,0 0 256 0 0,0 0 8 0 0,10 0 8 0 0,1 2 0 0 0,-6 2-496 0 0,3-2-96 0 0,-8-2-16 0 0</inkml:trace>
  <inkml:trace contextRef="#ctx0" brushRef="#br1" timeOffset="27">21676 10853 5984 0 0,'0'0'536'0'0,"0"0"-432"0"0,0 0-104 0 0,0 0 0 0 0,-7-2 1344 0 0,7 2 256 0 0,0 0 40 0 0,0 0 16 0 0,-10-4-792 0 0,6 4-160 0 0,4 0-32 0 0,0 0-8 0 0,-10 6-120 0 0,2 4-17 0 0,3-2-7 0 0,-3 5 0 0 0,5-3-264 0 0,-1 1-48 0 0,-5 1-16 0 0,2 0 0 0 0,7 0 136 0 0,-4 0 24 0 0,-5 0 8 0 0,5 4 0 0 0,4-8-216 0 0,0 2-48 0 0,4 2 0 0 0,-8-5-8 0 0,0 1-88 0 0,4-8 64 0 0,10 6-64 0 0,-3 1 64 0 0,-7-7-64 0 0,0 0 0 0 0,15 5 0 0 0,-3 2-88 0 0,-12-7-208 0 0,8 0-48 0 0,-3 0-8 0 0,10 0 0 0 0,5-4-1216 0 0,-3-2-255 0 0</inkml:trace>
  <inkml:trace contextRef="#ctx0" brushRef="#br1" timeOffset="28">21839 10696 6912 0 0,'0'0'608'0'0,"-3"-4"-480"0"0,-1-1-128 0 0,4 2 0 0 0,0 3 1528 0 0,0 0 280 0 0,0 0 56 0 0,0 0 16 0 0,0 0-1072 0 0,0 0-208 0 0,0 0-49 0 0,0 5-7 0 0,0-5-16 0 0,4 14-8 0 0,-8 1 0 0 0,4-1 0 0 0,4 4-416 0 0,-4-3-104 0 0,-4 4 0 0 0,4-2 0 0 0,0 1 328 0 0,0 5 48 0 0,-3-5 8 0 0,3-1 0 0 0,-4 2-256 0 0,4-2-40 0 0,4-2-16 0 0,-1 0 0 0 0,-6 1-72 0 0,3-1 0 0 0,3-6 0 0 0,1 3 0 0 0,-1-3 0 0 0,-3-9-96 0 0,4 6 16 0 0,2 3 8 0 0,1-3-304 0 0,-7-6-56 0 0,0 0-16 0 0,8 0 0 0 0,1 0-1096 0 0,-5-2-223 0 0</inkml:trace>
  <inkml:trace contextRef="#ctx0" brushRef="#br1" timeOffset="29">28755 10923 10680 0 0,'0'0'472'0'0,"0"0"104"0"0,0 0-464 0 0,-7 4-112 0 0,-3 2 0 0 0,3-4 0 0 0,1 5 576 0 0,-1-1 96 0 0,-1 3 24 0 0,1 0 0 0 0,1-3-120 0 0,-1 5-16 0 0,0-1-8 0 0,1-1-1 0 0,-4 4-167 0 0,2-5-32 0 0,5 2 0 0 0,0-2-8 0 0,-1 1-144 0 0,4-9-24 0 0,0 0-8 0 0,4 10 0 0 0,-4-10-80 0 0,6 5-24 0 0,-6-5 0 0 0,0 0 0 0 0,8 4-64 0 0,-1-4 0 0 0,-7 0 0 0 0,9 0 0 0 0,5-4-112 0 0,-4 2-40 0 0,-3-5-8 0 0,4 1 0 0 0,-5-3 32 0 0,5 1 0 0 0,-2-2 0 0 0,-2-2 0 0 0,1 3-120 0 0,-2-4-16 0 0,-3 2-8 0 0,1-1 0 0 0,3-3 208 0 0,-3-1 64 0 0,-1 1 0 0 0,-1 0 0 0 0,2-3 0 0 0,2-1 0 0 0,-1 5 96 0 0,2-5-24 0 0,-5 1 176 0 0,2 0 32 0 0,0 0 8 0 0,-4 0 0 0 0,2 6-104 0 0,3 0-24 0 0,-5 0 0 0 0,3 3 0 0 0,-3 2 144 0 0,0 2 24 0 0,0 5 8 0 0,0 0 0 0 0,0 0-152 0 0,0 0-32 0 0,0 0-8 0 0,0 0 0 0 0,0 0-80 0 0,0 9-64 0 0,-3 3 96 0 0,-2 3-96 0 0,3 2 264 0 0,2 2 0 0 0,-4-1 0 0 0,0 3 0 0 0,2 1-264 0 0,-2-1 0 0 0,1-3 0 0 0,-2 3 0 0 0,2 0 64 0 0,3 1-64 0 0,0-5 0 0 0,3 5 0 0 0,2-7-176 0 0,-5 4-64 0 0,3-8-16 0 0,1 4 0 0 0,-2-2-1240 0 0,2-2-248 0 0</inkml:trace>
  <inkml:trace contextRef="#ctx0" brushRef="#br1" timeOffset="30">24651 10729 9872 0 0,'0'0'440'0'0,"0"-2"88"0"0,-3-4-424 0 0,3 6-104 0 0,0 0 0 0 0,0 0 0 0 0,0 0 384 0 0,0 0 48 0 0,0 0 16 0 0,0 0 0 0 0,0 0-352 0 0,0 0-96 0 0,0 0 0 0 0,0 0-3368 0 0,11 6-728 0 0</inkml:trace>
  <inkml:trace contextRef="#ctx0" brushRef="#br1" timeOffset="31">26197 10729 9872 0 0,'0'0'440'0'0,"0"0"88"0"0,0 0-424 0 0,-7 0-104 0 0,7 0 0 0 0,-6 4 0 0 0,-1-1 480 0 0,4 2 80 0 0,-5 2 16 0 0,2 0 0 0 0,-5-5-104 0 0,2 6-24 0 0,2 0 0 0 0,0 0 0 0 0,0 0 0 0 0,4 3 0 0 0,-8-6 0 0 0,8 5-1 0 0,-1-5 161 0 0,2 5 32 0 0,-2-4 8 0 0,1 0 0 0 0,-1 3-520 0 0,4 0-128 0 0,0-9 0 0 0,0 6 0 0 0,4 3 0 0 0,-1-3 0 0 0,7-3 0 0 0,-3 7 0 0 0,3-7 0 0 0,1-1 0 0 0,1 4 0 0 0,2 1 0 0 0,0-5 0 0 0,0 5 0 0 0,2-1 0 0 0,2-4 0 0 0,0 5 0 0 0,-6-6 0 0 0,1 6 0 0 0,-5 0 0 0 0,-1-1 0 0 0,-7-6 0 0 0,0 8 0 0 0,0-8 0 0 0,0 0 272 0 0,0 7 24 0 0,-10-1 8 0 0,2 0 0 0 0,-2-1-80 0 0,-2-1-8 0 0,-2-1-8 0 0,0 0 0 0 0,3 1-208 0 0,-2-2-160 0 0,-5-2 24 0 0,5 4 8 0 0,0-2-1024 0 0,-5-2-208 0 0,-15 2-40 0 0,12-2-7 0 0</inkml:trace>
  <inkml:trace contextRef="#ctx0" brushRef="#br1" timeOffset="32">25802 10860 11952 0 0,'0'0'528'0'0,"11"2"112"0"0,-1-4-512 0 0,-4 2-128 0 0,-6 0 0 0 0,0 0 0 0 0,8 0 472 0 0,2-4 72 0 0,0 1 8 0 0,4 3 8 0 0,-4 0-256 0 0,-1 0-48 0 0,6 0-16 0 0,-1 0 0 0 0,-4 0-9 0 0,-1-2 1 0 0,5 2 0 0 0,-4-4 0 0 0,1 2-232 0 0,-3-5 0 0 0,-3 5 0 0 0,2-5 0 0 0,0 2-112 0 0,-3-2-72 0 0,-2 5-8 0 0,-2-4-8 0 0,4-3 200 0 0,-4-2 0 0 0,-4 3 0 0 0,4-1 0 0 0,0 2 120 0 0,-2 1 64 0 0,-6-3 8 0 0,2 7 8 0 0,-3-5-320 0 0,-3 5-64 0 0,9-2-8 0 0,-6 4-8 0 0,-3-2 272 0 0,0 2 56 0 0,4 0 16 0 0,-2 2 0 0 0,4 4 176 0 0,-5 1 40 0 0,-2-1 8 0 0,5 2 0 0 0,8-8-192 0 0,-2 10-40 0 0,-9 2-8 0 0,0 0 0 0 0,8 2-40 0 0,-4 1-16 0 0,5 2 0 0 0,-2-3 0 0 0,-4-1 352 0 0,8-1 72 0 0,0 3 16 0 0,0-4 0 0 0,-2 2-416 0 0,2-1-96 0 0,2 0 0 0 0,2-3 0 0 0,-4 1-384 0 0,8-5-104 0 0,1 1-24 0 0,5-3 0 0 0,-3 1 0 0 0,1-4 0 0 0,2 2 0 0 0,7-2-6751 0 0</inkml:trace>
  <inkml:trace contextRef="#ctx0" brushRef="#br0" timeOffset="33">7805 10772 10136 0 0,'0'0'448'0'0,"0"0"96"0"0,0 0-440 0 0,5-6-104 0 0,1 5 0 0 0,-2-4 0 0 0,8 4 752 0 0,-2-2 128 0 0,4 0 24 0 0,-2 1 8 0 0,4 0-328 0 0,-4 1-64 0 0,2-2-8 0 0,1 3-9 0 0,-1-2-199 0 0,3 0-40 0 0,-3 2-8 0 0,1 0 0 0 0,0 0-256 0 0,-2 0 0 0 0,-1 2 0 0 0,-4 0 0 0 0,5-2-480 0 0,-3 3-160 0 0,-2-2-23 0 0</inkml:trace>
  <inkml:trace contextRef="#ctx0" brushRef="#br1" timeOffset="34">28221 10953 11544 0 0,'-11'-8'256'0'0,"11"8"48"0"0,-3-3 16 0 0,3 3 0 0 0,0 0-256 0 0,0 0-64 0 0,-4-6 0 0 0,-3 3 0 0 0,4 3 640 0 0,-7 0 104 0 0,0 0 24 0 0,0 3 8 0 0,6-1-432 0 0,-7 2-88 0 0,2 2-25 0 0,-2 3 1 0 0,6-2 40 0 0,-3 1 8 0 0,-3 1 0 0 0,2-1 0 0 0,-1 6-64 0 0,0-2-16 0 0,3 0 0 0 0,0-3 0 0 0,3 0-16 0 0,4-3-8 0 0,0-6 0 0 0,0 12 0 0 0,4-5-112 0 0,-1 1-64 0 0,1-2 80 0 0,3 1-80 0 0,-1-5 128 0 0,1-2-32 0 0,0 0 0 0 0,-1-2 0 0 0,2-2-216 0 0,2 1-40 0 0,-4-3-16 0 0,4-1 0 0 0,-3-1 0 0 0,3 0 0 0 0,1-2 0 0 0,2-2 0 0 0,-2-1-16 0 0,-5 1-8 0 0,1-2 0 0 0,3 1 0 0 0,-3-2 200 0 0,4 0-80 0 0,-8 0 80 0 0,1 2 0 0 0,2 2 0 0 0,-6-2 0 0 0,3 1 0 0 0,-3-4 0 0 0,0 1 104 0 0,4 0 24 0 0,-4 1 8 0 0,0 2 0 0 0,-4-4 64 0 0,8 5 16 0 0,-4-2 0 0 0,0 4 0 0 0,3 3-32 0 0,-3 1-8 0 0,-3-2 0 0 0,3 7 0 0 0,0 0-40 0 0,0 0-8 0 0,0 0 0 0 0,0 0 0 0 0,0 0-16 0 0,0 9-8 0 0,0 0 0 0 0,-4 4 0 0 0,4 0-16 0 0,0 2-8 0 0,-3 1 0 0 0,3 7 0 0 0,-3-2-80 0 0,3-1 0 0 0,-3 1 72 0 0,3 1-72 0 0,0-1 0 0 0,3-4 0 0 0,-3-2 0 0 0,3 5 64 0 0,-3-6-128 0 0,3 2-32 0 0,4-2 0 0 0,-3-5 0 0 0,3 0-928 0 0,0-3-184 0 0,0 1-40 0 0</inkml:trace>
  <inkml:trace contextRef="#ctx0" brushRef="#br0" timeOffset="35">9456 10762 8752 0 0,'0'0'776'0'0,"0"0"-616"0"0,0 0-160 0 0,0 0 0 0 0,0 0 1248 0 0,0 7 216 0 0,6-3 40 0 0,0 0 16 0 0,-1 1-976 0 0,3-3-200 0 0,2 0-41 0 0,1 1-7 0 0,4-3 168 0 0,-2 0 32 0 0,1 0 8 0 0,1-3 0 0 0,-1 1-152 0 0,1 0-24 0 0,2 2-8 0 0,-6-2 0 0 0,3-1-320 0 0,-3 3 0 0 0,-1-1-128 0 0,3 1-5239 0 0,-4 0-1049 0 0</inkml:trace>
  <inkml:trace contextRef="#ctx0" brushRef="#br0" timeOffset="36">12736 10773 14224 0 0,'0'0'312'0'0,"-3"-3"64"0"0,0 1 8 0 0,3 2 24 0 0,-1-2-328 0 0,1 2-80 0 0,0 0 0 0 0,0 0 0 0 0,0 0 160 0 0,5-2 8 0 0,2 2 8 0 0,2 0-1 0 0,-1 0-95 0 0,5 2-16 0 0,-1-2-64 0 0,2 2 96 0 0,3 0-96 0 0,-1-1-128 0 0,-2 1 24 0 0,2 0-4303 0 0,0-2-857 0 0</inkml:trace>
  <inkml:trace contextRef="#ctx0" brushRef="#br1" timeOffset="37">23381 10869 6912 0 0,'0'0'608'0'0,"0"0"-480"0"0,0 0-128 0 0,0 0 0 0 0,0 0 1272 0 0,0 0 232 0 0,0 0 40 0 0,0 0 16 0 0,0 0-792 0 0,4 6-160 0 0,3 0-32 0 0,-4-1-8 0 0,4-1-296 0 0,-1-1-57 0 0,2 0-15 0 0,-2-3 0 0 0,4 0 120 0 0,-2 0 32 0 0,1-3 0 0 0,-2 3 0 0 0,2-7-208 0 0,-1 5-40 0 0,3-1-8 0 0,-6-3 0 0 0,3 0-96 0 0,-5-1 0 0 0,0-3 0 0 0,2 5 0 0 0,-2-4 0 0 0,-1 3 0 0 0,2-2 0 0 0,-4 1 0 0 0,0-1 0 0 0,0 0 0 0 0,-4 0 0 0 0,2 2 0 0 0,-1 0 0 0 0,-5 2 0 0 0,1-1 0 0 0,1 5-80 0 0,-4 0 80 0 0,-2 2 0 0 0,7 1 0 0 0,-10 1 0 0 0,6 2 64 0 0,-1-4 24 0 0,-4 9 8 0 0,4-2 0 0 0,0-1 128 0 0,-1 7 24 0 0,8-2 8 0 0,-3 2 0 0 0,2 0-80 0 0,0 0-16 0 0,4 0 0 0 0,0-4 0 0 0,4 2-48 0 0,2 1-16 0 0,1-4 0 0 0,0 2 0 0 0,3-3 120 0 0,0-2 16 0 0,4-1 8 0 0,0-1 0 0 0,3-1-384 0 0,-5-2-80 0 0,10 2-8 0 0,-1-1-5503 0 0,-5-6-1105 0 0</inkml:trace>
  <inkml:trace contextRef="#ctx0" brushRef="#br1" timeOffset="38">22143 10773 5984 0 0,'0'0'536'0'0,"-4"0"-432"0"0,-3 2-104 0 0,-2 1 0 0 0,-5 0 944 0 0,4 1 168 0 0,10-4 32 0 0,-7 3 8 0 0,-7 3-512 0 0,1-4-104 0 0,6 4-24 0 0,0 1 0 0 0,0-1 256 0 0,3-1 56 0 0,-5 1 8 0 0,5 1-1 0 0,4-2-343 0 0,0 3-64 0 0,0-2-8 0 0,-3 3-8 0 0,6 0-128 0 0,-3-1-24 0 0,4-1-8 0 0,2-2 0 0 0,-6 5-72 0 0,10-5-16 0 0,1 2 0 0 0,-1-2 0 0 0,-10-5-48 0 0,10 6-16 0 0,7 0 0 0 0,-3 1 0 0 0,-7-5-240 0 0,2 4-48 0 0,5-2-16 0 0,-4 1 0 0 0,5 2 408 0 0,-6-4 88 0 0,-9-3 8 0 0,7 6 8 0 0,6-3-216 0 0,-2 0-88 0 0,-11-3 64 0 0,0 0-64 0 0,0 0 0 0 0,0 0 0 0 0,-4 6 64 0 0,-3-3-64 0 0,-2 3 0 0 0,2-3 80 0 0,7-3-80 0 0,-10 3 80 0 0,-10 0-80 0 0,5 1 0 0 0,3-2 0 0 0,1-2 0 0 0,-3 0-216 0 0,0 0-56 0 0,-2 0-16 0 0,2-2-7815 0 0</inkml:trace>
  <inkml:trace contextRef="#ctx0" brushRef="#br1" timeOffset="39">24120 10773 5984 0 0,'0'0'536'0'0,"0"0"-432"0"0,0 0-104 0 0,0 0 0 0 0,0 0 1120 0 0,0 0 192 0 0,0 0 48 0 0,0 0 8 0 0,0 0-536 0 0,0 0-112 0 0,0 0-16 0 0,0 0-8 0 0,-6 5-296 0 0,2 5-56 0 0,-2 2-16 0 0,2-3 0 0 0,0 2-104 0 0,-2 2-33 0 0,3 1 1 0 0,-3 2 0 0 0,1-1 48 0 0,2 1 8 0 0,-1-5 0 0 0,1 5 0 0 0,3-4-128 0 0,0 3-24 0 0,0-3-8 0 0,3 3 0 0 0,-3-6-88 0 0,4 0 80 0 0,-1-3-80 0 0,2 0 80 0 0,-5-6-80 0 0,6 9 80 0 0,-1-5-80 0 0,3 2 80 0 0,-4-4-80 0 0,6-2 0 0 0,0 3 0 0 0,0-3 64 0 0,-4-3-64 0 0,5 3 0 0 0,-4-2 0 0 0,3-4 64 0 0,1 2-64 0 0,-6-1 0 0 0,7-1 0 0 0,-6-1-88 0 0,0-1 88 0 0,2-2 0 0 0,-4 1 0 0 0,3 0 0 0 0,-7 0 0 0 0,3 0 0 0 0,3-4 0 0 0,-2 1 0 0 0,-2 0 0 0 0,6 1 0 0 0,-8-2 0 0 0,4 2 0 0 0,-2-2 0 0 0,-2 3 112 0 0,-2 1-24 0 0,2 9-8 0 0,0 0 152 0 0,0 0 32 0 0,0 0 8 0 0,0 0 0 0 0,0 0-112 0 0,0 0-32 0 0,0 0 0 0 0,0 0 0 0 0,0 0 0 0 0,0 9-8 0 0,2-3 0 0 0,-2 7 0 0 0,-2 2-56 0 0,2 1 0 0 0,0-5-64 0 0,2 4 96 0 0,3-2-96 0 0,-2-1-80 0 0,-6 0 16 0 0,3 3 0 0 0,3-6 64 0 0,-3 0 0 0 0,0 1 0 0 0,0-2 0 0 0,0-8-112 0 0,0 7-8 0 0,0-7 0 0 0,0 0 0 0 0,2 8-1224 0 0,-2-8-256 0 0,0 0-39 0 0,12 0-17 0 0</inkml:trace>
  <inkml:trace contextRef="#ctx0" brushRef="#br1" timeOffset="40">25663 10777 2304 0 0,'0'0'200'0'0,"0"0"-200"0"0,0 0 0 0 0,0 0 0 0 0,0 0 2600 0 0,0 0 480 0 0,3 7 96 0 0,-3-7 24 0 0,-3 9-2152 0 0,3-1-432 0 0,0 5-81 0 0,0-2-23 0 0,3 1 112 0 0,-3 3 16 0 0,0-5 8 0 0,0 5 0 0 0,0-3-264 0 0,0 3-64 0 0,0-3 0 0 0,4 0-8 0 0,-4 1-200 0 0,4-4-40 0 0,-1 0-8 0 0,-3-3 0 0 0,3 0-64 0 0,-3-6 96 0 0,7 3-96 0 0,-7-3 96 0 0,0 0-160 0 0,0 0-32 0 0,3 6-8 0 0,-3-6 0 0 0,0 0-288 0 0,0 0-56 0 0,11-6-16 0 0,-5 0-4935 0 0,1 3-985 0 0</inkml:trace>
  <inkml:trace contextRef="#ctx0" brushRef="#br0" timeOffset="41">13366 10859 13360 0 0,'0'0'288'0'0,"0"0"64"0"0,0 0 16 0 0,0 0 16 0 0,0 0-312 0 0,0 0-72 0 0,0 0 0 0 0,0 0 0 0 0,-2 7 240 0 0,0-3 32 0 0,0 4 8 0 0,-2-3 0 0 0,4 1-104 0 0,-2-1-16 0 0,-3 3-8 0 0,4-4-1 0 0,1 2 169 0 0,-2 0 32 0 0,0-3 0 0 0,2-3 8 0 0,-2 6-288 0 0,2-3-72 0 0,0-3 0 0 0,0 0 0 0 0,0 0 0 0 0,0 0 0 0 0,0 0 0 0 0,0 0 0 0 0,0 0 0 0 0,6 3 0 0 0,-2-6 0 0 0,0 1 0 0 0,2 1-144 0 0,-2-5-48 0 0,2 3 0 0 0,-2-3-8 0 0,3 0 200 0 0,-2 0 0 0 0,-1-4 0 0 0,3 1 0 0 0,-4 0 0 0 0,4 0 0 0 0,1 1 64 0 0,-1-2-64 0 0,0 2 96 0 0,1-1-24 0 0,1 3 0 0 0,-3 1 0 0 0,3-2 16 0 0,-3 6 0 0 0,-2-3 0 0 0,3 4 0 0 0,-3 3 48 0 0,0-2 16 0 0,0 4 0 0 0,-1-2 0 0 0,-1 2-16 0 0,0 1 0 0 0,1-1 0 0 0,-3 2 0 0 0,2 0-72 0 0,-2 1-64 0 0,0-2 72 0 0,0 2-72 0 0,-5 1 0 0 0,5-2 64 0 0,-2 1-64 0 0,2-3 0 0 0,-1 1 0 0 0,1-1 0 0 0,0-5 0 0 0,0 0 0 0 0,0 0 0 0 0,0 0 0 0 0,0 0 0 0 0,0 0 0 0 0,0 0 0 0 0,0 0 0 0 0,0 0 0 0 0,0 0 0 0 0,3-3 152 0 0,2 1 8 0 0,-5-2 0 0 0,3-2 0 0 0,0 1 8 0 0,1-3 8 0 0,1 2 0 0 0,0-2 0 0 0,4 0 144 0 0,-4 0 24 0 0,3-1 8 0 0,1 0 0 0 0,-3-1-128 0 0,2 1-32 0 0,1 0 0 0 0,0 3 0 0 0,0 0-96 0 0,-1 0-32 0 0,0 3 0 0 0,-1 1 0 0 0,-3 2 160 0 0,4 2 24 0 0,-3 1 8 0 0,0 3 0 0 0,0 0-256 0 0,-1 0 0 0 0,3 3 0 0 0,-6 0 0 0 0,2 1 0 0 0,0-1 0 0 0,0 0 0 0 0,0-1 0 0 0,-3 2-208 0 0,3-1-88 0 0,-1-1-24 0 0,-1 1 0 0 0,2 0-1120 0 0,-1-3-232 0 0</inkml:trace>
  <inkml:trace contextRef="#ctx0" brushRef="#br1" timeOffset="42">17588 10869 11312 0 0,'0'0'504'0'0,"0"0"104"0"0,0 0-488 0 0,0 0-120 0 0,0 0 0 0 0,0 0 0 0 0,0 0 352 0 0,0 0 40 0 0,10 0 16 0 0,1 2 0 0 0,-11-2-104 0 0,7 4-16 0 0,2-2-8 0 0,1-2 0 0 0,-3 0-104 0 0,4 0-16 0 0,-11 0-8 0 0,10 0 0 0 0,0-2-152 0 0,0-4 64 0 0,0 3-64 0 0,-3-1 0 0 0,1-2 64 0 0,-2 2-64 0 0,-3-1 0 0 0,1-4 0 0 0,-1 3 0 0 0,1-2 0 0 0,-4 1 0 0 0,0-1 0 0 0,0 8 0 0 0,0-8 0 0 0,0 2 0 0 0,0 6 0 0 0,-4-2 0 0 0,4 2 0 0 0,-7-6 0 0 0,7 6 0 0 0,-6 0 0 0 0,-5 2 0 0 0,4 2 0 0 0,-3-2 0 0 0,0 4 0 0 0,0-2 0 0 0,-4 1 104 0 0,7 2-32 0 0,-3 0 88 0 0,3 5 7 0 0,-2-3 9 0 0,5 2 0 0 0,-3-1 40 0 0,4-1 8 0 0,-1 0 0 0 0,1 0 0 0 0,3-2-80 0 0,-4 4-16 0 0,8-2 0 0 0,-1 0 0 0 0,-3-9-64 0 0,11 8-64 0 0,-4-2 72 0 0,2 1-72 0 0,1-7 72 0 0,4 7-72 0 0,0-5 64 0 0,-4-2-64 0 0,7 3-96 0 0,-3-3-56 0 0,-1-3-8 0 0,4 3-8 0 0,-3 0-1032 0 0,3-2-207 0 0,-3-5-33 0 0</inkml:trace>
  <inkml:trace contextRef="#ctx0" brushRef="#br1" timeOffset="43">25228 10805 10136 0 0,'0'4'224'0'0,"-4"-2"40"0"0,1-4 16 0 0,-4 2 8 0 0,3-7-288 0 0,-3 5 0 0 0,0-2 0 0 0,1 4 0 0 0,3 0 832 0 0,-4 0 104 0 0,-4 0 24 0 0,1 0 8 0 0,3 6-368 0 0,1-3-80 0 0,-6 1-9 0 0,6 4-7 0 0,-3 1-48 0 0,-2 1-8 0 0,4 0 0 0 0,1-3 0 0 0,-5 6-80 0 0,8-4-16 0 0,-1 2-8 0 0,2 2 0 0 0,2-4-192 0 0,0 0-40 0 0,0 1-8 0 0,0-1 0 0 0,0-1-104 0 0,0-8 0 0 0,0 0 64 0 0,6 7-64 0 0,-3 2 0 0 0,4-6-104 0 0,-7-3 16 0 0,10 2 8 0 0,-10-2-224 0 0,0 0-48 0 0,7 0 0 0 0,4 0-8 0 0,-11 0 136 0 0,6-5 24 0 0,1-4 8 0 0,0 2 0 0 0,-3 0-88 0 0,-1 2-8 0 0,3-5-8 0 0,-3 2 0 0 0,-3-1 168 0 0,4 1 32 0 0,0-5 0 0 0,-1-2 8 0 0,-3 6 88 0 0,0 0 0 0 0,0 0 0 0 0,0 3 0 0 0,3-4 64 0 0,-3 10 64 0 0,0 0 0 0 0,0 0 8 0 0,0 0 112 0 0,0 0 16 0 0,0 0 8 0 0,0 0 0 0 0,0 0 8 0 0,0 0 0 0 0,0 0 0 0 0,0 0 0 0 0,0 0-280 0 0,0 0 0 0 0,4 6 0 0 0,-1 0 0 0 0,1 7 384 0 0,-2-4 16 0 0,3 0 8 0 0,-2 3 0 0 0,-3 0-120 0 0,2 0-32 0 0,2 0 0 0 0,0 0 0 0 0,-4-4-256 0 0,3 3 0 0 0,4 1 0 0 0,-3-3 0 0 0,-2 0-152 0 0,6-3-80 0 0,3-1-24 0 0,-2-1 0 0 0,-3-1-696 0 0,6-3-136 0 0,-5 0-32 0 0,7 0-6191 0 0</inkml:trace>
  <inkml:trace contextRef="#ctx0" brushRef="#br1" timeOffset="44">14040 10812 5784 0 0,'0'0'256'0'0,"0"0"56"0"0,0 0-248 0 0,0 0-64 0 0,0 0 0 0 0,0 0 0 0 0,0 0 520 0 0,0 0 96 0 0,0 0 24 0 0,0 0 0 0 0,0 0-240 0 0,0 0-48 0 0,0 0 0 0 0,7 0-8 0 0,2 2-32 0 0,3-2-8 0 0,2-2 0 0 0,-6 2 0 0 0,2 0-8 0 0,0 0 0 0 0,-3 0 0 0 0,3-2 0 0 0,3 2-8 0 0,3 0 0 0 0,-3 2 0 0 0,3-4 0 0 0,-1 2-168 0 0,4-4-40 0 0,-2 8-8 0 0,3-4 0 0 0,-1-4 56 0 0,0 4 16 0 0,0 0 0 0 0,1 0 0 0 0,-1 0-32 0 0,2 4-8 0 0,0-4 0 0 0,-2 0 0 0 0,0 2-8 0 0,4-2-8 0 0,-4-2 0 0 0,7 2 0 0 0,-7 2 48 0 0,4-2 16 0 0,-1 0 0 0 0,0 0 0 0 0,7 0 8 0 0,-3 0 7 0 0,3 0 1 0 0,2-2 0 0 0,-1-2-80 0 0,-4 4-24 0 0,3 0 0 0 0,0 0 0 0 0,0 0 24 0 0,-3-2 0 0 0,-1 4 0 0 0,1-2 0 0 0,2 0-16 0 0,2-2 0 0 0,-2 2 0 0 0,-2 0 0 0 0,0 2 0 0 0,-2-2 0 0 0,7 4 0 0 0,1-2 0 0 0,-3-2-8 0 0,3 2 0 0 0,-3 2 0 0 0,0-4 0 0 0,3-4-64 0 0,-6 8 0 0 0,-1-2 0 0 0,1-2 0 0 0,3 0 0 0 0,-3 4 0 0 0,2-4 0 0 0,-2 2 0 0 0,6 1 0 0 0,-3 1 0 0 0,-5-2 0 0 0</inkml:trace>
  <inkml:trace contextRef="#ctx0" brushRef="#br1" timeOffset="45">16806 10805 9872 0 0,'0'0'440'0'0,"0"0"88"0"0,0 0-424 0 0,0 0-104 0 0,0 0 0 0 0,0 0 0 0 0,0 0 320 0 0,0 0 32 0 0,0 0 16 0 0,0 0 0 0 0,2 6-16 0 0,-2 3 0 0 0,0-3 0 0 0,0 6 0 0 0,0-3-168 0 0,0 0-40 0 0,0 4-8 0 0,-2-1 0 0 0,2 0-40 0 0,0 0-16 0 0,2-3 0 0 0,-2-1 0 0 0,0 2-80 0 0,4-5 64 0 0,-4 6-64 0 0,0-11 64 0 0,0 0-64 0 0,3 5 0 0 0,3 2 0 0 0,-6-7 64 0 0,0 0-64 0 0,0 0 0 0 0,11 0 0 0 0,-4 0 0 0 0,0 0 0 0 0,3-7 64 0 0,-6 5-64 0 0,6-5 0 0 0,-3-1 0 0 0,-1 1 0 0 0,-2-1 0 0 0,-1-5 0 0 0,4 4 80 0 0,-4 0-80 0 0,5-3 96 0 0,-3 0-96 0 0,4-1 256 0 0,-8 2 0 0 0,7-1 0 0 0,-2 2 0 0 0,-1 7-88 0 0,-5 3-17 0 0,0 0-7 0 0,0 0 0 0 0,0 0 112 0 0,0 0 32 0 0,0 0 0 0 0,0 0 0 0 0,0 0-288 0 0,0 0 0 0 0,0 0 0 0 0,0 0 0 0 0,5 7 128 0 0,4-1-24 0 0,-9 2-8 0 0,1 1 0 0 0,3 0-96 0 0,-4 1 72 0 0,0 2-72 0 0,5-4 64 0 0,-5 5-64 0 0,4 0 0 0 0,-3-4 72 0 0,3 2-72 0 0,-8-2 0 0 0,8-2 0 0 0,0-2 0 0 0,-4-5 0 0 0,0 0-352 0 0,6 7-24 0 0,-6-7-8 0 0,10 5-4303 0 0,-2-1-865 0 0</inkml:trace>
  <inkml:trace contextRef="#ctx0" brushRef="#br0" timeOffset="46">12376 10843 10592 0 0,'0'0'944'0'0,"0"-6"-752"0"0,0 6-192 0 0,0 0 0 0 0,0 0 680 0 0,0 0 104 0 0,0 0 16 0 0,0 0 8 0 0,0 0-344 0 0,0 6-72 0 0,3-2-8 0 0,-3 4-8 0 0,0-1-153 0 0,0 1-23 0 0,0 3-8 0 0,0-3 0 0 0,-3 1-72 0 0,3 2-24 0 0,0-2 0 0 0,-2 0 0 0 0,-1 0 0 0 0,1 0-8 0 0,0 0 0 0 0,2-1 0 0 0,-3-4-24 0 0,3 4-64 0 0,0-8 96 0 0,0 0-32 0 0,0 0-64 0 0,0 0 0 0 0,0 0 72 0 0,0 0-72 0 0,0 0 64 0 0,0 0-64 0 0,0 0 64 0 0,0 0-64 0 0,0-3 64 0 0,3 1-64 0 0,1-4 80 0 0,-1 0-80 0 0,-1 0 96 0 0,1-1-24 0 0,-1-3-8 0 0,3-1 0 0 0,-2 0 8 0 0,1 2 0 0 0,3-3 0 0 0,-2 0 0 0 0,0 1-72 0 0,1-2-72 0 0,2 3 72 0 0,-2 0-104 0 0,1 1-264 0 0,1 3-48 0 0,-3 0-16 0 0,4 1-4359 0 0,-2 2-873 0 0</inkml:trace>
  <inkml:trace contextRef="#ctx0" brushRef="#br1" timeOffset="47">17972 10820 2304 0 0,'0'0'200'0'0,"0"0"-200"0"0,-4 0 0 0 0,4 0 0 0 0,0 0 1984 0 0,0 0 352 0 0,0 0 64 0 0,0 0 24 0 0,0 0-1488 0 0,-3 10-296 0 0,3-2-56 0 0,-2 1-8 0 0,2 5-136 0 0,-4-5-24 0 0,0-1-8 0 0,4 4 0 0 0,0-1-152 0 0,0 2-25 0 0,-3 0-7 0 0,3-4 0 0 0,3 3 16 0 0,-3-3 0 0 0,0-9 0 0 0,4 9 0 0 0,-4-9-240 0 0,0 12 0 0 0,0-12 0 0 0,0 0 0 0 0,0 0 96 0 0,0 0-24 0 0,0 0-8 0 0,0 0 0 0 0,0 0-64 0 0,0 0-88 0 0,0 0 24 0 0,0 0 0 0 0,0 0 64 0 0,0 0 0 0 0,0-3-72 0 0,0 0 72 0 0,0-3-160 0 0,4 0 8 0 0,-4-3 0 0 0,2 0 0 0 0,1-1 72 0 0,1-1 16 0 0,-1-2 0 0 0,4 2 0 0 0,-3-2-16 0 0,2 4 0 0 0,-2-3 0 0 0,-1 2 0 0 0,5 4-96 0 0,-2-3-15 0 0,1 3-9 0 0,3 4 0 0 0,-4-2-528 0 0,1 2-104 0 0,5-2-16 0 0,-7 2-8 0 0,-5 2-184 0 0,10 0-40 0 0,-5-3-8 0 0,4-3 0 0 0</inkml:trace>
  <inkml:trace contextRef="#ctx0" brushRef="#br0" timeOffset="48">12095 10859 14368 0 0,'0'0'640'0'0,"-4"-4"128"0"0,4 4-616 0 0,-2-3-152 0 0,-2 2 0 0 0,4 1 0 0 0,-5 1 296 0 0,2 2 31 0 0,-1-1 9 0 0,-1 2 0 0 0,2 4-32 0 0,-2-1-8 0 0,-1 2 0 0 0,2 0 0 0 0,2 1-112 0 0,-2-2-24 0 0,3 3-8 0 0,-2-1 0 0 0,1 0 16 0 0,0 0 8 0 0,2-1 0 0 0,2 0 0 0 0,0 0-72 0 0,2-1-8 0 0,0 1-8 0 0,2-1 0 0 0,0-4-24 0 0,2 1-64 0 0,1-2 96 0 0,-1-1-32 0 0,0 2-64 0 0,2-3 0 0 0,2-1 0 0 0,1-5 0 0 0,-3 4-104 0 0,2-2 8 0 0,-2-3 8 0 0,-1 0 0 0 0,4-2 88 0 0,-3 1 0 0 0,-1-1 0 0 0,-4-2 64 0 0,4 2-64 0 0,-5-2 0 0 0,0 1 0 0 0,-2-1 0 0 0,-4-2 64 0 0,2 0 0 0 0,-2-2 0 0 0,-2 4 0 0 0,-2-3-64 0 0,-1 0 72 0 0,1 3-72 0 0,-1 1 80 0 0,-2 1-80 0 0,1-1 96 0 0,1 5-96 0 0,-5-1 96 0 0,2 1-96 0 0,3 3 0 0 0,-3 1 0 0 0,1 1 0 0 0,1 3-104 0 0,1 1-16 0 0,0 2 0 0 0,-1 0 0 0 0,4 2-96 0 0,-1 0-16 0 0,2 1-8 0 0,3 1 0 0 0,0 0-472 0 0,2 0-96 0 0,2-1-24 0 0,-1-2-6015 0 0</inkml:trace>
  <inkml:trace contextRef="#ctx0" brushRef="#br1" timeOffset="49">18455 10817 10800 0 0,'0'0'480'0'0,"0"0"96"0"0,0 0-464 0 0,0 0-112 0 0,0 0 0 0 0,0 0 0 0 0,0 0 576 0 0,0 0 96 0 0,0 0 24 0 0,-6-2 0 0 0,-5 2-192 0 0,4 0-40 0 0,1 0-8 0 0,-4 0-1 0 0,0 2-39 0 0,-1 5 0 0 0,0-2-8 0 0,5 4 0 0 0,-4 0-104 0 0,3 4-16 0 0,-3-4-8 0 0,3 3 0 0 0,-3 3-32 0 0,3-4-8 0 0,0 2 0 0 0,3 2 0 0 0,-2-6-136 0 0,6 0-24 0 0,0 1-8 0 0,0-1 0 0 0,0-4-72 0 0,0-5 0 0 0,0 0 0 0 0,6 10 0 0 0,-6-10-64 0 0,11 5-8 0 0,-1-1 0 0 0,4-2 0 0 0,-1-2-352 0 0,1 0-72 0 0,0-2-16 0 0,3-2-7087 0 0</inkml:trace>
  <inkml:trace contextRef="#ctx0" brushRef="#br1" timeOffset="50">17169 10817 8288 0 0,'0'0'736'0'0,"0"0"-584"0"0,0 0-152 0 0,0 0 0 0 0,0 0 768 0 0,0 0 120 0 0,0 0 24 0 0,-2 12 8 0 0,-3-3-376 0 0,5 4-64 0 0,0-8-24 0 0,0 8 0 0 0,0-5-104 0 0,-3 1-16 0 0,3 1-8 0 0,0-1 0 0 0,0 0-168 0 0,0-1-32 0 0,0 2 0 0 0,0-1-9 0 0,0-9-119 0 0,0 0 72 0 0,0 0-72 0 0,0 9 64 0 0,0-9-64 0 0,0 0 0 0 0,0 0 0 0 0,0 0 64 0 0,0 0-64 0 0,0 0 0 0 0,0 0-96 0 0,0 0 96 0 0,0 0-128 0 0,0 0 33 0 0,3-6-1 0 0,4-1 8 0 0,-3-1 88 0 0,2 1-64 0 0,-3-1 64 0 0,4 1-64 0 0,0 1 64 0 0,0 1 0 0 0,-3-5 0 0 0,3 1 0 0 0,-4 1 0 0 0,4 1 0 0 0,-1 1 0 0 0,-2 3 0 0 0,3 1 104 0 0,-4-2-8 0 0,1-1-8 0 0,-4 5-1 0 0,0 0 81 0 0,0 0 24 0 0,7 3 0 0 0,-7-3 0 0 0,0 0 0 0 0,7 6 8 0 0,-4-4 0 0 0,3 7 0 0 0,-6-9-112 0 0,0 7-24 0 0,3 1-64 0 0,-3 1 96 0 0,4 1-32 0 0,-4-5 0 0 0,0-5-64 0 0,0 6 96 0 0,0 3-96 0 0,0-9 0 0 0,0 6 0 0 0,0-6 0 0 0,0 0 64 0 0,0 0-64 0 0,0 0 0 0 0,0 0 0 0 0,0 0 0 0 0,0 0 0 0 0,0 0 0 0 0,0 0-80 0 0,0 0-24 0 0,0 0-8 0 0,7 0 0 0 0,-3-2 0 0 0,2-4 112 0 0,-2-1 0 0 0,-1 1 0 0 0,4-2 0 0 0,-3 1 0 0 0,2-2 0 0 0,-3 1 0 0 0,4-1 0 0 0,0 0 0 0 0,0 3 0 0 0,-3-1 0 0 0,2 1 0 0 0,2-1 0 0 0,-2 6 104 0 0,1-6-32 0 0,0 7-8 0 0,-7 0 32 0 0,5 0 8 0 0,3 2 0 0 0,-1 3 0 0 0,-3 0 72 0 0,1-2 16 0 0,0 3 0 0 0,1 3 0 0 0,2-5 8 0 0,-5 1 8 0 0,3 1 0 0 0,-2 3 0 0 0,-1-3-144 0 0,0 3-64 0 0,2-2 64 0 0,-2 1-64 0 0,-1-2 0 0 0,2 3 0 0 0,-4-9 64 0 0,4 10-64 0 0,-2-4 0 0 0,-2-6 0 0 0,4 5-96 0 0,-4-5 96 0 0,4 7-416 0 0,-4-7-16 0 0,10 4-8 0 0,-4-4 0 0 0,-6 0-968 0 0,8 0-199 0 0,6-11-41 0 0,-14 11-4080 0 0</inkml:trace>
  <inkml:trace contextRef="#ctx0" brushRef="#br1" timeOffset="51">25397 10817 6912 0 0,'0'0'608'0'0,"0"0"-480"0"0,-3 0-128 0 0,3 0 0 0 0,0 0 1152 0 0,0 0 200 0 0,0 0 48 0 0,0 0 8 0 0,3 7-392 0 0,1 1-80 0 0,-2 2-8 0 0,2-1-9 0 0,-8 2-375 0 0,4 2-80 0 0,0-2-16 0 0,-2 2 0 0 0,2-1-112 0 0,0-1-24 0 0,-4 2-8 0 0,4 0 0 0 0,-3-2-112 0 0,-1-2-16 0 0,4 0-8 0 0,0-9 0 0 0,0 10-104 0 0,0-10-64 0 0,0 9 80 0 0,0-9-80 0 0,0 0 64 0 0,0 0-64 0 0,0 0 0 0 0,0 0 72 0 0,0 0-72 0 0,0 0 0 0 0,0 0 0 0 0,0-7 0 0 0,-3 1 0 0 0,3 4-96 0 0,3-5 16 0 0,1-2 8 0 0,-4 3-56 0 0,0-3-16 0 0,3-6 0 0 0,3 6 0 0 0,-2-3-96 0 0,3 3-16 0 0,0-6-8 0 0,3 2 0 0 0,4 2-232 0 0,-1-2-48 0 0,-6 7 0 0 0,3 1-8 0 0,4-5-239 0 0,-4 3-41 0 0,-4 1-16 0 0</inkml:trace>
  <inkml:trace contextRef="#ctx0" brushRef="#br1" timeOffset="52">21373 10836 6912 0 0,'0'0'608'0'0,"0"0"-480"0"0,0 0-128 0 0,0 0 0 0 0,0 0 1064 0 0,0 0 192 0 0,0 0 40 0 0,-2 9 8 0 0,2-9-560 0 0,-5 8-104 0 0,2 1-32 0 0,3 0 0 0 0,0 4-80 0 0,0-1-16 0 0,-4-3-9 0 0,1 2 1 0 0,3-1-168 0 0,0-1-32 0 0,0-1-8 0 0,0 6 0 0 0,0-6-136 0 0,0 1-24 0 0,3-2-8 0 0,1 1 0 0 0,-4-8-128 0 0,0 7 0 0 0,8-1 0 0 0,-6 1 0 0 0,-2-7 0 0 0,0 0 0 0 0,7 1 0 0 0,3 2 0 0 0,0 1 0 0 0,-3-4 0 0 0,-7 0 0 0 0,0 0 0 0 0,11 0 0 0 0,-4-4 0 0 0,-7 4 0 0 0,3-4 0 0 0,3-3 0 0 0,-2-3 0 0 0,3 5 0 0 0,-4-5 0 0 0,-6 5 0 0 0,3-4 0 0 0,6-1 0 0 0,-2 0 0 0 0,-8 2 0 0 0,4-1 0 0 0,4-3 0 0 0,-1 3 0 0 0,1 3 232 0 0,-4-3 24 0 0,0 3 0 0 0,0 6 0 0 0,7-7-256 0 0,-7 7 0 0 0,0 0 0 0 0,0 0 0 0 0,0 0 128 0 0,0 0-32 0 0,0 0 0 0 0,0 0 0 0 0,0 7-24 0 0,0-1-8 0 0,4 0 0 0 0,-4 3 0 0 0,-4 2-64 0 0,0-5 0 0 0,8 4 0 0 0,0-1 0 0 0,-4 0 0 0 0,0 0 0 0 0,0-9 0 0 0,5 9 0 0 0,-5 0-112 0 0,4 1-40 0 0,-4-10-8 0 0,7 5 0 0 0,0 1-1032 0 0,3-2-216 0 0,-10-4-31 0 0,0 0-17 0 0</inkml:trace>
  <inkml:trace contextRef="#ctx0" brushRef="#br1" timeOffset="53">21704 10842 11976 0 0,'7'-6'256'0'0,"-7"6"64"0"0,-11 0 0 0 0,11 0 32 0 0,0 0-288 0 0,0 0-64 0 0,0 0 0 0 0,0 0 0 0 0,0 0 512 0 0,11 2 96 0 0,3-2 8 0 0,-1 0 8 0 0,1 4-360 0 0,-1-4-72 0 0,4 3-8 0 0,3-1-9 0 0,-2-2-175 0 0,-5 4 0 0 0,4-4 0 0 0,1 0 0 0 0,6 2-287 0 0,-8-2-89 0 0,2 0-16 0 0,-3-2-3768 0 0,6 2-760 0 0</inkml:trace>
  <inkml:trace contextRef="#ctx0" brushRef="#br1" timeOffset="54">18639 10845 11376 0 0,'0'0'248'0'0,"0"0"48"0"0,-6 0 16 0 0,2 0 8 0 0,4 0-256 0 0,-10 0-64 0 0,4 0 0 0 0,-5 0 0 0 0,4 2 480 0 0,-3 3 72 0 0,4 3 24 0 0,-2-2 0 0 0,2-1-104 0 0,-1 5-24 0 0,-3-1 0 0 0,3 0-1 0 0,3-3-103 0 0,1 3-24 0 0,-4-1-8 0 0,7 2 0 0 0,0-1-192 0 0,0-9-40 0 0,-4 7-8 0 0,4-7 0 0 0,8 9-72 0 0,-5-4 0 0 0,-3-5 0 0 0,7 3 0 0 0,3 0-160 0 0,-3 1-56 0 0,0-2-8 0 0,3-2 0 0 0,0-2-96 0 0,-3-2-32 0 0,0-2 1 0 0,4 3-1 0 0,-2-4-128 0 0,-2 3-24 0 0,0-3-8 0 0,-1-2 0 0 0,1 3 160 0 0,1-4 24 0 0,-1 1 8 0 0,-1 1 0 0 0,1-1 256 0 0,-4 0 64 0 0,1 3 0 0 0,-4-3 0 0 0,2 3 240 0 0,2-3 64 0 0,-1 5 16 0 0,-3 4 0 0 0,0-9 144 0 0,0 9 32 0 0,0 0 8 0 0,0 0 0 0 0,0 0 8 0 0,0 0 7 0 0,0 0 1 0 0,0 0 0 0 0,0 0-288 0 0,4 9-56 0 0,-4 0-16 0 0,4 4 0 0 0,-4-1-64 0 0,0 0-8 0 0,0-5-8 0 0,0 7 0 0 0,0-2 48 0 0,0-3 16 0 0,3-1 0 0 0,-3 1 0 0 0,4 1-144 0 0,-1 0 0 0 0,-3-10 0 0 0,3 5 0 0 0,-3-5 0 0 0,4 6-152 0 0,-4-6 32 0 0,0 0 8 0 0,0 0-792 0 0,10 6-160 0 0,-4-6-31 0 0,5 0-9 0 0</inkml:trace>
  <inkml:trace contextRef="#ctx0" brushRef="#br1" timeOffset="55">19218 10838 9384 0 0,'-2'0'416'0'0,"2"0"88"0"0,0 0-408 0 0,0 0-96 0 0,0 0 0 0 0,-4 4 0 0 0,4-1 504 0 0,-3-1 72 0 0,3 4 24 0 0,-4 4 0 0 0,1-7-80 0 0,3 2-8 0 0,-4 2-8 0 0,4-1 0 0 0,-3 0-184 0 0,3 1-40 0 0,0 1-8 0 0,0-1 0 0 0,0-7-128 0 0,0 0-24 0 0,3 9-8 0 0,-3-9 0 0 0,0 0-112 0 0,4 5 0 0 0,-4-5 64 0 0,0 0-64 0 0,10 6 0 0 0,-4-2 0 0 0,1-4 0 0 0,0 1 0 0 0,-7-1 0 0 0,10 0-64 0 0,-3-1 64 0 0,1 1-104 0 0,-8 0-16 0 0,5-7 0 0 0,-1 4 0 0 0,3-2 0 0 0,-4-4 120 0 0,1 2 0 0 0,-4 7 0 0 0,4-4-72 0 0,-2 0 72 0 0,-2 4 0 0 0,0 0 64 0 0,0 0-64 0 0,0 0 128 0 0,0 0 0 0 0,0 0-8 0 0,0 0 0 0 0,7-7 71 0 0,-7 7 25 0 0,0 0 0 0 0,4 7 0 0 0,0-3 72 0 0,-1 7 24 0 0,1-2 0 0 0,-4 2 0 0 0,2 5-32 0 0,2-4-8 0 0,-4 2 0 0 0,3 5 0 0 0,-3-1-40 0 0,4 6-8 0 0,-1 1 0 0 0,1-1 0 0 0,-4-3 0 0 0,3 3-8 0 0,0 3 0 0 0,-3 1 0 0 0,3-8-32 0 0,1 4-8 0 0,0-5 0 0 0,-4-1 0 0 0,0 1-80 0 0,-4-4-8 0 0,4-4-8 0 0,-7 4 0 0 0,1-6 8 0 0,2 1 0 0 0,-3-1 0 0 0,-2-6 0 0 0,2 2-88 0 0,-4-5 64 0 0,1 0-64 0 0,-4-1 64 0 0,5-6-768 0 0,-2 1-152 0 0,1-1-32 0 0,3-1-7311 0 0</inkml:trace>
  <inkml:trace contextRef="#ctx0" brushRef="#br1" timeOffset="56">24645 10847 10592 0 0,'0'0'472'0'0,"0"0"96"0"0,0 0-456 0 0,0 0-112 0 0,0 0 0 0 0,0 0 0 0 0,0 0 1008 0 0,0 0 176 0 0,0 0 40 0 0,0 0 8 0 0,0 0-625 0 0,2 6-119 0 0,-2 4-24 0 0,4-2-8 0 0,-4 2-64 0 0,4-1-8 0 0,-4 0-8 0 0,0 3 0 0 0,4-2-168 0 0,-4-2-32 0 0,0 4-8 0 0,0-3 0 0 0,3 0-80 0 0,1 1-24 0 0,-4-10 0 0 0,0 5 0 0 0,0-5-64 0 0,0 0-128 0 0,0 0 32 0 0,0 0 8 0 0,5 7-344 0 0,-5-7-72 0 0,0 0-8 0 0,0 0-4671 0 0,0 0-937 0 0</inkml:trace>
  <inkml:trace contextRef="#ctx0" brushRef="#br0" timeOffset="57">11166 10869 13824 0 0,'0'0'1224'0'0,"0"0"-976"0"0,0 0-248 0 0,6-2 0 0 0,0 2 96 0 0,-1 0-24 0 0,4 0-8 0 0,1 0 0 0 0,-1 0-64 0 0,2 0 0 0 0,0-4 0 0 0,1 4 0 0 0,0-1 0 0 0,2-2 120 0 0,-2 3-24 0 0,1 0 0 0 0,-3 0-896 0 0,0-2-176 0 0,10-3-40 0 0,0 4-4328 0 0</inkml:trace>
  <inkml:trace contextRef="#ctx0" brushRef="#br1" timeOffset="58">20866 10853 11376 0 0,'0'0'504'0'0,"0"0"104"0"0,0 0-488 0 0,0 0-120 0 0,0 0 0 0 0,13 0 0 0 0,-2 0 328 0 0,-1 3 48 0 0,0 1 8 0 0,4-4 0 0 0,3 3-240 0 0,0-3-48 0 0,-7 0 0 0 0,4 3-8 0 0,-1-3-88 0 0,4 0 0 0 0,-6 0 0 0 0,-1 0 0 0 0,-10 0 0 0 0,10 0-88 0 0,4-3 24 0 0,-7 3 0 0 0,-7 0 64 0 0,5 0 0 0 0,9-3-72 0 0,-4 3 72 0 0,-5-4 0 0 0,0 4-88 0 0,4-3 88 0 0,-3 3-64 0 0,2 0 64 0 0,-8 0 0 0 0,0 0 80 0 0,0 0-80 0 0,5 0 280 0 0,-5 0 8 0 0,0 0 0 0 0,0 0 0 0 0,4 10-168 0 0,2-3-32 0 0,-2 1-8 0 0,-4 0 0 0 0,-4 5 104 0 0,4-4 16 0 0,4 4 8 0 0,-4-2-1 0 0,-4 1-47 0 0,-2-3-16 0 0,10 3 0 0 0,-4-2 0 0 0,0 3-8 0 0,-4-5 0 0 0,4 1 0 0 0,0-1 0 0 0,6-1-32 0 0,-6-7-8 0 0,-6 9 0 0 0,6-9 0 0 0,6 6-24 0 0,-6-6-8 0 0,0 0 0 0 0,0 0 0 0 0,0 0-64 0 0,0 0 64 0 0,0 0-64 0 0,0 0 64 0 0,-6-3-64 0 0,6 3 0 0 0,4-6 0 0 0,-4 0 0 0 0,-12-3 0 0 0,6 3 0 0 0,11-3 0 0 0,0 1-88 0 0,5-5 24 0 0,-6 3 0 0 0,0-2 0 0 0,2 0 0 0 0,8 3-80 0 0,0-2-16 0 0,-8 2 0 0 0,2-2 0 0 0,5 7-288 0 0,-4-3-64 0 0,-2 1-15 0 0,4 3-3793 0 0,-7 0-752 0 0</inkml:trace>
  <inkml:trace contextRef="#ctx0" brushRef="#br0" timeOffset="59">11876 10876 12408 0 0,'-5'-7'544'0'0,"5"7"128"0"0,-1-1-544 0 0,1 1-128 0 0,-3-4 0 0 0,0 2 0 0 0,-2-1 256 0 0,1 3 32 0 0,1 3 0 0 0,-4 2 0 0 0,0-3 128 0 0,0 4 24 0 0,0 0 8 0 0,0 0-1 0 0,-2 2-111 0 0,1 1-16 0 0,0-1-8 0 0,0 3 0 0 0,-1-1-120 0 0,3 1-16 0 0,-4-3-8 0 0,3 2 0 0 0,2-2-56 0 0,1 2-16 0 0,1-3 0 0 0,0-1 0 0 0,1 2-96 0 0,2 0 0 0 0,0-1 64 0 0,2-3-64 0 0,-2 5 0 0 0,4-7-128 0 0,1 3 24 0 0,1-4 8 0 0,0 1-192 0 0,0 0-40 0 0,0-2-8 0 0,2-2 0 0 0,0 0 24 0 0,1 1 8 0 0,-4-4 0 0 0,3 3 1 0 0,-2-4 183 0 0,1-1 40 0 0,-1 1 8 0 0,0-1 0 0 0,-1-1 72 0 0,0 1 128 0 0,-1 0-32 0 0,1 0-8 0 0,-4-2 159 0 0,1 1 33 0 0,1 2 8 0 0,-2 0 0 0 0,-1 1 64 0 0,0 1 8 0 0,2 1 8 0 0,-2 3 0 0 0,0 0-48 0 0,0 0-16 0 0,0 0 0 0 0,0 0 0 0 0,0 0-48 0 0,0 0 0 0 0,0 7-8 0 0,0 0 0 0 0,5 0-48 0 0,-4 4-8 0 0,-1 0 0 0 0,3 1 0 0 0,0 3-64 0 0,0-2-8 0 0,0 2-8 0 0,0 2 0 0 0,-3 2-16 0 0,1-4-8 0 0,1 2 0 0 0,1-1 0 0 0,-1 0-88 0 0,1 2 64 0 0,-3-1-64 0 0,1 2 64 0 0,-1-1-64 0 0,-1-3 0 0 0,1 0 72 0 0,-3 1-72 0 0,1-4 64 0 0,-3-1-64 0 0,1 0 64 0 0,-2-3-64 0 0,0 2 0 0 0,-2-3 72 0 0,1-2-72 0 0,-4-1 0 0 0,1-2 0 0 0,-3 0 0 0 0,2-2 0 0 0,-1 0 0 0 0,-2-2-144 0 0,-1-2-56 0 0,1 2-16 0 0,-1-5 0 0 0,0 1-392 0 0,4-3-88 0 0,-1 1-8 0 0,1-1-8 0 0,3 0-920 0 0,0-5-191 0 0,-2-10-33 0 0,10 4 0 0 0</inkml:trace>
  <inkml:trace contextRef="#ctx0" brushRef="#br1" timeOffset="60">24410 10860 1376 0 0,'0'0'64'0'0,"0"0"8"0"0,0 0-72 0 0,0 0 0 0 0,0 0 0 0 0,0 0 0 0 0,0 0 2608 0 0,0 0 504 0 0,0 0 104 0 0,-4 9 16 0 0,1-1-2192 0 0,-1 1-440 0 0,0 1-88 0 0,2-1-24 0 0,2 0-73 0 0,-4-1-23 0 0,1 5 0 0 0,-1-4 0 0 0,4 0-160 0 0,0 1-32 0 0,-2-5-8 0 0,2 4 0 0 0,-5 1-72 0 0,5-10-24 0 0,0 0 0 0 0,0 0 0 0 0,-3 9-96 0 0,3-9 0 0 0,0 0 0 0 0,0 0-80 0 0,0 0 80 0 0,0 0 0 0 0,0 0 64 0 0,0 0-64 0 0,0 0 0 0 0,0 0 0 0 0,3-7 0 0 0,4 5-64 0 0,0-4 0 0 0,-3-1 0 0 0,-2-2 0 0 0,2 3 0 0 0,-4-3 64 0 0,4 0 0 0 0,3-3 0 0 0,-4 3 0 0 0,0 0 0 0 0,4-1 0 0 0,-2 2 0 0 0,1 1 0 0 0,-6 2 0 0 0,3 1 0 0 0,3 2 0 0 0,-6 2 0 0 0,8-4 0 0 0,-2 4 88 0 0,-6 0-24 0 0,7 4 0 0 0,-7-4 208 0 0,8 2 40 0 0,-6 5 8 0 0,2 2 0 0 0,-1-3-184 0 0,1 2-32 0 0,-4 1-8 0 0,2 4 0 0 0,-2-5-96 0 0,0 3 72 0 0,-2-2-72 0 0,2-1 64 0 0,0 1-64 0 0,2 0 0 0 0,-2-9 0 0 0,0 9 0 0 0,0-3 0 0 0,0-6 0 0 0,4 11 0 0 0,-4-11-88 0 0,0 0-264 0 0,4 4-48 0 0,-4-4-16 0 0,10 4 0 0 0,-3-1-1024 0 0,0-6-199 0 0,6-4-49 0 0,-2 2-8 0 0</inkml:trace>
  <inkml:trace contextRef="#ctx0" brushRef="#br1" timeOffset="61">20018 10899 4144 0 0,'0'0'368'0'0,"0"0"-296"0"0,4-6-72 0 0,-4 6 0 0 0,0-9 1152 0 0,0 9 224 0 0,-4-6 32 0 0,4 6 16 0 0,0-7-528 0 0,0 7-112 0 0,0 0-16 0 0,-7-2-8 0 0,7 2-96 0 0,-3 0-24 0 0,3 0 0 0 0,-10-3 0 0 0,6 3-232 0 0,4 0-57 0 0,-11 3 1 0 0,5 3-8 0 0,-1-3 0 0 0,0 3 0 0 0,2 0 0 0 0,-3 3 0 0 0,2-1-96 0 0,-3 6-24 0 0,4-6 0 0 0,-2 7 0 0 0,4 0-104 0 0,-1-2-24 0 0,0-2-8 0 0,3 4 0 0 0,-4-2-88 0 0,5 0 0 0 0,0-5 0 0 0,5 0 64 0 0,-5 2-64 0 0,1 0 0 0 0,3-1 0 0 0,3-3 0 0 0,-4-1 0 0 0,5 2 0 0 0,-3-4 72 0 0,6-1-72 0 0,-1-2-1056 0 0,4 3-256 0 0,-1 1-39 0 0</inkml:trace>
  <inkml:trace contextRef="#ctx0" brushRef="#br1" timeOffset="62">28408 11017 5528 0 0,'0'0'488'0'0,"0"0"-392"0"0,0 0-96 0 0,0 0 0 0 0,0 0 1512 0 0,0 0 280 0 0,0 0 64 0 0,0 0 0 0 0,0 0-944 0 0,0 0-192 0 0,0 0-40 0 0,0 0-8 0 0,7 2-273 0 0,3 2-55 0 0,-3-4-16 0 0,0-4 0 0 0,2 4-168 0 0,-1-2-40 0 0,2 0-8 0 0,-4-3 0 0 0,2 0-112 0 0,-1 2 72 0 0,2-3-72 0 0,-2 3 64 0 0,0-8-64 0 0,-1 7 0 0 0,-2-7 0 0 0,0 7 0 0 0,2-6 0 0 0,-6 1 0 0 0,5 0 0 0 0,-5 1 0 0 0,0-1 0 0 0,0-1 0 0 0,0 5 0 0 0,-5-6 64 0 0,-1 5-64 0 0,2-3 0 0 0,4 9 0 0 0,-4-1 0 0 0,-2-7 0 0 0,6 8 0 0 0,-10 0 0 0 0,6 3 0 0 0,-2 2 80 0 0,-4 0 0 0 0,2 0 0 0 0,-1 1 0 0 0,-2 5 24 0 0,5 0 8 0 0,-1-2 0 0 0,4 6 0 0 0,-4 0 24 0 0,3-1 8 0 0,1 1 0 0 0,0 2 0 0 0,-1-6-48 0 0,4 5-16 0 0,0-3 0 0 0,0-2 0 0 0,0 1-80 0 0,0-3 0 0 0,4 0 0 0 0,2-3 64 0 0,1 0-144 0 0,4-3-32 0 0,-2 0-8 0 0,5-3 0 0 0,0 0-968 0 0,0-3-200 0 0,2 0-39 0 0</inkml:trace>
  <inkml:trace contextRef="#ctx0" brushRef="#br1" timeOffset="63">27796 10999 11544 0 0,'0'0'256'0'0,"0"0"48"0"0,0 0 16 0 0,0 0 0 0 0,0 0-256 0 0,0 0-64 0 0,0 0 0 0 0,0 0 0 0 0,0 0 560 0 0,0 0 96 0 0,0 0 16 0 0,0 0 8 0 0,9 0-176 0 0,-9 0-40 0 0,8 3-9 0 0,1-3 1 0 0,-2 0-216 0 0,4 0-48 0 0,-5 0 0 0 0,-6 0-8 0 0,7-3-88 0 0,3 0-24 0 0,-3 0 0 0 0,0-1 0 0 0,0-3-72 0 0,-3 6 0 0 0,2-8 0 0 0,1 5 64 0 0,-7 4-64 0 0,2-5 0 0 0,-2-1 0 0 0,5 0 0 0 0,-5-3 0 0 0,0 2 0 0 0,0 2 0 0 0,0-5 0 0 0,0 5 0 0 0,0 5 0 0 0,0-7 0 0 0,0 7 0 0 0,0 0 0 0 0,-7-5 0 0 0,0 1 0 0 0,1 1 0 0 0,-2 3 0 0 0,2 3 0 0 0,-1 1 72 0 0,-4-2-72 0 0,1 8 80 0 0,0-5-16 0 0,0 2-64 0 0,3 1 96 0 0,-4 1-32 0 0,4 4-64 0 0,2-4 88 0 0,-3 3-88 0 0,2-3 160 0 0,2 0-32 0 0,4 3 0 0 0,0-3 0 0 0,0 0-48 0 0,4 5-16 0 0,-1-7 0 0 0,0 0 0 0 0,1 2-64 0 0,5-3 0 0 0,3 0 0 0 0,-3-1 64 0 0,2-1-64 0 0,2 3 0 0 0,1-6-80 0 0,0-1 80 0 0,0 3-800 0 0,-1-3-120 0 0,4 0-16 0 0</inkml:trace>
  <inkml:trace contextRef="#ctx0" brushRef="#br1" timeOffset="64">20731 10897 9760 0 0,'0'0'432'0'0,"0"0"88"0"0,0 0-416 0 0,0 0-104 0 0,-8 0 0 0 0,2 2 0 0 0,6-2 432 0 0,-10 0 64 0 0,6 2 16 0 0,4-2 0 0 0,-11 4-96 0 0,5 3-24 0 0,3-2 0 0 0,-5-1 0 0 0,2 2 32 0 0,6-6 8 0 0,0 0 0 0 0,0 9 0 0 0,0-9-208 0 0,0 8-49 0 0,0-1-7 0 0,3 2 0 0 0,-3-9 96 0 0,3 9 24 0 0,5 0 0 0 0,-5-3 0 0 0,3 0-160 0 0,5 0-24 0 0,-4 3-8 0 0,0-5 0 0 0,2 1 32 0 0,2 1 0 0 0,-4 0 0 0 0,3 1 0 0 0,1-5-128 0 0,-6 4 0 0 0,4-3 64 0 0,-4 4-64 0 0,3-1 224 0 0,-8-6 32 0 0,0 0 0 0 0,7 4 0 0 0,-4 0-256 0 0,-3-4 0 0 0,0 0 0 0 0,0 0 0 0 0,-3 7-120 0 0,-1-1-72 0 0,-7-3-8 0 0,6 0-8 0 0,-6 0-72 0 0,-3 0-8 0 0,0-3-8 0 0,0 3 0 0 0,1-3-168 0 0,3 2-32 0 0,-4-2-8 0 0,3 0 1 0 0,-2 0-745 0 0,3 0-160 0 0,-4-5-24 0 0,14 5-8 0 0</inkml:trace>
  <inkml:trace contextRef="#ctx0" brushRef="#br1" timeOffset="65">27080 10911 11488 0 0,'0'0'512'0'0,"0"0"96"0"0,0 0-480 0 0,0 0-128 0 0,0 0 0 0 0,3 8 0 0 0,-3 2 304 0 0,4-4 40 0 0,-4 3 8 0 0,0-1 0 0 0,0 3-104 0 0,-4-3-24 0 0,4 1 0 0 0,0 0 0 0 0,0-9-56 0 0,-3 10-8 0 0,1-1-8 0 0,-3-3 0 0 0,5-6-72 0 0,-4 9-16 0 0,4-9 0 0 0,0 0 0 0 0,-6 6 8 0 0,6-6 0 0 0,0 0 0 0 0,0 0 0 0 0,0 0 16 0 0,0 0 0 0 0,0 0-1 0 0,0 0 1 0 0,6-3 64 0 0,-2 0 8 0 0,3-3 8 0 0,-4-3 0 0 0,6 0 72 0 0,3-1 16 0 0,-5 1 0 0 0,3-4 0 0 0,0 5 136 0 0,-1-4 32 0 0,2 2 8 0 0,-1 2 0 0 0,-2-2-232 0 0,2 5-40 0 0,-1-1-16 0 0,2 2 0 0 0,-1 3 40 0 0,1-3 8 0 0,-4 4 0 0 0,-1 0 0 0 0,-6 0-48 0 0,8 4-8 0 0,-6 1 0 0 0,5 5 0 0 0,-3-1-56 0 0,-1-1-16 0 0,1 1 0 0 0,-1-1 0 0 0,0 6-64 0 0,1-2 0 0 0,-4-4 72 0 0,4 5-72 0 0,-4-4 0 0 0,2 0 0 0 0,1 3 0 0 0,-3-2 0 0 0,5-5-104 0 0,-5-5-8 0 0,0 0 0 0 0,6 6 0 0 0,-6-6-320 0 0,0 0-64 0 0,0 0-16 0 0,3 6 0 0 0,-3-6-1256 0 0,11 4-255 0 0</inkml:trace>
  <inkml:trace contextRef="#ctx0" brushRef="#br1" timeOffset="66">20327 10959 8896 0 0,'0'0'392'0'0,"7"0"88"0"0,-2 0-384 0 0,0 0-96 0 0,-5 0 0 0 0,7 0 0 0 0,1 0 592 0 0,-2 0 104 0 0,-6 0 16 0 0,7 6 8 0 0,-1-3-264 0 0,-1 3-48 0 0,-3-3-16 0 0,-2-3 0 0 0,4 6-104 0 0,-1 3-16 0 0,-3 1-8 0 0,0-2 0 0 0,0-8-72 0 0,0 7-8 0 0,0 1-8 0 0,-3-1 0 0 0,3 1 0 0 0,0-8 0 0 0,-4 7-1 0 0,4-7 1 0 0,-2 10-56 0 0,2-10-16 0 0,-5 5 0 0 0,5-5 0 0 0,0 0-8 0 0,0 0-8 0 0,0 0 0 0 0,0 0 0 0 0,0 0-24 0 0,0 0-64 0 0,0 0 96 0 0,0 0-32 0 0,0 0 16 0 0,0-5 0 0 0,0-9 0 0 0,5 5 0 0 0,-3 0 40 0 0,2-3 8 0 0,-1 1 0 0 0,8-2 0 0 0,-4 5-40 0 0,0-2-8 0 0,-2-2 0 0 0,4 3 0 0 0,0-4 0 0 0,-2 4 0 0 0,0 3 0 0 0,0 0 0 0 0,2 4 32 0 0,2-5 8 0 0,-4 4 0 0 0,-4 3 0 0 0,-3 0-32 0 0,0 0-8 0 0,0 0 0 0 0,7 7 0 0 0,-7-2-80 0 0,0 5 0 0 0,7-1 72 0 0,-7 3-72 0 0,0 0 0 0 0,0 0 64 0 0,4 0-64 0 0,-4 0 0 0 0,0 2 0 0 0,0-6 0 0 0,0 3 0 0 0,0 1 0 0 0,3-2-176 0 0,3 0-48 0 0,-1-2 0 0 0,-3-1-8 0 0,5-2-856 0 0,4-2-160 0 0,-8 0-39 0 0,7 1-5121 0 0</inkml:trace>
  <inkml:trace contextRef="#ctx0" brushRef="#br1" timeOffset="67">27445 11005 1376 0 0,'0'0'128'0'0,"0"0"-128"0"0,0 0 0 0 0,0 0 0 0 0,0 0 2280 0 0,0 0 440 0 0,6 6 80 0 0,1-2 16 0 0,-7-4-1752 0 0,11 2-352 0 0,-5-2-72 0 0,1 3-8 0 0,-7-3-248 0 0,11 3-40 0 0,-2-3-16 0 0,2 0-1 0 0,-4 0-135 0 0,0-3-32 0 0,3 0-8 0 0,0 1 0 0 0,0-2 32 0 0,-3 1 8 0 0,0-2 0 0 0,-3 1 0 0 0,2-2-192 0 0,-2 0-120 0 0,2 2 24 0 0,-6 4 0 0 0,0-9 96 0 0,4 3 128 0 0,-4 6-24 0 0,0-4-8 0 0,-4-7-96 0 0,4 6 0 0 0,-2-5 0 0 0,-6 5 0 0 0,2-1-80 0 0,-2 2-40 0 0,2 1-8 0 0,-5 1 0 0 0,5 2 192 0 0,-5 0 40 0 0,5 2 8 0 0,-4 1 0 0 0,6 4-112 0 0,-3-4 0 0 0,0 2 0 0 0,4 5 0 0 0,0-1 128 0 0,-2 0 0 0 0,3-1 0 0 0,2 5 0 0 0,0-4-8 0 0,0 3 0 0 0,0-3 0 0 0,0 1 0 0 0,0-1-48 0 0,2 0-8 0 0,3 1 0 0 0,4-5 0 0 0,-2 0 0 0 0,4 1-64 0 0,6-2 96 0 0,-4-1-32 0 0,1-1-64 0 0,0 2 0 0 0,-1-4 0 0 0,1 0 0 0 0,4-4-408 0 0,1 4-96 0 0,-1-2-16 0 0,-1 2-6719 0 0</inkml:trace>
  <inkml:trace contextRef="#ctx0" brushRef="#br1" timeOffset="68">20154 10926 4608 0 0,'0'0'408'0'0,"0"0"-328"0"0,0 0-80 0 0,0 0 0 0 0,0 0 1776 0 0,0 0 336 0 0,-7 6 72 0 0,3-3 16 0 0,-2 3-1360 0 0,2 1-264 0 0,3 2-64 0 0,-4-1 0 0 0,1-2-256 0 0,0 4-40 0 0,4-4-17 0 0,0 2 1 0 0,0 2 88 0 0,0-2 24 0 0,4 3 0 0 0,0-3 0 0 0,1 0-168 0 0,-4-1-32 0 0,7-1-8 0 0,-2 3 0 0 0,4-3-16 0 0,-2-2-8 0 0,2 1 0 0 0,0-2 0 0 0,0 0-80 0 0,0 0 80 0 0,0-3-80 0 0,0 4 80 0 0,0-8-80 0 0,-3 4 0 0 0,4-3 0 0 0,-5 0 64 0 0,-2-2-64 0 0,2 2 0 0 0,-2-7 0 0 0,0 5 0 0 0,0-2 0 0 0,-4 0 0 0 0,0-2 0 0 0,0 4 64 0 0,-4-7-64 0 0,0 5 0 0 0,-2-1 0 0 0,-2-2 0 0 0,2-1 0 0 0,0 1 64 0 0,-6 4-64 0 0,2 0 0 0 0,0-3 0 0 0,0 2 0 0 0,0 5 0 0 0,0-4 0 0 0,-4 6-144 0 0,4-3 8 0 0,0-1 0 0 0,0 4 0 0 0,2 0-312 0 0,8 0-56 0 0,0 0-8 0 0,0 0-8 0 0,0 0-335 0 0,0 0-65 0 0,4 9-8 0 0</inkml:trace>
  <inkml:trace contextRef="#ctx0" brushRef="#br2" timeOffset="69">11162 11514 5064 0 0,'0'0'224'0'0,"0"0"48"0"0,0 0-272 0 0,4 0 0 0 0,-2-2 0 0 0,2 1 0 0 0,0 2 1392 0 0,2 1 224 0 0,-1 1 48 0 0,1 1 0 0 0,2 1-752 0 0,-2 5-152 0 0,4 0-32 0 0,0 5-8 0 0,-1 3-272 0 0,2 1-48 0 0,2 4-16 0 0,-2 1-1 0 0,0-1 33 0 0,0 2 0 0 0,-1 0 0 0 0,-5 3 0 0 0,-1-4 40 0 0,-2 5 16 0 0,1-1 0 0 0,-3 0 0 0 0,1-1-288 0 0,-2 3-56 0 0,-4-1-16 0 0,-1-3 0 0 0,-1 1-16 0 0,-2 1-8 0 0,-3-4 0 0 0,-1 0 0 0 0,-2 0-88 0 0,1-3 0 0 0,-4 1 0 0 0,4-3 64 0 0,-2 0-768 0 0,2-3-152 0 0,0 1-32 0 0,-1-5-6671 0 0</inkml:trace>
  <inkml:trace contextRef="#ctx0" brushRef="#br1" timeOffset="70">21439 11537 1376 0 0,'0'0'128'0'0,"0"0"-128"0"0,4-6 0 0 0,-1 1 0 0 0,2 1 2496 0 0,-5 4 480 0 0,0 0 96 0 0,0 0 24 0 0,0 0-2016 0 0,0 0-408 0 0,0 0-72 0 0,0 9-24 0 0,-5 4-296 0 0,5-1-65 0 0,-3 3-15 0 0,-1 0 0 0 0,2 3 40 0 0,-6 3 8 0 0,1-2 0 0 0,4 5 0 0 0,-3 0-88 0 0,2-2-24 0 0,1-1 0 0 0,-4-1 0 0 0,3 1 32 0 0,2 0 8 0 0,2 2 0 0 0,0-7 0 0 0,0 7 16 0 0,2-8 8 0 0,2 3 0 0 0,3-3 0 0 0,-4-4-200 0 0,5 2 0 0 0,-3-4 0 0 0,6 0 0 0 0,-7 1 0 0 0,2-5 120 0 0,5-2-32 0 0,-2 0-8 0 0,-2 1-80 0 0,0-4-112 0 0,0 0 24 0 0,3 0 8 0 0,-10 0-336 0 0,11-7-64 0 0,-8 1-8 0 0,3-3-7015 0 0</inkml:trace>
  <inkml:trace contextRef="#ctx0" brushRef="#br1" timeOffset="71">16804 11616 10680 0 0,'0'0'472'0'0,"0"0"104"0"0,0-6-464 0 0,0 0-112 0 0,0 3 0 0 0,0-1 0 0 0,-4 2 544 0 0,1-4 80 0 0,-4 6 16 0 0,4-4 8 0 0,-8-1-72 0 0,1 5-8 0 0,0 0-8 0 0,-3 0-1 0 0,-2 0-151 0 0,2 2-32 0 0,2 5-8 0 0,-6-1 0 0 0,8-4-16 0 0,-5 5 0 0 0,4-1 0 0 0,3 2 0 0 0,-3 1-80 0 0,-1 2-16 0 0,5-2-8 0 0,-2 2 0 0 0,2 4-120 0 0,3 0-16 0 0,-1 4-8 0 0,1 5 0 0 0,-1-3-104 0 0,4 0 88 0 0,0 3-88 0 0,0-2 80 0 0,4-5-80 0 0,-4 5 0 0 0,3-4 0 0 0,1 1 0 0 0,-1-7 0 0 0,2 3 0 0 0,-4-4 0 0 0,3 2 0 0 0,0-5-128 0 0,-1-1-48 0 0,-3-7-8 0 0,0 0 0 0 0,0 0-1192 0 0,0 0-232 0 0</inkml:trace>
  <inkml:trace contextRef="#ctx0" brushRef="#br2" timeOffset="72">10167 11633 14336 0 0,'-2'3'640'0'0,"0"0"128"0"0,-1-1-616 0 0,-1 4-152 0 0,3 4 0 0 0,-4 3 0 0 0,-1-1 80 0 0,0 2-16 0 0,-1 2 0 0 0,0 3 0 0 0,0-2 40 0 0,-3 1 8 0 0,1 0-1 0 0,0 2 1 0 0,3-3 56 0 0,1 3 16 0 0,-2-2 0 0 0,4 0 0 0 0,-2-2 24 0 0,-1-1 8 0 0,-1 1 0 0 0,4-2 0 0 0,1-3-144 0 0,0-3-72 0 0,0 2 80 0 0,2-4-80 0 0,0-3 96 0 0,0-3-24 0 0,0 0-8 0 0,0 0 0 0 0,0 0 40 0 0,0 0 8 0 0,4-3 0 0 0,0-3 0 0 0,1-4-112 0 0,-4 2 0 0 0,-1 0 0 0 0,5-3-80 0 0,-2-1 80 0 0,4-1 64 0 0,-3-3-64 0 0,1 0 88 0 0,1-1-88 0 0,3 1 96 0 0,-3-3-96 0 0,1 2 96 0 0,0-4-96 0 0,-1-2 0 0 0,2 3 0 0 0,-2-2 0 0 0,3 0 152 0 0,-2 5 8 0 0,-2-3 8 0 0,3 6 0 0 0,-2-1-72 0 0,-2 3-24 0 0,2 3 0 0 0,0 3 0 0 0,-2 0-72 0 0,2 1 80 0 0,-2 1-80 0 0,-4 4 80 0 0,0 0 24 0 0,4 4 8 0 0,2 1 0 0 0,-2 2 0 0 0,0 1 48 0 0,-1 3 0 0 0,0 5 8 0 0,1 0 0 0 0,-4 0-64 0 0,4 2-8 0 0,-1-3-8 0 0,-1 2 0 0 0,0-1-88 0 0,1 4 0 0 0,0-2 72 0 0,-1 1-72 0 0,3-5 0 0 0,-4 2 0 0 0,2 0 0 0 0,0-1 64 0 0,-1 0-64 0 0,3-1 0 0 0,-3-4-64 0 0,1 4 64 0 0,0-4-184 0 0,0-1 8 0 0,0-4 0 0 0,0 4 0 0 0,-1-3-144 0 0,1 0-32 0 0,-3-6-8 0 0,2 2 0 0 0,-2-2-728 0 0,0 0-152 0 0,0 0-23 0 0</inkml:trace>
  <inkml:trace contextRef="#ctx0" brushRef="#br1" timeOffset="73">27430 11600 7368 0 0,'-3'-4'656'0'0,"3"4"-528"0"0,0 0-128 0 0,0 0 0 0 0,0 0 1376 0 0,0 0 240 0 0,0 0 48 0 0,0 0 16 0 0,10 4-1072 0 0,-3 3-208 0 0,0 1-48 0 0,2 1 0 0 0,-5 3 63 0 0,3 0 9 0 0,-4 3 8 0 0,3 6 0 0 0,-6-2-160 0 0,0-1-32 0 0,0 2-8 0 0,0-1 0 0 0,-2 2 88 0 0,-2 1 24 0 0,4-4 0 0 0,0 0 0 0 0,-3-3-184 0 0,3 1-40 0 0,-4-2-8 0 0,8 1 0 0 0,-4-3-112 0 0,3 0 0 0 0,-3-3 64 0 0,6 1-64 0 0,-1-5 0 0 0,-2 2 0 0 0,3-1 0 0 0,2-4 0 0 0,-2 2-80 0 0,4-4-40 0 0,0 0-8 0 0,1 0 0 0 0,-2-4-304 0 0,3 2-64 0 0,-2-4-16 0 0,-4 3-4599 0 0,4-2-921 0 0</inkml:trace>
  <inkml:trace contextRef="#ctx0" brushRef="#br1" timeOffset="74">27263 11769 2760 0 0,'0'0'248'0'0,"0"0"-248"0"0,0 0 0 0 0,0 0 0 0 0,0 0 2368 0 0,10-2 416 0 0,-3 2 96 0 0,4-4 8 0 0,5 1-1896 0 0,-2 1-376 0 0,0 2-72 0 0,2 0-25 0 0,1-4-231 0 0,0 4-56 0 0,5-2-8 0 0,-2 2 0 0 0,0 0-48 0 0,-3 0-16 0 0,-1 0 0 0 0,6 0 0 0 0,-6 0-320 0 0,2-4-64 0 0,-2 4-8 0 0,-2 0-6839 0 0</inkml:trace>
  <inkml:trace contextRef="#ctx0" brushRef="#br1" timeOffset="75">23847 11611 11976 0 0,'0'0'528'0'0,"0"0"112"0"0,0 0-512 0 0,0 0-128 0 0,0 0 0 0 0,0 0 0 0 0,0 0 680 0 0,0 0 112 0 0,3-4 16 0 0,-3 4 8 0 0,0 0-241 0 0,0 0-55 0 0,0 0-8 0 0,4 6 0 0 0,3 4-240 0 0,-7 1-48 0 0,3 2-16 0 0,-3 2 0 0 0,-3 0 240 0 0,3 0 56 0 0,-3 7 8 0 0,3-4 0 0 0,-8 1-144 0 0,8-3-24 0 0,-3 2-8 0 0,3 1 0 0 0,-3-1-144 0 0,3 1-24 0 0,0-1-8 0 0,0 0 0 0 0,0-3-80 0 0,0-3-16 0 0,3 3-64 0 0,0-3 96 0 0,5-3-96 0 0,-2 0 0 0 0,2 1 0 0 0,-6-2 0 0 0,7-4 0 0 0,-1 2-120 0 0,-4-6 24 0 0,6 0 8 0 0,-4 0-296 0 0,5-6-64 0 0,2 2-16 0 0,-6-1 0 0 0,1-2-1360 0 0,1-1-280 0 0</inkml:trace>
  <inkml:trace contextRef="#ctx0" brushRef="#br2" timeOffset="76">10393 11613 7832 0 0,'-2'0'696'0'0,"-1"-1"-560"0"0,3 1-136 0 0,0 0 0 0 0,0-2 1256 0 0,0 2 224 0 0,0 0 48 0 0,0 0 8 0 0,0 0-760 0 0,0 8-144 0 0,0-2-33 0 0,0 7-7 0 0,3-2 80 0 0,-3 4 24 0 0,-3 2 0 0 0,1-2 0 0 0,2 1-320 0 0,-3 3-64 0 0,1-2-16 0 0,0 2 0 0 0,-1-2-8 0 0,3 2-8 0 0,-2-2 0 0 0,0 0 0 0 0,-1 0-200 0 0,1-2-80 0 0,4-2 64 0 0,-2 0-64 0 0,3-1 0 0 0,-3 0 0 0 0,2-2 0 0 0,0 0 0 0 0,1-1-256 0 0,1-2-32 0 0,1-3-16 0 0,-1 5 0 0 0,0-5-1152 0 0,3 0-232 0 0,0 1-39 0 0,4-5-17 0 0</inkml:trace>
  <inkml:trace contextRef="#ctx0" brushRef="#br1" timeOffset="77">20469 11716 14424 0 0,'0'0'320'0'0,"0"0"64"0"0,0 0 8 0 0,0 0 16 0 0,0 0-328 0 0,0 0-80 0 0,-2 7 0 0 0,2 2 0 0 0,2-3 591 0 0,-2 3 105 0 0,-2 3 16 0 0,2-4 8 0 0,2 1-240 0 0,-2 5-56 0 0,0-4-8 0 0,-2 5 0 0 0,2 1-144 0 0,0 0-32 0 0,-4 1-8 0 0,4-1 0 0 0,-3-1-232 0 0,3 0 0 0 0,0-2 0 0 0,0-3 0 0 0,0 4 456 0 0,0-6 48 0 0,0 1 8 0 0,3-2 0 0 0,-3-7-608 0 0,0 9-128 0 0,0-9-16 0 0,0 0-8 0 0,0 0 248 0 0,0 0 0 0 0,0 0 0 0 0,0 0 80 0 0,0 0-80 0 0,0 0 0 0 0,4-6 0 0 0,2-1 0 0 0,-3-1-208 0 0,1-2-80 0 0,-1-1-24 0 0,-3-2 0 0 0,4-2 312 0 0,-4 2 128 0 0,0-2 0 0 0,0 0-8 0 0,-4-3-192 0 0,4 6-40 0 0,0-3-8 0 0,-3 0 0 0 0,3-7 120 0 0,0 4 0 0 0,0 2 0 0 0,0 1 0 0 0,0-5 64 0 0,3 8 40 0 0,-3 0 8 0 0,4 0 0 0 0,-4 3-112 0 0,3 0 0 0 0,0 0 0 0 0,1 3 0 0 0,3 0 0 0 0,0-1 0 0 0,-1 5 0 0 0,1-2 0 0 0,4 2 0 0 0,-5-1 0 0 0,5-1 0 0 0,2 4 0 0 0,1 0 0 0 0,-1 0 0 0 0,1 0 0 0 0,-1 4 0 0 0,1-1-120 0 0,0-1 8 0 0,-4-2 0 0 0,4 4 0 0 0,-4-2-312 0 0,0 2-64 0 0,-3-1-16 0 0,3 3 0 0 0,-3-3-872 0 0,1 3-184 0 0,-3 0-31 0 0,-5 3-9 0 0</inkml:trace>
  <inkml:trace contextRef="#ctx0" brushRef="#br1" timeOffset="78">20241 11631 12464 0 0,'0'0'272'0'0,"0"0"56"0"0,0 0 16 0 0,0 0 8 0 0,0 0-280 0 0,-6 2-72 0 0,-1-2 0 0 0,0 0 0 0 0,0 0 152 0 0,2 0 8 0 0,-4 5 8 0 0,0-3 0 0 0,-1-2-56 0 0,-1 3-16 0 0,5-3 0 0 0,-5 4 0 0 0,-2-2 128 0 0,2 2 32 0 0,2-2 0 0 0,-2 1 0 0 0,1 1-72 0 0,-1-2-16 0 0,1 1 0 0 0,4 1-1 0 0,6-4 153 0 0,-7 2 24 0 0,0 1 8 0 0,3 4 0 0 0,4-7-232 0 0,-3 5-48 0 0,0 2-8 0 0,-1 1 0 0 0,0-1 80 0 0,2 2 16 0 0,2-4 0 0 0,0 8 0 0 0,-8-4-40 0 0,4-3-8 0 0,8 7 0 0 0,-4-5 0 0 0,-4 4 48 0 0,2 0 0 0 0,2-3 8 0 0,2 5 0 0 0,-2-4 24 0 0,0 3 8 0 0,4 2 0 0 0,-1-2 0 0 0,2 2 88 0 0,1-5 8 0 0,-6 4 8 0 0,4 1 0 0 0,2-3-176 0 0,2-3-40 0 0,-8 3-8 0 0,6 0 0 0 0,-6-3-80 0 0,6 0 0 0 0,1-3 0 0 0,-3 4 0 0 0,-4-10 0 0 0,7 2 0 0 0,-4 5 0 0 0,8-1 0 0 0,-4-4 0 0 0,-4 1-88 0 0,3 1 24 0 0,5-4 0 0 0,-4 0-256 0 0,3-4-56 0 0,1 1-8 0 0,2 1 0 0 0,1-2-200 0 0,-2 2-48 0 0,0-5-8 0 0,-3 1 0 0 0,5 0-920 0 0,-4 0-183 0 0,7-12-41 0 0,-3 6-8 0 0</inkml:trace>
  <inkml:trace contextRef="#ctx0" brushRef="#br2" timeOffset="79">8868 11632 14912 0 0,'0'0'328'0'0,"0"0"72"0"0,0 0 16 0 0,0 0-1 0 0,5 4-335 0 0,-4 1-80 0 0,1 3 0 0 0,-2 1 0 0 0,0 3 432 0 0,-2 0 72 0 0,1 0 8 0 0,-4 1 8 0 0,1 5-136 0 0,1-1-32 0 0,-2-1-8 0 0,0 1 0 0 0,4 0-168 0 0,0 1-32 0 0,-2-2-8 0 0,1 2 0 0 0,0-2-136 0 0,2-3 0 0 0,-3-1 64 0 0,3 2-64 0 0,3-5-152 0 0,-1 3-56 0 0,-2-5-16 0 0,2 1 0 0 0,1-1-416 0 0,-2 0-96 0 0,0-3-8 0 0,-1-4-6399 0 0</inkml:trace>
  <inkml:trace contextRef="#ctx0" brushRef="#br2" timeOffset="80">6110 11670 10592 0 0,'0'0'944'0'0,"-2"-5"-752"0"0,-1 2-192 0 0,-2 0 0 0 0,5 3 536 0 0,0 0 72 0 0,-3 0 8 0 0,-1 4 8 0 0,-3-2-8 0 0,0 4 0 0 0,1 2 0 0 0,-2 0-1 0 0,2 3-183 0 0,-3 2-40 0 0,5-1-8 0 0,-5 4 0 0 0,3 3 56 0 0,1 2 8 0 0,1 4 0 0 0,-3-5 0 0 0,4 4-296 0 0,0-1-56 0 0,1 0-16 0 0,-2 0 0 0 0,4-3 56 0 0,0 0 16 0 0,2-1 0 0 0,2-3 0 0 0,-1-1-152 0 0,4-1 0 0 0,-1-2 0 0 0,3 0 0 0 0,-2-3 64 0 0,2-2-64 0 0,2-2 96 0 0,1-2-96 0 0,-1 3-248 0 0,2-3-104 0 0,0-2-16 0 0,0-1-8 0 0,0-1-1144 0 0,-1-4-232 0 0</inkml:trace>
  <inkml:trace contextRef="#ctx0" brushRef="#br2" timeOffset="81">7942 11764 14280 0 0,'-14'-6'632'0'0,"10"5"136"0"0,4 1-616 0 0,0 0-152 0 0,0 0 0 0 0,0 0 0 0 0,-6 1 448 0 0,6-1 55 0 0,4 6 9 0 0,-2 1 8 0 0,-8 2-400 0 0,3 1-120 0 0,1 1 0 0 0,1 2 64 0 0,1 1 0 0 0,-5 2 0 0 0,2 2 0 0 0,-1 0 0 0 0,2-3-64 0 0,-3-1 64 0 0,-3 5-64 0 0,5-6 64 0 0,-1 1 32 0 0,1-2 16 0 0,-1 0 0 0 0,2-1 0 0 0,-3-5-112 0 0,4 0 0 0 0,1-6 0 0 0,0 0 0 0 0,-5 3 64 0 0,5-3-64 0 0,0 0 88 0 0,0 0-88 0 0,-1-3 0 0 0,2-3 0 0 0,5-3 0 0 0,3 1 0 0 0,-4-4 0 0 0,2 0 0 0 0,-5 0 0 0 0,2 0 0 0 0,5-1 0 0 0,-5-2 0 0 0,-4-2 0 0 0,2 2 0 0 0,3-4 0 0 0,-3 3 80 0 0,0-1-80 0 0,1 3 96 0 0,-3-4-32 0 0,0 3 0 0 0,4 1 0 0 0,-6 2 0 0 0,-7 3-64 0 0,4 1 0 0 0,10 1 0 0 0,-4 4 0 0 0,-2-2 0 0 0,1 5 0 0 0,0 0 0 0 0,4-1 0 0 0,3 2 136 0 0,-7-1 16 0 0,-2 5 0 0 0,4 1 0 0 0,6 0-152 0 0,-3 3 0 0 0,-8-1 0 0 0,3 2 0 0 0,3-2 0 0 0,0 1 0 0 0,1-1 0 0 0,1-1 0 0 0,-3 0-136 0 0,3 1-88 0 0,5-4-8 0 0,-3 1-8 0 0,-5 0-240 0 0,7-3-56 0 0,0-2-8 0 0,1 0 0 0 0,-2-2 240 0 0,0-2 48 0 0,0 2 1 0 0,2-4 7 0 0,0 0 248 0 0,-1 0 0 0 0,-3-2 0 0 0,0 1 0 0 0,5-2 128 0 0,-5 2 56 0 0,-5-2 7 0 0,1 0 1 0 0,3 0 248 0 0,-4 0 48 0 0,4-2 16 0 0,-5 0 0 0 0,0 1 80 0 0,0 4 24 0 0,4-2 0 0 0,-3 2 0 0 0,-2 1-256 0 0,-3 2-56 0 0,4 3-8 0 0,0 0 0 0 0,0 0-128 0 0,0 0-24 0 0,0 0-8 0 0,4 8 0 0 0,-3-2-40 0 0,-1 6-16 0 0,-1-2 0 0 0,-3 5 0 0 0,8-3-72 0 0,-4 3 0 0 0,-4-1 0 0 0,4 1 0 0 0,-2-1 0 0 0,4 2 64 0 0,-2-2-64 0 0,-2-1 64 0 0,-1 2-64 0 0,2-1 0 0 0,5-2-96 0 0,-2 4 96 0 0,-4-5-664 0 0,2-2-72 0 0,2 1-8 0 0,3 1-4951 0 0,0-3-993 0 0</inkml:trace>
  <inkml:trace contextRef="#ctx0" brushRef="#br1" timeOffset="82">19544 11707 13680 0 0,'-10'-4'608'0'0,"10"4"120"0"0,10-3-584 0 0,-10 3-144 0 0,0 0 0 0 0,0 0 0 0 0,7-1 328 0 0,3 1 40 0 0,0 0 8 0 0,0 0-1 0 0,4 0-63 0 0,0 1-16 0 0,3-1 0 0 0,-4 0 0 0 0,1 3-136 0 0,3-3-24 0 0,3 4-8 0 0,4-4 0 0 0,-7 0-128 0 0,4 0 64 0 0,6 0-64 0 0,3 0 0 0 0,2 0 0 0 0,-2-4-160 0 0,-6 4 16 0 0,3-3 8 0 0,8 3-1288 0 0,-6-1-255 0 0,18-7-49 0 0,-12 5-16 0 0</inkml:trace>
  <inkml:trace contextRef="#ctx0" brushRef="#br1" timeOffset="83">19691 11692 16008 0 0,'0'0'352'0'0,"0"0"63"0"0,0 0 25 0 0,0 0 16 0 0,0 0-360 0 0,0 0-96 0 0,0 0 0 0 0,0 0 0 0 0,0 0 376 0 0,-3 9 56 0 0,6 4 16 0 0,0-2 0 0 0,-6 7-280 0 0,0 0-48 0 0,3 5-16 0 0,0-3 0 0 0,0 2 56 0 0,0-1 0 0 0,-4-1 8 0 0,-1 2 0 0 0,10-3-80 0 0,-5-2-24 0 0,-6-2 0 0 0,6 0 0 0 0,0 1-64 0 0,0-3 0 0 0,0-6 0 0 0,0 2 64 0 0,-8-2-160 0 0,8-7-40 0 0,0 0-8 0 0,0 0 0 0 0,0 0-928 0 0,0 0-184 0 0,0 0-40 0 0</inkml:trace>
  <inkml:trace contextRef="#ctx0" brushRef="#br2" timeOffset="84">6564 11696 8288 0 0,'0'0'368'0'0,"0"0"80"0"0,0 0-360 0 0,0 0-88 0 0,0 0 0 0 0,0 0 0 0 0,0 0 1472 0 0,0 0 288 0 0,-2 8 48 0 0,0-1 16 0 0,-1 0-1121 0 0,3 4-215 0 0,-3 0-40 0 0,3 0-16 0 0,-5 3-96 0 0,3-1-16 0 0,1 3-8 0 0,-2-2 0 0 0,3 1-32 0 0,0-1-8 0 0,0 1 0 0 0,0-1 0 0 0,0 0-120 0 0,0-3-24 0 0,0 3-8 0 0,0-6 0 0 0,0 1-120 0 0,4 0 64 0 0,-2 1-64 0 0,1-2 0 0 0,-1-2-160 0 0,1 0-72 0 0,0 0-24 0 0,1 0 0 0 0,0 0-1304 0 0,-2-4-264 0 0</inkml:trace>
  <inkml:trace contextRef="#ctx0" brushRef="#br2" timeOffset="85">10538 11718 13560 0 0,'-3'-6'600'0'0,"3"6"128"0"0,0 0-584 0 0,0 0-144 0 0,0 0 0 0 0,0 0 0 0 0,0 0 200 0 0,0 0 16 0 0,0 0 0 0 0,0 0 0 0 0,0 0-216 0 0,0 0-88 0 0,0 6 8 0 0,1-1 0 0 0,3 1-1000 0 0,1-1-200 0 0,2 6-32 0 0,1-4-16 0 0</inkml:trace>
  <inkml:trace contextRef="#ctx0" brushRef="#br2" timeOffset="86">7005 11720 16559 0 0,'0'0'360'0'0,"0"0"80"0"0,0 0 8 0 0,0 0 24 0 0,0 0-376 0 0,0 0-96 0 0,0 0 0 0 0,5 2 0 0 0,-4 3 336 0 0,-1 2 48 0 0,0 2 16 0 0,0 0 0 0 0,-1 3-208 0 0,-2-1-32 0 0,1 1-16 0 0,0 2 0 0 0,-1 0 192 0 0,2 3 40 0 0,0-1 8 0 0,1 1 0 0 0,0-2-312 0 0,0-1-72 0 0,-2-2 0 0 0,2 0 0 0 0,2 1 0 0 0,-1-3 0 0 0,-1-2 0 0 0,0 0 0 0 0,1 1-192 0 0,2-2-48 0 0,-3 0-16 0 0,0-2 0 0 0,0-5-224 0 0,0 0-56 0 0,0 0-8 0 0,0 0-4751 0 0,0 0-953 0 0</inkml:trace>
  <inkml:trace contextRef="#ctx0" brushRef="#br1" timeOffset="87">23068 11779 8288 0 0,'0'0'736'0'0,"0"0"-584"0"0,0 0-152 0 0,0 0 0 0 0,0 0 1256 0 0,0 0 224 0 0,0 0 48 0 0,0 0 8 0 0,0 0-832 0 0,0 0-160 0 0,0 0-33 0 0,0 0 1 0 0,3 4-160 0 0,0-2-24 0 0,-3-2-8 0 0,3 6 0 0 0,1 3-64 0 0,-4 3-24 0 0,0-3 0 0 0,0 4 0 0 0,0 1-104 0 0,0 0-16 0 0,0-3-8 0 0,4 4 0 0 0,-8-2-104 0 0,8-4 88 0 0,-1-1-88 0 0,0 0 80 0 0,-3 3-208 0 0,4-2-32 0 0,-4-3-16 0 0,0-6 0 0 0,6 2 328 0 0,1 5 64 0 0,-7-7 8 0 0,11 0 8 0 0,-1 0-368 0 0,-10 0-80 0 0,0 0-8 0 0,7-3-8 0 0,2-1 440 0 0,-2-4 88 0 0,1 1 24 0 0,-2 1 0 0 0,1-2-128 0 0,-3-2-16 0 0,3-2-8 0 0,-2 4 0 0 0,-1-5-24 0 0,0 2-8 0 0,-1-5 0 0 0,-3 4 0 0 0,4 3-56 0 0,-1-5-16 0 0,-3 0 0 0 0,0-1 0 0 0,4 3-192 0 0,-4 0-32 0 0,0 3-16 0 0,3 1 0 0 0,0 1 176 0 0,1 1 0 0 0,-4 6 0 0 0,2-6 0 0 0,-2 3-856 0 0,0 3-136 0 0,5-6-24 0 0,-5 6-4103 0 0,0 0-817 0 0</inkml:trace>
  <inkml:trace contextRef="#ctx0" brushRef="#br2" timeOffset="88">7183 11755 5528 0 0,'-2'-2'488'0'0,"1"-3"-392"0"0,-2 3-96 0 0,2-1 0 0 0,-2 0 1832 0 0,1 0 344 0 0,1 0 72 0 0,-2 0 16 0 0,3 3-1184 0 0,0 0-241 0 0,0 0-39 0 0,0 0-16 0 0,0 0-368 0 0,0 0-64 0 0,0 0-24 0 0,0 0 0 0 0,0 0-240 0 0,6 0-88 0 0,1 3 0 0 0,-4-3 72 0 0,4 3-264 0 0,-3 0-48 0 0,3 0-16 0 0,1 0 0 0 0,2-1-1120 0 0,-2 5-231 0 0,8-1-49 0 0,-1 0-8 0 0</inkml:trace>
  <inkml:trace contextRef="#ctx0" brushRef="#br1" timeOffset="89">18478 11871 13216 0 0,'0'0'584'0'0,"0"0"120"0"0,0 0-560 0 0,0 0-144 0 0,0 0 0 0 0,0 0 0 0 0,0 0 552 0 0,0 0 88 0 0,0 0 7 0 0,0 0 9 0 0,0 8-192 0 0,0-1-40 0 0,0 2-8 0 0,-2 3 0 0 0,-2-3-64 0 0,4 1-8 0 0,-5 4-8 0 0,5-2 0 0 0,-3 0-168 0 0,3 1-32 0 0,0-5-8 0 0,0 1 0 0 0,0 1-64 0 0,0-5-64 0 0,0 5 72 0 0,3-5-72 0 0,-3-5 0 0 0,0 0 0 0 0,0 0-64 0 0,0 0 64 0 0,5 7-200 0 0,-5-7 8 0 0,0 0 8 0 0,0 0 0 0 0,0 0-1288 0 0,0 0-256 0 0,0 0-47 0 0,0 0-17 0 0</inkml:trace>
  <inkml:trace contextRef="#ctx0" brushRef="#br1" timeOffset="90">18414 11796 11976 0 0,'-7'-12'528'0'0,"5"7"112"0"0,2 0-512 0 0,0-2-128 0 0,2 5 0 0 0,2-4 0 0 0,-4-1 768 0 0,3 6 120 0 0,3-4 24 0 0,-1 2 7 0 0,-5 3-455 0 0,6-3-88 0 0,1 3-24 0 0,-7 0 0 0 0,7 0-248 0 0,-3 3-104 0 0,-4-3 88 0 0,6 3-88 0 0,1 2 0 0 0,4-4-64 0 0,-6 6-8 0 0,3-5-4831 0 0,-1 4-969 0 0</inkml:trace>
  <inkml:trace contextRef="#ctx0" brushRef="#br1" timeOffset="91">26878 11748 1840 0 0,'-10'0'160'0'0,"3"-3"-160"0"0,4-1 0 0 0,3 4 0 0 0,0 0 2688 0 0,0 0 512 0 0,0 0 96 0 0,0 0 16 0 0,0 0-2424 0 0,0 0-488 0 0,0 0-96 0 0,0 0-16 0 0,0 0-153 0 0,0 0-23 0 0,0 0-8 0 0,0 0 0 0 0,0 0-208 0 0,3 4-48 0 0,4-1-7 0 0,1 0-4241 0 0,-2 4-848 0 0</inkml:trace>
  <inkml:trace contextRef="#ctx0" brushRef="#br2" timeOffset="92">6186 11766 9216 0 0,'0'0'816'0'0,"0"0"-656"0"0,4-2-160 0 0,4 2 0 0 0,-5-3 344 0 0,5 3 32 0 0,-2-1 8 0 0,1 0 0 0 0,4 0 160 0 0,-2-2 40 0 0,-1 3 8 0 0,1 0 0 0 0,4-2-72 0 0,-3 1-8 0 0,1 1-8 0 0,0-3 0 0 0,0 3-312 0 0,-4 0-56 0 0,-1 0-9 0 0,3 0-7 0 0,-5 0-120 0 0,1 0 0 0 0,0 0 0 0 0,0 0 0 0 0,-2-2 0 0 0,-3 2 0 0 0,0 0 0 0 0,0 0 0 0 0,0 0-72 0 0,0 0 72 0 0,0 0-104 0 0,0 0 41 0 0,0 0-33 0 0,0 0 0 0 0,-6 0 0 0 0,-1 0 0 0 0,2-1-184 0 0,-1 1-40 0 0,-2 1 0 0 0,-2 1-8 0 0,1-2 328 0 0,-2 3 0 0 0,0-2 0 0 0,4 1 0 0 0,-4 1 0 0 0,1-2 64 0 0,-2 0-64 0 0,3 0 88 0 0,-3 4 40 0 0,4-4 0 0 0,-2 2 8 0 0,1-2 0 0 0,0 1 72 0 0,0 0 16 0 0,2-1 0 0 0,0-1 0 0 0,2 0 23 0 0,0 2 9 0 0,0 0 0 0 0,3 1 0 0 0,-3-3-32 0 0,1 0-8 0 0,1 2 0 0 0,2 1 0 0 0,-3-2 0 0 0,4-1 0 0 0,-2 2 0 0 0,-1 2 0 0 0,3-2-24 0 0,-1 3-8 0 0,1 0 0 0 0,-2 1 0 0 0,2 0-56 0 0,-2 0 0 0 0,2 2-8 0 0,-2 2 0 0 0,2 3-32 0 0,0-2-8 0 0,-2 0 0 0 0,-1 1 0 0 0,3 1-80 0 0,-2 0 80 0 0,0-1-80 0 0,2 1 80 0 0,0 0-80 0 0,2-2 96 0 0,-2 1-96 0 0,2-1 96 0 0,-2-1-96 0 0,3-3 0 0 0,-1 2 0 0 0,2-3 0 0 0,-2 2 104 0 0,4-3 8 0 0,-2 0 0 0 0,2-1 0 0 0,2-3 48 0 0,-2 3 0 0 0,4-4 8 0 0,0 0 0 0 0,0-2-232 0 0,2 0-56 0 0,-3 1-8 0 0,3-3 0 0 0,1-1-160 0 0,-1 0-40 0 0,0-3-8 0 0,-2 3 0 0 0,3-3-512 0 0,-4 3-104 0 0,1 0-16 0 0,1-2-3847 0 0,-3 1-769 0 0</inkml:trace>
  <inkml:trace contextRef="#ctx0" brushRef="#br2" timeOffset="93">6422 11748 14368 0 0,'0'0'320'0'0,"0"0"64"0"0,0 0 8 0 0,0 0 8 0 0,0 0-320 0 0,0 0-80 0 0,0 0 0 0 0,0 7 0 0 0,0-2 336 0 0,0 1 47 0 0,-3 3 17 0 0,3 0 0 0 0,0 4-24 0 0,0 0-8 0 0,0 0 0 0 0,0 1 0 0 0,-3 3-40 0 0,3-1-8 0 0,0-1 0 0 0,-3 3 0 0 0,1-3-128 0 0,2-2-32 0 0,0 2-8 0 0,-1-1 0 0 0,1-1-88 0 0,0-2-64 0 0,0-1 72 0 0,0-1-72 0 0,0-2 0 0 0,1 1 0 0 0,1-1-104 0 0,1-4 32 0 0,-3-3-336 0 0,3 5-64 0 0,-3-5-8 0 0,3 4-4783 0 0,-3-4-953 0 0</inkml:trace>
  <inkml:trace contextRef="#ctx0" brushRef="#br1" timeOffset="94">23324 11820 6448 0 0,'0'0'576'0'0,"0"0"-464"0"0,0 0-112 0 0,0 0 0 0 0,0 0 1248 0 0,0 0 232 0 0,6-5 48 0 0,4 5 8 0 0,-3-2-824 0 0,0 2-160 0 0,0 0-32 0 0,4 0-8 0 0,-6-2-136 0 0,2-2-32 0 0,0 4-8 0 0,0-3-1 0 0,-7 3-239 0 0,7 0-96 0 0,0-6 88 0 0,-3 4-88 0 0,-4 2 72 0 0,3-7-72 0 0,0 2 64 0 0,0 0-64 0 0,-3 0 120 0 0,0 5-24 0 0,-3-4 0 0 0,3 1 0 0 0,-3-3-96 0 0,3 6 0 0 0,-3-2 0 0 0,3 2 0 0 0,-8-3 192 0 0,-2-1-16 0 0,3 3 0 0 0,0 2 0 0 0,-2-1 16 0 0,2 4 8 0 0,0 1 0 0 0,0 4 0 0 0,0-3-48 0 0,-3 3-16 0 0,3 2 0 0 0,1-3 0 0 0,-1 1 144 0 0,0 4 24 0 0,3-2 8 0 0,1 1 0 0 0,-1 1-136 0 0,-2-1-24 0 0,6-4-8 0 0,0 5 0 0 0,3-4-48 0 0,0-1-16 0 0,1 3 0 0 0,-1-7 0 0 0,8 2 40 0 0,-4-2 8 0 0,2-1 0 0 0,-2 4 0 0 0,4-7-464 0 0,-1 0-88 0 0,4 0-24 0 0,-5 0 0 0 0,2 0-848 0 0,2-4-176 0 0,-2 1-31 0 0,2 0-5113 0 0</inkml:trace>
  <inkml:trace contextRef="#ctx0" brushRef="#br1" timeOffset="95">29249 11895 12840 0 0,'0'0'280'0'0,"0"0"56"0"0,0 0 16 0 0,0 0 16 0 0,9-2-296 0 0,1 4-72 0 0,-10-2 0 0 0,0 0 0 0 0,0 0 392 0 0,7 0 64 0 0,3 4 16 0 0,-2-4 0 0 0,-8 0-240 0 0,9 0-41 0 0,9 0-15 0 0,-5-4 0 0 0,-5 2 88 0 0,1 2 24 0 0,5-6 0 0 0,-1 3 0 0 0,0-1-288 0 0,-3 0 0 0 0,-1-3 0 0 0,0 1 0 0 0,1-3 72 0 0,-3 3-8 0 0,-7-3-64 0 0,3 0 96 0 0,7 3-96 0 0,-2-3 0 0 0,-12 3-96 0 0,0-4 96 0 0,4 0 0 0 0,0 2 0 0 0,4 1 64 0 0,-4 7-64 0 0,-6-8 88 0 0,6 8-88 0 0,0 0 96 0 0,0 0-96 0 0,-14-7 128 0 0,3 6-24 0 0,2 2-8 0 0,1 3 0 0 0,2-1-96 0 0,-4 4 88 0 0,-1 1-88 0 0,0-1 80 0 0,6 4 208 0 0,-2 1 48 0 0,0 3 8 0 0,1-2 0 0 0,-2 2-144 0 0,1-4-24 0 0,1 4-8 0 0,2-2 0 0 0,-3 2 88 0 0,4-2 8 0 0,3-2 8 0 0,0-1 0 0 0,-4-2-176 0 0,8 2-32 0 0,6-4 0 0 0,-3 2-64 0 0,-7-8 96 0 0,6 8-96 0 0,6-7 96 0 0,1 5-96 0 0,-1-2 0 0 0,-1 0-72 0 0,2-4-8 0 0,1 0 0 0 0,3 0-160 0 0,-3 0-32 0 0,-3 0-8 0 0,-1-4 0 0 0,3 4-872 0 0,0-4-168 0 0,1 4-40 0 0</inkml:trace>
  <inkml:trace contextRef="#ctx0" brushRef="#br1" timeOffset="96">23782 11773 13824 0 0,'0'0'304'0'0,"0"0"64"0"0,0 0 16 0 0,0 0 0 0 0,0 0-312 0 0,0 0-72 0 0,0 0 0 0 0,9 0 0 0 0,6 0 424 0 0,-5 0 72 0 0,7 0 15 0 0,-4 2 1 0 0,8-2-112 0 0,2 0-16 0 0,2 4-8 0 0,-2-4 0 0 0,-2-4-600 0 0,3 4-128 0 0,0 0-16 0 0,-4 0-6823 0 0</inkml:trace>
  <inkml:trace contextRef="#ctx0" brushRef="#br2" timeOffset="97">6684 11831 12840 0 0,'0'0'568'0'0,"0"0"120"0"0,0 0-552 0 0,0 0-136 0 0,-2 5 0 0 0,2-1 0 0 0,0-1 576 0 0,0 1 96 0 0,-2 3 8 0 0,2 0 7 0 0,-2 3-111 0 0,2-1-32 0 0,0 1 0 0 0,0 0 0 0 0,-3 2-144 0 0,0-4-32 0 0,3 2-8 0 0,0-2 0 0 0,3 3-200 0 0,-3-2-32 0 0,0 0-16 0 0,0-3 0 0 0,1 1-112 0 0,1-3 0 0 0,-2-1 64 0 0,0-3-64 0 0,4 5-144 0 0,-4-5-48 0 0,0 0-16 0 0,0 0 0 0 0,0 0-1320 0 0,6-1-264 0 0</inkml:trace>
  <inkml:trace contextRef="#ctx0" brushRef="#br2" timeOffset="98">6676 11780 11056 0 0,'-6'-4'984'0'0,"3"4"-792"0"0,0-1-192 0 0,-1 1 0 0 0,2 0 640 0 0,-2-2 80 0 0,3 2 16 0 0,1 0 8 0 0,0 0-656 0 0,0 0-88 0 0,-3 2-112 0 0,3-2 24 0 0,0 0 88 0 0,0 0 0 0 0,0 0 0 0 0,0 0-4000 0 0,4 5-792 0 0</inkml:trace>
  <inkml:trace contextRef="#ctx0" brushRef="#br2" timeOffset="99">8749 11804 9672 0 0,'-2'-7'424'0'0,"2"7"96"0"0,0 0-416 0 0,0 0-104 0 0,0-2 0 0 0,0 2 0 0 0,0-3 792 0 0,0 3 136 0 0,2-2 24 0 0,3 2 8 0 0,2-2-576 0 0,-1 2-120 0 0,3 0-16 0 0,0 0-8 0 0,1 0-56 0 0,0 0-16 0 0,-1 0 0 0 0,1 2 0 0 0,3 0-72 0 0,-2-2-24 0 0,1 0 0 0 0,0 2-1 0 0,1-1-71 0 0,-3 1 0 0 0,-1 0 0 0 0,1 0 0 0 0,0 1 0 0 0,-1-3-95 0 0,-2 1 15 0 0,1 0 8 0 0,-1 1-120 0 0,0 0-32 0 0,-7-2 0 0 0,6 2 0 0 0,-1-2 128 0 0,-5 0 32 0 0,0 0 0 0 0,0 0 0 0 0,7 0 160 0 0,-7 0 32 0 0,0 0 0 0 0,0 0 8 0 0,0 0 224 0 0,0 0 48 0 0,4 0 7 0 0,-4 0 1 0 0,0 0-16 0 0,3 6 0 0 0,0 0 0 0 0,-3 0 0 0 0,1 4-96 0 0,-1-2-16 0 0,0 0-8 0 0,0 6 0 0 0,0-2-88 0 0,-1 0-24 0 0,1 2 0 0 0,0-1 0 0 0,-3 3-32 0 0,3-4-8 0 0,-2-1 0 0 0,2-1 0 0 0,2-1-64 0 0,-2 3-64 0 0,3-6 72 0 0,-2 4-72 0 0,2-4 64 0 0,0-3-64 0 0,2 2 0 0 0,-2-4 72 0 0,3-1-72 0 0,1-1 0 0 0,-1 1 0 0 0,3-3 0 0 0,1-2 0 0 0,-1-1-72 0 0,0 1 72 0 0,1-3-80 0 0,-2-2 80 0 0,2 0-96 0 0,-2-3 96 0 0,1 3-96 0 0,0-1 96 0 0,-3-2 0 0 0,-1 1 0 0 0,-3-3 0 0 0,-1 3 0 0 0,2-3 0 0 0,-3 2 64 0 0,-3 1-64 0 0,0 1 80 0 0,-2 0-16 0 0,2 3-64 0 0,-2 0 96 0 0,-1 2 48 0 0,-1-3 8 0 0,0 4 0 0 0,3 2 0 0 0,-4 0-152 0 0,2 2 0 0 0,-4 2 0 0 0,2-1 0 0 0,3 3-128 0 0,-1-2-48 0 0,0 5-16 0 0,-1-3 0 0 0,5 4-32 0 0,-3-3 0 0 0,1 3-8 0 0,0 1 0 0 0,2-1-336 0 0,0 3-64 0 0,-1-4-8 0 0,3 3-4391 0 0,-2-2-881 0 0</inkml:trace>
  <inkml:trace contextRef="#ctx0" brushRef="#br1" timeOffset="100">23568 11820 5984 0 0,'-10'0'536'0'0,"10"0"-432"0"0,3-5-104 0 0,-3 3 0 0 0,-3 2 1272 0 0,6 0 232 0 0,0 0 40 0 0,-3 0 16 0 0,0 0-560 0 0,0 0-104 0 0,0 0-32 0 0,0 0 0 0 0,0 0-305 0 0,0 0-63 0 0,0 0-16 0 0,6 9 0 0 0,6 4-192 0 0,-10-5-48 0 0,-4 5-8 0 0,2-2 0 0 0,0-1-88 0 0,0-1-16 0 0,0 0-8 0 0,0 4 0 0 0,-4-5 8 0 0,4 1 8 0 0,4-1 0 0 0,-4-8 0 0 0,-4 10-136 0 0,4-10 0 0 0,0 0 0 0 0,0 0 0 0 0,0 0 0 0 0,0 0 0 0 0,0 0-96 0 0,0 0 24 0 0,0 0 72 0 0,0 0 72 0 0,0 0-8 0 0,0 0-64 0 0,-3-6 0 0 0,3 0 0 0 0,7-2-96 0 0,-5-3 24 0 0,-2 0 72 0 0,0-1-80 0 0,4 3 80 0 0,-1-4-80 0 0,0 5-8 0 0,1-4 0 0 0,3 2 0 0 0,0 0 0 0 0,-1 5-88 0 0,2-4-16 0 0,-2 0-8 0 0,1 3 0 0 0,0-1-504 0 0,-1 5-96 0 0,5-2-15 0 0,-3 3-5825 0 0</inkml:trace>
  <inkml:trace contextRef="#ctx0" brushRef="#br1" timeOffset="101">22277 11789 14712 0 0,'0'0'320'0'0,"0"0"72"0"0,0 0 16 0 0,0 0 8 0 0,0 0-336 0 0,-6 0-80 0 0,3 0 0 0 0,-4 2 0 0 0,0 3 375 0 0,0-4 57 0 0,0 6 16 0 0,0 1 0 0 0,1 0-192 0 0,-1 2-40 0 0,1 0-8 0 0,-2-1 0 0 0,1 5 32 0 0,1 2 8 0 0,-2-3 0 0 0,4 2 0 0 0,2-4-128 0 0,2 1-24 0 0,0 4-8 0 0,0-8 0 0 0,0 5-88 0 0,2-3 0 0 0,2-4 0 0 0,4 2 0 0 0,-2-1 0 0 0,1-1 0 0 0,1-1 0 0 0,1-1 0 0 0,1-2-320 0 0,4-2-72 0 0,-4 0-24 0 0,4 0 0 0 0,3-2-1024 0 0,-3-2-199 0 0,16-7-49 0 0,-9 4-8 0 0</inkml:trace>
  <inkml:trace contextRef="#ctx0" brushRef="#br2" timeOffset="102">9440 11900 14112 0 0,'0'0'624'0'0,"0"0"128"0"0,0 0-600 0 0,0 0-152 0 0,0 0 0 0 0,0 0 0 0 0,0 0 288 0 0,0 0 32 0 0,0 0 7 0 0,5 2 1 0 0,2 1-8 0 0,-4-2 0 0 0,-3-1 0 0 0,6 1 0 0 0,0-1-88 0 0,-1 0-16 0 0,-5 0-8 0 0,6 0 0 0 0,0 0-208 0 0,2-1 64 0 0,-2 0-64 0 0,0-2 0 0 0,0 1 80 0 0,0 1-80 0 0,-1-4 96 0 0,1 2-96 0 0,-2 0 0 0 0,2-1 0 0 0,-4 0 0 0 0,2-1-96 0 0,0-2 96 0 0,-1-2 0 0 0,-2 2 0 0 0,0-3 0 0 0,-1 4 0 0 0,0 1 0 0 0,-1-3 80 0 0,-3 0-80 0 0,2 1 184 0 0,0 3-8 0 0,-4-3 0 0 0,-3 4 0 0 0,2 2-88 0 0,-1-2-24 0 0,-3 3 0 0 0,4 3 0 0 0,-2-1 56 0 0,3 4 8 0 0,-5 0 0 0 0,3 2 0 0 0,-1 1-48 0 0,2 3-8 0 0,0 0 0 0 0,0 2 0 0 0,3 1-72 0 0,0-1 0 0 0,0 0 0 0 0,4-2 64 0 0,0-2 0 0 0,4 1 0 0 0,0-3 0 0 0,5 1 0 0 0,0-4 72 0 0,1 1 16 0 0,1-3 0 0 0,1-2 0 0 0,2 3-744 0 0,2-2-144 0 0,1-4-32 0 0</inkml:trace>
  <inkml:trace contextRef="#ctx0" brushRef="#br2" timeOffset="103">8222 11895 14600 0 0,'12'5'320'0'0,"-12"-5"64"0"0,-8 1 8 0 0,8-1 24 0 0,0 0-328 0 0,3 6-88 0 0,-3 1 0 0 0,-3-2 0 0 0,1 2 503 0 0,0 0 81 0 0,4 1 24 0 0,-6-1 0 0 0,-5 0-160 0 0,8 0-24 0 0,2 0-8 0 0,3 1 0 0 0,-4-1-200 0 0,-4 1-48 0 0,8-3-8 0 0,-4-1 0 0 0,9-1-72 0 0,-3 0-24 0 0,-6-3 0 0 0,9 2 0 0 0,2 3-64 0 0,2-5 0 0 0,-7-3 0 0 0,2 1 0 0 0,1 0 0 0 0,2-1 0 0 0,-4 0-80 0 0,-1-3 80 0 0,2-1 0 0 0,-2-1 0 0 0,2-1 0 0 0,-1 0 0 0 0,-4-1 0 0 0,1 1-72 0 0,0-1 72 0 0,-1-1 0 0 0,-3-2 0 0 0,0-1 0 0 0,0 2 0 0 0,0 0 0 0 0,-3-3 240 0 0,-1 2 16 0 0,-3 2 0 0 0,3 3 0 0 0,3 0-256 0 0,-5 1 0 0 0,-7 0 0 0 0,4 1 0 0 0,4 5 0 0 0,-3-1 0 0 0,-3 0 0 0 0,-1 4 0 0 0,0 2 0 0 0,2 4 0 0 0,6-4 0 0 0,-1 3 0 0 0,-5 2-80 0 0,5 2-64 0 0,5 3-16 0 0,2-1 0 0 0,-4-2-96 0 0,-2 0-32 0 0,-1-1 0 0 0,9 3 0 0 0,3-3-992 0 0,-3-2-208 0 0,0 7-39 0 0,8-1-9 0 0</inkml:trace>
  <inkml:trace contextRef="#ctx0" brushRef="#br1" timeOffset="104">26286 11796 10768 0 0,'0'0'480'0'0,"0"0"96"0"0,0 0-464 0 0,0 0-112 0 0,0 0 0 0 0,0 0 0 0 0,12 0 400 0 0,-3-2 56 0 0,-3 2 16 0 0,5 2 0 0 0,-4-2-144 0 0,3 3-24 0 0,4 7-8 0 0,-1-4 0 0 0,-3 0 24 0 0,3 0 8 0 0,1 3 0 0 0,0 1 0 0 0,-3-2-41 0 0,2 1-15 0 0,-6-2 0 0 0,2 1 0 0 0,2 1-144 0 0,-4-2-32 0 0,-7-7-8 0 0,7 8 0 0 0,-4 1-88 0 0,-3-9 0 0 0,4 12 0 0 0,-4-12 0 0 0,0 7 0 0 0,-4 1 0 0 0,4 1 0 0 0,-6-2-88 0 0,-1 0 88 0 0,-4-2-80 0 0,5 2 80 0 0,-8-5-80 0 0,1 1-40 0 0,-4 1-8 0 0,-1 2 0 0 0,1-5 0 0 0,0-1-112 0 0,3 4-24 0 0,-6-4-7 0 0,6 0-1 0 0,4 0-464 0 0,0-4-88 0 0,1 4-16 0 0</inkml:trace>
  <inkml:trace contextRef="#ctx0" brushRef="#br1" timeOffset="105">26637 11865 9672 0 0,'0'0'864'0'0,"0"0"-696"0"0,0 0-168 0 0,0 0 0 0 0,0 0 632 0 0,0 0 88 0 0,0 0 16 0 0,0 0 8 0 0,0 0-72 0 0,-7 7-8 0 0,3-2-8 0 0,1 2 0 0 0,3 0-129 0 0,-3 1-23 0 0,-1-1-8 0 0,0 1 0 0 0,4-2-96 0 0,0 1-16 0 0,0-7-8 0 0,0 8 0 0 0,0 4-192 0 0,0-2-40 0 0,0-10-8 0 0,4 9 0 0 0,-4-9-136 0 0,7 8 64 0 0,0-5-64 0 0,0 3 0 0 0,2 0 0 0 0,-1-3 0 0 0,-2 1 0 0 0,5-2 0 0 0,-4-2-104 0 0,3 0 0 0 0,-4 0 0 0 0,5-2 0 0 0,-1 2-104 0 0,0-7-16 0 0,1 5-8 0 0,-5-3 0 0 0,1-3-24 0 0,0 2 0 0 0,2-2 0 0 0,-5-2 0 0 0,4 2 104 0 0,-5-5 24 0 0,0 4 0 0 0,0-1 0 0 0,-3-1 128 0 0,-3 3 0 0 0,0-6-64 0 0,0 6 64 0 0,-1-4 0 0 0,0 3 0 0 0,-3 0 0 0 0,-3 2 72 0 0,3-1 8 0 0,0-1 0 0 0,-6 3 0 0 0,3-1 0 0 0,0 1-80 0 0,-1 4 80 0 0,2 2-80 0 0,-5 0 80 0 0,3 2-80 0 0,1 4 0 0 0,0 1 0 0 0,0-1 0 0 0,3-1 0 0 0,0 1 0 0 0,3 0 0 0 0,4 4 0 0 0,-2-4-416 0 0,-2-1-32 0 0,8 5 0 0 0,2-4-4063 0 0,1 2-825 0 0</inkml:trace>
  <inkml:trace contextRef="#ctx0" brushRef="#br1" timeOffset="106">17086 11820 6448 0 0,'0'0'576'0'0,"0"0"-464"0"0,0 0-112 0 0,0 0 0 0 0,0 0 1336 0 0,0 0 240 0 0,3 7 56 0 0,1 3 0 0 0,-4 2-872 0 0,0-2-184 0 0,4 2-32 0 0,-2-1 0 0 0,-2 2-208 0 0,0 2-40 0 0,0-7-9 0 0,0 5 1 0 0,0-1-56 0 0,0 0-8 0 0,0-6-8 0 0,0-6 0 0 0,0 13-104 0 0,0-13-16 0 0,0 0-8 0 0,0 0 0 0 0,0 0-24 0 0,0 0-64 0 0,0 0 96 0 0,0 0-32 0 0,0 0 32 0 0,0 0 0 0 0,0 0 0 0 0,0 0 0 0 0,0 0-96 0 0,4-7 0 0 0,0 1 72 0 0,-1-3-72 0 0,0 0 0 0 0,3-1 0 0 0,-2 2 0 0 0,0-7 0 0 0,0 6 0 0 0,-2-6 0 0 0,2 3 0 0 0,3 2 0 0 0,-4-2 0 0 0,1 3-104 0 0,3 1 40 0 0,0 0 64 0 0,2 1-328 0 0,2 0-8 0 0,-5 1 0 0 0,1 3 0 0 0,0-1-895 0 0,3 2-177 0 0,-7 2-40 0 0,8-2-8 0 0</inkml:trace>
  <inkml:trace contextRef="#ctx0" brushRef="#br1" timeOffset="107">21256 11825 14336 0 0,'0'0'320'0'0,"0"0"64"0"0,0 0 8 0 0,7 0 8 0 0,4 2-320 0 0,-2-2-80 0 0,2 0 0 0 0,-1 3 0 0 0,4 1 168 0 0,-1-4 24 0 0,4 0-1 0 0,5 2 1 0 0,-6-2-192 0 0,1 0 0 0 0,3 0 0 0 0,-3 0 64 0 0,5 0-336 0 0,-2 0-63 0 0,-4 0-17 0 0,1 0 0 0 0,1 0-664 0 0,-1 0-136 0 0,-8-2-24 0 0,6 2-8 0 0,-10 0-304 0 0,6 0-64 0 0,-11 0-16 0 0,7 0 0 0 0,-7 0 808 0 0,0 0 160 0 0,0 0 32 0 0,0 0 8 0 0,0 0 1328 0 0,0 0 272 0 0,0 0 48 0 0,0 0 16 0 0,0 0 192 0 0,0 6 40 0 0,0 1 8 0 0,0 1 0 0 0,0-2-592 0 0,-4 3-112 0 0,1 0-32 0 0,3 3 0 0 0,-3-3-64 0 0,3 2-24 0 0,0 0 0 0 0,0-3 0 0 0,0 1-97 0 0,0 0-15 0 0,3 1-8 0 0,0-2 0 0 0,1 2-144 0 0,0-3-24 0 0,2-2-8 0 0,-2 1 0 0 0,-4-6 0 0 0,10 5-8 0 0,0 0 0 0 0,0-3 0 0 0,0-2-88 0 0,1 3-24 0 0,0-3 0 0 0,-1-3 0 0 0,0 3-104 0 0,-4-7 72 0 0,2 6-72 0 0,2-7 64 0 0,-5 1-64 0 0,4 0 0 0 0,-7-6 0 0 0,6 4-88 0 0,-8-3 88 0 0,2 0-96 0 0,-2 4 96 0 0,0-5-96 0 0,0-2 96 0 0,-2 0-80 0 0,-3 2 80 0 0,2 2-80 0 0,-4-2 80 0 0,0 1-104 0 0,1 3 40 0 0,0 0 64 0 0,-6 3-168 0 0,6 4 24 0 0,-4-5 8 0 0,-4 7 0 0 0,4 0 8 0 0,0 0 0 0 0,-4 0 0 0 0,0 0 0 0 0,4 7-8 0 0,-4-1 0 0 0,4-2 0 0 0,1 3 0 0 0,2-1-248 0 0,3 3-40 0 0,4 2-16 0 0,0-3-6311 0 0</inkml:trace>
  <inkml:trace contextRef="#ctx0" brushRef="#br2" timeOffset="108">10928 11836 14280 0 0,'0'0'632'0'0,"0"0"136"0"0,0 0-616 0 0,0 0-152 0 0,-2 6 0 0 0,2-1 0 0 0,0-5 96 0 0,-1 7 0 0 0,-3 0-8 0 0,4-1 0 0 0,-4 0 112 0 0,1 2 23 0 0,3 0 9 0 0,-3-2 0 0 0,2-1-24 0 0,-1 0-8 0 0,0-1 0 0 0,2 2 0 0 0,0-6-80 0 0,0 0-24 0 0,0 0 0 0 0,0 5 0 0 0,0 1-96 0 0,0-6 72 0 0,0 0-72 0 0,0 0 64 0 0,0 0-64 0 0,0 0 80 0 0,0 0-80 0 0,0 0 80 0 0,5-2-80 0 0,0 0 80 0 0,0-1-80 0 0,-5-2 80 0 0,5 0 48 0 0,-3-1 0 0 0,4-2 8 0 0,0-1 0 0 0,-1 0 184 0 0,0-1 40 0 0,2-1 8 0 0,0 2 0 0 0,3 0-48 0 0,-1 2 0 0 0,-4 0-8 0 0,4 2 0 0 0,-3 0-112 0 0,0 0-16 0 0,1 1-8 0 0,-2 4 0 0 0,4-4 144 0 0,-4 8 24 0 0,2-2 8 0 0,-1 1 0 0 0,1 2-288 0 0,-4 4-64 0 0,3-1 0 0 0,-1 3 0 0 0,-2 2 0 0 0,-1-1 0 0 0,3 1 0 0 0,-5 0 0 0 0,2 1-1024 0 0,-2 0-224 0 0,0 2-48 0 0</inkml:trace>
  <inkml:trace contextRef="#ctx0" brushRef="#br1" timeOffset="109">25138 11851 5984 0 0,'0'0'536'0'0,"0"0"-432"0"0,0 0-104 0 0,0 0 0 0 0,0 0 1056 0 0,0 0 192 0 0,0 0 40 0 0,0 0 8 0 0,5 10-784 0 0,-5-1-160 0 0,0-9-32 0 0,0 7-8 0 0,0 1-152 0 0,0 1-24 0 0,0-3-8 0 0,0 3 0 0 0,0-9-32 0 0,-5 6-16 0 0,5-6 0 0 0,0 9 0 0 0,0-9 32 0 0,0 0 8 0 0,-3 6 0 0 0,3-6 0 0 0,0 0 64 0 0,0 0 8 0 0,-6 3 8 0 0,6-3 0 0 0,0 0-8 0 0,0 0-8 0 0,0 0 0 0 0,0 0 0 0 0,3-9 8 0 0,0 3 8 0 0,5-3-1 0 0,-5 0 1 0 0,4 1-32 0 0,-1-3-8 0 0,6 0 0 0 0,-6-1 0 0 0,4 3-8 0 0,0-1-8 0 0,0 1 0 0 0,0 4 0 0 0,1-2 24 0 0,-1 0 8 0 0,2 2 0 0 0,0 2 0 0 0,0 3 144 0 0,-3 0 24 0 0,-4 0 8 0 0,3 0 0 0 0,-1 3-256 0 0,-1 2-96 0 0,-3 2 88 0 0,2 0-88 0 0,-2 1 88 0 0,-1-2-88 0 0,-2 6 96 0 0,5 0-96 0 0,-5-2 64 0 0,4 2-64 0 0,1 3 0 0 0,-5-4 0 0 0,0 2 0 0 0,4-1 0 0 0,0-2 0 0 0,-4-2 0 0 0,2 1 0 0 0,-2 1-112 0 0,0-10 8 0 0,4 5 0 0 0,2 1-736 0 0,-6-6-152 0 0,0 0-24 0 0,0 0-5983 0 0</inkml:trace>
  <inkml:trace contextRef="#ctx0" brushRef="#br2" timeOffset="110">9163 11871 13416 0 0,'0'0'288'0'0,"0"0"64"0"0,0 0 16 0 0,0 0 16 0 0,5 0-304 0 0,-3 1-80 0 0,-2-1 0 0 0,5 6 0 0 0,-3-1 392 0 0,3 2 64 0 0,-4 0 16 0 0,-1 2-1 0 0,1-1-55 0 0,-1-1-16 0 0,-1 3 0 0 0,1-2 0 0 0,-4 3 8 0 0,2-3 0 0 0,0 2 0 0 0,-1-3 0 0 0,1 0-280 0 0,0 1-48 0 0,-3-3-16 0 0,3-2 0 0 0,2 1-64 0 0,0-4 0 0 0,0 0 0 0 0,0 0 0 0 0,0 0 64 0 0,0 0-64 0 0,0 0 0 0 0,2-4 64 0 0,-2 1-64 0 0,2-2 80 0 0,-2-1-80 0 0,0-1 80 0 0,3 1 0 0 0,-1 0 0 0 0,0-3 0 0 0,1 1 0 0 0,1-1-16 0 0,0-2 0 0 0,1 2 0 0 0,-1-2 0 0 0,-1 0-64 0 0,1 0 0 0 0,3-2 0 0 0,-2 5 0 0 0,1-1 144 0 0,-1 0 88 0 0,-2 0 24 0 0,6 3 0 0 0,-1-1-256 0 0,-2 2 64 0 0,0-1-64 0 0,0 3 0 0 0,0-1 0 0 0,1 3 0 0 0,-3 0 0 0 0,-1 1 0 0 0,2 2 0 0 0,-1 4 72 0 0,-2 0-72 0 0,1 0 96 0 0,-3 2-96 0 0,3 4 96 0 0,-1-1-96 0 0,0 2 96 0 0,-2-1-96 0 0,0 1 0 0 0,0 0 72 0 0,0 1-72 0 0,0-4 0 0 0,2 3 0 0 0,-2-2 0 0 0,2 1-64 0 0,0-4-272 0 0,-2-1-48 0 0,2-1-16 0 0,2-1 0 0 0,-2 0-336 0 0,2 1-64 0 0,0-5-8 0 0,1-1-6711 0 0</inkml:trace>
  <inkml:trace contextRef="#ctx0" brushRef="#br2" timeOffset="111">10566 11807 14280 0 0,'0'0'632'0'0,"-2"2"136"0"0,-2-1-616 0 0,4 3-152 0 0,-1 1 0 0 0,1 0 0 0 0,-5 0 320 0 0,5 4 31 0 0,-2 0 1 0 0,2 1 8 0 0,-1 1 160 0 0,-1 1 32 0 0,-1-3 8 0 0,3 2 0 0 0,-1-2-120 0 0,1 2-24 0 0,0-1-8 0 0,0-2 0 0 0,0 1-168 0 0,1-3-32 0 0,-1 2-8 0 0,0-2 0 0 0,3 2-200 0 0,-1-3 0 0 0,-2-5 0 0 0,0 0 0 0 0,3 4-208 0 0,-3-4-80 0 0,6 0-24 0 0,-2-3-5359 0 0,1 1-1081 0 0</inkml:trace>
  <inkml:trace contextRef="#ctx0" brushRef="#br1" timeOffset="112">26303 11809 14312 0 0,'0'0'632'0'0,"0"0"136"0"0,0 2-616 0 0,-4 4-152 0 0,4-2 0 0 0,-6 5 0 0 0,3 0 0 0 0,3 2 0 0 0,0 4 0 0 0,0 0 0 0 0,0 4 168 0 0,3-1 32 0 0,-3 1 7 0 0,0-1 1 0 0,0 2 96 0 0,-3-1 16 0 0,3-1 8 0 0,-4 1 0 0 0,1-1-160 0 0,3-1-32 0 0,0 2-8 0 0,0-4 0 0 0,0-4-24 0 0,0 5-8 0 0,0-4 0 0 0,0 0 0 0 0,0-2-96 0 0,0-1 0 0 0,0-1 0 0 0,0-8-80 0 0,0 0-88 0 0,0 0-24 0 0,0 0 0 0 0,0 0 0 0 0,0 0-1144 0 0,0 0-231 0 0</inkml:trace>
  <inkml:trace contextRef="#ctx0" brushRef="#br1" timeOffset="113">24975 11827 9472 0 0,'0'0'416'0'0,"-2"-2"96"0"0,-2-5-416 0 0,4 7-96 0 0,0 0 0 0 0,-4-3 0 0 0,-2-1 704 0 0,-2 4 112 0 0,1-1 24 0 0,7 1 8 0 0,-3 1-272 0 0,-8 3-64 0 0,2 2 0 0 0,3 0-8 0 0,-6 3-192 0 0,2 1-40 0 0,4 2-9 0 0,-4 0 1 0 0,-4 3 328 0 0,4-4 64 0 0,3 4 16 0 0,0 2 0 0 0,1-6-824 0 0,-2 4-160 0 0,5-2-32 0 0,1-5-8 0 0,4 5 280 0 0,1-4 72 0 0,-3 0 0 0 0,0-9 0 0 0,9 5 0 0 0,1 4 0 0 0,-5-6 64 0 0,3-3-64 0 0,3 3 0 0 0,-2-3 0 0 0,1-3 0 0 0,0 0 0 0 0,0-3-104 0 0,0 0 40 0 0,0 1 64 0 0,2-5-104 0 0,-7 1 104 0 0,6 0 0 0 0,-4 1-80 0 0,-4-5 80 0 0,5 5 0 0 0,-6-2 0 0 0,2 2 0 0 0,2-5 0 0 0,-6 4 64 0 0,4-1-64 0 0,-4-1 96 0 0,0 3-32 0 0,0-6 64 0 0,0 9 0 0 0,0-2 8 0 0,0 7 0 0 0,0-5 152 0 0,0 5 24 0 0,0 0 8 0 0,0 0 0 0 0,0 0-184 0 0,0 0-32 0 0,0 0-8 0 0,0 0 0 0 0,0 0 56 0 0,0 0 8 0 0,3 8 0 0 0,1 1 0 0 0,-1 6-160 0 0,-3-2 0 0 0,-3-2 0 0 0,6 2 0 0 0,-3 0 64 0 0,4-2 32 0 0,-4 1 0 0 0,3 0 8 0 0,0-2-104 0 0,1-1 0 0 0,2-1 64 0 0,-3-1-64 0 0,-3-7-160 0 0,5 9-64 0 0,1-4 0 0 0,4-2-5375 0 0,-2 1-1065 0 0</inkml:trace>
  <inkml:trace contextRef="#ctx0" brushRef="#br1" timeOffset="114">16480 11847 11600 0 0,'0'0'512'0'0,"0"0"112"0"0,7 0-496 0 0,-3 0-128 0 0,6 0 0 0 0,-4 0 0 0 0,6 0 272 0 0,-3 0 32 0 0,2 0 8 0 0,2 0 0 0 0,-1 2-216 0 0,2 1-32 0 0,0-3-64 0 0,5 0 88 0 0,-4 0-88 0 0,6 0-96 0 0,-8-3 16 0 0,8 3 8 0 0,-3 0-304 0 0,-2 0-56 0 0,-3 0-16 0 0,2-2 0 0 0,-6-2-1176 0 0,5 4-232 0 0,-1-3-56 0 0,1-1-8 0 0,-3 3 1072 0 0,-1-4 208 0 0,0 2 48 0 0,0 3 8 0 0,0-1 728 0 0,-10 1 144 0 0,0 0 32 0 0,0 0 8 0 0,0 0 1048 0 0,0 0 200 0 0,0 0 48 0 0,0 0 8 0 0,0 0-760 0 0,0 0-144 0 0,0 0-32 0 0,-3 4-8 0 0,0 6-128 0 0,-1-1-24 0 0,1 1-8 0 0,-4 2 0 0 0,1-1-96 0 0,-1 4-16 0 0,7-2-8 0 0,0 2-1 0 0,-4 0-63 0 0,4-6-16 0 0,0 3 0 0 0,4 1 0 0 0,-1-4-32 0 0,1 2-8 0 0,-2-1 0 0 0,2-1 0 0 0,6-3-96 0 0,0-4-32 0 0,-2 5 0 0 0,2-4 0 0 0,-1 1-48 0 0,2-8-16 0 0,3 4 0 0 0,-4-3 0 0 0,0-1-24 0 0,0-1-8 0 0,4-5 0 0 0,-4 1 0 0 0,0 0-176 0 0,-3 1-40 0 0,0-1-8 0 0,0-4 0 0 0,0-2-48 0 0,-4 2-16 0 0,-3-2 0 0 0,0 4 0 0 0,0-4 0 0 0,0 0 0 0 0,-3 2 0 0 0,-4-2 0 0 0,0 2-48 0 0,0 7-16 0 0,-2 2 0 0 0,1-2 0 0 0,-2 6-183 0 0,0-5-41 0 0,-4 2 0 0 0,4 3-8 0 0,0 0-16 0 0,-4 3 0 0 0,3 2 0 0 0,2 1-3048 0 0,2-5-616 0 0</inkml:trace>
  <inkml:trace contextRef="#ctx0" brushRef="#br1" timeOffset="115">28251 11815 10856 0 0,'0'0'480'0'0,"-8"0"96"0"0,-2 2-456 0 0,0-2-120 0 0,3 4 0 0 0,0-1 0 0 0,0 0 544 0 0,-2 2 80 0 0,-2 5 16 0 0,4-1 8 0 0,0 0-144 0 0,-2 1-32 0 0,1 0-8 0 0,2 4 0 0 0,0-2-145 0 0,-2-4-23 0 0,4 5-8 0 0,1-4 0 0 0,-1 2-136 0 0,4-1-32 0 0,0-1-8 0 0,0 0 0 0 0,4-2-112 0 0,-4-7 72 0 0,3 7-72 0 0,-3-7 64 0 0,8 8-64 0 0,-2-6 0 0 0,-6-2 0 0 0,10 4 0 0 0,0-4-136 0 0,-3 0 8 0 0,4-4 0 0 0,-4 2 0 0 0,0-2-32 0 0,2-1-8 0 0,-4-1 0 0 0,1-1 0 0 0,0-2 168 0 0,2 4 120 0 0,-8-5-24 0 0,3 1 0 0 0,0-1 0 0 0,1 1-8 0 0,-4 0 0 0 0,0 3 0 0 0,0-3 64 0 0,0 1 8 0 0,0-3 8 0 0,0 7 0 0 0,0-2 56 0 0,0 6 0 0 0,0-7 8 0 0,0 7 0 0 0,0 0-56 0 0,0 0-16 0 0,0 0 0 0 0,0 0 0 0 0,0 0-8 0 0,4 7-8 0 0,-2-1 0 0 0,1 2 0 0 0,2 2 8 0 0,-1 2 0 0 0,-2 0 0 0 0,1 6 0 0 0,1-3-152 0 0,-1 3 0 0 0,0 1 0 0 0,-3-2 0 0 0,4 1 0 0 0,-4 0 120 0 0,7 4-24 0 0,-3 0-8 0 0,-1-5-88 0 0,-3-1 0 0 0,6 4 0 0 0,-6-4 64 0 0,0-1-64 0 0,-3 0 0 0 0,0 0 0 0 0,0-2 0 0 0,3-2 0 0 0,-8 1 0 0 0,1-2 0 0 0,-3-4 0 0 0,1 0 0 0 0,-1 3 0 0 0,-1-3 0 0 0,-3-3 0 0 0,0 0-256 0 0,5-3-24 0 0,-5 0 0 0 0,0-6 0 0 0,0 0-688 0 0,4 0-144 0 0,0-3-24 0 0,-1 3-3599 0 0,1-4-713 0 0</inkml:trace>
  <inkml:trace contextRef="#ctx0" brushRef="#br1" timeOffset="116">22508 11835 12752 0 0,'0'0'568'0'0,"0"-4"112"0"0,0 4-544 0 0,0 0-136 0 0,0 0 0 0 0,0 0 0 0 0,0 0 592 0 0,0 0 88 0 0,0 0 24 0 0,0 0-1 0 0,-10 4-207 0 0,10-4-40 0 0,-6 8-8 0 0,-4-2 0 0 0,3 4-64 0 0,1-5-8 0 0,-2 5-8 0 0,1 2 0 0 0,0-3-104 0 0,4 4-16 0 0,-1-5-8 0 0,0 3 0 0 0,4-11-112 0 0,0 13-16 0 0,-2-6-8 0 0,4 1 0 0 0,-2 1-32 0 0,4-2-8 0 0,3-1 0 0 0,0 1 0 0 0,0-2 0 0 0,1-3-64 0 0,1-2 96 0 0,5 4-32 0 0,-4-4-64 0 0,4-4-72 0 0,-4 2 72 0 0,1-2-104 0 0,-2-1 104 0 0,2-1 0 0 0,-1-1 0 0 0,-1 2 80 0 0,-1-8-248 0 0,-2 4-56 0 0,-2-4 0 0 0,3 2-8 0 0,-4-1 80 0 0,1 3 24 0 0,-1-4 0 0 0,-3 5 0 0 0,-3-2 40 0 0,3-2 16 0 0,-4 3 0 0 0,-3 1 0 0 0,0 4 72 0 0,-2 1-104 0 0,2-3 40 0 0,-4 4 64 0 0,-3 2-160 0 0,5 2 32 0 0,-3-2 8 0 0,3 0 0 0 0,-5 4-8 0 0,4-2-8 0 0,4-2 0 0 0,-1 7 0 0 0,7-7-232 0 0,0 0-48 0 0,0 0 0 0 0,0 0-8 0 0,0 6-1367 0 0,2 0-281 0 0,-2-6-48 0 0,11 12-16 0 0</inkml:trace>
  <inkml:trace contextRef="#ctx0" brushRef="#br1" timeOffset="117">22748 11871 5984 0 0,'0'0'536'0'0,"0"0"-432"0"0,0 0-104 0 0,0 0 0 0 0,0 0 1600 0 0,0 0 304 0 0,0 0 56 0 0,0 0 16 0 0,0 0-1120 0 0,0 0-224 0 0,0 0-48 0 0,0 0-9 0 0,0 6-175 0 0,0 3-40 0 0,-4-3-8 0 0,4 3 0 0 0,-4 0-128 0 0,1-3-24 0 0,0 3-8 0 0,3-1 0 0 0,-7 2 56 0 0,7-4 8 0 0,0-6 0 0 0,-2 10 0 0 0,-2-5-256 0 0,4-5 0 0 0,0 0 0 0 0,0 0 0 0 0,0 0 0 0 0,0 0 0 0 0,0 0 0 0 0,0 0 0 0 0,0 0 96 0 0,0 0-24 0 0,0 0-8 0 0,0 0 0 0 0,0 0-64 0 0,4-5 0 0 0,5-2 0 0 0,-3 1 0 0 0,2-3 0 0 0,-6 3 0 0 0,6-7 0 0 0,-6 5 0 0 0,7-1 0 0 0,-4-4 0 0 0,3 4 0 0 0,-6-3 0 0 0,10 4 0 0 0,-6-2 64 0 0,-3 1-64 0 0,4 4 64 0 0,-2-3 0 0 0,-4 2 0 0 0,7 5 0 0 0,-8 1 0 0 0,0 0-64 0 0,0 0 64 0 0,0 0-64 0 0,6 0 64 0 0,-6 0 0 0 0,4 6 0 0 0,2-5 0 0 0,-2 7 0 0 0,-4 0 160 0 0,4-2 24 0 0,-1 4 8 0 0,0-2 0 0 0,1 2-256 0 0,0-1 0 0 0,-2 0 0 0 0,2 3 0 0 0,0-3 0 0 0,2 0 0 0 0,-2-1 0 0 0,1-1 0 0 0,3-1 0 0 0,-5 3 0 0 0,5-3 0 0 0,-2 0 0 0 0,-6-6-160 0 0,4 7-88 0 0,1-2-8 0 0,-5-5-8 0 0,9 4 64 0 0,-4 1 8 0 0,-5-5 8 0 0,8 3 0 0 0,-2 0 96 0 0,-6-3 24 0 0,0 0 0 0 0,0 0 0 0 0,7 0 64 0 0,-7 0 0 0 0,0 0 0 0 0,0 0 0 0 0,0 0 0 0 0,0 0 0 0 0,7 0 0 0 0,-7 0 0 0 0,0 0 0 0 0,0 0 0 0 0,0 0 0 0 0,0 0 0 0 0,0 0-168 0 0,0 0-24 0 0,5-3 0 0 0,-5 3 0 0 0,0 0-112 0 0,0 0-24 0 0,2-3-8 0 0,2-2-7047 0 0</inkml:trace>
  <inkml:trace contextRef="#ctx0" brushRef="#br1" timeOffset="118">28530 11824 11256 0 0,'0'0'496'0'0,"0"0"112"0"0,0 0-488 0 0,0 0-120 0 0,0 0 0 0 0,0 0 0 0 0,-7 0 424 0 0,0 0 64 0 0,1 0 16 0 0,-2 0 0 0 0,2 6-64 0 0,-1 0-16 0 0,-3 0 0 0 0,-1 2 0 0 0,2 5-105 0 0,1 2-31 0 0,-2-2 0 0 0,4-5 0 0 0,-5 7 32 0 0,4-2 0 0 0,1-2 0 0 0,1 2 0 0 0,3-4-208 0 0,4 4-40 0 0,-2-4-8 0 0,5-2 0 0 0,-1 2-64 0 0,-2-2 0 0 0,-2-7 0 0 0,7 6 64 0 0,4-4-64 0 0,-1 2 0 0 0,-4-1 0 0 0,2-1-88 0 0,-2-4 24 0 0,4 2 0 0 0,-2-3 0 0 0,-2-1 0 0 0,1-1 64 0 0,-1 0-96 0 0,2-1 96 0 0,-5-2-96 0 0,0 3 96 0 0,1-5-64 0 0,-4 2 64 0 0,3 2-64 0 0,-3-3 64 0 0,0-4 0 0 0,0 5 0 0 0,-3 1 0 0 0,3-5 0 0 0,-4 3 0 0 0,4 0 0 0 0,0 0 0 0 0,-3 3 208 0 0,3-3 8 0 0,0 3 0 0 0,0 6 0 0 0,0 0 48 0 0,0 0 16 0 0,0 0 0 0 0,0 0 0 0 0,0 0-160 0 0,0 0-32 0 0,0 0-8 0 0,0 0 0 0 0,7 6 16 0 0,0 3 8 0 0,-4-3 0 0 0,0 5 0 0 0,1 0-8 0 0,0 0-8 0 0,1 2 0 0 0,4-5 0 0 0,-4 5-88 0 0,-1 2 0 0 0,0-3 0 0 0,-1-1 0 0 0,1-2 0 0 0,1 1-112 0 0,0-1 16 0 0,-2-4 0 0 0,3 3-408 0 0,-1-2-72 0 0,0-1-24 0 0,3 2-4647 0 0,-6-7-937 0 0</inkml:trace>
  <inkml:trace contextRef="#ctx0" brushRef="#br1" timeOffset="119">20054 11827 11976 0 0,'-14'-2'1064'0'0,"14"2"-848"0"0,0 0-216 0 0,0 0 0 0 0,0 0 384 0 0,0 0 40 0 0,0 0 8 0 0,8 0 0 0 0,2 2-112 0 0,0-2-16 0 0,0 0-8 0 0,0 3 0 0 0,8-3-160 0 0,-4 0-32 0 0,2 0-9 0 0,1 4 1 0 0,0-4-96 0 0,1 0-80 0 0,-2 0 16 0 0,1-4-4327 0 0,-3 4-865 0 0</inkml:trace>
  <inkml:trace contextRef="#ctx0" brushRef="#br2" timeOffset="120">8647 11922 12752 0 0,'-4'-4'280'0'0,"4"4"56"0"0,0-4 16 0 0,0 4 8 0 0,0 0-288 0 0,0 0-72 0 0,0 0 0 0 0,0 0 0 0 0,0 0 376 0 0,-3 4 56 0 0,3-4 16 0 0,-1 4 0 0 0,-1 2-160 0 0,-3-1-24 0 0,5 1-9 0 0,-2 2 1 0 0,4-2 112 0 0,-2 2 16 0 0,0-2 8 0 0,0 2 0 0 0,3-3-24 0 0,-1 2-8 0 0,0-2 0 0 0,2 1 0 0 0,0-2-288 0 0,1 1-72 0 0,-3 2 0 0 0,5-5 0 0 0,-1 1 0 0 0,0 0 0 0 0,-1-2 0 0 0,3 1 0 0 0,-3-4 0 0 0,4 1 0 0 0,-2-1 64 0 0,-1-2-64 0 0,1 2-112 0 0,-1-3-40 0 0,3 0-8 0 0,-2-3 0 0 0,1-1 160 0 0,-2 1-64 0 0,0-2 64 0 0,0 2 0 0 0,-1-1 0 0 0,-1 0 0 0 0,0-3 0 0 0,-4 1 0 0 0,2-1 104 0 0,-4-1 56 0 0,-2 3 0 0 0,1 1 8 0 0,-3-2-72 0 0,2 2-8 0 0,-1 0-8 0 0,-4 4 0 0 0,1 1 0 0 0,1-1 0 0 0,-3 3 0 0 0,-2 0 0 0 0,0 2-80 0 0,2 2-72 0 0,2 0 72 0 0,1 3-104 0 0,-2 0 104 0 0,1 0-96 0 0,2 3 96 0 0,0 1-96 0 0,2-1-232 0 0,0 1-48 0 0,0 3-8 0 0,4-1 0 0 0,2-2-1056 0 0,-2 1-223 0 0,2 7-33 0 0,2-3-16 0 0</inkml:trace>
  <inkml:trace contextRef="#ctx0" brushRef="#br2" timeOffset="121">10096 11837 14656 0 0,'0'0'648'0'0,"0"0"136"0"0,0 0-624 0 0,0 0-160 0 0,0 0 0 0 0,4 2 0 0 0,3-2 0 0 0,0 0 64 0 0,-1 0-64 0 0,6 2 0 0 0,-6-2 80 0 0,5 0-80 0 0,-2 1 63 0 0,2-1-63 0 0,1 0 64 0 0,0 0-64 0 0,-2-1 64 0 0,0-1-64 0 0,4 0-136 0 0,-4-3-71 0 0,0 5-17 0 0,1-1-6208 0 0</inkml:trace>
  <inkml:trace contextRef="#ctx0" brushRef="#br2" timeOffset="122">8439 11877 13328 0 0,'-9'-6'592'0'0,"9"6"120"0"0,0 0-568 0 0,0 0-144 0 0,0 0 0 0 0,0 0 0 0 0,0 0 360 0 0,0 0 48 0 0,0 0 8 0 0,0 0 0 0 0,-1 6-33 0 0,-1 1 1 0 0,2 3 0 0 0,2-1 0 0 0,-2 0-136 0 0,-2 1-32 0 0,-1-1-8 0 0,1 1 0 0 0,4 2 64 0 0,-2-4 16 0 0,-3 1 0 0 0,0 1 0 0 0,2-1-224 0 0,1 0-64 0 0,-2-3 0 0 0,-3 3 0 0 0,5-6 0 0 0,0-3 0 0 0,0 0 0 0 0,0 0 0 0 0,-4 3 0 0 0,4-3 0 0 0,0 0 0 0 0,2-3 0 0 0,-4 0-160 0 0,2-3-96 0 0,4-1-8 0 0,1-1-8 0 0,1 0 424 0 0,-5 0 80 0 0,1-2 24 0 0,3-1 0 0 0,1 2-128 0 0,-2-2-16 0 0,-6 0-8 0 0,4 0 0 0 0,6-2-24 0 0,-2 2-8 0 0,-2 1 0 0 0,1 1 0 0 0,-2-1-72 0 0,3 4 0 0 0,3-2 0 0 0,-5 3 0 0 0,-4 1 0 0 0,4 3 0 0 0,3-3 0 0 0,1 4 0 0 0,-8 0 104 0 0,0 0-16 0 0,5 0-8 0 0,3 5 0 0 0,0 2-80 0 0,-4 1 80 0 0,-2 0-80 0 0,2 2 80 0 0,4 0-80 0 0,-3 1 0 0 0,-7 3 0 0 0,4-4 0 0 0,2 2-64 0 0,-1 2-32 0 0,-5-2-8 0 0,2 1 0 0 0,0-3-344 0 0,2 3-72 0 0,1-2-16 0 0,-3-1-4687 0 0,-5-1-945 0 0</inkml:trace>
  <inkml:trace contextRef="#ctx0" brushRef="#br1" timeOffset="123">18285 11836 9216 0 0,'0'0'816'0'0,"-5"-2"-656"0"0,-1 2-160 0 0,3 0 0 0 0,-3 0 424 0 0,1 0 56 0 0,-4 0 0 0 0,5 2 8 0 0,-3 5-72 0 0,3-3-8 0 0,-2-3-8 0 0,-1 6 0 0 0,1 0-24 0 0,1-2-8 0 0,0 1 0 0 0,1 2 0 0 0,4-1-8 0 0,-4 0 0 0 0,2 1 0 0 0,2-8-1 0 0,0 8-39 0 0,0-8-16 0 0,0 11 0 0 0,2-3 0 0 0,-2-8-160 0 0,8 9-32 0 0,-8-9-8 0 0,5 13 0 0 0,4-7 24 0 0,-4-1 0 0 0,2 2 0 0 0,4 0 0 0 0,-4-1-128 0 0,2-1 0 0 0,2-2 0 0 0,-2 4 0 0 0,-1-1 64 0 0,-1-1-64 0 0,-1 1 0 0 0,2 0 0 0 0,-8-6 0 0 0,0 0 0 0 0,0 0 0 0 0,4 9 0 0 0,-4-9 0 0 0,-4 6 0 0 0,4-6 0 0 0,-4 10 0 0 0,-3-5 0 0 0,1 2 0 0 0,-6-5 72 0 0,6 5-72 0 0,-1-3 0 0 0,0-2 0 0 0,-6 0 64 0 0,2 1-64 0 0,-2-3 0 0 0,7 4-112 0 0,-4-4 24 0 0,2-4 8 0 0,2 1-424 0 0,-2 1-80 0 0,2 2-24 0 0,2-6-6271 0 0</inkml:trace>
  <inkml:trace contextRef="#ctx0" brushRef="#br1" timeOffset="124">27060 11854 13072 0 0,'0'0'288'0'0,"0"0"56"0"0,0 0 8 0 0,0 0 24 0 0,6 9-304 0 0,-3 4-72 0 0,-3-4 0 0 0,3 0 0 0 0,2-1 400 0 0,-2 4 64 0 0,-3-12 16 0 0,0 9 0 0 0,0 4-177 0 0,0-3-31 0 0,0-2-8 0 0,0-8 0 0 0,0 8-144 0 0,0 3-32 0 0,0-11-8 0 0,0 0 0 0 0,0 0-80 0 0,0 0 64 0 0,0 0-64 0 0,0 0 64 0 0,0 0-64 0 0,0 0 0 0 0,0 0 72 0 0,0 0-72 0 0,0 0 64 0 0,0 0-64 0 0,0 0 64 0 0,4-7-64 0 0,-4 2 80 0 0,2-2-16 0 0,2 0-64 0 0,-1-2 96 0 0,0 1 80 0 0,5 1 16 0 0,-5-5 0 0 0,3 0 0 0 0,-2 4-8 0 0,3-3 0 0 0,0 1 0 0 0,0 3 0 0 0,3-2-56 0 0,-5 3 0 0 0,3 0-8 0 0,-2 3 0 0 0,2 0 8 0 0,-1 3 0 0 0,-7 0 0 0 0,7 3 0 0 0,-4 0 8 0 0,5 1 8 0 0,-2 1 0 0 0,-3 1 0 0 0,-1 0 16 0 0,2 3 0 0 0,1-1 0 0 0,-2 3 0 0 0,-3-3-224 0 0,2 4-48 0 0,-2-2-8 0 0,5-1 0 0 0,-5-1 8 0 0,3 1 0 0 0,0-2 0 0 0,0 1 0 0 0,2-1-312 0 0,0-1-64 0 0,-5-6-16 0 0,0 0-4839 0 0,4 3-977 0 0</inkml:trace>
  <inkml:trace contextRef="#ctx0" brushRef="#br2" timeOffset="125">7379 11837 5064 0 0,'0'0'448'0'0,"0"0"-352"0"0,0 0-96 0 0,0 0 0 0 0,0 0 1968 0 0,0 0 376 0 0,-2 0 80 0 0,-4 0 8 0 0,2 2-1168 0 0,-1 1-241 0 0,-3 3-39 0 0,2 0-16 0 0,1-1-336 0 0,-2 2-72 0 0,1 2-16 0 0,-2 0 0 0 0,0 0-192 0 0,1 0-32 0 0,1 2-16 0 0,0-3 0 0 0,2 1-72 0 0,0 1-8 0 0,2-4-8 0 0,2 2 0 0 0,2-2-48 0 0,0 1-8 0 0,0-4 0 0 0,2 3 0 0 0,2-3-160 0 0,2 1 0 0 0,1-3 0 0 0,2-1 0 0 0,-2 0-224 0 0,6-1 0 0 0,-3-1 0 0 0,2-1 0 0 0,-2 1-1176 0 0,0-1-232 0 0</inkml:trace>
  <inkml:trace contextRef="#ctx0" brushRef="#br2" timeOffset="126">10754 11840 12840 0 0,'0'0'568'0'0,"0"0"120"0"0,0 0-552 0 0,0 0-136 0 0,0 0 0 0 0,-6-2 0 0 0,6 2 480 0 0,-9 0 64 0 0,3 2 8 0 0,-2 0 8 0 0,2 3-73 0 0,0-2-7 0 0,2 1-8 0 0,-1 3 0 0 0,0 0-248 0 0,0 2-56 0 0,-4-1-8 0 0,4-3 0 0 0,1 2 128 0 0,1 1 32 0 0,0-1 0 0 0,-2 0 0 0 0,2 0-256 0 0,3-2-64 0 0,-1 2 0 0 0,2 2 0 0 0,-1-4 0 0 0,3 0 0 0 0,2 3 0 0 0,-2-6 0 0 0,0 2-280 0 0,1-4-40 0 0,2 2 0 0 0,-2-2-8 0 0,4-2 144 0 0,-3 0 32 0 0,0 0 8 0 0,0 0 0 0 0,1-2 144 0 0,-1-2-96 0 0,-2 3 96 0 0,3-2-80 0 0,-3 1 80 0 0,0-1 0 0 0,0-3 0 0 0,-1 0 0 0 0,0 5 192 0 0,0-2 24 0 0,-2 0 8 0 0,2 1 0 0 0,-2-1 80 0 0,0-4 16 0 0,0 3 8 0 0,2 3 0 0 0,-2 3 64 0 0,0 0 16 0 0,2-2 0 0 0,-2 2 0 0 0,0 0-248 0 0,0 0-56 0 0,2 1-8 0 0,1 0 0 0 0,-1 6 64 0 0,-2-2 0 0 0,4 1 8 0 0,-3 2 0 0 0,-1 2 64 0 0,2 0 16 0 0,0 5 0 0 0,-2-2 0 0 0,3 2-152 0 0,-3 4-24 0 0,1-4-8 0 0,-1 3 0 0 0,0-1 16 0 0,-1 0 0 0 0,1 2 0 0 0,-3-1 0 0 0,1 3-80 0 0,0-7 96 0 0,-3 4-96 0 0,5-3 96 0 0,-5 0-96 0 0,-1-1 0 0 0,-2-1 0 0 0,2-1 0 0 0,-3 0 0 0 0,0 2 0 0 0,-5-4 0 0 0,4 1 0 0 0,-4-7-64 0 0,0 2-32 0 0,4-4-8 0 0,-2-1 0 0 0,0-2-216 0 0,4-1-32 0 0,-1-4-16 0 0,3 2 0 0 0,3-2-1248 0 0,0-4-248 0 0,1-3-56 0 0</inkml:trace>
  <inkml:trace contextRef="#ctx0" brushRef="#br1" timeOffset="127">20501 11843 6912 0 0,'0'0'304'0'0,"0"0"64"0"0,0 0-296 0 0,0 0-72 0 0,0 0 0 0 0,0 0 0 0 0,7 0 2008 0 0,7 0 384 0 0,0 4 72 0 0,-2-4 23 0 0,5 0-1711 0 0,1 0-336 0 0,-2 0-72 0 0,2 2-16 0 0,-2-2-256 0 0,-2 0-96 0 0,4-2 72 0 0,-8 2-72 0 0,2-4 96 0 0,0 4-16 0 0,1 0-8 0 0,-2 4-5223 0 0,-11-4-1057 0 0</inkml:trace>
  <inkml:trace contextRef="#ctx0" brushRef="#br2" timeOffset="128">6923 11861 3680 0 0,'0'0'328'0'0,"0"0"-264"0"0,0 0-64 0 0,0 0 0 0 0,0 0 2104 0 0,2-4 400 0 0,2 3 88 0 0,4-1 8 0 0,-2 1-1824 0 0,1 1-360 0 0,1-3-80 0 0,1 3-16 0 0,0-1-96 0 0,1-1-32 0 0,-4 2 0 0 0,5-3-1 0 0,-2 2-103 0 0,5 1-24 0 0,-5 0-64 0 0,2 0 96 0 0,-1 0-176 0 0,2 0-40 0 0,-2 1-8 0 0,-2-1 1 0 0,3 0-369 0 0,-3-1-80 0 0,-3 1-8 0 0,6 0-8 0 0,-5 0-8 0 0,2 0 0 0 0,-2 1 0 0 0,-2 2 0 0 0,2-6 432 0 0,-1 3 80 0 0,-3-1 24 0 0,-2 1 0 0 0,4 0 488 0 0,-4 0 104 0 0,3 0 16 0 0,-3 0 8 0 0,0 0 152 0 0,0 0 32 0 0,3 4 8 0 0,-1-1 0 0 0,-2 3-97 0 0,1-1-15 0 0,-1 1-8 0 0,3 0 0 0 0,-3 4-88 0 0,0-1-24 0 0,0 0 0 0 0,2 2 0 0 0,0-1-176 0 0,-2 1-40 0 0,0-1-8 0 0,0 1 0 0 0,2-3-112 0 0,0 1-24 0 0,-1 0-8 0 0,0 1 0 0 0,3-2-144 0 0,-2-1 0 0 0,1 2 64 0 0,-2-7-64 0 0,-1-2 0 0 0,0 0 0 0 0,2 6 0 0 0,-2-6-72 0 0,0 0-544 0 0,0 0-112 0 0,6-2-16 0 0,0-2-8 0 0,-2 2-696 0 0,1-7-144 0 0,-2 2-23 0 0,-1 1-4625 0 0</inkml:trace>
  <inkml:trace contextRef="#ctx0" brushRef="#br1" timeOffset="129">17934 11852 4608 0 0,'0'0'200'0'0,"0"0"48"0"0,0 0-248 0 0,-2-5 0 0 0,2 5 0 0 0,0 0 0 0 0,0 0 1984 0 0,0 0 344 0 0,0 0 72 0 0,0 0 8 0 0,0 0-1424 0 0,0 0-288 0 0,0 0-57 0 0,-5 2-15 0 0,2 1-272 0 0,-3 4-64 0 0,6 1 0 0 0,-5 2-8 0 0,0-1-136 0 0,1 0-24 0 0,0 3-8 0 0,4-1 0 0 0,0 2-48 0 0,0-4-64 0 0,0 3 88 0 0,0-3-88 0 0,4 4 64 0 0,0-4-64 0 0,-4-9 0 0 0,5 11 0 0 0,2-5 0 0 0,0 1 0 0 0,-7-7 0 0 0,10 6 0 0 0,1-4 0 0 0,-5-2 0 0 0,6 0 0 0 0,-6 0 0 0 0,3-2 0 0 0,-5 2 0 0 0,7-6-80 0 0,-5 3 80 0 0,2-1-96 0 0,-2-2 96 0 0,-2-3-80 0 0,1 1 80 0 0,-1 1 0 0 0,1-2 0 0 0,-3-3 0 0 0,2 3 0 0 0,-1 0 0 0 0,1-4 0 0 0,-1 2 0 0 0,-3-1 0 0 0,3 3 64 0 0,-3 0 16 0 0,0-1 0 0 0,0 10 0 0 0,0-5 48 0 0,0 5 0 0 0,0 0 8 0 0,0 0 0 0 0,0 0 24 0 0,0 0 8 0 0,0 0 0 0 0,0 0 0 0 0,0 0-16 0 0,0 0-8 0 0,0 0 0 0 0,5 9 0 0 0,-5-1-56 0 0,0 1-16 0 0,0 4 0 0 0,0-2 0 0 0,2 2-72 0 0,-2-1 0 0 0,0-3 72 0 0,0 4-72 0 0,4-2 0 0 0,-4-2 0 0 0,0 0 0 0 0,3 1 0 0 0,-3-1-160 0 0,0-9-72 0 0,0 0-16 0 0,3 6 0 0 0,-3-6-1264 0 0,7 6-256 0 0</inkml:trace>
  <inkml:trace contextRef="#ctx0" brushRef="#br1" timeOffset="130">25520 11848 11024 0 0,'0'0'488'0'0,"0"0"104"0"0,0 0-472 0 0,0 0-120 0 0,-2 6 0 0 0,-2 3 0 0 0,1 0 288 0 0,3-1 40 0 0,-5 3 8 0 0,5-3 0 0 0,0-8 16 0 0,5 12 0 0 0,-2 0 0 0 0,1-5 0 0 0,-4-7-96 0 0,2 8-24 0 0,-2-8 0 0 0,4 9 0 0 0,2-2-112 0 0,2-1-24 0 0,-8-6-8 0 0,0 0 0 0 0,5 2 8 0 0,7 2 7 0 0,-12-4 1 0 0,6 0 0 0 0,-6 0-16 0 0,10-4-8 0 0,-3 2 0 0 0,0-1 0 0 0,-4 0 136 0 0,4-4 24 0 0,-7 2 8 0 0,7-1 0 0 0,-4 2-136 0 0,4-1-24 0 0,-7-5-8 0 0,7 4 0 0 0,-3 1 120 0 0,-4 5 24 0 0,3-7 8 0 0,-3 7 0 0 0,0 0-8 0 0,0 0-8 0 0,4-4 0 0 0,-4 4 0 0 0,0 0-32 0 0,9 4-8 0 0,-9-4 0 0 0,7 9 0 0 0,-3 4-16 0 0,-1-2-8 0 0,4 4 0 0 0,0 0 0 0 0,-4-2-24 0 0,1 5 0 0 0,-4 0 0 0 0,6 1 0 0 0,-3-1-40 0 0,1-1-16 0 0,-4 2 0 0 0,4-1 0 0 0,-4 0 8 0 0,3 0 0 0 0,-3 0 0 0 0,0-3 0 0 0,-3 0 16 0 0,-1-2 8 0 0,0 1 0 0 0,1-4 0 0 0,-3-1 24 0 0,-1-4 0 0 0,0 3 0 0 0,0 0 0 0 0,-3-1-64 0 0,3-6-64 0 0,-3 4 88 0 0,0-5-88 0 0,-1-5 0 0 0,1 4 0 0 0,3-3 0 0 0,-3 1 0 0 0,0 1-928 0 0,0-4-128 0 0,-1-2-32 0 0</inkml:trace>
  <inkml:trace contextRef="#ctx0" brushRef="#br1" timeOffset="131">28744 11878 9672 0 0,'0'0'424'0'0,"0"0"96"0"0,0 0-416 0 0,0 0-104 0 0,0 0 0 0 0,0 0 0 0 0,3 7 816 0 0,-3-7 144 0 0,0 9 24 0 0,0-9 8 0 0,4 6-352 0 0,-4 3-72 0 0,0 0-16 0 0,0 1-1 0 0,0-5-111 0 0,0 4-24 0 0,2-4-8 0 0,-2 5 0 0 0,-2-5-144 0 0,-2 6-24 0 0,8-6-8 0 0,-4-5 0 0 0,0 0-80 0 0,0 0-24 0 0,0 0 0 0 0,0 6 0 0 0,0-6-128 0 0,0 0-72 0 0,0 0 8 0 0,0 0 0 0 0,0 0-16 0 0,0 0 0 0 0,0 0 0 0 0,0 0 0 0 0,10-2-80 0 0,0-5-8 0 0,-3 1-8 0 0,-3-1 0 0 0,-1 2 48 0 0,4-5 16 0 0,7 5 0 0 0,-8-4 0 0 0,-3-1 112 0 0,1 1 0 0 0,3 1 0 0 0,0-3 0 0 0,0 3 0 0 0,-1-1 0 0 0,2 3 0 0 0,-2 0 0 0 0,8 3 96 0 0,-4 1-16 0 0,-10 2 0 0 0,0 0 0 0 0,7-4 48 0 0,4 4 0 0 0,-11 0 8 0 0,0 0 0 0 0,0 0 16 0 0,0 0 0 0 0,5 6 0 0 0,-1 1 0 0 0,-11 1-24 0 0,7 1-8 0 0,3 4 0 0 0,-3-4 0 0 0,-3-4-120 0 0,3-5 0 0 0,0 9 0 0 0,3 1 0 0 0,1-1 0 0 0,-4-4 0 0 0,0-5 0 0 0,0 0 0 0 0,4 10 0 0 0,-4-10 0 0 0,0 0 0 0 0,0 0 0 0 0,0 0 0 0 0,0 0 0 0 0,0 0-64 0 0,0 0 64 0 0,0 0-64 0 0,0 0 64 0 0,0 0 0 0 0,0 0 0 0 0,-4-6-160 0 0,4 1 32 0 0,10-5 0 0 0,-3 4 0 0 0,-7-3 128 0 0,4 2-80 0 0,6-1 80 0 0,-3 2-64 0 0,3-3 160 0 0,-3 3 40 0 0,-7-3 8 0 0,10 3 0 0 0,4-1-144 0 0,-5-2 0 0 0,-9 9-88 0 0,8 0 88 0 0,-1-3 0 0 0,-7 3 128 0 0,0 0-16 0 0,0 0 0 0 0,0 0 96 0 0,9 3 16 0 0,2 4 8 0 0,-4-2 0 0 0,-7-5 0 0 0,2 10 0 0 0,6-1 0 0 0,-2 0 0 0 0,-1-1-232 0 0,-5 1 0 0 0,3 1 0 0 0,-2-1 0 0 0,7-3 0 0 0,-4 4 0 0 0,-4-10 0 0 0,3 8 0 0 0,5-1-96 0 0,-6 1-64 0 0,-2-8-8 0 0,0 6-8 0 0,4 3-272 0 0,0-3-64 0 0,-4-6 0 0 0,0 0-4887 0 0,0 0-969 0 0</inkml:trace>
  <inkml:trace contextRef="#ctx0" brushRef="#br1" timeOffset="132">26905 11854 10592 0 0,'0'0'472'0'0,"0"0"96"0"0,0 0-456 0 0,0 0-112 0 0,0 0 0 0 0,0 0 0 0 0,0 0 912 0 0,0 0 160 0 0,0 0 32 0 0,4 9 8 0 0,-4 0-425 0 0,3 4-79 0 0,-3-4-24 0 0,4-1 0 0 0,-4 4-112 0 0,3 2-24 0 0,-3-4-8 0 0,0 3 0 0 0,0-2-272 0 0,0 2-48 0 0,0-4-16 0 0,0 0 0 0 0,0 1-104 0 0,0-2 64 0 0,0-8-64 0 0,0 7 0 0 0,0-7 0 0 0,0 0-128 0 0,0 0 8 0 0,0 0 8 0 0,0 0-304 0 0,0 0-64 0 0,0 0-16 0 0,0 0-7159 0 0</inkml:trace>
  <inkml:trace contextRef="#ctx0" brushRef="#br1" timeOffset="133">18649 11925 8288 0 0,'0'0'368'0'0,"0"0"80"0"0,0 0-360 0 0,0 0-88 0 0,0 0 0 0 0,3 6 0 0 0,-3-6 1216 0 0,-3 9 224 0 0,3-9 40 0 0,0 9 16 0 0,0-9-728 0 0,0 6-136 0 0,0-6-33 0 0,0 0-7 0 0,0 0-176 0 0,0 0-40 0 0,0 9-8 0 0,0-9 0 0 0,0 0-184 0 0,0 0-40 0 0,0 0-8 0 0,-3 10 0 0 0,3-10-136 0 0,0 0 0 0 0,0 0 64 0 0,0 0-64 0 0,0 0 0 0 0,0 0 64 0 0,0 0-64 0 0,0 0 0 0 0,0 0 0 0 0,3-7 0 0 0,0-1 0 0 0,1 1 0 0 0,-4-2 0 0 0,6-1 0 0 0,2 2 0 0 0,-2-1 0 0 0,2 1 64 0 0,2 1-64 0 0,-4-2 0 0 0,4 3 0 0 0,-1 0 96 0 0,0 0-32 0 0,0 3 0 0 0,-2-4-64 0 0,3 7 160 0 0,2-5-32 0 0,-2 5 0 0 0,-5-3 0 0 0,-5 3 48 0 0,7 3 8 0 0,4-3 0 0 0,-4 5 0 0 0,-7-5 16 0 0,0 0 8 0 0,3 10 0 0 0,-3 2 0 0 0,0-3-208 0 0,-3 4-112 0 0,3-5 16 0 0,0 7 0 0 0,3-6 96 0 0,-6 3 128 0 0,-1 0-24 0 0,4 1-8 0 0,4-5-208 0 0,-1 1-48 0 0,-6 1 0 0 0,3-1-8 0 0,3-3-176 0 0,4-3-32 0 0,3 3-8 0 0,-7-3 0 0 0,-3-3-328 0 0,11 4-72 0 0,6-4-16 0 0,-1-4-6359 0 0</inkml:trace>
  <inkml:trace contextRef="#ctx0" brushRef="#br2" timeOffset="134">6813 11967 10136 0 0,'0'0'448'0'0,"-3"6"96"0"0,3 0-440 0 0,0-1-104 0 0,3 2 0 0 0,-3 0 0 0 0,0 2 960 0 0,-3 0 160 0 0,3 2 40 0 0,-2 4 8 0 0,2-2-536 0 0,-2 2-113 0 0,2 0-15 0 0,-2-2-8 0 0,2-3-256 0 0,0 3-48 0 0,-3-1-16 0 0,2-1 0 0 0,1 1-88 0 0,0-2-24 0 0,-2-1 0 0 0,2 0 0 0 0,0 0-64 0 0,0-2 0 0 0,0-2 72 0 0,0 1-72 0 0,0-6 0 0 0,0 0 0 0 0,0 0 0 0 0,0 0 0 0 0,0 0-224 0 0,0 0-24 0 0,0 0-8 0 0,2-3 0 0 0,-1-3-96 0 0,2-2-32 0 0,-3 3 0 0 0,2-4 0 0 0,-2-1 201 0 0,0 1 39 0 0,0-2 8 0 0,0-2 0 0 0,-2 1 136 0 0,-1-4 0 0 0,2 2 0 0 0,-1-2 72 0 0,-2-2 24 0 0,1-1 8 0 0,2 2 0 0 0,-1-1 0 0 0,-1-2 39 0 0,3 2 9 0 0,-1 2 0 0 0,2 1 0 0 0,-1 4 208 0 0,5 1 48 0 0,-4-1 8 0 0,2 2 0 0 0,1 1-56 0 0,2 1-8 0 0,-2 2 0 0 0,1 1 0 0 0,1 1-136 0 0,0-1-32 0 0,-4 2-8 0 0,5 0 0 0 0,-2 0 136 0 0,4 2 24 0 0,-5 0 8 0 0,3 2 0 0 0,-1 0-280 0 0,1 2-64 0 0,0-1 0 0 0,1 3 0 0 0,-2-1 0 0 0,2 2 0 0 0,-6-2 0 0 0,4 1 0 0 0,-1 1 0 0 0,-3-1 96 0 0,-1-1-96 0 0,-1 3 96 0 0,3-3-96 0 0,-6 1 0 0 0,3-6-96 0 0,-3 5 96 0 0,-2 2-88 0 0,-1-1 88 0 0,-2 0-64 0 0,2 0 64 0 0,-4 0 0 0 0,3 0 0 0 0,-2-6 0 0 0,0 5 64 0 0,-1-2-416 0 0,5-1-72 0 0,-4 0-24 0 0,1-1 0 0 0,1 1-704 0 0,5-4-136 0 0,-3 1-32 0 0,1-1-7 0 0</inkml:trace>
  <inkml:trace contextRef="#ctx0" brushRef="#br1" timeOffset="135">19071 11910 10912 0 0,'0'0'240'0'0,"0"0"48"0"0,0 0 16 0 0,0 0 0 0 0,-7-2-240 0 0,7 2-64 0 0,0 0 0 0 0,0 0 0 0 0,-10 0 488 0 0,3 0 88 0 0,0 2 24 0 0,3 4 0 0 0,-2-4-120 0 0,-1 5-16 0 0,-7-1-8 0 0,8 3 0 0 0,3 3-161 0 0,-5-3-31 0 0,-5 0-8 0 0,7 5 0 0 0,1-7-24 0 0,2 2-8 0 0,-3 0 0 0 0,2 1 0 0 0,1-1-96 0 0,3 0-32 0 0,3-4 0 0 0,-3 4 0 0 0,-6-5-96 0 0,6-4 0 0 0,10 5 0 0 0,-4 2 0 0 0,-6-7 0 0 0,0 0 0 0 0,8 0 0 0 0,-2 0 0 0 0,3 0-64 0 0,3-2 64 0 0,-12 2-96 0 0,7-5 96 0 0,4 0 0 0 0,1 1 0 0 0,-12-5 0 0 0,2 4 0 0 0,6-1 0 0 0,-1-1 0 0 0,-4 2 0 0 0,1-5 0 0 0,-4 5 64 0 0,0-5 64 0 0,6 5 8 0 0,-6 0 8 0 0,-3-2 152 0 0,0 0 32 0 0,9 1 8 0 0,-6 6 0 0 0,0 0-176 0 0,0 0-32 0 0,0 0 0 0 0,7-3-8 0 0,0 3 168 0 0,-7 0 32 0 0,0 0 0 0 0,6 6 8 0 0,5 4-136 0 0,-4-3-24 0 0,0 0-8 0 0,-4 6 0 0 0,1 2-48 0 0,-1 1-16 0 0,1-1 0 0 0,-4 2 0 0 0,0-1 128 0 0,0 2 32 0 0,3 0 0 0 0,-6 3 0 0 0,-1 0-256 0 0,-3 0 0 0 0,7 0 0 0 0,-3 0 0 0 0,-4 3 0 0 0,-3-6 0 0 0,2-1 0 0 0,2-1 0 0 0,-4-1 0 0 0,3-1 0 0 0,-14 0 0 0 0,8-1 0 0 0,3-4 0 0 0,-3 0 0 0 0,-12-3 0 0 0,9 0 0 0 0,1-3-368 0 0,2-3-120 0 0,-3 0-24 0 0,2-3-5624 0 0,0-3-1119 0 0</inkml:trace>
  <inkml:trace contextRef="#ctx0" brushRef="#br2" timeOffset="136">6154 11918 11144 0 0,'-6'-6'488'0'0,"4"3"112"0"0,-2 3-480 0 0,4 0-120 0 0,0 0 0 0 0,0 0 0 0 0,0 0 328 0 0,0 0 48 0 0,0 0 8 0 0,6 0 0 0 0,0 0-64 0 0,1 3-16 0 0,0-3 0 0 0,0 0 0 0 0,3 2-112 0 0,0 0-16 0 0,-2 0-8 0 0,2-1 0 0 0,-2-2-104 0 0,-1 1-64 0 0,7-2 64 0 0,-5 0-64 0 0,1 0-232 0 0,0 2-88 0 0,3-3-8 0 0,-3 3-8 0 0</inkml:trace>
  <inkml:trace contextRef="#ctx0" brushRef="#br1" timeOffset="137">29735 12033 12896 0 0,'0'0'576'0'0,"0"0"112"0"0,0 0-552 0 0,0 0-136 0 0,0 0 0 0 0,0 0 0 0 0,6-7 1344 0 0,-6 7 247 0 0,-4-6 41 0 0,4 6 16 0 0,0 0-1072 0 0,0 0-224 0 0,-2-7-32 0 0,2 7-16 0 0,0 0-304 0 0,0 0-160 0 0,0 0 24 0 0,-7-2-8591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3T19:22:04.512"/>
    </inkml:context>
    <inkml:brush xml:id="br0">
      <inkml:brushProperty name="width" value="0.05" units="cm"/>
      <inkml:brushProperty name="height" value="0.05" units="cm"/>
      <inkml:brushProperty name="color" value="#849398"/>
      <inkml:brushProperty name="fitToCurve" value="1"/>
    </inkml:brush>
    <inkml:brush xml:id="br1">
      <inkml:brushProperty name="width" value="0.05" units="cm"/>
      <inkml:brushProperty name="height" value="0.05" units="cm"/>
      <inkml:brushProperty name="color" value="#0070C0"/>
      <inkml:brushProperty name="fitToCurve" value="1"/>
    </inkml:brush>
    <inkml:brush xml:id="br2">
      <inkml:brushProperty name="width" value="0.05" units="cm"/>
      <inkml:brushProperty name="height" value="0.05" units="cm"/>
      <inkml:brushProperty name="color" value="#333333"/>
      <inkml:brushProperty name="fitToCurve" value="1"/>
    </inkml:brush>
  </inkml:definitions>
  <inkml:trace contextRef="#ctx0" brushRef="#br0">23483 12833 5984 0 0,'0'0'536'0'0,"0"0"-432"0"0,-4-5-104 0 0,4 5 0 0 0,0 0 1872 0 0,0 0 352 0 0,0 0 72 0 0,0 0 8 0 0,0 0-1600 0 0,0 12-328 0 0,0 0-65 0 0,-3 3-15 0 0,3-2 0 0 0,-2 7 0 0 0,-2-2 0 0 0,0 0 0 0 0,1 1-8 0 0,2 3 0 0 0,1-1 0 0 0,-5 0 0 0 0,5-3-16 0 0,-1-3-8 0 0,1 1 0 0 0,1 4 0 0 0,-1-7-96 0 0,5 0-16 0 0,-4-3-8 0 0,2 1 0 0 0,1-1-144 0 0,2 0 80 0 0,-3-5-80 0 0,2 0 64 0 0,1 2-64 0 0,-6-7 0 0 0,7 2 0 0 0,0-2 0 0 0,7 0-176 0 0,-3 0-48 0 0,-2 0-16 0 0,0-2 0 0 0,4-5-1424 0 0,-6 2-288 0 0,8-10-63 0 0,-11 1-1 0 0</inkml:trace>
  <inkml:trace contextRef="#ctx0" brushRef="#br1" timeOffset="1">16725 12846 3680 0 0,'-6'-5'160'0'0,"6"5"40"0"0,0 0-200 0 0,-1-5 0 0 0,-7 2 0 0 0,7 3 0 0 0,1 0 1776 0 0,-6 0 312 0 0,-1 0 64 0 0,0 3 16 0 0,2 2-1288 0 0,-4 0-256 0 0,1 1-48 0 0,-1 1-16 0 0,-3 4-104 0 0,3-1-16 0 0,-2 3-8 0 0,-2 4-1 0 0,-2 1-47 0 0,3 1-16 0 0,-4-3 0 0 0,6-2 0 0 0,-3 7-168 0 0,4-8-32 0 0,1 8-8 0 0,1-6 0 0 0,1 1-56 0 0,2-1-8 0 0,-1 2-8 0 0,5-3 0 0 0,0-2-24 0 0,0 2-64 0 0,0-1 96 0 0,7-2-32 0 0,-5-2-64 0 0,4-1 64 0 0,4-2-64 0 0,-1-1 64 0 0,0 0-64 0 0,4 0 0 0 0,-7-1 0 0 0,4-2 0 0 0,2 1-64 0 0,-4-6 64 0 0,5 1-80 0 0,0 2 80 0 0,-6-8-72 0 0,2 7 72 0 0,-4-4-64 0 0,3-3 64 0 0,0 2 0 0 0,-2-2 0 0 0,-3-3 0 0 0,0 5 0 0 0,3-6 0 0 0,-3 2 0 0 0,2 0 0 0 0,-5-4 0 0 0,0 4 88 0 0,0 0-24 0 0,5 1 0 0 0,-5-1 0 0 0,0 5 32 0 0,0-4 8 0 0,0 9 0 0 0,0 0 0 0 0,0 0 40 0 0,0 0 8 0 0,0 0 0 0 0,0 0 0 0 0,0 0-24 0 0,2 13-8 0 0,-2-7 0 0 0,0 8 0 0 0,3-1-56 0 0,1 1 0 0 0,-4-2-64 0 0,2 2 96 0 0,-2-5-96 0 0,4 6 72 0 0,-3-6-72 0 0,-1 2 64 0 0,4-3-64 0 0,-4-2 0 0 0,4 7 0 0 0,-3-6 0 0 0,-1 1 0 0 0,4-3-160 0 0,-2 0 24 0 0,5 0 8 0 0,-4-1-1048 0 0,2-4-200 0 0,1 0-48 0 0,0 0-7 0 0</inkml:trace>
  <inkml:trace contextRef="#ctx0" brushRef="#br1" timeOffset="2">18266 12839 13680 0 0,'0'0'608'0'0,"0"0"120"0"0,0 0-584 0 0,0 0-144 0 0,0 0 0 0 0,0 0 0 0 0,0 0 464 0 0,0 0 64 0 0,0 0 15 0 0,0 0 1 0 0,0 10-80 0 0,0-3-16 0 0,0 3 0 0 0,0 4 0 0 0,-2-1-32 0 0,-1 3 0 0 0,0 1-8 0 0,-1 0 0 0 0,1 0-16 0 0,3-1 0 0 0,-2-2 0 0 0,2 6 0 0 0,-4-5-216 0 0,2 2-48 0 0,2-2 0 0 0,0 1-8 0 0,-3-6-32 0 0,6 3-8 0 0,-1 0 0 0 0,2-2 0 0 0,-4 3-80 0 0,2-6 0 0 0,5 2 0 0 0,-1-3 0 0 0,3-1-96 0 0,1 0 96 0 0,-6-4-96 0 0,6 4 96 0 0,1-6-216 0 0,-2 0 24 0 0,2 0 0 0 0,-2-3 0 0 0,4 0-1080 0 0,-4-3-208 0 0,2 1-48 0 0,-2 1-5775 0 0</inkml:trace>
  <inkml:trace contextRef="#ctx0" brushRef="#br0" timeOffset="3">25953 12841 13560 0 0,'0'0'600'0'0,"0"0"128"0"0,0 0-584 0 0,0 0-144 0 0,0 0 0 0 0,0 0 0 0 0,0 0 384 0 0,0 0 56 0 0,0 0 8 0 0,0 8-1 0 0,0 0-31 0 0,0 2 0 0 0,0 3 0 0 0,0 0 0 0 0,0 4-24 0 0,0-1-8 0 0,0 0 0 0 0,0 2 0 0 0,0-1-256 0 0,-2-3-48 0 0,2 3-16 0 0,0-1 0 0 0,0 2-64 0 0,0-2 0 0 0,0-6 0 0 0,2 4 0 0 0,-2-1-368 0 0,3-2-88 0 0,0-1-24 0 0,-1-2 0 0 0,2-1-384 0 0,2-2-72 0 0,-2 1-23 0 0,1-4-5441 0 0</inkml:trace>
  <inkml:trace contextRef="#ctx0" brushRef="#br0" timeOffset="4">26998 12854 5984 0 0,'0'0'264'0'0,"0"0"56"0"0,0 0-256 0 0,0 0-64 0 0,0 0 0 0 0,0 0 0 0 0,0 0 2080 0 0,0 0 408 0 0,0 0 72 0 0,0 7 24 0 0,3 2-1465 0 0,-3 1-295 0 0,0 2-56 0 0,-3 4-16 0 0,1-1-384 0 0,2 0-80 0 0,0-1-8 0 0,-4 4-8 0 0,4 2 40 0 0,0-6 8 0 0,0 2 0 0 0,0 1 0 0 0,4-5-232 0 0,-4 5-88 0 0,2-6 64 0 0,1 0-64 0 0,1 3 0 0 0,-2-7 0 0 0,1 3 0 0 0,3-5 0 0 0,-3 0-256 0 0,-3-5-96 0 0,0 0-24 0 0,6 2 0 0 0,0 1-656 0 0,0-3-136 0 0,-6 0-24 0 0,5-5-6007 0 0</inkml:trace>
  <inkml:trace contextRef="#ctx0" brushRef="#br0" timeOffset="5">25355 12985 14312 0 0,'-19'-4'632'0'0,"19"4"136"0"0,0 0-616 0 0,0 0-152 0 0,0 0 0 0 0,0 0 0 0 0,0 0 448 0 0,0 0 55 0 0,0 9 9 0 0,-2-1 8 0 0,-8 2 0 0 0,5 1 0 0 0,10-4 0 0 0,-5 4 0 0 0,-10 1-264 0 0,9 1-64 0 0,-2-4 0 0 0,1 3-8 0 0,2 0-8 0 0,0-1 0 0 0,-7-1 0 0 0,7 0 0 0 0,7-1-16 0 0,-7-2-8 0 0,-4-1 0 0 0,4-6 0 0 0,4 7-152 0 0,-4-7-96 0 0,0 0 8 0 0,0 0 8 0 0,-7 4 80 0 0,7-4 0 0 0,0 0 0 0 0,0 0 0 0 0,0 0 0 0 0,0 0 0 0 0,3-9-72 0 0,1 1 72 0 0,-11 1-64 0 0,7-2 64 0 0,7 2-80 0 0,-5-3 80 0 0,7-4-64 0 0,-9 1 64 0 0,-5 2 0 0 0,10-2-72 0 0,4-1 176 0 0,-3 2 40 0 0,-9-4 8 0 0,6-2 0 0 0,3-2-152 0 0,0 6 0 0 0,-3-3 0 0 0,-3 4 0 0 0,0-3 0 0 0,0 6 0 0 0,8-1 0 0 0,-4 2 0 0 0,-4 1 0 0 0,0 3 0 0 0,9 3 64 0 0,-4-1-64 0 0,-5 3 0 0 0,0 0 0 0 0,6 3 0 0 0,4 3 0 0 0,-2-2 80 0 0,-2 5-16 0 0,-3-1 0 0 0,2 2 0 0 0,1 3 32 0 0,0 3 0 0 0,-6-3 0 0 0,4 3 0 0 0,0 1-96 0 0,1 1 0 0 0,-5 0 0 0 0,0 0 0 0 0,0 1 0 0 0,2-1 0 0 0,1-6 0 0 0,1 6 0 0 0,-2-3 0 0 0,-2-1 0 0 0,5-4 0 0 0,-1 0 0 0 0,0-2-264 0 0,-3 1-72 0 0,3-2-16 0 0,-4-7 0 0 0,0 0-736 0 0,0 0-160 0 0,0 0-24 0 0,0 0-5983 0 0</inkml:trace>
  <inkml:trace contextRef="#ctx0" brushRef="#br0" timeOffset="6">25336 13082 5064 0 0,'-23'-4'224'0'0,"23"4"48"0"0,2-2-272 0 0,-2 2 0 0 0,0 0 0 0 0,0 0 0 0 0,0 0 1984 0 0,0 0 336 0 0,9 0 72 0 0,-5 0 8 0 0,-4 0-1624 0 0,8 0-328 0 0,8 0-64 0 0,-2 0-9 0 0,1-2-279 0 0,0-1-96 0 0,1 0 72 0 0,-3 3-72 0 0,2 0-1167 0 0,-1 0-273 0 0,8-5-64 0 0,-7 4 0 0 0</inkml:trace>
  <inkml:trace contextRef="#ctx0" brushRef="#br0" timeOffset="7">26921 12986 7832 0 0,'0'0'696'0'0,"0"0"-560"0"0,3 4-136 0 0,6-4 0 0 0,0 0 952 0 0,-1 0 160 0 0,5 1 32 0 0,-1-1 8 0 0,-1 0-512 0 0,1 0-104 0 0,0 0-24 0 0,3 0 0 0 0,6 4-512 0 0,-6-8-224 0 0,2 4 8 0 0,-2-1 8 0 0,2-3-176 0 0,-4 3-32 0 0,-8-6 0 0 0,5 6-8 0 0,-4-6 24 0 0,-1 2 8 0 0,6 0 0 0 0,-6 0 0 0 0,0-3 312 0 0,-2 3 80 0 0,3-3 0 0 0,1 0 0 0 0,-5 0 392 0 0,1 0 96 0 0,0-1 24 0 0,1 6 0 0 0,-4-7-416 0 0,2 5-96 0 0,1 1 0 0 0,-3 4 0 0 0,0 0 472 0 0,4-4 72 0 0,-4-1 8 0 0,0 5 8 0 0,0 0-104 0 0,0 0-16 0 0,0 0-9 0 0,0 0 1 0 0,0 0-16 0 0,0 0-8 0 0,2 5 0 0 0,-2 0 0 0 0,3 3-216 0 0,-3 4-48 0 0,0-2-8 0 0,0 3 0 0 0,0 3 304 0 0,-3-3 56 0 0,1 0 16 0 0,-2 0 0 0 0,-1 4-432 0 0,1-4-80 0 0,1 3 0 0 0,0-3 0 0 0,1 0 0 0 0,-3 0 0 0 0,3-5 96 0 0,-1 3-32 0 0,0-4 32 0 0,-3 1 16 0 0,4 1 0 0 0,-3-5 0 0 0,5-4-112 0 0,0 0 0 0 0,0 0 0 0 0,0 0 0 0 0,0 0 0 0 0,0 0-144 0 0,1-4 16 0 0,3-5 8 0 0,-4 1 120 0 0,2 1-72 0 0,1 1 72 0 0,0-4-64 0 0,3-1-24 0 0,1 0 0 0 0,-5 4 0 0 0,4 2 0 0 0,3-6 88 0 0,-3 6 128 0 0,-1 0-32 0 0,2 2-8 0 0,0 3-88 0 0,-6 0 0 0 0,-1 0 0 0 0,10-3 0 0 0,-6 3 0 0 0,2 0 0 0 0,1 0 0 0 0,-7 0 0 0 0,0 6 0 0 0,4 2-112 0 0,1-3 24 0 0,-1 3 8 0 0,-2-1 80 0 0,2 4 112 0 0,-2-3-24 0 0,1 0-8 0 0,3 2-176 0 0,-2-2-40 0 0,-4 1-8 0 0,5-1 0 0 0,1-3-720 0 0,-2-1-136 0 0,-4-4-32 0 0,5 6-6295 0 0</inkml:trace>
  <inkml:trace contextRef="#ctx0" brushRef="#br0" timeOffset="8">24823 12887 7368 0 0,'-2'-4'656'0'0,"2"1"-528"0"0,-8 3-128 0 0,6-1 0 0 0,-3-3 856 0 0,-2 4 136 0 0,-2 0 32 0 0,1 0 8 0 0,3 0-744 0 0,-3 4-160 0 0,-6-3-24 0 0,3 2-8 0 0,2 1-96 0 0,-1-3 0 0 0,-5 3 64 0 0,2-3-64 0 0,3 5 0 0 0,-3-5 72 0 0,5 3-72 0 0,-1 0 64 0 0,-4-3 208 0 0,4 3 40 0 0,9-4 8 0 0,-5 5 0 0 0,-4-2-32 0 0,7-1 0 0 0,-6 1 0 0 0,8-3 0 0 0,0 0 8 0 0,-1 7 0 0 0,-4-4 0 0 0,1 3-1 0 0,4-6 65 0 0,0 9 16 0 0,0 0 0 0 0,-4 1 0 0 0,1 0-184 0 0,3 4-32 0 0,-3-4 0 0 0,1 6-8 0 0,-4-3 64 0 0,3 3 8 0 0,3 1 8 0 0,-3-2 0 0 0,-6-1-8 0 0,4 0-8 0 0,10 3 0 0 0,-5-1 0 0 0,-5-4-56 0 0,5-1-16 0 0,0 0 0 0 0,5-1 0 0 0,2-4-48 0 0,-2 2 0 0 0,-2-2-8 0 0,3 1 0 0 0,2-1-88 0 0,5-4 80 0 0,-8 1-80 0 0,5-3 80 0 0,0 0-200 0 0,7-3-40 0 0,-6 1 0 0 0,0 2-8 0 0,-2-6-1224 0 0,4-1-240 0 0,-2 4-55 0 0</inkml:trace>
  <inkml:trace contextRef="#ctx0" brushRef="#br0" timeOffset="9">26755 12892 11976 0 0,'0'0'528'0'0,"0"0"112"0"0,0 0-512 0 0,0 0-128 0 0,0 0 0 0 0,7 0 0 0 0,-2-4 312 0 0,0 4 32 0 0,2-1 8 0 0,1 1 0 0 0,1 1-568 0 0,0 3-104 0 0,-4-3-32 0 0,4-1 0 0 0</inkml:trace>
  <inkml:trace contextRef="#ctx0" brushRef="#br0" timeOffset="10">24947 12939 7368 0 0,'-8'3'320'0'0,"8"-3"80"0"0,0 0-320 0 0,0 0-80 0 0,0 0 0 0 0,0 0 0 0 0,6 2 1648 0 0,-6-2 312 0 0,0 6 64 0 0,-4 1 16 0 0,-1 0-1145 0 0,5 2-231 0 0,0-1-48 0 0,-4 2-8 0 0,-1 2-160 0 0,-1-3-32 0 0,9 3 0 0 0,-3 1-8 0 0,0 0-192 0 0,-3 0-40 0 0,3 2-8 0 0,3-4 0 0 0,2 1 56 0 0,-2-4 16 0 0,-6 2 0 0 0,6-2 0 0 0,4 0-240 0 0,-5-3 64 0 0,-4 0-64 0 0,2-5 0 0 0,0 0 64 0 0,0 0 0 0 0,0 0-64 0 0,0 0 96 0 0,0 0-96 0 0,0 0 0 0 0,0 0 0 0 0,0-3 0 0 0,-7-2 0 0 0,7-3 0 0 0,4 0 0 0 0,-4-3 0 0 0,-4 2 0 0 0,4-3 0 0 0,-3-1 0 0 0,3 0 0 0 0,3 2 0 0 0,-3-2 0 0 0,-3 3 0 0 0,6-3 0 0 0,1 0 0 0 0,-4-4 0 0 0,-4 4 0 0 0,4 4 0 0 0,4-3 0 0 0,-4 4 0 0 0,0-2 0 0 0,0 3 0 0 0,-4 2 0 0 0,4 5 0 0 0,4-7 64 0 0,-4 7-64 0 0,-4-2 0 0 0,4 2 0 0 0,7-3 0 0 0,-7 3 0 0 0,0 0 0 0 0,0 0 0 0 0,6 0 0 0 0,2 3 0 0 0,1-1 0 0 0,0 5 0 0 0,-2-6 0 0 0,2 3 0 0 0,3 1 0 0 0,-3-3 0 0 0,-8 6 0 0 0,6-3 0 0 0,2-2 0 0 0,0-1 0 0 0,-4 3 0 0 0,2-1 0 0 0,-7-4 0 0 0,8 4-80 0 0,5-4 16 0 0,-4 3 0 0 0,-9-3 64 0 0,9 2 0 0 0,-2-2 0 0 0,3-2 0 0 0,-5-1 0 0 0,2 3 0 0 0,-7 0 0 0 0,7-4 0 0 0,1 0 0 0 0,-3 3 0 0 0,-1-5 0 0 0,-2 0 0 0 0,5 1 0 0 0,-1 0 0 0 0,-6-2 0 0 0,2 2 0 0 0,2-4 0 0 0,-1 6 88 0 0,-1-2-24 0 0,2 0 0 0 0,-8-1-64 0 0,8 1 64 0 0,-3 4-64 0 0,-1 1 64 0 0,0 0 32 0 0,0 0 0 0 0,0 0 0 0 0,0 0 0 0 0,0 0-32 0 0,0 0 0 0 0,7 1 0 0 0,-4 4 0 0 0,2 2-64 0 0,-1 5 0 0 0,-2 2 0 0 0,-2-2 0 0 0,0 5 64 0 0,0-5 0 0 0,-2 5 0 0 0,-2-3 0 0 0,3-5-64 0 0,-3 4 0 0 0,4 0 0 0 0,0 3 0 0 0,-3-4 0 0 0,3-3-128 0 0,0 2 32 0 0,0-4 8 0 0,-3 1-320 0 0,3-8-64 0 0,3 9-8 0 0,-3-5-8 0 0,0-4-1328 0 0,0 0-264 0 0</inkml:trace>
  <inkml:trace contextRef="#ctx0" brushRef="#br1" timeOffset="11">18722 13042 3224 0 0,'0'0'288'0'0,"0"-3"-288"0"0,-2 3 0 0 0,2 0 0 0 0,0 0 2528 0 0,0 0 448 0 0,0 0 88 0 0,0 0 16 0 0,0 0-1968 0 0,0 0-401 0 0,0 0-71 0 0,6 8-24 0 0,-1 3-104 0 0,-2-3-32 0 0,2-1 0 0 0,-1 2 0 0 0,1 1-24 0 0,-4 0-8 0 0,-1-2 0 0 0,4 3 0 0 0,-2-3-352 0 0,1 3-96 0 0,0-3 0 0 0,0-2 0 0 0,-3-6 0 0 0,4 9 0 0 0,1-4 0 0 0,0 3 0 0 0,-5-8 0 0 0,0 0 0 0 0,0 0 0 0 0,7 8 0 0 0,-7-8-424 0 0,0 0-80 0 0,0 0-8 0 0,9 3-5063 0 0,-4-3-1017 0 0</inkml:trace>
  <inkml:trace contextRef="#ctx0" brushRef="#br1" timeOffset="12">18707 12905 8752 0 0,'4'-4'776'0'0,"-4"4"-616"0"0,0 0-160 0 0,2-1 0 0 0,5-6 1272 0 0,-1 7 224 0 0,-1 0 40 0 0,2 0 16 0 0,-7 0-1168 0 0,10 0-240 0 0,-6 0-48 0 0,5 0 0 0 0,-1 5-384 0 0,-1-3-64 0 0,2-1-24 0 0,0 3 0 0 0</inkml:trace>
  <inkml:trace contextRef="#ctx0" brushRef="#br0" timeOffset="13">22475 12897 10592 0 0,'0'0'944'0'0,"0"0"-752"0"0,0 0-192 0 0,0 0 0 0 0,0 0 864 0 0,0 0 144 0 0,0 0 24 0 0,0 0 8 0 0,0 0-472 0 0,0 0-97 0 0,0 7-23 0 0,0 2 0 0 0,4-1 96 0 0,-4-1 8 0 0,3 3 8 0 0,-3 1 0 0 0,0 3-304 0 0,0 0-64 0 0,0-1-16 0 0,0 0 0 0 0,0-5-40 0 0,0 6-8 0 0,-3-2 0 0 0,3 0 0 0 0,0 5-128 0 0,0-7 64 0 0,-4-3-64 0 0,4 5 0 0 0,0-2 64 0 0,0-1-64 0 0,0-3 0 0 0,0 0 0 0 0,0-6 0 0 0,0 0 0 0 0,0 0 0 0 0,0 0 0 0 0,0 0 0 0 0,0 0 0 0 0,0 0-72 0 0,0 0 72 0 0,0 0-88 0 0,0 0 88 0 0,0 0-104 0 0,0 0 40 0 0,7-6 64 0 0,-1 1 0 0 0,-4-1 0 0 0,8-1 0 0 0,-5 0 0 0 0,1-5-80 0 0,0 5 80 0 0,3-2 0 0 0,-3 4 0 0 0,3 0 0 0 0,0 2 64 0 0,0 3-64 0 0,-9 0 64 0 0,6-2-64 0 0,0-1 0 0 0,6 6 72 0 0,-3-1-72 0 0,-1 1 80 0 0,1 2-80 0 0,0-1 80 0 0,0 3-80 0 0,-2-3 0 0 0,-2 2-80 0 0,2 3 80 0 0,-5-1 160 0 0,1-3 72 0 0,-3-5 24 0 0,0 9 0 0 0,0-3-256 0 0,-3 3 0 0 0,-3-4 0 0 0,-2 3 0 0 0,1-2 0 0 0,-2-2-96 0 0,0 2 24 0 0,0-5 0 0 0,1 5 72 0 0,-5-6 112 0 0,5 2-24 0 0,-4 3-8 0 0,0-5-376 0 0,2 1-80 0 0,5-2-8 0 0,-1-4-8 0 0,1 3-280 0 0,1-4-64 0 0,4 5 0 0 0,-1-5-6743 0 0</inkml:trace>
  <inkml:trace contextRef="#ctx0" brushRef="#br0" timeOffset="14">21895 13076 10912 0 0,'0'0'480'0'0,"0"0"104"0"0,0 0-464 0 0,-4 6-120 0 0,-2-5 0 0 0,-1 4 0 0 0,3 2 504 0 0,-1 0 72 0 0,0 0 24 0 0,3 0 0 0 0,-6 1-120 0 0,7-1-16 0 0,-8 2-8 0 0,6-1 0 0 0,-4-1-33 0 0,5 1-7 0 0,-2 1 0 0 0,3-2 0 0 0,1 1-232 0 0,0-2-56 0 0,0-6 0 0 0,5 8-8 0 0,-3-3-120 0 0,-2-5 0 0 0,10 1 64 0 0,-1 3-64 0 0,-4-4-64 0 0,5-4-40 0 0,-2 3-8 0 0,1-4 0 0 0,3-3-128 0 0,-3 6-24 0 0,0-7-8 0 0,0 1 0 0 0,-2-6 104 0 0,2 4 16 0 0,-1-4 8 0 0,-3 4 0 0 0,-1 0 144 0 0,1-4 88 0 0,-2 0-16 0 0,3 2 0 0 0,-6-2 128 0 0,3-4 24 0 0,-3 6 8 0 0,4-4 0 0 0,-4-1 16 0 0,0 3 0 0 0,1-1 0 0 0,-1 0 0 0 0,4 2-48 0 0,-4-1-8 0 0,4 7 0 0 0,-4-1 0 0 0,2 0 56 0 0,-2 8 8 0 0,0 0 0 0 0,0 0 0 0 0,0 0-128 0 0,0 0-32 0 0,0 0 0 0 0,0 0 0 0 0,0 8-24 0 0,-2 0-8 0 0,-2 5 0 0 0,4 0 0 0 0,-4 0-64 0 0,3 4 0 0 0,1-3 0 0 0,-4 3 0 0 0,4-1 80 0 0,-3-1 0 0 0,3 4 0 0 0,0-3 0 0 0,0-2-304 0 0,3 0-56 0 0,1 0-8 0 0,-3-1-5247 0 0,7-2-1041 0 0</inkml:trace>
  <inkml:trace contextRef="#ctx0" brushRef="#br0" timeOffset="15">23381 13016 4608 0 0,'0'0'408'0'0,"0"0"-328"0"0,0 0-80 0 0,0 0 0 0 0,0 5 1320 0 0,0-5 248 0 0,0 0 56 0 0,0 0 8 0 0,6 3-856 0 0,0 2-168 0 0,3 0-32 0 0,0 0 0 0 0,6-2-264 0 0,-6-1-56 0 0,1 1 0 0 0,2-3-8 0 0,0 3-168 0 0,-2-3-80 0 0,-1-3 80 0 0,0 3-80 0 0,-2 3 0 0 0,2-6 0 0 0,2 0 0 0 0,-4 1 0 0 0,3 2 0 0 0,0-3 0 0 0,-1-2 0 0 0,-2 4 0 0 0,1-6 0 0 0,-1 2-64 0 0,0-4 64 0 0,1 1 0 0 0,-2-5 0 0 0,-1 3 0 0 0,0 2 0 0 0,0-1 0 0 0,1 1 192 0 0,-3-1 48 0 0,-1-1 8 0 0,5 1 0 0 0,-5 3 88 0 0,2-1 15 0 0,-4 2 9 0 0,3 0 0 0 0,-3 5 32 0 0,0 0 8 0 0,0 0 0 0 0,0 0 0 0 0,0 0 48 0 0,0 0 16 0 0,0 0 0 0 0,0 0 0 0 0,0 0-112 0 0,0 0-32 0 0,2 8 0 0 0,-2 2 0 0 0,0 4-256 0 0,0-1-64 0 0,0 1 0 0 0,0 0 0 0 0,-2-1 96 0 0,-1 1 0 0 0,3 2 0 0 0,0 1 0 0 0,-4-5-96 0 0,2 4 0 0 0,-1-6 0 0 0,-1 3 0 0 0,4-1 0 0 0,-2-4 0 0 0,2 2 0 0 0,-3-2 0 0 0,1 0 0 0 0,-2-6 0 0 0,1 4 0 0 0,3-6 0 0 0,-2 2 0 0 0,2-2 0 0 0,0 0 0 0 0,0 0 0 0 0,0 0 0 0 0,0 0 0 0 0,0 0 0 0 0,0 0-88 0 0,0-5 24 0 0,2 0 0 0 0,1-3 0 0 0,-3 2 0 0 0,6-1 64 0 0,-1-1 0 0 0,-1-3 0 0 0,5 4 0 0 0,-4 1 0 0 0,2 0 88 0 0,-2-2-24 0 0,4 6 0 0 0,-2-2-64 0 0,-2 0 0 0 0,4 4 0 0 0,-9 0 0 0 0,0 0 0 0 0,7 0 64 0 0,2 5-64 0 0,-4 0 64 0 0,-1 1-64 0 0,1-2 0 0 0,-2 7 0 0 0,1 1 64 0 0,-4-3-64 0 0,1 2 0 0 0,3-3 0 0 0,0 0 64 0 0,-3 3-64 0 0,3-4 0 0 0,-4-2 0 0 0,3 1 0 0 0,2 2-272 0 0,-1-2 8 0 0,1-4 0 0 0,1 3 0 0 0,0-5-896 0 0,2 4-184 0 0,-1-4-32 0 0,2-4-5823 0 0</inkml:trace>
  <inkml:trace contextRef="#ctx0" brushRef="#br0" timeOffset="16">20343 12955 13560 0 0,'-6'-6'600'0'0,"3"4"128"0"0,1 2-584 0 0,-2 0-144 0 0,0 0 0 0 0,4 0 0 0 0,0 0 256 0 0,0 0 32 0 0,0 0 0 0 0,0 0 0 0 0,0 0-200 0 0,0 0-88 0 0,0 0 80 0 0,8 2-80 0 0,-8-2 0 0 0,7 6 0 0 0,3-4-64 0 0,1 4-6448 0 0</inkml:trace>
  <inkml:trace contextRef="#ctx0" brushRef="#br0" timeOffset="17">21292 13068 12528 0 0,'-2'-5'552'0'0,"2"5"120"0"0,0 0-544 0 0,0 0-128 0 0,0 0 0 0 0,0 0 0 0 0,0 0 488 0 0,0 0 72 0 0,0 0 16 0 0,0 0 0 0 0,0 0-33 0 0,0 0 1 0 0,2 5 0 0 0,0 3 0 0 0,3 0-48 0 0,-5 3-16 0 0,0-3 0 0 0,0-1 0 0 0,0 4-224 0 0,2-3-56 0 0,1 3-8 0 0,-3-1 0 0 0,2-1-88 0 0,2-2-16 0 0,-4 1-8 0 0,3 0 0 0 0,-1 1-80 0 0,-2-9-136 0 0,0 0 32 0 0,8 7 8 0 0,-7-1-24 0 0,-1-6 0 0 0,0 0 0 0 0,0 0 0 0 0,0 0-824 0 0,0 0-168 0 0,0 0-32 0 0,0 0-3639 0 0,0 0-729 0 0</inkml:trace>
  <inkml:trace contextRef="#ctx0" brushRef="#br0" timeOffset="18">21265 12970 11664 0 0,'0'0'512'0'0,"0"0"112"0"0,0 0-496 0 0,0 0-128 0 0,0 0 0 0 0,0-7 0 0 0,0-1 424 0 0,0 8 64 0 0,0 0 16 0 0,6-3 0 0 0,0 0-384 0 0,-3 3-120 0 0,-3 0 64 0 0,5 3-4064 0 0,-1-3-816 0 0</inkml:trace>
  <inkml:trace contextRef="#ctx0" brushRef="#br0" timeOffset="19">27420 13019 13472 0 0,'0'0'296'0'0,"0"0"64"0"0,0 0 16 0 0,0 0 0 0 0,0 0-304 0 0,0 0-72 0 0,0 0 0 0 0,0 0 0 0 0,0 0 440 0 0,0 0 72 0 0,2 7 7 0 0,1 4 9 0 0,-3-4-136 0 0,0 1-24 0 0,0 2-8 0 0,0-4 0 0 0,0 0-184 0 0,0 2-40 0 0,0-2-8 0 0,0 1 0 0 0,0 1 104 0 0,0-2 24 0 0,0-6 0 0 0,0 0 0 0 0,0 0-256 0 0,0 0 0 0 0,0 0 0 0 0,0 0 0 0 0,0 0-160 0 0,0 0-72 0 0,5 0-24 0 0,3 0 0 0 0,-3 0 48 0 0,1-6 8 0 0,0 0 0 0 0,0 2 0 0 0,0-6-112 0 0,-1 5-16 0 0,2-2-8 0 0,1-1 0 0 0,-3 3 272 0 0,3-3 64 0 0,-2 0 0 0 0,0-2 0 0 0,3-1 0 0 0,-1 6 112 0 0,-3 5-24 0 0,3-4-8 0 0,-3 3 88 0 0,1-2 24 0 0,4 0 0 0 0,-5 3 0 0 0,-5 0-24 0 0,0 0 0 0 0,0 0 0 0 0,0 0 0 0 0,0 0 24 0 0,2 6 0 0 0,1-1 0 0 0,-1 0 0 0 0,-2-5-32 0 0,5 5 0 0 0,-10 3 0 0 0,10 0 0 0 0,-2-3-160 0 0,-1 3 0 0 0,-2-1 0 0 0,0-7 0 0 0,0 4 0 0 0,4 1 0 0 0,-4-5 0 0 0,0 0 0 0 0,0 0 0 0 0,0 0 0 0 0,0 0 0 0 0,0 0 0 0 0,0 0-64 0 0,0 0 64 0 0,0 0-64 0 0,3 3 64 0 0,-3-3 0 0 0,0 0 0 0 0,6-3 0 0 0,-1 0-64 0 0,4 1 64 0 0,-3-1 0 0 0,-2-2 0 0 0,5-1 0 0 0,-8-2 0 0 0,9 1 88 0 0,-5 2-24 0 0,0-3 0 0 0,-1 3 104 0 0,6-3 24 0 0,-2 0 0 0 0,1 0 0 0 0,-3-1-32 0 0,4 4-8 0 0,-1 1 0 0 0,-3 0 0 0 0,3 1-152 0 0,-1 3 0 0 0,0 3 64 0 0,-8-3-64 0 0,9 4 0 0 0,-4 0 0 0 0,3 1 0 0 0,-4 4 0 0 0,1-1 72 0 0,-3 1-8 0 0,-2 3-64 0 0,0 1 96 0 0,0 0-96 0 0,0 0-64 0 0,-2 0 64 0 0,2-1-8687 0 0</inkml:trace>
  <inkml:trace contextRef="#ctx0" brushRef="#br0" timeOffset="20">27915 12981 10592 0 0,'0'0'944'0'0,"0"0"-752"0"0,0 0-192 0 0,0 0 0 0 0,0 0 752 0 0,0 0 112 0 0,0 0 32 0 0,0 0 0 0 0,5-3-320 0 0,-5 3-56 0 0,0 0-9 0 0,0 0-7 0 0,0 0-408 0 0,0 0-96 0 0,0 0 0 0 0,0 0 0 0 0,0 0-1199 0 0,0 0-265 0 0,0 0-48 0 0,0 0-16 0 0</inkml:trace>
  <inkml:trace contextRef="#ctx0" brushRef="#br1" timeOffset="21">18133 12998 9672 0 0,'-7'0'864'0'0,"2"0"-696"0"0,1 0-168 0 0,4 0 0 0 0,0 0 992 0 0,0 0 168 0 0,0 0 32 0 0,0 0 8 0 0,5 1-624 0 0,2 5-128 0 0,-1-3-33 0 0,6-1 1 0 0,0 3-288 0 0,0-1-56 0 0,2-4-8 0 0,2 1-64 0 0,-2-1 0 0 0,2 0-128 0 0,1-1 16 0 0,3 1 0 0 0,-5 0-320 0 0,4-4-63 0 0,-4-1-17 0 0,-1 3 0 0 0,0-1-48 0 0,1 3-16 0 0,-2 0 0 0 0,1-2 0 0 0,-2-2-48 0 0,1 3-16 0 0,-4 1 0 0 0,2-3 0 0 0,-6-2 256 0 0,4 1 56 0 0,-9 4 8 0 0,0 0 0 0 0,6 0 856 0 0,-6 0 168 0 0,0 0 40 0 0,10 5 8 0 0,-10-5-16 0 0,5 7-8 0 0,-2-2 0 0 0,-3 2 0 0 0,0-7-64 0 0,4 9-16 0 0,-4 1-1 0 0,2 3 1 0 0,-4-3-224 0 0,2 0-40 0 0,0 4-16 0 0,0-2 0 0 0,0 1-64 0 0,0-5-16 0 0,0 3 0 0 0,0 0 0 0 0,0 0-88 0 0,0-4-16 0 0,0 3-8 0 0,0-4 0 0 0,0 2-48 0 0,0-8 0 0 0,0 0-8 0 0,0 0 0 0 0,0 6-120 0 0,0-6 0 0 0,0 0 0 0 0,0 0 0 0 0,0 0 0 0 0,0 0 64 0 0,0 0-64 0 0,0 0 0 0 0,0 0 0 0 0,0 0 0 0 0,-4-6 0 0 0,4-2 0 0 0,0 1 0 0 0,0-2 0 0 0,0 2 0 0 0,0-4 0 0 0,0 4 0 0 0,4-2 0 0 0,-2-1 0 0 0,1 0 0 0 0,2 2 0 0 0,0-2 0 0 0,-4 4 0 0 0,7-3 0 0 0,-3 5 0 0 0,1 0-96 0 0,-3-1 96 0 0,3 3-104 0 0,0-3 104 0 0,-1 2 0 0 0,-2 1 0 0 0,-3 2 0 0 0,7 0 0 0 0,0 2 0 0 0,-7-2 0 0 0,5 0 0 0 0,4 3-64 0 0,-7-2 64 0 0,-2-1 0 0 0,5 0-72 0 0,3 6-248 0 0,-3-6-56 0 0,2 3-8 0 0,-2-1-4927 0 0,0 2-993 0 0</inkml:trace>
  <inkml:trace contextRef="#ctx0" brushRef="#br1" timeOffset="22">13808 13787 3680 0 0,'0'0'160'0'0,"0"0"40"0"0,3-7-200 0 0,1 7 0 0 0,-4-7 0 0 0,6 0 0 0 0,2 5 1528 0 0,-3-5 264 0 0,6 6 48 0 0,-4 1 16 0 0,-7 0-1152 0 0,6 0-224 0 0,9 0-40 0 0,-6 0-16 0 0,2-5-88 0 0,-2 3-16 0 0,6 2-8 0 0,-2 2 0 0 0,1-2 40 0 0,-5 5 16 0 0,5-4 0 0 0,2-1 0 0 0,-2 0-152 0 0,4 4-32 0 0,-5-4-8 0 0,3 0-1 0 0,3 0-15 0 0,1 0 0 0 0,-5 0 0 0 0,6 0 0 0 0,-5-4 8 0 0,4 4 0 0 0,3-1 0 0 0,6-4 0 0 0,-5 3 24 0 0,-2-1 0 0 0,8-1 0 0 0,-6 2 0 0 0,0-4-104 0 0,0 3-24 0 0,4-1 0 0 0,-4-2 0 0 0,5 3 168 0 0,-2-3 32 0 0,-1 5 8 0 0,-2-3 0 0 0,0-3-272 0 0,-1 5 0 0 0,-5-4 0 0 0,1 2 0 0 0,-2-1 0 0 0,0 5 0 0 0,-2-3 0 0 0,-1-1 0 0 0,5-2 0 0 0,-4 4 0 0 0,3-1 0 0 0,-3-3 0 0 0,4 1 96 0 0,1-2-96 0 0,0-2 96 0 0,1 3-96 0 0,-5-1 0 0 0,3 1 0 0 0,-4 1 0 0 0,5-1 0 0 0,-3-1-128 0 0,1-1-48 0 0,-2 1-16 0 0,2 0 0 0 0,-3 0 312 0 0,-1 1 56 0 0,1-3 16 0 0,-2 3 0 0 0,2-3-312 0 0,0 3-56 0 0,-6-3-16 0 0,6 1 0 0 0,-1-5 384 0 0,-5 5 64 0 0,5-6 24 0 0,-1 4 0 0 0,-1-4-200 0 0,2 0-80 0 0,0 2 64 0 0,-1 0-64 0 0,-2-3 0 0 0,2 2 0 0 0,2-1 0 0 0,-4-1 0 0 0,4 0 0 0 0,-2 0 0 0 0,4-2 64 0 0,-1-2-64 0 0,3 5 0 0 0,-4-2 0 0 0,3 2 0 0 0,2-4 0 0 0,-5 3 0 0 0,-1 2 0 0 0,0-3 0 0 0,0-2 0 0 0,1 7 168 0 0,4-3 24 0 0,-6-1 0 0 0,7 0 0 0 0,1 0-192 0 0,-5 2-128 0 0,1-2 16 0 0,1 1 8 0 0,1 5 104 0 0,1-4 80 0 0,-2 4-16 0 0,-3 1 0 0 0,3-1-64 0 0,2 2 0 0 0,0 0 72 0 0,-2 3-72 0 0,-3 1 0 0 0,4 3 72 0 0,1 0-72 0 0,0-4 0 0 0,-4 4 64 0 0,4 0-64 0 0,-2 0 0 0 0,6 0 0 0 0,-4 4 0 0 0,-1-4 0 0 0,-8 3 0 0 0,6-3 0 0 0,-3 4 0 0 0,-2-2 0 0 0,-5-2 0 0 0,3 0-96 0 0,0 1-96 0 0,-2-1-24 0 0,-8 0 0 0 0,0 0 0 0 0,0 0-968 0 0,0 0-192 0 0</inkml:trace>
  <inkml:trace contextRef="#ctx0" brushRef="#br0" timeOffset="23">26790 12991 5064 0 0,'0'0'448'0'0,"0"0"-352"0"0,0 0-96 0 0,0 0 0 0 0,0 0 1552 0 0,0 0 296 0 0,0 0 56 0 0,0 0 16 0 0,0 0-816 0 0,0 0-160 0 0,3 12-32 0 0,3-4-9 0 0,-6-3-287 0 0,0 3-56 0 0,4 0-16 0 0,-3-1 0 0 0,-1 1-136 0 0,4 3-32 0 0,-4-1-8 0 0,2-2 0 0 0,-2 4-176 0 0,4-5-32 0 0,-4 1 0 0 0,5-1-8 0 0,-5-7-56 0 0,4 9-16 0 0,-2-4 0 0 0,-2-5 0 0 0,0 0-80 0 0,4 5 0 0 0,-4-5 0 0 0,0 0 0 0 0,0 0-1040 0 0,0 0-224 0 0,0 0-48 0 0</inkml:trace>
  <inkml:trace contextRef="#ctx0" brushRef="#br1" timeOffset="24">19008 12998 8288 0 0,'0'0'736'0'0,"0"0"-584"0"0,0 0-152 0 0,0 0 0 0 0,0 0 1376 0 0,0 0 256 0 0,-7 0 40 0 0,2 1 16 0 0,-4 3-816 0 0,3-2-161 0 0,0 3-31 0 0,-3 0-8 0 0,4 4-96 0 0,-5 1-32 0 0,4-2 0 0 0,-3 2 0 0 0,1 4-48 0 0,-1-3-16 0 0,3 4 0 0 0,-3-2 0 0 0,3 2-96 0 0,0-1-32 0 0,3-4 0 0 0,0 4 0 0 0,3-7-280 0 0,3 4-72 0 0,0-3 0 0 0,3 0 0 0 0,0 1 64 0 0,3-4 0 0 0,2 2 0 0 0,1-1 0 0 0,0-4-64 0 0,6 2 0 0 0,0-4 0 0 0,3-4 0 0 0,-4 2-936 0 0,4 2-208 0 0,4-6-40 0 0,-5 3-7391 0 0</inkml:trace>
  <inkml:trace contextRef="#ctx0" brushRef="#br0" timeOffset="25">26540 12999 9672 0 0,'0'0'424'0'0,"0"0"96"0"0,0 0-416 0 0,0 0-104 0 0,3-1 0 0 0,-3 1 0 0 0,0 0 1192 0 0,0 0 216 0 0,0 0 48 0 0,0 0 8 0 0,0 0-817 0 0,3 5-159 0 0,1 0-32 0 0,-2 3-8 0 0,1 0-152 0 0,-3 2-32 0 0,0 3-8 0 0,0-2 0 0 0,0-1-24 0 0,0 4-8 0 0,0-4 0 0 0,0 0 0 0 0,0 2-152 0 0,0-5-72 0 0,0 1 64 0 0,0-2-64 0 0,-3 1 96 0 0,3-7-32 0 0,0 0 0 0 0,0 0 0 0 0,0 0-64 0 0,0 0 0 0 0,0 0-80 0 0,0 0 80 0 0,0 0 0 0 0,0 0 0 0 0,0 0 0 0 0,0 0 0 0 0,0 0-80 0 0,0 0 80 0 0,0 0-80 0 0,0-6 80 0 0,0-1 0 0 0,0-1-72 0 0,3-3 72 0 0,1 3 0 0 0,-2-2-96 0 0,1 0 32 0 0,4-1 0 0 0,-2 2 0 0 0,1-1-320 0 0,3 2-56 0 0,1 1-8 0 0,-3 2-8 0 0,2-3-248 0 0,-3 3-40 0 0,0-3-15 0 0,3 8-5777 0 0</inkml:trace>
  <inkml:trace contextRef="#ctx0" brushRef="#br1" timeOffset="26">17893 13088 12840 0 0,'0'0'568'0'0,"0"0"120"0"0,0 0-552 0 0,0 0-136 0 0,0 0 0 0 0,2 0 0 0 0,2 0 416 0 0,1 4 64 0 0,2-1 0 0 0,-5-2 8 0 0,4 5-33 0 0,0-3-7 0 0,-3 1 0 0 0,3 1 0 0 0,1-4-264 0 0,-2 3-56 0 0,0-3-16 0 0,-5-1 0 0 0,6 4-24 0 0,-1-2-8 0 0,0-2 0 0 0,4 3 0 0 0,-3-3-80 0 0,0 0 0 0 0,-1-3 72 0 0,-2-3-72 0 0,3 5 0 0 0,1-3 64 0 0,-2-2-64 0 0,-1-1 0 0 0,-2 1 0 0 0,3 2 0 0 0,-5-5 0 0 0,4 3 0 0 0,-1 0 0 0 0,-1-3 0 0 0,-2 1 0 0 0,0 1 0 0 0,0-2 0 0 0,0 4 0 0 0,0 5 0 0 0,-2-8 0 0 0,-1 2 0 0 0,-3-2 64 0 0,1 5-64 0 0,5 3 0 0 0,-8-4 88 0 0,3 4-24 0 0,-7 0 0 0 0,3 4 0 0 0,1-4 104 0 0,-6 2 24 0 0,7 3 0 0 0,-2 4 0 0 0,-3-1-32 0 0,3-2-8 0 0,0 3 0 0 0,0 6 0 0 0,1-4-40 0 0,2 3-8 0 0,-3-1 0 0 0,3 2 0 0 0,2-1 128 0 0,2-1 24 0 0,-1-1 8 0 0,-1-1 0 0 0,4 0-160 0 0,4-1-32 0 0,-1 1-8 0 0,3-3 0 0 0,2 0-64 0 0,1-2 0 0 0,3-1 0 0 0,0 0 0 0 0,1-3 0 0 0,-3 1-88 0 0,5-3 24 0 0,-2 0 0 0 0,1 0-576 0 0,2-3-104 0 0,-6 1-24 0 0,3-1-4663 0 0,3-2-929 0 0</inkml:trace>
  <inkml:trace contextRef="#ctx0" brushRef="#br1" timeOffset="27">16901 13082 12752 0 0,'-9'0'568'0'0,"8"0"112"0"0,1 0-544 0 0,0 0-136 0 0,-4 2 0 0 0,4-2 0 0 0,0 0 168 0 0,0 0 8 0 0,0 0 0 0 0,0 0 0 0 0,4 5 160 0 0,1 1 32 0 0,-5-6 8 0 0,5 6 0 0 0,6-4-153 0 0,-5 1-31 0 0,-6-3-8 0 0,10 3 0 0 0,-1-3-184 0 0,4-3 72 0 0,-8 3-72 0 0,4-3 0 0 0,0 1 0 0 0,-1-2 0 0 0,-8 4 0 0 0,8-4 0 0 0,-2-5-128 0 0,-2 1 32 0 0,1 0 0 0 0,-1 3 0 0 0,0-3 96 0 0,-4 0-72 0 0,2 3 72 0 0,-2 0-64 0 0,0-3 64 0 0,0 0 0 0 0,-2 6 0 0 0,-6-5 0 0 0,7 6 96 0 0,-3 1-24 0 0,-1-3 0 0 0,0 3 0 0 0,-3 0 160 0 0,2 3 32 0 0,-2-3 8 0 0,0 1 0 0 0,-1 6-88 0 0,-1 0-24 0 0,-2-1 0 0 0,6 4 0 0 0,-3-2 80 0 0,0 4 16 0 0,1-3 0 0 0,3 2 0 0 0,-4 2-32 0 0,2 1-8 0 0,2-2 0 0 0,5-1 0 0 0,-5 2-72 0 0,5-3-16 0 0,5 1 0 0 0,-5-3 0 0 0,5 3-56 0 0,-2-3-8 0 0,3 0-64 0 0,2-2 96 0 0,1 0-96 0 0,3-2-80 0 0,1-2 16 0 0,3-2 0 0 0,1 0-112 0 0,-1 0-16 0 0,3 0-8 0 0,-1 0 0 0 0,-1-2-1432 0 0,1 2-288 0 0</inkml:trace>
  <inkml:trace contextRef="#ctx0" brushRef="#br0" timeOffset="28">23870 13076 11488 0 0,'0'0'512'0'0,"0"0"96"0"0,0 0-480 0 0,0 0-128 0 0,0 0 0 0 0,0 0 0 0 0,0 0 584 0 0,0 0 96 0 0,0 0 24 0 0,0 0 0 0 0,0 0-160 0 0,0 0-25 0 0,9 6-7 0 0,-9-6 0 0 0,8 1-216 0 0,3 4-40 0 0,-2-5-16 0 0,0 0 0 0 0,-1 0-80 0 0,-3-5-8 0 0,3 4-8 0 0,-3 1 0 0 0,2-4-144 0 0,-2 2 0 0 0,0-3 0 0 0,2 0-72 0 0,-2 2 72 0 0,-1-2 0 0 0,0-1 0 0 0,-3-2 0 0 0,-1 1 0 0 0,0 7 0 0 0,0 0 0 0 0,0 0 0 0 0,-1-5 0 0 0,-3-3 0 0 0,0 3-80 0 0,4 5 80 0 0,-5 0 0 0 0,-2-3 0 0 0,-2-1 0 0 0,1 8 0 0 0,-1-1 0 0 0,0 2 88 0 0,1 0 0 0 0,-5 0 0 0 0,5 0 120 0 0,-1 6 24 0 0,0 1 8 0 0,2 0 0 0 0,2 2 0 0 0,-4-1 0 0 0,5 0 0 0 0,2 2 0 0 0,-4-4-16 0 0,6-1-8 0 0,3 0 0 0 0,0 2 0 0 0,3-5-128 0 0,-1 1-24 0 0,8-2-64 0 0,-1-1 96 0 0,0-2-96 0 0,2-1 0 0 0,3 1-72 0 0,4-3 72 0 0,0 0-1280 0 0,3-3-216 0 0,18-7-40 0 0,-7 8 1 0 0</inkml:trace>
  <inkml:trace contextRef="#ctx0" brushRef="#br0" timeOffset="29">25815 13032 6448 0 0,'5'0'576'0'0,"-5"0"-464"0"0,0 0-112 0 0,0 0 0 0 0,-3-7 1024 0 0,3 7 192 0 0,0 0 32 0 0,-5-1 0 0 0,-4 1-512 0 0,1 0-112 0 0,8 0-16 0 0,-10 5-8 0 0,0 0-128 0 0,0 3-24 0 0,0-1-8 0 0,1 2 0 0 0,-2-1-185 0 0,2 2-31 0 0,-4 1 0 0 0,8 3-8 0 0,0-6-88 0 0,-3 2-8 0 0,3 0-8 0 0,2 0 0 0 0,0-1-32 0 0,3-3-8 0 0,0-6 0 0 0,0 9 0 0 0,0-9-72 0 0,6 5 0 0 0,-1 0 0 0 0,3-2 0 0 0,-3 0 0 0 0,0-3 0 0 0,4 0 0 0 0,1 0 64 0 0,-1-3-64 0 0,0 0 0 0 0,-4 2 0 0 0,0-6 0 0 0,5 1 0 0 0,-5 0 0 0 0,1-3 0 0 0,-2 1 0 0 0,1 1 0 0 0,0-3 0 0 0,3 0 0 0 0,-2-3 0 0 0,-3 5 0 0 0,-3-3 0 0 0,3 2 0 0 0,-3 3 0 0 0,0-7 168 0 0,0 6 24 0 0,0-1 0 0 0,0 3 0 0 0,2-4 96 0 0,-2 9 32 0 0,0 0 0 0 0,0 0 0 0 0,0 0-192 0 0,0 0-40 0 0,0 0-8 0 0,0 0 0 0 0,0 0 16 0 0,0 0 0 0 0,0 0 0 0 0,3 5 0 0 0,-3 2-32 0 0,0 3-64 0 0,3 0 96 0 0,-3 1-32 0 0,0 2-64 0 0,0-2 0 0 0,4-2 72 0 0,-4 4-72 0 0,2-3 0 0 0,1 0 0 0 0,2-3 0 0 0,2 1 0 0 0,-5-3-248 0 0,3 5-8 0 0,-5-10 0 0 0,6 4 0 0 0,-1-2-1232 0 0,4-2-248 0 0,-9 0-55 0 0,12 0-1 0 0</inkml:trace>
  <inkml:trace contextRef="#ctx0" brushRef="#br0" timeOffset="30">26298 13034 3680 0 0,'0'0'328'0'0,"0"0"-264"0"0,0 0-64 0 0,0 0 0 0 0,0 0 2184 0 0,0 0 424 0 0,0 0 80 0 0,0 0 24 0 0,-3 3-1680 0 0,-3-1-328 0 0,3 3-73 0 0,-2 3-15 0 0,5-2-80 0 0,-4 4-24 0 0,4 0 0 0 0,-3 1 0 0 0,3-5-160 0 0,0 2-40 0 0,-4 3-8 0 0,8-1 0 0 0,-4-2-200 0 0,3 2-40 0 0,1-4 0 0 0,-4 1-64 0 0,0-7 96 0 0,10 5-96 0 0,-3 3 96 0 0,2-2-96 0 0,3-4 0 0 0,-7-2 0 0 0,4 0 0 0 0,2 0 0 0 0,-4-2 0 0 0,2 2 0 0 0,1-6 0 0 0,-1 3 0 0 0,-4-3 0 0 0,1-3 0 0 0,0 1-96 0 0,-3 3 24 0 0,-1-3 72 0 0,2 3-64 0 0,-4-3 64 0 0,0 1-64 0 0,-4-5 0 0 0,2 4 0 0 0,-1-3 0 0 0,-3 1 0 0 0,2 5-32 0 0,-1-3 0 0 0,-1 0 0 0 0,1 0 0 0 0,-5 1-128 0 0,1 1-24 0 0,2 4-8 0 0,0 2 0 0 0,-2-3 48 0 0,0 3 8 0 0,2 3 0 0 0,2-3 0 0 0,5 0-128 0 0,0 0-24 0 0,0 0-8 0 0,0 0 0 0 0,-4 8-183 0 0,4-3-33 0 0,4 2 0 0 0,1-1-3552 0 0,2-4-712 0 0</inkml:trace>
  <inkml:trace contextRef="#ctx0" brushRef="#br0" timeOffset="31">20942 13034 8288 0 0,'0'0'368'0'0,"0"0"80"0"0,-5-2-360 0 0,1-1-88 0 0,-1 0 0 0 0,1 3 0 0 0,4 0 1080 0 0,-5 0 200 0 0,-3 0 32 0 0,3 3 16 0 0,-1-3-736 0 0,1 0-144 0 0,-1 3-32 0 0,-1 2-8 0 0,-1 0-96 0 0,-1 0-25 0 0,4 0 1 0 0,-2 1 0 0 0,1-1-96 0 0,-2 0-32 0 0,8 1 0 0 0,-4 2 0 0 0,4-8-32 0 0,-2 6-16 0 0,2-6 0 0 0,2 7 0 0 0,2 1-40 0 0,-4-2-8 0 0,0-6 0 0 0,8 7 0 0 0,-2-4-64 0 0,2 2 64 0 0,2 0-64 0 0,-4 1 64 0 0,3-4-64 0 0,0 1 0 0 0,-2-1 0 0 0,2 4 64 0 0,-1-1-64 0 0,-3-3 0 0 0,-5-2 0 0 0,9 5 0 0 0,-2-2 0 0 0,-7-3 64 0 0,0 0-64 0 0,0 0 0 0 0,0 0 0 0 0,0 0 0 0 0,0 0 0 0 0,0 9 0 0 0,-3-5 0 0 0,-5 2-112 0 0,3-1 40 0 0,-3-1 8 0 0,-6-2-256 0 0,3 3-56 0 0,0-5-8 0 0,-4 3 0 0 0,-3-3-64 0 0,6 5-23 0 0,-3-5-1 0 0,4 1 0 0 0,0-1-736 0 0,1 0-144 0 0,10 0-32 0 0,0 0-8 0 0</inkml:trace>
  <inkml:trace contextRef="#ctx0" brushRef="#br0" timeOffset="32">21681 13054 1840 0 0,'0'0'80'0'0,"0"0"16"0"0,0 0-96 0 0,0 0 0 0 0,0 0 0 0 0,0 8 0 0 0,0 6 2272 0 0,0-9 424 0 0,0-5 88 0 0,0 0 24 0 0,2 7-1720 0 0,-2-7-336 0 0,0 8-72 0 0,0-8-8 0 0,5 6-296 0 0,5 1-57 0 0,-4-7-15 0 0,-1 5 0 0 0,-5-5-72 0 0,8 0-8 0 0,-3 1-8 0 0,4-2 0 0 0,-1-4-216 0 0,-1 5 0 0 0,-5-7 0 0 0,1 1 0 0 0,3 5 0 0 0,-3-6 0 0 0,-3 0 0 0 0,5 2 0 0 0,-5 0-88 0 0,0 0-56 0 0,0 0-16 0 0,-5-2 0 0 0,2 2 160 0 0,1-1 0 0 0,-5 1 0 0 0,2 4 0 0 0,-1-3 0 0 0,0 3 0 0 0,-3 1 0 0 0,0 0 0 0 0,0 0 0 0 0,0 0 72 0 0,2 5-8 0 0,-4 0 0 0 0,3-4 72 0 0,-1 8 16 0 0,0 0 0 0 0,3-3 0 0 0,1 3-48 0 0,-4 3-8 0 0,4 0 0 0 0,-3 2 0 0 0,7-5-96 0 0,-4 2 0 0 0,5-1 0 0 0,0 0 0 0 0,0-5 0 0 0,5 3 0 0 0,-4-2 0 0 0,2 2 0 0 0,7-3-216 0 0,-1-1-64 0 0,-2-2-8 0 0,6-1-4503 0 0,-2 3-897 0 0</inkml:trace>
  <inkml:trace contextRef="#ctx0" brushRef="#br0" timeOffset="33">20568 13054 7832 0 0,'0'0'696'0'0,"0"0"-560"0"0,0 0-136 0 0,0 0 0 0 0,0 7 992 0 0,2-1 176 0 0,-2 3 32 0 0,0-4 8 0 0,5 2-488 0 0,-5 0-96 0 0,0 0-16 0 0,0-7-8 0 0,0 7-312 0 0,0 2-56 0 0,0 1-9 0 0,-5-4-7 0 0,5-6 72 0 0,0 8 8 0 0,-2-1 8 0 0,2-7 0 0 0,0 0-304 0 0,-2 5 0 0 0,2-5 0 0 0,0 0 0 0 0,-3 5 0 0 0,3-5 72 0 0,0 0 0 0 0,0 0 0 0 0,0 0-72 0 0,0 0 0 0 0,-3 3 72 0 0,3-3-72 0 0,0 0 80 0 0,0 0-16 0 0,-3-4-64 0 0,3-2 96 0 0,0 1 32 0 0,3-6 0 0 0,0 3 0 0 0,2-2 0 0 0,-3 1 96 0 0,5 0 16 0 0,-1-3 8 0 0,0 5 0 0 0,1-3-104 0 0,-1 1-16 0 0,1 1-8 0 0,2 3 0 0 0,-2-1-32 0 0,0 1-8 0 0,0 4 0 0 0,0-3 0 0 0,-1 4-80 0 0,-3 4 64 0 0,6-4-64 0 0,-7 1 64 0 0,5 4-64 0 0,-5 1 0 0 0,2-1 0 0 0,-3 3 64 0 0,-1-3-64 0 0,5 4 0 0 0,-5-2 0 0 0,3 5 64 0 0,-1-5-64 0 0,-2 0 0 0 0,0 4 0 0 0,0-3 0 0 0,0 3 0 0 0,4-3-88 0 0,-2-1 24 0 0,1-2 0 0 0,0 1-272 0 0,0 0-48 0 0,2-4-16 0 0,4 1 0 0 0,-1 0-928 0 0,1-1-184 0 0,-2-2-39 0 0,-2 0-9 0 0</inkml:trace>
  <inkml:trace contextRef="#ctx0" brushRef="#br0" timeOffset="34">21073 13095 6912 0 0,'0'0'608'0'0,"0"0"-480"0"0,0 0-128 0 0,0 0 0 0 0,0 0 1280 0 0,0 0 240 0 0,0 7 48 0 0,-3 0 0 0 0,3 0-816 0 0,-3-2-168 0 0,3 5-32 0 0,-4-1-8 0 0,4-1-65 0 0,0 3-7 0 0,0-2-8 0 0,0 5 0 0 0,0-3-144 0 0,-2 2-24 0 0,2 0-8 0 0,0-2 0 0 0,0-1-16 0 0,-3 3-8 0 0,3-2 0 0 0,0-1 0 0 0,0 0-176 0 0,0-2-88 0 0,0 3 80 0 0,0-2-80 0 0,0-4 0 0 0,0 0 64 0 0,0-5-64 0 0,0 7 0 0 0,0-7 0 0 0,0 3 72 0 0,0-3-72 0 0,0 0 64 0 0,0 0-64 0 0,0 0 0 0 0,0 0 0 0 0,0 0 0 0 0,0 0 0 0 0,0 0 0 0 0,0 0-72 0 0,-2-8 72 0 0,-2 1-72 0 0,4-6 72 0 0,-3 7 0 0 0,3-8-72 0 0,0 4 72 0 0,0-4 0 0 0,0 1 0 0 0,0 1 0 0 0,0-1 0 0 0,0-3 0 0 0,3-3 0 0 0,1 4 64 0 0,-2-2-64 0 0,1 4 0 0 0,-1-3 0 0 0,5 4 0 0 0,-4 0 0 0 0,3-2 0 0 0,-1 8 0 0 0,4-5 0 0 0,-5 3 0 0 0,3 3 0 0 0,3 1 0 0 0,-3 0 0 0 0,-2-2 0 0 0,1 4 0 0 0,0-1 0 0 0,3 3 0 0 0,-4 3 0 0 0,-1-1 0 0 0,-4-2 0 0 0,5 6 0 0 0,1 2 0 0 0,1-3 0 0 0,-5 3 0 0 0,2 3 0 0 0,-4-5 0 0 0,0 8 0 0 0,0-2 0 0 0,-6 0 0 0 0,-1-3 0 0 0,1 1 0 0 0,1 0 0 0 0,0 0 0 0 0,-4-1-168 0 0,2-4 8 0 0,-2 0 0 0 0,4 4 0 0 0,-4-9-296 0 0,0 8-56 0 0,3-6-16 0 0,2 1-4399 0 0,4-3-889 0 0</inkml:trace>
  <inkml:trace contextRef="#ctx0" brushRef="#br0" timeOffset="35">21435 13076 9216 0 0,'0'0'816'0'0,"0"0"-656"0"0,0 0-160 0 0,5 12 0 0 0,1-5 720 0 0,-2 0 112 0 0,-2 1 16 0 0,1 1 8 0 0,1 1-296 0 0,-2-3-56 0 0,4-1-16 0 0,-3 2 0 0 0,-3 2-256 0 0,3-5-48 0 0,-3-5-16 0 0,0 9 0 0 0,3-1-104 0 0,-3 1-64 0 0,0-2 80 0 0,0-7-80 0 0,0 0 71 0 0,0 0-71 0 0,0 0 64 0 0,0 0-64 0 0,0 0 0 0 0,0 0 64 0 0,0 0-64 0 0,0 0 0 0 0,0 0 0 0 0,0 0 64 0 0,-6-5-64 0 0,3-1 0 0 0,1 1 0 0 0,2-1 0 0 0,-4-5 0 0 0,4 6 0 0 0,4-5 0 0 0,-4 2 0 0 0,2-3 64 0 0,1 4-64 0 0,0-3 0 0 0,3-2 0 0 0,-3 5 0 0 0,6-5 0 0 0,-3 5-128 0 0,0-1-24 0 0,-1 2 1 0 0,4-1-1 0 0,-5 2-288 0 0,4 2-56 0 0,-4 0-16 0 0,5 3-5408 0 0</inkml:trace>
  <inkml:trace contextRef="#ctx0" brushRef="#br0" timeOffset="36">26163 13052 6912 0 0,'0'0'608'0'0,"-2"-2"-480"0"0,-3-1-128 0 0,0 0 0 0 0,0 3 1256 0 0,5 0 232 0 0,-3 0 48 0 0,-3 0 0 0 0,6 0-752 0 0,-6 6-152 0 0,1-4-32 0 0,-2 4-8 0 0,-2-1-121 0 0,4 0-23 0 0,-4-2-8 0 0,6 4 0 0 0,-6 3-216 0 0,4-1-48 0 0,1 0-8 0 0,1-5 0 0 0,-1 5-24 0 0,2-2-8 0 0,-1 2 0 0 0,3-9 0 0 0,0 0-136 0 0,3 5 80 0 0,-3-5-80 0 0,2 8 64 0 0,-2-8-64 0 0,0 0 0 0 0,7 7-80 0 0,-7-7 80 0 0,0 0-128 0 0,0 0 32 0 0,0 0 0 0 0,9 0 0 0 0,-9 0 16 0 0,5 0 8 0 0,-5 0 0 0 0,4-5 0 0 0,1 3 72 0 0,-2-4 0 0 0,3 0 0 0 0,-3 1 0 0 0,1 0 0 0 0,-4 0 0 0 0,2 0 0 0 0,1-1 0 0 0,-3 2 80 0 0,3-1-16 0 0,-3-1-64 0 0,0-1 96 0 0,4 2 8 0 0,-4 5 0 0 0,0 0 0 0 0,0 0 0 0 0,0 0 40 0 0,0 0 8 0 0,0 0 0 0 0,0 0 0 0 0,2 5 80 0 0,5 2 24 0 0,-5-1 0 0 0,4 2 0 0 0,-3 2-32 0 0,2 0-8 0 0,2 3 0 0 0,-4 0 0 0 0,-1-3-48 0 0,2 4-8 0 0,-1 0 0 0 0,0 4 0 0 0,-3-4-64 0 0,4 1-8 0 0,-2 1-8 0 0,-2-2 0 0 0,-2 4-80 0 0,-2-5 64 0 0,-2-1-64 0 0,0 2 64 0 0,1-4-64 0 0,-5 0 0 0 0,1-2 0 0 0,0 4 64 0 0,-3-5-64 0 0,3 0 0 0 0,-2-3-96 0 0,2 0 96 0 0,1-4-320 0 0,-3 0-8 0 0,2 0 0 0 0,1-4 0 0 0,-1-1-328 0 0,0-1-64 0 0,4 1-16 0 0,1-4 0 0 0,-2 1-968 0 0,4-2-199 0 0</inkml:trace>
  <inkml:trace contextRef="#ctx0" brushRef="#br0" timeOffset="37">24563 13082 5984 0 0,'0'0'264'0'0,"0"0"56"0"0,0 0-256 0 0,0 0-64 0 0,0 0 0 0 0,0 0 0 0 0,8-4 1576 0 0,-8 4 304 0 0,0 0 56 0 0,9 0 16 0 0,3 0-1128 0 0,1 0-224 0 0,-6 0-48 0 0,6 0-9 0 0,-2 0-303 0 0,1 0-64 0 0,3-2-16 0 0,-3 2 0 0 0,0 0-160 0 0,3-2 0 0 0,0 2 0 0 0,-1-3-64 0 0,-5 0-1143 0 0,3-2-225 0 0,21 0-40 0 0,-6 2-16 0 0</inkml:trace>
  <inkml:trace contextRef="#ctx0" brushRef="#br1" timeOffset="38">17461 13068 13416 0 0,'0'0'592'0'0,"0"0"128"0"0,0 0-576 0 0,0 0-144 0 0,0 0 0 0 0,0 8 0 0 0,0 0 288 0 0,0 1 24 0 0,0-1 8 0 0,0 0 0 0 0,0 2-9 0 0,0 0 1 0 0,-2-2 0 0 0,2 3 0 0 0,0-4-40 0 0,-3 4-8 0 0,1-3 0 0 0,2 0 0 0 0,-5 1-104 0 0,5-6-32 0 0,0-3 0 0 0,0 10 0 0 0,0-10-64 0 0,0 0-64 0 0,0 0 96 0 0,0 0-96 0 0,0 0 80 0 0,0 0-80 0 0,0 0 64 0 0,0 0-64 0 0,0 0 0 0 0,5 2 0 0 0,0-2 0 0 0,4-2 0 0 0,-7-4 0 0 0,3 1 0 0 0,2-1 0 0 0,0-1 0 0 0,-1 1 0 0 0,-1-5 0 0 0,4 3 0 0 0,-2-2 0 0 0,-2 2 0 0 0,0 0 0 0 0,2-2 0 0 0,-2 1 0 0 0,2 5 0 0 0,2-1 0 0 0,-4-1 0 0 0,1 4 64 0 0,-3-2 16 0 0,4 3 0 0 0,-7 1 0 0 0,0 0 0 0 0,0 0 32 0 0,5 1 8 0 0,-5-1 0 0 0,0 0 0 0 0,4 6-48 0 0,-2 0-8 0 0,-2-6 0 0 0,3 8 0 0 0,-3-1-64 0 0,0 1 80 0 0,0-8-80 0 0,0 8 80 0 0,0 0-80 0 0,-3 0 0 0 0,3-3 0 0 0,0-5 64 0 0,-2 7-64 0 0,2-7 0 0 0,0 0 0 0 0,0 0 0 0 0,0 0 0 0 0,0 0 0 0 0,0 0 0 0 0,0 0 0 0 0,0 0 0 0 0,0 0 0 0 0,0 0 0 0 0,0 0 0 0 0,0 0 0 0 0,5-5 0 0 0,-1-2 0 0 0,-2 1 0 0 0,4-1 0 0 0,0 1 0 0 0,1-2 0 0 0,-2 3 0 0 0,-2-5 0 0 0,3 1 0 0 0,0 1 0 0 0,2 3 0 0 0,-4-1 104 0 0,2 2-16 0 0,3 1-8 0 0,-7 0 0 0 0,5 1 144 0 0,-1 2 24 0 0,-1 0 8 0 0,-2 2 0 0 0,4-2-144 0 0,-7 0-24 0 0,2 6-8 0 0,2-2 0 0 0,1 2 0 0 0,-2-2 0 0 0,3 1 0 0 0,-3 3 0 0 0,1-3-80 0 0,-3 3 0 0 0,6-1 72 0 0,-5 1-72 0 0,-2-2 0 0 0,4 1 0 0 0,3 1 0 0 0,-2 1 64 0 0,-3-5-64 0 0,5 1-96 0 0,-1 1 32 0 0,-1 0 0 0 0,-1-1-376 0 0,2 1-72 0 0,-3-4-8 0 0,6-1-5175 0 0,-7 3-1025 0 0</inkml:trace>
  <inkml:trace contextRef="#ctx0" brushRef="#br1" timeOffset="39">17225 13073 11544 0 0,'0'0'512'0'0,"0"0"104"0"0,-7 0-488 0 0,2 2-128 0 0,5-2 0 0 0,-6 2 0 0 0,0 2 576 0 0,2 2 96 0 0,2 2 24 0 0,2-3 0 0 0,-5 0-104 0 0,1 4-17 0 0,1-3-7 0 0,1 2 0 0 0,-2 3-72 0 0,4-1-16 0 0,-3 0 0 0 0,0 2 0 0 0,3-4-160 0 0,0-1-32 0 0,3 4 0 0 0,0-3-8 0 0,-3 0-144 0 0,4-2-24 0 0,1 1-8 0 0,-1-2 0 0 0,1-2-104 0 0,1 2 64 0 0,4 0-64 0 0,-3-2 0 0 0,3 2 0 0 0,-1-1 0 0 0,0-4 0 0 0,0 0 0 0 0,3 0 0 0 0,-5-4-120 0 0,4 2 24 0 0,-2-4 8 0 0,-1 1-8 0 0,-2-3-8 0 0,-3 1 0 0 0,2-1 0 0 0,2-3 104 0 0,-5 3 0 0 0,2 1-80 0 0,-4-4 80 0 0,0-3 0 0 0,0 3 0 0 0,0 4 0 0 0,-4-4 0 0 0,2 1 0 0 0,-5-1 0 0 0,2 5-64 0 0,-4-1 64 0 0,2 0 0 0 0,-1-1-72 0 0,-5 2 72 0 0,6 2 0 0 0,-5 2-192 0 0,0 2 8 0 0,0-2 8 0 0,3 4 0 0 0,3-2-104 0 0,-3 2-16 0 0,-1 2-8 0 0,8 2 0 0 0,2-6-920 0 0,0 0-183 0 0,-3 8-41 0 0</inkml:trace>
  <inkml:trace contextRef="#ctx0" brushRef="#br0" timeOffset="40">19414 13109 2760 0 0,'0'0'120'0'0,"0"0"32"0"0,0 0-152 0 0,0 0 0 0 0,0 0 0 0 0,0 0 0 0 0,0 0 1376 0 0,0 0 256 0 0,0 0 40 0 0,0 0 16 0 0,0 0-840 0 0,0 0-168 0 0,0 0-32 0 0,0 0-8 0 0,0 0 0 0 0,0 0-8 0 0,0 0 0 0 0,0 0 0 0 0,0 0-152 0 0,0 0-24 0 0,0 0-8 0 0,2 0-1 0 0,1 1-143 0 0,6-1-32 0 0,0 0-8 0 0,3 0 0 0 0,4 0 8 0 0,0 0 0 0 0,3-1 0 0 0,1-2 0 0 0,2 3-40 0 0,-6 0-8 0 0,9-4 0 0 0,-4 3 0 0 0,1-5-80 0 0,2 6-16 0 0,1-3-8 0 0,-2-1 0 0 0,-3 4-32 0 0,4 0-8 0 0,0-5 0 0 0,-1 4 0 0 0,-1-3 8 0 0,-2 4 0 0 0,-1 0 0 0 0,-1-2 0 0 0,5 2 8 0 0,-5 0 0 0 0,-3 0 0 0 0,3 0 0 0 0,-6 0-8 0 0,-1 0 0 0 0,1 0 0 0 0,-3 0 0 0 0,0 0 16 0 0,0 0 8 0 0,-6 0 0 0 0,2 0 0 0 0,-5 0-112 0 0,0 0 0 0 0,0 0 0 0 0,0 0-80 0 0,0 0 80 0 0,0 0 0 0 0,0 0 0 0 0,0 0 0 0 0,0 0 0 0 0,0 0 0 0 0,0 0 0 0 0,0 0 0 0 0,0 0-1352 0 0,0 0-312 0 0</inkml:trace>
  <inkml:trace contextRef="#ctx0" brushRef="#br0" timeOffset="41">22728 13076 12528 0 0,'0'0'272'0'0,"0"0"56"0"0,0 0 16 0 0,0 0 8 0 0,4 6-280 0 0,-2 0-72 0 0,1 1 0 0 0,-1 0 0 0 0,-2 1 504 0 0,4 1 80 0 0,-4-2 24 0 0,0 2 0 0 0,3-2-225 0 0,-3 1-47 0 0,3 1-8 0 0,1-3 0 0 0,-3 1-128 0 0,3 0-24 0 0,-3-2-8 0 0,4 4 0 0 0,0-9-104 0 0,2 8-64 0 0,-7-8 80 0 0,5 0-80 0 0,2 2 80 0 0,-1-2-80 0 0,0 0 80 0 0,3-2-80 0 0,-3-6 64 0 0,-1 8-64 0 0,-3-2 0 0 0,2-2 0 0 0,1-1 0 0 0,-1-1 0 0 0,-4 2 0 0 0,5-3 0 0 0,-5 2 64 0 0,0 4-64 0 0,4-5 0 0 0,-4 1 0 0 0,0 5 144 0 0,4-6-16 0 0,-4 6-8 0 0,0 0 0 0 0,0 0 48 0 0,0 0 16 0 0,0-2 0 0 0,0 2 0 0 0,0 0 0 0 0,0 0 0 0 0,0 0 0 0 0,0 0 0 0 0,0 0 128 0 0,0 0 24 0 0,0 0 8 0 0,0 8 0 0 0,0-1-192 0 0,-4 1-40 0 0,4 1-8 0 0,0 1 0 0 0,0 1 8 0 0,0-1 0 0 0,0 0 0 0 0,0 3 0 0 0,0 1-112 0 0,0 2 72 0 0,0-3-72 0 0,4 2 64 0 0,-4 4-64 0 0,-4-3 80 0 0,4 2-80 0 0,0 0 80 0 0,0-2-80 0 0,0-2 0 0 0,0-1 0 0 0,0 1 0 0 0,-4-4 0 0 0,0 3 64 0 0,3-2-64 0 0,-3-4 0 0 0,-1 1 0 0 0,-1-1 0 0 0,1-4 0 0 0,-4 4 0 0 0,3-2-216 0 0,-4-3-8 0 0,-2-4 0 0 0,1-2-5840 0 0,-2 4-1167 0 0</inkml:trace>
  <inkml:trace contextRef="#ctx0" brushRef="#br0" timeOffset="42">20386 13088 8752 0 0,'-5'0'384'0'0,"5"0"88"0"0,-2 0-376 0 0,-2 4-96 0 0,2-1 0 0 0,-1-2 0 0 0,-1 5 840 0 0,2-3 152 0 0,-2 2 32 0 0,2 0 8 0 0,2 0-408 0 0,-4 4-80 0 0,4-4-24 0 0,4 3 0 0 0,-4-2-184 0 0,0 0-41 0 0,2-1-7 0 0,2 3 0 0 0,2-2-40 0 0,-1 0-16 0 0,-5-6 0 0 0,6 7 0 0 0,3-1-120 0 0,1-5-24 0 0,-3 6-8 0 0,6-7 0 0 0,-5 3-80 0 0,1-1 0 0 0,1-2 0 0 0,-4-2 64 0 0,3 2-136 0 0,0-3-32 0 0,-4 3-8 0 0,2-3-4727 0 0,-2-2-953 0 0</inkml:trace>
  <inkml:trace contextRef="#ctx0" brushRef="#br0" timeOffset="43">27987 13129 9216 0 0,'0'0'408'0'0,"0"0"80"0"0,0 0-392 0 0,0 0-96 0 0,0 0 0 0 0,0 0 0 0 0,0 0 1448 0 0,0 0 272 0 0,0 0 48 0 0,0 0 15 0 0,5 6-903 0 0,-5-6-176 0 0,2 7-40 0 0,-2-1-8 0 0,0-1-472 0 0,-2 1-96 0 0,-2-2-24 0 0,-1 1 0 0 0,-1 1-64 0 0,0-1 0 0 0,-3 0-96 0 0,0 2 96 0 0,2-5-1008 0 0,0 6-144 0 0,0-6-24 0 0,1 1-7 0 0</inkml:trace>
  <inkml:trace contextRef="#ctx0" brushRef="#br2" timeOffset="44">9052 13332 13360 0 0,'-13'0'592'0'0,"13"0"120"0"0,0 0-568 0 0,0 0-144 0 0,0 0 0 0 0,0 9 0 0 0,0-2 360 0 0,0 3 48 0 0,0 0 8 0 0,0 2 0 0 0,-4 2-17 0 0,1 3 1 0 0,6 1 0 0 0,1-1 0 0 0,-8 6-80 0 0,1-1-8 0 0,-1-1-8 0 0,4 0 0 0 0,4 0-48 0 0,-4-1 0 0 0,-6 1-8 0 0,6 0 0 0 0,2 1-128 0 0,-2-1-24 0 0,-2-4-8 0 0,-3-1 0 0 0,5 3-88 0 0,0-3 0 0 0,0-1 0 0 0,0 0 0 0 0,-2-6-296 0 0,2 4-80 0 0,7-5-8 0 0,-5 4-8 0 0,-4-3-1096 0 0,2-2-215 0 0,2 1-49 0 0</inkml:trace>
  <inkml:trace contextRef="#ctx0" brushRef="#br2" timeOffset="45">11300 13407 10224 0 0,'0'0'448'0'0,"0"0"96"0"0,0-10-432 0 0,-2 0-112 0 0,2 5 0 0 0,0 5 0 0 0,-7-9 600 0 0,7 9 96 0 0,0 0 16 0 0,0 0 8 0 0,-7-6-152 0 0,-3 4-32 0 0,0 4-8 0 0,-2 4 0 0 0,0-2-233 0 0,-1 1-39 0 0,0 0-16 0 0,-2 8 0 0 0,1 0-8 0 0,5 3 0 0 0,-8-2 0 0 0,8 2 0 0 0,-5 0-88 0 0,4 0-16 0 0,1-2-8 0 0,0 5 0 0 0,4-4-56 0 0,1 0 0 0 0,-2-1-64 0 0,6 3 96 0 0,0-3 0 0 0,0-3 0 0 0,6 3 0 0 0,-1 0 0 0 0,3 1-96 0 0,-3-3 0 0 0,6 3 0 0 0,-2-1 0 0 0,4 2 0 0 0,-4-6 0 0 0,2 4 0 0 0,-2-2 0 0 0,2-1-96 0 0,-2 2 16 0 0,1-4 0 0 0,-3-1 0 0 0,0-2 80 0 0,0 4 88 0 0,-5-5-24 0 0,-2 4 0 0 0,0-3-64 0 0,0 1 0 0 0,0-7 72 0 0,-5 6-72 0 0,-6-3 0 0 0,1 2 0 0 0,3-3 0 0 0,-7 5 64 0 0,5-1-64 0 0,-6-2 0 0 0,4-1 0 0 0,-7-1 64 0 0,3-2-144 0 0,2 4-24 0 0,1-2-8 0 0,-1 1 0 0 0,2-3 0 0 0,2 0 0 0 0,-3 0 0 0 0,2 0 0 0 0,8 0-472 0 0,2 0-96 0 0,0 0-24 0 0,0 0-5983 0 0</inkml:trace>
  <inkml:trace contextRef="#ctx0" brushRef="#br2" timeOffset="46">8000 13446 11776 0 0,'0'0'520'0'0,"0"0"112"0"0,0 0-504 0 0,0 0-128 0 0,0 0 0 0 0,0 0 0 0 0,0 0 376 0 0,0 0 48 0 0,0 0 16 0 0,-4 9 0 0 0,1 3-48 0 0,-1 0-8 0 0,-2 2 0 0 0,-1 5 0 0 0,0 2-193 0 0,1 0-47 0 0,-5 3-8 0 0,4-1 0 0 0,1-1-48 0 0,-4 2-16 0 0,0-3 0 0 0,0 3 0 0 0,0-5 16 0 0,0 0 0 0 0,2 6 0 0 0,-1-5 0 0 0,2-2 8 0 0,-1 0 8 0 0,-1-6 0 0 0,6 4 0 0 0,-5-5-104 0 0,7-2 0 0 0,1 0-96 0 0,-4-3 96 0 0,4-6 0 0 0,0 0 96 0 0,0 0 0 0 0,0 0 0 0 0,0 0 32 0 0,4-6 8 0 0,-3-3 0 0 0,7 0 0 0 0,-5-2-136 0 0,5-5 80 0 0,-7 1-80 0 0,7 0 64 0 0,-1-3-64 0 0,0 0 0 0 0,-5 3 0 0 0,6-6 0 0 0,-4 0 72 0 0,2 1-72 0 0,-3-2 80 0 0,4-5-80 0 0,-4 4 152 0 0,1 1-24 0 0,3-2 0 0 0,-1 1 0 0 0,1-1 24 0 0,0 6 0 0 0,0 0 0 0 0,-1-1 0 0 0,5 5-24 0 0,-6-1 0 0 0,-1-1 0 0 0,3 8 0 0 0,3 2-32 0 0,1-1-16 0 0,-4 4 0 0 0,-1-1 0 0 0,3 4-80 0 0,-4 7 0 0 0,-3 0 72 0 0,2 5-72 0 0,0 0 224 0 0,-4 0 16 0 0,3 4 0 0 0,3 0 0 0 0,-6 3-176 0 0,0 5-64 0 0,5-3 0 0 0,-5 3 0 0 0,6 0 0 0 0,-3 0-64 0 0,-3-1-8 0 0,4 3 0 0 0,2-7 72 0 0,-3 2 64 0 0,1-4-64 0 0,-1 6 88 0 0,3-6-88 0 0,2-2 0 0 0,-8-1 0 0 0,3 3 0 0 0,0-3 0 0 0,1-2 0 0 0,-1-3 0 0 0,-3 0 0 0 0,0-4-168 0 0,0-5-80 0 0,2 7-8 0 0,-2-7-8 0 0,0 0-760 0 0,0 0-144 0 0,0 0-32 0 0,0 0-5991 0 0</inkml:trace>
  <inkml:trace contextRef="#ctx0" brushRef="#br2" timeOffset="47">11671 13449 11520 0 0,'0'0'1024'0'0,"0"0"-824"0"0,0 0-200 0 0,-3-2 0 0 0,3-5 704 0 0,0 7 104 0 0,0-8 24 0 0,0 8 0 0 0,0 0-329 0 0,0 0-63 0 0,0 0-16 0 0,0 0 0 0 0,0 0-80 0 0,0 11-24 0 0,0 2 0 0 0,0 1 0 0 0,0 5-64 0 0,0 1-8 0 0,-4 0-8 0 0,4 6 0 0 0,0 0-16 0 0,0-2-8 0 0,-3 3 0 0 0,3-4 0 0 0,-2 5-72 0 0,2 0-16 0 0,0-5 0 0 0,0-1 0 0 0,-5-2-64 0 0,5-2-64 0 0,5 3 72 0 0,-5-6-72 0 0,2 6 0 0 0,1-9-80 0 0,1 0 0 0 0,-1-4 0 0 0,1 5-336 0 0,-1-4-72 0 0,0-1-16 0 0,4-2-4871 0 0,-7-6-969 0 0</inkml:trace>
  <inkml:trace contextRef="#ctx0" brushRef="#br2" timeOffset="48">9706 13440 12896 0 0,'13'-2'576'0'0,"-13"2"112"0"0,0 0-552 0 0,0 0-136 0 0,0 0 0 0 0,0 0 0 0 0,18 5 928 0 0,-13 5 160 0 0,-5-2 31 0 0,0 7 9 0 0,10 0-648 0 0,-6 7-128 0 0,-10-6-24 0 0,-2 10-8 0 0,3-2-40 0 0,-3-2-16 0 0,8 6 0 0 0,-3-3 0 0 0,-10-3 8 0 0,6 0 0 0 0,14 1 0 0 0,-4-1 0 0 0,-6-4-144 0 0,-1 1-24 0 0,11-5-8 0 0,-4 1 0 0 0,4 0-96 0 0,-4-2 0 0 0,-3-6 64 0 0,8 7-64 0 0,5-5-96 0 0,-7-1-32 0 0,-10-1-16 0 0,4-7 0 0 0,0 0-248 0 0,0 0-56 0 0,0 0 0 0 0,0 0-8 0 0,0 0-360 0 0,0 0-72 0 0,0 0-8 0 0,0-10-6335 0 0</inkml:trace>
  <inkml:trace contextRef="#ctx0" brushRef="#br2" timeOffset="49">12231 13460 14944 0 0,'0'0'328'0'0,"0"0"72"0"0,0 0 16 0 0,0 0-1 0 0,0 0-335 0 0,4 3-80 0 0,-1 8 0 0 0,1 0 0 0 0,-4 2 296 0 0,0 2 48 0 0,0-1 8 0 0,0 10 0 0 0,-4-3-104 0 0,4 3-24 0 0,-3-3 0 0 0,-1 7 0 0 0,4-5 96 0 0,-2 4 8 0 0,2-3 8 0 0,0 4 0 0 0,0-8-128 0 0,2 5-24 0 0,-2-8-8 0 0,4 4 0 0 0,-1-7-176 0 0,-3 2 0 0 0,4-1-80 0 0,-4-3 80 0 0,2-2-160 0 0,2-5 32 0 0,-1-1 0 0 0,1 3 0 0 0,-2 0-536 0 0,-2-7-104 0 0,0 0-16 0 0,0 0-6527 0 0</inkml:trace>
  <inkml:trace contextRef="#ctx0" brushRef="#br2" timeOffset="50">9564 13692 8288 0 0,'-11'0'736'0'0,"5"2"-584"0"0,6-2-152 0 0,-7 0 0 0 0,-2-2 1016 0 0,6 2 168 0 0,3 0 40 0 0,0 0 8 0 0,0 0-568 0 0,0 0-120 0 0,0 0-16 0 0,5 0-8 0 0,5 2-65 0 0,0 2-7 0 0,-10-4-8 0 0,18 2 0 0 0,1 5-296 0 0,-1-3-56 0 0,-5-4-16 0 0,4 0 0 0 0,3 0-72 0 0,0 0 64 0 0,0 0-64 0 0,1-4 64 0 0,-4 4-64 0 0,-1 0 0 0 0,8 0 0 0 0,-7 0-88 0 0,-6 0-24 0 0,2 0-8 0 0,7 0 0 0 0,-4-3 0 0 0,-2 3-32 0 0,-4 0-8 0 0,4 0 0 0 0,-4-4 0 0 0,-1 4 160 0 0,2 0 0 0 0,-11 0-64 0 0,0 0 64 0 0,11-2 0 0 0,-4-2 0 0 0,-7 4 0 0 0,0 0 72 0 0,0 0 184 0 0,0 0 32 0 0,0 0 0 0 0,0 0 8 0 0,0 0 64 0 0,0 0 16 0 0,0 0 0 0 0,0 0 0 0 0,0 0-24 0 0,0 0-8 0 0,9 4 0 0 0,-1 5 0 0 0,-6-4-40 0 0,-2-5-8 0 0,5 6 0 0 0,-1 4 0 0 0,1-2-72 0 0,-1 3-24 0 0,-2-2 0 0 0,-2-1 0 0 0,4 4 8 0 0,-1-3 0 0 0,-3 0 0 0 0,4 1 0 0 0,-2-5-208 0 0,-2 4-160 0 0,5-4 24 0 0,-5-5 8 0 0,0 0 0 0 0,0 0 0 0 0,2 7 0 0 0,2 0 0 0 0,-4-7-304 0 0,0 0-56 0 0,0 0-16 0 0,0 0 0 0 0,0 0-904 0 0,0 0-176 0 0,0 0-40 0 0</inkml:trace>
  <inkml:trace contextRef="#ctx0" brushRef="#br2" timeOffset="51">9983 13524 14424 0 0,'0'0'640'0'0,"0"0"128"0"0,0 0-608 0 0,0 0-160 0 0,0 0 0 0 0,0 0 0 0 0,0 0 184 0 0,0 0 8 0 0,0 0-1 0 0,0 0 1 0 0,0 0-128 0 0,0 0-64 0 0,0 0 64 0 0,0 0-64 0 0,9 2-256 0 0,-2-2-95 0 0,1 3-9 0 0</inkml:trace>
  <inkml:trace contextRef="#ctx0" brushRef="#br2" timeOffset="52">6498 13694 5984 0 0,'0'0'536'0'0,"0"0"-432"0"0,0 0-104 0 0,0 0 0 0 0,0 0 776 0 0,0 0 136 0 0,0 0 24 0 0,0 0 8 0 0,0 0-432 0 0,0 0-80 0 0,0 0-16 0 0,0 0-8 0 0,-2 3-248 0 0,2-3-56 0 0,0 0-8 0 0,0 0 0 0 0,-7 3 16 0 0,-1 1 0 0 0,2-4 0 0 0,6 0 0 0 0,-3 0 160 0 0,0 0 32 0 0,-4 0 8 0 0,3-4 0 0 0,4 4-80 0 0,-3 0-8 0 0,-4-3-8 0 0,7-2 0 0 0,0 5 0 0 0,0-5 0 0 0,0 0 0 0 0,0-1 0 0 0,0-1-104 0 0,4 3-16 0 0,2 0-8 0 0,-6 4 0 0 0,0 0-88 0 0,4-7 0 0 0,6 2 0 0 0,-2 3 64 0 0,-8 2 16 0 0,0 0-1 0 0,9-3 1 0 0,0-1 0 0 0,-2 2 0 0 0,1 2 0 0 0,-3 0 0 0 0,5 0 0 0 0,-5 2-80 0 0,-5-2 96 0 0,0 0-96 0 0,6 7 96 0 0,1-1-96 0 0,-7-6 0 0 0,0 0 0 0 0,2 8-88 0 0,7-1 88 0 0,-9 1 112 0 0,0-8-24 0 0,0 6-8 0 0,-9-1-80 0 0,9-5-136 0 0,0 0 32 0 0,0 0 8 0 0,-2 7 160 0 0,-2-1 40 0 0,4-6 8 0 0,0 0 0 0 0,-5 6-112 0 0,5-6 72 0 0,-8 5-72 0 0,8-5 64 0 0,-7 0-64 0 0,7 0 0 0 0,-7 0 0 0 0,1 0 64 0 0,6 0-64 0 0,0 0 0 0 0,-5-7 0 0 0,-1 0 0 0 0,-1 2 80 0 0,5 0-80 0 0,-2 0 96 0 0,0 3-96 0 0,3-5 128 0 0,-4 2-24 0 0,10-2-8 0 0,-5 7 0 0 0,1-7-96 0 0,7 2 64 0 0,-6-4-64 0 0,5 3 0 0 0,0 0 64 0 0,3 1-64 0 0,-3 1 0 0 0,0 1 0 0 0,3-3 64 0 0,-1 6-64 0 0,-9 0 0 0 0,9 0 0 0 0,-4 0 96 0 0,4 4-24 0 0,-9-4-8 0 0,6 2 0 0 0,-6-2-64 0 0,7 7 64 0 0,-5 1-64 0 0,2-1 64 0 0,-8 2-64 0 0,4-3 0 0 0,4 2 0 0 0,-4-1 0 0 0,-4 1 0 0 0,-1-2 104 0 0,-4 4-8 0 0,3-5-8 0 0,1-2-88 0 0,1 3 0 0 0,-7-1 72 0 0,4 2-72 0 0,1-5 0 0 0,1 3 0 0 0,-8-3 0 0 0,7 1 0 0 0,1 1 0 0 0,-3-4 0 0 0,1 0 0 0 0,-2-4 64 0 0,1 1-64 0 0,5 1 64 0 0,-1-5-64 0 0,1 5 64 0 0,-4-3-64 0 0,4 0 0 0 0,3 5 64 0 0,3-6-64 0 0,-3-2 144 0 0,3 1-8 0 0,1-2 0 0 0,3 1 0 0 0,-1 1-136 0 0,0 0 64 0 0,-2 0-64 0 0,2 0 0 0 0,7 5 0 0 0,-8-5 0 0 0,-1 1 0 0 0,1 4 0 0 0,5 2 0 0 0,-1 0 0 0 0,-4 0 0 0 0,-5 0 0 0 0,6 2 0 0 0,3 1 0 0 0,0 0 0 0 0,-3 4 0 0 0,-1-5 0 0 0,-1 5 0 0 0,-1-1 0 0 0,-3-1 0 0 0,2 2 0 0 0,-2 1 0 0 0,0-8 0 0 0,0 7 0 0 0,0 0 0 0 0,-2 0 0 0 0,-1-1 0 0 0,3-6 0 0 0,-4 6 0 0 0,-2-1 0 0 0,-4 0 0 0 0,6-3-72 0 0,4-2 72 0 0,-9 7 112 0 0,3-5-24 0 0,1-2-8 0 0,-4 0-80 0 0,3-2 0 0 0,-1-3 72 0 0,5 3-72 0 0,-6-5 0 0 0,7 7 0 0 0,-5-7-80 0 0,6 0 80 0 0,-2 2 0 0 0,-3 0 0 0 0,-1 0 0 0 0,6-4 72 0 0,4 1-72 0 0,-2-3 96 0 0,-2 4-96 0 0,0-2 96 0 0,7 2-96 0 0,0-1 0 0 0,-3 1 72 0 0,2 1-72 0 0,7 4 0 0 0,-8-5 0 0 0,-5 7 0 0 0,0 0 0 0 0,0 0 0 0 0,6 4 0 0 0,3-1 0 0 0,-9-3 0 0 0,0 0 0 0 0,9 8 0 0 0,-4-1 0 0 0,4 1-64 0 0,-8-1 64 0 0,4 2 0 0 0,-5-3 0 0 0,0 2 0 0 0,0-8 0 0 0,0 7 0 0 0,-5 1 0 0 0,-1-2 0 0 0,1-1 0 0 0,-3 0 0 0 0,1-3 0 0 0,-2 1 0 0 0,1-3 0 0 0,1 0 0 0 0,-2 0 0 0 0,0 0 0 0 0,1 0 0 0 0,1-3 0 0 0,-1 1 0 0 0,8 2-64 0 0,-1-5-224 0 0,1 5-32 0 0,0 0-16 0 0,1-5-7479 0 0</inkml:trace>
  <inkml:trace contextRef="#ctx0" brushRef="#br2" timeOffset="53">12416 13623 13360 0 0,'-13'-7'1184'0'0,"13"7"-944"0"0,-3-2-240 0 0,3 2 0 0 0,0 0 352 0 0,0 0 16 0 0,0-6 8 0 0,0 6 0 0 0,0 0-185 0 0,0 0-31 0 0,0 0 0 0 0,0 0-8 0 0,7 2-152 0 0,2 2 0 0 0,-2-2 0 0 0,1 5-4511 0 0,-3-5-905 0 0</inkml:trace>
  <inkml:trace contextRef="#ctx0" brushRef="#br2" timeOffset="54">13276 13625 12840 0 0,'0'0'280'0'0,"0"0"56"0"0,0 0 16 0 0,0 0 16 0 0,0 0-296 0 0,0 0-72 0 0,0 0 0 0 0,-2 3 0 0 0,2-3 416 0 0,-7 4 72 0 0,0 2 16 0 0,-1-3 0 0 0,6 3-57 0 0,-5 1-15 0 0,0-6 0 0 0,1 10 0 0 0,-5-7-216 0 0,7 2-48 0 0,-3 1-8 0 0,5 2 0 0 0,-9-3-48 0 0,7 3-16 0 0,1 0 0 0 0,1 0 0 0 0,2-3 128 0 0,0 3 16 0 0,0-2 8 0 0,0 2 0 0 0,5-4-144 0 0,-1 0-24 0 0,0 2-8 0 0,3 0 0 0 0,2-2 16 0 0,2 1 0 0 0,-5-3 0 0 0,5 2 0 0 0,-2 0-88 0 0,6 0 0 0 0,-6 1 72 0 0,4-3-72 0 0,-2 2 88 0 0,-4 2-24 0 0,3-4 0 0 0,0 3 0 0 0,-4-1 160 0 0,1-2 32 0 0,-4 7 8 0 0,1-7 0 0 0,2 3-168 0 0,-6-6-96 0 0,0 0 96 0 0,0 0-96 0 0,3 6 168 0 0,-3-6-16 0 0,0 0-8 0 0,-9 3 0 0 0,2-1 136 0 0,-3 2 24 0 0,-3-2 8 0 0,-4-2 0 0 0,4 0-240 0 0,0 3-72 0 0,-5 1 0 0 0,1-4 0 0 0,1 0-152 0 0,-1 0-80 0 0,2 0-24 0 0,-1 0-6032 0 0,-1 0-1207 0 0</inkml:trace>
  <inkml:trace contextRef="#ctx0" brushRef="#br2" timeOffset="55">8276 13670 10136 0 0,'0'0'896'0'0,"0"0"-712"0"0,0 0-184 0 0,0 0 0 0 0,0 0 800 0 0,4 7 120 0 0,-4-1 24 0 0,3 3 8 0 0,-3-3-376 0 0,0 3-64 0 0,0 0-24 0 0,0 0-1 0 0,4-3-95 0 0,-2 3-16 0 0,-2-2-8 0 0,4 2 0 0 0,-8-4-152 0 0,4 1-32 0 0,0 0-8 0 0,0 2 0 0 0,4-2-112 0 0,-4-6-64 0 0,0 0 80 0 0,0 7-80 0 0,0 3 64 0 0,0-10-64 0 0,0 0 0 0 0,0 0 0 0 0,0 0 72 0 0,0 0-72 0 0,0 0 64 0 0,0 0-64 0 0,0 0 0 0 0,0 0 0 0 0,0 0 0 0 0,0 0 0 0 0,3-10 0 0 0,-3 3 0 0 0,0 0 64 0 0,4-2-64 0 0,0-4 64 0 0,3 2 0 0 0,-5-2 0 0 0,1 0 0 0 0,5 3 64 0 0,-1-3 16 0 0,-1 1 0 0 0,3 3 0 0 0,0-2-48 0 0,0 0-16 0 0,1 4 0 0 0,0-2 0 0 0,-4 5-80 0 0,5 1 80 0 0,-1 3-80 0 0,-4 0 80 0 0,5 0-16 0 0,-11 0 0 0 0,6 7 0 0 0,1-1 0 0 0,0 3-64 0 0,0-1 0 0 0,-7 7 0 0 0,6-4 0 0 0,-6 2 0 0 0,4-2 64 0 0,-4 5-64 0 0,0-1 0 0 0,0 0 0 0 0,0 0 0 0 0,-4-3 0 0 0,4 0 0 0 0,0 0-120 0 0,0 3-8 0 0,4-2-8 0 0,-1-6 0 0 0,-3 7-384 0 0,4-9-80 0 0,1 0-8 0 0,6 2-7039 0 0</inkml:trace>
  <inkml:trace contextRef="#ctx0" brushRef="#br2" timeOffset="56">8829 13638 7832 0 0,'0'0'344'0'0,"0"0"72"0"0,0 0-328 0 0,0 0-88 0 0,-13 0 0 0 0,-2 2 0 0 0,15-2 1096 0 0,-5 5 208 0 0,-13 0 40 0 0,1 0 0 0 0,4 1-664 0 0,3 1-136 0 0,3 1-24 0 0,-6 4-8 0 0,-7-2-33 0 0,3 3-15 0 0,10-3 0 0 0,-3 3 0 0 0,-8-5-168 0 0,9 5-32 0 0,3-2-8 0 0,1 2 0 0 0,10-5-96 0 0,-5 2-16 0 0,-5-1-8 0 0,10 0 0 0 0,4-2-24 0 0,-3-3-8 0 0,-6-4 0 0 0,4 6 0 0 0,6 1-104 0 0,4-5 0 0 0,-7-2 64 0 0,0-2-64 0 0,-1 2 0 0 0,1-3 0 0 0,6-3 0 0 0,-6-1 0 0 0,-7 7-240 0 0,10-6-16 0 0,4 0-8 0 0,-1 1 0 0 0,-10-4 168 0 0,4-1 32 0 0,3 2 64 0 0,0-1-104 0 0,0-4 104 0 0,-7 5 0 0 0,-3 1 0 0 0,8-1 0 0 0,-5-1 0 0 0,5 0 0 0 0,-16 0 72 0 0,8 2-72 0 0,4 1 144 0 0,0 0-16 0 0,-4 1-8 0 0,-4-2 0 0 0,-3 5 56 0 0,7 2 16 0 0,0 0 0 0 0,0 0 0 0 0,-8 0 0 0 0,8 0 0 0 0,0 0 0 0 0,0 0 0 0 0,0 0-32 0 0,4 9-8 0 0,-4 2 0 0 0,7-1 0 0 0,1-2-88 0 0,-7 7-64 0 0,-2-2 96 0 0,2 2-96 0 0,7-6 64 0 0,-1 2-64 0 0,-7 1 0 0 0,-3 4 0 0 0,6-4 0 0 0,1-1 0 0 0,-1 2-88 0 0,-3-6 88 0 0,-7 7-400 0 0,11-6-24 0 0,1-2-8 0 0,-5 1 0 0 0,-2 2-1088 0 0,2-9-216 0 0</inkml:trace>
  <inkml:trace contextRef="#ctx0" brushRef="#br2" timeOffset="57">10268 13650 9672 0 0,'0'0'424'0'0,"0"0"96"0"0,0 0-416 0 0,0 0-104 0 0,0 0 0 0 0,0 0 0 0 0,-2 4 1104 0 0,-9-4 200 0 0,4 5 40 0 0,-2 2 0 0 0,-2 1-577 0 0,2 1-111 0 0,-2 0-24 0 0,0 4-8 0 0,2-6-104 0 0,2 9-16 0 0,-2-1-8 0 0,1-1 0 0 0,1 0-112 0 0,2 0-16 0 0,1 5-8 0 0,0-5 0 0 0,4-2-160 0 0,-4 2-32 0 0,4 0-8 0 0,4-4 0 0 0,-4-1-80 0 0,8 0-16 0 0,-3-3-64 0 0,2 3 96 0 0,4-4-96 0 0,-1-1 0 0 0,2-1 0 0 0,6-3 0 0 0,-5 0-320 0 0,1-3-40 0 0,-1 3-8 0 0,0-5-5511 0 0,2-1-1097 0 0</inkml:trace>
  <inkml:trace contextRef="#ctx0" brushRef="#br2" timeOffset="58">7869 13698 12008 0 0,'-4'-3'528'0'0,"4"3"112"0"0,0 0-512 0 0,0 0-128 0 0,0 0 0 0 0,0 0 0 0 0,6 3 360 0 0,4-3 48 0 0,1 2 8 0 0,-1-2 0 0 0,0 5-192 0 0,3-5-32 0 0,0 0 0 0 0,1 2-8 0 0,1-2-120 0 0,0 0-64 0 0,7 0 64 0 0,-7 0-64 0 0,3 0-232 0 0,-1 0-88 0 0,-4 0-8 0 0</inkml:trace>
  <inkml:trace contextRef="#ctx0" brushRef="#br2" timeOffset="59">12629 13764 14600 0 0,'0'0'320'0'0,"0"0"64"0"0,0 0 8 0 0,-4 9 24 0 0,4-1-328 0 0,0 5-88 0 0,-3-3 0 0 0,3-3 0 0 0,0 6 447 0 0,0-4 81 0 0,0 0 16 0 0,0 0 0 0 0,3 0-320 0 0,1-1-64 0 0,-4 1-16 0 0,2 5 0 0 0,-2-6 104 0 0,5-2 16 0 0,1-1 8 0 0,-6-5 0 0 0,0 0-168 0 0,7 7-32 0 0,3-5-8 0 0,0 2 0 0 0,-10-4-64 0 0,10 0 0 0 0,0-4-96 0 0,-3 4 96 0 0,4 0-96 0 0,-2-2 96 0 0,-3-2-80 0 0,4-4 80 0 0,-2 2-80 0 0,-2-2 80 0 0,-1-2-80 0 0,0 1 80 0 0,-1-3-80 0 0,0-1 80 0 0,-2 5-80 0 0,-2-5 80 0 0,0 2 0 0 0,0 0 104 0 0,0 1-8 0 0,-2-3 0 0 0,-2 3-96 0 0,-1 0 0 0 0,-4-2 0 0 0,3 6 0 0 0,-2-3 0 0 0,-2 3 0 0 0,0-1 0 0 0,1 2 0 0 0,-5 1 0 0 0,4-1-104 0 0,-4 5 8 0 0,4 0 0 0 0,0 0 96 0 0,1 0 0 0 0,-2 5 0 0 0,4-1-72 0 0,1 1-112 0 0,2 2-16 0 0,1-1-8 0 0,3 3 0 0 0,-4 0-344 0 0,4 0-72 0 0,4 1-16 0 0,-4-1 1 0 0,7-4-225 0 0,-1 4-56 0 0,1-3-8 0 0,-1 3 0 0 0</inkml:trace>
  <inkml:trace contextRef="#ctx0" brushRef="#br2" timeOffset="60">12828 13773 6912 0 0,'7'0'608'0'0,"-7"0"-480"0"0,0 0-128 0 0,0 0 0 0 0,0 0 1664 0 0,0 0 320 0 0,0 0 56 0 0,0 0 8 0 0,0 0-1184 0 0,0 0-249 0 0,0 0-39 0 0,3 7-16 0 0,-3-7-168 0 0,0 7-32 0 0,4 3-8 0 0,-4-1 0 0 0,-4 0-160 0 0,4-1-40 0 0,-3-1-8 0 0,3 0 0 0 0,0 0-56 0 0,-4 0-16 0 0,4-7 0 0 0,0 9 0 0 0,4-1-72 0 0,-8-1 64 0 0,4-1-64 0 0,0-6 64 0 0,0 0-64 0 0,0 0 0 0 0,0 0 0 0 0,0 0 0 0 0,0 0 0 0 0,0 0 0 0 0,0 0 0 0 0,0 0 0 0 0,0 0 0 0 0,0 0 0 0 0,7-4 0 0 0,-3 2 0 0 0,-4-5 0 0 0,3-1 64 0 0,0-1-64 0 0,0 0 0 0 0,-3-3 120 0 0,7 4-24 0 0,-3-5 0 0 0,3 3 0 0 0,-1-2 192 0 0,1 5 32 0 0,-1-7 0 0 0,1 5 8 0 0,4 4-152 0 0,-5 0-32 0 0,1-2-8 0 0,0 1 0 0 0,-1 3-56 0 0,-6 3-16 0 0,11-3 0 0 0,-11 3 0 0 0,0 0 144 0 0,7-3 24 0 0,3 3 8 0 0,-10 0 0 0 0,0 0-176 0 0,9 3-64 0 0,-9-3 0 0 0,7 8 0 0 0,4-2 0 0 0,-5 8 0 0 0,-2-9 0 0 0,2 5 0 0 0,1-1-160 0 0,0-2-72 0 0,-4 3-24 0 0,0 2 0 0 0,5-3 160 0 0,-6-4 24 0 0,5 5 8 0 0,-4-4 0 0 0,-3-6-360 0 0,12 5-72 0 0,-11 2-16 0 0,10-1-5279 0 0,-11-6-1057 0 0</inkml:trace>
  <inkml:trace contextRef="#ctx0" brushRef="#br2" timeOffset="61">11371 13751 2304 0 0,'0'0'200'0'0,"0"0"-200"0"0,0 0 0 0 0,0 0 0 0 0,0 0 2352 0 0,-10 0 432 0 0,10 0 80 0 0,-6 6 16 0 0,-1-3-1896 0 0,-4 3-384 0 0,5 1-80 0 0,-1 0-8 0 0,-2 4-176 0 0,5 1-33 0 0,1-4-7 0 0,-1 4 0 0 0,4-3 32 0 0,0 3 8 0 0,0-3 0 0 0,0 4 0 0 0,-4-5-112 0 0,4 0-32 0 0,4 2 0 0 0,3-4 0 0 0,-3 2-24 0 0,5-2-8 0 0,2-2 0 0 0,2-1 0 0 0,-3 3-160 0 0,0-6 0 0 0,3 0 0 0 0,1 0 0 0 0,-1 0 0 0 0,-2 0-64 0 0,2-6 0 0 0,2-1 0 0 0,-2 0 64 0 0,-3-2 88 0 0,-4-5-24 0 0,5 6 0 0 0,-8 0-64 0 0,0-5 0 0 0,0 4 0 0 0,1-3 0 0 0,-8 3 0 0 0,4-3-72 0 0,-3 0 72 0 0,0 0-104 0 0,-6 4 104 0 0,0-5 0 0 0,4 4 0 0 0,-2 3 0 0 0,-5-3 0 0 0,3 2 0 0 0,-6 6 64 0 0,6-3-64 0 0,-2 4 0 0 0,2 0-88 0 0,-2 0 16 0 0,2 0 0 0 0,-2 4-48 0 0,5-3-8 0 0,-4 6 0 0 0,3 0 0 0 0,1-1-128 0 0,6-6-32 0 0,0 0-8 0 0,0 8 0 0 0,2-1-992 0 0,-2-2-199 0 0,11 7-41 0 0,2-6-8 0 0</inkml:trace>
  <inkml:trace contextRef="#ctx0" brushRef="#br2" timeOffset="62">9277 13746 8752 0 0,'-21'-4'384'0'0,"16"4"88"0"0,0-3-376 0 0,5 3-96 0 0,0 0 0 0 0,-6 3 0 0 0,-7 1 976 0 0,9-2 176 0 0,4-2 40 0 0,0 0 8 0 0,-10 7-632 0 0,8 1-128 0 0,2-8-24 0 0,2 9-8 0 0,5-1-200 0 0,-7 5-41 0 0,-3-3-7 0 0,6-3 0 0 0,10 4-56 0 0,-6-2-8 0 0,-14-3-8 0 0,7 2 0 0 0,11 1-88 0 0,-2-3 80 0 0,-9-6-80 0 0,0 0 80 0 0,0 0-80 0 0,3 7 0 0 0,11-1 0 0 0,-14-6 0 0 0,0 0 0 0 0,0 0 0 0 0,14 2 0 0 0,-4-2 0 0 0,-10 0-72 0 0,0 0 72 0 0,9-2 0 0 0,2-2 0 0 0,2-1 0 0 0,-6 1 0 0 0,0-2 0 0 0,1-1 0 0 0,1 2 200 0 0,-2 0-8 0 0,-7 5 0 0 0,4-11 0 0 0,-2 3 136 0 0,-2 8 24 0 0,4-7 8 0 0,-4 0 0 0 0,-4 0-40 0 0,4 7 0 0 0,0 0-8 0 0,0 0 0 0 0,0 0-88 0 0,0 0-24 0 0,0 0 0 0 0,0 0 0 0 0,0 0 0 0 0,0 0 0 0 0,4 10 0 0 0,3 1 0 0 0,3 2-48 0 0,-7 1-16 0 0,-3 5 0 0 0,4-1 0 0 0,5 2-40 0 0,-5 1 0 0 0,-4 0-8 0 0,0 4 0 0 0,4-1 0 0 0,-2 0 0 0 0,2 2 0 0 0,-8-2 0 0 0,4 0 40 0 0,0 0 16 0 0,7-3 0 0 0,-7-3 0 0 0,0-1-144 0 0,-3-1 0 0 0,3-1 0 0 0,0-4-72 0 0,-6-1 72 0 0,-2-2 112 0 0,5 1-24 0 0,-3-3-8 0 0,6-6-80 0 0,-7 6 0 0 0,-14-6 0 0 0,12 0 0 0 0,3 0 0 0 0,-5-1 0 0 0,-7-6-96 0 0,5 0 96 0 0,2 1-424 0 0,-2-2-24 0 0,0-4-8 0 0,-4 0 0 0 0,8 0-1144 0 0,4-4-232 0 0</inkml:trace>
  <inkml:trace contextRef="#ctx0" brushRef="#br2" timeOffset="63">12083 13764 11024 0 0,'0'0'488'0'0,"0"0"104"0"0,0 0-472 0 0,0 0-120 0 0,8 0 0 0 0,1-3 0 0 0,-2 3 480 0 0,2 0 80 0 0,2 0 16 0 0,2 3 0 0 0,-2-3-192 0 0,2 0-32 0 0,-3 0 0 0 0,3 2-8 0 0,5 3-224 0 0,-5-5-48 0 0,0 0-8 0 0,0 0 0 0 0,5 2-64 0 0,-5-2 0 0 0,0 0 0 0 0,0 0 0 0 0,2 0 0 0 0,-2-2-88 0 0,3-3 24 0 0,-2 3 0 0 0,4 2 64 0 0,-8-7 0 0 0,-1 7 0 0 0,2-1 0 0 0,-2-6 0 0 0,-2 5 0 0 0,1-2 0 0 0,-3 1 0 0 0,-5 3 0 0 0,0 0 0 0 0,0 0 0 0 0,0 0 0 0 0,0 0 184 0 0,0 0 48 0 0,0 0 15 0 0,0 0 1 0 0,0 0 224 0 0,0 0 40 0 0,0 0 16 0 0,0 0 0 0 0,0 0-88 0 0,4 9-24 0 0,0-1 0 0 0,-4 6 0 0 0,3-5-48 0 0,-3 2-16 0 0,0-2 0 0 0,0 2 0 0 0,0 2-152 0 0,0 0-32 0 0,0-6-8 0 0,4 6 0 0 0,-4-2-96 0 0,3-2-64 0 0,-3 5 64 0 0,0-6-64 0 0,4-2 0 0 0,-4-6 0 0 0,0 0-80 0 0,0 0 80 0 0,0 0-376 0 0,0 0-16 0 0,0 0-8 0 0,0 0-5407 0 0,0 0-1081 0 0</inkml:trace>
  <inkml:trace contextRef="#ctx0" brushRef="#br2" timeOffset="64">11878 13760 14368 0 0,'0'0'320'0'0,"0"0"64"0"0,0 0 8 0 0,0 0 8 0 0,0 0-320 0 0,0 0-80 0 0,0 0 0 0 0,0 0 0 0 0,0 10 759 0 0,0-1 137 0 0,2-4 24 0 0,-2 4 8 0 0,0 1-928 0 0,5-3-128 0 0,-5 4-48 0 0,2-3-16 0 0,-2 2 192 0 0,7-3 0 0 0,-3 4 0 0 0,2-2 64 0 0,1-1 32 0 0,0-1 0 0 0,-3 2 0 0 0,2-3 0 0 0,4-4-168 0 0,-4 1-32 0 0,-6-3-8 0 0,11 4 0 0 0,0-4 112 0 0,-5 1 0 0 0,-6-1 0 0 0,0 0 0 0 0,7-1 0 0 0,2 1 0 0 0,-2-7 0 0 0,-7 7 0 0 0,0 0 0 0 0,5-7 0 0 0,-4-2 0 0 0,7 1 0 0 0,-8 8 0 0 0,3-7 0 0 0,-3-3 0 0 0,3-1 0 0 0,-3 4 144 0 0,4-3 0 0 0,-1 4 0 0 0,-3 6 0 0 0,0-6 48 0 0,0 6 16 0 0,3-9 0 0 0,-3 9 0 0 0,0 0-40 0 0,0 0-8 0 0,0 0 0 0 0,0 0 0 0 0,0 0 80 0 0,0 0 16 0 0,0 0 0 0 0,0 0 0 0 0,0 9-128 0 0,0-3-32 0 0,3 7 0 0 0,2-5 0 0 0,-5 7-96 0 0,0-7 0 0 0,0 6 0 0 0,0-4 0 0 0,2 4 0 0 0,-2-7 0 0 0,0 6 0 0 0,4-2 0 0 0,0 2 0 0 0,-2-4 0 0 0,-2 2 0 0 0,0-2 0 0 0,3-2-256 0 0,-3-7-80 0 0,4 8-16 0 0,-4-8 0 0 0,0 0-1096 0 0,7 4-224 0 0</inkml:trace>
  <inkml:trace contextRef="#ctx0" brushRef="#br1" timeOffset="65">13744 13947 1376 0 0,'0'0'128'0'0,"0"0"-128"0"0,0 0 0 0 0,0 0 0 0 0,0 0 1848 0 0,0 0 344 0 0,0 0 72 0 0,0 0 8 0 0,0 0-1352 0 0,0 0-280 0 0,0 0-48 0 0,0 0-16 0 0,11 0-128 0 0,-2 0-32 0 0,-1 0-8 0 0,6 0 0 0 0,-1-4-24 0 0,0 1-8 0 0,5 3 0 0 0,-2 0 0 0 0,-3 0 79 0 0,4 0 25 0 0,3 3 0 0 0,2-3 0 0 0,-3 0-256 0 0,4 0-56 0 0,-6-3-8 0 0,3 3 0 0 0,1 3-32 0 0,-4-3-16 0 0,3 0 0 0 0,-3 4 0 0 0,-1-4-112 0 0,-1 2 88 0 0,-2 0-88 0 0,3 2 80 0 0,-2 3-80 0 0,-4-5 0 0 0,4 3 0 0 0,-5-5 64 0 0,8 4-64 0 0,-6-1 0 0 0,-2-1 72 0 0,6 5-72 0 0,-6-7 160 0 0,4 0 0 0 0,5 7 0 0 0,-7-2 0 0 0,-2-2-160 0 0,4-1 0 0 0,1 5 0 0 0,-1 1 0 0 0,-3-1 0 0 0,0 0 0 0 0,-2-7 0 0 0,1 4 0 0 0,11 6 64 0 0,0-4 8 0 0,2 0 0 0 0,-5-1 0 0 0,3 2-72 0 0,-4-1 64 0 0,4 2-64 0 0,0-1 64 0 0,-3-2-64 0 0,1 4 96 0 0,-5-2-96 0 0,0 1 96 0 0,0 1-96 0 0,1 2 0 0 0,1-7 0 0 0,-6 6 0 0 0,-3 0 0 0 0,4-3 64 0 0,0 2-64 0 0,0 2 0 0 0,2-3 64 0 0,-7 0-64 0 0,6 2 0 0 0,-2-1 64 0 0,-1 0-64 0 0,4 0 0 0 0,0-1 72 0 0,0 1-72 0 0,-1 0 64 0 0,2 1-64 0 0,-2-1 64 0 0,2 3-64 0 0,1-3 0 0 0,-1 2 0 0 0,0 0 0 0 0,-2-1 64 0 0,-2 4-64 0 0,2-7 0 0 0,0 2 0 0 0,-2 4 64 0 0,2-2-64 0 0,2 2 0 0 0,-2-4 0 0 0,-2 0-64 0 0,4 2 64 0 0,-2-1 0 0 0,0 4 0 0 0,1-1 0 0 0,0-4 0 0 0,-3 2 0 0 0,2-2 0 0 0,-2 0 0 0 0,6 4 0 0 0,-6-1 128 0 0,2-3-24 0 0,-2-1 0 0 0,4 1-104 0 0,-2-2 0 0 0,-2-2 64 0 0,-2 4-64 0 0,3-2 0 0 0,0 1 0 0 0,1-1 0 0 0,-2 0 0 0 0,-2 0 64 0 0,3 0-64 0 0,-3-2 0 0 0,4 0 0 0 0,-2 6 128 0 0,2-7-16 0 0,-2 4-8 0 0,2-2 0 0 0,-1-4-104 0 0,0 5-128 0 0,-4-1 24 0 0,8-1 8 0 0,-4 2 96 0 0,0-5 0 0 0,0 4 0 0 0,4 1 0 0 0,-5-2 0 0 0,2-1 0 0 0,2 2 0 0 0,2-1 0 0 0,-6-1 120 0 0,6 2-32 0 0,-2-1-8 0 0,-6-2 0 0 0,-7-3-80 0 0,9 6 0 0 0,0-3 0 0 0,2 3 0 0 0,2-6 0 0 0,-2 2 0 0 0,-2 2 0 0 0,5-1 64 0 0,1-3-64 0 0,-2 6 0 0 0,4-3 0 0 0,-5 1 0 0 0,5-4 0 0 0,-2 2 0 0 0,1 1 0 0 0,-3 0 0 0 0,5-3 0 0 0,-2 0-88 0 0,4 3 88 0 0,-3 1-96 0 0,3-4 96 0 0,0 0 0 0 0,1 2 0 0 0,0-2 64 0 0,-1 0-64 0 0,4 0 0 0 0,-4 0 0 0 0,4 0 64 0 0,-9 0 0 0 0,9 0 0 0 0,-4 0 0 0 0,4 0 0 0 0,-1 0-64 0 0,1 0 0 0 0,0 0 0 0 0,0 0 0 0 0,0 0 64 0 0,-4 0-64 0 0,0 0 80 0 0,-4 0-80 0 0,2 0 0 0 0,-5 0 0 0 0,-2 0 0 0 0,2 0 0 0 0,-6 0 0 0 0,-1 0 0 0 0,-6 0 72 0 0,0 0-72 0 0,0 0 88 0 0,0 0-24 0 0,0 0-64 0 0,0 0 96 0 0,0 0-96 0 0,0 0 88 0 0,0 0-88 0 0,0 0 80 0 0,0 0-168 0 0,-4-2-32 0 0,-5 2-8 0 0,2 0 0 0 0,1 0-1192 0 0</inkml:trace>
  <inkml:trace contextRef="#ctx0" brushRef="#br0" timeOffset="66">25823 14477 6448 0 0,'-3'-8'576'0'0,"3"6"-464"0"0,3-4-112 0 0,-3 1 0 0 0,0 5 1184 0 0,0 0 208 0 0,0 0 48 0 0,0 0 0 0 0,0 0-496 0 0,0 0-104 0 0,0 0-16 0 0,0 0-8 0 0,-8 8-297 0 0,2 1-55 0 0,-1 0-16 0 0,4 2 0 0 0,-1 3-72 0 0,3 1-24 0 0,-5 1 0 0 0,-1 0 0 0 0,1 2-120 0 0,4 3-24 0 0,-2-2-8 0 0,-1 1 0 0 0,1 2-16 0 0,-1-1-8 0 0,2-2 0 0 0,-3 1 0 0 0,0-2-88 0 0,1 2-24 0 0,2 1 0 0 0,-1-7 0 0 0,1 3-64 0 0,-3-1 0 0 0,3-3 0 0 0,-2 1 64 0 0,1-4-64 0 0,1-3 0 0 0,1 1 0 0 0,-2-3 0 0 0,4-5 0 0 0,0 0 0 0 0,0 0 0 0 0,0 0 0 0 0,0 0-128 0 0,0 0 40 0 0,0 0 8 0 0,0-6 0 0 0,4-6 80 0 0,-4 5 0 0 0,2-3-72 0 0,1 1 72 0 0,1-4 0 0 0,-2 2 0 0 0,1 1 0 0 0,3 2 0 0 0,-3-2 0 0 0,4 2 0 0 0,-2 1 0 0 0,1 1 0 0 0,-3-2 72 0 0,3 4-72 0 0,-6 4 80 0 0,3-2-80 0 0,-3 2 0 0 0,9 0 0 0 0,-9 0 0 0 0,5 6 0 0 0,-1-5 272 0 0,-2 7 8 0 0,2-3 0 0 0,-2 4 0 0 0,2-2-280 0 0,1 6 0 0 0,-5-7 0 0 0,4 6 0 0 0,1-2 0 0 0,-2 0 0 0 0,1-1 0 0 0,1 1 0 0 0,0-3-176 0 0,2 1-64 0 0,-4 1-16 0 0,3-1 0 0 0,-1-2-160 0 0,2-3-40 0 0,2 1-8 0 0,0 1-4871 0 0,-4-2-969 0 0</inkml:trace>
  <inkml:trace contextRef="#ctx0" brushRef="#br0" timeOffset="67">25571 14487 7832 0 0,'0'0'696'0'0,"0"0"-560"0"0,0-6-136 0 0,0 6 0 0 0,2-5 864 0 0,2 1 152 0 0,-4-2 24 0 0,0 6 8 0 0,0 0-232 0 0,0 0-48 0 0,0 0 0 0 0,0 0-8 0 0,0 0-280 0 0,0 0-65 0 0,0 7 1 0 0,1 5-8 0 0,-1-3-96 0 0,0 6-24 0 0,0 0 0 0 0,0 0 0 0 0,0 4-88 0 0,0 0-16 0 0,-1 2-8 0 0,1 0 0 0 0,-4 0-48 0 0,4-3 0 0 0,-2 4-8 0 0,-2-1 0 0 0,1 0-32 0 0,1-3-8 0 0,-2 1 0 0 0,4 0 0 0 0,-5-2-80 0 0,5 0 80 0 0,-3-5-80 0 0,0 2 80 0 0,0-1-80 0 0,3-2 0 0 0,0-2 0 0 0,0 0 0 0 0,0 0 0 0 0,0-6 0 0 0,0-3 0 0 0,6 4 0 0 0,0 1-368 0 0,0-5-40 0 0,-1 0-8 0 0,5-4 0 0 0,-4 3-392 0 0,3-5-88 0 0,-1-1-7 0 0</inkml:trace>
  <inkml:trace contextRef="#ctx0" brushRef="#br0" timeOffset="68">24907 14498 9216 0 0,'-23'-8'408'0'0,"19"5"80"0"0,4 3-392 0 0,0 0-96 0 0,-5-6 0 0 0,-3 2 0 0 0,8 4 1168 0 0,-5 0 208 0 0,-1-4 48 0 0,-5 8 8 0 0,1 0-888 0 0,-2 1-169 0 0,10-1-39 0 0,-7 6-8 0 0,-9-1 8 0 0,9 2 0 0 0,1 1 0 0 0,1 1 0 0 0,-2 6-120 0 0,0-4-24 0 0,2-2-8 0 0,2 6 0 0 0,3-3-56 0 0,-1-1-16 0 0,-3 1 0 0 0,6 2 0 0 0,0-5-112 0 0,2 2 64 0 0,-4 0-64 0 0,-1 1 0 0 0,6-6 0 0 0,-1 1-80 0 0,2-1 0 0 0,-1 2 0 0 0,3-4-816 0 0,-5 0-160 0 0,-1-1-32 0 0,0-1-5647 0 0</inkml:trace>
  <inkml:trace contextRef="#ctx0" brushRef="#br1" timeOffset="69">16877 14481 11520 0 0,'0'0'1024'0'0,"0"0"-824"0"0,0 0-200 0 0,0 0 0 0 0,0 0 800 0 0,0 0 112 0 0,0 0 24 0 0,0 0 8 0 0,0 0-417 0 0,4 7-79 0 0,-2 6-24 0 0,-2 0 0 0 0,0 3-56 0 0,0-1-16 0 0,3 5 0 0 0,-6 1 0 0 0,1 1-48 0 0,-2 2-16 0 0,1-2 0 0 0,3 0 0 0 0,3 4 8 0 0,1-6 0 0 0,-2-1 0 0 0,-2 0 0 0 0,-2 0-216 0 0,2-4-80 0 0,0-1 0 0 0,2 3 72 0 0,5-4-776 0 0,-2 0-152 0 0,-2-1-32 0 0,6-3-7055 0 0</inkml:trace>
  <inkml:trace contextRef="#ctx0" brushRef="#br1" timeOffset="70">16608 14506 2304 0 0,'0'0'96'0'0,"0"0"32"0"0,0 0-128 0 0,0 0 0 0 0,0 0 0 0 0,0 0 0 0 0,0 0 2336 0 0,0 0 448 0 0,0 0 96 0 0,0 0 8 0 0,-3 9-1864 0 0,-4 2-368 0 0,1 2-80 0 0,1 3-8 0 0,-1 0-233 0 0,0 3-47 0 0,0 2 0 0 0,-3 5-8 0 0,0-2-120 0 0,-3-2-32 0 0,3 1 0 0 0,-3 1 0 0 0,3-3-32 0 0,-3 2-16 0 0,7-2 0 0 0,-7 1 0 0 0,-1-5 24 0 0,5 2 8 0 0,2-1 0 0 0,3-6 0 0 0,-1 2-40 0 0,4-2-8 0 0,-1-3 0 0 0,1 1 0 0 0,0-5-64 0 0,-4-3 80 0 0,-1 1-80 0 0,5-3 80 0 0,0 0 96 0 0,5-5 16 0 0,-1 0 8 0 0,-3-5 0 0 0,6-3-200 0 0,-1 0-160 0 0,2-3 24 0 0,3 2 8 0 0,-1-2 128 0 0,-1-6 0 0 0,2 5-64 0 0,-1-5 64 0 0,-4 2 0 0 0,4-5 0 0 0,-5 2 0 0 0,1-1 0 0 0,0 2 0 0 0,3-1 0 0 0,-5-1 0 0 0,1 3 0 0 0,1 0 0 0 0,0 3 0 0 0,0-1 64 0 0,-1 6-64 0 0,1 0 128 0 0,-3 2-16 0 0,4 3-8 0 0,-5 2 0 0 0,1 1 48 0 0,4 1 8 0 0,-7 4 0 0 0,0 0 0 0 0,0 0-8 0 0,0 0 0 0 0,2 7 0 0 0,2 1 0 0 0,1 0-48 0 0,-2 3-8 0 0,4 4 0 0 0,-5 4 0 0 0,-2-1-8 0 0,4 1-8 0 0,-3 2 0 0 0,3 0 0 0 0,-1 2-80 0 0,0-2 0 0 0,0 0 72 0 0,-1 0-72 0 0,-2 1 0 0 0,5-3 0 0 0,-4 0 0 0 0,2-3 64 0 0,1-2-64 0 0,2 2 0 0 0,-6-6 0 0 0,3 3 0 0 0,1-2-240 0 0,-4-3-32 0 0,1-3-8 0 0,-1-5 0 0 0,0 5-1104 0 0,0-5-224 0 0</inkml:trace>
  <inkml:trace contextRef="#ctx0" brushRef="#br1" timeOffset="71">16509 14812 15032 0 0,'0'0'328'0'0,"0"0"72"0"0,0 0 16 0 0,9 0-1 0 0,1-4-327 0 0,1 4-88 0 0,1 0 0 0 0,1-1 0 0 0,1 1 232 0 0,-2-3 32 0 0,3 3 8 0 0,0-4 0 0 0,-4 4-184 0 0,1-1-88 0 0,4 1 80 0 0,-6-4-80 0 0,3 4-160 0 0,-1-1-72 0 0,0 1-24 0 0,0-3-6663 0 0</inkml:trace>
  <inkml:trace contextRef="#ctx0" brushRef="#br0" timeOffset="72">27915 14492 8752 0 0,'0'0'776'0'0,"0"0"-616"0"0,0 0-160 0 0,0 0 0 0 0,0 0 1432 0 0,0 0 256 0 0,0 0 48 0 0,0 0 16 0 0,0 0-945 0 0,-4 6-183 0 0,4 5-40 0 0,-6-1-8 0 0,5 3-192 0 0,-3 0-32 0 0,-2 0-16 0 0,2 2 0 0 0,-1 2 72 0 0,3 4 8 0 0,-6-5 8 0 0,6 2 0 0 0,-4 0-208 0 0,3 3-48 0 0,1-4-8 0 0,2 1 0 0 0,0-2-64 0 0,0 0-8 0 0,0-2-8 0 0,0-1 0 0 0,2-1-80 0 0,4-2 0 0 0,-3 2 0 0 0,3-5 0 0 0,0 3-192 0 0,-1-5 16 0 0,1 2 8 0 0,2-2 0 0 0,-3-5-736 0 0,1 2-152 0 0,-1-2-24 0 0,5-2-4199 0 0,-4-1-849 0 0</inkml:trace>
  <inkml:trace contextRef="#ctx0" brushRef="#br0" timeOffset="73">22159 14532 4608 0 0,'0'0'408'0'0,"0"0"-328"0"0,0-6-80 0 0,-4 5 0 0 0,1-3 2240 0 0,3 4 424 0 0,0 0 88 0 0,0 0 24 0 0,-2-1-1761 0 0,2 1-351 0 0,-8 1-72 0 0,4 3-16 0 0,-1-3-192 0 0,0 3-48 0 0,0 0-8 0 0,-5 5 0 0 0,5-2-40 0 0,-1 1-16 0 0,-3 3 0 0 0,3-1 0 0 0,-3 7-56 0 0,2-2-16 0 0,2 1 0 0 0,-5 2 0 0 0,5 0-32 0 0,0 3-8 0 0,1 1 0 0 0,-1-1 0 0 0,2-3-96 0 0,-1 2-64 0 0,4-3 80 0 0,-2 0-80 0 0,2-2 64 0 0,0 1-64 0 0,0 0 0 0 0,2-3 72 0 0,2 0-72 0 0,2-5 0 0 0,-4 1 0 0 0,2-1 0 0 0,1-3-312 0 0,0-2-24 0 0,-5-3-8 0 0,8 1 0 0 0,-8-1-1160 0 0,6-1-240 0 0</inkml:trace>
  <inkml:trace contextRef="#ctx0" brushRef="#br0" timeOffset="74">22978 14538 11520 0 0,'0'0'512'0'0,"0"0"96"0"0,0 0-480 0 0,0 0-128 0 0,0 0 0 0 0,0 0 0 0 0,0 0 864 0 0,0 0 144 0 0,5 7 32 0 0,-1-2 7 0 0,-1 4-431 0 0,0 1-80 0 0,-3 0-24 0 0,2 4 0 0 0,-4 1-104 0 0,2 2-24 0 0,0-1-8 0 0,0-2 0 0 0,-3 7-120 0 0,0 0-32 0 0,3-7 0 0 0,-4 6 0 0 0,1-8-64 0 0,1 5-8 0 0,2-4-8 0 0,0 0 0 0 0,-3-4-264 0 0,-1 4-48 0 0,4-4-16 0 0,4-1 0 0 0,-4 0-808 0 0,0 0-160 0 0,3-3-32 0 0</inkml:trace>
  <inkml:trace contextRef="#ctx0" brushRef="#br0" timeOffset="75">21662 14565 8288 0 0,'4'-10'368'0'0,"-4"10"80"0"0,3-7-360 0 0,-3 7-88 0 0,2-5 0 0 0,-2 5 0 0 0,0 0 1776 0 0,0 0 336 0 0,0 0 72 0 0,0 0 15 0 0,0 0-1303 0 0,6 7-256 0 0,-2 1-48 0 0,-4 6-16 0 0,2 0-304 0 0,-2-2-64 0 0,0 6-16 0 0,0 1 0 0 0,0 1 56 0 0,-2 0 8 0 0,-2-2 0 0 0,4 3 0 0 0,-3-3-160 0 0,3-2-24 0 0,0 1-8 0 0,0-1 0 0 0,-3-2-64 0 0,1-1 0 0 0,2 1 0 0 0,0-3 0 0 0,2-1 0 0 0,1-2-96 0 0,-3 0 16 0 0,3 0 8 0 0,1-3-1112 0 0,3-1-224 0 0,-7-4-48 0 0,7 1-8 0 0</inkml:trace>
  <inkml:trace contextRef="#ctx0" brushRef="#br0" timeOffset="76">23239 14558 14368 0 0,'0'0'640'0'0,"0"0"128"0"0,0 0-616 0 0,0 0-152 0 0,0 0 0 0 0,0 0 0 0 0,0 0 208 0 0,0 0 16 0 0,0 0-1 0 0,0 0 1 0 0,0 0 48 0 0,0 0 16 0 0,0 0 0 0 0,0 0 0 0 0,0 0-440 0 0,0 0-80 0 0,5 6-24 0 0,2-1-6687 0 0</inkml:trace>
  <inkml:trace contextRef="#ctx0" brushRef="#br0" timeOffset="77">28253 14735 11256 0 0,'0'0'496'0'0,"0"0"112"0"0,0 0-488 0 0,0 0-120 0 0,4 5 0 0 0,-4 2 0 0 0,2 5 808 0 0,-2-5 144 0 0,3 1 24 0 0,1 3 8 0 0,-4-2-273 0 0,0 1-47 0 0,0 0-16 0 0,2 0 0 0 0,-2-1-296 0 0,0-1-56 0 0,0 2-8 0 0,3-3-8 0 0,0-2-176 0 0,-3 3-32 0 0,0-3-8 0 0,0 4 0 0 0,0-9-64 0 0,0 0 0 0 0,0 0-80 0 0,0 0 80 0 0,0 0-512 0 0,0 0-48 0 0,0 0-16 0 0,0 0-4479 0 0,0 0-897 0 0</inkml:trace>
  <inkml:trace contextRef="#ctx0" brushRef="#br0" timeOffset="78">28259 14579 14600 0 0,'0'0'640'0'0,"0"-6"144"0"0,0 2-624 0 0,0 4-160 0 0,0-5 0 0 0,0 5 0 0 0,0 0 439 0 0,0 0 57 0 0,0 0 16 0 0,0 0 0 0 0,0 0-336 0 0,0 0-64 0 0,0 0-16 0 0,9 5 0 0 0,1-2-336 0 0,-5-2-72 0 0,4 5-8 0 0,-1 1-6815 0 0</inkml:trace>
  <inkml:trace contextRef="#ctx0" brushRef="#br1" timeOffset="79">17652 14569 10136 0 0,'0'0'448'0'0,"0"0"96"0"0,0 0-440 0 0,0 0-104 0 0,0 0 0 0 0,0 0 0 0 0,0 0 1200 0 0,0 0 216 0 0,0 0 48 0 0,0 8 7 0 0,0 1-711 0 0,0-3-144 0 0,-3 5-24 0 0,3 2-8 0 0,-3 3-216 0 0,3 0-48 0 0,0-1 0 0 0,0 5-8 0 0,0-2-56 0 0,0-2 0 0 0,0 2-8 0 0,0-2 0 0 0,0-1-120 0 0,3 0-16 0 0,-3 3-8 0 0,3-5 0 0 0,-3-1-104 0 0,3 2 0 0 0,-3-4 0 0 0,0 0 0 0 0,3 3 0 0 0,-3-8 0 0 0,0-5 0 0 0,0 0 0 0 0,0 0 0 0 0,0 0 0 0 0,0 0-72 0 0,0 0 72 0 0,0 0-120 0 0,0 0 24 0 0,0 0 8 0 0,5-4 0 0 0,-5 4 88 0 0,7-5-64 0 0,-1-4 64 0 0,-1 2-64 0 0,-2-1 64 0 0,4-2 0 0 0,-5 1 0 0 0,2 2 0 0 0,8-3 0 0 0,-3-2 0 0 0,-4 8 0 0 0,4-6 64 0 0,3 3-64 0 0,-3 5 0 0 0,-2-4 64 0 0,2 5-64 0 0,-1 1 152 0 0,1-4-8 0 0,0 4 0 0 0,3 4 0 0 0,-3-3-56 0 0,-3 2-16 0 0,4 2 0 0 0,-1-1 0 0 0,-9-4-72 0 0,7 3 80 0 0,-5 2-80 0 0,2 4 80 0 0,-2 0-80 0 0,-2-1 0 0 0,0 0 0 0 0,-2 1 0 0 0,-2 0 0 0 0,-2-1 0 0 0,1 2 0 0 0,-4-3 0 0 0,1 2 0 0 0,2-4 0 0 0,-3 1 0 0 0,-1 0 0 0 0,-1-3-152 0 0,2 1 8 0 0,-4-4 0 0 0,-2 1 0 0 0,5-1-120 0 0,-3-1-24 0 0,6-3-8 0 0,-1 1 0 0 0,2-3-528 0 0,3 0-104 0 0,3 0-16 0 0,0-2-4055 0 0,3-2-817 0 0</inkml:trace>
  <inkml:trace contextRef="#ctx0" brushRef="#br0" timeOffset="80">30611 14573 12528 0 0,'0'0'272'0'0,"0"0"56"0"0,0 0 16 0 0,0 0 8 0 0,0 0-280 0 0,0 0-72 0 0,0 0 0 0 0,0 12 0 0 0,-1-7 504 0 0,-3 5 80 0 0,2 1 24 0 0,-1 0 0 0 0,3 2-105 0 0,-4 2-23 0 0,-3-2 0 0 0,7 4 0 0 0,-5-1-24 0 0,0 2-8 0 0,1-5 0 0 0,-1 3 0 0 0,2 0-224 0 0,-3-3-56 0 0,3 0-8 0 0,-4 1 0 0 0,5-1-160 0 0,-1-3 0 0 0,-1-3 0 0 0,3 2 64 0 0,-3-1-64 0 0,4-8 0 0 0,0 0 0 0 0,0 0 64 0 0,0 0-64 0 0,0 0 0 0 0,0 0-64 0 0,0 0 64 0 0,0 0-96 0 0,0 0 32 0 0,0 0 0 0 0,0 0 0 0 0,4-8 64 0 0,-3-1 0 0 0,3 2-72 0 0,1-3 72 0 0,2 2 0 0 0,-4-1 0 0 0,6-1 64 0 0,-4-1-64 0 0,1 3 104 0 0,2 1-16 0 0,-4-1-8 0 0,3 2 0 0 0,-2 1 192 0 0,0 3 40 0 0,2-1 8 0 0,-1 6 0 0 0,-6-3-120 0 0,7 2-16 0 0,-2 3-8 0 0,0 1 0 0 0,-5-6 0 0 0,7 5 0 0 0,-3 4 0 0 0,-4-2 0 0 0,1 2-16 0 0,-1-4-8 0 0,0 4 0 0 0,0 3 0 0 0,4-5-272 0 0,-4 1-48 0 0,0-1-16 0 0,0 2 0 0 0,0-1-232 0 0,2-3-56 0 0,-2-5-8 0 0,0 7-5455 0 0,3 2-1097 0 0</inkml:trace>
  <inkml:trace contextRef="#ctx0" brushRef="#br1" timeOffset="81">18505 14582 11056 0 0,'0'0'488'0'0,"0"0"104"0"0,-2-3-472 0 0,2 3-120 0 0,0 0 0 0 0,0 0 0 0 0,0 0 768 0 0,0 0 136 0 0,0 0 24 0 0,0 0 8 0 0,0 0-696 0 0,0 0-144 0 0,6 3-24 0 0,0 1-8 0 0,-1 2-976 0 0,4 0-200 0 0,1-4-40 0 0</inkml:trace>
  <inkml:trace contextRef="#ctx0" brushRef="#br0" timeOffset="82">21823 14730 10592 0 0,'0'0'944'0'0,"0"0"-752"0"0,0 0-192 0 0,0 0 0 0 0,0 7 1024 0 0,0-2 160 0 0,0 4 40 0 0,0-1 8 0 0,0-1-441 0 0,0 1-87 0 0,0-2-24 0 0,0 4 0 0 0,4-1-248 0 0,-4-1-48 0 0,0-1-16 0 0,0 1 0 0 0,0-1-224 0 0,1-2-48 0 0,-1 3 0 0 0,4-3-8 0 0,-4 4-88 0 0,0-9 0 0 0,0 0-96 0 0,2 6 96 0 0,-2-6-464 0 0,0 0-32 0 0,0 0-8 0 0,0 0-4807 0 0,0 0-961 0 0</inkml:trace>
  <inkml:trace contextRef="#ctx0" brushRef="#br0" timeOffset="83">21828 14601 9672 0 0,'-1'-2'864'0'0,"-6"2"-696"0"0,5-2-168 0 0,-2-2 0 0 0,1 4 1152 0 0,3 0 200 0 0,0 0 40 0 0,0 0 8 0 0,0 0-961 0 0,0 0-191 0 0,0 0-40 0 0,0 0-8 0 0,0 0-200 0 0,0 0-160 0 0,0 0 24 0 0,0 0-6599 0 0</inkml:trace>
  <inkml:trace contextRef="#ctx0" brushRef="#br1" timeOffset="84">18924 14640 14744 0 0,'0'0'648'0'0,"0"0"144"0"0,0 0-632 0 0,0 0-160 0 0,0 0 0 0 0,0 0 0 0 0,-2-3 543 0 0,-5 3 73 0 0,2 0 24 0 0,-1 3 0 0 0,-4-1-136 0 0,3 1-24 0 0,-6 2-8 0 0,5 7 0 0 0,-5-5-48 0 0,-2 4-8 0 0,4-3 0 0 0,0 5 0 0 0,-2 0-200 0 0,0 0-48 0 0,6 0-8 0 0,-2-1 0 0 0,4 2 128 0 0,0-2 32 0 0,5-4 0 0 0,0 1 0 0 0,5 0-184 0 0,0 1-32 0 0,4-2-8 0 0,2 3 0 0 0,6-6-96 0 0,-1-2 72 0 0,4 2-72 0 0,2-5 64 0 0,2 2-64 0 0,-2-2-136 0 0,4-2 32 0 0,-1-1-6488 0 0,1-2-1303 0 0</inkml:trace>
  <inkml:trace contextRef="#ctx0" brushRef="#br0" timeOffset="85">20856 14732 4144 0 0,'0'0'184'0'0,"0"0"40"0"0,0 0-224 0 0,0 0 0 0 0,0 0 0 0 0,9 0 0 0 0,-9 0 1984 0 0,0 0 360 0 0,0 0 72 0 0,6 3 16 0 0,-3 0-1416 0 0,3 2-280 0 0,-6-5-64 0 0,2 8-1 0 0,-2 0-247 0 0,4 2-40 0 0,-4 2-16 0 0,0-2 0 0 0,-4 0-112 0 0,4 1-32 0 0,-2-1 0 0 0,2 1 0 0 0,-3 2-120 0 0,3-5-24 0 0,0 1-8 0 0,0 4 0 0 0,-3-6-72 0 0,3 2 0 0 0,0 1 0 0 0,3-6 0 0 0,-3-4-384 0 0,0 0-8 0 0,0 0-8 0 0,0 0-4575 0 0,0 0-913 0 0</inkml:trace>
  <inkml:trace contextRef="#ctx0" brushRef="#br0" timeOffset="86">20791 14655 10592 0 0,'0'0'472'0'0,"0"0"96"0"0,-9-2-456 0 0,9 2-112 0 0,0 0 0 0 0,0 0 0 0 0,0-5 696 0 0,0 5 112 0 0,2-3 24 0 0,5 0 8 0 0,-4 1-456 0 0,2-1-96 0 0,-5 3-24 0 0,6 0 0 0 0,1 3-264 0 0,-5-3 0 0 0,8 0 0 0 0,-1 0-4264 0 0,-3 2-912 0 0</inkml:trace>
  <inkml:trace contextRef="#ctx0" brushRef="#br0" timeOffset="87">22297 14668 12440 0 0,'-7'-4'544'0'0,"3"2"128"0"0,0-1-544 0 0,4 3-128 0 0,0 0 0 0 0,0 0 0 0 0,0 0 480 0 0,0 0 72 0 0,0 0 16 0 0,0 0 0 0 0,0 0-376 0 0,0 0-64 0 0,0 0-24 0 0,0 0-1 0 0,10 3-270 0 0,-5-3-57 0 0,5 2-16 0 0,-3-2-4016 0 0,0 4-808 0 0</inkml:trace>
  <inkml:trace contextRef="#ctx0" brushRef="#br0" timeOffset="88">24666 14676 6912 0 0,'-23'-1'608'0'0,"20"1"-480"0"0,3 0-128 0 0,0 0 0 0 0,0 0 1728 0 0,-7-4 328 0 0,7 4 64 0 0,0 0 16 0 0,0 0-1353 0 0,0 0-271 0 0,0 0-48 0 0,10 0-16 0 0,-1-2-184 0 0,2 2-40 0 0,0-1 0 0 0,3 1-8 0 0,0 0-152 0 0,3 0-64 0 0,1 0 64 0 0,0-4-64 0 0,-8 4-512 0 0,10 0-152 0 0,2-2-24 0 0,-2 2-7 0 0</inkml:trace>
  <inkml:trace contextRef="#ctx0" brushRef="#br0" timeOffset="89">20708 14693 3224 0 0,'0'0'136'0'0,"0"0"40"0"0,0 0-176 0 0,0 0 0 0 0,-3-5 0 0 0,3 5 0 0 0,0 0 1784 0 0,0-4 320 0 0,-4 0 64 0 0,-1 0 8 0 0,-2 3-1184 0 0,2-3-248 0 0,-1 4-40 0 0,-4 0-16 0 0,1 4-192 0 0,4-3-40 0 0,-4-1-8 0 0,1 0-1 0 0,-2 7-127 0 0,-1-6-24 0 0,2 4-8 0 0,-2 2 0 0 0,1-2-112 0 0,1 0-24 0 0,-3-2-8 0 0,6 2 0 0 0,-3 0-80 0 0,0-2-64 0 0,3 2 96 0 0,5 3-96 0 0,-4-5 120 0 0,5 2-32 0 0,-4 0-8 0 0,4 0 0 0 0,4 3-80 0 0,-4-8 0 0 0,5 5 72 0 0,0 1-72 0 0,1 0 0 0 0,-1-3 64 0 0,4 2-64 0 0,-1 3 0 0 0,2-3 0 0 0,-1 3 64 0 0,2-3-64 0 0,-1-3 0 0 0,-1 4 0 0 0,2-2 0 0 0,-1 0 0 0 0,0 1 64 0 0,2-4-64 0 0,1 3 0 0 0,-1-1 0 0 0,0-1 64 0 0,-3 1 64 0 0,3-1 8 0 0,-2 1 8 0 0,-2-3 0 0 0,-3 2-144 0 0,2 1 0 0 0,-7-3 0 0 0,0 0 0 0 0,0 0 0 0 0,-7 7 0 0 0,2-3 0 0 0,-3 1 0 0 0,-2 0 0 0 0,-2 3 0 0 0,0-1 0 0 0,-3 2 0 0 0,0-5 0 0 0,-1 6 0 0 0,0-6 0 0 0,2 2 0 0 0,0-1-152 0 0,3 0-56 0 0,-1 0-16 0 0,-1-1 0 0 0,8-4-64 0 0,0 0-8 0 0,5 0-8 0 0,0 0 0 0 0,0 0-920 0 0,0 0-183 0 0,2-4-41 0 0</inkml:trace>
  <inkml:trace contextRef="#ctx0" brushRef="#br0" timeOffset="90">23475 14693 13736 0 0,'0'0'608'0'0,"0"0"128"0"0,0 0-592 0 0,0 0-144 0 0,0 0 0 0 0,0 0 0 0 0,0 0 528 0 0,0 8 80 0 0,0 0 7 0 0,-2-3 9 0 0,2 3-88 0 0,0-3-24 0 0,-4 6 0 0 0,4-4 0 0 0,4 1-256 0 0,-4 0-48 0 0,2 0-16 0 0,-2 4 0 0 0,3-7-104 0 0,1 4-24 0 0,-3 0-64 0 0,3-1 96 0 0,3-3-96 0 0,-2 0 0 0 0,-1-3 0 0 0,-3 3 0 0 0,3-1 0 0 0,1-4 0 0 0,7 0 0 0 0,1 0 0 0 0,-5-5 0 0 0,5 1 0 0 0,-5 0-104 0 0,1-2 32 0 0,0 0 72 0 0,1 2-64 0 0,-2-1 64 0 0,-3 0-64 0 0,2-3 64 0 0,-4 0-80 0 0,0-4 80 0 0,-3 5-80 0 0,0-1 80 0 0,-3-3 0 0 0,0 3 0 0 0,-4-2 0 0 0,-1 2 0 0 0,3 3 0 0 0,-5-3 0 0 0,0 0 0 0 0,-10-1 0 0 0,6 8-96 0 0,7-6 32 0 0,-2 6 0 0 0,1-3-208 0 0,-1 4-40 0 0,0 4-8 0 0,0-3 0 0 0,2-1 80 0 0,2 7 16 0 0,5-7 0 0 0,0 0 0 0 0,-3 5-1016 0 0,3-5-199 0 0,0 5-33 0 0,0-5-16 0 0</inkml:trace>
  <inkml:trace contextRef="#ctx0" brushRef="#br0" timeOffset="91">23740 14671 13072 0 0,'0'0'288'0'0,"0"0"56"0"0,0 0 8 0 0,0 0 24 0 0,0 0-304 0 0,0 0-72 0 0,0 0 0 0 0,3 12 0 0 0,-3-7 384 0 0,0 4 56 0 0,0 1 8 0 0,0-3 8 0 0,4 3-33 0 0,-4 1-7 0 0,-4-3 0 0 0,4 0 0 0 0,0 0-240 0 0,0-1-48 0 0,0 1-16 0 0,0 0 0 0 0,0 1-48 0 0,0-5-64 0 0,0-4 88 0 0,0 6-88 0 0,0-6 80 0 0,0 0-80 0 0,0 0 64 0 0,0 0-64 0 0,0 0 64 0 0,0 0-64 0 0,0 0 0 0 0,0 0 64 0 0,0 0-64 0 0,0 0 0 0 0,0 0 0 0 0,0 0 64 0 0,0 0-64 0 0,5-6 96 0 0,-1 2-96 0 0,0-5 96 0 0,1 1 96 0 0,-3 0 16 0 0,4-2 8 0 0,-2 2 0 0 0,1-2 80 0 0,1-1 24 0 0,3 3 0 0 0,-3-2 0 0 0,3 3-8 0 0,-3-2 0 0 0,3 4 0 0 0,-1 0 0 0 0,1 2-136 0 0,1-1-24 0 0,-4 4-8 0 0,3 0 0 0 0,-4 0 144 0 0,4 7 24 0 0,-2-6 8 0 0,2 4 0 0 0,-1 3-320 0 0,-3 2 0 0 0,3-3 0 0 0,-3 3 0 0 0,2 1 64 0 0,-2-3-64 0 0,-1 2 80 0 0,1 2-80 0 0,-2-3 0 0 0,0 3-96 0 0,-1 1 8 0 0,-2-4 0 0 0,0 3-1160 0 0,0-2-240 0 0,0 6-48 0 0,0-6 0 0 0</inkml:trace>
  <inkml:trace contextRef="#ctx0" brushRef="#br0" timeOffset="92">26810 14714 12752 0 0,'0'0'568'0'0,"0"-5"112"0"0,-2-2-544 0 0,-2 2-136 0 0,3 5 0 0 0,-3-4 0 0 0,1 0 496 0 0,0 3 72 0 0,-6-3 8 0 0,4 3 8 0 0,-2 1-41 0 0,0 1 1 0 0,-3 3-8 0 0,-2 5 0 0 0,0-4-152 0 0,0 4-24 0 0,0-1-8 0 0,-1 4 0 0 0,-1-3-240 0 0,3 4-48 0 0,-2-5-64 0 0,6 5 88 0 0,-3-1-88 0 0,5-3 64 0 0,5 0-64 0 0,0 1 64 0 0,0-2-64 0 0,0 0 0 0 0,0-3 0 0 0,0-5 0 0 0,8 6 0 0 0,-1-1 0 0 0,-7-5 0 0 0,5 2 0 0 0,5-2 0 0 0,-3 0 0 0 0,2-2 0 0 0,0 2 0 0 0,-4-5 0 0 0,3-1 0 0 0,-3 4 0 0 0,1-6 0 0 0,0 3 80 0 0,-1-3-80 0 0,-2 0 96 0 0,1-1-96 0 0,-2 0 0 0 0,6 1 0 0 0,-6-1 0 0 0,1 1 0 0 0,-1-2 0 0 0,2 2 0 0 0,-4 1 64 0 0,3-2-64 0 0,-3 1 160 0 0,2 3-32 0 0,-2 0 0 0 0,0 5 0 0 0,0 0 80 0 0,0 0 16 0 0,0 0 0 0 0,0 0 0 0 0,0 0-48 0 0,0 0-8 0 0,0 0 0 0 0,4 8 0 0 0,-4-1-56 0 0,0 5-16 0 0,0-3 0 0 0,0 5 0 0 0,0 1-96 0 0,-4 5 0 0 0,4-6 0 0 0,-2 8 0 0 0,2-4 0 0 0,-3 5 0 0 0,-1-9 0 0 0,2 7 0 0 0,-3-2 208 0 0,0 0 16 0 0,0-3 8 0 0,-2-2 0 0 0,-1 3-232 0 0,-1-1 64 0 0,0-2-64 0 0,0-1 0 0 0,0-3 0 0 0,0 4 0 0 0,2-7 0 0 0,-3 2 0 0 0,5 1 0 0 0,-5-2-120 0 0,-2-3 24 0 0,2-1 8 0 0,1-1-168 0 0,3 1-40 0 0,-2-4-8 0 0,2 0 0 0 0,-2 0-656 0 0,0-4-136 0 0,4 1-24 0 0,-2-1-4215 0 0,3-5-841 0 0</inkml:trace>
  <inkml:trace contextRef="#ctx0" brushRef="#br0" timeOffset="93">22869 14706 13416 0 0,'0'0'288'0'0,"0"0"64"0"0,0 0 16 0 0,0 0 16 0 0,0 0-304 0 0,0 0-80 0 0,0 0 0 0 0,0 0 0 0 0,0 0 336 0 0,9-2 48 0 0,-2-1 16 0 0,7 3 0 0 0,-7 0-193 0 0,8 0-39 0 0,-3 3-8 0 0,3-3 0 0 0,-1 2-96 0 0,-1-2-64 0 0,5 2 80 0 0,-3 0-80 0 0,1-2 64 0 0,-1 0-64 0 0,1 0 0 0 0,1 0 0 0 0,-3 3 0 0 0,5-3 0 0 0,-6 0 0 0 0,-2 0-80 0 0,4 0 80 0 0,-1 0-64 0 0,-1-3 64 0 0,-2 1-64 0 0,2 0 64 0 0,-2 0 0 0 0,-2-5 0 0 0,1 6 0 0 0,-1-2 0 0 0,0-2 72 0 0,-4 5-8 0 0,-5 0-64 0 0,0 0 392 0 0,0 0 24 0 0,0 0 8 0 0,5-4 0 0 0,-5 4 48 0 0,0 0 8 0 0,0 0 0 0 0,0 0 0 0 0,0 0-64 0 0,0 0-16 0 0,4 9 0 0 0,-1-1 0 0 0,-3-1-200 0 0,0 2-40 0 0,0 1 0 0 0,0 0-8 0 0,-3 0 80 0 0,3 4 24 0 0,0-3 0 0 0,0-2 0 0 0,-4 4-160 0 0,2-3-24 0 0,2-2-8 0 0,0-1 0 0 0,-3 2-64 0 0,3-4-88 0 0,0 3 24 0 0,0-8 0 0 0,0 0-208 0 0,0 0-40 0 0,0 0-8 0 0,0 0 0 0 0,5 1-1072 0 0,-5-1-216 0 0,7 0-48 0 0</inkml:trace>
  <inkml:trace contextRef="#ctx0" brushRef="#br0" timeOffset="94">24549 14748 11888 0 0,'0'0'528'0'0,"4"-5"112"0"0,-4 3-512 0 0,0 2-128 0 0,0 0 0 0 0,0 0 0 0 0,5-5 504 0 0,-5 5 72 0 0,0 0 24 0 0,0 0 0 0 0,0 0-144 0 0,0 0-24 0 0,-5 0-9 0 0,5 0 1 0 0,0 0-224 0 0,0 7-40 0 0,-4 3-16 0 0,-3-2 0 0 0,-3 4-56 0 0,1-4-16 0 0,9 5 0 0 0,-3-3 0 0 0,-5 0-72 0 0,4 4 0 0 0,8-1 72 0 0,-2-3-72 0 0,1 2 0 0 0,0-3 64 0 0,0-1-64 0 0,2 1 0 0 0,4-5 0 0 0,1 1 0 0 0,-4-1 0 0 0,3-1 0 0 0,-1-3 0 0 0,-2 0 0 0 0,1 0 0 0 0,1-3 0 0 0,-2-6 0 0 0,1 1 0 0 0,-2 0 0 0 0,0 2 0 0 0,-1-6 0 0 0,-1 1 0 0 0,2-2 0 0 0,-1 3 0 0 0,-1-3 64 0 0,-3 2-64 0 0,2 1 64 0 0,-2 0-64 0 0,4-5 64 0 0,-8 2-64 0 0,2 3 80 0 0,-5 3-80 0 0,5-5 80 0 0,-4 5-80 0 0,-1-1 80 0 0,1 3-80 0 0,5-1 64 0 0,-6 5-64 0 0,1-3 0 0 0,-2 0 0 0 0,-5 4-112 0 0,5 0-72 0 0,4 8-8 0 0,-5-7-8 0 0,2 3-472 0 0,2 1-88 0 0,5-5-15 0 0</inkml:trace>
  <inkml:trace contextRef="#ctx0" brushRef="#br0" timeOffset="95">27765 14689 10136 0 0,'0'0'896'0'0,"-4"4"-712"0"0,-4-4-184 0 0,8 0 0 0 0,0 0 976 0 0,0 0 160 0 0,0 0 32 0 0,0 0 8 0 0,0 0-536 0 0,0 0-97 0 0,12 3-31 0 0,-5 2 0 0 0,3-2-352 0 0,-1-1-80 0 0,2 3-16 0 0,2-2 0 0 0,-4 0-144 0 0,1 2-32 0 0,5-5-8 0 0,-1 2 0 0 0,-4-2-544 0 0,3 0-103 0 0,-3 0-33 0 0,0 0 0 0 0,3-2-1304 0 0,-2 2-264 0 0,-2-5-48 0 0</inkml:trace>
  <inkml:trace contextRef="#ctx0" brushRef="#br0" timeOffset="96">28001 14689 920 0 0,'0'0'80'0'0,"0"0"-80"0"0,0 0 0 0 0,0 0 0 0 0,0 0 1896 0 0,0 0 368 0 0,0 0 72 0 0,0 0 8 0 0,0 0-1104 0 0,0 0-224 0 0,0 0-48 0 0,0 0-8 0 0,2 12-224 0 0,3-4-40 0 0,0 0-16 0 0,-5 2-1 0 0,3 1-167 0 0,-3-1-40 0 0,0 3-8 0 0,0 0 0 0 0,2 4-128 0 0,-4-4-24 0 0,2 3-8 0 0,-3-3 0 0 0,-4 0-160 0 0,7-3-32 0 0,0 1-8 0 0,0-1 0 0 0,-3-2-24 0 0,3-1-8 0 0,0-2 0 0 0,0 3 0 0 0,-2-7 0 0 0,2-1 0 0 0,0 0 0 0 0,0 0 0 0 0,0 0-72 0 0,0 0 0 0 0,0 0 0 0 0,0 0 0 0 0,2-9 0 0 0,-2 4 0 0 0,3-2 0 0 0,-3-1 0 0 0,2 2 0 0 0,3-6 0 0 0,4 4 0 0 0,-6-2-88 0 0,-1-1 88 0 0,1 3 0 0 0,3-2 0 0 0,0 2 0 0 0,-2-2 0 0 0,-2 2-64 0 0,5 3 64 0 0,2-2-64 0 0,-4 2 64 0 0,1 1 64 0 0,4-2-64 0 0,-2 0 88 0 0,1 4-88 0 0,-4-4 0 0 0,1 4-80 0 0,3-1 80 0 0,-3 1-384 0 0,3 2-24 0 0,-4-3-8 0 0,0 3 0 0 0,3-3-984 0 0,-8 3-199 0 0,9 0-33 0 0,-9 0-16 0 0,0 0-48 0 0,5 0-16 0 0,-5 0 0 0 0,12 0 0 0 0</inkml:trace>
  <inkml:trace contextRef="#ctx0" brushRef="#br0" timeOffset="97">25953 14787 8752 0 0,'0'0'776'0'0,"0"0"-616"0"0,0 0-160 0 0,0 0 0 0 0,0 0 1000 0 0,0 0 176 0 0,0 0 32 0 0,0 0 8 0 0,0 0-552 0 0,0 0-112 0 0,0 0-16 0 0,0 0-9 0 0,0 0-183 0 0,6 7-40 0 0,-6-7-8 0 0,6 5 0 0 0,0-3-112 0 0,0 1-24 0 0,3-3-8 0 0,-4 0 0 0 0,4 0-80 0 0,-2-3-8 0 0,2 1-64 0 0,-1-3 96 0 0,-2 2-96 0 0,1-1 0 0 0,1 3 0 0 0,-2-4 0 0 0,-3-1 0 0 0,2-3 0 0 0,-1 4 0 0 0,-1-3 0 0 0,-1 1 0 0 0,2-1 0 0 0,-4 2 0 0 0,-4 1 0 0 0,2-3 0 0 0,2 3 0 0 0,-3 0 0 0 0,-2-2 0 0 0,-2 3 0 0 0,1 3 0 0 0,3 1 0 0 0,-6-3 72 0 0,4 6 72 0 0,-2-3 16 0 0,-2 1 0 0 0,0 5 0 0 0,1 1 40 0 0,-1 1 16 0 0,0 0 0 0 0,0 6 0 0 0,2-2 0 0 0,-1 1 0 0 0,6-4 0 0 0,-5 2 0 0 0,4 2-56 0 0,-2-3-16 0 0,2 4 0 0 0,3-4 0 0 0,3 0-48 0 0,-1 1-16 0 0,4-1 0 0 0,1-2 0 0 0,1 0-80 0 0,1-3 0 0 0,3 1 72 0 0,-1 0-72 0 0,5-5-144 0 0,1-1-64 0 0,1 0-16 0 0,-1 0-5543 0 0,3-1-1113 0 0</inkml:trace>
  <inkml:trace contextRef="#ctx0" brushRef="#br0" timeOffset="98">29509 14825 13184 0 0,'0'0'584'0'0,"0"0"120"0"0,0-2-560 0 0,0 2-144 0 0,0 0 0 0 0,0 0 0 0 0,0 0 704 0 0,0 0 104 0 0,0 0 23 0 0,0 10 9 0 0,-4 0-264 0 0,4 1-48 0 0,0 2-16 0 0,-3 4 0 0 0,1-4-248 0 0,2 2-48 0 0,-3 1-16 0 0,-1 0 0 0 0,2 0 88 0 0,2-1 24 0 0,-3-1 0 0 0,-1 0 0 0 0,1 0-248 0 0,3 0-64 0 0,-2-1 0 0 0,-1 1 0 0 0,3-6 0 0 0,0 1 0 0 0,-3 3 0 0 0,3-2 64 0 0,0-10-64 0 0,0 0 0 0 0,-3 7 0 0 0,3-7 64 0 0,0 0-64 0 0,0 0 0 0 0,0 0 0 0 0,0 0-64 0 0,0 0-16 0 0,0 0 0 0 0,0 0 0 0 0,-3 0 0 0 0,-3-4-16 0 0,0-4 0 0 0,2 0 0 0 0,2-3 0 0 0,-1 0 96 0 0,-1 1 0 0 0,2-6 0 0 0,-1 1 0 0 0,3-4 0 0 0,3-2 0 0 0,-3 0 0 0 0,2-3 0 0 0,2 3 0 0 0,-1-3 0 0 0,3-3 0 0 0,0 1 0 0 0,3 6 0 0 0,0-3 0 0 0,0 7 0 0 0,0-3 0 0 0,-4 5 0 0 0,2 4 0 0 0,-2-2 0 0 0,4 2 0 0 0,-2 5-96 0 0,2 0 0 0 0,-4-1 0 0 0,2 5 0 0 0,-7 1 96 0 0,9 1 128 0 0,-4 3-32 0 0,4 3-8 0 0,-2 2-88 0 0,-6 0 0 0 0,6 2 0 0 0,-4 2 0 0 0,-3 1 0 0 0,3 2 0 0 0,-3-3 0 0 0,0 1 0 0 0,-3 3 0 0 0,0 0 0 0 0,3-8 0 0 0,-7 4 0 0 0,6 0-128 0 0,-6-1 16 0 0,4-4 0 0 0,-3 1 0 0 0,2-3-320 0 0,-1 0-64 0 0,0-1-16 0 0,1-3-4751 0 0,4-2-953 0 0</inkml:trace>
  <inkml:trace contextRef="#ctx0" brushRef="#br0" timeOffset="99">25437 14710 13304 0 0,'0'0'584'0'0,"0"0"128"0"0,0 0-568 0 0,0 0-144 0 0,9 0 0 0 0,-1 0 0 0 0,1 0 88 0 0,3 0-16 0 0,-3-2 0 0 0,7 2 0 0 0,-5 0-8 0 0,3-2 0 0 0,-2 2 0 0 0,0-3 0 0 0,3 3-352 0 0,-1 0-80 0 0,0 0-16 0 0,3-2-5360 0 0</inkml:trace>
  <inkml:trace contextRef="#ctx0" brushRef="#br0" timeOffset="100">28527 14709 8752 0 0,'0'0'776'0'0,"0"0"-616"0"0,0-5-160 0 0,-3 3 0 0 0,3 2 1376 0 0,0 0 240 0 0,0 0 48 0 0,0 0 16 0 0,0 0-641 0 0,0 0-127 0 0,-7 0-24 0 0,1 5-8 0 0,5-1-280 0 0,-9 4-56 0 0,-1-3-16 0 0,-2 3 0 0 0,5 3-136 0 0,-1-1-24 0 0,0-2-8 0 0,0 0 0 0 0,-1 4-88 0 0,1 1-16 0 0,4-3-8 0 0,-1 0 0 0 0,3 4-160 0 0,0-4-88 0 0,3-2 96 0 0,3 0-96 0 0,2 1 64 0 0,2-5-64 0 0,-1 1 0 0 0,6 0 0 0 0,5-2 0 0 0,-1 0 0 0 0,-16-3-104 0 0,18-3 40 0 0,-1 3-328 0 0,1-3-64 0 0,0 3-16 0 0,-1-1-5776 0 0,-2-3-1159 0 0</inkml:trace>
  <inkml:trace contextRef="#ctx0" brushRef="#br1" timeOffset="101">17971 14706 13304 0 0,'0'0'288'0'0,"0"0"64"0"0,0 0 16 0 0,0 0 8 0 0,0 0-304 0 0,0 0-72 0 0,0 0 0 0 0,4 4 0 0 0,-1 4 616 0 0,1 1 112 0 0,-3-4 15 0 0,4 3 9 0 0,-5-1-272 0 0,0 5-64 0 0,1 1 0 0 0,-1-4-8 0 0,0 4-64 0 0,3-3-16 0 0,-3 3 0 0 0,0-2 0 0 0,0-2-136 0 0,0 1-32 0 0,0 1-8 0 0,0-3 0 0 0,0 2-152 0 0,-3-3 64 0 0,3 0-64 0 0,0-7 0 0 0,0 0 72 0 0,0 0-72 0 0,0 0 0 0 0,0 0 72 0 0,0 0-72 0 0,0 0 0 0 0,0 0 0 0 0,0 0 0 0 0,0 0 0 0 0,-1-5 0 0 0,1 0 0 0 0,1-4 0 0 0,2 1 0 0 0,-3 3 0 0 0,4-6 0 0 0,-4 1 0 0 0,3 1 0 0 0,2-2 0 0 0,-1 1-64 0 0,1-3 64 0 0,-1 0-152 0 0,1 1 8 0 0,1-1 0 0 0,0 2 0 0 0,0 1-120 0 0,0 2-24 0 0,0 3-8 0 0,0 0 0 0 0,2-2-248 0 0,-1 5-56 0 0,-1 0-8 0 0,0 2 0 0 0,3-2-991 0 0,-3 2-193 0 0</inkml:trace>
  <inkml:trace contextRef="#ctx0" brushRef="#br0" timeOffset="102">21410 14791 14600 0 0,'0'0'640'0'0,"0"0"144"0"0,0 0-624 0 0,0 0-160 0 0,0 0 0 0 0,0 0 0 0 0,4 8 287 0 0,-1 1 25 0 0,-3-4 8 0 0,3 4 0 0 0,-3 2 104 0 0,0-1 24 0 0,0 1 8 0 0,4 2 0 0 0,-4-3-168 0 0,0 4-40 0 0,0 0-8 0 0,-4-1 0 0 0,4 0-80 0 0,0-3-24 0 0,-3 1 0 0 0,3-1 0 0 0,0 3-72 0 0,0-5-64 0 0,0 3 72 0 0,0-3-72 0 0,0 0 0 0 0,0-8 0 0 0,0 0 0 0 0,0 7 0 0 0,0-7 0 0 0,0 0-80 0 0,0 0 0 0 0,0 0 0 0 0,0 0-72 0 0,0 0-8 0 0,0 0-8 0 0,0 0 0 0 0,0 0-56 0 0,0 0-16 0 0,-3-7 0 0 0,-1-1 0 0 0,2 0 152 0 0,2-3 88 0 0,-4 2-96 0 0,3-3 96 0 0,-3-1 0 0 0,4 0 0 0 0,0-4 96 0 0,-3 0-24 0 0,6-1 56 0 0,-3-2 0 0 0,0 2 8 0 0,4-3 0 0 0,-3 4-24 0 0,5 0-8 0 0,1 0 0 0 0,0 3 0 0 0,-2 2-32 0 0,4 2-8 0 0,-1-1 0 0 0,1 6 0 0 0,3 0-64 0 0,-3-1 80 0 0,1 4-80 0 0,1 2 80 0 0,-5 0 16 0 0,6 0 8 0 0,-3 2 0 0 0,-1 1 0 0 0,1 2-32 0 0,0 0-8 0 0,-3 2 0 0 0,1 0 0 0 0,-2 1-64 0 0,-3-1 64 0 0,3 5-64 0 0,-5-3 64 0 0,2-1-64 0 0,-4 4 64 0 0,-3 2-64 0 0,3-2 64 0 0,-7-4-64 0 0,0 2 0 0 0,5 0 0 0 0,-5 1-88 0 0,1 1-24 0 0,0-6-8 0 0,-5 2 0 0 0,2-2 0 0 0,1 0-304 0 0,2-1-64 0 0,-1-2-16 0 0,0-2-4743 0 0,0 3-945 0 0</inkml:trace>
  <inkml:trace contextRef="#ctx0" brushRef="#br1" timeOffset="103">18500 14722 1840 0 0,'0'0'160'0'0,"0"0"-160"0"0,0 0 0 0 0,0 0 0 0 0,0-8 2528 0 0,0 8 480 0 0,0 0 88 0 0,0 0 16 0 0,0 0-1872 0 0,0 0-376 0 0,0 0-81 0 0,0 0-15 0 0,4 8-136 0 0,-4 0-32 0 0,2 2-8 0 0,2 1 0 0 0,-2-3-144 0 0,2 2-32 0 0,-1 3-8 0 0,-1-1 0 0 0,2 1-136 0 0,-4-3-24 0 0,5 2-8 0 0,-2 0 0 0 0,1-2-152 0 0,1-3-88 0 0,-1 2 96 0 0,-3 0-96 0 0,3-2 0 0 0,-1-1-152 0 0,4-4 24 0 0,-5 3 0 0 0,-2-5-384 0 0,4 1-64 0 0,1-1-24 0 0,-5 0-4967 0 0,5-1-1001 0 0</inkml:trace>
  <inkml:trace contextRef="#ctx0" brushRef="#br0" timeOffset="104">21924 14738 10136 0 0,'0'0'896'0'0,"0"0"-712"0"0,0 0-184 0 0,0 0 0 0 0,0 0 576 0 0,0 0 88 0 0,7-2 8 0 0,3 2 8 0 0,-1-4-72 0 0,3 3-8 0 0,0 1-8 0 0,1 0 0 0 0,1 0-313 0 0,5 0-63 0 0,-5-4-16 0 0,7 4 0 0 0,-5 0 0 0 0,0 0 0 0 0,2-3 0 0 0,-4 3 0 0 0,0 0-352 0 0,3 0-72 0 0,-3-2-8 0 0,1 2-4407 0 0,-3 0-889 0 0</inkml:trace>
  <inkml:trace contextRef="#ctx0" brushRef="#br0" timeOffset="105">22586 14727 7832 0 0,'0'0'344'0'0,"0"0"72"0"0,0 0-328 0 0,0 0-88 0 0,0 0 0 0 0,0 0 0 0 0,-2-3 1736 0 0,2 3 336 0 0,-8-2 64 0 0,8 2 7 0 0,-5 0-1199 0 0,-4 2-240 0 0,0 1-56 0 0,1 2-8 0 0,-5 1-232 0 0,4-1-56 0 0,2 3 0 0 0,-7 2-8 0 0,6-2-112 0 0,-4 4-16 0 0,0-6-8 0 0,2 6 0 0 0,4 1-72 0 0,-2-3-8 0 0,2 1-8 0 0,0-1 0 0 0,4-2-120 0 0,2 4 64 0 0,-3-4-64 0 0,6-2 0 0 0,-3 0 0 0 0,2 2 0 0 0,-2-8-88 0 0,6 6 88 0 0,0-2-336 0 0,2 0-8 0 0,2-4 0 0 0,1 1 0 0 0,2-1-744 0 0,1-1-160 0 0,6 1-24 0 0,-1-4-3567 0 0,-4 0-721 0 0</inkml:trace>
  <inkml:trace contextRef="#ctx0" brushRef="#br0" timeOffset="106">27532 14812 5984 0 0,'0'0'536'0'0,"0"0"-432"0"0,0 0-104 0 0,0 0 0 0 0,0 0 1608 0 0,0 0 304 0 0,0 0 56 0 0,0 0 16 0 0,7-4-1376 0 0,1 3-264 0 0,-2 2-56 0 0,0-1-16 0 0,3 0-112 0 0,3 0-16 0 0,-3 4-8 0 0,0-4 0 0 0,-1 0-72 0 0,1 0-64 0 0,0-4 72 0 0,-2 4-72 0 0,2-1 0 0 0,-4 1 0 0 0,-5 0 0 0 0,7-7 0 0 0,-2 6 0 0 0,-5 1 0 0 0,4-5 0 0 0,-4 5 0 0 0,2-8 72 0 0,-2 3-9 0 0,0-2 1 0 0,0-1 0 0 0,0 3-64 0 0,-2-4 0 0 0,2 5 0 0 0,-4-4-88 0 0,0 3 88 0 0,3 2 72 0 0,-6-2-8 0 0,4 2-64 0 0,3 3 192 0 0,-10-2-24 0 0,2 2 0 0 0,-1 0 0 0 0,-3 0 72 0 0,7 2 16 0 0,-1 1 0 0 0,-3 5 0 0 0,-1-3-16 0 0,1 3 0 0 0,4 0 0 0 0,-1 1 0 0 0,0 0 16 0 0,1 3 0 0 0,2 1 0 0 0,-4 0 0 0 0,7-1-64 0 0,0 2-16 0 0,0-4 0 0 0,0 0 0 0 0,2 3 48 0 0,3-8 0 0 0,-2 2 8 0 0,2 1 0 0 0,1-3-384 0 0,5 0-72 0 0,5-1-24 0 0,2-4 0 0 0,-6 0 32 0 0,2 5 8 0 0,4-10 0 0 0,-3 5 0 0 0,0 0-1304 0 0,-4-8-264 0 0,5 3-47 0 0,-1 2-17 0 0</inkml:trace>
  <inkml:trace contextRef="#ctx0" brushRef="#br0" timeOffset="107">30443 14735 12752 0 0,'-7'-5'280'0'0,"5"2"56"0"0,2 3 16 0 0,0 0 8 0 0,-3-4-288 0 0,-2 3-72 0 0,-3 1 0 0 0,3 0 0 0 0,0 1 576 0 0,-1 3 104 0 0,-1 1 24 0 0,0-2-1 0 0,-2 2-183 0 0,-2 2-32 0 0,2 2-8 0 0,4 0 0 0 0,0 0-104 0 0,-4-2-24 0 0,1 6-8 0 0,3-3 0 0 0,-1 3-120 0 0,1-2-16 0 0,-2-1-8 0 0,5-1 0 0 0,2 2-200 0 0,0-6 64 0 0,2 8-64 0 0,1-9 0 0 0,1 5-112 0 0,1-8-64 0 0,1 5-16 0 0,3-5 0 0 0,0 3-216 0 0,3-4-40 0 0,-1-4-16 0 0,9 4 0 0 0,-9-1-960 0 0,7-5-191 0 0,11-4-41 0 0,-9 6-8 0 0</inkml:trace>
  <inkml:trace contextRef="#ctx0" brushRef="#br0" timeOffset="108">29975 14724 13184 0 0,'0'0'288'0'0,"0"0"64"0"0,0 0 16 0 0,0 0 0 0 0,0 0-296 0 0,0 0-72 0 0,0 0 0 0 0,0 0 0 0 0,0 0 680 0 0,0 0 120 0 0,-4 7 31 0 0,4 0 1 0 0,0-7-296 0 0,-7 5-56 0 0,6 0-16 0 0,-6 3 0 0 0,5 1-32 0 0,-2-1-8 0 0,1 0 0 0 0,1 2 0 0 0,-1 0-96 0 0,-3 1-16 0 0,6 2-8 0 0,0-5 0 0 0,-3 2-168 0 0,3 1-32 0 0,3-2-8 0 0,-3 0 0 0 0,6-4-96 0 0,-3 3 0 0 0,-1-2 0 0 0,5 0 0 0 0,-2-1 0 0 0,0-2 0 0 0,6-2 0 0 0,-2 3 0 0 0,-2-4 0 0 0,0 0-128 0 0,1 0 24 0 0,1-4 8 0 0,1 0 24 0 0,-2-1 8 0 0,1-1 0 0 0,-3-1 0 0 0,0 0-32 0 0,-3 1 0 0 0,3-2 0 0 0,-3-4 0 0 0,-1 2 96 0 0,2-1 0 0 0,-4 1 0 0 0,0-2 0 0 0,0-1-192 0 0,0 4-16 0 0,-4-3-8 0 0,2 3 0 0 0,-1-3 16 0 0,-3 5 0 0 0,1 2 0 0 0,-1-4 0 0 0,-4 4-176 0 0,-1 2-32 0 0,1 3-8 0 0,0 0 0 0 0,-4 0-160 0 0,3 0-40 0 0,2 0-8 0 0,1 3 0 0 0,-1 2-591 0 0,2 1-113 0 0,-4 4-24 0 0,11-10-8 0 0</inkml:trace>
  <inkml:trace contextRef="#ctx0" brushRef="#br0" timeOffset="109">30263 14738 7832 0 0,'0'0'696'0'0,"0"0"-560"0"0,-4-2-136 0 0,-1-2 0 0 0,1-1 864 0 0,4 5 152 0 0,-6 0 24 0 0,-3 0 8 0 0,1-3-416 0 0,-2 6-88 0 0,1-3-8 0 0,1 9-8 0 0,-1-5-168 0 0,-3 4-32 0 0,6 0-8 0 0,-2 2 0 0 0,-1-2-57 0 0,0 4-7 0 0,2 1-8 0 0,2-5 0 0 0,-2 2-56 0 0,2 1 0 0 0,-1-1-8 0 0,3 0 0 0 0,3-2-184 0 0,0 0 0 0 0,0 0 0 0 0,0-3 0 0 0,0-5-136 0 0,3 7-64 0 0,-3-7-16 0 0,6 5 0 0 0,-6-5-64 0 0,5 2-8 0 0,5-2-7 0 0,-1-2-1 0 0,-4-3-104 0 0,1 1-16 0 0,2 0-8 0 0,-1-1 0 0 0,-1-3 264 0 0,-3 1 64 0 0,2-1 0 0 0,-1-2 8 0 0,-4 2 88 0 0,3-2 96 0 0,-3-2-16 0 0,0 3-8 0 0,0-3 280 0 0,3-1 48 0 0,-3 5 16 0 0,0 2 0 0 0,3-6-24 0 0,-3 4-1 0 0,0 4 1 0 0,0 0 0 0 0,0-1-32 0 0,0 5-8 0 0,0 0 0 0 0,0 0 0 0 0,0 0-80 0 0,0 0-16 0 0,0 0-8 0 0,0 0 0 0 0,3 9-56 0 0,-3-5-16 0 0,4 7 0 0 0,-4-1 0 0 0,0-2-112 0 0,0 4-64 0 0,-4-2 64 0 0,4 0-64 0 0,4 1 0 0 0,-4-1-64 0 0,0 1 0 0 0,0-1 0 0 0,1-2-352 0 0,3 0-72 0 0,-1 0-16 0 0,3-3-4639 0 0,-3 0-929 0 0</inkml:trace>
  <inkml:trace contextRef="#ctx0" brushRef="#br1" timeOffset="110">18308 14751 11600 0 0,'-6'0'512'0'0,"6"-3"112"0"0,-4 3-496 0 0,2-3-128 0 0,-1-2 0 0 0,-3 5 0 0 0,3-2 688 0 0,-3-1 112 0 0,0 0 32 0 0,2 3 0 0 0,2 0-289 0 0,-3-2-63 0 0,-5 2 0 0 0,4 2-8 0 0,-3 4-160 0 0,0-4-32 0 0,2 3-8 0 0,-1 1 0 0 0,-3-1-32 0 0,2 5-8 0 0,-2-2 0 0 0,2 4 0 0 0,1-3-72 0 0,3 3-24 0 0,-4-2 0 0 0,2 1 0 0 0,7-1-64 0 0,0 3-8 0 0,-4-1-64 0 0,4-4 96 0 0,0-2-96 0 0,0 2 0 0 0,4-2 0 0 0,1-5 0 0 0,-5-1 0 0 0,2 5 0 0 0,7-5-64 0 0,0 4 64 0 0,0-4-240 0 0,3 0 8 0 0,-3-4 0 0 0,3-1 0 0 0,-1 4-128 0 0,-1-7-24 0 0,-7 1-8 0 0,-1-2 0 0 0,7 0 104 0 0,-6 2 32 0 0,0 2 0 0 0,4-3 0 0 0,-2 0 176 0 0,-2-2 80 0 0,-1 2-64 0 0,2 0 64 0 0,-4 3 0 0 0,0-3 0 0 0,3-1 0 0 0,-3 1 64 0 0,0 8 104 0 0,3-5 24 0 0,-3 1 8 0 0,0 4 0 0 0,0 0 24 0 0,0 0 0 0 0,4-6 0 0 0,-4 6 0 0 0,0 0 88 0 0,0 0 16 0 0,0 0 8 0 0,0 0 0 0 0,0 0-64 0 0,5 7-16 0 0,-5-7 0 0 0,2 8 0 0 0,2 0-32 0 0,-1 4-16 0 0,-1-2 0 0 0,-2 0 0 0 0,4 1-120 0 0,2-1-24 0 0,-6-2-64 0 0,2 3 96 0 0,2-2-96 0 0,-1 0-64 0 0,3-4 64 0 0,-1 3-104 0 0,4-1-280 0 0,-2-2-48 0 0,-2-1-16 0 0,7 0 0 0 0,-3-4-1224 0 0,0 0-248 0 0</inkml:trace>
  <inkml:trace contextRef="#ctx0" brushRef="#br0" timeOffset="111">26782 14807 8288 0 0,'0'0'368'0'0,"5"0"80"0"0,-2 0-360 0 0,-3 0-88 0 0,4-3 0 0 0,-4 3 0 0 0,0 0 944 0 0,0 0 176 0 0,0 0 32 0 0,9 3 0 0 0,-8-2-768 0 0,5 3-160 0 0,-6-4-32 0 0,8 2-8 0 0,-3 1-80 0 0,1-3-8 0 0,0 2-8 0 0,0-2 0 0 0,2 0-88 0 0,-1 0 0 0 0,-2 0 0 0 0,0 0 64 0 0,-5 0-64 0 0,7-5 64 0 0,-7 5-64 0 0,9-6 64 0 0,-4-2 48 0 0,2 3 8 0 0,-5 0 0 0 0,2-4 0 0 0,0 6 96 0 0,-1-6 16 0 0,-3 1 8 0 0,0-1-1 0 0,0 4 25 0 0,-3-2 8 0 0,3 7 0 0 0,-4-2 0 0 0,0-4 48 0 0,-1 4 16 0 0,5 2 0 0 0,-5 0 0 0 0,1 0-72 0 0,-2 2-8 0 0,-4 1-8 0 0,5 2 0 0 0,-4 2-72 0 0,3 2-16 0 0,1 0 0 0 0,-1 0 0 0 0,0 3-64 0 0,0-3-24 0 0,2 3 0 0 0,3 0 0 0 0,-3 2 24 0 0,4-6 8 0 0,-4 2 0 0 0,8 2 0 0 0,-4-4 72 0 0,5 4 16 0 0,-1-6 0 0 0,2-3 0 0 0,0 2-320 0 0,3 3-64 0 0,-4-8-16 0 0,7 5 0 0 0,-3-5-304 0 0,3 0-56 0 0,0 0-8 0 0,1 0-4751 0 0,-3-5-945 0 0</inkml:trace>
  <inkml:trace contextRef="#ctx0" brushRef="#br0" timeOffset="112">29692 14732 13792 0 0,'0'0'304'0'0,"0"0"64"0"0,0 0 16 0 0,9-2 0 0 0,-9 2-312 0 0,0 0-72 0 0,0 0 0 0 0,3 5 0 0 0,3 0 608 0 0,-3 3 95 0 0,3-3 33 0 0,-3 3 0 0 0,-3 0-264 0 0,2 4-56 0 0,-2 1 0 0 0,4-3-8 0 0,-4 3-152 0 0,0 0-24 0 0,-4 0-8 0 0,4 0 0 0 0,0-2-80 0 0,-2-1-16 0 0,2 2-8 0 0,-3-4 0 0 0,3 1-120 0 0,-4 0 72 0 0,4-5-72 0 0,0-4 64 0 0,-2 6-64 0 0,2-6 0 0 0,0 0 0 0 0,0 0 0 0 0,0 0 0 0 0,0 0-96 0 0,0 0 0 0 0,0 0 8 0 0,-3-2-104 0 0,3-3-16 0 0,0-3-8 0 0,0 3 0 0 0,0-3 64 0 0,0-4 16 0 0,0 4 0 0 0,3-6 0 0 0,-3 5 24 0 0,6-2 8 0 0,-3-2 0 0 0,-1 3 0 0 0,5-2-80 0 0,-2 3-8 0 0,4 1-8 0 0,0-1 0 0 0,-1 1-184 0 0,6 3-40 0 0,0-3-8 0 0,-2 3-4231 0 0,6 0-841 0 0</inkml:trace>
  <inkml:trace contextRef="#ctx0" brushRef="#br1" timeOffset="113">17284 14846 12752 0 0,'0'0'568'0'0,"0"0"112"0"0,0 0-544 0 0,0 0-136 0 0,0 0 0 0 0,0 0 0 0 0,0 0 320 0 0,9 2 32 0 0,-9-2 0 0 0,5 3 8 0 0,4-1-40 0 0,-1-2 0 0 0,-8 0-9 0 0,10 0 1 0 0,0 0-152 0 0,0-2-24 0 0,0-1-8 0 0,-2 1 0 0 0,2-1-128 0 0,-1-2 0 0 0,0 0 0 0 0,-4 0 0 0 0,5-3 160 0 0,-4 0 0 0 0,-1 3 0 0 0,1-3 0 0 0,-1 0-248 0 0,-1 3-40 0 0,-1-3-16 0 0,-3-1 0 0 0,0 5 144 0 0,-3-2 0 0 0,-1 0 0 0 0,2 1 0 0 0,-1 2 0 0 0,-3-2 88 0 0,1 3-16 0 0,-1 2 0 0 0,-4 0 80 0 0,1 2 8 0 0,0 3 8 0 0,-2 1 0 0 0,2-1-32 0 0,0 4-8 0 0,0-2 0 0 0,0 2 0 0 0,0 4 56 0 0,2-3 8 0 0,2 0 0 0 0,0 4 0 0 0,-2-4-32 0 0,7 3-8 0 0,0-1 0 0 0,0-3 0 0 0,3 2-64 0 0,1-2-16 0 0,-4-9 0 0 0,2 9 0 0 0,6 0-72 0 0,-1-4 0 0 0,2-2 0 0 0,4-2 64 0 0,1 3-160 0 0,1-4-40 0 0,3-4-8 0 0,-1 3-5271 0 0,3-6-1057 0 0</inkml:trace>
  <inkml:trace contextRef="#ctx0" brushRef="#br0" timeOffset="114">27093 14743 7368 0 0,'0'0'320'0'0,"0"0"80"0"0,-5 0-320 0 0,-5 2-80 0 0,10-2 0 0 0,-3 6 0 0 0,-5-1 1568 0 0,2 0 288 0 0,-1 3 64 0 0,1 2 16 0 0,4-3-1144 0 0,-4 2-233 0 0,-1 0-47 0 0,5 1 0 0 0,-2 1-168 0 0,2-1-32 0 0,2 1-8 0 0,0-1 0 0 0,0-2-64 0 0,2 0-16 0 0,2 0 0 0 0,2 1 0 0 0,-3-5-128 0 0,3 1-32 0 0,-1 2-64 0 0,2-6 96 0 0,2-1-96 0 0,-1 4 0 0 0,1-4 0 0 0,0 0 0 0 0,0-4 0 0 0,-1 3 0 0 0,0-6 0 0 0,0 2 0 0 0,1 1 0 0 0,-4-5 0 0 0,2 1-104 0 0,-5 0 32 0 0,9-2 72 0 0,-6 2 0 0 0,-5 0 0 0 0,2 0 0 0 0,-2-2 0 0 0,-2 2 0 0 0,-2-3 0 0 0,3 4-64 0 0,1-1-104 0 0,-4 1-24 0 0,-3-3 0 0 0,2 2 0 0 0,-1 0 40 0 0,-4 3 8 0 0,5 2 0 0 0,-4-1 0 0 0,0 4-16 0 0,2 0 0 0 0,2 0 0 0 0,-4 0 0 0 0,3 2-144 0 0,0 0-32 0 0,1 1-8 0 0,5-3 0 0 0,-4 5-183 0 0,4-5-41 0 0,-2 7-8 0 0,2-7-3512 0 0,0 0-704 0 0</inkml:trace>
  <inkml:trace contextRef="#ctx0" brushRef="#br0" timeOffset="115">19403 14743 6448 0 0,'0'0'576'0'0,"0"0"-464"0"0,0 0-112 0 0,0 0 0 0 0,0 0 632 0 0,0 0 104 0 0,0 0 16 0 0,0 0 8 0 0,0 0-120 0 0,0 0-32 0 0,0 0 0 0 0,0 0 0 0 0,0 0-152 0 0,0 0-32 0 0,0 0-8 0 0,0 0 0 0 0,5 5 0 0 0,4-2-8 0 0,3-1 0 0 0,6 5 0 0 0,-3-6-168 0 0,5-1-32 0 0,0 4-9 0 0,6-3 1 0 0,-4-1-40 0 0,6 3-16 0 0,-5-3 0 0 0,3 0 0 0 0,2 4-16 0 0,-2-4-8 0 0,4 0 0 0 0,-3 0 0 0 0,2-4-32 0 0,1 4-8 0 0,-4-3 0 0 0,1 3 0 0 0,3 0 48 0 0,-6-5 0 0 0,3 4 8 0 0,-4 1 0 0 0,-1 0-48 0 0,-2-4-16 0 0,-4 1 0 0 0,-3 1 0 0 0,0 2 24 0 0,-1-3 8 0 0,-7 3 0 0 0,-5 0 0 0 0,9 0-40 0 0,-9 0 0 0 0,0 0-64 0 0,0 0 96 0 0,0 0-96 0 0,0 0 0 0 0,0 0 64 0 0,0 0-64 0 0,0 0 0 0 0,0 0-104 0 0,0 0 16 0 0,-4 5 8 0 0,3 2-1032 0 0,1-7-200 0 0,-14 5-47 0 0,7-4-9 0 0</inkml:trace>
  <inkml:trace contextRef="#ctx0" brushRef="#br0" timeOffset="116">22314 14751 14048 0 0,'0'0'624'0'0,"0"0"128"0"0,0 0-600 0 0,0 0-152 0 0,0 0 0 0 0,0 0 0 0 0,0 0 680 0 0,0 0 111 0 0,0 0 17 0 0,0 0 8 0 0,0 0-248 0 0,0 0-56 0 0,0 0 0 0 0,-4 8-8 0 0,4-1-240 0 0,0 5-40 0 0,0-3-16 0 0,-3 3 0 0 0,3 1-80 0 0,0-3-24 0 0,0 1 0 0 0,0 2 0 0 0,3-3-104 0 0,-3 1 72 0 0,4-2-72 0 0,-2-2 64 0 0,-2 1-64 0 0,3-2 0 0 0,-3-6 0 0 0,0 0 0 0 0,0 8-184 0 0,0-8-48 0 0,0 0-16 0 0,0 0-5543 0 0,0 0-1105 0 0</inkml:trace>
  <inkml:trace contextRef="#ctx0" brushRef="#br0" timeOffset="117">27242 14766 12752 0 0,'0'0'568'0'0,"0"0"112"0"0,0 0-544 0 0,0 0-136 0 0,0 0 0 0 0,0 0 0 0 0,0 0 464 0 0,0 0 64 0 0,2 7 16 0 0,-2-2 0 0 0,4 3-105 0 0,-4 0-23 0 0,0-1 0 0 0,-4-1 0 0 0,4 1-136 0 0,0 1-32 0 0,-2 0-8 0 0,2-3 0 0 0,-3 3 24 0 0,-1 0 8 0 0,-2-3 0 0 0,5 2 0 0 0,1-3-272 0 0,0-4 0 0 0,-4 5 0 0 0,4-5 0 0 0,0 0 0 0 0,0 0 0 0 0,0 0 0 0 0,0 0 0 0 0,0 0 0 0 0,0 0 0 0 0,0 0 0 0 0,0 0 0 0 0,4-1-96 0 0,1-6-40 0 0,-3 6-16 0 0,7-8 0 0 0,-4 1 40 0 0,2 0 8 0 0,0 3 0 0 0,1-3 0 0 0,-1 0 104 0 0,-1-1 104 0 0,0 2-16 0 0,-1 1-8 0 0,1-2 72 0 0,4 7 8 0 0,-5-4 8 0 0,-5 5 0 0 0,5-3-168 0 0,-5 3 64 0 0,0 0-64 0 0,7 0 0 0 0,-7 0 88 0 0,5 3-24 0 0,-1 2 0 0 0,-1 0 0 0 0,-1-1-64 0 0,-2 2 64 0 0,0 1-64 0 0,-2 2 64 0 0,2-9-64 0 0,0 8 0 0 0,-3 0 0 0 0,3 0 0 0 0,0-1 0 0 0,-4-1 0 0 0,1 3 0 0 0,3-9 0 0 0,0 0 0 0 0,0 0 0 0 0,0 8 0 0 0,0-8 0 0 0,0 0 0 0 0,0 0 0 0 0,0 0 0 0 0,0 0 0 0 0,0 0 0 0 0,0 0 0 0 0,3-7 0 0 0,1 2-88 0 0,-1 0 88 0 0,-1-1 0 0 0,1-1 0 0 0,1-1 0 0 0,1 0 0 0 0,-1-3 0 0 0,1 4 64 0 0,1-5-64 0 0,-1 4 128 0 0,-1 2 0 0 0,6-6-8 0 0,-6 8 0 0 0,4 0 120 0 0,-3-1 24 0 0,1 2 8 0 0,-6 3 0 0 0,0 0-144 0 0,5 0-32 0 0,1 3-8 0 0,-2 2 0 0 0,1 0-88 0 0,-5 3 0 0 0,4-1 0 0 0,0-1 0 0 0,-4 6 0 0 0,0-3 80 0 0,0 0-80 0 0,0 2 80 0 0,1-1-80 0 0,-1 0 0 0 0,0 1-96 0 0,0-3 96 0 0,0 2-336 0 0,4-4-8 0 0,-4 2 0 0 0,0-8 0 0 0,1 6-912 0 0,4 3-184 0 0,-5-9-40 0 0,5 4-7 0 0</inkml:trace>
  <inkml:trace contextRef="#ctx0" brushRef="#br0" timeOffset="118">29157 14787 12872 0 0,'0'-6'280'0'0,"-1"0"56"0"0,-3 1 16 0 0,1 1 16 0 0,-3-1-296 0 0,-1 4-72 0 0,-1-3 0 0 0,2 4 0 0 0,-2 0 544 0 0,-1 0 96 0 0,-3 4 24 0 0,3-3-1 0 0,-3 4-143 0 0,-4 4-24 0 0,7-3-8 0 0,-2-1 0 0 0,2 3-104 0 0,-2-1-32 0 0,-2 1 0 0 0,2 3 0 0 0,-5-3-248 0 0,10 2-104 0 0,4 3 88 0 0,-1-5-88 0 0,3 4 80 0 0,-4-6-80 0 0,2 1 80 0 0,-2 0-80 0 0,4-1 0 0 0,0-6 0 0 0,0 0 0 0 0,6 8-80 0 0,3-3-40 0 0,-3 0-8 0 0,3-2 0 0 0,1-3 0 0 0,2 0-184 0 0,-2 0-40 0 0,0-3 0 0 0,5 0-8 0 0,-6 1-24 0 0,4-3 0 0 0,-5-2 0 0 0,0 0 0 0 0,1 1 200 0 0,0-2 40 0 0,-2 2 8 0 0,-2-6 0 0 0,-1 4 136 0 0,1 0 0 0 0,-2-2 0 0 0,1 2 0 0 0,-2 1 176 0 0,-2-3 16 0 0,3 1 0 0 0,-3 9 0 0 0,0-5 120 0 0,0 5 24 0 0,0 0 8 0 0,0 0 0 0 0,0 0-24 0 0,0 0-8 0 0,0 0 0 0 0,0 0 0 0 0,0 0-120 0 0,0 0-32 0 0,0 0 0 0 0,0 7 0 0 0,-3 1-160 0 0,3 1 72 0 0,-2-2-72 0 0,2 3 0 0 0,0-2 0 0 0,0 3-72 0 0,0-1-8 0 0,2-2 0 0 0,1 4-416 0 0,2-5-80 0 0,-1-1-24 0 0,2 2-6927 0 0</inkml:trace>
  <inkml:trace contextRef="#ctx0" brushRef="#br0" timeOffset="119">29295 14848 10136 0 0,'0'0'896'0'0,"0"0"-712"0"0,0 0-184 0 0,0 0 0 0 0,0 0 1240 0 0,0 0 208 0 0,0 0 48 0 0,-4 6 7 0 0,1 3-703 0 0,1-1-128 0 0,2-2-32 0 0,0 8-8 0 0,-4 0-288 0 0,0-1-56 0 0,4 2-16 0 0,-1 1 0 0 0,1-1-32 0 0,-3 2-8 0 0,3 2 0 0 0,0-4 0 0 0,-4 4-96 0 0,4-7-16 0 0,0 4-8 0 0,-2-3 0 0 0,2 4-112 0 0,0-5 64 0 0,0-3-64 0 0,-4 6 0 0 0,4-4 0 0 0,0-4 0 0 0,0 3 0 0 0,-3-2 0 0 0,3-8 0 0 0,0 0 0 0 0,0 0 0 0 0,0 0 0 0 0,0 0-80 0 0,0 0-64 0 0,0 0-16 0 0,0 0 0 0 0,0 0-16 0 0,-2-8-8 0 0,-1-2 0 0 0,0 1 0 0 0,-1-2 184 0 0,2-2 0 0 0,-1-1 64 0 0,3 2-64 0 0,-4-5 0 0 0,2 1 0 0 0,2-2 0 0 0,0-3 0 0 0,0 2 0 0 0,2-2 0 0 0,-2 0 0 0 0,4-2 0 0 0,-1 2 0 0 0,-1-4 0 0 0,5 7 0 0 0,-2-1 0 0 0,2 4 0 0 0,2 2 0 0 0,-8 0-72 0 0,9 5 72 0 0,-1-4 0 0 0,1 6 0 0 0,2-1-64 0 0,-4-1 64 0 0,1 3 0 0 0,4 4 0 0 0,-3 1 0 0 0,3 0 0 0 0,-2 0 0 0 0,2 1 0 0 0,-8 4 64 0 0,4 2-64 0 0,-3-6 0 0 0,0 7 0 0 0,-3 1 0 0 0,-1-1 0 0 0,2 0 0 0 0,-4 2 88 0 0,-4 1-16 0 0,-1 2 0 0 0,3-3-72 0 0,-5 3 0 0 0,1-1 0 0 0,-3-3 0 0 0,-3-1-184 0 0,0 4 24 0 0,1-5 8 0 0,-2 0 0 0 0,1 2-144 0 0,1-4-32 0 0,0 0-8 0 0,2 1 0 0 0,-3-1-1136 0 0,-1-5-231 0 0</inkml:trace>
  <inkml:trace contextRef="#ctx0" brushRef="#br0" timeOffset="120">20983 14807 10912 0 0,'0'0'480'0'0,"0"0"104"0"0,0-8-464 0 0,0 3-120 0 0,3-3 0 0 0,-3 3 0 0 0,0 5 760 0 0,6-7 128 0 0,-6 2 24 0 0,0 5 8 0 0,0 0-216 0 0,0 0-49 0 0,6-4-7 0 0,-6 4 0 0 0,0 0-216 0 0,0 0-48 0 0,6 0 0 0 0,-6 0-8 0 0,6 4-136 0 0,-3 1-24 0 0,3 2-8 0 0,-4 2 0 0 0,2 0-80 0 0,-4-1-24 0 0,0-1 0 0 0,0 3 0 0 0,0-1-104 0 0,0 1 64 0 0,0-2-64 0 0,-4 3 0 0 0,4-11 0 0 0,0 9 0 0 0,0-9 0 0 0,0 5 0 0 0,0-5 0 0 0,-2 7 0 0 0,2-7 0 0 0,0 0 0 0 0,0 0-96 0 0,0 0 16 0 0,0 0 0 0 0,0 0 0 0 0,0 0-72 0 0,0 0-8 0 0,2-7-8 0 0,2 2 0 0 0,-2 1 96 0 0,5-1 72 0 0,-7-4-96 0 0,2 2 96 0 0,3-1 0 0 0,2-1 0 0 0,-4 2 0 0 0,3-1 0 0 0,-1 1 0 0 0,0 0 0 0 0,0 2 0 0 0,-2 4 0 0 0,3-7 0 0 0,-4 8 88 0 0,5-5-16 0 0,-7 5 0 0 0,0 0-72 0 0,0 0 0 0 0,6 0 72 0 0,-6 0-72 0 0,0 0 96 0 0,0 0-24 0 0,6 5 0 0 0,-4-5 0 0 0,5 8-72 0 0,-5-3 0 0 0,-2-5 0 0 0,0 8 64 0 0,4-3-64 0 0,-4 2 0 0 0,0-2 0 0 0,0 4 64 0 0,0-9-64 0 0,0 5 0 0 0,0-5 0 0 0,0 8 0 0 0,0-8 0 0 0,0 5 0 0 0,0-5 0 0 0,0 0 0 0 0,0 5 0 0 0,0-5-72 0 0,0 0 72 0 0,0 0 0 0 0,0 0-96 0 0,0 0 32 0 0,5 2 64 0 0,2-2-104 0 0,-2-2 104 0 0,-1-3 0 0 0,1 0-80 0 0,4-3 80 0 0,-2 3 0 0 0,-2-4 0 0 0,2 2 64 0 0,-2 2-64 0 0,0 0 112 0 0,2-3-16 0 0,2 3-8 0 0,-4-3 0 0 0,1 3-8 0 0,1 2 0 0 0,-4-1 0 0 0,-3 4 0 0 0,0 0 128 0 0,0 0 24 0 0,0 0 8 0 0,5 0 0 0 0,-5 0-240 0 0,6 0 0 0 0,-6 0 0 0 0,7 7 0 0 0,-7-7 80 0 0,2 5-8 0 0,3 3 0 0 0,-1-2 0 0 0,-1 2-72 0 0,0 1-88 0 0,-3-2 24 0 0,4 3 0 0 0,-2 2 64 0 0,1-7 0 0 0,0 2 0 0 0,3 2 0 0 0,-3 0-312 0 0,0-5-16 0 0,-3-4-8 0 0,5 9 0 0 0,2-6-1040 0 0,2 1-216 0 0</inkml:trace>
  <inkml:trace contextRef="#ctx0" brushRef="#br1" timeOffset="121">17100 14794 12640 0 0,'0'0'560'0'0,"0"0"112"0"0,0 0-536 0 0,0 0-136 0 0,0 0 0 0 0,-7 1 0 0 0,-1 3 512 0 0,2 4 64 0 0,-2-3 24 0 0,2 3 0 0 0,-1 0-161 0 0,4 2-31 0 0,3-10-8 0 0,-2 10 0 0 0,-1 0-200 0 0,3-1-40 0 0,0 1 0 0 0,3-2-8 0 0,-1-2-152 0 0,-2-6 80 0 0,0 0-80 0 0,3 6 64 0 0,4 2-64 0 0,-7-8 0 0 0,6 5 0 0 0,2-5 64 0 0,-8 0-64 0 0,0 0 0 0 0,6 1 0 0 0,1-2-88 0 0,-7 1 88 0 0,6-4 0 0 0,0 3-72 0 0,-4-7 72 0 0,1 3 0 0 0,1 4 0 0 0,-3-7 0 0 0,-1 2 0 0 0,4 1 0 0 0,-4 0 0 0 0,0 1 0 0 0,0-5 0 0 0,2 3 0 0 0,-2-1 0 0 0,0 1 0 0 0,0 1 0 0 0,3 0 0 0 0,-3 5 0 0 0,0-5 64 0 0,4-1-64 0 0,-4 6 200 0 0,0 0 0 0 0,3-2 0 0 0,-3 2 0 0 0,0 0 32 0 0,5 0 8 0 0,2 2 0 0 0,-1 4 0 0 0,-3 2-64 0 0,6-1-16 0 0,-7 4 0 0 0,5 1 0 0 0,-2 2 32 0 0,-2 3 8 0 0,1-1 0 0 0,-4 2 0 0 0,5-1-24 0 0,-5 2-8 0 0,4-1 0 0 0,-4 1 0 0 0,0 0-56 0 0,0 0-16 0 0,0-2 0 0 0,0 0 0 0 0,-4-2-32 0 0,-1 1-64 0 0,1 2 88 0 0,4-4-88 0 0,-6 1 64 0 0,0-2-64 0 0,1-3 0 0 0,-4 2 0 0 0,2-4 88 0 0,2 0-88 0 0,-4 0 80 0 0,-1-3-80 0 0,3-3 0 0 0,-6-2-64 0 0,5 0-8 0 0,-1-2 0 0 0,-3-1-328 0 0,3-2-64 0 0,0-3-16 0 0,2-1 0 0 0,5 0-1192 0 0,-5-3-248 0 0</inkml:trace>
  <inkml:trace contextRef="#ctx0" brushRef="#br0" timeOffset="122">22773 14820 3224 0 0,'0'0'136'0'0,"0"0"40"0"0,0 0-176 0 0,0-6 0 0 0,-4 0 0 0 0,2 6 0 0 0,2 0 2304 0 0,-7-7 416 0 0,2 5 96 0 0,3 2 8 0 0,-4 0-1688 0 0,-2 0-336 0 0,3 2-73 0 0,-1 1-15 0 0,1 1-104 0 0,1-4-32 0 0,-4 6 0 0 0,1 0 0 0 0,5 2-328 0 0,-4-1-72 0 0,0 1-16 0 0,1 0 0 0 0,1 0-48 0 0,0 0-16 0 0,3-3 0 0 0,-3 0 0 0 0,4 2 128 0 0,0-7 32 0 0,4 7 0 0 0,-4-7 0 0 0,1 6-416 0 0,7 2-72 0 0,-3-7-24 0 0,4 3 0 0 0,-4-4 144 0 0,2 0 24 0 0,1-4 8 0 0,1 3 0 0 0,-3-2-80 0 0,-1-1-8 0 0,3-1-8 0 0,-2 1 0 0 0,-1-1 176 0 0,1-2 0 0 0,-1 2 0 0 0,-1-3 0 0 0,-1 3-136 0 0,2-3 8 0 0,-1 0 0 0 0,-1 3 0 0 0,-3 5 128 0 0,2-10 136 0 0,-2 2-24 0 0,4 1-8 0 0,-4 7 56 0 0,3-5 16 0 0,-3 5 0 0 0,0 0 0 0 0,0 0-24 0 0,0 0-8 0 0,0 0 0 0 0,0 0 0 0 0,3-7 56 0 0,-3 7 16 0 0,0 0 0 0 0,0 0 0 0 0,0 0-136 0 0,0 0-80 0 0,2 7 96 0 0,2 3-96 0 0,-4-3 64 0 0,0 3-64 0 0,0 1 0 0 0,0-3 0 0 0,0 2 0 0 0,-4 3 0 0 0,8-5 0 0 0,-4 0 0 0 0,3 1-104 0 0,-1-1-80 0 0,2 0-8 0 0,1-3-8 0 0,-5-5-1016 0 0,7 2-208 0 0,-2 1-40 0 0</inkml:trace>
  <inkml:trace contextRef="#ctx0" brushRef="#br0" timeOffset="123">30854 14867 13392 0 0,'0'0'288'0'0,"0"0"64"0"0,0 0 16 0 0,0 0 16 0 0,0 0-312 0 0,0 0-72 0 0,0 0 0 0 0,0 0 0 0 0,0 0 0 0 0,0 0 0 0 0,0 0-96 0 0,0 0 96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6-16T21:36:54.295"/>
    </inkml:context>
    <inkml:brush xml:id="br0">
      <inkml:brushProperty name="width" value="0.05" units="cm"/>
      <inkml:brushProperty name="height" value="0.05" units="cm"/>
      <inkml:brushProperty name="color" value="#0070C0"/>
      <inkml:brushProperty name="fitToCurve" value="1"/>
    </inkml:brush>
    <inkml:brush xml:id="br1">
      <inkml:brushProperty name="width" value="0.05" units="cm"/>
      <inkml:brushProperty name="height" value="0.05" units="cm"/>
      <inkml:brushProperty name="color" value="#849398"/>
      <inkml:brushProperty name="fitToCurve" value="1"/>
    </inkml:brush>
  </inkml:definitions>
  <inkml:trace contextRef="#ctx0" brushRef="#br0">735 4438 10680 0 0,'0'0'232'0'0,"0"0"56"0"0,0 0 0 0 0,0 0 16 0 0,0 0-240 0 0,0 0-64 0 0,0 0 0 0 0,0 0 0 0 0,-4 3 416 0 0,4-3 80 0 0,-7 5 16 0 0,1 2 0 0 0,-2 4-224 0 0,2-3-32 0 0,-3-1-16 0 0,4 5 0 0 0,0-2-56 0 0,-2 0-16 0 0,-3-2 0 0 0,2-1 0 0 0,6 5-16 0 0,-3-3-8 0 0,-2-2 0 0 0,7-7 0 0 0,0 0-144 0 0,0 0 0 0 0,-6 6 0 0 0,1 1 0 0 0,5-7 80 0 0,0 0-80 0 0,0 0 64 0 0,0 0-64 0 0,0 0 88 0 0,0 0-24 0 0,0-7-64 0 0,8 1 95 0 0,-2-1-31 0 0,3-2 0 0 0,-7 0-64 0 0,6-4 96 0 0,2 1-24 0 0,-3-1-8 0 0,1 1 0 0 0,-2-1 0 0 0,1 0 160 0 0,1 1 24 0 0,-2-1 8 0 0,2-3 0 0 0,-5 1-128 0 0,1 2-32 0 0,-1-2 0 0 0,4 5 0 0 0,1-1 80 0 0,-5-1 16 0 0,4 3 0 0 0,0 3 0 0 0,-3-1-8 0 0,0 3 0 0 0,-1-4 0 0 0,4 5 0 0 0,0-3-16 0 0,1 6 0 0 0,2-4 0 0 0,-10 4 0 0 0,6 0-16 0 0,5 4-8 0 0,-3 0 0 0 0,2 1 0 0 0,-3 4-40 0 0,4 1-8 0 0,-1-1 0 0 0,-2 5 0 0 0,-2-6-32 0 0,5 9-64 0 0,-3-5 88 0 0,-2 1-88 0 0,3-4 72 0 0,-4 3-72 0 0,2 1 0 0 0,-3-3 72 0 0,4-2-136 0 0,-2 3-32 0 0,-6-11-8 0 0,7 9-5655 0 0,1-3-1121 0 0</inkml:trace>
  <inkml:trace contextRef="#ctx0" brushRef="#br0" timeOffset="1">884 4497 10016 0 0,'0'0'448'0'0,"0"0"88"0"0,0 0-432 0 0,0 0-104 0 0,0 0 0 0 0,0 0 0 0 0,0 0 568 0 0,0 0 88 0 0,0 0 16 0 0,0 0 8 0 0,0 0-80 0 0,0 9-24 0 0,0 0 0 0 0,4 7 0 0 0,-4-3-97 0 0,3 3-31 0 0,1-1 0 0 0,2-2 0 0 0,-6 3-128 0 0,8 0-24 0 0,-6-1-8 0 0,2 2 0 0 0,-4-6-136 0 0,5 5-32 0 0,-1 0-8 0 0,-2-3 0 0 0,1-1-112 0 0,2 1 64 0 0,-5-3-64 0 0,2-1 0 0 0,2-3 0 0 0,-4 3 0 0 0,0-9 0 0 0,0 0 0 0 0,0 0-208 0 0,0 0-40 0 0,4 8-8 0 0,-4-8 0 0 0,0 0-392 0 0,0 0-88 0 0,0 0-8 0 0</inkml:trace>
  <inkml:trace contextRef="#ctx0" brushRef="#br0" timeOffset="2">785 4535 3224 0 0,'-3'-10'288'0'0,"3"7"-288"0"0,-4-1 0 0 0,4 1 0 0 0,-4 3 1880 0 0,0 0 320 0 0,0 0 64 0 0,4 0 8 0 0,0 0-1424 0 0,0 0-288 0 0,0 0-56 0 0,0 3-16 0 0,0 4-144 0 0,0-1-32 0 0,0 7-8 0 0,4-4 0 0 0,0 4-72 0 0,0 0-8 0 0,-4 3-9 0 0,4-1 1 0 0,-1 1-96 0 0,3 0-24 0 0,-2 0 0 0 0,-4-1 0 0 0,5 3-96 0 0,1-1 72 0 0,-2-1-72 0 0,2-1 64 0 0,-2 0-64 0 0,1-2 0 0 0,-1-4 0 0 0,-3 1 0 0 0,-1-1 0 0 0,5 2 0 0 0,-5-3-72 0 0,0-1 72 0 0,0-7-408 0 0,0 7-23 0 0,0-2-9 0 0,0-5-5960 0 0</inkml:trace>
  <inkml:trace contextRef="#ctx0" brushRef="#br1" timeOffset="3">543 5253 8288 0 0,'-6'-7'184'0'0,"6"7"40"0"0,-4 0 0 0 0,-3 7 8 0 0,3-7-232 0 0,-2 9 0 0 0,-5-1 0 0 0,4 5 0 0 0,-3 0 456 0 0,2 2 48 0 0,-2 3 8 0 0,3 0 0 0 0,-1 5-224 0 0,-2 1-48 0 0,-1-1-8 0 0,-1 2 0 0 0,2 0 160 0 0,0 0 32 0 0,0-2 8 0 0,3 2 0 0 0,-1 0-336 0 0,2-4-96 0 0,3 0 0 0 0,-2 0 64 0 0,2-5-64 0 0,6 3 0 0 0,2-4 64 0 0,1-2-64 0 0,1 2-136 0 0,0-3-64 0 0,7-2-16 0 0,-4-3-5200 0 0</inkml:trace>
  <inkml:trace contextRef="#ctx0" brushRef="#br1" timeOffset="4">3842 5258 13448 0 0,'-11'2'288'0'0,"11"-2"64"0"0,-6-2 16 0 0,6 2 16 0 0,0 12-304 0 0,4 2-80 0 0,2 0 0 0 0,-2 3 0 0 0,6 6 368 0 0,-3 2 56 0 0,5 1 16 0 0,-6 2-1 0 0,5-3-71 0 0,0 3-16 0 0,-5 4 0 0 0,2-1 0 0 0,3 1 0 0 0,-5-2-8 0 0,-3 8 0 0 0,2-2 0 0 0,-1-2-208 0 0,-4-2-40 0 0,-4-1 0 0 0,-1 0-8 0 0,-1 1-88 0 0,-2-2 0 0 0,-2-3 0 0 0,-4 1 0 0 0,-4-3-608 0 0,-2 0-128 0 0,-5-2-32 0 0</inkml:trace>
  <inkml:trace contextRef="#ctx0" brushRef="#br1" timeOffset="5">2222 5374 11720 0 0,'14'-4'512'0'0,"-4"1"120"0"0,5 3-504 0 0,6-4-128 0 0,0 4 0 0 0,4-2 0 0 0,8-2 256 0 0,-2 4 32 0 0,-3-6 8 0 0,4 3 0 0 0,3-2-136 0 0,-3 0-24 0 0,-4 0-8 0 0,2 1-3992 0 0,-4-2-800 0 0</inkml:trace>
  <inkml:trace contextRef="#ctx0" brushRef="#br1" timeOffset="6">3552 5339 5064 0 0,'0'0'448'0'0,"0"0"-352"0"0,-8 4-96 0 0,2-1 0 0 0,-1-3 1328 0 0,0 2 248 0 0,-1-2 56 0 0,1 0 0 0 0,0 0-968 0 0,4 3-200 0 0,3-3-40 0 0,-7 4-8 0 0,7-4-232 0 0,0 0-56 0 0,0 0 0 0 0,0 0-8 0 0,0 0-120 0 0,0 0-96 0 0,0 0 24 0 0,0 0 0 0 0,0 0-504 0 0,0 0-96 0 0,0 0-16 0 0</inkml:trace>
  <inkml:trace contextRef="#ctx0" brushRef="#br1" timeOffset="7">2494 5432 5064 0 0,'7'-7'224'0'0,"-7"-1"48"0"0,5 2-272 0 0,-3 1 0 0 0,1-2 0 0 0,-3 3 0 0 0,4-1 1296 0 0,-4 5 208 0 0,0 0 32 0 0,0 0 16 0 0,0 0-784 0 0,0 0-152 0 0,0 0-32 0 0,0 0-8 0 0,0 0-64 0 0,-4 9-8 0 0,1-1-8 0 0,-4 5 0 0 0,0-1-208 0 0,-4 5-33 0 0,5 2-15 0 0,2 0 0 0 0,-7 3-32 0 0,1-3-8 0 0,3 0 0 0 0,-4 6 0 0 0,4-3 8 0 0,0 0 0 0 0,-1 1 0 0 0,2-2 0 0 0,-1-3-80 0 0,4 1-8 0 0,-2-4-8 0 0,5-1 0 0 0,-4-5-112 0 0,4 5 64 0 0,4-6-64 0 0,-4 1 0 0 0,0-9 64 0 0,0 0-64 0 0,0 0 0 0 0,0 0 0 0 0,8 0 0 0 0,2 0 0 0 0,1 0 0 0 0,0 0 0 0 0,-5-2 0 0 0,5-1 0 0 0,-1-8 0 0 0,5 4 0 0 0,-5-1-96 0 0,4-1 96 0 0,-3-5-96 0 0,0 3 96 0 0,-3-3-112 0 0,1 3 32 0 0,2 0 8 0 0,0-4 0 0 0,-4 4 72 0 0,0-3-96 0 0,-1 5 96 0 0,-2-5-96 0 0,3 6-32 0 0,1-2 0 0 0,-4 1-8 0 0,-2 3 0 0 0,-2 6-216 0 0,0 0-48 0 0,0 0-8 0 0,0 0 0 0 0,0 0 57 0 0,0 0 15 0 0,0 0 0 0 0,0 0 0 0 0,-6 0 120 0 0,-2 0 24 0 0,8 0 8 0 0,-7 6 0 0 0,3-3 184 0 0,4-3 0 0 0,0 0-72 0 0,0 0 72 0 0,0 0 0 0 0,0 0 0 0 0,0 0 0 0 0,0 0 0 0 0,-1 9 0 0 0,1 0 0 0 0,0-9 0 0 0,1 11 0 0 0,-1-2 64 0 0,4 0 32 0 0,1-2 16 0 0,-3 1 0 0 0,2-1-16 0 0,0 3-8 0 0,0-2 0 0 0,-2 3 0 0 0,-2-5-8 0 0,4 4 0 0 0,0-1 0 0 0,-4 1 0 0 0,3-3 64 0 0,-3 1 16 0 0,4-2 0 0 0,0 1 0 0 0,-4-3-160 0 0,0 3 0 0 0,0-7 0 0 0,0 0 0 0 0,0 0 0 0 0,0 0 0 0 0,0 0 0 0 0,0 0 0 0 0,0 0 0 0 0,0 0 0 0 0,0 0 0 0 0,0 0 0 0 0,0 0 0 0 0,9 4 0 0 0,-9-4 0 0 0,8-4 0 0 0,0 3 0 0 0,2-5 0 0 0,-3-2 0 0 0,1 1 0 0 0,-2-3 0 0 0,4 4 0 0 0,-6-3 0 0 0,3 0 0 0 0,0 1-72 0 0,0-2 72 0 0,-3 3-64 0 0,2 2 64 0 0,-1-2 0 0 0,2 0 0 0 0,-4 1 0 0 0,-3 6 0 0 0,0 0 0 0 0,0 0 0 0 0,0 0 0 0 0,0 0 0 0 0,0 0 0 0 0,0 0 64 0 0,0 0-64 0 0,0 0 64 0 0,-3 10 32 0 0,3 0 0 0 0,-4-2 8 0 0,1 2 0 0 0,-2-5-8 0 0,5 5-9 0 0,-6 4 1 0 0,2-7 0 0 0,1 7-88 0 0,-1-5 0 0 0,4-9 72 0 0,0 9-72 0 0,0-9 0 0 0,0 7 0 0 0,0-7 0 0 0,0 0 0 0 0,0 0 0 0 0,0 0 0 0 0,0 0 0 0 0,7 4 0 0 0,3-1 0 0 0,2-1 0 0 0,-5-2-72 0 0,4 0 72 0 0,0-5-104 0 0,3-2 8 0 0,-8 2 9 0 0,7-5-1 0 0,-1-1 24 0 0,-2 1 0 0 0,-2 3 0 0 0,3-7 0 0 0,-5 4 64 0 0,2 1 0 0 0,-1-4 0 0 0,-3 8 0 0 0,2-8 0 0 0,-2 5 0 0 0,2-3 0 0 0,-2 5 0 0 0,1 3 0 0 0,-5 3 0 0 0,0 0 0 0 0,0 0 0 0 0,0 0 0 0 0,0 0 0 0 0,0 0 0 0 0,0 0 0 0 0,0 0 96 0 0,0 0-24 0 0,0 0 0 0 0,0 0 0 0 0,-5 9 15 0 0,1 3 1 0 0,1-2 0 0 0,-4 5 0 0 0,4-2-88 0 0,-4 1 96 0 0,2-3-96 0 0,-1 4 96 0 0,2-1-96 0 0,1-3 0 0 0,0-4 0 0 0,-1 0 64 0 0,4 0-64 0 0,0-7 0 0 0,0 0 0 0 0,0 0 0 0 0,0 0 0 0 0,0 0 0 0 0,0 0 0 0 0,7 2 0 0 0,4-2-96 0 0,-4 0 24 0 0,3 0 0 0 0,0 0 0 0 0,2-5-88 0 0,-2-2-7 0 0,1-4-9 0 0,3 7 0 0 0,-7-7-56 0 0,7 1-16 0 0,-3 3 0 0 0,3-3 0 0 0,1 1 8 0 0,-3-1 0 0 0,3-3 0 0 0,0 4 0 0 0,-2-1-40 0 0,-1 0-8 0 0,-6 4 0 0 0,6 0 0 0 0,-5 0 288 0 0,-2 0 0 0 0,-1 1 0 0 0,-4 5 0 0 0,0 0 0 0 0,0 0 152 0 0,0 0-24 0 0,0 0 0 0 0,0 0 0 0 0,0 0 0 0 0,-6 5 0 0 0,-2 1 0 0 0,-2 4-32 0 0,3-3 0 0 0,-4 1-8 0 0,4 2 0 0 0,0 2 40 0 0,0 1 16 0 0,-4-1 0 0 0,4 5 0 0 0,-1-2-32 0 0,2-6-8 0 0,-4-1 0 0 0,6-1 0 0 0,-3 9-40 0 0,3-5-64 0 0,0 0 88 0 0,4-2-88 0 0,0 2 0 0 0,0-6 0 0 0,0-5 0 0 0,0 0 0 0 0,0 0 0 0 0,0 0 0 0 0,15 0 0 0 0,-5 0 0 0 0,0-3 0 0 0,5 1-72 0 0,-4-4 72 0 0,3-4-96 0 0,4 4 0 0 0,-1-1-8 0 0,-3-6 0 0 0,1 1 0 0 0,-1-1 32 0 0,-4-2 8 0 0,4-4 0 0 0,0 4 0 0 0,5-1 64 0 0,-5 0 0 0 0,1 0 0 0 0,-2 0 0 0 0,-2-1 0 0 0,-1 6 64 0 0,-3-5-64 0 0,4 1 88 0 0,-4 2-24 0 0,0 1 0 0 0,-1-1 0 0 0,2-1 0 0 0,-4 6-64 0 0,-1 1 0 0 0,1-3 72 0 0,-4 10-72 0 0,5-5 224 0 0,-5 5 16 0 0,1-3 0 0 0,-1 3 0 0 0,0 0-176 0 0,0 0-64 0 0,0 0 0 0 0,0 0 0 0 0,-6 7 128 0 0,-5-2-16 0 0,3 5-8 0 0,2 1 0 0 0,-5 3-9 0 0,1-1-7 0 0,3-1 0 0 0,-4 4 0 0 0,0-1-8 0 0,0 5 0 0 0,1-2 0 0 0,0 1 0 0 0,2 1-80 0 0,2-2 80 0 0,-1-6-80 0 0,-1 6 80 0 0,8-2-80 0 0,-7-1 0 0 0,4-4 0 0 0,3-1 0 0 0,3-1 0 0 0,-3 0 0 0 0,0 1 0 0 0,0-10 0 0 0,11 5 0 0 0,-4-5 0 0 0,0 5 0 0 0,-7-5 64 0 0,7 0-64 0 0,3-5 0 0 0,1 5-96 0 0,0-2 96 0 0,3-1-104 0 0,-3-3 40 0 0,0 2 64 0 0,-1-1-104 0 0,-3-2 24 0 0,3-2 8 0 0,1 2 0 0 0,-1-4 0 0 0,-2 7 72 0 0,-1-7-64 0 0,1 1 64 0 0,-2 4-64 0 0,-2-3 64 0 0,3 3 0 0 0,-7 6 0 0 0,0 0 0 0 0,0 0 0 0 0,0 0 0 0 0,0 0 0 0 0,0 0 0 0 0,0 0 0 0 0,0 0 72 0 0,0 0-8 0 0,-4 6-64 0 0,-3 3 96 0 0,3 2-96 0 0,-3-2 96 0 0,4 0-96 0 0,-4 0 0 0 0,-1 2 0 0 0,2-6 0 0 0,2 6 0 0 0,-3-2 144 0 0,3-3-24 0 0,4 4-8 0 0,-4-4 0 0 0,4-6-112 0 0,0 0 0 0 0,0 0 0 0 0,0 0 0 0 0,0 0 0 0 0,12 5 0 0 0,-12-5 0 0 0,7 0 0 0 0,7 0 0 0 0,-4-5 0 0 0,1-1 0 0 0,0-1-80 0 0,3 0-48 0 0,1 1-16 0 0,-6 1 0 0 0,2-6 0 0 0,-1 2 144 0 0,1 1 0 0 0,-3-2 0 0 0,-2 3 0 0 0,5-2 0 0 0,-7 2 0 0 0,3-2 0 0 0,-4 3 0 0 0,1 2 0 0 0,-4 4 0 0 0,0 0 0 0 0,0 0 0 0 0,0 0 0 0 0,0 0 0 0 0,0 0 0 0 0,0 0 0 0 0,0 0 0 0 0,0 0 0 0 0,0 0 0 0 0,-4 10 0 0 0,4 1 0 0 0,-3 3 0 0 0,3-5 0 0 0,-3-1 0 0 0,-1 0 0 0 0,0 1 0 0 0,-3 2 0 0 0,7-2 0 0 0,-4 0 0 0 0,1-2 0 0 0,0 1 0 0 0,3-8 0 0 0,0 0 0 0 0,0 0 0 0 0,0 0 64 0 0,0 0-64 0 0,0 10 0 0 0,0-10 0 0 0,0 0 0 0 0,0 0 0 0 0,0 0 0 0 0,0 0 0 0 0,6-3 0 0 0,5-1 0 0 0,-3 4-128 0 0,-2 0 0 0 0,1-5 1 0 0,5-6-1 0 0,-2 6-128 0 0,1 1-32 0 0,-6-2 0 0 0,4 1 0 0 0,4-2 72 0 0,2 1 16 0 0,-2-1 0 0 0,-1 0 0 0 0,-2-2 8 0 0,4 3 8 0 0,1-1 0 0 0,-1-3 0 0 0,-4 8 96 0 0,5-3 24 0 0,-9-5 0 0 0,9 3 0 0 0,-4 0 64 0 0,-1 2 0 0 0,-2-5 0 0 0,2 2 0 0 0,-8 1 0 0 0,6 0 0 0 0,-8 7 0 0 0,5-6 0 0 0,0 1 112 0 0,0 0 40 0 0,-5 5 8 0 0,0 0 0 0 0,0 0 88 0 0,0 0 16 0 0,0 0 8 0 0,0 0 0 0 0,0 0-32 0 0,0 0-8 0 0,0 0 0 0 0,0 0 0 0 0,-9 10-72 0 0,0-4-24 0 0,-2 4 0 0 0,1-5-1 0 0,2 6 33 0 0,5 0 8 0 0,-7-1 0 0 0,6 4 0 0 0,-4 1 16 0 0,1-2 8 0 0,3-3 0 0 0,2 2 0 0 0,2-3-104 0 0,0 3-32 0 0,0-12 0 0 0,0 10 0 0 0,0-10-64 0 0,2 5 0 0 0,-2-5 0 0 0,8 11 64 0 0,-1-6-64 0 0,1 2 0 0 0,2-4 0 0 0,1-3 0 0 0,-1 0-80 0 0,1-3 80 0 0,-3 0-104 0 0,-3-1 40 0 0,7-1-360 0 0,-2-6-72 0 0,-3 6-16 0 0,1-1-3983 0 0,2-1-801 0 0</inkml:trace>
  <inkml:trace contextRef="#ctx0" brushRef="#br1" timeOffset="8">3046 5524 6912 0 0,'0'0'608'0'0,"0"0"-480"0"0,0 0-128 0 0,11 0 0 0 0,-1-2 864 0 0,5-3 144 0 0,2 5 32 0 0,-3-1 8 0 0,5-3-816 0 0,-2-2-160 0 0,4-1-72 0 0,3 1 64 0 0,5 0-280 0 0,2-1-56 0 0,2-3-16 0 0</inkml:trace>
  <inkml:trace contextRef="#ctx0" brushRef="#br1" timeOffset="9">633 5587 920 0 0,'0'0'80'0'0,"0"0"-80"0"0,0 0 0 0 0,0 0 0 0 0,0 0 1824 0 0,0 0 344 0 0,0 0 72 0 0,0 0 8 0 0,0 0-1392 0 0,0 0-280 0 0,-3 9-64 0 0,-5 3 0 0 0,5-4-168 0 0,-4 1-32 0 0,0 0-8 0 0,-1 2 0 0 0,5-2-88 0 0,-3 1-24 0 0,-3-2 0 0 0,6 2 0 0 0,0 0-48 0 0,3-10-16 0 0,-4 6 0 0 0,4-6 0 0 0,0 0-40 0 0,0 0-16 0 0,0 0 0 0 0,0 0 0 0 0,0 0-72 0 0,0 0 80 0 0,0 0-80 0 0,0 0 80 0 0,0 0-80 0 0,7-6 64 0 0,0 2-64 0 0,1-2 64 0 0,-2 0-64 0 0,5 0 64 0 0,-7-3-64 0 0,3-1 64 0 0,0 4-64 0 0,0 0 64 0 0,-1-1-64 0 0,5 0 64 0 0,-3-2-64 0 0,-2 2 80 0 0,6-2-80 0 0,-5 0 80 0 0,3 5 32 0 0,-3-2 8 0 0,0 0 0 0 0,0 3 0 0 0,-4 1 72 0 0,5-2 8 0 0,-8 4 7 0 0,0 0 1 0 0,0 0-64 0 0,7 0-16 0 0,0 0 0 0 0,-7 0 0 0 0,3 6 32 0 0,-3-6 0 0 0,4 3 0 0 0,4 3 0 0 0,-2 4-160 0 0,-6-1-88 0 0,0 0 16 0 0,4 1 0 0 0,-4 3 72 0 0,3-4 0 0 0,-3 1 0 0 0,0 0 0 0 0,0-1 64 0 0,0 3-64 0 0,5-2 80 0 0,-5-4-80 0 0,0 3 0 0 0,0-9 0 0 0,0 10 0 0 0,0-10 0 0 0,0 0 64 0 0,0 0-64 0 0,0 0 0 0 0,0 0 0 0 0,6 1 96 0 0,-6-1-24 0 0,6 0-8 0 0,2-1 0 0 0,-1 1-64 0 0,3-4 0 0 0,-6-2 0 0 0,7 3 0 0 0,-3-3 0 0 0,-2 0 0 0 0,5-4 0 0 0,-3 4 0 0 0,2-4 0 0 0,-3 5 0 0 0,3-5 0 0 0,-6 4 0 0 0,2-5 0 0 0,-2 5 0 0 0,6-3 0 0 0,-1 6 0 0 0,-7-1 0 0 0,6 0 0 0 0,-2-1 0 0 0,2-2 0 0 0,-1 5 0 0 0,-7 2 0 0 0,0 0 0 0 0,0 0 0 0 0,0 0 0 0 0,0 0 0 0 0,0 0 0 0 0,0 0 0 0 0,0 0 64 0 0,4 2-64 0 0,-1 5 96 0 0,0 2-32 0 0,-3-2-64 0 0,0 2 80 0 0,0 4-80 0 0,0-3 80 0 0,-3 3-80 0 0,3-1 64 0 0,0 0-64 0 0,3-2 64 0 0,1 3-64 0 0,-1-6 0 0 0,-3 3 0 0 0,4-2 0 0 0,4-2 0 0 0,-8-6 0 0 0,2 7 0 0 0,-2-7 0 0 0,0 0 0 0 0,4 2 64 0 0,3 2-64 0 0,-7-4 64 0 0,10-4-64 0 0,-10 4 64 0 0,0 0-64 0 0,0 0 64 0 0,4-8-64 0 0,5 1 0 0 0,-4-1 0 0 0,2-2 0 0 0,-3 3 0 0 0,4 0 80 0 0,-1-5-80 0 0,-1 2 80 0 0,-3 0-80 0 0,-3-1 0 0 0,0-3 0 0 0,0 1 64 0 0,0 4-64 0 0,0 0 0 0 0,-3 1 72 0 0,0-4-72 0 0,6 1 0 0 0,-3 1 64 0 0,0 1-64 0 0,0 3 0 0 0,-3-5 0 0 0,3 7 64 0 0,-3-4-64 0 0,-1 5 0 0 0,4-3 152 0 0,-7 2-8 0 0,-1-2 0 0 0,-2 6 0 0 0,3 0-144 0 0,7 0 0 0 0,0 0 0 0 0,0 0 0 0 0,-8 6 0 0 0,1-2 0 0 0,4 2 0 0 0,0 5 0 0 0,-1-7 0 0 0,0 7 0 0 0,-6-5 0 0 0,6 3 0 0 0,4 1 0 0 0,0-1 0 0 0,-7 0 0 0 0,7-3 0 0 0,-3 4 0 0 0,3-4 0 0 0,3 3 0 0 0,1-2 0 0 0,-4-1 0 0 0,0-6 0 0 0,7 4 0 0 0,1-1 0 0 0,2 0 0 0 0,-10-3 0 0 0,0 0 0 0 0,6 0 0 0 0,5-6 0 0 0,0 0 0 0 0,3 2 0 0 0,-3-3 0 0 0,2 1-72 0 0,6-3-48 0 0,-2-1-8 0 0,-3 1 0 0 0,4 3 208 0 0,-4-3 40 0 0,0-1 8 0 0,1 1 0 0 0,-1 3-128 0 0,-3-5 0 0 0,-1 7 0 0 0,1-4 0 0 0,-2 5-80 0 0,-4-3-40 0 0,2 6-8 0 0,-7 0 0 0 0,0 0 128 0 0,0 0 0 0 0,0 0 0 0 0,0 0 0 0 0,0 0 0 0 0,4 6 0 0 0,-4 5 0 0 0,0-7 0 0 0,0 3 0 0 0,-4-1 0 0 0,1 4 64 0 0,-1-1-64 0 0,-1 1 0 0 0,-1-1 0 0 0,3 0 64 0 0,-1 1-64 0 0,-3-1 0 0 0,2-3 0 0 0,0-1 0 0 0,0 1 0 0 0,2 0 96 0 0,3-6-16 0 0,0 0 0 0 0,0 0 0 0 0,0 0-80 0 0,0 0 0 0 0,0 0 0 0 0,0 0 0 0 0,0 0 0 0 0,0 0-72 0 0,0 0 72 0 0,0 0-104 0 0,3-6 104 0 0,2-5 128 0 0,0 5-24 0 0,0 1-8 0 0,2-2-96 0 0,-3 0 0 0 0,4 1 0 0 0,-2-1 0 0 0,-6 7 88 0 0,4-2-8 0 0,-4 2 0 0 0,7-7 0 0 0,-7 7 16 0 0,0 0 0 0 0,6 0 0 0 0,-6 0 0 0 0,8 0-16 0 0,-2 7 0 0 0,-1-1 0 0 0,1 3 0 0 0,2-2-80 0 0,-2 0 0 0 0,-1-2-80 0 0,-2 1 80 0 0,3 5 0 0 0,-1-5 80 0 0,-3 0 0 0 0,6 1 0 0 0,-2-1-80 0 0,-2 0 0 0 0,3 0-80 0 0,1-2 80 0 0,-5 2-240 0 0,4-4 0 0 0,0-2 0 0 0,1 4 0 0 0,-1-1-448 0 0,0-3-88 0 0,0 0-24 0 0,-2-3-4127 0 0,0-1-825 0 0</inkml:trace>
  <inkml:trace contextRef="#ctx0" brushRef="#br1" timeOffset="10">1687 5534 7776 0 0,'0'0'344'0'0,"0"0"72"0"0,0 0-336 0 0,0 0-80 0 0,0 0 0 0 0,0 0 0 0 0,0 0 752 0 0,0 0 136 0 0,0 0 24 0 0,0 0 8 0 0,0 0-232 0 0,-7 0-48 0 0,1 7 0 0 0,-2-1-8 0 0,-3-4-232 0 0,5 5-48 0 0,-2-1 0 0 0,-3 2-8 0 0,1 0-88 0 0,4-2-25 0 0,-3 1 1 0 0,3 5 0 0 0,-2-3-16 0 0,1 4-8 0 0,3-4 0 0 0,3 4 0 0 0,-4-3-112 0 0,1-2-16 0 0,4-8-8 0 0,4 7 0 0 0,1 3-72 0 0,-4-4 0 0 0,-1-6 0 0 0,4 6 0 0 0,7 1 0 0 0,-4-4 0 0 0,1 0 0 0 0,2-3 0 0 0,0 0-152 0 0,1-3-40 0 0,-1 0-16 0 0,-2 0 0 0 0,3-3 40 0 0,-1 0 8 0 0,4 2 0 0 0,-3-2 0 0 0,-1-5 40 0 0,1 7 16 0 0,0-3 0 0 0,-1-2 1 0 0,-1 3 103 0 0,-4-1 0 0 0,5-3 0 0 0,-1 4 0 0 0,-5 2 0 0 0,-4 4 0 0 0,6-4 0 0 0,-6 4 0 0 0,0 0 0 0 0,0 0 0 0 0,0 0 0 0 0,0 0 0 0 0,0 0 0 0 0,0 0 0 0 0,0 0 95 0 0,0 0-95 0 0,-4 4 192 0 0,4 6-8 0 0,0-4-8 0 0,-2 5 0 0 0,-2 1-40 0 0,-1-2-8 0 0,5-6 0 0 0,-4 10 0 0 0,4-5-24 0 0,0 1-8 0 0,0 3 0 0 0,0-6 0 0 0,4 1-96 0 0,1-2 0 0 0,-1 1 0 0 0,2-3 0 0 0,-6-4 0 0 0,6 6 0 0 0,-2-4 0 0 0,3-2 0 0 0,1 0 0 0 0,2-8 0 0 0,1 7 64 0 0,-4-5-64 0 0,1-2 0 0 0,2-2 0 0 0,0 3 0 0 0,0-3 0 0 0,0 1 0 0 0,-5 3 0 0 0,5-4 0 0 0,-6-1 0 0 0,2 7 0 0 0,0-10 0 0 0,-3 6 0 0 0,0-3 0 0 0,0 2 0 0 0,-3-1 0 0 0,0-3 0 0 0,-3 4 0 0 0,3 3 0 0 0,-3 0 0 0 0,0 1 0 0 0,-3 0 0 0 0,0 2 72 0 0,0 1-72 0 0,6 2 64 0 0,-8-4-64 0 0,-3 4 0 0 0,5 4 0 0 0,-7-4 0 0 0,4 5 0 0 0,3 0 0 0 0,-5 0 0 0 0,3-2 0 0 0,1 3 0 0 0,0 4 0 0 0,0-4 0 0 0,3 3 64 0 0,-3 1-64 0 0,1-4 72 0 0,2 3-72 0 0,0 4 80 0 0,2-3-80 0 0,2-2 0 0 0,0-1 64 0 0,0 0-64 0 0,2 2 0 0 0,-2 1 0 0 0,4-4 0 0 0,-4-6 0 0 0,10 7 0 0 0,-3-5 0 0 0,1 3 0 0 0,2-5 0 0 0,1 0 0 0 0,4 0 0 0 0,-5-1 0 0 0,0-3 64 0 0,4-2-64 0 0,1 0 0 0 0,-5-1 0 0 0,5 1 0 0 0,-1-3 0 0 0,-3 2 0 0 0,3-1 0 0 0,-1-2 0 0 0,1 1 0 0 0,-4-2 0 0 0,1 2 0 0 0,3 0 0 0 0,2 2 0 0 0,-6-2 0 0 0,0 3 0 0 0,0-1 0 0 0,2 1 0 0 0,-5 3 0 0 0,-1-3 0 0 0,-6 6 0 0 0,0 0 0 0 0,4 0 0 0 0,-4 0 0 0 0,0 0 64 0 0,0 0-64 0 0,0 0 0 0 0,0 0 0 0 0,-4 6 0 0 0,-2 0 0 0 0,2 4 0 0 0,1-1 0 0 0,-5 4 0 0 0,4-1 0 0 0,-1-1 0 0 0,0 1 0 0 0,-1-6 0 0 0,2 2 0 0 0,-3 3 0 0 0,4-1 0 0 0,-2-4 0 0 0,2 3 0 0 0,3-3 0 0 0,0-6 0 0 0,-8 6 0 0 0,8-6 0 0 0,0 0 0 0 0,0 0 0 0 0,0 0 0 0 0,0 0 0 0 0,0 0 0 0 0,8-2 0 0 0,-8 2 0 0 0,8-7 0 0 0,-5 1 0 0 0,4-4 0 0 0,3 1 0 0 0,-5 0 0 0 0,0 0 0 0 0,4-1 0 0 0,-3 0 0 0 0,2-3 0 0 0,-2 4 0 0 0,0 2 64 0 0,-6-2-64 0 0,0 0 0 0 0,5 2 0 0 0,-1 1 64 0 0,-1 0-64 0 0,0 3 0 0 0,-3 3 0 0 0,0 0 0 0 0,0 0 0 0 0,0 0 0 0 0,0 0 0 0 0,0 0 0 0 0,0 0 0 0 0,4 9 0 0 0,-4-9 0 0 0,4 10 0 0 0,-2-1-64 0 0,-2 3 64 0 0,0-2 0 0 0,0 2 0 0 0,5-1 0 0 0,-1-5 0 0 0,-4-6 0 0 0,0 0 0 0 0,0 0 0 0 0,7 10 0 0 0,-1-6 0 0 0,2 1 0 0 0,-8-5 0 0 0,0 0 0 0 0,10 6 0 0 0,-3-6 0 0 0,5 3 0 0 0,-6-6 0 0 0,5 3 0 0 0,-4-6 64 0 0,0 0-64 0 0,-1 3 0 0 0,2-4 112 0 0,-1 0-24 0 0,-4-1-8 0 0,4 1 0 0 0,1 0 64 0 0,-4 1 16 0 0,-2-1 0 0 0,2 3 0 0 0,0-8-16 0 0,-1 7 0 0 0,-3-5 0 0 0,4 4 0 0 0,0-4-80 0 0,-4 5-64 0 0,2-6 72 0 0,2 7-72 0 0,-4 4 0 0 0,0 0 0 0 0,4-8 0 0 0,-4 8 0 0 0,0 0 0 0 0,0 0 0 0 0,0 0 0 0 0,0 0 0 0 0,0 0 0 0 0,4 12 0 0 0,-1-1 0 0 0,-3-1 0 0 0,-3 1 0 0 0,-1 2 0 0 0,4 2 0 0 0,-4 1 0 0 0,4 0 0 0 0,-4 0 0 0 0,2-1 0 0 0,2 1 0 0 0,-4 0 0 0 0,0-2 64 0 0,1 0-64 0 0,-1 3 0 0 0,0-5 0 0 0,2-7 0 0 0,-5 6 64 0 0,2-2-64 0 0,-2-2 0 0 0,4-5 0 0 0,-4 1 64 0 0,-1 1-64 0 0,2-4 0 0 0,-5-4 0 0 0,4 4 0 0 0,0-3 0 0 0,2 1-80 0 0,-1-2-64 0 0,3-3-16 0 0,3 2 0 0 0,0 5-256 0 0,0-11-48 0 0,3 2-16 0 0,2 1 0 0 0,1-5-1096 0 0,1 3-223 0 0,7-15-49 0 0,1 6-8 0 0</inkml:trace>
  <inkml:trace contextRef="#ctx0" brushRef="#br1" timeOffset="11">1410 5622 7832 0 0,'0'0'696'0'0,"0"0"-560"0"0,0 0-136 0 0,0 0 0 0 0,0 0 960 0 0,0 0 160 0 0,0 0 32 0 0,0-3 0 0 0,4-5-560 0 0,-4 8-112 0 0,0 0-32 0 0,5-4 0 0 0,-3-1-152 0 0,6 3-32 0 0,-1-2-8 0 0,3 4 0 0 0,-2-5-256 0 0,2 0 0 0 0,-3 5 0 0 0,3-2 0 0 0,-2 2-160 0 0,2-3-96 0 0,5 3-8 0 0,-5-4-8 0 0,5 4-432 0 0,-5-2-80 0 0,-3-1-16 0 0,4 3-4424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4T13:43:36.072"/>
    </inkml:context>
    <inkml:brush xml:id="br0">
      <inkml:brushProperty name="width" value="0.05" units="cm"/>
      <inkml:brushProperty name="height" value="0.05" units="cm"/>
      <inkml:brushProperty name="color" value="#0070C0"/>
      <inkml:brushProperty name="fitToCurve" value="1"/>
    </inkml:brush>
    <inkml:brush xml:id="br1">
      <inkml:brushProperty name="width" value="0.05" units="cm"/>
      <inkml:brushProperty name="height" value="0.05" units="cm"/>
      <inkml:brushProperty name="color" value="#849398"/>
      <inkml:brushProperty name="fitToCurve" value="1"/>
    </inkml:brush>
  </inkml:definitions>
  <inkml:trace contextRef="#ctx0" brushRef="#br0">735 4438 10680 0 0,'0'0'232'0'0,"0"0"56"0"0,0 0 0 0 0,0 0 16 0 0,0 0-240 0 0,0 0-64 0 0,0 0 0 0 0,0 0 0 0 0,-4 3 416 0 0,4-3 80 0 0,-7 5 16 0 0,1 2 0 0 0,-2 4-224 0 0,2-3-32 0 0,-3-1-16 0 0,4 5 0 0 0,0-2-56 0 0,-2 0-16 0 0,-3-2 0 0 0,2-1 0 0 0,6 5-16 0 0,-3-3-8 0 0,-2-2 0 0 0,7-7 0 0 0,0 0-144 0 0,0 0 0 0 0,-6 6 0 0 0,1 1 0 0 0,5-7 80 0 0,0 0-80 0 0,0 0 64 0 0,0 0-64 0 0,0 0 88 0 0,0 0-24 0 0,0-7-64 0 0,8 1 95 0 0,-2-1-31 0 0,3-2 0 0 0,-7 0-64 0 0,6-4 96 0 0,2 1-24 0 0,-3-1-8 0 0,1 1 0 0 0,-2-1 0 0 0,1 0 160 0 0,1 1 24 0 0,-2-1 8 0 0,2-3 0 0 0,-5 1-128 0 0,1 2-32 0 0,-1-2 0 0 0,4 5 0 0 0,1-1 80 0 0,-5-1 16 0 0,4 3 0 0 0,0 3 0 0 0,-3-1-8 0 0,0 3 0 0 0,-1-4 0 0 0,4 5 0 0 0,0-3-16 0 0,1 6 0 0 0,2-4 0 0 0,-10 4 0 0 0,6 0-16 0 0,5 4-8 0 0,-3 0 0 0 0,2 1 0 0 0,-3 4-40 0 0,4 1-8 0 0,-1-1 0 0 0,-2 5 0 0 0,-2-6-32 0 0,5 9-64 0 0,-3-5 88 0 0,-2 1-88 0 0,3-4 72 0 0,-4 3-72 0 0,2 1 0 0 0,-3-3 72 0 0,4-2-136 0 0,-2 3-32 0 0,-6-11-8 0 0,7 9-5655 0 0,1-3-1121 0 0</inkml:trace>
  <inkml:trace contextRef="#ctx0" brushRef="#br0" timeOffset="1">884 4497 10016 0 0,'0'0'448'0'0,"0"0"88"0"0,0 0-432 0 0,0 0-104 0 0,0 0 0 0 0,0 0 0 0 0,0 0 568 0 0,0 0 88 0 0,0 0 16 0 0,0 0 8 0 0,0 0-80 0 0,0 9-24 0 0,0 0 0 0 0,4 7 0 0 0,-4-3-97 0 0,3 3-31 0 0,1-1 0 0 0,2-2 0 0 0,-6 3-128 0 0,8 0-24 0 0,-6-1-8 0 0,2 2 0 0 0,-4-6-136 0 0,5 5-32 0 0,-1 0-8 0 0,-2-3 0 0 0,1-1-112 0 0,2 1 64 0 0,-5-3-64 0 0,2-1 0 0 0,2-3 0 0 0,-4 3 0 0 0,0-9 0 0 0,0 0 0 0 0,0 0-208 0 0,0 0-40 0 0,4 8-8 0 0,-4-8 0 0 0,0 0-392 0 0,0 0-88 0 0,0 0-8 0 0</inkml:trace>
  <inkml:trace contextRef="#ctx0" brushRef="#br0" timeOffset="2">785 4535 3224 0 0,'-3'-10'288'0'0,"3"7"-288"0"0,-4-1 0 0 0,4 1 0 0 0,-4 3 1880 0 0,0 0 320 0 0,0 0 64 0 0,4 0 8 0 0,0 0-1424 0 0,0 0-288 0 0,0 0-56 0 0,0 3-16 0 0,0 4-144 0 0,0-1-32 0 0,0 7-8 0 0,4-4 0 0 0,0 4-72 0 0,0 0-8 0 0,-4 3-9 0 0,4-1 1 0 0,-1 1-96 0 0,3 0-24 0 0,-2 0 0 0 0,-4-1 0 0 0,5 3-96 0 0,1-1 72 0 0,-2-1-72 0 0,2-1 64 0 0,-2 0-64 0 0,1-2 0 0 0,-1-4 0 0 0,-3 1 0 0 0,-1-1 0 0 0,5 2 0 0 0,-5-3-72 0 0,0-1 72 0 0,0-7-408 0 0,0 7-23 0 0,0-2-9 0 0,0-5-5960 0 0</inkml:trace>
  <inkml:trace contextRef="#ctx0" brushRef="#br1" timeOffset="3">543 5253 8288 0 0,'-6'-7'184'0'0,"6"7"40"0"0,-4 0 0 0 0,-3 7 8 0 0,3-7-232 0 0,-2 9 0 0 0,-5-1 0 0 0,4 5 0 0 0,-3 0 456 0 0,2 2 48 0 0,-2 3 8 0 0,3 0 0 0 0,-1 5-224 0 0,-2 1-48 0 0,-1-1-8 0 0,-1 2 0 0 0,2 0 160 0 0,0 0 32 0 0,0-2 8 0 0,3 2 0 0 0,-1 0-336 0 0,2-4-96 0 0,3 0 0 0 0,-2 0 64 0 0,2-5-64 0 0,6 3 0 0 0,2-4 64 0 0,1-2-64 0 0,1 2-136 0 0,0-3-64 0 0,7-2-16 0 0,-4-3-5200 0 0</inkml:trace>
  <inkml:trace contextRef="#ctx0" brushRef="#br1" timeOffset="4">3842 5258 13448 0 0,'-11'2'288'0'0,"11"-2"64"0"0,-6-2 16 0 0,6 2 16 0 0,0 12-304 0 0,4 2-80 0 0,2 0 0 0 0,-2 3 0 0 0,6 6 368 0 0,-3 2 56 0 0,5 1 16 0 0,-6 2-1 0 0,5-3-71 0 0,0 3-16 0 0,-5 4 0 0 0,2-1 0 0 0,3 1 0 0 0,-5-2-8 0 0,-3 8 0 0 0,2-2 0 0 0,-1-2-208 0 0,-4-2-40 0 0,-4-1 0 0 0,-1 0-8 0 0,-1 1-88 0 0,-2-2 0 0 0,-2-3 0 0 0,-4 1 0 0 0,-4-3-608 0 0,-2 0-128 0 0,-5-2-32 0 0</inkml:trace>
  <inkml:trace contextRef="#ctx0" brushRef="#br1" timeOffset="5">2222 5374 11720 0 0,'14'-4'512'0'0,"-4"1"120"0"0,5 3-504 0 0,6-4-128 0 0,0 4 0 0 0,4-2 0 0 0,8-2 256 0 0,-2 4 32 0 0,-3-6 8 0 0,4 3 0 0 0,3-2-136 0 0,-3 0-24 0 0,-4 0-8 0 0,2 1-3992 0 0,-4-2-800 0 0</inkml:trace>
  <inkml:trace contextRef="#ctx0" brushRef="#br1" timeOffset="6">3552 5339 5064 0 0,'0'0'448'0'0,"0"0"-352"0"0,-8 4-96 0 0,2-1 0 0 0,-1-3 1328 0 0,0 2 248 0 0,-1-2 56 0 0,1 0 0 0 0,0 0-968 0 0,4 3-200 0 0,3-3-40 0 0,-7 4-8 0 0,7-4-232 0 0,0 0-56 0 0,0 0 0 0 0,0 0-8 0 0,0 0-120 0 0,0 0-96 0 0,0 0 24 0 0,0 0 0 0 0,0 0-504 0 0,0 0-96 0 0,0 0-16 0 0</inkml:trace>
  <inkml:trace contextRef="#ctx0" brushRef="#br1" timeOffset="7">2494 5432 5064 0 0,'7'-7'224'0'0,"-7"-1"48"0"0,5 2-272 0 0,-3 1 0 0 0,1-2 0 0 0,-3 3 0 0 0,4-1 1296 0 0,-4 5 208 0 0,0 0 32 0 0,0 0 16 0 0,0 0-784 0 0,0 0-152 0 0,0 0-32 0 0,0 0-8 0 0,0 0-64 0 0,-4 9-8 0 0,1-1-8 0 0,-4 5 0 0 0,0-1-208 0 0,-4 5-33 0 0,5 2-15 0 0,2 0 0 0 0,-7 3-32 0 0,1-3-8 0 0,3 0 0 0 0,-4 6 0 0 0,4-3 8 0 0,0 0 0 0 0,-1 1 0 0 0,2-2 0 0 0,-1-3-80 0 0,4 1-8 0 0,-2-4-8 0 0,5-1 0 0 0,-4-5-112 0 0,4 5 64 0 0,4-6-64 0 0,-4 1 0 0 0,0-9 64 0 0,0 0-64 0 0,0 0 0 0 0,0 0 0 0 0,8 0 0 0 0,2 0 0 0 0,1 0 0 0 0,0 0 0 0 0,-5-2 0 0 0,5-1 0 0 0,-1-8 0 0 0,5 4 0 0 0,-5-1-96 0 0,4-1 96 0 0,-3-5-96 0 0,0 3 96 0 0,-3-3-112 0 0,1 3 32 0 0,2 0 8 0 0,0-4 0 0 0,-4 4 72 0 0,0-3-96 0 0,-1 5 96 0 0,-2-5-96 0 0,3 6-32 0 0,1-2 0 0 0,-4 1-8 0 0,-2 3 0 0 0,-2 6-216 0 0,0 0-48 0 0,0 0-8 0 0,0 0 0 0 0,0 0 57 0 0,0 0 15 0 0,0 0 0 0 0,0 0 0 0 0,-6 0 120 0 0,-2 0 24 0 0,8 0 8 0 0,-7 6 0 0 0,3-3 184 0 0,4-3 0 0 0,0 0-72 0 0,0 0 72 0 0,0 0 0 0 0,0 0 0 0 0,0 0 0 0 0,0 0 0 0 0,-1 9 0 0 0,1 0 0 0 0,0-9 0 0 0,1 11 0 0 0,-1-2 64 0 0,4 0 32 0 0,1-2 16 0 0,-3 1 0 0 0,2-1-16 0 0,0 3-8 0 0,0-2 0 0 0,-2 3 0 0 0,-2-5-8 0 0,4 4 0 0 0,0-1 0 0 0,-4 1 0 0 0,3-3 64 0 0,-3 1 16 0 0,4-2 0 0 0,0 1 0 0 0,-4-3-160 0 0,0 3 0 0 0,0-7 0 0 0,0 0 0 0 0,0 0 0 0 0,0 0 0 0 0,0 0 0 0 0,0 0 0 0 0,0 0 0 0 0,0 0 0 0 0,0 0 0 0 0,0 0 0 0 0,0 0 0 0 0,9 4 0 0 0,-9-4 0 0 0,8-4 0 0 0,0 3 0 0 0,2-5 0 0 0,-3-2 0 0 0,1 1 0 0 0,-2-3 0 0 0,4 4 0 0 0,-6-3 0 0 0,3 0 0 0 0,0 1-72 0 0,0-2 72 0 0,-3 3-64 0 0,2 2 64 0 0,-1-2 0 0 0,2 0 0 0 0,-4 1 0 0 0,-3 6 0 0 0,0 0 0 0 0,0 0 0 0 0,0 0 0 0 0,0 0 0 0 0,0 0 0 0 0,0 0 64 0 0,0 0-64 0 0,0 0 64 0 0,-3 10 32 0 0,3 0 0 0 0,-4-2 8 0 0,1 2 0 0 0,-2-5-8 0 0,5 5-9 0 0,-6 4 1 0 0,2-7 0 0 0,1 7-88 0 0,-1-5 0 0 0,4-9 72 0 0,0 9-72 0 0,0-9 0 0 0,0 7 0 0 0,0-7 0 0 0,0 0 0 0 0,0 0 0 0 0,0 0 0 0 0,0 0 0 0 0,7 4 0 0 0,3-1 0 0 0,2-1 0 0 0,-5-2-72 0 0,4 0 72 0 0,0-5-104 0 0,3-2 8 0 0,-8 2 9 0 0,7-5-1 0 0,-1-1 24 0 0,-2 1 0 0 0,-2 3 0 0 0,3-7 0 0 0,-5 4 64 0 0,2 1 0 0 0,-1-4 0 0 0,-3 8 0 0 0,2-8 0 0 0,-2 5 0 0 0,2-3 0 0 0,-2 5 0 0 0,1 3 0 0 0,-5 3 0 0 0,0 0 0 0 0,0 0 0 0 0,0 0 0 0 0,0 0 0 0 0,0 0 0 0 0,0 0 0 0 0,0 0 96 0 0,0 0-24 0 0,0 0 0 0 0,0 0 0 0 0,-5 9 15 0 0,1 3 1 0 0,1-2 0 0 0,-4 5 0 0 0,4-2-88 0 0,-4 1 96 0 0,2-3-96 0 0,-1 4 96 0 0,2-1-96 0 0,1-3 0 0 0,0-4 0 0 0,-1 0 64 0 0,4 0-64 0 0,0-7 0 0 0,0 0 0 0 0,0 0 0 0 0,0 0 0 0 0,0 0 0 0 0,0 0 0 0 0,7 2 0 0 0,4-2-96 0 0,-4 0 24 0 0,3 0 0 0 0,0 0 0 0 0,2-5-88 0 0,-2-2-7 0 0,1-4-9 0 0,3 7 0 0 0,-7-7-56 0 0,7 1-16 0 0,-3 3 0 0 0,3-3 0 0 0,1 1 8 0 0,-3-1 0 0 0,3-3 0 0 0,0 4 0 0 0,-2-1-40 0 0,-1 0-8 0 0,-6 4 0 0 0,6 0 0 0 0,-5 0 288 0 0,-2 0 0 0 0,-1 1 0 0 0,-4 5 0 0 0,0 0 0 0 0,0 0 152 0 0,0 0-24 0 0,0 0 0 0 0,0 0 0 0 0,0 0 0 0 0,-6 5 0 0 0,-2 1 0 0 0,-2 4-32 0 0,3-3 0 0 0,-4 1-8 0 0,4 2 0 0 0,0 2 40 0 0,0 1 16 0 0,-4-1 0 0 0,4 5 0 0 0,-1-2-32 0 0,2-6-8 0 0,-4-1 0 0 0,6-1 0 0 0,-3 9-40 0 0,3-5-64 0 0,0 0 88 0 0,4-2-88 0 0,0 2 0 0 0,0-6 0 0 0,0-5 0 0 0,0 0 0 0 0,0 0 0 0 0,0 0 0 0 0,15 0 0 0 0,-5 0 0 0 0,0-3 0 0 0,5 1-72 0 0,-4-4 72 0 0,3-4-96 0 0,4 4 0 0 0,-1-1-8 0 0,-3-6 0 0 0,1 1 0 0 0,-1-1 32 0 0,-4-2 8 0 0,4-4 0 0 0,0 4 0 0 0,5-1 64 0 0,-5 0 0 0 0,1 0 0 0 0,-2 0 0 0 0,-2-1 0 0 0,-1 6 64 0 0,-3-5-64 0 0,4 1 88 0 0,-4 2-24 0 0,0 1 0 0 0,-1-1 0 0 0,2-1 0 0 0,-4 6-64 0 0,-1 1 0 0 0,1-3 72 0 0,-4 10-72 0 0,5-5 224 0 0,-5 5 16 0 0,1-3 0 0 0,-1 3 0 0 0,0 0-176 0 0,0 0-64 0 0,0 0 0 0 0,0 0 0 0 0,-6 7 128 0 0,-5-2-16 0 0,3 5-8 0 0,2 1 0 0 0,-5 3-9 0 0,1-1-7 0 0,3-1 0 0 0,-4 4 0 0 0,0-1-8 0 0,0 5 0 0 0,1-2 0 0 0,0 1 0 0 0,2 1-80 0 0,2-2 80 0 0,-1-6-80 0 0,-1 6 80 0 0,8-2-80 0 0,-7-1 0 0 0,4-4 0 0 0,3-1 0 0 0,3-1 0 0 0,-3 0 0 0 0,0 1 0 0 0,0-10 0 0 0,11 5 0 0 0,-4-5 0 0 0,0 5 0 0 0,-7-5 64 0 0,7 0-64 0 0,3-5 0 0 0,1 5-96 0 0,0-2 96 0 0,3-1-104 0 0,-3-3 40 0 0,0 2 64 0 0,-1-1-104 0 0,-3-2 24 0 0,3-2 8 0 0,1 2 0 0 0,-1-4 0 0 0,-2 7 72 0 0,-1-7-64 0 0,1 1 64 0 0,-2 4-64 0 0,-2-3 64 0 0,3 3 0 0 0,-7 6 0 0 0,0 0 0 0 0,0 0 0 0 0,0 0 0 0 0,0 0 0 0 0,0 0 0 0 0,0 0 0 0 0,0 0 72 0 0,0 0-8 0 0,-4 6-64 0 0,-3 3 96 0 0,3 2-96 0 0,-3-2 96 0 0,4 0-96 0 0,-4 0 0 0 0,-1 2 0 0 0,2-6 0 0 0,2 6 0 0 0,-3-2 144 0 0,3-3-24 0 0,4 4-8 0 0,-4-4 0 0 0,4-6-112 0 0,0 0 0 0 0,0 0 0 0 0,0 0 0 0 0,0 0 0 0 0,12 5 0 0 0,-12-5 0 0 0,7 0 0 0 0,7 0 0 0 0,-4-5 0 0 0,1-1 0 0 0,0-1-80 0 0,3 0-48 0 0,1 1-16 0 0,-6 1 0 0 0,2-6 0 0 0,-1 2 144 0 0,1 1 0 0 0,-3-2 0 0 0,-2 3 0 0 0,5-2 0 0 0,-7 2 0 0 0,3-2 0 0 0,-4 3 0 0 0,1 2 0 0 0,-4 4 0 0 0,0 0 0 0 0,0 0 0 0 0,0 0 0 0 0,0 0 0 0 0,0 0 0 0 0,0 0 0 0 0,0 0 0 0 0,0 0 0 0 0,0 0 0 0 0,-4 10 0 0 0,4 1 0 0 0,-3 3 0 0 0,3-5 0 0 0,-3-1 0 0 0,-1 0 0 0 0,0 1 0 0 0,-3 2 0 0 0,7-2 0 0 0,-4 0 0 0 0,1-2 0 0 0,0 1 0 0 0,3-8 0 0 0,0 0 0 0 0,0 0 0 0 0,0 0 64 0 0,0 0-64 0 0,0 10 0 0 0,0-10 0 0 0,0 0 0 0 0,0 0 0 0 0,0 0 0 0 0,0 0 0 0 0,6-3 0 0 0,5-1 0 0 0,-3 4-128 0 0,-2 0 0 0 0,1-5 1 0 0,5-6-1 0 0,-2 6-128 0 0,1 1-32 0 0,-6-2 0 0 0,4 1 0 0 0,4-2 72 0 0,2 1 16 0 0,-2-1 0 0 0,-1 0 0 0 0,-2-2 8 0 0,4 3 8 0 0,1-1 0 0 0,-1-3 0 0 0,-4 8 96 0 0,5-3 24 0 0,-9-5 0 0 0,9 3 0 0 0,-4 0 64 0 0,-1 2 0 0 0,-2-5 0 0 0,2 2 0 0 0,-8 1 0 0 0,6 0 0 0 0,-8 7 0 0 0,5-6 0 0 0,0 1 112 0 0,0 0 40 0 0,-5 5 8 0 0,0 0 0 0 0,0 0 88 0 0,0 0 16 0 0,0 0 8 0 0,0 0 0 0 0,0 0-32 0 0,0 0-8 0 0,0 0 0 0 0,0 0 0 0 0,-9 10-72 0 0,0-4-24 0 0,-2 4 0 0 0,1-5-1 0 0,2 6 33 0 0,5 0 8 0 0,-7-1 0 0 0,6 4 0 0 0,-4 1 16 0 0,1-2 8 0 0,3-3 0 0 0,2 2 0 0 0,2-3-104 0 0,0 3-32 0 0,0-12 0 0 0,0 10 0 0 0,0-10-64 0 0,2 5 0 0 0,-2-5 0 0 0,8 11 64 0 0,-1-6-64 0 0,1 2 0 0 0,2-4 0 0 0,1-3 0 0 0,-1 0-80 0 0,1-3 80 0 0,-3 0-104 0 0,-3-1 40 0 0,7-1-360 0 0,-2-6-72 0 0,-3 6-16 0 0,1-1-3983 0 0,2-1-801 0 0</inkml:trace>
  <inkml:trace contextRef="#ctx0" brushRef="#br1" timeOffset="8">3046 5524 6912 0 0,'0'0'608'0'0,"0"0"-480"0"0,0 0-128 0 0,11 0 0 0 0,-1-2 864 0 0,5-3 144 0 0,2 5 32 0 0,-3-1 8 0 0,5-3-816 0 0,-2-2-160 0 0,4-1-72 0 0,3 1 64 0 0,5 0-280 0 0,2-1-56 0 0,2-3-16 0 0</inkml:trace>
  <inkml:trace contextRef="#ctx0" brushRef="#br1" timeOffset="9">633 5587 920 0 0,'0'0'80'0'0,"0"0"-80"0"0,0 0 0 0 0,0 0 0 0 0,0 0 1824 0 0,0 0 344 0 0,0 0 72 0 0,0 0 8 0 0,0 0-1392 0 0,0 0-280 0 0,-3 9-64 0 0,-5 3 0 0 0,5-4-168 0 0,-4 1-32 0 0,0 0-8 0 0,-1 2 0 0 0,5-2-88 0 0,-3 1-24 0 0,-3-2 0 0 0,6 2 0 0 0,0 0-48 0 0,3-10-16 0 0,-4 6 0 0 0,4-6 0 0 0,0 0-40 0 0,0 0-16 0 0,0 0 0 0 0,0 0 0 0 0,0 0-72 0 0,0 0 80 0 0,0 0-80 0 0,0 0 80 0 0,0 0-80 0 0,7-6 64 0 0,0 2-64 0 0,1-2 64 0 0,-2 0-64 0 0,5 0 64 0 0,-7-3-64 0 0,3-1 64 0 0,0 4-64 0 0,0 0 64 0 0,-1-1-64 0 0,5 0 64 0 0,-3-2-64 0 0,-2 2 80 0 0,6-2-80 0 0,-5 0 80 0 0,3 5 32 0 0,-3-2 8 0 0,0 0 0 0 0,0 3 0 0 0,-4 1 72 0 0,5-2 8 0 0,-8 4 7 0 0,0 0 1 0 0,0 0-64 0 0,7 0-16 0 0,0 0 0 0 0,-7 0 0 0 0,3 6 32 0 0,-3-6 0 0 0,4 3 0 0 0,4 3 0 0 0,-2 4-160 0 0,-6-1-88 0 0,0 0 16 0 0,4 1 0 0 0,-4 3 72 0 0,3-4 0 0 0,-3 1 0 0 0,0 0 0 0 0,0-1 64 0 0,0 3-64 0 0,5-2 80 0 0,-5-4-80 0 0,0 3 0 0 0,0-9 0 0 0,0 10 0 0 0,0-10 0 0 0,0 0 64 0 0,0 0-64 0 0,0 0 0 0 0,0 0 0 0 0,6 1 96 0 0,-6-1-24 0 0,6 0-8 0 0,2-1 0 0 0,-1 1-64 0 0,3-4 0 0 0,-6-2 0 0 0,7 3 0 0 0,-3-3 0 0 0,-2 0 0 0 0,5-4 0 0 0,-3 4 0 0 0,2-4 0 0 0,-3 5 0 0 0,3-5 0 0 0,-6 4 0 0 0,2-5 0 0 0,-2 5 0 0 0,6-3 0 0 0,-1 6 0 0 0,-7-1 0 0 0,6 0 0 0 0,-2-1 0 0 0,2-2 0 0 0,-1 5 0 0 0,-7 2 0 0 0,0 0 0 0 0,0 0 0 0 0,0 0 0 0 0,0 0 0 0 0,0 0 0 0 0,0 0 0 0 0,0 0 64 0 0,4 2-64 0 0,-1 5 96 0 0,0 2-32 0 0,-3-2-64 0 0,0 2 80 0 0,0 4-80 0 0,0-3 80 0 0,-3 3-80 0 0,3-1 64 0 0,0 0-64 0 0,3-2 64 0 0,1 3-64 0 0,-1-6 0 0 0,-3 3 0 0 0,4-2 0 0 0,4-2 0 0 0,-8-6 0 0 0,2 7 0 0 0,-2-7 0 0 0,0 0 0 0 0,4 2 64 0 0,3 2-64 0 0,-7-4 64 0 0,10-4-64 0 0,-10 4 64 0 0,0 0-64 0 0,0 0 64 0 0,4-8-64 0 0,5 1 0 0 0,-4-1 0 0 0,2-2 0 0 0,-3 3 0 0 0,4 0 80 0 0,-1-5-80 0 0,-1 2 80 0 0,-3 0-80 0 0,-3-1 0 0 0,0-3 0 0 0,0 1 64 0 0,0 4-64 0 0,0 0 0 0 0,-3 1 72 0 0,0-4-72 0 0,6 1 0 0 0,-3 1 64 0 0,0 1-64 0 0,0 3 0 0 0,-3-5 0 0 0,3 7 64 0 0,-3-4-64 0 0,-1 5 0 0 0,4-3 152 0 0,-7 2-8 0 0,-1-2 0 0 0,-2 6 0 0 0,3 0-144 0 0,7 0 0 0 0,0 0 0 0 0,0 0 0 0 0,-8 6 0 0 0,1-2 0 0 0,4 2 0 0 0,0 5 0 0 0,-1-7 0 0 0,0 7 0 0 0,-6-5 0 0 0,6 3 0 0 0,4 1 0 0 0,0-1 0 0 0,-7 0 0 0 0,7-3 0 0 0,-3 4 0 0 0,3-4 0 0 0,3 3 0 0 0,1-2 0 0 0,-4-1 0 0 0,0-6 0 0 0,7 4 0 0 0,1-1 0 0 0,2 0 0 0 0,-10-3 0 0 0,0 0 0 0 0,6 0 0 0 0,5-6 0 0 0,0 0 0 0 0,3 2 0 0 0,-3-3 0 0 0,2 1-72 0 0,6-3-48 0 0,-2-1-8 0 0,-3 1 0 0 0,4 3 208 0 0,-4-3 40 0 0,0-1 8 0 0,1 1 0 0 0,-1 3-128 0 0,-3-5 0 0 0,-1 7 0 0 0,1-4 0 0 0,-2 5-80 0 0,-4-3-40 0 0,2 6-8 0 0,-7 0 0 0 0,0 0 128 0 0,0 0 0 0 0,0 0 0 0 0,0 0 0 0 0,0 0 0 0 0,4 6 0 0 0,-4 5 0 0 0,0-7 0 0 0,0 3 0 0 0,-4-1 0 0 0,1 4 64 0 0,-1-1-64 0 0,-1 1 0 0 0,-1-1 0 0 0,3 0 64 0 0,-1 1-64 0 0,-3-1 0 0 0,2-3 0 0 0,0-1 0 0 0,0 1 0 0 0,2 0 96 0 0,3-6-16 0 0,0 0 0 0 0,0 0 0 0 0,0 0-80 0 0,0 0 0 0 0,0 0 0 0 0,0 0 0 0 0,0 0 0 0 0,0 0-72 0 0,0 0 72 0 0,0 0-104 0 0,3-6 104 0 0,2-5 128 0 0,0 5-24 0 0,0 1-8 0 0,2-2-96 0 0,-3 0 0 0 0,4 1 0 0 0,-2-1 0 0 0,-6 7 88 0 0,4-2-8 0 0,-4 2 0 0 0,7-7 0 0 0,-7 7 16 0 0,0 0 0 0 0,6 0 0 0 0,-6 0 0 0 0,8 0-16 0 0,-2 7 0 0 0,-1-1 0 0 0,1 3 0 0 0,2-2-80 0 0,-2 0 0 0 0,-1-2-80 0 0,-2 1 80 0 0,3 5 0 0 0,-1-5 80 0 0,-3 0 0 0 0,6 1 0 0 0,-2-1-80 0 0,-2 0 0 0 0,3 0-80 0 0,1-2 80 0 0,-5 2-240 0 0,4-4 0 0 0,0-2 0 0 0,1 4 0 0 0,-1-1-448 0 0,0-3-88 0 0,0 0-24 0 0,-2-3-4127 0 0,0-1-825 0 0</inkml:trace>
  <inkml:trace contextRef="#ctx0" brushRef="#br1" timeOffset="10">1687 5534 7776 0 0,'0'0'344'0'0,"0"0"72"0"0,0 0-336 0 0,0 0-80 0 0,0 0 0 0 0,0 0 0 0 0,0 0 752 0 0,0 0 136 0 0,0 0 24 0 0,0 0 8 0 0,0 0-232 0 0,-7 0-48 0 0,1 7 0 0 0,-2-1-8 0 0,-3-4-232 0 0,5 5-48 0 0,-2-1 0 0 0,-3 2-8 0 0,1 0-88 0 0,4-2-25 0 0,-3 1 1 0 0,3 5 0 0 0,-2-3-16 0 0,1 4-8 0 0,3-4 0 0 0,3 4 0 0 0,-4-3-112 0 0,1-2-16 0 0,4-8-8 0 0,4 7 0 0 0,1 3-72 0 0,-4-4 0 0 0,-1-6 0 0 0,4 6 0 0 0,7 1 0 0 0,-4-4 0 0 0,1 0 0 0 0,2-3 0 0 0,0 0-152 0 0,1-3-40 0 0,-1 0-16 0 0,-2 0 0 0 0,3-3 40 0 0,-1 0 8 0 0,4 2 0 0 0,-3-2 0 0 0,-1-5 40 0 0,1 7 16 0 0,0-3 0 0 0,-1-2 1 0 0,-1 3 103 0 0,-4-1 0 0 0,5-3 0 0 0,-1 4 0 0 0,-5 2 0 0 0,-4 4 0 0 0,6-4 0 0 0,-6 4 0 0 0,0 0 0 0 0,0 0 0 0 0,0 0 0 0 0,0 0 0 0 0,0 0 0 0 0,0 0 0 0 0,0 0 95 0 0,0 0-95 0 0,-4 4 192 0 0,4 6-8 0 0,0-4-8 0 0,-2 5 0 0 0,-2 1-40 0 0,-1-2-8 0 0,5-6 0 0 0,-4 10 0 0 0,4-5-24 0 0,0 1-8 0 0,0 3 0 0 0,0-6 0 0 0,4 1-96 0 0,1-2 0 0 0,-1 1 0 0 0,2-3 0 0 0,-6-4 0 0 0,6 6 0 0 0,-2-4 0 0 0,3-2 0 0 0,1 0 0 0 0,2-8 0 0 0,1 7 64 0 0,-4-5-64 0 0,1-2 0 0 0,2-2 0 0 0,0 3 0 0 0,0-3 0 0 0,0 1 0 0 0,-5 3 0 0 0,5-4 0 0 0,-6-1 0 0 0,2 7 0 0 0,0-10 0 0 0,-3 6 0 0 0,0-3 0 0 0,0 2 0 0 0,-3-1 0 0 0,0-3 0 0 0,-3 4 0 0 0,3 3 0 0 0,-3 0 0 0 0,0 1 0 0 0,-3 0 0 0 0,0 2 72 0 0,0 1-72 0 0,6 2 64 0 0,-8-4-64 0 0,-3 4 0 0 0,5 4 0 0 0,-7-4 0 0 0,4 5 0 0 0,3 0 0 0 0,-5 0 0 0 0,3-2 0 0 0,1 3 0 0 0,0 4 0 0 0,0-4 0 0 0,3 3 64 0 0,-3 1-64 0 0,1-4 72 0 0,2 3-72 0 0,0 4 80 0 0,2-3-80 0 0,2-2 0 0 0,0-1 64 0 0,0 0-64 0 0,2 2 0 0 0,-2 1 0 0 0,4-4 0 0 0,-4-6 0 0 0,10 7 0 0 0,-3-5 0 0 0,1 3 0 0 0,2-5 0 0 0,1 0 0 0 0,4 0 0 0 0,-5-1 0 0 0,0-3 64 0 0,4-2-64 0 0,1 0 0 0 0,-5-1 0 0 0,5 1 0 0 0,-1-3 0 0 0,-3 2 0 0 0,3-1 0 0 0,-1-2 0 0 0,1 1 0 0 0,-4-2 0 0 0,1 2 0 0 0,3 0 0 0 0,2 2 0 0 0,-6-2 0 0 0,0 3 0 0 0,0-1 0 0 0,2 1 0 0 0,-5 3 0 0 0,-1-3 0 0 0,-6 6 0 0 0,0 0 0 0 0,4 0 0 0 0,-4 0 0 0 0,0 0 64 0 0,0 0-64 0 0,0 0 0 0 0,0 0 0 0 0,-4 6 0 0 0,-2 0 0 0 0,2 4 0 0 0,1-1 0 0 0,-5 4 0 0 0,4-1 0 0 0,-1-1 0 0 0,0 1 0 0 0,-1-6 0 0 0,2 2 0 0 0,-3 3 0 0 0,4-1 0 0 0,-2-4 0 0 0,2 3 0 0 0,3-3 0 0 0,0-6 0 0 0,-8 6 0 0 0,8-6 0 0 0,0 0 0 0 0,0 0 0 0 0,0 0 0 0 0,0 0 0 0 0,0 0 0 0 0,8-2 0 0 0,-8 2 0 0 0,8-7 0 0 0,-5 1 0 0 0,4-4 0 0 0,3 1 0 0 0,-5 0 0 0 0,0 0 0 0 0,4-1 0 0 0,-3 0 0 0 0,2-3 0 0 0,-2 4 0 0 0,0 2 64 0 0,-6-2-64 0 0,0 0 0 0 0,5 2 0 0 0,-1 1 64 0 0,-1 0-64 0 0,0 3 0 0 0,-3 3 0 0 0,0 0 0 0 0,0 0 0 0 0,0 0 0 0 0,0 0 0 0 0,0 0 0 0 0,0 0 0 0 0,4 9 0 0 0,-4-9 0 0 0,4 10 0 0 0,-2-1-64 0 0,-2 3 64 0 0,0-2 0 0 0,0 2 0 0 0,5-1 0 0 0,-1-5 0 0 0,-4-6 0 0 0,0 0 0 0 0,0 0 0 0 0,7 10 0 0 0,-1-6 0 0 0,2 1 0 0 0,-8-5 0 0 0,0 0 0 0 0,10 6 0 0 0,-3-6 0 0 0,5 3 0 0 0,-6-6 0 0 0,5 3 0 0 0,-4-6 64 0 0,0 0-64 0 0,-1 3 0 0 0,2-4 112 0 0,-1 0-24 0 0,-4-1-8 0 0,4 1 0 0 0,1 0 64 0 0,-4 1 16 0 0,-2-1 0 0 0,2 3 0 0 0,0-8-16 0 0,-1 7 0 0 0,-3-5 0 0 0,4 4 0 0 0,0-4-80 0 0,-4 5-64 0 0,2-6 72 0 0,2 7-72 0 0,-4 4 0 0 0,0 0 0 0 0,4-8 0 0 0,-4 8 0 0 0,0 0 0 0 0,0 0 0 0 0,0 0 0 0 0,0 0 0 0 0,0 0 0 0 0,4 12 0 0 0,-1-1 0 0 0,-3-1 0 0 0,-3 1 0 0 0,-1 2 0 0 0,4 2 0 0 0,-4 1 0 0 0,4 0 0 0 0,-4 0 0 0 0,2-1 0 0 0,2 1 0 0 0,-4 0 0 0 0,0-2 64 0 0,1 0-64 0 0,-1 3 0 0 0,0-5 0 0 0,2-7 0 0 0,-5 6 64 0 0,2-2-64 0 0,-2-2 0 0 0,4-5 0 0 0,-4 1 64 0 0,-1 1-64 0 0,2-4 0 0 0,-5-4 0 0 0,4 4 0 0 0,0-3 0 0 0,2 1-80 0 0,-1-2-64 0 0,3-3-16 0 0,3 2 0 0 0,0 5-256 0 0,0-11-48 0 0,3 2-16 0 0,2 1 0 0 0,1-5-1096 0 0,1 3-223 0 0,7-15-49 0 0,1 6-8 0 0</inkml:trace>
  <inkml:trace contextRef="#ctx0" brushRef="#br1" timeOffset="11">1410 5622 7832 0 0,'0'0'696'0'0,"0"0"-560"0"0,0 0-136 0 0,0 0 0 0 0,0 0 960 0 0,0 0 160 0 0,0 0 32 0 0,0-3 0 0 0,4-5-560 0 0,-4 8-112 0 0,0 0-32 0 0,5-4 0 0 0,-3-1-152 0 0,6 3-32 0 0,-1-2-8 0 0,3 4 0 0 0,-2-5-256 0 0,2 0 0 0 0,-3 5 0 0 0,3-2 0 0 0,-2 2-160 0 0,2-3-96 0 0,5 3-8 0 0,-5-4-8 0 0,5 4-432 0 0,-5-2-80 0 0,-3-1-16 0 0,4 3-4424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4T13:48:18.137"/>
    </inkml:context>
    <inkml:brush xml:id="br0">
      <inkml:brushProperty name="width" value="0.05" units="cm"/>
      <inkml:brushProperty name="height" value="0.05" units="cm"/>
      <inkml:brushProperty name="color" value="#0070C0"/>
      <inkml:brushProperty name="fitToCurve" value="1"/>
    </inkml:brush>
    <inkml:brush xml:id="br1">
      <inkml:brushProperty name="width" value="0.05" units="cm"/>
      <inkml:brushProperty name="height" value="0.05" units="cm"/>
      <inkml:brushProperty name="color" value="#849398"/>
      <inkml:brushProperty name="fitToCurve" value="1"/>
    </inkml:brush>
    <inkml:brush xml:id="br2">
      <inkml:brushProperty name="width" value="0.05" units="cm"/>
      <inkml:brushProperty name="height" value="0.05" units="cm"/>
      <inkml:brushProperty name="color" value="#333333"/>
      <inkml:brushProperty name="fitToCurve" value="1"/>
    </inkml:brush>
  </inkml:definitions>
  <inkml:trace contextRef="#ctx0" brushRef="#br0">12930 3373 5528 0 0,'0'0'240'0'0,"0"0"56"0"0,-2-4-232 0 0,2 4-64 0 0,0 0 0 0 0,0 0 0 0 0,0-3 1248 0 0,0 3 232 0 0,0 0 56 0 0,0 0 0 0 0,0 0-864 0 0,0 0-168 0 0,0 7-40 0 0,0 0-8 0 0,0 1-192 0 0,0 2-40 0 0,-4 4 0 0 0,4 0-8 0 0,0 2-56 0 0,-3-1 0 0 0,3 5-8 0 0,-3-2 0 0 0,2 1-24 0 0,-3 0-8 0 0,4 1 0 0 0,-2 2 0 0 0,0-2 0 0 0,0 1 0 0 0,-1-2-1 0 0,-2 0 1 0 0,2 1-8 0 0,1-3 0 0 0,0-2 0 0 0,0 0 0 0 0,-2-3 40 0 0,3-1 8 0 0,-1-2 0 0 0,2 2 0 0 0,-4-4 64 0 0,4-1 8 0 0,0 0 8 0 0,0 0 0 0 0,0-6-32 0 0,0 0-8 0 0,0 0 0 0 0,6 2 0 0 0,-1 3-8 0 0,1-5-8 0 0,0 0 0 0 0,1 0 0 0 0,1 0-48 0 0,-1 0-8 0 0,2-1 0 0 0,1 1 0 0 0,-1-4-56 0 0,1 3-8 0 0,3 0-64 0 0,1-2 96 0 0,-4 3-96 0 0,5-3 0 0 0,-6 1 0 0 0,1 2 0 0 0,-1-2 0 0 0,1 0 0 0 0,-6 2 0 0 0,4 0 0 0 0,-1-1-200 0 0,0 1 8 0 0,-2-4 8 0 0,0 4 0 0 0,2-1-1080 0 0,-2-2-216 0 0</inkml:trace>
  <inkml:trace contextRef="#ctx0" brushRef="#br1" timeOffset="1">22515 3420 10136 0 0,'0'0'448'0'0,"0"0"96"0"0,0 0-440 0 0,0 0-104 0 0,0 0 0 0 0,-4 7 0 0 0,2 3 840 0 0,-4-1 152 0 0,5 2 24 0 0,-3 4 8 0 0,0-3-416 0 0,0 7-72 0 0,1-2-25 0 0,-3 2 1 0 0,5 0 0 0 0,-4 3 0 0 0,5-7 0 0 0,-2 4 0 0 0,2-1-408 0 0,0-2-104 0 0,0 1 0 0 0,2-6 0 0 0,3 3 0 0 0,-4-4 0 0 0,5 0 0 0 0,5-2 0 0 0,-1-3-112 0 0,-3 3-48 0 0,-1-5 0 0 0,1 1-7455 0 0</inkml:trace>
  <inkml:trace contextRef="#ctx0" brushRef="#br1" timeOffset="2">20158 3494 8752 0 0,'0'0'384'0'0,"0"0"88"0"0,0 0-376 0 0,0 0-96 0 0,0 0 0 0 0,4-2 0 0 0,-4 2 1472 0 0,0 0 272 0 0,6 3 56 0 0,-4 1 15 0 0,0 6-983 0 0,1-4-192 0 0,-3 0-32 0 0,0 3-16 0 0,-3 0-160 0 0,1 4-32 0 0,0-2-8 0 0,-1 4 0 0 0,-2-1-104 0 0,3 1-32 0 0,-2 0 0 0 0,1-2 0 0 0,1 0-104 0 0,2 3-24 0 0,0-4-8 0 0,0 1 0 0 0,0-2-120 0 0,0 0 64 0 0,2-1-64 0 0,2-1 0 0 0,1-1 256 0 0,0-1 0 0 0,0-3 0 0 0,4 1 0 0 0,-4 0-616 0 0,3-4-120 0 0,2 2-32 0 0,-1-2 0 0 0,-1-1-640 0 0,4-1-136 0 0,-3-3-24 0 0,2-1-5975 0 0</inkml:trace>
  <inkml:trace contextRef="#ctx0" brushRef="#br1" timeOffset="3">19741 3679 11976 0 0,'0'0'1064'0'0,"0"0"-848"0"0,0 0-216 0 0,3 6 0 0 0,-1 0 808 0 0,1 1 120 0 0,0 1 32 0 0,-2-1-1 0 0,3 0-311 0 0,-4-1-56 0 0,0 2-16 0 0,1 2 0 0 0,-1-1-168 0 0,0 1-40 0 0,0-2-8 0 0,3-2 0 0 0,-3 0-168 0 0,0 1-32 0 0,0-1 0 0 0,2 0-8 0 0,-2 2-152 0 0,4-2-136 0 0,-4-4 24 0 0,0-2 8 0 0,4 5-248 0 0,-4-5-40 0 0,0 0-16 0 0,0 0-4967 0 0,0 0-1001 0 0</inkml:trace>
  <inkml:trace contextRef="#ctx0" brushRef="#br1" timeOffset="4">19715 3525 13824 0 0,'0'0'304'0'0,"0"0"64"0"0,0 0 16 0 0,0 0 0 0 0,0 0-312 0 0,0 0-72 0 0,0 0 0 0 0,0 0 0 0 0,0 0 0 0 0,0 0 80 0 0,7 0-80 0 0,-2 0 80 0 0,-5 0-432 0 0,5 4-96 0 0,3 1-8 0 0</inkml:trace>
  <inkml:trace contextRef="#ctx0" brushRef="#br1" timeOffset="5">21224 3689 5064 0 0,'-7'-10'224'0'0,"4"5"48"0"0,1 0-272 0 0,0 4 0 0 0,-3-3 0 0 0,3-2 0 0 0,-3 6 1736 0 0,-3-4 296 0 0,3 3 56 0 0,-4-1 16 0 0,-1-1-1424 0 0,1 3-280 0 0,-1 3-56 0 0,0-1-16 0 0,-1 3-16 0 0,-2-1-8 0 0,3 2 0 0 0,0 0-1 0 0,-1 3-127 0 0,2-3-24 0 0,-5 3-8 0 0,5-1 0 0 0,-1 1 48 0 0,5 2 16 0 0,-1-3 0 0 0,1 2 0 0 0,5-5-208 0 0,0 4 0 0 0,2-3 0 0 0,-2 1 0 0 0,3-1 0 0 0,3-1 0 0 0,-1-4 64 0 0,3 2-64 0 0,-4-3 0 0 0,7 0 0 0 0,-5 0 0 0 0,2-3 0 0 0,1 2-160 0 0,2-4 24 0 0,-1-1 8 0 0,0-1 0 0 0,-4 1 128 0 0,2 0 128 0 0,1-2-32 0 0,-2-2 0 0 0,3-1-96 0 0,-3 1-128 0 0,-2-1 24 0 0,0-2 8 0 0,-1-2 216 0 0,1-1 40 0 0,-3 2 16 0 0,1-4 0 0 0,-1-1-8 0 0,3 4 0 0 0,-2 1 0 0 0,-3 3 0 0 0,2 2-8 0 0,1 1 0 0 0,-3 8 0 0 0,0 0 0 0 0,0 0 0 0 0,0 0 0 0 0,0 0 0 0 0,0 0 0 0 0,0 0 160 0 0,-3 3 32 0 0,1 2 8 0 0,-1 4 0 0 0,-2 2-360 0 0,3-1-104 0 0,-3 3-8 0 0,4 2 0 0 0,-5-2 112 0 0,4 2 0 0 0,-1-1 96 0 0,3-3-96 0 0,0 5 64 0 0,0-5-64 0 0,3 3 0 0 0,-1-3 0 0 0,0-2 72 0 0,3 2-8 0 0,0-3-64 0 0,2 1 96 0 0,1-3-1304 0 0,-1-2-264 0 0,0 1-48 0 0,0-1-15 0 0</inkml:trace>
  <inkml:trace contextRef="#ctx0" brushRef="#br1" timeOffset="6">23042 3568 8288 0 0,'-2'-1'736'0'0,"2"-3"-584"0"0,-6 2-152 0 0,3 2 0 0 0,2 0 648 0 0,-4-4 104 0 0,0 4 16 0 0,1 0 8 0 0,-3 0-424 0 0,1 0-80 0 0,-1 4-16 0 0,-1-4-8 0 0,1 2 208 0 0,0 2 48 0 0,0-3 8 0 0,-1 6 0 0 0,1 0 96 0 0,-1-1 15 0 0,4-2 9 0 0,-1 3 0 0 0,0-1-248 0 0,0 2-56 0 0,4-1-8 0 0,-3-1 0 0 0,4 3-192 0 0,4-3-48 0 0,-3 0-8 0 0,4 1 0 0 0,0 0 96 0 0,3-1 24 0 0,-1 1 0 0 0,2-2 0 0 0,-1 1-192 0 0,0-2 72 0 0,5 2-72 0 0,-4 1 0 0 0,3-3 0 0 0,-1 0 0 0 0,-1 3 0 0 0,0-3 0 0 0,-1 2 64 0 0,1 0-64 0 0,-1-1 0 0 0,-2 1 0 0 0,1 2 0 0 0,-1-5 0 0 0,-3 2 0 0 0,3-1 0 0 0,-7-4 72 0 0,0 0-72 0 0,0 0 0 0 0,-4 4 72 0 0,1-1 80 0 0,-4 2 8 0 0,0-5 8 0 0,-5 1 0 0 0,0 1-64 0 0,-4-2-8 0 0,-4 2-8 0 0,-3-2 0 0 0,1-2-88 0 0,1 0 0 0 0,-3 1 0 0 0,0-3 0 0 0,0 3-1248 0 0,-3-2-256 0 0</inkml:trace>
  <inkml:trace contextRef="#ctx0" brushRef="#br0" timeOffset="7">13259 3622 6912 0 0,'0'0'304'0'0,"0"0"64"0"0,0 0-296 0 0,0 0-72 0 0,-2 2 0 0 0,2-2 0 0 0,0 0 904 0 0,0 0 168 0 0,0 5 32 0 0,0-5 8 0 0,2 6-688 0 0,-2-6-136 0 0,3 6-24 0 0,-3-6-8 0 0,4 2-32 0 0,-4-2-16 0 0,5 5 0 0 0,4-2 0 0 0,-2-3-48 0 0,-1 2 0 0 0,1-2-8 0 0,1 0 0 0 0,-1 0-24 0 0,3-2-8 0 0,-2-1 0 0 0,-3 2 0 0 0,3-3 72 0 0,0 2 8 0 0,-3-2 8 0 0,2 2 0 0 0,-1-2-208 0 0,0-1-112 0 0,0 1 16 0 0,-4-2 0 0 0,-1 1 96 0 0,2 1 120 0 0,0-2-24 0 0,-3 1-8 0 0,0 0-88 0 0,0 0 0 0 0,0 1 0 0 0,-3-3 0 0 0,0 4 64 0 0,3 3-64 0 0,-3-4 96 0 0,-3 3-32 0 0,0-3 104 0 0,0 3 23 0 0,-1 0 1 0 0,0 1 0 0 0,-1 1 48 0 0,2 0 16 0 0,-5 3 0 0 0,2-3 0 0 0,1 6-72 0 0,-2-3-16 0 0,1 3 0 0 0,-1 2 0 0 0,0-1-56 0 0,1 3-16 0 0,2-1 0 0 0,-3 3 0 0 0,3-2-8 0 0,-3-1-8 0 0,5 4 0 0 0,0-3 0 0 0,1-1 16 0 0,1 1 8 0 0,0-2 0 0 0,3 1 0 0 0,0-1-24 0 0,6-3-8 0 0,-5 4 0 0 0,7-6 0 0 0,-3-1-72 0 0,3 2 80 0 0,1-2-80 0 0,1-2 80 0 0,-1-1-80 0 0,3 0-136 0 0,3-1 32 0 0,-2-2 8 0 0,1 1-400 0 0,1-1-80 0 0,-2 0-8 0 0,4 0-8 0 0,4-2-807 0 0,-5-1-161 0 0,-2 2-32 0 0,3-3-8 0 0</inkml:trace>
  <inkml:trace contextRef="#ctx0" brushRef="#br0" timeOffset="8">14194 3679 1376 0 0,'0'0'64'0'0,"-2"0"8"0"0,-4 0-72 0 0,6 0 0 0 0,0 0 0 0 0,0 0 0 0 0,0 0 2520 0 0,0 0 488 0 0,0 0 96 0 0,0 0 16 0 0,6 4-2112 0 0,-2-2-424 0 0,1 2-80 0 0,3-2-24 0 0,-2 0-224 0 0,2-2-56 0 0,1 0-9 0 0,1 0 1 0 0,-3-2-24 0 0,2 2-8 0 0,1-2 0 0 0,-2-2 0 0 0,-1 2-160 0 0,1-2 0 0 0,-1-1 0 0 0,0-2 0 0 0,0 4 0 0 0,1-7 0 0 0,-7-1 0 0 0,4 3 0 0 0,-2-1 0 0 0,3 3 0 0 0,-5-4 0 0 0,-1 3 0 0 0,0-1 0 0 0,0 4 0 0 0,-1-3 0 0 0,-2 2 0 0 0,0 1 0 0 0,-1 2 0 0 0,-1 1 0 0 0,-3-3-64 0 0,1 4 64 0 0,-3 0 0 0 0,1 4 64 0 0,-1-3-64 0 0,1 4 160 0 0,-4-1-8 0 0,-2 0 0 0 0,4 5 0 0 0,-2-3-40 0 0,1 3-8 0 0,1 1 0 0 0,4 3 0 0 0,-4-3 96 0 0,5 1 24 0 0,-2 2 0 0 0,3 1 0 0 0,3-4-72 0 0,0 1-16 0 0,-1 2 0 0 0,6-2 0 0 0,1-3-16 0 0,1 2-8 0 0,3-2 0 0 0,1 0 0 0 0,0-4-112 0 0,1 3 72 0 0,3-2-72 0 0,-2-2 64 0 0,4 0-64 0 0,-3-3-128 0 0,2 1 32 0 0,3-1 8 0 0,-2-1-928 0 0,0 1-184 0 0,-2-3-40 0 0,2 0-5535 0 0</inkml:trace>
  <inkml:trace contextRef="#ctx0" brushRef="#br1" timeOffset="9">22598 3654 11520 0 0,'15'3'1024'0'0,"-15"-3"-824"0"0,0 0-200 0 0,0 0 0 0 0,0 0 552 0 0,0 7 72 0 0,0-4 16 0 0,0-3 0 0 0,2 4-512 0 0,0-1-128 0 0,1 2 0 0 0,1-4 0 0 0,2 4 384 0 0,2-3 48 0 0,-2 0 15 0 0,1-1 1 0 0,0-1-272 0 0,3 0-48 0 0,0 0-16 0 0,-3 0 0 0 0,4-1-112 0 0,-5-1 0 0 0,4 0-96 0 0,-3-3 96 0 0,0 0 0 0 0,1 1 128 0 0,-1-3-16 0 0,0 1 0 0 0,-2-1-112 0 0,-3-3 0 0 0,3 2 0 0 0,-3-1 0 0 0,1 1 0 0 0,-3-1 0 0 0,-3 1 0 0 0,1 1 0 0 0,2 0 0 0 0,-5 4 0 0 0,0 0 0 0 0,-4 2 0 0 0,2-2 168 0 0,-1 1-8 0 0,1 2-8 0 0,-2 2 0 0 0,-5 1 40 0 0,5-2 16 0 0,0 4 0 0 0,-1 1 0 0 0,-1-2-40 0 0,-1 5-8 0 0,5-1 0 0 0,-1 3 0 0 0,0-2 24 0 0,1 1 0 0 0,-1 0 0 0 0,4 0 0 0 0,-1 0 8 0 0,3 2 8 0 0,2-5 0 0 0,2 5 0 0 0,3-5-200 0 0,-1 1-136 0 0,4 1 16 0 0,1-2 8 0 0,1-2-232 0 0,1 1-40 0 0,6-3-16 0 0,-1-2 0 0 0,2-1-912 0 0,-2 0-192 0 0,1 0-31 0 0,2-1-4705 0 0</inkml:trace>
  <inkml:trace contextRef="#ctx0" brushRef="#br1" timeOffset="10">21818 3644 13824 0 0,'-12'-2'608'0'0,"12"2"128"0"0,0 0-584 0 0,0 0-152 0 0,-8 5 0 0 0,5-1 0 0 0,3 0 0 0 0,-4 3 0 0 0,-4-1 0 0 0,1 1 0 0 0,-1-1 440 0 0,7 2 56 0 0,-2-1 15 0 0,3 1 1 0 0,-5 1 0 0 0,5 0 0 0 0,0-3 0 0 0,0 3 0 0 0,-2-1-416 0 0,2-1-96 0 0,2 2 0 0 0,0-3 0 0 0,4 0 0 0 0,1-1 0 0 0,1 1 0 0 0,-1-4 0 0 0,-1 2 272 0 0,1-4 32 0 0,1 0 8 0 0,2 0 0 0 0,3 0-504 0 0,-5-4-96 0 0,3 2-16 0 0,-2 0-8 0 0,1-4 472 0 0,1 1 96 0 0,2-1 24 0 0,-3 2 0 0 0,-4-5-280 0 0,-1 2 0 0 0,0-1 0 0 0,-1-1 0 0 0,0 1-224 0 0,0-1-32 0 0,-1-2 0 0 0,-1 0 0 0 0,-2 2 256 0 0,-2-3 0 0 0,-5-1 0 0 0,2 2 0 0 0,2 0 0 0 0,-4 1 0 0 0,-2 1 0 0 0,-4 1 0 0 0,1 1-152 0 0,5 3-80 0 0,-1-2-24 0 0,-1 3 0 0 0,-3 0-176 0 0,3 0-40 0 0,4 6-8 0 0,-2-3 0 0 0,2 1-479 0 0,5-1-97 0 0,0 0-16 0 0</inkml:trace>
  <inkml:trace contextRef="#ctx0" brushRef="#br0" timeOffset="11">14501 3620 6912 0 0,'-7'0'608'0'0,"7"0"-480"0"0,0 0-128 0 0,0 0 0 0 0,0 0 1496 0 0,0 0 272 0 0,0 0 56 0 0,0 0 16 0 0,2 6-1072 0 0,-2 0-224 0 0,-2 3-32 0 0,2-4-17 0 0,0-5-15 0 0,2 8-8 0 0,-2 2 0 0 0,0-3 0 0 0,0 2-152 0 0,0 0-24 0 0,0-3-8 0 0,0 3 0 0 0,0-3-112 0 0,0 1-24 0 0,0-1-8 0 0,0 1 0 0 0,0-4-144 0 0,0-3 64 0 0,0 0-64 0 0,0 0 0 0 0,0 0 72 0 0,0 0-72 0 0,0 0 0 0 0,0 0 72 0 0,0 0-72 0 0,0 0 80 0 0,0 0-80 0 0,0 0 80 0 0,0 0-80 0 0,0 0 0 0 0,0-6 72 0 0,0 0-72 0 0,0-1 0 0 0,3 2 72 0 0,1-2-72 0 0,-1-2 0 0 0,-3 0 96 0 0,1-1-32 0 0,6 0 0 0 0,1-2-64 0 0,-3 1 0 0 0,3 2 0 0 0,-1-1 0 0 0,2 4 0 0 0,-1-5 0 0 0,-2 5-96 0 0,2-1 0 0 0,1 5 0 0 0,3-3-48 0 0,-2 4-8 0 0,-10 1 0 0 0,9-2 0 0 0,5 2-1112 0 0,-5 3-224 0 0,1-3-47 0 0,-3 5-1 0 0</inkml:trace>
  <inkml:trace contextRef="#ctx0" brushRef="#br1" timeOffset="12">20046 3618 12528 0 0,'0'0'552'0'0,"0"0"120"0"0,0 0-544 0 0,0 0-128 0 0,0 0 0 0 0,6 4 0 0 0,3-1 192 0 0,0 2 0 0 0,3-4 8 0 0,3 3 0 0 0,0-2-72 0 0,-1 2-24 0 0,1-4 0 0 0,-3 0 0 0 0,3 0-104 0 0,-1 0 0 0 0,0 0-96 0 0,-1-4 96 0 0,0 4-136 0 0,0-2 24 0 0,-1 0 8 0 0,1 2 0 0 0,-1 0-16 0 0,0-2 0 0 0,-4 2 0 0 0,2 0 0 0 0,-2 0 32 0 0,0-1 8 0 0,-1 1 0 0 0,-2 0 0 0 0,-5 0 80 0 0,0 0 0 0 0,0 0 64 0 0,5 1-64 0 0,0 1 264 0 0,-5-2 24 0 0,0 0 0 0 0,0 0 0 0 0,0 0 56 0 0,0 0 8 0 0,0 0 8 0 0,2 4 0 0 0,0 3-57 0 0,-2-7-15 0 0,0 0 0 0 0,0 0 0 0 0,3 4-48 0 0,-1-1-16 0 0,-2-3 0 0 0,2 3 0 0 0,4 1 16 0 0,-2-3 0 0 0,1-1 0 0 0,-1 3 0 0 0,2-3-240 0 0,1 2 0 0 0,0-4 0 0 0,-2 2 0 0 0,2-3 0 0 0,-2 2 0 0 0,3-3 0 0 0,-4 1 0 0 0,-2 0 0 0 0,3-1 64 0 0,-5 4-64 0 0,5-3 0 0 0,-3-3 0 0 0,0 1 0 0 0,1-3 0 0 0,-3 0 0 0 0,3 1 0 0 0,-3 3 0 0 0,-3 0 0 0 0,0 0 0 0 0,-1 0 0 0 0,-1-1 0 0 0,-2 3 0 0 0,-1 2 0 0 0,-1 0 0 0 0,-1 2 0 0 0,-1 3-64 0 0,0-4 64 0 0,2 6 0 0 0,-1 0 0 0 0,1 1 0 0 0,-1 0 0 0 0,3 3 0 0 0,0 0 0 0 0,-1-1 64 0 0,4 0-64 0 0,-1 0 0 0 0,2 1 0 0 0,3-3 0 0 0,0 1 0 0 0,3 0 0 0 0,-2 0 0 0 0,4-3 0 0 0,3 0 0 0 0,2 0 0 0 0,0-3 0 0 0,-1 1 0 0 0,4-4 0 0 0,0 3-416 0 0,4-3-72 0 0,-2-3-24 0 0,-1 3 0 0 0,3-1-927 0 0,-1-2-185 0 0,-3 0-40 0 0,2-1-3624 0 0</inkml:trace>
  <inkml:trace contextRef="#ctx0" brushRef="#br1" timeOffset="13">17341 3691 12464 0 0,'9'-2'552'0'0,"-9"2"120"0"0,5 2-544 0 0,0 0-128 0 0,-5-2 0 0 0,7 0 0 0 0,0 0 152 0 0,-1 0 0 0 0,-6 0 0 0 0,3 0 0 0 0,5-2 176 0 0,-1 2 40 0 0,3-2 8 0 0,-3 2 0 0 0,0-1-248 0 0,3-2-56 0 0,0-1-8 0 0,0 2 0 0 0,-3-3-64 0 0,2 3 0 0 0,1-2 0 0 0,-2 1 64 0 0,-1-4-64 0 0,-3 0 0 0 0,2 0 0 0 0,-3 0 0 0 0,2 1 0 0 0,-1 0 0 0 0,-3-2 0 0 0,-1 1 0 0 0,0-1 0 0 0,0 1 0 0 0,-1 3 0 0 0,-3-1 0 0 0,4 5 0 0 0,-5 0 0 0 0,-2 0 0 0 0,1 0 0 0 0,-1 5 0 0 0,-3-1 120 0 0,2 3-25 0 0,-1-2 1 0 0,-4 5 48 0 0,1-2 8 0 0,5 0 0 0 0,-2 6 0 0 0,-4-2 8 0 0,4 1 8 0 0,-1 0 0 0 0,4 0 0 0 0,3-1-64 0 0,0 0-8 0 0,1-2-8 0 0,-1 3 0 0 0,3-4-88 0 0,0 0 80 0 0,3-1-80 0 0,2-1 80 0 0,-2-1-80 0 0,3-1 0 0 0,4-2 0 0 0,2-3 0 0 0,1 0-384 0 0,0-2-96 0 0,5-2-24 0 0,-5 0-6351 0 0</inkml:trace>
  <inkml:trace contextRef="#ctx0" brushRef="#br1" timeOffset="14">22253 3693 13072 0 0,'0'0'576'0'0,"0"0"128"0"0,0 0-568 0 0,0 0-136 0 0,5 2 0 0 0,-5-2 0 0 0,0 0 192 0 0,-3 7 16 0 0,1-3 0 0 0,0 4 0 0 0,0 1 240 0 0,2 0 56 0 0,2 0 7 0 0,-4 2 1 0 0,-1 1 0 0 0,0 0 0 0 0,6 2 0 0 0,-3 2 0 0 0,0-4-96 0 0,0 4-8 0 0,-3-2-8 0 0,1-1 0 0 0,4-2-240 0 0,1 3-56 0 0,-6-4-8 0 0,3 0 0 0 0,3 1-96 0 0,-3-3 64 0 0,0 1-64 0 0,3-2 0 0 0,-3-7 0 0 0,0 0 0 0 0,0 0 0 0 0,0 0 0 0 0,0 0 0 0 0,0 0 0 0 0,0 0 0 0 0,4-5 0 0 0,1 1-160 0 0,-1-3-64 0 0,-1 1 0 0 0,0-6-8 0 0,-3 5-16 0 0,0-3 0 0 0,-3-7 0 0 0,0 3 0 0 0,3-1 88 0 0,-2-5 24 0 0,-3 2 0 0 0,3-2 0 0 0,0 1 136 0 0,0-4 136 0 0,2 5-24 0 0,0-2-8 0 0,4 1-104 0 0,-2 1 0 0 0,1 3 0 0 0,1 2 0 0 0,2-2-64 0 0,-2 7-40 0 0,1-1-8 0 0,2 3 0 0 0,3 2 176 0 0,-4 0 40 0 0,2 1 8 0 0,0 1 0 0 0,2 2-112 0 0,-2 5 0 0 0,0-5 0 0 0,-3 6-80 0 0,-1-2 80 0 0,4 2 128 0 0,-3 1-32 0 0,0-1-8 0 0,-3 3-88 0 0,3 1-72 0 0,-2-2 72 0 0,-2-1-104 0 0,-1 2 232 0 0,0 0 56 0 0,-1 0 8 0 0,1-1 0 0 0,-3 1-192 0 0,0-1 72 0 0,-1-4-72 0 0,2 3 0 0 0,-4-1-120 0 0,2 1-72 0 0,-3-3-24 0 0,-3 1 0 0 0,-3-4 24 0 0,3 3 8 0 0,-1 0 0 0 0,4-3-4895 0 0,0-1-977 0 0</inkml:trace>
  <inkml:trace contextRef="#ctx0" brushRef="#br1" timeOffset="15">17749 3596 9704 0 0,'0'0'424'0'0,"0"0"96"0"0,0 0-416 0 0,0 0-104 0 0,0 0 0 0 0,0 0 0 0 0,0 0 392 0 0,-3 3 56 0 0,-1 0 16 0 0,-1-2 0 0 0,-2 2-80 0 0,2 1-8 0 0,-5 0-8 0 0,3-1 0 0 0,-1 1 80 0 0,0 0 8 0 0,2 1 8 0 0,-1-2 0 0 0,-1 5-216 0 0,1-5-48 0 0,3 4-9 0 0,-2-3 1 0 0,2 3 104 0 0,-1-4 24 0 0,2 2 0 0 0,2 1 0 0 0,1-1-184 0 0,0-5-32 0 0,0 0-8 0 0,1 4 0 0 0,3 2-96 0 0,2-3 0 0 0,-1 2 0 0 0,-1-1 0 0 0,4-3 0 0 0,-2 2 0 0 0,3 0 0 0 0,-5 0 0 0 0,3-3 0 0 0,1 5 0 0 0,-2-3 0 0 0,2 0 0 0 0,0-1 0 0 0,-3 3 0 0 0,-5-4 0 0 0,7 4 0 0 0,-2-3 0 0 0,-1 1 64 0 0,1 2-64 0 0,-5-4 0 0 0,0 0 64 0 0,0 0-64 0 0,0 0 0 0 0,0 0 0 0 0,0 6 64 0 0,-2-2-64 0 0,-1 0 0 0 0,0-2 72 0 0,-3 0-72 0 0,-1 1 0 0 0,-1-3 0 0 0,1 2 0 0 0,-5 0-152 0 0,1 0 8 0 0,3-2 0 0 0,-1 0 0 0 0,1 2-296 0 0,2-2-56 0 0,2-2-16 0 0,4 2 1 0 0,0 0-905 0 0,0 0-184 0 0,0 0-40 0 0,0 0-3096 0 0</inkml:trace>
  <inkml:trace contextRef="#ctx0" brushRef="#br1" timeOffset="16">18443 3730 12464 0 0,'20'-3'552'0'0,"-18"3"120"0"0,-2 0-544 0 0,4-1-128 0 0,6 1 0 0 0,0-3 0 0 0,-2 1 248 0 0,1-2 16 0 0,3 1 8 0 0,5 2 0 0 0,-1-3-136 0 0,-1 1-24 0 0,-5-1-8 0 0,3-3 0 0 0,-1 2 328 0 0,0 0 64 0 0,-2-1 15 0 0,-4-2 1 0 0,1 1-392 0 0,1 1-120 0 0,-1-5 64 0 0,-4 5-64 0 0,-3-3 104 0 0,1 3-8 0 0,-1 2 0 0 0,3-2 0 0 0,-6 1 72 0 0,2 1 16 0 0,-5 2 0 0 0,2 2 0 0 0,0-2-24 0 0,-4 2 0 0 0,-4 2 0 0 0,2 0 0 0 0,3 2-48 0 0,-3 3-16 0 0,-7-1 0 0 0,6 2 0 0 0,1 1-96 0 0,2 2 0 0 0,-1 1-96 0 0,2-2 96 0 0,-3 1 296 0 0,2 2 120 0 0,11-2 16 0 0,-3-3 8 0 0,0 2-296 0 0,2 0-56 0 0,3-3-16 0 0,3 0 0 0 0,1 0-72 0 0,1-3 0 0 0,-1 0 0 0 0,6 1 0 0 0,4-5-448 0 0,-2 1-32 0 0,0 2-8 0 0,2-3-4927 0 0,4-3-985 0 0</inkml:trace>
  <inkml:trace contextRef="#ctx0" brushRef="#br1" timeOffset="17">22022 3653 5528 0 0,'0'0'240'0'0,"0"0"56"0"0,3-5-232 0 0,-3 1-64 0 0,-3 1 0 0 0,3 3 0 0 0,-1-4 1872 0 0,1 4 368 0 0,0 0 64 0 0,0 0 24 0 0,0 0-1528 0 0,0 0-296 0 0,0 0-65 0 0,0 0-15 0 0,-3 4-104 0 0,-2 3-16 0 0,-3-2-8 0 0,7 1 0 0 0,-2 0-48 0 0,3 1-16 0 0,0 0 0 0 0,0-1 0 0 0,0 0-128 0 0,3 1-24 0 0,-3-1-8 0 0,0 1 0 0 0,4-3-72 0 0,1 3 0 0 0,3-2 0 0 0,-4-5 0 0 0,-4 0 0 0 0,4 4 0 0 0,5-4-112 0 0,-5-4 40 0 0,3 4-104 0 0,0 0-16 0 0,0-4-8 0 0,2 1 0 0 0,-1-2-24 0 0,2 0-8 0 0,1-2 0 0 0,-6 0 0 0 0,1 2 168 0 0,2-2 64 0 0,-6-3 0 0 0,0 1-72 0 0,-2 2 72 0 0,0-3 0 0 0,-2 3-72 0 0,0-1 72 0 0,0 0 376 0 0,4 4 104 0 0,2 0 32 0 0,-4-1 0 0 0,-4 3-320 0 0,4 2-64 0 0,0 0-16 0 0,0 0 0 0 0,0 0-176 0 0,0 0-40 0 0,0 0-8 0 0,2 7 0 0 0,-4-2 360 0 0,0 0 72 0 0,-4 1 8 0 0,6 2 8 0 0,2-1-264 0 0,2 3-72 0 0,-10-3 0 0 0,8-2 0 0 0,4 4 0 0 0,-2-3 0 0 0,-1 0 0 0 0,-1 1 0 0 0,-2-7-296 0 0,0 6-24 0 0,5 1 0 0 0,-4-1 0 0 0,8-1-1392 0 0,-4 0-279 0 0</inkml:trace>
  <inkml:trace contextRef="#ctx0" brushRef="#br1" timeOffset="18">21275 3744 12528 0 0,'0'0'272'0'0,"0"0"56"0"0,0 0 16 0 0,0 0 8 0 0,0 0-280 0 0,0 0-72 0 0,0 0 0 0 0,0 0 0 0 0,0 0 424 0 0,0 0 72 0 0,0 0 16 0 0,6 3 0 0 0,1-3-336 0 0,1 0-64 0 0,-4-3-16 0 0,3 3 0 0 0,-1-1-24 0 0,6-5-9 0 0,-7 6 1 0 0,6-5 0 0 0,-4 0 0 0 0,0 1 0 0 0,2 0 0 0 0,-1-2 0 0 0,2-1-64 0 0,-5 0-88 0 0,2-2 24 0 0,1 3 0 0 0,0-3 64 0 0,-7-2 0 0 0,1 4 0 0 0,-2-3 0 0 0,0 4 0 0 0,0-3 0 0 0,-2 3 0 0 0,-3 2 0 0 0,1-1 0 0 0,-1 4 88 0 0,-3 1-24 0 0,1 0 0 0 0,-3 1 184 0 0,1 4 32 0 0,1 2 8 0 0,0 1 0 0 0,-3-2-160 0 0,5 5-24 0 0,-5-1-8 0 0,1 0 0 0 0,2 0 40 0 0,3 1 8 0 0,-3 0 0 0 0,2 0 0 0 0,2-1 104 0 0,-1 0 16 0 0,3 1 8 0 0,-1-1 0 0 0,3-2-272 0 0,3 1 0 0 0,-1-1 0 0 0,3-2 0 0 0,-1-1 0 0 0,4 0 0 0 0,2-2 0 0 0,3 1 0 0 0,-4-4-304 0 0,5 0-112 0 0,3 0-32 0 0,0 0-4631 0 0,-2-6-929 0 0</inkml:trace>
  <inkml:trace contextRef="#ctx0" brushRef="#br0" timeOffset="19">13690 3641 11952 0 0,'0'0'528'0'0,"-2"-4"112"0"0,2 0-512 0 0,0 4-128 0 0,-4-4 0 0 0,4 4 0 0 0,-4-3 504 0 0,2 1 72 0 0,-3 2 24 0 0,-1 0 0 0 0,0 0-104 0 0,-1 2-17 0 0,-1-2-7 0 0,1 5 0 0 0,-2-1-72 0 0,1 2-16 0 0,-2 0 0 0 0,1 0 0 0 0,-1-1-128 0 0,3 4-32 0 0,-5-2-8 0 0,5 4 0 0 0,1-3-72 0 0,-1 1-16 0 0,2-1 0 0 0,0-1 0 0 0,5 2-64 0 0,-2-1-64 0 0,2-1 72 0 0,2 0-72 0 0,2-3 0 0 0,-3-1 64 0 0,4 2-64 0 0,0-1 0 0 0,3-1 0 0 0,1-2 0 0 0,-1-1 0 0 0,0 0 0 0 0,1-1-176 0 0,-2-2 16 0 0,3 2 8 0 0,-1-2 0 0 0,1-2 24 0 0,-2-2 8 0 0,-4 3 0 0 0,3-2 0 0 0,1 0 120 0 0,-4 0-72 0 0,1-3 72 0 0,0 2-64 0 0,-3-1 64 0 0,2-3 0 0 0,-4 3 64 0 0,4 1-64 0 0,-4 0 64 0 0,0 2-64 0 0,0-1 80 0 0,0-1-80 0 0,-4-1 192 0 0,4 6 0 0 0,0 2-8 0 0,0 0 0 0 0,0 0-8 0 0,0 0 0 0 0,0 0 0 0 0,0 0 0 0 0,0 0-48 0 0,0 0-16 0 0,0 0 0 0 0,0 0 0 0 0,4 6-16 0 0,-4 1-8 0 0,0 1 0 0 0,0-1 0 0 0,0 0-88 0 0,2 2 80 0 0,0-1-80 0 0,2 1 80 0 0,-3-1-80 0 0,4-1 0 0 0,0-1 0 0 0,-3 1 0 0 0,4 0-224 0 0,-2 0 0 0 0,1-7-8 0 0,2 4 0 0 0,-3 0-736 0 0,4-3-152 0 0,-1 1-24 0 0,1-2-6119 0 0</inkml:trace>
  <inkml:trace contextRef="#ctx0" brushRef="#br1" timeOffset="20">19290 3689 1840 0 0,'0'0'160'0'0,"0"0"-160"0"0,0 0 0 0 0,0 0 0 0 0,0 0 2480 0 0,0 0 464 0 0,0 0 88 0 0,8 2 16 0 0,-2 0-2216 0 0,4-2-448 0 0,-5 0-96 0 0,2 0-8 0 0,0 0 120 0 0,-2-2 24 0 0,2 2 7 0 0,-2-2 1 0 0,0 0-304 0 0,3 0-64 0 0,-1-2-64 0 0,-3 2 88 0 0,-4 2-88 0 0,4-5 0 0 0,0 3 0 0 0,-3-2 0 0 0,-1 4 0 0 0,4-4 64 0 0,-2-2-64 0 0,-2-1 0 0 0,2 3 0 0 0,-2 4 0 0 0,-4-6 0 0 0,0 2 0 0 0,0 2 64 0 0,-1-2-64 0 0,-2 2 64 0 0,0-1-64 0 0,-3 2 104 0 0,4 1-16 0 0,-5 1-8 0 0,-1 4 0 0 0,1-3 104 0 0,0 6 16 0 0,0-2 8 0 0,1 0 0 0 0,0 3-8 0 0,3-2 0 0 0,0 3 0 0 0,2-2 0 0 0,1 3 16 0 0,1-3 0 0 0,1 3 0 0 0,2-2 0 0 0,0-1-216 0 0,5 2 0 0 0,-3-2 0 0 0,7-2 0 0 0,0-1-152 0 0,4-1-40 0 0,-1 0-16 0 0,0-2 0 0 0,2 1-240 0 0,3-2-56 0 0,0-1-8 0 0,0-1 0 0 0,-1 1-1207 0 0,2-5-241 0 0</inkml:trace>
  <inkml:trace contextRef="#ctx0" brushRef="#br1" timeOffset="21">19972 3631 12840 0 0,'-8'0'568'0'0,"8"0"120"0"0,-3 2-552 0 0,-2 0-136 0 0,1 0 0 0 0,-3 2 0 0 0,0-4 520 0 0,0 6 80 0 0,2-5 8 0 0,-4 3 7 0 0,2 1-71 0 0,2 2-8 0 0,-2-4-8 0 0,2 4 0 0 0,-1 0-144 0 0,1-1-32 0 0,2-2-8 0 0,0 3 0 0 0,1-1-24 0 0,0 0 0 0 0,2 1 0 0 0,2-3 0 0 0,0 2-320 0 0,1-1-176 0 0,2-3 16 0 0,0 2 8 0 0,-1 2 152 0 0,1-2 64 0 0,1 0-64 0 0,0-1 96 0 0,1 0 0 0 0,2-1 0 0 0,-2 2 0 0 0,-1 0 0 0 0,1-1-96 0 0,2 2-120 0 0,-3-2 24 0 0,0 1 8 0 0,3 2 88 0 0,-1-4 0 0 0,-4 2 0 0 0,1-3 0 0 0,0 4 0 0 0,-5-5 0 0 0,0 0 0 0 0,0 0 0 0 0,0 0 0 0 0,0 0 0 0 0,-3 1 0 0 0,-4 3 0 0 0,-2-4 72 0 0,-1 4 8 0 0,1-3 0 0 0,-5-1 0 0 0,3-1-224 0 0,-2 1-48 0 0,1 0 0 0 0,3 0-8 0 0,-3-4-184 0 0,2 4-40 0 0,3-4-8 0 0,0 3 0 0 0,2-4-784 0 0,0 4-160 0 0,3-4-31 0 0</inkml:trace>
  <inkml:trace contextRef="#ctx0" brushRef="#br0" timeOffset="22">13898 3633 13448 0 0,'0'0'288'0'0,"0"0"64"0"0,0 0 16 0 0,0 0 16 0 0,0 0-304 0 0,0 0-80 0 0,0 0 0 0 0,0 0 0 0 0,0 0 504 0 0,0 0 80 0 0,-4 2 23 0 0,1 4 1 0 0,2-3-168 0 0,-3 4-32 0 0,-1 0-8 0 0,1-1 0 0 0,0 2-80 0 0,1 1-24 0 0,0-2 0 0 0,-2-2 0 0 0,3 4-104 0 0,-3-1-16 0 0,3-3-8 0 0,2 3 0 0 0,-3-4-88 0 0,3-4-16 0 0,0 7-64 0 0,0-7 96 0 0,0 0-96 0 0,0 0 0 0 0,0 0 0 0 0,0 0 0 0 0,3 0 0 0 0,-1 0-64 0 0,-2 0-8 0 0,5-2 0 0 0,1 1 72 0 0,-2-4 0 0 0,-1-1-72 0 0,-2-1 72 0 0,6 1 0 0 0,-2-1-88 0 0,-1 0 88 0 0,0-1-64 0 0,-2 2 64 0 0,0-4 0 0 0,4 5 0 0 0,-2-1 0 0 0,1-1 0 0 0,2 3 0 0 0,-3 1 0 0 0,4 0 0 0 0,-2-1 0 0 0,-2 2 0 0 0,3 0 0 0 0,-7 2 0 0 0,5 0 0 0 0,3 2 0 0 0,-8-2 0 0 0,4 6 64 0 0,3-3 24 0 0,-4 4 8 0 0,1 0 0 0 0,-1-1 0 0 0,-1 4-96 0 0,4-1 0 0 0,-4-1 0 0 0,1 3 0 0 0,-3 0 0 0 0,0-3 128 0 0,5 2-16 0 0,-2-3-8 0 0,1 4-104 0 0,-2-5-104 0 0,1 2 16 0 0,1-2 8 0 0,-1 1-160 0 0,2-4-32 0 0,0 0-8 0 0,-1-2-5175 0 0,4-1-1041 0 0</inkml:trace>
  <inkml:trace contextRef="#ctx0" brushRef="#br1" timeOffset="23">17897 3658 10912 0 0,'0'0'240'0'0,"0"0"48"0"0,1-5 16 0 0,2 0 0 0 0,-3 5-240 0 0,0 0-64 0 0,0 0 0 0 0,-3-4 0 0 0,2 1 496 0 0,1-1 88 0 0,-7 0 24 0 0,7 4 0 0 0,-4 0-160 0 0,2 0-24 0 0,-6 0-8 0 0,1 3 0 0 0,3-2-176 0 0,-5-1-41 0 0,5 4-7 0 0,-2-1 0 0 0,-2 1 56 0 0,1 1 8 0 0,2-3 0 0 0,-3 2 0 0 0,4 2-80 0 0,2-3-16 0 0,2-3 0 0 0,-3 4 0 0 0,3 3-96 0 0,0-7-64 0 0,3 5 64 0 0,1 0-64 0 0,2 0 64 0 0,1 0-64 0 0,-3 0 64 0 0,4 1-64 0 0,-1-3 0 0 0,1 2 0 0 0,1-1 0 0 0,-2 1 0 0 0,3-1 0 0 0,-2-1 0 0 0,-1 1 0 0 0,-3 2 0 0 0,2-5 88 0 0,1 3-24 0 0,-1 1 0 0 0,-2 2 0 0 0,-4-7-64 0 0,0 0 0 0 0,0 4-96 0 0,0-4 96 0 0,0 4 144 0 0,0-4 88 0 0,0 0 24 0 0,-4 4 0 0 0,-2 1-192 0 0,3-1-64 0 0,-5 0 0 0 0,-1-1 0 0 0,-1 0-208 0 0,-1-3-88 0 0,1 0-24 0 0,-3 0 0 0 0,1 0-136 0 0,0 0-32 0 0,0-2-8 0 0,2 2 0 0 0,3-1-1007 0 0,0-2-209 0 0,2 1-40 0 0,0 0-8 0 0</inkml:trace>
  <inkml:trace contextRef="#ctx0" brushRef="#br1" timeOffset="24">20580 3641 6448 0 0,'0'0'576'0'0,"0"0"-464"0"0,0 0-112 0 0,0 0 0 0 0,0 0 1296 0 0,0 0 240 0 0,0 0 40 0 0,0 0 16 0 0,0 0-704 0 0,-1 6-144 0 0,-2-2-24 0 0,3 3-8 0 0,-3-3-145 0 0,2 1-31 0 0,-3 2-8 0 0,4 2 0 0 0,0-3-232 0 0,0 1-40 0 0,-2 1-16 0 0,2-2 0 0 0,0 1 184 0 0,-2-1 40 0 0,2-2 8 0 0,0 3 0 0 0,0-3-344 0 0,0-4-128 0 0,0 0 88 0 0,0 0-88 0 0,0 0 104 0 0,2 6-24 0 0,-2-6-8 0 0,0 0 0 0 0,0 0-72 0 0,0 0-96 0 0,0 0 16 0 0,6 0 8 0 0,-2-6 72 0 0,0 5 0 0 0,3-4 0 0 0,-3 0 0 0 0,-3 1 0 0 0,4-2 0 0 0,-2 2 0 0 0,3-3 0 0 0,-2-1 0 0 0,3 1 72 0 0,-3-1-8 0 0,2-1-64 0 0,2-1 0 0 0,-4 4-72 0 0,4-1-8 0 0,-4-1 0 0 0,0 6-216 0 0,2-2-48 0 0,1 0-8 0 0,-2 4 0 0 0,-5 0-1008 0 0,5 0-208 0 0</inkml:trace>
  <inkml:trace contextRef="#ctx0" brushRef="#br1" timeOffset="25">21597 3647 11976 0 0,'0'0'256'0'0,"0"0"64"0"0,0-6 0 0 0,0 6 32 0 0,2-4-288 0 0,-2 4-64 0 0,-5-4 0 0 0,5 4 0 0 0,0 0 424 0 0,0 0 72 0 0,-7 0 16 0 0,2 2 0 0 0,1 0-8 0 0,-1 2 0 0 0,-2 3-1 0 0,2-1 1 0 0,-3 2 8 0 0,3-1 8 0 0,1 0 0 0 0,-1 2 0 0 0,0 2-416 0 0,4 0-104 0 0,1-1 0 0 0,0-1 0 0 0,1-1 0 0 0,1 2 0 0 0,-2-5 0 0 0,6 5 0 0 0,0-5 0 0 0,-1 4 0 0 0,-2-3 0 0 0,2 1 0 0 0,2-3-88 0 0,3-2-40 0 0,-3 3 0 0 0,0-5-8 0 0,-2 2-240 0 0,5-2-40 0 0,-3 2-16 0 0,3-2-4351 0 0,-4-2-873 0 0</inkml:trace>
  <inkml:trace contextRef="#ctx0" brushRef="#br1" timeOffset="26">19075 3689 12872 0 0,'0'0'568'0'0,"0"0"120"0"0,0 0-552 0 0,0 0-136 0 0,0 0 0 0 0,0 0 0 0 0,0 0 512 0 0,0 0 64 0 0,0 0 24 0 0,2 7-1 0 0,-2-1 9 0 0,0-2 8 0 0,0 3 0 0 0,0-3 0 0 0,2 2-232 0 0,-2 1-56 0 0,0 0-8 0 0,3 0 0 0 0,-3-2-176 0 0,0 1-40 0 0,0 2-8 0 0,0-3 0 0 0,0 3-24 0 0,0-8-8 0 0,0 0 0 0 0,0 0 0 0 0,0 0-64 0 0,0 0 0 0 0,0 0 0 0 0,0 0 0 0 0,0 0 0 0 0,0 0 0 0 0,0 0 0 0 0,-3-5 0 0 0,3 5 0 0 0,0-4-136 0 0,0-3 32 0 0,0 0 8 0 0,0 2 24 0 0,0-5 8 0 0,0 4 0 0 0,3-3 0 0 0,-3 3 64 0 0,5-1-64 0 0,-3-1 64 0 0,1-1-64 0 0,1 1-208 0 0,4-1-40 0 0,-4 1-8 0 0,5 2 0 0 0,-3-2-72 0 0,5 5-24 0 0,-5-4 0 0 0,3 4-4407 0 0,5 3-881 0 0</inkml:trace>
  <inkml:trace contextRef="#ctx0" brushRef="#br1" timeOffset="27">18395 3672 11056 0 0,'-7'-7'488'0'0,"7"7"104"0"0,3-3-472 0 0,-3 0-120 0 0,0 3 0 0 0,0 0 0 0 0,0 0 960 0 0,0 0 176 0 0,-3-4 32 0 0,-5 2 7 0 0,4 0-631 0 0,-2-1-128 0 0,6 3-32 0 0,-7 3 0 0 0,-2-3-200 0 0,1 2-48 0 0,8-2-8 0 0,-6 2 0 0 0,-2 2 160 0 0,1 2 24 0 0,-1-1 8 0 0,1-1 0 0 0,5 3-232 0 0,-4 0-88 0 0,-1-2 64 0 0,6 2-64 0 0,1 0 96 0 0,0-1-32 0 0,-3-2 0 0 0,0 2 0 0 0,3 2-64 0 0,3-5 0 0 0,1 1-96 0 0,-4-4 96 0 0,0 0-96 0 0,5 7 96 0 0,5-4-96 0 0,-4-2 96 0 0,-2 2-320 0 0,3-6 0 0 0,1 3 0 0 0,3-1 0 0 0,-3-2 184 0 0,-3-1 32 0 0,-1 0 8 0 0,2 1 0 0 0,-1 0 96 0 0,-1-1 0 0 0,-2-1 0 0 0,1 0 80 0 0,2 1-80 0 0,-2-2 0 0 0,-3 2 0 0 0,4-1 0 0 0,-2 0 128 0 0,3 1 16 0 0,-5-1 0 0 0,-2 0 0 0 0,-1 0 80 0 0,3 5 8 0 0,3-2 8 0 0,-3 2 0 0 0,0 0-88 0 0,0 0-24 0 0,0 0 0 0 0,0 0 0 0 0,0 0 160 0 0,0 0 24 0 0,4 2 8 0 0,-1 5 0 0 0,4 0-128 0 0,-1 1-32 0 0,-10 0 0 0 0,4 3 0 0 0,5 1-96 0 0,-5 2-64 0 0,-1-1 64 0 0,-3 2-64 0 0,2 0 72 0 0,0 2-72 0 0,2 0 96 0 0,-5-1-96 0 0,0 1 272 0 0,3-3 0 0 0,2 4 0 0 0,-3-3 0 0 0,1-2-272 0 0,-2 0 0 0 0,1 0 0 0 0,0-3 0 0 0,1-1 0 0 0,-3 0 0 0 0,-3-4 0 0 0,1 1 0 0 0,1-5-208 0 0,-1 2-16 0 0,-1-6-8 0 0,1-2 0 0 0,-1 3-880 0 0,1-6-168 0 0,3-1-40 0 0,-4-1-6607 0 0</inkml:trace>
  <inkml:trace contextRef="#ctx0" brushRef="#br1" timeOffset="28">19587 3654 6448 0 0,'0'0'576'0'0,"0"0"-464"0"0,-2-2-112 0 0,2 2 0 0 0,-9 0 1216 0 0,5 2 224 0 0,-3-2 48 0 0,1 3 8 0 0,-2-2-760 0 0,1 5-144 0 0,1-6-32 0 0,-1 5-8 0 0,3 1-40 0 0,-2 2 0 0 0,-2-2-9 0 0,3 0 1 0 0,-3 1-120 0 0,2 1-32 0 0,2-1 0 0 0,1-1 0 0 0,1 1-176 0 0,2 0-40 0 0,0-1-8 0 0,2-1 0 0 0,1 0-128 0 0,0 2 0 0 0,-3-7 64 0 0,1 2-64 0 0,7 0-88 0 0,-1 0-40 0 0,2 0-16 0 0,-2-2 0 0 0,-1-2-48 0 0,0 0-16 0 0,1 0 0 0 0,0 0 0 0 0,1-3-64 0 0,-2 3-16 0 0,-1-3 0 0 0,0 1 0 0 0,-4-2 216 0 0,5 5 72 0 0,-3-4 0 0 0,-1 0-72 0 0,0-1 72 0 0,-2 2 96 0 0,3 0-16 0 0,-3-3-8 0 0,-3 3 200 0 0,3 0 40 0 0,0 4 8 0 0,0 0 0 0 0,0 0-104 0 0,0 0-24 0 0,0 0 0 0 0,0 0 0 0 0,0 0 64 0 0,8-3 16 0 0,-3 3 0 0 0,-5 0 0 0 0,0 0 64 0 0,0 9 16 0 0,4-3 0 0 0,-1 3 0 0 0,1-1-64 0 0,-1 3-16 0 0,-1-1 0 0 0,1 4 0 0 0,-3 1 72 0 0,2-1 8 0 0,-2 1 8 0 0,0 3 0 0 0,0 0-216 0 0,-2 1-48 0 0,-1 2 0 0 0,1 0-8 0 0,-1-2-88 0 0,0 0 0 0 0,2-5 0 0 0,-2 3 0 0 0,-1-3 0 0 0,-1-4 64 0 0,-3 1-64 0 0,-1-4 64 0 0,-1-1-64 0 0,1 0-88 0 0,-1-2 24 0 0,-3 0 0 0 0,4-4-96 0 0,-1-1-8 0 0,3-2-8 0 0,-1-3 0 0 0,1 2-912 0 0,3-2-176 0 0,1-5-40 0 0,0 0-6815 0 0</inkml:trace>
  <inkml:trace contextRef="#ctx0" brushRef="#br1" timeOffset="29">18027 3672 11544 0 0,'11'-7'512'0'0,"-7"7"104"0"0,1-6-488 0 0,-5 6-128 0 0,0 0 0 0 0,2-1 0 0 0,2-2 448 0 0,-4 3 64 0 0,0 0 8 0 0,0 0 8 0 0,0 0-24 0 0,0 0-8 0 0,-6 4 0 0 0,-3-1-1 0 0,3 0-175 0 0,-1 4-40 0 0,2 0-8 0 0,-2-1 0 0 0,0 0-144 0 0,-1 1-24 0 0,4-1-8 0 0,-2 1 0 0 0,4-3-24 0 0,-1 3-8 0 0,1-2 0 0 0,2-5 0 0 0,0 5-64 0 0,0 1 0 0 0,0-6 0 0 0,2 6 0 0 0,3-2 0 0 0,1-3 0 0 0,-6-1 0 0 0,6 3 0 0 0,5-1 0 0 0,-5-4-88 0 0,2-1 24 0 0,-3 2 0 0 0,-5 1-32 0 0,8-3 0 0 0,-2-1 0 0 0,-1 0 0 0 0,-3-1-48 0 0,0 0-16 0 0,6 1 0 0 0,-3-2 0 0 0,-3 2 160 0 0,1-2-96 0 0,-3 2 96 0 0,1-3-80 0 0,5 2 80 0 0,-6-1 0 0 0,-2 2 0 0 0,4-1 64 0 0,3 3 80 0 0,-5 2 16 0 0,0 0 8 0 0,0 0 0 0 0,0 0-48 0 0,0 0-16 0 0,0 0 0 0 0,0 0 0 0 0,0 0 72 0 0,0 0 16 0 0,0 0 0 0 0,0 0 0 0 0,-5 7 24 0 0,5 0 8 0 0,2 1 0 0 0,1-1 0 0 0,-3 1-144 0 0,2 1-80 0 0,-2-2 96 0 0,5 0-96 0 0,1 0 0 0 0,0 0 0 0 0,-4-1 0 0 0,3 0 0 0 0,7 1-232 0 0,-3-3-80 0 0,-5 1-8 0 0,-3-2-4879 0 0,7 0-977 0 0</inkml:trace>
  <inkml:trace contextRef="#ctx0" brushRef="#br1" timeOffset="30">15304 3693 2304 0 0,'0'0'200'0'0,"6"-2"-200"0"0,2 2 0 0 0,-1-2 0 0 0,3 0 1232 0 0,2 0 208 0 0,0 2 32 0 0,5-2 16 0 0,-1 0-760 0 0,4 0-152 0 0,2-1-32 0 0,-1 1-8 0 0,6 0-120 0 0,-1 2-32 0 0,2-3 0 0 0,0 3 0 0 0,7 0 40 0 0,-4 0 8 0 0,0 0 0 0 0,3 0 0 0 0,2 0-160 0 0,1-2-32 0 0,3 2-8 0 0,2 0 0 0 0,-2 0 88 0 0,4 0 24 0 0,-3 0 0 0 0,1-3 0 0 0,-1 3-184 0 0,-3 0-33 0 0,2-2 1 0 0,-2-2-8 0 0,-4 4-56 0 0,0 0 0 0 0,-3 0-64 0 0,-2 0 96 0 0,-3 0-96 0 0,-1 0 64 0 0,-6 0-64 0 0,2 0 0 0 0,-5 0 104 0 0,-4 0-24 0 0,0 0-8 0 0,-5 4 0 0 0,0-4-8 0 0,1 0 0 0 0,-8 0 0 0 0,0 0 0 0 0,0 0 32 0 0,0 0 8 0 0,0 0 0 0 0,0 0 0 0 0,0 0-200 0 0,-5 5-48 0 0,-1 0-8 0 0,0-1-4551 0 0,-1 1-905 0 0</inkml:trace>
  <inkml:trace contextRef="#ctx0" brushRef="#br1" timeOffset="31">16999 3674 3224 0 0,'-5'-5'136'0'0,"5"5"40"0"0,0 0-176 0 0,-2-2 0 0 0,-1-1 0 0 0,3 3 0 0 0,0 0 2152 0 0,0 0 400 0 0,0 0 72 0 0,0 0 24 0 0,0 0-1768 0 0,0 0-352 0 0,0 5-72 0 0,0 2-8 0 0,-3 0-248 0 0,3 1-40 0 0,0-1-16 0 0,0 1-1 0 0,0 1-31 0 0,-2-1-8 0 0,0-1 0 0 0,-1 1 0 0 0,3-2-104 0 0,-2 3 88 0 0,-1-2-88 0 0,3-3 80 0 0,-2 3-80 0 0,2-7 0 0 0,0 0 0 0 0,0 0 64 0 0,0 0-64 0 0,-2 5 64 0 0,2-5-64 0 0,0 0 64 0 0,0 0-64 0 0,0 0 0 0 0,0 0 72 0 0,0 0-72 0 0,0 0 152 0 0,0 0-8 0 0,0-5 0 0 0,2-2 0 0 0,0 1-144 0 0,1 0 0 0 0,2-2 64 0 0,-1 1-64 0 0,2-3 80 0 0,-1 4-16 0 0,-1-2 0 0 0,4-1 0 0 0,-1 0-64 0 0,2 5 96 0 0,-4-2-96 0 0,2 2 96 0 0,3-3-96 0 0,-3 5 96 0 0,1-1-96 0 0,-2 3 96 0 0,4 0 8 0 0,-4 0 8 0 0,-6 0 0 0 0,6 3 0 0 0,-6-3-48 0 0,7 4 0 0 0,-2 1-64 0 0,0 1 96 0 0,1 0-32 0 0,-4 1 0 0 0,0-1-64 0 0,-2 1 96 0 0,2-3-96 0 0,-2-4 0 0 0,0 6 0 0 0,-2-2 0 0 0,0 1 64 0 0,2-5-64 0 0,-2 5 0 0 0,2-5 72 0 0,-4 1-72 0 0,4-1 64 0 0,0 0-64 0 0,0 0 64 0 0,0 0-64 0 0,0 0 0 0 0,0 0 0 0 0,0 0 0 0 0,0 0 0 0 0,0 0 0 0 0,0-4 0 0 0,0 0 0 0 0,0 0 0 0 0,6-3 64 0 0,-4 1-64 0 0,3-1 0 0 0,-1 1 88 0 0,4-1-24 0 0,-1 1-64 0 0,1 2 96 0 0,-1-3 16 0 0,1 5 0 0 0,-2-3 0 0 0,2 5 0 0 0,-1-2 16 0 0,0-1 0 0 0,-1 6 0 0 0,0-3 0 0 0,-6 0 0 0 0,6 5 8 0 0,0-3 0 0 0,-1 5 0 0 0,0-3-40 0 0,-2 2-16 0 0,1-2 0 0 0,-1 3 0 0 0,-1 1-80 0 0,0-3 0 0 0,-2 1 72 0 0,4-1-72 0 0,-3 1 0 0 0,4-1 0 0 0,-2-1 0 0 0,-3-1 0 0 0,2 1-104 0 0,3 1-56 0 0,-5-5-16 0 0,3 2 0 0 0,-3-2-920 0 0,7 3-184 0 0,-3-1-40 0 0,0-2-5887 0 0</inkml:trace>
  <inkml:trace contextRef="#ctx0" brushRef="#br0" timeOffset="32">10533 4595 6992 0 0,'0'0'312'0'0,"0"0"64"0"0,7 0-304 0 0,3 0-72 0 0,1 0 0 0 0,-3 0 0 0 0,2 0 352 0 0,1-2 48 0 0,-2-2 16 0 0,7 4 0 0 0,-13 0-32 0 0,4 0 0 0 0,8 0 0 0 0,1 0 0 0 0,2 0 32 0 0,7 0 0 0 0,-3 0 0 0 0,2 0 0 0 0,5 0-160 0 0,-2-4-24 0 0,-1 2-8 0 0,2 2 0 0 0,1 0-64 0 0,-2-4-24 0 0,5 4 0 0 0,0-2 0 0 0,0-3-8 0 0,0 1 0 0 0,-4 4 0 0 0,5-8 0 0 0,4 2-32 0 0,2 3 0 0 0,1-3-8 0 0,3 0 0 0 0,-6 2 136 0 0,0-5 24 0 0,-5-1 8 0 0,3 1 0 0 0,-7-1-128 0 0,1 1-16 0 0,1-3-8 0 0,3-1 0 0 0,-5 4-17 0 0,1-5-7 0 0,6-1 0 0 0,-7 3 0 0 0,-3-1-8 0 0,-4 0 0 0 0,4-6 0 0 0,0 1 0 0 0,-4-1-8 0 0,4 0-64 0 0,-4 0 96 0 0,0-3-32 0 0,-3 4 0 0 0,3-1-64 0 0,-3-4 96 0 0,-1 4-32 0 0,-2-6 8 0 0,-2 2 0 0 0,-1 2 0 0 0,1 0 0 0 0,3-6 56 0 0,-1 2 0 0 0,-4 1 8 0 0,1 2 0 0 0,-1-3-136 0 0,3 3 80 0 0,3-3-80 0 0,4 3 64 0 0,0 3-64 0 0,-2 2 0 0 0,-2 1 0 0 0,7 1 0 0 0,1 3 0 0 0,0-1 0 0 0,-6 0 0 0 0,-3-3 0 0 0,9 7 64 0 0,-6-3 0 0 0,-3 2 0 0 0,3 1 0 0 0,-2 3 0 0 0,-2 2 0 0 0,-1-2 0 0 0,-4-1 0 0 0,-1 7 0 0 0,1-2 0 0 0,-10 2 0 0 0,0 0 0 0 0,0 0-64 0 0,0 0 96 0 0,0 0-96 0 0,0 0 96 0 0,0 0-96 0 0,0 0 0 0 0,0 0 0 0 0,0 0 64 0 0,2 9-224 0 0,-2-3-40 0 0,0 4-16 0 0,-2-4 0 0 0,-2 1-1088 0 0,4-7-215 0 0,0 0-49 0 0,0 0 0 0 0</inkml:trace>
  <inkml:trace contextRef="#ctx0" brushRef="#br2" timeOffset="33">7711 4397 10136 0 0,'-7'0'896'0'0,"7"0"-712"0"0,0 0-184 0 0,0 0 0 0 0,0 0 232 0 0,0 0 16 0 0,7 0 0 0 0,8-4 0 0 0,-1 1 120 0 0,-3 3 24 0 0,-1 0 8 0 0,4-3 0 0 0,7 1-40 0 0,1-5-8 0 0,-2 3 0 0 0,5-2 0 0 0,4 0 96 0 0,-1 2 24 0 0,0 4-1 0 0,0-2 1 0 0,-3-1-144 0 0,0-1-24 0 0,3 2-8 0 0,-3 2 0 0 0,-8-4-168 0 0,5 4-40 0 0,-3 0-8 0 0,-3 0 0 0 0,6 4-80 0 0,-9-2 0 0 0,5-4 0 0 0,0 2 64 0 0,3-4-64 0 0,-7 4 0 0 0,-14 0-80 0 0,0 0 80 0 0,11 0-320 0 0,-4-3-8 0 0,0 3-8 0 0,-7 0 0 0 0,0 0-1079 0 0,7 0-217 0 0,7-3-48 0 0,-14 3-8 0 0</inkml:trace>
  <inkml:trace contextRef="#ctx0" brushRef="#br2" timeOffset="34">8359 4349 11488 0 0,'-4'0'256'0'0,"2"0"48"0"0,-6 4 16 0 0,8-4 0 0 0,0 0-256 0 0,0 0-64 0 0,0 0 0 0 0,14 5 0 0 0,5-5 240 0 0,-7 4 40 0 0,2-8 8 0 0,5 8 0 0 0,2-1 24 0 0,-3-3 8 0 0,3 3 0 0 0,0-3 0 0 0,-1 0 16 0 0,4 0 8 0 0,-4-3 0 0 0,5 0-1 0 0,-8-1 9 0 0,4 4 8 0 0,1-2 0 0 0,-1-1 0 0 0,-4-1-360 0 0,6 4 0 0 0,-6-6-96 0 0,-3 6 16 0 0,4-3 80 0 0,-5 3 88 0 0,-2 0-24 0 0,0 0 0 0 0,0-3-344 0 0,-5 3-72 0 0,2 0-8 0 0,-8 0-8 0 0,3 0-975 0 0,-3 0-201 0 0,0 0-40 0 0,0 0-8 0 0</inkml:trace>
  <inkml:trace contextRef="#ctx0" brushRef="#br2" timeOffset="35">9004 4488 9216 0 0,'0'0'816'0'0,"0"0"-656"0"0,0 0-160 0 0,0 0 0 0 0,0 0 760 0 0,2 8 112 0 0,-2 2 24 0 0,0 3 8 0 0,0 1-512 0 0,0-3-104 0 0,-2 4-16 0 0,2 2-8 0 0,-4-2 16 0 0,4 7 0 0 0,-4-1 0 0 0,4 0 0 0 0,0-3 40 0 0,0 1 15 0 0,0 3 1 0 0,0 0 0 0 0,4-5-64 0 0,-4 2-16 0 0,0-1 0 0 0,4 0 0 0 0,-2-1-96 0 0,-2-5-16 0 0,4 1-8 0 0,0-4 0 0 0,-1 3-32 0 0,1-6-8 0 0,-4-6 0 0 0,0 0 0 0 0,0 0 24 0 0,0 0 0 0 0,0 0 0 0 0,0 0 0 0 0,0 0-16 0 0,4-6 0 0 0,0-3 0 0 0,-2-3 0 0 0,-2 1-40 0 0,0-3-64 0 0,0 1 88 0 0,0-3-88 0 0,0 1 80 0 0,-2-1-80 0 0,-2-4 64 0 0,0 3-64 0 0,0-3 0 0 0,1-5 0 0 0,-1 3 64 0 0,-2-1-64 0 0,2-2 0 0 0,-4 0 0 0 0,1 0 0 0 0,1 1 0 0 0,2-2 0 0 0,0 1 0 0 0,4 7 0 0 0,0-2 0 0 0,8 4 0 0 0,-5 0 0 0 0,0 1 0 0 0,4 2 0 0 0,5 3 0 0 0,-6 2 0 0 0,1-2 0 0 0,5 4 0 0 0,1-1 0 0 0,-3 7 0 0 0,5-6 0 0 0,-5 6 0 0 0,5-3 0 0 0,-5 3 0 0 0,4 0 0 0 0,1 3 0 0 0,-1-3 0 0 0,1 4 0 0 0,-2-4 0 0 0,1 2 0 0 0,-4 2-72 0 0,5 1 72 0 0,-1-1 0 0 0,0 2 0 0 0,-4-2-144 0 0,1 2 24 0 0,4-4 8 0 0,-5 5 0 0 0,0-4-440 0 0,1 4-88 0 0,-6-1-24 0 0,0 0-6663 0 0</inkml:trace>
  <inkml:trace contextRef="#ctx0" brushRef="#br2" timeOffset="36">8373 4343 8752 0 0,'0'0'776'0'0,"0"0"-616"0"0,0 0-160 0 0,0 0 0 0 0,0 0 464 0 0,0 0 64 0 0,0 0 16 0 0,0 0 0 0 0,0 0 24 0 0,0 0 8 0 0,0 0 0 0 0,5 10 0 0 0,-3-5-128 0 0,2 5-32 0 0,-4-4 0 0 0,0 4 0 0 0,-4 3-104 0 0,4-6-24 0 0,-2 6-9 0 0,-3-3 1 0 0,-5 6-120 0 0,2-3-32 0 0,6 1 0 0 0,-6-3 0 0 0,5 2 8 0 0,-5-1 0 0 0,2 3 0 0 0,-2-2 0 0 0,5 0-24 0 0,-1 3-8 0 0,0-4 0 0 0,4 4 0 0 0,4-3-40 0 0,0 3-64 0 0,-4 0 88 0 0,3-1-88 0 0,-3 4 64 0 0,0 0-64 0 0,0-4 0 0 0,0 1 0 0 0,-3 3 80 0 0,3-4-80 0 0,0 2 64 0 0,-4 1-64 0 0,0-2 0 0 0,0-1 0 0 0,4 2 64 0 0,0-4-64 0 0,0 2 0 0 0,4-3 64 0 0,0-2-64 0 0,0 0 64 0 0,2 2-64 0 0,1-2 80 0 0,-3-1-80 0 0,4-2 80 0 0,-2-1-80 0 0,5-3 80 0 0,-4 3-80 0 0,5-3 80 0 0,0 0-80 0 0,0 1 80 0 0,1-4-80 0 0,1 0 80 0 0,5 0-80 0 0,-5 0 0 0 0,3 0 72 0 0,2 0-72 0 0,-6-4 0 0 0,5 1 0 0 0,-4 3 0 0 0,4-3 0 0 0,0-3-80 0 0,-4 3-48 0 0,0 3-16 0 0,-1-4 0 0 0,2-2-256 0 0,-1 3-48 0 0,-3-1-16 0 0,-1 2 0 0 0,1-5-815 0 0,-1 1-169 0 0</inkml:trace>
  <inkml:trace contextRef="#ctx0" brushRef="#br2" timeOffset="37">7942 4372 6912 0 0,'0'0'608'0'0,"-4"-7"-480"0"0,4 0-128 0 0,0 7 0 0 0,0 0 792 0 0,0 0 136 0 0,4-5 24 0 0,-4 5 8 0 0,0 0-344 0 0,0 0-64 0 0,0 0-8 0 0,0 0-8 0 0,0 12-280 0 0,0 2-64 0 0,-4 4 0 0 0,4 2-8 0 0,4 1-16 0 0,-4 0 0 0 0,2 1 0 0 0,-2 3 0 0 0,5 1 40 0 0,-5-1 8 0 0,0-1 0 0 0,3 1 0 0 0,-3 2-72 0 0,3-2-16 0 0,-3 0 0 0 0,4-4 0 0 0,-4-5-128 0 0,0-3 79 0 0,0 6-79 0 0,0-4 64 0 0,4 1-64 0 0,0 0 0 0 0,-8-7 0 0 0,4 3 64 0 0,0-2-144 0 0,-4-3-32 0 0,4-5-7 0 0,0-2-1 0 0,0 0-776 0 0,0 0-160 0 0,0 0-32 0 0</inkml:trace>
  <inkml:trace contextRef="#ctx0" brushRef="#br0" timeOffset="38">13016 4612 8840 0 0,'0'0'384'0'0,"0"0"96"0"0,0 0-384 0 0,0 0-96 0 0,-3-2 0 0 0,3 2 0 0 0,0 0 632 0 0,0 0 104 0 0,0 0 32 0 0,0 4 0 0 0,-2 0-168 0 0,0 2-32 0 0,0 3-8 0 0,-2 2 0 0 0,4 2-232 0 0,-2 2-40 0 0,0 4-16 0 0,2-2 0 0 0,-4-1-64 0 0,4 5-17 0 0,0-4 1 0 0,0 3 0 0 0,0-2-16 0 0,0 1-8 0 0,0-3 0 0 0,0 1 0 0 0,-4-2-56 0 0,4 1-16 0 0,-1-1 0 0 0,1-3 0 0 0,0-1 0 0 0,-4 0-8 0 0,2 0 0 0 0,0-2 0 0 0,2-2-24 0 0,0 1 0 0 0,0-8 0 0 0,0 0 0 0 0,0 0 24 0 0,0 0 0 0 0,0-4 0 0 0,0 4 0 0 0,0-4 0 0 0,0 1 0 0 0,0-6 0 0 0,0 1 0 0 0,0-6 16 0 0,0 4 8 0 0,0-3 0 0 0,0-2 0 0 0,0 0 8 0 0,0 0 0 0 0,0-7 0 0 0,0 3 0 0 0,-3-4 8 0 0,3-2 8 0 0,0 0 0 0 0,0 0 0 0 0,0 0-64 0 0,0-1-8 0 0,0-1-64 0 0,3 1 96 0 0,1 0-96 0 0,5 4 0 0 0,-5 0 0 0 0,0 5 0 0 0,4-2 72 0 0,1 5-72 0 0,1 1 64 0 0,1 2-64 0 0,-5 2 0 0 0,7 2 0 0 0,-7 1 0 0 0,4 5 0 0 0,0-3 0 0 0,-4 4 80 0 0,5 4-80 0 0,-5-3 80 0 0,3 5-80 0 0,-4-2 0 0 0,1 6 72 0 0,-1-2-72 0 0,-2 2 0 0 0,2 4 0 0 0,-4-1 0 0 0,-1 1 0 0 0,0-3 0 0 0,-1 6 0 0 0,-4-1 0 0 0,0-1 0 0 0,-2-1 0 0 0,0 0-96 0 0,-6 1 32 0 0,3-3 0 0 0,-5 2-40 0 0,4-3-8 0 0,-4-1 0 0 0,-2 0 0 0 0,0-3-264 0 0,4 3-48 0 0,-4-5-16 0 0,2 2 0 0 0,1-3-72 0 0,1 1-24 0 0,3 1 0 0 0,0-4-4191 0 0,4 0-841 0 0</inkml:trace>
  <inkml:trace contextRef="#ctx0" brushRef="#br0" timeOffset="39">16200 4458 13448 0 0,'0'0'592'0'0,"0"0"128"0"0,0 0-576 0 0,-2 2-144 0 0,-1 3 0 0 0,-1 1 0 0 0,1 3 312 0 0,1 3 32 0 0,-1-2 8 0 0,-2 7 0 0 0,1 2 39 0 0,1 4 17 0 0,-2-3 0 0 0,0 6 0 0 0,-1 0-72 0 0,1 0-16 0 0,2-3 0 0 0,-2-1 0 0 0,5-2-32 0 0,-2 3 0 0 0,0-4-8 0 0,2 1 0 0 0,2-2-176 0 0,-2-2-32 0 0,0-3-8 0 0,2 0 0 0 0,1-1-248 0 0,-1-4-48 0 0,1 3-16 0 0,2-4-5103 0 0,-1 2-1025 0 0</inkml:trace>
  <inkml:trace contextRef="#ctx0" brushRef="#br1" timeOffset="40">21186 4499 12440 0 0,'2'-11'544'0'0,"3"4"128"0"0,0 4-544 0 0,-2-4-128 0 0,-1-1 0 0 0,-2 8 0 0 0,0 0 704 0 0,0 0 120 0 0,0 0 16 0 0,2 4 7 0 0,1 2-455 0 0,-3 2-88 0 0,3 3-16 0 0,-2-1-8 0 0,-2 8-88 0 0,1-1-24 0 0,0 4 0 0 0,0 2 0 0 0,-3-1-8 0 0,3 1 0 0 0,-3 0 0 0 0,3 0 0 0 0,3-1-8 0 0,-3 0-8 0 0,-3 0 0 0 0,3-1 0 0 0,3-2-80 0 0,-3-1-64 0 0,0 0 96 0 0,0-2-96 0 0,0-5 80 0 0,3 4-80 0 0,-2-7 64 0 0,-1 1-64 0 0,0-3 0 0 0,3-2 0 0 0,4 0 64 0 0,-1-2-64 0 0,-6-2-96 0 0,3 0-40 0 0,9 0-8 0 0,-3-2 0 0 0,-1-4-424 0 0,-2 0-80 0 0,2-1-24 0 0,-1-1-6655 0 0</inkml:trace>
  <inkml:trace contextRef="#ctx0" brushRef="#br0" timeOffset="41">17388 4756 8288 0 0,'-7'-5'736'0'0,"7"5"-584"0"0,0 0-152 0 0,-5 0 0 0 0,-2-2 1144 0 0,0 0 200 0 0,-3 2 32 0 0,-1 2 16 0 0,-2 0-672 0 0,1 3-136 0 0,-3-1-24 0 0,4 2-9 0 0,-4 1-7 0 0,3-1 0 0 0,-1 2 0 0 0,1 2 0 0 0,1-2-128 0 0,0 3-24 0 0,-1 0-8 0 0,7-3 0 0 0,-7 5-32 0 0,6-2 0 0 0,1-1-8 0 0,3 1 0 0 0,-1 1-216 0 0,0-2-48 0 0,3-1-8 0 0,3-3 0 0 0,0 1-72 0 0,1-1 0 0 0,0 0 0 0 0,4 1 0 0 0,1-4 0 0 0,0-2-88 0 0,-2-1 24 0 0,5 0 0 0 0,-2-1-160 0 0,1-5-24 0 0,2 2-8 0 0,1-2 0 0 0,-2-4 72 0 0,2-1 16 0 0,1 0 0 0 0,-3-3 0 0 0,3 3 56 0 0,-3-5 16 0 0,-5-1 0 0 0,2 2 0 0 0,1-5 96 0 0,0 2-72 0 0,-3-1 72 0 0,-2-2-64 0 0,6-1-40 0 0,-4 1-8 0 0,-3-2 0 0 0,0 0 0 0 0,1-1 112 0 0,-1-3 0 0 0,0 4 0 0 0,-4 1 0 0 0,2 4 264 0 0,-2-2 80 0 0,0 4 8 0 0,0 4 8 0 0,0 2-168 0 0,0 3-32 0 0,0 0 0 0 0,-2 3-8 0 0,2 4-152 0 0,-4 0 0 0 0,0 2 0 0 0,-1 3 0 0 0,5 1 240 0 0,-2 5 16 0 0,-3 1 8 0 0,1 5 0 0 0,0 2-168 0 0,0 3-96 0 0,-3 2 96 0 0,4 2-96 0 0,1 2 144 0 0,-3 2-24 0 0,3-3-8 0 0,2 1 0 0 0,-3-2-112 0 0,3 2 0 0 0,0-2 64 0 0,0 0-64 0 0,0-5-88 0 0,-2 4-40 0 0,2-4 0 0 0,2-4-5992 0 0,1 0-1199 0 0</inkml:trace>
  <inkml:trace contextRef="#ctx0" brushRef="#br1" timeOffset="42">22238 4490 11376 0 0,'-9'-4'504'0'0,"6"2"104"0"0,-6-1-488 0 0,1 0-120 0 0,3 3 0 0 0,-2 0 0 0 0,0 6 344 0 0,0-2 40 0 0,-3 0 16 0 0,2 6 0 0 0,1 0 16 0 0,-1 3 8 0 0,-3 2 0 0 0,4 4 0 0 0,-1-3-128 0 0,-1 7-24 0 0,2-2-9 0 0,-3 0 1 0 0,3 0 48 0 0,4 1 8 0 0,-2 0 0 0 0,4-3 0 0 0,-3 2-232 0 0,0-4-88 0 0,4 4 64 0 0,0-5-64 0 0,0 2 0 0 0,0-5 0 0 0,2-2 0 0 0,0 1 0 0 0,2-3-352 0 0,-4-3-16 0 0,1 1 0 0 0,-1-1 0 0 0,3-3-919 0 0,-3-3-185 0 0,0 0-40 0 0,0 0-8 0 0</inkml:trace>
  <inkml:trace contextRef="#ctx0" brushRef="#br0" timeOffset="43">16002 4508 15176 0 0,'0'0'328'0'0,"3"-4"72"0"0,1 1 16 0 0,0-2 15 0 0,0 1-343 0 0,2 1-88 0 0,-2 1 0 0 0,-4 2 0 0 0,0 0 448 0 0,3 5 64 0 0,-2 1 24 0 0,2 2 0 0 0,-1 3-176 0 0,-2 0-32 0 0,0 5-8 0 0,0 2 0 0 0,-2 4-64 0 0,2 1-8 0 0,-3-1-8 0 0,-1 4 0 0 0,4-3-16 0 0,-3 3-8 0 0,2-2 0 0 0,-3-5 0 0 0,4 0-120 0 0,0 2-32 0 0,-2-3 0 0 0,2 2 0 0 0,2-5-240 0 0,-2 0-48 0 0,5-3-16 0 0,-2-1 0 0 0,0 0-360 0 0,-2-2-72 0 0,4 0-8 0 0,1-5-4615 0 0,-1 0-921 0 0</inkml:trace>
  <inkml:trace contextRef="#ctx0" brushRef="#br2" timeOffset="44">6426 4606 2304 0 0,'-3'-6'200'0'0,"-1"3"-200"0"0,4 0 0 0 0,-3-3 0 0 0,6-1 872 0 0,-3 1 136 0 0,4-4 24 0 0,-1 8 8 0 0,0-5-320 0 0,1 1-64 0 0,5-1-16 0 0,-9 7 0 0 0,5-5-136 0 0,2 0-32 0 0,-7 5-8 0 0,13 0 0 0 0,-4 0-80 0 0,-3 0-24 0 0,6 5 0 0 0,-5-3 0 0 0,4 1-120 0 0,-5-3-24 0 0,-6 0-8 0 0,8 7 0 0 0,-1-4-16 0 0,-1 2 0 0 0,-2 2 0 0 0,-4-7 0 0 0,0 0-120 0 0,6 10-72 0 0,-2 0 80 0 0,0-4-80 0 0,-4-6 96 0 0,0 9-32 0 0,-4-3-64 0 0,4-6 96 0 0,0 0-32 0 0,-4 10 0 0 0,-2-1-64 0 0,0 1 96 0 0,6-10-96 0 0,-8 6 72 0 0,1-5-72 0 0,-1 4 64 0 0,-2-2-64 0 0,3 1 0 0 0,0-8 0 0 0,-4 4 0 0 0,4-8 0 0 0,2 8 64 0 0,-5-1-64 0 0,0-5 0 0 0,5-2 0 0 0,-4 6 64 0 0,5-5-64 0 0,-2-1 0 0 0,6-2 0 0 0,-4-2 0 0 0,4 5 0 0 0,0-3 0 0 0,0 2 0 0 0,4 1 0 0 0,-4-3 0 0 0,6 4 0 0 0,-2-1 0 0 0,5-2 0 0 0,-4 3 0 0 0,2-1 0 0 0,-7 7 0 0 0,8 0 0 0 0,-1-3 0 0 0,3 3 0 0 0,-10 0 0 0 0,11 0 0 0 0,-4 3 0 0 0,0 1 0 0 0,1-1 0 0 0,-2 3 0 0 0,2-3 0 0 0,-5 3 0 0 0,5 4 0 0 0,-6-3 0 0 0,2 1 64 0 0,0-1-64 0 0,-2 6 0 0 0,-2-3 64 0 0,0-4-64 0 0,0 3 0 0 0,0 0 64 0 0,-2 2-64 0 0,-2-3 64 0 0,0-1-64 0 0,2 2 64 0 0,2-9-64 0 0,-8 3 64 0 0,1 7-64 0 0,-1-4 0 0 0,-2 0 64 0 0,3-6-64 0 0,0 3 0 0 0,-4-3 64 0 0,4 0-64 0 0,2 0 0 0 0,-5-3 64 0 0,4-3-64 0 0,-1 3 0 0 0,1 0 0 0 0,1-1 64 0 0,1-2-64 0 0,-2-2 64 0 0,2 7-64 0 0,4-5 64 0 0,4-4-64 0 0,-4 1 64 0 0,0-4-64 0 0,6 4 64 0 0,-2 3-64 0 0,5-4 0 0 0,-4 3 0 0 0,2 1 0 0 0,1-1 0 0 0,-1 2 0 0 0,3 2 0 0 0,-2-1 0 0 0,-8 4 0 0 0,7-3 0 0 0,0 3 0 0 0,4 3 0 0 0,-5-3 0 0 0,-6 0 0 0 0,8 7 0 0 0,-5-2 0 0 0,5 2 0 0 0,-6-1 64 0 0,2 1-64 0 0,2 3 0 0 0,-6-1 64 0 0,0 4-64 0 0,0-13 64 0 0,-2 8-64 0 0,-2 1 0 0 0,4-1 64 0 0,-4 4-64 0 0,2-3 0 0 0,-6-2 64 0 0,5 0-64 0 0,-5-2 64 0 0,2 1-64 0 0,-2-2 64 0 0,1-1-64 0 0,0-1 0 0 0,-1-2 63 0 0,8 0-63 0 0,-6 4 0 0 0,-1-4 0 0 0,0-4 64 0 0,-1 4 0 0 0,8 0-64 0 0,-3-5 96 0 0,-1 1-32 0 0,1-2 0 0 0,1-3 0 0 0,2 3 0 0 0,0 0 0 0 0,0 6-64 0 0,2-7 0 0 0,1 1 72 0 0,1 0-72 0 0,-4 6 0 0 0,3-8 0 0 0,5 4 0 0 0,-3-1 0 0 0,-5 5 0 0 0,9-2 0 0 0,-9 2 0 0 0,6 2 0 0 0,-6-2 0 0 0,8 0 0 0 0,-8 0 0 0 0,7 7 0 0 0,-7-7 0 0 0,0 0 0 0 0,0 0 0 0 0,7 6 0 0 0,-3 1 0 0 0,-4-7 0 0 0,0 0 0 0 0,4 9 0 0 0,-2 0 0 0 0,-2-9 64 0 0,0 0-64 0 0,0 0 0 0 0,-2 10 0 0 0,2-4 64 0 0,0-6-64 0 0,0 0 0 0 0,0 0 0 0 0,0 0 72 0 0,0 0-72 0 0,-8 3 0 0 0,1 3 104 0 0,7-6-32 0 0,-7-2-8 0 0,7 2 0 0 0,0 0 48 0 0,0 0 8 0 0,-8-7 0 0 0,8 7 0 0 0,0 0-16 0 0,0 0 0 0 0,0-9 0 0 0,0 2 0 0 0,0 7-104 0 0,8-6 0 0 0,-4-2 0 0 0,-1 4 0 0 0,-3 4 0 0 0,0 0 0 0 0,7 0 0 0 0,1-3 0 0 0,-2 3 0 0 0,-6 0 0 0 0,0 0 0 0 0,8 3 0 0 0,3 1 0 0 0,-11-4 0 0 0,0 0 0 0 0,2 8 0 0 0,2 2 0 0 0,0-4 0 0 0,-4-6 0 0 0,0 9 0 0 0,-4-3 72 0 0,4-6-72 0 0,0 0 64 0 0,0 0-64 0 0,-4 7 72 0 0,2-1-72 0 0,-6-3 80 0 0,8-3-80 0 0,0 0 112 0 0,0 0-24 0 0,-7 4-8 0 0,7-4 0 0 0,-8 3-80 0 0,8-3 0 0 0,-6-3 72 0 0,-1 3-72 0 0,3-4 64 0 0,4 4-64 0 0,-7-7 64 0 0,7 7-64 0 0,0 0 0 0 0,-8 0 0 0 0,5-5 0 0 0,3 5 0 0 0,0 0 0 0 0,-3-6 0 0 0,3 6 0 0 0,0 0-64 0 0,0 0-160 0 0,0 0-24 0 0,3-7-8 0 0,0 1 0 0 0,-3 6-1072 0 0,8-6-215 0 0</inkml:trace>
  <inkml:trace contextRef="#ctx0" brushRef="#br1" timeOffset="45">22702 4810 10080 0 0,'0'0'448'0'0,"3"-3"88"0"0,-3-5-432 0 0,2 2-104 0 0,-4 2 0 0 0,2-2 0 0 0,-3 2 712 0 0,1-1 120 0 0,2 5 32 0 0,-2-2 0 0 0,-4-1-232 0 0,4 2-48 0 0,-3 1-8 0 0,1 1-1 0 0,-4-1-191 0 0,3 5-48 0 0,1-5-8 0 0,-3 5 0 0 0,-1 3-144 0 0,1 1-32 0 0,-1-2-8 0 0,4 3 0 0 0,-4 1 0 0 0,1-1 0 0 0,2-3 0 0 0,1 5 0 0 0,-1-1 0 0 0,3 0 0 0 0,-1-2 0 0 0,3 0 0 0 0,0-4-144 0 0,0 1 0 0 0,3 1 0 0 0,-3-7 0 0 0,0 0 0 0 0,7 3 0 0 0,0-2 0 0 0,0-2-96 0 0,0-2 24 0 0,0 0 8 0 0,3-5 0 0 0,0 2 0 0 0,-3 1-64 0 0,3-3 0 0 0,-3-3-8 0 0,3-1 0 0 0,0-1 136 0 0,-1-1 0 0 0,-2-3 0 0 0,2 2 72 0 0,-4 0-72 0 0,3 0 0 0 0,-1-2 0 0 0,-1 0-88 0 0,-2-1 88 0 0,0-1 96 0 0,0-1-16 0 0,1-3-8 0 0,-3 2 48 0 0,0-2 8 0 0,1 1 0 0 0,1 4 0 0 0,-1 2-16 0 0,0 2 0 0 0,-1 8 0 0 0,0-3 0 0 0,-2 4 16 0 0,3 0 8 0 0,-3 5 0 0 0,0 0 0 0 0,0 0-72 0 0,-3 6-64 0 0,3 3 96 0 0,-2 7-96 0 0,0-3 0 0 0,-4 6 0 0 0,3 2 0 0 0,2 0 0 0 0,-4 3 88 0 0,-1 0-16 0 0,1-3 0 0 0,5 3 0 0 0,-4-3-72 0 0,0 4-72 0 0,4-5 72 0 0,0 3-104 0 0,0-5-1016 0 0,2 2-208 0 0</inkml:trace>
  <inkml:trace contextRef="#ctx0" brushRef="#br1" timeOffset="46">24105 4517 13448 0 0,'0'0'288'0'0,"0"0"64"0"0,0 0 16 0 0,0 0 16 0 0,0 6-304 0 0,0-2-80 0 0,0 3 0 0 0,0 1 0 0 0,0 1 424 0 0,0-1 72 0 0,0 3 16 0 0,-2 1-1 0 0,2-1 1 0 0,0 5 0 0 0,-2-1 0 0 0,2 0 0 0 0,2-2-80 0 0,-2 2-16 0 0,0-2 0 0 0,0 0 0 0 0,2 0-304 0 0,-2-1-112 0 0,3 1 72 0 0,-1-3-72 0 0,1 2 96 0 0,-1-2-32 0 0,0 2 0 0 0,1-4 0 0 0,2-2-64 0 0,-3 1 0 0 0,3 0 0 0 0,3-3 0 0 0,-4 3-80 0 0,0-6-8 0 0,4 4 0 0 0,1-5 0 0 0,1 0-392 0 0,0-2-72 0 0,-1-1-24 0 0,1 2-4599 0 0,1-2-921 0 0</inkml:trace>
  <inkml:trace contextRef="#ctx0" brushRef="#br1" timeOffset="47">24764 4678 9216 0 0,'0'0'816'0'0,"0"0"-656"0"0,0 0-160 0 0,0 4 0 0 0,0-4 1000 0 0,0 6 168 0 0,0 3 32 0 0,0-1 8 0 0,0-4-328 0 0,0 5-65 0 0,0-3-15 0 0,0 3 0 0 0,2-1-224 0 0,-2 2-56 0 0,2-4-8 0 0,-2 3 0 0 0,0 0-256 0 0,0-1-64 0 0,0-2 0 0 0,3 3-8 0 0,-1-3-184 0 0,-2 4 0 0 0,3-4 0 0 0,2-1 0 0 0,-5 2 0 0 0,2-1 0 0 0,3-2 0 0 0,-5-4 64 0 0,0 0-64 0 0,4 6 0 0 0,2-5 0 0 0,-2 2 0 0 0,1-3-240 0 0,2 0-32 0 0,-4-4-8 0 0,2-2 0 0 0,-1 5-976 0 0,-2-6-200 0 0,6-7-39 0 0,-4 1-4969 0 0</inkml:trace>
  <inkml:trace contextRef="#ctx0" brushRef="#br1" timeOffset="48">24783 4560 4608 0 0,'-2'-2'408'0'0,"-2"-2"-328"0"0,0 4-80 0 0,4-2 0 0 0,0 2 1656 0 0,0 0 312 0 0,0 0 64 0 0,0 0 16 0 0,0 0-1216 0 0,0 0-232 0 0,4 6-56 0 0,2-1 0 0 0,1 1-392 0 0,1 0-80 0 0,-1-6-8 0 0,-1 6-64 0 0,0-1-632 0 0,3 1-176 0 0</inkml:trace>
  <inkml:trace contextRef="#ctx0" brushRef="#br2" timeOffset="49">6461 4644 2760 0 0,'12'-2'120'0'0,"-12"2"32"0"0,-10-5-152 0 0,10 5 0 0 0,0 0 0 0 0,6-2 0 0 0,-6 2 1088 0 0,0 0 192 0 0,0 0 40 0 0,0 0 8 0 0,13 0-800 0 0,-13 0-160 0 0,-4-3-32 0 0,4 3-8 0 0,10 0-168 0 0,-10 0-32 0 0,0 0 0 0 0,0 0-8 0 0,0 0 40 0 0,0 0 0 0 0,0 0 8 0 0,0 0 0 0 0,-10-2 56 0 0,10 2 0 0 0,0 0 8 0 0,0 0 0 0 0,-5 2-104 0 0,5-2-16 0 0,0 0-8 0 0,0 0 0 0 0,0 0 24 0 0,0 0 0 0 0,-12 0 0 0 0,12 0 0 0 0,0 0 128 0 0,0 0 24 0 0,-7 0 8 0 0,1-2 0 0 0,6 2-48 0 0,0 0-8 0 0,-1-7 0 0 0,2 0 0 0 0,5 5-104 0 0,-3-2-16 0 0,1-5-8 0 0,-8 4 0 0 0,-5 2 56 0 0,8-2 16 0 0,1 5 0 0 0,0 0 0 0 0,0 0-96 0 0,0 0-16 0 0,5-3-64 0 0,4 1 96 0 0,-1 2-96 0 0,1 0 0 0 0,-9 0-72 0 0,0 0 72 0 0,12 2 0 0 0,-3 1 0 0 0,-9-3 104 0 0,0 0-32 0 0,6 5-72 0 0,-1-2 0 0 0,-5-3-96 0 0,0 0 96 0 0,0 0 0 0 0,0 0 0 0 0,0 0 0 0 0,0 0 0 0 0,0 0 72 0 0,0 0 24 0 0,0 0 8 0 0,0 0-1 0 0,0 0 33 0 0,0 0 8 0 0,-2 0 0 0 0,2 0 0 0 0,0 0-80 0 0,-3-3-64 0 0,-6-2 96 0 0,3 2-96 0 0,6-2 192 0 0,-2 0-24 0 0,-4 2 0 0 0,2 1 0 0 0,4 2-168 0 0,0-5 0 0 0,-3 0-96 0 0,-3 1 32 0 0,0 4 64 0 0,6 0 64 0 0,0 0-64 0 0,0 0 88 0 0,-9 0-328 0 0,9 0-64 0 0,0 0-16 0 0</inkml:trace>
  <inkml:trace contextRef="#ctx0" brushRef="#br0" timeOffset="50">14424 4577 14712 0 0,'0'0'320'0'0,"0"0"72"0"0,0 0 16 0 0,0 0 8 0 0,0 0-336 0 0,0 0-80 0 0,-6 8 0 0 0,6 0 0 0 0,3-3 399 0 0,0 4 65 0 0,-1 0 16 0 0,-4 2 0 0 0,-1 3-112 0 0,0 2-16 0 0,2-1-8 0 0,-3-2 0 0 0,2 1-56 0 0,0 1-16 0 0,2 1 0 0 0,0-4 0 0 0,0 2-144 0 0,0-2-32 0 0,2 1-8 0 0,0-1 0 0 0,2-1-88 0 0,-3-3 0 0 0,2-2-80 0 0,0 0 80 0 0,-3 1-224 0 0,-3-3 8 0 0,0-2 0 0 0,3-2 0 0 0,6 5-1016 0 0,-2-5-208 0 0,-4 0-31 0 0</inkml:trace>
  <inkml:trace contextRef="#ctx0" brushRef="#br1" timeOffset="51">19875 4749 11256 0 0,'0'0'496'0'0,"0"0"112"0"0,0 0-488 0 0,0 0-120 0 0,0 0 0 0 0,2 6 0 0 0,1-1 432 0 0,-3 1 64 0 0,0-2 16 0 0,0 2 0 0 0,-3 1-80 0 0,1 1-16 0 0,2 0 0 0 0,0 1 0 0 0,0-3-144 0 0,0 4-33 0 0,0-2-7 0 0,-2-1 0 0 0,4-4-8 0 0,-2 4-8 0 0,0-7 0 0 0,0 9 0 0 0,2-3-216 0 0,-2-6 0 0 0,3 4 0 0 0,-3-4 0 0 0,0 0-320 0 0,5 3-112 0 0,-5-3-16 0 0,7 0-6303 0 0</inkml:trace>
  <inkml:trace contextRef="#ctx0" brushRef="#br1" timeOffset="52">19860 4603 6912 0 0,'-12'-5'608'0'0,"12"-1"-480"0"0,0 6-128 0 0,0 0 0 0 0,0 0 1088 0 0,0 0 200 0 0,-2-3 40 0 0,2 3 8 0 0,0 0-904 0 0,0 0-176 0 0,0 0-40 0 0,0 0-8 0 0,0 0-368 0 0,0 0-80 0 0,5 3-16 0 0,0 3-5024 0 0</inkml:trace>
  <inkml:trace contextRef="#ctx0" brushRef="#br1" timeOffset="53">23894 4741 7368 0 0,'-2'-6'656'0'0,"2"6"-528"0"0,0 0-128 0 0,0 0 0 0 0,0 0 1312 0 0,0 0 224 0 0,0 0 56 0 0,0 0 8 0 0,0 0-784 0 0,0 0-152 0 0,0 0-32 0 0,0 0-9 0 0,0 6-183 0 0,-2 4-40 0 0,2-3-8 0 0,-3 1 0 0 0,3 1-40 0 0,0-3 0 0 0,0 2-8 0 0,0-1 0 0 0,0 1-240 0 0,3-2-40 0 0,-1 4-64 0 0,0-5 88 0 0,-2-5-216 0 0,6 7-48 0 0,-2-1-8 0 0,1-2 0 0 0,2 2-400 0 0,-3-5-88 0 0,-4-1-8 0 0,8 0-6423 0 0</inkml:trace>
  <inkml:trace contextRef="#ctx0" brushRef="#br1" timeOffset="54">23894 4606 5064 0 0,'0'0'448'0'0,"-4"-3"-352"0"0,-4-1-96 0 0,3-2 0 0 0,5 6 1568 0 0,-4-4 304 0 0,4 4 56 0 0,0 0 16 0 0,0 0-1408 0 0,0 0-280 0 0,0 0-64 0 0,0 0 0 0 0,0 0-192 0 0,4 0-160 0 0,5 2 32 0 0,-3 0-5408 0 0</inkml:trace>
  <inkml:trace contextRef="#ctx0" brushRef="#br1" timeOffset="55">25342 4589 5984 0 0,'0'0'536'0'0,"-6"0"-432"0"0,4 2-104 0 0,-3-2 0 0 0,3 0 1048 0 0,-3 1 184 0 0,0-1 40 0 0,0 4 8 0 0,0-2-480 0 0,-2 2-88 0 0,3 0-16 0 0,-1 0-8 0 0,-3 1-136 0 0,6-1-24 0 0,-2 0-8 0 0,-2 0-1 0 0,2 1-135 0 0,-2 0-24 0 0,4-2-8 0 0,2 1 0 0 0,-2 3-104 0 0,2-3-24 0 0,0 2-8 0 0,2-1 0 0 0,-2-5-64 0 0,5 6-16 0 0,0 1 0 0 0,3 0 0 0 0,-2-1-136 0 0,2-2 0 0 0,1 2 0 0 0,1 1 0 0 0,-1 0 256 0 0,4 0-8 0 0,-1 0 0 0 0,3 3 0 0 0,-4-1-400 0 0,2 1-72 0 0,1-1-24 0 0,-5-3 0 0 0,-1 2 424 0 0,-4 1 80 0 0,1-1 24 0 0,-2-1 0 0 0,1 0-208 0 0,-1 0-72 0 0,-7-2 0 0 0,1 0 72 0 0,7-1 112 0 0,-4-4 16 0 0,-7 6 8 0 0,-2-2 0 0 0,-4 1-208 0 0,1-3 0 0 0,-3 0 0 0 0,0-2 0 0 0,-2 0 0 0 0,2 3 0 0 0,4-3 0 0 0,-5 2 0 0 0,4-2-992 0 0,2 0-232 0 0</inkml:trace>
  <inkml:trace contextRef="#ctx0" brushRef="#br2" timeOffset="56">9006 4611 6912 0 0,'0'0'608'0'0,"0"0"-480"0"0,0 0-128 0 0,7 2 0 0 0,4-2 1272 0 0,-4 4 232 0 0,7-4 40 0 0,0 3 16 0 0,2 0-792 0 0,-2 0-152 0 0,2 0-32 0 0,2-3-8 0 0,0 0-225 0 0,1-3-55 0 0,6 3-8 0 0,-1 0 0 0 0,0 0-24 0 0,0-3-8 0 0,4 0 0 0 0,-2 3 0 0 0,-1 0-152 0 0,-4-3-32 0 0,-1 3-8 0 0,3-4 0 0 0,1 4-176 0 0,-6 0-40 0 0,0-2-8 0 0,-1-3-7135 0 0</inkml:trace>
  <inkml:trace contextRef="#ctx0" brushRef="#br0" timeOffset="57">13636 4640 14336 0 0,'-1'-5'640'0'0,"1"3"128"0"0,0-3-616 0 0,0 0-152 0 0,1 1 0 0 0,-1 3 0 0 0,3-3 535 0 0,0 2 73 0 0,-3 2 24 0 0,0 0 0 0 0,0 0-208 0 0,0 0-40 0 0,0-3 0 0 0,0 3-8 0 0,0 0-280 0 0,0 0-96 0 0,0 0 0 0 0,5 3 72 0 0,1-1-1136 0 0,2-2-232 0 0,0 2-47 0 0,-4 0-1 0 0</inkml:trace>
  <inkml:trace contextRef="#ctx0" brushRef="#br1" timeOffset="58">24991 4741 14368 0 0,'0'0'320'0'0,"0"0"64"0"0,0 0 8 0 0,0 0 8 0 0,0 0-320 0 0,7 0-80 0 0,3 0 0 0 0,-1 4 0 0 0,-4-4 416 0 0,5 0 63 0 0,-4 0 9 0 0,7-4 8 0 0,-5 4-496 0 0,2 0-120 0 0,-1-2-8 0 0,1-2-8 0 0,-3 3 136 0 0,2-2 0 0 0,1 1 0 0 0,-2-3 0 0 0,-1 1 0 0 0,-1 1 0 0 0,-3-2 0 0 0,5 0 0 0 0,-6 1 0 0 0,1-2 0 0 0,-2 0 0 0 0,-1-2 0 0 0,0 1 0 0 0,0 0 0 0 0,-1 0 0 0 0,-4 1 0 0 0,3-1 0 0 0,-4 2 0 0 0,-1-1 0 0 0,-1 2 0 0 0,3 3 0 0 0,-9-2 0 0 0,3 1 0 0 0,-2 2 0 0 0,3 2 320 0 0,-1 2 96 0 0,-2 0 24 0 0,1 3 0 0 0,0 0-200 0 0,3 3-40 0 0,-4 0-8 0 0,4-2 0 0 0,-1 0-72 0 0,3 3-24 0 0,3 0 0 0 0,-4-1 0 0 0,3 4-96 0 0,3-3 72 0 0,0-3-72 0 0,4 1 64 0 0,0 4-64 0 0,3-5 0 0 0,-1 0 0 0 0,6 1 0 0 0,1-5-96 0 0,2 2 8 0 0,2-1 8 0 0,-1 0 0 0 0,1-5-944 0 0,2 0-192 0 0,0 0-40 0 0,2-2-7 0 0</inkml:trace>
  <inkml:trace contextRef="#ctx0" brushRef="#br1" timeOffset="59">24381 4645 5984 0 0,'0'0'264'0'0,"0"0"56"0"0,0 0-256 0 0,0 0-64 0 0,0 0 0 0 0,0 0 0 0 0,-4 0 1472 0 0,4 0 272 0 0,-8 3 56 0 0,-1-3 16 0 0,2 1-984 0 0,-3 2-192 0 0,3-1-32 0 0,1 3-16 0 0,-3-2-169 0 0,1 4-31 0 0,4 2-8 0 0,0-4 0 0 0,-6 2-88 0 0,5 2-16 0 0,-2-1-8 0 0,2 3 0 0 0,0-1 16 0 0,3 0 0 0 0,-4-3 0 0 0,2 5 0 0 0,4-3-288 0 0,0 0 0 0 0,0-3 0 0 0,0 0-72 0 0,3 1 72 0 0,-2-3 0 0 0,2 1 0 0 0,0-4 0 0 0,-3-1 0 0 0,7 3 0 0 0,-2-2 80 0 0,2-1-80 0 0,-2-4-184 0 0,2 3-80 0 0,-2-2-24 0 0,1-1 0 0 0,2-3 48 0 0,1 3 8 0 0,-3-2 0 0 0,-1-1 0 0 0,1 1 32 0 0,0-3 8 0 0,-4 1 0 0 0,3 0 0 0 0,-1-2 192 0 0,-4 3 0 0 0,4-3 0 0 0,-3 1 0 0 0,-1-1 0 0 0,0 3-96 0 0,3-1 16 0 0,-3 0 0 0 0,0 2 320 0 0,3 2 64 0 0,-3-2 16 0 0,0 6 0 0 0,0 0-104 0 0,0 0-24 0 0,0 0 0 0 0,0 0 0 0 0,0 0 104 0 0,0 0 24 0 0,0 0 0 0 0,0 0 0 0 0,2 6-192 0 0,-2 1-40 0 0,0 2-8 0 0,0 1 0 0 0,3-1-80 0 0,-3 1 64 0 0,0 0-64 0 0,0 1 64 0 0,0-4 16 0 0,1 3 0 0 0,2 2 0 0 0,0-1 0 0 0,-2-3-80 0 0,5 1-88 0 0,-4-3 24 0 0,4 3 0 0 0,-2-2-848 0 0,1 0-168 0 0,-3-6-32 0 0,6 4-8 0 0</inkml:trace>
  <inkml:trace contextRef="#ctx0" brushRef="#br1" timeOffset="60">19022 4803 2304 0 0,'0'0'96'0'0,"0"0"32"0"0,0 0-128 0 0,-6 1 0 0 0,6-1 0 0 0,0 0 0 0 0,0 0 1920 0 0,0 0 368 0 0,0 0 72 0 0,0 0 8 0 0,0 0-1520 0 0,0 0-304 0 0,0 0-64 0 0,8 3-16 0 0,-3-2-240 0 0,0 1-40 0 0,2-2-16 0 0,-1 0 0 0 0,2-2-40 0 0,1-2 0 0 0,2 3-8 0 0,-4-4 0 0 0,0 3 72 0 0,-2-3 8 0 0,5-1 8 0 0,-3 2 0 0 0,0-2-208 0 0,0-1 0 0 0,0 1 0 0 0,0-1 0 0 0,1 1 88 0 0,-3-2 0 0 0,0 1 0 0 0,0-3 0 0 0,-4 3-88 0 0,3 0 0 0 0,-2-2 0 0 0,-2 1 0 0 0,0-2 80 0 0,-2 5 48 0 0,-3-1 15 0 0,0-1 1 0 0,2 1 136 0 0,1 3 24 0 0,-6-1 8 0 0,2 1 0 0 0,-2 6-144 0 0,1-3-24 0 0,2 2-8 0 0,-2 0 0 0 0,2 3-8 0 0,-5 1 0 0 0,3-1 0 0 0,0 3 0 0 0,0 0 104 0 0,-1 3 24 0 0,1 0 0 0 0,0 3 0 0 0,1-4-256 0 0,2 1 0 0 0,0 2 0 0 0,-1-1 0 0 0,5 1 0 0 0,0 0 0 0 0,0-5 64 0 0,1 3-64 0 0,5-1 64 0 0,-4-1-64 0 0,6-1 0 0 0,-1-1 72 0 0,-1 1-72 0 0,5-4 0 0 0,-1-2 72 0 0,-1-1-72 0 0,1-1 0 0 0,1 3-64 0 0,4-2 0 0 0,-1-1 0 0 0,1-1-1344 0 0,0-2-272 0 0,-1 0-47 0 0,3 0-17 0 0</inkml:trace>
  <inkml:trace contextRef="#ctx0" brushRef="#br1" timeOffset="61">23997 4655 9760 0 0,'-4'-2'432'0'0,"1"2"88"0"0,-3 2-416 0 0,6-2-104 0 0,0 0 0 0 0,0 0 0 0 0,9 0 280 0 0,-2 3 32 0 0,2-1 8 0 0,0-1 0 0 0,6 2-120 0 0,-2-1-16 0 0,-2-2-8 0 0,4 0 0 0 0,2 2-176 0 0,-3 1 0 0 0,1-2 0 0 0,0-1 0 0 0,0 0-360 0 0,5 0-112 0 0,-2 0-16 0 0,1-1-8 0 0</inkml:trace>
  <inkml:trace contextRef="#ctx0" brushRef="#br1" timeOffset="62">19742 4669 7832 0 0,'0'0'344'0'0,"0"-4"72"0"0,0 4-328 0 0,-3-3-88 0 0,3 3 0 0 0,0 0 0 0 0,-4-1 984 0 0,2-1 176 0 0,-4 2 40 0 0,0 0 8 0 0,2 0-664 0 0,0 0-128 0 0,-1 2-24 0 0,2-1-8 0 0,-1 2-64 0 0,1-1-8 0 0,2 2-8 0 0,-5 1 0 0 0,2-1-96 0 0,0 2-17 0 0,0-2-7 0 0,-1 5 0 0 0,-2-3-64 0 0,3 1-16 0 0,0-1 0 0 0,2 0 0 0 0,0 1-24 0 0,0-3-8 0 0,2-4 0 0 0,2 6 0 0 0,0 2-72 0 0,4-2 0 0 0,-5 1 72 0 0,5-3-72 0 0,-6-4 0 0 0,6 6 64 0 0,0-2-64 0 0,-1 1 0 0 0,5-1 64 0 0,-3-2-64 0 0,-1 0 64 0 0,1 0-64 0 0,3 1 112 0 0,-2-1-16 0 0,-1 0 0 0 0,0 0 0 0 0,0-2-32 0 0,0 3 0 0 0,-7-3-64 0 0,8 1 96 0 0,-1 2-96 0 0,-7-3 0 0 0,5 7 0 0 0,-1-3 0 0 0,-4-4 0 0 0,0 0 0 0 0,-1 3-64 0 0,-2 5 64 0 0,0 1-192 0 0,-1-5 24 0 0,-4 2 0 0 0,1-1 0 0 0,-2 3-112 0 0,1-2-16 0 0,-1-2-8 0 0,-1 1 0 0 0,1-1 80 0 0,-2-3 9 0 0,3 2 7 0 0,-2 0 0 0 0,2-3-272 0 0,3 0-64 0 0,1 3 0 0 0</inkml:trace>
  <inkml:trace contextRef="#ctx0" brushRef="#br1" timeOffset="63">21906 4779 9384 0 0,'0'0'416'0'0,"0"0"88"0"0,0 0-408 0 0,0 0-96 0 0,0 0 0 0 0,6 2 0 0 0,0 2 304 0 0,3-2 40 0 0,-2 0 8 0 0,3 3 0 0 0,-3-3-136 0 0,5-2-24 0 0,0 0-8 0 0,3 0 0 0 0,-4 0-112 0 0,6 0-72 0 0,0 0 96 0 0,2 0-96 0 0,-4-2 96 0 0,-1-1-96 0 0,2-1 96 0 0,2 2-96 0 0,-2 0 0 0 0,2 0 0 0 0,-3-2 0 0 0,0-1 0 0 0,-1 1 248 0 0,-2-2-8 0 0,0 4 0 0 0,0-3 0 0 0,-2 1-32 0 0,-1-2-8 0 0,-2 2 0 0 0,0-2 0 0 0,-2 5 200 0 0,-5 1 40 0 0,0 0 8 0 0,0 0 0 0 0,0 0 31 0 0,0 0 1 0 0,0 0 8 0 0,0 0 0 0 0,0 0-120 0 0,0 7-24 0 0,-2-3-8 0 0,2 4 0 0 0,-4 1-120 0 0,4 4-24 0 0,-6-3-8 0 0,5 1 0 0 0,-3 0-56 0 0,2 2-16 0 0,0-3 0 0 0,0 2 0 0 0,2-1-112 0 0,-3 0 88 0 0,3-2-88 0 0,0 0 80 0 0,0-1-80 0 0,0 1 0 0 0,0 0 0 0 0,3-2 0 0 0,-3-7-136 0 0,0 0-48 0 0,0 0-8 0 0,2 4 0 0 0,-2-4-1112 0 0,0 0-224 0 0</inkml:trace>
  <inkml:trace contextRef="#ctx0" brushRef="#br1" timeOffset="64">22204 4682 10592 0 0,'0'0'472'0'0,"-2"-4"96"0"0,-3 1-456 0 0,2-1-112 0 0,3-1 0 0 0,0 5 0 0 0,0 0 448 0 0,0 0 72 0 0,0-5 16 0 0,0 5 0 0 0,3 0-432 0 0,-1 0-104 0 0,3 0 0 0 0,0 0-5544 0 0</inkml:trace>
  <inkml:trace contextRef="#ctx0" brushRef="#br1" timeOffset="65">24527 4694 5064 0 0,'0'0'448'0'0,"0"0"-352"0"0,0 0-96 0 0,0 0 0 0 0,0 0 1496 0 0,0 0 280 0 0,0 0 56 0 0,0 0 16 0 0,0 7-888 0 0,0-2-184 0 0,0 3-32 0 0,0-2-8 0 0,-3-2-392 0 0,3 2-88 0 0,0 2-9 0 0,0-2-7 0 0,-2 2 128 0 0,0-1 24 0 0,2-1 8 0 0,-3 3 0 0 0,3-3-272 0 0,-3-2-48 0 0,3-4-16 0 0,0 4 0 0 0,0 4 0 0 0,0-5 0 0 0,0-3 0 0 0,0 0 0 0 0,0 0-64 0 0,0 0 0 0 0,0 0 0 0 0,0 0 0 0 0,0 0 0 0 0,0 0 0 0 0,0 0 0 0 0,6-3 0 0 0,-4-5 0 0 0,0 4-136 0 0,3-2 32 0 0,-3 0 8 0 0,1-1 0 0 0,2-1 0 0 0,0 0 0 0 0,-1-1 0 0 0,-2-1-224 0 0,6 4-32 0 0,-3-2-16 0 0,0-2 0 0 0,2 2-895 0 0,0 0-177 0 0,5-10-40 0 0,0 7-8 0 0</inkml:trace>
  <inkml:trace contextRef="#ctx0" brushRef="#br0" timeOffset="66">15185 4682 13248 0 0,'0'0'584'0'0,"0"0"120"0"0,-2-2-560 0 0,-2-2-144 0 0,4 4 0 0 0,-1-2 0 0 0,-7 0 344 0 0,6 2 40 0 0,2 0 0 0 0,0 0 8 0 0,-8 0-184 0 0,4 4-41 0 0,-3 0-7 0 0,-1 1 0 0 0,0-1 96 0 0,1 3 8 0 0,-3-4 8 0 0,4 6 0 0 0,-2-3-144 0 0,1 3-24 0 0,3-2-8 0 0,-2 0 0 0 0,2 1 0 0 0,-2-2 0 0 0,4 3 0 0 0,0-3 0 0 0,2 1-96 0 0,0-1 64 0 0,2 1-64 0 0,3 0 0 0 0,-2-1 0 0 0,1-1 0 0 0,2 0 0 0 0,1-1 0 0 0,1 3 0 0 0,1-3 0 0 0,-2 0-96 0 0,3 0 96 0 0,-2-1-128 0 0,1 1 24 0 0,-2-1 8 0 0,-3 1 0 0 0,4 0 96 0 0,-2-2 0 0 0,-1 1 0 0 0,3-2 0 0 0,0 1 0 0 0,-5 1 0 0 0,6-3 0 0 0,-9 0 0 0 0,0 0 0 0 0,0 0 0 0 0,0 0 0 0 0,0 0 0 0 0,0 0 0 0 0,0 0 0 0 0,-5 1 0 0 0,-2 3 0 0 0,-1-1 0 0 0,0 0 0 0 0,2-1 0 0 0,-1 1 0 0 0,-2-3-336 0 0,2 3-48 0 0,-2 0 0 0 0,1-2-6535 0 0</inkml:trace>
  <inkml:trace contextRef="#ctx0" brushRef="#br0" timeOffset="67">13438 4737 3224 0 0,'0'0'288'0'0,"0"0"-288"0"0,0 0 0 0 0,0 0 0 0 0,0 0 1456 0 0,3 6 240 0 0,-3-6 40 0 0,0 6 16 0 0,2 1-696 0 0,-2 1-128 0 0,0-2-32 0 0,0 2-8 0 0,0-3-224 0 0,0 2-48 0 0,0 3-8 0 0,0-2 0 0 0,0-2-129 0 0,0 3-31 0 0,0-1-8 0 0,2 1 0 0 0,2-3-232 0 0,-3 5-48 0 0,-1-5 0 0 0,5 4-8 0 0,-2-5 104 0 0,2 1 16 0 0,-3 2 8 0 0,3-2 0 0 0,0-2-184 0 0,2 1-96 0 0,-1-1 96 0 0,0-3-96 0 0,2-1 0 0 0,-2 0 0 0 0,4 0 0 0 0,-2-1 0 0 0,-1-1 0 0 0,0 0 0 0 0,0-3 0 0 0,0-2 0 0 0,0 1 0 0 0,1 1 0 0 0,-3-2-120 0 0,0-3 40 0 0,0 0 80 0 0,-3-1 0 0 0,0 0 0 0 0,-2-1 0 0 0,0 1 0 0 0,-2-1 0 0 0,0-1 0 0 0,-3-1 0 0 0,0-1 0 0 0,0 2 0 0 0,-3 0 0 0 0,4 1 64 0 0,-3 3-64 0 0,-1-2 0 0 0,1 4 0 0 0,-1 1 0 0 0,2 1 0 0 0,-2 1 0 0 0,1 3 0 0 0,0-2 0 0 0,7 3-104 0 0,-7 3 16 0 0,3-2 8 0 0,4-1 0 0 0,-9 4 80 0 0,7 3 128 0 0,0 0-32 0 0,2 0-8 0 0,0-2-424 0 0,2 5-80 0 0,0-4-24 0 0,3 0 0 0 0,-1 1-1128 0 0,0-3-231 0 0</inkml:trace>
  <inkml:trace contextRef="#ctx0" brushRef="#br1" timeOffset="68">19481 4705 7656 0 0,'0'0'336'0'0,"0"0"80"0"0,-2-2-336 0 0,2 2-80 0 0,0 0 0 0 0,0-5 0 0 0,2 1 736 0 0,-2 3 128 0 0,0 1 24 0 0,0 0 8 0 0,0-5-232 0 0,-2 3-48 0 0,-3-1-8 0 0,2 3 0 0 0,-1-1-144 0 0,-2 1-32 0 0,0 1-8 0 0,-1-1 0 0 0,-1 3 23 0 0,0-1 1 0 0,-1 3 0 0 0,-1 0 0 0 0,1 2-320 0 0,2 0-56 0 0,-1 1-8 0 0,1 1-64 0 0,-3 0 152 0 0,2 2-24 0 0,3 0-8 0 0,1-2 0 0 0,2 2-32 0 0,-3-2-8 0 0,1 1 0 0 0,1 1 0 0 0,3-1-80 0 0,0-2 0 0 0,0 1 0 0 0,4-1 64 0 0,-1-4-64 0 0,0 3 0 0 0,-3-7 0 0 0,4 4 64 0 0,4-2-64 0 0,-1-2 0 0 0,-2-2 0 0 0,2-2 0 0 0,-2 1 0 0 0,1-3 0 0 0,5 0 0 0 0,-5 2 0 0 0,0-5 0 0 0,-1 2 0 0 0,1-4 0 0 0,2 4 0 0 0,-3 0 0 0 0,-1 0 0 0 0,0-3 64 0 0,0 0-64 0 0,-1 3 168 0 0,-1-3 24 0 0,-2 3 0 0 0,0-3 0 0 0,3 2-96 0 0,-2-2-24 0 0,-1 2 0 0 0,0 2 0 0 0,3 0 88 0 0,-3 2 8 0 0,5-1 8 0 0,-5 5 0 0 0,0 0-56 0 0,0 0-16 0 0,0 0 0 0 0,0 0 0 0 0,0 0 56 0 0,0 0 0 0 0,0 0 8 0 0,2 6 0 0 0,1-2-168 0 0,-1 5 0 0 0,-2 1 0 0 0,0-3 0 0 0,3 4 0 0 0,-3-1 0 0 0,0 0 0 0 0,0-3 0 0 0,2 5-128 0 0,0-2-40 0 0,1 2-8 0 0,2-5 0 0 0,-1 4-264 0 0,2-4-48 0 0,-1 2-16 0 0,-1-2 0 0 0,3-3-1008 0 0,0 2-207 0 0</inkml:trace>
  <inkml:trace contextRef="#ctx0" brushRef="#br2" timeOffset="69">8260 4736 11432 0 0,'0'0'248'0'0,"7"-2"48"0"0,0-3 16 0 0,1 5 16 0 0,6-1-264 0 0,0-4-64 0 0,-4 2 0 0 0,8-3 0 0 0,-1 6 80 0 0,6 0 0 0 0,-6 0 0 0 0,1 0 0 0 0,-1 0 144 0 0,4-3 32 0 0,1 3 8 0 0,-1-3 0 0 0,0 3-24 0 0,-3 0-8 0 0,3 0 0 0 0,-1 0 0 0 0,-1-3-120 0 0,-1 3-24 0 0,0-3-8 0 0,-2-1 0 0 0,3 1-160 0 0,-5 0-32 0 0,-1 3-8 0 0,2 0-5896 0 0</inkml:trace>
  <inkml:trace contextRef="#ctx0" brushRef="#br0" timeOffset="70">13199 4719 8288 0 0,'0'0'736'0'0,"0"0"-584"0"0,5 5-152 0 0,-1 5 0 0 0,2-4 776 0 0,-4 3 128 0 0,0-3 24 0 0,3 4 8 0 0,-5 0-368 0 0,2 1-80 0 0,-2-4-8 0 0,0 3-8 0 0,0-1-144 0 0,-2-1-24 0 0,2-2-8 0 0,0 3 0 0 0,-5-3-40 0 0,5 3-1 0 0,-2-4-7 0 0,2 0 0 0 0,-2 0 0 0 0,2-5 0 0 0,-3 4 0 0 0,3-4 0 0 0,0 0-248 0 0,0 0 0 0 0,0 0 0 0 0,0 0 0 0 0,0 0 64 0 0,0 0-64 0 0,0 0 0 0 0,0 0 72 0 0,-3-4 0 0 0,-1-1 0 0 0,4 1 0 0 0,0-2 0 0 0,0-3 8 0 0,2 3 0 0 0,0-3 0 0 0,4-1 0 0 0,-2-2-8 0 0,3 1 0 0 0,-2 1 0 0 0,5-4 0 0 0,-1 5-72 0 0,1-2 0 0 0,3 1 0 0 0,-3 1 0 0 0,-2-1 0 0 0,3 4-112 0 0,-1-1 16 0 0,-3 3 0 0 0,2 3-200 0 0,-1-2-40 0 0,2 1-8 0 0,-3 2 0 0 0,-1 0-272 0 0,5 0-55 0 0,-5 0-17 0 0,2 2 0 0 0,-1 2-304 0 0,0 0-64 0 0,1-4-16 0 0,-4 5-3664 0 0</inkml:trace>
  <inkml:trace contextRef="#ctx0" brushRef="#br1" timeOffset="71">23359 4703 2760 0 0,'0'0'120'0'0,"0"0"32"0"0,0 0-152 0 0,0 0 0 0 0,-3 2 0 0 0,0 0 0 0 0,3-2 1984 0 0,-4 8 360 0 0,2-5 80 0 0,-2 3 8 0 0,3 1-1552 0 0,-2 1-312 0 0,-4-2-64 0 0,2 2-16 0 0,3 2-200 0 0,0-1-32 0 0,-2 2-16 0 0,3 0 0 0 0,-2-2-112 0 0,3-2-16 0 0,0 3-8 0 0,3-5 0 0 0,-3 4-104 0 0,5-1 72 0 0,-3-1-72 0 0,3 1 64 0 0,0-7-64 0 0,2 4 0 0 0,-2-4 0 0 0,1-1 0 0 0,0 0 0 0 0,1 0 0 0 0,0 0-96 0 0,0-1 96 0 0,0-4-72 0 0,1-1 72 0 0,-1-4 0 0 0,0 6 0 0 0,0-4 0 0 0,-2 3 0 0 0,0-5 0 0 0,1 2 0 0 0,1 1 72 0 0,-5-4-72 0 0,2 3 64 0 0,-1-1-64 0 0,-3 0 247 0 0,0 1 9 0 0,0-2 0 0 0,0 4 0 0 0,2-4 56 0 0,-2 5 8 0 0,0-2 8 0 0,0 0 0 0 0,0 7 8 0 0,0 0 0 0 0,0 0 0 0 0,0 0 0 0 0,0 0-112 0 0,0 0-32 0 0,0 0 0 0 0,0 0 0 0 0,0 0-80 0 0,0 7-16 0 0,-2 0-8 0 0,2 0 0 0 0,0 3-88 0 0,0-2 0 0 0,2 3 72 0 0,-2-1-72 0 0,2 1 0 0 0,2-3 0 0 0,-2 3 0 0 0,0-3 0 0 0,0 2-168 0 0,2-3-72 0 0,0 0-16 0 0,0 0 0 0 0,1-1-832 0 0,2 1-176 0 0,3-6-32 0 0,-2 3-5463 0 0</inkml:trace>
  <inkml:trace contextRef="#ctx0" brushRef="#br1" timeOffset="72">19995 4762 3224 0 0,'0'0'288'0'0,"0"0"-288"0"0,0 0 0 0 0,0 0 0 0 0,0 0 2096 0 0,0 0 368 0 0,0 0 64 0 0,3 6 24 0 0,-3-6-1640 0 0,7 4-328 0 0,-2-2-64 0 0,3 0-8 0 0,-5-2-304 0 0,6 3-56 0 0,-2-3-16 0 0,-2 0 0 0 0,-1 0-136 0 0,4-3 64 0 0,-3 1-64 0 0,3-3 0 0 0,-4 4 0 0 0,0-2 0 0 0,1 0 0 0 0,-1 1 0 0 0,2-3 0 0 0,-4 0 0 0 0,1 0-80 0 0,0 1 80 0 0,-3-2-144 0 0,0 0 32 0 0,0 0 8 0 0,0 0 0 0 0,0 6 104 0 0,-3-3-72 0 0,-2-2 72 0 0,3 3-64 0 0,-3 0 64 0 0,1 2 64 0 0,-4 0-64 0 0,4 0 88 0 0,-4 2 136 0 0,-1 0 32 0 0,5 3 7 0 0,-3 1 1 0 0,1-2 16 0 0,-1 5 0 0 0,1-1 0 0 0,-2 3 0 0 0,1-1-120 0 0,3 0-32 0 0,-2-2 0 0 0,2 3 0 0 0,1-3-32 0 0,1 3-16 0 0,2 0 0 0 0,0-1 0 0 0,2 0-80 0 0,1-2 80 0 0,-1 1-80 0 0,3-3 80 0 0,-1 0-80 0 0,4-1 0 0 0,0-5-96 0 0,1 2 96 0 0,1 0-544 0 0,-1 0-40 0 0,4-4-16 0 0,-1 2-6343 0 0</inkml:trace>
  <inkml:trace contextRef="#ctx0" brushRef="#br0" timeOffset="73">16915 4816 9216 0 0,'0'0'816'0'0,"0"0"-656"0"0,6 0-160 0 0,1 0 0 0 0,1 0 440 0 0,2 0 48 0 0,0-2 16 0 0,-1-3 0 0 0,1 5-176 0 0,-1-1-32 0 0,1-3-8 0 0,-1 0 0 0 0,1 3-16 0 0,-1-4-8 0 0,-1 1 0 0 0,-1 0 0 0 0,1-1-40 0 0,-1-1 0 0 0,-3-1-8 0 0,2 1 0 0 0,-4 0-56 0 0,1-1 0 0 0,-3-1-8 0 0,0 1 0 0 0,-3 1 0 0 0,-2-2 0 0 0,1 6 0 0 0,-4-3-1 0 0,1 0 73 0 0,0 4 8 0 0,0 1 8 0 0,-2 0 0 0 0,3 1 64 0 0,-4 4 16 0 0,1 1 0 0 0,0-1 0 0 0,-2 5-104 0 0,-1 1-24 0 0,3 0 0 0 0,-1-1 0 0 0,1 3-8 0 0,-2 1-8 0 0,5-3 0 0 0,-1 3 0 0 0,-1 1-80 0 0,2-2-24 0 0,2-2 0 0 0,1 1 0 0 0,2-1-72 0 0,1 2 96 0 0,1-4-96 0 0,2-1 96 0 0,0 1-96 0 0,4-3 0 0 0,1 1 0 0 0,3-4 0 0 0,4-2-232 0 0,-1 1-64 0 0,1-4-16 0 0,1 2 0 0 0,6-4-1488 0 0,-1 1-303 0 0</inkml:trace>
  <inkml:trace contextRef="#ctx0" brushRef="#br1" timeOffset="74">23613 4757 11024 0 0,'0'0'488'0'0,"0"0"104"0"0,0 0-472 0 0,0 0-120 0 0,0 0 0 0 0,0 0 0 0 0,0 0 640 0 0,0 0 96 0 0,0 0 32 0 0,0 0 0 0 0,-5 0-80 0 0,-2 2-17 0 0,2 1 1 0 0,0 3 0 0 0,3-2-384 0 0,0 2-72 0 0,-3-1-24 0 0,2 0 0 0 0,0 5 136 0 0,1-5 24 0 0,0 2 8 0 0,0 0 0 0 0,-1 0-240 0 0,3-7-56 0 0,0 4 0 0 0,-3 2-64 0 0,3-6 0 0 0,0 0 0 0 0,0 5 0 0 0,0-5 0 0 0,0 0 64 0 0,0 0-64 0 0,0 0 96 0 0,0 0-96 0 0,3-2 0 0 0,0-4 0 0 0,-1 3 0 0 0,2-4-96 0 0,2 0 96 0 0,-1 0 0 0 0,-1 2 0 0 0,1-1 0 0 0,3-2 0 0 0,-4 3 0 0 0,1-2 0 0 0,2-1 0 0 0,-2 1 0 0 0,0-2 96 0 0,-1 2-32 0 0,1 2-64 0 0,4 0 64 0 0,-5-1-64 0 0,3 1 0 0 0,-3 4 0 0 0,4-2 0 0 0,-1 0 80 0 0,-3 2-80 0 0,2 1 64 0 0,-1 0 0 0 0,-1 1 0 0 0,1 2 0 0 0,-1 1 0 0 0,2 1-64 0 0,-4 1 0 0 0,4-1 0 0 0,-4 0 0 0 0,-2 5 0 0 0,2-3 0 0 0,0 3 0 0 0,-2 1 0 0 0,0-1 0 0 0,0 0 96 0 0,0 1-96 0 0,3-1 96 0 0,-3-3-320 0 0,2 3-64 0 0,1 0-16 0 0,-3-1 0 0 0,2-1-840 0 0,1-1-168 0 0,2-1-31 0 0,-4 0-5329 0 0</inkml:trace>
  <inkml:trace contextRef="#ctx0" brushRef="#br1" timeOffset="75">21137 4729 7832 0 0,'-13'-2'344'0'0,"13"2"72"0"0,0 0-328 0 0,0 0-88 0 0,-8 0 0 0 0,0 0 0 0 0,8 0 1072 0 0,0 0 200 0 0,0 0 40 0 0,0 0 0 0 0,0 0-768 0 0,8 4-152 0 0,0-4-32 0 0,1 0-8 0 0,-5 2-136 0 0,6-2-32 0 0,1 0-8 0 0,0 0 0 0 0,1 0-176 0 0,-1 0 64 0 0,0 0-64 0 0,4 0 0 0 0,2 0-144 0 0,0 0-64 0 0,-9-2-16 0 0,9 2 0 0 0,-1 0-88 0 0,-2 2-16 0 0,-6-2-8 0 0,-4 0 0 0 0,5 0-16 0 0,3 0 0 0 0,-11 0 0 0 0,-1 0 0 0 0,0 0 352 0 0,0 0 0 0 0,0 0 0 0 0,0 0 0 0 0,-7 8 352 0 0,4 0 32 0 0,6-2 0 0 0,-3 1 8 0 0,-3 1 88 0 0,0 1 24 0 0,3-4 0 0 0,0 4 0 0 0,3 1-49 0 0,-3-3-7 0 0,-3 4 0 0 0,6-4 0 0 0,1 2-152 0 0,1-1-32 0 0,-5 0-8 0 0,0 1 0 0 0,1-3 0 0 0,-1-6 0 0 0,4 5 0 0 0,0 1 0 0 0,-2-1-128 0 0,6 0-32 0 0,1 0-8 0 0,1-5 0 0 0,-10 0-88 0 0,9 0 0 0 0,1 0 0 0 0,1 0 0 0 0,2 0 64 0 0,-3-1-64 0 0,-3-5 64 0 0,2 3-64 0 0,2-4 72 0 0,-5 3-72 0 0,-3-5 80 0 0,1 1-80 0 0,3-3 64 0 0,-4 0-64 0 0,-6 2 0 0 0,3-2 72 0 0,-4 0-72 0 0,1 1 80 0 0,3-3-80 0 0,-7 1 80 0 0,1 1-80 0 0,-2 3 0 0 0,3 0 0 0 0,-2 0 64 0 0,-3 2-64 0 0,0-1-88 0 0,5 4 24 0 0,-1 3 0 0 0,-2 0-304 0 0,-2 0-56 0 0,-4 3-16 0 0,5 0 0 0 0,9-3-208 0 0,-3 8-48 0 0,-1-1-8 0 0,1 0-6207 0 0</inkml:trace>
  <inkml:trace contextRef="#ctx0" brushRef="#br0" timeOffset="76">13885 4804 13416 0 0,'0'0'592'0'0,"0"0"128"0"0,0 0-576 0 0,0 0-144 0 0,0 0 0 0 0,0 0 0 0 0,0 0 488 0 0,0 0 72 0 0,7 1 15 0 0,-7-1 1 0 0,5 0-176 0 0,3 0-32 0 0,-3-1-8 0 0,1-2 0 0 0,2 2-144 0 0,-2-2-32 0 0,0 0-8 0 0,-1-1 0 0 0,2 1-176 0 0,-2-2 64 0 0,0 1-64 0 0,2-4 0 0 0,-3 2 152 0 0,0 1-8 0 0,0-3 0 0 0,0 4 0 0 0,-1-2-144 0 0,-3 2 0 0 0,3-1 0 0 0,-6 1 0 0 0,3 4 0 0 0,0 0 0 0 0,-2-4 0 0 0,-3 0 0 0 0,-3 4-72 0 0,3 0-48 0 0,-1 0-8 0 0,-2 0 0 0 0,-1 5 200 0 0,2 0 40 0 0,-3 2 8 0 0,2-1 0 0 0,-1 2-8 0 0,2 1 0 0 0,-2-1 0 0 0,1 3 0 0 0,1-3 40 0 0,2 5 8 0 0,0-1 0 0 0,0-1 0 0 0,3 1-64 0 0,0-1 0 0 0,-1-2-8 0 0,3 2 0 0 0,3-3-88 0 0,-1 2 96 0 0,0-1-96 0 0,5-1 96 0 0,-2 0 0 0 0,3-2 8 0 0,2-4 0 0 0,1 2 0 0 0,2-4-272 0 0,2 0-56 0 0,-2-1-16 0 0,4-2 0 0 0,5-2-784 0 0,-6 4-160 0 0,2-5-32 0 0,-2 2-3663 0 0,2-4-729 0 0</inkml:trace>
  <inkml:trace contextRef="#ctx0" brushRef="#br1" timeOffset="77">22357 4825 11056 0 0,'0'0'984'0'0,"0"0"-792"0"0,-2 5-192 0 0,0 2 0 0 0,2-2 408 0 0,0 2 40 0 0,-3 2 0 0 0,3-3 8 0 0,0-2-40 0 0,0 3 0 0 0,0-1-8 0 0,0 2 0 0 0,3 0-128 0 0,-1-1-24 0 0,-2-3-9 0 0,0-4 1 0 0,5 6-152 0 0,-5 1-24 0 0,0-7-8 0 0,0 0 0 0 0,2 4-64 0 0,2-2 0 0 0,-4-2 72 0 0,3 2-72 0 0,-3-2 72 0 0,0 0-72 0 0,0 0 96 0 0,3-2-96 0 0,2-3 72 0 0,-3-2-72 0 0,2 3 0 0 0,0-3 72 0 0,-3 3 56 0 0,2-3 16 0 0,0 1 0 0 0,-1-4 0 0 0,-2-3-72 0 0,2 2-8 0 0,0-1-64 0 0,1-1 96 0 0,1-1 80 0 0,0 3 16 0 0,0-3 0 0 0,2 4 0 0 0,-2-1-88 0 0,3 3-8 0 0,-1-1-8 0 0,-3 3 0 0 0,-3-1-88 0 0,4 2 96 0 0,2 1-96 0 0,0-1 96 0 0,-1 4 24 0 0,2 1 8 0 0,-2 0 0 0 0,0 1 0 0 0,-5-1-128 0 0,5 3 0 0 0,-1 3 0 0 0,1 2 0 0 0,-2-4 0 0 0,1 6 0 0 0,-4 3 0 0 0,3-2 0 0 0,-2-1 0 0 0,2 0 0 0 0,-3 4-80 0 0,0-2 80 0 0,3 4-136 0 0,-1-4 8 0 0,3-1 8 0 0,-3-2 0 0 0,4-2-488 0 0,0 0-96 0 0,-1 0-16 0 0,3-2-6295 0 0</inkml:trace>
  <inkml:trace contextRef="#ctx0" brushRef="#br0" timeOffset="78">14254 4741 5984 0 0,'0'0'536'0'0,"0"0"-432"0"0,0 0-104 0 0,0-4 0 0 0,-3-1 1320 0 0,3 5 248 0 0,-3-2 40 0 0,2 0 16 0 0,-4-2-664 0 0,0 4-128 0 0,-3 0-24 0 0,1 4-8 0 0,-1-2-257 0 0,-2 5-47 0 0,3-3-16 0 0,-2 2 0 0 0,1 3-104 0 0,-2-1-24 0 0,3 1-8 0 0,-2 1 0 0 0,2 1-56 0 0,0 0-16 0 0,-1 0 0 0 0,5 0 0 0 0,-1 0-128 0 0,2-1-24 0 0,2-1-8 0 0,2 1 0 0 0,-2 0-112 0 0,4-4 0 0 0,2 0 64 0 0,1 0-64 0 0,1 0 0 0 0,1-5-120 0 0,2 2 24 0 0,-1-3 8 0 0,1 0-336 0 0,1-3-72 0 0,-1 2-16 0 0,3 1 0 0 0,-3-6-992 0 0,4 0-191 0 0,-3 0-49 0 0</inkml:trace>
  <inkml:trace contextRef="#ctx0" brushRef="#br0" timeOffset="79">16537 4804 1376 0 0,'0'0'128'0'0,"0"0"-128"0"0,0 0 0 0 0,0 0 0 0 0,0 0 2568 0 0,0 0 496 0 0,0 0 96 0 0,0 0 16 0 0,0 0-2160 0 0,-5 1-440 0 0,1 2-80 0 0,0 1-16 0 0,4-4-65 0 0,-1 7 1 0 0,-2-1-8 0 0,1 0 0 0 0,-4 3-88 0 0,6-3-8 0 0,-1 3-8 0 0,1-1 0 0 0,0 2-64 0 0,0-3-16 0 0,1 1 0 0 0,3-1 0 0 0,-2 0-104 0 0,0 0-24 0 0,6-4-8 0 0,-4 2 0 0 0,1-1-88 0 0,-1 1 0 0 0,4-3 0 0 0,0-2-88 0 0,1-2-8 0 0,-1 2 0 0 0,-1-5 0 0 0,-1 4 0 0 0,4-4-16 0 0,0 1-8 0 0,-1 0 0 0 0,-1-2 0 0 0,-3-3 56 0 0,-1 1 64 0 0,-1 1-104 0 0,1-1 40 0 0,0 2 64 0 0,0 0 0 0 0,2-3 0 0 0,-5 3 0 0 0,2 2 0 0 0,-3-1 0 0 0,1 1 0 0 0,-1 4 0 0 0,0 0 0 0 0,0 0 64 0 0,0 0-64 0 0,0 0 0 0 0,0 0 64 0 0,0 0-64 0 0,0 0 80 0 0,0 0-80 0 0,6 6 184 0 0,-4 1-16 0 0,1-1 0 0 0,-1 1 0 0 0,3-1-168 0 0,-2 0 0 0 0,-1 1 0 0 0,3-3 64 0 0,0 2-64 0 0,0 2 0 0 0,0-5 0 0 0,-2 3 0 0 0,3-5 88 0 0,-1 4-24 0 0,-5-5 0 0 0,6 0 0 0 0,-6 0-64 0 0,8 0 0 0 0,1-2 0 0 0,-5-1 0 0 0,3 2 96 0 0,-3-5 32 0 0,1 3 8 0 0,0-1 0 0 0,-2-1-64 0 0,1-1-8 0 0,-2 2-64 0 0,2-3 96 0 0,-3-2 136 0 0,2 2 24 0 0,-3-1 8 0 0,3 1 0 0 0,-6-1-264 0 0,3 0 0 0 0,0-1 0 0 0,0-1 0 0 0,0 0-216 0 0,3 2-96 0 0,-3-4-16 0 0,2 2-8 0 0,0 1-896 0 0,3-1-176 0 0,-2 4-40 0 0,3-4-7 0 0</inkml:trace>
  <inkml:trace contextRef="#ctx0" brushRef="#br0" timeOffset="80">14224 4728 10912 0 0,'-7'4'480'0'0,"7"-4"104"0"0,-3 3-464 0 0,3-3-120 0 0,0 0 0 0 0,0 0 0 0 0,0 0 480 0 0,8 2 64 0 0,-1 1 24 0 0,3-2 0 0 0,-1-1-152 0 0,3 2-24 0 0,1-2-8 0 0,1 2 0 0 0,3-2-232 0 0,0 0-56 0 0,2 0 0 0 0,0 0-8 0 0,-2-2-88 0 0,0 0 0 0 0,-2 2 0 0 0,2-1 64 0 0,-1-2-64 0 0,1 1 0 0 0,-1-1 0 0 0,-5 2 0 0 0</inkml:trace>
  <inkml:trace contextRef="#ctx0" brushRef="#br0" timeOffset="81">16320 4770 14224 0 0,'-10'0'312'0'0,"10"0"64"0"0,0 0 8 0 0,0 0 24 0 0,-2 6-328 0 0,-1-5-80 0 0,-1 4 0 0 0,0 0 0 0 0,2 2 456 0 0,-2 0 79 0 0,-2 2 9 0 0,5-3 8 0 0,-3 3-208 0 0,2-1-48 0 0,0 1-8 0 0,0-1 0 0 0,4 3 0 0 0,0-3 0 0 0,-2 0 0 0 0,2-1 0 0 0,6 2-192 0 0,-2-1-32 0 0,1-4-64 0 0,0-3 88 0 0,-1 4-88 0 0,2-4 0 0 0,2-1 0 0 0,0-1 64 0 0,-1 1-64 0 0,0-5 0 0 0,1 1 0 0 0,2 0 0 0 0,0-2-176 0 0,-5-2 24 0 0,3-2 8 0 0,-3 2 0 0 0,3-1-80 0 0,-5 0-8 0 0,1-1-8 0 0,-4-1 0 0 0,-2-2 112 0 0,2 3 32 0 0,-2-4 0 0 0,-2 6 0 0 0,0-4 96 0 0,-1 5 0 0 0,-1-2-80 0 0,-2 2 80 0 0,2 3-120 0 0,-7 0 16 0 0,1 2 0 0 0,-2-1 0 0 0,3 3 104 0 0,-2 3 0 0 0,-2-1 0 0 0,3 0 0 0 0,3 4-312 0 0,-3-2-8 0 0,3 3-8 0 0,-1 1 0 0 0,7-1-503 0 0,-4 2-97 0 0,2-4-16 0 0,3 2-8 0 0</inkml:trace>
  <inkml:trace contextRef="#ctx0" brushRef="#br0" timeOffset="82">14845 4760 8752 0 0,'0'0'776'0'0,"0"0"-616"0"0,0 0-160 0 0,0 0 0 0 0,1-4 944 0 0,-1 4 160 0 0,0 0 32 0 0,0 0 8 0 0,0 0-488 0 0,0 0-96 0 0,0 0-16 0 0,6 4-8 0 0,-2 0-249 0 0,-1 2-39 0 0,0 3-16 0 0,-2-1 0 0 0,-1 2-72 0 0,0-2-8 0 0,3 3-8 0 0,-3 0 0 0 0,0 0-72 0 0,0-1-8 0 0,2-1-64 0 0,-2 0 96 0 0,0-1-96 0 0,0 1 0 0 0,0-3 64 0 0,0-2-64 0 0,0-4 0 0 0,0 0 64 0 0,0 0-64 0 0,0 0 0 0 0,0 0 104 0 0,0 0-24 0 0,0 0-8 0 0,0 0 0 0 0,-2-4-72 0 0,-1-1 0 0 0,3-2 72 0 0,0-1-72 0 0,-1 2 64 0 0,1-2-64 0 0,0-1 80 0 0,1-2-80 0 0,-1 3 72 0 0,3-3-72 0 0,2 3 64 0 0,0 0-64 0 0,-1-5 0 0 0,3 7-96 0 0,-1-2 0 0 0,1-1 8 0 0,-2 3-160 0 0,2 2-32 0 0,0 1-8 0 0,1-1 0 0 0,-1 4-935 0 0,1-2-193 0 0,-2 0-40 0 0</inkml:trace>
  <inkml:trace contextRef="#ctx0" brushRef="#br0" timeOffset="83">15848 4768 5064 0 0,'0'0'448'0'0,"-3"-4"-352"0"0,0 0-96 0 0,-1 0 0 0 0,-2-1 1984 0 0,2 3 376 0 0,-3 0 72 0 0,2 2 24 0 0,-3 0-1640 0 0,-3 2-328 0 0,1 0-65 0 0,-2 1-7 0 0,0 1-280 0 0,-2 0-48 0 0,1 0-16 0 0,-1 5 0 0 0,-1-1 88 0 0,3 3 24 0 0,-3-1 0 0 0,3 2 0 0 0,3-4 40 0 0,-4 3 0 0 0,6 0 8 0 0,1-1 0 0 0,3 0-136 0 0,-1 1-32 0 0,0-1-64 0 0,4-2 96 0 0,4 1-96 0 0,0-3 0 0 0,1 1 0 0 0,5-3 0 0 0,-3 0-168 0 0,2-4-8 0 0,1 0 0 0 0,-1-2 0 0 0,1-2-24 0 0,2-3-8 0 0,-2 1 0 0 0,0 0 0 0 0,-1-1 208 0 0,3-2-80 0 0,-2 1 80 0 0,-3-2 0 0 0,1 0 0 0 0,-3 1 0 0 0,2 1 0 0 0,-3 0 0 0 0,-1-3 168 0 0,-1 4 16 0 0,-2-2 0 0 0,3 4 0 0 0,-3 0 40 0 0,0-2 0 0 0,0 6 8 0 0,0 1 0 0 0,0 0 16 0 0,0 0 0 0 0,0 0 0 0 0,0 0 0 0 0,0 0-56 0 0,0 0 0 0 0,0 0-8 0 0,2 7 0 0 0,-2-1 56 0 0,0 3 16 0 0,0-1 0 0 0,0 0 0 0 0,0 0-256 0 0,0 2-144 0 0,3 0 16 0 0,-3-1 8 0 0,2-1-8 0 0,2 0-8 0 0,0-1 0 0 0,-3 2 0 0 0,2-2-88 0 0,2-1-24 0 0,0 2 0 0 0,0-3 0 0 0,0-3-1464 0 0,2 2-295 0 0,3-4-57 0 0,2-6-16 0 0</inkml:trace>
  <inkml:trace contextRef="#ctx0" brushRef="#br0" timeOffset="84">14653 4766 10856 0 0,'0'0'480'0'0,"0"0"96"0"0,0 0-456 0 0,0 0-120 0 0,0 0 0 0 0,0 0 0 0 0,0 0 240 0 0,-2 7 24 0 0,-3-2 8 0 0,0 0 0 0 0,0-1 120 0 0,3 6 24 0 0,-3-3 8 0 0,-1 1 0 0 0,5 3-32 0 0,-2-3-8 0 0,3 3 0 0 0,0-3 0 0 0,-2 3-153 0 0,4 1-31 0 0,1-5-8 0 0,-2 2 0 0 0,5 0-96 0 0,-1 0-16 0 0,0-4-8 0 0,2 3 0 0 0,0-4 56 0 0,0-2 16 0 0,0 0 0 0 0,3 0 0 0 0,-1-4-144 0 0,3 0-136 0 0,-7 0 24 0 0,6-1 8 0 0,-3-3 104 0 0,0-2 104 0 0,2 2-16 0 0,-5-3-8 0 0,-3 0-80 0 0,3 0 0 0 0,-1-2 72 0 0,-4 3-72 0 0,0-1 136 0 0,-1-2-8 0 0,-2 1 0 0 0,0 1 0 0 0,1-2 0 0 0,-3 0 0 0 0,-1 4 0 0 0,0-2 0 0 0,-2 1-48 0 0,2 4-16 0 0,-2-2 0 0 0,2 5 0 0 0,-2-2-64 0 0,3 3 0 0 0,-2 0 0 0 0,-1 4 0 0 0,1-1-104 0 0,4 0-16 0 0,-4 1 0 0 0,3 2 0 0 0,-1 0-184 0 0,3-1-40 0 0,2 2-8 0 0,-2 3 0 0 0,4-4-911 0 0,-2 0-185 0 0,2 1-40 0 0,3-1-8 0 0</inkml:trace>
  <inkml:trace contextRef="#ctx0" brushRef="#br1" timeOffset="85">20221 4784 4144 0 0,'0'0'368'0'0,"0"0"-296"0"0,0 0-72 0 0,0-4 0 0 0,0 4 1544 0 0,0 0 296 0 0,0 0 56 0 0,0 0 16 0 0,0-4-1000 0 0,0 4-200 0 0,0 0-40 0 0,0 0 0 0 0,0 0-232 0 0,0 0-48 0 0,0 6-8 0 0,3 0 0 0 0,-3 3-121 0 0,0 0-23 0 0,0 2-8 0 0,0 0 0 0 0,-3 0-80 0 0,3-2-24 0 0,-2 1 0 0 0,2 0 0 0 0,0 1-24 0 0,-4-3-8 0 0,4 1 0 0 0,-1-1 0 0 0,1-1-96 0 0,-3-3 72 0 0,1 1-72 0 0,0-4 64 0 0,2-1 0 0 0,0 0 0 0 0,0 0 0 0 0,0 0 0 0 0,0 0-64 0 0,0-3 96 0 0,0-1-96 0 0,2 0 96 0 0,0-3-32 0 0,1-2 0 0 0,-2 2 0 0 0,3-1 0 0 0,1-3 0 0 0,-1 3 0 0 0,-1-4 0 0 0,4 3 0 0 0,-2-5-64 0 0,1 3 0 0 0,0 0 0 0 0,1 4 0 0 0,1-1-272 0 0,-2 0-48 0 0,4 2 0 0 0,-2 1-8 0 0,1 1-968 0 0,1 1-191 0 0,7 2-41 0 0,-2 1-8 0 0</inkml:trace>
  <inkml:trace contextRef="#ctx0" brushRef="#br0" timeOffset="86">13680 4762 10592 0 0,'0'0'944'0'0,"0"0"-752"0"0,0 0-192 0 0,0 0 0 0 0,0 0 624 0 0,0 0 88 0 0,0 0 24 0 0,4 3 0 0 0,2 1-120 0 0,-2 4-16 0 0,2-4-8 0 0,-5 2-1 0 0,7 4-79 0 0,-6-3-24 0 0,2 5 0 0 0,-3-2 0 0 0,2 3-72 0 0,-1-1-8 0 0,-2 2-8 0 0,3 0 0 0 0,-1 1-144 0 0,-2 3-32 0 0,2-3-8 0 0,-2 0 0 0 0,3 0-56 0 0,-3-2 0 0 0,0 1-8 0 0,0-2 0 0 0,0-1-152 0 0,-3-1 0 0 0,1 0 0 0 0,-3 2 0 0 0,0-3 0 0 0,-2-3 0 0 0,-1 1 0 0 0,1-1 0 0 0,-3-2 0 0 0,3-1 64 0 0,-1 1 0 0 0,2-2-64 0 0,-4-2 0 0 0,-2-2 0 0 0,2-2 0 0 0,-2 0-72 0 0,-2-5-768 0 0,-1 0-152 0 0,5 0-32 0 0,-2-2-4255 0 0,3-1-841 0 0</inkml:trace>
  <inkml:trace contextRef="#ctx0" brushRef="#br1" timeOffset="87">17700 4787 4144 0 0,'0'0'184'0'0,"0"0"40"0"0,0 0-224 0 0,0 0 0 0 0,0 0 0 0 0,0 0 0 0 0,5 0 1888 0 0,2 0 344 0 0,0 2 64 0 0,6-2 8 0 0,-2 4-1560 0 0,6-3-312 0 0,0 2-64 0 0,5-1-16 0 0,1 3-88 0 0,3-5-16 0 0,-1 4-8 0 0,5-3 0 0 0,4-1-120 0 0,0 0-24 0 0,2 0-9 0 0,3 0 1 0 0,3 0 32 0 0,-4 0 8 0 0,3 0 0 0 0,-4 0 0 0 0,-4 0-48 0 0,1 0-8 0 0,3 0 0 0 0,-3-1 0 0 0,-6-3 72 0 0,1 4 16 0 0,0-4 0 0 0,-2 3 0 0 0,2-1-24 0 0,-5-1 0 0 0,-2 3 0 0 0,-1-1 0 0 0,1-3 64 0 0,-6 2 16 0 0,-5 2 0 0 0,1 0 0 0 0,-1 0-88 0 0,-5 0-24 0 0,-6 0 0 0 0,0 0 0 0 0,0 0-16 0 0,0 0-8 0 0,0 0 0 0 0,-5 2 0 0 0,-5 2-80 0 0,2-3 0 0 0,2-1 0 0 0,-2 3 0 0 0,1-3-888 0 0,-2 2-112 0 0,1-2-24 0 0,1 0-7 0 0</inkml:trace>
  <inkml:trace contextRef="#ctx0" brushRef="#br0" timeOffset="88">10674 4814 920 0 0,'-5'-2'80'0'0,"5"2"-80"0"0,-2 0 0 0 0,-3-2 0 0 0,2 2 1384 0 0,-3 0 264 0 0,5-3 48 0 0,1 3 16 0 0,0 0-872 0 0,0 0-168 0 0,0 0-40 0 0,0 0-8 0 0,0 0-216 0 0,0 0-48 0 0,0 0-8 0 0,0 0 0 0 0,0 0-168 0 0,5 0-40 0 0,2 3-8 0 0,0-3 0 0 0,0 2 248 0 0,2 2 56 0 0,4-4 8 0 0,2 5 0 0 0,2-1-200 0 0,-1-3-40 0 0,6 3-8 0 0,-2-3 0 0 0,1 1-104 0 0,3 0-16 0 0,5-2-8 0 0,3 2 0 0 0,-1 1 24 0 0,1-2 8 0 0,-4 2 0 0 0,5 0 0 0 0,3-3-8 0 0,-2 2-8 0 0,1-2 0 0 0,4 0 0 0 0,2 2 8 0 0,0-1 8 0 0,-1-1 0 0 0,-2 3 0 0 0,0 1-1 0 0,2-1 1 0 0,1-1 0 0 0,-1 0 0 0 0,-3 0-40 0 0,4-2 0 0 0,3 0-64 0 0,0 1 96 0 0,-3-1-24 0 0,1 0-8 0 0,-8 0 0 0 0,4 0 0 0 0,8 0 96 0 0,-8 0 24 0 0,-3 0 0 0 0,4 0 0 0 0,-2 0-184 0 0,-4-1 0 0 0,0 1 0 0 0,-3 0 0 0 0,-2-2 112 0 0,-1 2-16 0 0,1-2 0 0 0,-2 2 0 0 0,1 0-32 0 0,-3 0-64 0 0,1-2 88 0 0,-6-1-88 0 0,-4 3 64 0 0,-1 0-64 0 0,-2-1 0 0 0,0-2 0 0 0,-2 3 0 0 0,0 3 0 0 0,-6-3 0 0 0,4 1 0 0 0,-3-1 0 0 0,-4 3 0 0 0,-1-3 0 0 0,0 0-96 0 0,0 0 96 0 0,0 0-96 0 0,0 0 96 0 0,3 4-96 0 0,-3-4-344 0 0,4 3-64 0 0,-4-3-8 0 0,3 4-4047 0 0,3 0-809 0 0</inkml:trace>
  <inkml:trace contextRef="#ctx0" brushRef="#br1" timeOffset="89">6176 5300 8288 0 0,'0'-2'736'0'0,"0"-2"-584"0"0,0 4-152 0 0,-1-2 0 0 0,-3 0 1016 0 0,2 1 168 0 0,2 1 40 0 0,-5-2 8 0 0,1 0-216 0 0,-1 2-48 0 0,-2 0-9 0 0,1 4 1 0 0,-1-1-360 0 0,0 3-80 0 0,-1-2-8 0 0,0 7-8 0 0,-3-3-184 0 0,4 4-40 0 0,-4 5-8 0 0,1 1 0 0 0,0 3-112 0 0,1 3-16 0 0,2-2-8 0 0,0 1 0 0 0,3 1-16 0 0,1-1-8 0 0,0 4 0 0 0,1-8 0 0 0,0 2-40 0 0,4-1-8 0 0,3 0 0 0 0,-2 0 0 0 0,3-5-64 0 0,0-2-88 0 0,3 3 24 0 0,-1-3 0 0 0,0 0-64 0 0,2-4 0 0 0,1 0-8 0 0,1-4 0 0 0,-2-1-960 0 0,2-1-192 0 0,0-2-40 0 0</inkml:trace>
  <inkml:trace contextRef="#ctx0" brushRef="#br1" timeOffset="90">11516 5330 10592 0 0,'2'-4'944'0'0,"-1"1"-752"0"0,-1-2-192 0 0,4 1 0 0 0,-1 3 608 0 0,-2-6 96 0 0,5 3 8 0 0,-6 4 8 0 0,0 0 96 0 0,0 0 16 0 0,3 0 7 0 0,-3 0 1 0 0,0 0-464 0 0,1 4-96 0 0,2 3-24 0 0,-1-2 0 0 0,-2 3 80 0 0,0 2 16 0 0,0 0 0 0 0,0 3 0 0 0,0 3-208 0 0,-2-1-40 0 0,2 0-8 0 0,-3 2 0 0 0,6-2-32 0 0,-3 3 0 0 0,-3-4-64 0 0,3 1 96 0 0,3-1-168 0 0,-1 0-40 0 0,0-3-8 0 0,-2-1 0 0 0,3-1-1232 0 0,0 0-248 0 0</inkml:trace>
  <inkml:trace contextRef="#ctx0" brushRef="#br1" timeOffset="91">8747 5324 6448 0 0,'0'0'576'0'0,"0"0"-464"0"0,-5-3-112 0 0,3 0 0 0 0,-3 2 936 0 0,3 1 168 0 0,-3 0 32 0 0,3 1 8 0 0,-3-1-928 0 0,-3 3-216 0 0,2-3 0 0 0,-2 3 0 0 0,1-1 0 0 0,-3 2 0 0 0,0-2 80 0 0,1 2-80 0 0,-1-2 0 0 0,1 0 64 0 0,-2-1-64 0 0,3-1 0 0 0,-1 3 96 0 0,2-2-32 0 0,-2-1 0 0 0,3 5 0 0 0,-1-5 56 0 0,2 3 8 0 0,-1-1 0 0 0,3-2 0 0 0,-1 1 152 0 0,0 2 32 0 0,4-3 8 0 0,0 0 0 0 0,0 0-32 0 0,-3 1 0 0 0,3-1 0 0 0,-3 3 0 0 0,3-3 0 0 0,-1 4 0 0 0,-2 2 0 0 0,3 0 0 0 0,0 3-128 0 0,-2-4-25 0 0,0 1-7 0 0,0 3 0 0 0,-2 1 352 0 0,3 0 64 0 0,-3 1 8 0 0,3 1 8 0 0,0 0-664 0 0,-2 4-136 0 0,2-1-24 0 0,-4-1-8 0 0,2 0 272 0 0,3-3 128 0 0,0-3-16 0 0,0 4 0 0 0,0-3 24 0 0,3 0 8 0 0,-3-1 0 0 0,2-2 0 0 0,2 0-64 0 0,1 1-16 0 0,2-6 0 0 0,-1 3 0 0 0,0-4-64 0 0,3 0 96 0 0,0 0-96 0 0,1 0 96 0 0,1 0-176 0 0,0 0-32 0 0,-2-4-8 0 0,3 4 0 0 0,2-1-456 0 0,-5-6-96 0 0,1 4-24 0 0,-1-3 1 0 0,-2 3-905 0 0,1-3-176 0 0</inkml:trace>
  <inkml:trace contextRef="#ctx0" brushRef="#br1" timeOffset="92">18910 5319 13560 0 0,'0'0'600'0'0,"-3"-1"128"0"0,3 1-584 0 0,-3 0-144 0 0,-2 1 0 0 0,1-1 0 0 0,-2 4 96 0 0,2 3-16 0 0,-5 4 0 0 0,-2 2 0 0 0,0 4 16 0 0,-3 4 8 0 0,-3 2 0 0 0,-3 2 0 0 0,1 7 96 0 0,2 0 24 0 0,2 0-1 0 0,-2 8 1 0 0,3 0 128 0 0,0 0 24 0 0,2-4 8 0 0,5-1 0 0 0,2 3-176 0 0,5-3-32 0 0,0-1-8 0 0,6-5 0 0 0,2-1-80 0 0,4-3-24 0 0,7-3 0 0 0,8 3 0 0 0,4-2-216 0 0,2-4-40 0 0,7 0-16 0 0,4-4 0 0 0,4-3-912 0 0,5-1-175 0 0</inkml:trace>
  <inkml:trace contextRef="#ctx0" brushRef="#br1" timeOffset="93">27925 5350 15664 0 0,'5'-4'1391'0'0,"-1"2"-1111"0"0,-1-3-280 0 0,3 1 0 0 0,0 2 160 0 0,1-1-16 0 0,3 2-8 0 0,-3 2 0 0 0,5 2 80 0 0,-3 3 8 0 0,4 1 8 0 0,-4 5 0 0 0,1 6-48 0 0,-1 1-16 0 0,1 5 0 0 0,-3 4 0 0 0,1 2 24 0 0,-2 3 8 0 0,-2-2 0 0 0,-1 6 0 0 0,-2 0-200 0 0,-1 0 64 0 0,-1-4-64 0 0,-5 3 0 0 0,-4-3 72 0 0,1 2-72 0 0,-4-3 80 0 0,-4-4-80 0 0,-2-3 0 0 0,-3 2-80 0 0,1 0 0 0 0,-5-2-5359 0 0,-6-5-1065 0 0</inkml:trace>
  <inkml:trace contextRef="#ctx0" brushRef="#br1" timeOffset="94">6175 5369 11024 0 0,'0'0'240'0'0,"0"0"48"0"0,-4-3 16 0 0,4 3 16 0 0,0 0-256 0 0,0 0-64 0 0,0 0 0 0 0,0 0 0 0 0,0 0 520 0 0,0 0 96 0 0,5-3 24 0 0,0 2 0 0 0,3 0-104 0 0,-1-1-24 0 0,2-2 0 0 0,4 2-1 0 0,-1 0-47 0 0,0 1-16 0 0,4-3 0 0 0,-2 4 0 0 0,2-2-264 0 0,-2 0-56 0 0,1 0-16 0 0,-1 0 0 0 0,0 2-40 0 0,-3 0-8 0 0,6 0 0 0 0,-5 0 0 0 0,0 0-64 0 0,-1 0-88 0 0,-1 0 24 0 0,-2 0 0 0 0,0 0-1080 0 0,1 0-208 0 0</inkml:trace>
  <inkml:trace contextRef="#ctx0" brushRef="#br1" timeOffset="95">9165 5342 13792 0 0,'0'0'304'0'0,"0"0"64"0"0,3-3 16 0 0,-3 3 0 0 0,0 0-312 0 0,3 0-72 0 0,-3 0 0 0 0,0 0 0 0 0,0 0 416 0 0,3 5 64 0 0,1 1 7 0 0,-2 1 9 0 0,-2-1-128 0 0,2 3-24 0 0,-2 1-8 0 0,0 3 0 0 0,0 0-208 0 0,0 1-32 0 0,0 1-16 0 0,0-3 0 0 0,0 3 152 0 0,0-4 32 0 0,-2 2 8 0 0,2 2 0 0 0,2-2-168 0 0,-2-2-32 0 0,0-2-8 0 0,0 2 0 0 0,4-2-64 0 0,-2-1-88 0 0,1 0 24 0 0,-3 0 0 0 0,2-2-368 0 0,1 0-72 0 0,-2-3-8 0 0,-1-3-6999 0 0</inkml:trace>
  <inkml:trace contextRef="#ctx0" brushRef="#br1" timeOffset="96">10832 5361 13072 0 0,'0'-4'288'0'0,"0"2"56"0"0,0-2 8 0 0,0 4 24 0 0,0 0-304 0 0,0 0-72 0 0,0 0 0 0 0,0 0 0 0 0,0 0 512 0 0,0 0 80 0 0,0 0 16 0 0,0 0 7 0 0,0 8-287 0 0,0-1-56 0 0,0 2-16 0 0,-1 2 0 0 0,1 0-16 0 0,-2 0-8 0 0,-1 0 0 0 0,2 1 0 0 0,1-2-48 0 0,-3 4-16 0 0,3-3 0 0 0,-1-2 0 0 0,1 4-168 0 0,0-3 0 0 0,1 1 0 0 0,-1-4 64 0 0,3 0-288 0 0,-3 1-48 0 0,1-3-16 0 0,-1-5 0 0 0,5 4-896 0 0,-5-4-191 0 0,0 0-33 0 0,3 1 0 0 0</inkml:trace>
  <inkml:trace contextRef="#ctx0" brushRef="#br1" timeOffset="97">7169 5367 3224 0 0,'0'0'288'0'0,"0"0"-288"0"0,0 0 0 0 0,0 0 0 0 0,-3 2 2184 0 0,0 2 384 0 0,-1-2 80 0 0,1 7 8 0 0,-2-3-1728 0 0,2 3-344 0 0,-2 3-72 0 0,-1-1-8 0 0,2-1-256 0 0,-1 4-57 0 0,1-3 1 0 0,0 5-8 0 0,0-5 192 0 0,1 1 40 0 0,-1 0 0 0 0,2-1 8 0 0,0 1-56 0 0,2-2-16 0 0,0 0 0 0 0,0-1 0 0 0,2-1-224 0 0,0-1-56 0 0,-2 0-8 0 0,7 0 0 0 0,-3-2-64 0 0,0 0 0 0 0,3-1 0 0 0,-1-1 0 0 0,0-1 0 0 0,2-2 0 0 0,-2 0 0 0 0,3 0 0 0 0,-5-2 0 0 0,6-1-88 0 0,-4-1 24 0 0,-1 3 0 0 0,2-3 64 0 0,0 1 0 0 0,-4 0 0 0 0,3-3 0 0 0,-1 0 0 0 0,0 1 0 0 0,-3-2 0 0 0,3 2 0 0 0,-3-1 0 0 0,2 2 0 0 0,-1-4 0 0 0,0 6 0 0 0,-2-1 0 0 0,-1-1 0 0 0,0-1 0 0 0,0 5-64 0 0,0 0 64 0 0,0 0-96 0 0,0-4 96 0 0,0 4-96 0 0,0 0 160 0 0,0 0 32 0 0,0 0 8 0 0,0 0 0 0 0,3 8-8 0 0,-2-6-8 0 0,2 6 0 0 0,-1-3 0 0 0,0 2-88 0 0,-2 0 80 0 0,3 1-80 0 0,-3-3 80 0 0,4 4-80 0 0,-4-3 0 0 0,0 0 0 0 0,3-1 64 0 0,-1 4-64 0 0,-2-4-88 0 0,1 0 24 0 0,-1-1 0 0 0,5 1-1280 0 0,-5-3-248 0 0</inkml:trace>
  <inkml:trace contextRef="#ctx0" brushRef="#br1" timeOffset="98">6840 5399 7832 0 0,'0'0'696'0'0,"0"0"-560"0"0,5-4-136 0 0,-3 0 0 0 0,3 2 712 0 0,0-5 120 0 0,-1 4 16 0 0,1-1 8 0 0,2 2-112 0 0,1 1-16 0 0,-2-2-8 0 0,1 2 0 0 0,0 1-208 0 0,1 1-32 0 0,6 3-16 0 0,-8-1-1 0 0,2 1-87 0 0,2 1-24 0 0,0-1 0 0 0,1 4 0 0 0,-3-3-192 0 0,2 2-32 0 0,-1 0-16 0 0,-1 2 0 0 0,-2-3-112 0 0,3 3 0 0 0,-6-3 64 0 0,1-1-64 0 0,-2 2 0 0 0,-4-2-64 0 0,2 2 64 0 0,-4-2-104 0 0,1 2-56 0 0,-2-2 0 0 0,-3-1-8 0 0,-2 2 0 0 0,0-4 0 0 0,-1 2 0 0 0,-1-1 0 0 0,-1 0 0 0 0,1-1-104 0 0,0-2-16 0 0,1 1-7 0 0,2-1-1 0 0,-1-1-312 0 0,2 1-64 0 0,0-2-16 0 0</inkml:trace>
  <inkml:trace contextRef="#ctx0" brushRef="#br1" timeOffset="99">9738 5379 11600 0 0,'0'0'512'0'0,"0"0"112"0"0,0 0-496 0 0,0 0-128 0 0,0 0 0 0 0,0 0 0 0 0,0 0 616 0 0,0 0 104 0 0,0 0 16 0 0,0 0 8 0 0,0 0-112 0 0,5 2-25 0 0,-2 3-7 0 0,0 0 0 0 0,0 3-144 0 0,0-2-24 0 0,-1 5-8 0 0,-2 0 0 0 0,0 0-144 0 0,0 0-32 0 0,0-2-8 0 0,0 6 0 0 0,2-3-96 0 0,-2 1-16 0 0,1 1-8 0 0,-1-2 0 0 0,3 0 32 0 0,-2-1 8 0 0,-1 0 0 0 0,3-1 0 0 0,-3-1-160 0 0,2 0 0 0 0,-1-1 0 0 0,2-3 0 0 0,2 0-224 0 0,-2 1-64 0 0,3-3-24 0 0,0 1 0 0 0,-1-3-152 0 0,3 2-32 0 0,-2-1-8 0 0,2-2-4743 0 0,-2-2-945 0 0</inkml:trace>
  <inkml:trace contextRef="#ctx0" brushRef="#br1" timeOffset="100">7864 5381 8984 0 0,'0'0'392'0'0,"0"0"88"0"0,0 0-384 0 0,0 0-96 0 0,0 0 0 0 0,0 0 0 0 0,0 0 736 0 0,0 0 120 0 0,0 0 24 0 0,0 0 8 0 0,5 3-224 0 0,-5-3-48 0 0,0 0-8 0 0,2 6 0 0 0,0 3-408 0 0,0 3-80 0 0,-2-1-24 0 0,0-1 0 0 0,0 4 15 0 0,-2 1 1 0 0,0-2 0 0 0,2 3 0 0 0,-2-2 0 0 0,2 4 0 0 0,0-7 0 0 0,0 2 0 0 0,-2 1 48 0 0,2-1 16 0 0,2-4 0 0 0,0 2 0 0 0,0-1-176 0 0,0-2 0 0 0,-1-2 0 0 0,4 3 64 0 0,0-3-64 0 0,-1-2 0 0 0,-4 0-88 0 0,1 0 88 0 0,6-2 312 0 0,0 0 104 0 0,2-2 32 0 0,-3 0 0 0 0,-1 0-1720 0 0,4-2-336 0 0,-4 2-71 0 0,2-5-17 0 0</inkml:trace>
  <inkml:trace contextRef="#ctx0" brushRef="#br1" timeOffset="101">6293 5400 9384 0 0,'0'0'416'0'0,"0"0"88"0"0,2-2-408 0 0,1-3-96 0 0,-1 1 0 0 0,-2 4 0 0 0,0 0 976 0 0,0 0 176 0 0,0 0 32 0 0,0 0 0 0 0,4 0-408 0 0,-4 0-80 0 0,0 0-25 0 0,2 6 1 0 0,2 1-240 0 0,-1 3-48 0 0,-2-1-16 0 0,-1 1 0 0 0,0 0-120 0 0,3 1-24 0 0,-1 3-8 0 0,-1-5 0 0 0,-1 3-112 0 0,0-1-16 0 0,0 2-8 0 0,3-2 0 0 0,-3-2-80 0 0,1 0 0 0 0,2 1 72 0 0,-3 0-72 0 0,1-3 0 0 0,-1 0 0 0 0,-1-1 0 0 0,1 0 0 0 0,1-3-168 0 0,-1-3-72 0 0,-1 3-16 0 0,1-3 0 0 0,0 6-928 0 0,0-6-192 0 0,0 0-39 0 0</inkml:trace>
  <inkml:trace contextRef="#ctx0" brushRef="#br1" timeOffset="102">9287 5395 12752 0 0,'0'0'280'0'0,"0"0"56"0"0,0 0 16 0 0,0 0 8 0 0,0 0-288 0 0,0 0-72 0 0,0 0 0 0 0,0 0 0 0 0,0 0 88 0 0,0 0 0 0 0,0 0 0 0 0,0 0 0 0 0,4 4-88 0 0,-4-4-72 0 0,0 0 72 0 0,3 3-3888 0 0,2 3-720 0 0</inkml:trace>
  <inkml:trace contextRef="#ctx0" brushRef="#br1" timeOffset="103">6521 5397 8752 0 0,'-6'0'776'0'0,"6"0"-616"0"0,0 0-160 0 0,0 0 0 0 0,0 0 584 0 0,0 0 88 0 0,0 0 24 0 0,0 0 0 0 0,0 0-120 0 0,4 0-16 0 0,-4 0-8 0 0,7 0 0 0 0,2 0-40 0 0,-1 2-16 0 0,1-2 0 0 0,1 3-1 0 0,4-1-47 0 0,0 2 0 0 0,0-1-8 0 0,0 2 0 0 0,0-1-56 0 0,0 1 0 0 0,1-2-8 0 0,-5 3 0 0 0,4-1-272 0 0,-4 5-104 0 0,4-4 88 0 0,-2 2-88 0 0,-3 2 64 0 0,2-2-64 0 0,-4-1 0 0 0,1 3 72 0 0,-2-2-72 0 0,-3 1 0 0 0,2 0 72 0 0,-4 0-72 0 0,-1 0 0 0 0,-1 0 72 0 0,-2 1-72 0 0,-1-3 0 0 0,-2 0 0 0 0,0 0 0 0 0,-3-1 0 0 0,0 1 0 0 0,0-2 0 0 0,-1-1 0 0 0,-3 1 0 0 0,1-3-96 0 0,0 2-104 0 0,1-1-24 0 0,1 0 0 0 0,-3-1 0 0 0,3-2-384 0 0,-2 0-72 0 0,2-2-24 0 0,-2-1 0 0 0,3 2-663 0 0,1-1-137 0 0</inkml:trace>
  <inkml:trace contextRef="#ctx0" brushRef="#br1" timeOffset="104">6526 5419 13184 0 0,'-3'-10'584'0'0,"3"9"120"0"0,-2-1-560 0 0,2 2-144 0 0,0 0 0 0 0,0 0 0 0 0,0 0 320 0 0,0 0 32 0 0,0 0 0 0 0,0 7 8 0 0,0 1-120 0 0,0 0-25 0 0,0 3-7 0 0,0 0 0 0 0,-2 0-16 0 0,2 1-8 0 0,0-1 0 0 0,2 3 0 0 0,0-1-48 0 0,1-2-8 0 0,-1 0 0 0 0,-2-3 0 0 0,4 4-128 0 0,-3-3 0 0 0,1 0 64 0 0,3 0-64 0 0,-2-1 0 0 0,0-3 0 0 0,1 0-88 0 0,-2 0 88 0 0,0 0-392 0 0,-2-5-24 0 0,0 0-8 0 0,0 0-4135 0 0,0 0-825 0 0</inkml:trace>
  <inkml:trace contextRef="#ctx0" brushRef="#br1" timeOffset="105">10731 5438 1376 0 0,'-8'2'64'0'0,"6"-1"8"0"0,-2-1-72 0 0,4 0 0 0 0,0 0 0 0 0,0 0 0 0 0,0 0 2080 0 0,0 0 408 0 0,6 3 72 0 0,2-1 24 0 0,2-1-1952 0 0,1-1-392 0 0,-2-1-80 0 0,2 1-8 0 0,0 1-152 0 0,0-1 0 0 0,0-1-88 0 0,-2 1 88 0 0,1 0-80 0 0,0 0 80 0 0,1 0-64 0 0,-3 0 64 0 0,2 0-96 0 0,0-2 16 0 0,-2-1 8 0 0,1 2 0 0 0,-2 1 72 0 0,2-2 0 0 0,-1 1 0 0 0,0 1-64 0 0,-1-2 208 0 0,-5 0 48 0 0,5 0 0 0 0,-2 2 8 0 0,0 0 256 0 0,0 2 56 0 0,-5-2 0 0 0,0 0 8 0 0,3 2 0 0 0,-3-2 0 0 0,3 3 0 0 0,-3-3-1 0 0,1 6-183 0 0,-1-6-40 0 0,0 6-8 0 0,0-1 0 0 0,0 4-104 0 0,0-3-24 0 0,3 4-8 0 0,-3-3 0 0 0,-3 0-24 0 0,3 2 0 0 0,3-1 0 0 0,-1 1 0 0 0,0-5-48 0 0,-1 5-16 0 0,-1-2 0 0 0,4-2 0 0 0,1 0-64 0 0,-2 1 0 0 0,2-1 72 0 0,-1-1-72 0 0,-1 0 0 0 0,0-3 64 0 0,-3-1-64 0 0,0 0 0 0 0,6 2 0 0 0,0-2 0 0 0,-1-2-96 0 0,0 1 32 0 0,2-1-48 0 0,-2 0-8 0 0,2-2 0 0 0,-1-1 0 0 0,1 0 32 0 0,-2-1 8 0 0,-1 1 0 0 0,3-2 0 0 0,-4-2 80 0 0,-2 3-64 0 0,2-3 64 0 0,-1-1-64 0 0,-2 2 64 0 0,0-1 0 0 0,-2 1 64 0 0,-1-2-64 0 0,2 1 0 0 0,-2 1 0 0 0,-4 1 0 0 0,3 0-64 0 0,-1 0 64 0 0,-3 3 0 0 0,-2 1 0 0 0,3 1 0 0 0,-2-2 216 0 0,1 4 56 0 0,2 2 16 0 0,-3 2 0 0 0,4-1-888 0 0,-2 1-168 0 0,4-1-40 0 0,3-3-7 0 0,-3 6-105 0 0,3-1-16 0 0</inkml:trace>
  <inkml:trace contextRef="#ctx0" brushRef="#br1" timeOffset="106">9585 5422 11544 0 0,'0'0'512'0'0,"0"0"104"0"0,0 0-488 0 0,0 0-128 0 0,0 0 0 0 0,0 0 0 0 0,0 0 288 0 0,0 0 40 0 0,0 0 8 0 0,2 3 0 0 0,0-1-184 0 0,-2 2-40 0 0,0-4-8 0 0,2 3 0 0 0,3 1-104 0 0,-4-3-144 0 0,4 1 32 0 0</inkml:trace>
  <inkml:trace contextRef="#ctx0" brushRef="#br1" timeOffset="107">11377 5443 2760 0 0,'-7'-4'120'0'0,"3"4"32"0"0,1-2-152 0 0,0 2 0 0 0,0 0 0 0 0,-1 0 0 0 0,1 0 2344 0 0,-1 2 440 0 0,-1 2 96 0 0,0-1 8 0 0,4 1-1992 0 0,-2 1-408 0 0,3 0-72 0 0,-1 0-24 0 0,-3 3-41 0 0,2-2-15 0 0,2 3 0 0 0,-3-4 0 0 0,3 2-88 0 0,3 1-24 0 0,-1-3 0 0 0,-2 4 0 0 0,0-4-128 0 0,-2 0-24 0 0,4-1-8 0 0,2 1 0 0 0,1-5-64 0 0,5 5 0 0 0,-3-5 0 0 0,0 3 0 0 0,3-3 0 0 0,-3-3-88 0 0,2 3 88 0 0,0-1-64 0 0,-3-3 64 0 0,3-1-64 0 0,-3 2 64 0 0,-1 1-64 0 0,0-6 64 0 0,-1 4 0 0 0,-2-2 0 0 0,1 1 0 0 0,-1 0 0 0 0,-2-2 0 0 0,0-1 0 0 0,0 4 0 0 0,-2-1 0 0 0,-1 0 0 0 0,1-3 0 0 0,-2 5 0 0 0,-1-3-96 0 0,0 4 0 0 0,-1-4 0 0 0,-1 3 0 0 0,2 3-328 0 0,-1 0-72 0 0,0 0-16 0 0,-1 3 1 0 0,3-2-1025 0 0,0 4-200 0 0,-4 0-48 0 0,8-5-8 0 0</inkml:trace>
  <inkml:trace contextRef="#ctx0" brushRef="#br1" timeOffset="108">11219 5439 10680 0 0,'0'0'472'0'0,"0"0"104"0"0,-2 0-464 0 0,2 0-112 0 0,0 0 0 0 0,-6 0 0 0 0,2 2 480 0 0,-1-2 80 0 0,0 0 16 0 0,-2 0 0 0 0,1 2-104 0 0,2 1-24 0 0,-2 2 0 0 0,0 0 0 0 0,0 0-128 0 0,2 0-25 0 0,-2 2-7 0 0,2 0 0 0 0,1-1-104 0 0,2 2-24 0 0,-3-2-8 0 0,4 2 0 0 0,0-1-64 0 0,0 0-16 0 0,4-2 0 0 0,-3 0 0 0 0,4-1-72 0 0,-1-1 0 0 0,2 0 0 0 0,-2 0 0 0 0,5-2-168 0 0,-2-1-56 0 0,1 0 0 0 0,2 0-6751 0 0</inkml:trace>
  <inkml:trace contextRef="#ctx0" brushRef="#br1" timeOffset="109">6840 5446 10136 0 0,'2'-5'896'0'0,"-2"5"-712"0"0,0 0-184 0 0,0 0 0 0 0,0 0 976 0 0,0 0 160 0 0,0 0 32 0 0,0 0 8 0 0,0 0-680 0 0,0 0-137 0 0,3 6-23 0 0,0 2-8 0 0,0-1-8 0 0,-2 4 0 0 0,-1 0 0 0 0,0-1 0 0 0,2 2 32 0 0,1 4 0 0 0,-6-4 0 0 0,3 1 0 0 0,3-2-216 0 0,-1 1-40 0 0,-2-1 0 0 0,0-3-8 0 0,2 2-88 0 0,-2 0 0 0 0,4-1 0 0 0,-3-3 0 0 0,-2 0-352 0 0,2-1-40 0 0,2-1-8 0 0,-3-4 0 0 0,0 0-920 0 0,0 0-183 0 0</inkml:trace>
  <inkml:trace contextRef="#ctx0" brushRef="#br1" timeOffset="110">22546 5443 12440 0 0,'0'0'1104'0'0,"0"0"-880"0"0,0 0-224 0 0,3 10 0 0 0,-1-4 368 0 0,-2 4 32 0 0,0 4 8 0 0,0 1 0 0 0,-2-1 136 0 0,2 6 31 0 0,-3-1 9 0 0,2 3 0 0 0,-2 0-64 0 0,0 0-8 0 0,-2 0-8 0 0,3-1 0 0 0,-1 3-232 0 0,2-6-48 0 0,1-1 0 0 0,0 0-8 0 0,-3-2-144 0 0,3-1-72 0 0,0 2 80 0 0,3-4-80 0 0,-3 3-200 0 0,1-4-88 0 0,2-2-24 0 0,-1-2-5055 0 0,3 4-1009 0 0</inkml:trace>
  <inkml:trace contextRef="#ctx0" brushRef="#br1" timeOffset="111">8970 5598 12752 0 0,'0'0'568'0'0,"0"0"112"0"0,0 0-544 0 0,0 0-136 0 0,-2 2 0 0 0,2 7 0 0 0,0-3 208 0 0,0 2 16 0 0,-2 1 0 0 0,2-1 0 0 0,-3 0 72 0 0,1 2 24 0 0,2-1 0 0 0,-2 2 0 0 0,1 0-192 0 0,1 0-33 0 0,-3-1 1 0 0,3 0-8 0 0,-1-1-88 0 0,1-1 0 0 0,-2 2 0 0 0,2-5 0 0 0,-3 2 0 0 0,3-3 64 0 0,0-4-64 0 0,0 0 0 0 0,0 6 64 0 0,0-6-64 0 0,0 0 64 0 0,0 0-64 0 0,0 0 0 0 0,0 0 64 0 0,0 0-64 0 0,0 0 0 0 0,0-6 0 0 0,0 1 0 0 0,0-2 0 0 0,0-1 0 0 0,0-1 0 0 0,0 3 64 0 0,0-6-64 0 0,0 3 0 0 0,0-3 232 0 0,0-1 8 0 0,0 1 0 0 0,3-2 0 0 0,-3-2-112 0 0,2 4-32 0 0,-1-3 0 0 0,2 1 0 0 0,0 1-96 0 0,2-3 0 0 0,-3 2 64 0 0,3 0-64 0 0,-1 3 64 0 0,5-2-64 0 0,-4 1 88 0 0,1 4-88 0 0,3-2 160 0 0,0 2-32 0 0,-1 1 0 0 0,-1 0 0 0 0,0 2 80 0 0,0 0 16 0 0,4 4 0 0 0,-3-2 0 0 0,-3 3-128 0 0,2 3-32 0 0,1-2 0 0 0,-1 4 0 0 0,-4 0-64 0 0,1 2 0 0 0,0-2 0 0 0,-4 3 0 0 0,3 4 0 0 0,-6-4 0 0 0,-1 4 0 0 0,0-3 0 0 0,-2 0 0 0 0,0 2 0 0 0,-2-1 0 0 0,0 1 0 0 0,0-4-256 0 0,-2 0-24 0 0,2 2 0 0 0,-1-1 0 0 0,-2-3-328 0 0,2 2-72 0 0,1-1-16 0 0,-3 0-6263 0 0</inkml:trace>
  <inkml:trace contextRef="#ctx0" brushRef="#br1" timeOffset="112">10212 5613 2760 0 0,'1'-15'120'0'0,"-1"9"32"0"0,0-4-152 0 0,-1 1 0 0 0,1-3 0 0 0,0 2 0 0 0,0 0 1792 0 0,1 0 320 0 0,2-1 72 0 0,-2 0 16 0 0,1 1-1352 0 0,3 2-272 0 0,-3 1-48 0 0,1-2-16 0 0,1 3-224 0 0,1 3-56 0 0,-2-1-8 0 0,4 0 0 0 0,-2 1 184 0 0,-3 0 32 0 0,5 3 8 0 0,-3 0-1 0 0,0 3-71 0 0,0-2-16 0 0,4 1 0 0 0,0 2 0 0 0,-2 0-192 0 0,2 0-40 0 0,-1 4 0 0 0,-1-1-8 0 0,1 2-120 0 0,-4-2 72 0 0,1 1-72 0 0,-2 1 64 0 0,1-3-64 0 0,-2 4 0 0 0,-1-2 0 0 0,-1 0 0 0 0,-4 0-104 0 0,1-2 8 0 0,-2 2 8 0 0,0 0 0 0 0,-5-2 24 0 0,3-3 0 0 0,1 3 0 0 0,-2-1 0 0 0,-1-1-216 0 0,-2 1-40 0 0,4-4 0 0 0,-1 0-8 0 0,-3 1-127 0 0,5 0-25 0 0,-2-2-8 0 0,3 0 0 0 0,0-2-184 0 0,0 0-32 0 0,4 0 0 0 0,-2-3-8 0 0</inkml:trace>
  <inkml:trace contextRef="#ctx0" brushRef="#br1" timeOffset="113">10393 5473 12752 0 0,'0'0'280'0'0,"0"0"56"0"0,0 0 16 0 0,0 0 8 0 0,0 0-288 0 0,5 2-72 0 0,-3 4 0 0 0,0-1 0 0 0,0 3 248 0 0,1-3 32 0 0,-2 2 8 0 0,1 2 0 0 0,1-1 0 0 0,-2 0 0 0 0,1-3 0 0 0,-2 1 0 0 0,0 2-121 0 0,0-2-15 0 0,0-1-8 0 0,0 0 0 0 0,0 0-64 0 0,0-1-16 0 0,-2 1 0 0 0,2-5 0 0 0,0 0 80 0 0,0 0 16 0 0,0 0 0 0 0,0 0 0 0 0,0 0-160 0 0,0 0 0 0 0,0 0 64 0 0,0 0-64 0 0,0 0 0 0 0,0 0 0 0 0,-1-7 0 0 0,-2 4 0 0 0,1-5 96 0 0,1 3 0 0 0,2-2-8 0 0,1-1 0 0 0,1 2-88 0 0,0 1 0 0 0,1-4 0 0 0,1 1 0 0 0,1-2 0 0 0,0 4-112 0 0,0-4 16 0 0,0 3 0 0 0,2 1-336 0 0,-1 0-64 0 0,1-2-16 0 0,-1 3-3983 0 0,0 1-801 0 0</inkml:trace>
  <inkml:trace contextRef="#ctx0" brushRef="#br1" timeOffset="114">10593 5466 10568 0 0,'0'0'464'0'0,"0"0"104"0"0,0 0-456 0 0,0 0-112 0 0,0 0 0 0 0,0 0 0 0 0,0 0 688 0 0,0 0 112 0 0,0 0 32 0 0,-5 3 0 0 0,3 1-336 0 0,2-2-64 0 0,-2 3-16 0 0,-1-1-1 0 0,1 0-23 0 0,-1 5-8 0 0,3-3 0 0 0,0 2 0 0 0,0-3-200 0 0,0 2-48 0 0,3 1-8 0 0,-3-3 0 0 0,2 1 160 0 0,1 2 24 0 0,-1-4 8 0 0,-2 1 0 0 0,5 0-256 0 0,-1 1-64 0 0,0-3 0 0 0,0-1 0 0 0,1 3 0 0 0,1-4 0 0 0,0 1 0 0 0,0-2 0 0 0,0 3 0 0 0,0-3 0 0 0,2-3 0 0 0,-2 3 0 0 0,1-3 0 0 0,3 0 0 0 0,-7-1 0 0 0,4 1 0 0 0,-5-3 0 0 0,0 3 0 0 0,0-2 0 0 0,-2-1 0 0 0,1-2 0 0 0,-1 2 0 0 0,0 1 0 0 0,0-3 0 0 0,0 1 0 0 0,2-2 0 0 0,0 1 0 0 0,-2 1 0 0 0,-2 0 0 0 0,0 0 0 0 0,1 2 0 0 0,-3-1 0 0 0,-3 3 0 0 0,2 3 0 0 0,0-2 0 0 0,0 1-64 0 0,1-2-216 0 0,-3 3-40 0 0,3 3 0 0 0,0-2-8 0 0,-1 1-96 0 0,4 1-24 0 0,-4-1 0 0 0,5-2 0 0 0,3 4-255 0 0,-1 1-49 0 0,-2 1-16 0 0,0-6 0 0 0</inkml:trace>
  <inkml:trace contextRef="#ctx0" brushRef="#br1" timeOffset="115">23532 5696 6448 0 0,'0'0'576'0'0,"0"0"-464"0"0,-6 0-112 0 0,0 4 0 0 0,1-1 1664 0 0,-3 0 304 0 0,1-1 64 0 0,-1 3 16 0 0,1 1-1232 0 0,-3 1-240 0 0,1-1-57 0 0,-1 0-7 0 0,2 3-56 0 0,2-1-8 0 0,-2 2-8 0 0,1 0 0 0 0,0-2-152 0 0,2 1-32 0 0,-2-2-8 0 0,4 2 0 0 0,0-2-344 0 0,2 2-64 0 0,1-2-8 0 0,1-3-8 0 0,-1-4 344 0 0,6 6 72 0 0,-1 1 16 0 0,0 0 0 0 0,-1-6-392 0 0,1 4-80 0 0,2-4-8 0 0,1-1-8 0 0,2-1-248 0 0,-4-1-40 0 0,2-2-16 0 0,1-3 0 0 0,-2 3 288 0 0,3-2 56 0 0,-1-1 16 0 0,1-2 0 0 0,-1 0-128 0 0,3-4-23 0 0,-6 2-9 0 0,5-6 0 0 0,-5 4 272 0 0,2-1 64 0 0,-1-4 0 0 0,-3 2 0 0 0,-1-3 104 0 0,-1 2 40 0 0,1-4 8 0 0,-2 1 0 0 0,5-2-40 0 0,-4 2-8 0 0,3-2 0 0 0,0 3 0 0 0,0 0-1 0 0,-5 2 1 0 0,0 4 0 0 0,2 2 0 0 0,1 0 88 0 0,-1 5 24 0 0,-2 1 0 0 0,0 5 0 0 0,0 0 40 0 0,0 0 0 0 0,-5 9 8 0 0,3 4 0 0 0,-3 2-120 0 0,0 1-24 0 0,3 3-8 0 0,-3 2 0 0 0,-2 1-24 0 0,-1 1-8 0 0,1-1 0 0 0,3 1 0 0 0,-4 0-80 0 0,2-2 80 0 0,1 2-80 0 0,-1-2 80 0 0,6-3-80 0 0,-2 0 0 0 0,-1-1 0 0 0,2-1 0 0 0,2-1-1152 0 0,2-4-216 0 0,2 5-39 0 0,-1-5-17 0 0</inkml:trace>
  <inkml:trace contextRef="#ctx0" brushRef="#br1" timeOffset="116">8887 5473 11256 0 0,'0'0'248'0'0,"0"0"48"0"0,-2-3 16 0 0,2 3 8 0 0,0 0-256 0 0,0 0-64 0 0,0 0 0 0 0,-4 0 0 0 0,2 3 416 0 0,-3-1 64 0 0,2 1 24 0 0,-2 3 0 0 0,-1-2-120 0 0,0 2-32 0 0,2 3 0 0 0,0 0 0 0 0,-2 1-232 0 0,1 1-56 0 0,-2 1 0 0 0,-1-1-64 0 0,1 3 80 0 0,0-4-80 0 0,-2 4 64 0 0,1-2-64 0 0,2 0-216 0 0,0-1-80 0 0,0 0-24 0 0</inkml:trace>
  <inkml:trace contextRef="#ctx0" brushRef="#br1" timeOffset="117">9476 5470 11600 0 0,'-7'3'512'0'0,"7"-3"112"0"0,0 0-496 0 0,0 0-128 0 0,-2 0 0 0 0,-1 2 0 0 0,-3 1 632 0 0,1 1 104 0 0,-1-1 16 0 0,-1 0 8 0 0,0 3-280 0 0,0 1-49 0 0,-1 1-15 0 0,2-2 0 0 0,3 3-48 0 0,-4 0-16 0 0,2-1 0 0 0,0 0 0 0 0,5 1-128 0 0,-3-3-32 0 0,3 0-8 0 0,3 1 0 0 0,-3-2-56 0 0,5 1 0 0 0,-4-2-8 0 0,5 2 0 0 0,-1-4-192 0 0,1 1-40 0 0,0-2-8 0 0,4 4 0 0 0,-2-4-352 0 0,0-1-72 0 0,-2 0-8 0 0,2 0-6783 0 0</inkml:trace>
  <inkml:trace contextRef="#ctx0" brushRef="#br1" timeOffset="118">9708 5494 10480 0 0,'0'0'464'0'0,"0"0"96"0"0,0 0-448 0 0,0 0-112 0 0,0 0 0 0 0,0 0 0 0 0,0 0 600 0 0,0 0 96 0 0,0 0 16 0 0,4 0 8 0 0,-1 2-208 0 0,6-2-48 0 0,-3-2-8 0 0,2 2 0 0 0,0-2-249 0 0,1 1-47 0 0,0-2-16 0 0,4 2 0 0 0,2-1-144 0 0,-4-1 0 0 0,3-1 0 0 0,-1 1 0 0 0,1 1-943 0 0,-2 2-169 0 0,0-3-32 0 0</inkml:trace>
  <inkml:trace contextRef="#ctx0" brushRef="#br1" timeOffset="119">19075 5484 12672 0 0,'0'0'280'0'0,"0"0"56"0"0,0-4 16 0 0,0 4 0 0 0,0 0-288 0 0,0 0-64 0 0,0 0 0 0 0,0 0 0 0 0,-4-3 424 0 0,4 3 72 0 0,0 7 16 0 0,0 1 0 0 0,-3 3-352 0 0,1 5-64 0 0,-1 1-8 0 0,2 1-9 0 0,-5 5 57 0 0,1-1 16 0 0,1 1 0 0 0,1 0 0 0 0,0 0 72 0 0,1 5 8 0 0,-3-5 8 0 0,1 5 0 0 0,2-3-64 0 0,-1-1-16 0 0,0-5 0 0 0,-3 1 0 0 0,5-1-48 0 0,-1-1-16 0 0,2-4 0 0 0,0 1 0 0 0,-2-5-8 0 0,4 2-8 0 0,-2-5 0 0 0,3 2 0 0 0,-3-9 16 0 0,4 6 0 0 0,4-2 0 0 0,-2-1 0 0 0,-6-3-96 0 0,7 0 0 0 0,1-1 0 0 0,1-1 0 0 0,4-2-328 0 0,-3-1-88 0 0,-6 0-8 0 0,3-3-4583 0 0,2 1-913 0 0</inkml:trace>
  <inkml:trace contextRef="#ctx0" brushRef="#br1" timeOffset="120">27738 5707 11976 0 0,'0'0'256'0'0,"0"0"64"0"0,0 0 0 0 0,-5 1 32 0 0,-3 2-288 0 0,0-1-64 0 0,0-1 0 0 0,-1 4 0 0 0,-4 0 424 0 0,1-1 72 0 0,-2 4 16 0 0,3 1 0 0 0,5-1 0 0 0,1 3 0 0 0,-2-3-1 0 0,0 3 1 0 0,2-3-192 0 0,0 2-32 0 0,0-2 0 0 0,3 4-8 0 0,2-4-96 0 0,0 0-24 0 0,2 3 0 0 0,3-5 0 0 0,0-1-160 0 0,-5-5 0 0 0,5 4 0 0 0,-3-2 0 0 0,6 0 72 0 0,1-2 8 0 0,1-2 0 0 0,2 0 0 0 0,0 0-472 0 0,0 0-96 0 0,0-5-24 0 0,3 1 0 0 0,-6-3 304 0 0,1 1 56 0 0,-1 0 16 0 0,1-4 0 0 0,-1 1 136 0 0,-4 0-80 0 0,0-1 80 0 0,3-1-64 0 0,-7 0 184 0 0,5 0 40 0 0,-4 1 0 0 0,-2-4 8 0 0,2 1-168 0 0,2 0 0 0 0,-4-1 0 0 0,0-2 0 0 0,0-2 0 0 0,0 3 0 0 0,0-3 0 0 0,0 4 0 0 0,0-3 0 0 0,0 3 0 0 0,-4 3 0 0 0,4 3 0 0 0,0-1 0 0 0,0 3 0 0 0,0 0 0 0 0,4 2 0 0 0,-4 6 448 0 0,0 0 48 0 0,0 0 16 0 0,0 0 0 0 0,0 6-416 0 0,0 2-96 0 0,1 0 0 0 0,-1 3 0 0 0,0 7 0 0 0,0-5 0 0 0,0 6 0 0 0,0-2 0 0 0,-1 2 0 0 0,1 3 0 0 0,0-4 0 0 0,0 2 0 0 0,-4-1 432 0 0,4 1 64 0 0,0-5 16 0 0,0 0 0 0 0,0 2-416 0 0,0-2-96 0 0,0-3 0 0 0,4 2 0 0 0,-4-3-384 0 0,1 0-104 0 0,-1-1-24 0 0,3-3-4911 0 0,-2 1-985 0 0</inkml:trace>
  <inkml:trace contextRef="#ctx0" brushRef="#br1" timeOffset="121">21804 5511 11720 0 0,'-2'-2'256'0'0,"-5"-6"48"0"0,10 1 16 0 0,-6 1 16 0 0,-1 2-272 0 0,4 4-64 0 0,0 0 0 0 0,-6-2 0 0 0,6 2 416 0 0,-7 0 72 0 0,-1 2 16 0 0,-2 0 0 0 0,3 4-88 0 0,-2 3-8 0 0,1 1-8 0 0,1 5-1 0 0,0 1 33 0 0,2 3 8 0 0,-3 0 0 0 0,5 0 0 0 0,-3 4-152 0 0,0-4-24 0 0,4 0-8 0 0,-2 1 0 0 0,4 0-72 0 0,-3-1-24 0 0,3-3 0 0 0,0 3 0 0 0,0-2-160 0 0,3-3 0 0 0,-3 1 0 0 0,0-2 0 0 0,0-5-296 0 0,1 1-96 0 0,-1-5-24 0 0,3 2 0 0 0,-3-6-280 0 0,2 5-56 0 0,-2-1-15 0 0</inkml:trace>
  <inkml:trace contextRef="#ctx0" brushRef="#br1" timeOffset="122">22381 5487 12464 0 0,'0'0'552'0'0,"0"0"120"0"0,0 0-544 0 0,0 0-128 0 0,3-2 0 0 0,-3 2 0 0 0,0 0 248 0 0,0 0 16 0 0,3 4 8 0 0,2 6 0 0 0,1 0 184 0 0,-6 0 40 0 0,4 3 8 0 0,-4 2-1 0 0,0 0-39 0 0,0 4-8 0 0,0 0 0 0 0,0 1 0 0 0,0-1-312 0 0,0 3-64 0 0,0-1-16 0 0,-4 1 0 0 0,4 0 160 0 0,0-1 24 0 0,0-2 8 0 0,0 0 0 0 0,0 1-464 0 0,0-6-88 0 0,0 0-24 0 0,4-1 0 0 0,-3-3-896 0 0,2 1-175 0 0,2 7-41 0 0,-1-12-8 0 0</inkml:trace>
  <inkml:trace contextRef="#ctx0" brushRef="#br1" timeOffset="123">8046 5514 7832 0 0,'0'0'344'0'0,"0"0"72"0"0,-2 2-328 0 0,0 0-88 0 0,-3 2 0 0 0,3 1 0 0 0,1-1 1104 0 0,1 1 208 0 0,-5 0 32 0 0,4 1 16 0 0,-2 1-688 0 0,1 0-144 0 0,0-1-24 0 0,1 1-8 0 0,-2 0-208 0 0,1 0-33 0 0,2 3-15 0 0,-2-4 0 0 0,2 0 0 0 0,2 0 0 0 0,0-1 0 0 0,2 0 0 0 0,-2 1-80 0 0,3-3-8 0 0,-2 1-8 0 0,3-1 0 0 0,1 2-80 0 0,1-5-64 0 0,-2 0 72 0 0,2 0-72 0 0,-2 2 64 0 0,3-4-64 0 0,-3 2 0 0 0,2 0 0 0 0,-2-5 0 0 0,-1-1 0 0 0,1 2 0 0 0,2 0 0 0 0,-5-1-64 0 0,0-1 64 0 0,3-2 0 0 0,-1-1 0 0 0,-1 3 0 0 0,-1-2 0 0 0,-6-1 0 0 0,3 1 0 0 0,-2-2 64 0 0,0 1-64 0 0,-3 0 0 0 0,3 1 0 0 0,-3-2 0 0 0,0 3 64 0 0,2 0-64 0 0,-4 1 0 0 0,3 1 0 0 0,-4 0 0 0 0,2 0 0 0 0,2 4-80 0 0,-3 1 80 0 0,3-2 0 0 0,-1 2-72 0 0,1 0 72 0 0,-1 2-336 0 0,5 2-32 0 0,0-4-8 0 0,-4 3 0 0 0,4-3-935 0 0,4 5-185 0 0,-4-5-40 0 0</inkml:trace>
  <inkml:trace contextRef="#ctx0" brushRef="#br1" timeOffset="124">8767 5485 10912 0 0,'0'0'480'0'0,"0"0"104"0"0,0 0-464 0 0,0 0-120 0 0,0 0 0 0 0,6 3 0 0 0,-2 0 176 0 0,2-2 16 0 0,-2 1 0 0 0,2 2 0 0 0,0 1 160 0 0,-2-2 32 0 0,4 3 0 0 0,-6 0 8 0 0,2-1-24 0 0,2 0-8 0 0,-1 1 0 0 0,-2 0 0 0 0,3-4-280 0 0,3 6-80 0 0,-5-2 0 0 0,0-1 0 0 0,2-2-296 0 0,-1 3-96 0 0,-2-3-24 0 0,3 4 0 0 0</inkml:trace>
  <inkml:trace contextRef="#ctx0" brushRef="#br1" timeOffset="125">9305 5494 5984 0 0,'0'0'264'0'0,"0"0"56"0"0,0 0-256 0 0,0 0-64 0 0,0 0 0 0 0,0 0 0 0 0,2 4 1576 0 0,-2 1 304 0 0,0-2 56 0 0,0 3 16 0 0,0 0-1216 0 0,0 0-232 0 0,2 3-56 0 0,-2-3 0 0 0,-2 2-129 0 0,2-4-31 0 0,2 3 0 0 0,1-1 0 0 0,-3 0-48 0 0,2-1-16 0 0,-2 1 0 0 0,2-1 0 0 0,-2-3-224 0 0,1 2 0 0 0,-1-4-88 0 0,0 0 88 0 0,4 0-272 0 0,-4 0 8 0 0,0 0 0 0 0,5 0-4391 0 0,-5 0-881 0 0</inkml:trace>
  <inkml:trace contextRef="#ctx0" brushRef="#br1" timeOffset="126">7773 5506 2304 0 0,'-12'4'200'0'0,"8"-2"-200"0"0,0-2 0 0 0,0-2 0 0 0,4 2 1992 0 0,0 0 360 0 0,0 0 72 0 0,0 0 8 0 0,0 0-1736 0 0,0 0-352 0 0,0 0-72 0 0,6-2-16 0 0,1 0-16 0 0,3 2-8 0 0,-1-3 0 0 0,1 3 0 0 0,-2-3-96 0 0,3 2-16 0 0,1 0-8 0 0,0 1 0 0 0,2 0-112 0 0,-1 0 0 0 0,-3-2 64 0 0,0 2-64 0 0,2 0-800 0 0,0 2-192 0 0,8-2-32 0 0,-1 1 0 0 0</inkml:trace>
  <inkml:trace contextRef="#ctx0" brushRef="#br1" timeOffset="127">26892 5502 10968 0 0,'0'0'480'0'0,"0"0"112"0"0,2-5-472 0 0,-2 5-120 0 0,0 0 0 0 0,0 0 0 0 0,0 0 464 0 0,0 0 72 0 0,0 0 8 0 0,0 0 8 0 0,0 0-136 0 0,0 7-24 0 0,0 2-8 0 0,0 1 0 0 0,0 3-128 0 0,0 0-32 0 0,-2 1-9 0 0,-1 3 1 0 0,0-2 64 0 0,2 4 8 0 0,1-1 8 0 0,-3-2 0 0 0,3 2-176 0 0,-3-3-40 0 0,3-1-8 0 0,0 4 0 0 0,0-2-72 0 0,0-2 0 0 0,0 1 0 0 0,0-1 0 0 0,3 0-64 0 0,0-2-8 0 0,-2-1 0 0 0,2 1 0 0 0,-6-4-1160 0 0,3 0-231 0 0,0 3-41 0 0,6-2-16 0 0</inkml:trace>
  <inkml:trace contextRef="#ctx0" brushRef="#br1" timeOffset="128">8492 5519 11200 0 0,'0'0'248'0'0,"0"0"48"0"0,0 0 16 0 0,0 0 0 0 0,0 0-248 0 0,0 0-64 0 0,5-4 0 0 0,-5 4 0 0 0,0 0 72 0 0,5-2 8 0 0,4 2 0 0 0,1-1 0 0 0,3 1-16 0 0,-1-2 0 0 0,0 0 0 0 0,0 0 0 0 0,3 2-64 0 0,-1 0 0 0 0,-4-2 0 0 0,4 2-3456 0 0,-2 0-712 0 0</inkml:trace>
  <inkml:trace contextRef="#ctx0" brushRef="#br1" timeOffset="129">7404 5528 13072 0 0,'0'0'288'0'0,"0"0"56"0"0,0 0 8 0 0,0 0 24 0 0,6 3-304 0 0,0 0-72 0 0,-1-1 0 0 0,2-2 0 0 0,0 4 384 0 0,1-4 56 0 0,5 0 8 0 0,-1-4 8 0 0,2 4-1 0 0,0-2 1 0 0,6 2 0 0 0,-5-3 0 0 0,6 0-136 0 0,-3-1-32 0 0,-1 2-8 0 0,1 0 0 0 0,-4 0-88 0 0,2 0-24 0 0,-2 0 0 0 0,-1 2 0 0 0,-1-2-168 0 0,0 2 0 0 0,-4 0 0 0 0,0 0-64 0 0,0 2-208 0 0,-2-2-40 0 0,1 2-8 0 0,-7-2-7295 0 0</inkml:trace>
  <inkml:trace contextRef="#ctx0" brushRef="#br1" timeOffset="130">10224 5523 11024 0 0,'0'0'240'0'0,"-2"1"48"0"0,0 3 16 0 0,2 1 16 0 0,-3-2-256 0 0,3 3-64 0 0,0 3 0 0 0,-4 1 0 0 0,4-3 392 0 0,-1 2 72 0 0,-2 0 16 0 0,3 3 0 0 0,-2-1-304 0 0,2-3-56 0 0,0 1-16 0 0,0 1 0 0 0,0 1-40 0 0,0-2-64 0 0,0-1 88 0 0,0 1-88 0 0,2-1 0 0 0,1 0 0 0 0,-3 0 0 0 0,1-1 0 0 0,-1-4-104 0 0,4 3-24 0 0,-4-3-8 0 0,0-3 0 0 0,0 0-280 0 0,0 0-48 0 0,0 0-16 0 0,0 0 0 0 0,0 0-808 0 0,0 0-168 0 0,0 0-32 0 0</inkml:trace>
  <inkml:trace contextRef="#ctx0" brushRef="#br1" timeOffset="131">9582 5524 3224 0 0,'0'0'288'0'0,"0"0"-288"0"0,0 0 0 0 0,0 0 0 0 0,0 0 2120 0 0,0 0 376 0 0,0 0 64 0 0,0 0 24 0 0,0 0-1608 0 0,2 7-320 0 0,-2-7-64 0 0,0 5-16 0 0,-2 1-137 0 0,2 2-31 0 0,0-4-8 0 0,0 3 0 0 0,-3-1-128 0 0,3 1-24 0 0,0-1-8 0 0,0-3 0 0 0,0 2-128 0 0,0 2-24 0 0,3-2-8 0 0,-1 2 0 0 0,-1-4-176 0 0,-1 0-32 0 0,3 1 0 0 0,-3-4-8 0 0,0 0-472 0 0,3 1-88 0 0,-3-1-16 0 0</inkml:trace>
  <inkml:trace contextRef="#ctx0" brushRef="#br1" timeOffset="132">18914 5754 12528 0 0,'-15'0'272'0'0,"9"3"56"0"0,6-3 16 0 0,-4 1 8 0 0,-1 2-280 0 0,5-3-72 0 0,0 0 0 0 0,0 0 0 0 0,0 0 96 0 0,0 0 0 0 0,5 3 0 0 0,5-2 0 0 0,5 5 40 0 0,-5-6 16 0 0,-3 0 0 0 0,5 0 0 0 0,0-3-152 0 0,2 3 64 0 0,-1-3-64 0 0,-2-1 0 0 0,1 1 0 0 0,4 2-112 0 0,-3-2 8 0 0,0-1 0 0 0,-1 1-256 0 0,0-5-56 0 0,2 2 0 0 0,-2 0-8 0 0,0-1-72 0 0,-2 0-16 0 0,5-3 0 0 0,-3 2 0 0 0,-5-3 280 0 0,3 1 48 0 0,-1-2 16 0 0,3-1 0 0 0,-2 2 168 0 0,-1-4 0 0 0,-1 3 0 0 0,-1-4 0 0 0,3 6 0 0 0,-6-3 128 0 0,0 2-16 0 0,-3 3-8 0 0,2-2 376 0 0,0 4 80 0 0,-1 1 16 0 0,-4 3 0 0 0,-1-2-56 0 0,3 4-8 0 0,0 0 0 0 0,0 0 0 0 0,-8 0-48 0 0,4 4-16 0 0,4-4 0 0 0,-2 6-1 0 0,-1 1-95 0 0,-2 6-32 0 0,0 1 0 0 0,3 1 0 0 0,4-1-96 0 0,-4 4-32 0 0,-6-2 0 0 0,3 4 0 0 0,5-3 104 0 0,-1 2 24 0 0,-2 0 0 0 0,1-2 0 0 0,-3 0-256 0 0,0 2-64 0 0,5-1 0 0 0,-4-5 0 0 0,-2-1 0 0 0,2-2 0 0 0,4 2 0 0 0,-3-4 0 0 0,1-2 0 0 0,2-1 0 0 0,0-5 0 0 0,0 0 88 0 0,0 0-88 0 0,0 0 80 0 0,0 0-80 0 0,7 0 80 0 0,2 0-80 0 0,-4-5 80 0 0,-5-1-80 0 0,3 0 80 0 0,-1-4-16 0 0,1 1-64 0 0,-1-1 96 0 0,2 1-32 0 0,1-2-64 0 0,1 0 64 0 0,1 4-64 0 0,-2-1 64 0 0,-3 2-64 0 0,3 1 0 0 0,3 0 72 0 0,-1 3-72 0 0,-7 2 64 0 0,4 0-64 0 0,4 2 80 0 0,1 0-80 0 0,-2 1 64 0 0,-1 3-64 0 0,-2 0 0 0 0,1 1 0 0 0,3 3 0 0 0,-4-2 64 0 0,-2 4-64 0 0,1-1 0 0 0,2-4 0 0 0,-2 2 0 0 0,1-1 0 0 0,0 0 0 0 0,-4-2-64 0 0,3-1-40 0 0,3 1-8 0 0,-2 1 0 0 0,-2-4-880 0 0,1 2-184 0 0,1-2-32 0 0</inkml:trace>
  <inkml:trace contextRef="#ctx0" brushRef="#br1" timeOffset="133">9920 5573 9416 0 0,'0'0'416'0'0,"2"-2"88"0"0,3 1-408 0 0,1 1-96 0 0,1-2 0 0 0,4 0 0 0 0,-5 0 328 0 0,6-1 48 0 0,-1 1 8 0 0,-2-1 0 0 0,2-2-232 0 0,0 4-48 0 0,1-2-8 0 0,-2 3 0 0 0,-1-2-992 0 0,-4-1-208 0 0,9 0-40 0 0,-4 0-8 0 0</inkml:trace>
  <inkml:trace contextRef="#ctx0" brushRef="#br1" timeOffset="134">8234 5567 12752 0 0,'-4'-2'568'0'0,"4"2"112"0"0,0 0-544 0 0,0 0-136 0 0,0 0 0 0 0,6 0 0 0 0,0 0 384 0 0,2 0 40 0 0,-8 0 16 0 0,8 0 0 0 0,1-2-224 0 0,1 0-48 0 0,-3 2-8 0 0,4-1-1 0 0,-1-1-31 0 0,-2 0-16 0 0,3 2 0 0 0,-2-5 0 0 0,1 5-216 0 0,0-1-48 0 0,-1 1-8 0 0,-1-3-6487 0 0</inkml:trace>
  <inkml:trace contextRef="#ctx0" brushRef="#br1" timeOffset="135">25758 5684 7832 0 0,'-7'-9'344'0'0,"4"5"72"0"0,1 0-328 0 0,2 0-88 0 0,-3-1 0 0 0,3 5 0 0 0,0-5 864 0 0,0 5 160 0 0,0 0 32 0 0,0 0 8 0 0,0 0-800 0 0,0 0-160 0 0,0 0-32 0 0,0 0-8 0 0,5 0-64 0 0,-5 0 0 0 0,6 3-96 0 0,-2-1-3416 0 0,1 0-680 0 0</inkml:trace>
  <inkml:trace contextRef="#ctx0" brushRef="#br1" timeOffset="136">27012 5701 6912 0 0,'0'0'608'0'0,"0"0"-480"0"0,-2-1-128 0 0,2 1 0 0 0,0 0 992 0 0,0 0 168 0 0,0 0 40 0 0,0 0 8 0 0,0 0-512 0 0,-5 3-104 0 0,3 2-16 0 0,-1 0-8 0 0,0 0-168 0 0,1 1-32 0 0,0-2-8 0 0,2 6 0 0 0,-2-2-120 0 0,2-1-25 0 0,0 2-7 0 0,2-1 0 0 0,-2 2 24 0 0,2-3 8 0 0,0 3 0 0 0,4-3 0 0 0,0 4-240 0 0,-5-3 0 0 0,3 0 0 0 0,4-2 0 0 0,-4-1 0 0 0,2-1 0 0 0,1-3 0 0 0,1 2 0 0 0,-1-2 96 0 0,2-1-24 0 0,-5 0-8 0 0,6 0 0 0 0,-2-1-64 0 0,-1-2 0 0 0,1 0 0 0 0,-1-1 0 0 0,1-1 0 0 0,-1-2 0 0 0,-3 0 0 0 0,2-1 0 0 0,-4-1 0 0 0,3 2 0 0 0,-5-4 0 0 0,0 0 0 0 0,0 0 0 0 0,0 0 0 0 0,0 1 0 0 0,0-1 0 0 0,0 1 0 0 0,-5-1 0 0 0,3 0 0 0 0,-4 0 0 0 0,2 4 0 0 0,-2-1 0 0 0,-1 0 0 0 0,3 5 0 0 0,-1-1 0 0 0,-3 1 0 0 0,1 2 64 0 0,-1 2-64 0 0,2-1 0 0 0,1 3 0 0 0,-3-1 0 0 0,1 2 0 0 0,-1 1-96 0 0,2-1 24 0 0,-2 2 0 0 0,4 0 0 0 0,1 1-208 0 0,1 0-40 0 0,-2 1 0 0 0,4-2-8 0 0,0 2-287 0 0,6-2-57 0 0,-3 0-16 0 0,-2-2-5296 0 0</inkml:trace>
  <inkml:trace contextRef="#ctx0" brushRef="#br1" timeOffset="137">27297 5670 6448 0 0,'0'0'576'0'0,"-2"-3"-464"0"0,-3-1-112 0 0,5 4 0 0 0,0 0 1088 0 0,0 0 200 0 0,-5-1 40 0 0,3-5 8 0 0,2 6-656 0 0,-5 0-128 0 0,1-1-24 0 0,4 1-8 0 0,0 0-144 0 0,0 0-32 0 0,-5 4-8 0 0,-3-1 0 0 0,3 1-136 0 0,-2 0-24 0 0,-3 3-8 0 0,3-3-1 0 0,-1 0-55 0 0,2 0-16 0 0,1 3 0 0 0,-2-2 0 0 0,2 1 128 0 0,0-2 32 0 0,-1 2 0 0 0,6-1 0 0 0,0 2-256 0 0,0-2 0 0 0,0 0 0 0 0,0 1 0 0 0,6-2 80 0 0,-1 1-8 0 0,0-1 0 0 0,2 1 0 0 0,0-1-72 0 0,3 0 0 0 0,-1 0 0 0 0,-1 3 0 0 0,-6-2-160 0 0,5 0-40 0 0,1 1-16 0 0,2 0 0 0 0,-1-2 216 0 0,-2 0 0 0 0,3 0 0 0 0,-3 1 0 0 0,0-1 0 0 0,-1 2 0 0 0,-2 0 0 0 0,1-3 0 0 0,-5-3 192 0 0,0 0 72 0 0,0 0 24 0 0,0 0 0 0 0,0 0-168 0 0,0 0-32 0 0,0 0-8 0 0,0 0 0 0 0,0 0-16 0 0,-8 4-64 0 0,0 0 96 0 0,-2-2-32 0 0,2 0-64 0 0,-2-2 0 0 0,6 5 0 0 0,-3-3 0 0 0,-1-2-256 0 0,0 2 0 0 0,-1-4 8 0 0,2 2 0 0 0,1 2-1032 0 0,-2-2-215 0 0,-7-2-41 0 0,15 2-4128 0 0</inkml:trace>
  <inkml:trace contextRef="#ctx0" brushRef="#br1" timeOffset="138">25270 5658 9328 0 0,'0'0'416'0'0,"0"0"80"0"0,-2 0-400 0 0,-3 0-96 0 0,-2 0 0 0 0,2 0 0 0 0,-2 2 504 0 0,-2 1 72 0 0,3-1 24 0 0,-1 1 0 0 0,7-3 8 0 0,-4 1 0 0 0,-4 5 0 0 0,-1-6 0 0 0,1 5-128 0 0,1-1-16 0 0,2 1-9 0 0,1-2 1 0 0,-2 1-88 0 0,4 2-16 0 0,2-6-8 0 0,0 6 0 0 0,0-1-136 0 0,-2 3-24 0 0,2-3-8 0 0,2 1 0 0 0,6 0-72 0 0,-1 1-8 0 0,-3-3-8 0 0,4 2 0 0 0,1 0-88 0 0,1 4 0 0 0,-3-5 0 0 0,2 2 0 0 0,1-1 120 0 0,0 1 8 0 0,-5 0 0 0 0,2-1 0 0 0,-2-2-208 0 0,0 1-40 0 0,-1 1-8 0 0,0-2 0 0 0,-3 3 280 0 0,-1-7 48 0 0,0 0 16 0 0,0 0 0 0 0,-1 6-344 0 0,-3 1-72 0 0,0-4-16 0 0,-3 2 0 0 0,-1 0 440 0 0,-1-4 96 0 0,-1-1 8 0 0,-1 4 8 0 0,-5-4-336 0 0,0 0-96 0 0,1 0-8 0 0,1 0 0 0 0,1 0-1080 0 0,-2-4-208 0 0,-14 1-47 0 0,3 0-1 0 0</inkml:trace>
  <inkml:trace contextRef="#ctx0" brushRef="#br1" timeOffset="139">23151 5742 5984 0 0,'0'0'264'0'0,"0"0"56"0"0,0 0-256 0 0,7 0-64 0 0,0-2 0 0 0,0 2 0 0 0,1 0 936 0 0,-3 0 176 0 0,2 2 32 0 0,0-4 8 0 0,2 2-928 0 0,-2-2-224 0 0,-2 2 0 0 0,8 0 0 0 0,-3-3 456 0 0,-3 2 48 0 0,-7 1 8 0 0,4-4 0 0 0,1-1-416 0 0,3 3-96 0 0,-4-2 0 0 0,-1 1 0 0 0,0-1 432 0 0,-2-2 64 0 0,5 0 16 0 0,-4-2 0 0 0,0 5-416 0 0,-2-2-96 0 0,0 1 0 0 0,0-1 0 0 0,-2 1 352 0 0,0 1 56 0 0,-5 0 7 0 0,7 3 1 0 0,0 0-96 0 0,0 0-8 0 0,-8-2-8 0 0,1 2 0 0 0,-1 2-56 0 0,-2 1-16 0 0,2 0 0 0 0,-1 4 0 0 0,2-3-56 0 0,-5 6-16 0 0,0-6 0 0 0,2 8 0 0 0,1-1-32 0 0,2 1 0 0 0,0 1-8 0 0,2-3 0 0 0,0 4-24 0 0,0-3-8 0 0,3 2 0 0 0,2-5 0 0 0,0 1-88 0 0,2-1 96 0 0,1 1-96 0 0,4-3 96 0 0,3 0-160 0 0,-1 0-32 0 0,0-2-8 0 0,7-1 0 0 0,2-3-808 0 0,-1 0-160 0 0,0 0-32 0 0,-2-2-7 0 0</inkml:trace>
  <inkml:trace contextRef="#ctx0" brushRef="#br1" timeOffset="140">27399 5760 11720 0 0,'0'0'512'0'0,"0"0"120"0"0,0 0-504 0 0,0 0-128 0 0,0 0 0 0 0,0 0 0 0 0,0 0 432 0 0,2-2 64 0 0,-2 2 16 0 0,7 0 0 0 0,-3 0-352 0 0,2 0-72 0 0,-6 0-16 0 0,4 0 0 0 0,3 0 336 0 0,-1-2 64 0 0,-6 2 7 0 0,4 0 9 0 0,4 0-392 0 0,-1-3-96 0 0,1 2 0 0 0,-1-5 0 0 0,-3 5 0 0 0,1-3 0 0 0,1 4 0 0 0,-2-5 0 0 0,1 2 0 0 0,-2-1 0 0 0,2-1 64 0 0,-5 0-64 0 0,1 1 0 0 0,2-3 0 0 0,-3 3 0 0 0,2-2 0 0 0,-2 1 0 0 0,0 1 0 0 0,-2 0 0 0 0,-1-3 0 0 0,3 5 0 0 0,0 2 0 0 0,-1-4 0 0 0,1 4 0 0 0,-8-2 0 0 0,3 2 0 0 0,-2-3 0 0 0,-1 6 0 0 0,4-1 0 0 0,-3 0 0 0 0,-1 2 0 0 0,1 3 0 0 0,-1-3 456 0 0,2 3 48 0 0,-5 1 8 0 0,5 1 0 0 0,2 0-512 0 0,-5 2 0 0 0,5-3-72 0 0,-2 3 0 0 0,2-1 72 0 0,1 3 96 0 0,1-2-16 0 0,2 0-8 0 0,2-3-72 0 0,1 2 0 0 0,1-2 0 0 0,4-2 0 0 0,-1 2 0 0 0,1-1-112 0 0,1-3 40 0 0,3-2 8 0 0,1 0-304 0 0,-1 0-56 0 0,3-2-16 0 0,1-2-6791 0 0</inkml:trace>
  <inkml:trace contextRef="#ctx0" brushRef="#br1" timeOffset="141">19436 5796 10592 0 0,'0'0'944'0'0,"0"0"-752"0"0,0 0-192 0 0,0 0 0 0 0,6-3 464 0 0,-6 3 56 0 0,0 0 16 0 0,0 0 0 0 0,6 0-40 0 0,1 0-8 0 0,0 0 0 0 0,-5 0 0 0 0,-2 0-224 0 0,8-1-40 0 0,-1-1-17 0 0,3-3 1 0 0,-6 1-112 0 0,3-1-32 0 0,3 1 0 0 0,1-3 0 0 0,-9 3 32 0 0,5-2 8 0 0,0 0 0 0 0,0-1 0 0 0,-2 1 48 0 0,0 0 8 0 0,-2-1 0 0 0,1-3 0 0 0,3 5-160 0 0,-7-1 0 0 0,-5-4 0 0 0,3 4 0 0 0,0 2 0 0 0,0 1 0 0 0,-1-2 0 0 0,-2 2 0 0 0,-4 1 0 0 0,2 1 0 0 0,1 1 0 0 0,0 1 0 0 0,-6 4 0 0 0,-1 0 0 0 0,3-2 0 0 0,3 7 0 0 0,-5-2 0 0 0,3 0 104 0 0,2 3-32 0 0,1 2-8 0 0,2 0 104 0 0,-3 0 24 0 0,-1 1 0 0 0,6 3 0 0 0,2-8-8 0 0,0 2 0 0 0,0-1 0 0 0,0-1 0 0 0,5 1-96 0 0,2 0-24 0 0,2-3 0 0 0,1 0 0 0 0,-1-3-64 0 0,6 0 0 0 0,4-2-96 0 0,6-2-5215 0 0,-1 0-1049 0 0</inkml:trace>
  <inkml:trace contextRef="#ctx0" brushRef="#br1" timeOffset="142">22687 5713 11520 0 0,'0'0'512'0'0,"0"0"96"0"0,0 0-480 0 0,-2 6-128 0 0,-3-2 0 0 0,0 0 0 0 0,3-1 536 0 0,-1 2 80 0 0,1 2 24 0 0,0 0 0 0 0,-1-2-104 0 0,1 5-24 0 0,-1-2-1 0 0,3 1 1 0 0,0 0 0 0 0,0-1 0 0 0,0-2 0 0 0,3 3 0 0 0,-1-3-296 0 0,3 3-64 0 0,-3-2-16 0 0,5-4 0 0 0,1 3-136 0 0,0-2 80 0 0,-5-1-80 0 0,5 0 64 0 0,-1-2-64 0 0,3 3 64 0 0,-3-8-64 0 0,3 3 64 0 0,-3-2-64 0 0,3 1 0 0 0,0-2 0 0 0,-3-3 0 0 0,-1 1 0 0 0,1 0-136 0 0,1-3 32 0 0,-1-1 8 0 0,-4-5 96 0 0,0 4 0 0 0,-1-2 96 0 0,-2-1-96 0 0,2 4 0 0 0,-4-3-96 0 0,2 1 0 0 0,-5 1 0 0 0,2-1-128 0 0,-4 5-32 0 0,3 0 0 0 0,-1 0 0 0 0,-3 3-8 0 0,1 1-8 0 0,-3 3 0 0 0,2 0 0 0 0,0 0 80 0 0,0 0 8 0 0,1 3 8 0 0,2 1 0 0 0,-2 3-160 0 0,2 0-31 0 0,0 0-9 0 0,1 0 0 0 0,1 1-928 0 0,3 0-184 0 0,-3 7-40 0 0,3-2-8 0 0</inkml:trace>
  <inkml:trace contextRef="#ctx0" brushRef="#br1" timeOffset="143">24866 5765 9672 0 0,'0'0'424'0'0,"0"0"96"0"0,0 0-416 0 0,0 0-104 0 0,0 0 0 0 0,5-1 0 0 0,0 1 536 0 0,-5 0 80 0 0,0 0 24 0 0,7-3 0 0 0,-2 3-160 0 0,2-3-32 0 0,0 3-8 0 0,1 0 0 0 0,-1-4-296 0 0,2 3-56 0 0,-1-2-16 0 0,-2 1 0 0 0,2 1-72 0 0,-2-2 0 0 0,0 1 0 0 0,2-1 0 0 0,-3-1 0 0 0,1 0 0 0 0,-3 0 0 0 0,2-3 0 0 0,2 6 0 0 0,-5-5 0 0 0,1 3 0 0 0,-3-4 0 0 0,0 0 0 0 0,-3 2 0 0 0,3 0 0 0 0,0-1 0 0 0,-2 1 0 0 0,0 4 0 0 0,-1-2 0 0 0,3 3 0 0 0,0 0 0 0 0,-5-3 0 0 0,-2 6 0 0 0,-1-3 0 0 0,4 0 416 0 0,-3 4 72 0 0,-1 1 15 0 0,1 1 1 0 0,0-1-152 0 0,0 5-24 0 0,0 1-8 0 0,0 0 0 0 0,-1-3-96 0 0,1 3-32 0 0,-1 0 0 0 0,1 1 0 0 0,3-1-64 0 0,-1 3-24 0 0,2-6 0 0 0,3 3 0 0 0,0-3-104 0 0,3 3 72 0 0,-1-1-72 0 0,1-3 64 0 0,1-1-64 0 0,3-2-96 0 0,3-1 16 0 0,-1 1 8 0 0,3-4-272 0 0,-1 3-48 0 0,3-2-16 0 0,1-2-4591 0 0,-1-2-921 0 0</inkml:trace>
  <inkml:trace contextRef="#ctx0" brushRef="#br1" timeOffset="144">21558 5684 13040 0 0,'0'0'288'0'0,"0"0"56"0"0,0 0 8 0 0,0 0 24 0 0,0 0-304 0 0,0 0-72 0 0,0 0 0 0 0,6-2 0 0 0,1 2 312 0 0,5-2 40 0 0,1 2 16 0 0,-1 0 0 0 0,5 0-304 0 0,2-2-64 0 0,1-1 0 0 0,1 3 0 0 0,3 0-248 0 0,1-1-40 0 0,-6 1-16 0 0,3-3 0 0 0</inkml:trace>
  <inkml:trace contextRef="#ctx0" brushRef="#br1" timeOffset="145">20192 5675 13504 0 0,'0'0'296'0'0,"0"0"64"0"0,0 0 16 0 0,-4 3 0 0 0,0 1-304 0 0,0 0-72 0 0,-3 2 0 0 0,1-2 0 0 0,0 6 424 0 0,-1 0 72 0 0,3 4 16 0 0,-4 0-1 0 0,5 0-95 0 0,-2 0-24 0 0,1 2 0 0 0,0 0 0 0 0,-2-1-120 0 0,3 1-24 0 0,2-3-8 0 0,1 0 0 0 0,0-2-144 0 0,1-1-24 0 0,2 3-8 0 0,0-1 0 0 0,4-5-64 0 0,-3-1 0 0 0,4 1 0 0 0,1 1 0 0 0,1-8-352 0 0,2 0-56 0 0,3 0-8 0 0,-1 0-4607 0 0,2-5-929 0 0</inkml:trace>
  <inkml:trace contextRef="#ctx0" brushRef="#br1" timeOffset="146">22912 5716 11976 0 0,'0'0'256'0'0,"0"0"64"0"0,0 0 0 0 0,0 0 32 0 0,-3-3-288 0 0,3 3-64 0 0,0 0 0 0 0,0 0 0 0 0,0 0 424 0 0,0 0 72 0 0,0 0 16 0 0,0 7 0 0 0,0 2-64 0 0,-4-3-16 0 0,-1 3-1 0 0,2 0 1 0 0,6 2-120 0 0,-3 0-24 0 0,-3-4-8 0 0,1 2 0 0 0,4 2-152 0 0,-2 0-24 0 0,0-11-8 0 0,0 6 0 0 0,-2 1-96 0 0,4-1 0 0 0,1 0 0 0 0,-3-6 0 0 0,0 0 0 0 0,5 2 64 0 0,-1 3-64 0 0,3-3 0 0 0,1-4 0 0 0,-3 2-144 0 0,-1-5 32 0 0,4 5 8 0 0,-1-2-56 0 0,1 2 0 0 0,2-4-8 0 0,-3 0 0 0 0,-3-3 96 0 0,4 1 72 0 0,-3-2-96 0 0,2 1 96 0 0,-4-3 0 0 0,-2 6 0 0 0,3-4 0 0 0,-4 3 0 0 0,0 1 0 0 0,0 4 0 0 0,0 0 0 0 0,0 0 0 0 0,4-6 0 0 0,-4 6 0 0 0,0 0 0 0 0,0 0 0 0 0,0 0 0 0 0,0 0 0 0 0,0 3 0 0 0,0-3 0 0 0,0 0 0 0 0,2 7 0 0 0,-2-2 0 0 0,3 3 0 0 0,-3-4 0 0 0,0 4 72 0 0,2-4-8 0 0,1 1 0 0 0,-3-5-64 0 0,2 5-88 0 0,-2-5 24 0 0,7 5 0 0 0,-7-5 128 0 0,5 2 32 0 0,-5-2 8 0 0,6 5 0 0 0,0-3-8 0 0,-6-2-8 0 0,0 0 0 0 0,8-2 0 0 0,-2-3 96 0 0,-1 3 16 0 0,-5 2 8 0 0,8-5 0 0 0,-3 0-80 0 0,0-2-8 0 0,-1 0-8 0 0,0 2 0 0 0,-1 0 320 0 0,0-4 64 0 0,-1 4 16 0 0,3-2 0 0 0,-3-3-512 0 0,-2 4-144 0 0,3 0-8 0 0,-1-1 0 0 0,1-1-168 0 0,-1 1-32 0 0,-2 0 0 0 0,5-1-8 0 0,-3-2-1352 0 0,4 6-271 0 0,1-7-49 0 0,-7 11-3696 0 0</inkml:trace>
  <inkml:trace contextRef="#ctx0" brushRef="#br1" timeOffset="147">20817 5781 12840 0 0,'0'0'568'0'0,"0"0"120"0"0,0 0-552 0 0,0 0-136 0 0,0 0 0 0 0,0 0 0 0 0,0 0 368 0 0,0 0 48 0 0,0 0 0 0 0,4 2 8 0 0,-4-2-160 0 0,3 2-32 0 0,4 1-9 0 0,-2-1 1 0 0,1 1-152 0 0,0-3-72 0 0,-1 0 64 0 0,1 0-64 0 0,2-1 120 0 0,-3-1-24 0 0,3 0 0 0 0,-1 2 0 0 0,-1-3 56 0 0,2 1 8 0 0,-3-2 0 0 0,3 0 0 0 0,-7 0-160 0 0,5-2 0 0 0,0 2 0 0 0,0 1 0 0 0,0-5 0 0 0,-5 3 0 0 0,2-2 0 0 0,-3 0 0 0 0,0 2 0 0 0,0-2 0 0 0,-3 1 0 0 0,2 1 0 0 0,-3 0 80 0 0,0 2-16 0 0,-2-1 0 0 0,2 0 0 0 0,-2 1 32 0 0,-1 3 0 0 0,0 3 0 0 0,-1 1 0 0 0,-1-4 0 0 0,-1 6 0 0 0,3 0 0 0 0,-2-1 0 0 0,4 3 128 0 0,-2 1 24 0 0,-3 1 8 0 0,5 0 0 0 0,-2 1-160 0 0,4 3-24 0 0,-1-1-8 0 0,4-3 0 0 0,0 1-64 0 0,0-3 0 0 0,2 1 0 0 0,3 0 0 0 0,0 0 0 0 0,2-2 64 0 0,-1 3-64 0 0,2-5 64 0 0,0 2-64 0 0,4-2-136 0 0,1-1 32 0 0,-3-2 8 0 0,5-2-1088 0 0,2 0-208 0 0,17 2-47 0 0,-7-4-1 0 0</inkml:trace>
  <inkml:trace contextRef="#ctx0" brushRef="#br1" timeOffset="148">24406 5772 12816 0 0,'0'0'280'0'0,"0"0"56"0"0,0-7 16 0 0,0 7 8 0 0,0 0-288 0 0,0 0-72 0 0,-4 0 0 0 0,4 0 0 0 0,0 0 640 0 0,0 0 120 0 0,-6 0 16 0 0,2 6 7 0 0,4-6-207 0 0,-4 5-48 0 0,-1 2-8 0 0,1 2 0 0 0,0-1-224 0 0,0 1-40 0 0,-2-3-16 0 0,2 3 0 0 0,4-2-80 0 0,-3 0-24 0 0,3-1 0 0 0,3 0 0 0 0,0 0-56 0 0,-2-1-16 0 0,2-1 0 0 0,0 1 0 0 0,1-2 8 0 0,4 2 0 0 0,-2-3 0 0 0,1-2 0 0 0,6 0-72 0 0,1 0-96 0 0,-7 0 16 0 0,6 0 8 0 0,-3-4 72 0 0,2 1 96 0 0,0 0-16 0 0,-2-5-8 0 0,-1 2-464 0 0,-1 1-96 0 0,-1-2-24 0 0,0-2 0 0 0,-6 2 416 0 0,3-4 96 0 0,1-2 0 0 0,-3 2 0 0 0,-2 3 0 0 0,0-2 0 0 0,-2-4 0 0 0,0 4 0 0 0,-5-1 0 0 0,6 1 0 0 0,-6-1-80 0 0,2 3 80 0 0,-2 0 0 0 0,0 5 0 0 0,-4-1 0 0 0,2 0 0 0 0,-2 4-256 0 0,-3 0-96 0 0,3 4-24 0 0,1-4 0 0 0,1 6 224 0 0,-2 0 48 0 0,1-2 8 0 0,3 3 0 0 0,3 4-128 0 0,-1-3-16 0 0,4 3-8 0 0,-3-1 0 0 0,1 3-551 0 0,3-2-105 0 0,0-1-24 0 0,3 1-4768 0 0</inkml:trace>
  <inkml:trace contextRef="#ctx0" brushRef="#br1" timeOffset="149">24668 5769 11976 0 0,'0'0'528'0'0,"0"0"112"0"0,-2-4-512 0 0,2-2-128 0 0,0 6 0 0 0,0 0 0 0 0,0 0 440 0 0,0 0 56 0 0,0 0 16 0 0,0 0 0 0 0,0 0-112 0 0,0 0-16 0 0,0 0-8 0 0,0 7-1 0 0,0-1-191 0 0,0 2-40 0 0,0 1-8 0 0,0 1 0 0 0,2-4 280 0 0,-2 3 48 0 0,2-1 16 0 0,1 1 0 0 0,-1-2-248 0 0,-2 1-40 0 0,2 2-16 0 0,1-4 0 0 0,0 4-88 0 0,1-4-24 0 0,-1 1 0 0 0,-1-1 0 0 0,0 0-64 0 0,3-2 0 0 0,-3 2 0 0 0,-2-6 0 0 0,0 0 0 0 0,7 0 64 0 0,-4-3-64 0 0,3-1 0 0 0,-2 1 0 0 0,2-3 64 0 0,-2 0-64 0 0,1-1 0 0 0,1 2 0 0 0,-1-2 0 0 0,-1-3 0 0 0,0 2 0 0 0,3-2-120 0 0,-1 1 40 0 0,-9-2 8 0 0,3-2 0 0 0,5 0-184 0 0,0-3-32 0 0,1 5 0 0 0,2-3-8 0 0,-4-1-176 0 0,3 5-32 0 0,-1-2-8 0 0,2 7-4199 0 0,1-4-849 0 0</inkml:trace>
  <inkml:trace contextRef="#ctx0" brushRef="#br1" timeOffset="150">26717 5722 7656 0 0,'0'0'336'0'0,"0"0"80"0"0,0 0-336 0 0,0 0-80 0 0,0 0 0 0 0,0 0 0 0 0,-3-3 688 0 0,2-1 120 0 0,-2 2 24 0 0,0 0 8 0 0,0-1-264 0 0,-1-1-48 0 0,0 4-16 0 0,0-3 0 0 0,-3 3 0 0 0,2 0-8 0 0,4 3 0 0 0,-6 0 0 0 0,3-2-208 0 0,-2 4-40 0 0,-2-1-1 0 0,3 1-7 0 0,-5 2-184 0 0,5 0-64 0 0,-1 2 0 0 0,-2-1 0 0 0,1 2 176 0 0,1-1-16 0 0,-1 2 0 0 0,1 0 0 0 0,0 0-72 0 0,2-2-24 0 0,1 0 0 0 0,1-1 0 0 0,-1-2-64 0 0,3 3 0 0 0,5-3 0 0 0,-2 3 0 0 0,1-2 0 0 0,2-4 0 0 0,-2 4 0 0 0,3-3 0 0 0,1-2-72 0 0,-1 2-32 0 0,2 2-8 0 0,1-5 0 0 0,-3 2-240 0 0,4-3-40 0 0,-2-3-15 0 0,4 3-1 0 0,-5 0-824 0 0,1-1-168 0 0</inkml:trace>
  <inkml:trace contextRef="#ctx0" brushRef="#br1" timeOffset="151">22233 5711 13448 0 0,'0'0'288'0'0,"-3"-2"64"0"0,-5-1 16 0 0,3 1 16 0 0,4 2-304 0 0,-8 2-80 0 0,1 1 0 0 0,1-3 0 0 0,-3 2 368 0 0,0 0 56 0 0,3 4 16 0 0,-4-2-1 0 0,0 3-183 0 0,2-1-32 0 0,1 0 0 0 0,-2 3-8 0 0,3-5-24 0 0,0 2 0 0 0,4 4 0 0 0,-2-1 0 0 0,3 0-128 0 0,0-5-64 0 0,-1 3 64 0 0,3 1-64 0 0,3-2 0 0 0,1-1 0 0 0,-1 0 0 0 0,2-1 0 0 0,-1-1-128 0 0,5-1-8 0 0,-3-2-8 0 0,4 2 0 0 0,-6-2-136 0 0,6 0-24 0 0,-1-2-8 0 0,-1-3 0 0 0,-1 1 120 0 0,1-2 33 0 0,-2 0-1 0 0,5-2 0 0 0,-5 3 160 0 0,1-4 0 0 0,-1 0 0 0 0,-2 0 0 0 0,4 3 96 0 0,-3-2 48 0 0,-2-1 16 0 0,2 0-1 0 0,-3 5 129 0 0,-1-2 32 0 0,-1 2 8 0 0,0 4 0 0 0,0 0-32 0 0,4-5-8 0 0,-4 5 0 0 0,0 0 0 0 0,0 0-24 0 0,0 0-8 0 0,0 0 0 0 0,0 7 0 0 0,0-1-128 0 0,0 0-32 0 0,-4 3-8 0 0,4 0 0 0 0,0 2-88 0 0,0 1 0 0 0,0 0 0 0 0,0 3 0 0 0,6-5 0 0 0,-6 3 0 0 0,3-3 0 0 0,-2 1 0 0 0,2 3-288 0 0,2-7-104 0 0,0 1-24 0 0,-3-3-7343 0 0</inkml:trace>
  <inkml:trace contextRef="#ctx0" brushRef="#br1" timeOffset="152">20531 5775 8752 0 0,'0'0'384'0'0,"0"0"88"0"0,0 0-376 0 0,0 0-96 0 0,0 0 0 0 0,5 4 0 0 0,-5-2 1040 0 0,2 2 192 0 0,-2-4 40 0 0,0 7 8 0 0,4-1-672 0 0,-4 5-128 0 0,-4-5-24 0 0,4 0-9 0 0,0 3-31 0 0,0-4-16 0 0,-2 0 0 0 0,2 4 0 0 0,-2 1-224 0 0,2-4-48 0 0,-3 1 0 0 0,1-1-8 0 0,2-2-40 0 0,0 0-8 0 0,-2 2 0 0 0,2-1 0 0 0,-3-3 8 0 0,3 2 0 0 0,0-4 0 0 0,0 0 0 0 0,-3 3-16 0 0,3-3-64 0 0,0 0 96 0 0,0 0-32 0 0,0 0 48 0 0,0 0 8 0 0,0 0 0 0 0,-2-7 0 0 0,2 0-120 0 0,2-1-64 0 0,1 0 64 0 0,0-2-104 0 0,-3-1 104 0 0,2 4 80 0 0,3-3-16 0 0,-3 0 0 0 0,0-3 32 0 0,3 0 8 0 0,0 1 0 0 0,0-2 0 0 0,0 6 0 0 0,2-6 0 0 0,0 2 0 0 0,2 1 0 0 0,-1 5-8 0 0,2 0-8 0 0,-3 0 0 0 0,1 5 0 0 0,-1-3 88 0 0,-1 4 16 0 0,3 0 8 0 0,-2 4 0 0 0,0-3-200 0 0,-5 5-88 0 0,4 2 8 0 0,-2 0 0 0 0,-1-1 144 0 0,1 1 24 0 0,1 3 8 0 0,-1-1 0 0 0,2 0-96 0 0,-1-1 0 0 0,-3 3 0 0 0,0-1-88 0 0,4-5 88 0 0,-2 3 0 0 0,-2-2 64 0 0,1 2-64 0 0,-1-4-264 0 0,0 1-88 0 0,4 1-24 0 0,-4 0 0 0 0,1 2-632 0 0,1-5-128 0 0,1 0-24 0 0,0-2-5911 0 0</inkml:trace>
  <inkml:trace contextRef="#ctx0" brushRef="#br1" timeOffset="153">25977 5734 6448 0 0,'0'0'288'0'0,"0"0"56"0"0,0 0-280 0 0,0 0-64 0 0,0 0 0 0 0,0 0 0 0 0,0 0 832 0 0,0 0 160 0 0,0 0 24 0 0,0 0 8 0 0,0 0-416 0 0,0 0-72 0 0,0 0-24 0 0,0 0 0 0 0,0 0 40 0 0,0 0 8 0 0,0 0 0 0 0,0-4 0 0 0,0 0-208 0 0,0 4-48 0 0,0 0-8 0 0,0 0-1 0 0,-2-7-79 0 0,2 7-24 0 0,-4-2 0 0 0,4 2 0 0 0,-5-4-192 0 0,1 4 0 0 0,-1-2 0 0 0,0-1 0 0 0,5 3 0 0 0,-5 3 0 0 0,-5-1 0 0 0,5-2 0 0 0,-3 0 0 0 0,2 0 0 0 0,-1 0 0 0 0,3 0 0 0 0,-2 0-448 0 0,4 6-48 0 0,-4-4-15 0 0,6 0-5937 0 0</inkml:trace>
  <inkml:trace contextRef="#ctx0" brushRef="#br1" timeOffset="154">25920 5721 1376 0 0,'0'0'128'0'0,"0"-2"-128"0"0,-5-3 0 0 0,5 5 0 0 0,0 0 2168 0 0,0 0 408 0 0,0 0 80 0 0,0 0 24 0 0,-2 3-1760 0 0,2-3-352 0 0,-5 0-72 0 0,0 2-16 0 0,0 2-288 0 0,1-1-56 0 0,0 1-8 0 0,0-2-8 0 0,2 2 168 0 0,-3 2 32 0 0,3 3 0 0 0,-1-5 8 0 0,2 3-264 0 0,1-3-64 0 0,-3 2 0 0 0,3 2 0 0 0,-3-5 96 0 0,3 3 0 0 0,3 1 0 0 0,0 0 0 0 0,-2-2-1 0 0,4 1 1 0 0,-3-2 0 0 0,3 2 0 0 0,-1-2-32 0 0,2 1 0 0 0,1-3 0 0 0,1 4 0 0 0,-4-1-64 0 0,3 1 0 0 0,3-2 0 0 0,-2-1 0 0 0,-3 0 0 0 0,2 2 0 0 0,0-2 0 0 0,-2-1 0 0 0,2 2 216 0 0,-3-2 24 0 0,2 1 8 0 0,-1 1 0 0 0,-5-4-248 0 0,0 0 64 0 0,0 4-64 0 0,-3 0 0 0 0,1 3 152 0 0,-5-6 8 0 0,3 5 0 0 0,-7-5 0 0 0,4 3-32 0 0,-4 2 0 0 0,2-4 0 0 0,-1 2 0 0 0,1-4-128 0 0,-3 1 0 0 0,1-1 0 0 0,2 3-5087 0 0,-2-3-1041 0 0</inkml:trace>
  <inkml:trace contextRef="#ctx0" brushRef="#br1" timeOffset="155">20362 5759 3224 0 0,'0'0'136'0'0,"0"0"40"0"0,0 0-176 0 0,0 0 0 0 0,0 0 0 0 0,0 0 0 0 0,0 0 2104 0 0,-12 2 384 0 0,1-2 72 0 0,11 0 24 0 0,-10 5-1624 0 0,2 1-320 0 0,2 3-64 0 0,-2 0-8 0 0,3 0-9 0 0,1 0 1 0 0,1-2 0 0 0,-2 0 0 0 0,3 2-112 0 0,2-2-32 0 0,0 5 0 0 0,2-3 0 0 0,-2-2-264 0 0,3 0-56 0 0,2 2-16 0 0,1 0 0 0 0,2 0-16 0 0,-1-2 0 0 0,0-4 0 0 0,0 1 0 0 0,3 1-64 0 0,0 0 0 0 0,-1-4 72 0 0,2-1-72 0 0,-2 0 0 0 0,1-5 0 0 0,2 3 0 0 0,-3-4 0 0 0,-1 1 0 0 0,2-2 0 0 0,-3 0 0 0 0,1-1 0 0 0,-3-4 0 0 0,1 5-80 0 0,-1 3 80 0 0,-3-6 0 0 0,0-1-80 0 0,1 1 80 0 0,-3-2-64 0 0,3 2 64 0 0,-6 1-80 0 0,0-1 80 0 0,1 0-96 0 0,-3 1 96 0 0,1-1-160 0 0,-5 3 16 0 0,3-2 8 0 0,-3 2 0 0 0,1 1-56 0 0,-2 2-16 0 0,1 2 0 0 0,-1-3 0 0 0,0 3 0 0 0,3 2 0 0 0,-3 2 0 0 0,5 0 0 0 0,-2 1-496 0 0,7-3-104 0 0,-5 4-23 0 0,5-4-5537 0 0</inkml:trace>
  <inkml:trace contextRef="#ctx0" brushRef="#br1" timeOffset="156">21408 5765 6912 0 0,'2'-1'608'0'0,"-2"-2"-480"0"0,-2 0-128 0 0,-4-1 0 0 0,5 4 1400 0 0,-2 0 256 0 0,-1 0 48 0 0,1 4 16 0 0,-5-4-888 0 0,3 6-184 0 0,1-2-32 0 0,-3 3-9 0 0,0-1-151 0 0,0 1-32 0 0,2 1-8 0 0,1 0 0 0 0,-4 1-144 0 0,5-1-32 0 0,-3 1-8 0 0,6-1 0 0 0,0-1-48 0 0,0 3-16 0 0,3 0 0 0 0,3-3 0 0 0,-6-2-104 0 0,8 2-64 0 0,-3 4 80 0 0,6-5-80 0 0,3-1 0 0 0,-2-4 0 0 0,-3 2 0 0 0,6-3 0 0 0,-2 0-112 0 0,-2 0 32 0 0,4 0 8 0 0,-3-4 0 0 0,-2-1-112 0 0,-1-1-16 0 0,3-1-8 0 0,-4-4 0 0 0,-1 3 208 0 0,-3-3 0 0 0,2 2 0 0 0,-5-2 0 0 0,2-1 0 0 0,-6 1 0 0 0,2 0 0 0 0,-2-2 0 0 0,-2 3 0 0 0,1 0 0 0 0,-4-3 0 0 0,2 3 0 0 0,-5 4 0 0 0,4-1 0 0 0,-5 1 0 0 0,0 2 0 0 0,2-1-184 0 0,-2 4 8 0 0,5 1 0 0 0,-3 0 0 0 0,1 1-216 0 0,2 2-48 0 0,0-1-8 0 0,3 2 0 0 0,4-4-887 0 0,-1 6-177 0 0,-3 6-40 0 0,9-1-8 0 0</inkml:trace>
  <inkml:trace contextRef="#ctx0" brushRef="#br1" timeOffset="157">23978 5742 4144 0 0,'0'0'368'0'0,"0"0"-296"0"0,7 0-72 0 0,-7 0 0 0 0,0 0 1736 0 0,0 7 336 0 0,2-2 64 0 0,-2 2 8 0 0,0 0-1408 0 0,-2 1-288 0 0,0-1-64 0 0,-1 2 0 0 0,3-1-8 0 0,-2-1 0 0 0,2-7 0 0 0,-2 6 0 0 0,0 0-216 0 0,-1 1-32 0 0,3-3-17 0 0,0-4 1 0 0,0 0-112 0 0,0 0 88 0 0,0 0-88 0 0,0 0 80 0 0,0 0-80 0 0,0 0 0 0 0,0 0 0 0 0,0 0 0 0 0,0 0-128 0 0,0 0 32 0 0,0 0 0 0 0,0 0 9 0 0,3-2 87 0 0,1-2-80 0 0,1-3 80 0 0,2 1-80 0 0,-2-1 80 0 0,2 1 0 0 0,-7-2 0 0 0,6-1 0 0 0,-2 0-208 0 0,5 1 0 0 0,1 2 0 0 0,-3-2 0 0 0,1 2 432 0 0,-1 2 96 0 0,0-1 8 0 0,0 4 7 0 0,2-2-55 0 0,-2 2-16 0 0,-7 1 0 0 0,1 1 0 0 0,-1-1-80 0 0,0 0-24 0 0,0 0 0 0 0,6 7 0 0 0,-4 2 88 0 0,-2-2 8 0 0,0-7 8 0 0,0 5 0 0 0,-2 4-328 0 0,-1 2-72 0 0,0-2-16 0 0,-1-1 0 0 0,0-2 152 0 0,4 1 0 0 0,-4-1-64 0 0,3-2 64 0 0,1-4-88 0 0,0 0 16 0 0,0 0 0 0 0,0 0 0 0 0,0 0-160 0 0,0 0-32 0 0,0 0-8 0 0,0 0 0 0 0,0 0 200 0 0,0 0 72 0 0,0 0 0 0 0,5-2-72 0 0,-1 0 72 0 0,0-2 0 0 0,2-3 0 0 0,1 1 0 0 0,1 0 96 0 0,-3-1-8 0 0,2 1-8 0 0,0-1 0 0 0,2-1 80 0 0,-1 3 8 0 0,-1 0 8 0 0,0 1 0 0 0,0 1 72 0 0,0 0 8 0 0,-1 1 8 0 0,0 2 0 0 0,-1 2-264 0 0,-1 1 0 0 0,-4-3 0 0 0,6 2 0 0 0,-6-2 352 0 0,3 5 8 0 0,-2 2 8 0 0,5 3 0 0 0,-6-5-176 0 0,1 2-40 0 0,2 2-8 0 0,-3-3 0 0 0,0-6-224 0 0,4 6-48 0 0,-3 3 0 0 0,-1-3-8 0 0,3 1-192 0 0,2-3-40 0 0,-4 1-8 0 0,2 0 0 0 0,-3-5-168 0 0,5 5-32 0 0,3-2 0 0 0,-4 0-4263 0 0,4 1-857 0 0</inkml:trace>
  <inkml:trace contextRef="#ctx0" brushRef="#br1" timeOffset="158">25725 5764 13104 0 0,'0'0'288'0'0,"0"0"56"0"0,0 0 8 0 0,0 0 24 0 0,0 0-304 0 0,0 0-72 0 0,0 0 0 0 0,0 0 0 0 0,0 0 288 0 0,2 7 48 0 0,0-3 8 0 0,-2 3 0 0 0,0 2-144 0 0,0-2-24 0 0,-2-1-8 0 0,2 3-1 0 0,2-3-71 0 0,-2 3-8 0 0,-2-3-8 0 0,2 5 0 0 0,2-2-80 0 0,1-1 64 0 0,-3 2-64 0 0,0 2 64 0 0,0-5-64 0 0,0-2 0 0 0,0 2-96 0 0,-3-3 96 0 0,3 3-456 0 0,0-7-31 0 0,0 0-9 0 0,0 0-5752 0 0</inkml:trace>
  <inkml:trace contextRef="#ctx0" brushRef="#br1" timeOffset="159">11876 5896 13184 0 0,'0'0'584'0'0,"0"0"120"0"0,7 2-560 0 0,-2 4-144 0 0,-3 0 0 0 0,5 3 0 0 0,-1-1 328 0 0,1 6 40 0 0,-4 1 8 0 0,1-1 0 0 0,-4 1-56 0 0,2 3-1 0 0,4-2-7 0 0,-6 3 0 0 0,-2 1 72 0 0,1 2 24 0 0,2-3 0 0 0,-1 4 0 0 0,-6-3-168 0 0,0 1-32 0 0,2-1-8 0 0,0 1 0 0 0,-2-5-96 0 0,-3 1-16 0 0,-1-1-8 0 0,1 0 0 0 0,-1-3-80 0 0,-3 0 0 0 0,3-3 0 0 0,-2 3 0 0 0,0-5-1168 0 0,0-1-176 0 0</inkml:trace>
  <inkml:trace contextRef="#ctx0" brushRef="#br1" timeOffset="160">9566 6041 13448 0 0,'0'0'288'0'0,"0"0"64"0"0,0 0 16 0 0,0 0 16 0 0,0 0-304 0 0,-3 5-80 0 0,2 1 0 0 0,1 0 0 0 0,-3 4 224 0 0,3 3 24 0 0,-4-1 8 0 0,3 4 0 0 0,-4 0-128 0 0,4 1-32 0 0,-2-1 0 0 0,1 1 0 0 0,1-2 255 0 0,1 0 41 0 0,-2 0 16 0 0,2 0 0 0 0,0 1-192 0 0,2-6-40 0 0,-2 0-8 0 0,1 0 0 0 0,-1-1-168 0 0,2-3 64 0 0,1 0-64 0 0,-3-6 0 0 0,0 0 96 0 0,0 0-24 0 0,0 0 0 0 0,0 0 0 0 0,3 0 24 0 0,1 0 8 0 0,0-2 0 0 0,0-3 0 0 0,-1 0 48 0 0,-1-4 8 0 0,0-1 0 0 0,0 1 0 0 0,-2-2-160 0 0,0-2-136 0 0,-2 0 24 0 0,2-4 8 0 0,-2 4 104 0 0,0-5 0 0 0,-2 0 0 0 0,1-1 0 0 0,1 1 64 0 0,-1-3 16 0 0,-2 2 0 0 0,4 1 0 0 0,-2 4-80 0 0,1-2 0 0 0,2 4 0 0 0,0 0 64 0 0,0 2-64 0 0,2 2 0 0 0,1 0 0 0 0,0 1 0 0 0,0 4 0 0 0,0-3 0 0 0,3 3 0 0 0,-1 3 0 0 0,0-3-88 0 0,1 3-32 0 0,3-3-8 0 0,0 3 0 0 0,1 3 128 0 0,-1-3 0 0 0,1 3 0 0 0,1-1 0 0 0,2-1-176 0 0,-2 5-16 0 0,0-3 0 0 0,-2 1 0 0 0,2-1-1152 0 0,-2-1-223 0 0,6 7-57 0 0,-5-1-8 0 0</inkml:trace>
  <inkml:trace contextRef="#ctx0" brushRef="#br1" timeOffset="161">11506 6093 6912 0 0,'5'-7'608'0'0,"-3"3"-480"0"0,-2 1-128 0 0,1-1 0 0 0,-1 4 784 0 0,0 0 136 0 0,0 0 24 0 0,0 0 8 0 0,0 0-304 0 0,0 0-56 0 0,4 4-16 0 0,-2-1 0 0 0,0 1-144 0 0,1 1-32 0 0,-1 3-8 0 0,-2-2 0 0 0,0 3-48 0 0,0 2-16 0 0,0-2 0 0 0,-2 5-1 0 0,-1-1-111 0 0,1 1-24 0 0,0-3-8 0 0,0-2 0 0 0,0 2-184 0 0,1 1 0 0 0,-1-4 0 0 0,-1 1 0 0 0,-1-1 0 0 0,3 0 0 0 0,-3-3 0 0 0,1 0 0 0 0,3-5 0 0 0,-2 4 0 0 0,2-4 0 0 0,0 0 0 0 0,0 0 288 0 0,0 0 16 0 0,0 0 8 0 0,0 0 0 0 0,0 0-248 0 0,5 0-64 0 0,-1-3 0 0 0,-1 0 0 0 0,4 0 64 0 0,-4 0 0 0 0,3-2 0 0 0,-1 0 0 0 0,3 4 56 0 0,-1-2 8 0 0,-2 2 8 0 0,1-2 0 0 0,1 2-136 0 0,-1 2 0 0 0,-1-1 0 0 0,2 4 0 0 0,-4-1 0 0 0,5-2 0 0 0,-3 3 0 0 0,1 0 0 0 0,-3-2 0 0 0,3 4 0 0 0,-2-3 0 0 0,-1 4 0 0 0,1-5-192 0 0,-1 4-64 0 0,1-2-8 0 0,-3-1-8 0 0,3 1-296 0 0,-4-4-56 0 0,0 0-16 0 0,0 0-3871 0 0,5 2-769 0 0</inkml:trace>
  <inkml:trace contextRef="#ctx0" brushRef="#br1" timeOffset="162">11684 6133 13824 0 0,'2'-5'304'0'0,"-1"-1"64"0"0,-1 1 16 0 0,0-1 0 0 0,3 4-312 0 0,-3 2-72 0 0,0 0 0 0 0,0 0 0 0 0,0 0 424 0 0,-6 0 72 0 0,-3 0 15 0 0,3 2 1 0 0,0 2-416 0 0,0-2-96 0 0,1 3 0 0 0,-4 1 0 0 0,4 1 0 0 0,-2 0 0 0 0,-4-2 0 0 0,4 2 0 0 0,-3 0-96 0 0,3 1-48 0 0,0 1-8 0 0,-2-1-6663 0 0</inkml:trace>
  <inkml:trace contextRef="#ctx0" brushRef="#br1" timeOffset="163">9788 6166 4144 0 0,'0'0'184'0'0,"-2"1"40"0"0,2 3-224 0 0,-3 1 0 0 0,1 1 0 0 0,2-1 0 0 0,0 1 1568 0 0,2-1 280 0 0,-4 1 48 0 0,2-2 16 0 0,0 2-1120 0 0,0-1-224 0 0,0 1-48 0 0,-2-1-8 0 0,2 0-88 0 0,-1 2-16 0 0,1-5-8 0 0,0 5 0 0 0,0-2-224 0 0,-2-2-48 0 0,2-3 0 0 0,0 0-8 0 0,0 0 55 0 0,0 0 17 0 0,0 6 0 0 0,0-6 0 0 0,0 0 8 0 0,0 0 8 0 0,0 0 0 0 0,0 0 0 0 0,0 0-8 0 0,0 0 0 0 0,0 0 0 0 0,0-4 0 0 0,0-1 80 0 0,2 0 8 0 0,-1-4 8 0 0,3-1 0 0 0,-1 1-112 0 0,0 0-24 0 0,1 0-8 0 0,3-1 0 0 0,-3-2-88 0 0,4 1-64 0 0,-2-2 72 0 0,0 3-72 0 0,0 0 0 0 0,2 0-80 0 0,-1 1 0 0 0,-1 2 0 0 0,2 3-384 0 0,-3 1-80 0 0,2-1-8 0 0,-2 4-8 0 0,2 0-592 0 0,-2 0-127 0 0,5 0-17 0 0</inkml:trace>
  <inkml:trace contextRef="#ctx0" brushRef="#br1" timeOffset="164">9562 6128 12464 0 0,'0'0'552'0'0,"0"0"120"0"0,0 0-544 0 0,0 0-128 0 0,6 3 0 0 0,3-1 0 0 0,-3 1 120 0 0,2 0-8 0 0,-1-3 0 0 0,2 1 0 0 0,0-1-48 0 0,1 0 0 0 0,1-1-64 0 0,2 1 96 0 0,-2 0-192 0 0,0 0-48 0 0,1-3-8 0 0,-3 3-3624 0 0,1 0-736 0 0</inkml:trace>
  <inkml:trace contextRef="#ctx0" brushRef="#br1" timeOffset="165">10061 6134 11600 0 0,'9'-6'512'0'0,"-9"6"112"0"0,0 0-496 0 0,0 0-128 0 0,0 0 0 0 0,0 0 0 0 0,0 0 536 0 0,-9 0 80 0 0,3 3 24 0 0,0-2 0 0 0,1 3-208 0 0,-3 0-40 0 0,2 0-9 0 0,0-2 1 0 0,-3 6-96 0 0,4-2-32 0 0,-4 3 0 0 0,3-1 0 0 0,-1 1-8 0 0,2-1-8 0 0,0 2 0 0 0,4-1 0 0 0,-1 0-120 0 0,0 1-24 0 0,4-3-8 0 0,0 0 0 0 0,-1 0-88 0 0,2 1 0 0 0,1-3 0 0 0,-1-1 0 0 0,4 1-160 0 0,-1-3 8 0 0,-1-2 0 0 0,0 0 0 0 0,1-2 16 0 0,1 0 0 0 0,-5-1 0 0 0,7-1 0 0 0,-4-1 40 0 0,1 3 16 0 0,0-4 0 0 0,1 0 0 0 0,-5 0 80 0 0,1 0 0 0 0,2-3 0 0 0,-4 3-64 0 0,-1-1 64 0 0,3 0 0 0 0,-3-1 80 0 0,0-1-80 0 0,0 5 200 0 0,0-4-8 0 0,-3 1 0 0 0,3 0 0 0 0,3 0-96 0 0,-3 2-32 0 0,-3-1 0 0 0,3 2 0 0 0,0 4-64 0 0,0 0 64 0 0,0 0-64 0 0,0 0 64 0 0,0 0-64 0 0,0 0 0 0 0,0 0 0 0 0,3 3 64 0 0,-3-1 0 0 0,0 4 0 0 0,3-1 0 0 0,-3 3 0 0 0,0-2-64 0 0,0 3-112 0 0,-3 0 24 0 0,3 0 8 0 0,3-1 80 0 0,-1-1 0 0 0,0 0 64 0 0,1 1-64 0 0,0-1-1000 0 0,1 0-240 0 0,1-2-39 0 0,-3 1-17 0 0</inkml:trace>
  <inkml:trace contextRef="#ctx0" brushRef="#br1" timeOffset="166">10558 6211 11024 0 0,'0'0'488'0'0,"0"0"104"0"0,0 0-472 0 0,0 0-120 0 0,0 0 0 0 0,0 0 0 0 0,0 0 480 0 0,0 0 64 0 0,0 0 24 0 0,0 0 0 0 0,0 0-88 0 0,4 2-24 0 0,2-2 0 0 0,-6 0 0 0 0,4 0-233 0 0,3-2-55 0 0,-2 2-8 0 0,1-2 0 0 0,-2 0-160 0 0,3 0 72 0 0,-4 2-72 0 0,4 0 0 0 0,-1-3 64 0 0,-1 1-64 0 0,-2-3 0 0 0,-1 4 0 0 0,2-3 0 0 0,1 0 0 0 0,-4 0 0 0 0,-1-2 0 0 0,3 2 0 0 0,-3 2 0 0 0,0-4 0 0 0,-3 0 0 0 0,2-1 0 0 0,-2 3 0 0 0,-2-1 0 0 0,2 2 0 0 0,0 1 0 0 0,-3 2 0 0 0,1-2 0 0 0,-2 2 0 0 0,2 2 88 0 0,0 2 8 0 0,0-3 8 0 0,-2 4 0 0 0,1-1 24 0 0,0 3 0 0 0,1 1 0 0 0,-2-2 0 0 0,1 6-32 0 0,0-2 0 0 0,1-2 0 0 0,0 3 0 0 0,2-3 32 0 0,1 3 8 0 0,0-1 0 0 0,2 0 0 0 0,0-6-32 0 0,2 6-8 0 0,3-5 0 0 0,-1 0 0 0 0,0 0-96 0 0,3-1 0 0 0,0 0 0 0 0,1-3 0 0 0,2 1-344 0 0,-2-2-88 0 0,2 0-16 0 0,3-2-6831 0 0</inkml:trace>
  <inkml:trace contextRef="#ctx0" brushRef="#br1" timeOffset="167">10764 6177 12752 0 0,'0'0'280'0'0,"0"0"56"0"0,0 0 16 0 0,0 0 8 0 0,0 0-288 0 0,0 0-72 0 0,0 0 0 0 0,0 0 0 0 0,-4 0 448 0 0,0 4 80 0 0,4-4 16 0 0,-2 5 0 0 0,-2 2-105 0 0,2-6-23 0 0,2 8 0 0 0,-2-4 0 0 0,1 3-112 0 0,-2-2-24 0 0,1 0-8 0 0,1-1 0 0 0,1 3-24 0 0,0-3-8 0 0,0 1 0 0 0,1-2 0 0 0,1 1-240 0 0,1-1 0 0 0,-3-4 0 0 0,3 4 0 0 0,3-3 0 0 0,-1 2 0 0 0,-1-1 0 0 0,-1 0 0 0 0,-3-2-128 0 0,7 0-80 0 0,-2-2-16 0 0,0 2 0 0 0,0-5 32 0 0,0 5 0 0 0,-1-4 0 0 0,-1 3 0 0 0,2-3 72 0 0,-1-1 24 0 0,0 2 0 0 0,-3 1 0 0 0,4-6 96 0 0,0 6 0 0 0,-4-2 0 0 0,1 0 0 0 0,0 1 0 0 0,0-1 0 0 0,-2 4 0 0 0,0 0 0 0 0,0 0 0 0 0,0 0 0 0 0,0 0 0 0 0,0 0 0 0 0,0 0-224 0 0,0 0-32 0 0,5 6 0 0 0,-4-3 0 0 0,2 3 256 0 0,0-4 0 0 0,-3-2 0 0 0,2 8 0 0 0,1-3 160 0 0,-2 0 72 0 0,1 0 24 0 0,3-1 0 0 0,-1 1-256 0 0,-2-1 0 0 0,2-1 0 0 0,-2 1 0 0 0,2-2 0 0 0,0-1 0 0 0,-2 3 0 0 0,3-3 0 0 0,0-2 0 0 0,-1 1 0 0 0,1 0 0 0 0,-2-2 0 0 0,1 0 96 0 0,3-3-24 0 0,-4 1-8 0 0,4-1 0 0 0,-3 0 32 0 0,0 1 0 0 0,0-3 0 0 0,0 1 0 0 0,0-1 200 0 0,-2-2 48 0 0,-2 2 8 0 0,5-3 0 0 0,-5 2-232 0 0,0-1-48 0 0,-3 0-8 0 0,3 0 0 0 0,3-1-64 0 0,-3 1-128 0 0,-3 2 32 0 0,1-1 8 0 0,2 2-448 0 0,-2 1-88 0 0,2 1-16 0 0,0 4-4295 0 0,0 0-857 0 0</inkml:trace>
  <inkml:trace contextRef="#ctx0" brushRef="#br1" timeOffset="168">11079 6201 11600 0 0,'0'0'256'0'0,"0"-3"48"0"0,-3-1 16 0 0,3 4 8 0 0,0 0-264 0 0,0 0-64 0 0,0 0 0 0 0,0 0 0 0 0,0 0 360 0 0,0 0 56 0 0,-2 5 16 0 0,-2 0 0 0 0,-1 1 0 0 0,2 2 0 0 0,0-2 0 0 0,2 2 0 0 0,-4-1-17 0 0,3 0 1 0 0,1 0 0 0 0,-1 1 0 0 0,2 1-256 0 0,2-4-48 0 0,-2 2-16 0 0,1-1 0 0 0,4-1 16 0 0,-2 1 0 0 0,3-3 0 0 0,-1 0 0 0 0,1 0-112 0 0,3 0 0 0 0,-3-3 0 0 0,1 2-80 0 0,0-2 80 0 0,3-2 0 0 0,-3-1 0 0 0,0 0-64 0 0,0-2 64 0 0,3-1 0 0 0,-3 1 0 0 0,-1 0 0 0 0,3-2 0 0 0,-6 0 0 0 0,3-2 0 0 0,-3 0 0 0 0,0-1 0 0 0,0 0 64 0 0,-1 0-64 0 0,-2 1 88 0 0,0-1-88 0 0,1 0 0 0 0,-1-2 0 0 0,-1 2 64 0 0,1 4-64 0 0,-2 0 0 0 0,-2 1 0 0 0,-1-1 0 0 0,-1 3-88 0 0,0 2-32 0 0,0-2-8 0 0,0 2 0 0 0,0 2 32 0 0,0 3 0 0 0,-1-3 0 0 0,2 4 0 0 0,-2 0-184 0 0,4-1-32 0 0,-4 2-8 0 0,4 3 0 0 0,0-1-151 0 0,2 2-33 0 0,-1-4-8 0 0,-1 1-3640 0 0,6 0-728 0 0</inkml:trace>
  <inkml:trace contextRef="#ctx0" brushRef="#br1" timeOffset="169">10200 6176 11376 0 0,'0'0'248'0'0,"0"0"48"0"0,0 0 16 0 0,0 0 8 0 0,0 0-256 0 0,0 0-64 0 0,0 0 0 0 0,2 5 0 0 0,0 0 416 0 0,-2-2 72 0 0,0-3 16 0 0,3 6 0 0 0,-3 3-48 0 0,0-5-8 0 0,0 6 0 0 0,0-5 0 0 0,0 3-41 0 0,-3-3-15 0 0,1 1 0 0 0,0-1 0 0 0,2 1-264 0 0,-2-3-48 0 0,2 2-16 0 0,0-5 0 0 0,0 4-64 0 0,0-4 0 0 0,0 0 0 0 0,0 0 0 0 0,0 0 0 0 0,0 0 0 0 0,0 0 0 0 0,0 0 0 0 0,0 0 0 0 0,4 2-88 0 0,1-4 24 0 0,-2-1 0 0 0,1 1-80 0 0,1-2-16 0 0,-3 1 0 0 0,5-2 0 0 0,-2 0 160 0 0,-2-2 0 0 0,2 2 0 0 0,-1-1 0 0 0,-3-1 0 0 0,3 1 0 0 0,3 1 0 0 0,-3 0 0 0 0,0-2 0 0 0,-1 2 0 0 0,3 4 0 0 0,-2-1 0 0 0,0-2 0 0 0,-1 2 0 0 0,-3 2 0 0 0,0 0 72 0 0,5 1 24 0 0,-5-1 0 0 0,0 0 0 0 0,3 4 0 0 0,2-3-32 0 0,-5-1-64 0 0,0 6 96 0 0,1-1-32 0 0,-1 1-64 0 0,4-2 64 0 0,-4 2-64 0 0,0-2 64 0 0,-4 1-64 0 0,4 1 0 0 0,0-1 0 0 0,0-1 0 0 0,-1 1 0 0 0,1-5 0 0 0,0 0 0 0 0,0 0 0 0 0,0 4 0 0 0,0-4 0 0 0,0 0 0 0 0,0 0 0 0 0,0 0 0 0 0,0 0 0 0 0,0 0 0 0 0,0 0 0 0 0,0 0 0 0 0,5-3 0 0 0,-5 1 0 0 0,4-2 0 0 0,1 0 88 0 0,0-1-24 0 0,-2-1-64 0 0,4 1 96 0 0,-3-1 48 0 0,-1 1 8 0 0,6-2 0 0 0,-3 2 0 0 0,-5-1 56 0 0,6 0 16 0 0,-1 1 0 0 0,0 2 0 0 0,-2 3-120 0 0,1-3-16 0 0,0 2-8 0 0,-1 1 0 0 0,-4 0 56 0 0,0 0 16 0 0,5 4 0 0 0,-4-1 0 0 0,4 2-152 0 0,-4-1 64 0 0,2 4-64 0 0,-3-3 0 0 0,4 2 64 0 0,-4 0-64 0 0,2 2 0 0 0,-2-1 0 0 0,1-3 104 0 0,-1 2-8 0 0,3-2 0 0 0,-3 1 0 0 0,0 0-248 0 0,4-4-48 0 0,-3 5-16 0 0,4-5 0 0 0,0 1-1024 0 0,0-1-200 0 0,1-2-48 0 0,0 2-7 0 0</inkml:trace>
  <inkml:trace contextRef="#ctx0" brushRef="#br1" timeOffset="170">11260 6223 7920 0 0,'0'0'352'0'0,"0"0"64"0"0,0 0-328 0 0,5-2-88 0 0,0 2 0 0 0,-5 0 0 0 0,0 0 736 0 0,2 2 128 0 0,-2-2 24 0 0,3 6 8 0 0,-1-3-208 0 0,2 3-40 0 0,-4 0-8 0 0,2 1 0 0 0,-2-2-200 0 0,0 1-48 0 0,0 1-8 0 0,0 0 0 0 0,-2-2-1 0 0,2 1 1 0 0,0 0 0 0 0,0 1 0 0 0,0-7-256 0 0,-4 2-64 0 0,4-2 0 0 0,0 0-64 0 0,-2 6 88 0 0,2-6-88 0 0,0 0 80 0 0,0 0-80 0 0,0 0 96 0 0,0 0-24 0 0,0 0-8 0 0,0 0 0 0 0,2-6 0 0 0,0 4-64 0 0,2-5 96 0 0,-2 4-32 0 0,2-3-64 0 0,2 0 0 0 0,0-1 0 0 0,0 3 0 0 0,3-4 0 0 0,-3 2-88 0 0,-4-4 88 0 0,4 1-96 0 0,2-2-192 0 0,2 2-32 0 0,0 0-16 0 0,-1 2 0 0 0,1-1-528 0 0,-3 4-111 0 0,2 0-17 0 0,-1 0-8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4T13:48:18.308"/>
    </inkml:context>
    <inkml:brush xml:id="br0">
      <inkml:brushProperty name="width" value="0.05" units="cm"/>
      <inkml:brushProperty name="height" value="0.05" units="cm"/>
      <inkml:brushProperty name="color" value="#333333"/>
      <inkml:brushProperty name="fitToCurve" value="1"/>
    </inkml:brush>
    <inkml:brush xml:id="br1">
      <inkml:brushProperty name="width" value="0.05" units="cm"/>
      <inkml:brushProperty name="height" value="0.05" units="cm"/>
      <inkml:brushProperty name="color" value="#0070C0"/>
      <inkml:brushProperty name="fitToCurve" value="1"/>
    </inkml:brush>
    <inkml:brush xml:id="br2">
      <inkml:brushProperty name="width" value="0.05" units="cm"/>
      <inkml:brushProperty name="height" value="0.05" units="cm"/>
      <inkml:brushProperty name="color" value="#849398"/>
      <inkml:brushProperty name="fitToCurve" value="1"/>
    </inkml:brush>
  </inkml:definitions>
  <inkml:trace contextRef="#ctx0" brushRef="#br0">9560 10462 6912 0 0,'0'0'608'0'0,"0"0"-480"0"0,-2-2-128 0 0,-2-2 0 0 0,4 4 904 0 0,0 0 160 0 0,0 0 32 0 0,-2 6 8 0 0,0-2-448 0 0,2 2-88 0 0,-6 3-24 0 0,5 2 0 0 0,-2 2-96 0 0,-2 1-16 0 0,3 3-8 0 0,-4 7 0 0 0,2-5-264 0 0,-4 4-48 0 0,2 2-16 0 0,-2-4 0 0 0,0 5 71 0 0,0-3 17 0 0,3-1 0 0 0,-3 2 0 0 0,0-2 24 0 0,3-3 8 0 0,1 0 0 0 0,0-3 0 0 0,-2 1-216 0 0,0-2 0 0 0,5-1 0 0 0,-2-4-88 0 0,3 1 88 0 0,-2-3 0 0 0,0-1 0 0 0,2-3-64 0 0,0-4-264 0 0,0 0-56 0 0,0 0 0 0 0,0 0-4111 0 0,4-4-817 0 0</inkml:trace>
  <inkml:trace contextRef="#ctx0" brushRef="#br0" timeOffset="1">9571 10456 3224 0 0,'0'0'288'0'0,"0"0"-288"0"0,0 0 0 0 0,0 0 0 0 0,0 0 1824 0 0,0 0 320 0 0,0 0 56 0 0,0 0 8 0 0,0 0-1248 0 0,2 6-248 0 0,1 2-48 0 0,2 1-16 0 0,-3-3-136 0 0,1 2-32 0 0,-1 4-8 0 0,3-2-1 0 0,0 4-31 0 0,2 1-8 0 0,-4 2 0 0 0,1-1 0 0 0,0 1-64 0 0,2 0-16 0 0,-1 2 0 0 0,2 0 0 0 0,-2 3-192 0 0,3-1-48 0 0,-4-2-8 0 0,1-3 0 0 0,3 2 0 0 0,-3-1 0 0 0,2 1 0 0 0,0-3 0 0 0,-5-3-104 0 0,3 2 64 0 0,1 1-64 0 0,-2-1 0 0 0,2-2 64 0 0,-5-1-64 0 0,5-1 0 0 0,-2 0 72 0 0,1-5-72 0 0,-2 2 0 0 0,-2 0 0 0 0,3-3 0 0 0,-4-4-176 0 0,0 0-24 0 0,0 0-8 0 0,0 0 0 0 0,0 0-960 0 0,0 0-192 0 0,0 0-39 0 0</inkml:trace>
  <inkml:trace contextRef="#ctx0" brushRef="#br0" timeOffset="2">8950 10483 4144 0 0,'0'0'368'0'0,"0"0"-296"0"0,0 0-72 0 0,0 0 0 0 0,0 0 1520 0 0,4-4 288 0 0,-4 4 56 0 0,0 0 16 0 0,3-5-784 0 0,-3 5-152 0 0,0 0-32 0 0,0 0-8 0 0,0 0-176 0 0,0 0-41 0 0,5-3-7 0 0,-5 3 0 0 0,0 0-192 0 0,0 0-40 0 0,0 0 0 0 0,3 3-8 0 0,-1 2-120 0 0,2-1-16 0 0,-4 2-8 0 0,0 2 0 0 0,4 4-40 0 0,-3-2-16 0 0,2 3 0 0 0,0 2 0 0 0,-1 1-136 0 0,-2 2-24 0 0,4 1-8 0 0,-1 0 0 0 0,1 3 24 0 0,2-1 0 0 0,-3-2 0 0 0,2 4 0 0 0,-3-2-96 0 0,3-2 64 0 0,-1 1-64 0 0,1 0 64 0 0,0-1-64 0 0,-1-2 0 0 0,0 2 72 0 0,-2-2-72 0 0,2-2 72 0 0,2 0-72 0 0,-6-3 96 0 0,3 1-96 0 0,-2-2 128 0 0,5-3-32 0 0,-6 1-8 0 0,2 0 0 0 0,-2-4-88 0 0,2-1 96 0 0,-2-4-96 0 0,0 0 96 0 0,0 0-96 0 0,0 0 0 0 0,0 0 0 0 0,0 0 0 0 0,0 0-680 0 0,0 0-80 0 0,0 0-8 0 0,0 0-5143 0 0,0 0-1025 0 0</inkml:trace>
  <inkml:trace contextRef="#ctx0" brushRef="#br0" timeOffset="3">7774 10522 5984 0 0,'0'0'264'0'0,"0"0"56"0"0,0 0-256 0 0,2-4-64 0 0,1 1 0 0 0,2-2 0 0 0,-1 2 1472 0 0,7 1 272 0 0,-5-1 56 0 0,5-2 16 0 0,-1 5-1248 0 0,2 0-248 0 0,0-6-56 0 0,0 4-8 0 0,3 2 0 0 0,1-2-8 0 0,1-2 0 0 0,0 4 0 0 0,4-2-40 0 0,-2 0-8 0 0,-2 2-1 0 0,0-2 1 0 0,-1-1-104 0 0,0 3-32 0 0,-5 0 0 0 0,1 0 0 0 0,0 0 32 0 0,2 0 0 0 0,-5 0 0 0 0,-2 0 0 0 0,1 3-248 0 0,-4-1-40 0 0,3-2-16 0 0,-7 0 0 0 0,0 0-1127 0 0,0 0-225 0 0,0 0-40 0 0,0 0-16 0 0</inkml:trace>
  <inkml:trace contextRef="#ctx0" brushRef="#br1" timeOffset="4">19037 10487 5528 0 0,'0'0'488'0'0,"-7"0"-392"0"0,7 0-96 0 0,0 0 0 0 0,0 0 1688 0 0,0 0 312 0 0,0 0 64 0 0,-2 7 16 0 0,-2 1-1368 0 0,0 5-264 0 0,4-2-64 0 0,0 1 0 0 0,0 0 80 0 0,0 4 15 0 0,0 3 9 0 0,-3-3 0 0 0,6 6-152 0 0,-3-1-32 0 0,-3 4-8 0 0,3-2 0 0 0,0 5-8 0 0,3-7-8 0 0,-3-3 0 0 0,4 4 0 0 0,-4-2-208 0 0,4-2-72 0 0,-4 1 0 0 0,0-1 72 0 0,0-3-72 0 0,0 0 0 0 0,6-1 0 0 0,-3 0 0 0 0,4-6-256 0 0,-3 2-8 0 0,2-5-8 0 0,2 1 0 0 0,-2-1-792 0 0,4-5-160 0 0,-3 0-31 0 0,4-5-9 0 0</inkml:trace>
  <inkml:trace contextRef="#ctx0" brushRef="#br0" timeOffset="5">8888 10491 14336 0 0,'0'0'320'0'0,"0"0"64"0"0,0 0 8 0 0,0 0 8 0 0,0 0-320 0 0,0 0-80 0 0,0 0 0 0 0,-6 6 0 0 0,2-1 200 0 0,-3 1 24 0 0,-2 0 7 0 0,1 2 1 0 0,-2 0 48 0 0,3 1 8 0 0,-6 3 0 0 0,1 0 0 0 0,2-2-200 0 0,0 1-88 0 0,-2-1 80 0 0,3 1-80 0 0,-4 3 64 0 0,2-3-64 0 0,2 0 0 0 0,-3 1 72 0 0,3-1-72 0 0,1 0 0 0 0,4-1 0 0 0,-5 0 64 0 0,3-4-184 0 0,4 1-40 0 0,-3-1 0 0 0,5-6-4631 0 0,0 0-921 0 0</inkml:trace>
  <inkml:trace contextRef="#ctx0" brushRef="#br0" timeOffset="6">11201 10578 8032 0 0,'-5'-11'352'0'0,"5"10"80"0"0,0-4-344 0 0,0 1-88 0 0,0-2 0 0 0,0 2 0 0 0,3-1 696 0 0,-3 5 120 0 0,0-5 24 0 0,0 5 8 0 0,0 0-144 0 0,0 0-24 0 0,0 0-8 0 0,0 0 0 0 0,0 5-264 0 0,-3 0-56 0 0,1 7-16 0 0,2-1 0 0 0,-4 1-113 0 0,3 2-15 0 0,-4 3-8 0 0,1 1 0 0 0,0 1 8 0 0,3 3 0 0 0,-4 1 0 0 0,1-1 0 0 0,0-1-208 0 0,2 2 0 0 0,-3 0 0 0 0,2-2 0 0 0,-2 2 0 0 0,-1 0 0 0 0,2-4 64 0 0,0 2-64 0 0,-2-3 0 0 0,2-3 64 0 0,-2 0-64 0 0,2-2 0 0 0,0 0 64 0 0,2-2-64 0 0,-2-3 64 0 0,-1-2-64 0 0,5-1 72 0 0,0 0-72 0 0,0-4 80 0 0,0-1-80 0 0,0 0 96 0 0,0 0-32 0 0,0 0-64 0 0,3-6 96 0 0,1-3-96 0 0,0 0 0 0 0,0-2 0 0 0,1-3 0 0 0,-1 1 72 0 0,1-2-72 0 0,-2 0 64 0 0,0-3-64 0 0,1-3 0 0 0,0 2 64 0 0,1 0-64 0 0,0-3 0 0 0,-2-1 0 0 0,-2 3 0 0 0,4-3 0 0 0,-3 2 0 0 0,1 1 0 0 0,0-2 0 0 0,-1 1 0 0 0,3 0 0 0 0,-1 1 0 0 0,-1 2 0 0 0,-1-1 0 0 0,3 1 0 0 0,0 3 0 0 0,0 3 0 0 0,-1 4 0 0 0,0-1 0 0 0,2 3 0 0 0,-2 2 0 0 0,1 0 88 0 0,-2 0-88 0 0,-3 4 0 0 0,4 2 0 0 0,3 2 0 0 0,-3 1 0 0 0,-2 5 272 0 0,3 0 8 0 0,2 4 0 0 0,-1 0 0 0 0,-1 5-280 0 0,1 1 0 0 0,1-1 0 0 0,-3-2 0 0 0,-1 4 0 0 0,3-3 120 0 0,2 2-24 0 0,-4-1-8 0 0,1 0-88 0 0,0-2 0 0 0,-5 0 0 0 0,1-2 0 0 0,3 2 0 0 0,-2-2 0 0 0,1-1 0 0 0,1-2 0 0 0,0 1 0 0 0,0-3 0 0 0,-2 2 0 0 0,2-4 0 0 0,-4 2 0 0 0,1-1-88 0 0,6-2 24 0 0,-3 0 0 0 0,-2-2-368 0 0,-2 3-72 0 0,1-3-8 0 0</inkml:trace>
  <inkml:trace contextRef="#ctx0" brushRef="#br0" timeOffset="7">8411 10518 12784 0 0,'0'0'568'0'0,"0"0"112"0"0,0 0-544 0 0,0 0-136 0 0,0 0 0 0 0,0 0 0 0 0,0 0 416 0 0,0 0 64 0 0,4 1 0 0 0,-3 6 8 0 0,-1-3-33 0 0,3 2-7 0 0,1 4 0 0 0,-4 1 0 0 0,4 1-136 0 0,-3 1-32 0 0,3 3-8 0 0,-4 2 0 0 0,0-1-16 0 0,4-2 0 0 0,-4 5 0 0 0,0-3 0 0 0,0 0-128 0 0,-4 0-32 0 0,4-1-8 0 0,0-2 0 0 0,0 3-88 0 0,0-3 80 0 0,0-1-80 0 0,0 0 80 0 0,0 0-80 0 0,0-3 0 0 0,0 3 0 0 0,0-3 64 0 0,4 2-64 0 0,-4-3 0 0 0,-4 0 0 0 0,4-3 0 0 0,0 0-288 0 0,0 1 8 0 0,0 0 0 0 0,0-3 0 0 0,-5 0-416 0 0,5-4-80 0 0,0 0-24 0 0,0 0-6167 0 0</inkml:trace>
  <inkml:trace contextRef="#ctx0" brushRef="#br0" timeOffset="8">11522 10519 7368 0 0,'0'0'320'0'0,"0"0"80"0"0,0 0-320 0 0,0 0-80 0 0,0 0 0 0 0,0 0 0 0 0,0 6 1256 0 0,0 2 240 0 0,2 3 40 0 0,-2 2 16 0 0,3 2-928 0 0,-3 0-184 0 0,0 4-40 0 0,0-3-8 0 0,3 6 88 0 0,-3-3 7 0 0,3-1 9 0 0,-3 4 0 0 0,1-2-272 0 0,-1 0-64 0 0,0-1 0 0 0,0 2-8 0 0,0-4-56 0 0,3 4 0 0 0,-2-4-8 0 0,1 3 0 0 0,-2-3-88 0 0,1-1-88 0 0,2 0 24 0 0,1-1 0 0 0,-2-3-1168 0 0,2-1-231 0 0</inkml:trace>
  <inkml:trace contextRef="#ctx0" brushRef="#br1" timeOffset="9">18840 10520 12752 0 0,'0'0'280'0'0,"0"0"56"0"0,0 0 16 0 0,0 0 8 0 0,0 0-288 0 0,0 0-72 0 0,0 0 0 0 0,0 10 0 0 0,3 2 424 0 0,-3 2 72 0 0,4 1 16 0 0,-1 0 0 0 0,-3 7-57 0 0,4-3-7 0 0,-8 1 0 0 0,4 5 0 0 0,0-1 56 0 0,0 0 8 0 0,0-3 0 0 0,0 3 0 0 0,0 0-336 0 0,0-3-64 0 0,0 1-16 0 0,0-2 0 0 0,0-1-24 0 0,4 0-8 0 0,-1-5 0 0 0,1 2 0 0 0,-4-1-64 0 0,3-7-112 0 0,3 6 24 0 0,-2-6 8 0 0,-1-2-240 0 0,-3-6-56 0 0,7 3-8 0 0,4 4 0 0 0,-5-5-1264 0 0,-6-2-255 0 0</inkml:trace>
  <inkml:trace contextRef="#ctx0" brushRef="#br0" timeOffset="10">7809 10535 11832 0 0,'0'0'520'0'0,"0"0"120"0"0,0 0-512 0 0,0 0-128 0 0,0 0 0 0 0,0 0 0 0 0,7-3 496 0 0,-7 3 80 0 0,0 0 8 0 0,0 0 8 0 0,5 4-176 0 0,0 2-40 0 0,-3-1-9 0 0,0 7 1 0 0,1-4-144 0 0,-1 5-32 0 0,-2 1-8 0 0,3 1 0 0 0,-3 2-48 0 0,0 0-8 0 0,0 2 0 0 0,0-1 0 0 0,-3 2-48 0 0,3-1-16 0 0,0 0 0 0 0,-2 1 0 0 0,2-2-64 0 0,-3 3 0 0 0,1-4 0 0 0,2 2 64 0 0,-2-2-64 0 0,2 4 0 0 0,-4-2 0 0 0,3-1 64 0 0,1-4-64 0 0,0-1 0 0 0,-3 0 0 0 0,1 0 0 0 0,2-2 112 0 0,-3-1-16 0 0,3-1-8 0 0,-2 0 0 0 0,2-3 64 0 0,0 1 8 0 0,0-3 8 0 0,0-4 0 0 0,0 0 16 0 0,0 0 0 0 0,0 0 0 0 0,0 0 0 0 0,0 0-64 0 0,5 3-16 0 0,0-3 0 0 0,2 0 0 0 0,0 2-104 0 0,3-4 88 0 0,-3 2-88 0 0,3-3 80 0 0,1 1-80 0 0,1 0 0 0 0,5-1 0 0 0,-5 3 64 0 0,1-4-64 0 0,4 3 0 0 0,0-4 0 0 0,1 3 0 0 0,-1 0 0 0 0,-2 0 0 0 0,1-2 0 0 0,0 2 0 0 0,-3-1 0 0 0,3 0 0 0 0,-2 3 0 0 0,-2 0 0 0 0,0-1 0 0 0,1 1-136 0 0,-4 1 16 0 0,-1-1 8 0 0,2 0-312 0 0,0-1-64 0 0,-4 1-16 0 0,-1 0-7247 0 0</inkml:trace>
  <inkml:trace contextRef="#ctx0" brushRef="#br0" timeOffset="11">8398 10536 4144 0 0,'0'0'184'0'0,"0"0"40"0"0,0 0-224 0 0,0 0 0 0 0,0 0 0 0 0,0 0 0 0 0,7 3 2024 0 0,-2 0 368 0 0,-5-3 72 0 0,5 1 8 0 0,4 4-1608 0 0,0-3-328 0 0,2 3-64 0 0,2-1-16 0 0,-3 0-33 0 0,3 2-7 0 0,2 3 0 0 0,-3-2 0 0 0,3-1-64 0 0,0 3-8 0 0,-1 0-8 0 0,-2 2 0 0 0,2-1-144 0 0,-3 1-24 0 0,-1 0-8 0 0,-2 1 0 0 0,6-1-96 0 0,-7 0-64 0 0,2-1 80 0 0,-4 2-80 0 0,2-3 64 0 0,-2-3-64 0 0,3 2 0 0 0,-4 1 0 0 0,1-1-96 0 0,-1-3-72 0 0,2 0-16 0 0,0-1 0 0 0,-6-4-1016 0 0,0 0-208 0 0,0 0-31 0 0</inkml:trace>
  <inkml:trace contextRef="#ctx0" brushRef="#br1" timeOffset="12">22923 10615 12528 0 0,'0'0'272'0'0,"0"-7"56"0"0,0 1 16 0 0,0 4 8 0 0,3-4-280 0 0,1-1-72 0 0,-4 1 0 0 0,5 4 0 0 0,-5 2 424 0 0,0 0 72 0 0,0 0 16 0 0,8 0 0 0 0,-8 0-144 0 0,0 0-25 0 0,2 6-7 0 0,2 5 0 0 0,1 1-96 0 0,-2 2-16 0 0,-3 1-8 0 0,-3 2 0 0 0,3 2-32 0 0,-5 1-8 0 0,1 1 0 0 0,2 1 0 0 0,-1-3 88 0 0,-2 1 24 0 0,4-1 0 0 0,-3 2 0 0 0,4 2-208 0 0,-4-5-80 0 0,1 4 64 0 0,0-1-64 0 0,3 1 96 0 0,0-6-16 0 0,0-2-8 0 0,3 1 0 0 0,-3-3-72 0 0,3-2 0 0 0,1-2 72 0 0,0 1-72 0 0,-4-9 0 0 0,6 6 0 0 0,3-3 0 0 0,-1 1-96 0 0,-1-2-240 0 0,-1-2-48 0 0,2-2-16 0 0,1-2 0 0 0,1 1-912 0 0,0-5-175 0 0,-2-2-41 0 0</inkml:trace>
  <inkml:trace contextRef="#ctx0" brushRef="#br1" timeOffset="13">22803 10815 5984 0 0,'-7'0'536'0'0,"5"0"-432"0"0,-2 2-104 0 0,4-2 0 0 0,-4 3 1248 0 0,4-3 224 0 0,0 0 40 0 0,0 0 16 0 0,8 4-952 0 0,1-4-192 0 0,6 2-40 0 0,-3-2-8 0 0,2 4-240 0 0,0-2-96 0 0,3-2 88 0 0,-1 5-88 0 0,-1-5-136 0 0,2 0-80 0 0,-1-5-8 0 0,2-1-5256 0 0</inkml:trace>
  <inkml:trace contextRef="#ctx0" brushRef="#br1" timeOffset="14">23153 10581 12696 0 0,'0'0'280'0'0,"0"0"56"0"0,0 0 16 0 0,0 0 0 0 0,0 0-280 0 0,0 0-72 0 0,0 0 0 0 0,0 6 0 0 0,-3 3 440 0 0,3-3 72 0 0,-4 4 8 0 0,4 0 8 0 0,-4 0-169 0 0,3 3-31 0 0,-8 2-8 0 0,7 3 0 0 0,-2-3-32 0 0,-4 4 0 0 0,7-2-8 0 0,-7 2 0 0 0,5-2-32 0 0,-5-1-8 0 0,6-1 0 0 0,-5 4 0 0 0,3-4-32 0 0,1 1-8 0 0,0-2 0 0 0,3 1 0 0 0,-6-6-104 0 0,6 1-16 0 0,-4-3-8 0 0,0 4 0 0 0,4-6-8 0 0,0-5-64 0 0,0 0 96 0 0,0 0-32 0 0,0 0-64 0 0,0 0 0 0 0,0 0 72 0 0,0 0-72 0 0,0 0 0 0 0,0 0 72 0 0,8-5-72 0 0,-2-2 0 0 0,0 1 64 0 0,5-3-64 0 0,-5 0 0 0 0,5-2 0 0 0,-6 1 0 0 0,7 1 0 0 0,-1-4 0 0 0,-2 7 0 0 0,1-2 80 0 0,0 1-80 0 0,-3 5 64 0 0,0-4-64 0 0,-1 2 192 0 0,-6 4 0 0 0,0 0 0 0 0,0 0 0 0 0,8 4-88 0 0,-5 2-16 0 0,0-4-8 0 0,1 7 0 0 0,0-3-16 0 0,-2 8-64 0 0,2-7 96 0 0,-4 10-32 0 0,4-6-64 0 0,-1 2 0 0 0,-3-2 0 0 0,3-2 0 0 0,1 4 0 0 0,-4-4 0 0 0,2-1 0 0 0,-2 5 0 0 0,7-5 0 0 0,-7-8-72 0 0,0 0 0 0 0,0 0 0 0 0,7 10-328 0 0,1-7-64 0 0,-2 0-16 0 0,5-3 0 0 0,-4-3-1320 0 0,2 0-272 0 0,8-9-47 0 0,-3 0-3913 0 0</inkml:trace>
  <inkml:trace contextRef="#ctx0" brushRef="#br0" timeOffset="15">12860 10586 11520 0 0,'0'0'1024'0'0,"-2"-2"-824"0"0,2 2-200 0 0,0 0 0 0 0,0 0 736 0 0,0 0 112 0 0,0 0 16 0 0,0 0 8 0 0,-2 5-249 0 0,2 2-47 0 0,-2 0-16 0 0,2 3 0 0 0,0 4-128 0 0,-2 0-24 0 0,0 1-8 0 0,2 3 0 0 0,-4-3 64 0 0,2 5 16 0 0,1 1 0 0 0,-3-1 0 0 0,3-2-264 0 0,-1 1-56 0 0,-2-1 0 0 0,2-1-8 0 0,0 1-56 0 0,2-2-16 0 0,-3-2 0 0 0,3 1 0 0 0,3-2-80 0 0,-3-1 0 0 0,2-1 72 0 0,1-2-72 0 0,0 0 0 0 0,4-2 0 0 0,-4-2 0 0 0,3 0 0 0 0,0 1-136 0 0,3-2-40 0 0,0-4-8 0 0,0 2 0 0 0,-1-4-344 0 0,4 1-72 0 0,0-3-8 0 0,0-1-4967 0 0,-2 0-993 0 0</inkml:trace>
  <inkml:trace contextRef="#ctx0" brushRef="#br0" timeOffset="16">13080 10598 14336 0 0,'0'-3'320'0'0,"0"-1"64"0"0,-2-1 8 0 0,2 5 8 0 0,0-2-320 0 0,0 2-80 0 0,0 0 0 0 0,0 0 0 0 0,0 0 480 0 0,0 0 71 0 0,0 0 25 0 0,-2 8 0 0 0,0 4-104 0 0,-1 0-24 0 0,3 3 0 0 0,-2-1 0 0 0,-1 3-184 0 0,0 5-40 0 0,-1-5 0 0 0,0 3-8 0 0,1 1 72 0 0,-2-2 8 0 0,0-1 8 0 0,4 2 0 0 0,-5-2-168 0 0,2-1-32 0 0,0 0-8 0 0,0 0 0 0 0,1-3-96 0 0,-1-2 0 0 0,3-1 0 0 0,-3 0 0 0 0,4-2 0 0 0,-2-4 0 0 0,2 0 0 0 0,0-1 0 0 0,0-4 0 0 0,0 0 0 0 0,0 0 0 0 0,0 0 0 0 0,0 0 0 0 0,6-4 0 0 0,-1 2 0 0 0,0-4 0 0 0,1-3 0 0 0,1 2 0 0 0,-3-2 0 0 0,6-2-80 0 0,-5 2 80 0 0,4-4-64 0 0,-1 2 64 0 0,-1 2-64 0 0,4 0 64 0 0,-3 2 0 0 0,1 0 64 0 0,0 1-64 0 0,0 1 0 0 0,-1 4 0 0 0,-1-3 0 0 0,4 4 0 0 0,-5 4 0 0 0,-1-3 0 0 0,2 4 0 0 0,-2-2 0 0 0,-3 3 0 0 0,1 2 0 0 0,-3 0 0 0 0,2 2 0 0 0,2 2 0 0 0,-2-3-96 0 0,-2 2 96 0 0,3 0-96 0 0,-2 0-48 0 0,1-2-16 0 0,-2 2 0 0 0,0-1 0 0 0,3-1-376 0 0,-1-1-72 0 0,0-1-24 0 0,0 0-4711 0 0,-2 1-953 0 0</inkml:trace>
  <inkml:trace contextRef="#ctx0" brushRef="#br1" timeOffset="17">16393 10638 9328 0 0,'3'0'200'0'0,"-3"-2"48"0"0,0 2 8 0 0,0 0 8 0 0,0 0-264 0 0,0 2 0 0 0,0-2 0 0 0,0 7 0 0 0,-3 2 432 0 0,3 0 32 0 0,-3 3 8 0 0,-1 3 0 0 0,-1 1-248 0 0,2-1-56 0 0,3 0-8 0 0,-2-1 0 0 0,-2 1 64 0 0,0 1 16 0 0,3-8 0 0 0,-4 8 0 0 0,5-4-136 0 0,0 3-24 0 0,-4-1-8 0 0,4-7 0 0 0,0 3 8 0 0,0-2 0 0 0,0 2 0 0 0,-4-5 0 0 0,4-5-80 0 0,0 0 64 0 0,8 7-64 0 0,-8-7 64 0 0,0 0 24 0 0,0 0 0 0 0,0 0 0 0 0,0 0 0 0 0,5-7 136 0 0,-5 7 24 0 0,1-5 8 0 0,3-6 0 0 0,2 1-168 0 0,-3-3-88 0 0,2 4 96 0 0,-5-3-96 0 0,4 1 288 0 0,-1-2 7 0 0,-3-1 1 0 0,0-1 0 0 0,0-1-56 0 0,-3-1-16 0 0,3-2 0 0 0,-4 1 0 0 0,4-1-96 0 0,0 4-16 0 0,0 4-8 0 0,0-2 0 0 0,0 0-8 0 0,0 8 0 0 0,4-1 0 0 0,-4 6 0 0 0,0 0-96 0 0,6-4 72 0 0,-6 4-72 0 0,0 0 64 0 0,0 0-64 0 0,6 6 64 0 0,-2 1-64 0 0,3 5 64 0 0,4-3-64 0 0,-1 3 0 0 0,-4 7 0 0 0,2-4 0 0 0,-3 2 0 0 0,6 2 64 0 0,-5-2-64 0 0,6-2 64 0 0,-6 1-64 0 0,4-1-136 0 0,-2 4 32 0 0,1-2 8 0 0,2-2 96 0 0,-5 1 96 0 0,4-1-24 0 0,1 0 0 0 0,-4-3-72 0 0,-1 0 0 0 0,4-2 0 0 0,-3-5 0 0 0,-7-5 0 0 0,0 0 0 0 0,11 4 72 0 0,-11-4-72 0 0,0 0 192 0 0,10-7 8 0 0,-4 0 0 0 0,2 2 0 0 0,-2-7 64 0 0,-3 0 16 0 0,4 0 0 0 0,-7 1 0 0 0,0-6-80 0 0,0 2-8 0 0,0-3-8 0 0,0 0 0 0 0,-3-3-80 0 0,-1 0-8 0 0,4 1-8 0 0,-3 1 0 0 0,1 1-88 0 0,-2-1 0 0 0,4 4 0 0 0,-5 0 0 0 0,5-1 0 0 0,-3 1 0 0 0,3 7 0 0 0,0 1 0 0 0,0 1-240 0 0,0 6 16 0 0,0 0 0 0 0,0 0 0 0 0,0 0-312 0 0,0 0-56 0 0,0 0-16 0 0,3 10 0 0 0,2 1-656 0 0,1-2-136 0 0,-3 4-23 0 0,4 0-4753 0 0</inkml:trace>
  <inkml:trace contextRef="#ctx0" brushRef="#br1" timeOffset="18">24921 10632 13992 0 0,'0'0'304'0'0,"0"0"64"0"0,0 0 16 0 0,0 0 16 0 0,0 0-320 0 0,0 0-80 0 0,0 0 0 0 0,0 0 0 0 0,0 0 560 0 0,0 0 95 0 0,3 10 17 0 0,-3-1 8 0 0,0 3-304 0 0,0 2-64 0 0,0 5-16 0 0,0-1 0 0 0,-3 3 176 0 0,-1 1 32 0 0,1-5 8 0 0,-1 9 0 0 0,1-9-264 0 0,3 4-56 0 0,3 1 0 0 0,-3-1-8 0 0,0-3-88 0 0,4-3-24 0 0,3 0 0 0 0,-2 0 0 0 0,4-2 152 0 0,-6-1 24 0 0,3-3 8 0 0,0-4 0 0 0,2 1-256 0 0,2-3 0 0 0,-4 1 0 0 0,3-4 0 0 0,0 0-544 0 0,1-4-160 0 0,-3 1-32 0 0,0-5-5095 0 0,4 1-1017 0 0</inkml:trace>
  <inkml:trace contextRef="#ctx0" brushRef="#br1" timeOffset="19">24761 10836 12176 0 0,'0'0'544'0'0,"0"0"104"0"0,0 0-520 0 0,2 0-128 0 0,2-4 0 0 0,4 4 0 0 0,-1 0 392 0 0,-2 0 56 0 0,9 0 0 0 0,1 0 8 0 0,-2 0 48 0 0,3 0 8 0 0,2 0-1 0 0,-2 4 1 0 0,6-4-608 0 0,-2 0-112 0 0,-2 0-24 0 0,2 0-8 0 0,0-4-23 0 0,-1 8-9 0 0,2-4 0 0 0,0-4-6032 0 0</inkml:trace>
  <inkml:trace contextRef="#ctx0" brushRef="#br1" timeOffset="20">25653 10651 14280 0 0,'0'0'1272'0'0,"-7"0"-1016"0"0,7 0-256 0 0,0 0 0 0 0,0 0 192 0 0,0 0 0 0 0,0 0-8 0 0,0 0-1 0 0,0 0 9 0 0,0 0 8 0 0,0 0 0 0 0,9 2 0 0 0,2 4-200 0 0,0 1 0 0 0,-1 0 0 0 0,0-5 0 0 0,-4 5-424 0 0,5-5-127 0 0,6 1-25 0 0,-7 0-8 0 0</inkml:trace>
  <inkml:trace contextRef="#ctx0" brushRef="#br1" timeOffset="21">21006 10672 13448 0 0,'-4'-3'288'0'0,"4"3"64"0"0,0 0 16 0 0,0 0 16 0 0,-3-7-304 0 0,3 7-80 0 0,0 0 0 0 0,0 0 0 0 0,0 0 376 0 0,0 0 56 0 0,0 0 16 0 0,3 7-1 0 0,1 1-103 0 0,-4 2-24 0 0,-7 1 0 0 0,3 8 0 0 0,4-1-96 0 0,-4 3-32 0 0,-2-3 0 0 0,3 3 0 0 0,-4-2 96 0 0,3-1 8 0 0,1 1 8 0 0,3-1 0 0 0,-6 2-152 0 0,6-5-32 0 0,3 1-8 0 0,0-1 0 0 0,0 0-40 0 0,-3-3-8 0 0,4-3 0 0 0,-2 0 0 0 0,3 0-64 0 0,1-3 0 0 0,-6-6 0 0 0,7 3-88 0 0,4 1 24 0 0,-11-4 0 0 0,0 0 0 0 0,13 2 0 0 0,1-2-256 0 0,-4 0-56 0 0,0 0-8 0 0,-3-2 0 0 0,-7 2-864 0 0,7-7-183 0 0,4-1-33 0 0</inkml:trace>
  <inkml:trace contextRef="#ctx0" brushRef="#br0" timeOffset="22">6373 10782 920 0 0,'0'0'80'0'0,"0"0"-80"0"0,0 0 0 0 0,0 0 0 0 0,0 0 1368 0 0,0 0 256 0 0,-2-2 48 0 0,-1-1 16 0 0,1-1-800 0 0,2 4-160 0 0,-2-1-32 0 0,-1-5-8 0 0,2 2-128 0 0,1 1-24 0 0,-4-3-8 0 0,4 2 0 0 0,4 0-168 0 0,-4 4-32 0 0,0-4-8 0 0,1 0 0 0 0,2-1-56 0 0,-1-1-8 0 0,0 2-8 0 0,1 1 0 0 0,-3 3 40 0 0,5-6 0 0 0,-1 1 8 0 0,-1 3 0 0 0,-3 2-48 0 0,0 0-17 0 0,7-2 1 0 0,-7 2 0 0 0,8 2-88 0 0,-4 0-16 0 0,2 1-8 0 0,-2-1 0 0 0,2 3-120 0 0,-5-1 64 0 0,-1-4-64 0 0,4 5 0 0 0,-4-5 112 0 0,1 5-24 0 0,2 2-8 0 0,-3-3 0 0 0,-3 2-80 0 0,3-2 0 0 0,-1 4 0 0 0,-3-4-88 0 0,3 1 88 0 0,-5-2 0 0 0,2 1 0 0 0,2 1 64 0 0,-6-3-64 0 0,4 3 96 0 0,-5-5-32 0 0,4 0 0 0 0,1 2-64 0 0,-1-2 96 0 0,-2-2-32 0 0,3-1 0 0 0,-2 3 48 0 0,4-2 16 0 0,-7 0 0 0 0,8-3 0 0 0,-2 4 8 0 0,3-3 8 0 0,-4-2 0 0 0,1 1 0 0 0,3 0 16 0 0,0-2 0 0 0,3 1 0 0 0,-3 2 0 0 0,4-3-160 0 0,-1 2 0 0 0,2 0-104 0 0,0-2 40 0 0,-1 3 64 0 0,1-1 0 0 0,0 1 0 0 0,-3 2 0 0 0,3-1 0 0 0,2 3 64 0 0,-7 0 0 0 0,5 3 0 0 0,0-1-64 0 0,3 2-120 0 0,-6 1 32 0 0,4-1 8 0 0,-2 0 80 0 0,0 0 0 0 0,-4 0 0 0 0,4 4 0 0 0,-4-8 0 0 0,0 4 0 0 0,0 2 0 0 0,0 0 0 0 0,0-6 0 0 0,0 8 0 0 0,-4-2 0 0 0,0 1 0 0 0,2-3 64 0 0,2-4-64 0 0,-6 1 80 0 0,2 4-80 0 0,0-3 80 0 0,-5 0-80 0 0,4-2 80 0 0,1 0-80 0 0,-4-2 120 0 0,6 0-24 0 0,-4 0-8 0 0,2-1 0 0 0,0-1-8 0 0,-1 1 0 0 0,1-2 0 0 0,3-1 0 0 0,-2-2-16 0 0,3 2 0 0 0,0 0 0 0 0,3-1 0 0 0,-3-2-64 0 0,1 4 0 0 0,5-5 0 0 0,1 4 0 0 0,-2 0 0 0 0,0-1 0 0 0,2 3 0 0 0,0-1 0 0 0,2 0 0 0 0,-4 1 0 0 0,3 2 0 0 0,-2 2 0 0 0,0 0 0 0 0,3 2 0 0 0,-5 2 0 0 0,3 0 0 0 0,-2-1 0 0 0,2 1-72 0 0,-1 3 72 0 0,1 0 0 0 0,-5-1-64 0 0,0 1 64 0 0,1-1 0 0 0,-3-2 0 0 0,0 3 0 0 0,0 0-64 0 0,0 1 64 0 0,-3-2 0 0 0,-1 2 0 0 0,2-5 0 0 0,-3 1 0 0 0,-1 2 0 0 0,2-2 0 0 0,-4-3 0 0 0,3 4 0 0 0,-1-5 0 0 0,-3 2 0 0 0,3-2 0 0 0,-2 0 0 0 0,2-2 0 0 0,-3 2 64 0 0,4-2-64 0 0,-2-1 0 0 0,2-1 72 0 0,1 3-8 0 0,0-5 0 0 0,0 2 0 0 0,2 1 0 0 0,2-3-64 0 0,0 2 96 0 0,2-2-96 0 0,2 0 96 0 0,0-1-96 0 0,-2 3 0 0 0,5-3 0 0 0,-3 1 0 0 0,4 4 0 0 0,1-1 0 0 0,-3-1-80 0 0,0 2 80 0 0,-2 2-128 0 0,4 0 32 0 0,-3 0 0 0 0,-1 0 0 0 0,1 2-192 0 0,2 2-32 0 0,-4-1 0 0 0,1-1-8 0 0,2 3-816 0 0,-5-4-160 0 0,5 7-31 0 0,-6-8-9 0 0</inkml:trace>
  <inkml:trace contextRef="#ctx0" brushRef="#br0" timeOffset="23">12607 10829 12840 0 0,'0'0'568'0'0,"0"0"120"0"0,0 0-552 0 0,0 0-136 0 0,0 0 0 0 0,0 0 0 0 0,4-2 648 0 0,-4 2 104 0 0,0 0 16 0 0,0 0 7 0 0,3-4-103 0 0,-3 4-16 0 0,0 0-8 0 0,4 5 0 0 0,-1 0-344 0 0,0 3-72 0 0,-2 1-8 0 0,-1 1-8 0 0,0 0 80 0 0,0 4 24 0 0,-1-4 0 0 0,1 5 0 0 0,0-5-208 0 0,1 4-40 0 0,-1-3-8 0 0,2-1 0 0 0,0-1-64 0 0,3-1 0 0 0,-5 2 0 0 0,1-2 0 0 0,3-2 0 0 0,-1 0-88 0 0,2-1 24 0 0,-4-2 0 0 0,-1-3-360 0 0,4 1-72 0 0,2-1-16 0 0,-2-1 0 0 0,1 1-1152 0 0,-1-4-224 0 0,3-8-55 0 0,0-1-9 0 0</inkml:trace>
  <inkml:trace contextRef="#ctx0" brushRef="#br0" timeOffset="24">12626 10680 13104 0 0,'0'0'576'0'0,"0"0"128"0"0,0 0-568 0 0,0 0-136 0 0,0 0 0 0 0,0 0 0 0 0,0 0 0 0 0,0 0 64 0 0,0 0-64 0 0,0 0 0 0 0,2 4 0 0 0,3-2 0 0 0,-5 2 0 0 0,4 1-3904 0 0,0-3-768 0 0</inkml:trace>
  <inkml:trace contextRef="#ctx0" brushRef="#br1" timeOffset="25">18170 10824 8720 0 0,'0'0'384'0'0,"0"0"88"0"0,0 0-376 0 0,0 0-96 0 0,6 0 0 0 0,1 0 0 0 0,-7 0 680 0 0,7 2 120 0 0,-7-2 32 0 0,6 4 0 0 0,-1 2-40 0 0,2 0-8 0 0,-7-6 0 0 0,3 9 0 0 0,1 0-209 0 0,-4 0-47 0 0,3 3-8 0 0,-3 0 0 0 0,2-4-56 0 0,2 5-16 0 0,-4 0 0 0 0,0-4 0 0 0,4-1-320 0 0,-4 1-64 0 0,0 1-64 0 0,0-1 96 0 0,3 0-96 0 0,-3-9 0 0 0,0 0 72 0 0,0 0-72 0 0,0 0 0 0 0,0 0 0 0 0,0 0 0 0 0,0 0 0 0 0,0 0-456 0 0,0 0-80 0 0,0 0-8 0 0,0 0-4527 0 0,0 0-905 0 0</inkml:trace>
  <inkml:trace contextRef="#ctx0" brushRef="#br1" timeOffset="26">18194 10682 9672 0 0,'0'0'864'0'0,"0"0"-696"0"0,0 0-168 0 0,0 0 0 0 0,0 0 256 0 0,0 0 8 0 0,10 0 8 0 0,1 2 0 0 0,-6 2-496 0 0,3-2-96 0 0,-8-2-16 0 0</inkml:trace>
  <inkml:trace contextRef="#ctx0" brushRef="#br1" timeOffset="27">21676 10853 5984 0 0,'0'0'536'0'0,"0"0"-432"0"0,0 0-104 0 0,0 0 0 0 0,-7-2 1344 0 0,7 2 256 0 0,0 0 40 0 0,0 0 16 0 0,-10-4-792 0 0,6 4-160 0 0,4 0-32 0 0,0 0-8 0 0,-10 6-120 0 0,2 4-17 0 0,3-2-7 0 0,-3 5 0 0 0,5-3-264 0 0,-1 1-48 0 0,-5 1-16 0 0,2 0 0 0 0,7 0 136 0 0,-4 0 24 0 0,-5 0 8 0 0,5 4 0 0 0,4-8-216 0 0,0 2-48 0 0,4 2 0 0 0,-8-5-8 0 0,0 1-88 0 0,4-8 64 0 0,10 6-64 0 0,-3 1 64 0 0,-7-7-64 0 0,0 0 0 0 0,15 5 0 0 0,-3 2-88 0 0,-12-7-208 0 0,8 0-48 0 0,-3 0-8 0 0,10 0 0 0 0,5-4-1216 0 0,-3-2-255 0 0</inkml:trace>
  <inkml:trace contextRef="#ctx0" brushRef="#br1" timeOffset="28">21839 10696 6912 0 0,'0'0'608'0'0,"-3"-4"-480"0"0,-1-1-128 0 0,4 2 0 0 0,0 3 1528 0 0,0 0 280 0 0,0 0 56 0 0,0 0 16 0 0,0 0-1072 0 0,0 0-208 0 0,0 0-49 0 0,0 5-7 0 0,0-5-16 0 0,4 14-8 0 0,-8 1 0 0 0,4-1 0 0 0,4 4-416 0 0,-4-3-104 0 0,-4 4 0 0 0,4-2 0 0 0,0 1 328 0 0,0 5 48 0 0,-3-5 8 0 0,3-1 0 0 0,-4 2-256 0 0,4-2-40 0 0,4-2-16 0 0,-1 0 0 0 0,-6 1-72 0 0,3-1 0 0 0,3-6 0 0 0,1 3 0 0 0,-1-3 0 0 0,-3-9-96 0 0,4 6 16 0 0,2 3 8 0 0,1-3-304 0 0,-7-6-56 0 0,0 0-16 0 0,8 0 0 0 0,1 0-1096 0 0,-5-2-223 0 0</inkml:trace>
  <inkml:trace contextRef="#ctx0" brushRef="#br1" timeOffset="29">28755 10923 10680 0 0,'0'0'472'0'0,"0"0"104"0"0,0 0-464 0 0,-7 4-112 0 0,-3 2 0 0 0,3-4 0 0 0,1 5 576 0 0,-1-1 96 0 0,-1 3 24 0 0,1 0 0 0 0,1-3-120 0 0,-1 5-16 0 0,0-1-8 0 0,1-1-1 0 0,-4 4-167 0 0,2-5-32 0 0,5 2 0 0 0,0-2-8 0 0,-1 1-144 0 0,4-9-24 0 0,0 0-8 0 0,4 10 0 0 0,-4-10-80 0 0,6 5-24 0 0,-6-5 0 0 0,0 0 0 0 0,8 4-64 0 0,-1-4 0 0 0,-7 0 0 0 0,9 0 0 0 0,5-4-112 0 0,-4 2-40 0 0,-3-5-8 0 0,4 1 0 0 0,-5-3 32 0 0,5 1 0 0 0,-2-2 0 0 0,-2-2 0 0 0,1 3-120 0 0,-2-4-16 0 0,-3 2-8 0 0,1-1 0 0 0,3-3 208 0 0,-3-1 64 0 0,-1 1 0 0 0,-1 0 0 0 0,2-3 0 0 0,2-1 0 0 0,-1 5 96 0 0,2-5-24 0 0,-5 1 176 0 0,2 0 32 0 0,0 0 8 0 0,-4 0 0 0 0,2 6-104 0 0,3 0-24 0 0,-5 0 0 0 0,3 3 0 0 0,-3 2 144 0 0,0 2 24 0 0,0 5 8 0 0,0 0 0 0 0,0 0-152 0 0,0 0-32 0 0,0 0-8 0 0,0 0 0 0 0,0 0-80 0 0,0 9-64 0 0,-3 3 96 0 0,-2 3-96 0 0,3 2 264 0 0,2 2 0 0 0,-4-1 0 0 0,0 3 0 0 0,2 1-264 0 0,-2-1 0 0 0,1-3 0 0 0,-2 3 0 0 0,2 0 64 0 0,3 1-64 0 0,0-5 0 0 0,3 5 0 0 0,2-7-176 0 0,-5 4-64 0 0,3-8-16 0 0,1 4 0 0 0,-2-2-1240 0 0,2-2-248 0 0</inkml:trace>
  <inkml:trace contextRef="#ctx0" brushRef="#br1" timeOffset="30">24651 10729 9872 0 0,'0'0'440'0'0,"0"-2"88"0"0,-3-4-424 0 0,3 6-104 0 0,0 0 0 0 0,0 0 0 0 0,0 0 384 0 0,0 0 48 0 0,0 0 16 0 0,0 0 0 0 0,0 0-352 0 0,0 0-96 0 0,0 0 0 0 0,0 0-3368 0 0,11 6-728 0 0</inkml:trace>
  <inkml:trace contextRef="#ctx0" brushRef="#br1" timeOffset="31">26197 10729 9872 0 0,'0'0'440'0'0,"0"0"88"0"0,0 0-424 0 0,-7 0-104 0 0,7 0 0 0 0,-6 4 0 0 0,-1-1 480 0 0,4 2 80 0 0,-5 2 16 0 0,2 0 0 0 0,-5-5-104 0 0,2 6-24 0 0,2 0 0 0 0,0 0 0 0 0,0 0 0 0 0,4 3 0 0 0,-8-6 0 0 0,8 5-1 0 0,-1-5 161 0 0,2 5 32 0 0,-2-4 8 0 0,1 0 0 0 0,-1 3-520 0 0,4 0-128 0 0,0-9 0 0 0,0 6 0 0 0,4 3 0 0 0,-1-3 0 0 0,7-3 0 0 0,-3 7 0 0 0,3-7 0 0 0,1-1 0 0 0,1 4 0 0 0,2 1 0 0 0,0-5 0 0 0,0 5 0 0 0,2-1 0 0 0,2-4 0 0 0,0 5 0 0 0,-6-6 0 0 0,1 6 0 0 0,-5 0 0 0 0,-1-1 0 0 0,-7-6 0 0 0,0 8 0 0 0,0-8 0 0 0,0 0 272 0 0,0 7 24 0 0,-10-1 8 0 0,2 0 0 0 0,-2-1-80 0 0,-2-1-8 0 0,-2-1-8 0 0,0 0 0 0 0,3 1-208 0 0,-2-2-160 0 0,-5-2 24 0 0,5 4 8 0 0,0-2-1024 0 0,-5-2-208 0 0,-15 2-40 0 0,12-2-7 0 0</inkml:trace>
  <inkml:trace contextRef="#ctx0" brushRef="#br1" timeOffset="32">25802 10860 11952 0 0,'0'0'528'0'0,"11"2"112"0"0,-1-4-512 0 0,-4 2-128 0 0,-6 0 0 0 0,0 0 0 0 0,8 0 472 0 0,2-4 72 0 0,0 1 8 0 0,4 3 8 0 0,-4 0-256 0 0,-1 0-48 0 0,6 0-16 0 0,-1 0 0 0 0,-4 0-9 0 0,-1-2 1 0 0,5 2 0 0 0,-4-4 0 0 0,1 2-232 0 0,-3-5 0 0 0,-3 5 0 0 0,2-5 0 0 0,0 2-112 0 0,-3-2-72 0 0,-2 5-8 0 0,-2-4-8 0 0,4-3 200 0 0,-4-2 0 0 0,-4 3 0 0 0,4-1 0 0 0,0 2 120 0 0,-2 1 64 0 0,-6-3 8 0 0,2 7 8 0 0,-3-5-320 0 0,-3 5-64 0 0,9-2-8 0 0,-6 4-8 0 0,-3-2 272 0 0,0 2 56 0 0,4 0 16 0 0,-2 2 0 0 0,4 4 176 0 0,-5 1 40 0 0,-2-1 8 0 0,5 2 0 0 0,8-8-192 0 0,-2 10-40 0 0,-9 2-8 0 0,0 0 0 0 0,8 2-40 0 0,-4 1-16 0 0,5 2 0 0 0,-2-3 0 0 0,-4-1 352 0 0,8-1 72 0 0,0 3 16 0 0,0-4 0 0 0,-2 2-416 0 0,2-1-96 0 0,2 0 0 0 0,2-3 0 0 0,-4 1-384 0 0,8-5-104 0 0,1 1-24 0 0,5-3 0 0 0,-3 1 0 0 0,1-4 0 0 0,2 2 0 0 0,7-2-6751 0 0</inkml:trace>
  <inkml:trace contextRef="#ctx0" brushRef="#br0" timeOffset="33">7805 10772 10136 0 0,'0'0'448'0'0,"0"0"96"0"0,0 0-440 0 0,5-6-104 0 0,1 5 0 0 0,-2-4 0 0 0,8 4 752 0 0,-2-2 128 0 0,4 0 24 0 0,-2 1 8 0 0,4 0-328 0 0,-4 1-64 0 0,2-2-8 0 0,1 3-9 0 0,-1-2-199 0 0,3 0-40 0 0,-3 2-8 0 0,1 0 0 0 0,0 0-256 0 0,-2 0 0 0 0,-1 2 0 0 0,-4 0 0 0 0,5-2-480 0 0,-3 3-160 0 0,-2-2-23 0 0</inkml:trace>
  <inkml:trace contextRef="#ctx0" brushRef="#br1" timeOffset="34">28221 10953 11544 0 0,'-11'-8'256'0'0,"11"8"48"0"0,-3-3 16 0 0,3 3 0 0 0,0 0-256 0 0,0 0-64 0 0,-4-6 0 0 0,-3 3 0 0 0,4 3 640 0 0,-7 0 104 0 0,0 0 24 0 0,0 3 8 0 0,6-1-432 0 0,-7 2-88 0 0,2 2-25 0 0,-2 3 1 0 0,6-2 40 0 0,-3 1 8 0 0,-3 1 0 0 0,2-1 0 0 0,-1 6-64 0 0,0-2-16 0 0,3 0 0 0 0,0-3 0 0 0,3 0-16 0 0,4-3-8 0 0,0-6 0 0 0,0 12 0 0 0,4-5-112 0 0,-1 1-64 0 0,1-2 80 0 0,3 1-80 0 0,-1-5 128 0 0,1-2-32 0 0,0 0 0 0 0,-1-2 0 0 0,2-2-216 0 0,2 1-40 0 0,-4-3-16 0 0,4-1 0 0 0,-3-1 0 0 0,3 0 0 0 0,1-2 0 0 0,2-2 0 0 0,-2-1-16 0 0,-5 1-8 0 0,1-2 0 0 0,3 1 0 0 0,-3-2 200 0 0,4 0-80 0 0,-8 0 80 0 0,1 2 0 0 0,2 2 0 0 0,-6-2 0 0 0,3 1 0 0 0,-3-4 0 0 0,0 1 104 0 0,4 0 24 0 0,-4 1 8 0 0,0 2 0 0 0,-4-4 64 0 0,8 5 16 0 0,-4-2 0 0 0,0 4 0 0 0,3 3-32 0 0,-3 1-8 0 0,-3-2 0 0 0,3 7 0 0 0,0 0-40 0 0,0 0-8 0 0,0 0 0 0 0,0 0 0 0 0,0 0-16 0 0,0 9-8 0 0,0 0 0 0 0,-4 4 0 0 0,4 0-16 0 0,0 2-8 0 0,-3 1 0 0 0,3 7 0 0 0,-3-2-80 0 0,3-1 0 0 0,-3 1 72 0 0,3 1-72 0 0,0-1 0 0 0,3-4 0 0 0,-3-2 0 0 0,3 5 64 0 0,-3-6-128 0 0,3 2-32 0 0,4-2 0 0 0,-3-5 0 0 0,3 0-928 0 0,0-3-184 0 0,0 1-40 0 0</inkml:trace>
  <inkml:trace contextRef="#ctx0" brushRef="#br0" timeOffset="35">9456 10762 8752 0 0,'0'0'776'0'0,"0"0"-616"0"0,0 0-160 0 0,0 0 0 0 0,0 0 1248 0 0,0 7 216 0 0,6-3 40 0 0,0 0 16 0 0,-1 1-976 0 0,3-3-200 0 0,2 0-41 0 0,1 1-7 0 0,4-3 168 0 0,-2 0 32 0 0,1 0 8 0 0,1-3 0 0 0,-1 1-152 0 0,1 0-24 0 0,2 2-8 0 0,-6-2 0 0 0,3-1-320 0 0,-3 3 0 0 0,-1-1-128 0 0,3 1-5239 0 0,-4 0-1049 0 0</inkml:trace>
  <inkml:trace contextRef="#ctx0" brushRef="#br0" timeOffset="36">12736 10773 14224 0 0,'0'0'312'0'0,"-3"-3"64"0"0,0 1 8 0 0,3 2 24 0 0,-1-2-328 0 0,1 2-80 0 0,0 0 0 0 0,0 0 0 0 0,0 0 160 0 0,5-2 8 0 0,2 2 8 0 0,2 0-1 0 0,-1 0-95 0 0,5 2-16 0 0,-1-2-64 0 0,2 2 96 0 0,3 0-96 0 0,-1-1-128 0 0,-2 1 24 0 0,2 0-4303 0 0,0-2-857 0 0</inkml:trace>
  <inkml:trace contextRef="#ctx0" brushRef="#br1" timeOffset="37">23381 10869 6912 0 0,'0'0'608'0'0,"0"0"-480"0"0,0 0-128 0 0,0 0 0 0 0,0 0 1272 0 0,0 0 232 0 0,0 0 40 0 0,0 0 16 0 0,0 0-792 0 0,4 6-160 0 0,3 0-32 0 0,-4-1-8 0 0,4-1-296 0 0,-1-1-57 0 0,2 0-15 0 0,-2-3 0 0 0,4 0 120 0 0,-2 0 32 0 0,1-3 0 0 0,-2 3 0 0 0,2-7-208 0 0,-1 5-40 0 0,3-1-8 0 0,-6-3 0 0 0,3 0-96 0 0,-5-1 0 0 0,0-3 0 0 0,2 5 0 0 0,-2-4 0 0 0,-1 3 0 0 0,2-2 0 0 0,-4 1 0 0 0,0-1 0 0 0,0 0 0 0 0,-4 0 0 0 0,2 2 0 0 0,-1 0 0 0 0,-5 2 0 0 0,1-1 0 0 0,1 5-80 0 0,-4 0 80 0 0,-2 2 0 0 0,7 1 0 0 0,-10 1 0 0 0,6 2 64 0 0,-1-4 24 0 0,-4 9 8 0 0,4-2 0 0 0,0-1 128 0 0,-1 7 24 0 0,8-2 8 0 0,-3 2 0 0 0,2 0-80 0 0,0 0-16 0 0,4 0 0 0 0,0-4 0 0 0,4 2-48 0 0,2 1-16 0 0,1-4 0 0 0,0 2 0 0 0,3-3 120 0 0,0-2 16 0 0,4-1 8 0 0,0-1 0 0 0,3-1-384 0 0,-5-2-80 0 0,10 2-8 0 0,-1-1-5503 0 0,-5-6-1105 0 0</inkml:trace>
  <inkml:trace contextRef="#ctx0" brushRef="#br1" timeOffset="38">22143 10773 5984 0 0,'0'0'536'0'0,"-4"0"-432"0"0,-3 2-104 0 0,-2 1 0 0 0,-5 0 944 0 0,4 1 168 0 0,10-4 32 0 0,-7 3 8 0 0,-7 3-512 0 0,1-4-104 0 0,6 4-24 0 0,0 1 0 0 0,0-1 256 0 0,3-1 56 0 0,-5 1 8 0 0,5 1-1 0 0,4-2-343 0 0,0 3-64 0 0,0-2-8 0 0,-3 3-8 0 0,6 0-128 0 0,-3-1-24 0 0,4-1-8 0 0,2-2 0 0 0,-6 5-72 0 0,10-5-16 0 0,1 2 0 0 0,-1-2 0 0 0,-10-5-48 0 0,10 6-16 0 0,7 0 0 0 0,-3 1 0 0 0,-7-5-240 0 0,2 4-48 0 0,5-2-16 0 0,-4 1 0 0 0,5 2 408 0 0,-6-4 88 0 0,-9-3 8 0 0,7 6 8 0 0,6-3-216 0 0,-2 0-88 0 0,-11-3 64 0 0,0 0-64 0 0,0 0 0 0 0,0 0 0 0 0,-4 6 64 0 0,-3-3-64 0 0,-2 3 0 0 0,2-3 80 0 0,7-3-80 0 0,-10 3 80 0 0,-10 0-80 0 0,5 1 0 0 0,3-2 0 0 0,1-2 0 0 0,-3 0-216 0 0,0 0-56 0 0,-2 0-16 0 0,2-2-7815 0 0</inkml:trace>
  <inkml:trace contextRef="#ctx0" brushRef="#br1" timeOffset="39">24120 10773 5984 0 0,'0'0'536'0'0,"0"0"-432"0"0,0 0-104 0 0,0 0 0 0 0,0 0 1120 0 0,0 0 192 0 0,0 0 48 0 0,0 0 8 0 0,0 0-536 0 0,0 0-112 0 0,0 0-16 0 0,0 0-8 0 0,-6 5-296 0 0,2 5-56 0 0,-2 2-16 0 0,2-3 0 0 0,0 2-104 0 0,-2 2-33 0 0,3 1 1 0 0,-3 2 0 0 0,1-1 48 0 0,2 1 8 0 0,-1-5 0 0 0,1 5 0 0 0,3-4-128 0 0,0 3-24 0 0,0-3-8 0 0,3 3 0 0 0,-3-6-88 0 0,4 0 80 0 0,-1-3-80 0 0,2 0 80 0 0,-5-6-80 0 0,6 9 80 0 0,-1-5-80 0 0,3 2 80 0 0,-4-4-80 0 0,6-2 0 0 0,0 3 0 0 0,0-3 64 0 0,-4-3-64 0 0,5 3 0 0 0,-4-2 0 0 0,3-4 64 0 0,1 2-64 0 0,-6-1 0 0 0,7-1 0 0 0,-6-1-88 0 0,0-1 88 0 0,2-2 0 0 0,-4 1 0 0 0,3 0 0 0 0,-7 0 0 0 0,3 0 0 0 0,3-4 0 0 0,-2 1 0 0 0,-2 0 0 0 0,6 1 0 0 0,-8-2 0 0 0,4 2 0 0 0,-2-2 0 0 0,-2 3 112 0 0,-2 1-24 0 0,2 9-8 0 0,0 0 152 0 0,0 0 32 0 0,0 0 8 0 0,0 0 0 0 0,0 0-112 0 0,0 0-32 0 0,0 0 0 0 0,0 0 0 0 0,0 0 0 0 0,0 9-8 0 0,2-3 0 0 0,-2 7 0 0 0,-2 2-56 0 0,2 1 0 0 0,0-5-64 0 0,2 4 96 0 0,3-2-96 0 0,-2-1-80 0 0,-6 0 16 0 0,3 3 0 0 0,3-6 64 0 0,-3 0 0 0 0,0 1 0 0 0,0-2 0 0 0,0-8-112 0 0,0 7-8 0 0,0-7 0 0 0,0 0 0 0 0,2 8-1224 0 0,-2-8-256 0 0,0 0-39 0 0,12 0-17 0 0</inkml:trace>
  <inkml:trace contextRef="#ctx0" brushRef="#br1" timeOffset="40">25663 10777 2304 0 0,'0'0'200'0'0,"0"0"-200"0"0,0 0 0 0 0,0 0 0 0 0,0 0 2600 0 0,0 0 480 0 0,3 7 96 0 0,-3-7 24 0 0,-3 9-2152 0 0,3-1-432 0 0,0 5-81 0 0,0-2-23 0 0,3 1 112 0 0,-3 3 16 0 0,0-5 8 0 0,0 5 0 0 0,0-3-264 0 0,0 3-64 0 0,0-3 0 0 0,4 0-8 0 0,-4 1-200 0 0,4-4-40 0 0,-1 0-8 0 0,-3-3 0 0 0,3 0-64 0 0,-3-6 96 0 0,7 3-96 0 0,-7-3 96 0 0,0 0-160 0 0,0 0-32 0 0,3 6-8 0 0,-3-6 0 0 0,0 0-288 0 0,0 0-56 0 0,11-6-16 0 0,-5 0-4935 0 0,1 3-985 0 0</inkml:trace>
  <inkml:trace contextRef="#ctx0" brushRef="#br0" timeOffset="41">13366 10859 13360 0 0,'0'0'288'0'0,"0"0"64"0"0,0 0 16 0 0,0 0 16 0 0,0 0-312 0 0,0 0-72 0 0,0 0 0 0 0,0 0 0 0 0,-2 7 240 0 0,0-3 32 0 0,0 4 8 0 0,-2-3 0 0 0,4 1-104 0 0,-2-1-16 0 0,-3 3-8 0 0,4-4-1 0 0,1 2 169 0 0,-2 0 32 0 0,0-3 0 0 0,2-3 8 0 0,-2 6-288 0 0,2-3-72 0 0,0-3 0 0 0,0 0 0 0 0,0 0 0 0 0,0 0 0 0 0,0 0 0 0 0,0 0 0 0 0,0 0 0 0 0,6 3 0 0 0,-2-6 0 0 0,0 1 0 0 0,2 1-144 0 0,-2-5-48 0 0,2 3 0 0 0,-2-3-8 0 0,3 0 200 0 0,-2 0 0 0 0,-1-4 0 0 0,3 1 0 0 0,-4 0 0 0 0,4 0 0 0 0,1 1 64 0 0,-1-2-64 0 0,0 2 96 0 0,1-1-24 0 0,1 3 0 0 0,-3 1 0 0 0,3-2 16 0 0,-3 6 0 0 0,-2-3 0 0 0,3 4 0 0 0,-3 3 48 0 0,0-2 16 0 0,0 4 0 0 0,-1-2 0 0 0,-1 2-16 0 0,0 1 0 0 0,1-1 0 0 0,-3 2 0 0 0,2 0-72 0 0,-2 1-64 0 0,0-2 72 0 0,0 2-72 0 0,-5 1 0 0 0,5-2 64 0 0,-2 1-64 0 0,2-3 0 0 0,-1 1 0 0 0,1-1 0 0 0,0-5 0 0 0,0 0 0 0 0,0 0 0 0 0,0 0 0 0 0,0 0 0 0 0,0 0 0 0 0,0 0 0 0 0,0 0 0 0 0,0 0 0 0 0,0 0 0 0 0,3-3 152 0 0,2 1 8 0 0,-5-2 0 0 0,3-2 0 0 0,0 1 8 0 0,1-3 8 0 0,1 2 0 0 0,0-2 0 0 0,4 0 144 0 0,-4 0 24 0 0,3-1 8 0 0,1 0 0 0 0,-3-1-128 0 0,2 1-32 0 0,1 0 0 0 0,0 3 0 0 0,0 0-96 0 0,-1 0-32 0 0,0 3 0 0 0,-1 1 0 0 0,-3 2 160 0 0,4 2 24 0 0,-3 1 8 0 0,0 3 0 0 0,0 0-256 0 0,-1 0 0 0 0,3 3 0 0 0,-6 0 0 0 0,2 1 0 0 0,0-1 0 0 0,0 0 0 0 0,0-1 0 0 0,-3 2-208 0 0,3-1-88 0 0,-1-1-24 0 0,-1 1 0 0 0,2 0-1120 0 0,-1-3-232 0 0</inkml:trace>
  <inkml:trace contextRef="#ctx0" brushRef="#br1" timeOffset="42">17588 10869 11312 0 0,'0'0'504'0'0,"0"0"104"0"0,0 0-488 0 0,0 0-120 0 0,0 0 0 0 0,0 0 0 0 0,0 0 352 0 0,0 0 40 0 0,10 0 16 0 0,1 2 0 0 0,-11-2-104 0 0,7 4-16 0 0,2-2-8 0 0,1-2 0 0 0,-3 0-104 0 0,4 0-16 0 0,-11 0-8 0 0,10 0 0 0 0,0-2-152 0 0,0-4 64 0 0,0 3-64 0 0,-3-1 0 0 0,1-2 64 0 0,-2 2-64 0 0,-3-1 0 0 0,1-4 0 0 0,-1 3 0 0 0,1-2 0 0 0,-4 1 0 0 0,0-1 0 0 0,0 8 0 0 0,0-8 0 0 0,0 2 0 0 0,0 6 0 0 0,-4-2 0 0 0,4 2 0 0 0,-7-6 0 0 0,7 6 0 0 0,-6 0 0 0 0,-5 2 0 0 0,4 2 0 0 0,-3-2 0 0 0,0 4 0 0 0,0-2 0 0 0,-4 1 104 0 0,7 2-32 0 0,-3 0 88 0 0,3 5 7 0 0,-2-3 9 0 0,5 2 0 0 0,-3-1 40 0 0,4-1 8 0 0,-1 0 0 0 0,1 0 0 0 0,3-2-80 0 0,-4 4-16 0 0,8-2 0 0 0,-1 0 0 0 0,-3-9-64 0 0,11 8-64 0 0,-4-2 72 0 0,2 1-72 0 0,1-7 72 0 0,4 7-72 0 0,0-5 64 0 0,-4-2-64 0 0,7 3-96 0 0,-3-3-56 0 0,-1-3-8 0 0,4 3-8 0 0,-3 0-1032 0 0,3-2-207 0 0,-3-5-33 0 0</inkml:trace>
  <inkml:trace contextRef="#ctx0" brushRef="#br1" timeOffset="43">25228 10805 10136 0 0,'0'4'224'0'0,"-4"-2"40"0"0,1-4 16 0 0,-4 2 8 0 0,3-7-288 0 0,-3 5 0 0 0,0-2 0 0 0,1 4 0 0 0,3 0 832 0 0,-4 0 104 0 0,-4 0 24 0 0,1 0 8 0 0,3 6-368 0 0,1-3-80 0 0,-6 1-9 0 0,6 4-7 0 0,-3 1-48 0 0,-2 1-8 0 0,4 0 0 0 0,1-3 0 0 0,-5 6-80 0 0,8-4-16 0 0,-1 2-8 0 0,2 2 0 0 0,2-4-192 0 0,0 0-40 0 0,0 1-8 0 0,0-1 0 0 0,0-1-104 0 0,0-8 0 0 0,0 0 64 0 0,6 7-64 0 0,-3 2 0 0 0,4-6-104 0 0,-7-3 16 0 0,10 2 8 0 0,-10-2-224 0 0,0 0-48 0 0,7 0 0 0 0,4 0-8 0 0,-11 0 136 0 0,6-5 24 0 0,1-4 8 0 0,0 2 0 0 0,-3 0-88 0 0,-1 2-8 0 0,3-5-8 0 0,-3 2 0 0 0,-3-1 168 0 0,4 1 32 0 0,0-5 0 0 0,-1-2 8 0 0,-3 6 88 0 0,0 0 0 0 0,0 0 0 0 0,0 3 0 0 0,3-4 64 0 0,-3 10 64 0 0,0 0 0 0 0,0 0 8 0 0,0 0 112 0 0,0 0 16 0 0,0 0 8 0 0,0 0 0 0 0,0 0 8 0 0,0 0 0 0 0,0 0 0 0 0,0 0 0 0 0,0 0-280 0 0,0 0 0 0 0,4 6 0 0 0,-1 0 0 0 0,1 7 384 0 0,-2-4 16 0 0,3 0 8 0 0,-2 3 0 0 0,-3 0-120 0 0,2 0-32 0 0,2 0 0 0 0,0 0 0 0 0,-4-4-256 0 0,3 3 0 0 0,4 1 0 0 0,-3-3 0 0 0,-2 0-152 0 0,6-3-80 0 0,3-1-24 0 0,-2-1 0 0 0,-3-1-696 0 0,6-3-136 0 0,-5 0-32 0 0,7 0-6191 0 0</inkml:trace>
  <inkml:trace contextRef="#ctx0" brushRef="#br1" timeOffset="44">14040 10812 5784 0 0,'0'0'256'0'0,"0"0"56"0"0,0 0-248 0 0,0 0-64 0 0,0 0 0 0 0,0 0 0 0 0,0 0 520 0 0,0 0 96 0 0,0 0 24 0 0,0 0 0 0 0,0 0-240 0 0,0 0-48 0 0,0 0 0 0 0,7 0-8 0 0,2 2-32 0 0,3-2-8 0 0,2-2 0 0 0,-6 2 0 0 0,2 0-8 0 0,0 0 0 0 0,-3 0 0 0 0,3-2 0 0 0,3 2-8 0 0,3 0 0 0 0,-3 2 0 0 0,3-4 0 0 0,-1 2-168 0 0,4-4-40 0 0,-2 8-8 0 0,3-4 0 0 0,-1-4 56 0 0,0 4 16 0 0,0 0 0 0 0,1 0 0 0 0,-1 0-32 0 0,2 4-8 0 0,0-4 0 0 0,-2 0 0 0 0,0 2-8 0 0,4-2-8 0 0,-4-2 0 0 0,7 2 0 0 0,-7 2 48 0 0,4-2 16 0 0,-1 0 0 0 0,0 0 0 0 0,7 0 8 0 0,-3 0 7 0 0,3 0 1 0 0,2-2 0 0 0,-1-2-80 0 0,-4 4-24 0 0,3 0 0 0 0,0 0 0 0 0,0 0 24 0 0,-3-2 0 0 0,-1 4 0 0 0,1-2 0 0 0,2 0-16 0 0,2-2 0 0 0,-2 2 0 0 0,-2 0 0 0 0,0 2 0 0 0,-2-2 0 0 0,7 4 0 0 0,1-2 0 0 0,-3-2-8 0 0,3 2 0 0 0,-3 2 0 0 0,0-4 0 0 0,3-4-64 0 0,-6 8 0 0 0,-1-2 0 0 0,1-2 0 0 0,3 0 0 0 0,-3 4 0 0 0,2-4 0 0 0,-2 2 0 0 0,6 1 0 0 0,-3 1 0 0 0,-5-2 0 0 0</inkml:trace>
  <inkml:trace contextRef="#ctx0" brushRef="#br1" timeOffset="45">16806 10805 9872 0 0,'0'0'440'0'0,"0"0"88"0"0,0 0-424 0 0,0 0-104 0 0,0 0 0 0 0,0 0 0 0 0,0 0 320 0 0,0 0 32 0 0,0 0 16 0 0,0 0 0 0 0,2 6-16 0 0,-2 3 0 0 0,0-3 0 0 0,0 6 0 0 0,0-3-168 0 0,0 0-40 0 0,0 4-8 0 0,-2-1 0 0 0,2 0-40 0 0,0 0-16 0 0,2-3 0 0 0,-2-1 0 0 0,0 2-80 0 0,4-5 64 0 0,-4 6-64 0 0,0-11 64 0 0,0 0-64 0 0,3 5 0 0 0,3 2 0 0 0,-6-7 64 0 0,0 0-64 0 0,0 0 0 0 0,11 0 0 0 0,-4 0 0 0 0,0 0 0 0 0,3-7 64 0 0,-6 5-64 0 0,6-5 0 0 0,-3-1 0 0 0,-1 1 0 0 0,-2-1 0 0 0,-1-5 0 0 0,4 4 80 0 0,-4 0-80 0 0,5-3 96 0 0,-3 0-96 0 0,4-1 256 0 0,-8 2 0 0 0,7-1 0 0 0,-2 2 0 0 0,-1 7-88 0 0,-5 3-17 0 0,0 0-7 0 0,0 0 0 0 0,0 0 112 0 0,0 0 32 0 0,0 0 0 0 0,0 0 0 0 0,0 0-288 0 0,0 0 0 0 0,0 0 0 0 0,0 0 0 0 0,5 7 128 0 0,4-1-24 0 0,-9 2-8 0 0,1 1 0 0 0,3 0-96 0 0,-4 1 72 0 0,0 2-72 0 0,5-4 64 0 0,-5 5-64 0 0,4 0 0 0 0,-3-4 72 0 0,3 2-72 0 0,-8-2 0 0 0,8-2 0 0 0,0-2 0 0 0,-4-5 0 0 0,0 0-352 0 0,6 7-24 0 0,-6-7-8 0 0,10 5-4303 0 0,-2-1-865 0 0</inkml:trace>
  <inkml:trace contextRef="#ctx0" brushRef="#br0" timeOffset="46">12376 10843 10592 0 0,'0'0'944'0'0,"0"-6"-752"0"0,0 6-192 0 0,0 0 0 0 0,0 0 680 0 0,0 0 104 0 0,0 0 16 0 0,0 0 8 0 0,0 0-344 0 0,0 6-72 0 0,3-2-8 0 0,-3 4-8 0 0,0-1-153 0 0,0 1-23 0 0,0 3-8 0 0,0-3 0 0 0,-3 1-72 0 0,3 2-24 0 0,0-2 0 0 0,-2 0 0 0 0,-1 0 0 0 0,1 0-8 0 0,0 0 0 0 0,2-1 0 0 0,-3-4-24 0 0,3 4-64 0 0,0-8 96 0 0,0 0-32 0 0,0 0-64 0 0,0 0 0 0 0,0 0 72 0 0,0 0-72 0 0,0 0 64 0 0,0 0-64 0 0,0 0 64 0 0,0 0-64 0 0,0-3 64 0 0,3 1-64 0 0,1-4 80 0 0,-1 0-80 0 0,-1 0 96 0 0,1-1-24 0 0,-1-3-8 0 0,3-1 0 0 0,-2 0 8 0 0,1 2 0 0 0,3-3 0 0 0,-2 0 0 0 0,0 1-72 0 0,1-2-72 0 0,2 3 72 0 0,-2 0-104 0 0,1 1-264 0 0,1 3-48 0 0,-3 0-16 0 0,4 1-4359 0 0,-2 2-873 0 0</inkml:trace>
  <inkml:trace contextRef="#ctx0" brushRef="#br1" timeOffset="47">17972 10820 2304 0 0,'0'0'200'0'0,"0"0"-200"0"0,-4 0 0 0 0,4 0 0 0 0,0 0 1984 0 0,0 0 352 0 0,0 0 64 0 0,0 0 24 0 0,0 0-1488 0 0,-3 10-296 0 0,3-2-56 0 0,-2 1-8 0 0,2 5-136 0 0,-4-5-24 0 0,0-1-8 0 0,4 4 0 0 0,0-1-152 0 0,0 2-25 0 0,-3 0-7 0 0,3-4 0 0 0,3 3 16 0 0,-3-3 0 0 0,0-9 0 0 0,4 9 0 0 0,-4-9-240 0 0,0 12 0 0 0,0-12 0 0 0,0 0 0 0 0,0 0 96 0 0,0 0-24 0 0,0 0-8 0 0,0 0 0 0 0,0 0-64 0 0,0 0-88 0 0,0 0 24 0 0,0 0 0 0 0,0 0 64 0 0,0 0 0 0 0,0-3-72 0 0,0 0 72 0 0,0-3-160 0 0,4 0 8 0 0,-4-3 0 0 0,2 0 0 0 0,1-1 72 0 0,1-1 16 0 0,-1-2 0 0 0,4 2 0 0 0,-3-2-16 0 0,2 4 0 0 0,-2-3 0 0 0,-1 2 0 0 0,5 4-96 0 0,-2-3-15 0 0,1 3-9 0 0,3 4 0 0 0,-4-2-528 0 0,1 2-104 0 0,5-2-16 0 0,-7 2-8 0 0,-5 2-184 0 0,10 0-40 0 0,-5-3-8 0 0,4-3 0 0 0</inkml:trace>
  <inkml:trace contextRef="#ctx0" brushRef="#br0" timeOffset="48">12095 10859 14368 0 0,'0'0'640'0'0,"-4"-4"128"0"0,4 4-616 0 0,-2-3-152 0 0,-2 2 0 0 0,4 1 0 0 0,-5 1 296 0 0,2 2 31 0 0,-1-1 9 0 0,-1 2 0 0 0,2 4-32 0 0,-2-1-8 0 0,-1 2 0 0 0,2 0 0 0 0,2 1-112 0 0,-2-2-24 0 0,3 3-8 0 0,-2-1 0 0 0,1 0 16 0 0,0 0 8 0 0,2-1 0 0 0,2 0 0 0 0,0 0-72 0 0,2-1-8 0 0,0 1-8 0 0,2-1 0 0 0,0-4-24 0 0,2 1-64 0 0,1-2 96 0 0,-1-1-32 0 0,0 2-64 0 0,2-3 0 0 0,2-1 0 0 0,1-5 0 0 0,-3 4-104 0 0,2-2 8 0 0,-2-3 8 0 0,-1 0 0 0 0,4-2 88 0 0,-3 1 0 0 0,-1-1 0 0 0,-4-2 64 0 0,4 2-64 0 0,-5-2 0 0 0,0 1 0 0 0,-2-1 0 0 0,-4-2 64 0 0,2 0 0 0 0,-2-2 0 0 0,-2 4 0 0 0,-2-3-64 0 0,-1 0 72 0 0,1 3-72 0 0,-1 1 80 0 0,-2 1-80 0 0,1-1 96 0 0,1 5-96 0 0,-5-1 96 0 0,2 1-96 0 0,3 3 0 0 0,-3 1 0 0 0,1 1 0 0 0,1 3-104 0 0,1 1-16 0 0,0 2 0 0 0,-1 0 0 0 0,4 2-96 0 0,-1 0-16 0 0,2 1-8 0 0,3 1 0 0 0,0 0-472 0 0,2 0-96 0 0,2-1-24 0 0,-1-2-6015 0 0</inkml:trace>
  <inkml:trace contextRef="#ctx0" brushRef="#br1" timeOffset="49">18455 10817 10800 0 0,'0'0'480'0'0,"0"0"96"0"0,0 0-464 0 0,0 0-112 0 0,0 0 0 0 0,0 0 0 0 0,0 0 576 0 0,0 0 96 0 0,0 0 24 0 0,-6-2 0 0 0,-5 2-192 0 0,4 0-40 0 0,1 0-8 0 0,-4 0-1 0 0,0 2-39 0 0,-1 5 0 0 0,0-2-8 0 0,5 4 0 0 0,-4 0-104 0 0,3 4-16 0 0,-3-4-8 0 0,3 3 0 0 0,-3 3-32 0 0,3-4-8 0 0,0 2 0 0 0,3 2 0 0 0,-2-6-136 0 0,6 0-24 0 0,0 1-8 0 0,0-1 0 0 0,0-4-72 0 0,0-5 0 0 0,0 0 0 0 0,6 10 0 0 0,-6-10-64 0 0,11 5-8 0 0,-1-1 0 0 0,4-2 0 0 0,-1-2-352 0 0,1 0-72 0 0,0-2-16 0 0,3-2-7087 0 0</inkml:trace>
  <inkml:trace contextRef="#ctx0" brushRef="#br1" timeOffset="50">17169 10817 8288 0 0,'0'0'736'0'0,"0"0"-584"0"0,0 0-152 0 0,0 0 0 0 0,0 0 768 0 0,0 0 120 0 0,0 0 24 0 0,-2 12 8 0 0,-3-3-376 0 0,5 4-64 0 0,0-8-24 0 0,0 8 0 0 0,0-5-104 0 0,-3 1-16 0 0,3 1-8 0 0,0-1 0 0 0,0 0-168 0 0,0-1-32 0 0,0 2 0 0 0,0-1-9 0 0,0-9-119 0 0,0 0 72 0 0,0 0-72 0 0,0 9 64 0 0,0-9-64 0 0,0 0 0 0 0,0 0 0 0 0,0 0 64 0 0,0 0-64 0 0,0 0 0 0 0,0 0-96 0 0,0 0 96 0 0,0 0-128 0 0,0 0 33 0 0,3-6-1 0 0,4-1 8 0 0,-3-1 88 0 0,2 1-64 0 0,-3-1 64 0 0,4 1-64 0 0,0 1 64 0 0,0 1 0 0 0,-3-5 0 0 0,3 1 0 0 0,-4 1 0 0 0,4 1 0 0 0,-1 1 0 0 0,-2 3 0 0 0,3 1 104 0 0,-4-2-8 0 0,1-1-8 0 0,-4 5-1 0 0,0 0 81 0 0,0 0 24 0 0,7 3 0 0 0,-7-3 0 0 0,0 0 0 0 0,7 6 8 0 0,-4-4 0 0 0,3 7 0 0 0,-6-9-112 0 0,0 7-24 0 0,3 1-64 0 0,-3 1 96 0 0,4 1-32 0 0,-4-5 0 0 0,0-5-64 0 0,0 6 96 0 0,0 3-96 0 0,0-9 0 0 0,0 6 0 0 0,0-6 0 0 0,0 0 64 0 0,0 0-64 0 0,0 0 0 0 0,0 0 0 0 0,0 0 0 0 0,0 0 0 0 0,0 0 0 0 0,0 0-80 0 0,0 0-24 0 0,0 0-8 0 0,7 0 0 0 0,-3-2 0 0 0,2-4 112 0 0,-2-1 0 0 0,-1 1 0 0 0,4-2 0 0 0,-3 1 0 0 0,2-2 0 0 0,-3 1 0 0 0,4-1 0 0 0,0 0 0 0 0,0 3 0 0 0,-3-1 0 0 0,2 1 0 0 0,2-1 0 0 0,-2 6 104 0 0,1-6-32 0 0,0 7-8 0 0,-7 0 32 0 0,5 0 8 0 0,3 2 0 0 0,-1 3 0 0 0,-3 0 72 0 0,1-2 16 0 0,0 3 0 0 0,1 3 0 0 0,2-5 8 0 0,-5 1 8 0 0,3 1 0 0 0,-2 3 0 0 0,-1-3-144 0 0,0 3-64 0 0,2-2 64 0 0,-2 1-64 0 0,-1-2 0 0 0,2 3 0 0 0,-4-9 64 0 0,4 10-64 0 0,-2-4 0 0 0,-2-6 0 0 0,4 5-96 0 0,-4-5 96 0 0,4 7-416 0 0,-4-7-16 0 0,10 4-8 0 0,-4-4 0 0 0,-6 0-968 0 0,8 0-199 0 0,6-11-41 0 0,-14 11-4080 0 0</inkml:trace>
  <inkml:trace contextRef="#ctx0" brushRef="#br1" timeOffset="51">25397 10817 6912 0 0,'0'0'608'0'0,"0"0"-480"0"0,-3 0-128 0 0,3 0 0 0 0,0 0 1152 0 0,0 0 200 0 0,0 0 48 0 0,0 0 8 0 0,3 7-392 0 0,1 1-80 0 0,-2 2-8 0 0,2-1-9 0 0,-8 2-375 0 0,4 2-80 0 0,0-2-16 0 0,-2 2 0 0 0,2-1-112 0 0,0-1-24 0 0,-4 2-8 0 0,4 0 0 0 0,-3-2-112 0 0,-1-2-16 0 0,4 0-8 0 0,0-9 0 0 0,0 10-104 0 0,0-10-64 0 0,0 9 80 0 0,0-9-80 0 0,0 0 64 0 0,0 0-64 0 0,0 0 0 0 0,0 0 72 0 0,0 0-72 0 0,0 0 0 0 0,0 0 0 0 0,0-7 0 0 0,-3 1 0 0 0,3 4-96 0 0,3-5 16 0 0,1-2 8 0 0,-4 3-56 0 0,0-3-16 0 0,3-6 0 0 0,3 6 0 0 0,-2-3-96 0 0,3 3-16 0 0,0-6-8 0 0,3 2 0 0 0,4 2-232 0 0,-1-2-48 0 0,-6 7 0 0 0,3 1-8 0 0,4-5-239 0 0,-4 3-41 0 0,-4 1-16 0 0</inkml:trace>
  <inkml:trace contextRef="#ctx0" brushRef="#br1" timeOffset="52">21373 10836 6912 0 0,'0'0'608'0'0,"0"0"-480"0"0,0 0-128 0 0,0 0 0 0 0,0 0 1064 0 0,0 0 192 0 0,0 0 40 0 0,-2 9 8 0 0,2-9-560 0 0,-5 8-104 0 0,2 1-32 0 0,3 0 0 0 0,0 4-80 0 0,0-1-16 0 0,-4-3-9 0 0,1 2 1 0 0,3-1-168 0 0,0-1-32 0 0,0-1-8 0 0,0 6 0 0 0,0-6-136 0 0,0 1-24 0 0,3-2-8 0 0,1 1 0 0 0,-4-8-128 0 0,0 7 0 0 0,8-1 0 0 0,-6 1 0 0 0,-2-7 0 0 0,0 0 0 0 0,7 1 0 0 0,3 2 0 0 0,0 1 0 0 0,-3-4 0 0 0,-7 0 0 0 0,0 0 0 0 0,11 0 0 0 0,-4-4 0 0 0,-7 4 0 0 0,3-4 0 0 0,3-3 0 0 0,-2-3 0 0 0,3 5 0 0 0,-4-5 0 0 0,-6 5 0 0 0,3-4 0 0 0,6-1 0 0 0,-2 0 0 0 0,-8 2 0 0 0,4-1 0 0 0,4-3 0 0 0,-1 3 0 0 0,1 3 232 0 0,-4-3 24 0 0,0 3 0 0 0,0 6 0 0 0,7-7-256 0 0,-7 7 0 0 0,0 0 0 0 0,0 0 0 0 0,0 0 128 0 0,0 0-32 0 0,0 0 0 0 0,0 0 0 0 0,0 7-24 0 0,0-1-8 0 0,4 0 0 0 0,-4 3 0 0 0,-4 2-64 0 0,0-5 0 0 0,8 4 0 0 0,0-1 0 0 0,-4 0 0 0 0,0 0 0 0 0,0-9 0 0 0,5 9 0 0 0,-5 0-112 0 0,4 1-40 0 0,-4-10-8 0 0,7 5 0 0 0,0 1-1032 0 0,3-2-216 0 0,-10-4-31 0 0,0 0-17 0 0</inkml:trace>
  <inkml:trace contextRef="#ctx0" brushRef="#br1" timeOffset="53">21704 10842 11976 0 0,'7'-6'256'0'0,"-7"6"64"0"0,-11 0 0 0 0,11 0 32 0 0,0 0-288 0 0,0 0-64 0 0,0 0 0 0 0,0 0 0 0 0,0 0 512 0 0,11 2 96 0 0,3-2 8 0 0,-1 0 8 0 0,1 4-360 0 0,-1-4-72 0 0,4 3-8 0 0,3-1-9 0 0,-2-2-175 0 0,-5 4 0 0 0,4-4 0 0 0,1 0 0 0 0,6 2-287 0 0,-8-2-89 0 0,2 0-16 0 0,-3-2-3768 0 0,6 2-760 0 0</inkml:trace>
  <inkml:trace contextRef="#ctx0" brushRef="#br1" timeOffset="54">18639 10845 11376 0 0,'0'0'248'0'0,"0"0"48"0"0,-6 0 16 0 0,2 0 8 0 0,4 0-256 0 0,-10 0-64 0 0,4 0 0 0 0,-5 0 0 0 0,4 2 480 0 0,-3 3 72 0 0,4 3 24 0 0,-2-2 0 0 0,2-1-104 0 0,-1 5-24 0 0,-3-1 0 0 0,3 0-1 0 0,3-3-103 0 0,1 3-24 0 0,-4-1-8 0 0,7 2 0 0 0,0-1-192 0 0,0-9-40 0 0,-4 7-8 0 0,4-7 0 0 0,8 9-72 0 0,-5-4 0 0 0,-3-5 0 0 0,7 3 0 0 0,3 0-160 0 0,-3 1-56 0 0,0-2-8 0 0,3-2 0 0 0,0-2-96 0 0,-3-2-32 0 0,0-2 1 0 0,4 3-1 0 0,-2-4-128 0 0,-2 3-24 0 0,0-3-8 0 0,-1-2 0 0 0,1 3 160 0 0,1-4 24 0 0,-1 1 8 0 0,-1 1 0 0 0,1-1 256 0 0,-4 0 64 0 0,1 3 0 0 0,-4-3 0 0 0,2 3 240 0 0,2-3 64 0 0,-1 5 16 0 0,-3 4 0 0 0,0-9 144 0 0,0 9 32 0 0,0 0 8 0 0,0 0 0 0 0,0 0 8 0 0,0 0 7 0 0,0 0 1 0 0,0 0 0 0 0,0 0-288 0 0,4 9-56 0 0,-4 0-16 0 0,4 4 0 0 0,-4-1-64 0 0,0 0-8 0 0,0-5-8 0 0,0 7 0 0 0,0-2 48 0 0,0-3 16 0 0,3-1 0 0 0,-3 1 0 0 0,4 1-144 0 0,-1 0 0 0 0,-3-10 0 0 0,3 5 0 0 0,-3-5 0 0 0,4 6-152 0 0,-4-6 32 0 0,0 0 8 0 0,0 0-792 0 0,10 6-160 0 0,-4-6-31 0 0,5 0-9 0 0</inkml:trace>
  <inkml:trace contextRef="#ctx0" brushRef="#br1" timeOffset="55">19218 10838 9384 0 0,'-2'0'416'0'0,"2"0"88"0"0,0 0-408 0 0,0 0-96 0 0,0 0 0 0 0,-4 4 0 0 0,4-1 504 0 0,-3-1 72 0 0,3 4 24 0 0,-4 4 0 0 0,1-7-80 0 0,3 2-8 0 0,-4 2-8 0 0,4-1 0 0 0,-3 0-184 0 0,3 1-40 0 0,0 1-8 0 0,0-1 0 0 0,0-7-128 0 0,0 0-24 0 0,3 9-8 0 0,-3-9 0 0 0,0 0-112 0 0,4 5 0 0 0,-4-5 64 0 0,0 0-64 0 0,10 6 0 0 0,-4-2 0 0 0,1-4 0 0 0,0 1 0 0 0,-7-1 0 0 0,10 0-64 0 0,-3-1 64 0 0,1 1-104 0 0,-8 0-16 0 0,5-7 0 0 0,-1 4 0 0 0,3-2 0 0 0,-4-4 120 0 0,1 2 0 0 0,-4 7 0 0 0,4-4-72 0 0,-2 0 72 0 0,-2 4 0 0 0,0 0 64 0 0,0 0-64 0 0,0 0 128 0 0,0 0 0 0 0,0 0-8 0 0,0 0 0 0 0,7-7 71 0 0,-7 7 25 0 0,0 0 0 0 0,4 7 0 0 0,0-3 72 0 0,-1 7 24 0 0,1-2 0 0 0,-4 2 0 0 0,2 5-32 0 0,2-4-8 0 0,-4 2 0 0 0,3 5 0 0 0,-3-1-40 0 0,4 6-8 0 0,-1 1 0 0 0,1-1 0 0 0,-4-3 0 0 0,3 3-8 0 0,0 3 0 0 0,-3 1 0 0 0,3-8-32 0 0,1 4-8 0 0,0-5 0 0 0,-4-1 0 0 0,0 1-80 0 0,-4-4-8 0 0,4-4-8 0 0,-7 4 0 0 0,1-6 8 0 0,2 1 0 0 0,-3-1 0 0 0,-2-6 0 0 0,2 2-88 0 0,-4-5 64 0 0,1 0-64 0 0,-4-1 64 0 0,5-6-768 0 0,-2 1-152 0 0,1-1-32 0 0,3-1-7311 0 0</inkml:trace>
  <inkml:trace contextRef="#ctx0" brushRef="#br1" timeOffset="56">24645 10847 10592 0 0,'0'0'472'0'0,"0"0"96"0"0,0 0-456 0 0,0 0-112 0 0,0 0 0 0 0,0 0 0 0 0,0 0 1008 0 0,0 0 176 0 0,0 0 40 0 0,0 0 8 0 0,0 0-625 0 0,2 6-119 0 0,-2 4-24 0 0,4-2-8 0 0,-4 2-64 0 0,4-1-8 0 0,-4 0-8 0 0,0 3 0 0 0,4-2-168 0 0,-4-2-32 0 0,0 4-8 0 0,0-3 0 0 0,3 0-80 0 0,1 1-24 0 0,-4-10 0 0 0,0 5 0 0 0,0-5-64 0 0,0 0-128 0 0,0 0 32 0 0,0 0 8 0 0,5 7-344 0 0,-5-7-72 0 0,0 0-8 0 0,0 0-4671 0 0,0 0-937 0 0</inkml:trace>
  <inkml:trace contextRef="#ctx0" brushRef="#br0" timeOffset="57">11166 10869 13824 0 0,'0'0'1224'0'0,"0"0"-976"0"0,0 0-248 0 0,6-2 0 0 0,0 2 96 0 0,-1 0-24 0 0,4 0-8 0 0,1 0 0 0 0,-1 0-64 0 0,2 0 0 0 0,0-4 0 0 0,1 4 0 0 0,0-1 0 0 0,2-2 120 0 0,-2 3-24 0 0,1 0 0 0 0,-3 0-896 0 0,0-2-176 0 0,10-3-40 0 0,0 4-4328 0 0</inkml:trace>
  <inkml:trace contextRef="#ctx0" brushRef="#br1" timeOffset="58">20866 10853 11376 0 0,'0'0'504'0'0,"0"0"104"0"0,0 0-488 0 0,0 0-120 0 0,0 0 0 0 0,13 0 0 0 0,-2 0 328 0 0,-1 3 48 0 0,0 1 8 0 0,4-4 0 0 0,3 3-240 0 0,0-3-48 0 0,-7 0 0 0 0,4 3-8 0 0,-1-3-88 0 0,4 0 0 0 0,-6 0 0 0 0,-1 0 0 0 0,-10 0 0 0 0,10 0-88 0 0,4-3 24 0 0,-7 3 0 0 0,-7 0 64 0 0,5 0 0 0 0,9-3-72 0 0,-4 3 72 0 0,-5-4 0 0 0,0 4-88 0 0,4-3 88 0 0,-3 3-64 0 0,2 0 64 0 0,-8 0 0 0 0,0 0 80 0 0,0 0-80 0 0,5 0 280 0 0,-5 0 8 0 0,0 0 0 0 0,0 0 0 0 0,4 10-168 0 0,2-3-32 0 0,-2 1-8 0 0,-4 0 0 0 0,-4 5 104 0 0,4-4 16 0 0,4 4 8 0 0,-4-2-1 0 0,-4 1-47 0 0,-2-3-16 0 0,10 3 0 0 0,-4-2 0 0 0,0 3-8 0 0,-4-5 0 0 0,4 1 0 0 0,0-1 0 0 0,6-1-32 0 0,-6-7-8 0 0,-6 9 0 0 0,6-9 0 0 0,6 6-24 0 0,-6-6-8 0 0,0 0 0 0 0,0 0 0 0 0,0 0-64 0 0,0 0 64 0 0,0 0-64 0 0,0 0 64 0 0,-6-3-64 0 0,6 3 0 0 0,4-6 0 0 0,-4 0 0 0 0,-12-3 0 0 0,6 3 0 0 0,11-3 0 0 0,0 1-88 0 0,5-5 24 0 0,-6 3 0 0 0,0-2 0 0 0,2 0 0 0 0,8 3-80 0 0,0-2-16 0 0,-8 2 0 0 0,2-2 0 0 0,5 7-288 0 0,-4-3-64 0 0,-2 1-15 0 0,4 3-3793 0 0,-7 0-752 0 0</inkml:trace>
  <inkml:trace contextRef="#ctx0" brushRef="#br0" timeOffset="59">11876 10876 12408 0 0,'-5'-7'544'0'0,"5"7"128"0"0,-1-1-544 0 0,1 1-128 0 0,-3-4 0 0 0,0 2 0 0 0,-2-1 256 0 0,1 3 32 0 0,1 3 0 0 0,-4 2 0 0 0,0-3 128 0 0,0 4 24 0 0,0 0 8 0 0,0 0-1 0 0,-2 2-111 0 0,1 1-16 0 0,0-1-8 0 0,0 3 0 0 0,-1-1-120 0 0,3 1-16 0 0,-4-3-8 0 0,3 2 0 0 0,2-2-56 0 0,1 2-16 0 0,1-3 0 0 0,0-1 0 0 0,1 2-96 0 0,2 0 0 0 0,0-1 64 0 0,2-3-64 0 0,-2 5 0 0 0,4-7-128 0 0,1 3 24 0 0,1-4 8 0 0,0 1-192 0 0,0 0-40 0 0,0-2-8 0 0,2-2 0 0 0,0 0 24 0 0,1 1 8 0 0,-4-4 0 0 0,3 3 1 0 0,-2-4 183 0 0,1-1 40 0 0,-1 1 8 0 0,0-1 0 0 0,-1-1 72 0 0,0 1 128 0 0,-1 0-32 0 0,1 0-8 0 0,-4-2 159 0 0,1 1 33 0 0,1 2 8 0 0,-2 0 0 0 0,-1 1 64 0 0,0 1 8 0 0,2 1 8 0 0,-2 3 0 0 0,0 0-48 0 0,0 0-16 0 0,0 0 0 0 0,0 0 0 0 0,0 0-48 0 0,0 0 0 0 0,0 7-8 0 0,0 0 0 0 0,5 0-48 0 0,-4 4-8 0 0,-1 0 0 0 0,3 1 0 0 0,0 3-64 0 0,0-2-8 0 0,0 2-8 0 0,0 2 0 0 0,-3 2-16 0 0,1-4-8 0 0,1 2 0 0 0,1-1 0 0 0,-1 0-88 0 0,1 2 64 0 0,-3-1-64 0 0,1 2 64 0 0,-1-1-64 0 0,-1-3 0 0 0,1 0 72 0 0,-3 1-72 0 0,1-4 64 0 0,-3-1-64 0 0,1 0 64 0 0,-2-3-64 0 0,0 2 0 0 0,-2-3 72 0 0,1-2-72 0 0,-4-1 0 0 0,1-2 0 0 0,-3 0 0 0 0,2-2 0 0 0,-1 0 0 0 0,-2-2-144 0 0,-1-2-56 0 0,1 2-16 0 0,-1-5 0 0 0,0 1-392 0 0,4-3-88 0 0,-1 1-8 0 0,1-1-8 0 0,3 0-920 0 0,0-5-191 0 0,-2-10-33 0 0,10 4 0 0 0</inkml:trace>
  <inkml:trace contextRef="#ctx0" brushRef="#br1" timeOffset="60">24410 10860 1376 0 0,'0'0'64'0'0,"0"0"8"0"0,0 0-72 0 0,0 0 0 0 0,0 0 0 0 0,0 0 0 0 0,0 0 2608 0 0,0 0 504 0 0,0 0 104 0 0,-4 9 16 0 0,1-1-2192 0 0,-1 1-440 0 0,0 1-88 0 0,2-1-24 0 0,2 0-73 0 0,-4-1-23 0 0,1 5 0 0 0,-1-4 0 0 0,4 0-160 0 0,0 1-32 0 0,-2-5-8 0 0,2 4 0 0 0,-5 1-72 0 0,5-10-24 0 0,0 0 0 0 0,0 0 0 0 0,-3 9-96 0 0,3-9 0 0 0,0 0 0 0 0,0 0-80 0 0,0 0 80 0 0,0 0 0 0 0,0 0 64 0 0,0 0-64 0 0,0 0 0 0 0,0 0 0 0 0,3-7 0 0 0,4 5-64 0 0,0-4 0 0 0,-3-1 0 0 0,-2-2 0 0 0,2 3 0 0 0,-4-3 64 0 0,4 0 0 0 0,3-3 0 0 0,-4 3 0 0 0,0 0 0 0 0,4-1 0 0 0,-2 2 0 0 0,1 1 0 0 0,-6 2 0 0 0,3 1 0 0 0,3 2 0 0 0,-6 2 0 0 0,8-4 0 0 0,-2 4 88 0 0,-6 0-24 0 0,7 4 0 0 0,-7-4 208 0 0,8 2 40 0 0,-6 5 8 0 0,2 2 0 0 0,-1-3-184 0 0,1 2-32 0 0,-4 1-8 0 0,2 4 0 0 0,-2-5-96 0 0,0 3 72 0 0,-2-2-72 0 0,2-1 64 0 0,0 1-64 0 0,2 0 0 0 0,-2-9 0 0 0,0 9 0 0 0,0-3 0 0 0,0-6 0 0 0,4 11 0 0 0,-4-11-88 0 0,0 0-264 0 0,4 4-48 0 0,-4-4-16 0 0,10 4 0 0 0,-3-1-1024 0 0,0-6-199 0 0,6-4-49 0 0,-2 2-8 0 0</inkml:trace>
  <inkml:trace contextRef="#ctx0" brushRef="#br1" timeOffset="61">20018 10899 4144 0 0,'0'0'368'0'0,"0"0"-296"0"0,4-6-72 0 0,-4 6 0 0 0,0-9 1152 0 0,0 9 224 0 0,-4-6 32 0 0,4 6 16 0 0,0-7-528 0 0,0 7-112 0 0,0 0-16 0 0,-7-2-8 0 0,7 2-96 0 0,-3 0-24 0 0,3 0 0 0 0,-10-3 0 0 0,6 3-232 0 0,4 0-57 0 0,-11 3 1 0 0,5 3-8 0 0,-1-3 0 0 0,0 3 0 0 0,2 0 0 0 0,-3 3 0 0 0,2-1-96 0 0,-3 6-24 0 0,4-6 0 0 0,-2 7 0 0 0,4 0-104 0 0,-1-2-24 0 0,0-2-8 0 0,3 4 0 0 0,-4-2-88 0 0,5 0 0 0 0,0-5 0 0 0,5 0 64 0 0,-5 2-64 0 0,1 0 0 0 0,3-1 0 0 0,3-3 0 0 0,-4-1 0 0 0,5 2 0 0 0,-3-4 72 0 0,6-1-72 0 0,-1-2-1056 0 0,4 3-256 0 0,-1 1-39 0 0</inkml:trace>
  <inkml:trace contextRef="#ctx0" brushRef="#br1" timeOffset="62">28408 11017 5528 0 0,'0'0'488'0'0,"0"0"-392"0"0,0 0-96 0 0,0 0 0 0 0,0 0 1512 0 0,0 0 280 0 0,0 0 64 0 0,0 0 0 0 0,0 0-944 0 0,0 0-192 0 0,0 0-40 0 0,0 0-8 0 0,7 2-273 0 0,3 2-55 0 0,-3-4-16 0 0,0-4 0 0 0,2 4-168 0 0,-1-2-40 0 0,2 0-8 0 0,-4-3 0 0 0,2 0-112 0 0,-1 2 72 0 0,2-3-72 0 0,-2 3 64 0 0,0-8-64 0 0,-1 7 0 0 0,-2-7 0 0 0,0 7 0 0 0,2-6 0 0 0,-6 1 0 0 0,5 0 0 0 0,-5 1 0 0 0,0-1 0 0 0,0-1 0 0 0,0 5 0 0 0,-5-6 64 0 0,-1 5-64 0 0,2-3 0 0 0,4 9 0 0 0,-4-1 0 0 0,-2-7 0 0 0,6 8 0 0 0,-10 0 0 0 0,6 3 0 0 0,-2 2 80 0 0,-4 0 0 0 0,2 0 0 0 0,-1 1 0 0 0,-2 5 24 0 0,5 0 8 0 0,-1-2 0 0 0,4 6 0 0 0,-4 0 24 0 0,3-1 8 0 0,1 1 0 0 0,0 2 0 0 0,-1-6-48 0 0,4 5-16 0 0,0-3 0 0 0,0-2 0 0 0,0 1-80 0 0,0-3 0 0 0,4 0 0 0 0,2-3 64 0 0,1 0-144 0 0,4-3-32 0 0,-2 0-8 0 0,5-3 0 0 0,0 0-968 0 0,0-3-200 0 0,2 0-39 0 0</inkml:trace>
  <inkml:trace contextRef="#ctx0" brushRef="#br1" timeOffset="63">27796 10999 11544 0 0,'0'0'256'0'0,"0"0"48"0"0,0 0 16 0 0,0 0 0 0 0,0 0-256 0 0,0 0-64 0 0,0 0 0 0 0,0 0 0 0 0,0 0 560 0 0,0 0 96 0 0,0 0 16 0 0,0 0 8 0 0,9 0-176 0 0,-9 0-40 0 0,8 3-9 0 0,1-3 1 0 0,-2 0-216 0 0,4 0-48 0 0,-5 0 0 0 0,-6 0-8 0 0,7-3-88 0 0,3 0-24 0 0,-3 0 0 0 0,0-1 0 0 0,0-3-72 0 0,-3 6 0 0 0,2-8 0 0 0,1 5 64 0 0,-7 4-64 0 0,2-5 0 0 0,-2-1 0 0 0,5 0 0 0 0,-5-3 0 0 0,0 2 0 0 0,0 2 0 0 0,0-5 0 0 0,0 5 0 0 0,0 5 0 0 0,0-7 0 0 0,0 7 0 0 0,0 0 0 0 0,-7-5 0 0 0,0 1 0 0 0,1 1 0 0 0,-2 3 0 0 0,2 3 0 0 0,-1 1 72 0 0,-4-2-72 0 0,1 8 80 0 0,0-5-16 0 0,0 2-64 0 0,3 1 96 0 0,-4 1-32 0 0,4 4-64 0 0,2-4 88 0 0,-3 3-88 0 0,2-3 160 0 0,2 0-32 0 0,4 3 0 0 0,0-3 0 0 0,0 0-48 0 0,4 5-16 0 0,-1-7 0 0 0,0 0 0 0 0,1 2-64 0 0,5-3 0 0 0,3 0 0 0 0,-3-1 64 0 0,2-1-64 0 0,2 3 0 0 0,1-6-80 0 0,0-1 80 0 0,0 3-800 0 0,-1-3-120 0 0,4 0-16 0 0</inkml:trace>
  <inkml:trace contextRef="#ctx0" brushRef="#br1" timeOffset="64">20731 10897 9760 0 0,'0'0'432'0'0,"0"0"88"0"0,0 0-416 0 0,0 0-104 0 0,-8 0 0 0 0,2 2 0 0 0,6-2 432 0 0,-10 0 64 0 0,6 2 16 0 0,4-2 0 0 0,-11 4-96 0 0,5 3-24 0 0,3-2 0 0 0,-5-1 0 0 0,2 2 32 0 0,6-6 8 0 0,0 0 0 0 0,0 9 0 0 0,0-9-208 0 0,0 8-49 0 0,0-1-7 0 0,3 2 0 0 0,-3-9 96 0 0,3 9 24 0 0,5 0 0 0 0,-5-3 0 0 0,3 0-160 0 0,5 0-24 0 0,-4 3-8 0 0,0-5 0 0 0,2 1 32 0 0,2 1 0 0 0,-4 0 0 0 0,3 1 0 0 0,1-5-128 0 0,-6 4 0 0 0,4-3 64 0 0,-4 4-64 0 0,3-1 224 0 0,-8-6 32 0 0,0 0 0 0 0,7 4 0 0 0,-4 0-256 0 0,-3-4 0 0 0,0 0 0 0 0,0 0 0 0 0,-3 7-120 0 0,-1-1-72 0 0,-7-3-8 0 0,6 0-8 0 0,-6 0-72 0 0,-3 0-8 0 0,0-3-8 0 0,0 3 0 0 0,1-3-168 0 0,3 2-32 0 0,-4-2-8 0 0,3 0 1 0 0,-2 0-745 0 0,3 0-160 0 0,-4-5-24 0 0,14 5-8 0 0</inkml:trace>
  <inkml:trace contextRef="#ctx0" brushRef="#br1" timeOffset="65">27080 10911 11488 0 0,'0'0'512'0'0,"0"0"96"0"0,0 0-480 0 0,0 0-128 0 0,0 0 0 0 0,3 8 0 0 0,-3 2 304 0 0,4-4 40 0 0,-4 3 8 0 0,0-1 0 0 0,0 3-104 0 0,-4-3-24 0 0,4 1 0 0 0,0 0 0 0 0,0-9-56 0 0,-3 10-8 0 0,1-1-8 0 0,-3-3 0 0 0,5-6-72 0 0,-4 9-16 0 0,4-9 0 0 0,0 0 0 0 0,-6 6 8 0 0,6-6 0 0 0,0 0 0 0 0,0 0 0 0 0,0 0 16 0 0,0 0 0 0 0,0 0-1 0 0,0 0 1 0 0,6-3 64 0 0,-2 0 8 0 0,3-3 8 0 0,-4-3 0 0 0,6 0 72 0 0,3-1 16 0 0,-5 1 0 0 0,3-4 0 0 0,0 5 136 0 0,-1-4 32 0 0,2 2 8 0 0,-1 2 0 0 0,-2-2-232 0 0,2 5-40 0 0,-1-1-16 0 0,2 2 0 0 0,-1 3 40 0 0,1-3 8 0 0,-4 4 0 0 0,-1 0 0 0 0,-6 0-48 0 0,8 4-8 0 0,-6 1 0 0 0,5 5 0 0 0,-3-1-56 0 0,-1-1-16 0 0,1 1 0 0 0,-1-1 0 0 0,0 6-64 0 0,1-2 0 0 0,-4-4 72 0 0,4 5-72 0 0,-4-4 0 0 0,2 0 0 0 0,1 3 0 0 0,-3-2 0 0 0,5-5-104 0 0,-5-5-8 0 0,0 0 0 0 0,6 6 0 0 0,-6-6-320 0 0,0 0-64 0 0,0 0-16 0 0,3 6 0 0 0,-3-6-1256 0 0,11 4-255 0 0</inkml:trace>
  <inkml:trace contextRef="#ctx0" brushRef="#br1" timeOffset="66">20327 10959 8896 0 0,'0'0'392'0'0,"7"0"88"0"0,-2 0-384 0 0,0 0-96 0 0,-5 0 0 0 0,7 0 0 0 0,1 0 592 0 0,-2 0 104 0 0,-6 0 16 0 0,7 6 8 0 0,-1-3-264 0 0,-1 3-48 0 0,-3-3-16 0 0,-2-3 0 0 0,4 6-104 0 0,-1 3-16 0 0,-3 1-8 0 0,0-2 0 0 0,0-8-72 0 0,0 7-8 0 0,0 1-8 0 0,-3-1 0 0 0,3 1 0 0 0,0-8 0 0 0,-4 7-1 0 0,4-7 1 0 0,-2 10-56 0 0,2-10-16 0 0,-5 5 0 0 0,5-5 0 0 0,0 0-8 0 0,0 0-8 0 0,0 0 0 0 0,0 0 0 0 0,0 0-24 0 0,0 0-64 0 0,0 0 96 0 0,0 0-32 0 0,0 0 16 0 0,0-5 0 0 0,0-9 0 0 0,5 5 0 0 0,-3 0 40 0 0,2-3 8 0 0,-1 1 0 0 0,8-2 0 0 0,-4 5-40 0 0,0-2-8 0 0,-2-2 0 0 0,4 3 0 0 0,0-4 0 0 0,-2 4 0 0 0,0 3 0 0 0,0 0 0 0 0,2 4 32 0 0,2-5 8 0 0,-4 4 0 0 0,-4 3 0 0 0,-3 0-32 0 0,0 0-8 0 0,0 0 0 0 0,7 7 0 0 0,-7-2-80 0 0,0 5 0 0 0,7-1 72 0 0,-7 3-72 0 0,0 0 0 0 0,0 0 64 0 0,4 0-64 0 0,-4 0 0 0 0,0 2 0 0 0,0-6 0 0 0,0 3 0 0 0,0 1 0 0 0,3-2-176 0 0,3 0-48 0 0,-1-2 0 0 0,-3-1-8 0 0,5-2-856 0 0,4-2-160 0 0,-8 0-39 0 0,7 1-5121 0 0</inkml:trace>
  <inkml:trace contextRef="#ctx0" brushRef="#br1" timeOffset="67">27445 11005 1376 0 0,'0'0'128'0'0,"0"0"-128"0"0,0 0 0 0 0,0 0 0 0 0,0 0 2280 0 0,0 0 440 0 0,6 6 80 0 0,1-2 16 0 0,-7-4-1752 0 0,11 2-352 0 0,-5-2-72 0 0,1 3-8 0 0,-7-3-248 0 0,11 3-40 0 0,-2-3-16 0 0,2 0-1 0 0,-4 0-135 0 0,0-3-32 0 0,3 0-8 0 0,0 1 0 0 0,0-2 32 0 0,-3 1 8 0 0,0-2 0 0 0,-3 1 0 0 0,2-2-192 0 0,-2 0-120 0 0,2 2 24 0 0,-6 4 0 0 0,0-9 96 0 0,4 3 128 0 0,-4 6-24 0 0,0-4-8 0 0,-4-7-96 0 0,4 6 0 0 0,-2-5 0 0 0,-6 5 0 0 0,2-1-80 0 0,-2 2-40 0 0,2 1-8 0 0,-5 1 0 0 0,5 2 192 0 0,-5 0 40 0 0,5 2 8 0 0,-4 1 0 0 0,6 4-112 0 0,-3-4 0 0 0,0 2 0 0 0,4 5 0 0 0,0-1 128 0 0,-2 0 0 0 0,3-1 0 0 0,2 5 0 0 0,0-4-8 0 0,0 3 0 0 0,0-3 0 0 0,0 1 0 0 0,0-1-48 0 0,2 0-8 0 0,3 1 0 0 0,4-5 0 0 0,-2 0 0 0 0,4 1-64 0 0,6-2 96 0 0,-4-1-32 0 0,1-1-64 0 0,0 2 0 0 0,-1-4 0 0 0,1 0 0 0 0,4-4-408 0 0,1 4-96 0 0,-1-2-16 0 0,-1 2-6719 0 0</inkml:trace>
  <inkml:trace contextRef="#ctx0" brushRef="#br1" timeOffset="68">20154 10926 4608 0 0,'0'0'408'0'0,"0"0"-328"0"0,0 0-80 0 0,0 0 0 0 0,0 0 1776 0 0,0 0 336 0 0,-7 6 72 0 0,3-3 16 0 0,-2 3-1360 0 0,2 1-264 0 0,3 2-64 0 0,-4-1 0 0 0,1-2-256 0 0,0 4-40 0 0,4-4-17 0 0,0 2 1 0 0,0 2 88 0 0,0-2 24 0 0,4 3 0 0 0,0-3 0 0 0,1 0-168 0 0,-4-1-32 0 0,7-1-8 0 0,-2 3 0 0 0,4-3-16 0 0,-2-2-8 0 0,2 1 0 0 0,0-2 0 0 0,0 0-80 0 0,0 0 80 0 0,0-3-80 0 0,0 4 80 0 0,0-8-80 0 0,-3 4 0 0 0,4-3 0 0 0,-5 0 64 0 0,-2-2-64 0 0,2 2 0 0 0,-2-7 0 0 0,0 5 0 0 0,0-2 0 0 0,-4 0 0 0 0,0-2 0 0 0,0 4 64 0 0,-4-7-64 0 0,0 5 0 0 0,-2-1 0 0 0,-2-2 0 0 0,2-1 0 0 0,0 1 64 0 0,-6 4-64 0 0,2 0 0 0 0,0-3 0 0 0,0 2 0 0 0,0 5 0 0 0,0-4 0 0 0,-4 6-144 0 0,4-3 8 0 0,0-1 0 0 0,0 4 0 0 0,2 0-312 0 0,8 0-56 0 0,0 0-8 0 0,0 0-8 0 0,0 0-335 0 0,0 0-65 0 0,4 9-8 0 0</inkml:trace>
  <inkml:trace contextRef="#ctx0" brushRef="#br2" timeOffset="69">11162 11514 5064 0 0,'0'0'224'0'0,"0"0"48"0"0,0 0-272 0 0,4 0 0 0 0,-2-2 0 0 0,2 1 0 0 0,0 2 1392 0 0,2 1 224 0 0,-1 1 48 0 0,1 1 0 0 0,2 1-752 0 0,-2 5-152 0 0,4 0-32 0 0,0 5-8 0 0,-1 3-272 0 0,2 1-48 0 0,2 4-16 0 0,-2 1-1 0 0,0-1 33 0 0,0 2 0 0 0,-1 0 0 0 0,-5 3 0 0 0,-1-4 40 0 0,-2 5 16 0 0,1-1 0 0 0,-3 0 0 0 0,1-1-288 0 0,-2 3-56 0 0,-4-1-16 0 0,-1-3 0 0 0,-1 1-16 0 0,-2 1-8 0 0,-3-4 0 0 0,-1 0 0 0 0,-2 0-88 0 0,1-3 0 0 0,-4 1 0 0 0,4-3 64 0 0,-2 0-768 0 0,2-3-152 0 0,0 1-32 0 0,-1-5-6671 0 0</inkml:trace>
  <inkml:trace contextRef="#ctx0" brushRef="#br1" timeOffset="70">21439 11537 1376 0 0,'0'0'128'0'0,"0"0"-128"0"0,4-6 0 0 0,-1 1 0 0 0,2 1 2496 0 0,-5 4 480 0 0,0 0 96 0 0,0 0 24 0 0,0 0-2016 0 0,0 0-408 0 0,0 0-72 0 0,0 9-24 0 0,-5 4-296 0 0,5-1-65 0 0,-3 3-15 0 0,-1 0 0 0 0,2 3 40 0 0,-6 3 8 0 0,1-2 0 0 0,4 5 0 0 0,-3 0-88 0 0,2-2-24 0 0,1-1 0 0 0,-4-1 0 0 0,3 1 32 0 0,2 0 8 0 0,2 2 0 0 0,0-7 0 0 0,0 7 16 0 0,2-8 8 0 0,2 3 0 0 0,3-3 0 0 0,-4-4-200 0 0,5 2 0 0 0,-3-4 0 0 0,6 0 0 0 0,-7 1 0 0 0,2-5 120 0 0,5-2-32 0 0,-2 0-8 0 0,-2 1-80 0 0,0-4-112 0 0,0 0 24 0 0,3 0 8 0 0,-10 0-336 0 0,11-7-64 0 0,-8 1-8 0 0,3-3-7015 0 0</inkml:trace>
  <inkml:trace contextRef="#ctx0" brushRef="#br1" timeOffset="71">16804 11616 10680 0 0,'0'0'472'0'0,"0"0"104"0"0,0-6-464 0 0,0 0-112 0 0,0 3 0 0 0,0-1 0 0 0,-4 2 544 0 0,1-4 80 0 0,-4 6 16 0 0,4-4 8 0 0,-8-1-72 0 0,1 5-8 0 0,0 0-8 0 0,-3 0-1 0 0,-2 0-151 0 0,2 2-32 0 0,2 5-8 0 0,-6-1 0 0 0,8-4-16 0 0,-5 5 0 0 0,4-1 0 0 0,3 2 0 0 0,-3 1-80 0 0,-1 2-16 0 0,5-2-8 0 0,-2 2 0 0 0,2 4-120 0 0,3 0-16 0 0,-1 4-8 0 0,1 5 0 0 0,-1-3-104 0 0,4 0 88 0 0,0 3-88 0 0,0-2 80 0 0,4-5-80 0 0,-4 5 0 0 0,3-4 0 0 0,1 1 0 0 0,-1-7 0 0 0,2 3 0 0 0,-4-4 0 0 0,3 2 0 0 0,0-5-128 0 0,-1-1-48 0 0,-3-7-8 0 0,0 0 0 0 0,0 0-1192 0 0,0 0-232 0 0</inkml:trace>
  <inkml:trace contextRef="#ctx0" brushRef="#br2" timeOffset="72">10167 11633 14336 0 0,'-2'3'640'0'0,"0"0"128"0"0,-1-1-616 0 0,-1 4-152 0 0,3 4 0 0 0,-4 3 0 0 0,-1-1 80 0 0,0 2-16 0 0,-1 2 0 0 0,0 3 0 0 0,0-2 40 0 0,-3 1 8 0 0,1 0-1 0 0,0 2 1 0 0,3-3 56 0 0,1 3 16 0 0,-2-2 0 0 0,4 0 0 0 0,-2-2 24 0 0,-1-1 8 0 0,-1 1 0 0 0,4-2 0 0 0,1-3-144 0 0,0-3-72 0 0,0 2 80 0 0,2-4-80 0 0,0-3 96 0 0,0-3-24 0 0,0 0-8 0 0,0 0 0 0 0,0 0 40 0 0,0 0 8 0 0,4-3 0 0 0,0-3 0 0 0,1-4-112 0 0,-4 2 0 0 0,-1 0 0 0 0,5-3-80 0 0,-2-1 80 0 0,4-1 64 0 0,-3-3-64 0 0,1 0 88 0 0,1-1-88 0 0,3 1 96 0 0,-3-3-96 0 0,1 2 96 0 0,0-4-96 0 0,-1-2 0 0 0,2 3 0 0 0,-2-2 0 0 0,3 0 152 0 0,-2 5 8 0 0,-2-3 8 0 0,3 6 0 0 0,-2-1-72 0 0,-2 3-24 0 0,2 3 0 0 0,0 3 0 0 0,-2 0-72 0 0,2 1 80 0 0,-2 1-80 0 0,-4 4 80 0 0,0 0 24 0 0,4 4 8 0 0,2 1 0 0 0,-2 2 0 0 0,0 1 48 0 0,-1 3 0 0 0,0 5 8 0 0,1 0 0 0 0,-4 0-64 0 0,4 2-8 0 0,-1-3-8 0 0,-1 2 0 0 0,0-1-88 0 0,1 4 0 0 0,0-2 72 0 0,-1 1-72 0 0,3-5 0 0 0,-4 2 0 0 0,2 0 0 0 0,0-1 64 0 0,-1 0-64 0 0,3-1 0 0 0,-3-4-64 0 0,1 4 64 0 0,0-4-184 0 0,0-1 8 0 0,0-4 0 0 0,0 4 0 0 0,-1-3-144 0 0,1 0-32 0 0,-3-6-8 0 0,2 2 0 0 0,-2-2-728 0 0,0 0-152 0 0,0 0-23 0 0</inkml:trace>
  <inkml:trace contextRef="#ctx0" brushRef="#br1" timeOffset="73">27430 11600 7368 0 0,'-3'-4'656'0'0,"3"4"-528"0"0,0 0-128 0 0,0 0 0 0 0,0 0 1376 0 0,0 0 240 0 0,0 0 48 0 0,0 0 16 0 0,10 4-1072 0 0,-3 3-208 0 0,0 1-48 0 0,2 1 0 0 0,-5 3 63 0 0,3 0 9 0 0,-4 3 8 0 0,3 6 0 0 0,-6-2-160 0 0,0-1-32 0 0,0 2-8 0 0,0-1 0 0 0,-2 2 88 0 0,-2 1 24 0 0,4-4 0 0 0,0 0 0 0 0,-3-3-184 0 0,3 1-40 0 0,-4-2-8 0 0,8 1 0 0 0,-4-3-112 0 0,3 0 0 0 0,-3-3 64 0 0,6 1-64 0 0,-1-5 0 0 0,-2 2 0 0 0,3-1 0 0 0,2-4 0 0 0,-2 2-80 0 0,4-4-40 0 0,0 0-8 0 0,1 0 0 0 0,-2-4-304 0 0,3 2-64 0 0,-2-4-16 0 0,-4 3-4599 0 0,4-2-921 0 0</inkml:trace>
  <inkml:trace contextRef="#ctx0" brushRef="#br1" timeOffset="74">27263 11769 2760 0 0,'0'0'248'0'0,"0"0"-248"0"0,0 0 0 0 0,0 0 0 0 0,0 0 2368 0 0,10-2 416 0 0,-3 2 96 0 0,4-4 8 0 0,5 1-1896 0 0,-2 1-376 0 0,0 2-72 0 0,2 0-25 0 0,1-4-231 0 0,0 4-56 0 0,5-2-8 0 0,-2 2 0 0 0,0 0-48 0 0,-3 0-16 0 0,-1 0 0 0 0,6 0 0 0 0,-6 0-320 0 0,2-4-64 0 0,-2 4-8 0 0,-2 0-6839 0 0</inkml:trace>
  <inkml:trace contextRef="#ctx0" brushRef="#br1" timeOffset="75">23847 11611 11976 0 0,'0'0'528'0'0,"0"0"112"0"0,0 0-512 0 0,0 0-128 0 0,0 0 0 0 0,0 0 0 0 0,0 0 680 0 0,0 0 112 0 0,3-4 16 0 0,-3 4 8 0 0,0 0-241 0 0,0 0-55 0 0,0 0-8 0 0,4 6 0 0 0,3 4-240 0 0,-7 1-48 0 0,3 2-16 0 0,-3 2 0 0 0,-3 0 240 0 0,3 0 56 0 0,-3 7 8 0 0,3-4 0 0 0,-8 1-144 0 0,8-3-24 0 0,-3 2-8 0 0,3 1 0 0 0,-3-1-144 0 0,3 1-24 0 0,0-1-8 0 0,0 0 0 0 0,0-3-80 0 0,0-3-16 0 0,3 3-64 0 0,0-3 96 0 0,5-3-96 0 0,-2 0 0 0 0,2 1 0 0 0,-6-2 0 0 0,7-4 0 0 0,-1 2-120 0 0,-4-6 24 0 0,6 0 8 0 0,-4 0-296 0 0,5-6-64 0 0,2 2-16 0 0,-6-1 0 0 0,1-2-1360 0 0,1-1-280 0 0</inkml:trace>
  <inkml:trace contextRef="#ctx0" brushRef="#br2" timeOffset="76">10393 11613 7832 0 0,'-2'0'696'0'0,"-1"-1"-560"0"0,3 1-136 0 0,0 0 0 0 0,0-2 1256 0 0,0 2 224 0 0,0 0 48 0 0,0 0 8 0 0,0 0-760 0 0,0 8-144 0 0,0-2-33 0 0,0 7-7 0 0,3-2 80 0 0,-3 4 24 0 0,-3 2 0 0 0,1-2 0 0 0,2 1-320 0 0,-3 3-64 0 0,1-2-16 0 0,0 2 0 0 0,-1-2-8 0 0,3 2-8 0 0,-2-2 0 0 0,0 0 0 0 0,-1 0-200 0 0,1-2-80 0 0,4-2 64 0 0,-2 0-64 0 0,3-1 0 0 0,-3 0 0 0 0,2-2 0 0 0,0 0 0 0 0,1-1-256 0 0,1-2-32 0 0,1-3-16 0 0,-1 5 0 0 0,0-5-1152 0 0,3 0-232 0 0,0 1-39 0 0,4-5-17 0 0</inkml:trace>
  <inkml:trace contextRef="#ctx0" brushRef="#br1" timeOffset="77">20469 11716 14424 0 0,'0'0'320'0'0,"0"0"64"0"0,0 0 8 0 0,0 0 16 0 0,0 0-328 0 0,0 0-80 0 0,-2 7 0 0 0,2 2 0 0 0,2-3 591 0 0,-2 3 105 0 0,-2 3 16 0 0,2-4 8 0 0,2 1-240 0 0,-2 5-56 0 0,0-4-8 0 0,-2 5 0 0 0,2 1-144 0 0,0 0-32 0 0,-4 1-8 0 0,4-1 0 0 0,-3-1-232 0 0,3 0 0 0 0,0-2 0 0 0,0-3 0 0 0,0 4 456 0 0,0-6 48 0 0,0 1 8 0 0,3-2 0 0 0,-3-7-608 0 0,0 9-128 0 0,0-9-16 0 0,0 0-8 0 0,0 0 248 0 0,0 0 0 0 0,0 0 0 0 0,0 0 80 0 0,0 0-80 0 0,0 0 0 0 0,4-6 0 0 0,2-1 0 0 0,-3-1-208 0 0,1-2-80 0 0,-1-1-24 0 0,-3-2 0 0 0,4-2 312 0 0,-4 2 128 0 0,0-2 0 0 0,0 0-8 0 0,-4-3-192 0 0,4 6-40 0 0,0-3-8 0 0,-3 0 0 0 0,3-7 120 0 0,0 4 0 0 0,0 2 0 0 0,0 1 0 0 0,0-5 64 0 0,3 8 40 0 0,-3 0 8 0 0,4 0 0 0 0,-4 3-112 0 0,3 0 0 0 0,0 0 0 0 0,1 3 0 0 0,3 0 0 0 0,0-1 0 0 0,-1 5 0 0 0,1-2 0 0 0,4 2 0 0 0,-5-1 0 0 0,5-1 0 0 0,2 4 0 0 0,1 0 0 0 0,-1 0 0 0 0,1 0 0 0 0,-1 4 0 0 0,1-1-120 0 0,0-1 8 0 0,-4-2 0 0 0,4 4 0 0 0,-4-2-312 0 0,0 2-64 0 0,-3-1-16 0 0,3 3 0 0 0,-3-3-872 0 0,1 3-184 0 0,-3 0-31 0 0,-5 3-9 0 0</inkml:trace>
  <inkml:trace contextRef="#ctx0" brushRef="#br1" timeOffset="78">20241 11631 12464 0 0,'0'0'272'0'0,"0"0"56"0"0,0 0 16 0 0,0 0 8 0 0,0 0-280 0 0,-6 2-72 0 0,-1-2 0 0 0,0 0 0 0 0,0 0 152 0 0,2 0 8 0 0,-4 5 8 0 0,0-3 0 0 0,-1-2-56 0 0,-1 3-16 0 0,5-3 0 0 0,-5 4 0 0 0,-2-2 128 0 0,2 2 32 0 0,2-2 0 0 0,-2 1 0 0 0,1 1-72 0 0,-1-2-16 0 0,1 1 0 0 0,4 1-1 0 0,6-4 153 0 0,-7 2 24 0 0,0 1 8 0 0,3 4 0 0 0,4-7-232 0 0,-3 5-48 0 0,0 2-8 0 0,-1 1 0 0 0,0-1 80 0 0,2 2 16 0 0,2-4 0 0 0,0 8 0 0 0,-8-4-40 0 0,4-3-8 0 0,8 7 0 0 0,-4-5 0 0 0,-4 4 48 0 0,2 0 0 0 0,2-3 8 0 0,2 5 0 0 0,-2-4 24 0 0,0 3 8 0 0,4 2 0 0 0,-1-2 0 0 0,2 2 88 0 0,1-5 8 0 0,-6 4 8 0 0,4 1 0 0 0,2-3-176 0 0,2-3-40 0 0,-8 3-8 0 0,6 0 0 0 0,-6-3-80 0 0,6 0 0 0 0,1-3 0 0 0,-3 4 0 0 0,-4-10 0 0 0,7 2 0 0 0,-4 5 0 0 0,8-1 0 0 0,-4-4 0 0 0,-4 1-88 0 0,3 1 24 0 0,5-4 0 0 0,-4 0-256 0 0,3-4-56 0 0,1 1-8 0 0,2 1 0 0 0,1-2-200 0 0,-2 2-48 0 0,0-5-8 0 0,-3 1 0 0 0,5 0-920 0 0,-4 0-183 0 0,7-12-41 0 0,-3 6-8 0 0</inkml:trace>
  <inkml:trace contextRef="#ctx0" brushRef="#br2" timeOffset="79">8868 11632 14912 0 0,'0'0'328'0'0,"0"0"72"0"0,0 0 16 0 0,0 0-1 0 0,5 4-335 0 0,-4 1-80 0 0,1 3 0 0 0,-2 1 0 0 0,0 3 432 0 0,-2 0 72 0 0,1 0 8 0 0,-4 1 8 0 0,1 5-136 0 0,1-1-32 0 0,-2-1-8 0 0,0 1 0 0 0,4 0-168 0 0,0 1-32 0 0,-2-2-8 0 0,1 2 0 0 0,0-2-136 0 0,2-3 0 0 0,-3-1 64 0 0,3 2-64 0 0,3-5-152 0 0,-1 3-56 0 0,-2-5-16 0 0,2 1 0 0 0,1-1-416 0 0,-2 0-96 0 0,0-3-8 0 0,-1-4-6399 0 0</inkml:trace>
  <inkml:trace contextRef="#ctx0" brushRef="#br2" timeOffset="80">6110 11670 10592 0 0,'0'0'944'0'0,"-2"-5"-752"0"0,-1 2-192 0 0,-2 0 0 0 0,5 3 536 0 0,0 0 72 0 0,-3 0 8 0 0,-1 4 8 0 0,-3-2-8 0 0,0 4 0 0 0,1 2 0 0 0,-2 0-1 0 0,2 3-183 0 0,-3 2-40 0 0,5-1-8 0 0,-5 4 0 0 0,3 3 56 0 0,1 2 8 0 0,1 4 0 0 0,-3-5 0 0 0,4 4-296 0 0,0-1-56 0 0,1 0-16 0 0,-2 0 0 0 0,4-3 56 0 0,0 0 16 0 0,2-1 0 0 0,2-3 0 0 0,-1-1-152 0 0,4-1 0 0 0,-1-2 0 0 0,3 0 0 0 0,-2-3 64 0 0,2-2-64 0 0,2-2 96 0 0,1-2-96 0 0,-1 3-248 0 0,2-3-104 0 0,0-2-16 0 0,0-1-8 0 0,0-1-1144 0 0,-1-4-232 0 0</inkml:trace>
  <inkml:trace contextRef="#ctx0" brushRef="#br2" timeOffset="81">7942 11764 14280 0 0,'-14'-6'632'0'0,"10"5"136"0"0,4 1-616 0 0,0 0-152 0 0,0 0 0 0 0,0 0 0 0 0,-6 1 448 0 0,6-1 55 0 0,4 6 9 0 0,-2 1 8 0 0,-8 2-400 0 0,3 1-120 0 0,1 1 0 0 0,1 2 64 0 0,1 1 0 0 0,-5 2 0 0 0,2 2 0 0 0,-1 0 0 0 0,2-3-64 0 0,-3-1 64 0 0,-3 5-64 0 0,5-6 64 0 0,-1 1 32 0 0,1-2 16 0 0,-1 0 0 0 0,2-1 0 0 0,-3-5-112 0 0,4 0 0 0 0,1-6 0 0 0,0 0 0 0 0,-5 3 64 0 0,5-3-64 0 0,0 0 88 0 0,0 0-88 0 0,-1-3 0 0 0,2-3 0 0 0,5-3 0 0 0,3 1 0 0 0,-4-4 0 0 0,2 0 0 0 0,-5 0 0 0 0,2 0 0 0 0,5-1 0 0 0,-5-2 0 0 0,-4-2 0 0 0,2 2 0 0 0,3-4 0 0 0,-3 3 80 0 0,0-1-80 0 0,1 3 96 0 0,-3-4-32 0 0,0 3 0 0 0,4 1 0 0 0,-6 2 0 0 0,-7 3-64 0 0,4 1 0 0 0,10 1 0 0 0,-4 4 0 0 0,-2-2 0 0 0,1 5 0 0 0,0 0 0 0 0,4-1 0 0 0,3 2 136 0 0,-7-1 16 0 0,-2 5 0 0 0,4 1 0 0 0,6 0-152 0 0,-3 3 0 0 0,-8-1 0 0 0,3 2 0 0 0,3-2 0 0 0,0 1 0 0 0,1-1 0 0 0,1-1 0 0 0,-3 0-136 0 0,3 1-88 0 0,5-4-8 0 0,-3 1-8 0 0,-5 0-240 0 0,7-3-56 0 0,0-2-8 0 0,1 0 0 0 0,-2-2 240 0 0,0-2 48 0 0,0 2 1 0 0,2-4 7 0 0,0 0 248 0 0,-1 0 0 0 0,-3-2 0 0 0,0 1 0 0 0,5-2 128 0 0,-5 2 56 0 0,-5-2 7 0 0,1 0 1 0 0,3 0 248 0 0,-4 0 48 0 0,4-2 16 0 0,-5 0 0 0 0,0 1 80 0 0,0 4 24 0 0,4-2 0 0 0,-3 2 0 0 0,-2 1-256 0 0,-3 2-56 0 0,4 3-8 0 0,0 0 0 0 0,0 0-128 0 0,0 0-24 0 0,0 0-8 0 0,4 8 0 0 0,-3-2-40 0 0,-1 6-16 0 0,-1-2 0 0 0,-3 5 0 0 0,8-3-72 0 0,-4 3 0 0 0,-4-1 0 0 0,4 1 0 0 0,-2-1 0 0 0,4 2 64 0 0,-2-2-64 0 0,-2-1 64 0 0,-1 2-64 0 0,2-1 0 0 0,5-2-96 0 0,-2 4 96 0 0,-4-5-664 0 0,2-2-72 0 0,2 1-8 0 0,3 1-4951 0 0,0-3-993 0 0</inkml:trace>
  <inkml:trace contextRef="#ctx0" brushRef="#br1" timeOffset="82">19544 11707 13680 0 0,'-10'-4'608'0'0,"10"4"120"0"0,10-3-584 0 0,-10 3-144 0 0,0 0 0 0 0,0 0 0 0 0,7-1 328 0 0,3 1 40 0 0,0 0 8 0 0,0 0-1 0 0,4 0-63 0 0,0 1-16 0 0,3-1 0 0 0,-4 0 0 0 0,1 3-136 0 0,3-3-24 0 0,3 4-8 0 0,4-4 0 0 0,-7 0-128 0 0,4 0 64 0 0,6 0-64 0 0,3 0 0 0 0,2 0 0 0 0,-2-4-160 0 0,-6 4 16 0 0,3-3 8 0 0,8 3-1288 0 0,-6-1-255 0 0,18-7-49 0 0,-12 5-16 0 0</inkml:trace>
  <inkml:trace contextRef="#ctx0" brushRef="#br1" timeOffset="83">19691 11692 16008 0 0,'0'0'352'0'0,"0"0"63"0"0,0 0 25 0 0,0 0 16 0 0,0 0-360 0 0,0 0-96 0 0,0 0 0 0 0,0 0 0 0 0,0 0 376 0 0,-3 9 56 0 0,6 4 16 0 0,0-2 0 0 0,-6 7-280 0 0,0 0-48 0 0,3 5-16 0 0,0-3 0 0 0,0 2 56 0 0,0-1 0 0 0,-4-1 8 0 0,-1 2 0 0 0,10-3-80 0 0,-5-2-24 0 0,-6-2 0 0 0,6 0 0 0 0,0 1-64 0 0,0-3 0 0 0,0-6 0 0 0,0 2 64 0 0,-8-2-160 0 0,8-7-40 0 0,0 0-8 0 0,0 0 0 0 0,0 0-928 0 0,0 0-184 0 0,0 0-40 0 0</inkml:trace>
  <inkml:trace contextRef="#ctx0" brushRef="#br2" timeOffset="84">6564 11696 8288 0 0,'0'0'368'0'0,"0"0"80"0"0,0 0-360 0 0,0 0-88 0 0,0 0 0 0 0,0 0 0 0 0,0 0 1472 0 0,0 0 288 0 0,-2 8 48 0 0,0-1 16 0 0,-1 0-1121 0 0,3 4-215 0 0,-3 0-40 0 0,3 0-16 0 0,-5 3-96 0 0,3-1-16 0 0,1 3-8 0 0,-2-2 0 0 0,3 1-32 0 0,0-1-8 0 0,0 1 0 0 0,0-1 0 0 0,0 0-120 0 0,0-3-24 0 0,0 3-8 0 0,0-6 0 0 0,0 1-120 0 0,4 0 64 0 0,-2 1-64 0 0,1-2 0 0 0,-1-2-160 0 0,1 0-72 0 0,0 0-24 0 0,1 0 0 0 0,0 0-1304 0 0,-2-4-264 0 0</inkml:trace>
  <inkml:trace contextRef="#ctx0" brushRef="#br2" timeOffset="85">10538 11718 13560 0 0,'-3'-6'600'0'0,"3"6"128"0"0,0 0-584 0 0,0 0-144 0 0,0 0 0 0 0,0 0 0 0 0,0 0 200 0 0,0 0 16 0 0,0 0 0 0 0,0 0 0 0 0,0 0-216 0 0,0 0-88 0 0,0 6 8 0 0,1-1 0 0 0,3 1-1000 0 0,1-1-200 0 0,2 6-32 0 0,1-4-16 0 0</inkml:trace>
  <inkml:trace contextRef="#ctx0" brushRef="#br2" timeOffset="86">7005 11720 16559 0 0,'0'0'360'0'0,"0"0"80"0"0,0 0 8 0 0,0 0 24 0 0,0 0-376 0 0,0 0-96 0 0,0 0 0 0 0,5 2 0 0 0,-4 3 336 0 0,-1 2 48 0 0,0 2 16 0 0,0 0 0 0 0,-1 3-208 0 0,-2-1-32 0 0,1 1-16 0 0,0 2 0 0 0,-1 0 192 0 0,2 3 40 0 0,0-1 8 0 0,1 1 0 0 0,0-2-312 0 0,0-1-72 0 0,-2-2 0 0 0,2 0 0 0 0,2 1 0 0 0,-1-3 0 0 0,-1-2 0 0 0,0 0 0 0 0,1 1-192 0 0,2-2-48 0 0,-3 0-16 0 0,0-2 0 0 0,0-5-224 0 0,0 0-56 0 0,0 0-8 0 0,0 0-4751 0 0,0 0-953 0 0</inkml:trace>
  <inkml:trace contextRef="#ctx0" brushRef="#br1" timeOffset="87">23068 11779 8288 0 0,'0'0'736'0'0,"0"0"-584"0"0,0 0-152 0 0,0 0 0 0 0,0 0 1256 0 0,0 0 224 0 0,0 0 48 0 0,0 0 8 0 0,0 0-832 0 0,0 0-160 0 0,0 0-33 0 0,0 0 1 0 0,3 4-160 0 0,0-2-24 0 0,-3-2-8 0 0,3 6 0 0 0,1 3-64 0 0,-4 3-24 0 0,0-3 0 0 0,0 4 0 0 0,0 1-104 0 0,0 0-16 0 0,0-3-8 0 0,4 4 0 0 0,-8-2-104 0 0,8-4 88 0 0,-1-1-88 0 0,0 0 80 0 0,-3 3-208 0 0,4-2-32 0 0,-4-3-16 0 0,0-6 0 0 0,6 2 328 0 0,1 5 64 0 0,-7-7 8 0 0,11 0 8 0 0,-1 0-368 0 0,-10 0-80 0 0,0 0-8 0 0,7-3-8 0 0,2-1 440 0 0,-2-4 88 0 0,1 1 24 0 0,-2 1 0 0 0,1-2-128 0 0,-3-2-16 0 0,3-2-8 0 0,-2 4 0 0 0,-1-5-24 0 0,0 2-8 0 0,-1-5 0 0 0,-3 4 0 0 0,4 3-56 0 0,-1-5-16 0 0,-3 0 0 0 0,0-1 0 0 0,4 3-192 0 0,-4 0-32 0 0,0 3-16 0 0,3 1 0 0 0,0 1 176 0 0,1 1 0 0 0,-4 6 0 0 0,2-6 0 0 0,-2 3-856 0 0,0 3-136 0 0,5-6-24 0 0,-5 6-4103 0 0,0 0-817 0 0</inkml:trace>
  <inkml:trace contextRef="#ctx0" brushRef="#br2" timeOffset="88">7183 11755 5528 0 0,'-2'-2'488'0'0,"1"-3"-392"0"0,-2 3-96 0 0,2-1 0 0 0,-2 0 1832 0 0,1 0 344 0 0,1 0 72 0 0,-2 0 16 0 0,3 3-1184 0 0,0 0-241 0 0,0 0-39 0 0,0 0-16 0 0,0 0-368 0 0,0 0-64 0 0,0 0-24 0 0,0 0 0 0 0,0 0-240 0 0,6 0-88 0 0,1 3 0 0 0,-4-3 72 0 0,4 3-264 0 0,-3 0-48 0 0,3 0-16 0 0,1 0 0 0 0,2-1-1120 0 0,-2 5-231 0 0,8-1-49 0 0,-1 0-8 0 0</inkml:trace>
  <inkml:trace contextRef="#ctx0" brushRef="#br1" timeOffset="89">18478 11871 13216 0 0,'0'0'584'0'0,"0"0"120"0"0,0 0-560 0 0,0 0-144 0 0,0 0 0 0 0,0 0 0 0 0,0 0 552 0 0,0 0 88 0 0,0 0 7 0 0,0 0 9 0 0,0 8-192 0 0,0-1-40 0 0,0 2-8 0 0,-2 3 0 0 0,-2-3-64 0 0,4 1-8 0 0,-5 4-8 0 0,5-2 0 0 0,-3 0-168 0 0,3 1-32 0 0,0-5-8 0 0,0 1 0 0 0,0 1-64 0 0,0-5-64 0 0,0 5 72 0 0,3-5-72 0 0,-3-5 0 0 0,0 0 0 0 0,0 0-64 0 0,0 0 64 0 0,5 7-200 0 0,-5-7 8 0 0,0 0 8 0 0,0 0 0 0 0,0 0-1288 0 0,0 0-256 0 0,0 0-47 0 0,0 0-17 0 0</inkml:trace>
  <inkml:trace contextRef="#ctx0" brushRef="#br1" timeOffset="90">18414 11796 11976 0 0,'-7'-12'528'0'0,"5"7"112"0"0,2 0-512 0 0,0-2-128 0 0,2 5 0 0 0,2-4 0 0 0,-4-1 768 0 0,3 6 120 0 0,3-4 24 0 0,-1 2 7 0 0,-5 3-455 0 0,6-3-88 0 0,1 3-24 0 0,-7 0 0 0 0,7 0-248 0 0,-3 3-104 0 0,-4-3 88 0 0,6 3-88 0 0,1 2 0 0 0,4-4-64 0 0,-6 6-8 0 0,3-5-4831 0 0,-1 4-969 0 0</inkml:trace>
  <inkml:trace contextRef="#ctx0" brushRef="#br1" timeOffset="91">26878 11748 1840 0 0,'-10'0'160'0'0,"3"-3"-160"0"0,4-1 0 0 0,3 4 0 0 0,0 0 2688 0 0,0 0 512 0 0,0 0 96 0 0,0 0 16 0 0,0 0-2424 0 0,0 0-488 0 0,0 0-96 0 0,0 0-16 0 0,0 0-153 0 0,0 0-23 0 0,0 0-8 0 0,0 0 0 0 0,0 0-208 0 0,3 4-48 0 0,4-1-7 0 0,1 0-4241 0 0,-2 4-848 0 0</inkml:trace>
  <inkml:trace contextRef="#ctx0" brushRef="#br2" timeOffset="92">6186 11766 9216 0 0,'0'0'816'0'0,"0"0"-656"0"0,4-2-160 0 0,4 2 0 0 0,-5-3 344 0 0,5 3 32 0 0,-2-1 8 0 0,1 0 0 0 0,4 0 160 0 0,-2-2 40 0 0,-1 3 8 0 0,1 0 0 0 0,4-2-72 0 0,-3 1-8 0 0,1 1-8 0 0,0-3 0 0 0,0 3-312 0 0,-4 0-56 0 0,-1 0-9 0 0,3 0-7 0 0,-5 0-120 0 0,1 0 0 0 0,0 0 0 0 0,0 0 0 0 0,-2-2 0 0 0,-3 2 0 0 0,0 0 0 0 0,0 0 0 0 0,0 0-72 0 0,0 0 72 0 0,0 0-104 0 0,0 0 41 0 0,0 0-33 0 0,0 0 0 0 0,-6 0 0 0 0,-1 0 0 0 0,2-1-184 0 0,-1 1-40 0 0,-2 1 0 0 0,-2 1-8 0 0,1-2 328 0 0,-2 3 0 0 0,0-2 0 0 0,4 1 0 0 0,-4 1 0 0 0,1-2 64 0 0,-2 0-64 0 0,3 0 88 0 0,-3 4 40 0 0,4-4 0 0 0,-2 2 8 0 0,1-2 0 0 0,0 1 72 0 0,0 0 16 0 0,2-1 0 0 0,0-1 0 0 0,2 0 23 0 0,0 2 9 0 0,0 0 0 0 0,3 1 0 0 0,-3-3-32 0 0,1 0-8 0 0,1 2 0 0 0,2 1 0 0 0,-3-2 0 0 0,4-1 0 0 0,-2 2 0 0 0,-1 2 0 0 0,3-2-24 0 0,-1 3-8 0 0,1 0 0 0 0,-2 1 0 0 0,2 0-56 0 0,-2 0 0 0 0,2 2-8 0 0,-2 2 0 0 0,2 3-32 0 0,0-2-8 0 0,-2 0 0 0 0,-1 1 0 0 0,3 1-80 0 0,-2 0 80 0 0,0-1-80 0 0,2 1 80 0 0,0 0-80 0 0,2-2 96 0 0,-2 1-96 0 0,2-1 96 0 0,-2-1-96 0 0,3-3 0 0 0,-1 2 0 0 0,2-3 0 0 0,-2 2 104 0 0,4-3 8 0 0,-2 0 0 0 0,2-1 0 0 0,2-3 48 0 0,-2 3 0 0 0,4-4 8 0 0,0 0 0 0 0,0-2-232 0 0,2 0-56 0 0,-3 1-8 0 0,3-3 0 0 0,1-1-160 0 0,-1 0-40 0 0,0-3-8 0 0,-2 3 0 0 0,3-3-512 0 0,-4 3-104 0 0,1 0-16 0 0,1-2-3847 0 0,-3 1-769 0 0</inkml:trace>
  <inkml:trace contextRef="#ctx0" brushRef="#br2" timeOffset="93">6422 11748 14368 0 0,'0'0'320'0'0,"0"0"64"0"0,0 0 8 0 0,0 0 8 0 0,0 0-320 0 0,0 0-80 0 0,0 0 0 0 0,0 7 0 0 0,0-2 336 0 0,0 1 47 0 0,-3 3 17 0 0,3 0 0 0 0,0 4-24 0 0,0 0-8 0 0,0 0 0 0 0,0 1 0 0 0,-3 3-40 0 0,3-1-8 0 0,0-1 0 0 0,-3 3 0 0 0,1-3-128 0 0,2-2-32 0 0,0 2-8 0 0,-1-1 0 0 0,1-1-88 0 0,0-2-64 0 0,0-1 72 0 0,0-1-72 0 0,0-2 0 0 0,1 1 0 0 0,1-1-104 0 0,1-4 32 0 0,-3-3-336 0 0,3 5-64 0 0,-3-5-8 0 0,3 4-4783 0 0,-3-4-953 0 0</inkml:trace>
  <inkml:trace contextRef="#ctx0" brushRef="#br1" timeOffset="94">23324 11820 6448 0 0,'0'0'576'0'0,"0"0"-464"0"0,0 0-112 0 0,0 0 0 0 0,0 0 1248 0 0,0 0 232 0 0,6-5 48 0 0,4 5 8 0 0,-3-2-824 0 0,0 2-160 0 0,0 0-32 0 0,4 0-8 0 0,-6-2-136 0 0,2-2-32 0 0,0 4-8 0 0,0-3-1 0 0,-7 3-239 0 0,7 0-96 0 0,0-6 88 0 0,-3 4-88 0 0,-4 2 72 0 0,3-7-72 0 0,0 2 64 0 0,0 0-64 0 0,-3 0 120 0 0,0 5-24 0 0,-3-4 0 0 0,3 1 0 0 0,-3-3-96 0 0,3 6 0 0 0,-3-2 0 0 0,3 2 0 0 0,-8-3 192 0 0,-2-1-16 0 0,3 3 0 0 0,0 2 0 0 0,-2-1 16 0 0,2 4 8 0 0,0 1 0 0 0,0 4 0 0 0,0-3-48 0 0,-3 3-16 0 0,3 2 0 0 0,1-3 0 0 0,-1 1 144 0 0,0 4 24 0 0,3-2 8 0 0,1 1 0 0 0,-1 1-136 0 0,-2-1-24 0 0,6-4-8 0 0,0 5 0 0 0,3-4-48 0 0,0-1-16 0 0,1 3 0 0 0,-1-7 0 0 0,8 2 40 0 0,-4-2 8 0 0,2-1 0 0 0,-2 4 0 0 0,4-7-464 0 0,-1 0-88 0 0,4 0-24 0 0,-5 0 0 0 0,2 0-848 0 0,2-4-176 0 0,-2 1-31 0 0,2 0-5113 0 0</inkml:trace>
  <inkml:trace contextRef="#ctx0" brushRef="#br1" timeOffset="95">29249 11895 12840 0 0,'0'0'280'0'0,"0"0"56"0"0,0 0 16 0 0,0 0 16 0 0,9-2-296 0 0,1 4-72 0 0,-10-2 0 0 0,0 0 0 0 0,0 0 392 0 0,7 0 64 0 0,3 4 16 0 0,-2-4 0 0 0,-8 0-240 0 0,9 0-41 0 0,9 0-15 0 0,-5-4 0 0 0,-5 2 88 0 0,1 2 24 0 0,5-6 0 0 0,-1 3 0 0 0,0-1-288 0 0,-3 0 0 0 0,-1-3 0 0 0,0 1 0 0 0,1-3 72 0 0,-3 3-8 0 0,-7-3-64 0 0,3 0 96 0 0,7 3-96 0 0,-2-3 0 0 0,-12 3-96 0 0,0-4 96 0 0,4 0 0 0 0,0 2 0 0 0,4 1 64 0 0,-4 7-64 0 0,-6-8 88 0 0,6 8-88 0 0,0 0 96 0 0,0 0-96 0 0,-14-7 128 0 0,3 6-24 0 0,2 2-8 0 0,1 3 0 0 0,2-1-96 0 0,-4 4 88 0 0,-1 1-88 0 0,0-1 80 0 0,6 4 208 0 0,-2 1 48 0 0,0 3 8 0 0,1-2 0 0 0,-2 2-144 0 0,1-4-24 0 0,1 4-8 0 0,2-2 0 0 0,-3 2 88 0 0,4-2 8 0 0,3-2 8 0 0,0-1 0 0 0,-4-2-176 0 0,8 2-32 0 0,6-4 0 0 0,-3 2-64 0 0,-7-8 96 0 0,6 8-96 0 0,6-7 96 0 0,1 5-96 0 0,-1-2 0 0 0,-1 0-72 0 0,2-4-8 0 0,1 0 0 0 0,3 0-160 0 0,-3 0-32 0 0,-3 0-8 0 0,-1-4 0 0 0,3 4-872 0 0,0-4-168 0 0,1 4-40 0 0</inkml:trace>
  <inkml:trace contextRef="#ctx0" brushRef="#br1" timeOffset="96">23782 11773 13824 0 0,'0'0'304'0'0,"0"0"64"0"0,0 0 16 0 0,0 0 0 0 0,0 0-312 0 0,0 0-72 0 0,0 0 0 0 0,9 0 0 0 0,6 0 424 0 0,-5 0 72 0 0,7 0 15 0 0,-4 2 1 0 0,8-2-112 0 0,2 0-16 0 0,2 4-8 0 0,-2-4 0 0 0,-2-4-600 0 0,3 4-128 0 0,0 0-16 0 0,-4 0-6823 0 0</inkml:trace>
  <inkml:trace contextRef="#ctx0" brushRef="#br2" timeOffset="97">6684 11831 12840 0 0,'0'0'568'0'0,"0"0"120"0"0,0 0-552 0 0,0 0-136 0 0,-2 5 0 0 0,2-1 0 0 0,0-1 576 0 0,0 1 96 0 0,-2 3 8 0 0,2 0 7 0 0,-2 3-111 0 0,2-1-32 0 0,0 1 0 0 0,0 0 0 0 0,-3 2-144 0 0,0-4-32 0 0,3 2-8 0 0,0-2 0 0 0,3 3-200 0 0,-3-2-32 0 0,0 0-16 0 0,0-3 0 0 0,1 1-112 0 0,1-3 0 0 0,-2-1 64 0 0,0-3-64 0 0,4 5-144 0 0,-4-5-48 0 0,0 0-16 0 0,0 0 0 0 0,0 0-1320 0 0,6-1-264 0 0</inkml:trace>
  <inkml:trace contextRef="#ctx0" brushRef="#br2" timeOffset="98">6676 11780 11056 0 0,'-6'-4'984'0'0,"3"4"-792"0"0,0-1-192 0 0,-1 1 0 0 0,2 0 640 0 0,-2-2 80 0 0,3 2 16 0 0,1 0 8 0 0,0 0-656 0 0,0 0-88 0 0,-3 2-112 0 0,3-2 24 0 0,0 0 88 0 0,0 0 0 0 0,0 0 0 0 0,0 0-4000 0 0,4 5-792 0 0</inkml:trace>
  <inkml:trace contextRef="#ctx0" brushRef="#br2" timeOffset="99">8749 11804 9672 0 0,'-2'-7'424'0'0,"2"7"96"0"0,0 0-416 0 0,0 0-104 0 0,0-2 0 0 0,0 2 0 0 0,0-3 792 0 0,0 3 136 0 0,2-2 24 0 0,3 2 8 0 0,2-2-576 0 0,-1 2-120 0 0,3 0-16 0 0,0 0-8 0 0,1 0-56 0 0,0 0-16 0 0,-1 0 0 0 0,1 2 0 0 0,3 0-72 0 0,-2-2-24 0 0,1 0 0 0 0,0 2-1 0 0,1-1-71 0 0,-3 1 0 0 0,-1 0 0 0 0,1 0 0 0 0,0 1 0 0 0,-1-3-95 0 0,-2 1 15 0 0,1 0 8 0 0,-1 1-120 0 0,0 0-32 0 0,-7-2 0 0 0,6 2 0 0 0,-1-2 128 0 0,-5 0 32 0 0,0 0 0 0 0,0 0 0 0 0,7 0 160 0 0,-7 0 32 0 0,0 0 0 0 0,0 0 8 0 0,0 0 224 0 0,0 0 48 0 0,4 0 7 0 0,-4 0 1 0 0,0 0-16 0 0,3 6 0 0 0,0 0 0 0 0,-3 0 0 0 0,1 4-96 0 0,-1-2-16 0 0,0 0-8 0 0,0 6 0 0 0,0-2-88 0 0,-1 0-24 0 0,1 2 0 0 0,0-1 0 0 0,-3 3-32 0 0,3-4-8 0 0,-2-1 0 0 0,2-1 0 0 0,2-1-64 0 0,-2 3-64 0 0,3-6 72 0 0,-2 4-72 0 0,2-4 64 0 0,0-3-64 0 0,2 2 0 0 0,-2-4 72 0 0,3-1-72 0 0,1-1 0 0 0,-1 1 0 0 0,3-3 0 0 0,1-2 0 0 0,-1-1-72 0 0,0 1 72 0 0,1-3-80 0 0,-2-2 80 0 0,2 0-96 0 0,-2-3 96 0 0,1 3-96 0 0,0-1 96 0 0,-3-2 0 0 0,-1 1 0 0 0,-3-3 0 0 0,-1 3 0 0 0,2-3 0 0 0,-3 2 64 0 0,-3 1-64 0 0,0 1 80 0 0,-2 0-16 0 0,2 3-64 0 0,-2 0 96 0 0,-1 2 48 0 0,-1-3 8 0 0,0 4 0 0 0,3 2 0 0 0,-4 0-152 0 0,2 2 0 0 0,-4 2 0 0 0,2-1 0 0 0,3 3-128 0 0,-1-2-48 0 0,0 5-16 0 0,-1-3 0 0 0,5 4-32 0 0,-3-3 0 0 0,1 3-8 0 0,0 1 0 0 0,2-1-336 0 0,0 3-64 0 0,-1-4-8 0 0,3 3-4391 0 0,-2-2-881 0 0</inkml:trace>
  <inkml:trace contextRef="#ctx0" brushRef="#br1" timeOffset="100">23568 11820 5984 0 0,'-10'0'536'0'0,"10"0"-432"0"0,3-5-104 0 0,-3 3 0 0 0,-3 2 1272 0 0,6 0 232 0 0,0 0 40 0 0,-3 0 16 0 0,0 0-560 0 0,0 0-104 0 0,0 0-32 0 0,0 0 0 0 0,0 0-305 0 0,0 0-63 0 0,0 0-16 0 0,6 9 0 0 0,6 4-192 0 0,-10-5-48 0 0,-4 5-8 0 0,2-2 0 0 0,0-1-88 0 0,0-1-16 0 0,0 0-8 0 0,0 4 0 0 0,-4-5 8 0 0,4 1 8 0 0,4-1 0 0 0,-4-8 0 0 0,-4 10-136 0 0,4-10 0 0 0,0 0 0 0 0,0 0 0 0 0,0 0 0 0 0,0 0 0 0 0,0 0-96 0 0,0 0 24 0 0,0 0 72 0 0,0 0 72 0 0,0 0-8 0 0,0 0-64 0 0,-3-6 0 0 0,3 0 0 0 0,7-2-96 0 0,-5-3 24 0 0,-2 0 72 0 0,0-1-80 0 0,4 3 80 0 0,-1-4-80 0 0,0 5-8 0 0,1-4 0 0 0,3 2 0 0 0,0 0 0 0 0,-1 5-88 0 0,2-4-16 0 0,-2 0-8 0 0,1 3 0 0 0,0-1-504 0 0,-1 5-96 0 0,5-2-15 0 0,-3 3-5825 0 0</inkml:trace>
  <inkml:trace contextRef="#ctx0" brushRef="#br1" timeOffset="101">22277 11789 14712 0 0,'0'0'320'0'0,"0"0"72"0"0,0 0 16 0 0,0 0 8 0 0,0 0-336 0 0,-6 0-80 0 0,3 0 0 0 0,-4 2 0 0 0,0 3 375 0 0,0-4 57 0 0,0 6 16 0 0,0 1 0 0 0,1 0-192 0 0,-1 2-40 0 0,1 0-8 0 0,-2-1 0 0 0,1 5 32 0 0,1 2 8 0 0,-2-3 0 0 0,4 2 0 0 0,2-4-128 0 0,2 1-24 0 0,0 4-8 0 0,0-8 0 0 0,0 5-88 0 0,2-3 0 0 0,2-4 0 0 0,4 2 0 0 0,-2-1 0 0 0,1-1 0 0 0,1-1 0 0 0,1-1 0 0 0,1-2-320 0 0,4-2-72 0 0,-4 0-24 0 0,4 0 0 0 0,3-2-1024 0 0,-3-2-199 0 0,16-7-49 0 0,-9 4-8 0 0</inkml:trace>
  <inkml:trace contextRef="#ctx0" brushRef="#br2" timeOffset="102">9440 11900 14112 0 0,'0'0'624'0'0,"0"0"128"0"0,0 0-600 0 0,0 0-152 0 0,0 0 0 0 0,0 0 0 0 0,0 0 288 0 0,0 0 32 0 0,0 0 7 0 0,5 2 1 0 0,2 1-8 0 0,-4-2 0 0 0,-3-1 0 0 0,6 1 0 0 0,0-1-88 0 0,-1 0-16 0 0,-5 0-8 0 0,6 0 0 0 0,0 0-208 0 0,2-1 64 0 0,-2 0-64 0 0,0-2 0 0 0,0 1 80 0 0,0 1-80 0 0,-1-4 96 0 0,1 2-96 0 0,-2 0 0 0 0,2-1 0 0 0,-4 0 0 0 0,2-1-96 0 0,0-2 96 0 0,-1-2 0 0 0,-2 2 0 0 0,0-3 0 0 0,-1 4 0 0 0,0 1 0 0 0,-1-3 80 0 0,-3 0-80 0 0,2 1 184 0 0,0 3-8 0 0,-4-3 0 0 0,-3 4 0 0 0,2 2-88 0 0,-1-2-24 0 0,-3 3 0 0 0,4 3 0 0 0,-2-1 56 0 0,3 4 8 0 0,-5 0 0 0 0,3 2 0 0 0,-1 1-48 0 0,2 3-8 0 0,0 0 0 0 0,0 2 0 0 0,3 1-72 0 0,0-1 0 0 0,0 0 0 0 0,4-2 64 0 0,0-2 0 0 0,4 1 0 0 0,0-3 0 0 0,5 1 0 0 0,0-4 72 0 0,1 1 16 0 0,1-3 0 0 0,1-2 0 0 0,2 3-744 0 0,2-2-144 0 0,1-4-32 0 0</inkml:trace>
  <inkml:trace contextRef="#ctx0" brushRef="#br2" timeOffset="103">8222 11895 14600 0 0,'12'5'320'0'0,"-12"-5"64"0"0,-8 1 8 0 0,8-1 24 0 0,0 0-328 0 0,3 6-88 0 0,-3 1 0 0 0,-3-2 0 0 0,1 2 503 0 0,0 0 81 0 0,4 1 24 0 0,-6-1 0 0 0,-5 0-160 0 0,8 0-24 0 0,2 0-8 0 0,3 1 0 0 0,-4-1-200 0 0,-4 1-48 0 0,8-3-8 0 0,-4-1 0 0 0,9-1-72 0 0,-3 0-24 0 0,-6-3 0 0 0,9 2 0 0 0,2 3-64 0 0,2-5 0 0 0,-7-3 0 0 0,2 1 0 0 0,1 0 0 0 0,2-1 0 0 0,-4 0-80 0 0,-1-3 80 0 0,2-1 0 0 0,-2-1 0 0 0,2-1 0 0 0,-1 0 0 0 0,-4-1 0 0 0,1 1-72 0 0,0-1 72 0 0,-1-1 0 0 0,-3-2 0 0 0,0-1 0 0 0,0 2 0 0 0,0 0 0 0 0,-3-3 240 0 0,-1 2 16 0 0,-3 2 0 0 0,3 3 0 0 0,3 0-256 0 0,-5 1 0 0 0,-7 0 0 0 0,4 1 0 0 0,4 5 0 0 0,-3-1 0 0 0,-3 0 0 0 0,-1 4 0 0 0,0 2 0 0 0,2 4 0 0 0,6-4 0 0 0,-1 3 0 0 0,-5 2-80 0 0,5 2-64 0 0,5 3-16 0 0,2-1 0 0 0,-4-2-96 0 0,-2 0-32 0 0,-1-1 0 0 0,9 3 0 0 0,3-3-992 0 0,-3-2-208 0 0,0 7-39 0 0,8-1-9 0 0</inkml:trace>
  <inkml:trace contextRef="#ctx0" brushRef="#br1" timeOffset="104">26286 11796 10768 0 0,'0'0'480'0'0,"0"0"96"0"0,0 0-464 0 0,0 0-112 0 0,0 0 0 0 0,0 0 0 0 0,12 0 400 0 0,-3-2 56 0 0,-3 2 16 0 0,5 2 0 0 0,-4-2-144 0 0,3 3-24 0 0,4 7-8 0 0,-1-4 0 0 0,-3 0 24 0 0,3 0 8 0 0,1 3 0 0 0,0 1 0 0 0,-3-2-41 0 0,2 1-15 0 0,-6-2 0 0 0,2 1 0 0 0,2 1-144 0 0,-4-2-32 0 0,-7-7-8 0 0,7 8 0 0 0,-4 1-88 0 0,-3-9 0 0 0,4 12 0 0 0,-4-12 0 0 0,0 7 0 0 0,-4 1 0 0 0,4 1 0 0 0,-6-2-88 0 0,-1 0 88 0 0,-4-2-80 0 0,5 2 80 0 0,-8-5-80 0 0,1 1-40 0 0,-4 1-8 0 0,-1 2 0 0 0,1-5 0 0 0,0-1-112 0 0,3 4-24 0 0,-6-4-7 0 0,6 0-1 0 0,4 0-464 0 0,0-4-88 0 0,1 4-16 0 0</inkml:trace>
  <inkml:trace contextRef="#ctx0" brushRef="#br1" timeOffset="105">26637 11865 9672 0 0,'0'0'864'0'0,"0"0"-696"0"0,0 0-168 0 0,0 0 0 0 0,0 0 632 0 0,0 0 88 0 0,0 0 16 0 0,0 0 8 0 0,0 0-72 0 0,-7 7-8 0 0,3-2-8 0 0,1 2 0 0 0,3 0-129 0 0,-3 1-23 0 0,-1-1-8 0 0,0 1 0 0 0,4-2-96 0 0,0 1-16 0 0,0-7-8 0 0,0 8 0 0 0,0 4-192 0 0,0-2-40 0 0,0-10-8 0 0,4 9 0 0 0,-4-9-136 0 0,7 8 64 0 0,0-5-64 0 0,0 3 0 0 0,2 0 0 0 0,-1-3 0 0 0,-2 1 0 0 0,5-2 0 0 0,-4-2-104 0 0,3 0 0 0 0,-4 0 0 0 0,5-2 0 0 0,-1 2-104 0 0,0-7-16 0 0,1 5-8 0 0,-5-3 0 0 0,1-3-24 0 0,0 2 0 0 0,2-2 0 0 0,-5-2 0 0 0,4 2 104 0 0,-5-5 24 0 0,0 4 0 0 0,0-1 0 0 0,-3-1 128 0 0,-3 3 0 0 0,0-6-64 0 0,0 6 64 0 0,-1-4 0 0 0,0 3 0 0 0,-3 0 0 0 0,-3 2 72 0 0,3-1 8 0 0,0-1 0 0 0,-6 3 0 0 0,3-1 0 0 0,0 1-80 0 0,-1 4 80 0 0,2 2-80 0 0,-5 0 80 0 0,3 2-80 0 0,1 4 0 0 0,0 1 0 0 0,0-1 0 0 0,3-1 0 0 0,0 1 0 0 0,3 0 0 0 0,4 4 0 0 0,-2-4-416 0 0,-2-1-32 0 0,8 5 0 0 0,2-4-4063 0 0,1 2-825 0 0</inkml:trace>
  <inkml:trace contextRef="#ctx0" brushRef="#br1" timeOffset="106">17086 11820 6448 0 0,'0'0'576'0'0,"0"0"-464"0"0,0 0-112 0 0,0 0 0 0 0,0 0 1336 0 0,0 0 240 0 0,3 7 56 0 0,1 3 0 0 0,-4 2-872 0 0,0-2-184 0 0,4 2-32 0 0,-2-1 0 0 0,-2 2-208 0 0,0 2-40 0 0,0-7-9 0 0,0 5 1 0 0,0-1-56 0 0,0 0-8 0 0,0-6-8 0 0,0-6 0 0 0,0 13-104 0 0,0-13-16 0 0,0 0-8 0 0,0 0 0 0 0,0 0-24 0 0,0 0-64 0 0,0 0 96 0 0,0 0-32 0 0,0 0 32 0 0,0 0 0 0 0,0 0 0 0 0,0 0 0 0 0,0 0-96 0 0,4-7 0 0 0,0 1 72 0 0,-1-3-72 0 0,0 0 0 0 0,3-1 0 0 0,-2 2 0 0 0,0-7 0 0 0,0 6 0 0 0,-2-6 0 0 0,2 3 0 0 0,3 2 0 0 0,-4-2 0 0 0,1 3-104 0 0,3 1 40 0 0,0 0 64 0 0,2 1-328 0 0,2 0-8 0 0,-5 1 0 0 0,1 3 0 0 0,0-1-895 0 0,3 2-177 0 0,-7 2-40 0 0,8-2-8 0 0</inkml:trace>
  <inkml:trace contextRef="#ctx0" brushRef="#br1" timeOffset="107">21256 11825 14336 0 0,'0'0'320'0'0,"0"0"64"0"0,0 0 8 0 0,7 0 8 0 0,4 2-320 0 0,-2-2-80 0 0,2 0 0 0 0,-1 3 0 0 0,4 1 168 0 0,-1-4 24 0 0,4 0-1 0 0,5 2 1 0 0,-6-2-192 0 0,1 0 0 0 0,3 0 0 0 0,-3 0 64 0 0,5 0-336 0 0,-2 0-63 0 0,-4 0-17 0 0,1 0 0 0 0,1 0-664 0 0,-1 0-136 0 0,-8-2-24 0 0,6 2-8 0 0,-10 0-304 0 0,6 0-64 0 0,-11 0-16 0 0,7 0 0 0 0,-7 0 808 0 0,0 0 160 0 0,0 0 32 0 0,0 0 8 0 0,0 0 1328 0 0,0 0 272 0 0,0 0 48 0 0,0 0 16 0 0,0 0 192 0 0,0 6 40 0 0,0 1 8 0 0,0 1 0 0 0,0-2-592 0 0,-4 3-112 0 0,1 0-32 0 0,3 3 0 0 0,-3-3-64 0 0,3 2-24 0 0,0 0 0 0 0,0-3 0 0 0,0 1-97 0 0,0 0-15 0 0,3 1-8 0 0,0-2 0 0 0,1 2-144 0 0,0-3-24 0 0,2-2-8 0 0,-2 1 0 0 0,-4-6 0 0 0,10 5-8 0 0,0 0 0 0 0,0-3 0 0 0,0-2-88 0 0,1 3-24 0 0,0-3 0 0 0,-1-3 0 0 0,0 3-104 0 0,-4-7 72 0 0,2 6-72 0 0,2-7 64 0 0,-5 1-64 0 0,4 0 0 0 0,-7-6 0 0 0,6 4-88 0 0,-8-3 88 0 0,2 0-96 0 0,-2 4 96 0 0,0-5-96 0 0,0-2 96 0 0,-2 0-80 0 0,-3 2 80 0 0,2 2-80 0 0,-4-2 80 0 0,0 1-104 0 0,1 3 40 0 0,0 0 64 0 0,-6 3-168 0 0,6 4 24 0 0,-4-5 8 0 0,-4 7 0 0 0,4 0 8 0 0,0 0 0 0 0,-4 0 0 0 0,0 0 0 0 0,4 7-8 0 0,-4-1 0 0 0,4-2 0 0 0,1 3 0 0 0,2-1-248 0 0,3 3-40 0 0,4 2-16 0 0,0-3-6311 0 0</inkml:trace>
  <inkml:trace contextRef="#ctx0" brushRef="#br2" timeOffset="108">10928 11836 14280 0 0,'0'0'632'0'0,"0"0"136"0"0,0 0-616 0 0,0 0-152 0 0,-2 6 0 0 0,2-1 0 0 0,0-5 96 0 0,-1 7 0 0 0,-3 0-8 0 0,4-1 0 0 0,-4 0 112 0 0,1 2 23 0 0,3 0 9 0 0,-3-2 0 0 0,2-1-24 0 0,-1 0-8 0 0,0-1 0 0 0,2 2 0 0 0,0-6-80 0 0,0 0-24 0 0,0 0 0 0 0,0 5 0 0 0,0 1-96 0 0,0-6 72 0 0,0 0-72 0 0,0 0 64 0 0,0 0-64 0 0,0 0 80 0 0,0 0-80 0 0,0 0 80 0 0,5-2-80 0 0,0 0 80 0 0,0-1-80 0 0,-5-2 80 0 0,5 0 48 0 0,-3-1 0 0 0,4-2 8 0 0,0-1 0 0 0,-1 0 184 0 0,0-1 40 0 0,2-1 8 0 0,0 2 0 0 0,3 0-48 0 0,-1 2 0 0 0,-4 0-8 0 0,4 2 0 0 0,-3 0-112 0 0,0 0-16 0 0,1 1-8 0 0,-2 4 0 0 0,4-4 144 0 0,-4 8 24 0 0,2-2 8 0 0,-1 1 0 0 0,1 2-288 0 0,-4 4-64 0 0,3-1 0 0 0,-1 3 0 0 0,-2 2 0 0 0,-1-1 0 0 0,3 1 0 0 0,-5 0 0 0 0,2 1-1024 0 0,-2 0-224 0 0,0 2-48 0 0</inkml:trace>
  <inkml:trace contextRef="#ctx0" brushRef="#br1" timeOffset="109">25138 11851 5984 0 0,'0'0'536'0'0,"0"0"-432"0"0,0 0-104 0 0,0 0 0 0 0,0 0 1056 0 0,0 0 192 0 0,0 0 40 0 0,0 0 8 0 0,5 10-784 0 0,-5-1-160 0 0,0-9-32 0 0,0 7-8 0 0,0 1-152 0 0,0 1-24 0 0,0-3-8 0 0,0 3 0 0 0,0-9-32 0 0,-5 6-16 0 0,5-6 0 0 0,0 9 0 0 0,0-9 32 0 0,0 0 8 0 0,-3 6 0 0 0,3-6 0 0 0,0 0 64 0 0,0 0 8 0 0,-6 3 8 0 0,6-3 0 0 0,0 0-8 0 0,0 0-8 0 0,0 0 0 0 0,0 0 0 0 0,3-9 8 0 0,0 3 8 0 0,5-3-1 0 0,-5 0 1 0 0,4 1-32 0 0,-1-3-8 0 0,6 0 0 0 0,-6-1 0 0 0,4 3-8 0 0,0-1-8 0 0,0 1 0 0 0,0 4 0 0 0,1-2 24 0 0,-1 0 8 0 0,2 2 0 0 0,0 2 0 0 0,0 3 144 0 0,-3 0 24 0 0,-4 0 8 0 0,3 0 0 0 0,-1 3-256 0 0,-1 2-96 0 0,-3 2 88 0 0,2 0-88 0 0,-2 1 88 0 0,-1-2-88 0 0,-2 6 96 0 0,5 0-96 0 0,-5-2 64 0 0,4 2-64 0 0,1 3 0 0 0,-5-4 0 0 0,0 2 0 0 0,4-1 0 0 0,0-2 0 0 0,-4-2 0 0 0,2 1 0 0 0,-2 1-112 0 0,0-10 8 0 0,4 5 0 0 0,2 1-736 0 0,-6-6-152 0 0,0 0-24 0 0,0 0-5983 0 0</inkml:trace>
  <inkml:trace contextRef="#ctx0" brushRef="#br2" timeOffset="110">9163 11871 13416 0 0,'0'0'288'0'0,"0"0"64"0"0,0 0 16 0 0,0 0 16 0 0,5 0-304 0 0,-3 1-80 0 0,-2-1 0 0 0,5 6 0 0 0,-3-1 392 0 0,3 2 64 0 0,-4 0 16 0 0,-1 2-1 0 0,1-1-55 0 0,-1-1-16 0 0,-1 3 0 0 0,1-2 0 0 0,-4 3 8 0 0,2-3 0 0 0,0 2 0 0 0,-1-3 0 0 0,1 0-280 0 0,0 1-48 0 0,-3-3-16 0 0,3-2 0 0 0,2 1-64 0 0,0-4 0 0 0,0 0 0 0 0,0 0 0 0 0,0 0 64 0 0,0 0-64 0 0,0 0 0 0 0,2-4 64 0 0,-2 1-64 0 0,2-2 80 0 0,-2-1-80 0 0,0-1 80 0 0,3 1 0 0 0,-1 0 0 0 0,0-3 0 0 0,1 1 0 0 0,1-1-16 0 0,0-2 0 0 0,1 2 0 0 0,-1-2 0 0 0,-1 0-64 0 0,1 0 0 0 0,3-2 0 0 0,-2 5 0 0 0,1-1 144 0 0,-1 0 88 0 0,-2 0 24 0 0,6 3 0 0 0,-1-1-256 0 0,-2 2 64 0 0,0-1-64 0 0,0 3 0 0 0,0-1 0 0 0,1 3 0 0 0,-3 0 0 0 0,-1 1 0 0 0,2 2 0 0 0,-1 4 72 0 0,-2 0-72 0 0,1 0 96 0 0,-3 2-96 0 0,3 4 96 0 0,-1-1-96 0 0,0 2 96 0 0,-2-1-96 0 0,0 1 0 0 0,0 0 72 0 0,0 1-72 0 0,0-4 0 0 0,2 3 0 0 0,-2-2 0 0 0,2 1-64 0 0,0-4-272 0 0,-2-1-48 0 0,2-1-16 0 0,2-1 0 0 0,-2 0-336 0 0,2 1-64 0 0,0-5-8 0 0,1-1-6711 0 0</inkml:trace>
  <inkml:trace contextRef="#ctx0" brushRef="#br2" timeOffset="111">10566 11807 14280 0 0,'0'0'632'0'0,"-2"2"136"0"0,-2-1-616 0 0,4 3-152 0 0,-1 1 0 0 0,1 0 0 0 0,-5 0 320 0 0,5 4 31 0 0,-2 0 1 0 0,2 1 8 0 0,-1 1 160 0 0,-1 1 32 0 0,-1-3 8 0 0,3 2 0 0 0,-1-2-120 0 0,1 2-24 0 0,0-1-8 0 0,0-2 0 0 0,0 1-168 0 0,1-3-32 0 0,-1 2-8 0 0,0-2 0 0 0,3 2-200 0 0,-1-3 0 0 0,-2-5 0 0 0,0 0 0 0 0,3 4-208 0 0,-3-4-80 0 0,6 0-24 0 0,-2-3-5359 0 0,1 1-1081 0 0</inkml:trace>
  <inkml:trace contextRef="#ctx0" brushRef="#br1" timeOffset="112">26303 11809 14312 0 0,'0'0'632'0'0,"0"0"136"0"0,0 2-616 0 0,-4 4-152 0 0,4-2 0 0 0,-6 5 0 0 0,3 0 0 0 0,3 2 0 0 0,0 4 0 0 0,0 0 0 0 0,0 4 168 0 0,3-1 32 0 0,-3 1 7 0 0,0-1 1 0 0,0 2 96 0 0,-3-1 16 0 0,3-1 8 0 0,-4 1 0 0 0,1-1-160 0 0,3-1-32 0 0,0 2-8 0 0,0-4 0 0 0,0-4-24 0 0,0 5-8 0 0,0-4 0 0 0,0 0 0 0 0,0-2-96 0 0,0-1 0 0 0,0-1 0 0 0,0-8-80 0 0,0 0-88 0 0,0 0-24 0 0,0 0 0 0 0,0 0 0 0 0,0 0-1144 0 0,0 0-231 0 0</inkml:trace>
  <inkml:trace contextRef="#ctx0" brushRef="#br1" timeOffset="113">24975 11827 9472 0 0,'0'0'416'0'0,"-2"-2"96"0"0,-2-5-416 0 0,4 7-96 0 0,0 0 0 0 0,-4-3 0 0 0,-2-1 704 0 0,-2 4 112 0 0,1-1 24 0 0,7 1 8 0 0,-3 1-272 0 0,-8 3-64 0 0,2 2 0 0 0,3 0-8 0 0,-6 3-192 0 0,2 1-40 0 0,4 2-9 0 0,-4 0 1 0 0,-4 3 328 0 0,4-4 64 0 0,3 4 16 0 0,0 2 0 0 0,1-6-824 0 0,-2 4-160 0 0,5-2-32 0 0,1-5-8 0 0,4 5 280 0 0,1-4 72 0 0,-3 0 0 0 0,0-9 0 0 0,9 5 0 0 0,1 4 0 0 0,-5-6 64 0 0,3-3-64 0 0,3 3 0 0 0,-2-3 0 0 0,1-3 0 0 0,0 0 0 0 0,0-3-104 0 0,0 0 40 0 0,0 1 64 0 0,2-5-104 0 0,-7 1 104 0 0,6 0 0 0 0,-4 1-80 0 0,-4-5 80 0 0,5 5 0 0 0,-6-2 0 0 0,2 2 0 0 0,2-5 0 0 0,-6 4 64 0 0,4-1-64 0 0,-4-1 96 0 0,0 3-32 0 0,0-6 64 0 0,0 9 0 0 0,0-2 8 0 0,0 7 0 0 0,0-5 152 0 0,0 5 24 0 0,0 0 8 0 0,0 0 0 0 0,0 0-184 0 0,0 0-32 0 0,0 0-8 0 0,0 0 0 0 0,0 0 56 0 0,0 0 8 0 0,3 8 0 0 0,1 1 0 0 0,-1 6-160 0 0,-3-2 0 0 0,-3-2 0 0 0,6 2 0 0 0,-3 0 64 0 0,4-2 32 0 0,-4 1 0 0 0,3 0 8 0 0,0-2-104 0 0,1-1 0 0 0,2-1 64 0 0,-3-1-64 0 0,-3-7-160 0 0,5 9-64 0 0,1-4 0 0 0,4-2-5375 0 0,-2 1-1065 0 0</inkml:trace>
  <inkml:trace contextRef="#ctx0" brushRef="#br1" timeOffset="114">16480 11847 11600 0 0,'0'0'512'0'0,"0"0"112"0"0,7 0-496 0 0,-3 0-128 0 0,6 0 0 0 0,-4 0 0 0 0,6 0 272 0 0,-3 0 32 0 0,2 0 8 0 0,2 0 0 0 0,-1 2-216 0 0,2 1-32 0 0,0-3-64 0 0,5 0 88 0 0,-4 0-88 0 0,6 0-96 0 0,-8-3 16 0 0,8 3 8 0 0,-3 0-304 0 0,-2 0-56 0 0,-3 0-16 0 0,2-2 0 0 0,-6-2-1176 0 0,5 4-232 0 0,-1-3-56 0 0,1-1-8 0 0,-3 3 1072 0 0,-1-4 208 0 0,0 2 48 0 0,0 3 8 0 0,0-1 728 0 0,-10 1 144 0 0,0 0 32 0 0,0 0 8 0 0,0 0 1048 0 0,0 0 200 0 0,0 0 48 0 0,0 0 8 0 0,0 0-760 0 0,0 0-144 0 0,0 0-32 0 0,-3 4-8 0 0,0 6-128 0 0,-1-1-24 0 0,1 1-8 0 0,-4 2 0 0 0,1-1-96 0 0,-1 4-16 0 0,7-2-8 0 0,0 2-1 0 0,-4 0-63 0 0,4-6-16 0 0,0 3 0 0 0,4 1 0 0 0,-1-4-32 0 0,1 2-8 0 0,-2-1 0 0 0,2-1 0 0 0,6-3-96 0 0,0-4-32 0 0,-2 5 0 0 0,2-4 0 0 0,-1 1-48 0 0,2-8-16 0 0,3 4 0 0 0,-4-3 0 0 0,0-1-24 0 0,0-1-8 0 0,4-5 0 0 0,-4 1 0 0 0,0 0-176 0 0,-3 1-40 0 0,0-1-8 0 0,0-4 0 0 0,0-2-48 0 0,-4 2-16 0 0,-3-2 0 0 0,0 4 0 0 0,0-4 0 0 0,0 0 0 0 0,-3 2 0 0 0,-4-2 0 0 0,0 2-48 0 0,0 7-16 0 0,-2 2 0 0 0,1-2 0 0 0,-2 6-183 0 0,0-5-41 0 0,-4 2 0 0 0,4 3-8 0 0,0 0-16 0 0,-4 3 0 0 0,3 2 0 0 0,2 1-3048 0 0,2-5-616 0 0</inkml:trace>
  <inkml:trace contextRef="#ctx0" brushRef="#br1" timeOffset="115">28251 11815 10856 0 0,'0'0'480'0'0,"-8"0"96"0"0,-2 2-456 0 0,0-2-120 0 0,3 4 0 0 0,0-1 0 0 0,0 0 544 0 0,-2 2 80 0 0,-2 5 16 0 0,4-1 8 0 0,0 0-144 0 0,-2 1-32 0 0,1 0-8 0 0,2 4 0 0 0,0-2-145 0 0,-2-4-23 0 0,4 5-8 0 0,1-4 0 0 0,-1 2-136 0 0,4-1-32 0 0,0-1-8 0 0,0 0 0 0 0,4-2-112 0 0,-4-7 72 0 0,3 7-72 0 0,-3-7 64 0 0,8 8-64 0 0,-2-6 0 0 0,-6-2 0 0 0,10 4 0 0 0,0-4-136 0 0,-3 0 8 0 0,4-4 0 0 0,-4 2 0 0 0,0-2-32 0 0,2-1-8 0 0,-4-1 0 0 0,1-1 0 0 0,0-2 168 0 0,2 4 120 0 0,-8-5-24 0 0,3 1 0 0 0,0-1 0 0 0,1 1-8 0 0,-4 0 0 0 0,0 3 0 0 0,0-3 64 0 0,0 1 8 0 0,0-3 8 0 0,0 7 0 0 0,0-2 56 0 0,0 6 0 0 0,0-7 8 0 0,0 7 0 0 0,0 0-56 0 0,0 0-16 0 0,0 0 0 0 0,0 0 0 0 0,0 0-8 0 0,4 7-8 0 0,-2-1 0 0 0,1 2 0 0 0,2 2 8 0 0,-1 2 0 0 0,-2 0 0 0 0,1 6 0 0 0,1-3-152 0 0,-1 3 0 0 0,0 1 0 0 0,-3-2 0 0 0,4 1 0 0 0,-4 0 120 0 0,7 4-24 0 0,-3 0-8 0 0,-1-5-88 0 0,-3-1 0 0 0,6 4 0 0 0,-6-4 64 0 0,0-1-64 0 0,-3 0 0 0 0,0 0 0 0 0,0-2 0 0 0,3-2 0 0 0,-8 1 0 0 0,1-2 0 0 0,-3-4 0 0 0,1 0 0 0 0,-1 3 0 0 0,-1-3 0 0 0,-3-3 0 0 0,0 0-256 0 0,5-3-24 0 0,-5 0 0 0 0,0-6 0 0 0,0 0-688 0 0,4 0-144 0 0,0-3-24 0 0,-1 3-3599 0 0,1-4-713 0 0</inkml:trace>
  <inkml:trace contextRef="#ctx0" brushRef="#br1" timeOffset="116">22508 11835 12752 0 0,'0'0'568'0'0,"0"-4"112"0"0,0 4-544 0 0,0 0-136 0 0,0 0 0 0 0,0 0 0 0 0,0 0 592 0 0,0 0 88 0 0,0 0 24 0 0,0 0-1 0 0,-10 4-207 0 0,10-4-40 0 0,-6 8-8 0 0,-4-2 0 0 0,3 4-64 0 0,1-5-8 0 0,-2 5-8 0 0,1 2 0 0 0,0-3-104 0 0,4 4-16 0 0,-1-5-8 0 0,0 3 0 0 0,4-11-112 0 0,0 13-16 0 0,-2-6-8 0 0,4 1 0 0 0,-2 1-32 0 0,4-2-8 0 0,3-1 0 0 0,0 1 0 0 0,0-2 0 0 0,1-3-64 0 0,1-2 96 0 0,5 4-32 0 0,-4-4-64 0 0,4-4-72 0 0,-4 2 72 0 0,1-2-104 0 0,-2-1 104 0 0,2-1 0 0 0,-1-1 0 0 0,-1 2 80 0 0,-1-8-248 0 0,-2 4-56 0 0,-2-4 0 0 0,3 2-8 0 0,-4-1 80 0 0,1 3 24 0 0,-1-4 0 0 0,-3 5 0 0 0,-3-2 40 0 0,3-2 16 0 0,-4 3 0 0 0,-3 1 0 0 0,0 4 72 0 0,-2 1-104 0 0,2-3 40 0 0,-4 4 64 0 0,-3 2-160 0 0,5 2 32 0 0,-3-2 8 0 0,3 0 0 0 0,-5 4-8 0 0,4-2-8 0 0,4-2 0 0 0,-1 7 0 0 0,7-7-232 0 0,0 0-48 0 0,0 0 0 0 0,0 0-8 0 0,0 6-1367 0 0,2 0-281 0 0,-2-6-48 0 0,11 12-16 0 0</inkml:trace>
  <inkml:trace contextRef="#ctx0" brushRef="#br1" timeOffset="117">22748 11871 5984 0 0,'0'0'536'0'0,"0"0"-432"0"0,0 0-104 0 0,0 0 0 0 0,0 0 1600 0 0,0 0 304 0 0,0 0 56 0 0,0 0 16 0 0,0 0-1120 0 0,0 0-224 0 0,0 0-48 0 0,0 0-9 0 0,0 6-175 0 0,0 3-40 0 0,-4-3-8 0 0,4 3 0 0 0,-4 0-128 0 0,1-3-24 0 0,0 3-8 0 0,3-1 0 0 0,-7 2 56 0 0,7-4 8 0 0,0-6 0 0 0,-2 10 0 0 0,-2-5-256 0 0,4-5 0 0 0,0 0 0 0 0,0 0 0 0 0,0 0 0 0 0,0 0 0 0 0,0 0 0 0 0,0 0 0 0 0,0 0 96 0 0,0 0-24 0 0,0 0-8 0 0,0 0 0 0 0,0 0-64 0 0,4-5 0 0 0,5-2 0 0 0,-3 1 0 0 0,2-3 0 0 0,-6 3 0 0 0,6-7 0 0 0,-6 5 0 0 0,7-1 0 0 0,-4-4 0 0 0,3 4 0 0 0,-6-3 0 0 0,10 4 0 0 0,-6-2 64 0 0,-3 1-64 0 0,4 4 64 0 0,-2-3 0 0 0,-4 2 0 0 0,7 5 0 0 0,-8 1 0 0 0,0 0-64 0 0,0 0 64 0 0,0 0-64 0 0,6 0 64 0 0,-6 0 0 0 0,4 6 0 0 0,2-5 0 0 0,-2 7 0 0 0,-4 0 160 0 0,4-2 24 0 0,-1 4 8 0 0,0-2 0 0 0,1 2-256 0 0,0-1 0 0 0,-2 0 0 0 0,2 3 0 0 0,0-3 0 0 0,2 0 0 0 0,-2-1 0 0 0,1-1 0 0 0,3-1 0 0 0,-5 3 0 0 0,5-3 0 0 0,-2 0 0 0 0,-6-6-160 0 0,4 7-88 0 0,1-2-8 0 0,-5-5-8 0 0,9 4 64 0 0,-4 1 8 0 0,-5-5 8 0 0,8 3 0 0 0,-2 0 96 0 0,-6-3 24 0 0,0 0 0 0 0,0 0 0 0 0,7 0 64 0 0,-7 0 0 0 0,0 0 0 0 0,0 0 0 0 0,0 0 0 0 0,0 0 0 0 0,7 0 0 0 0,-7 0 0 0 0,0 0 0 0 0,0 0 0 0 0,0 0 0 0 0,0 0 0 0 0,0 0-168 0 0,0 0-24 0 0,5-3 0 0 0,-5 3 0 0 0,0 0-112 0 0,0 0-24 0 0,2-3-8 0 0,2-2-7047 0 0</inkml:trace>
  <inkml:trace contextRef="#ctx0" brushRef="#br1" timeOffset="118">28530 11824 11256 0 0,'0'0'496'0'0,"0"0"112"0"0,0 0-488 0 0,0 0-120 0 0,0 0 0 0 0,0 0 0 0 0,-7 0 424 0 0,0 0 64 0 0,1 0 16 0 0,-2 0 0 0 0,2 6-64 0 0,-1 0-16 0 0,-3 0 0 0 0,-1 2 0 0 0,2 5-105 0 0,1 2-31 0 0,-2-2 0 0 0,4-5 0 0 0,-5 7 32 0 0,4-2 0 0 0,1-2 0 0 0,1 2 0 0 0,3-4-208 0 0,4 4-40 0 0,-2-4-8 0 0,5-2 0 0 0,-1 2-64 0 0,-2-2 0 0 0,-2-7 0 0 0,7 6 64 0 0,4-4-64 0 0,-1 2 0 0 0,-4-1 0 0 0,2-1-88 0 0,-2-4 24 0 0,4 2 0 0 0,-2-3 0 0 0,-2-1 0 0 0,1-1 64 0 0,-1 0-96 0 0,2-1 96 0 0,-5-2-96 0 0,0 3 96 0 0,1-5-64 0 0,-4 2 64 0 0,3 2-64 0 0,-3-3 64 0 0,0-4 0 0 0,0 5 0 0 0,-3 1 0 0 0,3-5 0 0 0,-4 3 0 0 0,4 0 0 0 0,0 0 0 0 0,-3 3 208 0 0,3-3 8 0 0,0 3 0 0 0,0 6 0 0 0,0 0 48 0 0,0 0 16 0 0,0 0 0 0 0,0 0 0 0 0,0 0-160 0 0,0 0-32 0 0,0 0-8 0 0,0 0 0 0 0,7 6 16 0 0,0 3 8 0 0,-4-3 0 0 0,0 5 0 0 0,1 0-8 0 0,0 0-8 0 0,1 2 0 0 0,4-5 0 0 0,-4 5-88 0 0,-1 2 0 0 0,0-3 0 0 0,-1-1 0 0 0,1-2 0 0 0,1 1-112 0 0,0-1 16 0 0,-2-4 0 0 0,3 3-408 0 0,-1-2-72 0 0,0-1-24 0 0,3 2-4647 0 0,-6-7-937 0 0</inkml:trace>
  <inkml:trace contextRef="#ctx0" brushRef="#br1" timeOffset="119">20054 11827 11976 0 0,'-14'-2'1064'0'0,"14"2"-848"0"0,0 0-216 0 0,0 0 0 0 0,0 0 384 0 0,0 0 40 0 0,0 0 8 0 0,8 0 0 0 0,2 2-112 0 0,0-2-16 0 0,0 0-8 0 0,0 3 0 0 0,8-3-160 0 0,-4 0-32 0 0,2 0-9 0 0,1 4 1 0 0,0-4-96 0 0,1 0-80 0 0,-2 0 16 0 0,1-4-4327 0 0,-3 4-865 0 0</inkml:trace>
  <inkml:trace contextRef="#ctx0" brushRef="#br2" timeOffset="120">8647 11922 12752 0 0,'-4'-4'280'0'0,"4"4"56"0"0,0-4 16 0 0,0 4 8 0 0,0 0-288 0 0,0 0-72 0 0,0 0 0 0 0,0 0 0 0 0,0 0 376 0 0,-3 4 56 0 0,3-4 16 0 0,-1 4 0 0 0,-1 2-160 0 0,-3-1-24 0 0,5 1-9 0 0,-2 2 1 0 0,4-2 112 0 0,-2 2 16 0 0,0-2 8 0 0,0 2 0 0 0,3-3-24 0 0,-1 2-8 0 0,0-2 0 0 0,2 1 0 0 0,0-2-288 0 0,1 1-72 0 0,-3 2 0 0 0,5-5 0 0 0,-1 1 0 0 0,0 0 0 0 0,-1-2 0 0 0,3 1 0 0 0,-3-4 0 0 0,4 1 0 0 0,-2-1 64 0 0,-1-2-64 0 0,1 2-112 0 0,-1-3-40 0 0,3 0-8 0 0,-2-3 0 0 0,1-1 160 0 0,-2 1-64 0 0,0-2 64 0 0,0 2 0 0 0,-1-1 0 0 0,-1 0 0 0 0,0-3 0 0 0,-4 1 0 0 0,2-1 104 0 0,-4-1 56 0 0,-2 3 0 0 0,1 1 8 0 0,-3-2-72 0 0,2 2-8 0 0,-1 0-8 0 0,-4 4 0 0 0,1 1 0 0 0,1-1 0 0 0,-3 3 0 0 0,-2 0 0 0 0,0 2-80 0 0,2 2-72 0 0,2 0 72 0 0,1 3-104 0 0,-2 0 104 0 0,1 0-96 0 0,2 3 96 0 0,0 1-96 0 0,2-1-232 0 0,0 1-48 0 0,0 3-8 0 0,4-1 0 0 0,2-2-1056 0 0,-2 1-223 0 0,2 7-33 0 0,2-3-16 0 0</inkml:trace>
  <inkml:trace contextRef="#ctx0" brushRef="#br2" timeOffset="121">10096 11837 14656 0 0,'0'0'648'0'0,"0"0"136"0"0,0 0-624 0 0,0 0-160 0 0,0 0 0 0 0,4 2 0 0 0,3-2 0 0 0,0 0 64 0 0,-1 0-64 0 0,6 2 0 0 0,-6-2 80 0 0,5 0-80 0 0,-2 1 63 0 0,2-1-63 0 0,1 0 64 0 0,0 0-64 0 0,-2-1 64 0 0,0-1-64 0 0,4 0-136 0 0,-4-3-71 0 0,0 5-17 0 0,1-1-6208 0 0</inkml:trace>
  <inkml:trace contextRef="#ctx0" brushRef="#br2" timeOffset="122">8439 11877 13328 0 0,'-9'-6'592'0'0,"9"6"120"0"0,0 0-568 0 0,0 0-144 0 0,0 0 0 0 0,0 0 0 0 0,0 0 360 0 0,0 0 48 0 0,0 0 8 0 0,0 0 0 0 0,-1 6-33 0 0,-1 1 1 0 0,2 3 0 0 0,2-1 0 0 0,-2 0-136 0 0,-2 1-32 0 0,-1-1-8 0 0,1 1 0 0 0,4 2 64 0 0,-2-4 16 0 0,-3 1 0 0 0,0 1 0 0 0,2-1-224 0 0,1 0-64 0 0,-2-3 0 0 0,-3 3 0 0 0,5-6 0 0 0,0-3 0 0 0,0 0 0 0 0,0 0 0 0 0,-4 3 0 0 0,4-3 0 0 0,0 0 0 0 0,2-3 0 0 0,-4 0-160 0 0,2-3-96 0 0,4-1-8 0 0,1-1-8 0 0,1 0 424 0 0,-5 0 80 0 0,1-2 24 0 0,3-1 0 0 0,1 2-128 0 0,-2-2-16 0 0,-6 0-8 0 0,4 0 0 0 0,6-2-24 0 0,-2 2-8 0 0,-2 1 0 0 0,1 1 0 0 0,-2-1-72 0 0,3 4 0 0 0,3-2 0 0 0,-5 3 0 0 0,-4 1 0 0 0,4 3 0 0 0,3-3 0 0 0,1 4 0 0 0,-8 0 104 0 0,0 0-16 0 0,5 0-8 0 0,3 5 0 0 0,0 2-80 0 0,-4 1 80 0 0,-2 0-80 0 0,2 2 80 0 0,4 0-80 0 0,-3 1 0 0 0,-7 3 0 0 0,4-4 0 0 0,2 2-64 0 0,-1 2-32 0 0,-5-2-8 0 0,2 1 0 0 0,0-3-344 0 0,2 3-72 0 0,1-2-16 0 0,-3-1-4687 0 0,-5-1-945 0 0</inkml:trace>
  <inkml:trace contextRef="#ctx0" brushRef="#br1" timeOffset="123">18285 11836 9216 0 0,'0'0'816'0'0,"-5"-2"-656"0"0,-1 2-160 0 0,3 0 0 0 0,-3 0 424 0 0,1 0 56 0 0,-4 0 0 0 0,5 2 8 0 0,-3 5-72 0 0,3-3-8 0 0,-2-3-8 0 0,-1 6 0 0 0,1 0-24 0 0,1-2-8 0 0,0 1 0 0 0,1 2 0 0 0,4-1-8 0 0,-4 0 0 0 0,2 1 0 0 0,2-8-1 0 0,0 8-39 0 0,0-8-16 0 0,0 11 0 0 0,2-3 0 0 0,-2-8-160 0 0,8 9-32 0 0,-8-9-8 0 0,5 13 0 0 0,4-7 24 0 0,-4-1 0 0 0,2 2 0 0 0,4 0 0 0 0,-4-1-128 0 0,2-1 0 0 0,2-2 0 0 0,-2 4 0 0 0,-1-1 64 0 0,-1-1-64 0 0,-1 1 0 0 0,2 0 0 0 0,-8-6 0 0 0,0 0 0 0 0,0 0 0 0 0,4 9 0 0 0,-4-9 0 0 0,-4 6 0 0 0,4-6 0 0 0,-4 10 0 0 0,-3-5 0 0 0,1 2 0 0 0,-6-5 72 0 0,6 5-72 0 0,-1-3 0 0 0,0-2 0 0 0,-6 0 64 0 0,2 1-64 0 0,-2-3 0 0 0,7 4-112 0 0,-4-4 24 0 0,2-4 8 0 0,2 1-424 0 0,-2 1-80 0 0,2 2-24 0 0,2-6-6271 0 0</inkml:trace>
  <inkml:trace contextRef="#ctx0" brushRef="#br1" timeOffset="124">27060 11854 13072 0 0,'0'0'288'0'0,"0"0"56"0"0,0 0 8 0 0,0 0 24 0 0,6 9-304 0 0,-3 4-72 0 0,-3-4 0 0 0,3 0 0 0 0,2-1 400 0 0,-2 4 64 0 0,-3-12 16 0 0,0 9 0 0 0,0 4-177 0 0,0-3-31 0 0,0-2-8 0 0,0-8 0 0 0,0 8-144 0 0,0 3-32 0 0,0-11-8 0 0,0 0 0 0 0,0 0-80 0 0,0 0 64 0 0,0 0-64 0 0,0 0 64 0 0,0 0-64 0 0,0 0 0 0 0,0 0 72 0 0,0 0-72 0 0,0 0 64 0 0,0 0-64 0 0,0 0 64 0 0,4-7-64 0 0,-4 2 80 0 0,2-2-16 0 0,2 0-64 0 0,-1-2 96 0 0,0 1 80 0 0,5 1 16 0 0,-5-5 0 0 0,3 0 0 0 0,-2 4-8 0 0,3-3 0 0 0,0 1 0 0 0,0 3 0 0 0,3-2-56 0 0,-5 3 0 0 0,3 0-8 0 0,-2 3 0 0 0,2 0 8 0 0,-1 3 0 0 0,-7 0 0 0 0,7 3 0 0 0,-4 0 8 0 0,5 1 8 0 0,-2 1 0 0 0,-3 1 0 0 0,-1 0 16 0 0,2 3 0 0 0,1-1 0 0 0,-2 3 0 0 0,-3-3-224 0 0,2 4-48 0 0,-2-2-8 0 0,5-1 0 0 0,-5-1 8 0 0,3 1 0 0 0,0-2 0 0 0,0 1 0 0 0,2-1-312 0 0,0-1-64 0 0,-5-6-16 0 0,0 0-4839 0 0,4 3-977 0 0</inkml:trace>
  <inkml:trace contextRef="#ctx0" brushRef="#br2" timeOffset="125">7379 11837 5064 0 0,'0'0'448'0'0,"0"0"-352"0"0,0 0-96 0 0,0 0 0 0 0,0 0 1968 0 0,0 0 376 0 0,-2 0 80 0 0,-4 0 8 0 0,2 2-1168 0 0,-1 1-241 0 0,-3 3-39 0 0,2 0-16 0 0,1-1-336 0 0,-2 2-72 0 0,1 2-16 0 0,-2 0 0 0 0,0 0-192 0 0,1 0-32 0 0,1 2-16 0 0,0-3 0 0 0,2 1-72 0 0,0 1-8 0 0,2-4-8 0 0,2 2 0 0 0,2-2-48 0 0,0 1-8 0 0,0-4 0 0 0,2 3 0 0 0,2-3-160 0 0,2 1 0 0 0,1-3 0 0 0,2-1 0 0 0,-2 0-224 0 0,6-1 0 0 0,-3-1 0 0 0,2-1 0 0 0,-2 1-1176 0 0,0-1-232 0 0</inkml:trace>
  <inkml:trace contextRef="#ctx0" brushRef="#br2" timeOffset="126">10754 11840 12840 0 0,'0'0'568'0'0,"0"0"120"0"0,0 0-552 0 0,0 0-136 0 0,0 0 0 0 0,-6-2 0 0 0,6 2 480 0 0,-9 0 64 0 0,3 2 8 0 0,-2 0 8 0 0,2 3-73 0 0,0-2-7 0 0,2 1-8 0 0,-1 3 0 0 0,0 0-248 0 0,0 2-56 0 0,-4-1-8 0 0,4-3 0 0 0,1 2 128 0 0,1 1 32 0 0,0-1 0 0 0,-2 0 0 0 0,2 0-256 0 0,3-2-64 0 0,-1 2 0 0 0,2 2 0 0 0,-1-4 0 0 0,3 0 0 0 0,2 3 0 0 0,-2-6 0 0 0,0 2-280 0 0,1-4-40 0 0,2 2 0 0 0,-2-2-8 0 0,4-2 144 0 0,-3 0 32 0 0,0 0 8 0 0,0 0 0 0 0,1-2 144 0 0,-1-2-96 0 0,-2 3 96 0 0,3-2-80 0 0,-3 1 80 0 0,0-1 0 0 0,0-3 0 0 0,-1 0 0 0 0,0 5 192 0 0,0-2 24 0 0,-2 0 8 0 0,2 1 0 0 0,-2-1 80 0 0,0-4 16 0 0,0 3 8 0 0,2 3 0 0 0,-2 3 64 0 0,0 0 16 0 0,2-2 0 0 0,-2 2 0 0 0,0 0-248 0 0,0 0-56 0 0,2 1-8 0 0,1 0 0 0 0,-1 6 64 0 0,-2-2 0 0 0,4 1 8 0 0,-3 2 0 0 0,-1 2 64 0 0,2 0 16 0 0,0 5 0 0 0,-2-2 0 0 0,3 2-152 0 0,-3 4-24 0 0,1-4-8 0 0,-1 3 0 0 0,0-1 16 0 0,-1 0 0 0 0,1 2 0 0 0,-3-1 0 0 0,1 3-80 0 0,0-7 96 0 0,-3 4-96 0 0,5-3 96 0 0,-5 0-96 0 0,-1-1 0 0 0,-2-1 0 0 0,2-1 0 0 0,-3 0 0 0 0,0 2 0 0 0,-5-4 0 0 0,4 1 0 0 0,-4-7-64 0 0,0 2-32 0 0,4-4-8 0 0,-2-1 0 0 0,0-2-216 0 0,4-1-32 0 0,-1-4-16 0 0,3 2 0 0 0,3-2-1248 0 0,0-4-248 0 0,1-3-56 0 0</inkml:trace>
  <inkml:trace contextRef="#ctx0" brushRef="#br1" timeOffset="127">20501 11843 6912 0 0,'0'0'304'0'0,"0"0"64"0"0,0 0-296 0 0,0 0-72 0 0,0 0 0 0 0,0 0 0 0 0,7 0 2008 0 0,7 0 384 0 0,0 4 72 0 0,-2-4 23 0 0,5 0-1711 0 0,1 0-336 0 0,-2 0-72 0 0,2 2-16 0 0,-2-2-256 0 0,-2 0-96 0 0,4-2 72 0 0,-8 2-72 0 0,2-4 96 0 0,0 4-16 0 0,1 0-8 0 0,-2 4-5223 0 0,-11-4-1057 0 0</inkml:trace>
  <inkml:trace contextRef="#ctx0" brushRef="#br2" timeOffset="128">6923 11861 3680 0 0,'0'0'328'0'0,"0"0"-264"0"0,0 0-64 0 0,0 0 0 0 0,0 0 2104 0 0,2-4 400 0 0,2 3 88 0 0,4-1 8 0 0,-2 1-1824 0 0,1 1-360 0 0,1-3-80 0 0,1 3-16 0 0,0-1-96 0 0,1-1-32 0 0,-4 2 0 0 0,5-3-1 0 0,-2 2-103 0 0,5 1-24 0 0,-5 0-64 0 0,2 0 96 0 0,-1 0-176 0 0,2 0-40 0 0,-2 1-8 0 0,-2-1 1 0 0,3 0-369 0 0,-3-1-80 0 0,-3 1-8 0 0,6 0-8 0 0,-5 0-8 0 0,2 0 0 0 0,-2 1 0 0 0,-2 2 0 0 0,2-6 432 0 0,-1 3 80 0 0,-3-1 24 0 0,-2 1 0 0 0,4 0 488 0 0,-4 0 104 0 0,3 0 16 0 0,-3 0 8 0 0,0 0 152 0 0,0 0 32 0 0,3 4 8 0 0,-1-1 0 0 0,-2 3-97 0 0,1-1-15 0 0,-1 1-8 0 0,3 0 0 0 0,-3 4-88 0 0,0-1-24 0 0,0 0 0 0 0,2 2 0 0 0,0-1-176 0 0,-2 1-40 0 0,0-1-8 0 0,0 1 0 0 0,2-3-112 0 0,0 1-24 0 0,-1 0-8 0 0,0 1 0 0 0,3-2-144 0 0,-2-1 0 0 0,1 2 64 0 0,-2-7-64 0 0,-1-2 0 0 0,0 0 0 0 0,2 6 0 0 0,-2-6-72 0 0,0 0-544 0 0,0 0-112 0 0,6-2-16 0 0,0-2-8 0 0,-2 2-696 0 0,1-7-144 0 0,-2 2-23 0 0,-1 1-4625 0 0</inkml:trace>
  <inkml:trace contextRef="#ctx0" brushRef="#br1" timeOffset="129">17934 11852 4608 0 0,'0'0'200'0'0,"0"0"48"0"0,0 0-248 0 0,-2-5 0 0 0,2 5 0 0 0,0 0 0 0 0,0 0 1984 0 0,0 0 344 0 0,0 0 72 0 0,0 0 8 0 0,0 0-1424 0 0,0 0-288 0 0,0 0-57 0 0,-5 2-15 0 0,2 1-272 0 0,-3 4-64 0 0,6 1 0 0 0,-5 2-8 0 0,0-1-136 0 0,1 0-24 0 0,0 3-8 0 0,4-1 0 0 0,0 2-48 0 0,0-4-64 0 0,0 3 88 0 0,0-3-88 0 0,4 4 64 0 0,0-4-64 0 0,-4-9 0 0 0,5 11 0 0 0,2-5 0 0 0,0 1 0 0 0,-7-7 0 0 0,10 6 0 0 0,1-4 0 0 0,-5-2 0 0 0,6 0 0 0 0,-6 0 0 0 0,3-2 0 0 0,-5 2 0 0 0,7-6-80 0 0,-5 3 80 0 0,2-1-96 0 0,-2-2 96 0 0,-2-3-80 0 0,1 1 80 0 0,-1 1 0 0 0,1-2 0 0 0,-3-3 0 0 0,2 3 0 0 0,-1 0 0 0 0,1-4 0 0 0,-1 2 0 0 0,-3-1 0 0 0,3 3 64 0 0,-3 0 16 0 0,0-1 0 0 0,0 10 0 0 0,0-5 48 0 0,0 5 0 0 0,0 0 8 0 0,0 0 0 0 0,0 0 24 0 0,0 0 8 0 0,0 0 0 0 0,0 0 0 0 0,0 0-16 0 0,0 0-8 0 0,0 0 0 0 0,5 9 0 0 0,-5-1-56 0 0,0 1-16 0 0,0 4 0 0 0,0-2 0 0 0,2 2-72 0 0,-2-1 0 0 0,0-3 72 0 0,0 4-72 0 0,4-2 0 0 0,-4-2 0 0 0,0 0 0 0 0,3 1 0 0 0,-3-1-160 0 0,0-9-72 0 0,0 0-16 0 0,3 6 0 0 0,-3-6-1264 0 0,7 6-256 0 0</inkml:trace>
  <inkml:trace contextRef="#ctx0" brushRef="#br1" timeOffset="130">25520 11848 11024 0 0,'0'0'488'0'0,"0"0"104"0"0,0 0-472 0 0,0 0-120 0 0,-2 6 0 0 0,-2 3 0 0 0,1 0 288 0 0,3-1 40 0 0,-5 3 8 0 0,5-3 0 0 0,0-8 16 0 0,5 12 0 0 0,-2 0 0 0 0,1-5 0 0 0,-4-7-96 0 0,2 8-24 0 0,-2-8 0 0 0,4 9 0 0 0,2-2-112 0 0,2-1-24 0 0,-8-6-8 0 0,0 0 0 0 0,5 2 8 0 0,7 2 7 0 0,-12-4 1 0 0,6 0 0 0 0,-6 0-16 0 0,10-4-8 0 0,-3 2 0 0 0,0-1 0 0 0,-4 0 136 0 0,4-4 24 0 0,-7 2 8 0 0,7-1 0 0 0,-4 2-136 0 0,4-1-24 0 0,-7-5-8 0 0,7 4 0 0 0,-3 1 120 0 0,-4 5 24 0 0,3-7 8 0 0,-3 7 0 0 0,0 0-8 0 0,0 0-8 0 0,4-4 0 0 0,-4 4 0 0 0,0 0-32 0 0,9 4-8 0 0,-9-4 0 0 0,7 9 0 0 0,-3 4-16 0 0,-1-2-8 0 0,4 4 0 0 0,0 0 0 0 0,-4-2-24 0 0,1 5 0 0 0,-4 0 0 0 0,6 1 0 0 0,-3-1-40 0 0,1-1-16 0 0,-4 2 0 0 0,4-1 0 0 0,-4 0 8 0 0,3 0 0 0 0,-3 0 0 0 0,0-3 0 0 0,-3 0 16 0 0,-1-2 8 0 0,0 1 0 0 0,1-4 0 0 0,-3-1 24 0 0,-1-4 0 0 0,0 3 0 0 0,0 0 0 0 0,-3-1-64 0 0,3-6-64 0 0,-3 4 88 0 0,0-5-88 0 0,-1-5 0 0 0,1 4 0 0 0,3-3 0 0 0,-3 1 0 0 0,0 1-928 0 0,0-4-128 0 0,-1-2-32 0 0</inkml:trace>
  <inkml:trace contextRef="#ctx0" brushRef="#br1" timeOffset="131">28744 11878 9672 0 0,'0'0'424'0'0,"0"0"96"0"0,0 0-416 0 0,0 0-104 0 0,0 0 0 0 0,0 0 0 0 0,3 7 816 0 0,-3-7 144 0 0,0 9 24 0 0,0-9 8 0 0,4 6-352 0 0,-4 3-72 0 0,0 0-16 0 0,0 1-1 0 0,0-5-111 0 0,0 4-24 0 0,2-4-8 0 0,-2 5 0 0 0,-2-5-144 0 0,-2 6-24 0 0,8-6-8 0 0,-4-5 0 0 0,0 0-80 0 0,0 0-24 0 0,0 0 0 0 0,0 6 0 0 0,0-6-128 0 0,0 0-72 0 0,0 0 8 0 0,0 0 0 0 0,0 0-16 0 0,0 0 0 0 0,0 0 0 0 0,0 0 0 0 0,10-2-80 0 0,0-5-8 0 0,-3 1-8 0 0,-3-1 0 0 0,-1 2 48 0 0,4-5 16 0 0,7 5 0 0 0,-8-4 0 0 0,-3-1 112 0 0,1 1 0 0 0,3 1 0 0 0,0-3 0 0 0,0 3 0 0 0,-1-1 0 0 0,2 3 0 0 0,-2 0 0 0 0,8 3 96 0 0,-4 1-16 0 0,-10 2 0 0 0,0 0 0 0 0,7-4 48 0 0,4 4 0 0 0,-11 0 8 0 0,0 0 0 0 0,0 0 16 0 0,0 0 0 0 0,5 6 0 0 0,-1 1 0 0 0,-11 1-24 0 0,7 1-8 0 0,3 4 0 0 0,-3-4 0 0 0,-3-4-120 0 0,3-5 0 0 0,0 9 0 0 0,3 1 0 0 0,1-1 0 0 0,-4-4 0 0 0,0-5 0 0 0,0 0 0 0 0,4 10 0 0 0,-4-10 0 0 0,0 0 0 0 0,0 0 0 0 0,0 0 0 0 0,0 0 0 0 0,0 0-64 0 0,0 0 64 0 0,0 0-64 0 0,0 0 64 0 0,0 0 0 0 0,0 0 0 0 0,-4-6-160 0 0,4 1 32 0 0,10-5 0 0 0,-3 4 0 0 0,-7-3 128 0 0,4 2-80 0 0,6-1 80 0 0,-3 2-64 0 0,3-3 160 0 0,-3 3 40 0 0,-7-3 8 0 0,10 3 0 0 0,4-1-144 0 0,-5-2 0 0 0,-9 9-88 0 0,8 0 88 0 0,-1-3 0 0 0,-7 3 128 0 0,0 0-16 0 0,0 0 0 0 0,0 0 96 0 0,9 3 16 0 0,2 4 8 0 0,-4-2 0 0 0,-7-5 0 0 0,2 10 0 0 0,6-1 0 0 0,-2 0 0 0 0,-1-1-232 0 0,-5 1 0 0 0,3 1 0 0 0,-2-1 0 0 0,7-3 0 0 0,-4 4 0 0 0,-4-10 0 0 0,3 8 0 0 0,5-1-96 0 0,-6 1-64 0 0,-2-8-8 0 0,0 6-8 0 0,4 3-272 0 0,0-3-64 0 0,-4-6 0 0 0,0 0-4887 0 0,0 0-969 0 0</inkml:trace>
  <inkml:trace contextRef="#ctx0" brushRef="#br1" timeOffset="132">26905 11854 10592 0 0,'0'0'472'0'0,"0"0"96"0"0,0 0-456 0 0,0 0-112 0 0,0 0 0 0 0,0 0 0 0 0,0 0 912 0 0,0 0 160 0 0,0 0 32 0 0,4 9 8 0 0,-4 0-425 0 0,3 4-79 0 0,-3-4-24 0 0,4-1 0 0 0,-4 4-112 0 0,3 2-24 0 0,-3-4-8 0 0,0 3 0 0 0,0-2-272 0 0,0 2-48 0 0,0-4-16 0 0,0 0 0 0 0,0 1-104 0 0,0-2 64 0 0,0-8-64 0 0,0 7 0 0 0,0-7 0 0 0,0 0-128 0 0,0 0 8 0 0,0 0 8 0 0,0 0-304 0 0,0 0-64 0 0,0 0-16 0 0,0 0-7159 0 0</inkml:trace>
  <inkml:trace contextRef="#ctx0" brushRef="#br1" timeOffset="133">18649 11925 8288 0 0,'0'0'368'0'0,"0"0"80"0"0,0 0-360 0 0,0 0-88 0 0,0 0 0 0 0,3 6 0 0 0,-3-6 1216 0 0,-3 9 224 0 0,3-9 40 0 0,0 9 16 0 0,0-9-728 0 0,0 6-136 0 0,0-6-33 0 0,0 0-7 0 0,0 0-176 0 0,0 0-40 0 0,0 9-8 0 0,0-9 0 0 0,0 0-184 0 0,0 0-40 0 0,0 0-8 0 0,-3 10 0 0 0,3-10-136 0 0,0 0 0 0 0,0 0 64 0 0,0 0-64 0 0,0 0 0 0 0,0 0 64 0 0,0 0-64 0 0,0 0 0 0 0,0 0 0 0 0,3-7 0 0 0,0-1 0 0 0,1 1 0 0 0,-4-2 0 0 0,6-1 0 0 0,2 2 0 0 0,-2-1 0 0 0,2 1 64 0 0,2 1-64 0 0,-4-2 0 0 0,4 3 0 0 0,-1 0 96 0 0,0 0-32 0 0,0 3 0 0 0,-2-4-64 0 0,3 7 160 0 0,2-5-32 0 0,-2 5 0 0 0,-5-3 0 0 0,-5 3 48 0 0,7 3 8 0 0,4-3 0 0 0,-4 5 0 0 0,-7-5 16 0 0,0 0 8 0 0,3 10 0 0 0,-3 2 0 0 0,0-3-208 0 0,-3 4-112 0 0,3-5 16 0 0,0 7 0 0 0,3-6 96 0 0,-6 3 128 0 0,-1 0-24 0 0,4 1-8 0 0,4-5-208 0 0,-1 1-48 0 0,-6 1 0 0 0,3-1-8 0 0,3-3-176 0 0,4-3-32 0 0,3 3-8 0 0,-7-3 0 0 0,-3-3-328 0 0,11 4-72 0 0,6-4-16 0 0,-1-4-6359 0 0</inkml:trace>
  <inkml:trace contextRef="#ctx0" brushRef="#br2" timeOffset="134">6813 11967 10136 0 0,'0'0'448'0'0,"-3"6"96"0"0,3 0-440 0 0,0-1-104 0 0,3 2 0 0 0,-3 0 0 0 0,0 2 960 0 0,-3 0 160 0 0,3 2 40 0 0,-2 4 8 0 0,2-2-536 0 0,-2 2-113 0 0,2 0-15 0 0,-2-2-8 0 0,2-3-256 0 0,0 3-48 0 0,-3-1-16 0 0,2-1 0 0 0,1 1-88 0 0,0-2-24 0 0,-2-1 0 0 0,2 0 0 0 0,0 0-64 0 0,0-2 0 0 0,0-2 72 0 0,0 1-72 0 0,0-6 0 0 0,0 0 0 0 0,0 0 0 0 0,0 0 0 0 0,0 0-224 0 0,0 0-24 0 0,0 0-8 0 0,2-3 0 0 0,-1-3-96 0 0,2-2-32 0 0,-3 3 0 0 0,2-4 0 0 0,-2-1 201 0 0,0 1 39 0 0,0-2 8 0 0,0-2 0 0 0,-2 1 136 0 0,-1-4 0 0 0,2 2 0 0 0,-1-2 72 0 0,-2-2 24 0 0,1-1 8 0 0,2 2 0 0 0,-1-1 0 0 0,-1-2 39 0 0,3 2 9 0 0,-1 2 0 0 0,2 1 0 0 0,-1 4 208 0 0,5 1 48 0 0,-4-1 8 0 0,2 2 0 0 0,1 1-56 0 0,2 1-8 0 0,-2 2 0 0 0,1 1 0 0 0,1 1-136 0 0,0-1-32 0 0,-4 2-8 0 0,5 0 0 0 0,-2 0 136 0 0,4 2 24 0 0,-5 0 8 0 0,3 2 0 0 0,-1 0-280 0 0,1 2-64 0 0,0-1 0 0 0,1 3 0 0 0,-2-1 0 0 0,2 2 0 0 0,-6-2 0 0 0,4 1 0 0 0,-1 1 0 0 0,-3-1 96 0 0,-1-1-96 0 0,-1 3 96 0 0,3-3-96 0 0,-6 1 0 0 0,3-6-96 0 0,-3 5 96 0 0,-2 2-88 0 0,-1-1 88 0 0,-2 0-64 0 0,2 0 64 0 0,-4 0 0 0 0,3 0 0 0 0,-2-6 0 0 0,0 5 64 0 0,-1-2-416 0 0,5-1-72 0 0,-4 0-24 0 0,1-1 0 0 0,1 1-704 0 0,5-4-136 0 0,-3 1-32 0 0,1-1-7 0 0</inkml:trace>
  <inkml:trace contextRef="#ctx0" brushRef="#br1" timeOffset="135">19071 11910 10912 0 0,'0'0'240'0'0,"0"0"48"0"0,0 0 16 0 0,0 0 0 0 0,-7-2-240 0 0,7 2-64 0 0,0 0 0 0 0,0 0 0 0 0,-10 0 488 0 0,3 0 88 0 0,0 2 24 0 0,3 4 0 0 0,-2-4-120 0 0,-1 5-16 0 0,-7-1-8 0 0,8 3 0 0 0,3 3-161 0 0,-5-3-31 0 0,-5 0-8 0 0,7 5 0 0 0,1-7-24 0 0,2 2-8 0 0,-3 0 0 0 0,2 1 0 0 0,1-1-96 0 0,3 0-32 0 0,3-4 0 0 0,-3 4 0 0 0,-6-5-96 0 0,6-4 0 0 0,10 5 0 0 0,-4 2 0 0 0,-6-7 0 0 0,0 0 0 0 0,8 0 0 0 0,-2 0 0 0 0,3 0-64 0 0,3-2 64 0 0,-12 2-96 0 0,7-5 96 0 0,4 0 0 0 0,1 1 0 0 0,-12-5 0 0 0,2 4 0 0 0,6-1 0 0 0,-1-1 0 0 0,-4 2 0 0 0,1-5 0 0 0,-4 5 64 0 0,0-5 64 0 0,6 5 8 0 0,-6 0 8 0 0,-3-2 152 0 0,0 0 32 0 0,9 1 8 0 0,-6 6 0 0 0,0 0-176 0 0,0 0-32 0 0,0 0 0 0 0,7-3-8 0 0,0 3 168 0 0,-7 0 32 0 0,0 0 0 0 0,6 6 8 0 0,5 4-136 0 0,-4-3-24 0 0,0 0-8 0 0,-4 6 0 0 0,1 2-48 0 0,-1 1-16 0 0,1-1 0 0 0,-4 2 0 0 0,0-1 128 0 0,0 2 32 0 0,3 0 0 0 0,-6 3 0 0 0,-1 0-256 0 0,-3 0 0 0 0,7 0 0 0 0,-3 0 0 0 0,-4 3 0 0 0,-3-6 0 0 0,2-1 0 0 0,2-1 0 0 0,-4-1 0 0 0,3-1 0 0 0,-14 0 0 0 0,8-1 0 0 0,3-4 0 0 0,-3 0 0 0 0,-12-3 0 0 0,9 0 0 0 0,1-3-368 0 0,2-3-120 0 0,-3 0-24 0 0,2-3-5624 0 0,0-3-1119 0 0</inkml:trace>
  <inkml:trace contextRef="#ctx0" brushRef="#br2" timeOffset="136">6154 11918 11144 0 0,'-6'-6'488'0'0,"4"3"112"0"0,-2 3-480 0 0,4 0-120 0 0,0 0 0 0 0,0 0 0 0 0,0 0 328 0 0,0 0 48 0 0,0 0 8 0 0,6 0 0 0 0,0 0-64 0 0,1 3-16 0 0,0-3 0 0 0,0 0 0 0 0,3 2-112 0 0,0 0-16 0 0,-2 0-8 0 0,2-1 0 0 0,-2-2-104 0 0,-1 1-64 0 0,7-2 64 0 0,-5 0-64 0 0,1 0-232 0 0,0 2-88 0 0,3-3-8 0 0,-3 3-8 0 0</inkml:trace>
  <inkml:trace contextRef="#ctx0" brushRef="#br1" timeOffset="137">29735 12033 12896 0 0,'0'0'576'0'0,"0"0"112"0"0,0 0-552 0 0,0 0-136 0 0,0 0 0 0 0,0 0 0 0 0,6-7 1344 0 0,-6 7 247 0 0,-4-6 41 0 0,4 6 16 0 0,0 0-1072 0 0,0 0-224 0 0,-2-7-32 0 0,2 7-16 0 0,0 0-304 0 0,0 0-160 0 0,0 0 24 0 0,-7-2-8591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4T13:48:18.446"/>
    </inkml:context>
    <inkml:brush xml:id="br0">
      <inkml:brushProperty name="width" value="0.05" units="cm"/>
      <inkml:brushProperty name="height" value="0.05" units="cm"/>
      <inkml:brushProperty name="color" value="#849398"/>
      <inkml:brushProperty name="fitToCurve" value="1"/>
    </inkml:brush>
    <inkml:brush xml:id="br1">
      <inkml:brushProperty name="width" value="0.05" units="cm"/>
      <inkml:brushProperty name="height" value="0.05" units="cm"/>
      <inkml:brushProperty name="color" value="#0070C0"/>
      <inkml:brushProperty name="fitToCurve" value="1"/>
    </inkml:brush>
    <inkml:brush xml:id="br2">
      <inkml:brushProperty name="width" value="0.05" units="cm"/>
      <inkml:brushProperty name="height" value="0.05" units="cm"/>
      <inkml:brushProperty name="color" value="#333333"/>
      <inkml:brushProperty name="fitToCurve" value="1"/>
    </inkml:brush>
  </inkml:definitions>
  <inkml:trace contextRef="#ctx0" brushRef="#br0">23483 12833 5984 0 0,'0'0'536'0'0,"0"0"-432"0"0,-4-5-104 0 0,4 5 0 0 0,0 0 1872 0 0,0 0 352 0 0,0 0 72 0 0,0 0 8 0 0,0 0-1600 0 0,0 12-328 0 0,0 0-65 0 0,-3 3-15 0 0,3-2 0 0 0,-2 7 0 0 0,-2-2 0 0 0,0 0 0 0 0,1 1-8 0 0,2 3 0 0 0,1-1 0 0 0,-5 0 0 0 0,5-3-16 0 0,-1-3-8 0 0,1 1 0 0 0,1 4 0 0 0,-1-7-96 0 0,5 0-16 0 0,-4-3-8 0 0,2 1 0 0 0,1-1-144 0 0,2 0 80 0 0,-3-5-80 0 0,2 0 64 0 0,1 2-64 0 0,-6-7 0 0 0,7 2 0 0 0,0-2 0 0 0,7 0-176 0 0,-3 0-48 0 0,-2 0-16 0 0,0-2 0 0 0,4-5-1424 0 0,-6 2-288 0 0,8-10-63 0 0,-11 1-1 0 0</inkml:trace>
  <inkml:trace contextRef="#ctx0" brushRef="#br1" timeOffset="1">16725 12846 3680 0 0,'-6'-5'160'0'0,"6"5"40"0"0,0 0-200 0 0,-1-5 0 0 0,-7 2 0 0 0,7 3 0 0 0,1 0 1776 0 0,-6 0 312 0 0,-1 0 64 0 0,0 3 16 0 0,2 2-1288 0 0,-4 0-256 0 0,1 1-48 0 0,-1 1-16 0 0,-3 4-104 0 0,3-1-16 0 0,-2 3-8 0 0,-2 4-1 0 0,-2 1-47 0 0,3 1-16 0 0,-4-3 0 0 0,6-2 0 0 0,-3 7-168 0 0,4-8-32 0 0,1 8-8 0 0,1-6 0 0 0,1 1-56 0 0,2-1-8 0 0,-1 2-8 0 0,5-3 0 0 0,0-2-24 0 0,0 2-64 0 0,0-1 96 0 0,7-2-32 0 0,-5-2-64 0 0,4-1 64 0 0,4-2-64 0 0,-1-1 64 0 0,0 0-64 0 0,4 0 0 0 0,-7-1 0 0 0,4-2 0 0 0,2 1-64 0 0,-4-6 64 0 0,5 1-80 0 0,0 2 80 0 0,-6-8-72 0 0,2 7 72 0 0,-4-4-64 0 0,3-3 64 0 0,0 2 0 0 0,-2-2 0 0 0,-3-3 0 0 0,0 5 0 0 0,3-6 0 0 0,-3 2 0 0 0,2 0 0 0 0,-5-4 0 0 0,0 4 88 0 0,0 0-24 0 0,5 1 0 0 0,-5-1 0 0 0,0 5 32 0 0,0-4 8 0 0,0 9 0 0 0,0 0 0 0 0,0 0 40 0 0,0 0 8 0 0,0 0 0 0 0,0 0 0 0 0,0 0-24 0 0,2 13-8 0 0,-2-7 0 0 0,0 8 0 0 0,3-1-56 0 0,1 1 0 0 0,-4-2-64 0 0,2 2 96 0 0,-2-5-96 0 0,4 6 72 0 0,-3-6-72 0 0,-1 2 64 0 0,4-3-64 0 0,-4-2 0 0 0,4 7 0 0 0,-3-6 0 0 0,-1 1 0 0 0,4-3-160 0 0,-2 0 24 0 0,5 0 8 0 0,-4-1-1048 0 0,2-4-200 0 0,1 0-48 0 0,0 0-7 0 0</inkml:trace>
  <inkml:trace contextRef="#ctx0" brushRef="#br1" timeOffset="2">18266 12839 13680 0 0,'0'0'608'0'0,"0"0"120"0"0,0 0-584 0 0,0 0-144 0 0,0 0 0 0 0,0 0 0 0 0,0 0 464 0 0,0 0 64 0 0,0 0 15 0 0,0 0 1 0 0,0 10-80 0 0,0-3-16 0 0,0 3 0 0 0,0 4 0 0 0,-2-1-32 0 0,-1 3 0 0 0,0 1-8 0 0,-1 0 0 0 0,1 0-16 0 0,3-1 0 0 0,-2-2 0 0 0,2 6 0 0 0,-4-5-216 0 0,2 2-48 0 0,2-2 0 0 0,0 1-8 0 0,-3-6-32 0 0,6 3-8 0 0,-1 0 0 0 0,2-2 0 0 0,-4 3-80 0 0,2-6 0 0 0,5 2 0 0 0,-1-3 0 0 0,3-1-96 0 0,1 0 96 0 0,-6-4-96 0 0,6 4 96 0 0,1-6-216 0 0,-2 0 24 0 0,2 0 0 0 0,-2-3 0 0 0,4 0-1080 0 0,-4-3-208 0 0,2 1-48 0 0,-2 1-5775 0 0</inkml:trace>
  <inkml:trace contextRef="#ctx0" brushRef="#br0" timeOffset="3">25953 12841 13560 0 0,'0'0'600'0'0,"0"0"128"0"0,0 0-584 0 0,0 0-144 0 0,0 0 0 0 0,0 0 0 0 0,0 0 384 0 0,0 0 56 0 0,0 0 8 0 0,0 8-1 0 0,0 0-31 0 0,0 2 0 0 0,0 3 0 0 0,0 0 0 0 0,0 4-24 0 0,0-1-8 0 0,0 0 0 0 0,0 2 0 0 0,0-1-256 0 0,-2-3-48 0 0,2 3-16 0 0,0-1 0 0 0,0 2-64 0 0,0-2 0 0 0,0-6 0 0 0,2 4 0 0 0,-2-1-368 0 0,3-2-88 0 0,0-1-24 0 0,-1-2 0 0 0,2-1-384 0 0,2-2-72 0 0,-2 1-23 0 0,1-4-5441 0 0</inkml:trace>
  <inkml:trace contextRef="#ctx0" brushRef="#br0" timeOffset="4">26998 12854 5984 0 0,'0'0'264'0'0,"0"0"56"0"0,0 0-256 0 0,0 0-64 0 0,0 0 0 0 0,0 0 0 0 0,0 0 2080 0 0,0 0 408 0 0,0 0 72 0 0,0 7 24 0 0,3 2-1465 0 0,-3 1-295 0 0,0 2-56 0 0,-3 4-16 0 0,1-1-384 0 0,2 0-80 0 0,0-1-8 0 0,-4 4-8 0 0,4 2 40 0 0,0-6 8 0 0,0 2 0 0 0,0 1 0 0 0,4-5-232 0 0,-4 5-88 0 0,2-6 64 0 0,1 0-64 0 0,1 3 0 0 0,-2-7 0 0 0,1 3 0 0 0,3-5 0 0 0,-3 0-256 0 0,-3-5-96 0 0,0 0-24 0 0,6 2 0 0 0,0 1-656 0 0,0-3-136 0 0,-6 0-24 0 0,5-5-6007 0 0</inkml:trace>
  <inkml:trace contextRef="#ctx0" brushRef="#br0" timeOffset="5">25355 12985 14312 0 0,'-19'-4'632'0'0,"19"4"136"0"0,0 0-616 0 0,0 0-152 0 0,0 0 0 0 0,0 0 0 0 0,0 0 448 0 0,0 0 55 0 0,0 9 9 0 0,-2-1 8 0 0,-8 2 0 0 0,5 1 0 0 0,10-4 0 0 0,-5 4 0 0 0,-10 1-264 0 0,9 1-64 0 0,-2-4 0 0 0,1 3-8 0 0,2 0-8 0 0,0-1 0 0 0,-7-1 0 0 0,7 0 0 0 0,7-1-16 0 0,-7-2-8 0 0,-4-1 0 0 0,4-6 0 0 0,4 7-152 0 0,-4-7-96 0 0,0 0 8 0 0,0 0 8 0 0,-7 4 80 0 0,7-4 0 0 0,0 0 0 0 0,0 0 0 0 0,0 0 0 0 0,0 0 0 0 0,3-9-72 0 0,1 1 72 0 0,-11 1-64 0 0,7-2 64 0 0,7 2-80 0 0,-5-3 80 0 0,7-4-64 0 0,-9 1 64 0 0,-5 2 0 0 0,10-2-72 0 0,4-1 176 0 0,-3 2 40 0 0,-9-4 8 0 0,6-2 0 0 0,3-2-152 0 0,0 6 0 0 0,-3-3 0 0 0,-3 4 0 0 0,0-3 0 0 0,0 6 0 0 0,8-1 0 0 0,-4 2 0 0 0,-4 1 0 0 0,0 3 0 0 0,9 3 64 0 0,-4-1-64 0 0,-5 3 0 0 0,0 0 0 0 0,6 3 0 0 0,4 3 0 0 0,-2-2 80 0 0,-2 5-16 0 0,-3-1 0 0 0,2 2 0 0 0,1 3 32 0 0,0 3 0 0 0,-6-3 0 0 0,4 3 0 0 0,0 1-96 0 0,1 1 0 0 0,-5 0 0 0 0,0 0 0 0 0,0 1 0 0 0,2-1 0 0 0,1-6 0 0 0,1 6 0 0 0,-2-3 0 0 0,-2-1 0 0 0,5-4 0 0 0,-1 0 0 0 0,0-2-264 0 0,-3 1-72 0 0,3-2-16 0 0,-4-7 0 0 0,0 0-736 0 0,0 0-160 0 0,0 0-24 0 0,0 0-5983 0 0</inkml:trace>
  <inkml:trace contextRef="#ctx0" brushRef="#br0" timeOffset="6">25336 13082 5064 0 0,'-23'-4'224'0'0,"23"4"48"0"0,2-2-272 0 0,-2 2 0 0 0,0 0 0 0 0,0 0 0 0 0,0 0 1984 0 0,0 0 336 0 0,9 0 72 0 0,-5 0 8 0 0,-4 0-1624 0 0,8 0-328 0 0,8 0-64 0 0,-2 0-9 0 0,1-2-279 0 0,0-1-96 0 0,1 0 72 0 0,-3 3-72 0 0,2 0-1167 0 0,-1 0-273 0 0,8-5-64 0 0,-7 4 0 0 0</inkml:trace>
  <inkml:trace contextRef="#ctx0" brushRef="#br0" timeOffset="7">26921 12986 7832 0 0,'0'0'696'0'0,"0"0"-560"0"0,3 4-136 0 0,6-4 0 0 0,0 0 952 0 0,-1 0 160 0 0,5 1 32 0 0,-1-1 8 0 0,-1 0-512 0 0,1 0-104 0 0,0 0-24 0 0,3 0 0 0 0,6 4-512 0 0,-6-8-224 0 0,2 4 8 0 0,-2-1 8 0 0,2-3-176 0 0,-4 3-32 0 0,-8-6 0 0 0,5 6-8 0 0,-4-6 24 0 0,-1 2 8 0 0,6 0 0 0 0,-6 0 0 0 0,0-3 312 0 0,-2 3 80 0 0,3-3 0 0 0,1 0 0 0 0,-5 0 392 0 0,1 0 96 0 0,0-1 24 0 0,1 6 0 0 0,-4-7-416 0 0,2 5-96 0 0,1 1 0 0 0,-3 4 0 0 0,0 0 472 0 0,4-4 72 0 0,-4-1 8 0 0,0 5 8 0 0,0 0-104 0 0,0 0-16 0 0,0 0-9 0 0,0 0 1 0 0,0 0-16 0 0,0 0-8 0 0,2 5 0 0 0,-2 0 0 0 0,3 3-216 0 0,-3 4-48 0 0,0-2-8 0 0,0 3 0 0 0,0 3 304 0 0,-3-3 56 0 0,1 0 16 0 0,-2 0 0 0 0,-1 4-432 0 0,1-4-80 0 0,1 3 0 0 0,0-3 0 0 0,1 0 0 0 0,-3 0 0 0 0,3-5 96 0 0,-1 3-32 0 0,0-4 32 0 0,-3 1 16 0 0,4 1 0 0 0,-3-5 0 0 0,5-4-112 0 0,0 0 0 0 0,0 0 0 0 0,0 0 0 0 0,0 0 0 0 0,0 0-144 0 0,1-4 16 0 0,3-5 8 0 0,-4 1 120 0 0,2 1-72 0 0,1 1 72 0 0,0-4-64 0 0,3-1-24 0 0,1 0 0 0 0,-5 4 0 0 0,4 2 0 0 0,3-6 88 0 0,-3 6 128 0 0,-1 0-32 0 0,2 2-8 0 0,0 3-88 0 0,-6 0 0 0 0,-1 0 0 0 0,10-3 0 0 0,-6 3 0 0 0,2 0 0 0 0,1 0 0 0 0,-7 0 0 0 0,0 6 0 0 0,4 2-112 0 0,1-3 24 0 0,-1 3 8 0 0,-2-1 80 0 0,2 4 112 0 0,-2-3-24 0 0,1 0-8 0 0,3 2-176 0 0,-2-2-40 0 0,-4 1-8 0 0,5-1 0 0 0,1-3-720 0 0,-2-1-136 0 0,-4-4-32 0 0,5 6-6295 0 0</inkml:trace>
  <inkml:trace contextRef="#ctx0" brushRef="#br0" timeOffset="8">24823 12887 7368 0 0,'-2'-4'656'0'0,"2"1"-528"0"0,-8 3-128 0 0,6-1 0 0 0,-3-3 856 0 0,-2 4 136 0 0,-2 0 32 0 0,1 0 8 0 0,3 0-744 0 0,-3 4-160 0 0,-6-3-24 0 0,3 2-8 0 0,2 1-96 0 0,-1-3 0 0 0,-5 3 64 0 0,2-3-64 0 0,3 5 0 0 0,-3-5 72 0 0,5 3-72 0 0,-1 0 64 0 0,-4-3 208 0 0,4 3 40 0 0,9-4 8 0 0,-5 5 0 0 0,-4-2-32 0 0,7-1 0 0 0,-6 1 0 0 0,8-3 0 0 0,0 0 8 0 0,-1 7 0 0 0,-4-4 0 0 0,1 3-1 0 0,4-6 65 0 0,0 9 16 0 0,0 0 0 0 0,-4 1 0 0 0,1 0-184 0 0,3 4-32 0 0,-3-4 0 0 0,1 6-8 0 0,-4-3 64 0 0,3 3 8 0 0,3 1 8 0 0,-3-2 0 0 0,-6-1-8 0 0,4 0-8 0 0,10 3 0 0 0,-5-1 0 0 0,-5-4-56 0 0,5-1-16 0 0,0 0 0 0 0,5-1 0 0 0,2-4-48 0 0,-2 2 0 0 0,-2-2-8 0 0,3 1 0 0 0,2-1-88 0 0,5-4 80 0 0,-8 1-80 0 0,5-3 80 0 0,0 0-200 0 0,7-3-40 0 0,-6 1 0 0 0,0 2-8 0 0,-2-6-1224 0 0,4-1-240 0 0,-2 4-55 0 0</inkml:trace>
  <inkml:trace contextRef="#ctx0" brushRef="#br0" timeOffset="9">26755 12892 11976 0 0,'0'0'528'0'0,"0"0"112"0"0,0 0-512 0 0,0 0-128 0 0,0 0 0 0 0,7 0 0 0 0,-2-4 312 0 0,0 4 32 0 0,2-1 8 0 0,1 1 0 0 0,1 1-568 0 0,0 3-104 0 0,-4-3-32 0 0,4-1 0 0 0</inkml:trace>
  <inkml:trace contextRef="#ctx0" brushRef="#br0" timeOffset="10">24947 12939 7368 0 0,'-8'3'320'0'0,"8"-3"80"0"0,0 0-320 0 0,0 0-80 0 0,0 0 0 0 0,0 0 0 0 0,6 2 1648 0 0,-6-2 312 0 0,0 6 64 0 0,-4 1 16 0 0,-1 0-1145 0 0,5 2-231 0 0,0-1-48 0 0,-4 2-8 0 0,-1 2-160 0 0,-1-3-32 0 0,9 3 0 0 0,-3 1-8 0 0,0 0-192 0 0,-3 0-40 0 0,3 2-8 0 0,3-4 0 0 0,2 1 56 0 0,-2-4 16 0 0,-6 2 0 0 0,6-2 0 0 0,4 0-240 0 0,-5-3 64 0 0,-4 0-64 0 0,2-5 0 0 0,0 0 64 0 0,0 0 0 0 0,0 0-64 0 0,0 0 96 0 0,0 0-96 0 0,0 0 0 0 0,0 0 0 0 0,0-3 0 0 0,-7-2 0 0 0,7-3 0 0 0,4 0 0 0 0,-4-3 0 0 0,-4 2 0 0 0,4-3 0 0 0,-3-1 0 0 0,3 0 0 0 0,3 2 0 0 0,-3-2 0 0 0,-3 3 0 0 0,6-3 0 0 0,1 0 0 0 0,-4-4 0 0 0,-4 4 0 0 0,4 4 0 0 0,4-3 0 0 0,-4 4 0 0 0,0-2 0 0 0,0 3 0 0 0,-4 2 0 0 0,4 5 0 0 0,4-7 64 0 0,-4 7-64 0 0,-4-2 0 0 0,4 2 0 0 0,7-3 0 0 0,-7 3 0 0 0,0 0 0 0 0,0 0 0 0 0,6 0 0 0 0,2 3 0 0 0,1-1 0 0 0,0 5 0 0 0,-2-6 0 0 0,2 3 0 0 0,3 1 0 0 0,-3-3 0 0 0,-8 6 0 0 0,6-3 0 0 0,2-2 0 0 0,0-1 0 0 0,-4 3 0 0 0,2-1 0 0 0,-7-4 0 0 0,8 4-80 0 0,5-4 16 0 0,-4 3 0 0 0,-9-3 64 0 0,9 2 0 0 0,-2-2 0 0 0,3-2 0 0 0,-5-1 0 0 0,2 3 0 0 0,-7 0 0 0 0,7-4 0 0 0,1 0 0 0 0,-3 3 0 0 0,-1-5 0 0 0,-2 0 0 0 0,5 1 0 0 0,-1 0 0 0 0,-6-2 0 0 0,2 2 0 0 0,2-4 0 0 0,-1 6 88 0 0,-1-2-24 0 0,2 0 0 0 0,-8-1-64 0 0,8 1 64 0 0,-3 4-64 0 0,-1 1 64 0 0,0 0 32 0 0,0 0 0 0 0,0 0 0 0 0,0 0 0 0 0,0 0-32 0 0,0 0 0 0 0,7 1 0 0 0,-4 4 0 0 0,2 2-64 0 0,-1 5 0 0 0,-2 2 0 0 0,-2-2 0 0 0,0 5 64 0 0,0-5 0 0 0,-2 5 0 0 0,-2-3 0 0 0,3-5-64 0 0,-3 4 0 0 0,4 0 0 0 0,0 3 0 0 0,-3-4 0 0 0,3-3-128 0 0,0 2 32 0 0,0-4 8 0 0,-3 1-320 0 0,3-8-64 0 0,3 9-8 0 0,-3-5-8 0 0,0-4-1328 0 0,0 0-264 0 0</inkml:trace>
  <inkml:trace contextRef="#ctx0" brushRef="#br1" timeOffset="11">18722 13042 3224 0 0,'0'0'288'0'0,"0"-3"-288"0"0,-2 3 0 0 0,2 0 0 0 0,0 0 2528 0 0,0 0 448 0 0,0 0 88 0 0,0 0 16 0 0,0 0-1968 0 0,0 0-401 0 0,0 0-71 0 0,6 8-24 0 0,-1 3-104 0 0,-2-3-32 0 0,2-1 0 0 0,-1 2 0 0 0,1 1-24 0 0,-4 0-8 0 0,-1-2 0 0 0,4 3 0 0 0,-2-3-352 0 0,1 3-96 0 0,0-3 0 0 0,0-2 0 0 0,-3-6 0 0 0,4 9 0 0 0,1-4 0 0 0,0 3 0 0 0,-5-8 0 0 0,0 0 0 0 0,0 0 0 0 0,7 8 0 0 0,-7-8-424 0 0,0 0-80 0 0,0 0-8 0 0,9 3-5063 0 0,-4-3-1017 0 0</inkml:trace>
  <inkml:trace contextRef="#ctx0" brushRef="#br1" timeOffset="12">18707 12905 8752 0 0,'4'-4'776'0'0,"-4"4"-616"0"0,0 0-160 0 0,2-1 0 0 0,5-6 1272 0 0,-1 7 224 0 0,-1 0 40 0 0,2 0 16 0 0,-7 0-1168 0 0,10 0-240 0 0,-6 0-48 0 0,5 0 0 0 0,-1 5-384 0 0,-1-3-64 0 0,2-1-24 0 0,0 3 0 0 0</inkml:trace>
  <inkml:trace contextRef="#ctx0" brushRef="#br0" timeOffset="13">22475 12897 10592 0 0,'0'0'944'0'0,"0"0"-752"0"0,0 0-192 0 0,0 0 0 0 0,0 0 864 0 0,0 0 144 0 0,0 0 24 0 0,0 0 8 0 0,0 0-472 0 0,0 0-97 0 0,0 7-23 0 0,0 2 0 0 0,4-1 96 0 0,-4-1 8 0 0,3 3 8 0 0,-3 1 0 0 0,0 3-304 0 0,0 0-64 0 0,0-1-16 0 0,0 0 0 0 0,0-5-40 0 0,0 6-8 0 0,-3-2 0 0 0,3 0 0 0 0,0 5-128 0 0,0-7 64 0 0,-4-3-64 0 0,4 5 0 0 0,0-2 64 0 0,0-1-64 0 0,0-3 0 0 0,0 0 0 0 0,0-6 0 0 0,0 0 0 0 0,0 0 0 0 0,0 0 0 0 0,0 0 0 0 0,0 0 0 0 0,0 0-72 0 0,0 0 72 0 0,0 0-88 0 0,0 0 88 0 0,0 0-104 0 0,0 0 40 0 0,7-6 64 0 0,-1 1 0 0 0,-4-1 0 0 0,8-1 0 0 0,-5 0 0 0 0,1-5-80 0 0,0 5 80 0 0,3-2 0 0 0,-3 4 0 0 0,3 0 0 0 0,0 2 64 0 0,0 3-64 0 0,-9 0 64 0 0,6-2-64 0 0,0-1 0 0 0,6 6 72 0 0,-3-1-72 0 0,-1 1 80 0 0,1 2-80 0 0,0-1 80 0 0,0 3-80 0 0,-2-3 0 0 0,-2 2-80 0 0,2 3 80 0 0,-5-1 160 0 0,1-3 72 0 0,-3-5 24 0 0,0 9 0 0 0,0-3-256 0 0,-3 3 0 0 0,-3-4 0 0 0,-2 3 0 0 0,1-2 0 0 0,-2-2-96 0 0,0 2 24 0 0,0-5 0 0 0,1 5 72 0 0,-5-6 112 0 0,5 2-24 0 0,-4 3-8 0 0,0-5-376 0 0,2 1-80 0 0,5-2-8 0 0,-1-4-8 0 0,1 3-280 0 0,1-4-64 0 0,4 5 0 0 0,-1-5-6743 0 0</inkml:trace>
  <inkml:trace contextRef="#ctx0" brushRef="#br0" timeOffset="14">21895 13076 10912 0 0,'0'0'480'0'0,"0"0"104"0"0,0 0-464 0 0,-4 6-120 0 0,-2-5 0 0 0,-1 4 0 0 0,3 2 504 0 0,-1 0 72 0 0,0 0 24 0 0,3 0 0 0 0,-6 1-120 0 0,7-1-16 0 0,-8 2-8 0 0,6-1 0 0 0,-4-1-33 0 0,5 1-7 0 0,-2 1 0 0 0,3-2 0 0 0,1 1-232 0 0,0-2-56 0 0,0-6 0 0 0,5 8-8 0 0,-3-3-120 0 0,-2-5 0 0 0,10 1 64 0 0,-1 3-64 0 0,-4-4-64 0 0,5-4-40 0 0,-2 3-8 0 0,1-4 0 0 0,3-3-128 0 0,-3 6-24 0 0,0-7-8 0 0,0 1 0 0 0,-2-6 104 0 0,2 4 16 0 0,-1-4 8 0 0,-3 4 0 0 0,-1 0 144 0 0,1-4 88 0 0,-2 0-16 0 0,3 2 0 0 0,-6-2 128 0 0,3-4 24 0 0,-3 6 8 0 0,4-4 0 0 0,-4-1 16 0 0,0 3 0 0 0,1-1 0 0 0,-1 0 0 0 0,4 2-48 0 0,-4-1-8 0 0,4 7 0 0 0,-4-1 0 0 0,2 0 56 0 0,-2 8 8 0 0,0 0 0 0 0,0 0 0 0 0,0 0-128 0 0,0 0-32 0 0,0 0 0 0 0,0 0 0 0 0,0 8-24 0 0,-2 0-8 0 0,-2 5 0 0 0,4 0 0 0 0,-4 0-64 0 0,3 4 0 0 0,1-3 0 0 0,-4 3 0 0 0,4-1 80 0 0,-3-1 0 0 0,3 4 0 0 0,0-3 0 0 0,0-2-304 0 0,3 0-56 0 0,1 0-8 0 0,-3-1-5247 0 0,7-2-1041 0 0</inkml:trace>
  <inkml:trace contextRef="#ctx0" brushRef="#br0" timeOffset="15">23381 13016 4608 0 0,'0'0'408'0'0,"0"0"-328"0"0,0 0-80 0 0,0 0 0 0 0,0 5 1320 0 0,0-5 248 0 0,0 0 56 0 0,0 0 8 0 0,6 3-856 0 0,0 2-168 0 0,3 0-32 0 0,0 0 0 0 0,6-2-264 0 0,-6-1-56 0 0,1 1 0 0 0,2-3-8 0 0,0 3-168 0 0,-2-3-80 0 0,-1-3 80 0 0,0 3-80 0 0,-2 3 0 0 0,2-6 0 0 0,2 0 0 0 0,-4 1 0 0 0,3 2 0 0 0,0-3 0 0 0,-1-2 0 0 0,-2 4 0 0 0,1-6 0 0 0,-1 2-64 0 0,0-4 64 0 0,1 1 0 0 0,-2-5 0 0 0,-1 3 0 0 0,0 2 0 0 0,0-1 0 0 0,1 1 192 0 0,-3-1 48 0 0,-1-1 8 0 0,5 1 0 0 0,-5 3 88 0 0,2-1 15 0 0,-4 2 9 0 0,3 0 0 0 0,-3 5 32 0 0,0 0 8 0 0,0 0 0 0 0,0 0 0 0 0,0 0 48 0 0,0 0 16 0 0,0 0 0 0 0,0 0 0 0 0,0 0-112 0 0,0 0-32 0 0,2 8 0 0 0,-2 2 0 0 0,0 4-256 0 0,0-1-64 0 0,0 1 0 0 0,0 0 0 0 0,-2-1 96 0 0,-1 1 0 0 0,3 2 0 0 0,0 1 0 0 0,-4-5-96 0 0,2 4 0 0 0,-1-6 0 0 0,-1 3 0 0 0,4-1 0 0 0,-2-4 0 0 0,2 2 0 0 0,-3-2 0 0 0,1 0 0 0 0,-2-6 0 0 0,1 4 0 0 0,3-6 0 0 0,-2 2 0 0 0,2-2 0 0 0,0 0 0 0 0,0 0 0 0 0,0 0 0 0 0,0 0 0 0 0,0 0 0 0 0,0 0-88 0 0,0-5 24 0 0,2 0 0 0 0,1-3 0 0 0,-3 2 0 0 0,6-1 64 0 0,-1-1 0 0 0,-1-3 0 0 0,5 4 0 0 0,-4 1 0 0 0,2 0 88 0 0,-2-2-24 0 0,4 6 0 0 0,-2-2-64 0 0,-2 0 0 0 0,4 4 0 0 0,-9 0 0 0 0,0 0 0 0 0,7 0 64 0 0,2 5-64 0 0,-4 0 64 0 0,-1 1-64 0 0,1-2 0 0 0,-2 7 0 0 0,1 1 64 0 0,-4-3-64 0 0,1 2 0 0 0,3-3 0 0 0,0 0 64 0 0,-3 3-64 0 0,3-4 0 0 0,-4-2 0 0 0,3 1 0 0 0,2 2-272 0 0,-1-2 8 0 0,1-4 0 0 0,1 3 0 0 0,0-5-896 0 0,2 4-184 0 0,-1-4-32 0 0,2-4-5823 0 0</inkml:trace>
  <inkml:trace contextRef="#ctx0" brushRef="#br0" timeOffset="16">20343 12955 13560 0 0,'-6'-6'600'0'0,"3"4"128"0"0,1 2-584 0 0,-2 0-144 0 0,0 0 0 0 0,4 0 0 0 0,0 0 256 0 0,0 0 32 0 0,0 0 0 0 0,0 0 0 0 0,0 0-200 0 0,0 0-88 0 0,0 0 80 0 0,8 2-80 0 0,-8-2 0 0 0,7 6 0 0 0,3-4-64 0 0,1 4-6448 0 0</inkml:trace>
  <inkml:trace contextRef="#ctx0" brushRef="#br0" timeOffset="17">21292 13068 12528 0 0,'-2'-5'552'0'0,"2"5"120"0"0,0 0-544 0 0,0 0-128 0 0,0 0 0 0 0,0 0 0 0 0,0 0 488 0 0,0 0 72 0 0,0 0 16 0 0,0 0 0 0 0,0 0-33 0 0,0 0 1 0 0,2 5 0 0 0,0 3 0 0 0,3 0-48 0 0,-5 3-16 0 0,0-3 0 0 0,0-1 0 0 0,0 4-224 0 0,2-3-56 0 0,1 3-8 0 0,-3-1 0 0 0,2-1-88 0 0,2-2-16 0 0,-4 1-8 0 0,3 0 0 0 0,-1 1-80 0 0,-2-9-136 0 0,0 0 32 0 0,8 7 8 0 0,-7-1-24 0 0,-1-6 0 0 0,0 0 0 0 0,0 0 0 0 0,0 0-824 0 0,0 0-168 0 0,0 0-32 0 0,0 0-3639 0 0,0 0-729 0 0</inkml:trace>
  <inkml:trace contextRef="#ctx0" brushRef="#br0" timeOffset="18">21265 12970 11664 0 0,'0'0'512'0'0,"0"0"112"0"0,0 0-496 0 0,0 0-128 0 0,0 0 0 0 0,0-7 0 0 0,0-1 424 0 0,0 8 64 0 0,0 0 16 0 0,6-3 0 0 0,0 0-384 0 0,-3 3-120 0 0,-3 0 64 0 0,5 3-4064 0 0,-1-3-816 0 0</inkml:trace>
  <inkml:trace contextRef="#ctx0" brushRef="#br0" timeOffset="19">27420 13019 13472 0 0,'0'0'296'0'0,"0"0"64"0"0,0 0 16 0 0,0 0 0 0 0,0 0-304 0 0,0 0-72 0 0,0 0 0 0 0,0 0 0 0 0,0 0 440 0 0,0 0 72 0 0,2 7 7 0 0,1 4 9 0 0,-3-4-136 0 0,0 1-24 0 0,0 2-8 0 0,0-4 0 0 0,0 0-184 0 0,0 2-40 0 0,0-2-8 0 0,0 1 0 0 0,0 1 104 0 0,0-2 24 0 0,0-6 0 0 0,0 0 0 0 0,0 0-256 0 0,0 0 0 0 0,0 0 0 0 0,0 0 0 0 0,0 0-160 0 0,0 0-72 0 0,5 0-24 0 0,3 0 0 0 0,-3 0 48 0 0,1-6 8 0 0,0 0 0 0 0,0 2 0 0 0,0-6-112 0 0,-1 5-16 0 0,2-2-8 0 0,1-1 0 0 0,-3 3 272 0 0,3-3 64 0 0,-2 0 0 0 0,0-2 0 0 0,3-1 0 0 0,-1 6 112 0 0,-3 5-24 0 0,3-4-8 0 0,-3 3 88 0 0,1-2 24 0 0,4 0 0 0 0,-5 3 0 0 0,-5 0-24 0 0,0 0 0 0 0,0 0 0 0 0,0 0 0 0 0,0 0 24 0 0,2 6 0 0 0,1-1 0 0 0,-1 0 0 0 0,-2-5-32 0 0,5 5 0 0 0,-10 3 0 0 0,10 0 0 0 0,-2-3-160 0 0,-1 3 0 0 0,-2-1 0 0 0,0-7 0 0 0,0 4 0 0 0,4 1 0 0 0,-4-5 0 0 0,0 0 0 0 0,0 0 0 0 0,0 0 0 0 0,0 0 0 0 0,0 0 0 0 0,0 0-64 0 0,0 0 64 0 0,0 0-64 0 0,3 3 64 0 0,-3-3 0 0 0,0 0 0 0 0,6-3 0 0 0,-1 0-64 0 0,4 1 64 0 0,-3-1 0 0 0,-2-2 0 0 0,5-1 0 0 0,-8-2 0 0 0,9 1 88 0 0,-5 2-24 0 0,0-3 0 0 0,-1 3 104 0 0,6-3 24 0 0,-2 0 0 0 0,1 0 0 0 0,-3-1-32 0 0,4 4-8 0 0,-1 1 0 0 0,-3 0 0 0 0,3 1-152 0 0,-1 3 0 0 0,0 3 64 0 0,-8-3-64 0 0,9 4 0 0 0,-4 0 0 0 0,3 1 0 0 0,-4 4 0 0 0,1-1 72 0 0,-3 1-8 0 0,-2 3-64 0 0,0 1 96 0 0,0 0-96 0 0,0 0-64 0 0,-2 0 64 0 0,2-1-8687 0 0</inkml:trace>
  <inkml:trace contextRef="#ctx0" brushRef="#br0" timeOffset="20">27915 12981 10592 0 0,'0'0'944'0'0,"0"0"-752"0"0,0 0-192 0 0,0 0 0 0 0,0 0 752 0 0,0 0 112 0 0,0 0 32 0 0,0 0 0 0 0,5-3-320 0 0,-5 3-56 0 0,0 0-9 0 0,0 0-7 0 0,0 0-408 0 0,0 0-96 0 0,0 0 0 0 0,0 0 0 0 0,0 0-1199 0 0,0 0-265 0 0,0 0-48 0 0,0 0-16 0 0</inkml:trace>
  <inkml:trace contextRef="#ctx0" brushRef="#br1" timeOffset="21">18133 12998 9672 0 0,'-7'0'864'0'0,"2"0"-696"0"0,1 0-168 0 0,4 0 0 0 0,0 0 992 0 0,0 0 168 0 0,0 0 32 0 0,0 0 8 0 0,5 1-624 0 0,2 5-128 0 0,-1-3-33 0 0,6-1 1 0 0,0 3-288 0 0,0-1-56 0 0,2-4-8 0 0,2 1-64 0 0,-2-1 0 0 0,2 0-128 0 0,1-1 16 0 0,3 1 0 0 0,-5 0-320 0 0,4-4-63 0 0,-4-1-17 0 0,-1 3 0 0 0,0-1-48 0 0,1 3-16 0 0,-2 0 0 0 0,1-2 0 0 0,-2-2-48 0 0,1 3-16 0 0,-4 1 0 0 0,2-3 0 0 0,-6-2 256 0 0,4 1 56 0 0,-9 4 8 0 0,0 0 0 0 0,6 0 856 0 0,-6 0 168 0 0,0 0 40 0 0,10 5 8 0 0,-10-5-16 0 0,5 7-8 0 0,-2-2 0 0 0,-3 2 0 0 0,0-7-64 0 0,4 9-16 0 0,-4 1-1 0 0,2 3 1 0 0,-4-3-224 0 0,2 0-40 0 0,0 4-16 0 0,0-2 0 0 0,0 1-64 0 0,0-5-16 0 0,0 3 0 0 0,0 0 0 0 0,0 0-88 0 0,0-4-16 0 0,0 3-8 0 0,0-4 0 0 0,0 2-48 0 0,0-8 0 0 0,0 0-8 0 0,0 0 0 0 0,0 6-120 0 0,0-6 0 0 0,0 0 0 0 0,0 0 0 0 0,0 0 0 0 0,0 0 64 0 0,0 0-64 0 0,0 0 0 0 0,0 0 0 0 0,0 0 0 0 0,-4-6 0 0 0,4-2 0 0 0,0 1 0 0 0,0-2 0 0 0,0 2 0 0 0,0-4 0 0 0,0 4 0 0 0,4-2 0 0 0,-2-1 0 0 0,1 0 0 0 0,2 2 0 0 0,0-2 0 0 0,-4 4 0 0 0,7-3 0 0 0,-3 5 0 0 0,1 0-96 0 0,-3-1 96 0 0,3 3-104 0 0,0-3 104 0 0,-1 2 0 0 0,-2 1 0 0 0,-3 2 0 0 0,7 0 0 0 0,0 2 0 0 0,-7-2 0 0 0,5 0 0 0 0,4 3-64 0 0,-7-2 64 0 0,-2-1 0 0 0,5 0-72 0 0,3 6-248 0 0,-3-6-56 0 0,2 3-8 0 0,-2-1-4927 0 0,0 2-993 0 0</inkml:trace>
  <inkml:trace contextRef="#ctx0" brushRef="#br1" timeOffset="22">13808 13787 3680 0 0,'0'0'160'0'0,"0"0"40"0"0,3-7-200 0 0,1 7 0 0 0,-4-7 0 0 0,6 0 0 0 0,2 5 1528 0 0,-3-5 264 0 0,6 6 48 0 0,-4 1 16 0 0,-7 0-1152 0 0,6 0-224 0 0,9 0-40 0 0,-6 0-16 0 0,2-5-88 0 0,-2 3-16 0 0,6 2-8 0 0,-2 2 0 0 0,1-2 40 0 0,-5 5 16 0 0,5-4 0 0 0,2-1 0 0 0,-2 0-152 0 0,4 4-32 0 0,-5-4-8 0 0,3 0-1 0 0,3 0-15 0 0,1 0 0 0 0,-5 0 0 0 0,6 0 0 0 0,-5-4 8 0 0,4 4 0 0 0,3-1 0 0 0,6-4 0 0 0,-5 3 24 0 0,-2-1 0 0 0,8-1 0 0 0,-6 2 0 0 0,0-4-104 0 0,0 3-24 0 0,4-1 0 0 0,-4-2 0 0 0,5 3 168 0 0,-2-3 32 0 0,-1 5 8 0 0,-2-3 0 0 0,0-3-272 0 0,-1 5 0 0 0,-5-4 0 0 0,1 2 0 0 0,-2-1 0 0 0,0 5 0 0 0,-2-3 0 0 0,-1-1 0 0 0,5-2 0 0 0,-4 4 0 0 0,3-1 0 0 0,-3-3 0 0 0,4 1 96 0 0,1-2-96 0 0,0-2 96 0 0,1 3-96 0 0,-5-1 0 0 0,3 1 0 0 0,-4 1 0 0 0,5-1 0 0 0,-3-1-128 0 0,1-1-48 0 0,-2 1-16 0 0,2 0 0 0 0,-3 0 312 0 0,-1 1 56 0 0,1-3 16 0 0,-2 3 0 0 0,2-3-312 0 0,0 3-56 0 0,-6-3-16 0 0,6 1 0 0 0,-1-5 384 0 0,-5 5 64 0 0,5-6 24 0 0,-1 4 0 0 0,-1-4-200 0 0,2 0-80 0 0,0 2 64 0 0,-1 0-64 0 0,-2-3 0 0 0,2 2 0 0 0,2-1 0 0 0,-4-1 0 0 0,4 0 0 0 0,-2 0 0 0 0,4-2 64 0 0,-1-2-64 0 0,3 5 0 0 0,-4-2 0 0 0,3 2 0 0 0,2-4 0 0 0,-5 3 0 0 0,-1 2 0 0 0,0-3 0 0 0,0-2 0 0 0,1 7 168 0 0,4-3 24 0 0,-6-1 0 0 0,7 0 0 0 0,1 0-192 0 0,-5 2-128 0 0,1-2 16 0 0,1 1 8 0 0,1 5 104 0 0,1-4 80 0 0,-2 4-16 0 0,-3 1 0 0 0,3-1-64 0 0,2 2 0 0 0,0 0 72 0 0,-2 3-72 0 0,-3 1 0 0 0,4 3 72 0 0,1 0-72 0 0,0-4 0 0 0,-4 4 64 0 0,4 0-64 0 0,-2 0 0 0 0,6 0 0 0 0,-4 4 0 0 0,-1-4 0 0 0,-8 3 0 0 0,6-3 0 0 0,-3 4 0 0 0,-2-2 0 0 0,-5-2 0 0 0,3 0-96 0 0,0 1-96 0 0,-2-1-24 0 0,-8 0 0 0 0,0 0 0 0 0,0 0-968 0 0,0 0-192 0 0</inkml:trace>
  <inkml:trace contextRef="#ctx0" brushRef="#br0" timeOffset="23">26790 12991 5064 0 0,'0'0'448'0'0,"0"0"-352"0"0,0 0-96 0 0,0 0 0 0 0,0 0 1552 0 0,0 0 296 0 0,0 0 56 0 0,0 0 16 0 0,0 0-816 0 0,0 0-160 0 0,3 12-32 0 0,3-4-9 0 0,-6-3-287 0 0,0 3-56 0 0,4 0-16 0 0,-3-1 0 0 0,-1 1-136 0 0,4 3-32 0 0,-4-1-8 0 0,2-2 0 0 0,-2 4-176 0 0,4-5-32 0 0,-4 1 0 0 0,5-1-8 0 0,-5-7-56 0 0,4 9-16 0 0,-2-4 0 0 0,-2-5 0 0 0,0 0-80 0 0,4 5 0 0 0,-4-5 0 0 0,0 0 0 0 0,0 0-1040 0 0,0 0-224 0 0,0 0-48 0 0</inkml:trace>
  <inkml:trace contextRef="#ctx0" brushRef="#br1" timeOffset="24">19008 12998 8288 0 0,'0'0'736'0'0,"0"0"-584"0"0,0 0-152 0 0,0 0 0 0 0,0 0 1376 0 0,0 0 256 0 0,-7 0 40 0 0,2 1 16 0 0,-4 3-816 0 0,3-2-161 0 0,0 3-31 0 0,-3 0-8 0 0,4 4-96 0 0,-5 1-32 0 0,4-2 0 0 0,-3 2 0 0 0,1 4-48 0 0,-1-3-16 0 0,3 4 0 0 0,-3-2 0 0 0,3 2-96 0 0,0-1-32 0 0,3-4 0 0 0,0 4 0 0 0,3-7-280 0 0,3 4-72 0 0,0-3 0 0 0,3 0 0 0 0,0 1 64 0 0,3-4 0 0 0,2 2 0 0 0,1-1 0 0 0,0-4-64 0 0,6 2 0 0 0,0-4 0 0 0,3-4 0 0 0,-4 2-936 0 0,4 2-208 0 0,4-6-40 0 0,-5 3-7391 0 0</inkml:trace>
  <inkml:trace contextRef="#ctx0" brushRef="#br0" timeOffset="25">26540 12999 9672 0 0,'0'0'424'0'0,"0"0"96"0"0,0 0-416 0 0,0 0-104 0 0,3-1 0 0 0,-3 1 0 0 0,0 0 1192 0 0,0 0 216 0 0,0 0 48 0 0,0 0 8 0 0,0 0-817 0 0,3 5-159 0 0,1 0-32 0 0,-2 3-8 0 0,1 0-152 0 0,-3 2-32 0 0,0 3-8 0 0,0-2 0 0 0,0-1-24 0 0,0 4-8 0 0,0-4 0 0 0,0 0 0 0 0,0 2-152 0 0,0-5-72 0 0,0 1 64 0 0,0-2-64 0 0,-3 1 96 0 0,3-7-32 0 0,0 0 0 0 0,0 0 0 0 0,0 0-64 0 0,0 0 0 0 0,0 0-80 0 0,0 0 80 0 0,0 0 0 0 0,0 0 0 0 0,0 0 0 0 0,0 0 0 0 0,0 0-80 0 0,0 0 80 0 0,0 0-80 0 0,0-6 80 0 0,0-1 0 0 0,0-1-72 0 0,3-3 72 0 0,1 3 0 0 0,-2-2-96 0 0,1 0 32 0 0,4-1 0 0 0,-2 2 0 0 0,1-1-320 0 0,3 2-56 0 0,1 1-8 0 0,-3 2-8 0 0,2-3-248 0 0,-3 3-40 0 0,0-3-15 0 0,3 8-5777 0 0</inkml:trace>
  <inkml:trace contextRef="#ctx0" brushRef="#br1" timeOffset="26">17893 13088 12840 0 0,'0'0'568'0'0,"0"0"120"0"0,0 0-552 0 0,0 0-136 0 0,0 0 0 0 0,2 0 0 0 0,2 0 416 0 0,1 4 64 0 0,2-1 0 0 0,-5-2 8 0 0,4 5-33 0 0,0-3-7 0 0,-3 1 0 0 0,3 1 0 0 0,1-4-264 0 0,-2 3-56 0 0,0-3-16 0 0,-5-1 0 0 0,6 4-24 0 0,-1-2-8 0 0,0-2 0 0 0,4 3 0 0 0,-3-3-80 0 0,0 0 0 0 0,-1-3 72 0 0,-2-3-72 0 0,3 5 0 0 0,1-3 64 0 0,-2-2-64 0 0,-1-1 0 0 0,-2 1 0 0 0,3 2 0 0 0,-5-5 0 0 0,4 3 0 0 0,-1 0 0 0 0,-1-3 0 0 0,-2 1 0 0 0,0 1 0 0 0,0-2 0 0 0,0 4 0 0 0,0 5 0 0 0,-2-8 0 0 0,-1 2 0 0 0,-3-2 64 0 0,1 5-64 0 0,5 3 0 0 0,-8-4 88 0 0,3 4-24 0 0,-7 0 0 0 0,3 4 0 0 0,1-4 104 0 0,-6 2 24 0 0,7 3 0 0 0,-2 4 0 0 0,-3-1-32 0 0,3-2-8 0 0,0 3 0 0 0,0 6 0 0 0,1-4-40 0 0,2 3-8 0 0,-3-1 0 0 0,3 2 0 0 0,2-1 128 0 0,2-1 24 0 0,-1-1 8 0 0,-1-1 0 0 0,4 0-160 0 0,4-1-32 0 0,-1 1-8 0 0,3-3 0 0 0,2 0-64 0 0,1-2 0 0 0,3-1 0 0 0,0 0 0 0 0,1-3 0 0 0,-3 1-88 0 0,5-3 24 0 0,-2 0 0 0 0,1 0-576 0 0,2-3-104 0 0,-6 1-24 0 0,3-1-4663 0 0,3-2-929 0 0</inkml:trace>
  <inkml:trace contextRef="#ctx0" brushRef="#br1" timeOffset="27">16901 13082 12752 0 0,'-9'0'568'0'0,"8"0"112"0"0,1 0-544 0 0,0 0-136 0 0,-4 2 0 0 0,4-2 0 0 0,0 0 168 0 0,0 0 8 0 0,0 0 0 0 0,0 0 0 0 0,4 5 160 0 0,1 1 32 0 0,-5-6 8 0 0,5 6 0 0 0,6-4-153 0 0,-5 1-31 0 0,-6-3-8 0 0,10 3 0 0 0,-1-3-184 0 0,4-3 72 0 0,-8 3-72 0 0,4-3 0 0 0,0 1 0 0 0,-1-2 0 0 0,-8 4 0 0 0,8-4 0 0 0,-2-5-128 0 0,-2 1 32 0 0,1 0 0 0 0,-1 3 0 0 0,0-3 96 0 0,-4 0-72 0 0,2 3 72 0 0,-2 0-64 0 0,0-3 64 0 0,0 0 0 0 0,-2 6 0 0 0,-6-5 0 0 0,7 6 96 0 0,-3 1-24 0 0,-1-3 0 0 0,0 3 0 0 0,-3 0 160 0 0,2 3 32 0 0,-2-3 8 0 0,0 1 0 0 0,-1 6-88 0 0,-1 0-24 0 0,-2-1 0 0 0,6 4 0 0 0,-3-2 80 0 0,0 4 16 0 0,1-3 0 0 0,3 2 0 0 0,-4 2-32 0 0,2 1-8 0 0,2-2 0 0 0,5-1 0 0 0,-5 2-72 0 0,5-3-16 0 0,5 1 0 0 0,-5-3 0 0 0,5 3-56 0 0,-2-3-8 0 0,3 0-64 0 0,2-2 96 0 0,1 0-96 0 0,3-2-80 0 0,1-2 16 0 0,3-2 0 0 0,1 0-112 0 0,-1 0-16 0 0,3 0-8 0 0,-1 0 0 0 0,-1-2-1432 0 0,1 2-288 0 0</inkml:trace>
  <inkml:trace contextRef="#ctx0" brushRef="#br0" timeOffset="28">23870 13076 11488 0 0,'0'0'512'0'0,"0"0"96"0"0,0 0-480 0 0,0 0-128 0 0,0 0 0 0 0,0 0 0 0 0,0 0 584 0 0,0 0 96 0 0,0 0 24 0 0,0 0 0 0 0,0 0-160 0 0,0 0-25 0 0,9 6-7 0 0,-9-6 0 0 0,8 1-216 0 0,3 4-40 0 0,-2-5-16 0 0,0 0 0 0 0,-1 0-80 0 0,-3-5-8 0 0,3 4-8 0 0,-3 1 0 0 0,2-4-144 0 0,-2 2 0 0 0,0-3 0 0 0,2 0-72 0 0,-2 2 72 0 0,-1-2 0 0 0,0-1 0 0 0,-3-2 0 0 0,-1 1 0 0 0,0 7 0 0 0,0 0 0 0 0,0 0 0 0 0,-1-5 0 0 0,-3-3 0 0 0,0 3-80 0 0,4 5 80 0 0,-5 0 0 0 0,-2-3 0 0 0,-2-1 0 0 0,1 8 0 0 0,-1-1 0 0 0,0 2 88 0 0,1 0 0 0 0,-5 0 0 0 0,5 0 120 0 0,-1 6 24 0 0,0 1 8 0 0,2 0 0 0 0,2 2 0 0 0,-4-1 0 0 0,5 0 0 0 0,2 2 0 0 0,-4-4-16 0 0,6-1-8 0 0,3 0 0 0 0,0 2 0 0 0,3-5-128 0 0,-1 1-24 0 0,8-2-64 0 0,-1-1 96 0 0,0-2-96 0 0,2-1 0 0 0,3 1-72 0 0,4-3 72 0 0,0 0-1280 0 0,3-3-216 0 0,18-7-40 0 0,-7 8 1 0 0</inkml:trace>
  <inkml:trace contextRef="#ctx0" brushRef="#br0" timeOffset="29">25815 13032 6448 0 0,'5'0'576'0'0,"-5"0"-464"0"0,0 0-112 0 0,0 0 0 0 0,-3-7 1024 0 0,3 7 192 0 0,0 0 32 0 0,-5-1 0 0 0,-4 1-512 0 0,1 0-112 0 0,8 0-16 0 0,-10 5-8 0 0,0 0-128 0 0,0 3-24 0 0,0-1-8 0 0,1 2 0 0 0,-2-1-185 0 0,2 2-31 0 0,-4 1 0 0 0,8 3-8 0 0,0-6-88 0 0,-3 2-8 0 0,3 0-8 0 0,2 0 0 0 0,0-1-32 0 0,3-3-8 0 0,0-6 0 0 0,0 9 0 0 0,0-9-72 0 0,6 5 0 0 0,-1 0 0 0 0,3-2 0 0 0,-3 0 0 0 0,0-3 0 0 0,4 0 0 0 0,1 0 64 0 0,-1-3-64 0 0,0 0 0 0 0,-4 2 0 0 0,0-6 0 0 0,5 1 0 0 0,-5 0 0 0 0,1-3 0 0 0,-2 1 0 0 0,1 1 0 0 0,0-3 0 0 0,3 0 0 0 0,-2-3 0 0 0,-3 5 0 0 0,-3-3 0 0 0,3 2 0 0 0,-3 3 0 0 0,0-7 168 0 0,0 6 24 0 0,0-1 0 0 0,0 3 0 0 0,2-4 96 0 0,-2 9 32 0 0,0 0 0 0 0,0 0 0 0 0,0 0-192 0 0,0 0-40 0 0,0 0-8 0 0,0 0 0 0 0,0 0 16 0 0,0 0 0 0 0,0 0 0 0 0,3 5 0 0 0,-3 2-32 0 0,0 3-64 0 0,3 0 96 0 0,-3 1-32 0 0,0 2-64 0 0,0-2 0 0 0,4-2 72 0 0,-4 4-72 0 0,2-3 0 0 0,1 0 0 0 0,2-3 0 0 0,2 1 0 0 0,-5-3-248 0 0,3 5-8 0 0,-5-10 0 0 0,6 4 0 0 0,-1-2-1232 0 0,4-2-248 0 0,-9 0-55 0 0,12 0-1 0 0</inkml:trace>
  <inkml:trace contextRef="#ctx0" brushRef="#br0" timeOffset="30">26298 13034 3680 0 0,'0'0'328'0'0,"0"0"-264"0"0,0 0-64 0 0,0 0 0 0 0,0 0 2184 0 0,0 0 424 0 0,0 0 80 0 0,0 0 24 0 0,-3 3-1680 0 0,-3-1-328 0 0,3 3-73 0 0,-2 3-15 0 0,5-2-80 0 0,-4 4-24 0 0,4 0 0 0 0,-3 1 0 0 0,3-5-160 0 0,0 2-40 0 0,-4 3-8 0 0,8-1 0 0 0,-4-2-200 0 0,3 2-40 0 0,1-4 0 0 0,-4 1-64 0 0,0-7 96 0 0,10 5-96 0 0,-3 3 96 0 0,2-2-96 0 0,3-4 0 0 0,-7-2 0 0 0,4 0 0 0 0,2 0 0 0 0,-4-2 0 0 0,2 2 0 0 0,1-6 0 0 0,-1 3 0 0 0,-4-3 0 0 0,1-3 0 0 0,0 1-96 0 0,-3 3 24 0 0,-1-3 72 0 0,2 3-64 0 0,-4-3 64 0 0,0 1-64 0 0,-4-5 0 0 0,2 4 0 0 0,-1-3 0 0 0,-3 1 0 0 0,2 5-32 0 0,-1-3 0 0 0,-1 0 0 0 0,1 0 0 0 0,-5 1-128 0 0,1 1-24 0 0,2 4-8 0 0,0 2 0 0 0,-2-3 48 0 0,0 3 8 0 0,2 3 0 0 0,2-3 0 0 0,5 0-128 0 0,0 0-24 0 0,0 0-8 0 0,0 0 0 0 0,-4 8-183 0 0,4-3-33 0 0,4 2 0 0 0,1-1-3552 0 0,2-4-712 0 0</inkml:trace>
  <inkml:trace contextRef="#ctx0" brushRef="#br0" timeOffset="31">20942 13034 8288 0 0,'0'0'368'0'0,"0"0"80"0"0,-5-2-360 0 0,1-1-88 0 0,-1 0 0 0 0,1 3 0 0 0,4 0 1080 0 0,-5 0 200 0 0,-3 0 32 0 0,3 3 16 0 0,-1-3-736 0 0,1 0-144 0 0,-1 3-32 0 0,-1 2-8 0 0,-1 0-96 0 0,-1 0-25 0 0,4 0 1 0 0,-2 1 0 0 0,1-1-96 0 0,-2 0-32 0 0,8 1 0 0 0,-4 2 0 0 0,4-8-32 0 0,-2 6-16 0 0,2-6 0 0 0,2 7 0 0 0,2 1-40 0 0,-4-2-8 0 0,0-6 0 0 0,8 7 0 0 0,-2-4-64 0 0,2 2 64 0 0,2 0-64 0 0,-4 1 64 0 0,3-4-64 0 0,0 1 0 0 0,-2-1 0 0 0,2 4 64 0 0,-1-1-64 0 0,-3-3 0 0 0,-5-2 0 0 0,9 5 0 0 0,-2-2 0 0 0,-7-3 64 0 0,0 0-64 0 0,0 0 0 0 0,0 0 0 0 0,0 0 0 0 0,0 0 0 0 0,0 9 0 0 0,-3-5 0 0 0,-5 2-112 0 0,3-1 40 0 0,-3-1 8 0 0,-6-2-256 0 0,3 3-56 0 0,0-5-8 0 0,-4 3 0 0 0,-3-3-64 0 0,6 5-23 0 0,-3-5-1 0 0,4 1 0 0 0,0-1-736 0 0,1 0-144 0 0,10 0-32 0 0,0 0-8 0 0</inkml:trace>
  <inkml:trace contextRef="#ctx0" brushRef="#br0" timeOffset="32">21681 13054 1840 0 0,'0'0'80'0'0,"0"0"16"0"0,0 0-96 0 0,0 0 0 0 0,0 0 0 0 0,0 8 0 0 0,0 6 2272 0 0,0-9 424 0 0,0-5 88 0 0,0 0 24 0 0,2 7-1720 0 0,-2-7-336 0 0,0 8-72 0 0,0-8-8 0 0,5 6-296 0 0,5 1-57 0 0,-4-7-15 0 0,-1 5 0 0 0,-5-5-72 0 0,8 0-8 0 0,-3 1-8 0 0,4-2 0 0 0,-1-4-216 0 0,-1 5 0 0 0,-5-7 0 0 0,1 1 0 0 0,3 5 0 0 0,-3-6 0 0 0,-3 0 0 0 0,5 2 0 0 0,-5 0-88 0 0,0 0-56 0 0,0 0-16 0 0,-5-2 0 0 0,2 2 160 0 0,1-1 0 0 0,-5 1 0 0 0,2 4 0 0 0,-1-3 0 0 0,0 3 0 0 0,-3 1 0 0 0,0 0 0 0 0,0 0 0 0 0,0 0 72 0 0,2 5-8 0 0,-4 0 0 0 0,3-4 72 0 0,-1 8 16 0 0,0 0 0 0 0,3-3 0 0 0,1 3-48 0 0,-4 3-8 0 0,4 0 0 0 0,-3 2 0 0 0,7-5-96 0 0,-4 2 0 0 0,5-1 0 0 0,0 0 0 0 0,0-5 0 0 0,5 3 0 0 0,-4-2 0 0 0,2 2 0 0 0,7-3-216 0 0,-1-1-64 0 0,-2-2-8 0 0,6-1-4503 0 0,-2 3-897 0 0</inkml:trace>
  <inkml:trace contextRef="#ctx0" brushRef="#br0" timeOffset="33">20568 13054 7832 0 0,'0'0'696'0'0,"0"0"-560"0"0,0 0-136 0 0,0 0 0 0 0,0 7 992 0 0,2-1 176 0 0,-2 3 32 0 0,0-4 8 0 0,5 2-488 0 0,-5 0-96 0 0,0 0-16 0 0,0-7-8 0 0,0 7-312 0 0,0 2-56 0 0,0 1-9 0 0,-5-4-7 0 0,5-6 72 0 0,0 8 8 0 0,-2-1 8 0 0,2-7 0 0 0,0 0-304 0 0,-2 5 0 0 0,2-5 0 0 0,0 0 0 0 0,-3 5 0 0 0,3-5 72 0 0,0 0 0 0 0,0 0 0 0 0,0 0-72 0 0,0 0 0 0 0,-3 3 72 0 0,3-3-72 0 0,0 0 80 0 0,0 0-16 0 0,-3-4-64 0 0,3-2 96 0 0,0 1 32 0 0,3-6 0 0 0,0 3 0 0 0,2-2 0 0 0,-3 1 96 0 0,5 0 16 0 0,-1-3 8 0 0,0 5 0 0 0,1-3-104 0 0,-1 1-16 0 0,1 1-8 0 0,2 3 0 0 0,-2-1-32 0 0,0 1-8 0 0,0 4 0 0 0,0-3 0 0 0,-1 4-80 0 0,-3 4 64 0 0,6-4-64 0 0,-7 1 64 0 0,5 4-64 0 0,-5 1 0 0 0,2-1 0 0 0,-3 3 64 0 0,-1-3-64 0 0,5 4 0 0 0,-5-2 0 0 0,3 5 64 0 0,-1-5-64 0 0,-2 0 0 0 0,0 4 0 0 0,0-3 0 0 0,0 3 0 0 0,4-3-88 0 0,-2-1 24 0 0,1-2 0 0 0,0 1-272 0 0,0 0-48 0 0,2-4-16 0 0,4 1 0 0 0,-1 0-928 0 0,1-1-184 0 0,-2-2-39 0 0,-2 0-9 0 0</inkml:trace>
  <inkml:trace contextRef="#ctx0" brushRef="#br0" timeOffset="34">21073 13095 6912 0 0,'0'0'608'0'0,"0"0"-480"0"0,0 0-128 0 0,0 0 0 0 0,0 0 1280 0 0,0 0 240 0 0,0 7 48 0 0,-3 0 0 0 0,3 0-816 0 0,-3-2-168 0 0,3 5-32 0 0,-4-1-8 0 0,4-1-65 0 0,0 3-7 0 0,0-2-8 0 0,0 5 0 0 0,0-3-144 0 0,-2 2-24 0 0,2 0-8 0 0,0-2 0 0 0,0-1-16 0 0,-3 3-8 0 0,3-2 0 0 0,0-1 0 0 0,0 0-176 0 0,0-2-88 0 0,0 3 80 0 0,0-2-80 0 0,0-4 0 0 0,0 0 64 0 0,0-5-64 0 0,0 7 0 0 0,0-7 0 0 0,0 3 72 0 0,0-3-72 0 0,0 0 64 0 0,0 0-64 0 0,0 0 0 0 0,0 0 0 0 0,0 0 0 0 0,0 0 0 0 0,0 0 0 0 0,0 0-72 0 0,-2-8 72 0 0,-2 1-72 0 0,4-6 72 0 0,-3 7 0 0 0,3-8-72 0 0,0 4 72 0 0,0-4 0 0 0,0 1 0 0 0,0 1 0 0 0,0-1 0 0 0,0-3 0 0 0,3-3 0 0 0,1 4 64 0 0,-2-2-64 0 0,1 4 0 0 0,-1-3 0 0 0,5 4 0 0 0,-4 0 0 0 0,3-2 0 0 0,-1 8 0 0 0,4-5 0 0 0,-5 3 0 0 0,3 3 0 0 0,3 1 0 0 0,-3 0 0 0 0,-2-2 0 0 0,1 4 0 0 0,0-1 0 0 0,3 3 0 0 0,-4 3 0 0 0,-1-1 0 0 0,-4-2 0 0 0,5 6 0 0 0,1 2 0 0 0,1-3 0 0 0,-5 3 0 0 0,2 3 0 0 0,-4-5 0 0 0,0 8 0 0 0,0-2 0 0 0,-6 0 0 0 0,-1-3 0 0 0,1 1 0 0 0,1 0 0 0 0,0 0 0 0 0,-4-1-168 0 0,2-4 8 0 0,-2 0 0 0 0,4 4 0 0 0,-4-9-296 0 0,0 8-56 0 0,3-6-16 0 0,2 1-4399 0 0,4-3-889 0 0</inkml:trace>
  <inkml:trace contextRef="#ctx0" brushRef="#br0" timeOffset="35">21435 13076 9216 0 0,'0'0'816'0'0,"0"0"-656"0"0,0 0-160 0 0,5 12 0 0 0,1-5 720 0 0,-2 0 112 0 0,-2 1 16 0 0,1 1 8 0 0,1 1-296 0 0,-2-3-56 0 0,4-1-16 0 0,-3 2 0 0 0,-3 2-256 0 0,3-5-48 0 0,-3-5-16 0 0,0 9 0 0 0,3-1-104 0 0,-3 1-64 0 0,0-2 80 0 0,0-7-80 0 0,0 0 71 0 0,0 0-71 0 0,0 0 64 0 0,0 0-64 0 0,0 0 0 0 0,0 0 64 0 0,0 0-64 0 0,0 0 0 0 0,0 0 0 0 0,0 0 64 0 0,-6-5-64 0 0,3-1 0 0 0,1 1 0 0 0,2-1 0 0 0,-4-5 0 0 0,4 6 0 0 0,4-5 0 0 0,-4 2 0 0 0,2-3 64 0 0,1 4-64 0 0,0-3 0 0 0,3-2 0 0 0,-3 5 0 0 0,6-5 0 0 0,-3 5-128 0 0,0-1-24 0 0,-1 2 1 0 0,4-1-1 0 0,-5 2-288 0 0,4 2-56 0 0,-4 0-16 0 0,5 3-5408 0 0</inkml:trace>
  <inkml:trace contextRef="#ctx0" brushRef="#br0" timeOffset="36">26163 13052 6912 0 0,'0'0'608'0'0,"-2"-2"-480"0"0,-3-1-128 0 0,0 0 0 0 0,0 3 1256 0 0,5 0 232 0 0,-3 0 48 0 0,-3 0 0 0 0,6 0-752 0 0,-6 6-152 0 0,1-4-32 0 0,-2 4-8 0 0,-2-1-121 0 0,4 0-23 0 0,-4-2-8 0 0,6 4 0 0 0,-6 3-216 0 0,4-1-48 0 0,1 0-8 0 0,1-5 0 0 0,-1 5-24 0 0,2-2-8 0 0,-1 2 0 0 0,3-9 0 0 0,0 0-136 0 0,3 5 80 0 0,-3-5-80 0 0,2 8 64 0 0,-2-8-64 0 0,0 0 0 0 0,7 7-80 0 0,-7-7 80 0 0,0 0-128 0 0,0 0 32 0 0,0 0 0 0 0,9 0 0 0 0,-9 0 16 0 0,5 0 8 0 0,-5 0 0 0 0,4-5 0 0 0,1 3 72 0 0,-2-4 0 0 0,3 0 0 0 0,-3 1 0 0 0,1 0 0 0 0,-4 0 0 0 0,2 0 0 0 0,1-1 0 0 0,-3 2 80 0 0,3-1-16 0 0,-3-1-64 0 0,0-1 96 0 0,4 2 8 0 0,-4 5 0 0 0,0 0 0 0 0,0 0 0 0 0,0 0 40 0 0,0 0 8 0 0,0 0 0 0 0,0 0 0 0 0,2 5 80 0 0,5 2 24 0 0,-5-1 0 0 0,4 2 0 0 0,-3 2-32 0 0,2 0-8 0 0,2 3 0 0 0,-4 0 0 0 0,-1-3-48 0 0,2 4-8 0 0,-1 0 0 0 0,0 4 0 0 0,-3-4-64 0 0,4 1-8 0 0,-2 1-8 0 0,-2-2 0 0 0,-2 4-80 0 0,-2-5 64 0 0,-2-1-64 0 0,0 2 64 0 0,1-4-64 0 0,-5 0 0 0 0,1-2 0 0 0,0 4 64 0 0,-3-5-64 0 0,3 0 0 0 0,-2-3-96 0 0,2 0 96 0 0,1-4-320 0 0,-3 0-8 0 0,2 0 0 0 0,1-4 0 0 0,-1-1-328 0 0,0-1-64 0 0,4 1-16 0 0,1-4 0 0 0,-2 1-968 0 0,4-2-199 0 0</inkml:trace>
  <inkml:trace contextRef="#ctx0" brushRef="#br0" timeOffset="37">24563 13082 5984 0 0,'0'0'264'0'0,"0"0"56"0"0,0 0-256 0 0,0 0-64 0 0,0 0 0 0 0,0 0 0 0 0,8-4 1576 0 0,-8 4 304 0 0,0 0 56 0 0,9 0 16 0 0,3 0-1128 0 0,1 0-224 0 0,-6 0-48 0 0,6 0-9 0 0,-2 0-303 0 0,1 0-64 0 0,3-2-16 0 0,-3 2 0 0 0,0 0-160 0 0,3-2 0 0 0,0 2 0 0 0,-1-3-64 0 0,-5 0-1143 0 0,3-2-225 0 0,21 0-40 0 0,-6 2-16 0 0</inkml:trace>
  <inkml:trace contextRef="#ctx0" brushRef="#br1" timeOffset="38">17461 13068 13416 0 0,'0'0'592'0'0,"0"0"128"0"0,0 0-576 0 0,0 0-144 0 0,0 0 0 0 0,0 8 0 0 0,0 0 288 0 0,0 1 24 0 0,0-1 8 0 0,0 0 0 0 0,0 2-9 0 0,0 0 1 0 0,-2-2 0 0 0,2 3 0 0 0,0-4-40 0 0,-3 4-8 0 0,1-3 0 0 0,2 0 0 0 0,-5 1-104 0 0,5-6-32 0 0,0-3 0 0 0,0 10 0 0 0,0-10-64 0 0,0 0-64 0 0,0 0 96 0 0,0 0-96 0 0,0 0 80 0 0,0 0-80 0 0,0 0 64 0 0,0 0-64 0 0,0 0 0 0 0,5 2 0 0 0,0-2 0 0 0,4-2 0 0 0,-7-4 0 0 0,3 1 0 0 0,2-1 0 0 0,0-1 0 0 0,-1 1 0 0 0,-1-5 0 0 0,4 3 0 0 0,-2-2 0 0 0,-2 2 0 0 0,0 0 0 0 0,2-2 0 0 0,-2 1 0 0 0,2 5 0 0 0,2-1 0 0 0,-4-1 0 0 0,1 4 64 0 0,-3-2 16 0 0,4 3 0 0 0,-7 1 0 0 0,0 0 0 0 0,0 0 32 0 0,5 1 8 0 0,-5-1 0 0 0,0 0 0 0 0,4 6-48 0 0,-2 0-8 0 0,-2-6 0 0 0,3 8 0 0 0,-3-1-64 0 0,0 1 80 0 0,0-8-80 0 0,0 8 80 0 0,0 0-80 0 0,-3 0 0 0 0,3-3 0 0 0,0-5 64 0 0,-2 7-64 0 0,2-7 0 0 0,0 0 0 0 0,0 0 0 0 0,0 0 0 0 0,0 0 0 0 0,0 0 0 0 0,0 0 0 0 0,0 0 0 0 0,0 0 0 0 0,0 0 0 0 0,0 0 0 0 0,0 0 0 0 0,5-5 0 0 0,-1-2 0 0 0,-2 1 0 0 0,4-1 0 0 0,0 1 0 0 0,1-2 0 0 0,-2 3 0 0 0,-2-5 0 0 0,3 1 0 0 0,0 1 0 0 0,2 3 0 0 0,-4-1 104 0 0,2 2-16 0 0,3 1-8 0 0,-7 0 0 0 0,5 1 144 0 0,-1 2 24 0 0,-1 0 8 0 0,-2 2 0 0 0,4-2-144 0 0,-7 0-24 0 0,2 6-8 0 0,2-2 0 0 0,1 2 0 0 0,-2-2 0 0 0,3 1 0 0 0,-3 3 0 0 0,1-3-80 0 0,-3 3 0 0 0,6-1 72 0 0,-5 1-72 0 0,-2-2 0 0 0,4 1 0 0 0,3 1 0 0 0,-2 1 64 0 0,-3-5-64 0 0,5 1-96 0 0,-1 1 32 0 0,-1 0 0 0 0,-1-1-376 0 0,2 1-72 0 0,-3-4-8 0 0,6-1-5175 0 0,-7 3-1025 0 0</inkml:trace>
  <inkml:trace contextRef="#ctx0" brushRef="#br1" timeOffset="39">17225 13073 11544 0 0,'0'0'512'0'0,"0"0"104"0"0,-7 0-488 0 0,2 2-128 0 0,5-2 0 0 0,-6 2 0 0 0,0 2 576 0 0,2 2 96 0 0,2 2 24 0 0,2-3 0 0 0,-5 0-104 0 0,1 4-17 0 0,1-3-7 0 0,1 2 0 0 0,-2 3-72 0 0,4-1-16 0 0,-3 0 0 0 0,0 2 0 0 0,3-4-160 0 0,0-1-32 0 0,3 4 0 0 0,0-3-8 0 0,-3 0-144 0 0,4-2-24 0 0,1 1-8 0 0,-1-2 0 0 0,1-2-104 0 0,1 2 64 0 0,4 0-64 0 0,-3-2 0 0 0,3 2 0 0 0,-1-1 0 0 0,0-4 0 0 0,0 0 0 0 0,3 0 0 0 0,-5-4-120 0 0,4 2 24 0 0,-2-4 8 0 0,-1 1-8 0 0,-2-3-8 0 0,-3 1 0 0 0,2-1 0 0 0,2-3 104 0 0,-5 3 0 0 0,2 1-80 0 0,-4-4 80 0 0,0-3 0 0 0,0 3 0 0 0,0 4 0 0 0,-4-4 0 0 0,2 1 0 0 0,-5-1 0 0 0,2 5-64 0 0,-4-1 64 0 0,2 0 0 0 0,-1-1-72 0 0,-5 2 72 0 0,6 2 0 0 0,-5 2-192 0 0,0 2 8 0 0,0-2 8 0 0,3 4 0 0 0,3-2-104 0 0,-3 2-16 0 0,-1 2-8 0 0,8 2 0 0 0,2-6-920 0 0,0 0-183 0 0,-3 8-41 0 0</inkml:trace>
  <inkml:trace contextRef="#ctx0" brushRef="#br0" timeOffset="40">19414 13109 2760 0 0,'0'0'120'0'0,"0"0"32"0"0,0 0-152 0 0,0 0 0 0 0,0 0 0 0 0,0 0 0 0 0,0 0 1376 0 0,0 0 256 0 0,0 0 40 0 0,0 0 16 0 0,0 0-840 0 0,0 0-168 0 0,0 0-32 0 0,0 0-8 0 0,0 0 0 0 0,0 0-8 0 0,0 0 0 0 0,0 0 0 0 0,0 0-152 0 0,0 0-24 0 0,0 0-8 0 0,2 0-1 0 0,1 1-143 0 0,6-1-32 0 0,0 0-8 0 0,3 0 0 0 0,4 0 8 0 0,0 0 0 0 0,3-1 0 0 0,1-2 0 0 0,2 3-40 0 0,-6 0-8 0 0,9-4 0 0 0,-4 3 0 0 0,1-5-80 0 0,2 6-16 0 0,1-3-8 0 0,-2-1 0 0 0,-3 4-32 0 0,4 0-8 0 0,0-5 0 0 0,-1 4 0 0 0,-1-3 8 0 0,-2 4 0 0 0,-1 0 0 0 0,-1-2 0 0 0,5 2 8 0 0,-5 0 0 0 0,-3 0 0 0 0,3 0 0 0 0,-6 0-8 0 0,-1 0 0 0 0,1 0 0 0 0,-3 0 0 0 0,0 0 16 0 0,0 0 8 0 0,-6 0 0 0 0,2 0 0 0 0,-5 0-112 0 0,0 0 0 0 0,0 0 0 0 0,0 0-80 0 0,0 0 80 0 0,0 0 0 0 0,0 0 0 0 0,0 0 0 0 0,0 0 0 0 0,0 0 0 0 0,0 0 0 0 0,0 0 0 0 0,0 0-1352 0 0,0 0-312 0 0</inkml:trace>
  <inkml:trace contextRef="#ctx0" brushRef="#br0" timeOffset="41">22728 13076 12528 0 0,'0'0'272'0'0,"0"0"56"0"0,0 0 16 0 0,0 0 8 0 0,4 6-280 0 0,-2 0-72 0 0,1 1 0 0 0,-1 0 0 0 0,-2 1 504 0 0,4 1 80 0 0,-4-2 24 0 0,0 2 0 0 0,3-2-225 0 0,-3 1-47 0 0,3 1-8 0 0,1-3 0 0 0,-3 1-128 0 0,3 0-24 0 0,-3-2-8 0 0,4 4 0 0 0,0-9-104 0 0,2 8-64 0 0,-7-8 80 0 0,5 0-80 0 0,2 2 80 0 0,-1-2-80 0 0,0 0 80 0 0,3-2-80 0 0,-3-6 64 0 0,-1 8-64 0 0,-3-2 0 0 0,2-2 0 0 0,1-1 0 0 0,-1-1 0 0 0,-4 2 0 0 0,5-3 0 0 0,-5 2 64 0 0,0 4-64 0 0,4-5 0 0 0,-4 1 0 0 0,0 5 144 0 0,4-6-16 0 0,-4 6-8 0 0,0 0 0 0 0,0 0 48 0 0,0 0 16 0 0,0-2 0 0 0,0 2 0 0 0,0 0 0 0 0,0 0 0 0 0,0 0 0 0 0,0 0 0 0 0,0 0 128 0 0,0 0 24 0 0,0 0 8 0 0,0 8 0 0 0,0-1-192 0 0,-4 1-40 0 0,4 1-8 0 0,0 1 0 0 0,0 1 8 0 0,0-1 0 0 0,0 0 0 0 0,0 3 0 0 0,0 1-112 0 0,0 2 72 0 0,0-3-72 0 0,4 2 64 0 0,-4 4-64 0 0,-4-3 80 0 0,4 2-80 0 0,0 0 80 0 0,0-2-80 0 0,0-2 0 0 0,0-1 0 0 0,0 1 0 0 0,-4-4 0 0 0,0 3 64 0 0,3-2-64 0 0,-3-4 0 0 0,-1 1 0 0 0,-1-1 0 0 0,1-4 0 0 0,-4 4 0 0 0,3-2-216 0 0,-4-3-8 0 0,-2-4 0 0 0,1-2-5840 0 0,-2 4-1167 0 0</inkml:trace>
  <inkml:trace contextRef="#ctx0" brushRef="#br0" timeOffset="42">20386 13088 8752 0 0,'-5'0'384'0'0,"5"0"88"0"0,-2 0-376 0 0,-2 4-96 0 0,2-1 0 0 0,-1-2 0 0 0,-1 5 840 0 0,2-3 152 0 0,-2 2 32 0 0,2 0 8 0 0,2 0-408 0 0,-4 4-80 0 0,4-4-24 0 0,4 3 0 0 0,-4-2-184 0 0,0 0-41 0 0,2-1-7 0 0,2 3 0 0 0,2-2-40 0 0,-1 0-16 0 0,-5-6 0 0 0,6 7 0 0 0,3-1-120 0 0,1-5-24 0 0,-3 6-8 0 0,6-7 0 0 0,-5 3-80 0 0,1-1 0 0 0,1-2 0 0 0,-4-2 64 0 0,3 2-136 0 0,0-3-32 0 0,-4 3-8 0 0,2-3-4727 0 0,-2-2-953 0 0</inkml:trace>
  <inkml:trace contextRef="#ctx0" brushRef="#br0" timeOffset="43">27987 13129 9216 0 0,'0'0'408'0'0,"0"0"80"0"0,0 0-392 0 0,0 0-96 0 0,0 0 0 0 0,0 0 0 0 0,0 0 1448 0 0,0 0 272 0 0,0 0 48 0 0,0 0 15 0 0,5 6-903 0 0,-5-6-176 0 0,2 7-40 0 0,-2-1-8 0 0,0-1-472 0 0,-2 1-96 0 0,-2-2-24 0 0,-1 1 0 0 0,-1 1-64 0 0,0-1 0 0 0,-3 0-96 0 0,0 2 96 0 0,2-5-1008 0 0,0 6-144 0 0,0-6-24 0 0,1 1-7 0 0</inkml:trace>
  <inkml:trace contextRef="#ctx0" brushRef="#br2" timeOffset="44">9052 13332 13360 0 0,'-13'0'592'0'0,"13"0"120"0"0,0 0-568 0 0,0 0-144 0 0,0 0 0 0 0,0 9 0 0 0,0-2 360 0 0,0 3 48 0 0,0 0 8 0 0,0 2 0 0 0,-4 2-17 0 0,1 3 1 0 0,6 1 0 0 0,1-1 0 0 0,-8 6-80 0 0,1-1-8 0 0,-1-1-8 0 0,4 0 0 0 0,4 0-48 0 0,-4-1 0 0 0,-6 1-8 0 0,6 0 0 0 0,2 1-128 0 0,-2-1-24 0 0,-2-4-8 0 0,-3-1 0 0 0,5 3-88 0 0,0-3 0 0 0,0-1 0 0 0,0 0 0 0 0,-2-6-296 0 0,2 4-80 0 0,7-5-8 0 0,-5 4-8 0 0,-4-3-1096 0 0,2-2-215 0 0,2 1-49 0 0</inkml:trace>
  <inkml:trace contextRef="#ctx0" brushRef="#br2" timeOffset="45">11300 13407 10224 0 0,'0'0'448'0'0,"0"0"96"0"0,0-10-432 0 0,-2 0-112 0 0,2 5 0 0 0,0 5 0 0 0,-7-9 600 0 0,7 9 96 0 0,0 0 16 0 0,0 0 8 0 0,-7-6-152 0 0,-3 4-32 0 0,0 4-8 0 0,-2 4 0 0 0,0-2-233 0 0,-1 1-39 0 0,0 0-16 0 0,-2 8 0 0 0,1 0-8 0 0,5 3 0 0 0,-8-2 0 0 0,8 2 0 0 0,-5 0-88 0 0,4 0-16 0 0,1-2-8 0 0,0 5 0 0 0,4-4-56 0 0,1 0 0 0 0,-2-1-64 0 0,6 3 96 0 0,0-3 0 0 0,0-3 0 0 0,6 3 0 0 0,-1 0 0 0 0,3 1-96 0 0,-3-3 0 0 0,6 3 0 0 0,-2-1 0 0 0,4 2 0 0 0,-4-6 0 0 0,2 4 0 0 0,-2-2 0 0 0,2-1-96 0 0,-2 2 16 0 0,1-4 0 0 0,-3-1 0 0 0,0-2 80 0 0,0 4 88 0 0,-5-5-24 0 0,-2 4 0 0 0,0-3-64 0 0,0 1 0 0 0,0-7 72 0 0,-5 6-72 0 0,-6-3 0 0 0,1 2 0 0 0,3-3 0 0 0,-7 5 64 0 0,5-1-64 0 0,-6-2 0 0 0,4-1 0 0 0,-7-1 64 0 0,3-2-144 0 0,2 4-24 0 0,1-2-8 0 0,-1 1 0 0 0,2-3 0 0 0,2 0 0 0 0,-3 0 0 0 0,2 0 0 0 0,8 0-472 0 0,2 0-96 0 0,0 0-24 0 0,0 0-5983 0 0</inkml:trace>
  <inkml:trace contextRef="#ctx0" brushRef="#br2" timeOffset="46">8000 13446 11776 0 0,'0'0'520'0'0,"0"0"112"0"0,0 0-504 0 0,0 0-128 0 0,0 0 0 0 0,0 0 0 0 0,0 0 376 0 0,0 0 48 0 0,0 0 16 0 0,-4 9 0 0 0,1 3-48 0 0,-1 0-8 0 0,-2 2 0 0 0,-1 5 0 0 0,0 2-193 0 0,1 0-47 0 0,-5 3-8 0 0,4-1 0 0 0,1-1-48 0 0,-4 2-16 0 0,0-3 0 0 0,0 3 0 0 0,0-5 16 0 0,0 0 0 0 0,2 6 0 0 0,-1-5 0 0 0,2-2 8 0 0,-1 0 8 0 0,-1-6 0 0 0,6 4 0 0 0,-5-5-104 0 0,7-2 0 0 0,1 0-96 0 0,-4-3 96 0 0,4-6 0 0 0,0 0 96 0 0,0 0 0 0 0,0 0 0 0 0,0 0 32 0 0,4-6 8 0 0,-3-3 0 0 0,7 0 0 0 0,-5-2-136 0 0,5-5 80 0 0,-7 1-80 0 0,7 0 64 0 0,-1-3-64 0 0,0 0 0 0 0,-5 3 0 0 0,6-6 0 0 0,-4 0 72 0 0,2 1-72 0 0,-3-2 80 0 0,4-5-80 0 0,-4 4 152 0 0,1 1-24 0 0,3-2 0 0 0,-1 1 0 0 0,1-1 24 0 0,0 6 0 0 0,0 0 0 0 0,-1-1 0 0 0,5 5-24 0 0,-6-1 0 0 0,-1-1 0 0 0,3 8 0 0 0,3 2-32 0 0,1-1-16 0 0,-4 4 0 0 0,-1-1 0 0 0,3 4-80 0 0,-4 7 0 0 0,-3 0 72 0 0,2 5-72 0 0,0 0 224 0 0,-4 0 16 0 0,3 4 0 0 0,3 0 0 0 0,-6 3-176 0 0,0 5-64 0 0,5-3 0 0 0,-5 3 0 0 0,6 0 0 0 0,-3 0-64 0 0,-3-1-8 0 0,4 3 0 0 0,2-7 72 0 0,-3 2 64 0 0,1-4-64 0 0,-1 6 88 0 0,3-6-88 0 0,2-2 0 0 0,-8-1 0 0 0,3 3 0 0 0,0-3 0 0 0,1-2 0 0 0,-1-3 0 0 0,-3 0 0 0 0,0-4-168 0 0,0-5-80 0 0,2 7-8 0 0,-2-7-8 0 0,0 0-760 0 0,0 0-144 0 0,0 0-32 0 0,0 0-5991 0 0</inkml:trace>
  <inkml:trace contextRef="#ctx0" brushRef="#br2" timeOffset="47">11671 13449 11520 0 0,'0'0'1024'0'0,"0"0"-824"0"0,0 0-200 0 0,-3-2 0 0 0,3-5 704 0 0,0 7 104 0 0,0-8 24 0 0,0 8 0 0 0,0 0-329 0 0,0 0-63 0 0,0 0-16 0 0,0 0 0 0 0,0 0-80 0 0,0 11-24 0 0,0 2 0 0 0,0 1 0 0 0,0 5-64 0 0,0 1-8 0 0,-4 0-8 0 0,4 6 0 0 0,0 0-16 0 0,0-2-8 0 0,-3 3 0 0 0,3-4 0 0 0,-2 5-72 0 0,2 0-16 0 0,0-5 0 0 0,0-1 0 0 0,-5-2-64 0 0,5-2-64 0 0,5 3 72 0 0,-5-6-72 0 0,2 6 0 0 0,1-9-80 0 0,1 0 0 0 0,-1-4 0 0 0,1 5-336 0 0,-1-4-72 0 0,0-1-16 0 0,4-2-4871 0 0,-7-6-969 0 0</inkml:trace>
  <inkml:trace contextRef="#ctx0" brushRef="#br2" timeOffset="48">9706 13440 12896 0 0,'13'-2'576'0'0,"-13"2"112"0"0,0 0-552 0 0,0 0-136 0 0,0 0 0 0 0,0 0 0 0 0,18 5 928 0 0,-13 5 160 0 0,-5-2 31 0 0,0 7 9 0 0,10 0-648 0 0,-6 7-128 0 0,-10-6-24 0 0,-2 10-8 0 0,3-2-40 0 0,-3-2-16 0 0,8 6 0 0 0,-3-3 0 0 0,-10-3 8 0 0,6 0 0 0 0,14 1 0 0 0,-4-1 0 0 0,-6-4-144 0 0,-1 1-24 0 0,11-5-8 0 0,-4 1 0 0 0,4 0-96 0 0,-4-2 0 0 0,-3-6 64 0 0,8 7-64 0 0,5-5-96 0 0,-7-1-32 0 0,-10-1-16 0 0,4-7 0 0 0,0 0-248 0 0,0 0-56 0 0,0 0 0 0 0,0 0-8 0 0,0 0-360 0 0,0 0-72 0 0,0 0-8 0 0,0-10-6335 0 0</inkml:trace>
  <inkml:trace contextRef="#ctx0" brushRef="#br2" timeOffset="49">12231 13460 14944 0 0,'0'0'328'0'0,"0"0"72"0"0,0 0 16 0 0,0 0-1 0 0,0 0-335 0 0,4 3-80 0 0,-1 8 0 0 0,1 0 0 0 0,-4 2 296 0 0,0 2 48 0 0,0-1 8 0 0,0 10 0 0 0,-4-3-104 0 0,4 3-24 0 0,-3-3 0 0 0,-1 7 0 0 0,4-5 96 0 0,-2 4 8 0 0,2-3 8 0 0,0 4 0 0 0,0-8-128 0 0,2 5-24 0 0,-2-8-8 0 0,4 4 0 0 0,-1-7-176 0 0,-3 2 0 0 0,4-1-80 0 0,-4-3 80 0 0,2-2-160 0 0,2-5 32 0 0,-1-1 0 0 0,1 3 0 0 0,-2 0-536 0 0,-2-7-104 0 0,0 0-16 0 0,0 0-6527 0 0</inkml:trace>
  <inkml:trace contextRef="#ctx0" brushRef="#br2" timeOffset="50">9564 13692 8288 0 0,'-11'0'736'0'0,"5"2"-584"0"0,6-2-152 0 0,-7 0 0 0 0,-2-2 1016 0 0,6 2 168 0 0,3 0 40 0 0,0 0 8 0 0,0 0-568 0 0,0 0-120 0 0,0 0-16 0 0,5 0-8 0 0,5 2-65 0 0,0 2-7 0 0,-10-4-8 0 0,18 2 0 0 0,1 5-296 0 0,-1-3-56 0 0,-5-4-16 0 0,4 0 0 0 0,3 0-72 0 0,0 0 64 0 0,0 0-64 0 0,1-4 64 0 0,-4 4-64 0 0,-1 0 0 0 0,8 0 0 0 0,-7 0-88 0 0,-6 0-24 0 0,2 0-8 0 0,7 0 0 0 0,-4-3 0 0 0,-2 3-32 0 0,-4 0-8 0 0,4 0 0 0 0,-4-4 0 0 0,-1 4 160 0 0,2 0 0 0 0,-11 0-64 0 0,0 0 64 0 0,11-2 0 0 0,-4-2 0 0 0,-7 4 0 0 0,0 0 72 0 0,0 0 184 0 0,0 0 32 0 0,0 0 0 0 0,0 0 8 0 0,0 0 64 0 0,0 0 16 0 0,0 0 0 0 0,0 0 0 0 0,0 0-24 0 0,0 0-8 0 0,9 4 0 0 0,-1 5 0 0 0,-6-4-40 0 0,-2-5-8 0 0,5 6 0 0 0,-1 4 0 0 0,1-2-72 0 0,-1 3-24 0 0,-2-2 0 0 0,-2-1 0 0 0,4 4 8 0 0,-1-3 0 0 0,-3 0 0 0 0,4 1 0 0 0,-2-5-208 0 0,-2 4-160 0 0,5-4 24 0 0,-5-5 8 0 0,0 0 0 0 0,0 0 0 0 0,2 7 0 0 0,2 0 0 0 0,-4-7-304 0 0,0 0-56 0 0,0 0-16 0 0,0 0 0 0 0,0 0-904 0 0,0 0-176 0 0,0 0-40 0 0</inkml:trace>
  <inkml:trace contextRef="#ctx0" brushRef="#br2" timeOffset="51">9983 13524 14424 0 0,'0'0'640'0'0,"0"0"128"0"0,0 0-608 0 0,0 0-160 0 0,0 0 0 0 0,0 0 0 0 0,0 0 184 0 0,0 0 8 0 0,0 0-1 0 0,0 0 1 0 0,0 0-128 0 0,0 0-64 0 0,0 0 64 0 0,0 0-64 0 0,9 2-256 0 0,-2-2-95 0 0,1 3-9 0 0</inkml:trace>
  <inkml:trace contextRef="#ctx0" brushRef="#br2" timeOffset="52">6498 13694 5984 0 0,'0'0'536'0'0,"0"0"-432"0"0,0 0-104 0 0,0 0 0 0 0,0 0 776 0 0,0 0 136 0 0,0 0 24 0 0,0 0 8 0 0,0 0-432 0 0,0 0-80 0 0,0 0-16 0 0,0 0-8 0 0,-2 3-248 0 0,2-3-56 0 0,0 0-8 0 0,0 0 0 0 0,-7 3 16 0 0,-1 1 0 0 0,2-4 0 0 0,6 0 0 0 0,-3 0 160 0 0,0 0 32 0 0,-4 0 8 0 0,3-4 0 0 0,4 4-80 0 0,-3 0-8 0 0,-4-3-8 0 0,7-2 0 0 0,0 5 0 0 0,0-5 0 0 0,0 0 0 0 0,0-1 0 0 0,0-1-104 0 0,4 3-16 0 0,2 0-8 0 0,-6 4 0 0 0,0 0-88 0 0,4-7 0 0 0,6 2 0 0 0,-2 3 64 0 0,-8 2 16 0 0,0 0-1 0 0,9-3 1 0 0,0-1 0 0 0,-2 2 0 0 0,1 2 0 0 0,-3 0 0 0 0,5 0 0 0 0,-5 2-80 0 0,-5-2 96 0 0,0 0-96 0 0,6 7 96 0 0,1-1-96 0 0,-7-6 0 0 0,0 0 0 0 0,2 8-88 0 0,7-1 88 0 0,-9 1 112 0 0,0-8-24 0 0,0 6-8 0 0,-9-1-80 0 0,9-5-136 0 0,0 0 32 0 0,0 0 8 0 0,-2 7 160 0 0,-2-1 40 0 0,4-6 8 0 0,0 0 0 0 0,-5 6-112 0 0,5-6 72 0 0,-8 5-72 0 0,8-5 64 0 0,-7 0-64 0 0,7 0 0 0 0,-7 0 0 0 0,1 0 64 0 0,6 0-64 0 0,0 0 0 0 0,-5-7 0 0 0,-1 0 0 0 0,-1 2 80 0 0,5 0-80 0 0,-2 0 96 0 0,0 3-96 0 0,3-5 128 0 0,-4 2-24 0 0,10-2-8 0 0,-5 7 0 0 0,1-7-96 0 0,7 2 64 0 0,-6-4-64 0 0,5 3 0 0 0,0 0 64 0 0,3 1-64 0 0,-3 1 0 0 0,0 1 0 0 0,3-3 64 0 0,-1 6-64 0 0,-9 0 0 0 0,9 0 0 0 0,-4 0 96 0 0,4 4-24 0 0,-9-4-8 0 0,6 2 0 0 0,-6-2-64 0 0,7 7 64 0 0,-5 1-64 0 0,2-1 64 0 0,-8 2-64 0 0,4-3 0 0 0,4 2 0 0 0,-4-1 0 0 0,-4 1 0 0 0,-1-2 104 0 0,-4 4-8 0 0,3-5-8 0 0,1-2-88 0 0,1 3 0 0 0,-7-1 72 0 0,4 2-72 0 0,1-5 0 0 0,1 3 0 0 0,-8-3 0 0 0,7 1 0 0 0,1 1 0 0 0,-3-4 0 0 0,1 0 0 0 0,-2-4 64 0 0,1 1-64 0 0,5 1 64 0 0,-1-5-64 0 0,1 5 64 0 0,-4-3-64 0 0,4 0 0 0 0,3 5 64 0 0,3-6-64 0 0,-3-2 144 0 0,3 1-8 0 0,1-2 0 0 0,3 1 0 0 0,-1 1-136 0 0,0 0 64 0 0,-2 0-64 0 0,2 0 0 0 0,7 5 0 0 0,-8-5 0 0 0,-1 1 0 0 0,1 4 0 0 0,5 2 0 0 0,-1 0 0 0 0,-4 0 0 0 0,-5 0 0 0 0,6 2 0 0 0,3 1 0 0 0,0 0 0 0 0,-3 4 0 0 0,-1-5 0 0 0,-1 5 0 0 0,-1-1 0 0 0,-3-1 0 0 0,2 2 0 0 0,-2 1 0 0 0,0-8 0 0 0,0 7 0 0 0,0 0 0 0 0,-2 0 0 0 0,-1-1 0 0 0,3-6 0 0 0,-4 6 0 0 0,-2-1 0 0 0,-4 0 0 0 0,6-3-72 0 0,4-2 72 0 0,-9 7 112 0 0,3-5-24 0 0,1-2-8 0 0,-4 0-80 0 0,3-2 0 0 0,-1-3 72 0 0,5 3-72 0 0,-6-5 0 0 0,7 7 0 0 0,-5-7-80 0 0,6 0 80 0 0,-2 2 0 0 0,-3 0 0 0 0,-1 0 0 0 0,6-4 72 0 0,4 1-72 0 0,-2-3 96 0 0,-2 4-96 0 0,0-2 96 0 0,7 2-96 0 0,0-1 0 0 0,-3 1 72 0 0,2 1-72 0 0,7 4 0 0 0,-8-5 0 0 0,-5 7 0 0 0,0 0 0 0 0,0 0 0 0 0,6 4 0 0 0,3-1 0 0 0,-9-3 0 0 0,0 0 0 0 0,9 8 0 0 0,-4-1 0 0 0,4 1-64 0 0,-8-1 64 0 0,4 2 0 0 0,-5-3 0 0 0,0 2 0 0 0,0-8 0 0 0,0 7 0 0 0,-5 1 0 0 0,-1-2 0 0 0,1-1 0 0 0,-3 0 0 0 0,1-3 0 0 0,-2 1 0 0 0,1-3 0 0 0,1 0 0 0 0,-2 0 0 0 0,0 0 0 0 0,1 0 0 0 0,1-3 0 0 0,-1 1 0 0 0,8 2-64 0 0,-1-5-224 0 0,1 5-32 0 0,0 0-16 0 0,1-5-7479 0 0</inkml:trace>
  <inkml:trace contextRef="#ctx0" brushRef="#br2" timeOffset="53">12416 13623 13360 0 0,'-13'-7'1184'0'0,"13"7"-944"0"0,-3-2-240 0 0,3 2 0 0 0,0 0 352 0 0,0 0 16 0 0,0-6 8 0 0,0 6 0 0 0,0 0-185 0 0,0 0-31 0 0,0 0 0 0 0,0 0-8 0 0,7 2-152 0 0,2 2 0 0 0,-2-2 0 0 0,1 5-4511 0 0,-3-5-905 0 0</inkml:trace>
  <inkml:trace contextRef="#ctx0" brushRef="#br2" timeOffset="54">13276 13625 12840 0 0,'0'0'280'0'0,"0"0"56"0"0,0 0 16 0 0,0 0 16 0 0,0 0-296 0 0,0 0-72 0 0,0 0 0 0 0,-2 3 0 0 0,2-3 416 0 0,-7 4 72 0 0,0 2 16 0 0,-1-3 0 0 0,6 3-57 0 0,-5 1-15 0 0,0-6 0 0 0,1 10 0 0 0,-5-7-216 0 0,7 2-48 0 0,-3 1-8 0 0,5 2 0 0 0,-9-3-48 0 0,7 3-16 0 0,1 0 0 0 0,1 0 0 0 0,2-3 128 0 0,0 3 16 0 0,0-2 8 0 0,0 2 0 0 0,5-4-144 0 0,-1 0-24 0 0,0 2-8 0 0,3 0 0 0 0,2-2 16 0 0,2 1 0 0 0,-5-3 0 0 0,5 2 0 0 0,-2 0-88 0 0,6 0 0 0 0,-6 1 72 0 0,4-3-72 0 0,-2 2 88 0 0,-4 2-24 0 0,3-4 0 0 0,0 3 0 0 0,-4-1 160 0 0,1-2 32 0 0,-4 7 8 0 0,1-7 0 0 0,2 3-168 0 0,-6-6-96 0 0,0 0 96 0 0,0 0-96 0 0,3 6 168 0 0,-3-6-16 0 0,0 0-8 0 0,-9 3 0 0 0,2-1 136 0 0,-3 2 24 0 0,-3-2 8 0 0,-4-2 0 0 0,4 0-240 0 0,0 3-72 0 0,-5 1 0 0 0,1-4 0 0 0,1 0-152 0 0,-1 0-80 0 0,2 0-24 0 0,-1 0-6032 0 0,-1 0-1207 0 0</inkml:trace>
  <inkml:trace contextRef="#ctx0" brushRef="#br2" timeOffset="55">8276 13670 10136 0 0,'0'0'896'0'0,"0"0"-712"0"0,0 0-184 0 0,0 0 0 0 0,0 0 800 0 0,4 7 120 0 0,-4-1 24 0 0,3 3 8 0 0,-3-3-376 0 0,0 3-64 0 0,0 0-24 0 0,0 0-1 0 0,4-3-95 0 0,-2 3-16 0 0,-2-2-8 0 0,4 2 0 0 0,-8-4-152 0 0,4 1-32 0 0,0 0-8 0 0,0 2 0 0 0,4-2-112 0 0,-4-6-64 0 0,0 0 80 0 0,0 7-80 0 0,0 3 64 0 0,0-10-64 0 0,0 0 0 0 0,0 0 0 0 0,0 0 72 0 0,0 0-72 0 0,0 0 64 0 0,0 0-64 0 0,0 0 0 0 0,0 0 0 0 0,0 0 0 0 0,0 0 0 0 0,3-10 0 0 0,-3 3 0 0 0,0 0 64 0 0,4-2-64 0 0,0-4 64 0 0,3 2 0 0 0,-5-2 0 0 0,1 0 0 0 0,5 3 64 0 0,-1-3 16 0 0,-1 1 0 0 0,3 3 0 0 0,0-2-48 0 0,0 0-16 0 0,1 4 0 0 0,0-2 0 0 0,-4 5-80 0 0,5 1 80 0 0,-1 3-80 0 0,-4 0 80 0 0,5 0-16 0 0,-11 0 0 0 0,6 7 0 0 0,1-1 0 0 0,0 3-64 0 0,0-1 0 0 0,-7 7 0 0 0,6-4 0 0 0,-6 2 0 0 0,4-2 64 0 0,-4 5-64 0 0,0-1 0 0 0,0 0 0 0 0,0 0 0 0 0,-4-3 0 0 0,4 0 0 0 0,0 0-120 0 0,0 3-8 0 0,4-2-8 0 0,-1-6 0 0 0,-3 7-384 0 0,4-9-80 0 0,1 0-8 0 0,6 2-7039 0 0</inkml:trace>
  <inkml:trace contextRef="#ctx0" brushRef="#br2" timeOffset="56">8829 13638 7832 0 0,'0'0'344'0'0,"0"0"72"0"0,0 0-328 0 0,0 0-88 0 0,-13 0 0 0 0,-2 2 0 0 0,15-2 1096 0 0,-5 5 208 0 0,-13 0 40 0 0,1 0 0 0 0,4 1-664 0 0,3 1-136 0 0,3 1-24 0 0,-6 4-8 0 0,-7-2-33 0 0,3 3-15 0 0,10-3 0 0 0,-3 3 0 0 0,-8-5-168 0 0,9 5-32 0 0,3-2-8 0 0,1 2 0 0 0,10-5-96 0 0,-5 2-16 0 0,-5-1-8 0 0,10 0 0 0 0,4-2-24 0 0,-3-3-8 0 0,-6-4 0 0 0,4 6 0 0 0,6 1-104 0 0,4-5 0 0 0,-7-2 64 0 0,0-2-64 0 0,-1 2 0 0 0,1-3 0 0 0,6-3 0 0 0,-6-1 0 0 0,-7 7-240 0 0,10-6-16 0 0,4 0-8 0 0,-1 1 0 0 0,-10-4 168 0 0,4-1 32 0 0,3 2 64 0 0,0-1-104 0 0,0-4 104 0 0,-7 5 0 0 0,-3 1 0 0 0,8-1 0 0 0,-5-1 0 0 0,5 0 0 0 0,-16 0 72 0 0,8 2-72 0 0,4 1 144 0 0,0 0-16 0 0,-4 1-8 0 0,-4-2 0 0 0,-3 5 56 0 0,7 2 16 0 0,0 0 0 0 0,0 0 0 0 0,-8 0 0 0 0,8 0 0 0 0,0 0 0 0 0,0 0 0 0 0,0 0-32 0 0,4 9-8 0 0,-4 2 0 0 0,7-1 0 0 0,1-2-88 0 0,-7 7-64 0 0,-2-2 96 0 0,2 2-96 0 0,7-6 64 0 0,-1 2-64 0 0,-7 1 0 0 0,-3 4 0 0 0,6-4 0 0 0,1-1 0 0 0,-1 2-88 0 0,-3-6 88 0 0,-7 7-400 0 0,11-6-24 0 0,1-2-8 0 0,-5 1 0 0 0,-2 2-1088 0 0,2-9-216 0 0</inkml:trace>
  <inkml:trace contextRef="#ctx0" brushRef="#br2" timeOffset="57">10268 13650 9672 0 0,'0'0'424'0'0,"0"0"96"0"0,0 0-416 0 0,0 0-104 0 0,0 0 0 0 0,0 0 0 0 0,-2 4 1104 0 0,-9-4 200 0 0,4 5 40 0 0,-2 2 0 0 0,-2 1-577 0 0,2 1-111 0 0,-2 0-24 0 0,0 4-8 0 0,2-6-104 0 0,2 9-16 0 0,-2-1-8 0 0,1-1 0 0 0,1 0-112 0 0,2 0-16 0 0,1 5-8 0 0,0-5 0 0 0,4-2-160 0 0,-4 2-32 0 0,4 0-8 0 0,4-4 0 0 0,-4-1-80 0 0,8 0-16 0 0,-3-3-64 0 0,2 3 96 0 0,4-4-96 0 0,-1-1 0 0 0,2-1 0 0 0,6-3 0 0 0,-5 0-320 0 0,1-3-40 0 0,-1 3-8 0 0,0-5-5511 0 0,2-1-1097 0 0</inkml:trace>
  <inkml:trace contextRef="#ctx0" brushRef="#br2" timeOffset="58">7869 13698 12008 0 0,'-4'-3'528'0'0,"4"3"112"0"0,0 0-512 0 0,0 0-128 0 0,0 0 0 0 0,0 0 0 0 0,6 3 360 0 0,4-3 48 0 0,1 2 8 0 0,-1-2 0 0 0,0 5-192 0 0,3-5-32 0 0,0 0 0 0 0,1 2-8 0 0,1-2-120 0 0,0 0-64 0 0,7 0 64 0 0,-7 0-64 0 0,3 0-232 0 0,-1 0-88 0 0,-4 0-8 0 0</inkml:trace>
  <inkml:trace contextRef="#ctx0" brushRef="#br2" timeOffset="59">12629 13764 14600 0 0,'0'0'320'0'0,"0"0"64"0"0,0 0 8 0 0,-4 9 24 0 0,4-1-328 0 0,0 5-88 0 0,-3-3 0 0 0,3-3 0 0 0,0 6 447 0 0,0-4 81 0 0,0 0 16 0 0,0 0 0 0 0,3 0-320 0 0,1-1-64 0 0,-4 1-16 0 0,2 5 0 0 0,-2-6 104 0 0,5-2 16 0 0,1-1 8 0 0,-6-5 0 0 0,0 0-168 0 0,7 7-32 0 0,3-5-8 0 0,0 2 0 0 0,-10-4-64 0 0,10 0 0 0 0,0-4-96 0 0,-3 4 96 0 0,4 0-96 0 0,-2-2 96 0 0,-3-2-80 0 0,4-4 80 0 0,-2 2-80 0 0,-2-2 80 0 0,-1-2-80 0 0,0 1 80 0 0,-1-3-80 0 0,0-1 80 0 0,-2 5-80 0 0,-2-5 80 0 0,0 2 0 0 0,0 0 104 0 0,0 1-8 0 0,-2-3 0 0 0,-2 3-96 0 0,-1 0 0 0 0,-4-2 0 0 0,3 6 0 0 0,-2-3 0 0 0,-2 3 0 0 0,0-1 0 0 0,1 2 0 0 0,-5 1 0 0 0,4-1-104 0 0,-4 5 8 0 0,4 0 0 0 0,0 0 96 0 0,1 0 0 0 0,-2 5 0 0 0,4-1-72 0 0,1 1-112 0 0,2 2-16 0 0,1-1-8 0 0,3 3 0 0 0,-4 0-344 0 0,4 0-72 0 0,4 1-16 0 0,-4-1 1 0 0,7-4-225 0 0,-1 4-56 0 0,1-3-8 0 0,-1 3 0 0 0</inkml:trace>
  <inkml:trace contextRef="#ctx0" brushRef="#br2" timeOffset="60">12828 13773 6912 0 0,'7'0'608'0'0,"-7"0"-480"0"0,0 0-128 0 0,0 0 0 0 0,0 0 1664 0 0,0 0 320 0 0,0 0 56 0 0,0 0 8 0 0,0 0-1184 0 0,0 0-249 0 0,0 0-39 0 0,3 7-16 0 0,-3-7-168 0 0,0 7-32 0 0,4 3-8 0 0,-4-1 0 0 0,-4 0-160 0 0,4-1-40 0 0,-3-1-8 0 0,3 0 0 0 0,0 0-56 0 0,-4 0-16 0 0,4-7 0 0 0,0 9 0 0 0,4-1-72 0 0,-8-1 64 0 0,4-1-64 0 0,0-6 64 0 0,0 0-64 0 0,0 0 0 0 0,0 0 0 0 0,0 0 0 0 0,0 0 0 0 0,0 0 0 0 0,0 0 0 0 0,0 0 0 0 0,0 0 0 0 0,0 0 0 0 0,7-4 0 0 0,-3 2 0 0 0,-4-5 0 0 0,3-1 64 0 0,0-1-64 0 0,0 0 0 0 0,-3-3 120 0 0,7 4-24 0 0,-3-5 0 0 0,3 3 0 0 0,-1-2 192 0 0,1 5 32 0 0,-1-7 0 0 0,1 5 8 0 0,4 4-152 0 0,-5 0-32 0 0,1-2-8 0 0,0 1 0 0 0,-1 3-56 0 0,-6 3-16 0 0,11-3 0 0 0,-11 3 0 0 0,0 0 144 0 0,7-3 24 0 0,3 3 8 0 0,-10 0 0 0 0,0 0-176 0 0,9 3-64 0 0,-9-3 0 0 0,7 8 0 0 0,4-2 0 0 0,-5 8 0 0 0,-2-9 0 0 0,2 5 0 0 0,1-1-160 0 0,0-2-72 0 0,-4 3-24 0 0,0 2 0 0 0,5-3 160 0 0,-6-4 24 0 0,5 5 8 0 0,-4-4 0 0 0,-3-6-360 0 0,12 5-72 0 0,-11 2-16 0 0,10-1-5279 0 0,-11-6-1057 0 0</inkml:trace>
  <inkml:trace contextRef="#ctx0" brushRef="#br2" timeOffset="61">11371 13751 2304 0 0,'0'0'200'0'0,"0"0"-200"0"0,0 0 0 0 0,0 0 0 0 0,0 0 2352 0 0,-10 0 432 0 0,10 0 80 0 0,-6 6 16 0 0,-1-3-1896 0 0,-4 3-384 0 0,5 1-80 0 0,-1 0-8 0 0,-2 4-176 0 0,5 1-33 0 0,1-4-7 0 0,-1 4 0 0 0,4-3 32 0 0,0 3 8 0 0,0-3 0 0 0,0 4 0 0 0,-4-5-112 0 0,4 0-32 0 0,4 2 0 0 0,3-4 0 0 0,-3 2-24 0 0,5-2-8 0 0,2-2 0 0 0,2-1 0 0 0,-3 3-160 0 0,0-6 0 0 0,3 0 0 0 0,1 0 0 0 0,-1 0 0 0 0,-2 0-64 0 0,2-6 0 0 0,2-1 0 0 0,-2 0 64 0 0,-3-2 88 0 0,-4-5-24 0 0,5 6 0 0 0,-8 0-64 0 0,0-5 0 0 0,0 4 0 0 0,1-3 0 0 0,-8 3 0 0 0,4-3-72 0 0,-3 0 72 0 0,0 0-104 0 0,-6 4 104 0 0,0-5 0 0 0,4 4 0 0 0,-2 3 0 0 0,-5-3 0 0 0,3 2 0 0 0,-6 6 64 0 0,6-3-64 0 0,-2 4 0 0 0,2 0-88 0 0,-2 0 16 0 0,2 0 0 0 0,-2 4-48 0 0,5-3-8 0 0,-4 6 0 0 0,3 0 0 0 0,1-1-128 0 0,6-6-32 0 0,0 0-8 0 0,0 8 0 0 0,2-1-992 0 0,-2-2-199 0 0,11 7-41 0 0,2-6-8 0 0</inkml:trace>
  <inkml:trace contextRef="#ctx0" brushRef="#br2" timeOffset="62">9277 13746 8752 0 0,'-21'-4'384'0'0,"16"4"88"0"0,0-3-376 0 0,5 3-96 0 0,0 0 0 0 0,-6 3 0 0 0,-7 1 976 0 0,9-2 176 0 0,4-2 40 0 0,0 0 8 0 0,-10 7-632 0 0,8 1-128 0 0,2-8-24 0 0,2 9-8 0 0,5-1-200 0 0,-7 5-41 0 0,-3-3-7 0 0,6-3 0 0 0,10 4-56 0 0,-6-2-8 0 0,-14-3-8 0 0,7 2 0 0 0,11 1-88 0 0,-2-3 80 0 0,-9-6-80 0 0,0 0 80 0 0,0 0-80 0 0,3 7 0 0 0,11-1 0 0 0,-14-6 0 0 0,0 0 0 0 0,0 0 0 0 0,14 2 0 0 0,-4-2 0 0 0,-10 0-72 0 0,0 0 72 0 0,9-2 0 0 0,2-2 0 0 0,2-1 0 0 0,-6 1 0 0 0,0-2 0 0 0,1-1 0 0 0,1 2 200 0 0,-2 0-8 0 0,-7 5 0 0 0,4-11 0 0 0,-2 3 136 0 0,-2 8 24 0 0,4-7 8 0 0,-4 0 0 0 0,-4 0-40 0 0,4 7 0 0 0,0 0-8 0 0,0 0 0 0 0,0 0-88 0 0,0 0-24 0 0,0 0 0 0 0,0 0 0 0 0,0 0 0 0 0,0 0 0 0 0,4 10 0 0 0,3 1 0 0 0,3 2-48 0 0,-7 1-16 0 0,-3 5 0 0 0,4-1 0 0 0,5 2-40 0 0,-5 1 0 0 0,-4 0-8 0 0,0 4 0 0 0,4-1 0 0 0,-2 0 0 0 0,2 2 0 0 0,-8-2 0 0 0,4 0 40 0 0,0 0 16 0 0,7-3 0 0 0,-7-3 0 0 0,0-1-144 0 0,-3-1 0 0 0,3-1 0 0 0,0-4-72 0 0,-6-1 72 0 0,-2-2 112 0 0,5 1-24 0 0,-3-3-8 0 0,6-6-80 0 0,-7 6 0 0 0,-14-6 0 0 0,12 0 0 0 0,3 0 0 0 0,-5-1 0 0 0,-7-6-96 0 0,5 0 96 0 0,2 1-424 0 0,-2-2-24 0 0,0-4-8 0 0,-4 0 0 0 0,8 0-1144 0 0,4-4-232 0 0</inkml:trace>
  <inkml:trace contextRef="#ctx0" brushRef="#br2" timeOffset="63">12083 13764 11024 0 0,'0'0'488'0'0,"0"0"104"0"0,0 0-472 0 0,0 0-120 0 0,8 0 0 0 0,1-3 0 0 0,-2 3 480 0 0,2 0 80 0 0,2 0 16 0 0,2 3 0 0 0,-2-3-192 0 0,2 0-32 0 0,-3 0 0 0 0,3 2-8 0 0,5 3-224 0 0,-5-5-48 0 0,0 0-8 0 0,0 0 0 0 0,5 2-64 0 0,-5-2 0 0 0,0 0 0 0 0,0 0 0 0 0,2 0 0 0 0,-2-2-88 0 0,3-3 24 0 0,-2 3 0 0 0,4 2 64 0 0,-8-7 0 0 0,-1 7 0 0 0,2-1 0 0 0,-2-6 0 0 0,-2 5 0 0 0,1-2 0 0 0,-3 1 0 0 0,-5 3 0 0 0,0 0 0 0 0,0 0 0 0 0,0 0 0 0 0,0 0 184 0 0,0 0 48 0 0,0 0 15 0 0,0 0 1 0 0,0 0 224 0 0,0 0 40 0 0,0 0 16 0 0,0 0 0 0 0,0 0-88 0 0,4 9-24 0 0,0-1 0 0 0,-4 6 0 0 0,3-5-48 0 0,-3 2-16 0 0,0-2 0 0 0,0 2 0 0 0,0 2-152 0 0,0 0-32 0 0,0-6-8 0 0,4 6 0 0 0,-4-2-96 0 0,3-2-64 0 0,-3 5 64 0 0,0-6-64 0 0,4-2 0 0 0,-4-6 0 0 0,0 0-80 0 0,0 0 80 0 0,0 0-376 0 0,0 0-16 0 0,0 0-8 0 0,0 0-5407 0 0,0 0-1081 0 0</inkml:trace>
  <inkml:trace contextRef="#ctx0" brushRef="#br2" timeOffset="64">11878 13760 14368 0 0,'0'0'320'0'0,"0"0"64"0"0,0 0 8 0 0,0 0 8 0 0,0 0-320 0 0,0 0-80 0 0,0 0 0 0 0,0 0 0 0 0,0 10 759 0 0,0-1 137 0 0,2-4 24 0 0,-2 4 8 0 0,0 1-928 0 0,5-3-128 0 0,-5 4-48 0 0,2-3-16 0 0,-2 2 192 0 0,7-3 0 0 0,-3 4 0 0 0,2-2 64 0 0,1-1 32 0 0,0-1 0 0 0,-3 2 0 0 0,2-3 0 0 0,4-4-168 0 0,-4 1-32 0 0,-6-3-8 0 0,11 4 0 0 0,0-4 112 0 0,-5 1 0 0 0,-6-1 0 0 0,0 0 0 0 0,7-1 0 0 0,2 1 0 0 0,-2-7 0 0 0,-7 7 0 0 0,0 0 0 0 0,5-7 0 0 0,-4-2 0 0 0,7 1 0 0 0,-8 8 0 0 0,3-7 0 0 0,-3-3 0 0 0,3-1 0 0 0,-3 4 144 0 0,4-3 0 0 0,-1 4 0 0 0,-3 6 0 0 0,0-6 48 0 0,0 6 16 0 0,3-9 0 0 0,-3 9 0 0 0,0 0-40 0 0,0 0-8 0 0,0 0 0 0 0,0 0 0 0 0,0 0 80 0 0,0 0 16 0 0,0 0 0 0 0,0 0 0 0 0,0 9-128 0 0,0-3-32 0 0,3 7 0 0 0,2-5 0 0 0,-5 7-96 0 0,0-7 0 0 0,0 6 0 0 0,0-4 0 0 0,2 4 0 0 0,-2-7 0 0 0,0 6 0 0 0,4-2 0 0 0,0 2 0 0 0,-2-4 0 0 0,-2 2 0 0 0,0-2 0 0 0,3-2-256 0 0,-3-7-80 0 0,4 8-16 0 0,-4-8 0 0 0,0 0-1096 0 0,7 4-224 0 0</inkml:trace>
  <inkml:trace contextRef="#ctx0" brushRef="#br1" timeOffset="65">13744 13947 1376 0 0,'0'0'128'0'0,"0"0"-128"0"0,0 0 0 0 0,0 0 0 0 0,0 0 1848 0 0,0 0 344 0 0,0 0 72 0 0,0 0 8 0 0,0 0-1352 0 0,0 0-280 0 0,0 0-48 0 0,0 0-16 0 0,11 0-128 0 0,-2 0-32 0 0,-1 0-8 0 0,6 0 0 0 0,-1-4-24 0 0,0 1-8 0 0,5 3 0 0 0,-2 0 0 0 0,-3 0 79 0 0,4 0 25 0 0,3 3 0 0 0,2-3 0 0 0,-3 0-256 0 0,4 0-56 0 0,-6-3-8 0 0,3 3 0 0 0,1 3-32 0 0,-4-3-16 0 0,3 0 0 0 0,-3 4 0 0 0,-1-4-112 0 0,-1 2 88 0 0,-2 0-88 0 0,3 2 80 0 0,-2 3-80 0 0,-4-5 0 0 0,4 3 0 0 0,-5-5 64 0 0,8 4-64 0 0,-6-1 0 0 0,-2-1 72 0 0,6 5-72 0 0,-6-7 160 0 0,4 0 0 0 0,5 7 0 0 0,-7-2 0 0 0,-2-2-160 0 0,4-1 0 0 0,1 5 0 0 0,-1 1 0 0 0,-3-1 0 0 0,0 0 0 0 0,-2-7 0 0 0,1 4 0 0 0,11 6 64 0 0,0-4 8 0 0,2 0 0 0 0,-5-1 0 0 0,3 2-72 0 0,-4-1 64 0 0,4 2-64 0 0,0-1 64 0 0,-3-2-64 0 0,1 4 96 0 0,-5-2-96 0 0,0 1 96 0 0,0 1-96 0 0,1 2 0 0 0,1-7 0 0 0,-6 6 0 0 0,-3 0 0 0 0,4-3 64 0 0,0 2-64 0 0,0 2 0 0 0,2-3 64 0 0,-7 0-64 0 0,6 2 0 0 0,-2-1 64 0 0,-1 0-64 0 0,4 0 0 0 0,0-1 72 0 0,0 1-72 0 0,-1 0 64 0 0,2 1-64 0 0,-2-1 64 0 0,2 3-64 0 0,1-3 0 0 0,-1 2 0 0 0,0 0 0 0 0,-2-1 64 0 0,-2 4-64 0 0,2-7 0 0 0,0 2 0 0 0,-2 4 64 0 0,2-2-64 0 0,2 2 0 0 0,-2-4 0 0 0,-2 0-64 0 0,4 2 64 0 0,-2-1 0 0 0,0 4 0 0 0,1-1 0 0 0,0-4 0 0 0,-3 2 0 0 0,2-2 0 0 0,-2 0 0 0 0,6 4 0 0 0,-6-1 128 0 0,2-3-24 0 0,-2-1 0 0 0,4 1-104 0 0,-2-2 0 0 0,-2-2 64 0 0,-2 4-64 0 0,3-2 0 0 0,0 1 0 0 0,1-1 0 0 0,-2 0 0 0 0,-2 0 64 0 0,3 0-64 0 0,-3-2 0 0 0,4 0 0 0 0,-2 6 128 0 0,2-7-16 0 0,-2 4-8 0 0,2-2 0 0 0,-1-4-104 0 0,0 5-128 0 0,-4-1 24 0 0,8-1 8 0 0,-4 2 96 0 0,0-5 0 0 0,0 4 0 0 0,4 1 0 0 0,-5-2 0 0 0,2-1 0 0 0,2 2 0 0 0,2-1 0 0 0,-6-1 120 0 0,6 2-32 0 0,-2-1-8 0 0,-6-2 0 0 0,-7-3-80 0 0,9 6 0 0 0,0-3 0 0 0,2 3 0 0 0,2-6 0 0 0,-2 2 0 0 0,-2 2 0 0 0,5-1 64 0 0,1-3-64 0 0,-2 6 0 0 0,4-3 0 0 0,-5 1 0 0 0,5-4 0 0 0,-2 2 0 0 0,1 1 0 0 0,-3 0 0 0 0,5-3 0 0 0,-2 0-88 0 0,4 3 88 0 0,-3 1-96 0 0,3-4 96 0 0,0 0 0 0 0,1 2 0 0 0,0-2 64 0 0,-1 0-64 0 0,4 0 0 0 0,-4 0 0 0 0,4 0 64 0 0,-9 0 0 0 0,9 0 0 0 0,-4 0 0 0 0,4 0 0 0 0,-1 0-64 0 0,1 0 0 0 0,0 0 0 0 0,0 0 0 0 0,0 0 64 0 0,-4 0-64 0 0,0 0 80 0 0,-4 0-80 0 0,2 0 0 0 0,-5 0 0 0 0,-2 0 0 0 0,2 0 0 0 0,-6 0 0 0 0,-1 0 0 0 0,-6 0 72 0 0,0 0-72 0 0,0 0 88 0 0,0 0-24 0 0,0 0-64 0 0,0 0 96 0 0,0 0-96 0 0,0 0 88 0 0,0 0-88 0 0,0 0 80 0 0,0 0-168 0 0,-4-2-32 0 0,-5 2-8 0 0,2 0 0 0 0,1 0-1192 0 0</inkml:trace>
  <inkml:trace contextRef="#ctx0" brushRef="#br0" timeOffset="66">25823 14477 6448 0 0,'-3'-8'576'0'0,"3"6"-464"0"0,3-4-112 0 0,-3 1 0 0 0,0 5 1184 0 0,0 0 208 0 0,0 0 48 0 0,0 0 0 0 0,0 0-496 0 0,0 0-104 0 0,0 0-16 0 0,0 0-8 0 0,-8 8-297 0 0,2 1-55 0 0,-1 0-16 0 0,4 2 0 0 0,-1 3-72 0 0,3 1-24 0 0,-5 1 0 0 0,-1 0 0 0 0,1 2-120 0 0,4 3-24 0 0,-2-2-8 0 0,-1 1 0 0 0,1 2-16 0 0,-1-1-8 0 0,2-2 0 0 0,-3 1 0 0 0,0-2-88 0 0,1 2-24 0 0,2 1 0 0 0,-1-7 0 0 0,1 3-64 0 0,-3-1 0 0 0,3-3 0 0 0,-2 1 64 0 0,1-4-64 0 0,1-3 0 0 0,1 1 0 0 0,-2-3 0 0 0,4-5 0 0 0,0 0 0 0 0,0 0 0 0 0,0 0 0 0 0,0 0-128 0 0,0 0 40 0 0,0 0 8 0 0,0-6 0 0 0,4-6 80 0 0,-4 5 0 0 0,2-3-72 0 0,1 1 72 0 0,1-4 0 0 0,-2 2 0 0 0,1 1 0 0 0,3 2 0 0 0,-3-2 0 0 0,4 2 0 0 0,-2 1 0 0 0,1 1 0 0 0,-3-2 72 0 0,3 4-72 0 0,-6 4 80 0 0,3-2-80 0 0,-3 2 0 0 0,9 0 0 0 0,-9 0 0 0 0,5 6 0 0 0,-1-5 272 0 0,-2 7 8 0 0,2-3 0 0 0,-2 4 0 0 0,2-2-280 0 0,1 6 0 0 0,-5-7 0 0 0,4 6 0 0 0,1-2 0 0 0,-2 0 0 0 0,1-1 0 0 0,1 1 0 0 0,0-3-176 0 0,2 1-64 0 0,-4 1-16 0 0,3-1 0 0 0,-1-2-160 0 0,2-3-40 0 0,2 1-8 0 0,0 1-4871 0 0,-4-2-969 0 0</inkml:trace>
  <inkml:trace contextRef="#ctx0" brushRef="#br0" timeOffset="67">25571 14487 7832 0 0,'0'0'696'0'0,"0"0"-560"0"0,0-6-136 0 0,0 6 0 0 0,2-5 864 0 0,2 1 152 0 0,-4-2 24 0 0,0 6 8 0 0,0 0-232 0 0,0 0-48 0 0,0 0 0 0 0,0 0-8 0 0,0 0-280 0 0,0 0-65 0 0,0 7 1 0 0,1 5-8 0 0,-1-3-96 0 0,0 6-24 0 0,0 0 0 0 0,0 0 0 0 0,0 4-88 0 0,0 0-16 0 0,-1 2-8 0 0,1 0 0 0 0,-4 0-48 0 0,4-3 0 0 0,-2 4-8 0 0,-2-1 0 0 0,1 0-32 0 0,1-3-8 0 0,-2 1 0 0 0,4 0 0 0 0,-5-2-80 0 0,5 0 80 0 0,-3-5-80 0 0,0 2 80 0 0,0-1-80 0 0,3-2 0 0 0,0-2 0 0 0,0 0 0 0 0,0 0 0 0 0,0-6 0 0 0,0-3 0 0 0,6 4 0 0 0,0 1-368 0 0,0-5-40 0 0,-1 0-8 0 0,5-4 0 0 0,-4 3-392 0 0,3-5-88 0 0,-1-1-7 0 0</inkml:trace>
  <inkml:trace contextRef="#ctx0" brushRef="#br0" timeOffset="68">24907 14498 9216 0 0,'-23'-8'408'0'0,"19"5"80"0"0,4 3-392 0 0,0 0-96 0 0,-5-6 0 0 0,-3 2 0 0 0,8 4 1168 0 0,-5 0 208 0 0,-1-4 48 0 0,-5 8 8 0 0,1 0-888 0 0,-2 1-169 0 0,10-1-39 0 0,-7 6-8 0 0,-9-1 8 0 0,9 2 0 0 0,1 1 0 0 0,1 1 0 0 0,-2 6-120 0 0,0-4-24 0 0,2-2-8 0 0,2 6 0 0 0,3-3-56 0 0,-1-1-16 0 0,-3 1 0 0 0,6 2 0 0 0,0-5-112 0 0,2 2 64 0 0,-4 0-64 0 0,-1 1 0 0 0,6-6 0 0 0,-1 1-80 0 0,2-1 0 0 0,-1 2 0 0 0,3-4-816 0 0,-5 0-160 0 0,-1-1-32 0 0,0-1-5647 0 0</inkml:trace>
  <inkml:trace contextRef="#ctx0" brushRef="#br1" timeOffset="69">16877 14481 11520 0 0,'0'0'1024'0'0,"0"0"-824"0"0,0 0-200 0 0,0 0 0 0 0,0 0 800 0 0,0 0 112 0 0,0 0 24 0 0,0 0 8 0 0,0 0-417 0 0,4 7-79 0 0,-2 6-24 0 0,-2 0 0 0 0,0 3-56 0 0,0-1-16 0 0,3 5 0 0 0,-6 1 0 0 0,1 1-48 0 0,-2 2-16 0 0,1-2 0 0 0,3 0 0 0 0,3 4 8 0 0,1-6 0 0 0,-2-1 0 0 0,-2 0 0 0 0,-2 0-216 0 0,2-4-80 0 0,0-1 0 0 0,2 3 72 0 0,5-4-776 0 0,-2 0-152 0 0,-2-1-32 0 0,6-3-7055 0 0</inkml:trace>
  <inkml:trace contextRef="#ctx0" brushRef="#br1" timeOffset="70">16608 14506 2304 0 0,'0'0'96'0'0,"0"0"32"0"0,0 0-128 0 0,0 0 0 0 0,0 0 0 0 0,0 0 0 0 0,0 0 2336 0 0,0 0 448 0 0,0 0 96 0 0,0 0 8 0 0,-3 9-1864 0 0,-4 2-368 0 0,1 2-80 0 0,1 3-8 0 0,-1 0-233 0 0,0 3-47 0 0,0 2 0 0 0,-3 5-8 0 0,0-2-120 0 0,-3-2-32 0 0,3 1 0 0 0,-3 1 0 0 0,3-3-32 0 0,-3 2-16 0 0,7-2 0 0 0,-7 1 0 0 0,-1-5 24 0 0,5 2 8 0 0,2-1 0 0 0,3-6 0 0 0,-1 2-40 0 0,4-2-8 0 0,-1-3 0 0 0,1 1 0 0 0,0-5-64 0 0,-4-3 80 0 0,-1 1-80 0 0,5-3 80 0 0,0 0 96 0 0,5-5 16 0 0,-1 0 8 0 0,-3-5 0 0 0,6-3-200 0 0,-1 0-160 0 0,2-3 24 0 0,3 2 8 0 0,-1-2 128 0 0,-1-6 0 0 0,2 5-64 0 0,-1-5 64 0 0,-4 2 0 0 0,4-5 0 0 0,-5 2 0 0 0,1-1 0 0 0,0 2 0 0 0,3-1 0 0 0,-5-1 0 0 0,1 3 0 0 0,1 0 0 0 0,0 3 0 0 0,0-1 64 0 0,-1 6-64 0 0,1 0 128 0 0,-3 2-16 0 0,4 3-8 0 0,-5 2 0 0 0,1 1 48 0 0,4 1 8 0 0,-7 4 0 0 0,0 0 0 0 0,0 0-8 0 0,0 0 0 0 0,2 7 0 0 0,2 1 0 0 0,1 0-48 0 0,-2 3-8 0 0,4 4 0 0 0,-5 4 0 0 0,-2-1-8 0 0,4 1-8 0 0,-3 2 0 0 0,3 0 0 0 0,-1 2-80 0 0,0-2 0 0 0,0 0 72 0 0,-1 0-72 0 0,-2 1 0 0 0,5-3 0 0 0,-4 0 0 0 0,2-3 64 0 0,1-2-64 0 0,2 2 0 0 0,-6-6 0 0 0,3 3 0 0 0,1-2-240 0 0,-4-3-32 0 0,1-3-8 0 0,-1-5 0 0 0,0 5-1104 0 0,0-5-224 0 0</inkml:trace>
  <inkml:trace contextRef="#ctx0" brushRef="#br1" timeOffset="71">16509 14812 15032 0 0,'0'0'328'0'0,"0"0"72"0"0,0 0 16 0 0,9 0-1 0 0,1-4-327 0 0,1 4-88 0 0,1 0 0 0 0,1-1 0 0 0,1 1 232 0 0,-2-3 32 0 0,3 3 8 0 0,0-4 0 0 0,-4 4-184 0 0,1-1-88 0 0,4 1 80 0 0,-6-4-80 0 0,3 4-160 0 0,-1-1-72 0 0,0 1-24 0 0,0-3-6663 0 0</inkml:trace>
  <inkml:trace contextRef="#ctx0" brushRef="#br0" timeOffset="72">27915 14492 8752 0 0,'0'0'776'0'0,"0"0"-616"0"0,0 0-160 0 0,0 0 0 0 0,0 0 1432 0 0,0 0 256 0 0,0 0 48 0 0,0 0 16 0 0,0 0-945 0 0,-4 6-183 0 0,4 5-40 0 0,-6-1-8 0 0,5 3-192 0 0,-3 0-32 0 0,-2 0-16 0 0,2 2 0 0 0,-1 2 72 0 0,3 4 8 0 0,-6-5 8 0 0,6 2 0 0 0,-4 0-208 0 0,3 3-48 0 0,1-4-8 0 0,2 1 0 0 0,0-2-64 0 0,0 0-8 0 0,0-2-8 0 0,0-1 0 0 0,2-1-80 0 0,4-2 0 0 0,-3 2 0 0 0,3-5 0 0 0,0 3-192 0 0,-1-5 16 0 0,1 2 8 0 0,2-2 0 0 0,-3-5-736 0 0,1 2-152 0 0,-1-2-24 0 0,5-2-4199 0 0,-4-1-849 0 0</inkml:trace>
  <inkml:trace contextRef="#ctx0" brushRef="#br0" timeOffset="73">22159 14532 4608 0 0,'0'0'408'0'0,"0"0"-328"0"0,0-6-80 0 0,-4 5 0 0 0,1-3 2240 0 0,3 4 424 0 0,0 0 88 0 0,0 0 24 0 0,-2-1-1761 0 0,2 1-351 0 0,-8 1-72 0 0,4 3-16 0 0,-1-3-192 0 0,0 3-48 0 0,0 0-8 0 0,-5 5 0 0 0,5-2-40 0 0,-1 1-16 0 0,-3 3 0 0 0,3-1 0 0 0,-3 7-56 0 0,2-2-16 0 0,2 1 0 0 0,-5 2 0 0 0,5 0-32 0 0,0 3-8 0 0,1 1 0 0 0,-1-1 0 0 0,2-3-96 0 0,-1 2-64 0 0,4-3 80 0 0,-2 0-80 0 0,2-2 64 0 0,0 1-64 0 0,0 0 0 0 0,2-3 72 0 0,2 0-72 0 0,2-5 0 0 0,-4 1 0 0 0,2-1 0 0 0,1-3-312 0 0,0-2-24 0 0,-5-3-8 0 0,8 1 0 0 0,-8-1-1160 0 0,6-1-240 0 0</inkml:trace>
  <inkml:trace contextRef="#ctx0" brushRef="#br0" timeOffset="74">22978 14538 11520 0 0,'0'0'512'0'0,"0"0"96"0"0,0 0-480 0 0,0 0-128 0 0,0 0 0 0 0,0 0 0 0 0,0 0 864 0 0,0 0 144 0 0,5 7 32 0 0,-1-2 7 0 0,-1 4-431 0 0,0 1-80 0 0,-3 0-24 0 0,2 4 0 0 0,-4 1-104 0 0,2 2-24 0 0,0-1-8 0 0,0-2 0 0 0,-3 7-120 0 0,0 0-32 0 0,3-7 0 0 0,-4 6 0 0 0,1-8-64 0 0,1 5-8 0 0,2-4-8 0 0,0 0 0 0 0,-3-4-264 0 0,-1 4-48 0 0,4-4-16 0 0,4-1 0 0 0,-4 0-808 0 0,0 0-160 0 0,3-3-32 0 0</inkml:trace>
  <inkml:trace contextRef="#ctx0" brushRef="#br0" timeOffset="75">21662 14565 8288 0 0,'4'-10'368'0'0,"-4"10"80"0"0,3-7-360 0 0,-3 7-88 0 0,2-5 0 0 0,-2 5 0 0 0,0 0 1776 0 0,0 0 336 0 0,0 0 72 0 0,0 0 15 0 0,0 0-1303 0 0,6 7-256 0 0,-2 1-48 0 0,-4 6-16 0 0,2 0-304 0 0,-2-2-64 0 0,0 6-16 0 0,0 1 0 0 0,0 1 56 0 0,-2 0 8 0 0,-2-2 0 0 0,4 3 0 0 0,-3-3-160 0 0,3-2-24 0 0,0 1-8 0 0,0-1 0 0 0,-3-2-64 0 0,1-1 0 0 0,2 1 0 0 0,0-3 0 0 0,2-1 0 0 0,1-2-96 0 0,-3 0 16 0 0,3 0 8 0 0,1-3-1112 0 0,3-1-224 0 0,-7-4-48 0 0,7 1-8 0 0</inkml:trace>
  <inkml:trace contextRef="#ctx0" brushRef="#br0" timeOffset="76">23239 14558 14368 0 0,'0'0'640'0'0,"0"0"128"0"0,0 0-616 0 0,0 0-152 0 0,0 0 0 0 0,0 0 0 0 0,0 0 208 0 0,0 0 16 0 0,0 0-1 0 0,0 0 1 0 0,0 0 48 0 0,0 0 16 0 0,0 0 0 0 0,0 0 0 0 0,0 0-440 0 0,0 0-80 0 0,5 6-24 0 0,2-1-6687 0 0</inkml:trace>
  <inkml:trace contextRef="#ctx0" brushRef="#br0" timeOffset="77">28253 14735 11256 0 0,'0'0'496'0'0,"0"0"112"0"0,0 0-488 0 0,0 0-120 0 0,4 5 0 0 0,-4 2 0 0 0,2 5 808 0 0,-2-5 144 0 0,3 1 24 0 0,1 3 8 0 0,-4-2-273 0 0,0 1-47 0 0,0 0-16 0 0,2 0 0 0 0,-2-1-296 0 0,0-1-56 0 0,0 2-8 0 0,3-3-8 0 0,0-2-176 0 0,-3 3-32 0 0,0-3-8 0 0,0 4 0 0 0,0-9-64 0 0,0 0 0 0 0,0 0-80 0 0,0 0 80 0 0,0 0-512 0 0,0 0-48 0 0,0 0-16 0 0,0 0-4479 0 0,0 0-897 0 0</inkml:trace>
  <inkml:trace contextRef="#ctx0" brushRef="#br0" timeOffset="78">28259 14579 14600 0 0,'0'0'640'0'0,"0"-6"144"0"0,0 2-624 0 0,0 4-160 0 0,0-5 0 0 0,0 5 0 0 0,0 0 439 0 0,0 0 57 0 0,0 0 16 0 0,0 0 0 0 0,0 0-336 0 0,0 0-64 0 0,0 0-16 0 0,9 5 0 0 0,1-2-336 0 0,-5-2-72 0 0,4 5-8 0 0,-1 1-6815 0 0</inkml:trace>
  <inkml:trace contextRef="#ctx0" brushRef="#br1" timeOffset="79">17652 14569 10136 0 0,'0'0'448'0'0,"0"0"96"0"0,0 0-440 0 0,0 0-104 0 0,0 0 0 0 0,0 0 0 0 0,0 0 1200 0 0,0 0 216 0 0,0 0 48 0 0,0 8 7 0 0,0 1-711 0 0,0-3-144 0 0,-3 5-24 0 0,3 2-8 0 0,-3 3-216 0 0,3 0-48 0 0,0-1 0 0 0,0 5-8 0 0,0-2-56 0 0,0-2 0 0 0,0 2-8 0 0,0-2 0 0 0,0-1-120 0 0,3 0-16 0 0,-3 3-8 0 0,3-5 0 0 0,-3-1-104 0 0,3 2 0 0 0,-3-4 0 0 0,0 0 0 0 0,3 3 0 0 0,-3-8 0 0 0,0-5 0 0 0,0 0 0 0 0,0 0 0 0 0,0 0 0 0 0,0 0-72 0 0,0 0 72 0 0,0 0-120 0 0,0 0 24 0 0,0 0 8 0 0,5-4 0 0 0,-5 4 88 0 0,7-5-64 0 0,-1-4 64 0 0,-1 2-64 0 0,-2-1 64 0 0,4-2 0 0 0,-5 1 0 0 0,2 2 0 0 0,8-3 0 0 0,-3-2 0 0 0,-4 8 0 0 0,4-6 64 0 0,3 3-64 0 0,-3 5 0 0 0,-2-4 64 0 0,2 5-64 0 0,-1 1 152 0 0,1-4-8 0 0,0 4 0 0 0,3 4 0 0 0,-3-3-56 0 0,-3 2-16 0 0,4 2 0 0 0,-1-1 0 0 0,-9-4-72 0 0,7 3 80 0 0,-5 2-80 0 0,2 4 80 0 0,-2 0-80 0 0,-2-1 0 0 0,0 0 0 0 0,-2 1 0 0 0,-2 0 0 0 0,-2-1 0 0 0,1 2 0 0 0,-4-3 0 0 0,1 2 0 0 0,2-4 0 0 0,-3 1 0 0 0,-1 0 0 0 0,-1-3-152 0 0,2 1 8 0 0,-4-4 0 0 0,-2 1 0 0 0,5-1-120 0 0,-3-1-24 0 0,6-3-8 0 0,-1 1 0 0 0,2-3-528 0 0,3 0-104 0 0,3 0-16 0 0,0-2-4055 0 0,3-2-817 0 0</inkml:trace>
  <inkml:trace contextRef="#ctx0" brushRef="#br0" timeOffset="80">30611 14573 12528 0 0,'0'0'272'0'0,"0"0"56"0"0,0 0 16 0 0,0 0 8 0 0,0 0-280 0 0,0 0-72 0 0,0 0 0 0 0,0 12 0 0 0,-1-7 504 0 0,-3 5 80 0 0,2 1 24 0 0,-1 0 0 0 0,3 2-105 0 0,-4 2-23 0 0,-3-2 0 0 0,7 4 0 0 0,-5-1-24 0 0,0 2-8 0 0,1-5 0 0 0,-1 3 0 0 0,2 0-224 0 0,-3-3-56 0 0,3 0-8 0 0,-4 1 0 0 0,5-1-160 0 0,-1-3 0 0 0,-1-3 0 0 0,3 2 64 0 0,-3-1-64 0 0,4-8 0 0 0,0 0 0 0 0,0 0 64 0 0,0 0-64 0 0,0 0 0 0 0,0 0-64 0 0,0 0 64 0 0,0 0-96 0 0,0 0 32 0 0,0 0 0 0 0,0 0 0 0 0,4-8 64 0 0,-3-1 0 0 0,3 2-72 0 0,1-3 72 0 0,2 2 0 0 0,-4-1 0 0 0,6-1 64 0 0,-4-1-64 0 0,1 3 104 0 0,2 1-16 0 0,-4-1-8 0 0,3 2 0 0 0,-2 1 192 0 0,0 3 40 0 0,2-1 8 0 0,-1 6 0 0 0,-6-3-120 0 0,7 2-16 0 0,-2 3-8 0 0,0 1 0 0 0,-5-6 0 0 0,7 5 0 0 0,-3 4 0 0 0,-4-2 0 0 0,1 2-16 0 0,-1-4-8 0 0,0 4 0 0 0,0 3 0 0 0,4-5-272 0 0,-4 1-48 0 0,0-1-16 0 0,0 2 0 0 0,0-1-232 0 0,2-3-56 0 0,-2-5-8 0 0,0 7-5455 0 0,3 2-1097 0 0</inkml:trace>
  <inkml:trace contextRef="#ctx0" brushRef="#br1" timeOffset="81">18505 14582 11056 0 0,'0'0'488'0'0,"0"0"104"0"0,-2-3-472 0 0,2 3-120 0 0,0 0 0 0 0,0 0 0 0 0,0 0 768 0 0,0 0 136 0 0,0 0 24 0 0,0 0 8 0 0,0 0-696 0 0,0 0-144 0 0,6 3-24 0 0,0 1-8 0 0,-1 2-976 0 0,4 0-200 0 0,1-4-40 0 0</inkml:trace>
  <inkml:trace contextRef="#ctx0" brushRef="#br0" timeOffset="82">21823 14730 10592 0 0,'0'0'944'0'0,"0"0"-752"0"0,0 0-192 0 0,0 0 0 0 0,0 7 1024 0 0,0-2 160 0 0,0 4 40 0 0,0-1 8 0 0,0-1-441 0 0,0 1-87 0 0,0-2-24 0 0,0 4 0 0 0,4-1-248 0 0,-4-1-48 0 0,0-1-16 0 0,0 1 0 0 0,0-1-224 0 0,1-2-48 0 0,-1 3 0 0 0,4-3-8 0 0,-4 4-88 0 0,0-9 0 0 0,0 0-96 0 0,2 6 96 0 0,-2-6-464 0 0,0 0-32 0 0,0 0-8 0 0,0 0-4807 0 0,0 0-961 0 0</inkml:trace>
  <inkml:trace contextRef="#ctx0" brushRef="#br0" timeOffset="83">21828 14601 9672 0 0,'-1'-2'864'0'0,"-6"2"-696"0"0,5-2-168 0 0,-2-2 0 0 0,1 4 1152 0 0,3 0 200 0 0,0 0 40 0 0,0 0 8 0 0,0 0-961 0 0,0 0-191 0 0,0 0-40 0 0,0 0-8 0 0,0 0-200 0 0,0 0-160 0 0,0 0 24 0 0,0 0-6599 0 0</inkml:trace>
  <inkml:trace contextRef="#ctx0" brushRef="#br1" timeOffset="84">18924 14640 14744 0 0,'0'0'648'0'0,"0"0"144"0"0,0 0-632 0 0,0 0-160 0 0,0 0 0 0 0,0 0 0 0 0,-2-3 543 0 0,-5 3 73 0 0,2 0 24 0 0,-1 3 0 0 0,-4-1-136 0 0,3 1-24 0 0,-6 2-8 0 0,5 7 0 0 0,-5-5-48 0 0,-2 4-8 0 0,4-3 0 0 0,0 5 0 0 0,-2 0-200 0 0,0 0-48 0 0,6 0-8 0 0,-2-1 0 0 0,4 2 128 0 0,0-2 32 0 0,5-4 0 0 0,0 1 0 0 0,5 0-184 0 0,0 1-32 0 0,4-2-8 0 0,2 3 0 0 0,6-6-96 0 0,-1-2 72 0 0,4 2-72 0 0,2-5 64 0 0,2 2-64 0 0,-2-2-136 0 0,4-2 32 0 0,-1-1-6488 0 0,1-2-1303 0 0</inkml:trace>
  <inkml:trace contextRef="#ctx0" brushRef="#br0" timeOffset="85">20856 14732 4144 0 0,'0'0'184'0'0,"0"0"40"0"0,0 0-224 0 0,0 0 0 0 0,0 0 0 0 0,9 0 0 0 0,-9 0 1984 0 0,0 0 360 0 0,0 0 72 0 0,6 3 16 0 0,-3 0-1416 0 0,3 2-280 0 0,-6-5-64 0 0,2 8-1 0 0,-2 0-247 0 0,4 2-40 0 0,-4 2-16 0 0,0-2 0 0 0,-4 0-112 0 0,4 1-32 0 0,-2-1 0 0 0,2 1 0 0 0,-3 2-120 0 0,3-5-24 0 0,0 1-8 0 0,0 4 0 0 0,-3-6-72 0 0,3 2 0 0 0,0 1 0 0 0,3-6 0 0 0,-3-4-384 0 0,0 0-8 0 0,0 0-8 0 0,0 0-4575 0 0,0 0-913 0 0</inkml:trace>
  <inkml:trace contextRef="#ctx0" brushRef="#br0" timeOffset="86">20791 14655 10592 0 0,'0'0'472'0'0,"0"0"96"0"0,-9-2-456 0 0,9 2-112 0 0,0 0 0 0 0,0 0 0 0 0,0-5 696 0 0,0 5 112 0 0,2-3 24 0 0,5 0 8 0 0,-4 1-456 0 0,2-1-96 0 0,-5 3-24 0 0,6 0 0 0 0,1 3-264 0 0,-5-3 0 0 0,8 0 0 0 0,-1 0-4264 0 0,-3 2-912 0 0</inkml:trace>
  <inkml:trace contextRef="#ctx0" brushRef="#br0" timeOffset="87">22297 14668 12440 0 0,'-7'-4'544'0'0,"3"2"128"0"0,0-1-544 0 0,4 3-128 0 0,0 0 0 0 0,0 0 0 0 0,0 0 480 0 0,0 0 72 0 0,0 0 16 0 0,0 0 0 0 0,0 0-376 0 0,0 0-64 0 0,0 0-24 0 0,0 0-1 0 0,10 3-270 0 0,-5-3-57 0 0,5 2-16 0 0,-3-2-4016 0 0,0 4-808 0 0</inkml:trace>
  <inkml:trace contextRef="#ctx0" brushRef="#br0" timeOffset="88">24666 14676 6912 0 0,'-23'-1'608'0'0,"20"1"-480"0"0,3 0-128 0 0,0 0 0 0 0,0 0 1728 0 0,-7-4 328 0 0,7 4 64 0 0,0 0 16 0 0,0 0-1353 0 0,0 0-271 0 0,0 0-48 0 0,10 0-16 0 0,-1-2-184 0 0,2 2-40 0 0,0-1 0 0 0,3 1-8 0 0,0 0-152 0 0,3 0-64 0 0,1 0 64 0 0,0-4-64 0 0,-8 4-512 0 0,10 0-152 0 0,2-2-24 0 0,-2 2-7 0 0</inkml:trace>
  <inkml:trace contextRef="#ctx0" brushRef="#br0" timeOffset="89">20708 14693 3224 0 0,'0'0'136'0'0,"0"0"40"0"0,0 0-176 0 0,0 0 0 0 0,-3-5 0 0 0,3 5 0 0 0,0 0 1784 0 0,0-4 320 0 0,-4 0 64 0 0,-1 0 8 0 0,-2 3-1184 0 0,2-3-248 0 0,-1 4-40 0 0,-4 0-16 0 0,1 4-192 0 0,4-3-40 0 0,-4-1-8 0 0,1 0-1 0 0,-2 7-127 0 0,-1-6-24 0 0,2 4-8 0 0,-2 2 0 0 0,1-2-112 0 0,1 0-24 0 0,-3-2-8 0 0,6 2 0 0 0,-3 0-80 0 0,0-2-64 0 0,3 2 96 0 0,5 3-96 0 0,-4-5 120 0 0,5 2-32 0 0,-4 0-8 0 0,4 0 0 0 0,4 3-80 0 0,-4-8 0 0 0,5 5 72 0 0,0 1-72 0 0,1 0 0 0 0,-1-3 64 0 0,4 2-64 0 0,-1 3 0 0 0,2-3 0 0 0,-1 3 64 0 0,2-3-64 0 0,-1-3 0 0 0,-1 4 0 0 0,2-2 0 0 0,-1 0 0 0 0,0 1 64 0 0,2-4-64 0 0,1 3 0 0 0,-1-1 0 0 0,0-1 64 0 0,-3 1 64 0 0,3-1 8 0 0,-2 1 8 0 0,-2-3 0 0 0,-3 2-144 0 0,2 1 0 0 0,-7-3 0 0 0,0 0 0 0 0,0 0 0 0 0,-7 7 0 0 0,2-3 0 0 0,-3 1 0 0 0,-2 0 0 0 0,-2 3 0 0 0,0-1 0 0 0,-3 2 0 0 0,0-5 0 0 0,-1 6 0 0 0,0-6 0 0 0,2 2 0 0 0,0-1-152 0 0,3 0-56 0 0,-1 0-16 0 0,-1-1 0 0 0,8-4-64 0 0,0 0-8 0 0,5 0-8 0 0,0 0 0 0 0,0 0-920 0 0,0 0-183 0 0,2-4-41 0 0</inkml:trace>
  <inkml:trace contextRef="#ctx0" brushRef="#br0" timeOffset="90">23475 14693 13736 0 0,'0'0'608'0'0,"0"0"128"0"0,0 0-592 0 0,0 0-144 0 0,0 0 0 0 0,0 0 0 0 0,0 0 528 0 0,0 8 80 0 0,0 0 7 0 0,-2-3 9 0 0,2 3-88 0 0,0-3-24 0 0,-4 6 0 0 0,4-4 0 0 0,4 1-256 0 0,-4 0-48 0 0,2 0-16 0 0,-2 4 0 0 0,3-7-104 0 0,1 4-24 0 0,-3 0-64 0 0,3-1 96 0 0,3-3-96 0 0,-2 0 0 0 0,-1-3 0 0 0,-3 3 0 0 0,3-1 0 0 0,1-4 0 0 0,7 0 0 0 0,1 0 0 0 0,-5-5 0 0 0,5 1 0 0 0,-5 0-104 0 0,1-2 32 0 0,0 0 72 0 0,1 2-64 0 0,-2-1 64 0 0,-3 0-64 0 0,2-3 64 0 0,-4 0-80 0 0,0-4 80 0 0,-3 5-80 0 0,0-1 80 0 0,-3-3 0 0 0,0 3 0 0 0,-4-2 0 0 0,-1 2 0 0 0,3 3 0 0 0,-5-3 0 0 0,0 0 0 0 0,-10-1 0 0 0,6 8-96 0 0,7-6 32 0 0,-2 6 0 0 0,1-3-208 0 0,-1 4-40 0 0,0 4-8 0 0,0-3 0 0 0,2-1 80 0 0,2 7 16 0 0,5-7 0 0 0,0 0 0 0 0,-3 5-1016 0 0,3-5-199 0 0,0 5-33 0 0,0-5-16 0 0</inkml:trace>
  <inkml:trace contextRef="#ctx0" brushRef="#br0" timeOffset="91">23740 14671 13072 0 0,'0'0'288'0'0,"0"0"56"0"0,0 0 8 0 0,0 0 24 0 0,0 0-304 0 0,0 0-72 0 0,0 0 0 0 0,3 12 0 0 0,-3-7 384 0 0,0 4 56 0 0,0 1 8 0 0,0-3 8 0 0,4 3-33 0 0,-4 1-7 0 0,-4-3 0 0 0,4 0 0 0 0,0 0-240 0 0,0-1-48 0 0,0 1-16 0 0,0 0 0 0 0,0 1-48 0 0,0-5-64 0 0,0-4 88 0 0,0 6-88 0 0,0-6 80 0 0,0 0-80 0 0,0 0 64 0 0,0 0-64 0 0,0 0 64 0 0,0 0-64 0 0,0 0 0 0 0,0 0 64 0 0,0 0-64 0 0,0 0 0 0 0,0 0 0 0 0,0 0 64 0 0,0 0-64 0 0,5-6 96 0 0,-1 2-96 0 0,0-5 96 0 0,1 1 96 0 0,-3 0 16 0 0,4-2 8 0 0,-2 2 0 0 0,1-2 80 0 0,1-1 24 0 0,3 3 0 0 0,-3-2 0 0 0,3 3-8 0 0,-3-2 0 0 0,3 4 0 0 0,-1 0 0 0 0,1 2-136 0 0,1-1-24 0 0,-4 4-8 0 0,3 0 0 0 0,-4 0 144 0 0,4 7 24 0 0,-2-6 8 0 0,2 4 0 0 0,-1 3-320 0 0,-3 2 0 0 0,3-3 0 0 0,-3 3 0 0 0,2 1 64 0 0,-2-3-64 0 0,-1 2 80 0 0,1 2-80 0 0,-2-3 0 0 0,0 3-96 0 0,-1 1 8 0 0,-2-4 0 0 0,0 3-1160 0 0,0-2-240 0 0,0 6-48 0 0,0-6 0 0 0</inkml:trace>
  <inkml:trace contextRef="#ctx0" brushRef="#br0" timeOffset="92">26810 14714 12752 0 0,'0'0'568'0'0,"0"-5"112"0"0,-2-2-544 0 0,-2 2-136 0 0,3 5 0 0 0,-3-4 0 0 0,1 0 496 0 0,0 3 72 0 0,-6-3 8 0 0,4 3 8 0 0,-2 1-41 0 0,0 1 1 0 0,-3 3-8 0 0,-2 5 0 0 0,0-4-152 0 0,0 4-24 0 0,0-1-8 0 0,-1 4 0 0 0,-1-3-240 0 0,3 4-48 0 0,-2-5-64 0 0,6 5 88 0 0,-3-1-88 0 0,5-3 64 0 0,5 0-64 0 0,0 1 64 0 0,0-2-64 0 0,0 0 0 0 0,0-3 0 0 0,0-5 0 0 0,8 6 0 0 0,-1-1 0 0 0,-7-5 0 0 0,5 2 0 0 0,5-2 0 0 0,-3 0 0 0 0,2-2 0 0 0,0 2 0 0 0,-4-5 0 0 0,3-1 0 0 0,-3 4 0 0 0,1-6 0 0 0,0 3 80 0 0,-1-3-80 0 0,-2 0 96 0 0,1-1-96 0 0,-2 0 0 0 0,6 1 0 0 0,-6-1 0 0 0,1 1 0 0 0,-1-2 0 0 0,2 2 0 0 0,-4 1 64 0 0,3-2-64 0 0,-3 1 160 0 0,2 3-32 0 0,-2 0 0 0 0,0 5 0 0 0,0 0 80 0 0,0 0 16 0 0,0 0 0 0 0,0 0 0 0 0,0 0-48 0 0,0 0-8 0 0,0 0 0 0 0,4 8 0 0 0,-4-1-56 0 0,0 5-16 0 0,0-3 0 0 0,0 5 0 0 0,0 1-96 0 0,-4 5 0 0 0,4-6 0 0 0,-2 8 0 0 0,2-4 0 0 0,-3 5 0 0 0,-1-9 0 0 0,2 7 0 0 0,-3-2 208 0 0,0 0 16 0 0,0-3 8 0 0,-2-2 0 0 0,-1 3-232 0 0,-1-1 64 0 0,0-2-64 0 0,0-1 0 0 0,0-3 0 0 0,0 4 0 0 0,2-7 0 0 0,-3 2 0 0 0,5 1 0 0 0,-5-2-120 0 0,-2-3 24 0 0,2-1 8 0 0,1-1-168 0 0,3 1-40 0 0,-2-4-8 0 0,2 0 0 0 0,-2 0-656 0 0,0-4-136 0 0,4 1-24 0 0,-2-1-4215 0 0,3-5-841 0 0</inkml:trace>
  <inkml:trace contextRef="#ctx0" brushRef="#br0" timeOffset="93">22869 14706 13416 0 0,'0'0'288'0'0,"0"0"64"0"0,0 0 16 0 0,0 0 16 0 0,0 0-304 0 0,0 0-80 0 0,0 0 0 0 0,0 0 0 0 0,0 0 336 0 0,9-2 48 0 0,-2-1 16 0 0,7 3 0 0 0,-7 0-193 0 0,8 0-39 0 0,-3 3-8 0 0,3-3 0 0 0,-1 2-96 0 0,-1-2-64 0 0,5 2 80 0 0,-3 0-80 0 0,1-2 64 0 0,-1 0-64 0 0,1 0 0 0 0,1 0 0 0 0,-3 3 0 0 0,5-3 0 0 0,-6 0 0 0 0,-2 0-80 0 0,4 0 80 0 0,-1 0-64 0 0,-1-3 64 0 0,-2 1-64 0 0,2 0 64 0 0,-2 0 0 0 0,-2-5 0 0 0,1 6 0 0 0,-1-2 0 0 0,0-2 72 0 0,-4 5-8 0 0,-5 0-64 0 0,0 0 392 0 0,0 0 24 0 0,0 0 8 0 0,5-4 0 0 0,-5 4 48 0 0,0 0 8 0 0,0 0 0 0 0,0 0 0 0 0,0 0-64 0 0,0 0-16 0 0,4 9 0 0 0,-1-1 0 0 0,-3-1-200 0 0,0 2-40 0 0,0 1 0 0 0,0 0-8 0 0,-3 0 80 0 0,3 4 24 0 0,0-3 0 0 0,0-2 0 0 0,-4 4-160 0 0,2-3-24 0 0,2-2-8 0 0,0-1 0 0 0,-3 2-64 0 0,3-4-88 0 0,0 3 24 0 0,0-8 0 0 0,0 0-208 0 0,0 0-40 0 0,0 0-8 0 0,0 0 0 0 0,5 1-1072 0 0,-5-1-216 0 0,7 0-48 0 0</inkml:trace>
  <inkml:trace contextRef="#ctx0" brushRef="#br0" timeOffset="94">24549 14748 11888 0 0,'0'0'528'0'0,"4"-5"112"0"0,-4 3-512 0 0,0 2-128 0 0,0 0 0 0 0,0 0 0 0 0,5-5 504 0 0,-5 5 72 0 0,0 0 24 0 0,0 0 0 0 0,0 0-144 0 0,0 0-24 0 0,-5 0-9 0 0,5 0 1 0 0,0 0-224 0 0,0 7-40 0 0,-4 3-16 0 0,-3-2 0 0 0,-3 4-56 0 0,1-4-16 0 0,9 5 0 0 0,-3-3 0 0 0,-5 0-72 0 0,4 4 0 0 0,8-1 72 0 0,-2-3-72 0 0,1 2 0 0 0,0-3 64 0 0,0-1-64 0 0,2 1 0 0 0,4-5 0 0 0,1 1 0 0 0,-4-1 0 0 0,3-1 0 0 0,-1-3 0 0 0,-2 0 0 0 0,1 0 0 0 0,1-3 0 0 0,-2-6 0 0 0,1 1 0 0 0,-2 0 0 0 0,0 2 0 0 0,-1-6 0 0 0,-1 1 0 0 0,2-2 0 0 0,-1 3 0 0 0,-1-3 64 0 0,-3 2-64 0 0,2 1 64 0 0,-2 0-64 0 0,4-5 64 0 0,-8 2-64 0 0,2 3 80 0 0,-5 3-80 0 0,5-5 80 0 0,-4 5-80 0 0,-1-1 80 0 0,1 3-80 0 0,5-1 64 0 0,-6 5-64 0 0,1-3 0 0 0,-2 0 0 0 0,-5 4-112 0 0,5 0-72 0 0,4 8-8 0 0,-5-7-8 0 0,2 3-472 0 0,2 1-88 0 0,5-5-15 0 0</inkml:trace>
  <inkml:trace contextRef="#ctx0" brushRef="#br0" timeOffset="95">27765 14689 10136 0 0,'0'0'896'0'0,"-4"4"-712"0"0,-4-4-184 0 0,8 0 0 0 0,0 0 976 0 0,0 0 160 0 0,0 0 32 0 0,0 0 8 0 0,0 0-536 0 0,0 0-97 0 0,12 3-31 0 0,-5 2 0 0 0,3-2-352 0 0,-1-1-80 0 0,2 3-16 0 0,2-2 0 0 0,-4 0-144 0 0,1 2-32 0 0,5-5-8 0 0,-1 2 0 0 0,-4-2-544 0 0,3 0-103 0 0,-3 0-33 0 0,0 0 0 0 0,3-2-1304 0 0,-2 2-264 0 0,-2-5-48 0 0</inkml:trace>
  <inkml:trace contextRef="#ctx0" brushRef="#br0" timeOffset="96">28001 14689 920 0 0,'0'0'80'0'0,"0"0"-80"0"0,0 0 0 0 0,0 0 0 0 0,0 0 1896 0 0,0 0 368 0 0,0 0 72 0 0,0 0 8 0 0,0 0-1104 0 0,0 0-224 0 0,0 0-48 0 0,0 0-8 0 0,2 12-224 0 0,3-4-40 0 0,0 0-16 0 0,-5 2-1 0 0,3 1-167 0 0,-3-1-40 0 0,0 3-8 0 0,0 0 0 0 0,2 4-128 0 0,-4-4-24 0 0,2 3-8 0 0,-3-3 0 0 0,-4 0-160 0 0,7-3-32 0 0,0 1-8 0 0,0-1 0 0 0,-3-2-24 0 0,3-1-8 0 0,0-2 0 0 0,0 3 0 0 0,-2-7 0 0 0,2-1 0 0 0,0 0 0 0 0,0 0 0 0 0,0 0-72 0 0,0 0 0 0 0,0 0 0 0 0,0 0 0 0 0,2-9 0 0 0,-2 4 0 0 0,3-2 0 0 0,-3-1 0 0 0,2 2 0 0 0,3-6 0 0 0,4 4 0 0 0,-6-2-88 0 0,-1-1 88 0 0,1 3 0 0 0,3-2 0 0 0,0 2 0 0 0,-2-2 0 0 0,-2 2-64 0 0,5 3 64 0 0,2-2-64 0 0,-4 2 64 0 0,1 1 64 0 0,4-2-64 0 0,-2 0 88 0 0,1 4-88 0 0,-4-4 0 0 0,1 4-80 0 0,3-1 80 0 0,-3 1-384 0 0,3 2-24 0 0,-4-3-8 0 0,0 3 0 0 0,3-3-984 0 0,-8 3-199 0 0,9 0-33 0 0,-9 0-16 0 0,0 0-48 0 0,5 0-16 0 0,-5 0 0 0 0,12 0 0 0 0</inkml:trace>
  <inkml:trace contextRef="#ctx0" brushRef="#br0" timeOffset="97">25953 14787 8752 0 0,'0'0'776'0'0,"0"0"-616"0"0,0 0-160 0 0,0 0 0 0 0,0 0 1000 0 0,0 0 176 0 0,0 0 32 0 0,0 0 8 0 0,0 0-552 0 0,0 0-112 0 0,0 0-16 0 0,0 0-9 0 0,0 0-183 0 0,6 7-40 0 0,-6-7-8 0 0,6 5 0 0 0,0-3-112 0 0,0 1-24 0 0,3-3-8 0 0,-4 0 0 0 0,4 0-80 0 0,-2-3-8 0 0,2 1-64 0 0,-1-3 96 0 0,-2 2-96 0 0,1-1 0 0 0,1 3 0 0 0,-2-4 0 0 0,-3-1 0 0 0,2-3 0 0 0,-1 4 0 0 0,-1-3 0 0 0,-1 1 0 0 0,2-1 0 0 0,-4 2 0 0 0,-4 1 0 0 0,2-3 0 0 0,2 3 0 0 0,-3 0 0 0 0,-2-2 0 0 0,-2 3 0 0 0,1 3 0 0 0,3 1 0 0 0,-6-3 72 0 0,4 6 72 0 0,-2-3 16 0 0,-2 1 0 0 0,0 5 0 0 0,1 1 40 0 0,-1 1 16 0 0,0 0 0 0 0,0 6 0 0 0,2-2 0 0 0,-1 1 0 0 0,6-4 0 0 0,-5 2 0 0 0,4 2-56 0 0,-2-3-16 0 0,2 4 0 0 0,3-4 0 0 0,3 0-48 0 0,-1 1-16 0 0,4-1 0 0 0,1-2 0 0 0,1 0-80 0 0,1-3 0 0 0,3 1 72 0 0,-1 0-72 0 0,5-5-144 0 0,1-1-64 0 0,1 0-16 0 0,-1 0-5543 0 0,3-1-1113 0 0</inkml:trace>
  <inkml:trace contextRef="#ctx0" brushRef="#br0" timeOffset="98">29509 14825 13184 0 0,'0'0'584'0'0,"0"0"120"0"0,0-2-560 0 0,0 2-144 0 0,0 0 0 0 0,0 0 0 0 0,0 0 704 0 0,0 0 104 0 0,0 0 23 0 0,0 10 9 0 0,-4 0-264 0 0,4 1-48 0 0,0 2-16 0 0,-3 4 0 0 0,1-4-248 0 0,2 2-48 0 0,-3 1-16 0 0,-1 0 0 0 0,2 0 88 0 0,2-1 24 0 0,-3-1 0 0 0,-1 0 0 0 0,1 0-248 0 0,3 0-64 0 0,-2-1 0 0 0,-1 1 0 0 0,3-6 0 0 0,0 1 0 0 0,-3 3 0 0 0,3-2 64 0 0,0-10-64 0 0,0 0 0 0 0,-3 7 0 0 0,3-7 64 0 0,0 0-64 0 0,0 0 0 0 0,0 0 0 0 0,0 0-64 0 0,0 0-16 0 0,0 0 0 0 0,0 0 0 0 0,-3 0 0 0 0,-3-4-16 0 0,0-4 0 0 0,2 0 0 0 0,2-3 0 0 0,-1 0 96 0 0,-1 1 0 0 0,2-6 0 0 0,-1 1 0 0 0,3-4 0 0 0,3-2 0 0 0,-3 0 0 0 0,2-3 0 0 0,2 3 0 0 0,-1-3 0 0 0,3-3 0 0 0,0 1 0 0 0,3 6 0 0 0,0-3 0 0 0,0 7 0 0 0,0-3 0 0 0,-4 5 0 0 0,2 4 0 0 0,-2-2 0 0 0,4 2 0 0 0,-2 5-96 0 0,2 0 0 0 0,-4-1 0 0 0,2 5 0 0 0,-7 1 96 0 0,9 1 128 0 0,-4 3-32 0 0,4 3-8 0 0,-2 2-88 0 0,-6 0 0 0 0,6 2 0 0 0,-4 2 0 0 0,-3 1 0 0 0,3 2 0 0 0,-3-3 0 0 0,0 1 0 0 0,-3 3 0 0 0,0 0 0 0 0,3-8 0 0 0,-7 4 0 0 0,6 0-128 0 0,-6-1 16 0 0,4-4 0 0 0,-3 1 0 0 0,2-3-320 0 0,-1 0-64 0 0,0-1-16 0 0,1-3-4751 0 0,4-2-953 0 0</inkml:trace>
  <inkml:trace contextRef="#ctx0" brushRef="#br0" timeOffset="99">25437 14710 13304 0 0,'0'0'584'0'0,"0"0"128"0"0,0 0-568 0 0,0 0-144 0 0,9 0 0 0 0,-1 0 0 0 0,1 0 88 0 0,3 0-16 0 0,-3-2 0 0 0,7 2 0 0 0,-5 0-8 0 0,3-2 0 0 0,-2 2 0 0 0,0-3 0 0 0,3 3-352 0 0,-1 0-80 0 0,0 0-16 0 0,3-2-5360 0 0</inkml:trace>
  <inkml:trace contextRef="#ctx0" brushRef="#br0" timeOffset="100">28527 14709 8752 0 0,'0'0'776'0'0,"0"0"-616"0"0,0-5-160 0 0,-3 3 0 0 0,3 2 1376 0 0,0 0 240 0 0,0 0 48 0 0,0 0 16 0 0,0 0-641 0 0,0 0-127 0 0,-7 0-24 0 0,1 5-8 0 0,5-1-280 0 0,-9 4-56 0 0,-1-3-16 0 0,-2 3 0 0 0,5 3-136 0 0,-1-1-24 0 0,0-2-8 0 0,0 0 0 0 0,-1 4-88 0 0,1 1-16 0 0,4-3-8 0 0,-1 0 0 0 0,3 4-160 0 0,0-4-88 0 0,3-2 96 0 0,3 0-96 0 0,2 1 64 0 0,2-5-64 0 0,-1 1 0 0 0,6 0 0 0 0,5-2 0 0 0,-1 0 0 0 0,-16-3-104 0 0,18-3 40 0 0,-1 3-328 0 0,1-3-64 0 0,0 3-16 0 0,-1-1-5776 0 0,-2-3-1159 0 0</inkml:trace>
  <inkml:trace contextRef="#ctx0" brushRef="#br1" timeOffset="101">17971 14706 13304 0 0,'0'0'288'0'0,"0"0"64"0"0,0 0 16 0 0,0 0 8 0 0,0 0-304 0 0,0 0-72 0 0,0 0 0 0 0,4 4 0 0 0,-1 4 616 0 0,1 1 112 0 0,-3-4 15 0 0,4 3 9 0 0,-5-1-272 0 0,0 5-64 0 0,1 1 0 0 0,-1-4-8 0 0,0 4-64 0 0,3-3-16 0 0,-3 3 0 0 0,0-2 0 0 0,0-2-136 0 0,0 1-32 0 0,0 1-8 0 0,0-3 0 0 0,0 2-152 0 0,-3-3 64 0 0,3 0-64 0 0,0-7 0 0 0,0 0 72 0 0,0 0-72 0 0,0 0 0 0 0,0 0 72 0 0,0 0-72 0 0,0 0 0 0 0,0 0 0 0 0,0 0 0 0 0,0 0 0 0 0,-1-5 0 0 0,1 0 0 0 0,1-4 0 0 0,2 1 0 0 0,-3 3 0 0 0,4-6 0 0 0,-4 1 0 0 0,3 1 0 0 0,2-2 0 0 0,-1 1-64 0 0,1-3 64 0 0,-1 0-152 0 0,1 1 8 0 0,1-1 0 0 0,0 2 0 0 0,0 1-120 0 0,0 2-24 0 0,0 3-8 0 0,0 0 0 0 0,2-2-248 0 0,-1 5-56 0 0,-1 0-8 0 0,0 2 0 0 0,3-2-991 0 0,-3 2-193 0 0</inkml:trace>
  <inkml:trace contextRef="#ctx0" brushRef="#br0" timeOffset="102">21410 14791 14600 0 0,'0'0'640'0'0,"0"0"144"0"0,0 0-624 0 0,0 0-160 0 0,0 0 0 0 0,0 0 0 0 0,4 8 287 0 0,-1 1 25 0 0,-3-4 8 0 0,3 4 0 0 0,-3 2 104 0 0,0-1 24 0 0,0 1 8 0 0,4 2 0 0 0,-4-3-168 0 0,0 4-40 0 0,0 0-8 0 0,-4-1 0 0 0,4 0-80 0 0,0-3-24 0 0,-3 1 0 0 0,3-1 0 0 0,0 3-72 0 0,0-5-64 0 0,0 3 72 0 0,0-3-72 0 0,0 0 0 0 0,0-8 0 0 0,0 0 0 0 0,0 7 0 0 0,0-7 0 0 0,0 0-80 0 0,0 0 0 0 0,0 0 0 0 0,0 0-72 0 0,0 0-8 0 0,0 0-8 0 0,0 0 0 0 0,0 0-56 0 0,0 0-16 0 0,-3-7 0 0 0,-1-1 0 0 0,2 0 152 0 0,2-3 88 0 0,-4 2-96 0 0,3-3 96 0 0,-3-1 0 0 0,4 0 0 0 0,0-4 96 0 0,-3 0-24 0 0,6-1 56 0 0,-3-2 0 0 0,0 2 8 0 0,4-3 0 0 0,-3 4-24 0 0,5 0-8 0 0,1 0 0 0 0,0 3 0 0 0,-2 2-32 0 0,4 2-8 0 0,-1-1 0 0 0,1 6 0 0 0,3 0-64 0 0,-3-1 80 0 0,1 4-80 0 0,1 2 80 0 0,-5 0 16 0 0,6 0 8 0 0,-3 2 0 0 0,-1 1 0 0 0,1 2-32 0 0,0 0-8 0 0,-3 2 0 0 0,1 0 0 0 0,-2 1-64 0 0,-3-1 64 0 0,3 5-64 0 0,-5-3 64 0 0,2-1-64 0 0,-4 4 64 0 0,-3 2-64 0 0,3-2 64 0 0,-7-4-64 0 0,0 2 0 0 0,5 0 0 0 0,-5 1-88 0 0,1 1-24 0 0,0-6-8 0 0,-5 2 0 0 0,2-2 0 0 0,1 0-304 0 0,2-1-64 0 0,-1-2-16 0 0,0-2-4743 0 0,0 3-945 0 0</inkml:trace>
  <inkml:trace contextRef="#ctx0" brushRef="#br1" timeOffset="103">18500 14722 1840 0 0,'0'0'160'0'0,"0"0"-160"0"0,0 0 0 0 0,0 0 0 0 0,0-8 2528 0 0,0 8 480 0 0,0 0 88 0 0,0 0 16 0 0,0 0-1872 0 0,0 0-376 0 0,0 0-81 0 0,0 0-15 0 0,4 8-136 0 0,-4 0-32 0 0,2 2-8 0 0,2 1 0 0 0,-2-3-144 0 0,2 2-32 0 0,-1 3-8 0 0,-1-1 0 0 0,2 1-136 0 0,-4-3-24 0 0,5 2-8 0 0,-2 0 0 0 0,1-2-152 0 0,1-3-88 0 0,-1 2 96 0 0,-3 0-96 0 0,3-2 0 0 0,-1-1-152 0 0,4-4 24 0 0,-5 3 0 0 0,-2-5-384 0 0,4 1-64 0 0,1-1-24 0 0,-5 0-4967 0 0,5-1-1001 0 0</inkml:trace>
  <inkml:trace contextRef="#ctx0" brushRef="#br0" timeOffset="104">21924 14738 10136 0 0,'0'0'896'0'0,"0"0"-712"0"0,0 0-184 0 0,0 0 0 0 0,0 0 576 0 0,0 0 88 0 0,7-2 8 0 0,3 2 8 0 0,-1-4-72 0 0,3 3-8 0 0,0 1-8 0 0,1 0 0 0 0,1 0-313 0 0,5 0-63 0 0,-5-4-16 0 0,7 4 0 0 0,-5 0 0 0 0,0 0 0 0 0,2-3 0 0 0,-4 3 0 0 0,0 0-352 0 0,3 0-72 0 0,-3-2-8 0 0,1 2-4407 0 0,-3 0-889 0 0</inkml:trace>
  <inkml:trace contextRef="#ctx0" brushRef="#br0" timeOffset="105">22586 14727 7832 0 0,'0'0'344'0'0,"0"0"72"0"0,0 0-328 0 0,0 0-88 0 0,0 0 0 0 0,0 0 0 0 0,-2-3 1736 0 0,2 3 336 0 0,-8-2 64 0 0,8 2 7 0 0,-5 0-1199 0 0,-4 2-240 0 0,0 1-56 0 0,1 2-8 0 0,-5 1-232 0 0,4-1-56 0 0,2 3 0 0 0,-7 2-8 0 0,6-2-112 0 0,-4 4-16 0 0,0-6-8 0 0,2 6 0 0 0,4 1-72 0 0,-2-3-8 0 0,2 1-8 0 0,0-1 0 0 0,4-2-120 0 0,2 4 64 0 0,-3-4-64 0 0,6-2 0 0 0,-3 0 0 0 0,2 2 0 0 0,-2-8-88 0 0,6 6 88 0 0,0-2-336 0 0,2 0-8 0 0,2-4 0 0 0,1 1 0 0 0,2-1-744 0 0,1-1-160 0 0,6 1-24 0 0,-1-4-3567 0 0,-4 0-721 0 0</inkml:trace>
  <inkml:trace contextRef="#ctx0" brushRef="#br0" timeOffset="106">27532 14812 5984 0 0,'0'0'536'0'0,"0"0"-432"0"0,0 0-104 0 0,0 0 0 0 0,0 0 1608 0 0,0 0 304 0 0,0 0 56 0 0,0 0 16 0 0,7-4-1376 0 0,1 3-264 0 0,-2 2-56 0 0,0-1-16 0 0,3 0-112 0 0,3 0-16 0 0,-3 4-8 0 0,0-4 0 0 0,-1 0-72 0 0,1 0-64 0 0,0-4 72 0 0,-2 4-72 0 0,2-1 0 0 0,-4 1 0 0 0,-5 0 0 0 0,7-7 0 0 0,-2 6 0 0 0,-5 1 0 0 0,4-5 0 0 0,-4 5 0 0 0,2-8 72 0 0,-2 3-9 0 0,0-2 1 0 0,0-1 0 0 0,0 3-64 0 0,-2-4 0 0 0,2 5 0 0 0,-4-4-88 0 0,0 3 88 0 0,3 2 72 0 0,-6-2-8 0 0,4 2-64 0 0,3 3 192 0 0,-10-2-24 0 0,2 2 0 0 0,-1 0 0 0 0,-3 0 72 0 0,7 2 16 0 0,-1 1 0 0 0,-3 5 0 0 0,-1-3-16 0 0,1 3 0 0 0,4 0 0 0 0,-1 1 0 0 0,0 0 16 0 0,1 3 0 0 0,2 1 0 0 0,-4 0 0 0 0,7-1-64 0 0,0 2-16 0 0,0-4 0 0 0,0 0 0 0 0,2 3 48 0 0,3-8 0 0 0,-2 2 8 0 0,2 1 0 0 0,1-3-384 0 0,5 0-72 0 0,5-1-24 0 0,2-4 0 0 0,-6 0 32 0 0,2 5 8 0 0,4-10 0 0 0,-3 5 0 0 0,0 0-1304 0 0,-4-8-264 0 0,5 3-47 0 0,-1 2-17 0 0</inkml:trace>
  <inkml:trace contextRef="#ctx0" brushRef="#br0" timeOffset="107">30443 14735 12752 0 0,'-7'-5'280'0'0,"5"2"56"0"0,2 3 16 0 0,0 0 8 0 0,-3-4-288 0 0,-2 3-72 0 0,-3 1 0 0 0,3 0 0 0 0,0 1 576 0 0,-1 3 104 0 0,-1 1 24 0 0,0-2-1 0 0,-2 2-183 0 0,-2 2-32 0 0,2 2-8 0 0,4 0 0 0 0,0 0-104 0 0,-4-2-24 0 0,1 6-8 0 0,3-3 0 0 0,-1 3-120 0 0,1-2-16 0 0,-2-1-8 0 0,5-1 0 0 0,2 2-200 0 0,0-6 64 0 0,2 8-64 0 0,1-9 0 0 0,1 5-112 0 0,1-8-64 0 0,1 5-16 0 0,3-5 0 0 0,0 3-216 0 0,3-4-40 0 0,-1-4-16 0 0,9 4 0 0 0,-9-1-960 0 0,7-5-191 0 0,11-4-41 0 0,-9 6-8 0 0</inkml:trace>
  <inkml:trace contextRef="#ctx0" brushRef="#br0" timeOffset="108">29975 14724 13184 0 0,'0'0'288'0'0,"0"0"64"0"0,0 0 16 0 0,0 0 0 0 0,0 0-296 0 0,0 0-72 0 0,0 0 0 0 0,0 0 0 0 0,0 0 680 0 0,0 0 120 0 0,-4 7 31 0 0,4 0 1 0 0,0-7-296 0 0,-7 5-56 0 0,6 0-16 0 0,-6 3 0 0 0,5 1-32 0 0,-2-1-8 0 0,1 0 0 0 0,1 2 0 0 0,-1 0-96 0 0,-3 1-16 0 0,6 2-8 0 0,0-5 0 0 0,-3 2-168 0 0,3 1-32 0 0,3-2-8 0 0,-3 0 0 0 0,6-4-96 0 0,-3 3 0 0 0,-1-2 0 0 0,5 0 0 0 0,-2-1 0 0 0,0-2 0 0 0,6-2 0 0 0,-2 3 0 0 0,-2-4 0 0 0,0 0-128 0 0,1 0 24 0 0,1-4 8 0 0,1 0 24 0 0,-2-1 8 0 0,1-1 0 0 0,-3-1 0 0 0,0 0-32 0 0,-3 1 0 0 0,3-2 0 0 0,-3-4 0 0 0,-1 2 96 0 0,2-1 0 0 0,-4 1 0 0 0,0-2 0 0 0,0-1-192 0 0,0 4-16 0 0,-4-3-8 0 0,2 3 0 0 0,-1-3 16 0 0,-3 5 0 0 0,1 2 0 0 0,-1-4 0 0 0,-4 4-176 0 0,-1 2-32 0 0,1 3-8 0 0,0 0 0 0 0,-4 0-160 0 0,3 0-40 0 0,2 0-8 0 0,1 3 0 0 0,-1 2-591 0 0,2 1-113 0 0,-4 4-24 0 0,11-10-8 0 0</inkml:trace>
  <inkml:trace contextRef="#ctx0" brushRef="#br0" timeOffset="109">30263 14738 7832 0 0,'0'0'696'0'0,"0"0"-560"0"0,-4-2-136 0 0,-1-2 0 0 0,1-1 864 0 0,4 5 152 0 0,-6 0 24 0 0,-3 0 8 0 0,1-3-416 0 0,-2 6-88 0 0,1-3-8 0 0,1 9-8 0 0,-1-5-168 0 0,-3 4-32 0 0,6 0-8 0 0,-2 2 0 0 0,-1-2-57 0 0,0 4-7 0 0,2 1-8 0 0,2-5 0 0 0,-2 2-56 0 0,2 1 0 0 0,-1-1-8 0 0,3 0 0 0 0,3-2-184 0 0,0 0 0 0 0,0 0 0 0 0,0-3 0 0 0,0-5-136 0 0,3 7-64 0 0,-3-7-16 0 0,6 5 0 0 0,-6-5-64 0 0,5 2-8 0 0,5-2-7 0 0,-1-2-1 0 0,-4-3-104 0 0,1 1-16 0 0,2 0-8 0 0,-1-1 0 0 0,-1-3 264 0 0,-3 1 64 0 0,2-1 0 0 0,-1-2 8 0 0,-4 2 88 0 0,3-2 96 0 0,-3-2-16 0 0,0 3-8 0 0,0-3 280 0 0,3-1 48 0 0,-3 5 16 0 0,0 2 0 0 0,3-6-24 0 0,-3 4-1 0 0,0 4 1 0 0,0 0 0 0 0,0-1-32 0 0,0 5-8 0 0,0 0 0 0 0,0 0 0 0 0,0 0-80 0 0,0 0-16 0 0,0 0-8 0 0,0 0 0 0 0,3 9-56 0 0,-3-5-16 0 0,4 7 0 0 0,-4-1 0 0 0,0-2-112 0 0,0 4-64 0 0,-4-2 64 0 0,4 0-64 0 0,4 1 0 0 0,-4-1-64 0 0,0 1 0 0 0,0-1 0 0 0,1-2-352 0 0,3 0-72 0 0,-1 0-16 0 0,3-3-4639 0 0,-3 0-929 0 0</inkml:trace>
  <inkml:trace contextRef="#ctx0" brushRef="#br1" timeOffset="110">18308 14751 11600 0 0,'-6'0'512'0'0,"6"-3"112"0"0,-4 3-496 0 0,2-3-128 0 0,-1-2 0 0 0,-3 5 0 0 0,3-2 688 0 0,-3-1 112 0 0,0 0 32 0 0,2 3 0 0 0,2 0-289 0 0,-3-2-63 0 0,-5 2 0 0 0,4 2-8 0 0,-3 4-160 0 0,0-4-32 0 0,2 3-8 0 0,-1 1 0 0 0,-3-1-32 0 0,2 5-8 0 0,-2-2 0 0 0,2 4 0 0 0,1-3-72 0 0,3 3-24 0 0,-4-2 0 0 0,2 1 0 0 0,7-1-64 0 0,0 3-8 0 0,-4-1-64 0 0,4-4 96 0 0,0-2-96 0 0,0 2 0 0 0,4-2 0 0 0,1-5 0 0 0,-5-1 0 0 0,2 5 0 0 0,7-5-64 0 0,0 4 64 0 0,0-4-240 0 0,3 0 8 0 0,-3-4 0 0 0,3-1 0 0 0,-1 4-128 0 0,-1-7-24 0 0,-7 1-8 0 0,-1-2 0 0 0,7 0 104 0 0,-6 2 32 0 0,0 2 0 0 0,4-3 0 0 0,-2 0 176 0 0,-2-2 80 0 0,-1 2-64 0 0,2 0 64 0 0,-4 3 0 0 0,0-3 0 0 0,3-1 0 0 0,-3 1 64 0 0,0 8 104 0 0,3-5 24 0 0,-3 1 8 0 0,0 4 0 0 0,0 0 24 0 0,0 0 0 0 0,4-6 0 0 0,-4 6 0 0 0,0 0 88 0 0,0 0 16 0 0,0 0 8 0 0,0 0 0 0 0,0 0-64 0 0,5 7-16 0 0,-5-7 0 0 0,2 8 0 0 0,2 0-32 0 0,-1 4-16 0 0,-1-2 0 0 0,-2 0 0 0 0,4 1-120 0 0,2-1-24 0 0,-6-2-64 0 0,2 3 96 0 0,2-2-96 0 0,-1 0-64 0 0,3-4 64 0 0,-1 3-104 0 0,4-1-280 0 0,-2-2-48 0 0,-2-1-16 0 0,7 0 0 0 0,-3-4-1224 0 0,0 0-248 0 0</inkml:trace>
  <inkml:trace contextRef="#ctx0" brushRef="#br0" timeOffset="111">26782 14807 8288 0 0,'0'0'368'0'0,"5"0"80"0"0,-2 0-360 0 0,-3 0-88 0 0,4-3 0 0 0,-4 3 0 0 0,0 0 944 0 0,0 0 176 0 0,0 0 32 0 0,9 3 0 0 0,-8-2-768 0 0,5 3-160 0 0,-6-4-32 0 0,8 2-8 0 0,-3 1-80 0 0,1-3-8 0 0,0 2-8 0 0,0-2 0 0 0,2 0-88 0 0,-1 0 0 0 0,-2 0 0 0 0,0 0 64 0 0,-5 0-64 0 0,7-5 64 0 0,-7 5-64 0 0,9-6 64 0 0,-4-2 48 0 0,2 3 8 0 0,-5 0 0 0 0,2-4 0 0 0,0 6 96 0 0,-1-6 16 0 0,-3 1 8 0 0,0-1-1 0 0,0 4 25 0 0,-3-2 8 0 0,3 7 0 0 0,-4-2 0 0 0,0-4 48 0 0,-1 4 16 0 0,5 2 0 0 0,-5 0 0 0 0,1 0-72 0 0,-2 2-8 0 0,-4 1-8 0 0,5 2 0 0 0,-4 2-72 0 0,3 2-16 0 0,1 0 0 0 0,-1 0 0 0 0,0 3-64 0 0,0-3-24 0 0,2 3 0 0 0,3 0 0 0 0,-3 2 24 0 0,4-6 8 0 0,-4 2 0 0 0,8 2 0 0 0,-4-4 72 0 0,5 4 16 0 0,-1-6 0 0 0,2-3 0 0 0,0 2-320 0 0,3 3-64 0 0,-4-8-16 0 0,7 5 0 0 0,-3-5-304 0 0,3 0-56 0 0,0 0-8 0 0,1 0-4751 0 0,-3-5-945 0 0</inkml:trace>
  <inkml:trace contextRef="#ctx0" brushRef="#br0" timeOffset="112">29692 14732 13792 0 0,'0'0'304'0'0,"0"0"64"0"0,0 0 16 0 0,9-2 0 0 0,-9 2-312 0 0,0 0-72 0 0,0 0 0 0 0,3 5 0 0 0,3 0 608 0 0,-3 3 95 0 0,3-3 33 0 0,-3 3 0 0 0,-3 0-264 0 0,2 4-56 0 0,-2 1 0 0 0,4-3-8 0 0,-4 3-152 0 0,0 0-24 0 0,-4 0-8 0 0,4 0 0 0 0,0-2-80 0 0,-2-1-16 0 0,2 2-8 0 0,-3-4 0 0 0,3 1-120 0 0,-4 0 72 0 0,4-5-72 0 0,0-4 64 0 0,-2 6-64 0 0,2-6 0 0 0,0 0 0 0 0,0 0 0 0 0,0 0 0 0 0,0 0-96 0 0,0 0 0 0 0,0 0 8 0 0,-3-2-104 0 0,3-3-16 0 0,0-3-8 0 0,0 3 0 0 0,0-3 64 0 0,0-4 16 0 0,0 4 0 0 0,3-6 0 0 0,-3 5 24 0 0,6-2 8 0 0,-3-2 0 0 0,-1 3 0 0 0,5-2-80 0 0,-2 3-8 0 0,4 1-8 0 0,0-1 0 0 0,-1 1-184 0 0,6 3-40 0 0,0-3-8 0 0,-2 3-4231 0 0,6 0-841 0 0</inkml:trace>
  <inkml:trace contextRef="#ctx0" brushRef="#br1" timeOffset="113">17284 14846 12752 0 0,'0'0'568'0'0,"0"0"112"0"0,0 0-544 0 0,0 0-136 0 0,0 0 0 0 0,0 0 0 0 0,0 0 320 0 0,9 2 32 0 0,-9-2 0 0 0,5 3 8 0 0,4-1-40 0 0,-1-2 0 0 0,-8 0-9 0 0,10 0 1 0 0,0 0-152 0 0,0-2-24 0 0,0-1-8 0 0,-2 1 0 0 0,2-1-128 0 0,-1-2 0 0 0,0 0 0 0 0,-4 0 0 0 0,5-3 160 0 0,-4 0 0 0 0,-1 3 0 0 0,1-3 0 0 0,-1 0-248 0 0,-1 3-40 0 0,-1-3-16 0 0,-3-1 0 0 0,0 5 144 0 0,-3-2 0 0 0,-1 0 0 0 0,2 1 0 0 0,-1 2 0 0 0,-3-2 88 0 0,1 3-16 0 0,-1 2 0 0 0,-4 0 80 0 0,1 2 8 0 0,0 3 8 0 0,-2 1 0 0 0,2-1-32 0 0,0 4-8 0 0,0-2 0 0 0,0 2 0 0 0,0 4 56 0 0,2-3 8 0 0,2 0 0 0 0,0 4 0 0 0,-2-4-32 0 0,7 3-8 0 0,0-1 0 0 0,0-3 0 0 0,3 2-64 0 0,1-2-16 0 0,-4-9 0 0 0,2 9 0 0 0,6 0-72 0 0,-1-4 0 0 0,2-2 0 0 0,4-2 64 0 0,1 3-160 0 0,1-4-40 0 0,3-4-8 0 0,-1 3-5271 0 0,3-6-1057 0 0</inkml:trace>
  <inkml:trace contextRef="#ctx0" brushRef="#br0" timeOffset="114">27093 14743 7368 0 0,'0'0'320'0'0,"0"0"80"0"0,-5 0-320 0 0,-5 2-80 0 0,10-2 0 0 0,-3 6 0 0 0,-5-1 1568 0 0,2 0 288 0 0,-1 3 64 0 0,1 2 16 0 0,4-3-1144 0 0,-4 2-233 0 0,-1 0-47 0 0,5 1 0 0 0,-2 1-168 0 0,2-1-32 0 0,2 1-8 0 0,0-1 0 0 0,0-2-64 0 0,2 0-16 0 0,2 0 0 0 0,2 1 0 0 0,-3-5-128 0 0,3 1-32 0 0,-1 2-64 0 0,2-6 96 0 0,2-1-96 0 0,-1 4 0 0 0,1-4 0 0 0,0 0 0 0 0,0-4 0 0 0,-1 3 0 0 0,0-6 0 0 0,0 2 0 0 0,1 1 0 0 0,-4-5 0 0 0,2 1-104 0 0,-5 0 32 0 0,9-2 72 0 0,-6 2 0 0 0,-5 0 0 0 0,2 0 0 0 0,-2-2 0 0 0,-2 2 0 0 0,-2-3 0 0 0,3 4-64 0 0,1-1-104 0 0,-4 1-24 0 0,-3-3 0 0 0,2 2 0 0 0,-1 0 40 0 0,-4 3 8 0 0,5 2 0 0 0,-4-1 0 0 0,0 4-16 0 0,2 0 0 0 0,2 0 0 0 0,-4 0 0 0 0,3 2-144 0 0,0 0-32 0 0,1 1-8 0 0,5-3 0 0 0,-4 5-183 0 0,4-5-41 0 0,-2 7-8 0 0,2-7-3512 0 0,0 0-704 0 0</inkml:trace>
  <inkml:trace contextRef="#ctx0" brushRef="#br0" timeOffset="115">19403 14743 6448 0 0,'0'0'576'0'0,"0"0"-464"0"0,0 0-112 0 0,0 0 0 0 0,0 0 632 0 0,0 0 104 0 0,0 0 16 0 0,0 0 8 0 0,0 0-120 0 0,0 0-32 0 0,0 0 0 0 0,0 0 0 0 0,0 0-152 0 0,0 0-32 0 0,0 0-8 0 0,0 0 0 0 0,5 5 0 0 0,4-2-8 0 0,3-1 0 0 0,6 5 0 0 0,-3-6-168 0 0,5-1-32 0 0,0 4-9 0 0,6-3 1 0 0,-4-1-40 0 0,6 3-16 0 0,-5-3 0 0 0,3 0 0 0 0,2 4-16 0 0,-2-4-8 0 0,4 0 0 0 0,-3 0 0 0 0,2-4-32 0 0,1 4-8 0 0,-4-3 0 0 0,1 3 0 0 0,3 0 48 0 0,-6-5 0 0 0,3 4 8 0 0,-4 1 0 0 0,-1 0-48 0 0,-2-4-16 0 0,-4 1 0 0 0,-3 1 0 0 0,0 2 24 0 0,-1-3 8 0 0,-7 3 0 0 0,-5 0 0 0 0,9 0-40 0 0,-9 0 0 0 0,0 0-64 0 0,0 0 96 0 0,0 0-96 0 0,0 0 0 0 0,0 0 64 0 0,0 0-64 0 0,0 0 0 0 0,0 0-104 0 0,0 0 16 0 0,-4 5 8 0 0,3 2-1032 0 0,1-7-200 0 0,-14 5-47 0 0,7-4-9 0 0</inkml:trace>
  <inkml:trace contextRef="#ctx0" brushRef="#br0" timeOffset="116">22314 14751 14048 0 0,'0'0'624'0'0,"0"0"128"0"0,0 0-600 0 0,0 0-152 0 0,0 0 0 0 0,0 0 0 0 0,0 0 680 0 0,0 0 111 0 0,0 0 17 0 0,0 0 8 0 0,0 0-248 0 0,0 0-56 0 0,0 0 0 0 0,-4 8-8 0 0,4-1-240 0 0,0 5-40 0 0,0-3-16 0 0,-3 3 0 0 0,3 1-80 0 0,0-3-24 0 0,0 1 0 0 0,0 2 0 0 0,3-3-104 0 0,-3 1 72 0 0,4-2-72 0 0,-2-2 64 0 0,-2 1-64 0 0,3-2 0 0 0,-3-6 0 0 0,0 0 0 0 0,0 8-184 0 0,0-8-48 0 0,0 0-16 0 0,0 0-5543 0 0,0 0-1105 0 0</inkml:trace>
  <inkml:trace contextRef="#ctx0" brushRef="#br0" timeOffset="117">27242 14766 12752 0 0,'0'0'568'0'0,"0"0"112"0"0,0 0-544 0 0,0 0-136 0 0,0 0 0 0 0,0 0 0 0 0,0 0 464 0 0,0 0 64 0 0,2 7 16 0 0,-2-2 0 0 0,4 3-105 0 0,-4 0-23 0 0,0-1 0 0 0,-4-1 0 0 0,4 1-136 0 0,0 1-32 0 0,-2 0-8 0 0,2-3 0 0 0,-3 3 24 0 0,-1 0 8 0 0,-2-3 0 0 0,5 2 0 0 0,1-3-272 0 0,0-4 0 0 0,-4 5 0 0 0,4-5 0 0 0,0 0 0 0 0,0 0 0 0 0,0 0 0 0 0,0 0 0 0 0,0 0 0 0 0,0 0 0 0 0,0 0 0 0 0,0 0 0 0 0,4-1-96 0 0,1-6-40 0 0,-3 6-16 0 0,7-8 0 0 0,-4 1 40 0 0,2 0 8 0 0,0 3 0 0 0,1-3 0 0 0,-1 0 104 0 0,-1-1 104 0 0,0 2-16 0 0,-1 1-8 0 0,1-2 72 0 0,4 7 8 0 0,-5-4 8 0 0,-5 5 0 0 0,5-3-168 0 0,-5 3 64 0 0,0 0-64 0 0,7 0 0 0 0,-7 0 88 0 0,5 3-24 0 0,-1 2 0 0 0,-1 0 0 0 0,-1-1-64 0 0,-2 2 64 0 0,0 1-64 0 0,-2 2 64 0 0,2-9-64 0 0,0 8 0 0 0,-3 0 0 0 0,3 0 0 0 0,0-1 0 0 0,-4-1 0 0 0,1 3 0 0 0,3-9 0 0 0,0 0 0 0 0,0 0 0 0 0,0 8 0 0 0,0-8 0 0 0,0 0 0 0 0,0 0 0 0 0,0 0 0 0 0,0 0 0 0 0,0 0 0 0 0,0 0 0 0 0,3-7 0 0 0,1 2-88 0 0,-1 0 88 0 0,-1-1 0 0 0,1-1 0 0 0,1-1 0 0 0,1 0 0 0 0,-1-3 0 0 0,1 4 64 0 0,1-5-64 0 0,-1 4 128 0 0,-1 2 0 0 0,6-6-8 0 0,-6 8 0 0 0,4 0 120 0 0,-3-1 24 0 0,1 2 8 0 0,-6 3 0 0 0,0 0-144 0 0,5 0-32 0 0,1 3-8 0 0,-2 2 0 0 0,1 0-88 0 0,-5 3 0 0 0,4-1 0 0 0,0-1 0 0 0,-4 6 0 0 0,0-3 80 0 0,0 0-80 0 0,0 2 80 0 0,1-1-80 0 0,-1 0 0 0 0,0 1-96 0 0,0-3 96 0 0,0 2-336 0 0,4-4-8 0 0,-4 2 0 0 0,0-8 0 0 0,1 6-912 0 0,4 3-184 0 0,-5-9-40 0 0,5 4-7 0 0</inkml:trace>
  <inkml:trace contextRef="#ctx0" brushRef="#br0" timeOffset="118">29157 14787 12872 0 0,'0'-6'280'0'0,"-1"0"56"0"0,-3 1 16 0 0,1 1 16 0 0,-3-1-296 0 0,-1 4-72 0 0,-1-3 0 0 0,2 4 0 0 0,-2 0 544 0 0,-1 0 96 0 0,-3 4 24 0 0,3-3-1 0 0,-3 4-143 0 0,-4 4-24 0 0,7-3-8 0 0,-2-1 0 0 0,2 3-104 0 0,-2-1-32 0 0,-2 1 0 0 0,2 3 0 0 0,-5-3-248 0 0,10 2-104 0 0,4 3 88 0 0,-1-5-88 0 0,3 4 80 0 0,-4-6-80 0 0,2 1 80 0 0,-2 0-80 0 0,4-1 0 0 0,0-6 0 0 0,0 0 0 0 0,6 8-80 0 0,3-3-40 0 0,-3 0-8 0 0,3-2 0 0 0,1-3 0 0 0,2 0-184 0 0,-2 0-40 0 0,0-3 0 0 0,5 0-8 0 0,-6 1-24 0 0,4-3 0 0 0,-5-2 0 0 0,0 0 0 0 0,1 1 200 0 0,0-2 40 0 0,-2 2 8 0 0,-2-6 0 0 0,-1 4 136 0 0,1 0 0 0 0,-2-2 0 0 0,1 2 0 0 0,-2 1 176 0 0,-2-3 16 0 0,3 1 0 0 0,-3 9 0 0 0,0-5 120 0 0,0 5 24 0 0,0 0 8 0 0,0 0 0 0 0,0 0-24 0 0,0 0-8 0 0,0 0 0 0 0,0 0 0 0 0,0 0-120 0 0,0 0-32 0 0,0 0 0 0 0,0 7 0 0 0,-3 1-160 0 0,3 1 72 0 0,-2-2-72 0 0,2 3 0 0 0,0-2 0 0 0,0 3-72 0 0,0-1-8 0 0,2-2 0 0 0,1 4-416 0 0,2-5-80 0 0,-1-1-24 0 0,2 2-6927 0 0</inkml:trace>
  <inkml:trace contextRef="#ctx0" brushRef="#br0" timeOffset="119">29295 14848 10136 0 0,'0'0'896'0'0,"0"0"-712"0"0,0 0-184 0 0,0 0 0 0 0,0 0 1240 0 0,0 0 208 0 0,0 0 48 0 0,-4 6 7 0 0,1 3-703 0 0,1-1-128 0 0,2-2-32 0 0,0 8-8 0 0,-4 0-288 0 0,0-1-56 0 0,4 2-16 0 0,-1 1 0 0 0,1-1-32 0 0,-3 2-8 0 0,3 2 0 0 0,0-4 0 0 0,-4 4-96 0 0,4-7-16 0 0,0 4-8 0 0,-2-3 0 0 0,2 4-112 0 0,0-5 64 0 0,0-3-64 0 0,-4 6 0 0 0,4-4 0 0 0,0-4 0 0 0,0 3 0 0 0,-3-2 0 0 0,3-8 0 0 0,0 0 0 0 0,0 0 0 0 0,0 0 0 0 0,0 0-80 0 0,0 0-64 0 0,0 0-16 0 0,0 0 0 0 0,0 0-16 0 0,-2-8-8 0 0,-1-2 0 0 0,0 1 0 0 0,-1-2 184 0 0,2-2 0 0 0,-1-1 64 0 0,3 2-64 0 0,-4-5 0 0 0,2 1 0 0 0,2-2 0 0 0,0-3 0 0 0,0 2 0 0 0,2-2 0 0 0,-2 0 0 0 0,4-2 0 0 0,-1 2 0 0 0,-1-4 0 0 0,5 7 0 0 0,-2-1 0 0 0,2 4 0 0 0,2 2 0 0 0,-8 0-72 0 0,9 5 72 0 0,-1-4 0 0 0,1 6 0 0 0,2-1-64 0 0,-4-1 64 0 0,1 3 0 0 0,4 4 0 0 0,-3 1 0 0 0,3 0 0 0 0,-2 0 0 0 0,2 1 0 0 0,-8 4 64 0 0,4 2-64 0 0,-3-6 0 0 0,0 7 0 0 0,-3 1 0 0 0,-1-1 0 0 0,2 0 0 0 0,-4 2 88 0 0,-4 1-16 0 0,-1 2 0 0 0,3-3-72 0 0,-5 3 0 0 0,1-1 0 0 0,-3-3 0 0 0,-3-1-184 0 0,0 4 24 0 0,1-5 8 0 0,-2 0 0 0 0,1 2-144 0 0,1-4-32 0 0,0 0-8 0 0,2 1 0 0 0,-3-1-1136 0 0,-1-5-231 0 0</inkml:trace>
  <inkml:trace contextRef="#ctx0" brushRef="#br0" timeOffset="120">20983 14807 10912 0 0,'0'0'480'0'0,"0"0"104"0"0,0-8-464 0 0,0 3-120 0 0,3-3 0 0 0,-3 3 0 0 0,0 5 760 0 0,6-7 128 0 0,-6 2 24 0 0,0 5 8 0 0,0 0-216 0 0,0 0-49 0 0,6-4-7 0 0,-6 4 0 0 0,0 0-216 0 0,0 0-48 0 0,6 0 0 0 0,-6 0-8 0 0,6 4-136 0 0,-3 1-24 0 0,3 2-8 0 0,-4 2 0 0 0,2 0-80 0 0,-4-1-24 0 0,0-1 0 0 0,0 3 0 0 0,0-1-104 0 0,0 1 64 0 0,0-2-64 0 0,-4 3 0 0 0,4-11 0 0 0,0 9 0 0 0,0-9 0 0 0,0 5 0 0 0,0-5 0 0 0,-2 7 0 0 0,2-7 0 0 0,0 0 0 0 0,0 0-96 0 0,0 0 16 0 0,0 0 0 0 0,0 0 0 0 0,0 0-72 0 0,0 0-8 0 0,2-7-8 0 0,2 2 0 0 0,-2 1 96 0 0,5-1 72 0 0,-7-4-96 0 0,2 2 96 0 0,3-1 0 0 0,2-1 0 0 0,-4 2 0 0 0,3-1 0 0 0,-1 1 0 0 0,0 0 0 0 0,0 2 0 0 0,-2 4 0 0 0,3-7 0 0 0,-4 8 88 0 0,5-5-16 0 0,-7 5 0 0 0,0 0-72 0 0,0 0 0 0 0,6 0 72 0 0,-6 0-72 0 0,0 0 96 0 0,0 0-24 0 0,6 5 0 0 0,-4-5 0 0 0,5 8-72 0 0,-5-3 0 0 0,-2-5 0 0 0,0 8 64 0 0,4-3-64 0 0,-4 2 0 0 0,0-2 0 0 0,0 4 64 0 0,0-9-64 0 0,0 5 0 0 0,0-5 0 0 0,0 8 0 0 0,0-8 0 0 0,0 5 0 0 0,0-5 0 0 0,0 0 0 0 0,0 5 0 0 0,0-5-72 0 0,0 0 72 0 0,0 0 0 0 0,0 0-96 0 0,0 0 32 0 0,5 2 64 0 0,2-2-104 0 0,-2-2 104 0 0,-1-3 0 0 0,1 0-80 0 0,4-3 80 0 0,-2 3 0 0 0,-2-4 0 0 0,2 2 64 0 0,-2 2-64 0 0,0 0 112 0 0,2-3-16 0 0,2 3-8 0 0,-4-3 0 0 0,1 3-8 0 0,1 2 0 0 0,-4-1 0 0 0,-3 4 0 0 0,0 0 128 0 0,0 0 24 0 0,0 0 8 0 0,5 0 0 0 0,-5 0-240 0 0,6 0 0 0 0,-6 0 0 0 0,7 7 0 0 0,-7-7 80 0 0,2 5-8 0 0,3 3 0 0 0,-1-2 0 0 0,-1 2-72 0 0,0 1-88 0 0,-3-2 24 0 0,4 3 0 0 0,-2 2 64 0 0,1-7 0 0 0,0 2 0 0 0,3 2 0 0 0,-3 0-312 0 0,0-5-16 0 0,-3-4-8 0 0,5 9 0 0 0,2-6-1040 0 0,2 1-216 0 0</inkml:trace>
  <inkml:trace contextRef="#ctx0" brushRef="#br1" timeOffset="121">17100 14794 12640 0 0,'0'0'560'0'0,"0"0"112"0"0,0 0-536 0 0,0 0-136 0 0,0 0 0 0 0,-7 1 0 0 0,-1 3 512 0 0,2 4 64 0 0,-2-3 24 0 0,2 3 0 0 0,-1 0-161 0 0,4 2-31 0 0,3-10-8 0 0,-2 10 0 0 0,-1 0-200 0 0,3-1-40 0 0,0 1 0 0 0,3-2-8 0 0,-1-2-152 0 0,-2-6 80 0 0,0 0-80 0 0,3 6 64 0 0,4 2-64 0 0,-7-8 0 0 0,6 5 0 0 0,2-5 64 0 0,-8 0-64 0 0,0 0 0 0 0,6 1 0 0 0,1-2-88 0 0,-7 1 88 0 0,6-4 0 0 0,0 3-72 0 0,-4-7 72 0 0,1 3 0 0 0,1 4 0 0 0,-3-7 0 0 0,-1 2 0 0 0,4 1 0 0 0,-4 0 0 0 0,0 1 0 0 0,0-5 0 0 0,2 3 0 0 0,-2-1 0 0 0,0 1 0 0 0,0 1 0 0 0,3 0 0 0 0,-3 5 0 0 0,0-5 64 0 0,4-1-64 0 0,-4 6 200 0 0,0 0 0 0 0,3-2 0 0 0,-3 2 0 0 0,0 0 32 0 0,5 0 8 0 0,2 2 0 0 0,-1 4 0 0 0,-3 2-64 0 0,6-1-16 0 0,-7 4 0 0 0,5 1 0 0 0,-2 2 32 0 0,-2 3 8 0 0,1-1 0 0 0,-4 2 0 0 0,5-1-24 0 0,-5 2-8 0 0,4-1 0 0 0,-4 1 0 0 0,0 0-56 0 0,0 0-16 0 0,0-2 0 0 0,0 0 0 0 0,-4-2-32 0 0,-1 1-64 0 0,1 2 88 0 0,4-4-88 0 0,-6 1 64 0 0,0-2-64 0 0,1-3 0 0 0,-4 2 0 0 0,2-4 88 0 0,2 0-88 0 0,-4 0 80 0 0,-1-3-80 0 0,3-3 0 0 0,-6-2-64 0 0,5 0-8 0 0,-1-2 0 0 0,-3-1-328 0 0,3-2-64 0 0,0-3-16 0 0,2-1 0 0 0,5 0-1192 0 0,-5-3-248 0 0</inkml:trace>
  <inkml:trace contextRef="#ctx0" brushRef="#br0" timeOffset="122">22773 14820 3224 0 0,'0'0'136'0'0,"0"0"40"0"0,0 0-176 0 0,0-6 0 0 0,-4 0 0 0 0,2 6 0 0 0,2 0 2304 0 0,-7-7 416 0 0,2 5 96 0 0,3 2 8 0 0,-4 0-1688 0 0,-2 0-336 0 0,3 2-73 0 0,-1 1-15 0 0,1 1-104 0 0,1-4-32 0 0,-4 6 0 0 0,1 0 0 0 0,5 2-328 0 0,-4-1-72 0 0,0 1-16 0 0,1 0 0 0 0,1 0-48 0 0,0 0-16 0 0,3-3 0 0 0,-3 0 0 0 0,4 2 128 0 0,0-7 32 0 0,4 7 0 0 0,-4-7 0 0 0,1 6-416 0 0,7 2-72 0 0,-3-7-24 0 0,4 3 0 0 0,-4-4 144 0 0,2 0 24 0 0,1-4 8 0 0,1 3 0 0 0,-3-2-80 0 0,-1-1-8 0 0,3-1-8 0 0,-2 1 0 0 0,-1-1 176 0 0,1-2 0 0 0,-1 2 0 0 0,-1-3 0 0 0,-1 3-136 0 0,2-3 8 0 0,-1 0 0 0 0,-1 3 0 0 0,-3 5 128 0 0,2-10 136 0 0,-2 2-24 0 0,4 1-8 0 0,-4 7 56 0 0,3-5 16 0 0,-3 5 0 0 0,0 0 0 0 0,0 0-24 0 0,0 0-8 0 0,0 0 0 0 0,0 0 0 0 0,3-7 56 0 0,-3 7 16 0 0,0 0 0 0 0,0 0 0 0 0,0 0-136 0 0,0 0-80 0 0,2 7 96 0 0,2 3-96 0 0,-4-3 64 0 0,0 3-64 0 0,0 1 0 0 0,0-3 0 0 0,0 2 0 0 0,-4 3 0 0 0,8-5 0 0 0,-4 0 0 0 0,3 1-104 0 0,-1-1-80 0 0,2 0-8 0 0,1-3-8 0 0,-5-5-1016 0 0,7 2-208 0 0,-2 1-40 0 0</inkml:trace>
  <inkml:trace contextRef="#ctx0" brushRef="#br0" timeOffset="123">30854 14867 13392 0 0,'0'0'288'0'0,"0"0"64"0"0,0 0 16 0 0,0 0 16 0 0,0 0-312 0 0,0 0-72 0 0,0 0 0 0 0,0 0 0 0 0,0 0 0 0 0,0 0 0 0 0,0 0-96 0 0,0 0 96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21:07:21.601"/>
    </inkml:context>
    <inkml:brush xml:id="br0">
      <inkml:brushProperty name="width" value="0.05" units="cm"/>
      <inkml:brushProperty name="height" value="0.05" units="cm"/>
      <inkml:brushProperty name="color" value="#849398"/>
      <inkml:brushProperty name="fitToCurve" value="1"/>
    </inkml:brush>
  </inkml:definitions>
  <inkml:trace contextRef="#ctx0" brushRef="#br0">19335 14674 13016 0 0,'0'-9'576'0'0,"0"9"120"0"0,0 0-560 0 0,0 0-136 0 0,0 0 0 0 0,0 0 0 0 0,0 0 680 0 0,9 2 112 0 0,2 2 15 0 0,-3 3 9 0 0,4 1-232 0 0,-3 2-40 0 0,2 2-16 0 0,2 3 0 0 0,-4 2-80 0 0,2 2-24 0 0,0 3 0 0 0,4 0 0 0 0,-7 0-176 0 0,3 5-40 0 0,-1-1-8 0 0,-6 2 0 0 0,1-2-112 0 0,-2 0-24 0 0,1 3-64 0 0,-8-5 96 0 0,1 2-96 0 0,2-4 88 0 0,-7 1-88 0 0,1-2 80 0 0,-7 0-80 0 0,4-1 0 0 0,-3-2 0 0 0,0-3 0 0 0,-2-2-312 0 0,3-4-24 0 0,5 4-8 0 0,-5-2-8375 0 0</inkml:trace>
  <inkml:trace contextRef="#ctx0" brushRef="#br0" timeOffset="1">13697 14778 12464 0 0,'-6'-8'552'0'0,"6"8"120"0"0,0 0-544 0 0,0 0-128 0 0,0 0 0 0 0,-4-4 0 0 0,-3-1 440 0 0,0 5 56 0 0,0 2 16 0 0,0 1 0 0 0,0 3 0 0 0,-3 2 7 0 0,1 2 1 0 0,-3 4 0 0 0,4 2-168 0 0,-1 3-40 0 0,-2 3-8 0 0,2 1 0 0 0,-2 2 48 0 0,3-1 16 0 0,1 5 0 0 0,-2 0 0 0 0,2 1-104 0 0,2 1-16 0 0,1-1-8 0 0,2-1 0 0 0,1-3-56 0 0,1 0-16 0 0,3-3 0 0 0,3-2 0 0 0,0-3-168 0 0,5-1 0 0 0,-1-4 0 0 0,4 1-96 0 0,3-2-64 0 0,4-6-8 0 0,3 1-8 0 0</inkml:trace>
  <inkml:trace contextRef="#ctx0" brushRef="#br0" timeOffset="2">17842 14915 6448 0 0,'0'0'288'0'0,"0"0"56"0"0,0-5-280 0 0,0 5-64 0 0,0-2 0 0 0,0 2 0 0 0,0 0 1688 0 0,0 0 320 0 0,0 0 64 0 0,0 0 8 0 0,0 0-1040 0 0,2 5-209 0 0,-2 0-47 0 0,0 2-8 0 0,0 2-264 0 0,-2 2-48 0 0,4-3-16 0 0,-2 5 0 0 0,-2 0-192 0 0,2-2-32 0 0,0 2-16 0 0,0 0 0 0 0,0-2-112 0 0,0 3-16 0 0,0-3-8 0 0,0 1 0 0 0,0-2-72 0 0,0 0 80 0 0,2-1-80 0 0,-2-1 80 0 0,0 1-80 0 0,1-1 0 0 0,-1-3 0 0 0,3 1 0 0 0,-3-6 64 0 0,0 0-64 0 0,0 0 0 0 0,0 3 64 0 0,0-3-64 0 0,0 0 64 0 0,0 0-64 0 0,0 0 64 0 0,0 0-64 0 0,5-3 0 0 0,-4-3 0 0 0,-1-1-88 0 0,2 1 88 0 0,-2-3 0 0 0,0 1-72 0 0,0-1 72 0 0,-2-1 0 0 0,2 0-72 0 0,-1-4 72 0 0,-3 0 0 0 0,4 0-96 0 0,-1-2 96 0 0,-2 3-96 0 0,2-4 96 0 0,-1-1-112 0 0,2 5 32 0 0,0-3 8 0 0,0 2 0 0 0,0-2 72 0 0,0 3 0 0 0,0 1-72 0 0,0 1 72 0 0,2 2 0 0 0,-1 0 0 0 0,2 0 0 0 0,2 3 0 0 0,-2-1 0 0 0,0 3 0 0 0,2-2 0 0 0,-1 3 64 0 0,1-1-64 0 0,1 1 0 0 0,2 2 0 0 0,-3 1 64 0 0,2-3-64 0 0,1 3 0 0 0,-2 0 72 0 0,2 3-72 0 0,-2-3 176 0 0,1 2 0 0 0,0 0 0 0 0,-3 0 0 0 0,3 0-176 0 0,-1 0 64 0 0,-1 1-64 0 0,1 1 0 0 0,0-1 0 0 0,0 1 0 0 0,-2 1 0 0 0,1 0 0 0 0,-4-2 0 0 0,1 6 0 0 0,-1-4 0 0 0,-1 0 0 0 0,-1 0 0 0 0,-1 1 0 0 0,-4-1 0 0 0,0 2 0 0 0,2-2 0 0 0,-4 0 0 0 0,0 1 0 0 0,-2-1 0 0 0,1 1 0 0 0,-2-1 0 0 0,0-1 0 0 0,0 1 0 0 0,1-2-992 0 0,3-1-192 0 0,-1 2-32 0 0</inkml:trace>
  <inkml:trace contextRef="#ctx0" brushRef="#br0" timeOffset="3">19201 14818 12816 0 0,'0'-11'280'0'0,"0"11"56"0"0,0-2 16 0 0,0 2 8 0 0,0 0-288 0 0,0 0-72 0 0,0 0 0 0 0,0 0 0 0 0,0 0 456 0 0,0 0 80 0 0,0 0 8 0 0,0 10 8 0 0,2 0-265 0 0,-2 4-63 0 0,0-1 0 0 0,0 5-8 0 0,0-3-88 0 0,0 2-24 0 0,0 2 0 0 0,-2-4 0 0 0,2 0-24 0 0,0 2-8 0 0,0-4 0 0 0,0 1 0 0 0,-4 0-72 0 0,4-6 0 0 0,0 5 72 0 0,4-1-72 0 0,-4-5 0 0 0,2-2 0 0 0,-2 2-96 0 0,0-2 32 0 0,0-5-392 0 0,0 0-80 0 0,0 0-7 0 0,0 0-6065 0 0</inkml:trace>
  <inkml:trace contextRef="#ctx0" brushRef="#br0" timeOffset="4">17368 14863 5528 0 0,'0'0'488'0'0,"0"0"-392"0"0,0 0-96 0 0,0 0 0 0 0,0 0 1376 0 0,0 0 248 0 0,0 0 48 0 0,2 6 16 0 0,-2-6-712 0 0,0 9-144 0 0,4-2-24 0 0,-4 7-8 0 0,0-5-257 0 0,0 4-47 0 0,-6-2-16 0 0,6 5 0 0 0,2-1-256 0 0,2 0-48 0 0,-2-2-16 0 0,2 2 0 0 0,-2-3-88 0 0,2 1-72 0 0,0-2 96 0 0,0 1-96 0 0,-4-2 64 0 0,3 0-64 0 0,2-3 0 0 0,2 3 0 0 0,-6-2 0 0 0,-1-8 0 0 0,3 4-96 0 0,-3-4 24 0 0,0 0-328 0 0,0 0-64 0 0,0 0-16 0 0,0 0-6495 0 0</inkml:trace>
  <inkml:trace contextRef="#ctx0" brushRef="#br0" timeOffset="5">18455 14865 9216 0 0,'0'0'816'0'0,"0"0"-656"0"0,0 0-160 0 0,0 0 0 0 0,0 0 800 0 0,0 0 120 0 0,0 0 24 0 0,0 0 8 0 0,0 6-272 0 0,0 0-48 0 0,0-1-16 0 0,0 4 0 0 0,2 1-185 0 0,-2-3-39 0 0,0 6-8 0 0,0-1 0 0 0,0 0-184 0 0,2 1-40 0 0,-2 0 0 0 0,0 0-8 0 0,0 2-56 0 0,0-3 0 0 0,4 2-8 0 0,-4-4 0 0 0,0-1-88 0 0,0 1 0 0 0,0 0 72 0 0,0-2-72 0 0,0-3 0 0 0,0 0 0 0 0,0-5 0 0 0,0 0-96 0 0,0 0-256 0 0,0 0-48 0 0,0 0-16 0 0,0 0-6743 0 0</inkml:trace>
  <inkml:trace contextRef="#ctx0" brushRef="#br0" timeOffset="6">15458 15069 3224 0 0,'-4'2'288'0'0,"2"1"-288"0"0,-4-3 0 0 0,1 5 0 0 0,-1-3 2016 0 0,1 3 352 0 0,-4 0 72 0 0,3 2 16 0 0,-1-2-1344 0 0,0 2-272 0 0,0 1-48 0 0,1 3-16 0 0,0-1-297 0 0,-1 4-63 0 0,0-5-16 0 0,3 1 0 0 0,0 0-152 0 0,-1-1-32 0 0,5-1-8 0 0,-1 1 0 0 0,1-2-120 0 0,0 1-24 0 0,1-3-64 0 0,-1 2 96 0 0,0-7-96 0 0,0 0 0 0 0,0 0 0 0 0,9 0 0 0 0,1 0 0 0 0,0-3 0 0 0,0-1 0 0 0,-3-1 0 0 0,1-3-120 0 0,2 1 8 0 0,-2-4 0 0 0,3-2 0 0 0,-3 4-80 0 0,0-6-8 0 0,1 2-8 0 0,-1-3 0 0 0,-1 2 104 0 0,-2 0 16 0 0,1-3 8 0 0,-1 2 0 0 0,-1-2 80 0 0,-2 1 0 0 0,1 2 0 0 0,1-4 0 0 0,-3 1 0 0 0,-1 2 0 0 0,0-1 0 0 0,0 2 0 0 0,0 2 0 0 0,0 1 0 0 0,0 2 0 0 0,0 0 64 0 0,0 5 32 0 0,0 4 16 0 0,0 0 0 0 0,0 0 0 0 0,0 0 88 0 0,0 0 24 0 0,-8 4 0 0 0,2 5 0 0 0,1-3-96 0 0,-1 8-24 0 0,1-5 0 0 0,2 6 0 0 0,-3 0-40 0 0,4 0 0 0 0,-2 5-64 0 0,4-2 96 0 0,-5 1-96 0 0,1-3 88 0 0,4 4-88 0 0,-2 0 80 0 0,2-2-80 0 0,2 0 0 0 0,-2 0 0 0 0,4-4 0 0 0,-2 1-248 0 0,-2 0-8 0 0,3-2-8 0 0,1 0-7351 0 0</inkml:trace>
  <inkml:trace contextRef="#ctx0" brushRef="#br0" timeOffset="7">16705 14908 11256 0 0,'0'0'496'0'0,"0"0"112"0"0,0 0-488 0 0,0 0-120 0 0,0 0 0 0 0,0 0 0 0 0,0 0 544 0 0,0 0 96 0 0,0 6 8 0 0,0 1 8 0 0,-3 2-152 0 0,3-1-32 0 0,0 3-8 0 0,3-2-1 0 0,-3 2-159 0 0,0 2-32 0 0,0-1-8 0 0,3 0 0 0 0,-3 4-104 0 0,2-1-32 0 0,-2-1 0 0 0,2 2 0 0 0,-2-4-64 0 0,0 1-64 0 0,5-3 72 0 0,-5-1-72 0 0,4 4 0 0 0,-4-2 0 0 0,4-2 0 0 0,-4 0 0 0 0,5-5-128 0 0,-3-1-80 0 0,-2-3-16 0 0,4 4 0 0 0,1 0-992 0 0,0-4-191 0 0,1 0-49 0 0</inkml:trace>
  <inkml:trace contextRef="#ctx0" brushRef="#br0" timeOffset="8">16874 15042 11544 0 0,'0'0'512'0'0,"0"0"104"0"0,0 0-488 0 0,0 0-128 0 0,0 0 0 0 0,0 0 0 0 0,0 0 728 0 0,0 0 120 0 0,0 0 24 0 0,0 0 8 0 0,0 7-321 0 0,4 0-63 0 0,-2-2-16 0 0,0 0 0 0 0,-2 2-224 0 0,4 1-56 0 0,-4-1-8 0 0,3 2 0 0 0,-2-4-104 0 0,3 3-24 0 0,-1-1-64 0 0,0-1 96 0 0,-1 0-96 0 0,-2-6-64 0 0,3 6 64 0 0,-3-6-104 0 0,0 0-160 0 0,0 0-32 0 0,0 0-8 0 0,0 0-4591 0 0,0 0-913 0 0</inkml:trace>
  <inkml:trace contextRef="#ctx0" brushRef="#br0" timeOffset="9">16845 14913 5528 0 0,'0'0'240'0'0,"0"0"56"0"0,0 0-232 0 0,0 0-64 0 0,0 0 0 0 0,0 0 0 0 0,0 0 1552 0 0,0 0 304 0 0,0 0 56 0 0,0 0 8 0 0,0 0-1488 0 0,8 3-304 0 0,-4 1-56 0 0,4 1-8 0 0,-2 1-64 0 0,5-1-80 0 0,1-4 80 0 0,-1 6-104 0 0</inkml:trace>
  <inkml:trace contextRef="#ctx0" brushRef="#br0" timeOffset="10">18386 14966 12752 0 0,'0'0'280'0'0,"0"0"56"0"0,0 0 16 0 0,0 0 8 0 0,0 0-288 0 0,0 0-72 0 0,2-5 0 0 0,3 2 0 0 0,1 0 328 0 0,-2 3 56 0 0,1-1 0 0 0,2-2 8 0 0,1 3-200 0 0,1 0-48 0 0,-1 0-8 0 0,4 0 0 0 0,-5 3-136 0 0,5-3 0 0 0,-1 1 0 0 0,-1-1 0 0 0,1 0-136 0 0,-1 3-56 0 0,2 0-16 0 0,-5-1 0 0 0,6 3-144 0 0,-6-3-24 0 0,-1 1-8 0 0,2-3 0 0 0,2 3 0 0 0,-6-3 0 0 0,3 2 0 0 0,-7-2 0 0 0,0 0 256 0 0,0 0 56 0 0,5 0 8 0 0,-5 0 0 0 0,0 0 64 0 0,3 0 0 0 0,-3 0 64 0 0,5-2-64 0 0,-5 2 320 0 0,3-3 24 0 0,-3 3 8 0 0,0 0 0 0 0,0 0 168 0 0,6 0 40 0 0,-6 0 8 0 0,0 0 0 0 0,0 0-48 0 0,2 5-9 0 0,-2-5 1 0 0,4 3 0 0 0,-1 2-280 0 0,-1 2-56 0 0,2-2-16 0 0,-2 3 0 0 0,-4-1-8 0 0,4 1-8 0 0,1 0 0 0 0,0 1 0 0 0,0-1 56 0 0,-1 0 16 0 0,1-1 0 0 0,0-2 0 0 0,3 2-216 0 0,-4-2 0 0 0,4 0 0 0 0,1 0-88 0 0,-2-2 88 0 0,-5-3 96 0 0,0 0-16 0 0,6 2-8 0 0,5-2-72 0 0,0-2 0 0 0,-5-1 0 0 0,5 1 64 0 0,-1-6-64 0 0,3 3 0 0 0,-6-2 0 0 0,2 0 0 0 0,0-3 0 0 0,-1 3-88 0 0,-2-6 24 0 0,1 1 0 0 0,-6 4-128 0 0,2-3-32 0 0,-3 1 0 0 0,0 0 0 0 0,-3 0 136 0 0,3-3 88 0 0,-5 6-104 0 0,-2-4 40 0 0,-1 5-48 0 0,0 0-8 0 0,-6 2 0 0 0,-1 0 0 0 0,5 0-8 0 0,-3 4-8 0 0,6 0 0 0 0,-4 3 0 0 0,0-2 24 0 0,1 6 8 0 0,6-6 0 0 0,-2 5 0 0 0,0 0 0 0 0,0 2 0 0 0,3 1 0 0 0,0-2 0 0 0,3 0-344 0 0,3-2-71 0 0,3 3-17 0 0,-1-3 0 0 0,1 2-120 0 0,1-2-24 0 0,-2 2-8 0 0,1-3 0 0 0</inkml:trace>
  <inkml:trace contextRef="#ctx0" brushRef="#br0" timeOffset="11">17198 15049 4608 0 0,'0'0'200'0'0,"0"0"48"0"0,0 0-248 0 0,0 0 0 0 0,0 0 0 0 0,0 0 0 0 0,0 0 1856 0 0,0 0 320 0 0,0 0 64 0 0,0 0 8 0 0,0 0-1240 0 0,0 0-248 0 0,0 0-56 0 0,0 0-1 0 0,0 5-271 0 0,0 2-48 0 0,0 1-16 0 0,0-1 0 0 0,0 1-144 0 0,0-1-24 0 0,0 1-8 0 0,0-1 0 0 0,4 4-48 0 0,-4-5-16 0 0,2 2 0 0 0,4 0 0 0 0,-6-8-128 0 0,3 4 80 0 0,-1 5-80 0 0,1-5 64 0 0,-3-4-64 0 0,0 0 0 0 0,0 0 0 0 0,0 0-88 0 0,0 0-800 0 0,0 0-160 0 0,6-4-32 0 0</inkml:trace>
  <inkml:trace contextRef="#ctx0" brushRef="#br0" timeOffset="12">17176 14921 3680 0 0,'0'0'328'0'0,"0"0"-264"0"0,0 0-64 0 0,0 0 0 0 0,0 0 1576 0 0,0 0 304 0 0,0 0 56 0 0,0 0 16 0 0,6 3-1392 0 0,-3-2-272 0 0,1 6-64 0 0,0-6 0 0 0,5 3-768 0 0,-3 0-160 0 0</inkml:trace>
  <inkml:trace contextRef="#ctx0" brushRef="#br0" timeOffset="13">16044 14962 1376 0 0,'0'0'128'0'0,"0"0"-128"0"0,0 0 0 0 0,0 0 0 0 0,0 0 1664 0 0,0 0 320 0 0,4-4 56 0 0,0 2 8 0 0,2 1-1112 0 0,-2-1-224 0 0,0 2-40 0 0,0 0-16 0 0,4-3-160 0 0,0 1-32 0 0,0 2-8 0 0,2-2 0 0 0,-2 1-8 0 0,2-2-8 0 0,0 2 0 0 0,0-1 0 0 0,-1-1-256 0 0,-2 1-56 0 0,1 0 0 0 0,-2 1-8 0 0,2-1 7 0 0,-8 2 1 0 0,6-3 0 0 0,-6 3 0 0 0,0 0-64 0 0,0 0-64 0 0,0 0 88 0 0,0 0-88 0 0,0 0 88 0 0,0 0-88 0 0,0 0 80 0 0,-4 3-80 0 0,1-3 64 0 0,-4 2-64 0 0,1-1 0 0 0,-2 1 0 0 0,-2 0 0 0 0,2 1 0 0 0,-1 0 0 0 0,-3 0 0 0 0,5 0 0 0 0,-5 2 0 0 0,2-5 0 0 0,0 3 0 0 0,1-1 0 0 0,0 1 0 0 0,-1-2 0 0 0,2 3 0 0 0,1-4 0 0 0,0 2-104 0 0,0-1 8 0 0,3 0 0 0 0,-1-1 224 0 0,5 0 40 0 0,-4 0 16 0 0,4 0 0 0 0,0 0-88 0 0,0 0-24 0 0,0 0 0 0 0,0 0 0 0 0,0 0 56 0 0,0 0 0 0 0,0 0 8 0 0,0 0 0 0 0,0 0 24 0 0,0 0 0 0 0,0 0 0 0 0,0 0 0 0 0,0 0 24 0 0,0 0 8 0 0,0 0 0 0 0,0 0 0 0 0,4 4-192 0 0,-4-4 0 0 0,5 5 0 0 0,-3-2 0 0 0,-2 2 0 0 0,2 1 88 0 0,-2-1-24 0 0,0 0 0 0 0,0 2 0 0 0,0 1-64 0 0,0-2 96 0 0,0 2-32 0 0,0 1-64 0 0,0 0 80 0 0,0 5-80 0 0,0-4 80 0 0,-2 0-16 0 0,0-1 0 0 0,0 2 0 0 0,2-2 0 0 0,-3 1 32 0 0,3-1 0 0 0,-1 1 0 0 0,-2 1 0 0 0,1-2 24 0 0,0 0 8 0 0,1 0 0 0 0,1-4 0 0 0,0-1-8 0 0,0 3 0 0 0,0-7 0 0 0,1 3 0 0 0,-1-3-24 0 0,7 2 0 0 0,-3 0 0 0 0,2-1 0 0 0,1 1-32 0 0,0-2 0 0 0,0 0-64 0 0,1 0 96 0 0,2 0-96 0 0,-1-2 0 0 0,3 2 64 0 0,-3 0-64 0 0,3-1 0 0 0,-2 1 0 0 0,2-2 0 0 0,-2 2 0 0 0,0 0 0 0 0,0 0-64 0 0,0 0 64 0 0,-3 0 0 0 0,2-2-304 0 0,-1 2-8 0 0,0 0 0 0 0,-2 0 0 0 0,0-1-248 0 0,-1 1-48 0 0,1 0-16 0 0,1 0-4719 0 0,-7 0-937 0 0</inkml:trace>
  <inkml:trace contextRef="#ctx0" brushRef="#br0" timeOffset="14">13804 14963 11952 0 0,'0'0'256'0'0,"0"0"64"0"0,4-4 0 0 0,-1 1 24 0 0,4 1-280 0 0,-2-3-64 0 0,1 2 0 0 0,0 0 0 0 0,1 0 328 0 0,0 0 56 0 0,1-1 0 0 0,1 3 8 0 0,0-1-96 0 0,-1-1-16 0 0,3 3-8 0 0,-2 0 0 0 0,-1 0-88 0 0,1 0-24 0 0,-2 3 0 0 0,2 0-1 0 0,-6-1-95 0 0,3 0-64 0 0,-1 1 64 0 0,-4 3-64 0 0,2-1 0 0 0,-1 0 72 0 0,-4 1-72 0 0,1-1 0 0 0,-1-1 64 0 0,-2 5-64 0 0,1-4 0 0 0,-5 1 0 0 0,2 2 64 0 0,-3-3-64 0 0,4 2 0 0 0,-6-1 0 0 0,3 0 0 0 0,-1-1 0 0 0,1 3 0 0 0,-1-2 0 0 0,-1 1 128 0 0,3-1-24 0 0,-1 0-8 0 0,-1 1 0 0 0,4 0 160 0 0,-1 0 32 0 0,0-3 8 0 0,2 4 0 0 0,3-4-48 0 0,-3-1-16 0 0,2 3 0 0 0,2-3 0 0 0,2 3-88 0 0,2-1-16 0 0,-1-2-8 0 0,0 3 0 0 0,4-3 32 0 0,0 4 8 0 0,1 0 0 0 0,1 0 0 0 0,-2 2-72 0 0,4-1-16 0 0,-1-2 0 0 0,-2 2 0 0 0,3-3 16 0 0,1 4 0 0 0,-1-3 0 0 0,3 0 0 0 0,-5-1-8 0 0,2 0 0 0 0,2 1 0 0 0,-1 0 0 0 0,-2-1-80 0 0,1-1 0 0 0,-4 1 0 0 0,1-2 0 0 0,-2-1-576 0 0,2 1-152 0 0,-3 1-32 0 0</inkml:trace>
  <inkml:trace contextRef="#ctx0" brushRef="#br0" timeOffset="15">18256 14969 9816 0 0,'0'0'432'0'0,"0"0"96"0"0,0 0-424 0 0,0 0-104 0 0,0 0 0 0 0,0 0 0 0 0,0 0 784 0 0,-5 2 136 0 0,2 3 24 0 0,0 0 8 0 0,-2 0-328 0 0,2 3-64 0 0,3-1-16 0 0,0 2-1 0 0,0-2-127 0 0,-3 0-32 0 0,0 4-8 0 0,3-3 0 0 0,0-2-152 0 0,0 4-24 0 0,0-2-8 0 0,0-1 0 0 0,0-2-192 0 0,6 2 0 0 0,-3 1 0 0 0,2-3 0 0 0,1-1 0 0 0,3-1 96 0 0,-1 1 0 0 0,-3-4 0 0 0,1 0 48 0 0,2 0 16 0 0,1 0 0 0 0,-1 0 0 0 0,0-7-232 0 0,0 3-48 0 0,2-1-8 0 0,0 0 0 0 0,-6-3 128 0 0,5 1-72 0 0,-3 0 72 0 0,-2-3-64 0 0,2 0-16 0 0,-2 0 0 0 0,-2 2 0 0 0,-2-3 0 0 0,0-1-24 0 0,0 0-8 0 0,-2 2 0 0 0,-2 0 0 0 0,1-1 16 0 0,-3 4 0 0 0,-1-4 0 0 0,-2 7 0 0 0,-2 0-104 0 0,-3 0-24 0 0,2 3 0 0 0,-2 1 0 0 0,0 0-48 0 0,3 1-16 0 0,-1 3 0 0 0,4 0 1 0 0,2 0 159 0 0,4 5 32 0 0,-4-1 8 0 0,-1-1 0 0 0,5 0-456 0 0,2 1-96 0 0,0-1-24 0 0,2 1-5024 0 0</inkml:trace>
  <inkml:trace contextRef="#ctx0" brushRef="#br0" timeOffset="16">18895 14937 8752 0 0,'0'0'776'0'0,"0"0"-616"0"0,0 0-160 0 0,0 0 0 0 0,-3-4 976 0 0,-2 3 168 0 0,1 1 32 0 0,-1 0 8 0 0,-1 1-384 0 0,2 4-64 0 0,-3 1-24 0 0,2-1-1 0 0,-1 2-351 0 0,-1-1-72 0 0,-1 3-8 0 0,4 2-8 0 0,-3 1-120 0 0,2 0-24 0 0,-2-1-8 0 0,3 2 0 0 0,-2 0-8 0 0,3-5 0 0 0,0 3 0 0 0,-1 1 0 0 0,4 1-112 0 0,0-6 88 0 0,0 2-88 0 0,4-1 80 0 0,-1-2-80 0 0,1 1 0 0 0,5-1 72 0 0,0-6-72 0 0,1 0 0 0 0,-2 0-128 0 0,3 0 16 0 0,3-2 8 0 0,-2-2-1208 0 0,1-2-247 0 0</inkml:trace>
  <inkml:trace contextRef="#ctx0" brushRef="#br0" timeOffset="17">13816 14963 12960 0 0,'0'0'288'0'0,"0"0"56"0"0,0 0 8 0 0,0 0 8 0 0,0 0-288 0 0,0 0-72 0 0,0 0 0 0 0,0 6 0 0 0,0 0 496 0 0,0 4 80 0 0,0-1 24 0 0,0 0-1 0 0,2 2-119 0 0,-2 3-16 0 0,-2 0-8 0 0,2 3 0 0 0,-1-1-160 0 0,1 2-32 0 0,0-1-8 0 0,0-2 0 0 0,0 2-64 0 0,0-1-24 0 0,0-2 0 0 0,0-1 0 0 0,0-1-40 0 0,0-2 0 0 0,0-3-8 0 0,0 3 0 0 0,1-4-120 0 0,-1 0 64 0 0,0 0-64 0 0,0-3 0 0 0,0-3 64 0 0,0 0-64 0 0,0 0 0 0 0,0 0 72 0 0,4 2-72 0 0,-4-2-96 0 0,0 0 16 0 0,0 0 8 0 0,0 0-504 0 0,3 0-104 0 0,-3 0-24 0 0,3-5-4391 0 0,-1 1-889 0 0</inkml:trace>
  <inkml:trace contextRef="#ctx0" brushRef="#br0" timeOffset="18">19024 14994 10968 0 0,'0'0'240'0'0,"0"0"48"0"0,0 0 16 0 0,0 0 8 0 0,-5 5-248 0 0,2 2-64 0 0,3-7 0 0 0,-4 5 0 0 0,3 6 320 0 0,-2-3 48 0 0,-1-1 16 0 0,2 3 0 0 0,2-3-176 0 0,0 1-32 0 0,0 2-8 0 0,0-3 0 0 0,2 1-8 0 0,2-1-8 0 0,-1 1 0 0 0,-2-4 0 0 0,6 1 0 0 0,-2-1 0 0 0,-2-1 0 0 0,5 1 0 0 0,-2-2-24 0 0,3-2 0 0 0,1 0 0 0 0,-2 0 0 0 0,-4-2-128 0 0,3-2 0 0 0,1 3 64 0 0,-2-5-64 0 0,4 1 0 0 0,-5 1 0 0 0,2-4 0 0 0,-2 1 0 0 0,2-1 0 0 0,-2 3 0 0 0,-5-5 0 0 0,0 3 0 0 0,0-3 112 0 0,-3 0-32 0 0,-3-2-8 0 0,3 5-1 0 0,-2-1-71 0 0,-2-3 80 0 0,0 6-80 0 0,0-2 80 0 0,0 2-80 0 0,-1 0 96 0 0,-1 2-96 0 0,3 0 96 0 0,-3 3-96 0 0,2 0 0 0 0,0 3 0 0 0,1 0 0 0 0,2 2-128 0 0,-3 0-32 0 0,5 0-15 0 0,2-5-1 0 0,0 7-344 0 0,0-7-72 0 0,-3 7-16 0 0,3-2-5248 0 0</inkml:trace>
  <inkml:trace contextRef="#ctx0" brushRef="#br0" timeOffset="19">18066 14986 11600 0 0,'0'0'512'0'0,"0"0"112"0"0,0 0-496 0 0,0 0-128 0 0,0 0 0 0 0,0 0 0 0 0,0 0 400 0 0,0 7 56 0 0,-2-2 16 0 0,-1 3 0 0 0,3-1-144 0 0,3 4-24 0 0,-1-6-8 0 0,-2 4 0 0 0,0 2-168 0 0,4-4-40 0 0,-4 3-8 0 0,3-2 0 0 0,-2 1-80 0 0</inkml:trace>
  <inkml:trace contextRef="#ctx0" brushRef="#br0" timeOffset="20">18092 15083 17039 0 0,'3'-7'0'0'0,"-3"-3"0"0"0,0 3 64 0 0,2-2-64 0 0,2 1 0 0 0,-2 1 0 0 0,1-3 0 0 0,1 2 0 0 0,-3 1 0 0 0,5 3 0 0 0,-1-4-144 0 0,2 3 24 0 0,-2 0 8 0 0,4 1-303 0 0,-2-2-65 0 0,-1 4-16 0 0,3 0-5688 0 0</inkml:trace>
  <inkml:trace contextRef="#ctx0" brushRef="#br0" timeOffset="21">17096 14978 4144 0 0,'0'0'368'0'0,"0"0"-296"0"0,0 0-72 0 0,0 0 0 0 0,0 0 1800 0 0,0 0 344 0 0,0 0 72 0 0,-5 0 16 0 0,-1 0-1168 0 0,-2 0-232 0 0,1 0-40 0 0,-3 3-17 0 0,1 2-247 0 0,1 0-48 0 0,1-1-16 0 0,0 6 0 0 0,-1-5-72 0 0,-1 9-8 0 0,3-7-8 0 0,1 4 0 0 0,1-4-184 0 0,3 3-40 0 0,-2 0-8 0 0,-1 0 0 0 0,4-3 8 0 0,0 5 0 0 0,0-7 0 0 0,4 2 0 0 0,-1 1-152 0 0,2-2 64 0 0,0-2-64 0 0,1-3 0 0 0,-1 5 0 0 0,4-4 0 0 0,1 0 0 0 0,-1-2 0 0 0,1 0-344 0 0,0-2-40 0 0,-1 0-16 0 0,2-4 0 0 0,0 5-1440 0 0,-2-5-287 0 0</inkml:trace>
  <inkml:trace contextRef="#ctx0" brushRef="#br0" timeOffset="22">17297 15017 10592 0 0,'0'0'944'0'0,"0"0"-752"0"0,0-7-192 0 0,0 7 0 0 0,0 0 608 0 0,4 0 96 0 0,4-4 8 0 0,-3 3 8 0 0,2-3-240 0 0,4 2-40 0 0,-3 2-16 0 0,3-3 0 0 0,-1 3-264 0 0,2-2-65 0 0,5 2 1 0 0,-3 0-8 0 0,2 0-423 0 0,2 0-81 0 0,-4 0-24 0 0,6 0 0 0 0</inkml:trace>
  <inkml:trace contextRef="#ctx0" brushRef="#br0" timeOffset="23">16554 15197 13448 0 0,'0'0'288'0'0,"0"0"64"0"0,0 0 16 0 0,0 0 16 0 0,-1 2-304 0 0,1-2-80 0 0,0 0 0 0 0,-3 9 0 0 0,-1-2 376 0 0,2 1 56 0 0,-1 1 16 0 0,3-2-1 0 0,0 4-103 0 0,0-1-24 0 0,-3-3 0 0 0,3 2 0 0 0,3 2-256 0 0,-3-1-64 0 0,0-6 0 0 0,3 4 0 0 0,-3-8 0 0 0,0 7 64 0 0,0-7-64 0 0,0 0 64 0 0,0 0-64 0 0,0 0 64 0 0,0 0-64 0 0,0 0 64 0 0,0 0-64 0 0,-6 0 64 0 0,3-1-64 0 0,1-6 64 0 0,-5 0-64 0 0,6 1 0 0 0,-3-2 0 0 0,1-3 0 0 0,-2-1 0 0 0,2 2 0 0 0,-1 1 0 0 0,4-1-88 0 0,0-5 88 0 0,0-1 0 0 0,-1-2 0 0 0,1 3 0 0 0,1-2 0 0 0,3 2 0 0 0,-4-2 0 0 0,3 4 0 0 0,1-2 0 0 0,0 2-64 0 0,1 1 64 0 0,4 2-64 0 0,-3 0 64 0 0,-1 3 0 0 0,3 2 64 0 0,4-3-64 0 0,-4 3 0 0 0,3-1-64 0 0,-1 1 0 0 0,-2 2 0 0 0,2 2 64 0 0,0-2 0 0 0,-5 3 0 0 0,5 0-64 0 0,-2 3 64 0 0,-1-2 88 0 0,0 2-24 0 0,-6 2 0 0 0,4 2-64 0 0,-3 3-88 0 0,1-3 24 0 0,-3 0 0 0 0,-3 3 64 0 0,1 0 0 0 0,-4 0 0 0 0,-1 0 0 0 0,0 0 0 0 0,-1-3 0 0 0,-5 4 0 0 0,6 0 0 0 0,-6-4-128 0 0,3 1-56 0 0,-5 1-8 0 0,4-1-8 0 0,0-4-352 0 0,3 1-71 0 0,-1-3-17 0 0,1 3-5600 0 0</inkml:trace>
  <inkml:trace contextRef="#ctx0" brushRef="#br0" timeOffset="24">16329 15069 8288 0 0,'-4'0'736'0'0,"4"0"-584"0"0,0 0-152 0 0,0 0 0 0 0,0 0 768 0 0,0 0 120 0 0,0 0 24 0 0,0 0 8 0 0,9 0-280 0 0,0 2-48 0 0,-6 1-16 0 0,5-1 0 0 0,1 3-192 0 0,2 0-48 0 0,-3 0-8 0 0,3-2-1 0 0,2 2-135 0 0,-2-1-24 0 0,0 3-8 0 0,1 0 0 0 0,-1-2-96 0 0,-3 2-64 0 0,3-1 80 0 0,-2 2-80 0 0,-9-8 0 0 0,0 0-80 0 0,8 7 0 0 0,-8-7 0 0 0,7 4-1103 0 0,-7-4-217 0 0,0 0-40 0 0,0 0-16 0 0</inkml:trace>
  <inkml:trace contextRef="#ctx0" brushRef="#br0" timeOffset="25">16459 15044 4608 0 0,'0'0'200'0'0,"-6"-2"48"0"0,4 2-248 0 0,-3-4 0 0 0,1 3 0 0 0,4 1 0 0 0,0 0 1392 0 0,0 0 232 0 0,-5 1 40 0 0,-1 3 16 0 0,-3 0-928 0 0,5 1-184 0 0,-3 0-40 0 0,-1 3-8 0 0,-2 2-368 0 0,6 0-80 0 0,-3 0-8 0 0,2 2-64 0 0,-3 4 80 0 0,2-1-80 0 0,1 0 64 0 0,-1 0-64 0 0,3-3-160 0 0,-3 0-64 0 0,0 1-24 0 0</inkml:trace>
  <inkml:trace contextRef="#ctx0" brushRef="#br0" timeOffset="26">15139 15129 11432 0 0,'0'0'504'0'0,"0"0"104"0"0,0 0-480 0 0,0 0-128 0 0,0 0 0 0 0,0 0 0 0 0,0 0 496 0 0,8 6 80 0 0,-1-6 8 0 0,-2 1 8 0 0,4-1-160 0 0,-1 0-32 0 0,0 3-8 0 0,0 0-1 0 0,2-3-207 0 0,-10 0-48 0 0,0 0-8 0 0,5 0 0 0 0,4 0-64 0 0,-4 0-64 0 0,1 0 96 0 0,3-3-96 0 0,-5 0 64 0 0,-4 3-64 0 0,6-5 0 0 0,-1 3 0 0 0,2-5 0 0 0,-4 2 80 0 0,-2-2-80 0 0,3 3 64 0 0,-1 0-64 0 0,-1 0 0 0 0,-4-3 0 0 0,2 2 64 0 0,-3 0-64 0 0,-1 0 80 0 0,3 0-80 0 0,-5 0 80 0 0,1 3-80 0 0,-5-1 96 0 0,2 1-96 0 0,3-1 96 0 0,-1 3-96 0 0,1 3-96 0 0,-4-1 16 0 0,4 3 8 0 0,-1 0 72 0 0,-3 0 0 0 0,1 3 64 0 0,2-4-64 0 0,-3 6 64 0 0,4-5-64 0 0,-3 6 64 0 0,1-2-64 0 0,2 3 0 0 0,-1-1 0 0 0,3-1 0 0 0,1 1 0 0 0,-2 1 0 0 0,4-5 0 0 0,0 1 0 0 0,4 0 0 0 0,1-1 0 0 0,1-1 0 0 0,-1-1 0 0 0,7-3-64 0 0,-4-2-120 0 0,4 0-16 0 0,-4-2-8 0 0,7-2-4399 0 0,-1 3-889 0 0</inkml:trace>
  <inkml:trace contextRef="#ctx0" brushRef="#br0" timeOffset="27">14601 15123 6912 0 0,'0'0'304'0'0,"0"0"64"0"0,0 0-296 0 0,0 0-72 0 0,0 0 0 0 0,0 0 0 0 0,7 0 1216 0 0,-7 0 224 0 0,5-2 40 0 0,-5 2 16 0 0,8 0-856 0 0,-1 0-160 0 0,-1 0-40 0 0,0-4-8 0 0,1 3-192 0 0,0-1-40 0 0,-5 2-8 0 0,4-4 0 0 0,0 4-104 0 0,-3-1-24 0 0,0-6-64 0 0,3 7 96 0 0,-1-4-96 0 0,-3 3 0 0 0,2-5 64 0 0,-4 6-64 0 0,3-5 0 0 0,-3 0 71 0 0,0 0-71 0 0,0 0 64 0 0,0 0-64 0 0,0 5 0 0 0,-3-5 0 0 0,3 5 64 0 0,-6 0-64 0 0,1 0 0 0 0,-1-2 72 0 0,0 4-72 0 0,3 0 104 0 0,-6 3-8 0 0,4 0-8 0 0,-3 0 0 0 0,2 3 72 0 0,-3-3 8 0 0,4 6 8 0 0,3-3 0 0 0,-5 3 0 0 0,6-2 0 0 0,-4 4 0 0 0,5 0 0 0 0,0-1-48 0 0,0-2-16 0 0,-1-2 0 0 0,2 3 0 0 0,-1-1-112 0 0,5-2 64 0 0,-1-3-64 0 0,0 2 0 0 0,0-3 0 0 0,3 0 0 0 0,-2-4 0 0 0,1 0 0 0 0,2 0 0 0 0,2 0-144 0 0,-3 0 16 0 0,1-4 8 0 0,1-4-1032 0 0,0 5-215 0 0,2-1-41 0 0</inkml:trace>
  <inkml:trace contextRef="#ctx0" brushRef="#br0" timeOffset="28">15031 15071 8552 0 0,'0'0'376'0'0,"-6"-2"80"0"0,5 2-360 0 0,-3-3-96 0 0,4 3 0 0 0,-6 0 0 0 0,2 0 472 0 0,-2 0 72 0 0,6 0 24 0 0,-4 3 0 0 0,-1-3-232 0 0,0 2-48 0 0,-1 0 0 0 0,3 1-8 0 0,-3-1-8 0 0,2 1 0 0 0,3-1 0 0 0,-6 3 0 0 0,6-2 24 0 0,-3 3 8 0 0,1-1 0 0 0,0-1 0 0 0,2 0-24 0 0,-3 2-8 0 0,4-6 0 0 0,0 7 0 0 0,0 1-80 0 0,0-8-9 0 0,0 0-7 0 0,4 5 0 0 0,-3 2-176 0 0,-1-7 72 0 0,0 0-72 0 0,6 7 0 0 0,-1-3 96 0 0,3-2-96 0 0,2 1 96 0 0,-5 2-96 0 0,0-2 64 0 0,1-1-64 0 0,-6-2 0 0 0,9 2 0 0 0,-1 3 0 0 0,2-3 80 0 0,-3-2-80 0 0,-1 0 64 0 0,3 4-64 0 0,-4-3 64 0 0,1 5-64 0 0,-6-6 64 0 0,0 0-64 0 0,0 0 0 0 0,0 0 0 0 0,0 0 0 0 0,-3 5 96 0 0,0 3 8 0 0,3-1 0 0 0,-5-1 0 0 0,-2-1-104 0 0,3-2 0 0 0,-6 1-96 0 0,2 0 96 0 0,1 0-152 0 0,-6 0 24 0 0,0 2 8 0 0,4-5 0 0 0,-3 3-376 0 0,4-2-79 0 0,0-2-9 0 0,2 0-5752 0 0</inkml:trace>
  <inkml:trace contextRef="#ctx0" brushRef="#br0" timeOffset="29">14789 15103 11600 0 0,'-6'3'256'0'0,"2"-3"48"0"0,3-3 16 0 0,-2 3 8 0 0,3 0-264 0 0,-3 3-64 0 0,-1 1 0 0 0,4-4 0 0 0,0 0 632 0 0,0 7 104 0 0,0 4 32 0 0,0-4 0 0 0,4 1-472 0 0,-8 2-88 0 0,4-1-17 0 0,0 1-7 0 0,0-3-16 0 0,0 4 0 0 0,0-6 0 0 0,0 2 0 0 0,0 1-80 0 0,0-8-24 0 0,0 0 0 0 0,0 0 0 0 0,4 5-64 0 0,-1 0 64 0 0,-3-5-64 0 0,4 4 64 0 0,-4-4-64 0 0,0 0 64 0 0,0 0-64 0 0,0 0 64 0 0,10-1-64 0 0,-10 1 64 0 0,0 0-64 0 0,3-7 64 0 0,3 1-64 0 0,-4-2 0 0 0,2-3 0 0 0,-2 4 0 0 0,-2-2 0 0 0,2-2 0 0 0,2 1 0 0 0,-4 0-88 0 0,0 1-104 0 0,3 2-16 0 0,0-4-8 0 0,2 4 0 0 0,-3 0-240 0 0,1 2-55 0 0,3-2-1 0 0,-1 0-3712 0 0,1 2-744 0 0</inkml:trace>
  <inkml:trace contextRef="#ctx0" brushRef="#br0" timeOffset="30">16044 15088 9216 0 0,'0'0'816'0'0,"0"0"-656"0"0,0 0-160 0 0,0 0 0 0 0,4 0 528 0 0,4-2 72 0 0,-2 2 8 0 0,1-2 8 0 0,0 2-152 0 0,2 0-32 0 0,0 0-8 0 0,0 0 0 0 0,0 2-200 0 0,3-2-48 0 0,2 0-8 0 0,-1 0 0 0 0,1-2-80 0 0,0 1-24 0 0,-3 1 0 0 0,3-2 0 0 0,-3 2-944 0 0,2-1-192 0 0</inkml:trace>
  <inkml:trace contextRef="#ctx0" brushRef="#br0" timeOffset="31">14193 15135 10080 0 0,'0'0'448'0'0,"0"0"88"0"0,0 0-432 0 0,0 0-104 0 0,0 0 0 0 0,0 0 0 0 0,0 0 464 0 0,4 7 72 0 0,-4-7 8 0 0,0 0 8 0 0,0 0-176 0 0,0 0-40 0 0,6 5-8 0 0,-1 0 0 0 0,-5-5-152 0 0,6 5-32 0 0,3-2-8 0 0,-3-3 0 0 0,2 0 24 0 0,-4 0 0 0 0,6-3 0 0 0,-5 0 0 0 0,2 1-160 0 0,0-3 0 0 0,0 1 0 0 0,-3 0 0 0 0,2 0 0 0 0,-1-2-112 0 0,-1 0 16 0 0,-1 1 8 0 0,-2 1 88 0 0,-1-1 112 0 0,0-1-24 0 0,0 2-8 0 0,0 4-80 0 0,-1-5 0 0 0,1 0 0 0 0,-7 2 0 0 0,5-2 80 0 0,-4 5 0 0 0,6 0 0 0 0,-6 3 0 0 0,0-1 16 0 0,-3 3 0 0 0,5 2-1 0 0,-2-3 1 0 0,1 3 48 0 0,-2 1 16 0 0,3 3 0 0 0,-3-2 0 0 0,1 1 64 0 0,1 3 8 0 0,0-2 8 0 0,1 0 0 0 0,2-2-48 0 0,2 4-16 0 0,-4-2 0 0 0,4 2 0 0 0,-1-6-96 0 0,1 3-16 0 0,1-3-64 0 0,3-2 96 0 0,-4-5-96 0 0,6 7 0 0 0,-3-2 64 0 0,4-3-64 0 0,2-2 0 0 0,-1 0 0 0 0,2 0 0 0 0,-2 0 0 0 0,0-2-392 0 0,3 2-56 0 0,1-5 0 0 0,-3 3-6743 0 0</inkml:trace>
  <inkml:trace contextRef="#ctx0" brushRef="#br0" timeOffset="32">14405 15129 9760 0 0,'-6'-2'432'0'0,"6"-2"88"0"0,-4 4-416 0 0,4 0-104 0 0,0 0 0 0 0,0 0 0 0 0,0 0 760 0 0,0 0 128 0 0,0 0 24 0 0,0 0 8 0 0,0 0-344 0 0,4 12-64 0 0,-4-5-8 0 0,0 1-8 0 0,0-8-169 0 0,6 6-31 0 0,-6 7-8 0 0,3-3 0 0 0,-3-5-80 0 0,2 2-16 0 0,2 4-8 0 0,-2-4 0 0 0,2-1-72 0 0,-2 1-16 0 0,0 1 0 0 0,2-2 0 0 0,-4-6-32 0 0,4 6 0 0 0,-4-6-64 0 0,7 4 96 0 0,-2 2-96 0 0,-5-6 64 0 0,0 0-64 0 0,0 0 0 0 0,6 2 64 0 0,-6-2-64 0 0,0 0 0 0 0,9-2 72 0 0,-4-4-72 0 0,3 2 64 0 0,-5-2-64 0 0,3 0 64 0 0,-3-1-64 0 0,0 0 80 0 0,0 0-80 0 0,-1-4 80 0 0,0 2-80 0 0,2-1 0 0 0,-1 0 72 0 0,-3 1-72 0 0,2 1 0 0 0,4-1-96 0 0,-6 1 16 0 0,3 2 0 0 0,-3-1-384 0 0,2 2-80 0 0,5-2-8 0 0,-5 3-4247 0 0,-2 4-857 0 0</inkml:trace>
  <inkml:trace contextRef="#ctx0" brushRef="#br0" timeOffset="33">16281 15194 10540 0 0,'7'-2'-2948'0'0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5:58:25.891"/>
    </inkml:context>
    <inkml:brush xml:id="br0">
      <inkml:brushProperty name="width" value="0.05" units="cm"/>
      <inkml:brushProperty name="height" value="0.05" units="cm"/>
      <inkml:brushProperty name="color" value="#849398"/>
      <inkml:brushProperty name="fitToCurve" value="1"/>
    </inkml:brush>
    <inkml:brush xml:id="br1">
      <inkml:brushProperty name="width" value="0.05" units="cm"/>
      <inkml:brushProperty name="height" value="0.05" units="cm"/>
      <inkml:brushProperty name="color" value="#0070C0"/>
      <inkml:brushProperty name="fitToCurve" value="1"/>
    </inkml:brush>
  </inkml:definitions>
  <inkml:trace contextRef="#ctx0" brushRef="#br0">15580 7294 7920 0 0,'0'0'352'0'0,"0"0"64"0"0,0 0-328 0 0,0 0-88 0 0,0 0 0 0 0,0 0 0 0 0,-2-3 832 0 0,2 3 160 0 0,-2 0 24 0 0,2 0 8 0 0,-5 3-416 0 0,2-1-72 0 0,-2 1-24 0 0,2-1 0 0 0,2 3-48 0 0,-1 2-16 0 0,-2 0 0 0 0,-1 0-1 0 0,-1 0-95 0 0,3 3-32 0 0,0-2 0 0 0,-1 5 0 0 0,0-5-176 0 0,3 3-40 0 0,-3 1-8 0 0,2-3 0 0 0,2-1 0 0 0,0 1 0 0 0,2 1 0 0 0,2 1 0 0 0,-3-4-96 0 0,1 0 0 0 0,0-1 0 0 0,3-1 0 0 0,0 0 0 0 0,1 1 112 0 0,-1-2-32 0 0,1-3-8 0 0,-2 4-72 0 0,4-3 0 0 0,-1-4 0 0 0,-7 2 0 0 0,4 0-96 0 0,1-2 96 0 0,1-1-80 0 0,-2-1 80 0 0,0 3 0 0 0,-4-5 0 0 0,0 6-64 0 0,4-3 64 0 0,-4-4 0 0 0,0 1 0 0 0,-4 2 0 0 0,2-3 0 0 0,0 1 0 0 0,-1-2 80 0 0,-2 1-80 0 0,1 4 96 0 0,-1-3-96 0 0,1 1-72 0 0,1-1 72 0 0,-2 2-104 0 0,3 1 104 0 0,-4 1 0 0 0,3-2-80 0 0,-1 2 80 0 0,4 2-416 0 0,-5 2-56 0 0,-1-2-8 0 0,1 4 0 0 0,4-2-943 0 0,-3 2-193 0 0,-1 5-40 0 0,1-4-8 0 0</inkml:trace>
  <inkml:trace contextRef="#ctx0" brushRef="#br0" timeOffset="1">15419 7301 1376 0 0,'0'0'128'0'0,"0"0"-128"0"0,0 0 0 0 0,0 0 0 0 0,-3-2 1832 0 0,2 2 344 0 0,-4-3 72 0 0,5 3 16 0 0,0 0-1160 0 0,0 0-232 0 0,0 0-40 0 0,0 0-16 0 0,-2 3-240 0 0,-3-3-40 0 0,1 2-16 0 0,3 5 0 0 0,-5-1-256 0 0,2 3-48 0 0,2 1-17 0 0,-1-1 1 0 0,-2 0-8 0 0,4 1 0 0 0,-2 0 0 0 0,1-2 0 0 0,-1 2-48 0 0,1 2-16 0 0,2-2 0 0 0,0 1 0 0 0,0-1-32 0 0,0-2-16 0 0,0 1 0 0 0,0-2 0 0 0,2 3-80 0 0,3-6 64 0 0,-5-4-64 0 0,3 6 64 0 0,3 0-64 0 0,-3-4 0 0 0,3 3 0 0 0,-6-5 0 0 0,0 0 0 0 0,3-3 64 0 0,1 1-64 0 0,5 0 64 0 0,-2 0-64 0 0,-3-2 0 0 0,1-2 0 0 0,-3 2 64 0 0,3-3-64 0 0,-3 3 0 0 0,1-2 0 0 0,-1 2 0 0 0,-2-3 0 0 0,0 1 0 0 0,-5-1 0 0 0,3 1 0 0 0,2 0 0 0 0,0 1 0 0 0,-2 1 0 0 0,-1 1 0 0 0,1 0 0 0 0,-3 0 0 0 0,-2 2 0 0 0,3-1 0 0 0,-5-1-64 0 0,5 2-8 0 0,1-2 0 0 0,-3 2 0 0 0,6 1-152 0 0,0 0-24 0 0,-3 0-8 0 0,3 0 0 0 0,0 0-264 0 0,-5 1-55 0 0,1 3-17 0 0,2 1 0 0 0,2-5-816 0 0,0 0-160 0 0</inkml:trace>
  <inkml:trace contextRef="#ctx0" brushRef="#br0" timeOffset="2">15283 7310 4144 0 0,'0'0'368'0'0,"0"0"-296"0"0,0 0-72 0 0,0 0 0 0 0,0 0 1264 0 0,0 0 240 0 0,0 0 40 0 0,0 0 16 0 0,0 0-592 0 0,0 0-112 0 0,0 0-24 0 0,0 0-8 0 0,0 0-312 0 0,0 0-64 0 0,2 7-16 0 0,1-1 0 0 0,-3-1-160 0 0,0 4-32 0 0,0 1-9 0 0,0-2 1 0 0,2 2-88 0 0,-2-3-16 0 0,0 2-8 0 0,2-1 0 0 0,-2 4-56 0 0,3-5 0 0 0,-3 0-64 0 0,0 0 96 0 0,1 3-96 0 0,-1-2 64 0 0,0-8-64 0 0,0 6 0 0 0,4 0 0 0 0,-3-2 0 0 0,-1 3 0 0 0,3-3 0 0 0,-3 2-168 0 0,0-6-88 0 0,0 0-8 0 0,5 6-8 0 0,-5-6-919 0 0,0 0-185 0 0,0 0-40 0 0</inkml:trace>
  <inkml:trace contextRef="#ctx0" brushRef="#br0" timeOffset="3">14926 7358 5984 0 0,'-7'0'536'0'0,"7"0"-432"0"0,0 0-104 0 0,0 0 0 0 0,-7 2 656 0 0,4 5 112 0 0,-2-2 16 0 0,2 2 8 0 0,2-2-256 0 0,-4 0-56 0 0,4 1 0 0 0,-4 3-8 0 0,5 0 0 0 0,-4 0 0 0 0,2-3 0 0 0,2 2 0 0 0,2 1-168 0 0,-2-2-32 0 0,4-3-8 0 0,1 3 0 0 0,-4-3-104 0 0,4 2-16 0 0,-1 0-8 0 0,1-3 0 0 0,3-1-56 0 0,-1 3-16 0 0,-3-4 0 0 0,1 2 0 0 0,4-3-64 0 0,-4 0 0 0 0,4 0 72 0 0,-2-3-72 0 0,0 3 64 0 0,-1-1-64 0 0,-1-2 64 0 0,4-1-64 0 0,-4 2 144 0 0,-1-2-8 0 0,-2 0 0 0 0,3-3 0 0 0,0 1 32 0 0,-3-1 7 0 0,-2 1 1 0 0,0 0 0 0 0,2-2 72 0 0,-4-2 8 0 0,2 3 8 0 0,-5-2 0 0 0,3 4-160 0 0,-3-2-32 0 0,8-2-8 0 0,-8 3 0 0 0,-3-1 8 0 0,2 0 0 0 0,2 0 0 0 0,4 3 0 0 0,-5-3-72 0 0,-4 4 0 0 0,3-3 0 0 0,1 3 0 0 0,0 1 0 0 0,1 0 0 0 0,-1-1 0 0 0,5 3 0 0 0,0 0-128 0 0,-4 0-8 0 0,4 0-8 0 0,0 0 0 0 0,-5 5-416 0 0,5-1-80 0 0,-3 0-23 0 0,3 0-3721 0 0,0 2-736 0 0</inkml:trace>
  <inkml:trace contextRef="#ctx0" brushRef="#br0" timeOffset="4">15152 7419 10680 0 0,'0'0'232'0'0,"0"0"56"0"0,5-3 0 0 0,-3 2 16 0 0,-2 1-240 0 0,5-3-64 0 0,-3 2 0 0 0,3-4 0 0 0,-5 5 416 0 0,0 0 80 0 0,5-2 16 0 0,-3 2 0 0 0,-2 0-160 0 0,0 0-24 0 0,0 0-8 0 0,0 0 0 0 0,0 0-16 0 0,0 0-8 0 0,0 0 0 0 0,-4 0 0 0 0,-4 0-169 0 0,1 0-31 0 0,3-2 0 0 0,-1 2-8 0 0,0-1-88 0 0,0 1 96 0 0,-1 0-96 0 0,6 0 96 0 0,0 0-96 0 0,0 0-112 0 0,-5-3 24 0 0,5 3 8 0 0,0 0-423 0 0,0 0-81 0 0,0 0-24 0 0,0 0-5424 0 0</inkml:trace>
  <inkml:trace contextRef="#ctx0" brushRef="#br0" timeOffset="5">15785 7455 10512 0 0,'7'2'224'0'0,"-5"-2"56"0"0,1 0 8 0 0,-3 0 8 0 0,2 0-232 0 0,0 0-64 0 0,-2 0 0 0 0,2-2 0 0 0,-2 2 624 0 0,0 0 112 0 0,0 0 32 0 0,0 0 0 0 0,0 0-192 0 0,0 0-40 0 0,0 0-8 0 0,0 0-1 0 0,5-2-335 0 0,-5 2-64 0 0,0 0-8 0 0,2 0-8 0 0,3 0-192 0 0,-1-3-40 0 0,-4 3-8 0 0,0 0 0 0 0,0 0-879 0 0,0 0-177 0 0,7 0-40 0 0,-7 0-8 0 0</inkml:trace>
  <inkml:trace contextRef="#ctx0" brushRef="#br0" timeOffset="6">15705 7455 6912 0 0,'0'0'608'0'0,"0"0"-480"0"0,0 0-128 0 0,0 0 0 0 0,0 0 1280 0 0,0 0 240 0 0,0 0 48 0 0,0 0 0 0 0,0 0-776 0 0,0 0-160 0 0,0 0-32 0 0,0 0-8 0 0,0 0-400 0 0,0 0-73 0 0,0 0-23 0 0,0 0 0 0 0,0 0-96 0 0,0 0 0 0 0,7 0-96 0 0,-2 0 96 0 0,-1 0-463 0 0,3 0-41 0 0,-4-2-8 0 0,-3 2 0 0 0</inkml:trace>
  <inkml:trace contextRef="#ctx0" brushRef="#br0" timeOffset="7">15936 7470 11600 0 0,'0'0'512'0'0,"0"0"112"0"0,2 0-496 0 0,1 0-128 0 0,-1-2 0 0 0,1 2 0 0 0,-3 0 776 0 0,0 0 136 0 0,2-2 24 0 0,-2 2 7 0 0,0 0-295 0 0,0 0-56 0 0,2-3-16 0 0,-2 3 0 0 0,0 0-248 0 0,0 0-48 0 0,0 0-16 0 0,4 0 0 0 0,-4-1-200 0 0,0 1-64 0 0,0 0 0 0 0,0 0-7999 0 0</inkml:trace>
  <inkml:trace contextRef="#ctx0" brushRef="#br0" timeOffset="8">14982 7658 2304 0 0,'9'0'96'0'0,"-9"0"32"0"0,0 0-128 0 0,0 0 0 0 0,0 0 0 0 0,0 0 0 0 0,0 0 1488 0 0,0 7 272 0 0,0-3 64 0 0,0 3 0 0 0,4 0-960 0 0,-2 2-192 0 0,-2 2-32 0 0,2 0-16 0 0,1-1-152 0 0,-3 3-32 0 0,2 1-8 0 0,-2 1 0 0 0,3 0-176 0 0,-2 3-40 0 0,-1-4-8 0 0,0 4 0 0 0,0-5-128 0 0,0 5-80 0 0,0-4 96 0 0,4 0-96 0 0,-4 0 80 0 0,-4-3-80 0 0,3 3 64 0 0,1-3-64 0 0,1 1-120 0 0,-1 0-64 0 0,-1 1-8 0 0,1-2-5720 0 0</inkml:trace>
  <inkml:trace contextRef="#ctx0" brushRef="#br1" timeOffset="9">14945 8033 7976 0 0,'0'0'352'0'0,"0"0"72"0"0,0 0-336 0 0,0 0-88 0 0,-2-1 0 0 0,2 1 0 0 0,0 0 608 0 0,0 0 112 0 0,0 0 16 0 0,0 0 8 0 0,0 0-216 0 0,0 0-48 0 0,0 0 0 0 0,-3 3-8 0 0,-3 2-216 0 0,3 1-48 0 0,1 2-8 0 0,0-2 0 0 0,-3 1-72 0 0,2 1-24 0 0,2-3 0 0 0,-2 2 0 0 0,-2-1-16 0 0,3 2-8 0 0,-2 1 0 0 0,2 1 0 0 0,1-4-16 0 0,-1-1 0 0 0,-2-1 0 0 0,4 3 0 0 0,0-2 72 0 0,-5 1 16 0 0,5-6 0 0 0,0 0 0 0 0,0 0-152 0 0,0 0 64 0 0,0 0-64 0 0,0 0 0 0 0,0 0 96 0 0,0 0-32 0 0,0 0 0 0 0,0 0-64 0 0,5-4 111 0 0,-5 0-31 0 0,4-3-8 0 0,-2 0 0 0 0,1 0-72 0 0,1 0 64 0 0,-2 1-64 0 0,3-2 64 0 0,-1-2-64 0 0,1-2 0 0 0,-2 6 0 0 0,-1-5 64 0 0,3 1-64 0 0,-5 2 0 0 0,6 1 0 0 0,-3-2 64 0 0,-1 3-64 0 0,3 1 0 0 0,-5 1 0 0 0,0-1 0 0 0,0-2 64 0 0,0 7-64 0 0,2-3 96 0 0,-2 3-32 0 0,0-3 96 0 0,4-1 24 0 0,-1 0 0 0 0,0 2 0 0 0,-3 2-184 0 0,0 0 0 0 0,0 0 0 0 0,2-4 64 0 0,2 0 0 0 0,-4 4 0 0 0,0 0 0 0 0,0 0 0 0 0,0 0-64 0 0,0 0 0 0 0,0 0 64 0 0,0 0-64 0 0,0 0 88 0 0,0 0-24 0 0,0 0 0 0 0,0 0 0 0 0,0 0-64 0 0,0 0 96 0 0,0 0-96 0 0,0 0 96 0 0,0 4-32 0 0,0 1 0 0 0,0 0 0 0 0,0-5 0 0 0,0 0-64 0 0,5 4 96 0 0,-5-1-96 0 0,3 0 96 0 0,2 4-8 0 0,-5-2 0 0 0,0-5 0 0 0,1 4 0 0 0,5 3-24 0 0,-3-3-64 0 0,1-1 96 0 0,-2 4-32 0 0,1 2-64 0 0,2-1 0 0 0,-1-1 72 0 0,-1 0-72 0 0,1 0 104 0 0,-2 0-8 0 0,3 1-8 0 0,-3-3 0 0 0,1 4-88 0 0,-1-2 0 0 0,2 0 0 0 0,0 3 64 0 0,1-4-64 0 0,0-1 0 0 0,-2 0 0 0 0,3 1 0 0 0,-1-1 0 0 0,-5-5 0 0 0,1 5 0 0 0,2-3 0 0 0,2 2 0 0 0,-5-4 0 0 0,0 0 88 0 0,0 0-88 0 0,4 7 72 0 0,-4-7-72 0 0,0 0 64 0 0,0 0-64 0 0,0 0 72 0 0,0 0-72 0 0,0 0 80 0 0,0 0-80 0 0,0 0 104 0 0,0 0-24 0 0,0 0-8 0 0,0 0 0 0 0,0 0-72 0 0,0 0 0 0 0,0 0 0 0 0,0 0 0 0 0,0 0 216 0 0,-4 0 24 0 0,-1 0 8 0 0,1 0 0 0 0,-4 0-184 0 0,2 0-64 0 0,1-2 0 0 0,0 2 0 0 0,-3 0 0 0 0,1 0 64 0 0,0-5-64 0 0,-2 5 0 0 0,-3-4 64 0 0,-1 4-64 0 0,4-1 88 0 0,0 0-88 0 0,-3-3 0 0 0,3 3 0 0 0,0 1-96 0 0,2 0 24 0 0,-2-3 72 0 0,-1 3 0 0 0,1 3 0 0 0,0-2 0 0 0,3-1 0 0 0,1 5 0 0 0,3-4 0 0 0,-3 2 0 0 0,2-2-200 0 0,3-1-80 0 0,0 0-8 0 0,0 0-5431 0 0,3 7-1081 0 0</inkml:trace>
  <inkml:trace contextRef="#ctx0" brushRef="#br1" timeOffset="10">14961 8025 4144 0 0,'0'0'368'0'0,"0"0"-296"0"0,0 0-72 0 0,0 0 0 0 0,0 0 728 0 0,2-5 128 0 0,-2 5 24 0 0,0-6 8 0 0,4 1-176 0 0,-4 5-32 0 0,0-2-8 0 0,0 2 0 0 0,0 0 40 0 0,0 0 8 0 0,0 0 0 0 0,0 0 0 0 0,0 0-160 0 0,0 0-32 0 0,0 0-8 0 0,0 0 0 0 0,0 0-232 0 0,0 0-40 0 0,0 0-17 0 0,-4 2 1 0 0,2 7-136 0 0,2-2-24 0 0,0 3-8 0 0,0 1 0 0 0,0-1 152 0 0,0 3 24 0 0,0-2 8 0 0,0 4 0 0 0,0-1-248 0 0,0 3 0 0 0,0-1 0 0 0,2 4 0 0 0,2-2 88 0 0,-4 3-8 0 0,0 0 0 0 0,0-1 0 0 0,0 0 16 0 0,0-2 0 0 0,0 4 0 0 0,-4-4 0 0 0,2 2-96 0 0,2 3 64 0 0,0-2-64 0 0,0 0 64 0 0,-2-5 0 0 0,2 2-64 0 0,0 2 96 0 0,0-3-32 0 0,-3 2-64 0 0,3-2 96 0 0,0 0-96 0 0,0-3 96 0 0,0-1-96 0 0,0-1 80 0 0,0 1-80 0 0,0-3 80 0 0,0 0-80 0 0,3-1 64 0 0,-3 0-64 0 0,0-3 64 0 0,2 3-64 0 0,-2-5 0 0 0,0-4 72 0 0,0 2-72 0 0,0-2 128 0 0,0 0-16 0 0,0 0 0 0 0,0 0 0 0 0,0 0-112 0 0,0 0 0 0 0,0 0 0 0 0,0 0 0 0 0,0 0-472 0 0,2-5-88 0 0,2 0-16 0 0,-4-1-6847 0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11T18:42:44.771"/>
    </inkml:context>
    <inkml:brush xml:id="br0">
      <inkml:brushProperty name="width" value="0.05" units="cm"/>
      <inkml:brushProperty name="height" value="0.05" units="cm"/>
      <inkml:brushProperty name="color" value="#849398"/>
      <inkml:brushProperty name="fitToCurve" value="1"/>
    </inkml:brush>
    <inkml:brush xml:id="br1">
      <inkml:brushProperty name="width" value="0.05" units="cm"/>
      <inkml:brushProperty name="height" value="0.05" units="cm"/>
      <inkml:brushProperty name="color" value="#E71225"/>
      <inkml:brushProperty name="fitToCurve" value="1"/>
    </inkml:brush>
  </inkml:definitions>
  <inkml:trace contextRef="#ctx0" brushRef="#br0">2970 4540 3224 0 0,'0'0'136'0'0,"0"0"40"0"0,-2-4-176 0 0,2 4 0 0 0,0 0 0 0 0,0 0 0 0 0,-2-2 1216 0 0,2 2 216 0 0,0 0 40 0 0,0 0 0 0 0,0 0-608 0 0,0 0-128 0 0,2 4-32 0 0,0 1 0 0 0,0 0-192 0 0,0 3-48 0 0,-2 2-8 0 0,0 0 0 0 0,3 5-176 0 0,-2-1-40 0 0,-1 2-8 0 0,0-2 0 0 0,4 2-64 0 0,-2 0-8 0 0,-2 2-8 0 0,-2-1 0 0 0,2 0 8 0 0,0 2 8 0 0,0-1 0 0 0,0-1 0 0 0,-1-1-9 0 0,1 0 1 0 0,1 0 0 0 0,1-2 0 0 0,-2 2-64 0 0,0-4-24 0 0,-2-2 0 0 0,2 3 0 0 0,0-2-72 0 0,0-3 0 0 0,0 0 72 0 0,-1-1-72 0 0,2-3 0 0 0,-1 2 64 0 0,0 1-64 0 0,0-7 0 0 0,0 0 0 0 0,0 0 0 0 0,0 0 0 0 0,0 0-96 0 0,0 0-320 0 0,0 0-71 0 0,0-8-17 0 0,0 1-3800 0 0,0-5-760 0 0</inkml:trace>
  <inkml:trace contextRef="#ctx0" brushRef="#br0" timeOffset="1">2959 4580 6912 0 0,'-2'0'608'0'0,"2"-2"-480"0"0,-2 0-128 0 0,2 2 0 0 0,-2 0 448 0 0,2 0 72 0 0,0 0 16 0 0,0 0 0 0 0,0 0-216 0 0,0 0-32 0 0,0 0-16 0 0,0 0 0 0 0,8 0-120 0 0,-3-2-24 0 0,0 1-8 0 0,2-1 0 0 0,0 2 16 0 0,1-3 8 0 0,-3 2 0 0 0,1-1 0 0 0,1 0 16 0 0,-1 0 8 0 0,2 2 0 0 0,-4-1 0 0 0,-4 1-16 0 0,5 0-8 0 0,-1-1 0 0 0,1 1 0 0 0,-5 0 0 0 0,0 0 0 0 0,0 0 0 0 0,4 1 0 0 0,1 0 56 0 0,-5-1 16 0 0,0 0 0 0 0,0 0 0 0 0,5 4 0 0 0,-4 2 0 0 0,-1-6 0 0 0,0 3 0 0 0,0 4-32 0 0,0-1-8 0 0,0 2 0 0 0,0-2 0 0 0,-1 4-48 0 0,1-2-1 0 0,1 0-7 0 0,-1 3 0 0 0,0-1-32 0 0,0 2-8 0 0,-1 0 0 0 0,1 2 0 0 0,0-2 32 0 0,0 0 8 0 0,-3 3 0 0 0,1 0 0 0 0,2-2-8 0 0,0 5 0 0 0,-1-4 0 0 0,1 1 0 0 0,-4 1 0 0 0,4-1 0 0 0,-2-3 0 0 0,0 0 0 0 0,0 2-16 0 0,2-3 0 0 0,-3 0 0 0 0,3-2 0 0 0,-1-1 8 0 0,1 1 0 0 0,-3-3 0 0 0,3 2 0 0 0,-1-5-24 0 0,1 1-8 0 0,0-4 0 0 0,0 0 0 0 0,0 0 40 0 0,0 0 8 0 0,0 0 0 0 0,0 0 0 0 0,0 0-120 0 0,0 0 0 0 0,0 0 0 0 0,0 0 0 0 0,0-4 0 0 0,0-2 0 0 0,0 1-64 0 0,0-4 64 0 0,0 2 0 0 0,0-2 0 0 0,0 1 96 0 0,-3-5-24 0 0,3 2-72 0 0,0-3-88 0 0,3 0 24 0 0,-3-2 0 0 0,0 1 64 0 0,-3-3 88 0 0,3 0-24 0 0,-1-2 0 0 0,-1 3-64 0 0,0-4-112 0 0,0 4 24 0 0,-2-1 8 0 0,4 0 80 0 0,-2 3 0 0 0,-1-1 0 0 0,0 2-64 0 0,3 2 64 0 0,-2 4 0 0 0,2-3 0 0 0,0 5 0 0 0,-3-1 0 0 0,1 1-64 0 0,2 1 64 0 0,0 2 0 0 0,-1 1 0 0 0,1 2 0 0 0,0 0 0 0 0,0 0 0 0 0,0 0 0 0 0,0 5 0 0 0,0 2 0 0 0,0 0 0 0 0,0 1 0 0 0,0 2 0 0 0,-2 1 0 0 0,2 1 0 0 0,0 0 96 0 0,0 1 0 0 0,-3 1 8 0 0,3 0 0 0 0,0 1-104 0 0,0-2-128 0 0,0 0 24 0 0,0 3 8 0 0,-1 1 96 0 0,1 0 0 0 0,0-1 0 0 0,0 0 0 0 0,0 0 0 0 0,0-5 104 0 0,0 2-16 0 0,1 1-8 0 0,2-3-80 0 0,-3 2 0 0 0,0-4-96 0 0,0 1 96 0 0,2-2 0 0 0,-2 2 0 0 0,1-6 96 0 0,-1 3-32 0 0,0-1-64 0 0,0-6 0 0 0,0 0 0 0 0,2 5 0 0 0,-2-5 0 0 0,0 0 0 0 0,0 3 0 0 0,0-3 0 0 0,0 0 0 0 0,0 0 0 0 0,0 0 0 0 0,0 0 0 0 0,-2-3 0 0 0,2 0-112 0 0,2-1 24 0 0,-2-3 8 0 0,0 1 80 0 0,0 0 112 0 0,3-3-24 0 0,-3 2-8 0 0,0 1-80 0 0,0 0 0 0 0,0 1 0 0 0,0 0 0 0 0,0 1-216 0 0,2 0-8 0 0,-2 4 0 0 0,0 0 0 0 0,0-1 8 0 0,0 1 0 0 0,0 0 0 0 0,0 0 0 0 0,0 0-424 0 0,0 0-80 0 0,0 0-15 0 0,0 0-5825 0 0</inkml:trace>
  <inkml:trace contextRef="#ctx0" brushRef="#br0" timeOffset="2">2899 4899 9152 0 0,'0'0'408'0'0,"0"0"80"0"0,0 0-392 0 0,0 0-96 0 0,0 0 0 0 0,0 0 0 0 0,0 0 360 0 0,0 0 56 0 0,0 0 0 0 0,2 6 8 0 0,-1-4-184 0 0,-1-2-40 0 0,0 0-8 0 0,0 0 0 0 0,5 2 104 0 0,-1 2 24 0 0,1-4 0 0 0,-5 3 0 0 0,5-3-200 0 0,4 0-40 0 0,-3 3-8 0 0,1-3 0 0 0,-1 0 88 0 0,1 1 8 0 0,1-2 8 0 0,2 1 0 0 0,0 0-16 0 0,-2 0 0 0 0,2 0 0 0 0,-1 0 0 0 0,0 0-32 0 0,1 0 0 0 0,-2 0-8 0 0,0-3 0 0 0,3 3-48 0 0,-4 0-8 0 0,1-3 0 0 0,0 3 0 0 0,-3-2-64 0 0,4 0 0 0 0,-4 0 72 0 0,2 1-72 0 0,-3 1 64 0 0,-1-1-64 0 0,4 1 63 0 0,-1 0-63 0 0,-6 0 64 0 0,0 0-64 0 0,0 0 64 0 0,2 0-64 0 0,-2 0 0 0 0,0 0 72 0 0,0 0-72 0 0,3-3 0 0 0,2 6 128 0 0,-5-3-32 0 0,0 0-8 0 0,0 0 0 0 0,0 0 8 0 0,0 0 8 0 0,0 0 0 0 0,0 0 0 0 0,0 0-8 0 0,0 0 0 0 0,0 0 0 0 0,-5 0 0 0 0,0 1 0 0 0,5-1 0 0 0,0 0 0 0 0,0 0 0 0 0,-4 1-24 0 0,-1 1-8 0 0,5-2 0 0 0,0 0 0 0 0,-4 7-64 0 0,1-4 96 0 0,-1 0-96 0 0,4 0 96 0 0,-2 2-96 0 0,-3-2 80 0 0,4 1-80 0 0,-3 0 80 0 0,2 3-80 0 0,0-1 64 0 0,0 1-64 0 0,-2 0 64 0 0,2 2-64 0 0,0 1 0 0 0,2-1 72 0 0,-2-1-72 0 0,0 1 0 0 0,0 3 72 0 0,0-2-72 0 0,2 0 0 0 0,-2 4 80 0 0,0-4-80 0 0,0 3 64 0 0,0-3-64 0 0,2-1 72 0 0,-2-1-72 0 0,0 1 80 0 0,0-2-80 0 0,2 1 88 0 0,-1-3-88 0 0,1 0 96 0 0,-3 1-96 0 0,1-2 96 0 0,0 0-32 0 0,2-4 0 0 0,0 0-64 0 0,-3 4 88 0 0,3-4-88 0 0,0 0 80 0 0,0 0-80 0 0,-2 2 80 0 0,2-2-80 0 0,-2-4 80 0 0,-1 2-80 0 0,-1 0 80 0 0,-2 0-80 0 0,2-2 80 0 0,3-2-80 0 0,-4 2 64 0 0,1-2-64 0 0,0-3 0 0 0,1 1 72 0 0,-4-1-72 0 0,0 1 0 0 0,-1-1 72 0 0,-1 1-72 0 0,1-5 0 0 0,1 3 0 0 0,-7 2 0 0 0,5-3 0 0 0,0 1 0 0 0,-1 0 0 0 0,0 1 0 0 0,1-3 0 0 0,-2 3 0 0 0,2 4 0 0 0,2-6-64 0 0,0 5 64 0 0,2-1 0 0 0,1 3 0 0 0,-1-3 0 0 0,4 4-64 0 0,1-1 64 0 0,0 0 0 0 0,-4 2 0 0 0,4-2-64 0 0,2 1 64 0 0,-2 3 0 0 0,0 0 0 0 0,0 0 0 0 0,0-3 0 0 0,0 3 0 0 0,0 0 0 0 0,0 0 0 0 0,0 0 0 0 0,0 0-64 0 0,0 0 64 0 0,0 0 0 0 0,0 0 0 0 0,0 0 0 0 0,0 0 0 0 0,0 0 0 0 0,0 0 0 0 0,0 0 0 0 0,0 0 0 0 0,0 0 0 0 0,0 0 0 0 0,0 0 0 0 0,0 0 0 0 0,0 0 0 0 0,0 0 0 0 0,3 3 0 0 0,-3-3 0 0 0,7 0 0 0 0,-7 0 0 0 0,6 0 0 0 0,0 0 0 0 0,-2 0 0 0 0,-4 0 0 0 0,5 0 0 0 0,0 0 0 0 0,-5 0 0 0 0,0 0 0 0 0,4 0 0 0 0,2 0 0 0 0,-1 0 0 0 0,2 0 0 0 0,0 0 0 0 0,-1 0-64 0 0,2 0 64 0 0,-2 0 0 0 0,1-3 0 0 0,-1 3 0 0 0,4-2 0 0 0,-1 1 0 0 0,1-1 0 0 0,-4 0 0 0 0,2 1 0 0 0,1-2 0 0 0,-1 3 0 0 0,-3-3 0 0 0,1 1 64 0 0,-1 0-64 0 0,0 0 0 0 0,1 1-64 0 0,1 0 64 0 0,-7 1 0 0 0,0 0 0 0 0,3-3 0 0 0,1 2 64 0 0,3 1-64 0 0,-7 0 0 0 0,0 0 0 0 0,0 0 0 0 0,3 0 0 0 0,-3 0 0 0 0,0 0-64 0 0,0 0 64 0 0,0 0 0 0 0,0 0 0 0 0,0 0 0 0 0,0 0 0 0 0,0 0 0 0 0,0 0 0 0 0,0 0 0 0 0,0 0 0 0 0,-2 4 0 0 0,1 0 0 0 0,1 0 0 0 0,-5-1 0 0 0,3 1 0 0 0,-2 0 0 0 0,3-1 0 0 0,-4 0 0 0 0,1 4 0 0 0,0-5 0 0 0,1 2 0 0 0,-1 0 0 0 0,-1 2 0 0 0,1-2 0 0 0,0 2 0 0 0,3 1 0 0 0,-1-3 0 0 0,-1 4 0 0 0,-1-1 0 0 0,3 0 0 0 0,-3 1 0 0 0,2 1 0 0 0,-1 0 0 0 0,1 0 0 0 0,0 2 0 0 0,2 0 0 0 0,0 0 0 0 0,-1-2 0 0 0,-2 0 0 0 0,3-3 0 0 0,0-1 0 0 0,3-1 0 0 0,-2 1 0 0 0,-1-5 0 0 0,0 0 0 0 0,0 0 0 0 0,0 0 0 0 0,0 0 0 0 0,0 0 0 0 0,0 0 64 0 0,4-1-64 0 0,1-3 0 0 0,0-1-64 0 0,-1-1 64 0 0,1-2 0 0 0,-2-1 0 0 0,3 4 0 0 0,-1-5-64 0 0,-1 0 64 0 0,-1 1 0 0 0,1 0 0 0 0,0 1-64 0 0,-1 1 64 0 0,0-2 0 0 0,1 0-72 0 0,0 2 72 0 0,0-1 0 0 0,-2 3-88 0 0,2 0 88 0 0,-2 1-64 0 0,2 1 64 0 0,-4 3 0 0 0,0 0-72 0 0,0 0 72 0 0,2 0 0 0 0,-2 0 0 0 0,0 0-72 0 0,0 0 72 0 0,0 0 0 0 0,0 0 0 0 0,0 0 0 0 0,-2 5 0 0 0,0 2-64 0 0,0 1 64 0 0,0-2 0 0 0,0 2 0 0 0,0-1 0 0 0,0 0 128 0 0,1 0-16 0 0,-4-1 0 0 0,3 0-112 0 0,-1 1-128 0 0,1-2 24 0 0,0 0 8 0 0,-1 1 96 0 0,1-2 0 0 0,0 2 0 0 0,-2-2 0 0 0,4-4 0 0 0,0 0 0 0 0,0 0 0 0 0,0 0 0 0 0,0 0 0 0 0,0 0 0 0 0,0 0 0 0 0,0 0 0 0 0,0 0 0 0 0,-2-4 0 0 0,1 2 0 0 0,-2-4 0 0 0,3 3 0 0 0,-1-3 0 0 0,1 0 0 0 0,-3 2-96 0 0,3-2 16 0 0,0 0 8 0 0,-4 2 0 0 0,2-3 0 0 0,0 0-56 0 0,0 2 0 0 0,1-1-8 0 0,-4-1 0 0 0,1-1-24 0 0,-1 3-8 0 0,-2-2 0 0 0,1 2 0 0 0,0-2 88 0 0,-2 1 80 0 0,1 3-104 0 0,0-1 40 0 0,0 2 64 0 0,1 1 0 0 0,-1 0 0 0 0,2 1 0 0 0,-1 0 0 0 0,2 1 64 0 0,1 0 0 0 0,3-1 0 0 0,0 0-64 0 0,-2 4 88 0 0,-3 1-88 0 0,3 0 96 0 0,2-5-96 0 0,0 0 0 0 0,0 4 0 0 0,0-4 0 0 0,0 6 0 0 0,4-3 0 0 0,-4-3 72 0 0,3 4-72 0 0,3-3 112 0 0,3 1-16 0 0,0-1 0 0 0,0-1 0 0 0,3-1-32 0 0,-3-1-64 0 0,3 1 88 0 0,3-1-88 0 0,-3 0 64 0 0,-1 0-64 0 0,-1-1 0 0 0,3 1 0 0 0,1 2 0 0 0,-5-2 64 0 0,1-1-64 0 0,-1 2 0 0 0,2 1 64 0 0,-1-3-64 0 0,-3 1 0 0 0,2 2 0 0 0,-3-1 64 0 0,-1-1-64 0 0,2 2 0 0 0,-2 0 0 0 0,-5 0 64 0 0,0 0-64 0 0,2-2 0 0 0,-2 2 0 0 0,0 0 0 0 0,0 0 80 0 0,0 0-80 0 0,0 0 64 0 0,0 0-64 0 0,0 0 80 0 0,0 0-80 0 0,0 0 80 0 0,0 0 48 0 0,0 0 16 0 0,0 0 0 0 0,0 0 0 0 0,-2 0-144 0 0,2 0 0 0 0,-5 2 0 0 0,5-2 0 0 0,0 0-72 0 0,0 0-48 0 0,0 0-8 0 0,-4 2 0 0 0,-1-1 192 0 0,5-1 32 0 0,0 0 0 0 0,0 0 8 0 0,0 0-104 0 0,0 0-128 0 0,0 0 24 0 0,0 0 8 0 0,0 0 96 0 0,0 0 128 0 0,0 0-24 0 0,0 0-8 0 0,0 0-96 0 0,0 0 0 0 0,-1-1 0 0 0,1 1 0 0 0,0 0 0 0 0,0 0-128 0 0,-2-4 24 0 0,2 4 8 0 0,0 0 96 0 0,0 0 128 0 0,0 0-24 0 0,0 0-8 0 0,0 0-96 0 0,-4 2 0 0 0,0 1 0 0 0,1 2 0 0 0,-1-1 0 0 0,3 0 0 0 0,-3 3 0 0 0,2-1 0 0 0,-2 2 0 0 0,0-1 64 0 0,0 0-64 0 0,2 1 0 0 0,-2 1 64 0 0,1 0-64 0 0,-2 0 0 0 0,1 0 0 0 0,0 1 0 0 0,0-1 64 0 0,-2 0-64 0 0,2-1 0 0 0,0 2 0 0 0,0-3 72 0 0,0 1-72 0 0,1-3 64 0 0,-4 0-64 0 0,5 0 0 0 0,0-3 0 0 0,-1 4 0 0 0,0-4 64 0 0,2 2-64 0 0,1-4 0 0 0,0 0 64 0 0,0 0-64 0 0,0 0 0 0 0,0 0 0 0 0,0 0 0 0 0,0 0 0 0 0,4-5 0 0 0,-1 1 0 0 0,-1-1 0 0 0,2 0 0 0 0,1 0 0 0 0,-3-2 0 0 0,0 0 0 0 0,1 0 0 0 0,1 0 0 0 0,0-2-64 0 0,-2 1 64 0 0,2 0 0 0 0,-2 0 0 0 0,2-1-72 0 0,-2 1 72 0 0,2 0 0 0 0,-2-1 0 0 0,0 0 0 0 0,0 0 0 0 0,4 1 0 0 0,-4-3 0 0 0,0 3-64 0 0,0-1 64 0 0,2 5 0 0 0,-3-4 0 0 0,2 2 0 0 0,-1 4 0 0 0,0-2 0 0 0,-2 1 0 0 0,0 3 0 0 0,0 0 0 0 0,0 0-64 0 0,0 0 64 0 0,0 0 0 0 0,0 0 0 0 0,0 7-64 0 0,-2-1 64 0 0,0 1 0 0 0,-1 0 0 0 0,0 2 0 0 0,-1-2 0 0 0,2 2 0 0 0,-3-1 0 0 0,4 1 0 0 0,1 1 0 0 0,-4-3 0 0 0,2 2 0 0 0,0-3 0 0 0,-2 3 0 0 0,2-2 0 0 0,0-1 0 0 0,0 0 0 0 0,0-1-96 0 0,2-5 96 0 0,-4 4-104 0 0,4-4-208 0 0,0 1-40 0 0,0-1 0 0 0,0 0-7231 0 0</inkml:trace>
  <inkml:trace contextRef="#ctx0" brushRef="#br0" timeOffset="3">1984 5418 2304 0 0,'0'0'96'0'0,"0"0"32"0"0,0 0-128 0 0,0 0 0 0 0,0 0 0 0 0,2 0 0 0 0,-2 0 1272 0 0,0 0 232 0 0,0 0 40 0 0,0 0 16 0 0,2 0-632 0 0,1-2-128 0 0,1 0-32 0 0,-1 2 0 0 0,-3 0-216 0 0,0 0-40 0 0,0 0-16 0 0,2 0 0 0 0,4-3-200 0 0,-6 3-40 0 0,0 0 0 0 0,0 0-8 0 0,3 3 16 0 0,-2 1 8 0 0,6 2 0 0 0,-7-6 0 0 0,0 0-80 0 0,0 5-8 0 0,0-5-8 0 0,0 7-1 0 0,3 1-39 0 0,-3 2-8 0 0,0-10 0 0 0,0 7 0 0 0,0 0 0 0 0,0 2 0 0 0,-3-3 0 0 0,3 2 0 0 0,0-2-8 0 0,0 3-8 0 0,-2-5 0 0 0,-3 5 0 0 0,5-2-32 0 0,-1 1-8 0 0,1-1 0 0 0,0 1 0 0 0,-3-1-72 0 0,3 1 80 0 0,0-1-80 0 0,0 0 80 0 0,0 1-80 0 0,-3-1 80 0 0,6 2-80 0 0,-3 0 80 0 0,-6-2-80 0 0,6 1 64 0 0,0-1-64 0 0,0 0 64 0 0,3 1-64 0 0,-3-1 0 0 0,-3 2 72 0 0,3-2-72 0 0,0 2 64 0 0,0 2-64 0 0,0 0 80 0 0,0-5-80 0 0,0 2 64 0 0,0-1-64 0 0,0 4 0 0 0,0-4 72 0 0,-2 3-72 0 0,2-2 64 0 0,0 4-64 0 0,-3-2 64 0 0,-1-4-64 0 0,4 0 0 0 0,-3 1 0 0 0,3 2 0 0 0,-2 0 0 0 0,2-1 64 0 0,0-1-64 0 0,-2 1 0 0 0,2 0 0 0 0,0-1 0 0 0,-4 1 0 0 0,4 0 0 0 0,4-1 0 0 0,-4 3 0 0 0,0-2 0 0 0,0-1 0 0 0,0 1 0 0 0,0 2 0 0 0,0-1 0 0 0,0 1 0 0 0,0-3 0 0 0,0 1 0 0 0,0 0 0 0 0,2-1 0 0 0,0-1-152 0 0,-2 1-16 0 0,0-2-8 0 0,3 2 0 0 0,-3 0-760 0 0,0 1-152 0 0,0-2-31 0 0</inkml:trace>
  <inkml:trace contextRef="#ctx0" brushRef="#br1" timeOffset="4">4127 6056 5528 0 0,'-2'-4'488'0'0,"0"2"-392"0"0,2-2-96 0 0,0 1 0 0 0,-3-1 792 0 0,3 2 136 0 0,0-2 24 0 0,3 2 8 0 0,-3 2-352 0 0,0 0-72 0 0,2-1-16 0 0,2-2 0 0 0,3 1-160 0 0,-3 1-32 0 0,-4 1-8 0 0,6 0 0 0 0,1 0 0 0 0,1 0-8 0 0,0 0 0 0 0,0 0 0 0 0,2 0-64 0 0,-1 1-16 0 0,1 1 0 0 0,-3 0 0 0 0,0-1-40 0 0,2 0-16 0 0,0 3 0 0 0,0-2 0 0 0,-1 0-80 0 0,-1 3-24 0 0,-1-1 0 0 0,1-2-1 0 0,-4 2-71 0 0,-3-4 64 0 0,2 4-64 0 0,-2 0 64 0 0,0-1-64 0 0,-4 1 0 0 0,1 3 0 0 0,-3-2 64 0 0,-1 1-64 0 0,2-2 0 0 0,-3 3-96 0 0,1-1 96 0 0,-3-1-191 0 0,5 0 31 0 0,-5 0 0 0 0,2-1 0 0 0,0 1-384 0 0,0-1-64 0 0,1-1-24 0 0</inkml:trace>
  <inkml:trace contextRef="#ctx0" brushRef="#br1" timeOffset="5">4124 6085 10304 0 0,'-2'-2'224'0'0,"2"1"56"0"0,-2-3 8 0 0,2 4 0 0 0,0 0-288 0 0,0 0 0 0 0,0 0 0 0 0,0 0 0 0 0,0 0 536 0 0,0 0 48 0 0,2 5 16 0 0,2-1 0 0 0,-4 4-64 0 0,5-2-16 0 0,-4 0 0 0 0,3 3 0 0 0,-2 1-200 0 0,2 1-48 0 0,-2-2-9 0 0,0 4 1 0 0,1-2-24 0 0,0 2-8 0 0,1-2 0 0 0,0 1 0 0 0,-2-2-232 0 0,1 2 0 0 0,1-5 0 0 0,-3 3 0 0 0,3 0 0 0 0,0-1 0 0 0,-2-1 0 0 0,0-2 0 0 0,0 1 0 0 0,0-3 0 0 0,-2 1 0 0 0,0-5 0 0 0,2 3-192 0 0,-2-3 0 0 0,0 0-8 0 0,0 0 0 0 0,0 0-951 0 0,0 0-193 0 0,0 0-40 0 0</inkml:trace>
  <inkml:trace contextRef="#ctx0" brushRef="#br1" timeOffset="6">4438 6184 6912 0 0,'-4'-2'608'0'0,"1"1"-480"0"0,-3 1-128 0 0,3 1 0 0 0,-1 3 496 0 0,1-3 80 0 0,-2 1 8 0 0,0 4 8 0 0,0-4-104 0 0,2 3-16 0 0,-2 0-8 0 0,-2 2 0 0 0,2 0-160 0 0,0 0-32 0 0,0 1-8 0 0,0-2 0 0 0,2 3-8 0 0,0-2 0 0 0,-1 0 0 0 0,3 0 0 0 0,1-2-144 0 0,0 0-32 0 0,1 0-8 0 0,1 0 0 0 0,0-1-72 0 0,-2-4 0 0 0,0 0 0 0 0,3 2 64 0 0,2 0-64 0 0,2-1 64 0 0,-4-1-64 0 0,0-1 64 0 0,2 1-64 0 0,2-2 0 0 0,-4 0 0 0 0,0-2 0 0 0,-1 1 0 0 0,2 1 0 0 0,0-3 0 0 0,-2 0 0 0 0,0 1 0 0 0,-1-1 0 0 0,-1 0 0 0 0,2 0 0 0 0,-2 1 0 0 0,2 1 64 0 0,-2-2-64 0 0,0 1 64 0 0,1 1 24 0 0,-1 3 0 0 0,0-3 0 0 0,0 3 0 0 0,0-3 112 0 0,0 3 24 0 0,0 0 8 0 0,0 0 0 0 0,0 0-8 0 0,0 0-8 0 0,0 0-1 0 0,0 0 1 0 0,0 0 64 0 0,3 4 8 0 0,-2-1 8 0 0,1 4 0 0 0,-2-2-168 0 0,4 1-32 0 0,-1 3 0 0 0,0-1-8 0 0,3-1 16 0 0,-2 2 8 0 0,-1 0 0 0 0,1 1 0 0 0,1 2-24 0 0,-1 0-8 0 0,0 1 0 0 0,0-2 0 0 0,1-1-80 0 0,-2-1 0 0 0,-1 0 0 0 0,2-1 64 0 0,-3-1-64 0 0,1 2 64 0 0,-2-2-64 0 0,3 1 64 0 0,-6-4-64 0 0,1 2 64 0 0,-1-3-64 0 0,1 3 64 0 0,-3-4-64 0 0,1 2 0 0 0,0 0 0 0 0,-1-4 0 0 0,1 0-264 0 0,2-2-72 0 0,-5 2-16 0 0,4-3-4599 0 0,1 0-921 0 0</inkml:trace>
  <inkml:trace contextRef="#ctx0" brushRef="#br1" timeOffset="7">4560 6274 6912 0 0,'0'0'608'0'0,"0"0"-480"0"0,6-2-128 0 0,0 1 0 0 0,0-1 672 0 0,2 0 104 0 0,-2 2 24 0 0,4-1 8 0 0,-4-1-248 0 0,0 2-48 0 0,2 0-16 0 0,-1 0 0 0 0,-2 0-168 0 0,0 2-32 0 0,-5-2-8 0 0,6 1 0 0 0,-2 4-120 0 0,-1-1-24 0 0,-3-4-8 0 0,0 4 0 0 0,0 2-40 0 0,0-1 0 0 0,-1-1-8 0 0,-3 1 0 0 0,1 2-88 0 0,-2-1 96 0 0,2-2-96 0 0,-1 0 96 0 0,1 1-96 0 0,0 3 96 0 0,-1-6-96 0 0,2 1 96 0 0,0 1 32 0 0,2-4 0 0 0,0 0 8 0 0,0 0 0 0 0,0 0-136 0 0,6 3 0 0 0,-3-1 64 0 0,4-2-64 0 0,-2 0 72 0 0,3 0-8 0 0,-1 0-64 0 0,2 0 96 0 0,-1-2-752 0 0,-2 2-152 0 0,4-2-32 0 0</inkml:trace>
  <inkml:trace contextRef="#ctx0" brushRef="#br0" timeOffset="8">1992 5895 2304 0 0,'4'-2'200'0'0,"-4"0"-200"0"0,0 2 0 0 0,0 0 0 0 0,3-4 1376 0 0,-3 4 224 0 0,0-5 56 0 0,0 5 8 0 0,0 0-928 0 0,0 0-176 0 0,0 0-40 0 0,0 0-8 0 0,0 0-56 0 0,0 0-8 0 0,0 0-8 0 0,0 0 0 0 0,0 0-296 0 0,0 9-56 0 0,-3-5-16 0 0,3 5 0 0 0,-4 1 216 0 0,1 3 32 0 0,3-3 16 0 0,0 5 0 0 0,-4-2-128 0 0,4 5-24 0 0,-1 3-8 0 0,-3-2 0 0 0,4 4 16 0 0,0 0 8 0 0,-3 1 0 0 0,0-2 0 0 0,0 4 8 0 0,-2-2-1 0 0,4 0 1 0 0,1 2 0 0 0,0-5 32 0 0,0 4 8 0 0,0 2 0 0 0,-4-3 0 0 0,4 4-120 0 0,-4-7-16 0 0,4 2-8 0 0,0 0 0 0 0,0 2 48 0 0,0-1 8 0 0,4 0 0 0 0,-4 0 0 0 0,-7 1-56 0 0,7-3-8 0 0,3 0 0 0 0,1 0 0 0 0,-4-3 96 0 0,4 4 8 0 0,-4-1 8 0 0,0-1 0 0 0,1 0-208 0 0,-1 1 64 0 0,0-3-64 0 0,0 4 0 0 0,0-1 96 0 0,0-4-32 0 0,0 6 0 0 0,0-5 0 0 0,-1 3 0 0 0,1-2 0 0 0,0-1 0 0 0,-4 5 0 0 0,4-3 16 0 0,0 1 0 0 0,4-3 0 0 0,-4 1 0 0 0,0-1-80 0 0,0 0 0 0 0,1 0 0 0 0,4-2 0 0 0,1 4 160 0 0,-3-6 64 0 0,-3 4 8 0 0,0-1 8 0 0,4 1-240 0 0,-4-2 64 0 0,0 2-64 0 0,1 1 0 0 0,-1-4 0 0 0,-1 3 0 0 0,1 4 0 0 0,0-7 0 0 0,-4 2 0 0 0,4-3 0 0 0,-3 1 0 0 0,3 2 0 0 0,3 2 96 0 0,-3-1-32 0 0,-3-1-64 0 0,3-3 96 0 0,3-2-96 0 0,-3 6 0 0 0,4-5 0 0 0,-4 1 0 0 0,0-1 64 0 0,0 0-64 0 0,0 2 0 0 0,1-2 72 0 0,-2-2-72 0 0,1 1 80 0 0,0 2-80 0 0,0 1 80 0 0,0-2-80 0 0,0-2 64 0 0,-4 1-64 0 0,4 1 64 0 0,0-4-64 0 0,4 5 96 0 0,-4-2-96 0 0,0 2 96 0 0,0 1-96 0 0,1 1 96 0 0,-2-3-96 0 0,1 3 96 0 0,0-7-96 0 0,0 4 0 0 0,-4-4 0 0 0,4 1 0 0 0,-3-1 0 0 0,3 1 0 0 0,3-2 0 0 0,-3 1 0 0 0,-3-2 0 0 0,3 3 128 0 0,0-2 0 0 0,3 0-8 0 0,1-4-120 0 0,-4 4-144 0 0,0-9 32 0 0,0 0 8 0 0,0 5 200 0 0,0-5 48 0 0,1 9 8 0 0,-1-9 0 0 0,0 0-152 0 0,0 0 0 0 0,0 0-104 0 0,0 0 40 0 0,0 0-184 0 0,0 0-32 0 0,0 0-8 0 0,0 0 0 0 0,0 0-1216 0 0,0 0-256 0 0,0 0-40 0 0,0 0-15 0 0</inkml:trace>
  <inkml:trace contextRef="#ctx0" brushRef="#br1" timeOffset="9">4163 6840 2760 0 0,'15'-1'248'0'0,"-15"1"-248"0"0,0 0 0 0 0,0 0 0 0 0,7 0 992 0 0,-7 0 160 0 0,0 0 24 0 0,0 0 8 0 0,0 0-496 0 0,0 0-96 0 0,0 0-16 0 0,0 0-8 0 0,0 0-112 0 0,0 0-16 0 0,0 0-8 0 0,0 0 0 0 0,0 0-208 0 0,0 0-32 0 0,0 0-16 0 0,0 0 0 0 0,0 0-64 0 0,0 0-16 0 0,0 0 0 0 0,0 0 0 0 0,0 0 128 0 0,0 0 32 0 0,0 0 0 0 0,-4 3 0 0 0,4-3-168 0 0,0 10-88 0 0,0-10 96 0 0,0 0-96 0 0,0 0 64 0 0,0 0-64 0 0,0 0 0 0 0,0 0 0 0 0,-9 0 80 0 0,9 0-80 0 0,0 0 64 0 0,-7-6-64 0 0,7 6 88 0 0,0 0-24 0 0,-5-6-64 0 0,1 2 96 0 0,2-4 32 0 0,2 4 8 0 0,0-1 0 0 0,2-1 0 0 0,2 3 56 0 0,-1-2 16 0 0,-3 5 0 0 0,2-6 0 0 0,5 4-208 0 0,-7 2 0 0 0,0 0 64 0 0,6-3-64 0 0,5 3 0 0 0,-1 0 0 0 0,-10 0 0 0 0,0 0 0 0 0,0 0 64 0 0,11 0-64 0 0,-4 0 96 0 0,-7 0-32 0 0,0 0 0 0 0,6 5-64 0 0,-6-5 96 0 0,6 6-32 0 0,-6-6 31 0 0,0 0 9 0 0,0 0 0 0 0,0 5 0 0 0,3 4-8 0 0,-3-1-8 0 0,-3-2 0 0 0,-3 0 0 0 0,6-3-24 0 0,0-3-64 0 0,-4 7 96 0 0,-2-4-32 0 0,0 3 80 0 0,-2-3 16 0 0,1-1 0 0 0,0 1 0 0 0,0-3-160 0 0,-2 0 0 0 0,5 2 0 0 0,-1-2 0 0 0,5 0 0 0 0,-6-2 0 0 0,-1-1 0 0 0,7 3 0 0 0,-3-5 0 0 0,0-1 0 0 0,-1 0 0 0 0,1 0 0 0 0,6 2 0 0 0,-3-4 0 0 0,0 4 0 0 0,0-5 0 0 0,4 4 0 0 0,2 0 0 0 0,-2-1 0 0 0,1 1 0 0 0,-5 5 0 0 0,7-3 0 0 0,-7 3 0 0 0,2-3 0 0 0,-2 3 0 0 0,11 0 0 0 0,-6 3 0 0 0,6-3 0 0 0,-4-3 0 0 0,-7 3 0 0 0,0 0 0 0 0,0 6 0 0 0,11-3 0 0 0,-4 1 0 0 0,-7-4 0 0 0,2 9 0 0 0,5-4 0 0 0,-4 4 0 0 0,-3-5 0 0 0,0 7 0 0 0,0-8 80 0 0,0-3-16 0 0,-6 7 0 0 0,2 2 0 0 0,-2-4-64 0 0,0 4 0 0 0,-2-7 0 0 0,4 4 0 0 0,-2-4 0 0 0,2 1 0 0 0,4-3 0 0 0,0 0 0 0 0,0 0 0 0 0,-7 3 0 0 0,1-1 0 0 0,-1-2 0 0 0,2-2 0 0 0,-1-1 0 0 0,3 3 0 0 0,3 0 0 0 0,-4-5 0 0 0,1-1 0 0 0,-4-2 0 0 0,4 3 0 0 0,3-2 0 0 0,0 2 0 0 0,3-4 0 0 0,-3 5 0 0 0,4-4 0 0 0,-1 4 0 0 0,7-1 0 0 0,-1 1 0 0 0,-9 4-184 0 0,0 0-24 0 0,0 0-8 0 0,0 0 0 0 0,6-2-847 0 0,-6 2-177 0 0,0 0-32 0 0,0 0-8 0 0</inkml:trace>
  <inkml:trace contextRef="#ctx0" brushRef="#br1" timeOffset="10">4569 8507 5528 0 0,'-2'-5'488'0'0,"2"5"-392"0"0,-1 0-96 0 0,-2-4 0 0 0,1 4 952 0 0,0-3 168 0 0,0 3 32 0 0,-1 0 0 0 0,-2 3-320 0 0,4 1-64 0 0,-5-1-8 0 0,2-2-8 0 0,-1 2-224 0 0,1 2-48 0 0,-1-1 0 0 0,1 1-8 0 0,-1 0-120 0 0,0 0-16 0 0,0 1-9 0 0,4-1 1 0 0,-2 2 24 0 0,2-1 0 0 0,1 0 0 0 0,0-1 0 0 0,0 1-232 0 0,1-3-48 0 0,1 3-8 0 0,-1-3 0 0 0,0-1-64 0 0,4-2 0 0 0,-2 3 0 0 0,-1-2 64 0 0,2-2-64 0 0,0-2 0 0 0,0 3 0 0 0,-1-2 64 0 0,1-1-64 0 0,0-3 64 0 0,0 3-64 0 0,-1-3 64 0 0,1 1-64 0 0,-2 0 0 0 0,1-1 0 0 0,0 2 0 0 0,-3 0 0 0 0,2 0 0 0 0,-1 0 0 0 0,-1 0 64 0 0,0 0 8 0 0,0 0 0 0 0,0-1 0 0 0,0 4 0 0 0,0-2 72 0 0,0 3 16 0 0,0 0 0 0 0,0 0 0 0 0,0 0 0 0 0,0 0 8 0 0,0 0 0 0 0,0 0 0 0 0,0 0-40 0 0,0 0 0 0 0,0 0-8 0 0,0 0 0 0 0,3 4 112 0 0,-2 1 24 0 0,2 0 8 0 0,1 3 0 0 0,-2 1-160 0 0,3 1-32 0 0,0 0-8 0 0,3 1 0 0 0,-4 0 32 0 0,1 1 0 0 0,3 0 0 0 0,-2 0 0 0 0,1 1-16 0 0,-3-2 0 0 0,0 1 0 0 0,1-1 0 0 0,2-1-80 0 0,-4 0 0 0 0,2-1 0 0 0,-3 0 64 0 0,0-2-64 0 0,1 0 64 0 0,-3-2-64 0 0,-3 1 64 0 0,3-2-152 0 0,-2 1-32 0 0,2-3-8 0 0,-4-1 0 0 0,-1 1-800 0 0,2-2-160 0 0,3 0-32 0 0,-5-2-6847 0 0</inkml:trace>
  <inkml:trace contextRef="#ctx0" brushRef="#br1" timeOffset="11">4696 8606 13072 0 0,'0'0'576'0'0,"0"0"128"0"0,6-1-568 0 0,-1-1-136 0 0,1-1 0 0 0,-1 1 0 0 0,3-1 216 0 0,-4 2 8 0 0,3-2 8 0 0,-2 2 0 0 0,3 1 56 0 0,-3 0 16 0 0,1 1 0 0 0,-1 1-1 0 0,0-1 25 0 0,-1 2 8 0 0,-1-1 0 0 0,1 2 0 0 0,0 1-272 0 0,-4 0-64 0 0,0 0 0 0 0,0 2 0 0 0,0 0 0 0 0,-2 1 80 0 0,0-1-80 0 0,-1-2 80 0 0,0 2 96 0 0,1 0 16 0 0,2-4 8 0 0,-4 3 0 0 0,1-2 216 0 0,2 0 32 0 0,1-4 16 0 0,1 3 0 0 0,-1-3-120 0 0,0 0-24 0 0,3 1-8 0 0,1 0 0 0 0,1-1-216 0 0,2 0-96 0 0,-2-1 80 0 0,4-1-80 0 0,-1 1 0 0 0,2-2 64 0 0,-1 0-64 0 0,-1 0 0 0 0,4-1-600 0 0,-1 1-136 0 0,0 1-32 0 0</inkml:trace>
  <inkml:trace contextRef="#ctx0" brushRef="#br1" timeOffset="12">2882 6070 10136 0 0,'-4'-6'448'0'0,"2"3"96"0"0,-3-1-440 0 0,4 1-104 0 0,1 0 0 0 0,-1-1 0 0 0,2 2 568 0 0,-1 0 88 0 0,3-2 16 0 0,0 3 8 0 0,1 0-248 0 0,-2-2-48 0 0,4 3-16 0 0,0-3 0 0 0,-1 1-144 0 0,0 2-24 0 0,2-2-8 0 0,1 1 0 0 0,-1 1 8 0 0,-1 0-1 0 0,6 1 1 0 0,-5 1 0 0 0,3-2-48 0 0,-1 2-16 0 0,-2 1 0 0 0,0 2 0 0 0,2 1-32 0 0,-2-2-8 0 0,1 2 0 0 0,-3 2 0 0 0,0-3-96 0 0,-1 4 0 0 0,0-3 64 0 0,-4 2-64 0 0,0-1 0 0 0,-3 1 0 0 0,0-2-96 0 0,1 1 96 0 0,-3 0 0 0 0,0-2 0 0 0,-1 2 64 0 0,-1 0-64 0 0,0-3-240 0 0,-1 1-96 0 0,-2-1-16 0 0,2 2-8 0 0,0-2-151 0 0,-2 0-25 0 0,2-2-8 0 0,-2 2-3552 0 0,3-2-704 0 0</inkml:trace>
  <inkml:trace contextRef="#ctx0" brushRef="#br1" timeOffset="13">2892 6120 2760 0 0,'0'0'248'0'0,"0"0"-248"0"0,0 0 0 0 0,0 0 0 0 0,0-4 2080 0 0,0 4 360 0 0,0 0 80 0 0,0 0 8 0 0,0 0-1560 0 0,0 0-312 0 0,0 0-64 0 0,2 4-16 0 0,3 1-128 0 0,-2 1-32 0 0,-1 3-9 0 0,2-1 1 0 0,-1 2-136 0 0,0 2-24 0 0,1-4-8 0 0,0 3 0 0 0,-1 0-80 0 0,1 1-24 0 0,-1-1 0 0 0,2-2 0 0 0,-2 1-136 0 0,-1-1 80 0 0,1 0-80 0 0,1-2 64 0 0,-2 1-64 0 0,-1 1 0 0 0,3-3 72 0 0,-2 1-72 0 0,-2-3 0 0 0,2-1 0 0 0,-2 2 0 0 0,0-5 0 0 0,0 0-152 0 0,0 0-40 0 0,3 4 0 0 0,-3-4-8 0 0,0 0-832 0 0,0 0-167 0 0,0 0-33 0 0</inkml:trace>
  <inkml:trace contextRef="#ctx0" brushRef="#br1" timeOffset="14">3164 6238 9528 0 0,'-5'-2'416'0'0,"3"1"96"0"0,-1 1-408 0 0,-1 0-104 0 0,0-2 0 0 0,0 2 0 0 0,0 0 352 0 0,1 2 56 0 0,-3-1 8 0 0,1 1 0 0 0,0 1 0 0 0,0 1 0 0 0,-1 1 0 0 0,2 0 0 0 0,0 0-208 0 0,-1-1-40 0 0,2 6-8 0 0,-1-4 0 0 0,4-1-56 0 0,-2 1-8 0 0,-4-1-8 0 0,6 0 0 0 0,2-1-88 0 0,1 1 0 0 0,-3-5 0 0 0,3 5 0 0 0,1-1 0 0 0,-2-1 0 0 0,-2-3 0 0 0,6 0 0 0 0,-2 0 0 0 0,0 0 0 0 0,0-2 0 0 0,-4 2 0 0 0,5-1 80 0 0,-2-3-80 0 0,3 1 96 0 0,-3-1-96 0 0,1 1 0 0 0,-2 0 0 0 0,1-1 0 0 0,-3 0 0 0 0,3-2 0 0 0,-2 3 0 0 0,-1-1 0 0 0,0 1 0 0 0,0 3 64 0 0,2-4-64 0 0,-2-1 0 0 0,0 5 0 0 0,0 0 160 0 0,0 0-16 0 0,0 0-8 0 0,0 0 0 0 0,0 0 72 0 0,0 0 16 0 0,0 0 0 0 0,0 0-1 0 0,0 0 1 0 0,0 0 8 0 0,0 0 0 0 0,4 5 0 0 0,2 1-88 0 0,-1-1-16 0 0,-2 3-8 0 0,3-2 0 0 0,-1 2 8 0 0,0 0 0 0 0,-1 0 0 0 0,2 2 0 0 0,-1 0-8 0 0,0 2 0 0 0,1-1 0 0 0,-1 2 0 0 0,0 0-40 0 0,-2-2-8 0 0,0-2 0 0 0,-1 5 0 0 0,0-3-72 0 0,1 1 80 0 0,-2-1-80 0 0,-1-1 80 0 0,-1-4-80 0 0,-2 2 96 0 0,3 1-96 0 0,-2 0 96 0 0,-2-3-32 0 0,1-1-64 0 0,-1 0 96 0 0,-1-1-32 0 0,-1-3-64 0 0,1 3 0 0 0,-2-4 0 0 0,-1 0 0 0 0,4-4-448 0 0,-4 0-48 0 0,2 1-16 0 0,1-1-4471 0 0,0-1-897 0 0</inkml:trace>
  <inkml:trace contextRef="#ctx0" brushRef="#br1" timeOffset="15">3331 6301 5528 0 0,'0'0'488'0'0,"0"0"-392"0"0,0 0-96 0 0,0 0 0 0 0,0 0 1792 0 0,3 0 344 0 0,-3 0 64 0 0,5 2 8 0 0,2-1-1312 0 0,-4 4-256 0 0,1 0-65 0 0,-2 0 1 0 0,2 2-192 0 0,0-1-32 0 0,0 2 0 0 0,-2-1-8 0 0,0 1-216 0 0,-1 0-48 0 0,3-1-8 0 0,1-2 0 0 0,-2 2-72 0 0,-1 0 0 0 0,-1-2 0 0 0,3 3 0 0 0,-1-4-1000 0 0,-2 2-216 0 0,1 2-47 0 0,-2-8-5041 0 0</inkml:trace>
  <inkml:trace contextRef="#ctx0" brushRef="#br1" timeOffset="16">2980 6841 6992 0 0,'-9'0'312'0'0,"9"0"64"0"0,0 0-304 0 0,0 0-72 0 0,0 0 0 0 0,-3-5 0 0 0,3-2 504 0 0,0 7 80 0 0,0 0 24 0 0,0 0 0 0 0,3-7-32 0 0,-3 7 0 0 0,3-6 0 0 0,-3 6 0 0 0,3-3-96 0 0,-3 3-32 0 0,0 0 0 0 0,0 0 0 0 0,10-5-160 0 0,-1 2-40 0 0,-9 3-8 0 0,0 0 0 0 0,6-3 0 0 0,-6 3 0 0 0,0 0 0 0 0,0 0 0 0 0,0 0-144 0 0,0 0-32 0 0,0 0-64 0 0,0 0 96 0 0,0 0-17 0 0,3 6-7 0 0,-3-6 0 0 0,0 0 0 0 0,0 0-72 0 0,0 8 96 0 0,-7 1-96 0 0,5-5 96 0 0,-5 3-96 0 0,5-4 0 0 0,-5-1 0 0 0,4 1 0 0 0,0 0 0 0 0,-6 0 0 0 0,-1-3 0 0 0,4 0 0 0 0,0 0 0 0 0,6 0 96 0 0,-8-3-32 0 0,1 0 0 0 0,-9 0-64 0 0,9 1-88 0 0,7 2 24 0 0,0 0 0 0 0,0-6 680 0 0,0-1 144 0 0,0 3 24 0 0,7-2 8 0 0,-2 1-1048 0 0,3 2-200 0 0,-5-3-48 0 0,4-3-8 0 0,-3 7 416 0 0,3-3 96 0 0,0-1 0 0 0,-1 3 0 0 0,0 3 0 0 0,-6 0 0 0 0,0 0 0 0 0,9-2 0 0 0,-3 2-112 0 0,1 0 0 0 0,-7 0 0 0 0,0 0 0 0 0,0 0 112 0 0,5 5 0 0 0,1 1 0 0 0,-6-6 0 0 0,4 5 80 0 0,-1 0-80 0 0,-3-5 64 0 0,0 9-64 0 0,0-3 88 0 0,0-1-24 0 0,-3 4-64 0 0,-1-5 96 0 0,2 3-96 0 0,-5-2 0 0 0,1-2 0 0 0,0 3 0 0 0,6-6 64 0 0,-6 3 0 0 0,-3-2-64 0 0,2 3 96 0 0,-2-2-96 0 0,-2-2 0 0 0,4 3 0 0 0,0-3 0 0 0,-2 0 0 0 0,9 0 0 0 0,0 0 0 0 0,0 0 0 0 0,0 0 0 0 0,0 0 0 0 0,-4-9 0 0 0,8 5 0 0 0,1-2 0 0 0,-1 1 0 0 0,-4-1 0 0 0,4-1 0 0 0,6 6 0 0 0,-6-2 0 0 0,-4 3 0 0 0,7-6 0 0 0,0 3 0 0 0,-1-2 0 0 0,0 5 0 0 0,-6 0 0 0 0,0 0 0 0 0,0 0 0 0 0,6 0 0 0 0,-6 0 0 0 0,0 0 0 0 0,0 0 0 0 0,0 0 0 0 0,6 3 0 0 0,-6-3 0 0 0,0 0 0 0 0,0 0 0 0 0,0 0 0 0 0,3 7 0 0 0,-3-7 0 0 0,0 0 0 0 0,0 7 0 0 0,0-7 0 0 0,0 0 88 0 0,0 0-88 0 0,0 0 80 0 0,-6 4-80 0 0,0 3 0 0 0,6-7 0 0 0,-9 0 0 0 0,-4 3 0 0 0,6-3 0 0 0,7 0 0 0 0,0 0 0 0 0,-4 0-264 0 0,0-3-72 0 0,1 0-16 0 0,3 3-6655 0 0</inkml:trace>
  <inkml:trace contextRef="#ctx0" brushRef="#br1" timeOffset="17">3198 8437 11832 0 0,'-4'-2'256'0'0,"3"2"64"0"0,-3-3 0 0 0,4 3 16 0 0,0 0-272 0 0,0 0-64 0 0,-3 0 0 0 0,1 0 0 0 0,-1 3 448 0 0,0-3 80 0 0,1 2 16 0 0,-2 3 0 0 0,1 0-256 0 0,1 0-56 0 0,-3 1-8 0 0,3-1 0 0 0,-1 3-128 0 0,0-2-24 0 0,1-1-8 0 0,-1 3-1 0 0,1-3 17 0 0,0 1 0 0 0,2 0 0 0 0,0 0 0 0 0,0-3-80 0 0,0 2 0 0 0,2-1 0 0 0,-2-4 0 0 0,2 2 0 0 0,-2-2 0 0 0,0 0 0 0 0,0 0 0 0 0,4 1 0 0 0,0-2 0 0 0,-2-1 0 0 0,1-1 64 0 0,1 0-64 0 0,-2 0 0 0 0,2-3 0 0 0,-2 1 0 0 0,0-2 0 0 0,0 1 0 0 0,1 0-72 0 0,0-1 72 0 0,-1 1 0 0 0,-2 0 0 0 0,0 0 0 0 0,3 1 0 0 0,-3 1 0 0 0,0 0 72 0 0,0 0-8 0 0,0 1 0 0 0,2-1 200 0 0,-2 4 40 0 0,0 0 8 0 0,0 0 0 0 0,0 0-120 0 0,0 0-16 0 0,3 4-8 0 0,-1-1 0 0 0,0 0 96 0 0,0 2 24 0 0,1 1 0 0 0,-1 0 0 0 0,3 3-112 0 0,-3 0-16 0 0,1 2-8 0 0,-1 1 0 0 0,1-4 72 0 0,0 4 8 0 0,2-1 8 0 0,-1 0 0 0 0,1 1-48 0 0,0 0-16 0 0,-4 0 0 0 0,5 0 0 0 0,0 0-80 0 0,-3 1-24 0 0,3-2 0 0 0,-3 1 0 0 0,-1-1-72 0 0,1-1 0 0 0,1-1 72 0 0,-3 1-72 0 0,-2-5 64 0 0,1 4-64 0 0,-2-4 80 0 0,-3 0-80 0 0,3 0 96 0 0,-4-1-24 0 0,0-3-8 0 0,-1 2 0 0 0,-1-2-64 0 0,0-2 0 0 0,0 1 72 0 0,1-3-72 0 0,0 2-160 0 0,-1-2-72 0 0,0-1-16 0 0,3 2 0 0 0,0-3-784 0 0,2 0-160 0 0,-2 0-32 0 0,4-2-3967 0 0,-2 1-793 0 0</inkml:trace>
  <inkml:trace contextRef="#ctx0" brushRef="#br1" timeOffset="18">3364 8518 14168 0 0,'0'0'624'0'0,"0"0"136"0"0,0 0-608 0 0,0 0-152 0 0,0 0 0 0 0,0 0 0 0 0,0 0 440 0 0,0 0 55 0 0,0 0 17 0 0,0 3 0 0 0,2 2 0 0 0,0-1 0 0 0,-2 1 0 0 0,3 1 0 0 0,-1 2-224 0 0,-2-1-32 0 0,5 0-16 0 0,-3 3 0 0 0,-2-3-168 0 0,0 0-72 0 0,1 1 64 0 0,3 0-64 0 0,-3-3-736 0 0,0-2-192 0 0,0 4-40 0 0</inkml:trace>
  <inkml:trace contextRef="#ctx0" brushRef="#br0" timeOffset="19">2010 7906 4144 0 0,'-9'0'184'0'0,"6"0"40"0"0,-4 0-224 0 0,4 0 0 0 0,3 0 0 0 0,-4 2 0 0 0,4 1 1288 0 0,-1-3 216 0 0,1 0 48 0 0,0 0 8 0 0,0 0-776 0 0,0 0-152 0 0,0 0-32 0 0,0 0-8 0 0,0 0-208 0 0,0 0-48 0 0,0 5-8 0 0,0-5 0 0 0,0 0 56 0 0,8 6 16 0 0,-8-6 0 0 0,10 5 0 0 0,-10-5-176 0 0,9 4-33 0 0,7 0 1 0 0,-7-1-8 0 0,2 0 80 0 0,-1 0 24 0 0,1 2 0 0 0,1-2 0 0 0,3 0-200 0 0,1 0-88 0 0,-4-3 80 0 0,4 0-80 0 0,0 3 136 0 0,-1-3-16 0 0,0 1-8 0 0,5-1 0 0 0,2 0-16 0 0,-4 4 0 0 0,0-4 0 0 0,5 0 0 0 0,-2 0-8 0 0,4 2-8 0 0,0-2 0 0 0,-3 0 0 0 0,-10 0 8 0 0,7-2 0 0 0,14 2 0 0 0,-9 0 0 0 0,-5 0 40 0 0,2 0 16 0 0,9 0 0 0 0,-7 0 0 0 0,3 2-144 0 0,-5-2 0 0 0,-2 0 64 0 0,3-2-64 0 0,2 2 112 0 0,0 0-8 0 0,-6 0 0 0 0,0-4 0 0 0,11 4-16 0 0,-8 0-8 0 0,-2 0 0 0 0,4 0 0 0 0,-5-1-8 0 0,3-2 0 0 0,1 3 0 0 0,-3-3 0 0 0,-10 0 96 0 0,11 0 24 0 0,5 3 0 0 0,0 0 0 0 0,-7-2-192 0 0,4-1 0 0 0,0 3 0 0 0,2 0 0 0 0,-1 0 0 0 0,-2 0-80 0 0,-2-3 8 0 0,4 3 0 0 0,1 0 72 0 0,-6 0 0 0 0,-1 0 64 0 0,-2 0-64 0 0,4 3 0 0 0,-1-3 72 0 0,4 0-72 0 0,1 0 0 0 0,-5 3 120 0 0,0-3-32 0 0,4 0-8 0 0,0 2 0 0 0,-1-2-80 0 0,1 3 0 0 0,4 0 0 0 0,-1-3 0 0 0,-3 0 0 0 0,3 0 0 0 0,1 3 0 0 0,-5-3 0 0 0,3 0 0 0 0,-2 0 0 0 0,4 0 0 0 0,-2 0 0 0 0,-1 0 0 0 0,-2 0 0 0 0,4 0 0 0 0,1 0 64 0 0,-4 0-64 0 0,-4 0 0 0 0,1-3 0 0 0,-1 3 0 0 0,4 3 88 0 0,-1-3-24 0 0,3-3-64 0 0,-3 3 96 0 0,-3 3-96 0 0,5-3 0 0 0,-2 0 64 0 0,1 0-64 0 0,-3 0 0 0 0,0 0 0 0 0,-4 0 0 0 0,3 0-80 0 0,-1 0 80 0 0,-2 0 0 0 0,1-3 0 0 0,-2 3 0 0 0,-2-3 0 0 0,2 3 0 0 0,3-3 0 0 0,-2 3 64 0 0,-3 0-64 0 0,0-2 0 0 0,4 2 0 0 0,1-3 0 0 0,-3 3 0 0 0,-1 0 0 0 0,3 0 0 0 0,-2 0 0 0 0,3 0 0 0 0,-2 0 0 0 0,-3 0 0 0 0,2 0 0 0 0,2 0 0 0 0,-4 0 0 0 0,3 0 0 0 0,0 0 0 0 0,-2 0 0 0 0,3 0 0 0 0,-1 0 0 0 0,-3 0 64 0 0,5 0-64 0 0,-1 0 0 0 0,-4 3 0 0 0,6-3 64 0 0,-5 0-64 0 0,4 0 0 0 0,-4 0 0 0 0,5 0 0 0 0,-4 2 0 0 0,6-2 0 0 0,-10 0 0 0 0,11 0 0 0 0,-6 0 0 0 0,2 0 0 0 0,-7 0 0 0 0,7 0 0 0 0,-2 0 0 0 0,2 3 0 0 0,-2-3 0 0 0,-3 0 0 0 0,-3 0 0 0 0,1 0 0 0 0,2 0 0 0 0,0 0 0 0 0,-3 0 0 0 0,1 0 0 0 0,1 0 0 0 0,-2 0 0 0 0,3 3 0 0 0,-6-3 0 0 0,-6 0 0 0 0,9 3 0 0 0,-3 0 88 0 0,5-3-24 0 0,-11 0 0 0 0,0 0 0 0 0,6 1-64 0 0,-6-1 0 0 0,5 0 0 0 0,-5 0 0 0 0,0 0 0 0 0,0 0 0 0 0,0 0 0 0 0,10 6 0 0 0,-10-6 0 0 0,0 0 0 0 0,0 0 0 0 0,0 0 0 0 0,0 0 0 0 0,0 0-88 0 0,0 0 24 0 0,0 0 0 0 0,-10 0-1064 0 0,-1 0-216 0 0,-21-6-32 0 0,0 5-16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42:44.791"/>
    </inkml:context>
    <inkml:brush xml:id="br0">
      <inkml:brushProperty name="width" value="0.05" units="cm"/>
      <inkml:brushProperty name="height" value="0.05" units="cm"/>
      <inkml:brushProperty name="color" value="#E71224"/>
    </inkml:brush>
  </inkml:definitions>
  <inkml:trace contextRef="#ctx0" brushRef="#br0">0 16 6912 0 0,'0'0'528'0'0,"0"0"-216"0"0,0 0 357 0 0,18-10 3460 0 0,-12 8-3736 0 0,0 1 0 0 0,1 0 0 0 0,-1 0-1 0 0,1 1 1 0 0,-1 0 0 0 0,1 0-1 0 0,-1 0 1 0 0,1 1 0 0 0,-1 0 0 0 0,1 1-1 0 0,11 3 1 0 0,-15-4-366 0 0,1 0 0 0 0,-1 1 0 0 0,1-1 0 0 0,-1 1 0 0 0,0 0 0 0 0,1 0 0 0 0,-1 0-1 0 0,0 0 1 0 0,0 0 0 0 0,-1 1 0 0 0,1-1 0 0 0,0 1 0 0 0,-1 0 0 0 0,0 0 0 0 0,1 0 0 0 0,-1 0 0 0 0,0 0 0 0 0,-1 0-1 0 0,1 1 1 0 0,-1-1 0 0 0,1 0 0 0 0,0 5 0 0 0,-2-6-85 0 0,1 0 0 0 0,-1 1 1 0 0,0-1-1 0 0,-1 0 0 0 0,1 0 0 0 0,0 1 0 0 0,-1-1 0 0 0,1 0 0 0 0,-1 0 0 0 0,0 0 1 0 0,1 1-1 0 0,-1-1 0 0 0,0 0 0 0 0,-3 3 0 0 0,-6-1-2580 0 0,7-1-2618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42:44.792"/>
    </inkml:context>
    <inkml:brush xml:id="br0">
      <inkml:brushProperty name="width" value="0.05" units="cm"/>
      <inkml:brushProperty name="height" value="0.05" units="cm"/>
      <inkml:brushProperty name="color" value="#E71224"/>
    </inkml:brush>
  </inkml:definitions>
  <inkml:trace contextRef="#ctx0" brushRef="#br0">80 20 4144 0 0,'0'-1'56'0'0,"-1"0"0"0"0,1 0-1 0 0,-1-1 1 0 0,1 1 0 0 0,-1 0 0 0 0,0 0 0 0 0,1 0 0 0 0,-1 0 0 0 0,0 0 0 0 0,0 0-1 0 0,-1-2 1 0 0,1 3 269 0 0,0-1-1 0 0,0 1 0 0 0,0-1 1 0 0,0 1-1 0 0,0-1 0 0 0,0 1 0 0 0,0-1 1 0 0,0 1-1 0 0,0 0 0 0 0,0 0 1 0 0,0-1-1 0 0,0 1 0 0 0,0 0 1 0 0,0 0-1 0 0,-1 0 0 0 0,1 0 0 0 0,0 0 1 0 0,-1 1-1 0 0,0-1 223 0 0,0 1 0 0 0,-1 0 0 0 0,1 0 0 0 0,0-1 0 0 0,1 1 0 0 0,-1 0 0 0 0,0 0 0 0 0,0 1 0 0 0,-2 1 0 0 0,-7 10-1105 0 0,9-9 731 0 0,-1 1 0 0 0,1 0 0 0 0,0 0-1 0 0,0 0 1 0 0,1 0 0 0 0,0 0 0 0 0,0 0 0 0 0,0 1 0 0 0,0-1 0 0 0,1 0 0 0 0,0 0 0 0 0,0 1 0 0 0,0-1 0 0 0,1 0 0 0 0,2 11 0 0 0,-2-14-131 0 0,-1 0-1 0 0,1 0 0 0 0,1 1 0 0 0,-1-1 0 0 0,0 0 0 0 0,0 0 0 0 0,1 0 1 0 0,-1 0-1 0 0,1 0 0 0 0,0-1 0 0 0,0 1 0 0 0,-1 0 0 0 0,1-1 1 0 0,0 0-1 0 0,0 1 0 0 0,1-1 0 0 0,-1 0 0 0 0,0 0 0 0 0,0 0 0 0 0,5 2 1 0 0,22 3-800 0 0,-2-4-4176 0 0,-10-4-1006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42:44.793"/>
    </inkml:context>
    <inkml:brush xml:id="br0">
      <inkml:brushProperty name="width" value="0.05" units="cm"/>
      <inkml:brushProperty name="height" value="0.05" units="cm"/>
      <inkml:brushProperty name="color" value="#E71224"/>
    </inkml:brush>
  </inkml:definitions>
  <inkml:trace contextRef="#ctx0" brushRef="#br0">1 22 10160 0 0,'0'0'230'0'0,"0"0"30"0"0,0 0 19 0 0,9-8 72 0 0,-7 7-113 0 0,0-1 1 0 0,0 1-1 0 0,1-1 1 0 0,-1 1-1 0 0,0 0 1 0 0,1 0-1 0 0,-1 0 1 0 0,1 0-1 0 0,-1 0 1 0 0,1 1-1 0 0,-1-1 1 0 0,1 1-1 0 0,-1 0 1 0 0,1 0-1 0 0,5 0 1 0 0,-6 0-162 0 0,1 1 0 0 0,0-1 0 0 0,-1 1 0 0 0,1 0 0 0 0,0 0 0 0 0,-1 0 0 0 0,1 0 0 0 0,-1 1 0 0 0,0-1 0 0 0,1 1 0 0 0,-1-1 1 0 0,0 1-1 0 0,0 0 0 0 0,0 0 0 0 0,0 0 0 0 0,2 3 0 0 0,-1-2-60 0 0,-1 0 0 0 0,1 0 0 0 0,-1 1 0 0 0,0-1 0 0 0,0 1 1 0 0,0 0-1 0 0,0 0 0 0 0,0 0 0 0 0,-1 0 0 0 0,1 4 0 0 0,3 37-4 0 0,-5-42-211 0 0,0-3 95 0 0,1 1 1 0 0,-1 0-1 0 0,0 0 0 0 0,0 0 1 0 0,0-1-1 0 0,-1 1 1 0 0,1 0-1 0 0,0 0 0 0 0,0-1 1 0 0,0 1-1 0 0,0 0 1 0 0,-1 0-1 0 0,1-1 0 0 0,0 1 1 0 0,-1 0-1 0 0,1 0 1 0 0,-1-1-1 0 0,1 1 0 0 0,0-1 1 0 0,-2 2-1 0 0,2-2-639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42:44.794"/>
    </inkml:context>
    <inkml:brush xml:id="br0">
      <inkml:brushProperty name="width" value="0.05" units="cm"/>
      <inkml:brushProperty name="height" value="0.05" units="cm"/>
      <inkml:brushProperty name="color" value="#E71224"/>
    </inkml:brush>
  </inkml:definitions>
  <inkml:trace contextRef="#ctx0" brushRef="#br0">86 26 5064 0 0,'-8'-11'544'0'0,"7"10"-206"0"0,0-1 0 0 0,-1 1 0 0 0,1-1 0 0 0,-1 1 0 0 0,1 0 0 0 0,-1 0 0 0 0,0-1 0 0 0,0 1-1 0 0,1 0 1 0 0,-3 0 0 0 0,3 0-162 0 0,0 1 0 0 0,0 0 0 0 0,0 0 0 0 0,0 0-1 0 0,0 0 1 0 0,0 0 0 0 0,0 0 0 0 0,0 0 0 0 0,0 1-1 0 0,0-1 1 0 0,0 0 0 0 0,0 0 0 0 0,0 1 0 0 0,0-1-1 0 0,0 0 1 0 0,0 1 0 0 0,0-1 0 0 0,1 1 0 0 0,-1 0-1 0 0,0-1 1 0 0,-1 2 0 0 0,-1 0-41 0 0,1 1 0 0 0,-1 0 0 0 0,1-1 1 0 0,-1 1-1 0 0,1 0 0 0 0,0 0 0 0 0,0 0 0 0 0,0 1 0 0 0,1-1 1 0 0,-3 5-1 0 0,1 1 161 0 0,1 0 0 0 0,0 0 0 0 0,-1 10 0 0 0,3-17-253 0 0,0 0 1 0 0,0-1 0 0 0,0 1 0 0 0,1 0 0 0 0,-1 0-1 0 0,0 0 1 0 0,1 0 0 0 0,0-1 0 0 0,-1 1 0 0 0,1 0-1 0 0,0-1 1 0 0,0 1 0 0 0,0 0 0 0 0,0-1 0 0 0,0 1-1 0 0,0-1 1 0 0,0 1 0 0 0,0-1 0 0 0,1 0 0 0 0,-1 1-1 0 0,1-1 1 0 0,-1 0 0 0 0,1 0 0 0 0,-1 0 0 0 0,4 1-1 0 0,0 1-115 0 0,0-1 0 0 0,0 1 0 0 0,1-1 0 0 0,-1 0 0 0 0,1-1 0 0 0,-1 1 0 0 0,7 0 0 0 0,10-1-3876 0 0,2 1-1402 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42:44.795"/>
    </inkml:context>
    <inkml:brush xml:id="br0">
      <inkml:brushProperty name="width" value="0.05" units="cm"/>
      <inkml:brushProperty name="height" value="0.05" units="cm"/>
      <inkml:brushProperty name="color" value="#849398"/>
    </inkml:brush>
  </inkml:definitions>
  <inkml:trace contextRef="#ctx0" brushRef="#br0">3 8 9152 0 0,'6'-8'2517'0'0,"-7"17"387"0"0,0 2-2909 0 0,-5 135 2049 0 0,6-141-2030 0 0,0-1-217 0 0,1 29 606 0 0,1-12-5263 0 0,1-12-282 0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42:44.796"/>
    </inkml:context>
    <inkml:brush xml:id="br0">
      <inkml:brushProperty name="width" value="0.05" units="cm"/>
      <inkml:brushProperty name="height" value="0.05" units="cm"/>
      <inkml:brushProperty name="color" value="#849398"/>
    </inkml:brush>
  </inkml:definitions>
  <inkml:trace contextRef="#ctx0" brushRef="#br0">4 4 2760 0 0,'0'0'515'0'0,"0"0"1119"0"0,0 0 1170 0 0,-2-3-2113 0 0,1 3 6991 0 0,1 7-7356 0 0,0 24 269 0 0,1 0 0 0 0,8 52 0 0 0,-4-44-2029 0 0,-3-26 615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11T18:43:14.808"/>
    </inkml:context>
    <inkml:brush xml:id="br0">
      <inkml:brushProperty name="width" value="0.05" units="cm"/>
      <inkml:brushProperty name="height" value="0.05" units="cm"/>
      <inkml:brushProperty name="color" value="#849398"/>
      <inkml:brushProperty name="fitToCurve" value="1"/>
    </inkml:brush>
    <inkml:brush xml:id="br1">
      <inkml:brushProperty name="width" value="0.05" units="cm"/>
      <inkml:brushProperty name="height" value="0.05" units="cm"/>
      <inkml:brushProperty name="color" value="#0070C0"/>
      <inkml:brushProperty name="fitToCurve" value="1"/>
    </inkml:brush>
  </inkml:definitions>
  <inkml:trace contextRef="#ctx0" brushRef="#br0">3106 8957 2304 0 0,'0'0'96'0'0,"0"0"32"0"0,4-2-128 0 0,-4 2 0 0 0,0 0 0 0 0,2-4 0 0 0,0-1 1296 0 0,-2 5 240 0 0,0-3 40 0 0,0 3 16 0 0,0 0-832 0 0,0 0-168 0 0,0 0-32 0 0,0 0-8 0 0,0 0-48 0 0,0 0-16 0 0,0 0 0 0 0,0 0 0 0 0,0 0-48 0 0,0 0-16 0 0,0 0 0 0 0,0 0 0 0 0,0 7-64 0 0,0 0-8 0 0,-2-1-8 0 0,2 5 0 0 0,0-2-64 0 0,0 0-17 0 0,0 1 1 0 0,0 3 0 0 0,-2-2-64 0 0,2 1-8 0 0,-4-1-8 0 0,2 0 0 0 0,2 3-48 0 0,0-2-8 0 0,0 2 0 0 0,0 0 0 0 0,0 3-24 0 0,0 0-8 0 0,-2-4 0 0 0,2 4 0 0 0,-4 2-8 0 0,4-3-8 0 0,4 2 0 0 0,-4-2 0 0 0,-4 1-16 0 0,8 0 0 0 0,-4-2 0 0 0,2 4 0 0 0,-4-3 0 0 0,2 1 0 0 0,0 3 0 0 0,0-4 0 0 0,0 3 64 0 0,2-4 0 0 0,-2 5 8 0 0,0-2 0 0 0,0 0-136 0 0,2-2 0 0 0,2 0 0 0 0,-4 1 0 0 0,0 0 0 0 0,0-2 64 0 0,0-2 0 0 0,2 4-64 0 0,-2-3 96 0 0,2 0-96 0 0,-2 0 96 0 0,3 1-96 0 0,-6-2 104 0 0,6-2-32 0 0,0 3-8 0 0,-3 2 0 0 0,0-2 16 0 0,3 0 0 0 0,-3-2 0 0 0,2 2 0 0 0,-2-2 24 0 0,3-1 8 0 0,-3 4 0 0 0,0-3 0 0 0,0-1-16 0 0,0-2-8 0 0,0 1 0 0 0,0-3 0 0 0,0-2-16 0 0,0 1 0 0 0,3 2 0 0 0,-3 0 0 0 0,-3-3-72 0 0,3 2 64 0 0,3 0-64 0 0,-3-3 64 0 0,-3 1-64 0 0,3-5 0 0 0,0 0 72 0 0,0 5-72 0 0,0-5 0 0 0,0 4 64 0 0,0-4-64 0 0,0 0 0 0 0,0 0 0 0 0,0 0 0 0 0,0 5 0 0 0,0-5 0 0 0,0 0 0 0 0,0 0 0 0 0,0 0 0 0 0,0 0-96 0 0,0 0-256 0 0,0 0-64 0 0,-5-1 0 0 0,2-5-8111 0 0</inkml:trace>
  <inkml:trace contextRef="#ctx0" brushRef="#br0" timeOffset="1">3193 9044 3224 0 0,'-10'-6'136'0'0,"7"5"40"0"0,3-3-176 0 0,-3 4 0 0 0,1-3 0 0 0,2 0 0 0 0,0 3 1280 0 0,0 0 224 0 0,0 0 48 0 0,0 0 8 0 0,0 0-760 0 0,0 0-160 0 0,0 0-24 0 0,0 0-8 0 0,0 0-200 0 0,0 0-48 0 0,0 6-8 0 0,5-1 0 0 0,-5 2-160 0 0,3 1-32 0 0,-6 0 0 0 0,3 0-8 0 0,-3 4-88 0 0,3 1-64 0 0,0 1 96 0 0,-2 0-96 0 0,-1 1 64 0 0,0 3-64 0 0,3 0 0 0 0,-3 3 0 0 0,2-3 80 0 0,-3 2-80 0 0,2 2 64 0 0,2 2-64 0 0,-2-1 0 0 0,-3-1 64 0 0,1 8-64 0 0,2-3 0 0 0,-1-1 80 0 0,0 0-80 0 0,1 2 96 0 0,-2-2-96 0 0,2 0 96 0 0,2-3-32 0 0,-3-1 0 0 0,1-1-64 0 0,-4-2 136 0 0,4 0-24 0 0,-2-6-8 0 0,2 1 0 0 0,-1 4 24 0 0,2-7 8 0 0,1 2 0 0 0,-4-2 0 0 0,2-4-24 0 0,2 0-8 0 0,0 0 0 0 0,0-2-1 0 0,0-5-39 0 0,0 0 0 0 0,0 0-64 0 0,0 0 96 0 0,0 0-96 0 0,0 0 0 0 0,0 0 64 0 0,0 0-64 0 0,0 0 0 0 0,6-7 72 0 0,-5 2-72 0 0,2-5 64 0 0,-1 1-64 0 0,2-2 0 0 0,1-2 0 0 0,-2 0 0 0 0,4-3 0 0 0,-1 0 0 0 0,0-1 0 0 0,-4-2 0 0 0,2 1 0 0 0,1-1 0 0 0,-3-4 0 0 0,4 2 0 0 0,-5-2 0 0 0,-1 1 0 0 0,3-2 0 0 0,-3 0 0 0 0,3-1 0 0 0,-3-2 0 0 0,0 4 0 0 0,0-5 0 0 0,-3 4 0 0 0,0-2 0 0 0,3-1 0 0 0,0 4 0 0 0,-1-1 0 0 0,1 0 0 0 0,1 7-72 0 0,-1-1 72 0 0,0 1 0 0 0,0 6 0 0 0,0-1 0 0 0,0 6 0 0 0,0-7 0 0 0,-1 7 0 0 0,1 1 0 0 0,-4-2 72 0 0,4 2-72 0 0,0-1 0 0 0,-2 1 0 0 0,2 5 64 0 0,0-2 0 0 0,0 2-64 0 0,-2-4 96 0 0,2 4-32 0 0,0 0 0 0 0,0 0-64 0 0,0 0 96 0 0,0 0-32 0 0,-6 0 0 0 0,6 0-64 0 0,0 0 96 0 0,0 0-32 0 0,0 0-64 0 0,0 0 64 0 0,0 0-64 0 0,-3 4 64 0 0,3-4-64 0 0,0 0 0 0 0,0 0 72 0 0,-2 6-72 0 0,2 1 96 0 0,0-7-24 0 0,-6 5 0 0 0,6-1 0 0 0,-2 4 24 0 0,2-2 0 0 0,0 4 0 0 0,-4-1 0 0 0,4 0-32 0 0,0 2-64 0 0,-2-3 96 0 0,-1 4-32 0 0,1-1-64 0 0,-1 0 80 0 0,0 0-80 0 0,3 3 80 0 0,-2 0-80 0 0,-2 0 0 0 0,2 3 72 0 0,-1 2-72 0 0,2-2 64 0 0,1 5-64 0 0,-4-2 64 0 0,2 2-64 0 0,2 2 0 0 0,-3-4 72 0 0,3-1-72 0 0,0 0 0 0 0,3-4 64 0 0,-3-1-64 0 0,0 0 0 0 0,0 0 0 0 0,0-4 64 0 0,0-3-64 0 0,-3-2 0 0 0,3-5 0 0 0,0 0 80 0 0,0 0-16 0 0,0 0 0 0 0,0 0 0 0 0,3-5-64 0 0,-1-2 0 0 0,2-3 0 0 0,-3-1-88 0 0,-1-3 88 0 0,3-3 0 0 0,-3 1 0 0 0,2-2-64 0 0,4 2 64 0 0,-3-3-104 0 0,0 2 40 0 0,-3-1 64 0 0,2 0-80 0 0,-2-2 80 0 0,0 1 0 0 0,0-3-72 0 0,0 2 72 0 0,-2-2-80 0 0,-1 3 80 0 0,0-1-80 0 0,1-1 80 0 0,-2-1-104 0 0,4 5 40 0 0,-2 1 64 0 0,-1-2 0 0 0,3 5 0 0 0,0 2 0 0 0,3 5 0 0 0,-3-2-72 0 0,0 2 72 0 0,0 1 0 0 0,0 5 0 0 0,0 0 0 0 0,0 0 0 0 0,0 0 0 0 0,0 0 0 0 0,0 0 0 0 0,0 0 0 0 0,0 0 0 0 0,0 0 0 0 0,0 0 64 0 0,0 0-64 0 0,0 2 0 0 0,0 6 72 0 0,0-8-72 0 0,-3 7 0 0 0,3 1 0 0 0,-1-3 64 0 0,-3 2-64 0 0,4-2 0 0 0,0 2 0 0 0,0 1 64 0 0,0-1-64 0 0,0 1 0 0 0,0-2 0 0 0,0 3 0 0 0,-2-1 0 0 0,2 1 0 0 0,-3 1 0 0 0,3 0 0 0 0,3 0 0 0 0,-3-1 0 0 0,0 1 0 0 0,-3 4 0 0 0,3 1 0 0 0,0 0 0 0 0,0-2 0 0 0,0 5 0 0 0,0-4 0 0 0,0 2 0 0 0,-4 3 72 0 0,3-3-72 0 0,1 2 0 0 0,0 5 64 0 0,1-5-64 0 0,-1 3 0 0 0,0 4 0 0 0,0-4 0 0 0,0 0 0 0 0,-1-2 64 0 0,1 1-64 0 0,0-1 0 0 0,-3 4 0 0 0,1-5 0 0 0,2 3 0 0 0,0-3 0 0 0,-4 3 0 0 0,4-4 64 0 0,-2 2-64 0 0,2-1 0 0 0,0 1 0 0 0,0-3 64 0 0,-3 1-64 0 0,3-3 0 0 0,0 1 64 0 0,0-2-64 0 0,0 4 152 0 0,-3-3-8 0 0,6 0 0 0 0,-3 0 0 0 0,-3-3-144 0 0,3 1-136 0 0,-2 0 24 0 0,2-2 8 0 0,2-2 104 0 0,1 1 0 0 0,-6 0 0 0 0,3-2 0 0 0,0 0 96 0 0,0 0-32 0 0,0 0 0 0 0,-2-2-64 0 0,2 2 136 0 0,0-7-24 0 0,0 0-8 0 0,0 0 0 0 0,0 0-104 0 0,0 0 0 0 0,0 0 0 0 0,0 0 0 0 0,0 0 0 0 0,0 0 0 0 0,0 0 0 0 0,0 0 0 0 0,0 0 0 0 0,0-7-104 0 0,2 2 16 0 0,-2-2 8 0 0,3-2-944 0 0,-3 2-184 0 0</inkml:trace>
  <inkml:trace contextRef="#ctx0" brushRef="#br0" timeOffset="2">3000 9657 10080 0 0,'0'0'448'0'0,"0"0"88"0"0,0 0-432 0 0,0 0-104 0 0,0 0 0 0 0,0 0 0 0 0,0 0 376 0 0,0 0 48 0 0,0 0 16 0 0,0 0 0 0 0,0 0 40 0 0,0 0 16 0 0,0 0 0 0 0,0 0 0 0 0,0 0-112 0 0,0 8-16 0 0,4-4-8 0 0,-3 4 0 0 0,2-1-89 0 0,0 0-15 0 0,0 4-8 0 0,0-1 0 0 0,-1-1-24 0 0,1 1-8 0 0,-1 1 0 0 0,4 2 0 0 0,-5-1-80 0 0,5-1-8 0 0,-2 1-8 0 0,-4 2 0 0 0,4 0-8 0 0,1 0 0 0 0,-1-5 0 0 0,-3 5 0 0 0,4-3-24 0 0,-5 1-8 0 0,6-3 0 0 0,-3 1 0 0 0,2-1-80 0 0,-2-3 96 0 0,-1 2-96 0 0,2-3 96 0 0,-2-1-32 0 0,-2-4-64 0 0,0 0 96 0 0,6 7-32 0 0,-1-4 0 0 0,-5-3-64 0 0,0 0 96 0 0,0 0-32 0 0,0 0-64 0 0,6-3 80 0 0,-2 1-80 0 0,2-3 80 0 0,-4 1-80 0 0,4-4 0 0 0,-4-1 72 0 0,4-1-72 0 0,-3 1 0 0 0,2-2 0 0 0,0-1 0 0 0,4 1 0 0 0,-5-3 0 0 0,2-2 0 0 0,1 2 0 0 0,-1 0 0 0 0,2 2 0 0 0,-3 0 0 0 0,0 0 0 0 0,3 1 0 0 0,-4-1 0 0 0,3 4 0 0 0,-1-1 0 0 0,0 0 0 0 0,-2 2 0 0 0,1 0 0 0 0,-2-3 0 0 0,3 2 0 0 0,-6 2 0 0 0,5 1-64 0 0,0-2 64 0 0,-2 2 0 0 0,-1 3 0 0 0,-2 2 0 0 0,3-5 0 0 0,-3 5 0 0 0,0 0 0 0 0,0 0-64 0 0,0 0 64 0 0,0 0 0 0 0,0 0 0 0 0,0 0 0 0 0,0 0 0 0 0,0 0 0 0 0,0 0 0 0 0,0 0 0 0 0,0 0 0 0 0,0 0 0 0 0,0 0 0 0 0,0 0 0 0 0,0 0 0 0 0,0 0 0 0 0,0 0 0 0 0,0 0 0 0 0,0 0 0 0 0,0 0 0 0 0,0 0 0 0 0,0 0 0 0 0,0 0 0 0 0,0 0 0 0 0,0 0 0 0 0,0 0 0 0 0,0 0 0 0 0,0 0 64 0 0,0 0-64 0 0,0 0 0 0 0,-3 4 0 0 0,3-4 0 0 0,-2 1 0 0 0,-4 1 0 0 0,0-2 0 0 0,1 3 0 0 0,0-3 0 0 0,0 0 64 0 0,-5 0-64 0 0,-3 0 0 0 0,7-3 0 0 0,-5 1 0 0 0,4 2 0 0 0,-6-1 64 0 0,1 1-64 0 0,-1-4 0 0 0,5 4 0 0 0,-5-2 64 0 0,-1 2-64 0 0,1-3 0 0 0,-3 1 0 0 0,5 2 64 0 0,0-2-64 0 0,3 2 0 0 0,-2 2 0 0 0,3-2 0 0 0,1 0 0 0 0,-1 0 0 0 0,1 2 0 0 0,6-2 0 0 0,0 0 0 0 0,0 0-64 0 0,0 0 64 0 0,0 0 0 0 0,0 0 0 0 0,0 0 0 0 0,0 0 0 0 0,0 0-64 0 0,0 0 64 0 0,0 0 0 0 0,0 0 0 0 0,0 0-64 0 0,0 0 64 0 0,0 0 0 0 0,6 0 0 0 0,-4 3 0 0 0,-2-3-128 0 0,0 0 8 0 0,0 0 8 0 0,0 0 0 0 0,0 0-80 0 0,0 0-24 0 0,0 0 0 0 0,0 0 0 0 0,0 0-72 0 0,0 0-24 0 0,0 0 0 0 0,0 0 0 0 0,0 0 48 0 0,0 0 8 0 0,0 0 0 0 0,0 0 0 0 0,0 0 152 0 0,0 0 32 0 0,0 0 8 0 0,0 0 0 0 0,0 0 64 0 0,0 0 0 0 0,0 0 0 0 0,0 0 0 0 0,0 0 0 0 0,0 0 64 0 0,0 0-64 0 0,0 0 88 0 0,0 7 40 0 0,3-2 16 0 0,-1 1 0 0 0,-2 0 0 0 0,3 1 16 0 0,-3-1 8 0 0,3 2 0 0 0,-2-1 0 0 0,-1 3-104 0 0,4-3-64 0 0,-2 2 64 0 0,-2-2-64 0 0,4 2 64 0 0,-4 2-64 0 0,0-3 80 0 0,0 0-80 0 0,0 1 64 0 0,4 1-64 0 0,-4-1 0 0 0,0 0 72 0 0,2-2-72 0 0,1 2 0 0 0,-3 1 0 0 0,0-1 64 0 0,0-3-64 0 0,4-1 0 0 0,-4-5 0 0 0,0 0 64 0 0,0 0-64 0 0,0 0 0 0 0,0 0 72 0 0,0 0-72 0 0,0 0 64 0 0,0 0-64 0 0,0 0 80 0 0,1-4-80 0 0,4-3 72 0 0,-5 2-72 0 0,6-3 64 0 0,-3-2-64 0 0,2 0 0 0 0,0-1 0 0 0,1 2 0 0 0,0-3 0 0 0,-1 3 0 0 0,-3-3 0 0 0,4 2 0 0 0,0 1 0 0 0,-2-1 0 0 0,2 3 0 0 0,-4 0 0 0 0,7 0 0 0 0,-4 0 0 0 0,0 0 0 0 0,1 1 0 0 0,-1 0 0 0 0,1 1 0 0 0,2 0 0 0 0,-7 1 0 0 0,-1 4 0 0 0,3-5 0 0 0,-3 5 0 0 0,0 0 0 0 0,0 0 0 0 0,0 0 0 0 0,0 0 0 0 0,0 0 0 0 0,0 0 0 0 0,0 0 0 0 0,0 0 0 0 0,0 0 0 0 0,0 0 0 0 0,-3 5 72 0 0,2 2-72 0 0,-7 0 80 0 0,2-1-80 0 0,1 2 64 0 0,-1 1-64 0 0,4-1 0 0 0,-4 1 72 0 0,-2-2-72 0 0,3 0 0 0 0,-1 2 0 0 0,4-1 64 0 0,0-3-64 0 0,2 1 0 0 0,-4 0 0 0 0,4-6 64 0 0,0 0-64 0 0,0 0 0 0 0,0 6 0 0 0,0-6 0 0 0,0 0 0 0 0,0 0 0 0 0,0 0 0 0 0,0 0 0 0 0,4 0 0 0 0,-4 0 0 0 0,0 0 0 0 0,0-4 0 0 0,0-4 0 0 0,2 2 64 0 0,0 1-64 0 0,1-3 0 0 0,0-1 0 0 0,-1 2 0 0 0,1 0 0 0 0,3 0 0 0 0,-4 0 0 0 0,4 0 0 0 0,-4 0 0 0 0,1 1 0 0 0,0 1 0 0 0,-3 5 0 0 0,0 0 0 0 0,3-3 0 0 0,-3 3 0 0 0,0 0 0 0 0,0 0 0 0 0,0 0 0 0 0,0 0 0 0 0,0 0 0 0 0,0 0 0 0 0,-3 2 0 0 0,-5-2 0 0 0,2 1 0 0 0,1-1 0 0 0,-3 4 0 0 0,2-3 0 0 0,6-1 64 0 0,0 0-64 0 0,0 0 0 0 0,-8 3 0 0 0,4 0-72 0 0,-2-1 0 0 0,6-2 0 0 0,-8 3 160 0 0,3-3 32 0 0,-4 0 8 0 0,9 0 0 0 0,0 0-128 0 0,0 0 0 0 0,-5-3 0 0 0,0 1 0 0 0,1-1 0 0 0,-1 0 0 0 0,0 2 0 0 0,5 1 0 0 0,-3-5 64 0 0,3 5-64 0 0,0-5 0 0 0,0 5 0 0 0,0 0 64 0 0,0 0-64 0 0,0 0 0 0 0,0 0 72 0 0,0 0-72 0 0,0 0 0 0 0,0 0 0 0 0,0 0 64 0 0,0 0-64 0 0,0 0 0 0 0,0 0 0 0 0,3 5 0 0 0,2 0 80 0 0,0-1-80 0 0,-5 6 96 0 0,4-3-96 0 0,-2 0 0 0 0,1 2 0 0 0,0 0 0 0 0,-1-1 0 0 0,-2-1 0 0 0,3 3 104 0 0,3-1-32 0 0,-6 0-8 0 0,0-4-64 0 0,0 2-88 0 0,0 2 24 0 0,2-1 0 0 0,-2-4 64 0 0,3 3 0 0 0,-3-7 0 0 0,0 0 0 0 0,3 4 0 0 0,-3-4 0 0 0,0 0 0 0 0,0 0 0 0 0,0 0 0 0 0,5-4 0 0 0,-5 4 0 0 0,2-7 0 0 0,2 0 64 0 0,-4 0 0 0 0,2 0 0 0 0,-2 0 0 0 0,0-2-64 0 0,2 1-96 0 0,2-3 32 0 0,-4 3 0 0 0,2-1 64 0 0,0 2 0 0 0,4 0 0 0 0,-1 0 0 0 0,-2 2 0 0 0,0 0 0 0 0,-1 1 0 0 0,-2 4 0 0 0,6-5 0 0 0,-6 5-64 0 0,5-2 64 0 0,-5 2 0 0 0,0 0 0 0 0,0 0 0 0 0,0 0 0 0 0,0 0 0 0 0,0 0 0 0 0,0 0 0 0 0,0 0 0 0 0,0 0 0 0 0,3 5 0 0 0,-3 1 0 0 0,3 2 0 0 0,-3-1 0 0 0,-3 0 0 0 0,0 2 0 0 0,0-1 0 0 0,-2 1 0 0 0,2 2 0 0 0,1 0 0 0 0,-7-5 0 0 0,7 6 0 0 0,-4-3 0 0 0,4 0 0 0 0,0 1 0 0 0,-2-3 0 0 0,2 0 0 0 0,0 2 0 0 0,-2-6 0 0 0,4-3 0 0 0,-2 4 88 0 0,2-4-24 0 0,0 0 0 0 0,0 0 0 0 0,0 0-64 0 0,0 0-88 0 0,0 0 24 0 0,0 0 0 0 0,0 0 64 0 0,2-7 0 0 0,4 2 0 0 0,2-6 0 0 0,0-1 0 0 0,3 3 64 0 0,-3-3-64 0 0,0 3 0 0 0,-1-2 0 0 0,5 0 0 0 0,-2 3 0 0 0,0-3 0 0 0,-2 5 0 0 0,1 0 0 0 0,-2-3 0 0 0,0 2 0 0 0,-2 3 0 0 0,4-1 0 0 0,-4 0 0 0 0,0 3 0 0 0,-5 2 0 0 0,0 0 0 0 0,0 0 0 0 0,0 0 0 0 0,0 0 0 0 0,0 0 0 0 0,0 0 0 0 0,0 0 0 0 0,0 0 0 0 0,0 0 0 0 0,4 7 0 0 0,-8 0 64 0 0,4-2-64 0 0,-1 2 64 0 0,-5 0-64 0 0,0 3 64 0 0,0-2-64 0 0,1-2 0 0 0,-2 0 64 0 0,0 5-64 0 0,-2-7 0 0 0,4 3 0 0 0,0 0 0 0 0,0 0 64 0 0,-1-2-64 0 0,0-1 0 0 0,1 1 0 0 0,3 1 0 0 0,2-6 0 0 0,0 0 0 0 0,0 0 0 0 0,0 0 0 0 0,0 0 0 0 0,0 0 0 0 0,0 0 0 0 0,2-6 0 0 0,3 1 0 0 0,-2-2-104 0 0,-3-2 24 0 0,3 2 8 0 0,-3-3-288 0 0,3 1-56 0 0,2-2-16 0 0,0-1-4679 0 0,0 1-937 0 0</inkml:trace>
  <inkml:trace contextRef="#ctx0" brushRef="#br1" timeOffset="3">5232 11076 11312 0 0,'0'0'504'0'0,"0"0"104"0"0,0 0-488 0 0,0 0-120 0 0,0 0 0 0 0,0 0 0 0 0,2 7 264 0 0,2-2 32 0 0,-1-1 8 0 0,0 5 0 0 0,1-2 48 0 0,-3 2 16 0 0,0 0 0 0 0,3 3 0 0 0,0 0-104 0 0,-1-2-16 0 0,2 1-8 0 0,-2 1 0 0 0,2-2-168 0 0,-3 0-72 0 0,1-2 64 0 0,0 3-64 0 0,2-2 0 0 0,-3 1 0 0 0,1-4 64 0 0,-1 2-64 0 0,0-2 0 0 0,1 2 0 0 0,-3-8 0 0 0,2 5 0 0 0,-2-5 0 0 0,0 0-72 0 0,0 0 72 0 0,0 0-104 0 0,0 0-72 0 0,0 0-16 0 0,0 0 0 0 0,-2-5 0 0 0,2 1-64 0 0,-1-1-8 0 0,-3-1-8 0 0,2-2 0 0 0,-3 0-64 0 0,0-3-16 0 0,1 3 0 0 0,0-4 0 0 0,-2 1-128 0 0,-1 1-24 0 0,2-3-8 0 0,-1 0 0 0 0,4-1 208 0 0,-3 1 40 0 0,1-3 8 0 0,3 3 0 0 0,-5 1 344 0 0,4 3 72 0 0,2-2 8 0 0,-2 1 8 0 0,2 2 360 0 0,-3 0 72 0 0,3 2 8 0 0,0-2 8 0 0,3 4-176 0 0,-1-1-32 0 0,-2 1 0 0 0,2 0-8 0 0,0 1-88 0 0,2 0-8 0 0,-1 1-8 0 0,0-1 0 0 0,3 0-112 0 0,0 1-32 0 0,-1 0 0 0 0,3 2-1 0 0,-1 0-7 0 0,-1 0-8 0 0,4 0 0 0 0,-3 2 0 0 0,3 0-16 0 0,-5-2-8 0 0,0 2 0 0 0,1-1 0 0 0,-1 2-56 0 0,-5-3 0 0 0,4 4-64 0 0,-3-1 96 0 0,2 3-96 0 0,-6-1 88 0 0,2 1-88 0 0,-3-2 80 0 0,1 1-8 0 0,0 0 0 0 0,-4 2 0 0 0,1 2 0 0 0,-1-3-72 0 0,-1 1-88 0 0,1 2 24 0 0,-1 0 0 0 0,0-1-280 0 0,1-2-48 0 0,0 1-16 0 0,2 1 0 0 0,1-1-903 0 0,-2-2-193 0 0,0 4-32 0 0,4-1 0 0 0</inkml:trace>
  <inkml:trace contextRef="#ctx0" brushRef="#br1" timeOffset="4">5399 11108 10136 0 0,'0'-1'896'0'0,"0"-2"-712"0"0,0 3-184 0 0,3-3 0 0 0,-3 2 608 0 0,0 1 96 0 0,0 0 8 0 0,0 0 8 0 0,0 0-144 0 0,0 0-32 0 0,5 2-8 0 0,-1 2 0 0 0,1 0-280 0 0,-3 2-65 0 0,2 3 1 0 0,-2-1-8 0 0,2 3-56 0 0,-4-1 0 0 0,2 6-8 0 0,0-4 0 0 0,2 2 8 0 0,-2-1 0 0 0,-2-2 0 0 0,2 1 0 0 0,-1 1-128 0 0,2-3 0 0 0,-3 1 0 0 0,1 0 0 0 0,2-4 64 0 0,-2 1-64 0 0,-1-1 88 0 0,0-1-88 0 0,1-2 0 0 0,-1-4 0 0 0,0 6 0 0 0,0-6 0 0 0,0 0 0 0 0,0 0 0 0 0,0 0 64 0 0,0 0-64 0 0,0 0 64 0 0,3-4-64 0 0,-2 1 72 0 0,1-2-72 0 0,-2 1 72 0 0,2-1-72 0 0,-1-2 64 0 0,-1 1-64 0 0,3-1 0 0 0,-2 2 0 0 0,2-1 0 0 0,-2 1 0 0 0,0-2 0 0 0,3 3 0 0 0,0-1 0 0 0,-1 2 0 0 0,1-1 96 0 0,1 1-32 0 0,-1 3 0 0 0,0 0 0 0 0,0 3 32 0 0,1-3 8 0 0,-1 0 0 0 0,-1 4 0 0 0,2-3-104 0 0,-2 3 88 0 0,-3 1-88 0 0,1 1 80 0 0,1-1-80 0 0,1 0-112 0 0,-2 0 24 0 0,0 2 8 0 0,3-3 80 0 0,-2 2 0 0 0,-1-1 80 0 0,2 0-80 0 0,-1-2-288 0 0,-1 2-112 0 0,1-2-16 0 0,-2-3-8 0 0,4 5-991 0 0,-4-5-201 0 0</inkml:trace>
  <inkml:trace contextRef="#ctx0" brushRef="#br0" timeOffset="5">2024 10578 3224 0 0,'6'-4'136'0'0,"-6"4"40"0"0,2-3-176 0 0,-2 3 0 0 0,3-5 0 0 0,-3 5 0 0 0,3-2 1272 0 0,-3 2 216 0 0,0 0 48 0 0,0 0 0 0 0,5 0-864 0 0,-5 0-168 0 0,0 0-40 0 0,0 4-8 0 0,-2 2-104 0 0,2 3-16 0 0,2-4-8 0 0,-2 6 0 0 0,-5 1-80 0 0,2 0-24 0 0,3 3 0 0 0,0-1 0 0 0,-3-2-56 0 0,1 6-8 0 0,-2-4-8 0 0,8 5 0 0 0,-2-2-40 0 0,-2 2-8 0 0,0 0 0 0 0,0 2 0 0 0,3-4-40 0 0,-3 3 0 0 0,-3-2-64 0 0,3 1 96 0 0,0 0-168 0 0,3 2-40 0 0,-3-5-8 0 0,-3 3 0 0 0</inkml:trace>
  <inkml:trace contextRef="#ctx0" brushRef="#br1" timeOffset="6">5658 11282 11600 0 0,'0'0'512'0'0,"0"0"112"0"0,0 0-496 0 0,0 0-128 0 0,0 0 0 0 0,4-2 0 0 0,-4 2 336 0 0,3-1 48 0 0,2-1 0 0 0,-5 2 8 0 0,0 0-96 0 0,5 2-16 0 0,0-2-8 0 0,-1 1 0 0 0,1 0-48 0 0,-5-1-16 0 0,1 3 0 0 0,3 0 0 0 0,1 0-105 0 0,-2 2-15 0 0,-3 0-8 0 0,0 0 0 0 0,0-1-16 0 0,-3 4-64 0 0,3-2 96 0 0,0-1-32 0 0,-3 1 64 0 0,1-1 16 0 0,2-2 0 0 0,-4 1 0 0 0,3 2 80 0 0,-2-3 8 0 0,3-3 8 0 0,0 0 0 0 0,3 4 16 0 0,-3-4 0 0 0,0 0 0 0 0,5 1 0 0 0,0 0-48 0 0,0-1-8 0 0,-1-1 0 0 0,5 0 0 0 0,-2 1-136 0 0,2-4-64 0 0,0 3 0 0 0,0-2 64 0 0,1-2-64 0 0,2 1-136 0 0,-2 1 32 0 0,0-2-7959 0 0</inkml:trace>
  <inkml:trace contextRef="#ctx0" brushRef="#br1" timeOffset="7">5311 11805 5096 0 0,'0'0'224'0'0,"0"0"48"0"0,0 0-272 0 0,0 0 0 0 0,0 0 0 0 0,0 0 0 0 0,0 0 600 0 0,0 0 64 0 0,0 0 8 0 0,-3 0 8 0 0,3 0-216 0 0,-4-4-48 0 0,-1-2 0 0 0,5 6-8 0 0,0 0-136 0 0,0 0-24 0 0,0-6-8 0 0,0 6 0 0 0,0-5-16 0 0,0-1-8 0 0,0 2 0 0 0,0 4 0 0 0,1-6-40 0 0,-1 6-8 0 0,4-9 0 0 0,0 5 0 0 0,-1-1 24 0 0,3 0 0 0 0,-6 5 0 0 0,0 0 0 0 0,3-4 24 0 0,3 4 8 0 0,-6 0 0 0 0,0 0 0 0 0,0 0-112 0 0,7 0-16 0 0,-1 0-8 0 0,-6 0 0 0 0,5 0-24 0 0,-5 0 0 0 0,3 4 0 0 0,3 1 0 0 0,-6-5-64 0 0,3 5 64 0 0,5 2-64 0 0,-8-1 64 0 0,0-6-64 0 0,2 6 0 0 0,-2 1 72 0 0,0-1-72 0 0,0-6 72 0 0,0 8-72 0 0,0-2 96 0 0,-2 1-96 0 0,2-7 128 0 0,-3 6-24 0 0,3-6-8 0 0,-5 3 0 0 0,5-3 0 0 0,0 0-8 0 0,-3 6 0 0 0,3-6 0 0 0,-6 3-88 0 0,1 0 0 0 0,5-3 0 0 0,0 0 0 0 0,0 0 0 0 0,-7-3 0 0 0,1 0 0 0 0,0 0 0 0 0,6 3 0 0 0,-3-3 0 0 0,-4 0 0 0 0,5-3 0 0 0,-1 2 64 0 0,3-3 0 0 0,0 2 0 0 0,-4 0 0 0 0,4-4-64 0 0,0 5 0 0 0,0-6 0 0 0,4 5 0 0 0,-4-4 0 0 0,3 0 0 0 0,-1 4 0 0 0,5-3 0 0 0,-1 0 64 0 0,1 0-64 0 0,-5 4 64 0 0,5-1-64 0 0,-2 0 64 0 0,1 0-64 0 0,2 1 0 0 0,-5 1 63 0 0,-3 3 9 0 0,0 0 0 0 0,0 0 0 0 0,9 3 0 0 0,-3-3 24 0 0,-6 0 8 0 0,0 0 0 0 0,0 0 0 0 0,6 9-32 0 0,-3-4-8 0 0,-3-5 0 0 0,3 9 0 0 0,1-4-64 0 0,-4 4 0 0 0,0-1 0 0 0,0-1 0 0 0,-4 2 96 0 0,1-4-16 0 0,0 2-8 0 0,0-1 0 0 0,3-6-8 0 0,-3 6 0 0 0,-1 1 0 0 0,-1-1 0 0 0,-1-4-64 0 0,3 1 0 0 0,-5 0 0 0 0,2-3 0 0 0,1 2 0 0 0,5-2 0 0 0,-7 0 0 0 0,1 0 0 0 0,-3 0 0 0 0,2 0 0 0 0,2-2 0 0 0,-3-1 0 0 0,8 3 96 0 0,-1-5-32 0 0,-8-1 0 0 0,9 0 0 0 0,0 1-64 0 0,-4 3 0 0 0,1-7 0 0 0,3 4 0 0 0,3-1 0 0 0,-3-1 0 0 0,0 0 0 0 0,4-1 0 0 0,-4 2 0 0 0,9 0 0 0 0,-8 0-88 0 0,3 1 88 0 0,3 0 0 0 0,-1 2 0 0 0,0-3 0 0 0,0 3 88 0 0,-6 3-88 0 0,6 0 0 0 0,1 3 0 0 0,-2 1-88 0 0,-5-4 88 0 0,0 0 0 0 0,6 2 64 0 0,2 1-64 0 0,-5 2 0 0 0,-1 4 0 0 0,-2-4 0 0 0,4 4 0 0 0,-4-5-64 0 0,0 7 64 0 0,0-7-64 0 0,0 5 64 0 0,0-4 0 0 0,0 4 0 0 0,0-3 0 0 0,-4 1 0 0 0,2-1 0 0 0,-1-1 0 0 0,-2 0 96 0 0,5-5-32 0 0,-4 4-64 0 0,-1-1 0 0 0,5-3 0 0 0,-5 1 0 0 0,-2-1 0 0 0,7 0 0 0 0,-6 3 0 0 0,6-3 0 0 0,0 0 0 0 0,-3 0 0 0 0,-3-3 0 0 0,6 3 0 0 0,-3-1 0 0 0,3 1 0 0 0,-6-3 0 0 0,3-3 0 0 0,3-2 0 0 0,0 2 64 0 0,0 0-64 0 0,3 1 64 0 0,-1-3-64 0 0,2 1 0 0 0,2 0-64 0 0,4 0 64 0 0,-1 7 0 0 0,1-7-80 0 0,-6 1 80 0 0,4 4 0 0 0,-2-4 0 0 0,-6 6 0 0 0,0 0 0 0 0,0 0 0 0 0,0 0-152 0 0,0 0-48 0 0,9 2-16 0 0,-9-2 0 0 0,0 0 296 0 0,6 6 56 0 0,-6-6 16 0 0,6 6 0 0 0,3 1-248 0 0,-4 2-40 0 0,-5-9-16 0 0,0 9 0 0 0,0-4 152 0 0,-5 1 0 0 0,2-1 0 0 0,1 1 0 0 0,-2 0 120 0 0,1-1 48 0 0,-3-2 16 0 0,-1 3 0 0 0,2-6-184 0 0,-1 0 0 0 0,-2 0 0 0 0,4 0 0 0 0,-4 0 0 0 0,3-4 0 0 0,1 4 0 0 0,4 0-64 0 0,-6-2-248 0 0,3-1-40 0 0,0-2-16 0 0,0-1-4215 0 0,3 6-849 0 0</inkml:trace>
  <inkml:trace contextRef="#ctx0" brushRef="#br1" timeOffset="8">5691 13646 9472 0 0,'0'0'416'0'0,"0"0"96"0"0,0 0-416 0 0,0 0-96 0 0,0 0 0 0 0,0 0 0 0 0,0 0 144 0 0,1 2 8 0 0,4 0 0 0 0,-3 2 0 0 0,0 0 136 0 0,0 3 32 0 0,-2-1 8 0 0,5 3 0 0 0,-4-2-32 0 0,2 1-8 0 0,-2 1 0 0 0,3 1 0 0 0,-1-2-64 0 0,-1 1-24 0 0,1 0 0 0 0,-1 1 0 0 0,1 0-80 0 0,-1 0-24 0 0,2-3 0 0 0,-4 1 0 0 0,3 0-96 0 0,-1-1 72 0 0,0-1-72 0 0,0 1 64 0 0,0-4-64 0 0,-2 2 0 0 0,0-1 72 0 0,2-2-72 0 0,-2-2 96 0 0,0 0-8 0 0,0 0-8 0 0,0 0 0 0 0,0 0 56 0 0,0 0 16 0 0,0-3 0 0 0,1-2 0 0 0,1 2-152 0 0,0-2 0 0 0,-2 0 0 0 0,0-1 0 0 0,1 0 0 0 0,-1 1 0 0 0,2-2 0 0 0,-1 2 0 0 0,-1-1 0 0 0,3 1 96 0 0,0 1-24 0 0,-1 0 0 0 0,1 2-72 0 0,-1 1 0 0 0,2-1 0 0 0,0 2 0 0 0,0 2 64 0 0,-2-1-64 0 0,4 1 96 0 0,-2 2-32 0 0,1 0-64 0 0,-2 1 95 0 0,0-1-95 0 0,4 3 96 0 0,-5-2-96 0 0,3 2 80 0 0,-3 0-80 0 0,3 0 80 0 0,-5 1-80 0 0,3-1 0 0 0,1 0 0 0 0,-1 1 0 0 0,-1-1 0 0 0,-1-2 0 0 0,5 2-80 0 0,-3-3 80 0 0,-1 0-375 0 0,1 0-25 0 0,-2 0-8 0 0,1-3-5816 0 0</inkml:trace>
  <inkml:trace contextRef="#ctx0" brushRef="#br0" timeOffset="9">2049 10735 3224 0 0,'0'0'288'0'0,"0"0"-288"0"0,0 0 0 0 0,0 0 0 0 0,0 0 688 0 0,0 0 80 0 0,0 0 24 0 0,0 0 0 0 0,0 0-288 0 0,0 0-56 0 0,0 0-16 0 0,0 0 0 0 0,0 0 0 0 0,0 6 0 0 0,-5-1 0 0 0,5-5 0 0 0,0 0 40 0 0,0 0 8 0 0,-2 6 0 0 0,2-6 0 0 0,0 0-232 0 0,0 0-48 0 0,0 0-8 0 0,0 5 0 0 0,-4 2 184 0 0,4-7 32 0 0,4 7 8 0 0,-4-2 0 0 0,-7-4-56 0 0,2 6-8 0 0,5-7 0 0 0,3 5 0 0 0,-3-5-224 0 0,0 4-56 0 0,0 3-8 0 0,0-1 0 0 0,0-6 0 0 0,0 8-64 0 0,-3-3 96 0 0,3-1-33 0 0,0-4 33 0 0,0 5 8 0 0,0 0 0 0 0,0 4 0 0 0,3-2 8 0 0,-3-1 0 0 0,-3 1 0 0 0,0-3 0 0 0,-1 3 8 0 0,4-7 0 0 0,0 0 0 0 0,0 6 0 0 0,-7 1-48 0 0,4 1-8 0 0,3-1 0 0 0,3-3 0 0 0,-3-4-64 0 0,0 0 96 0 0,0 8-96 0 0,0-1 96 0 0,2 1-96 0 0,-2-2 80 0 0,-2-2-80 0 0,2 4 80 0 0,2-4-80 0 0,3 2 80 0 0,-10 0-80 0 0,5-1 80 0 0,5 2-8 0 0,-5-3 0 0 0,-5 2 0 0 0,0-2 0 0 0,0 1-8 0 0,5-5 0 0 0,1 3 0 0 0,-1 1 0 0 0,-4 4-64 0 0,4-2 80 0 0,0-6-80 0 0,3 7 80 0 0,-3-1-80 0 0,0-6 0 0 0,0 4 72 0 0,1 4-72 0 0,3-4 64 0 0,-4-4-64 0 0,0 0 64 0 0,0 8-64 0 0,5-1 0 0 0,-5-1 64 0 0,0-6-64 0 0,0 8 0 0 0,-5-1 0 0 0,5-3 0 0 0,0-4 0 0 0,-4 8 0 0 0,-3-1 0 0 0,4-1 72 0 0,6 1-72 0 0,-3-7 0 0 0,-5 4 72 0 0,5 1-72 0 0,0-5 0 0 0,2 8 72 0 0,1-1-72 0 0,0-2 0 0 0,-6 3 72 0 0,3-3-72 0 0,3 1 0 0 0,0-2 64 0 0,-9 2-64 0 0,3-3 0 0 0,3-3 0 0 0,3 9 0 0 0,-3-4 0 0 0,0 2 0 0 0,0-1 0 0 0,0-2 64 0 0,0-4-64 0 0,0 9 0 0 0,-3-5 0 0 0,3 4 0 0 0,0-4 0 0 0,0-4 0 0 0,-2 5 0 0 0,-1 1 0 0 0,3-2 0 0 0,0 2 0 0 0,0-6 0 0 0,0 8 0 0 0,-4-4 0 0 0,4 0 0 0 0,7 3 0 0 0,-5-3 0 0 0,-2-4 0 0 0,3 6-64 0 0,-3-2-112 0 0,0-4-16 0 0,0 0-8 0 0,0 0 0 0 0,0 5-744 0 0,0-5-144 0 0,3 5-31 0 0</inkml:trace>
  <inkml:trace contextRef="#ctx0" brushRef="#br1" timeOffset="10">5959 13781 1840 0 0,'0'0'160'0'0,"0"0"-160"0"0,0 0 0 0 0,0 0 0 0 0,0 0 1744 0 0,0 0 312 0 0,0 0 64 0 0,5 2 16 0 0,0 0-1528 0 0,0 1-312 0 0,1-1-56 0 0,-2 1-16 0 0,-2-3 0 0 0,3 2 0 0 0,-2 1 0 0 0,-1 0 0 0 0,3-1-32 0 0,-1 2-16 0 0,-2-1 0 0 0,1 1 0 0 0,-2-1 16 0 0,2 2 0 0 0,-2-1 0 0 0,-1 1 0 0 0,-1-1-192 0 0,0 0 0 0 0,-1 1 0 0 0,1-2 0 0 0,0 1 0 0 0,-2 1 64 0 0,0 0-64 0 0,0-2 0 0 0,-1-1 160 0 0,3 2-8 0 0,0-1 0 0 0,0-2 0 0 0,1-1 144 0 0,0 0 32 0 0,0 0 8 0 0,0 0 0 0 0,-2 4-48 0 0,2-4 0 0 0,0 0-9 0 0,3 2 1 0 0,-3-2-40 0 0,2 0-8 0 0,7 0 0 0 0,-3-1 0 0 0,-6 1-112 0 0,8-2-24 0 0,1 0-8 0 0,0 1 0 0 0,-1-2-208 0 0,1 2-40 0 0,0 0 0 0 0,-1-2-6983 0 0</inkml:trace>
  <inkml:trace contextRef="#ctx0" brushRef="#br0" timeOffset="11">4737 11623 6104 0 0,'7'0'264'0'0,"-7"0"64"0"0,0 0-264 0 0,0 0-64 0 0,0 0 0 0 0,6 0 0 0 0,-1 0 416 0 0,-1 2 72 0 0,-4-2 16 0 0,0 0 0 0 0,7 0-88 0 0,-3 3-24 0 0,-4-3 0 0 0,0 0 0 0 0,0 0-256 0 0,3 2-48 0 0,-3-2-16 0 0,0 0 0 0 0,0 0-176 0 0,0 0-40 0 0,4 0-8 0 0,-4 0 0 0 0</inkml:trace>
  <inkml:trace contextRef="#ctx0" brushRef="#br0" timeOffset="12">4692 11636 3224 0 0,'0'0'136'0'0,"0"0"40"0"0,0 0-176 0 0,0 0 0 0 0,0 0 0 0 0,0 0 0 0 0,0 0 568 0 0,0 0 72 0 0,0 0 24 0 0,0 3 0 0 0,0-3-504 0 0,0 4-160 0 0,0-4 80 0 0,0 3-2600 0 0</inkml:trace>
  <inkml:trace contextRef="#ctx0" brushRef="#br0" timeOffset="13">4654 11716 3480 0 0,'0'0'152'0'0,"0"0"40"0"0,0 0-192 0 0,0 2 0 0 0,0-2 0 0 0,0 0 0 0 0,-2 4 320 0 0,0 1 32 0 0,2-3 8 0 0,0-2 0 0 0,0 0-208 0 0,0 0-48 0 0,0 0-8 0 0,0 6 0 0 0,0-6-96 0 0,0 0 0 0 0,0 0 64 0 0,0 0-2352 0 0</inkml:trace>
  <inkml:trace contextRef="#ctx0" brushRef="#br0" timeOffset="14">4822 11651 3680 0 0,'0'0'328'0'0,"2"0"-264"0"0,-2 0-64 0 0,0 0 0 0 0,0 0 632 0 0,0 0 104 0 0,0 0 32 0 0,0 0 0 0 0,-2 2-560 0 0,2-2-112 0 0,5 1-16 0 0,-5-1-3024 0 0</inkml:trace>
  <inkml:trace contextRef="#ctx0" brushRef="#br0" timeOffset="15">4863 11711 2760 0 0,'-6'0'120'0'0,"5"2"32"0"0,0-1-152 0 0,1-1 0 0 0,-3 2 0 0 0,2-1 0 0 0,-3-1 1048 0 0,4 0 176 0 0,0 0 40 0 0,0 0 8 0 0,0 0-808 0 0,0 0-160 0 0,0 0-32 0 0,2 3-8 0 0,1 0-192 0 0,-3-3-72 0 0,0 0 0 0 0,0 0-3664 0 0</inkml:trace>
  <inkml:trace contextRef="#ctx0" brushRef="#br0" timeOffset="16">4842 11772 2760 0 0,'5'1'248'0'0,"-5"-1"-248"0"0,0 0 0 0 0,0 0 0 0 0,-3 1 904 0 0,3-1 136 0 0,0 0 24 0 0,0 0 8 0 0,-8 3-568 0 0,5-1-120 0 0,5 2-16 0 0,-2-4-8 0 0,-2 1-288 0 0,2-1-72 0 0,-2 2 0 0 0,2-2-2336 0 0,0 0-480 0 0</inkml:trace>
  <inkml:trace contextRef="#ctx0" brushRef="#br0" timeOffset="17">1995 11114 6624 0 0,'0'0'288'0'0,"0"0"64"0"0,0 0-280 0 0,0 0-72 0 0,0 0 0 0 0,0 0 0 0 0,0 0 800 0 0,0 0 136 0 0,0 0 32 0 0,0 0 8 0 0,0 0-544 0 0,0 0-112 0 0,0 0-16 0 0,0 0-8 0 0,0 0 96 0 0,0 0 24 0 0,0 0 0 0 0,0 0 0 0 0,0 0-88 0 0,0 7-8 0 0,0-4-8 0 0,0 7 0 0 0,0-2-248 0 0,0 0-64 0 0,-3 3 0 0 0,3-3 0 0 0,0 0 312 0 0,0 1 48 0 0,0-1 16 0 0,0 2-1 0 0,0-1-199 0 0,0 3-40 0 0,0-1-8 0 0,0 3 0 0 0,0-4 80 0 0,0 3 16 0 0,0-2 0 0 0,0-1 0 0 0,3 2-64 0 0,-3 1-16 0 0,0 0 0 0 0,0 2 0 0 0,0-3-16 0 0,0 2 0 0 0,0-1 0 0 0,0 3 0 0 0,0 1 40 0 0,0 0 8 0 0,-3-2 0 0 0,-1-5 0 0 0,2 4-176 0 0,2 0 0 0 0,2 2 0 0 0,-4 0 0 0 0,2-2 0 0 0,-3 2 72 0 0,6-2-72 0 0,-3 1 80 0 0,0 2-80 0 0,0-3 64 0 0,0 2-64 0 0,0-1 64 0 0,0 0-64 0 0,0-1 64 0 0,0 0-64 0 0,2 4 64 0 0,2-5-64 0 0,-4 1 0 0 0,0 3 72 0 0,-4-3-72 0 0,4-1 64 0 0,0 4-64 0 0,0-3 64 0 0,0 3-64 0 0,-2-3 64 0 0,2-1-64 0 0,0 4 80 0 0,0-1-80 0 0,0 2 80 0 0,-3-4-80 0 0,3 0 80 0 0,-4-4-80 0 0,2 8 80 0 0,2-4-80 0 0,0 1 80 0 0,0 4-80 0 0,0-6 96 0 0,0 2-24 0 0,0 0-8 0 0,0 2 0 0 0,0-4 96 0 0,0 5 8 0 0,0-5 8 0 0,0 3 0 0 0,0-2-176 0 0,0 0 0 0 0,0 1 0 0 0,-3-1 0 0 0,3-1 0 0 0,0 2 0 0 0,3-1 0 0 0,-3-1 0 0 0,-3 1 0 0 0,3-1 0 0 0,0 2 0 0 0,3 0 0 0 0,-3 0 0 0 0,-3-2 96 0 0,3 1-32 0 0,0 3 0 0 0,0-3-64 0 0,-5 1 0 0 0,5 4-88 0 0,0-4 88 0 0,0-2 0 0 0,0 1 0 0 0,-3-4 88 0 0,1 4-24 0 0,4-1-64 0 0,-2 2 0 0 0,3-2 0 0 0,-3 1 0 0 0,-3 3 0 0 0,3-2 0 0 0,3-1 0 0 0,-3-1 0 0 0,-3-1 0 0 0,1 1 0 0 0,-2 1 0 0 0,4 1 64 0 0,0-5-64 0 0,0 1 64 0 0,0-1-64 0 0,0 2 64 0 0,4 1-64 0 0,-4-1 88 0 0,0-4-88 0 0,0 4 96 0 0,0-2-96 0 0,0 2 0 0 0,2-5 0 0 0,1 5 0 0 0,-6-1 0 0 0,3 1 64 0 0,-2-1-64 0 0,-2-1 64 0 0,1-2-64 0 0,1 4 64 0 0,2-4-64 0 0,0-1 64 0 0,0 5-64 0 0,0 0 64 0 0,2-4-64 0 0,1 2 64 0 0,-3-4-64 0 0,0 4 0 0 0,0-10 0 0 0,0 8 0 0 0,6 2 64 0 0,-6-1-64 0 0,-2-1 0 0 0,2 0 64 0 0,0 0-64 0 0,0-2-72 0 0,0 2 72 0 0,0-8-104 0 0,0 0 176 0 0,0 5 40 0 0,0 4 8 0 0,0-4 0 0 0,0 4-120 0 0,0-3 0 0 0,2 2-72 0 0,1-3 72 0 0,-3 1-96 0 0,-3 2 96 0 0,3-1-104 0 0,0 0 40 0 0,3-1 64 0 0,-3 3 112 0 0,0-4-24 0 0,0 3-8 0 0,0-2-80 0 0,0-1-128 0 0,-3 1 32 0 0,1-1 8 0 0,2-5 264 0 0,2 9 48 0 0,-2-9 16 0 0,0 0 0 0 0,-2 7-240 0 0,2-7-104 0 0,0 0 8 0 0,0 0 0 0 0,0 0 168 0 0,0 0 40 0 0,0 0 8 0 0,0 0 0 0 0,0 0-216 0 0,0 0-32 0 0,0 0-16 0 0,0 0 0 0 0,5-3 8 0 0,0-5 0 0 0,-5 3 0 0 0,3-3 0 0 0,-1 0-856 0 0,2-3-160 0 0,-4 0-40 0 0</inkml:trace>
  <inkml:trace contextRef="#ctx0" brushRef="#br0" timeOffset="18">4662 11784 3224 0 0,'0'0'288'0'0,"0"0"-288"0"0,0 0 0 0 0,0 0 0 0 0,0 5 800 0 0,0-5 96 0 0,2 2 32 0 0,-2-2 0 0 0,0 0-240 0 0,0 0-48 0 0,0 0 0 0 0,0 0-8 0 0,0 0-312 0 0,0 0-64 0 0,0 0-16 0 0,2 4 0 0 0,-2-4 24 0 0,1 5 8 0 0,3-3 0 0 0,-4-2 0 0 0,1 4-400 0 0,-1-4-72 0 0,0 0-24 0 0,0 0-4296 0 0</inkml:trace>
  <inkml:trace contextRef="#ctx0" brushRef="#br0" timeOffset="19">4825 11819 3224 0 0,'-9'2'136'0'0,"9"-2"40"0"0,4 0-176 0 0,-4 0 0 0 0,0 0 0 0 0,0 0 0 0 0,0 0 952 0 0,0 0 152 0 0,0 0 32 0 0,-5 0 8 0 0,0 2-848 0 0,5-2-168 0 0,0 0-32 0 0,0 0 0 0 0,-6 1-192 0 0,6-1-40 0 0</inkml:trace>
  <inkml:trace contextRef="#ctx0" brushRef="#br0" timeOffset="20">4737 11819 6360 0 0,'-7'1'280'0'0,"7"-1"64"0"0,0 0-280 0 0,0 0-64 0 0,0 0 0 0 0,0 0 0 0 0,0 0 488 0 0,0 0 88 0 0,3 0 8 0 0,-3 0 8 0 0,0 0-272 0 0,0 0-64 0 0,8 1 0 0 0,-5-1-8 0 0,-3 0-144 0 0,0 0-24 0 0,0 0-8 0 0,5 2 0 0 0,3-2-744 0 0,-8 0-144 0 0,0 0-32 0 0,0 0-8 0 0</inkml:trace>
  <inkml:trace contextRef="#ctx0" brushRef="#br1" timeOffset="21">3420 11204 6448 0 0,'-2'-6'288'0'0,"2"1"56"0"0,0 4-280 0 0,-3-1-64 0 0,3 2 0 0 0,0 0 0 0 0,-2-2 1056 0 0,2 2 200 0 0,0 0 40 0 0,0 0 8 0 0,0 0-608 0 0,0 0-120 0 0,-4 3-32 0 0,4 2 0 0 0,-1 1-184 0 0,1-2-40 0 0,0 3 0 0 0,1 1-8 0 0,2-1-96 0 0,-3 1-24 0 0,1 0 0 0 0,1 0-1 0 0,1 4-79 0 0,-1 0-16 0 0,0-3-8 0 0,0 1 0 0 0,1 2-88 0 0,0 1 80 0 0,0-4-80 0 0,3 1 80 0 0,-5-5-80 0 0,5 1 64 0 0,-5 3-64 0 0,2-5 64 0 0,-2 0-64 0 0,-1-4 0 0 0,0 0 72 0 0,0 0-72 0 0,0 0 168 0 0,0 0 0 0 0,0 0 0 0 0,0 0 0 0 0,0 0-72 0 0,0-4-24 0 0,0-3 0 0 0,-1-1 0 0 0,-2-1-72 0 0,2-1 0 0 0,-3-2 0 0 0,2-1 0 0 0,-3 1 0 0 0,2 0 64 0 0,-2-1-64 0 0,2-2 64 0 0,-1 3-64 0 0,2-2 0 0 0,-4-1 0 0 0,2 2 64 0 0,0-3-64 0 0,2 2 0 0 0,-1 0 0 0 0,1 2 0 0 0,1 0 0 0 0,-1 0 0 0 0,2 2 0 0 0,2 0 0 0 0,-1 1 0 0 0,2 0 0 0 0,1 2 0 0 0,1 1 0 0 0,4-2 0 0 0,-5 5-88 0 0,4-1 88 0 0,-1 2-64 0 0,-4 1 64 0 0,3-1 0 0 0,1 1 0 0 0,0 1 0 0 0,3 1 0 0 0,-2 2 0 0 0,2-1 0 0 0,-2 2 0 0 0,0-1 0 0 0,1 2 0 0 0,-4 3 0 0 0,0-1 0 0 0,-1 0-72 0 0,-2 0 0 0 0,1-2 0 0 0,-6 3 0 0 0,1-1-144 0 0,1 1-24 0 0,-3 0-8 0 0,-2-1 0 0 0,-1 1 248 0 0,-2-1 0 0 0,0 1 0 0 0,-1-2 0 0 0,2 2-176 0 0,-1-3-88 0 0,2-1-23 0 0,1 0-4097 0 0,-3 0-832 0 0</inkml:trace>
  <inkml:trace contextRef="#ctx0" brushRef="#br1" timeOffset="22">3533 11724 1840 0 0,'6'0'160'0'0,"-6"0"-160"0"0,0 0 0 0 0,0 0 0 0 0,0 0 1296 0 0,0 0 224 0 0,0 0 48 0 0,-4-2 0 0 0,-5 1-752 0 0,9 1-152 0 0,0 0-32 0 0,0 0-8 0 0,0 0-144 0 0,0 0-24 0 0,0 0-8 0 0,0 0 0 0 0,4-6 48 0 0,-4 6 8 0 0,0 0 0 0 0,3-3 0 0 0,6-2-88 0 0,-3 2-24 0 0,-6 3 0 0 0,0 0 0 0 0,10-7-81 0 0,-4 4-23 0 0,-6 3 0 0 0,0 0 0 0 0,0 0-96 0 0,10 0-32 0 0,-5 0 0 0 0,-5 0 0 0 0,0 0-72 0 0,0 0-24 0 0,9 0 0 0 0,0 0 0 0 0,-9 0 32 0 0,0 0 0 0 0,0 0 0 0 0,7 3 0 0 0,-1 4-32 0 0,-6-7 0 0 0,-6 4 0 0 0,3 3 0 0 0,6 0 0 0 0,-6 1 0 0 0,-6-2 0 0 0,0-1 0 0 0,0 1-64 0 0,-1 0 0 0 0,1-2 0 0 0,-4-1-88 0 0,-6 3 88 0 0,8-3 112 0 0,11-3-24 0 0,-13 3-8 0 0,-13 0-80 0 0,13-3 0 0 0,13 0 0 0 0,0 0 64 0 0,0 0-64 0 0,-9-3 0 0 0,0-3 0 0 0,6 0 64 0 0,9 1 64 0 0,-6-1 16 0 0,-6-2 0 0 0,6 0 0 0 0,9-1-144 0 0,-3 6-128 0 0,0-6 32 0 0,-2 4 0 0 0,-1-5 96 0 0,-3 7 128 0 0,6-8-24 0 0,0 9-8 0 0,-6 2-96 0 0,0 0 0 0 0,13-6 0 0 0,0 1 0 0 0,-13 5 0 0 0,7 0 0 0 0,2-3 0 0 0,0 3 0 0 0,0 0 0 0 0,0 3 0 0 0,-6 0 0 0 0,7 3 0 0 0,-1-2 0 0 0,-3 3 0 0 0,-3-3 0 0 0,1 6 0 0 0,-1-2 0 0 0,-3-8 0 0 0,-3 9 0 0 0,-1-3 0 0 0,4 3 0 0 0,-3-1 0 0 0,1 1 0 0 0,-2-5 0 0 0,-8 5 0 0 0,5-3 0 0 0,4-2 0 0 0,-6 4 0 0 0,-4-7 96 0 0,4 2-32 0 0,9-3-64 0 0,0 0 96 0 0,-5 3-96 0 0,-6-3 0 0 0,-2 0 0 0 0,7 0 0 0 0,6 0 0 0 0,0 0 0 0 0,-9-6 0 0 0,3 5 0 0 0,6-7 0 0 0,0 1 0 0 0,-3 1 0 0 0,-3-2 0 0 0,6 0 0 0 0,0-1 0 0 0,6 4 0 0 0,-6-4 0 0 0,-6 6 0 0 0,8-6 0 0 0,11 4 0 0 0,-7 2 0 0 0,-6 3-64 0 0,9-7 64 0 0,2 4 0 0 0,-2-1 0 0 0,4 1 0 0 0,-8 3 0 0 0,-5 0 0 0 0,0 0 0 0 0,16 0 0 0 0,-10 0 64 0 0,-6 0-64 0 0,0 0 0 0 0,10 3 0 0 0,-7 1 0 0 0,-3-4 0 0 0,3 6 0 0 0,-3 2 0 0 0,3 2 0 0 0,0-4 0 0 0,-3 3 0 0 0,-6-4 0 0 0,3 4 0 0 0,3-9 0 0 0,0 6 0 0 0,-3-2 0 0 0,-4-1 0 0 0,1 3 0 0 0,6-6 0 0 0,0 0 0 0 0,-6 6 0 0 0,-3-3 0 0 0,0-2 0 0 0,9-1 0 0 0,0 0 72 0 0,-9 0-72 0 0,2 0 64 0 0,1 0-64 0 0,6 0 0 0 0,-7-4 0 0 0,0 1 0 0 0,-5-3 0 0 0,8 0 0 0 0,8 4 0 0 0,-1-4 0 0 0,-12 1 0 0 0,9-1 0 0 0,2-2 0 0 0,5 2 0 0 0,-4 3 0 0 0,3 0 0 0 0,-3-3-72 0 0,8 2 72 0 0,2 3 0 0 0,-4-2 0 0 0,-9 3 0 0 0,0 0 0 0 0,12 0 0 0 0,-3 3 0 0 0,-9-3 0 0 0,0 0 0 0 0,6 5 0 0 0,-3 1 0 0 0,1-2 0 0 0,-4-4 0 0 0,0 5 0 0 0,0-5 0 0 0,3 9 0 0 0,0-4 0 0 0,-9 3 0 0 0,2-2 0 0 0,4-6 0 0 0,-3 8 0 0 0,0 1 0 0 0,0-5 0 0 0,-6-1 0 0 0,9-3 0 0 0,0 0 0 0 0,-3 6 0 0 0,-10-6 0 0 0,8 3 0 0 0,5-3 0 0 0,0 0 64 0 0,-13 0-64 0 0,2-3 0 0 0,2 2 0 0 0,9 1 0 0 0,0 0 0 0 0,-3-5-80 0 0,-9 1 80 0 0,8-2 0 0 0,11 3 64 0 0,-5 0-64 0 0,-2 3-72 0 0,0 0-56 0 0,7-6 0 0 0,2 6-5247 0 0,-2-2-1041 0 0</inkml:trace>
  <inkml:trace contextRef="#ctx0" brushRef="#br1" timeOffset="23">3616 11236 8288 0 0,'0'0'368'0'0,"0"0"80"0"0,0 0-360 0 0,0 0-88 0 0,0 0 0 0 0,4 2 0 0 0,0 1 1088 0 0,-2 0 208 0 0,1 1 40 0 0,2 0 8 0 0,-2 2-808 0 0,-2 1-160 0 0,3-1-32 0 0,-4 3-8 0 0,2-2-240 0 0,1 3-96 0 0,-3-2 88 0 0,0 2-88 0 0,0-2 96 0 0,0-1-24 0 0,0 3-8 0 0,0-2 0 0 0,0-1-64 0 0,0-2 0 0 0,0 1 0 0 0,0-1 0 0 0,0 0 0 0 0,-3-2 0 0 0,6 1 0 0 0,-3-4 0 0 0,0 0 0 0 0,0 0 64 0 0,0 0-64 0 0,0 0 0 0 0,0 0 63 0 0,0 0-63 0 0,0 0 64 0 0,0-4-64 0 0,5-1 64 0 0,-3-1-64 0 0,-2 1 64 0 0,3 1-64 0 0,1-4 104 0 0,-1 2-16 0 0,0 1-8 0 0,0-1 0 0 0,-1 1 8 0 0,1 0 0 0 0,2 1 0 0 0,0 1 0 0 0,-5-2 56 0 0,5 3 16 0 0,-2 0 0 0 0,0-1 0 0 0,-3 3 0 0 0,0 0 0 0 0,5 0 0 0 0,-1 2 0 0 0,0-1-32 0 0,0 1 0 0 0,-1 0 0 0 0,2 3 0 0 0,-3-2-56 0 0,2 1-8 0 0,-2 1-64 0 0,2 0 96 0 0,-1 0-96 0 0,4-1 0 0 0,-3 1 0 0 0,1 0-80 0 0,0 1-88 0 0,-1-2-24 0 0,0-1 0 0 0,2 2 0 0 0,-3-2-352 0 0,4-1-64 0 0,-1 3-24 0 0,-1-1-6135 0 0</inkml:trace>
  <inkml:trace contextRef="#ctx0" brushRef="#br1" timeOffset="24">3910 11319 10424 0 0,'0'0'456'0'0,"0"0"104"0"0,0 0-448 0 0,0 0-112 0 0,0 0 0 0 0,0 0 0 0 0,0 0 576 0 0,0 0 88 0 0,0 0 16 0 0,2 6 8 0 0,-1 0-128 0 0,2 1-24 0 0,-1 0-8 0 0,-1 0 0 0 0,1 0-257 0 0,1-1-47 0 0,0 3-16 0 0,-2-1 0 0 0,3-2-144 0 0,0 3-64 0 0,0-2 0 0 0,-3 1 64 0 0,2-2-224 0 0,1 0-40 0 0,0-1-16 0 0,-1 0-6519 0 0</inkml:trace>
  <inkml:trace contextRef="#ctx0" brushRef="#br1" timeOffset="25">3682 13586 9528 0 0,'0'0'208'0'0,"0"0"48"0"0,0 0 0 0 0,0 0 16 0 0,0 0-272 0 0,0 0 0 0 0,0 0 0 0 0,0 0 0 0 0,3 0 464 0 0,-3 0 40 0 0,1 2 8 0 0,2 2 0 0 0,-1 2-104 0 0,0 0-24 0 0,-1 2 0 0 0,1 0 0 0 0,0 2-160 0 0,-1-2-32 0 0,0 1 0 0 0,3 3-8 0 0,-4-3 16 0 0,1 2 8 0 0,0-1 0 0 0,1 0 0 0 0,-2 1-24 0 0,1-1-8 0 0,3 2 0 0 0,-4-4 0 0 0,4 2-57 0 0,-2-4-15 0 0,-2 0 0 0 0,1 2 0 0 0,2-2-104 0 0,-2-2 0 0 0,-1 1 64 0 0,0-3-64 0 0,0-2 0 0 0,0 0 88 0 0,0 0-88 0 0,0 0 80 0 0,0 0-16 0 0,0 0-64 0 0,0 0 96 0 0,1-2-32 0 0,0-3 96 0 0,-1 1 8 0 0,2-2 8 0 0,-1 1 0 0 0,-1-3-240 0 0,3 1-56 0 0,-2 2-8 0 0,1-4 0 0 0,1 5 192 0 0,2-3 40 0 0,-5 3 8 0 0,4 0 0 0 0,1 1-280 0 0,-3-1-56 0 0,1 2-16 0 0,1 2 0 0 0,1 0 240 0 0,-1 0 64 0 0,0 0 8 0 0,-1 2 0 0 0,1 1-72 0 0,0 1-96 0 0,-1-1 16 0 0,0 2 8 0 0,-2 2 248 0 0,3-2 48 0 0,-1 3 16 0 0,-2-2 0 0 0,0 0-240 0 0,3-1-96 0 0,-3 3 8 0 0,2-1 0 0 0,-1-2 152 0 0,1 0 24 0 0,-1-1 8 0 0,1 1 0 0 0,-2-2-256 0 0,2 1-56 0 0,-3-2-8 0 0,3 1 0 0 0,-1-2-767 0 0,-2-1-161 0 0,2 1-32 0 0</inkml:trace>
  <inkml:trace contextRef="#ctx0" brushRef="#br1" timeOffset="26">3929 13713 9216 0 0,'0'0'816'0'0,"0"0"-656"0"0,0 0-160 0 0,0 3 0 0 0,1 0 608 0 0,1 0 80 0 0,-2 1 16 0 0,3 3 8 0 0,-2-2-240 0 0,-1 3-56 0 0,3-2 0 0 0,-1 5-8 0 0,-2-1-112 0 0,4 0-16 0 0,-3 0-8 0 0,1 1 0 0 0,1 0-144 0 0,-2 0-32 0 0,2-1-8 0 0,-1-1 0 0 0,0 1-88 0 0,2-2-96 0 0,-2-1 16 0 0,2 0-4184 0 0,-3-3-840 0 0</inkml:trace>
  <inkml:trace contextRef="#ctx0" brushRef="#br0" timeOffset="27">2895 11596 4144 0 0,'0'0'368'0'0,"0"0"-296"0"0,0 0-72 0 0,0 0 0 0 0,6 0 584 0 0,-6 0 104 0 0,0 0 16 0 0,0 0 8 0 0,0 0-400 0 0,0 0-88 0 0,0 0-8 0 0,0 0-8 0 0,-2 4-48 0 0,2-4-16 0 0,2 4 0 0 0,-2-4 0 0 0,-4 4-256 0 0,4-4-48 0 0,4 3-16 0 0,-4-3-3192 0 0</inkml:trace>
  <inkml:trace contextRef="#ctx0" brushRef="#br0" timeOffset="28">2948 11655 920 0 0,'0'0'80'0'0,"0"0"-80"0"0,0 0 0 0 0,0 0 0 0 0,5 2 400 0 0,-5-2 64 0 0,0 0 16 0 0,0 0 0 0 0,3 0-312 0 0,-3 0-56 0 0,0 0-16 0 0,0 0 0 0 0,0 0 128 0 0,0 0 16 0 0,0 0 8 0 0,-1 5 0 0 0,-1-2-248 0 0</inkml:trace>
  <inkml:trace contextRef="#ctx0" brushRef="#br0" timeOffset="29">2974 11703 920 0 0,'-1'2'80'0'0,"-3"0"-80"0"0,4-2 0 0 0,0 0 0 0 0,0 0 1256 0 0,0 0 240 0 0,0 3 40 0 0,0-3 16 0 0,0 0-1032 0 0,0 0-200 0 0,-2 2-48 0 0,2-2-8 0 0,0 0-176 0 0,0 0-88 0 0,0 0 80 0 0,0 0-80 0 0,-2 3-136 0 0,2-3-80 0 0</inkml:trace>
  <inkml:trace contextRef="#ctx0" brushRef="#br0" timeOffset="30">2786 11623 1840 0 0,'16'0'80'0'0,"-16"0"16"0"0,-4 0-96 0 0,4 0 0 0 0,0 0 0 0 0,4-2 0 0 0,-1 2 1128 0 0,-3 0 208 0 0,0 0 40 0 0,3-1 0 0 0,6 1-864 0 0,-5 0-184 0 0,-4 0-32 0 0,0 0-8 0 0,4-2-216 0 0,-4 2-72 0 0,0 0 0 0 0,0 0-2304 0 0,0 0-496 0 0</inkml:trace>
  <inkml:trace contextRef="#ctx0" brushRef="#br0" timeOffset="31">2760 11630 6912 0 0,'8'1'608'0'0,"-8"-1"-480"0"0,0 0-128 0 0,0 0 0 0 0,-3 4 192 0 0,3-4 8 0 0,0 0 8 0 0,0 0 0 0 0,-5 1 16 0 0,3 0 8 0 0,2-1 0 0 0,0 0 0 0 0,0 0-160 0 0,0 0-72 0 0,0 0 64 0 0,0 0-64 0 0,0 0-112 0 0,0 0-64 0 0,0 0-16 0 0,0 0 0 0 0,0 0-304 0 0,0 0-64 0 0,0 0-16 0 0,0 0 0 0 0</inkml:trace>
  <inkml:trace contextRef="#ctx0" brushRef="#br0" timeOffset="32">2734 11679 1376 0 0,'-4'1'128'0'0,"4"-1"-128"0"0,0 0 0 0 0,0 0 0 0 0,-4 1 912 0 0,4-1 160 0 0,0 0 32 0 0,0 0 8 0 0,0 0-664 0 0,0 0-128 0 0,0 0-24 0 0,2 5-8 0 0,0-1-288 0 0,-2-4 0 0 0,0 0 0 0 0</inkml:trace>
  <inkml:trace contextRef="#ctx0" brushRef="#br0" timeOffset="33">2736 11739 3680 0 0,'0'0'160'0'0,"0"0"40"0"0,0 0-200 0 0,0 0 0 0 0,-2 3 0 0 0,2-3 0 0 0,0 0 1064 0 0,0 2 176 0 0,0-2 32 0 0,-5 6 8 0 0,1-6-832 0 0,3 4-168 0 0,1-4-32 0 0,0 0-8 0 0,0 0-152 0 0,0 0-88 0 0,0 2 96 0 0,0-2-2832 0 0,1 4-560 0 0</inkml:trace>
  <inkml:trace contextRef="#ctx0" brushRef="#br0" timeOffset="34">2776 11792 6824 0 0,'-9'-2'296'0'0,"9"2"72"0"0,6 2-296 0 0,-6-2-72 0 0,0 0 0 0 0,0 0 0 0 0,0 0 216 0 0,0 0 24 0 0,3 2 8 0 0,-3-2 0 0 0,0 0-248 0 0,0 0-64 0 0,4 0-8 0 0</inkml:trace>
  <inkml:trace contextRef="#ctx0" brushRef="#br0" timeOffset="35">2816 11811 1840 0 0,'10'4'80'0'0,"-10"-4"16"0"0,-3 0-96 0 0,3 0 0 0 0,0 0 0 0 0,0 0 0 0 0,0 0 1568 0 0,0 0 288 0 0,0 0 56 0 0,5-2 8 0 0,2 2-1352 0 0,-7 0-280 0 0,0 0-48 0 0,0 0-16 0 0,6-2-136 0 0,0 2-88 0 0,-6 0 96 0 0,0 0-2960 0 0,0 0-592 0 0</inkml:trace>
  <inkml:trace contextRef="#ctx0" brushRef="#br0" timeOffset="36">2925 11760 4144 0 0,'10'1'184'0'0,"-10"-1"40"0"0,0 0-224 0 0,0 0 0 0 0,0 0 0 0 0,0 0 0 0 0,3 3 1088 0 0,-3-3 168 0 0,-3 3 40 0 0,3-3 8 0 0,1 2-864 0 0,-1-2-176 0 0,-4 3-32 0 0,4-3-8 0 0,0 0-224 0 0,0 0-168 0 0,0 0 24 0 0</inkml:trace>
  <inkml:trace contextRef="#ctx0" brushRef="#br0" timeOffset="37">2910 11803 2304 0 0,'0'0'200'0'0,"0"0"-200"0"0,0 0 0 0 0,0 0 0 0 0,0 0 1328 0 0,0 0 224 0 0,0 0 48 0 0,0 0 0 0 0,-3 2-992 0 0,0 0-192 0 0,3-2-48 0 0,0 0-8 0 0,0 0-432 0 0,0 0-88 0 0</inkml:trace>
  <inkml:trace contextRef="#ctx0" brushRef="#br0" timeOffset="38">1992 13089 920 0 0,'0'0'0'0'0,"0"0"80"0"0,-6 0-80 0 0,0 0 0 0 0,0-2 0 0 0,-2 2 0 0 0,3 0 1432 0 0,5 0 264 0 0,0 0 64 0 0,0 0 0 0 0,-9 0-680 0 0,3 0-144 0 0,6 0-24 0 0,0 0-8 0 0,0 0-224 0 0,0 0-40 0 0,0 0-16 0 0,0 0 0 0 0,0 0-272 0 0,0 0-48 0 0,0 0-16 0 0,6 2 0 0 0,-1-2 48 0 0,3 3 8 0 0,-3-3 0 0 0,2 2-1 0 0,-1-2-103 0 0,0 0-16 0 0,0 4-8 0 0,3-1 0 0 0,1 1-24 0 0,-5-3-8 0 0,6 1 0 0 0,-1 1 0 0 0,-1 4 72 0 0,3-7 24 0 0,-6 2 0 0 0,7 1 0 0 0,-1-3-280 0 0,1 3 0 0 0,2-3-96 0 0,-2 0 24 0 0,1 3 72 0 0,4-3 88 0 0,-2 0-24 0 0,-2 0 0 0 0,5 3-64 0 0,-3-3 0 0 0,2 0 0 0 0,-1 0 0 0 0,1 0 0 0 0,0 0 0 0 0,-1 0 0 0 0,4 0 0 0 0,0 0 288 0 0,1 0 48 0 0,-2 0 8 0 0,2 0 0 0 0,-3 0-248 0 0,-1 0-96 0 0,-2 0 88 0 0,2 0-88 0 0,-8 0 152 0 0,9 0-24 0 0,2 0 0 0 0,-2 0 0 0 0,-4 0-128 0 0,1 0-72 0 0,3 0 8 0 0,1 0 0 0 0,-5 0 64 0 0,0 0 88 0 0,0 0-24 0 0,1 0 0 0 0,6 2-64 0 0,-7-2 0 0 0,1 0 0 0 0,0 0 0 0 0,3 0 80 0 0,-4 0 0 0 0,-2 2 0 0 0,-1-2 0 0 0,0 0-80 0 0,3 3 64 0 0,6-3-64 0 0,-6 3 64 0 0,-6-3-64 0 0,7 0 0 0 0,3 0 0 0 0,-1 0 0 0 0,-6 0 0 0 0,4 0 64 0 0,4 0-64 0 0,4 0 0 0 0,1 0 64 0 0,-3-3-64 0 0,-4 3 0 0 0,4 0 64 0 0,-1 0-64 0 0,2-3 0 0 0,-7 3 72 0 0,3 0-72 0 0,2 0-112 0 0,-2 0-56 0 0,-3 0-16 0 0,2 0 0 0 0,-2 0 184 0 0,3 0 0 0 0,3-2 0 0 0,-3 0 0 0 0,-6 2 0 0 0,2 0 0 0 0,6 0 0 0 0,-3-3 0 0 0,2 3 0 0 0,-2-3 0 0 0,6 0 0 0 0,-3 3 0 0 0,3 0 152 0 0,-2-3 64 0 0,-3 3 8 0 0,0-2 8 0 0,2 2-232 0 0,-4 0 0 0 0,1 0 0 0 0,-2 0 0 0 0,2 0 272 0 0,-2 0 8 0 0,-3 0 0 0 0,2 0 0 0 0,1 0-440 0 0,0 0-96 0 0,-5 0-8 0 0,5 0-8 0 0,0-3 272 0 0,-1 3 0 0 0,-3 0 0 0 0,9-4 0 0 0,-7 1 0 0 0,2 3 0 0 0,3 0 0 0 0,-4-2 0 0 0,-2 2 224 0 0,2 0 16 0 0,4 0 8 0 0,-2 0 0 0 0,-2 0-384 0 0,0 0-80 0 0,4 0-8 0 0,-1 0-8 0 0,-2 0 232 0 0,-1 0 0 0 0,1 0 0 0 0,-1 2 0 0 0,2-2 0 0 0,1 0 0 0 0,-5 3 0 0 0,2-3 0 0 0,-2 0 0 0 0,3 0 0 0 0,-1-3 0 0 0,0 3 0 0 0,5 0 192 0 0,-4-2 16 0 0,2 2 0 0 0,3 0 0 0 0,-2 0-208 0 0,3-1 0 0 0,0 1 0 0 0,0 0 0 0 0,-9-4-120 0 0,2 1-64 0 0,1 3-8 0 0,2 0-8 0 0,-2 0 200 0 0,0 3 0 0 0,-4-3 0 0 0,3 0 0 0 0,-1 4 0 0 0,-2-4 0 0 0,-3-4 0 0 0,0 4 0 0 0,0 4 0 0 0,-2-4 0 0 0,2 0 0 0 0,-9 0 64 0 0,0 0-64 0 0,11 1 88 0 0,-7-1-88 0 0,-4 0 96 0 0,0 0-96 0 0,8 0 0 0 0,-8 0 0 0 0,0 0 64 0 0,0 0-64 0 0,0 0 0 0 0,0 0 0 0 0,0 0 0 0 0,0 0 64 0 0,0 0-64 0 0,0 0 0 0 0,0 0 64 0 0,0 0 8 0 0,0 0 0 0 0,-8 0 0 0 0,4 0 0 0 0,-4 0-296 0 0,-2 0-64 0 0,1-1-16 0 0,0 1 0 0 0,0 0-1456 0 0,-3 1-288 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43:14.847"/>
    </inkml:context>
    <inkml:brush xml:id="br0">
      <inkml:brushProperty name="width" value="0.05" units="cm"/>
      <inkml:brushProperty name="height" value="0.05" units="cm"/>
      <inkml:brushProperty name="color" value="#0070C0"/>
    </inkml:brush>
  </inkml:definitions>
  <inkml:trace contextRef="#ctx0" brushRef="#br0">1 37 2760 0 0,'8'-13'3624'0'0,"-6"10"-2449"0"0,1 1 1 0 0,0-1 0 0 0,-1 1 0 0 0,1 0-1 0 0,6-4 1 0 0,-8 5-983 0 0,1 0 1 0 0,-1 1-1 0 0,1-1 1 0 0,0 0-1 0 0,0 1 1 0 0,-1-1 0 0 0,1 1-1 0 0,0 0 1 0 0,0-1-1 0 0,0 1 1 0 0,-1 0-1 0 0,1 0 1 0 0,0 0-1 0 0,0 0 1 0 0,0 1-1 0 0,0-1 1 0 0,-1 0-1 0 0,1 1 1 0 0,0-1-1 0 0,0 1 1 0 0,1 0-1 0 0,-1 1-128 0 0,0-1-1 0 0,-1 0 0 0 0,1 0 0 0 0,0 1 0 0 0,-1-1 0 0 0,1 1 0 0 0,-1-1 0 0 0,1 1 1 0 0,-1 0-1 0 0,0 0 0 0 0,1-1 0 0 0,-1 1 0 0 0,0 0 0 0 0,0 0 0 0 0,-1 0 0 0 0,1 0 1 0 0,0 0-1 0 0,-1 0 0 0 0,1 1 0 0 0,-1-1 0 0 0,0 0 0 0 0,1 3 0 0 0,-1 2-69 0 0,0 0 0 0 0,-1 0 1 0 0,1 0-1 0 0,-1 0 0 0 0,-3 10 0 0 0,1-3 78 0 0,2-11-120 0 0,1 0 0 0 0,-1 1 0 0 0,0-1 0 0 0,0 0 0 0 0,0 0 0 0 0,0 0 0 0 0,-1 0 0 0 0,-1 4 0 0 0,2-7-122 0 0,1 0-242 0 0,-2 4-410 0 0,2-3-2867 0 0,0-1 2682 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43:14.848"/>
    </inkml:context>
    <inkml:brush xml:id="br0">
      <inkml:brushProperty name="width" value="0.05" units="cm"/>
      <inkml:brushProperty name="height" value="0.05" units="cm"/>
      <inkml:brushProperty name="color" value="#0070C0"/>
    </inkml:brush>
  </inkml:definitions>
  <inkml:trace contextRef="#ctx0" brushRef="#br0">62 9 4144 0 0,'0'0'191'0'0,"1"-1"-11"0"0,0-4 102 0 0,-1 4 987 0 0,-2 1 5805 0 0,-6-1-5661 0 0,4 4-1212 0 0,1 0 0 0 0,-1 0 0 0 0,1 0 0 0 0,0 0 0 0 0,0 1 0 0 0,0-1 0 0 0,1 1 0 0 0,-1-1 0 0 0,1 1 0 0 0,0 0 0 0 0,0 0 0 0 0,-2 6 0 0 0,1-2-19 0 0,0 0 0 0 0,1 0-1 0 0,0 0 1 0 0,0 0 0 0 0,1 0 0 0 0,-1 10 0 0 0,2-16-148 0 0,0 0 0 0 0,0-1 0 0 0,0 1-1 0 0,1 0 1 0 0,-1 0 0 0 0,0-1 0 0 0,1 1-1 0 0,-1 0 1 0 0,1 0 0 0 0,-1-1 0 0 0,1 1-1 0 0,0-1 1 0 0,0 1 0 0 0,0-1 0 0 0,0 1-1 0 0,0-1 1 0 0,0 1 0 0 0,0-1-1 0 0,0 0 1 0 0,0 1 0 0 0,1-1 0 0 0,-1 0-1 0 0,0 0 1 0 0,1 0 0 0 0,-1 0 0 0 0,1 0-1 0 0,-1-1 1 0 0,1 1 0 0 0,1 0 0 0 0,2 0-142 0 0,-1 0 1 0 0,0 0 0 0 0,1 0-1 0 0,-1-1 1 0 0,0 0 0 0 0,1 0 0 0 0,-1 0-1 0 0,0-1 1 0 0,1 1 0 0 0,6-3-1 0 0,1 1-1244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5:59:03.850"/>
    </inkml:context>
    <inkml:brush xml:id="br0">
      <inkml:brushProperty name="width" value="0.05" units="cm"/>
      <inkml:brushProperty name="height" value="0.05" units="cm"/>
      <inkml:brushProperty name="color" value="#849398"/>
      <inkml:brushProperty name="fitToCurve" value="1"/>
    </inkml:brush>
    <inkml:brush xml:id="br1">
      <inkml:brushProperty name="width" value="0.05" units="cm"/>
      <inkml:brushProperty name="height" value="0.05" units="cm"/>
      <inkml:brushProperty name="color" value="#0070C0"/>
      <inkml:brushProperty name="fitToCurve" value="1"/>
    </inkml:brush>
  </inkml:definitions>
  <inkml:trace contextRef="#ctx0" brushRef="#br0">28763 10524 6912 0 0,'0'0'608'0'0,"0"0"-480"0"0,0 0-128 0 0,4-3 0 0 0,5 0 912 0 0,-1 2 160 0 0,0 1 32 0 0,3-4 8 0 0,-4 4-480 0 0,6 0-96 0 0,-4 0-24 0 0,3 0 0 0 0,-4 0 16 0 0,4 0 0 0 0,-4 4 0 0 0,0-4 0 0 0,2 1-201 0 0,-1 2-39 0 0,-1 0 0 0 0,1-1-8 0 0,-4 1 48 0 0,1-3 16 0 0,-6 0 0 0 0,10 4 0 0 0,-10-4-144 0 0,4 3-24 0 0,-4-3-8 0 0,6 8 0 0 0,-6-8 32 0 0,3 7 8 0 0,-3-2 0 0 0,0 3 0 0 0,0-1-48 0 0,0 1 0 0 0,0 3-8 0 0,0-6 0 0 0,0 7-16 0 0,0-2 0 0 0,0 0 0 0 0,-3 0 0 0 0,3 3-32 0 0,0 1-8 0 0,0-3 0 0 0,0 4 0 0 0,0 1 272 0 0,3-1 48 0 0,-3 2 16 0 0,2 2 0 0 0,2-3-344 0 0,-4 2-88 0 0,1 0 0 0 0,6 0 0 0 0,-4 0-168 0 0,0 0-56 0 0,-3-1 0 0 0,6 0-8 0 0,-5 1 368 0 0,6-3 80 0 0,-5 1 8 0 0,4-1 8 0 0,-3 0-232 0 0,2-1-120 0 0,-1 3 16 0 0,2-2 0 0 0,-1 0 104 0 0,-2 0 0 0 0,2-3 0 0 0,2 0 0 0 0,-3 2 184 0 0,0-4 56 0 0,-1 0 16 0 0,0 1 0 0 0,-3-4-160 0 0,0 3-24 0 0,2-3-8 0 0,-2 5 0 0 0,0-5 56 0 0,0 4 8 0 0,0-5 0 0 0,0 2 0 0 0,0-2 136 0 0,0-6 32 0 0,0 0 8 0 0,0 0 0 0 0,-2 7-80 0 0,2-7-24 0 0,-6 2 0 0 0,1 3 0 0 0,-2-3 96 0 0,2 1 24 0 0,-1-6 0 0 0,-3 3 0 0 0,3 0-320 0 0,-2 3 0 0 0,0-3 0 0 0,0 0 0 0 0,-1 0 0 0 0,-2 0 0 0 0,-1 0 0 0 0,-2 0 0 0 0,2 0-160 0 0,1-3-64 0 0,0 3-8 0 0,-5 0-8 0 0,3 0-1424 0 0,-4 0-280 0 0</inkml:trace>
  <inkml:trace contextRef="#ctx0" brushRef="#br0" timeOffset="1">25645 10623 1376 0 0,'0'0'64'0'0,"-7"-5"8"0"0,5 3-72 0 0,-4-3 0 0 0,0 5 0 0 0,0-3 0 0 0,1 0 1624 0 0,-2 1 304 0 0,3-1 64 0 0,-5 3 16 0 0,-2 0-1312 0 0,2 0-264 0 0,0 3-48 0 0,2-3-16 0 0,-6 0-24 0 0,6 0-8 0 0,-2 0 0 0 0,-1 0 0 0 0,9 2 40 0 0,-7-2 8 0 0,1-2 0 0 0,2 2 0 0 0,-2-3-136 0 0,7 3-24 0 0,-2 0-8 0 0,-4 0 0 0 0,6 0 104 0 0,0 0 32 0 0,0 0 0 0 0,0 0 0 0 0,0 0-152 0 0,0 0-25 0 0,0 0-7 0 0,0 0 0 0 0,0 0 96 0 0,0 0 24 0 0,0 0 0 0 0,0 0 0 0 0,2 5-288 0 0,2 4 0 0 0,-2-2 0 0 0,5 3 0 0 0,-7-2 0 0 0,0 4 160 0 0,0 3-32 0 0,0 4 0 0 0,0-2-128 0 0,0 3 0 0 0,-7 3 64 0 0,1 0-64 0 0,-1 2 80 0 0,-2-2-16 0 0,-3 2 0 0 0,4 0 0 0 0,-3 1-64 0 0,2-3 96 0 0,1 2-96 0 0,-3-1 96 0 0,1-4-96 0 0,8 4 64 0 0,-1-4-64 0 0,3 0 64 0 0,0-3-64 0 0,-4-5 64 0 0,8 0-64 0 0,-1 1 64 0 0,3-3-64 0 0,1 0 0 0 0,0-2 0 0 0,4-3-88 0 0,-2-1 88 0 0,2-1 0 0 0,3-6 64 0 0,-2 3-64 0 0,2 0-192 0 0,0 0-80 0 0,1-4-16 0 0</inkml:trace>
  <inkml:trace contextRef="#ctx0" brushRef="#br0" timeOffset="2">23718 10617 3680 0 0,'0'0'328'0'0,"0"0"-264"0"0,0 0-64 0 0,0 0 0 0 0,0 0 1592 0 0,-4-2 296 0 0,1 4 64 0 0,3-2 16 0 0,0 0-984 0 0,-4 2-200 0 0,-1 1-40 0 0,-2 5-8 0 0,0-3-312 0 0,3 2-64 0 0,-3 2-8 0 0,1-2-8 0 0,-1 2-192 0 0,4 2-41 0 0,-6 1-7 0 0,2-2 0 0 0,2 3-104 0 0,1-2 0 0 0,-1 0 0 0 0,3-1 0 0 0,-2 6-839 0 0,4-3-145 0 0</inkml:trace>
  <inkml:trace contextRef="#ctx0" brushRef="#br0" timeOffset="3">23934 10630 12752 0 0,'0'0'280'0'0,"0"0"56"0"0,0 0 16 0 0,0 0 8 0 0,-5 1-288 0 0,3 0-72 0 0,-3 2 0 0 0,2 2 0 0 0,-3-3 328 0 0,1 4 56 0 0,0-1 0 0 0,-3 6 8 0 0,5-4-16 0 0,-3 3-8 0 0,-1 1-1 0 0,2 1 1 0 0,1 2-80 0 0,-1-3-24 0 0,2 2 0 0 0,-4 2 0 0 0,6-1-120 0 0,-2 1-24 0 0,1 1-8 0 0,-1-2 0 0 0,6-2-16 0 0,-3 3 0 0 0,2-3 0 0 0,2 1 0 0 0,-1-2-96 0 0,1-4 64 0 0,1 2-64 0 0,0-4 0 0 0,0 2 0 0 0,2-2 0 0 0,1-1 0 0 0,-5-1 0 0 0,5-2 64 0 0,-3-1-64 0 0,2 0 0 0 0,0-1 0 0 0,0-2 64 0 0,0-1-64 0 0,-2-1 0 0 0,-1-2 72 0 0,3 2-72 0 0,-3 0 0 0 0,-1-1 0 0 0,-1 1 64 0 0,1-4-64 0 0,-2 2 0 0 0,-1 2 0 0 0,0-4 64 0 0,0 3 64 0 0,-4 1 16 0 0,2-4 0 0 0,-1 7 0 0 0,-4-6-144 0 0,1 5 0 0 0,-1-4 0 0 0,0 5 0 0 0,0 1-208 0 0,0-3-72 0 0,2 4-8 0 0,-2 0-8 0 0,-1 0-280 0 0,1 0-64 0 0,2 4 0 0 0</inkml:trace>
  <inkml:trace contextRef="#ctx0" brushRef="#br0" timeOffset="4">25778 10845 4608 0 0,'0'0'408'0'0,"0"0"-328"0"0,-2-3-80 0 0,2 3 0 0 0,0 0 1648 0 0,0 0 312 0 0,0 0 64 0 0,-5 10 16 0 0,0-7-1432 0 0,3 7-288 0 0,-1-3-64 0 0,-1 4 0 0 0,-1-4 144 0 0,4 6 32 0 0,-3-2 8 0 0,-2 1 0 0 0,6-2-88 0 0,-4 2-9 0 0,4 3-7 0 0,-1-2 0 0 0,2 1-88 0 0,-1-2-24 0 0,0 1 0 0 0,0-4 0 0 0,0 1-224 0 0,4-2 0 0 0,-4 0 0 0 0,0-4 0 0 0,0-4 0 0 0,0 0 88 0 0,0 0-88 0 0,0 0 80 0 0,0 0-16 0 0,3-1 0 0 0,0-5 0 0 0,1-1 0 0 0,-4 0 0 0 0,0-4-64 0 0,1 0 96 0 0,-1 0-32 0 0,0-6-64 0 0,-1 0 64 0 0,1-1-64 0 0,0-1 64 0 0,0-2-64 0 0,-4 1 0 0 0,4-1 72 0 0,-3 6-72 0 0,3-8 72 0 0,-3 6-72 0 0,3 3 96 0 0,0-5-96 0 0,0 6 64 0 0,0 0-64 0 0,0 4 0 0 0,0 3 0 0 0,0 1 0 0 0,0 0 0 0 0,0 5 0 0 0,0 0 0 0 0,0 0 0 0 0,0 0 64 0 0,0 0-64 0 0,0 0 0 0 0,6 10 0 0 0,-2 0 0 0 0,-3 1 0 0 0,3 1-96 0 0,-3-4 96 0 0,3 3 0 0 0,1-1 96 0 0,0-3-96 0 0,4-2 0 0 0,1 2 0 0 0,0-1 0 0 0,0-2 0 0 0,-6 1 0 0 0,6-2-96 0 0,-8 0 24 0 0,11-1 8 0 0,-3 1 64 0 0,0-6 0 0 0,-3 1 0 0 0,-2-4-64 0 0,2 5 64 0 0,1-7 0 0 0,1 1 0 0 0,0-4 0 0 0,-7 2 80 0 0,3-3-16 0 0,-2-1-64 0 0,3-1 96 0 0,-2 1 120 0 0,-3-2 16 0 0,6 0 8 0 0,-4 0 0 0 0,-3 2 16 0 0,3 2 8 0 0,-1 1 0 0 0,2 3 0 0 0,-4-1-104 0 0,0 8-16 0 0,0 0-8 0 0,0 0 0 0 0,0 0-16 0 0,0 0-8 0 0,0 0 0 0 0,0 8 0 0 0,0-1-48 0 0,0 6-64 0 0,-4 2 88 0 0,2 0-88 0 0,-1 3 96 0 0,0 0-96 0 0,3 0 96 0 0,-4 1-96 0 0,4 0 64 0 0,-3 1-64 0 0,3-2 0 0 0,0 2 0 0 0,3-4 0 0 0,1 2 0 0 0,-4-2 0 0 0,3 0 0 0 0,6-1-184 0 0,-5-3-40 0 0,0-2 0 0 0,4 3-8 0 0,0-2-904 0 0,-2-2-176 0 0,4-3-40 0 0,-2 2-6007 0 0</inkml:trace>
  <inkml:trace contextRef="#ctx0" brushRef="#br0" timeOffset="5">27983 10704 5984 0 0,'0'0'536'0'0,"0"0"-432"0"0,0 0-104 0 0,0 0 0 0 0,0 0 504 0 0,0 0 72 0 0,0 0 24 0 0,0 0 0 0 0,0 0-24 0 0,0 0 0 0 0,0 0 0 0 0,0 0 0 0 0,0 0-256 0 0,0 0-48 0 0,0 0-16 0 0,0 0 0 0 0,0 0 104 0 0,0 0 24 0 0,0 0 0 0 0,0 0 0 0 0,0 0-320 0 0,0 0-64 0 0,0 0 0 0 0,0 0 0 0 0,0 0 0 0 0,0 0 72 0 0,0 0-8 0 0,0 0 0 0 0,0 0-64 0 0,0 0 0 0 0,0 0 0 0 0,0 0 0 0 0,0 0 0 0 0,0 0 0 0 0,0 0 0 0 0,-2-6 0 0 0,2 0 88 0 0,0 6 0 0 0,0 0 0 0 0,0 0 0 0 0,0 0 104 0 0,0 0 16 0 0,0 0 8 0 0,0 0 0 0 0,0 0-56 0 0,0 0 0 0 0,0 0-8 0 0,0 0 0 0 0,0 0-80 0 0,0 0-8 0 0,0 0-64 0 0,0 0 96 0 0,0 0-96 0 0,0 0 0 0 0,0 0 0 0 0,0 0 0 0 0,0 0 0 0 0,0 0 0 0 0,0 0 0 0 0,0 6 0 0 0,-5 0 0 0 0,5-6 0 0 0,0 0 64 0 0,0 0-64 0 0,-5 2 0 0 0,5-2 0 0 0,0 0 0 0 0,0 0 0 0 0,0 0 0 0 0,0 0 0 0 0,0 0 0 0 0,0 0 0 0 0,-2-4 96 0 0,2 4-8 0 0,0 0-1 0 0,2-6 1 0 0,3 1 88 0 0,0-1 16 0 0,0-1 8 0 0,-1 5 0 0 0,1-1 24 0 0,-5 3 0 0 0,0 0 0 0 0,5-5 0 0 0,1 2-80 0 0,-6 3-16 0 0,0 0 0 0 0,4 0 0 0 0,-4 0-24 0 0,7 3-8 0 0,-5 2 0 0 0,5 0 0 0 0,-7-5-96 0 0,0 6-80 0 0,3 1 16 0 0,-3-2 0 0 0,0 3 0 0 0,0-1 0 0 0,0 1 0 0 0,0-1 0 0 0,0 1-840 0 0,-3-1-168 0 0,0 4-31 0 0</inkml:trace>
  <inkml:trace contextRef="#ctx0" brushRef="#br0" timeOffset="6">23668 10678 8232 0 0,'3'-9'360'0'0,"-3"9"88"0"0,0 0-360 0 0,0 0-88 0 0,0-2 0 0 0,0 2 0 0 0,0 0 928 0 0,0 0 176 0 0,0 0 32 0 0,0 0 8 0 0,0 0-408 0 0,0 0-72 0 0,0 0-24 0 0,0 7 0 0 0,-3-2-321 0 0,0 4-71 0 0,-1-1-16 0 0,0 4 0 0 0,3-2-48 0 0,-4 1-16 0 0,2 2 0 0 0,-1 1 0 0 0,-1 0 16 0 0,0 1 0 0 0,3-3 0 0 0,2 4 0 0 0,0-6-64 0 0,0 5-16 0 0,2-1 0 0 0,-2 0 0 0 0,5-4-104 0 0,-5 0 72 0 0,5 1-72 0 0,-3-2 64 0 0,3-3-64 0 0,0 2 0 0 0,0-1 0 0 0,-1-1 0 0 0,0-3 0 0 0,1 2 0 0 0,3-5 0 0 0,-4 0 0 0 0,2 0 0 0 0,0-4 0 0 0,1 3 0 0 0,-3-5-88 0 0,1 3 88 0 0,-1-4 0 0 0,4-1 0 0 0,-6 2-64 0 0,4-5 64 0 0,-5 2 0 0 0,3 2 0 0 0,0-4 0 0 0,-4 2 0 0 0,-3-1 0 0 0,-2-1 0 0 0,4 6 0 0 0,-5-5 0 0 0,1 5 0 0 0,-4 0 96 0 0,3-1-32 0 0,-4 1-64 0 0,3 2-104 0 0,-2 1 24 0 0,-4 0 8 0 0,5-1-96 0 0,-5 3-24 0 0,4 0 0 0 0,-1 0 0 0 0,-2 0-64 0 0,6 5-24 0 0,-1-3 0 0 0,2 1 0 0 0,0-3-144 0 0,2 5-31 0 0,2 1-9 0 0,1-6-5872 0 0</inkml:trace>
  <inkml:trace contextRef="#ctx0" brushRef="#br0" timeOffset="7">23404 10681 11144 0 0,'0'0'488'0'0,"0"0"112"0"0,-1-3-480 0 0,1 3-120 0 0,0-4 0 0 0,0 4 0 0 0,0 0 768 0 0,0 0 136 0 0,0 0 24 0 0,0 0 8 0 0,0 0-369 0 0,0 0-79 0 0,0 0-8 0 0,1 5-8 0 0,-1 1-280 0 0,0 2-48 0 0,0 1-16 0 0,0 1 0 0 0,3 2 0 0 0,-3-1 0 0 0,0-1 0 0 0,5 1 0 0 0,-4 2 96 0 0,-1-1 8 0 0,0-1 8 0 0,4 3 0 0 0,-4-3-240 0 0,2 5 0 0 0,0-4 0 0 0,-2 1 0 0 0,0-1 0 0 0,0-3 64 0 0,0 2-64 0 0,0-1 0 0 0,0 2-176 0 0,3-2-56 0 0,-3-2-16 0 0,0-2 0 0 0,0 1 48 0 0,0 1 8 0 0,0-3 0 0 0,2 0 0 0 0,2-5-1080 0 0,-4 0-207 0 0,0 0-49 0 0,14 0-8 0 0</inkml:trace>
  <inkml:trace contextRef="#ctx0" brushRef="#br1" timeOffset="8">21930 10696 9672 0 0,'12'-2'864'0'0,"-12"2"-696"0"0,0 0-168 0 0,-2-5 0 0 0,2 5 896 0 0,0 0 152 0 0,0 0 24 0 0,0 0 8 0 0,-10 0-536 0 0,10 0-96 0 0,10 5-32 0 0,-8-1-1 0 0,-8 4 1 0 0,4 2 0 0 0,-2 1 0 0 0,4 1 0 0 0,4 3-8 0 0,-2 1-8 0 0,-8-1 0 0 0,10 0 0 0 0,2 0-256 0 0,-4 2-48 0 0,-2 2-16 0 0,2-5 0 0 0,7-1-80 0 0,-2 5 0 0 0,-7-3 0 0 0,0-1 0 0 0,0-1 0 0 0,1 4-96 0 0,9-2 32 0 0,-10-3 64 0 0,-7 0-1168 0 0,7-2-176 0 0,9 0-31 0 0,-2 0-1 0 0</inkml:trace>
  <inkml:trace contextRef="#ctx0" brushRef="#br1" timeOffset="9">20507 10704 7280 0 0,'0'0'320'0'0,"0"0"72"0"0,0 0-312 0 0,0 0-80 0 0,0 0 0 0 0,0 0 0 0 0,-2-7 832 0 0,2 7 160 0 0,-5-6 24 0 0,0 4 8 0 0,0 2-224 0 0,0 0-32 0 0,-4 2-16 0 0,4 4 0 0 0,-8-1-40 0 0,6 2-9 0 0,-6 4 1 0 0,2 1 0 0 0,0 3-408 0 0,-1 1-80 0 0,-1-1-24 0 0,0 2 0 0 0,0 4 32 0 0,-1-4 0 0 0,1 3 0 0 0,2 1 0 0 0,2-1-64 0 0,4 0 0 0 0,-1 0-8 0 0,1 4 0 0 0,5-4-152 0 0,0-3 80 0 0,5 0-80 0 0,1 2 64 0 0,-1-6-64 0 0,8-1 0 0 0,-6-4 0 0 0,8 4 64 0 0,-2-6-64 0 0,2-2 0 0 0,2-1 0 0 0,4-3 0 0 0,2 0-256 0 0,-4-5-8 0 0,1 3-8 0 0,4-4 0 0 0,-5 4-1528 0 0,1-8-311 0 0,8-3-57 0 0,-5 1-8 0 0</inkml:trace>
  <inkml:trace contextRef="#ctx0" brushRef="#br0" timeOffset="10">22889 10767 3680 0 0,'0'0'328'0'0,"0"0"-264"0"0,-1-4-64 0 0,1 4 0 0 0,0-3 1752 0 0,0 3 328 0 0,-2-4 72 0 0,2 4 16 0 0,0 0-1208 0 0,0 0-248 0 0,0 0-40 0 0,0 0-16 0 0,-3 0-256 0 0,-1 0-48 0 0,0 4-16 0 0,0 1-1 0 0,1-1-79 0 0,1 4-24 0 0,-1 0 0 0 0,2-1 0 0 0,-3 3-80 0 0,4 0-24 0 0,0 0 0 0 0,0 5 0 0 0,0-5-32 0 0,4 2-16 0 0,-3-1 0 0 0,2 3 0 0 0,2-4-80 0 0,-1-4 64 0 0,1 6-64 0 0,1-4 64 0 0,-1 2-64 0 0,6-4 0 0 0,-4 1 0 0 0,3-4 0 0 0,-4-2 0 0 0,3 3 64 0 0,-2-8-64 0 0,5 4 0 0 0,-4-1 0 0 0,1-4 0 0 0,1 0 0 0 0,-1-4 0 0 0,-2 2 80 0 0,-1-1-80 0 0,-1-4 96 0 0,0 1-96 0 0,1-5 64 0 0,-6 6-64 0 0,1-6 0 0 0,-1 2 0 0 0,0-2 320 0 0,-1 1 16 0 0,-2 3 0 0 0,-2-2 0 0 0,1 1-216 0 0,-4 0-48 0 0,3 3-8 0 0,-1-1 0 0 0,-1 1 24 0 0,0 1 0 0 0,2 2 0 0 0,-2 2 0 0 0,-2 0-88 0 0,2 4 0 0 0,-1-2 72 0 0,1 3-72 0 0,0 0 0 0 0,-1 3 64 0 0,2 1-64 0 0,-5-1 0 0 0,4 1 0 0 0,2 1-80 0 0,-2 1 8 0 0,2 4 0 0 0,-1-3-112 0 0,4 2-16 0 0,-2 0-8 0 0,4-2 0 0 0,0 2-960 0 0,0 0-192 0 0,1 2-39 0 0</inkml:trace>
  <inkml:trace contextRef="#ctx0" brushRef="#br0" timeOffset="11">28281 10709 14944 0 0,'0'0'328'0'0,"0"0"72"0"0,0 0 16 0 0,0 0-1 0 0,0 0-335 0 0,0 0-80 0 0,-2-5 0 0 0,-1-3 0 0 0,3 8 296 0 0,-6-4 48 0 0,6 4 8 0 0,-6 4 0 0 0,2 2-128 0 0,-3 1-32 0 0,-2 0 0 0 0,3 3 0 0 0,-2 3 160 0 0,0 2 24 0 0,-1 0 8 0 0,3 6 0 0 0,-2-4-224 0 0,3 2-32 0 0,-6 0-16 0 0,7 1 0 0 0,1-2-24 0 0,-3 2-8 0 0,6 0 0 0 0,0 1 0 0 0,0-4-80 0 0,0 1 0 0 0,6-2 0 0 0,1-4 0 0 0,-2 1 0 0 0,3-6 0 0 0,-1-1 0 0 0,7-2 0 0 0,-4 0 0 0 0,1-4-88 0 0,1-6 24 0 0,6 1 0 0 0,-7-3 64 0 0,3 1-96 0 0,-4-5 96 0 0,5-1-96 0 0,-3 0 16 0 0,-4-3 0 0 0,2 1 0 0 0,-2-2 0 0 0,-7-1 80 0 0,3 1 0 0 0,-1-1 0 0 0,-6-1 0 0 0,3-1 0 0 0,-4 1 0 0 0,0-1 0 0 0,-1 1 0 0 0,-2-1 0 0 0,2 7 0 0 0,-4 1 0 0 0,0 1 0 0 0,-2 4 0 0 0,2 0 0 0 0,1 0 64 0 0,-1 1-64 0 0,4 6-248 0 0,-3 0-80 0 0,1 0-24 0 0,2 6 0 0 0,-1-1-256 0 0,4 2-48 0 0,2 0-16 0 0,-4 3-6271 0 0</inkml:trace>
  <inkml:trace contextRef="#ctx0" brushRef="#br0" timeOffset="12">28576 10731 12008 0 0,'0'0'256'0'0,"0"0"64"0"0,7 0 0 0 0,0-2 32 0 0,1 2-288 0 0,4-3-64 0 0,0 3 0 0 0,0-3 0 0 0,2 1 120 0 0,-3 2 8 0 0,4-2 0 0 0,-1-1 0 0 0,1 1-232 0 0,-1-2-48 0 0</inkml:trace>
  <inkml:trace contextRef="#ctx0" brushRef="#br0" timeOffset="13">28572 10722 11088 0 0,'0'0'488'0'0,"0"0"104"0"0,0 0-472 0 0,-2 0-120 0 0,-3-2 0 0 0,-2 2 0 0 0,7 0 632 0 0,-7 2 104 0 0,2 3 16 0 0,1 0 8 0 0,-2 0-320 0 0,3 3-64 0 0,1 0-16 0 0,-5-1-1 0 0,5 3 25 0 0,-2 0 0 0 0,4 1 0 0 0,4 1 0 0 0,-2 0-88 0 0,1-1-8 0 0,1 1-8 0 0,1 3 0 0 0,4-7-280 0 0,-3 3 0 0 0,1-2 0 0 0,0 2 0 0 0,0-1 184 0 0,3-1-24 0 0,-1 4 0 0 0,-2-3 0 0 0,-1-2-56 0 0,2-1-8 0 0,-2 2-8 0 0,0-3 0 0 0,1 2-88 0 0,-6-3 0 0 0,3 2 0 0 0,-2 0 0 0 0,-2-7 64 0 0,0 6 0 0 0,-6-2 0 0 0,5 0 0 0 0,-6 2-64 0 0,1-5 64 0 0,-5 3-64 0 0,0-4 64 0 0,-1 0-64 0 0,-2 0 0 0 0,-5-4-96 0 0,4 3 96 0 0,1-2-176 0 0,-4-2 24 0 0,-2-1 8 0 0,9 1-5271 0 0,3-3-1057 0 0</inkml:trace>
  <inkml:trace contextRef="#ctx0" brushRef="#br0" timeOffset="14">26601 10731 9872 0 0,'0'0'440'0'0,"0"0"88"0"0,0 0-424 0 0,0 0-104 0 0,-2-5 0 0 0,2 5 0 0 0,0 0 584 0 0,0 0 96 0 0,0 0 24 0 0,0 0 0 0 0,-4 3-152 0 0,2 4-24 0 0,-2 3-8 0 0,-1 3 0 0 0,2 0-168 0 0,3 1-40 0 0,-6 2-9 0 0,4 1 1 0 0,-1 1-72 0 0,3 0-8 0 0,-5-1-8 0 0,5 2 0 0 0,-4-2-72 0 0,4 1-16 0 0,-5-1 0 0 0,2-2 0 0 0,0 4-64 0 0,-1-1-64 0 0,4-6 72 0 0,-1 3-72 0 0,1-3 0 0 0,-4-2 64 0 0,1-1-64 0 0,1-2 0 0 0,2-3 0 0 0,-2 3 0 0 0,2-7 0 0 0,0 0 0 0 0,0 0 0 0 0,0 0 0 0 0,0 0 64 0 0,2-7-64 0 0,-2 0 0 0 0,2 0 0 0 0,1-3 0 0 0,1-3 0 0 0,1 1 88 0 0,-2 1-8 0 0,2 2 0 0 0,2-3 0 0 0,-2 2 0 0 0,0 0 0 0 0,1 4 0 0 0,2-3 0 0 0,-2 2 24 0 0,3 2 8 0 0,-3 3 0 0 0,2-2 0 0 0,-4 4 8 0 0,1 0 0 0 0,1 0 0 0 0,-1 4 0 0 0,-5-4-120 0 0,5 5 0 0 0,-2-1 0 0 0,4 1 0 0 0,1 0 0 0 0,-2 0 0 0 0,-1 3 0 0 0,3-1-80 0 0,-1 3-104 0 0,-5-2-16 0 0,8 1-8 0 0,-9 1 0 0 0,3-3-752 0 0,2 3-160 0 0,2-3-23 0 0,-7 1-5433 0 0</inkml:trace>
  <inkml:trace contextRef="#ctx0" brushRef="#br1" timeOffset="15">20855 10882 6912 0 0,'0'0'608'0'0,"0"0"-480"0"0,0 0-128 0 0,0 0 0 0 0,0 0 1024 0 0,0 0 192 0 0,0 0 32 0 0,0 0 0 0 0,0 0-576 0 0,0 0-128 0 0,0 0-16 0 0,8 0-8 0 0,1 0-40 0 0,-1 0-16 0 0,4 0 0 0 0,1 0-1 0 0,6-2-119 0 0,0 2-24 0 0,1-3-8 0 0,3 3 0 0 0,0-2-128 0 0,-3 2-24 0 0,-1 0-8 0 0,5 0 0 0 0,-3 0-88 0 0,-1 0-64 0 0,0 0 72 0 0,-2 0-72 0 0,-3 0 64 0 0,-2 0-64 0 0,1 0 0 0 0,-1 0 0 0 0,-6 0 0 0 0,2 0 0 0 0,-1 0 0 0 0,-1 0 0 0 0,1-2 0 0 0,-8 2 0 0 0,0 0 0 0 0,6-3 0 0 0,-1-3 0 0 0,-5 6 0 0 0,0 0 0 0 0,0 0 0 0 0,0-3 0 0 0,0-3 0 0 0,-2 1 0 0 0,-1-2 0 0 0,-3 6 0 0 0,0-2 0 0 0,0-2 0 0 0,-1 3 0 0 0,0 0 64 0 0,1-1-64 0 0,-1 3 0 0 0,-2-4 0 0 0,3 3 96 0 0,1 1-24 0 0,5 0-8 0 0,0 0 0 0 0,0 0 40 0 0,0 0 8 0 0,0 0 0 0 0,0 0 0 0 0,0 0-24 0 0,0 0-8 0 0,5 1 0 0 0,1 3 0 0 0,-1 1-16 0 0,4-5 0 0 0,-1 2 0 0 0,-2 3 0 0 0,2-2-64 0 0,-2-2 0 0 0,2 2 72 0 0,-1 1-72 0 0,0-3 0 0 0,-1 3 64 0 0,1-2-64 0 0,-2 3 0 0 0,-5-5 0 0 0,7 2 64 0 0,-2 4-64 0 0,-2-3 0 0 0,-3-3 0 0 0,0 7 0 0 0,0-7 0 0 0,0 5 64 0 0,-3-1-160 0 0,3-4-24 0 0,-4 8-8 0 0,3-2 0 0 0,-6-1-976 0 0,2 0-200 0 0</inkml:trace>
  <inkml:trace contextRef="#ctx0" brushRef="#br0" timeOffset="16">23167 10845 10968 0 0,'0'0'480'0'0,"1"-2"112"0"0,5 2-472 0 0,-1-2-120 0 0,-1-1 0 0 0,1 3 0 0 0,0 0 440 0 0,-1 0 64 0 0,1-4 8 0 0,0 8 8 0 0,-4-4-72 0 0,-1 0-24 0 0,0 0 0 0 0,0 0 0 0 0,0 0-216 0 0,0 0-48 0 0,0 0 0 0 0,0 0-9 0 0,0 0-55 0 0,0 0 0 0 0,0 0-8 0 0,0 0 0 0 0,0 0-88 0 0,0 0 0 0 0,0 0 0 0 0,0 0-88 0 0,0 0-16 0 0,-6 0-8 0 0,1 0 0 0 0,-2 0 1 0 0,7 0-81 0 0,-5 0-8 0 0,-1 0-8 0 0,6 0 0 0 0,0 0-280 0 0,0 0-56 0 0,0 0-16 0 0,0 0-3248 0 0,0 0-640 0 0</inkml:trace>
  <inkml:trace contextRef="#ctx0" brushRef="#br0" timeOffset="17">26134 10875 2304 0 0,'0'0'96'0'0,"0"0"32"0"0,0 0-128 0 0,-2 0 0 0 0,2 0 0 0 0,-5 0 0 0 0,5 0 2296 0 0,-8 1 432 0 0,3 2 88 0 0,0 2 24 0 0,2 1-1896 0 0,-3-1-376 0 0,4 2-80 0 0,-2 4-8 0 0,2-4-96 0 0,2 3-9 0 0,-3 0-7 0 0,-1-1 0 0 0,4-1-160 0 0,0 3-32 0 0,0-1-8 0 0,4 1 0 0 0,-1-1-72 0 0,3 0-24 0 0,-6-3 0 0 0,2 1 0 0 0,1 2-72 0 0,0-4 0 0 0,5-5 0 0 0,5 2 0 0 0,-8-3-64 0 0,2-3 64 0 0,6 2-80 0 0,-2-5 80 0 0,0-2-152 0 0,-2 1 24 0 0,2-1 0 0 0,-2-1 0 0 0,-4-4 40 0 0,1 0 16 0 0,-6 2 0 0 0,2-1 0 0 0,-2-1 8 0 0,0 1 0 0 0,0-1 0 0 0,0 0 0 0 0,-5 4 64 0 0,1-2 112 0 0,-4 4-24 0 0,-3-1-8 0 0,2 0-80 0 0,-2 5 0 0 0,3-1 0 0 0,-3 4 0 0 0,1 0 0 0 0,0 0 0 0 0,0 2 0 0 0,5 3 0 0 0,-3 0-232 0 0,2 3-16 0 0,4-4 0 0 0,-4 7 1 0 0,3-3-777 0 0,3 3-160 0 0</inkml:trace>
  <inkml:trace contextRef="#ctx0" brushRef="#br0" timeOffset="18">26371 10872 12840 0 0,'0'0'280'0'0,"0"0"56"0"0,0 0 16 0 0,0 0 16 0 0,-7 0-296 0 0,3 0-72 0 0,-5 3 0 0 0,0-2 0 0 0,-3 6 480 0 0,4 0 72 0 0,2 0 24 0 0,-3 2-1 0 0,4 0-127 0 0,-3 2-32 0 0,5 1 0 0 0,-4 0 0 0 0,6 1-248 0 0,-2 0-48 0 0,6 0-16 0 0,-3 0 0 0 0,1-1-104 0 0,6 1 0 0 0,2-3 0 0 0,-3-1 0 0 0,0 1-128 0 0,7-3-56 0 0,-2-6-8 0 0,4 5 0 0 0,2-6-296 0 0,-4 0-64 0 0,2 0-15 0 0,0-3-6025 0 0</inkml:trace>
  <inkml:trace contextRef="#ctx0" brushRef="#br0" timeOffset="19">22466 10886 4608 0 0,'-5'2'408'0'0,"3"-2"-328"0"0,0-2-80 0 0,2 2 0 0 0,0 0 992 0 0,0 0 176 0 0,0 0 40 0 0,0 0 8 0 0,0 0-304 0 0,0 0-56 0 0,0 0-16 0 0,0 0 0 0 0,4 0-104 0 0,1 0-16 0 0,2 0-8 0 0,-2 2 0 0 0,1 0-408 0 0,2-2-81 0 0,-2-2-23 0 0,1 0 0 0 0,3 2 48 0 0,-4-2 8 0 0,6 2 0 0 0,-1 0 0 0 0,-2-5-256 0 0,0 5-128 0 0,0 0 8 0 0,1-3 8 0 0,-1 0-88 0 0,2 3-24 0 0,-2 0 0 0 0,-3 0 0 0 0,4 0-1031 0 0,-4 0-217 0 0</inkml:trace>
  <inkml:trace contextRef="#ctx0" brushRef="#br0" timeOffset="20">22483 10968 9216 0 0,'0'0'816'0'0,"0"0"-656"0"0,0 0-160 0 0,0 0 0 0 0,0 0 504 0 0,0 0 64 0 0,6 4 8 0 0,-1-3 8 0 0,2-1-224 0 0,1 0-40 0 0,-4 0-16 0 0,5 0 0 0 0,-1-1-64 0 0,1 1-16 0 0,-2-4 0 0 0,1 4 0 0 0,5 0-224 0 0,-1-2 0 0 0,-3 2-64 0 0,4 0 64 0 0</inkml:trace>
  <inkml:trace contextRef="#ctx0" brushRef="#br0" timeOffset="21">27048 10950 12784 0 0,'0'0'568'0'0,"0"0"112"0"0,0 0-544 0 0,0 0-136 0 0,0 0 0 0 0,0 0 0 0 0,0 0 280 0 0,0 0 24 0 0,7 0 8 0 0,-7 0 0 0 0,0 0-24 0 0,5 7-8 0 0,-5-7 0 0 0,6 6-1 0 0,-3 2-23 0 0,2-3-8 0 0,-5 2 0 0 0,0 5 0 0 0,3-5-112 0 0,0 1-16 0 0,-3-1-8 0 0,2 0 0 0 0,2 2-112 0 0,-4-9 0 0 0,0 7 0 0 0,0-7 0 0 0,0 0 64 0 0,0 0-64 0 0,0 0 0 0 0,0 0 72 0 0,4 4-72 0 0,-4-4 0 0 0,0 0 0 0 0,0 0 64 0 0,4-2 16 0 0,-1-3 0 0 0,-3-5 0 0 0,3 2 0 0 0,3-1 176 0 0,0 1 40 0 0,-3-4 8 0 0,2-2 0 0 0,2 4 8 0 0,-2 1 0 0 0,-1-5 0 0 0,6 1 0 0 0,-5 4-56 0 0,4-2-16 0 0,0 4 0 0 0,-3-1 0 0 0,5 1-32 0 0,-3 2-8 0 0,0-2 0 0 0,1 7 0 0 0,0 0-136 0 0,-5 0-64 0 0,-4 0 64 0 0,11 9-64 0 0,-2-4 0 0 0,-2 2 0 0 0,-4 4 0 0 0,-1-4 0 0 0,2 4 0 0 0,-2-1 0 0 0,1 0 0 0 0,0 1 0 0 0,-1 1-536 0 0,-2-2-144 0 0,4 2-32 0 0,-3-1-7719 0 0</inkml:trace>
  <inkml:trace contextRef="#ctx0" brushRef="#br0" timeOffset="22">26795 10921 12840 0 0,'0'0'280'0'0,"0"0"56"0"0,0 0 16 0 0,0 0 16 0 0,0 0-296 0 0,0 0-72 0 0,0 5 0 0 0,-2 2 0 0 0,2-2 440 0 0,-5 3 72 0 0,1-4 8 0 0,1 3 8 0 0,3 5-121 0 0,-3-2-23 0 0,3 1-8 0 0,-4-1 0 0 0,4-1-200 0 0,0 4-40 0 0,0-2-8 0 0,4 0 0 0 0,-1-1-48 0 0,4 0-16 0 0,-7-3 0 0 0,7 3 0 0 0,-1-7-64 0 0,0 4 0 0 0,2-5 0 0 0,4 0 0 0 0,-4-2 0 0 0,4 0-136 0 0,-1-2 32 0 0,0 0 8 0 0,1-1-104 0 0,0-4-24 0 0,-4-3 0 0 0,3-1 0 0 0,1 1 24 0 0,-4-3 0 0 0,-2 0 0 0 0,0-2 0 0 0,-4 2 200 0 0,0 0-64 0 0,2 1 64 0 0,-1-2 0 0 0,-6 3 0 0 0,-1 3 0 0 0,2-2 0 0 0,0 3 64 0 0,-4 0 16 0 0,0-1 8 0 0,0 3 0 0 0,-3-1 0 0 0,0 5-88 0 0,2-3 0 0 0,-1 4 0 0 0,-1 0 0 0 0,-1 4 0 0 0,2-3 0 0 0,0 5 0 0 0,3 1 0 0 0,-1 0 64 0 0,3 1 0 0 0,-6-1 0 0 0,6 4 0 0 0,-1-6-240 0 0,4 6-48 0 0,0-2-16 0 0,4 1-4215 0 0,-1-3-849 0 0</inkml:trace>
  <inkml:trace contextRef="#ctx0" brushRef="#br0" timeOffset="23">24136 10907 5064 0 0,'0'0'224'0'0,"0"0"48"0"0,0 0-272 0 0,0 0 0 0 0,0 0 0 0 0,0 0 0 0 0,0 0 1752 0 0,0 0 296 0 0,-2-1 56 0 0,2 1 8 0 0,0 0-1496 0 0,0 0-296 0 0,0 0-64 0 0,0 0-16 0 0,0 0-176 0 0,0 0-64 0 0,0 0 0 0 0,0 0 0 0 0,0 0-960 0 0,0 0-232 0 0,0 0-56 0 0,0 0 0 0 0</inkml:trace>
  <inkml:trace contextRef="#ctx0" brushRef="#br0" timeOffset="24">24260 10923 11600 0 0,'0'0'256'0'0,"0"0"48"0"0,0 0 16 0 0,0 0 8 0 0,3-2-264 0 0,-3 2-64 0 0,0 0 0 0 0,0 0 0 0 0,0 0 560 0 0,0 0 96 0 0,0 0 16 0 0,0 0 8 0 0,0 0-392 0 0,0 0-72 0 0,0 0-24 0 0,6 0 0 0 0,-6 0-304 0 0,0 0-64 0 0,8 2-16 0 0,-4-4-6168 0 0</inkml:trace>
  <inkml:trace contextRef="#ctx0" brushRef="#br0" timeOffset="25">24406 10943 12296 0 0,'0'0'544'0'0,"0"0"112"0"0,0 0-528 0 0,0 0-128 0 0,1-2 0 0 0,-1 2 0 0 0,6 0 888 0 0,-6 0 144 0 0,0 0 31 0 0,0 0 9 0 0,2-5-248 0 0,-2 5-56 0 0,0 0 0 0 0,0 0-8 0 0,0 0-352 0 0,0 0-72 0 0,0 0-16 0 0,0 0 0 0 0,0 0-256 0 0,0 0-64 0 0,0 0 0 0 0,0 0 0 0 0,0 0-1224 0 0,0 0-240 0 0</inkml:trace>
  <inkml:trace contextRef="#ctx0" brushRef="#br1" timeOffset="26">20393 10930 11024 0 0,'-15'-2'488'0'0,"13"2"104"0"0,-1 0-472 0 0,3 0-120 0 0,0 0 0 0 0,0 0 0 0 0,0 0 280 0 0,0 0 32 0 0,0 0 8 0 0,0 0 0 0 0,0 0 96 0 0,8 2 32 0 0,2-2 0 0 0,0 0 0 0 0,5 0-184 0 0,-4 0-32 0 0,0 0-8 0 0,6-2 0 0 0,0 2-224 0 0,2-4 0 0 0,-3 4 0 0 0,1 0-6480 0 0</inkml:trace>
  <inkml:trace contextRef="#ctx0" brushRef="#br1" timeOffset="27">21782 11058 11520 0 0,'-14'-2'1024'0'0,"14"2"-824"0"0,0 0-200 0 0,0 0 0 0 0,7 0 360 0 0,0 0 32 0 0,-1 0 8 0 0,5 0 0 0 0,4 2-216 0 0,1-2-48 0 0,0-2-8 0 0,-1 2 0 0 0,10 0 32 0 0,-3 0 0 0 0,-2 0 0 0 0,2 0 0 0 0,-1 0-48 0 0,1 0-8 0 0,0-5 0 0 0,1 5 0 0 0,-2 0-104 0 0,2 0 0 0 0,-3 0 0 0 0,-4 0 0 0 0,-1 5-64 0 0,-2-3-40 0 0,5-2-8 0 0,-1 0-4080 0 0,-6 0-808 0 0</inkml:trace>
  <inkml:trace contextRef="#ctx0" brushRef="#br1" timeOffset="28">22079 11190 6448 0 0,'0'0'576'0'0,"0"0"-464"0"0,-7-5-112 0 0,7 5 0 0 0,0 0 1016 0 0,-4-2 176 0 0,-5 2 40 0 0,-1 0 8 0 0,5 0-568 0 0,-1 0-104 0 0,2 2-24 0 0,-6 0-8 0 0,1 3 8 0 0,-2 0 0 0 0,2 4 0 0 0,-2-3 0 0 0,0 4-73 0 0,2 0-15 0 0,5 3 0 0 0,-6 6 0 0 0,0-2-200 0 0,4 1-32 0 0,1 0-16 0 0,-2 5 0 0 0,4-3-112 0 0,-1 2-32 0 0,-1 2 0 0 0,3-4 0 0 0,8 2-64 0 0,-5 1 0 0 0,3-6 0 0 0,1 3 0 0 0,5 1 0 0 0,-2-4-136 0 0,0 2 32 0 0,4-8 8 0 0,2 0 96 0 0,-2-4 0 0 0,0-2 0 0 0,2 2 80 0 0,-4-7-80 0 0,2-4 0 0 0,1 1 0 0 0,-3-2-88 0 0,-1-2 88 0 0,-5-4 72 0 0,6 2-8 0 0,-8-2-64 0 0,2 0 216 0 0,-8-1-16 0 0,2 4 0 0 0,-1-4 0 0 0,-4 2-96 0 0,-1 0-16 0 0,0 1-8 0 0,-4 0 0 0 0,2 5 8 0 0,-5-3 0 0 0,-5 3 0 0 0,3 3 0 0 0,-1-5-88 0 0,4 4 80 0 0,4 2-80 0 0,-1 0 80 0 0,-4 2-656 0 0,15-2-128 0 0,0 0-24 0 0,0 0-8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43:14.849"/>
    </inkml:context>
    <inkml:brush xml:id="br0">
      <inkml:brushProperty name="width" value="0.05" units="cm"/>
      <inkml:brushProperty name="height" value="0.05" units="cm"/>
      <inkml:brushProperty name="color" value="#0070C0"/>
    </inkml:brush>
  </inkml:definitions>
  <inkml:trace contextRef="#ctx0" brushRef="#br0">1 17 7368 0 0,'10'-4'784'0'0,"-2"1"-273"0"0,1 1 0 0 0,1 0 0 0 0,-1 0 0 0 0,0 0 0 0 0,0 2 1 0 0,10-1-1 0 0,-17 1-461 0 0,0 0 0 0 0,0 0 0 0 0,0 0 0 0 0,0 0 0 0 0,-1 1 0 0 0,1-1 0 0 0,0 1 0 0 0,0-1 0 0 0,-1 1 0 0 0,1 0 0 0 0,0 0-1 0 0,-1-1 1 0 0,1 1 0 0 0,0 0 0 0 0,-1 0 0 0 0,1 1 0 0 0,-1-1 0 0 0,0 0 0 0 0,1 0 0 0 0,-1 1 0 0 0,0-1 0 0 0,0 1 0 0 0,0-1 0 0 0,0 1 0 0 0,0-1 0 0 0,0 1 0 0 0,0 0 0 0 0,-1 0 0 0 0,1-1 0 0 0,-1 1 0 0 0,1 0 0 0 0,-1 0 0 0 0,0 0 0 0 0,1-1 0 0 0,-1 1 0 0 0,0 0 0 0 0,0 3 0 0 0,-1 1-241 0 0,0 1 1 0 0,0 0-1 0 0,-1-1 1 0 0,0 1-1 0 0,0 0 1 0 0,0-1-1 0 0,-1 0 1 0 0,0 0-1 0 0,0 0 0 0 0,0 0 1 0 0,-8 9-1 0 0,9-10-3943 0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43:14.850"/>
    </inkml:context>
    <inkml:brush xml:id="br0">
      <inkml:brushProperty name="width" value="0.05" units="cm"/>
      <inkml:brushProperty name="height" value="0.05" units="cm"/>
      <inkml:brushProperty name="color" value="#0070C0"/>
    </inkml:brush>
  </inkml:definitions>
  <inkml:trace contextRef="#ctx0" brushRef="#br0">75 22 3224 0 0,'0'0'143'0'0,"0"-8"26"0"0,0 7-76 0 0,0 1-1 0 0,0-1 1 0 0,0 1 0 0 0,0-1-1 0 0,0 1 1 0 0,0-1 0 0 0,0 1 0 0 0,0-1-1 0 0,0 1 1 0 0,0-1 0 0 0,0 1-1 0 0,0 0 1 0 0,0-1 0 0 0,-1 1 0 0 0,1-1-1 0 0,0 1 1 0 0,0-1 0 0 0,-1 1-1 0 0,1 0 1 0 0,0-1 0 0 0,0 1-1 0 0,-1 0 1 0 0,1-1 0 0 0,0 1 0 0 0,-1 0-1 0 0,1-1 1 0 0,-1 1 0 0 0,1 0-1 0 0,0 0 1 0 0,-1-1 0 0 0,1 1 0 0 0,-1 0-1 0 0,1 0 1 0 0,-1 0 0 0 0,1 0-1 0 0,-1 0 1 0 0,1-1 0 0 0,-1 1 0 0 0,1 0-1 0 0,0 0 1 0 0,-1 0 0 0 0,1 0-1 0 0,-2 1 1 0 0,1-1 335 0 0,-1 0 1 0 0,0 1-1 0 0,1-1 0 0 0,-1 1 1 0 0,1-1-1 0 0,-1 1 0 0 0,1 0 1 0 0,-1-1-1 0 0,0 2 0 0 0,-3 2-99 0 0,3-2-193 0 0,0-1 0 0 0,0 1 1 0 0,0 0-1 0 0,0 0 0 0 0,0 0 0 0 0,1 0 1 0 0,-4 4-1 0 0,2-1 45 0 0,0 0 88 0 0,1 0 0 0 0,-1 0 0 0 0,1 0 0 0 0,-4 10 1 0 0,5-12-228 0 0,1 0 1 0 0,-1 0 0 0 0,0 0 0 0 0,1 0 0 0 0,-1 0 0 0 0,1 0 0 0 0,0 0-1 0 0,0 0 1 0 0,1 0 0 0 0,-1 1 0 0 0,0-1 0 0 0,1 0 0 0 0,0 0 0 0 0,0 0-1 0 0,0 0 1 0 0,0 0 0 0 0,0 0 0 0 0,1-1 0 0 0,-1 1 0 0 0,1 0 0 0 0,-1-1-1 0 0,1 1 1 0 0,0-1 0 0 0,0 1 0 0 0,1-1 0 0 0,-1 0 0 0 0,0 0 0 0 0,1 0-1 0 0,-1 0 1 0 0,1 0 0 0 0,0-1 0 0 0,-1 1 0 0 0,1-1 0 0 0,3 2-1 0 0,6 1-24 0 0,-7-2-134 0 0,0-1 0 0 0,0 1 1 0 0,0-1-1 0 0,9 1 0 0 0,0-1-210 0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43:14.851"/>
    </inkml:context>
    <inkml:brush xml:id="br0">
      <inkml:brushProperty name="width" value="0.05" units="cm"/>
      <inkml:brushProperty name="height" value="0.05" units="cm"/>
      <inkml:brushProperty name="color" value="#849398"/>
    </inkml:brush>
  </inkml:definitions>
  <inkml:trace contextRef="#ctx0" brushRef="#br0">1 14 2304 0 0,'5'-12'18'0'0,"-3"10"3751"0"0,-1 2 4130 0 0,1 8-7712 0 0,0-1-1 0 0,-1 1 1 0 0,0-1-1 0 0,0 1 1 0 0,0 0-1 0 0,-2 13 1 0 0,2 15 285 0 0,7 54-1016 0 0,-8-58-2374 0 0,0-25-1612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43:14.852"/>
    </inkml:context>
    <inkml:brush xml:id="br0">
      <inkml:brushProperty name="width" value="0.05" units="cm"/>
      <inkml:brushProperty name="height" value="0.05" units="cm"/>
      <inkml:brushProperty name="color" value="#849398"/>
    </inkml:brush>
  </inkml:definitions>
  <inkml:trace contextRef="#ctx0" brushRef="#br0">1 6 5528 0 0,'0'0'422'0'0,"0"0"-232"0"0,0 0 51 0 0,0 0 51 0 0,0 0 11 0 0,0 0-13 0 0,0 0-56 0 0,0 0-30 0 0,13 14 980 0 0,-8-12-971 0 0,1-1 1 0 0,-1 1-1 0 0,1-1 0 0 0,0 0 1 0 0,0 0-1 0 0,-1-1 1 0 0,1 0-1 0 0,6 0 0 0 0,15 0 259 0 0,167 4 114 0 0,-112-5-399 0 0,175-4 492 0 0,-141-4-427 0 0,-23 1-236 0 0,-41 4 75 0 0,46-1 435 0 0,-97 5-295 0 0,-1 0 5 0 0,6 0 516 0 0,-6 0-1060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43:14.853"/>
    </inkml:context>
    <inkml:brush xml:id="br0">
      <inkml:brushProperty name="width" value="0.05" units="cm"/>
      <inkml:brushProperty name="height" value="0.05" units="cm"/>
      <inkml:brushProperty name="color" value="#849398"/>
    </inkml:brush>
  </inkml:definitions>
  <inkml:trace contextRef="#ctx0" brushRef="#br0">1 39 1376 0 0,'0'0'273'0'0,"0"0"613"0"0,0 0 272 0 0,0 0 53 0 0,0 0-103 0 0,0 0-455 0 0,0 0-202 0 0,0 0-41 0 0,0 0-8 0 0,0 0-2 0 0,0 0 0 0 0,0 0 0 0 0,17 7 1392 0 0,-10-6-1557 0 0,-1 0 0 0 0,1 0 0 0 0,-1 0 0 0 0,1-1 1 0 0,-1 0-1 0 0,12-1 0 0 0,4 0 300 0 0,97-1 1125 0 0,-44-7-461 0 0,-9 7-1111 0 0,-41 3-65 0 0,22-2 82 0 0,9-1-105 0 0,-19-4 32 0 0,59-1 0 0 0,-58 5-32 0 0,-24 1 0 0 0,0 1 0 0 0,1 0 0 0 0,18 2 0 0 0,-27-1 10 0 0,0-1 1 0 0,0 0 0 0 0,0 0 0 0 0,0 0-1 0 0,6-2 1 0 0,16-1-11 0 0,-17 3 10 0 0,1-1 1 0 0,0 0 0 0 0,-1-1-1 0 0,1 0 1 0 0,12-4-1 0 0,-20 4 1 0 0,-3 1 42 0 0,-83 15-98 0 0,-42 0-1125 0 0,119-14 1158 0 0,-77 5-422 0 0,-84 16 0 0 0,108-10 434 0 0,47-7-3 0 0,7-3 5 0 0,1 0 0 0 0,0 0 0 0 0,-1-1 0 0 0,1 1 0 0 0,-1-1 0 0 0,1 1-1 0 0,-1-1 1 0 0,-3 0 0 0 0,6 0 73 0 0,1 0 24 0 0,0 0 11 0 0,0 0-18 0 0,0 0-10 0 0,14 0-76 0 0,0 0 1 0 0,26-3 0 0 0,10-4-23 0 0,-14 2-51 0 0,52-2-1 0 0,53 1-300 0 0,-105 4 186 0 0,43-7 0 0 0,-10 1 157 0 0,-50 5 24 0 0,36-1-20 0 0,-54 4-91 0 0,-1 0-42 0 0,0 0-6 0 0,0 0 5 0 0,0 0 22 0 0,0 0 5 0 0,0 0 0 0 0,0 0-14 0 0,0 0-55 0 0,0 0-24 0 0,0 0-3 0 0,0 0-72 0 0,0 0-303 0 0,0 0-134 0 0,0 0-31 0 0,0 0-4 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43:14.854"/>
    </inkml:context>
    <inkml:brush xml:id="br0">
      <inkml:brushProperty name="width" value="0.05" units="cm"/>
      <inkml:brushProperty name="height" value="0.05" units="cm"/>
      <inkml:brushProperty name="color" value="#849398"/>
    </inkml:brush>
  </inkml:definitions>
  <inkml:trace contextRef="#ctx0" brushRef="#br0">1 6 3224 0 0,'0'-1'2263'0'0,"2"-3"-463"0"0,-1 4 5089 0 0,1 4-6816 0 0,-1 1 1 0 0,0-1-1 0 0,0 1 1 0 0,0 0 0 0 0,0-1-1 0 0,-1 1 1 0 0,1 0-1 0 0,-1 0 1 0 0,-1 6-1 0 0,1-1-72 0 0,-4 29 403 0 0,3-31-257 0 0,0 0-1 0 0,1 1 0 0 0,-1-1 0 0 0,3 17 1 0 0,-2-13-8 0 0,2 10 84 0 0,-2-21-169 0 0,0-1 9 0 0,0 0 1 0 0,0 0-22 0 0,0 0-101 0 0,0 0-59 0 0,0 0-718 0 0,0-1-2972 0 0,0-3-1268 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11T19:09:37.051"/>
    </inkml:context>
    <inkml:brush xml:id="br0">
      <inkml:brushProperty name="width" value="0.05" units="cm"/>
      <inkml:brushProperty name="height" value="0.05" units="cm"/>
      <inkml:brushProperty name="color" value="#849398"/>
      <inkml:brushProperty name="fitToCurve" value="1"/>
    </inkml:brush>
  </inkml:definitions>
  <inkml:trace contextRef="#ctx0" brushRef="#br0">2981 13582 2760 0 0,'9'-1'248'0'0,"-6"-2"-248"0"0,-3 3 0 0 0,-1-4 0 0 0,-1-1 1104 0 0,4 1 176 0 0,0 2 32 0 0,-2 2 0 0 0,-1-2-776 0 0,1 2-160 0 0,5-3-32 0 0,-5 3-8 0 0,0 0 168 0 0,0 0 32 0 0,5-2 8 0 0,1 1 0 0 0,0 1-384 0 0,1 0-80 0 0,-7 0-16 0 0,4 1 0 0 0,5-1 40 0 0,-4 0 8 0 0,-5 0 0 0 0,0 0 0 0 0,2 5 48 0 0,3-4 16 0 0,-2 2 0 0 0,-3-3 0 0 0,0 0-24 0 0,0 0-8 0 0,5 3 0 0 0,-5-3 0 0 0,0 0-16 0 0,0 0-8 0 0,4 2 0 0 0,-4-2 0 0 0,0 0 16 0 0,0 0 8 0 0,0 0 0 0 0,2 4 0 0 0,0 0 96 0 0,-2-4 16 0 0,0 3 8 0 0,0 2 0 0 0,4 1-184 0 0,-2 1-80 0 0,-4 0 64 0 0,2 0-64 0 0,0 2 168 0 0,2-1-8 0 0,-4 2-1 0 0,2 1 1 0 0,-4-1-32 0 0,4 1 0 0 0,0 1-8 0 0,0 0 0 0 0,-6 1-24 0 0,4 0-8 0 0,2 1 0 0 0,0-3 0 0 0,-1 3 16 0 0,1 0 8 0 0,0 1 0 0 0,0-1 0 0 0,1 2-16 0 0,-2-2 0 0 0,-4 0 0 0 0,5-1 0 0 0,5 4 16 0 0,-5-5 0 0 0,-5 2 0 0 0,3-2 0 0 0,2 0-112 0 0,0 0 88 0 0,0-3-88 0 0,-2-2 80 0 0,-2 2-80 0 0,4-2 0 0 0,1-1 0 0 0,-1-6 0 0 0,-5 3 64 0 0,3 1-64 0 0,2-4 64 0 0,0 0-64 0 0,0 0 0 0 0,0 0 0 0 0,0 0 64 0 0,0 0-64 0 0,5-4 0 0 0,-3 1 0 0 0,-2-3-80 0 0,3-1 80 0 0,1-1 0 0 0,1 0 0 0 0,-9-2 0 0 0,4-3 0 0 0,4 1 0 0 0,-3-2 0 0 0,-1-2 0 0 0,0 0 0 0 0,-5-1-128 0 0,4-4 32 0 0,2 4 0 0 0,-2-2 0 0 0,-1-1-8 0 0,2 1 0 0 0,3 0 0 0 0,1-1 0 0 0,-4 0 40 0 0,0 2 64 0 0,-4 2-104 0 0,8 0 40 0 0,-3 3 64 0 0,1-2 88 0 0,-4 5-24 0 0,2-1 0 0 0,2 3-64 0 0,0 0-112 0 0,-4 5 24 0 0,2-1 8 0 0,0 4 80 0 0,0 0 88 0 0,0 0-24 0 0,0 0 0 0 0,-7 0-64 0 0,6 4 0 0 0,1-1 0 0 0,0 5 0 0 0,-4-2 128 0 0,1 3-24 0 0,2 1 0 0 0,1 2 0 0 0,0-1-40 0 0,0 3 0 0 0,0 0-64 0 0,1-1 96 0 0,4 3-96 0 0,-3-1 0 0 0,-2-1 64 0 0,0 2-64 0 0,5-2 72 0 0,-2 2-8 0 0,-1-3 0 0 0,-2 1 0 0 0,-2-1 32 0 0,2 0 0 0 0,2-2 0 0 0,-2 0 0 0 0,-2 2-32 0 0,0-2-64 0 0,6-3 96 0 0,-2 0-32 0 0,-4-2-64 0 0,2 0 80 0 0,2-1-80 0 0,0 0 80 0 0,0-2-80 0 0,-2-3 0 0 0,0 0 0 0 0,0 0 0 0 0,4 5 0 0 0,-4-5 0 0 0,0 0 72 0 0,0 0-72 0 0,5-6 0 0 0,-5 6 64 0 0,-3-4-64 0 0,3-4 0 0 0,-2 0 0 0 0,0-2 0 0 0,2 0 0 0 0,-2-1 64 0 0,-4 1-64 0 0,2-3 0 0 0,4 1 0 0 0,-1-1 64 0 0,-6-1-64 0 0,2 1 0 0 0,4-3 0 0 0,-3 3 64 0 0,4-1-64 0 0,-4 0 0 0 0,-3-2 0 0 0,7 6 0 0 0,3-1 0 0 0,-3-1 0 0 0,-3 4 0 0 0,0 1 0 0 0,6 2 0 0 0,-3 0 0 0 0,-3 2-88 0 0,2 3 88 0 0,-2 3 0 0 0,3-3 0 0 0,3 5 64 0 0,-3 0-64 0 0,-3 4 0 0 0,1-1 0 0 0,7 3 0 0 0,-4 1-72 0 0,-1 0 72 0 0,3 3 72 0 0,-3-1-8 0 0,5 0-64 0 0,-1 1 96 0 0,-2-1-96 0 0,-2 0 96 0 0,0 0-96 0 0,5 1 96 0 0,-2-1-32 0 0,-3 1 0 0 0,0-2-64 0 0,2 1 112 0 0,0-2-32 0 0,-2 0-8 0 0,-2-2 0 0 0,-3-2-8 0 0,5 2 0 0 0,5-2 0 0 0,-7 1 0 0 0,-2-5-64 0 0,3 4 0 0 0,3-2 72 0 0,1-4-72 0 0,-6 4 152 0 0,2-1-8 0 0,1-5 0 0 0,0 0 0 0 0,4 4-216 0 0,-4-4-48 0 0,0 0-8 0 0,0 0 0 0 0,4 4 24 0 0,1 1 0 0 0,-5-5 0 0 0,0 0 0 0 0,0 0-296 0 0,0 0-56 0 0,0 0-16 0 0,0 0 0 0 0,-5 3-1032 0 0,5-3-215 0 0</inkml:trace>
  <inkml:trace contextRef="#ctx0" brushRef="#br0" timeOffset="1">3003 13587 2304 0 0,'0'0'200'0'0,"5"-4"-200"0"0,-4 1 0 0 0,0 1 0 0 0,4-3 1120 0 0,-5 5 176 0 0,0 0 40 0 0,0 0 8 0 0,0-3-456 0 0,0 3-88 0 0,0 0-24 0 0,0 0 0 0 0,-5-1-168 0 0,5 1-40 0 0,0 0-8 0 0,0 4 0 0 0,-2 2-184 0 0,-1 1-40 0 0,6-2-8 0 0,-3 2 0 0 0,0 2-104 0 0,-3-1-16 0 0,3 4-8 0 0,3-1 0 0 0,2 2 40 0 0,-3 2 8 0 0,-4 0 0 0 0,4-2 0 0 0,5 2-1 0 0,-6 3 1 0 0,-2 0 0 0 0,1-1 0 0 0,0 0-24 0 0,0 1 0 0 0,0 4 0 0 0,0-4 0 0 0,-5 2-224 0 0,5-4 0 0 0,0 1 0 0 0,0-1 0 0 0,-4-2 0 0 0,1 0 88 0 0,6-1-88 0 0,-1-3 80 0 0,-2 1-16 0 0,0-3 0 0 0,4 2 0 0 0,-1-3 0 0 0,1 0-64 0 0,1-2 96 0 0,-10 2-96 0 0,8-3 96 0 0,1-1-96 0 0,-4-3 0 0 0,0 0 0 0 0,0 0 0 0 0,0 0-128 0 0,0 0-48 0 0,0 0-8 0 0,0 0 0 0 0,-4-1-880 0 0,4 1-183 0 0,2-4-33 0 0</inkml:trace>
  <inkml:trace contextRef="#ctx0" brushRef="#br0" timeOffset="2">2945 14031 1840 0 0,'0'0'80'0'0,"0"0"16"0"0,0 0-96 0 0,0 0 0 0 0,-6 0 0 0 0,6 0 0 0 0,0 0 1848 0 0,0 0 344 0 0,-6-2 72 0 0,0 0 8 0 0,6 2-1408 0 0,0 0-280 0 0,0 0-56 0 0,0 0-16 0 0,-6 0-168 0 0,6 0-40 0 0,5 0-8 0 0,-5 0 0 0 0,0 0-136 0 0,0 0-32 0 0,5 0-8 0 0,2-2 0 0 0,-3 1 112 0 0,1 1 24 0 0,0-3 8 0 0,3 3 0 0 0,6-1-104 0 0,-1 1-32 0 0,-6-1 0 0 0,2 1 0 0 0,2 0-17 0 0,1-2-7 0 0,-4 0 0 0 0,0 2 0 0 0,3 0-40 0 0,-2-2 0 0 0,0 0-64 0 0,1 2 96 0 0,-4-1-32 0 0,2 1-64 0 0,2-2 88 0 0,-3-1-88 0 0,-3 3 200 0 0,3 0-8 0 0,-1 0-8 0 0,3 0 0 0 0,1-3-184 0 0,-5 2 0 0 0,-1 0 0 0 0,3 1 0 0 0,3-3 0 0 0,-2 3 0 0 0,-8 0 0 0 0,0 0 0 0 0,8-2 0 0 0,-4 2 0 0 0,-4 0 0 0 0,0 0 0 0 0,0 0 80 0 0,0 0-16 0 0,0 0-64 0 0,0 0 96 0 0,-4-2-16 0 0,4 2-8 0 0,0 0 0 0 0,0 0 0 0 0,-4 0 48 0 0,4 0 8 0 0,0 0 0 0 0,0 0 0 0 0,0 0-128 0 0,0 0 0 0 0,-4 0 0 0 0,4 0 0 0 0,0 0 168 0 0,0 0 64 0 0,-5 2 16 0 0,5-2 0 0 0,0 0-248 0 0,0 6 0 0 0,-1-2 0 0 0,-3-1-80 0 0,0 0 80 0 0,3 3 72 0 0,1-3-8 0 0,-3 2-64 0 0,-4 3 96 0 0,7-2-32 0 0,0 3 0 0 0,0-4-64 0 0,-4 5 0 0 0,1 0 0 0 0,1 1 0 0 0,2-3 0 0 0,0 5 64 0 0,0-3-64 0 0,-5 2 0 0 0,5-2 0 0 0,0 1 64 0 0,0-1-64 0 0,-3-1 0 0 0,1 2 0 0 0,0-1 104 0 0,2-1-32 0 0,-2 0-8 0 0,1-2 0 0 0,-3 0 24 0 0,-1 0 0 0 0,5 0 0 0 0,0-1 0 0 0,-4-2 0 0 0,0 1 0 0 0,4-5 0 0 0,0 5 0 0 0,-4-1-88 0 0,2-1 80 0 0,2-3-80 0 0,0 0 80 0 0,0 0-80 0 0,0 0 64 0 0,0 6-64 0 0,0-6 64 0 0,0 0-64 0 0,0 0 80 0 0,0 0-80 0 0,0 0 80 0 0,0 0-80 0 0,0 0 96 0 0,0 0-96 0 0,-4-3 96 0 0,-1 2-96 0 0,2-1 80 0 0,3 2-80 0 0,-3-3 80 0 0,-3-3-16 0 0,2 1-64 0 0,1-1 96 0 0,2-1-32 0 0,-6 0-64 0 0,2-2 0 0 0,-2 4 0 0 0,2-2 0 0 0,3-2 0 0 0,-5 0 0 0 0,-4-1 0 0 0,3-1 0 0 0,4-2 0 0 0,-2 3 0 0 0,-8-2 0 0 0,2 3 0 0 0,4-4-64 0 0,2 3 64 0 0,3 1 0 0 0,-6-1 0 0 0,-3 1 0 0 0,4 2 0 0 0,6-1 0 0 0,-4 4 0 0 0,-5 0 0 0 0,7-1 0 0 0,1 0 0 0 0,3 2 0 0 0,0 3 0 0 0,0 0 0 0 0,-2-1 0 0 0,2 1 0 0 0,5-2 0 0 0,-5 2 0 0 0,-5-2 0 0 0,5 2 0 0 0,2-2 0 0 0,-2 2 0 0 0,0 0 0 0 0,0 0 0 0 0,0 0 0 0 0,0 0 0 0 0,0 0 0 0 0,0 0 0 0 0,-3 2 0 0 0,3-2 0 0 0,0 0-96 0 0,0 0 96 0 0,0 0 0 0 0,0 0 0 0 0,0 0 0 0 0,3 2 0 0 0,-3-2-64 0 0,0 0 64 0 0,0 0 0 0 0,6 3 0 0 0,0-3 0 0 0,-6 0 0 0 0,0 0 0 0 0,0 0 0 0 0,9 2 0 0 0,-4-2 0 0 0,-5 0-72 0 0,0 0 72 0 0,0 0 0 0 0,5 1 0 0 0,-2-2 0 0 0,-3 1 0 0 0,0 0-64 0 0,0 0 64 0 0,11 0-96 0 0,-3 0 96 0 0,-8 0 0 0 0,5 0 0 0 0,6-2 80 0 0,-4 2-16 0 0,4 0-64 0 0,-6 0-96 0 0,4-1 32 0 0,-2 1 0 0 0,5-2 64 0 0,-5 2 88 0 0,-7 0-24 0 0,7-2 0 0 0,2 0-64 0 0,-2 0-88 0 0,-2-1 24 0 0,-5 3 0 0 0,5-3 64 0 0,1 2 0 0 0,2 0 0 0 0,-8 1 0 0 0,0 0 0 0 0,0 0 88 0 0,6-2-24 0 0,-5 0 0 0 0,-1 2-64 0 0,0 0-88 0 0,0 0 24 0 0,0 0 0 0 0,0 0 64 0 0,0 0 88 0 0,0 0-24 0 0,0 0 0 0 0,4 5-64 0 0,-4 2-88 0 0,-4-1 24 0 0,0 0 0 0 0,4 3 64 0 0,-2-4 0 0 0,1 5 0 0 0,-3-1-64 0 0,0 0 128 0 0,-1-3 24 0 0,5 3 8 0 0,-1 0 0 0 0,-4 1-96 0 0,2-2-136 0 0,3-1 32 0 0,-2 0 8 0 0,0 2 96 0 0,2-2 0 0 0,0-2 0 0 0,0 0 0 0 0,2-1 0 0 0,-2-1 0 0 0,-2 2 0 0 0,2-5 0 0 0,4 3 0 0 0,-4-3 0 0 0,0 0 0 0 0,0 0 0 0 0,0 0 0 0 0,0 0 0 0 0,0 0 0 0 0,0 0 0 0 0,0-6 0 0 0,1 3 0 0 0,3-3 0 0 0,-1 1 0 0 0,-3 0 0 0 0,1-2 0 0 0,4 1 0 0 0,-3-2 0 0 0,0 0 0 0 0,2-1 104 0 0,-4 3-8 0 0,3-2 0 0 0,1-1-96 0 0,-1 4-128 0 0,-3-1 24 0 0,4 0 8 0 0,-1 3 96 0 0,1-2 0 0 0,-4 5 0 0 0,0 0-72 0 0,0 0 72 0 0,0 0 0 0 0,0 0 0 0 0,0 0 0 0 0,0 0 0 0 0,0 0 0 0 0,0 5 0 0 0,-1 2 0 0 0,-5 0 0 0 0,3-1 0 0 0,3 3 0 0 0,-1 0 0 0 0,-2 0 0 0 0,2 1 0 0 0,1-2 0 0 0,0-1 0 0 0,1-2 0 0 0,-1 4 0 0 0,-1-2 0 0 0,1 0 0 0 0,1-1 0 0 0,-1 0 0 0 0,-1-4 0 0 0,-2 4 0 0 0,6-2 0 0 0,-3-4 0 0 0,0 0 0 0 0,0 0 64 0 0,0 0-64 0 0,0 0 0 0 0,0 0 0 0 0,0 0 64 0 0,-3-7-64 0 0,3 3 0 0 0,4-2 0 0 0,0 2 0 0 0,-1-4 0 0 0,-2 1 0 0 0,1 0 0 0 0,2 0 0 0 0,3-1 0 0 0,-6 2 0 0 0,-1-3 0 0 0,2 1 0 0 0,1-2 0 0 0,1 3 0 0 0,-4 0 0 0 0,-4 0 0 0 0,8-1 0 0 0,-4 4 0 0 0,1-1 0 0 0,-1 1 0 0 0,-5-2 0 0 0,5 2 0 0 0,0 1 0 0 0,0 3 0 0 0,-6-1 0 0 0,3 1 0 0 0,3 0 0 0 0,0 0 0 0 0,-4 4 0 0 0,3-4 0 0 0,-5 4 0 0 0,3-3 0 0 0,3-1 0 0 0,-4 5 0 0 0,-3-1 0 0 0,1-4 0 0 0,4 5 0 0 0,-3-2 0 0 0,-3-2 64 0 0,3 4-64 0 0,-2-4 0 0 0,2 3 64 0 0,-4-3-64 0 0,3 3 0 0 0,-5-3 0 0 0,3 3 0 0 0,7-4 0 0 0,-7 2 64 0 0,2 0-64 0 0,-2-1 0 0 0,8-1 0 0 0,0 0 0 0 0,0 0 0 0 0,0 0 64 0 0,0 0-64 0 0,0 0 64 0 0,8 0-64 0 0,-8 0-104 0 0,0 0 24 0 0,0 0 8 0 0,6-3 72 0 0,2 1 0 0 0,-4 1 0 0 0,1-3 0 0 0,1 0 0 0 0,-1 1 0 0 0,3 0 0 0 0,-1-2 0 0 0,-3 2 0 0 0,2 1 0 0 0,3-2 0 0 0,0 0 0 0 0,-5-2 0 0 0,2 5 0 0 0,1-2 0 0 0,0 0 0 0 0,0 2 0 0 0,-3-4 0 0 0,-4 5 0 0 0,4 0 0 0 0,5 4 0 0 0,-8-4 0 0 0,-1 0 0 0 0,0 0 0 0 0,0 0 0 0 0,0 0 64 0 0,-5 5-64 0 0,0-1 0 0 0,1 2 0 0 0,-1-2 0 0 0,0 0 0 0 0,0-2 64 0 0,-5 1-64 0 0,2 2 0 0 0,3-4 0 0 0,-1 3 0 0 0,-1 1 0 0 0,0-1 0 0 0,3-3 0 0 0,1-1 64 0 0,3 0-64 0 0,-2 2 0 0 0,-4 0 0 0 0,6-2 0 0 0,0 0 0 0 0,0 0 0 0 0,-5-2 0 0 0,5 2 0 0 0,0 0 0 0 0,5-2 0 0 0,-4-2 0 0 0,-1-1 0 0 0,0 5 0 0 0,0 0-80 0 0,7-3 80 0 0,-4 1 0 0 0,-3 2-96 0 0,0 0 96 0 0,6 0-96 0 0,-1 0 96 0 0,-5 0-208 0 0,2 4 16 0 0,1 1 0 0 0,1 0 0 0 0,-1 4-1128 0 0,-3 1-224 0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11T18:44:26.565"/>
    </inkml:context>
    <inkml:brush xml:id="br0">
      <inkml:brushProperty name="width" value="0.05" units="cm"/>
      <inkml:brushProperty name="height" value="0.05" units="cm"/>
      <inkml:brushProperty name="color" value="#849398"/>
      <inkml:brushProperty name="fitToCurve" value="1"/>
    </inkml:brush>
  </inkml:definitions>
  <inkml:trace contextRef="#ctx0" brushRef="#br0">7969 7511 920 0 0,'0'-1'80'0'0,"0"-1"-80"0"0,-2-1 0 0 0,2-3 0 0 0,0 6 1560 0 0,0 0 296 0 0,0 0 56 0 0,-6 0 8 0 0,4 0-1024 0 0,2 0-216 0 0,0 0-40 0 0,0 0 0 0 0,0 0-192 0 0,0 0-32 0 0,0 0 0 0 0,0 0-8 0 0,0 0-64 0 0,0 0-16 0 0,5 4 0 0 0,0 3 0 0 0,3-6-72 0 0,2 5-24 0 0,-2 1 0 0 0,3 0 0 0 0,1 3 24 0 0,-5 1 8 0 0,5-2 0 0 0,-5 2 0 0 0,6-3-136 0 0,0 4-24 0 0,3 1-9 0 0,-2 1 1 0 0,1 0 8 0 0,4-3 0 0 0,-5 6 0 0 0,2-3 0 0 0,0 1-16 0 0,0-1-8 0 0,-3 0 0 0 0,0 0 0 0 0,3 2-8 0 0,-6-2 0 0 0,7 4 0 0 0,-4-3 0 0 0,1 2 0 0 0,-1-3 0 0 0,0 2 0 0 0,3-1 0 0 0,-1-1 16 0 0,-4 3 0 0 0,5-3 0 0 0,0 3 0 0 0,-3 0-88 0 0,3-5 80 0 0,3 6-80 0 0,-1-6 80 0 0,4 2-16 0 0,-3 0-64 0 0,2 1 96 0 0,-3-1-32 0 0,0-2-64 0 0,1 2 0 0 0,-2 0 72 0 0,2 0-72 0 0,-1-3 0 0 0,-5 4 0 0 0,4-2 0 0 0,-3 3 0 0 0,0-5 0 0 0,2 3 64 0 0,0-2-64 0 0,-2 3 0 0 0,1-1 0 0 0,1-2 64 0 0,-2 5-64 0 0,1-6 0 0 0,2-1 0 0 0,-6-2 64 0 0,-1-1-64 0 0,-1-2 0 0 0,0-1 64 0 0,-1 3-64 0 0,3-1 64 0 0,3-1-64 0 0,-9-4 96 0 0,3 5-24 0 0,0-4 0 0 0,-1 3 0 0 0,-1-1 0 0 0,-4 1 0 0 0,-2-5 0 0 0,6 3 0 0 0,-1 2-72 0 0,-5-5 0 0 0,0 0 0 0 0,3 4 64 0 0,-3-4-64 0 0,0 7 0 0 0,3-2 0 0 0,-3-5 0 0 0,0 0 64 0 0,0 0 32 0 0,0 0 0 0 0,0 0 0 0 0,0 0-328 0 0,0 0-64 0 0,-3 2-16 0 0,3-2 0 0 0,0 0-64 0 0,0 0-8 0 0,0 0-8 0 0,0 0 0 0 0,0 0-144 0 0,0 0-23 0 0,0 0-9 0 0,0 0-3680 0 0,0 0-736 0 0</inkml:trace>
  <inkml:trace contextRef="#ctx0" brushRef="#br0" timeOffset="1">7983 8000 1376 0 0,'0'0'64'0'0,"0"0"8"0"0,0 0-72 0 0,0 0 0 0 0,0 0 0 0 0,0 0 0 0 0,0 0 1792 0 0,0 0 352 0 0,0 0 64 0 0,0 0 8 0 0,0 0-1256 0 0,0 0-248 0 0,0 0-48 0 0,0 0-16 0 0,0 0-232 0 0,0-5-40 0 0,0 1-16 0 0,0-4 0 0 0,0-1 0 0 0,0 0 0 0 0,0-3 0 0 0,3 2 0 0 0,-3-2-224 0 0,0 4-40 0 0,1-2-16 0 0,-1 0 0 0 0,4-4 40 0 0,-4 3 7 0 0,0-4 1 0 0,0 2 0 0 0,0-2 8 0 0,0 1 8 0 0,0-3 0 0 0,-4-1 0 0 0,3 4 16 0 0,1-3 8 0 0,-3-1 0 0 0,1 0 0 0 0,-2-2-168 0 0,2 5 0 0 0,-1-5 0 0 0,0 1 0 0 0,3 1 0 0 0,-2 2 0 0 0,2-2 0 0 0,0 6 0 0 0,0-4 0 0 0,0 2 0 0 0,0 5 0 0 0,0-3 0 0 0,0 5 0 0 0,0 2 0 0 0,0-1 0 0 0,0 6 64 0 0,0 0-64 0 0,0 0 0 0 0,2-3 0 0 0,-2 3 0 0 0,0 0-256 0 0,0 0-32 0 0,6 3 0 0 0,-6-3-8 0 0,2 6-759 0 0,4-1-145 0 0</inkml:trace>
  <inkml:trace contextRef="#ctx0" brushRef="#br0" timeOffset="2">6329 8022 9416 0 0,'-8'0'200'0'0,"8"0"48"0"0,0 0 8 0 0,0 0 16 0 0,-9 1-272 0 0,7-1 0 0 0,2 0 0 0 0,0 0 0 0 0,0 0 464 0 0,0 0 40 0 0,0 0 8 0 0,0 0 0 0 0,11 0-64 0 0,-3 2-16 0 0,-8-2 0 0 0,5 0 0 0 0,8 0-80 0 0,0 0-24 0 0,1 0 0 0 0,1 0 0 0 0,-2 0-128 0 0,6 0-24 0 0,0 0-8 0 0,3 0 0 0 0,-4 0-32 0 0,3 0-9 0 0,6 0 1 0 0,0 0 0 0 0,-6 0-48 0 0,5-2-16 0 0,4 2 0 0 0,1-1 0 0 0,6 1 160 0 0,-1-3 24 0 0,-2 3 8 0 0,5 0 0 0 0,4 0-160 0 0,0 0-32 0 0,0 0-64 0 0,0-2 96 0 0,-5-1-8 0 0,5 3-8 0 0,3-4 0 0 0,-6 1 0 0 0,-1 3 8 0 0,1-2 0 0 0,3 2 0 0 0,-3-3 0 0 0,-3 3-8 0 0,0 0 0 0 0,-2 0 0 0 0,1 3 0 0 0,-1-3-80 0 0,3-3 96 0 0,-4 3-96 0 0,0 0 96 0 0,1 0-32 0 0,-3 0 0 0 0,1 0 0 0 0,-5 3 0 0 0,-2-3-64 0 0,2 0 0 0 0,-1 0 0 0 0,-7 0 0 0 0,2-3 0 0 0,0 3 104 0 0,-5-2 0 0 0,1 1 0 0 0,-1-3-104 0 0,-1 2 0 0 0,0 0 0 0 0,-2-1 0 0 0,-4 1 64 0 0,0-1 24 0 0,-2 3 0 0 0,2-2 0 0 0,-9 0-88 0 0,5 2 0 0 0,-6 0 0 0 0,0 0 64 0 0,0 0-64 0 0,0 0 0 0 0,0 0 0 0 0,0 0 64 0 0,-7-2-304 0 0,-3 2-64 0 0,2-5-16 0 0,4 5 0 0 0,-5-3-992 0 0,2 1-207 0 0,0 2-41 0 0</inkml:trace>
  <inkml:trace contextRef="#ctx0" brushRef="#br0" timeOffset="3">6380 8071 4608 0 0,'-11'-2'408'0'0,"7"-3"-328"0"0,4 5-80 0 0,0 0 0 0 0,-4-5 1184 0 0,4 5 224 0 0,0 0 48 0 0,0 0 8 0 0,0 0-728 0 0,0 0-136 0 0,0 0-32 0 0,0 7-8 0 0,7 2-224 0 0,-7 2-48 0 0,-7 0 0 0 0,5 4-8 0 0,4 1-64 0 0,-2 2-16 0 0,-2 3 0 0 0,-3 0 0 0 0,0 6-40 0 0,5-1 0 0 0,0-1-8 0 0,0 4 0 0 0,-10-2 0 0 0,4 5 0 0 0,8 1 0 0 0,-2 0 0 0 0,-2-2-56 0 0,2 2-1 0 0,-3-2-7 0 0,6 0 0 0 0,-3 0 8 0 0,0 1 0 0 0,-5 0 0 0 0,2-2 0 0 0,8-2 96 0 0,-5 2 32 0 0,-5-3 0 0 0,5-1 0 0 0,0-3-128 0 0,0 0-16 0 0,3-5-8 0 0,-6 3 0 0 0,-2-5 24 0 0,1 0 0 0 0,8 1 0 0 0,-8-2 0 0 0,-1-7-8 0 0,5 5 0 0 0,3-4 0 0 0,-3-2 0 0 0,-3 1-88 0 0,2-3 96 0 0,1-5-96 0 0,0 0 96 0 0,0 0-96 0 0,0 0 0 0 0,0 0 0 0 0,0 0 0 0 0,4 0-328 0 0,-4 0-56 0 0,0 0-16 0 0,0 0-4471 0 0,6-5-897 0 0</inkml:trace>
  <inkml:trace contextRef="#ctx0" brushRef="#br0" timeOffset="4">6720 8264 10592 0 0,'0'0'944'0'0,"0"0"-752"0"0,0 0-192 0 0,0 0 0 0 0,0 0 256 0 0,0 0 24 0 0,0 0 0 0 0,0 0 0 0 0,0 0 208 0 0,8 2 48 0 0,1 1 8 0 0,1 0 0 0 0,3-2-184 0 0,1 2-32 0 0,-4-3-8 0 0,7 3 0 0 0,5-1-121 0 0,0 1-23 0 0,-1-2-8 0 0,3 1 0 0 0,0 2-24 0 0,0-4-8 0 0,0-4 0 0 0,-1 4 0 0 0,-1 0-56 0 0,-1-2-16 0 0,3 1 0 0 0,-2-2 0 0 0,-1 3 40 0 0,1 0 8 0 0,-4-5 0 0 0,1 2 0 0 0,-1 2-112 0 0,-4-2-80 0 0,0 0 16 0 0,-5 3 0 0 0,7-2-360 0 0,-3 0-72 0 0,-1 1-16 0 0</inkml:trace>
  <inkml:trace contextRef="#ctx0" brushRef="#br0" timeOffset="5">7659 8279 12728 0 0,'-8'-3'560'0'0,"8"3"120"0"0,0-3-544 0 0,0 3-136 0 0,0 0 0 0 0,0 0 0 0 0,0 0 192 0 0,0 0 0 0 0,0 0 8 0 0,10 0 0 0 0,0 0 152 0 0,1 0 24 0 0,-3-1 8 0 0,3 1 0 0 0,1-3-1 0 0,-2 3 1 0 0,0-2 0 0 0,0-1 0 0 0,1 3-384 0 0,0 0 0 0 0,-1 0 0 0 0,2 0-80 0 0,0 0 80 0 0,-1 3 0 0 0,0-1 0 0 0,-1-2 0 0 0,-2 3 0 0 0,1 1-80 0 0,-1-1 8 0 0,-1 2 0 0 0,1-2-360 0 0,-2 1-72 0 0,-6-4-7 0 0,0 0-3873 0 0,0 0-768 0 0</inkml:trace>
  <inkml:trace contextRef="#ctx0" brushRef="#br0" timeOffset="6">7642 8448 9216 0 0,'0'0'816'0'0,"2"2"-656"0"0,4-2-160 0 0,-3 0 0 0 0,4 0 824 0 0,1 0 128 0 0,1 3 24 0 0,1-3 8 0 0,4 0-432 0 0,0-3-80 0 0,-5 3-24 0 0,7-2 0 0 0,-2 2-376 0 0,0-1-72 0 0,1 1 0 0 0,-2-4 0 0 0,3 4 0 0 0,-3-2 0 0 0,1 0 0 0 0,-1-1 0 0 0,-2 1-192 0 0,3-1-56 0 0,-5 1-8 0 0</inkml:trace>
  <inkml:trace contextRef="#ctx0" brushRef="#br0" timeOffset="7">7208 8287 3224 0 0,'0'0'136'0'0,"0"0"40"0"0,0 0-176 0 0,0 0 0 0 0,0 0 0 0 0,0 0 0 0 0,6-2 1872 0 0,-1 1 336 0 0,-5 1 72 0 0,8 0 16 0 0,3-4-1496 0 0,3 4-288 0 0,-3-1-64 0 0,0 1-16 0 0,3 1-216 0 0,-1-1-48 0 0,6 0-8 0 0,-3 0 0 0 0,1 4 0 0 0,-4-4-8 0 0,1 0 0 0 0,1 0 0 0 0,-2 0 0 0 0,4 0 0 0 0,-8-4 0 0 0,1 4 0 0 0,5-1-64 0 0,-5 1-17 0 0,1-4 1 0 0,-1 4 0 0 0,1 0-72 0 0,3 0 0 0 0,-9 5 0 0 0,0-5 0 0 0,-5 0-359 0 0,9 0-41 0 0,-7-1-8 0 0,-2 1-5816 0 0</inkml:trace>
  <inkml:trace contextRef="#ctx0" brushRef="#br0" timeOffset="8">6951 8291 1840 0 0,'-2'0'160'0'0,"2"0"-160"0"0,-3 0 0 0 0,1-4 0 0 0,-2 4 1440 0 0,4-3 248 0 0,-2 3 48 0 0,2 0 16 0 0,0 0-752 0 0,-3 0-144 0 0,-2 0-32 0 0,5 0-8 0 0,0 7-144 0 0,-2 0-32 0 0,-1-2-8 0 0,-1 3 0 0 0,3 2-200 0 0,1 2-40 0 0,-3 4-8 0 0,0 0 0 0 0,3 3-105 0 0,-3-1-23 0 0,3 0-8 0 0,0 1 0 0 0,0 1-120 0 0,0-2-16 0 0,-2 1-8 0 0,2 0 0 0 0,0 1-32 0 0,0-1-8 0 0,0-4 0 0 0,0 4 0 0 0,0-3-64 0 0,0-2 64 0 0,-3 3-64 0 0,3-5 64 0 0,0 2 0 0 0,-3-3-64 0 0,3 0 96 0 0,0-2-32 0 0,3-2-64 0 0,-3 0-136 0 0,0-7 32 0 0,0 0 8 0 0,0 0-1168 0 0,0 0-231 0 0,0 0-41 0 0,0 0-16 0 0</inkml:trace>
  <inkml:trace contextRef="#ctx0" brushRef="#br0" timeOffset="9">7183 8299 10768 0 0,'0'0'480'0'0,"0"0"96"0"0,0 0-464 0 0,0 0-112 0 0,0 0 0 0 0,6 8 0 0 0,-6-8 224 0 0,2 8 16 0 0,2-3 8 0 0,1 1 0 0 0,-4 2 104 0 0,3 1 16 0 0,-2 0 8 0 0,0 2 0 0 0,-2 2-8 0 0,5-2 0 0 0,-5 4 0 0 0,0-1 0 0 0,0-3-136 0 0,1 6-24 0 0,-1-2-9 0 0,0-2 1 0 0,0 1 88 0 0,0 4 24 0 0,4-2 0 0 0,-4-1 0 0 0,0 0-200 0 0,0 0-40 0 0,0-2-8 0 0,1 0 0 0 0,-1 1 32 0 0,0-2 8 0 0,0-3 0 0 0,0 3 0 0 0,0 0-8 0 0,4-2 0 0 0,-2-4 0 0 0,-2 1 0 0 0,0 1 128 0 0,0-3 32 0 0,0-5 0 0 0,0 0 0 0 0,0 4-168 0 0,0-4-88 0 0,0 0 96 0 0,0 5-96 0 0,2 2 96 0 0,-2-7-96 0 0,0 0 96 0 0,4 3-96 0 0,1 3 64 0 0,-5-6-64 0 0,0 0 0 0 0,0 0 0 0 0,6 3 80 0 0,2-3-80 0 0,-2 0 64 0 0,7 0-64 0 0,-4 0 0 0 0,4 0 0 0 0,1 0 64 0 0,-1-2-64 0 0,3 1 0 0 0,0-3 0 0 0,-4 4 0 0 0,6-2 64 0 0,-8-1-64 0 0,7 1 0 0 0,-7 0-80 0 0,3-1 80 0 0,1 3-312 0 0,-5-5-8 0 0,2 3-8 0 0,-3-3 0 0 0,0 3-896 0 0,1-3-184 0 0,-1 1-31 0 0</inkml:trace>
  <inkml:trace contextRef="#ctx0" brushRef="#br0" timeOffset="10">7189 8515 9672 0 0,'0'0'424'0'0,"6"-2"96"0"0,0 2-416 0 0,0-3-104 0 0,7 3 0 0 0,-4-2 0 0 0,1 2 464 0 0,4-3 72 0 0,3 3 8 0 0,0 0 8 0 0,-1-2-328 0 0,2 2-64 0 0,5 0-8 0 0,-8-2-8 0 0,4-1-144 0 0,-6 3 0 0 0,4-2 64 0 0,-4 2-3672 0 0,0-2-736 0 0</inkml:trace>
  <inkml:trace contextRef="#ctx0" brushRef="#br0" timeOffset="11">8888 8303 5784 0 0,'0'0'256'0'0,"0"0"56"0"0,0 0-248 0 0,0 0-64 0 0,0 0 0 0 0,0 0 0 0 0,0 0 400 0 0,0 0 72 0 0,0 0 8 0 0,0 0 8 0 0,0 0-24 0 0,0 0-8 0 0,0 0 0 0 0,0 0 0 0 0,0 0 48 0 0,0 0 8 0 0,0 0 0 0 0,0 0 0 0 0,0 0-80 0 0,0 0-16 0 0,0 0 0 0 0,3 4 0 0 0,-2 0-160 0 0,3 2-32 0 0,0-2 0 0 0,2 4-8 0 0,-1-3-80 0 0,-2 1-8 0 0,-3-6-8 0 0,9 5 0 0 0,-3 2-16 0 0,1 1 0 0 0,-1-5 0 0 0,0 2 0 0 0,3 3 24 0 0,-1-4 8 0 0,0 3 0 0 0,0-3 0 0 0,0 4-48 0 0,0 0-16 0 0,-3-6 0 0 0,3 2-1 0 0,1-2-71 0 0,-2 3 64 0 0,1-2-64 0 0,-3 1 64 0 0,-5-4-64 0 0,9 3 0 0 0,-4-1 0 0 0,-5-2 64 0 0,5 2-64 0 0,-5-2 0 0 0,0 0 0 0 0,6 5 0 0 0,-6-5 0 0 0,0 0 0 0 0,0 0 0 0 0,3 5 0 0 0,-3-5 0 0 0,2 5-128 0 0,-2-5 32 0 0,0 0 9 0 0,4 6-137 0 0,-4-6-24 0 0,0 0-8 0 0,0 0 0 0 0,0 0-216 0 0,0 0-40 0 0,0 0-16 0 0,0 0-5072 0 0</inkml:trace>
  <inkml:trace contextRef="#ctx0" brushRef="#br0" timeOffset="12">7672 8337 13328 0 0,'-2'-2'592'0'0,"0"2"120"0"0,-2 2-568 0 0,1 0-144 0 0,2-2 0 0 0,-4 5 0 0 0,5 0 384 0 0,0 2 56 0 0,-1 0 8 0 0,1 3-1 0 0,0 2 1 0 0,1 0 0 0 0,-2 0 0 0 0,1 5 0 0 0,0 0-32 0 0,0-1 0 0 0,1 3 0 0 0,-1-1 0 0 0,0 1-200 0 0,5-3-48 0 0,-4 0-8 0 0,2-1 0 0 0,-3 0-24 0 0,6 0-8 0 0,-6 0 0 0 0,2-4 0 0 0,4 6-128 0 0,-1-6 0 0 0,-2 0 0 0 0,0-3-72 0 0,-1 2 72 0 0,4-2 0 0 0,-6-8 0 0 0,2 2-64 0 0,-2-2 64 0 0,0 0 0 0 0,0 0 0 0 0,0 0 0 0 0,7-2-1008 0 0,0-3-208 0 0,-2-4-48 0 0</inkml:trace>
  <inkml:trace contextRef="#ctx0" brushRef="#br0" timeOffset="13">9081 8485 3680 0 0,'0'0'328'0'0,"0"0"-264"0"0,0 0-64 0 0,0 0 0 0 0,0 0 888 0 0,0 0 160 0 0,0 0 32 0 0,0 0 8 0 0,0 0-608 0 0,9 4-128 0 0,-9-4-16 0 0,0 0-8 0 0,8 1-40 0 0,-8-1-16 0 0,0 0 0 0 0,5 3 0 0 0,-5-3-16 0 0,8 3-8 0 0,-8-3 0 0 0,6 0 0 0 0,-6 0-24 0 0,0 0-8 0 0,8 1 0 0 0,-4 5 0 0 0,-4-6-32 0 0,0 0-8 0 0,6 0 0 0 0,-6 0 0 0 0,0 0 32 0 0,0 0 8 0 0,0 0 0 0 0,0 0 0 0 0,0 0 0 0 0,0 0 0 0 0,0 0 0 0 0,0 0 0 0 0,0 0-16 0 0,0 0 0 0 0,0 0 0 0 0,-2 4 0 0 0,-2 4-16 0 0,0-4-8 0 0,-2 3 0 0 0,1 2-1 0 0,0-1-39 0 0,-4-2-8 0 0,1 3 0 0 0,0-3 0 0 0,-3 3-128 0 0,4 1 80 0 0,-4-3-80 0 0,3 2 64 0 0,-3 1-160 0 0,-3-1-32 0 0,4-1 0 0 0,0 1-6655 0 0</inkml:trace>
  <inkml:trace contextRef="#ctx0" brushRef="#br0" timeOffset="14">8031 9565 9872 0 0,'0'0'440'0'0,"0"0"88"0"0,0 0-424 0 0,0 0-104 0 0,0 0 0 0 0,0 0 0 0 0,0 0 168 0 0,0 0 16 0 0,2-4 0 0 0,2-4 0 0 0,1 3 72 0 0,-3 1 24 0 0,3 0 0 0 0,-5 4 0 0 0,2-6-8 0 0,4-1 0 0 0,-1 1 0 0 0,3-2 0 0 0,3 1-160 0 0,-3 0-32 0 0,3-4-8 0 0,1 0 0 0 0,0 0 88 0 0,1 3 8 0 0,0-4 8 0 0,4-4 0 0 0,-4 5 64 0 0,3-3 16 0 0,-3 2 0 0 0,0-3 0 0 0,1 3-192 0 0,-2-2-64 0 0,5-1 0 0 0,-2 1 72 0 0,1 0-72 0 0,0-5 96 0 0,6 3-96 0 0,-3 1 96 0 0,1-2-96 0 0,-3-2 0 0 0,-5-1 0 0 0,5 2 0 0 0,4 1 0 0 0,0 1 0 0 0,-2 2 0 0 0,0 0 0 0 0,2-2 0 0 0,-3 0 0 0 0,-2 0 0 0 0,3 1 64 0 0,-3 1 8 0 0,0 0 0 0 0,0 4-1 0 0,0-4 1 0 0,-3-1 0 0 0,4 3 0 0 0,-1-2 0 0 0,-4 0 0 0 0,4 1-72 0 0,-2 0 64 0 0,-2-5-64 0 0,7 7 64 0 0,-2-6-64 0 0,-1 4 0 0 0,-3-1 0 0 0,3-4 0 0 0,-6 4 104 0 0,2-2-16 0 0,1 2-8 0 0,-1 0 0 0 0,1 0 72 0 0,0 2 8 0 0,5 0 8 0 0,-6 2 0 0 0,-1 2-80 0 0,2 3-24 0 0,-3-5 0 0 0,1 5 0 0 0,1-2 88 0 0,-2-2 8 0 0,0 1 8 0 0,1 2 0 0 0,-3 0-80 0 0,0 1-24 0 0,0-2 0 0 0,0 0 0 0 0,-3 2-64 0 0,3 1 80 0 0,-2 0-80 0 0,-1-2 80 0 0,-2 0-80 0 0,1 0 0 0 0,2 4 0 0 0,-4-2 64 0 0,2-1-64 0 0,-2 2 64 0 0,-2 3-64 0 0,0 0 64 0 0,0 0-64 0 0,0-5 64 0 0,0 5-64 0 0,0 0 64 0 0,-2-1-64 0 0,2 1 80 0 0,-4-3-80 0 0,4 3 80 0 0,-2-2-160 0 0,-4 2-32 0 0,2 0-8 0 0,-1-3 0 0 0,5 3-256 0 0,0 0-48 0 0,-6 0-16 0 0,6 0 0 0 0,0 0-999 0 0,-3-3-193 0 0,3 3-48 0 0,0 0-8 0 0</inkml:trace>
  <inkml:trace contextRef="#ctx0" brushRef="#br0" timeOffset="15">6291 9051 8264 0 0,'15'-2'360'0'0,"-15"2"88"0"0,0 0-360 0 0,0 0-88 0 0,0 0 0 0 0,0 0 0 0 0,8 2 360 0 0,-8-2 56 0 0,0 0 16 0 0,0 0 0 0 0,11 2 48 0 0,-3 1 16 0 0,-8-3 0 0 0,6 0 0 0 0,1 2-112 0 0,4-2-32 0 0,-3 2 0 0 0,2-2 0 0 0,-5 0-128 0 0,12 0-24 0 0,2 0-8 0 0,-1 0 0 0 0,-5 0 72 0 0,6-2 16 0 0,8 2 0 0 0,-4-2 0 0 0,3 2-120 0 0,-1 0-17 0 0,2 0-7 0 0,2 0 0 0 0,6 0 144 0 0,-3 0 24 0 0,-7 0 8 0 0,8 2 0 0 0,7-2-192 0 0,-1 2-40 0 0,-1 1-8 0 0,-1 2 0 0 0,0-2-72 0 0,0-2 64 0 0,-3 1-64 0 0,4 3 64 0 0,0-2-64 0 0,-5-1 0 0 0,3-2 0 0 0,0 0 0 0 0,-1 3 64 0 0,4-3 0 0 0,-6 0 0 0 0,-2 3 0 0 0,3-2 32 0 0,-6-1 0 0 0,1 0 0 0 0,-3 0 0 0 0,4 0 0 0 0,-4-1 0 0 0,7-2 0 0 0,-5 3 0 0 0,-1-3 40 0 0,-1 3 16 0 0,4-5 0 0 0,-3 5 0 0 0,0-2-152 0 0,-1-1 0 0 0,-5 3 0 0 0,1-2 0 0 0,-3 2 0 0 0,-4 0 0 0 0,-2 0 0 0 0,2 2 0 0 0,-6-2 0 0 0,2 3 120 0 0,-3-3-24 0 0,1 0-8 0 0,-4 0-88 0 0,-5 0 0 0 0,0 0 0 0 0,0 0 0 0 0,0 0-72 0 0,0 0 72 0 0,0 0-96 0 0,0 0 96 0 0,0 0-1080 0 0,-3-5-160 0 0,-3-2-32 0 0,1 0-7 0 0</inkml:trace>
  <inkml:trace contextRef="#ctx0" brushRef="#br0" timeOffset="16">8006 9063 1376 0 0,'0'0'128'0'0,"0"0"-128"0"0,0 0 0 0 0,0 0 0 0 0,0 0 1776 0 0,0 0 336 0 0,0 0 64 0 0,0 0 8 0 0,0 0-1280 0 0,0 0-256 0 0,0 0-48 0 0,0 0-16 0 0,0 5-152 0 0,0 2-32 0 0,0 1-8 0 0,0-1 0 0 0,0-1-128 0 0,0 7-24 0 0,0-1-8 0 0,0-1 0 0 0,0 1-16 0 0,1 5-8 0 0,-1-3 0 0 0,0 1 0 0 0,0 3-16 0 0,-1 1 0 0 0,1-3-1 0 0,0 2 1 0 0,-3 2-32 0 0,3 2-16 0 0,0-2 0 0 0,-3-1 0 0 0,3 3-32 0 0,-4-3-8 0 0,4 2 0 0 0,0-2 0 0 0,-2 0-24 0 0,2-3-8 0 0,-2-1 0 0 0,2-1 0 0 0,2 2-8 0 0,-2-2-64 0 0,0-2 96 0 0,0-1-32 0 0,0-3-64 0 0,0 1 0 0 0,0-4 0 0 0,0 0 0 0 0,0-1 0 0 0,0-4 0 0 0,0 0 0 0 0,0 0-88 0 0,0 0-136 0 0,0 0-24 0 0,0 0-8 0 0,0 0 0 0 0,0 0-1023 0 0,0 0-217 0 0</inkml:trace>
  <inkml:trace contextRef="#ctx0" brushRef="#br0" timeOffset="17">7746 9091 8840 0 0,'0'0'384'0'0,"0"0"96"0"0,0 0-384 0 0,0 0-96 0 0,0 0 0 0 0,8 1 0 0 0,-1 3 96 0 0,5-3 0 0 0,-2-1 0 0 0,1-1 0 0 0,1 1 120 0 0,-1 0 24 0 0,3-4 8 0 0,-1 4 0 0 0,1 0-24 0 0,0-1-8 0 0,1-2 0 0 0,-2 0 0 0 0,1 3-32 0 0,-1-1-8 0 0,1 1 0 0 0,-1 0 0 0 0,-3-4-64 0 0,1 4-16 0 0,1 0 0 0 0,-3 0 0 0 0,1 0-96 0 0,-6-2 72 0 0,1 2-72 0 0,-5 0 64 0 0,0 0-64 0 0,0 0 0 0 0,0 0 0 0 0,0 0 0 0 0,0 0-288 0 0,0 0-80 0 0,0 0-16 0 0,0 0-2920 0 0,0 0-592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11T18:44:39.950"/>
    </inkml:context>
    <inkml:brush xml:id="br0">
      <inkml:brushProperty name="width" value="0.05" units="cm"/>
      <inkml:brushProperty name="height" value="0.05" units="cm"/>
      <inkml:brushProperty name="color" value="#849398"/>
      <inkml:brushProperty name="fitToCurve" value="1"/>
    </inkml:brush>
    <inkml:context xml:id="ctx1">
      <inkml:inkSource xml:id="inkSrc3">
        <inkml:traceFormat>
          <inkml:channel name="X" type="integer" min="-2.14748E9" max="2.14748E9" units="cm"/>
          <inkml:channel name="Y" type="integer" min="-2.14748E9" max="2.14748E9" units="cm"/>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OA" name="resolution" value="1000" units="1/rad"/>
          <inkml:channelProperty channel="OE" name="resolution" value="1000" units="1/rad"/>
        </inkml:channelProperties>
      </inkml:inkSource>
      <inkml:timestamp xml:id="ts1" timeString="2020-08-11T18:44:39.953"/>
    </inkml:context>
    <inkml:brush xml:id="br1">
      <inkml:brushProperty name="width" value="0.05" units="cm"/>
      <inkml:brushProperty name="height" value="0.05" units="cm"/>
      <inkml:brushProperty name="color" value="#849398"/>
      <inkml:brushProperty name="fitToCurve" value="1"/>
      <inkml:brushProperty name="ignorePressure" value="1"/>
    </inkml:brush>
    <inkml:context xml:id="ctx2">
      <inkml:inkSource xml:id="inkSrc12">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2" timeString="2020-08-11T18:44:39.962"/>
    </inkml:context>
    <inkml:brush xml:id="br2">
      <inkml:brushProperty name="width" value="0.05" units="cm"/>
      <inkml:brushProperty name="height" value="0.05" units="cm"/>
      <inkml:brushProperty name="color" value="#849398"/>
    </inkml:brush>
    <inkml:brush xml:id="br3">
      <inkml:brushProperty name="width" value="0.05" units="cm"/>
      <inkml:brushProperty name="height" value="0.05" units="cm"/>
      <inkml:brushProperty name="color" value="#333333"/>
      <inkml:brushProperty name="fitToCurve" value="1"/>
    </inkml:brush>
  </inkml:definitions>
  <inkml:trace contextRef="#ctx0" brushRef="#br0">21207 2968 8840 0 0,'0'0'384'0'0,"0"0"96"0"0,0 0-384 0 0,0 0-96 0 0,0 4 0 0 0,0-4 0 0 0,2 5 208 0 0,-2-5 24 0 0,0 0 8 0 0,5 4 0 0 0,0-3-104 0 0,0-1-16 0 0,1 0-8 0 0,0-1 0 0 0,1-1 24 0 0,2 0 8 0 0,1-3 0 0 0,-1-1 0 0 0,3 1 16 0 0,-2-1 0 0 0,-1-3 0 0 0,1 0 0 0 0,2-1 72 0 0,1 0 24 0 0,-2-3 0 0 0,3 2 0 0 0,-4-5-24 0 0,3 0 0 0 0,0 1 0 0 0,-2-3 0 0 0,0 6-88 0 0,1-2-16 0 0,-5-7-8 0 0,2 4 0 0 0,1-2 112 0 0,-1 0 24 0 0,0 0 8 0 0,2-1 0 0 0,-2-2-264 0 0,-1 2 0 0 0,-1 1 0 0 0,2-1 0 0 0,-1 2 128 0 0,-1 2-32 0 0,-3-1-8 0 0,4 3 0 0 0,-3 2 71 0 0,-1-2 9 0 0,-1 2 8 0 0,1 4 0 0 0,1-3 16 0 0,-4 4 8 0 0,2 4 0 0 0,-3 3 0 0 0,0 0-64 0 0,0 0-8 0 0,0 0-8 0 0,0 0 0 0 0,0 0-24 0 0,0 5 0 0 0,3 2 0 0 0,-3 3 0 0 0,0 2-96 0 0,0 2 72 0 0,0-1-72 0 0,-3 3 64 0 0,3 1 24 0 0,-3 2 0 0 0,3 0 0 0 0,0 1 0 0 0,-1 1-88 0 0,1 0 0 0 0,0 1 0 0 0,0-1 64 0 0,1 0-64 0 0,-1-2 80 0 0,0 1-80 0 0,0-1 80 0 0,3-2-80 0 0,-3-1 64 0 0,0-1-64 0 0,3-1 64 0 0,-3 1-64 0 0,0-5 0 0 0,0 1 72 0 0,1-4-72 0 0,-1 1 64 0 0,0-2-64 0 0,0-6 80 0 0,0 0-80 0 0,4 5 80 0 0,-4-5-80 0 0,0 0 80 0 0,0 0-80 0 0,0 0 80 0 0,0 0-80 0 0,0 0 80 0 0,0 0-80 0 0,-4-4 96 0 0,0-1-32 0 0,1 0-64 0 0,0 0 96 0 0,-4-1 0 0 0,4 1 0 0 0,-4-2 0 0 0,0-1 0 0 0,0 0 8 0 0,-5-3 0 0 0,3 1 0 0 0,-5-2 0 0 0,1 7 120 0 0,1-2 32 0 0,-3-4 0 0 0,2 3 0 0 0,-4 1-256 0 0,2 5-104 0 0,-6-2 8 0 0,4 0 0 0 0,-4 4 96 0 0,2 0 0 0 0,-3 0 0 0 0,5-2 0 0 0,-2 2-96 0 0,2 2 0 0 0,3 2 0 0 0,2-3 0 0 0,3 4-1048 0 0,1-3-200 0 0</inkml:trace>
  <inkml:trace contextRef="#ctx0" brushRef="#br0" timeOffset="1">11517 2660 2304 0 0,'10'0'200'0'0,"-3"-2"-200"0"0,-7 2 0 0 0,5-5 0 0 0,-5 3 1024 0 0,2-2 160 0 0,-2-2 32 0 0,5 2 0 0 0,-5-2-520 0 0,4-1-112 0 0,-1 2-16 0 0,2-2-8 0 0,-5-1-112 0 0,2 2-32 0 0,0 2 0 0 0,3-4 0 0 0,0 4 56 0 0,0-2 8 0 0,-2 2 0 0 0,5 1 0 0 0,-5 1-88 0 0,-3 2-8 0 0,0 0-8 0 0,0 0 0 0 0,0 0-72 0 0,0 0-16 0 0,0 0 0 0 0,2 8 0 0 0,-4 3-168 0 0,-1 1-40 0 0,1 0-8 0 0,-4 5 0 0 0,3 2-8 0 0,-2-2 0 0 0,-3 2 0 0 0,2 3-1 0 0,-2-2-63 0 0,-1 3 80 0 0,-3-2-80 0 0,0 1 80 0 0,0 0-80 0 0,2 0 0 0 0,-2-2 0 0 0,1-1 64 0 0,-1-2-64 0 0,4-4 0 0 0,-3 1 72 0 0,1-2-72 0 0,1 0 96 0 0,1 1-24 0 0,3-3 0 0 0,0-4 0 0 0,-2 1 24 0 0,5-3 8 0 0,2-4 0 0 0,0 0 0 0 0,0 0 0 0 0,0 0 0 0 0,0 0 0 0 0,0 0 0 0 0,0-4-104 0 0,2-1 0 0 0,3 0 0 0 0,-1-5 0 0 0,1-2 0 0 0,3 2 0 0 0,-5-4 0 0 0,6-4 0 0 0,1 5 64 0 0,1-8-64 0 0,-1 1 0 0 0,4-4 0 0 0,-2 1 0 0 0,0 1 0 0 0,3 0 0 0 0,-1-2 0 0 0,0 1 0 0 0,1 1 0 0 0,-1 0 0 0 0,2 2 0 0 0,0 0 0 0 0,0 1 0 0 0,1 2 0 0 0,-1 1 0 0 0,-3 1 0 0 0,3 0 0 0 0,-6 3 0 0 0,4 0 0 0 0,-1 1 80 0 0,-2 3-80 0 0,-1 1 80 0 0,1 0-80 0 0,-1 0 64 0 0,-1 4-64 0 0,-1 1 0 0 0,-1 0 0 0 0,2 2 0 0 0,-6 2 64 0 0,1-2-64 0 0,1 5 0 0 0,-1-2 0 0 0,-3 4 0 0 0,-1 0 0 0 0,0 2 0 0 0,-1 1 0 0 0,-4 2 0 0 0,-3 2 0 0 0,1-4 72 0 0,2 2-72 0 0,-3-1 0 0 0,-2 4 0 0 0,0-2 0 0 0,-1 2 0 0 0,2-3 0 0 0,-5-2 0 0 0,2 2 0 0 0,-2-2-120 0 0,-1 0 40 0 0,3 2 8 0 0,-3-2 0 0 0,2-1 72 0 0,-2-4 0 0 0,3 0 0 0 0,1-1 0 0 0,3-2 0 0 0,0 2 0 0 0,-1 0 0 0 0,4-2 0 0 0,0-2 0 0 0,0 0-128 0 0,3 0 32 0 0,2 0 0 0 0,0 0 464 0 0,0 0 88 0 0,0 0 24 0 0,5 2 0 0 0,5 0-696 0 0,-1 1-136 0 0,1-3-24 0 0,4 3-8 0 0,-1-1 312 0 0,-2 0 72 0 0,3 2 0 0 0,1-1 0 0 0,-3 0-96 0 0,0 1 0 0 0,0 2 0 0 0,0 2 0 0 0,0-5 96 0 0,0 7 0 0 0,-1-3 64 0 0,4 2-64 0 0,-4 2 128 0 0,-2 1 0 0 0,0-2-8 0 0,1 0 0 0 0,-4 3-16 0 0,2-1 0 0 0,-2 0 0 0 0,-3 0 0 0 0,-1 1-32 0 0,-2-2-8 0 0,-2 1 0 0 0,-1 3 0 0 0,-6-2-64 0 0,3 0 64 0 0,-5-2-64 0 0,-2-1 64 0 0,-1 1 160 0 0,0-3 24 0 0,-2 0 8 0 0,-2 0 0 0 0,-4-3-160 0 0,1-1-24 0 0,-2-4-8 0 0,-1 0 0 0 0,5 0-64 0 0,-5-3 0 0 0,2 0 0 0 0,4-1 0 0 0,1 0-280 0 0,3-2-72 0 0,-1 1-8 0 0,4 0-7399 0 0</inkml:trace>
  <inkml:trace contextRef="#ctx0" brushRef="#br0" timeOffset="2">15816 3138 9872 0 0,'0'0'216'0'0,"0"0"40"0"0,0 0 16 0 0,0 0 16 0 0,0 0-288 0 0,0 0 0 0 0,4 5 0 0 0,1-4 0 0 0,-5-1 384 0 0,8 1 32 0 0,-4 3 0 0 0,2 0 0 0 0,2-4-80 0 0,-1 0-16 0 0,-7 0 0 0 0,9-4 0 0 0,4 0-192 0 0,-1 2-48 0 0,5-5-8 0 0,-1-2 0 0 0,3 1 32 0 0,-1 1 8 0 0,2-5 0 0 0,0 0 0 0 0,-3-2 72 0 0,2-2 8 0 0,0 5 8 0 0,2-5 0 0 0,-4-1 56 0 0,-2 2 0 0 0,2-3 8 0 0,-1-2-1 0 0,5 2-79 0 0,-5 1-24 0 0,0-3 0 0 0,1 1 0 0 0,-5 0 32 0 0,2 0 8 0 0,3-2 0 0 0,-3 4 0 0 0,1 0-200 0 0,-1 1-136 0 0,-4-1 16 0 0,3 2 8 0 0,-2 0 112 0 0,-2 4 0 0 0,-2 1 0 0 0,0 3 0 0 0,0-1 0 0 0,-2 4 0 0 0,-5 4 0 0 0,3-5 0 0 0,-3 5 128 0 0,0 0-32 0 0,0 0-8 0 0,0 0 0 0 0,0 0-16 0 0,0 0 0 0 0,0 0 0 0 0,0 0 0 0 0,0 0-8 0 0,-3 5-64 0 0,-2-1 96 0 0,0 2-32 0 0,1 3-64 0 0,2-2 0 0 0,-4 3 72 0 0,-2 0-72 0 0,3 6 0 0 0,1-4 64 0 0,-3 2-64 0 0,-1-1 0 0 0,3 1 0 0 0,1 2 0 0 0,-2-2 0 0 0,-2-1 64 0 0,6 3-64 0 0,-2-5 0 0 0,1 0 0 0 0,3-1 0 0 0,-3 1 0 0 0,6-3 0 0 0,0-1 0 0 0,1-4 0 0 0,2 1 0 0 0,0-1 0 0 0,2-3 0 0 0,5-3 64 0 0,-2 3-64 0 0,2-5 0 0 0,-1 1 0 0 0,5-4 64 0 0,-1 1-64 0 0,-2-4 0 0 0,2 1 0 0 0,3-2 0 0 0,2 2 0 0 0,-1-4 0 0 0,0 1 0 0 0,1-1 0 0 0,2-2 0 0 0,-4 4 0 0 0,-1-3 0 0 0,-3-1 0 0 0,-2 2 0 0 0,2 1 0 0 0,1 1 0 0 0,-2-1 0 0 0,-6 3 0 0 0,2 2 0 0 0,1 1 0 0 0,-1 0 0 0 0,-3 4 0 0 0,-4-1 0 0 0,-1 0 0 0 0,-2 4 0 0 0,0 0 0 0 0,0 0 0 0 0,0 0 0 0 0,0 0 64 0 0,-2 6 72 0 0,-5 3 24 0 0,-1-1 0 0 0,-3 4 0 0 0,1 2-32 0 0,-2 4 0 0 0,-3-2 0 0 0,0 2 0 0 0,2 1-24 0 0,3-1-8 0 0,4 1 0 0 0,-4 5 0 0 0,-4-3-24 0 0,0 1-8 0 0,5-1 0 0 0,-1-4 0 0 0,-1 2-64 0 0,4-1 0 0 0,-1-2 72 0 0,4 0-72 0 0,1 1 0 0 0,3-2 0 0 0,0 1 0 0 0,3-1 0 0 0,7-3-64 0 0,-4 0-56 0 0,2-2-8 0 0,1 1 0 0 0,5-3-1096 0 0,-2-1-224 0 0,6 10-47 0 0,-8-3-9 0 0</inkml:trace>
  <inkml:trace contextRef="#ctx1" brushRef="#br1">11541 3380 0 0,'0'24'0'0,"0"4"0"0,0 7 0 0,0-2 0 0,0 2 0 0,0-2 0 0,0 2 0 0,0 0 0 0,0-3 0 0,0 4 0 0,0-5 0 0,0-1 0 0,0 4 0 0,0-3 0 0,0 3 0 0,0-1 0 0,0 5 0 0,0-2 0 0,0-4 0 0,0 4 0 0,0-2 0 0,0 0 0 0,0-2 0 0,0 3 0 0,0-3 0 0,0 0 0 0,0-3 0 0,0 3 0 0,0-1 0 0,0-1 0 0,0-1 0 0,0 0 0 0,0 1 0 0,0 0 0 0,0-1 0 0,0 0 0 0,0 0 0 0,0-1 0 0,0 2 0 0,0-2 0 0,0 1 0 0,0 1 0 0,0-7 0 0,0 2 0 0,0 0 0 0,0-4 0 0,0 7 0 0,0-3 0 0,0 2 0 0,0-2 0 0,0 1 0 0,0-4 0 0,0 3 0 0,0 0 0 0,0 0 0 0,0-2 0 0</inkml:trace>
  <inkml:trace contextRef="#ctx1" brushRef="#br1" timeOffset="1">21458 3381 0 0,'0'14'0'0,"0"8"0"0,0 6 0 0,0-3 0 0,0 1 0 0,0-2 0 0,0 1 0 0,0-2 0 0,0 4 0 0,0-1 0 0,0-3 0 0,0-1 0 0,0 2 0 0,0-5 0 0,0 6 0 0,0-6 0 0,0 5 0 0,0-4 0 0,0 4 0 0,0-4 0 0,0-1 0 0,0 2 0 0,0-2 0 0,0 5 0 0,0-3 0 0,0-1 0 0,0 0 0 0,0 3 0 0,0 1 0 0,0-1 0 0,0 0 0 0,0-1 0 0,0 1 0 0,0 2 0 0,0-6 0 0,0 4 0 0,0 0 0 0,0 1 0 0,0-2 0 0,0 3 0 0,0-6 0 0,0 5 0 0,0-4 0 0,0 4 0 0,0-4 0 0,0-2 0 0,0 4 0 0,0 1 0 0,0-3 0 0,0 3 0 0,0-3 0 0,0 1 0 0,0 1 0 0,0-1 0 0,0 3 0 0,0-5 0 0,0 2 0 0,0-4 0 0,0 3 0 0,0-2 0 0,0 2 0 0,0-4 0 0,0 6 0 0,0-5 0 0,0 1 0 0,0-2 0 0,0 3 0 0,0-3 0 0,0-2 0 0,0 7 0 0,0-4 0 0,0-2 0 0,0 3 0 0,0-1 0 0,0-4 0 0,0 2 0 0,0-2 0 0,0 0 0 0,0-1 0 0,0 3 0 0,0 0 0 0,0-1 0 0,0 0 0 0,0-2 0 0,0 1 0 0,0 3 0 0,0-2 0 0,0-1 0 0</inkml:trace>
  <inkml:trace contextRef="#ctx0" brushRef="#br0" timeOffset="5">16376 3770 10680 0 0,'-7'-10'232'0'0,"7"10"56"0"0,1-1 0 0 0,-1 1 16 0 0,-5 0-240 0 0,5 0-64 0 0,0 0 0 0 0,0 0 0 0 0,0 0 72 0 0,-4 6 8 0 0,-2 1 0 0 0,1 2 0 0 0,1-1 0 0 0,-3 1 0 0 0,-6 4 0 0 0,2-1 0 0 0,-1 1-80 0 0,1 0 0 0 0,-8 0 0 0 0,1 0-88 0 0,0-1-96 0 0,2 1-16 0 0,1-1-8 0 0,-1-2 0 0 0,-1 3-72 0 0,1-4-8 0 0,8 0-8 0 0,-4-3-2608 0 0,-1 5-520 0 0</inkml:trace>
  <inkml:trace contextRef="#ctx0" brushRef="#br0" timeOffset="6">16557 3807 3224 0 0,'17'-11'288'0'0,"-12"10"-288"0"0,-5 1 0 0 0,0 0 0 0 0,0-5 1376 0 0,0 5 224 0 0,0 0 48 0 0,0 0 8 0 0,-5-1-992 0 0,5 1-200 0 0,0 0-40 0 0,-5 3-8 0 0,-3 3-256 0 0,-3 0-48 0 0,3 1-16 0 0,-3 1 0 0 0,4 1-32 0 0,-6 1-64 0 0,-1 0 88 0 0,0-1-88 0 0,3 1 64 0 0,-1-1-64 0 0,-5 5 0 0 0,1-4 0 0 0,6-1 0 0 0,-4 1 0 0 0,2-3-96 0 0,-3 4 24 0 0,0-2-224 0 0,3-2-48 0 0,4-1-8 0 0,-1 0-4192 0 0</inkml:trace>
  <inkml:trace contextRef="#ctx0" brushRef="#br0" timeOffset="7">16757 3790 9528 0 0,'0'0'416'0'0,"0"4"96"0"0,-2-1-408 0 0,-1 2-104 0 0,-1 0 0 0 0,-2-2 0 0 0,-3 0 408 0 0,-2 3 56 0 0,5 1 16 0 0,-7-2 0 0 0,-2 6-288 0 0,-1-5-48 0 0,6 4-16 0 0,-2 1 0 0 0,0-4-128 0 0,-5 4 0 0 0,-1-2-88 0 0,6 3 88 0 0,3-4 0 0 0,-5 2 0 0 0,1-2 0 0 0,2 0 0 0 0,4 0 0 0 0,0 0 0 0 0,-1-2 0 0 0,-2 3 0 0 0,4-3-208 0 0,2-1-40 0 0,1-1-8 0 0,0-1-4640 0 0</inkml:trace>
  <inkml:trace contextRef="#ctx0" brushRef="#br0" timeOffset="8">16957 3807 3680 0 0,'0'0'328'0'0,"0"0"-264"0"0,0 0-64 0 0,0 0 0 0 0,0 0 1368 0 0,0 0 256 0 0,-2 0 48 0 0,0 2 16 0 0,-1-1-944 0 0,-5 4-184 0 0,2 2-40 0 0,-4 0-8 0 0,3-1-216 0 0,-2 1-40 0 0,-1-1-16 0 0,-1 0 0 0 0,0 5-240 0 0,-2-4 0 0 0,3 2 0 0 0,-1 0 0 0 0,-1 0 0 0 0,2 0 0 0 0,2 2 0 0 0,-1-2 0 0 0,1-1-144 0 0,-1-1-80 0 0,3 3-8 0 0,-1-1-8 0 0,2-4-16 0 0,-1 3 0 0 0,-3-2 0 0 0,3 0 0 0 0</inkml:trace>
  <inkml:trace contextRef="#ctx0" brushRef="#br0" timeOffset="9">15956 3994 5984 0 0,'13'-2'264'0'0,"-13"2"56"0"0,-3 0-256 0 0,3 0-64 0 0,0 0 0 0 0,0 0 0 0 0,0 0 720 0 0,0 0 128 0 0,0 0 24 0 0,0 0 8 0 0,7 0-392 0 0,-4 2-72 0 0,-3-2-24 0 0,0 0 0 0 0,9 3-80 0 0,0 2-24 0 0,0-3 0 0 0,4 2 0 0 0,-3-2-32 0 0,3-1-16 0 0,5 2 0 0 0,-2-2 0 0 0,0-1-120 0 0,2 0-24 0 0,7 2-8 0 0,-1-2 0 0 0,3-2 88 0 0,2 2 16 0 0,4-1 8 0 0,5-2 0 0 0,0 3 32 0 0,1-1 8 0 0,-3-1 0 0 0,5-2 0 0 0,-2 3-240 0 0,-2 0 0 0 0,-1-4 0 0 0,4 3 0 0 0,-7 1-96 0 0,0-4-32 0 0,-1 4-16 0 0,-1-2 0 0 0,-5 3 232 0 0,-3 0 40 0 0,-1 0 16 0 0,-3 0 0 0 0,0 0-144 0 0,-3 0 0 0 0,-3-6 0 0 0,-3 5 0 0 0,-1 2 0 0 0,0-1 0 0 0,-4 0 0 0 0,0 0 0 0 0,-5 0-96 0 0,0 0-40 0 0,0 0-16 0 0,0 0 0 0 0,0 0-440 0 0,-8 0-88 0 0,1 0-24 0 0,-3 0 0 0 0</inkml:trace>
  <inkml:trace contextRef="#ctx1" brushRef="#br1" timeOffset="7">16494 4017 0 0,'0'8'0'0,"0"17"0"0,0 5 0 0,0-5 0 0,0 3 0 0,0 2 0 0,0-3 0 0,0 1 0 0,0-2 0 0,0 0 0 0,0 0 0 0,0 1 0 0,0-2 0 0,0 0 0 0,0-1 0 0,0 1 0 0,0-6 0 0,0 5 0 0,0 0 0 0,0-2 0 0,0 1 0 0,0 0 0 0,0 1 0 0,0-8 0 0,0 9 0 0,0-5 0 0,0 3 0 0,0-1 0 0,0 1 0 0,0 0 0 0,0 1 0 0,0-4 0 0,0-1 0 0,0 5 0 0,0-4 0 0,0 1 0 0,0-4 0 0,0 3 0 0,0-2 0 0,0 2 0 0,0-3 0 0,0 2 0 0,0-2 0 0,0 3 0 0,0 0 0 0,0 0 0 0,0 0 0 0,0 0 0 0,0 1 0 0,0-5 0 0,0 5 0 0,0-12 0 0</inkml:trace>
  <inkml:trace contextRef="#ctx1" brushRef="#br1" timeOffset="8">21436 5087 0 0,'0'0'0'0,"0"0"0"0,0 0 0 0,0 0 0 0,0 0 0 0,0 0 0 0,0 0 0 0,0 3 0 0,0-3 0 0,0 6 0 0,0-2 0 0,0 0 0 0,0 3 0 0,0-3 0 0,0 3 0 0,0-1 0 0,0-2 0 0,0 6 0 0,0-5 0 0,0 4 0 0,0-3 0 0,0 5 0 0,0 0 0 0,0 2 0 0,0-3 0 0,0 1 0 0,0 3 0 0,0-3 0 0,0 5 0 0,0-1 0 0,0 0 0 0,0-1 0 0,0 1 0 0,0 0 0 0,0 1 0 0,0-1 0 0,0-1 0 0,0 3 0 0,0-1 0 0,0 1 0 0,0-2 0 0,0 0 0 0,0 0 0 0,0-2 0 0,0-1 0 0,0 4 0 0,0 1 0 0,0-3 0 0,0 1 0 0,0 1 0 0,0-1 0 0,0 0 0 0,0 2 0 0,0 0 0 0,0-1 0 0,0-1 0 0,0 1 0 0,0 2 0 0,0-2 0 0,0 2 0 0,0 0 0 0,0-2 0 0,0 1 0 0,0-2 0 0,0 2 0 0,0-3 0 0,0 4 0 0,0-3 0 0,0 0 0 0,0 0 0 0,0 2 0 0,0 1 0 0,0-2 0 0,0 3 0 0,0 2 0 0,0-2 0 0,0 0 0 0,0-1 0 0,0-5 0 0,0 8 0 0,0-2 0 0,0-2 0 0,0-1 0 0,0 1 0 0,0 3 0 0,0-2 0 0,0-3 0 0,0 1 0 0,0-1 0 0,0 3 0 0,0-1 0 0,0-1 0 0,0 1 0 0,0 0 0 0,0 0 0 0,0 0 0 0,0-2 0 0,0 2 0 0,0-2 0 0,0 2 0 0,0 0 0 0,0-2 0 0,0 1 0 0,0 5 0 0,0-4 0 0,0 0 0 0,0 0 0 0,0 2 0 0,0-3 0 0,0 3 0 0,0-1 0 0,0 0 0 0,0-1 0 0,0-2 0 0,0 4 0 0,0-2 0 0,0-2 0 0,0 3 0 0,0 1 0 0,0-2 0 0,0 1 0 0,0 0 0 0,0-2 0 0,0 3 0 0,0-2 0 0,0 2 0 0,0-4 0 0,0 3 0 0,0-2 0 0,0 1 0 0,0 0 0 0,0-2 0 0,0 3 0 0,0-3 0 0,0 2 0 0,0-2 0 0,0 3 0 0,0-3 0 0,0-1 0 0,0 1 0 0,0 0 0 0,0-2 0 0,0 1 0 0,0-2 0 0,0 3 0 0,0-1 0 0,0-3 0 0,0-1 0 0,0 0 0 0,0 0 0 0,0-1 0 0,0-3 0 0,0 3 0 0,0-3 0 0,0-6 0 0,0 7 0 0,0-1 0 0,0 0 0 0,0 1 0 0,0 0 0 0,0-7 0 0,0 4 0 0,0 3 0 0,0 0 0 0,0-7 0 0,0 4 0 0,0-4 0 0,0 6 0 0,0 0 0 0,0-6 0 0,0 0 0 0,0 7 0 0,0-1 0 0,0 0 0 0,0-2 0 0,0 4 0 0,0-8 0 0,0 3 0 0,0-3 0 0,0 7 0 0,0-2 0 0,0-2 0 0,0 4 0 0,0-4 0 0,0-3 0 0,0 7 0 0,0-3 0 0,0 4 0 0,0-2 0 0,0 0 0 0,0 3 0 0,0-3 0 0,0-1 0 0,0-2 0 0,0 6 0 0,0-3 0 0,0 2 0 0,0-2 0 0,0-2 0 0,0 2 0 0,0 1 0 0,0-3 0 0,0 3 0 0,0-3 0 0,0 0 0 0,0 2 0 0,0-6 0 0,0 5 0 0,0 3 0 0,0-4 0 0,0-4 0 0,0 7 0 0,0 2 0 0,0-3 0 0,0-6 0 0,0 5 0 0,0 3 0 0,0-3 0 0,0-5 0 0,0 6 0 0,0-1 0 0,0-5 0 0,0 8 0 0,0-8 0 0,0 4 0 0,0-4 0 0,0 8 0 0,0-8 0 0,0 4 0 0,0 4 0 0,0-8 0 0,0 7 0 0,0-7 0 0,0 0 0 0,0 0 0 0,0 6 0 0,0 1 0 0,0 0 0 0,0-7 0 0,0 0 0 0,0 7 0 0,0-7 0 0,0 0 0 0,0 0 0 0,0 0 0 0,0 0 0 0,0 5 0 0,0-5 0 0,0 0 0 0,0 0 0 0,0 0 0 0,0 0 0 0,0 0 0 0,0 0 0 0,0 0 0 0,0 8 0 0,0-8 0 0,0 0 0 0,0 3 0 0,0-3 0 0,0 0 0 0,0 0 0 0,0 7 0 0,0-7 0 0,0 4 0 0,0-4 0 0,0 0 0 0,0 4 0 0,0-4 0 0,0 0 0 0,0 0 0 0,0 0 0 0,0 4 0 0,0-4 0 0,0 0 0 0,0 0 0 0,0 0 0 0,0 0 0 0,0 0 0 0,0 0 0 0,0 0 0 0,0 0 0 0,0 0 0 0,0 0 0 0,0 0 0 0,0 0 0 0,0 0 0 0,0 6 0 0,0-6 0 0,0 4 0 0,0-2 0 0</inkml:trace>
  <inkml:trace contextRef="#ctx2" brushRef="#br2">10507 5201,'7000'0,"-7000"1500,-7000-1500,7000-1500</inkml:trace>
  <inkml:trace contextRef="#ctx0" brushRef="#br0" timeOffset="13">13540 5380 7368 0 0,'0'-7'656'0'0,"0"7"-528"0"0,-6-1-128 0 0,6 1 0 0 0,0 0 928 0 0,0 0 160 0 0,0 0 32 0 0,0 0 8 0 0,0 0-392 0 0,-2 6-72 0 0,0 0-24 0 0,-1 1 0 0 0,-1 2-176 0 0,1 2-40 0 0,-1 2-8 0 0,1-2-1 0 0,-2 1-127 0 0,3 0-24 0 0,-4 3-8 0 0,6-3 0 0 0,-1 3-96 0 0,2-5-32 0 0,-1 3 0 0 0,6-1 0 0 0,-2 2-128 0 0,2-5 64 0 0,1 2-64 0 0,2-1 0 0 0,1-2-712 0 0,-1-3-200 0 0,6 1-39 0 0</inkml:trace>
  <inkml:trace contextRef="#ctx0" brushRef="#br0" timeOffset="14">13699 5458 5528 0 0,'0'0'488'0'0,"6"-5"-392"0"0,0 3-96 0 0,-1-2 0 0 0,1 2 1136 0 0,0 2 208 0 0,-1-2 32 0 0,2 2 16 0 0,-3 0-552 0 0,2 0-104 0 0,0 0-32 0 0,0 0 0 0 0,-6 0-208 0 0,5 4-48 0 0,-1-2 0 0 0,2 2-8 0 0,-6 1-177 0 0,7 1-31 0 0,-5 0-8 0 0,-1 1 0 0 0,2-1-8 0 0,0 1-8 0 0,-3 0 0 0 0,1-1 0 0 0,-1 2-208 0 0,0-1 0 0 0,0-1 0 0 0,-1 1 0 0 0,-2-1 0 0 0,0-2 0 0 0,2 0 0 0 0,-5 1 0 0 0,3-1-440 0 0,3-4-72 0 0,0 0-24 0 0,-4 5 1 0 0,0-5-881 0 0,-3 1-184 0 0,-8-2-32 0 0,5-2 0 0 0</inkml:trace>
  <inkml:trace contextRef="#ctx0" brushRef="#br0" timeOffset="15">13620 5477 9216 0 0,'0'0'816'0'0,"0"0"-656"0"0,0 0-160 0 0,0 0 0 0 0,0 0 552 0 0,0 0 80 0 0,0 0 8 0 0,0 0 8 0 0,3 3-16 0 0,-3 3-8 0 0,3-2 0 0 0,0 3 0 0 0,-3-3-272 0 0,0 2-64 0 0,0-2 0 0 0,0 3-8 0 0,0-1-145 0 0,0 1-23 0 0,0-1-8 0 0,0 0 0 0 0,0-1-104 0 0,0 1 72 0 0,0-1-72 0 0,0-5 64 0 0,0 3-176 0 0,1 1-40 0 0,-1 0-8 0 0,0-4 1 0 0,0 0-385 0 0,0 0-72 0 0,0 0-24 0 0,0 0 0 0 0</inkml:trace>
  <inkml:trace contextRef="#ctx0" brushRef="#br0" timeOffset="16">13270 5695 7080 0 0,'-2'0'312'0'0,"2"-2"72"0"0,2-2-312 0 0,-2 2-72 0 0,0-2 0 0 0,-2 3 0 0 0,-3-7 696 0 0,2 6 120 0 0,3 0 24 0 0,0 2 8 0 0,0 0-272 0 0,0 0-48 0 0,0 0-16 0 0,0 0 0 0 0,0 0 120 0 0,0 0 16 0 0,-2 4 8 0 0,-3 4 0 0 0,2-1-432 0 0,-1 4-80 0 0,0 2-16 0 0,-2 0-8 0 0,6 0-33 0 0,0 1-7 0 0,0 4 0 0 0,-2-1 0 0 0,-3 0 32 0 0,2 0 8 0 0,3 2 0 0 0,0-2 0 0 0,0 0 64 0 0,3 3 8 0 0,-3-1 8 0 0,0-2 0 0 0,0 0-200 0 0,0 0 0 0 0,2 1 0 0 0,3-1 0 0 0,2-4 0 0 0,0 1 0 0 0,1-7-80 0 0,2 3 80 0 0,-1 0 0 0 0,3-4 0 0 0,-2-4 0 0 0,2 2 0 0 0,0 1 0 0 0,-2-5 0 0 0,1 2 80 0 0,1-4-80 0 0,-1 0 0 0 0,-1-2 0 0 0,1-1 64 0 0,-2-4-64 0 0,4 1 0 0 0,-3-1 96 0 0,-3-2-96 0 0,1 1 96 0 0,1-5 0 0 0,-5 2 8 0 0,3-2 0 0 0,-1 0 0 0 0,-2 1 184 0 0,1-2 40 0 0,-2 1 8 0 0,-2-2 0 0 0,-1-1-256 0 0,0 1-80 0 0,0 0 0 0 0,0-2 0 0 0,0 0 104 0 0,-1-1-32 0 0,-2 3-8 0 0,1 0 0 0 0,-1 0-64 0 0,-1 4 0 0 0,1 0 72 0 0,0 2-72 0 0,2 3 0 0 0,-2-1 0 0 0,0 1 0 0 0,3-1 0 0 0,-2 1 0 0 0,2 3 0 0 0,0 5 0 0 0,0 0 0 0 0,-2-3-376 0 0,2 3-32 0 0,0 0-8 0 0,0 0-7295 0 0</inkml:trace>
  <inkml:trace contextRef="#ctx0" brushRef="#br0" timeOffset="17">14854 6024 2304 0 0,'0'0'200'0'0,"0"0"-200"0"0,0 0 0 0 0,0 3 0 0 0,0-3 1696 0 0,-2 1 304 0 0,-2 4 56 0 0,3-1 16 0 0,1-2-1160 0 0,-3 3-232 0 0,1-4-40 0 0,0 4-16 0 0,-1 0-112 0 0,3 1-32 0 0,0-2 0 0 0,-2 3 0 0 0,2-1-72 0 0,0 0-24 0 0,0 1 0 0 0,0-1-1 0 0,0 0-159 0 0,2 3-40 0 0,1-4-8 0 0,-1 3 0 0 0,-2-1-48 0 0,2-1-16 0 0,-2 0 0 0 0,3 1 0 0 0,-3-3-48 0 0,0-4 0 0 0,0 0-64 0 0,5 6 96 0 0,-5-6-96 0 0,0 0 64 0 0,0 0-64 0 0,0 0 0 0 0,0 0 88 0 0,0 0-88 0 0,0 0 96 0 0,0 0-96 0 0,0 0 72 0 0,0 0-72 0 0,0-6 0 0 0,0 2 72 0 0,-4 0-72 0 0,4-3 0 0 0,-1-1 0 0 0,1-1 64 0 0,-3 3-64 0 0,1-3 0 0 0,0-4 0 0 0,-1 2 0 0 0,1-1 0 0 0,2 1 0 0 0,0 0 0 0 0,-2 0 0 0 0,2-1 0 0 0,0 2 0 0 0,2 0 0 0 0,0 0 0 0 0,1 3 0 0 0,-1 0-72 0 0,3 0 72 0 0,0 4 0 0 0,-3-5-64 0 0,3 8 64 0 0,2-5 0 0 0,-2 5 0 0 0,0-2 0 0 0,2 2 0 0 0,-2 0 0 0 0,2 2 0 0 0,0-2-64 0 0,-3 2 64 0 0,5 1 0 0 0,-2 1 0 0 0,-1 0 0 0 0,5-1 0 0 0,-4-3 0 0 0,0 3 0 0 0,1 1 0 0 0,-1 1 0 0 0,-3-1 0 0 0,1-2 0 0 0,-2 1 0 0 0,-3-3 0 0 0,1 4 0 0 0,-1-4 0 0 0,0 0 0 0 0,0 0 0 0 0,0 0 0 0 0,-4 4 0 0 0,-3-2 0 0 0,-2 2-120 0 0,-1 2 40 0 0,-1-6 8 0 0,-1 4-872 0 0,-1-4-175 0 0</inkml:trace>
  <inkml:trace contextRef="#ctx0" brushRef="#br0" timeOffset="18">13687 5986 10680 0 0,'0'0'232'0'0,"0"0"56"0"0,0 0 0 0 0,0 0 16 0 0,0 0-240 0 0,-2-2-64 0 0,-3 0 0 0 0,5 2 0 0 0,-5 0 480 0 0,0 4 80 0 0,-2-2 16 0 0,0 2 8 0 0,2 2-120 0 0,-2 1-24 0 0,-3-1-8 0 0,3 4 0 0 0,-1 0-160 0 0,1-2-32 0 0,3 1-9 0 0,-1 2 1 0 0,-3 2-8 0 0,4-3 0 0 0,-2 1 0 0 0,2-1 0 0 0,1 1-24 0 0,1 0-8 0 0,2-4 0 0 0,0 1 0 0 0,0-1-96 0 0,2 1-32 0 0,1-4 0 0 0,1 1 0 0 0,-1 0-64 0 0,0-2 0 0 0,1-1 0 0 0,5 0 0 0 0,2 1-88 0 0,-4-3-32 0 0,3-3-8 0 0,2 1 0 0 0,-3 0-1232 0 0,6 0-247 0 0</inkml:trace>
  <inkml:trace contextRef="#ctx0" brushRef="#br0" timeOffset="19">14121 5990 8784 0 0,'0'0'384'0'0,"0"0"88"0"0,0 0-376 0 0,0 0-96 0 0,-7 0 0 0 0,2 2 0 0 0,0 3 288 0 0,-3 0 48 0 0,2 0 8 0 0,2-1 0 0 0,-2 1 0 0 0,-1 0 0 0 0,2-2 0 0 0,-1 1 0 0 0,2 3-8 0 0,-1-5 0 0 0,3 0 0 0 0,-3 3 0 0 0,4-4-112 0 0,1-1-16 0 0,0 0-8 0 0,0 7 0 0 0,0-7-24 0 0,1 3-8 0 0,-1-3 0 0 0,3 8 0 0 0,1-2 24 0 0,0-1 8 0 0,1-3 0 0 0,1 4 0 0 0,2-2-200 0 0,-1 3 0 0 0,0-5 0 0 0,-1 0 0 0 0,5 2 0 0 0,-4-3 0 0 0,0 4 0 0 0,2-5 64 0 0,2 0-64 0 0,-5 3 0 0 0,1 1 0 0 0,-1-1 0 0 0,-2 3 0 0 0,1-4 0 0 0,-3 2 0 0 0,-2-4 0 0 0,0 0 0 0 0,0 0 0 0 0,0 5 0 0 0,0-5 64 0 0,-2 6-64 0 0,-3-2 80 0 0,-1-1-80 0 0,0 3 80 0 0,-3-4-80 0 0,-1 2 0 0 0,1-2 0 0 0,-4 1 0 0 0,5-1-192 0 0,-5 1-24 0 0,3 0-8 0 0,0 1 0 0 0,2-4-304 0 0,3 3-64 0 0,-1-1-16 0 0,1 0-4960 0 0</inkml:trace>
  <inkml:trace contextRef="#ctx0" brushRef="#br0" timeOffset="20">14571 6048 8752 0 0,'0'0'776'0'0,"0"0"-616"0"0,0 0-160 0 0,0 0 0 0 0,0 0 640 0 0,0 0 96 0 0,0 4 16 0 0,0 3 8 0 0,-3 1-192 0 0,3-1-40 0 0,-3 1-8 0 0,0 1 0 0 0,3 0-152 0 0,-1-1-32 0 0,-2 1-8 0 0,-1-3 0 0 0,4 0-136 0 0,-4 3-25 0 0,4-3-7 0 0,-1-1 0 0 0,1 1-40 0 0,0-2-16 0 0,-3 1 0 0 0,2-3 0 0 0,1-2-104 0 0,0 0 88 0 0,0 0-88 0 0,0 0 80 0 0,0 0-80 0 0,0 0 96 0 0,0 0-96 0 0,0 0 96 0 0,0 0-96 0 0,0 0 0 0 0,0 0 72 0 0,1-5-72 0 0,-1-1 0 0 0,3 0 64 0 0,-3-3-64 0 0,1 3 0 0 0,3-3 0 0 0,-4 1 64 0 0,0 1-64 0 0,4-2 0 0 0,-1 1 0 0 0,-2-3 72 0 0,2 1-72 0 0,0 1 0 0 0,0 1 80 0 0,-3 3-80 0 0,4 0 64 0 0,-1-1-64 0 0,2 0 64 0 0,-4 0-64 0 0,3 3 0 0 0,-4 3 64 0 0,0 0 0 0 0,0 0-64 0 0,0 0 96 0 0,4 0-32 0 0,-4 0 56 0 0,4 3 8 0 0,-1 1 0 0 0,1 0 0 0 0,0-2-56 0 0,1 0-8 0 0,-1 4 0 0 0,0 1 0 0 0,-1 2-64 0 0,0-3 0 0 0,1 1 0 0 0,1-1 64 0 0,0 0-64 0 0,0 1 0 0 0,0 0 0 0 0,-1 0 0 0 0,1-2 0 0 0,0 0 0 0 0,0 1 0 0 0,0-2 0 0 0,1 1-264 0 0,-1-3-24 0 0,1 2 0 0 0,-2-2 0 0 0,-4-2-440 0 0,3 2-88 0 0,1 3-15 0 0,-4-5-5513 0 0</inkml:trace>
  <inkml:trace contextRef="#ctx0" brushRef="#br0" timeOffset="21">14582 6123 8752 0 0,'0'0'776'0'0,"0"0"-616"0"0,0 0-160 0 0,0 0 0 0 0,0 0 600 0 0,0 0 88 0 0,0 0 16 0 0,0 0 8 0 0,0 0-360 0 0,6 0-80 0 0,0-2-16 0 0,-1 2 0 0 0,2 0-160 0 0,-1 0-96 0 0,-3 0 96 0 0,1 0-96 0 0,5 0 0 0 0,-3 0 0 0 0,2 0 0 0 0,-1 0 0 0 0,3 0-304 0 0,-3 0-64 0 0,2-4-16 0 0,1 4 0 0 0</inkml:trace>
  <inkml:trace contextRef="#ctx0" brushRef="#br0" timeOffset="22">14250 6034 5984 0 0,'0'0'264'0'0,"0"0"56"0"0,0 0-256 0 0,0 0-64 0 0,0 0 0 0 0,0 0 0 0 0,0 0 1248 0 0,0 0 240 0 0,0 0 48 0 0,0 0 0 0 0,0 0-800 0 0,0 0-168 0 0,0 0-32 0 0,0 0-8 0 0,0 0-152 0 0,0 4-32 0 0,0 2-8 0 0,-3 1 0 0 0,-1 0-81 0 0,4 0-23 0 0,0 1 0 0 0,0 0 0 0 0,0 1-56 0 0,0-3-16 0 0,4 4 0 0 0,-4-3 0 0 0,4 1-160 0 0,-1-2 72 0 0,-3 0-72 0 0,4-2 0 0 0,1 2 96 0 0,0-3-32 0 0,-5-3 0 0 0,0 0-64 0 0,8 2 72 0 0,-3 1-72 0 0,2-6 0 0 0,0 3 72 0 0,0-2-72 0 0,1-1 0 0 0,-1-1 0 0 0,-2-1 0 0 0,-1 3 0 0 0,1-3-88 0 0,0 0 24 0 0,-1 0 0 0 0,2 1 64 0 0,-1 0 0 0 0,-3 1 0 0 0,2-3 0 0 0,-4 2 0 0 0,3-2 0 0 0,-3 1 0 0 0,0 5 0 0 0,0 0 0 0 0,0 0 0 0 0,0 0 0 0 0,0 0 0 0 0,0 0 0 0 0,0 0 0 0 0,0 0 0 0 0,0 0 0 0 0,0 0 0 0 0,0 0 0 0 0,0 5 0 0 0,-3 1 0 0 0,3-2 0 0 0,0-4 0 0 0,3 6 0 0 0,-3-1 0 0 0,6 1 0 0 0,-5-1 0 0 0,2 0 0 0 0,1 0 0 0 0,2-3 0 0 0,-6-2 0 0 0,5 5 0 0 0,1-1 0 0 0,-6-4 0 0 0,7 3 0 0 0,-1-3 0 0 0,-6 0 0 0 0,7 0 0 0 0,1-3 0 0 0,-8 3 0 0 0,5-4 0 0 0,3-1 0 0 0,-1 3 0 0 0,-2-6 0 0 0,-1 5 0 0 0,0-5 0 0 0,0 4 88 0 0,-2-3-24 0 0,2 1 0 0 0,-4 2-64 0 0,0-3 64 0 0,0 1-64 0 0,0 2 64 0 0,0 0-64 0 0,-4-1 0 0 0,2-1-80 0 0,2 1 80 0 0,-2 1-488 0 0,2 4-56 0 0,-2-4 0 0 0,2 1-3991 0 0,-4 0-793 0 0</inkml:trace>
  <inkml:trace contextRef="#ctx0" brushRef="#br0" timeOffset="23">13844 6076 9760 0 0,'0'0'216'0'0,"0"0"40"0"0,0 0 16 0 0,0 0 0 0 0,0 0-272 0 0,0 0 0 0 0,0 0 0 0 0,0 0 0 0 0,0 0 440 0 0,0 0 32 0 0,4 2 8 0 0,1 2 0 0 0,3-4-360 0 0,-4 2-120 0 0,4-2 72 0 0,1 0-72 0 0,-2 2 168 0 0,3-2-8 0 0,0 0 0 0 0,-3 0 0 0 0,4 0-368 0 0,-2 0-80 0 0,1 0-8 0 0</inkml:trace>
  <inkml:trace contextRef="#ctx1" brushRef="#br1" timeOffset="21">16492 6702 0 0,'0'0'0'0,"0"0"0"0,0 0 0 0,0 0 0 0,0 3 0 0,0 1 0 0,0-4 0 0,0 4 0 0,0-1 0 0,0 1 0 0,0-4 0 0,0 8 0 0,0-5 0 0,0 4 0 0,0-7 0 0,0 6 0 0,0 2 0 0,0-1 0 0,0-7 0 0,0 8 0 0,0 1 0 0,0 2 0 0,0-3 0 0,0 3 0 0,0 0 0 0,0 2 0 0,0-3 0 0,0 3 0 0,0-2 0 0,0 2 0 0,0-1 0 0,0 2 0 0,0-3 0 0,0 1 0 0,0-2 0 0,0 2 0 0,0-2 0 0,0 0 0 0,0-1 0 0,0 5 0 0,0-4 0 0,0-1 0 0,0 0 0 0,0 1 0 0,0 1 0 0,0 0 0 0,0-4 0 0,0 2 0 0,0 2 0 0,0 0 0 0,0 0 0 0,0-1 0 0,0 0 0 0,0-3 0 0,0 3 0 0,0 2 0 0,0-5 0 0,0 1 0 0,0 0 0 0,0 2 0 0,0-1 0 0,0 1 0 0,0-5 0 0,0 4 0 0,0 1 0 0,0-5 0 0,0 4 0 0,0 0 0 0,0-1 0 0,0-1 0 0,0 1 0 0,0-1 0 0,0 1 0 0,0-1 0 0,0 0 0 0,0-1 0 0,0-2 0 0,0 2 0 0,0 1 0 0,0-7 0 0,0 0 0 0,0 6 0 0,0-1 0 0,0-5 0 0,0 0 0 0,0 5 0 0,0 3 0 0,0-5 0 0,0 5 0 0,0-4 0 0,0-4 0 0,0 6 0 0,0 1 0 0,0-1 0 0,0-6 0 0,0 4 0 0,0 3 0 0,0-2 0 0,0 2 0 0,0 0 0 0,0-3 0 0,0 0 0 0,0 3 0 0,0-2 0 0,0 1 0 0,0 0 0 0,0 0 0 0,0 0 0 0,0 1 0 0,0-4 0 0,0-3 0 0,0 8 0 0,0-2 0 0,0 2 0 0,0-1 0 0,0-3 0 0,0-4 0 0,0 8 0 0,0-8 0 0,0 3 0 0,0 4 0 0,0 0 0 0,0-7 0 0,0 5 0 0,0-5 0 0,0 0 0 0,0 5 0 0,0 2 0 0,0-3 0 0,0-4 0 0,0 0 0 0,0 8 0 0,0-1 0 0,0-1 0 0,0-6 0 0,0 0 0 0,0 7 0 0,0-1 0 0,0 1 0 0,0-7 0 0,0 6 0 0,0 0 0 0,0-1 0 0,0-5 0 0,0 0 0 0,0 8 0 0,0-8 0 0,0 0 0 0,0 0 0 0,0 3 0 0,0-3 0 0,0 0 0 0,0 8 0 0,0-8 0 0,0 4 0 0,0-4 0 0,0 0 0 0,0 0 0 0,0 7 0 0,0-7 0 0,0 0 0 0,0 0 0 0,0 0 0 0,0 6 0 0,0-6 0 0,0 0 0 0,0 0 0 0,0 0 0 0,0 0 0 0,0 0 0 0,0 0 0 0,0 0 0 0,0 0 0 0,0 6 0 0,0-6 0 0,0 0 0 0,0 5 0 0,0-5 0 0,0 6 0 0,0-6 0 0,0 0 0 0,0 4 0 0,0-4 0 0,0 0 0 0,0 0 0 0,0 5 0 0,0-5 0 0,0 0 0 0,0 4 0 0,0-4 0 0,0 0 0 0,0 0 0 0,0 0 0 0,0 0 0 0,0 0 0 0,0 0 0 0,0-3 0 0,0 2 0 0,0-2 0 0</inkml:trace>
  <inkml:trace contextRef="#ctx1" brushRef="#br1" timeOffset="22">11483 6763 0 0,'0'0'0'0,"0"0"0"0,0 0 0 0,0 0 0 0,0 0 0 0,0 0 0 0,0 0 0 0,0 0 0 0,0 0 0 0,0 0 0 0,0 0 0 0,0 0 0 0,0 0 0 0,0 0 0 0,0 0 0 0,0 0 0 0,0 0 0 0,0 0 0 0,0 0 0 0,0 0 0 0,0 7 0 0,0 1 0 0,0 1 0 0,0-2 0 0,0 3 0 0,0-1 0 0,0 1 0 0,0 3 0 0,0 0 0 0,0-1 0 0,0-3 0 0,0 5 0 0,0-2 0 0,0 1 0 0,0 0 0 0,0-2 0 0,0 1 0 0,0-1 0 0,0 1 0 0,0 2 0 0,0-1 0 0,0 3 0 0,0-1 0 0,0 3 0 0,0-4 0 0,0 6 0 0,0 1 0 0,0-4 0 0,0 4 0 0,0-2 0 0,0-1 0 0,0 3 0 0,0-2 0 0,0 0 0 0,0 0 0 0,0 0 0 0,0 3 0 0,0-1 0 0,0-1 0 0,0-1 0 0,0 0 0 0,0 5 0 0,0-1 0 0,0 2 0 0,0-5 0 0,0 2 0 0,0-3 0 0,0 0 0 0,0 1 0 0,0 3 0 0,0-2 0 0,0-2 0 0,0 4 0 0,0-4 0 0,0 0 0 0,0 3 0 0,0 1 0 0,0 4 0 0,0 4 0 0,0-1 0 0,0-6 0 0,0 2 0 0,0-1 0 0,0 2 0 0,0 0 0 0,0-5 0 0,0 2 0 0,0 0 0 0,0 2 0 0,0-1 0 0,0 2 0 0,0 6 0 0,0-1 0 0,0 4 0 0,0-5 0 0,0 1 0 0,0-5 0 0,0 2 0 0,0-2 0 0,0 4 0 0,0-3 0 0,0-1 0 0,0 3 0 0,0 2 0 0,0 2 0 0,0 1 0 0,0-4 0 0,0-1 0 0,0-1 0 0,0 1 0 0,0-5 0 0,0 1 0 0,0 3 0 0,0-5 0 0,0 5 0 0,0 0 0 0,0-1 0 0,0 2 0 0,0-4 0 0,0 3 0 0,0-4 0 0,0 3 0 0,0-3 0 0,0-1 0 0,0-1 0 0,0 4 0 0,0-2 0 0,0-1 0 0,0 0 0 0,0-1 0 0,0 2 0 0,0 0 0 0,0-4 0 0,0 0 0 0,0 3 0 0,0-4 0 0,0 3 0 0,0-1 0 0,0-1 0 0,0-2 0 0,0 0 0 0,0 3 0 0,0-1 0 0,0-1 0 0,0-1 0 0,0-1 0 0,0-2 0 0,0 2 0 0,0 3 0 0,0-2 0 0,0-2 0 0,0 0 0 0,0-1 0 0,0 0 0 0,0-1 0 0,0 2 0 0,0 2 0 0,0-3 0 0,0 1 0 0,0-2 0 0,0 2 0 0,0-1 0 0,0-1 0 0,0-1 0 0,0 1 0 0,0 0 0 0,0 0 0 0,0 1 0 0,0-1 0 0,0 0 0 0,0-3 0 0,0 2 0 0,0 2 0 0,0-4 0 0,0 4 0 0,0-4 0 0,0 3 0 0,0-1 0 0,0-2 0 0,0 2 0 0,0-1 0 0,0 1 0 0,0-2 0 0,0-1 0 0,0 0 0 0,0-1 0 0,0 1 0 0,0 0 0 0,0-2 0 0,0 1 0 0,0-1 0 0,0 0 0 0,0-1 0 0,0 2 0 0,0-3 0 0,0 2 0 0,0-2 0 0,0 1 0 0,0 0 0 0,0-1 0 0,0 1 0 0,0-1 0 0,0-3 0 0,0 3 0 0,0 0 0 0,0 0 0 0,0-3 0 0,0 2 0 0,0-2 0 0,0 2 0 0,0-6 0 0,0 5 0 0,0 0 0 0,0 0 0 0,0-5 0 0,0 6 0 0,0 1 0 0,0-1 0 0,0 2 0 0,0-6 0 0,0-2 0 0,0 5 0 0,0-5 0 0,0 6 0 0,0-2 0 0,0 2 0 0,0-6 0 0,0 0 0 0,0 0 0 0,0 5 0 0,0 1 0 0,0-6 0 0,0 0 0 0,0 5 0 0,0-5 0 0,0 5 0 0,0 1 0 0,0-6 0 0,0 0 0 0,0 4 0 0,0 3 0 0,0-7 0 0,0 0 0 0,0 0 0 0,0 7 0 0,0-7 0 0,0 0 0 0,0 5 0 0,0-5 0 0,0 6 0 0,0-6 0 0,0 3 0 0,0 2 0 0,0-5 0 0,0 5 0 0,0-5 0 0,0 0 0 0,0 8 0 0,0-2 0 0,0-1 0 0,0-5 0 0,0 0 0 0,0 0 0 0,0 6 0 0,0-6 0 0,0 0 0 0,0 0 0 0,0 0 0 0,0 0 0 0,0 0 0 0,0 0 0 0,0 0 0 0,0 0 0 0,0 0 0 0,0 0 0 0,0 0 0 0,0 0 0 0,0 4 0 0,0-4 0 0,0 4 0 0,0-4 0 0,0 0 0 0,0 0 0 0,0 0 0 0,0 0 0 0,0 7 0 0,0-7 0 0,0 0 0 0,0 3 0 0,0-3 0 0,0 5 0 0,0-5 0 0,0 0 0 0,0 4 0 0,0-1 0 0,0-3 0 0,0 0 0 0,0 0 0 0,0 0 0 0,0 0 0 0,0 0 0 0,0 0 0 0,0 0 0 0,0 0 0 0,0 0 0 0,0 3 0 0,0-3 0 0,0 0 0 0,0 0 0 0,0 8 0 0,0-4 0 0,0-4 0 0,0 0 0 0,0 3 0 0,0 1 0 0,0 2 0 0,0-6 0 0,0 5 0 0,0-5 0 0,0 0 0 0,0 0 0 0,0 6 0 0,0-2 0 0,0-4 0 0,0 0 0 0,0 0 0 0,0 7 0 0,0-7 0 0,0 0 0 0,0 4 0 0,0-4 0 0,0 0 0 0,0 0 0 0,0 0 0 0,0 0 0 0,0 5 0 0,0-5 0 0,0 5 0 0,0-5 0 0,0 0 0 0,0 0 0 0,0 6 0 0,0-6 0 0,0 0 0 0,0 0 0 0,0 0 0 0,0 4 0 0,0-4 0 0,0 0 0 0,0 7 0 0,0-7 0 0,0 4 0 0,0-4 0 0,0 0 0 0,0 0 0 0,0 7 0 0,0-7 0 0,0 0 0 0,0 0 0 0,0 0 0 0,0 0 0 0,0 0 0 0,0 0 0 0,0 4 0 0,0-4 0 0,0 0 0 0,0 0 0 0,0 0 0 0,0 0 0 0,0 6 0 0,0-6 0 0,0 5 0 0,0-5 0 0,0 0 0 0,0 0 0 0,0 5 0 0,0-5 0 0,0 0 0 0,0 3 0 0,0 4 0 0,0-7 0 0,0 4 0 0,0-4 0 0,0 7 0 0,0-7 0 0,0 0 0 0,0 0 0 0,0 3 0 0,0-3 0 0,0 0 0 0,0 0 0 0,0 8 0 0,0-8 0 0,0 4 0 0,0-4 0 0,0 6 0 0,0-6 0 0,0 0 0 0,0 0 0 0,0 0 0 0,0 0 0 0,0 0 0 0,0 0 0 0,0 5 0 0,0-5 0 0,0 0 0 0,0 4 0 0,0-4 0 0,0 1 0 0,0 2 0 0,0-3 0 0,0 3 0 0,0-6 0 0</inkml:trace>
  <inkml:trace contextRef="#ctx2" brushRef="#br2" timeOffset="14">15506 7701,'7001'0,"-7001"2000,-7001-2000,7001-2000</inkml:trace>
  <inkml:trace contextRef="#ctx0" brushRef="#br3" timeOffset="27">19054 8320 6912 0 0,'0'0'608'0'0,"0"0"-480"0"0,-6 4-128 0 0,3 3 0 0 0,-3-1 1416 0 0,2 3 264 0 0,-1 1 48 0 0,0 3 16 0 0,-2-1-1024 0 0,2-1-208 0 0,0 2-32 0 0,1 3-16 0 0,0-1-73 0 0,4-3-7 0 0,0 1-8 0 0,4-3 0 0 0,0 3-304 0 0,1 0-72 0 0,2-3 0 0 0,3 0 0 0 0,-1-4-160 0 0,6-1-56 0 0,0-4-8 0 0,1-1 0 0 0</inkml:trace>
  <inkml:trace contextRef="#ctx0" brushRef="#br3" timeOffset="28">19303 8377 7368 0 0,'0'0'656'0'0,"2"-2"-528"0"0,3 2-128 0 0,1 0 0 0 0,-2-2 640 0 0,1 2 104 0 0,-1 0 24 0 0,1 2 0 0 0,0 0-208 0 0,0 2-40 0 0,-5-4-8 0 0,3 4 0 0 0,1 3 0 0 0,-1-3 0 0 0,-3 3 0 0 0,2 1 0 0 0,-2 2-408 0 0,0-3-104 0 0,-2 1 0 0 0,2-1 0 0 0,-6 2 240 0 0,5 0 24 0 0,-2-1 8 0 0,-2 0 0 0 0,0-1-209 0 0,0-1-63 0 0,2 1 0 0 0,-1 0 0 0 0,-2-5-175 0 0,0 2-89 0 0,1 0-24 0 0,0 0 0 0 0,5-4 160 0 0,0 0 32 0 0,-4 0 8 0 0,-4 0-3952 0 0,2 0-792 0 0</inkml:trace>
  <inkml:trace contextRef="#ctx0" brushRef="#br0" timeOffset="29">18080 8407 6448 0 0,'0'0'576'0'0,"-5"0"-464"0"0,3 2-112 0 0,2-2 0 0 0,-5 5 1128 0 0,2-2 208 0 0,-3 2 40 0 0,2 1 0 0 0,0 5-600 0 0,-1-2-120 0 0,-2 4-24 0 0,2-1-8 0 0,-2 5-248 0 0,0-2-56 0 0,-1-2 0 0 0,1 3-8 0 0,2-2-65 0 0,1 4-15 0 0,-1 0 0 0 0,2-5 0 0 0,1 0-40 0 0,2 1 0 0 0,0-1-8 0 0,5-1 0 0 0,-4-2-120 0 0,7-2-64 0 0,-1 1 80 0 0,3-3-80 0 0,2-2-640 0 0,0 1-168 0 0</inkml:trace>
  <inkml:trace contextRef="#ctx0" brushRef="#br3" timeOffset="30">19074 8414 2304 0 0,'0'0'200'0'0,"0"0"-200"0"0,0 0 0 0 0,0 0 0 0 0,0 0 1496 0 0,0 0 256 0 0,4-5 48 0 0,-4 5 16 0 0,0 0-920 0 0,5 0-176 0 0,1 0-40 0 0,-1 0-8 0 0,-1 0-112 0 0,0 0-24 0 0,-4 0-8 0 0,6 0 0 0 0,-2 0-112 0 0,2 0-16 0 0,-6 0-8 0 0,6 2 0 0 0,-1 1-248 0 0,-5-3-48 0 0,0 0-16 0 0,6 2-1 0 0,-5 6-15 0 0,2-4-64 0 0,-3-4 96 0 0,3 3-32 0 0,-3-3-64 0 0,1 4 64 0 0,-1 2-64 0 0,3-1 64 0 0,-6 1 0 0 0,3-2 0 0 0,-1 0 0 0 0,-2 3 0 0 0,0-1 0 0 0,2-2 0 0 0,-2 2 0 0 0,3-6 0 0 0,0 0 80 0 0,0 0 16 0 0,0 0 0 0 0,-3 7 0 0 0,3-7-80 0 0,0 0-16 0 0,0 0 0 0 0,3 4 0 0 0,0-1-64 0 0,-2 1 64 0 0,2-1-64 0 0,1-3 64 0 0,-1 0-64 0 0,3 0 0 0 0,0-5 0 0 0,2 3-88 0 0,-1 2 88 0 0,3-3 0 0 0,-1-1 0 0 0,3 3 0 0 0,-3-2-400 0 0,2 0-64 0 0,-3 0-16 0 0,1-2 0 0 0,-2 5-767 0 0,-1 0-153 0 0,6-4-32 0 0,-2 0-8 0 0</inkml:trace>
  <inkml:trace contextRef="#ctx0" brushRef="#br0" timeOffset="31">18251 8473 10680 0 0,'0'0'472'0'0,"0"0"104"0"0,0 0-464 0 0,0 0-112 0 0,5-2 0 0 0,-1 0 0 0 0,-1 0 480 0 0,2 1 80 0 0,-5 1 16 0 0,5 0 0 0 0,-5 0-312 0 0,4 0-56 0 0,-4 0-16 0 0,2 3 0 0 0,4-1 128 0 0,-1 2 32 0 0,-4 1 0 0 0,4 1 0 0 0,-3 2-193 0 0,1-3-39 0 0,-3 3-8 0 0,3 3 0 0 0,-3 0-16 0 0,0 0-8 0 0,0-3 0 0 0,0 1 0 0 0,-3 0-88 0 0,3-1 64 0 0,-3 2-64 0 0,1-3 64 0 0,0-1-64 0 0,-2 0 0 0 0,1-1 0 0 0,-2 1 0 0 0,5-6-216 0 0,-5 4-32 0 0,1 0-8 0 0,-1-3 1 0 0,-3 1-457 0 0,4-2-96 0 0,-3-2-24 0 0,-2 2-4824 0 0</inkml:trace>
  <inkml:trace contextRef="#ctx0" brushRef="#br0" timeOffset="32">18068 8517 1840 0 0,'0'0'160'0'0,"0"0"-160"0"0,0 0 0 0 0,5-4 0 0 0,-3-2 1888 0 0,3 5 352 0 0,-5 1 64 0 0,5-1 8 0 0,0-3-1328 0 0,-1 3-272 0 0,-4 1-48 0 0,5-3-16 0 0,3 3-288 0 0,-1 0-56 0 0,-3 0-16 0 0,4 3 0 0 0,-3-2-56 0 0,-1-1-8 0 0,2 4-8 0 0,-2-2 0 0 0,-4-2-144 0 0,3 6-72 0 0,-1-2 80 0 0,-2 3-80 0 0,-2-2 72 0 0,2 0-72 0 0,-3 4 64 0 0,3-4-64 0 0,-4 0 64 0 0,1 0-64 0 0,0-4 64 0 0,-1 6-64 0 0,1-3 72 0 0,1 3-72 0 0,2-7 79 0 0,-3 4-79 0 0,2 1 144 0 0,1-5-16 0 0,0 4-8 0 0,0-4 0 0 0,-4 4-56 0 0,4-4 0 0 0,0 0-64 0 0,0 0 96 0 0,5 3-96 0 0,0 3 64 0 0,2-2-64 0 0,-1-3 0 0 0,1-1 192 0 0,2 0-16 0 0,-1 0 0 0 0,-4 0 0 0 0,-4 0-304 0 0,6-1-56 0 0,-3-1-8 0 0,4 0-8 0 0,1 2-88 0 0,-2-6-24 0 0,-2 5 1 0 0,3-1-1 0 0,1-2-1232 0 0,-3 0-248 0 0,6-8-56 0 0,-11 12-8 0 0</inkml:trace>
  <inkml:trace contextRef="#ctx0" brushRef="#br3" timeOffset="33">18705 8715 1376 0 0,'0'0'64'0'0,"0"0"8"0"0,0 0-72 0 0,0 0 0 0 0,0 0 0 0 0,0 0 0 0 0,0 0 1504 0 0,0 0 288 0 0,0 0 64 0 0,0 0 0 0 0,0 0-1040 0 0,0 0-208 0 0,0 0-48 0 0,0 0-8 0 0,0 0-176 0 0,0 0-40 0 0,0 0-8 0 0,0 0 0 0 0,0 5 24 0 0,0 3 0 0 0,-1-1 0 0 0,1-1 0 0 0,1 0-136 0 0,-1 2-24 0 0,-1-2-8 0 0,1 0 0 0 0,0 3-40 0 0,0-1-8 0 0,-3 1 0 0 0,3 1 0 0 0,0 0 40 0 0,0-3 8 0 0,0 2 0 0 0,0-1 0 0 0,0 1-104 0 0,0 2-16 0 0,0 0-64 0 0,0-3 96 0 0,0 1-32 0 0,3 1 0 0 0,-2-2-64 0 0,-1-1 96 0 0,3 2-9 0 0,-1-2-7 0 0,0 1 0 0 0,2 1 0 0 0,-3-3-16 0 0,4 3-64 0 0,0-3 96 0 0,0-2-32 0 0,-2 3-64 0 0,1-3 0 0 0,-4-4 0 0 0,5 4 64 0 0,2 3-64 0 0,-3-3 80 0 0,4-2-80 0 0,-2 2 80 0 0,-6-4-80 0 0,7 5 64 0 0,1-4-64 0 0,-3 4 64 0 0,-5-5-64 0 0,8 0 80 0 0,-1 2-80 0 0,3 1 80 0 0,-6-3-80 0 0,5 1 80 0 0,-9-1-80 0 0,9 0 80 0 0,-4 0-80 0 0,2 0 96 0 0,-7 0-96 0 0,7 0 96 0 0,1-1-96 0 0,-1-2 0 0 0,-3 1 72 0 0,3-3-72 0 0,-7 5 80 0 0,5-1-16 0 0,0-4-64 0 0,0-1 96 0 0,-3 2-96 0 0,1-1 88 0 0,2 2-88 0 0,-3-4 80 0 0,1 0-8 0 0,-1 3 0 0 0,0-2 0 0 0,3-1 0 0 0,-3 1 8 0 0,2-2 0 0 0,-3 2 0 0 0,2 1 0 0 0,-1-2-8 0 0,1 1 0 0 0,-1-3 0 0 0,1 2 0 0 0,-1 3-72 0 0,1-4 80 0 0,-1 1-80 0 0,0 1 80 0 0,1 0-16 0 0,-1-3-64 0 0,-2 3 96 0 0,2-1-32 0 0,-2-2-64 0 0,0 1 64 0 0,4-1-64 0 0,-3 1 64 0 0,-1 1 24 0 0,0-1 0 0 0,3-3 0 0 0,-3 3 0 0 0,0-3-24 0 0,0 2 0 0 0,0-2 0 0 0,0 2 0 0 0,0-1 0 0 0,2-1 0 0 0,-4 1 0 0 0,2 1 0 0 0,0-1-64 0 0,-3 1 96 0 0,3 0-96 0 0,0 1 96 0 0,0-1-96 0 0,0 3 0 0 0,-1-1 72 0 0,-3 1-72 0 0,2 0 0 0 0,0 1 72 0 0,2 1-72 0 0,0 2 0 0 0,0-3 0 0 0,0 5 0 0 0,-3-4 0 0 0,3 4 0 0 0,0 0 0 0 0,0 0 0 0 0,0-3 0 0 0,0 3 0 0 0,0 0-192 0 0,0 0-8 0 0,0 0-8 0 0,0 0 0 0 0,0 0-816 0 0,0 0-168 0 0,0 0-32 0 0</inkml:trace>
  <inkml:trace contextRef="#ctx0" brushRef="#br0" timeOffset="34">17783 8650 2760 0 0,'0'0'120'0'0,"0"0"32"0"0,0 0-152 0 0,0 0 0 0 0,0 0 0 0 0,0 0 0 0 0,5-2 1432 0 0,-3 2 256 0 0,0 0 48 0 0,6 0 16 0 0,-4 0-1048 0 0,1 0-200 0 0,2 0-48 0 0,1 0-8 0 0,1 0-176 0 0,1 0-40 0 0,-3 2-8 0 0,5-2 0 0 0,-3 2-88 0 0,1-2-16 0 0,4 0-8 0 0,-4 0 0 0 0,3 0 48 0 0,-2 0 16 0 0,3-2 0 0 0,-1 2 0 0 0,-2-2-176 0 0,2 2 0 0 0,-6 0 0 0 0,5 0 0 0 0,-2-2 0 0 0,0-1 112 0 0,-4 3-24 0 0,0-1-8 0 0,-1-1-80 0 0,-3 2 0 0 0,-2 0 0 0 0,0 0 0 0 0,0 0 64 0 0,0 0-64 0 0,0 0 64 0 0,0 0-64 0 0,-4-4 64 0 0,-5 4-64 0 0,3-3 64 0 0,-2 3-64 0 0,-4 0 0 0 0,3 0 0 0 0,-4 0 0 0 0,3 0 0 0 0,2 0 0 0 0,-4 0 64 0 0,2 2-64 0 0,-2-1 0 0 0,0-1 0 0 0,-3 0 0 0 0,3 4 0 0 0,1-4 0 0 0,-2 2 0 0 0,1-2 0 0 0,3 0 0 0 0,-3 0 0 0 0,2 0 0 0 0,4 0 0 0 0,-6 0 0 0 0,6 1 0 0 0,1-1 0 0 0,-2 0 0 0 0,3 0 0 0 0,-2 0 0 0 0,6 0 0 0 0,-5 3 0 0 0,5-3 0 0 0,0 0 0 0 0,0 0 0 0 0,0 0 96 0 0,-2 0-32 0 0,2 0 0 0 0,0 0 24 0 0,0 0 0 0 0,0 0 0 0 0,0 0 0 0 0,0 0 104 0 0,0 0 32 0 0,0 0 0 0 0,0 6 0 0 0,2 0-224 0 0,-2-2 0 0 0,3 4 0 0 0,-1-2 0 0 0,-2-1 64 0 0,3 5-64 0 0,-6-6 96 0 0,6 5-32 0 0,0 0 0 0 0,-3-1-64 0 0,0 3 96 0 0,0-3-32 0 0,0 3-64 0 0,0 1 63 0 0,0-1-63 0 0,0 3 64 0 0,0-2-64 0 0,0 3 96 0 0,0-1-96 0 0,0 0 96 0 0,0-4-96 0 0,4 0 80 0 0,-4 1-80 0 0,2 1 80 0 0,-2 1-8 0 0,0-1 0 0 0,0-1 0 0 0,-2 0 0 0 0,2-1 16 0 0,0 0 0 0 0,-4 0 0 0 0,4-4 0 0 0,0 3-16 0 0,0-1 0 0 0,0-3 0 0 0,0 2 0 0 0,0-4-8 0 0,0-3-64 0 0,4 7 96 0 0,-4-7-32 0 0,5 4 0 0 0,-1-1-64 0 0,0 3 96 0 0,4-4-32 0 0,1 0-64 0 0,-3-2 80 0 0,4-2-80 0 0,-4 2 80 0 0,2 0-80 0 0,1 0 0 0 0,1 0 0 0 0,-1-2 64 0 0,1 2-64 0 0,0-1-72 0 0,-3-4 72 0 0,5 5-104 0 0,-4-3-216 0 0,-1 3-48 0 0,0-4-8 0 0,4 2 0 0 0,-2 1-111 0 0,-5-3-25 0 0,3 2-8 0 0,-3 1 0 0 0,5 1-320 0 0,-8-5-64 0 0</inkml:trace>
  <inkml:trace contextRef="#ctx0" brushRef="#br3" timeOffset="35">20962 8709 13824 0 0,'7'0'1224'0'0,"-7"0"-976"0"0,0 0-248 0 0,0 0 0 0 0,6 4 248 0 0,-4 0 0 0 0,-4 3 0 0 0,2-1 0 0 0,-3 3 135 0 0,3 2 25 0 0,3 0 8 0 0,-6-1 0 0 0,-5 3-224 0 0,6 2-32 0 0,4 2-16 0 0,2 1 0 0 0,-10-1 16 0 0,4-2 8 0 0,2 2 0 0 0,4 0 0 0 0,-4 0-72 0 0,4 0-8 0 0,-8-2-8 0 0,8 0 0 0 0,3-5 24 0 0,-5 3 8 0 0,-4-2 0 0 0,2-3 0 0 0,4 2-416 0 0,-1-4-80 0 0,-3 0-24 0 0,0-6-7199 0 0</inkml:trace>
  <inkml:trace contextRef="#ctx0" brushRef="#br3" timeOffset="36">19952 8835 9672 0 0,'0'0'864'0'0,"0"0"-696"0"0,0 0-168 0 0,0 0 0 0 0,0 0 672 0 0,0 0 96 0 0,2 2 16 0 0,0 6 8 0 0,1-4-352 0 0,-3 3-72 0 0,0 1-16 0 0,0-1 0 0 0,2 1-72 0 0,-2 1-24 0 0,0-1 0 0 0,0 6 0 0 0,-2-4-41 0 0,2 1-15 0 0,-3 2 0 0 0,3-3 0 0 0,0 3-24 0 0,0-2-8 0 0,0-3 0 0 0,0 3 0 0 0,0-2-48 0 0,3 2-16 0 0,-1-4 0 0 0,1 0 0 0 0,2-2-104 0 0,-3-1 88 0 0,3 2-88 0 0,0 1 80 0 0,0-5-80 0 0,-1 2 0 0 0,1-4 72 0 0,-1 3-72 0 0,-4-3 0 0 0,5 1 0 0 0,1-1 0 0 0,-1 0-96 0 0,-5 0-216 0 0,7-1-40 0 0,-3-2-16 0 0,1 1 0 0 0,0 0-319 0 0,-2 0-65 0 0,2-3-16 0 0,-5 5-5208 0 0</inkml:trace>
  <inkml:trace contextRef="#ctx0" brushRef="#br3" timeOffset="37">20582 8836 7920 0 0,'0'0'352'0'0,"0"0"64"0"0,9 0-328 0 0,-9 0-88 0 0,0 0 0 0 0,0 0 0 0 0,8 2-488 0 0,-8-2-120 0 0</inkml:trace>
  <inkml:trace contextRef="#ctx0" brushRef="#br3" timeOffset="38">20285 8932 14600 0 0,'0'0'320'0'0,"0"0"64"0"0,0 0 8 0 0,0 0 24 0 0,0 0-328 0 0,0 0-88 0 0,2 7 0 0 0,0 0 0 0 0,-2 0 423 0 0,0-1 73 0 0,0 0 16 0 0,0 2 0 0 0,0-1-288 0 0,0 1-48 0 0,0-1-16 0 0,3-1 0 0 0,-3 4-72 0 0,0-4-24 0 0,0 1 0 0 0,3-1 0 0 0,-1-1-64 0 0,1-1 0 0 0,-3 1-96 0 0,0-5 96 0 0,0 0 0 0 0,0 0 0 0 0,0 0 0 0 0,2 5 96 0 0,-2-5-312 0 0,0 0-56 0 0,0 0-16 0 0,0 0 0 0 0,0 0-1200 0 0,8-3-239 0 0,1-3-57 0 0,-9 6-8 0 0</inkml:trace>
  <inkml:trace contextRef="#ctx0" brushRef="#br3" timeOffset="39">20242 8858 8752 0 0,'0'0'776'0'0,"0"0"-616"0"0,0 0-160 0 0,0 0 0 0 0,0 0 584 0 0,0 0 88 0 0,0 0 24 0 0,6 4 0 0 0,-3 1-608 0 0,5-1-88 0 0,-8-4-88 0 0,6 4-4856 0 0</inkml:trace>
  <inkml:trace contextRef="#ctx0" brushRef="#br0" timeOffset="40">17728 8900 7688 0 0,'0'0'336'0'0,"0"0"80"0"0,0 0-336 0 0,4-2-80 0 0,2 0 0 0 0,-2 2 0 0 0,4-3 472 0 0,1 2 72 0 0,-2 1 24 0 0,3-3 0 0 0,-1 3-120 0 0,3 0-16 0 0,-2-1-8 0 0,2 1 0 0 0,0 0-272 0 0,-2 0-56 0 0,2 0-16 0 0,-3 0 0 0 0,1 0-80 0 0,2 0 64 0 0,-2 0-64 0 0,-1 1 64 0 0,-1-1-216 0 0,2-1-40 0 0,-1 1-16 0 0,1 0 0 0 0</inkml:trace>
  <inkml:trace contextRef="#ctx0" brushRef="#br3" timeOffset="41">20394 8979 11200 0 0,'0'0'248'0'0,"0"0"48"0"0,0 0 16 0 0,0 0 0 0 0,2 7-248 0 0,0 0-64 0 0,1-4 0 0 0,-1 5 0 0 0,2-2 536 0 0,0-2 96 0 0,-2 2 16 0 0,0 1 8 0 0,3 0-192 0 0,0-3-40 0 0,-5 0-8 0 0,5-1-1 0 0,-3 2-159 0 0,-2-5-32 0 0,3 4 0 0 0,-3-4-8 0 0,0 0-40 0 0,4 4-8 0 0,-4-4 0 0 0,0 0 0 0 0,0 0-16 0 0,0 0-8 0 0,5 4 0 0 0,0-4 0 0 0,-5 0 32 0 0,0 0 8 0 0,5-4 0 0 0,-1 3 0 0 0,-1-2-24 0 0,-1-1 0 0 0,1-1 0 0 0,-1-1 0 0 0,3 2-40 0 0,-5-2-16 0 0,0 0 0 0 0,0-1 0 0 0,-3 2-104 0 0,6-1 64 0 0,0-3-64 0 0,-1 0 0 0 0,-2 1-88 0 0,0 0-64 0 0,3 1-8 0 0,-1 1-8 0 0,-2-3-360 0 0,0 5-72 0 0,4 0-8 0 0,-1 1-8 0 0,-3 3-1063 0 0,5-1-209 0 0,4-9-48 0 0,4 9-8 0 0</inkml:trace>
  <inkml:trace contextRef="#ctx0" brushRef="#br3" timeOffset="42">20812 8927 12752 0 0,'-9'0'280'0'0,"9"0"56"0"0,0 0 16 0 0,0 0 8 0 0,0 0-288 0 0,0 0-72 0 0,-6 0 0 0 0,6 0 0 0 0,0 0 424 0 0,-4 4 72 0 0,-3-3 16 0 0,2 6 0 0 0,0-2-256 0 0,0 1-57 0 0,-3 1-7 0 0,2 1 0 0 0,-1-1 56 0 0,0 1 8 0 0,5-1 0 0 0,-4 1 0 0 0,0-2-160 0 0,1 0-24 0 0,5 2-8 0 0,-2-2 0 0 0,-1 1-64 0 0,3-1 64 0 0,0-1-64 0 0,0-5 64 0 0,5 1-64 0 0,-5-1 0 0 0,0 0 0 0 0,5 4 0 0 0,1-4 0 0 0,2 2 0 0 0,-8-2 0 0 0,4-2 0 0 0,3-2 0 0 0,2 3 0 0 0,-5-4 0 0 0,0 2 0 0 0,1 0 0 0 0,0-1 0 0 0,0-3 0 0 0,0 2-88 0 0,-5-1 88 0 0,2 0 0 0 0,2 1 0 0 0,-1-2 0 0 0,-3 2 0 0 0,3 0 0 0 0,-1 0 0 0 0,1 1 0 0 0,1 3 0 0 0,-4 1 0 0 0,0 0 0 0 0,0 0 0 0 0,0 0 0 0 0,0 0 0 0 0,0 0 64 0 0,0 0-64 0 0,0 0 88 0 0,0 0-24 0 0,0 0 0 0 0,0 0 0 0 0,0 0-64 0 0,0 5 96 0 0,6 0-96 0 0,-6 0 96 0 0,-4 0-96 0 0,4 1 64 0 0,5-3-64 0 0,-2 5 64 0 0,0-6-64 0 0,-1 6 0 0 0,0-5 0 0 0,0 4 64 0 0,4-2-64 0 0,-1-1 0 0 0,-5-4 0 0 0,4 2 0 0 0,3 2-328 0 0,-1-1-88 0 0,-6-3-8 0 0,0 0-4391 0 0,6 0-881 0 0</inkml:trace>
  <inkml:trace contextRef="#ctx0" brushRef="#br3" timeOffset="43">20634 8938 12464 0 0,'-13'0'552'0'0,"13"0"120"0"0,0 0-544 0 0,0 0-128 0 0,0 0 0 0 0,-4 0 0 0 0,0 1 560 0 0,4-1 80 0 0,0 0 24 0 0,0 0 0 0 0,-1 6-153 0 0,1-1-31 0 0,1 2-8 0 0,3 0 0 0 0,-4-2-224 0 0,4 5-48 0 0,-4-5-8 0 0,4 2 0 0 0,1 0-48 0 0,-3 2-16 0 0,-4-4 0 0 0,2 0 0 0 0,4 2-128 0 0,-1-3 80 0 0,-3-4-80 0 0,0 7 64 0 0,0-3 0 0 0,0-4 0 0 0,3 4 0 0 0,-3-4 0 0 0,-6 2-176 0 0,6-2-40 0 0,0 0-8 0 0,0 0 0 0 0,0 0-768 0 0,0 0-152 0 0,0 0-31 0 0,3-6-5537 0 0</inkml:trace>
  <inkml:trace contextRef="#ctx0" brushRef="#br3" timeOffset="44">19871 8959 7832 0 0,'-10'0'344'0'0,"10"0"72"0"0,0 0-328 0 0,0 0-88 0 0,0 0 0 0 0,0 0 0 0 0,10 0 776 0 0,0 0 144 0 0,0 2 24 0 0,1-2 8 0 0,-1 2-664 0 0,2-2-128 0 0,-2 0-24 0 0,2 2-8 0 0,0-2-240 0 0,0 0-48 0 0,-2 2-16 0 0,-1-2 0 0 0,1 0-80 0 0,-3-2-24 0 0,4 2 0 0 0,-4 0 0 0 0,0 0 120 0 0,0 0 16 0 0,-3-2 8 0 0,1 0 0 0 0,3 0 136 0 0,-4 2 0 0 0,1-2-64 0 0,-5 2 64 0 0,5-3 0 0 0,0 1 72 0 0,-5 2-8 0 0,0 0 0 0 0,0 0 136 0 0,0 0 24 0 0,5-2 8 0 0,-5 2 0 0 0,0 0 56 0 0,0 0 0 0 0,2 4 8 0 0,-2-4 0 0 0,4 5-8 0 0,-1-1-8 0 0,-3 0 0 0 0,4 2 0 0 0,-3-1-16 0 0,2 1 0 0 0,-1 0 0 0 0,-2 1 0 0 0,2 0-16 0 0,-2-1-8 0 0,0-2 0 0 0,0 3 0 0 0,0 0-48 0 0,0-1-16 0 0,0-2-1 0 0,-2 2 1 0 0,2-2-48 0 0,0 1 0 0 0,0-5-8 0 0,0 0 0 0 0,0 4-40 0 0,0-4-8 0 0,0 0 0 0 0,0 0 0 0 0,0 0-8 0 0,0 0-64 0 0,0 0 96 0 0,0 0-32 0 0,0 0-64 0 0,0 0 0 0 0,0 0 72 0 0,0 0-72 0 0,0 0 64 0 0,-2-4-64 0 0,-1-3 64 0 0,2 4-64 0 0,1-2 0 0 0,0 1 0 0 0,0-1 0 0 0,1-1 64 0 0,-1 1-64 0 0,0 1 0 0 0,3 0 0 0 0,-1-2 0 0 0,3 2 0 0 0,-2-1 0 0 0,1 0 0 0 0,1 1 0 0 0,-1 2-128 0 0,3-2-16 0 0,-1 0 0 0 0,-2 1 0 0 0,4 1-296 0 0,-5 0-56 0 0,5 0-15 0 0,-4 0-5953 0 0</inkml:trace>
  <inkml:trace contextRef="#ctx0" brushRef="#br3" timeOffset="45">19344 9011 6912 0 0,'0'0'608'0'0,"0"0"-480"0"0,0 0-128 0 0,0 0 0 0 0,0 0 928 0 0,0 0 160 0 0,0 0 32 0 0,0 0 0 0 0,0 0-624 0 0,0 0-128 0 0,2 5-24 0 0,1 2-8 0 0,-3-2-160 0 0,0 2-32 0 0,0 0-8 0 0,0-2 0 0 0,0 2 24 0 0,0-3 0 0 0,-3 2 0 0 0,3 1 0 0 0,0 1-88 0 0,-2-5-8 0 0,0 4-64 0 0,2-1 96 0 0,0-2-24 0 0,0-4-8 0 0,-3 2 0 0 0,3-2 0 0 0,0 0-64 0 0,0 0 0 0 0,0 0 0 0 0,0 0 64 0 0,0 0-64 0 0,0 0 64 0 0,0 0-64 0 0,0 0 64 0 0,0 0-64 0 0,0 0 64 0 0,0 0-64 0 0,0 0 64 0 0,0 0 0 0 0,0 0-64 0 0,0 0 96 0 0,0 0-32 0 0,0 0-64 0 0,0 0 64 0 0,0 0-64 0 0,0 0 64 0 0,0 0-64 0 0,0 0 0 0 0,0 0 0 0 0,0 0 64 0 0,0 0-64 0 0,0 0 0 0 0,0 0 0 0 0,0 0 0 0 0,0 0 96 0 0,0 0-32 0 0,0 0 0 0 0,0 0 0 0 0,0 0-64 0 0,0 0 80 0 0,0 0-80 0 0,0 0 80 0 0,0 0-80 0 0,0 0 0 0 0,0 0 0 0 0,0 0 63 0 0,0 0-63 0 0,0 0 0 0 0,5-2 0 0 0,-5 2 64 0 0,0 0-64 0 0,5 0 0 0 0,-5 0 0 0 0,5-3 0 0 0,-5 3 0 0 0,6 3 0 0 0,-6-3 0 0 0,0 0 0 0 0,0 0 0 0 0,0 0 0 0 0,4 2 0 0 0,-4-2 0 0 0,0 0 0 0 0,5 0 0 0 0,-1 3 0 0 0,1-3 64 0 0,0 1-64 0 0,0-1 0 0 0,-5 0 0 0 0,5 0 0 0 0,0-1 0 0 0,-5 1 0 0 0,4-3 0 0 0,1 1 64 0 0,0-1-64 0 0,-3 2 0 0 0,-2 1 72 0 0,0 0-72 0 0,5-5 0 0 0,-2 1 64 0 0,-1 0-64 0 0,-2 4 0 0 0,0-7 0 0 0,0 3 64 0 0,3 0-64 0 0,-2-1 0 0 0,-2 1 0 0 0,-2-2 64 0 0,3 1-64 0 0,-2 0 0 0 0,-1-2 0 0 0,1 2 64 0 0,-1-1-64 0 0,1 2 0 0 0,-1 0 0 0 0,-1-1 0 0 0,1-1 0 0 0,1 1 0 0 0,0 1 0 0 0,-2 1 0 0 0,0 0 0 0 0,-1 0 0 0 0,0 3 0 0 0,5 0 0 0 0,-2-2 0 0 0,-3 4 0 0 0,3 1 0 0 0,2-3 0 0 0,0 0 0 0 0,0 0-64 0 0,-5 4-64 0 0,3-2-16 0 0,2-2 0 0 0,0 8 1 0 0,0-8-449 0 0,0 5-88 0 0,0-1-24 0 0</inkml:trace>
  <inkml:trace contextRef="#ctx0" brushRef="#br3" timeOffset="46">19132 9024 6448 0 0,'0'0'576'0'0,"0"0"-464"0"0,0 0-112 0 0,0 0 0 0 0,0 0 888 0 0,0 0 152 0 0,0 0 32 0 0,0 0 8 0 0,0 0-328 0 0,0 0-64 0 0,0 0-16 0 0,0 0 0 0 0,0 0-352 0 0,0 0-80 0 0,0 0-16 0 0,-2 4 0 0 0,0 3 0 0 0,2-1-8 0 0,0-1 0 0 0,0 3 0 0 0,-3-2-216 0 0,-2-2 0 0 0,5 5 0 0 0,3-2 0 0 0,-3-2 96 0 0,-3 1-32 0 0,3 0 0 0 0,0-2 0 0 0,0-4-64 0 0,0 4 0 0 0,0-4 0 0 0,0 0 0 0 0,0 0 0 0 0,0 0 0 0 0,0 0 0 0 0,0 0 0 0 0,0 0 0 0 0,0 0 0 0 0,0 0 0 0 0,0 0 0 0 0,0 0 64 0 0,0 0-64 0 0,-3-4 64 0 0,3-2-64 0 0,0-1 64 0 0,0-1-64 0 0,3 2 63 0 0,0-3-63 0 0,-1 4 96 0 0,-2 0-32 0 0,3-1 0 0 0,1 0 0 0 0,-2-1 0 0 0,3 2 0 0 0,-3 0 0 0 0,2 1 0 0 0,2-1-64 0 0,1 0 80 0 0,-3 4-80 0 0,2-3 80 0 0,-1 4 112 0 0,0 0 16 0 0,-1 0 8 0 0,-4 0 0 0 0,8 0-120 0 0,-2 4-32 0 0,-1-3 0 0 0,1 4 0 0 0,-6-5-64 0 0,5 7 0 0 0,-1-1 0 0 0,0 0 0 0 0,0-1 0 0 0,-2 0 0 0 0,0 0 0 0 0,0 2 0 0 0,2-2 0 0 0,-3 1 0 0 0,2-1 0 0 0,-3 1 0 0 0,3-1 0 0 0,-1 1 0 0 0,0 0 0 0 0,0 0 0 0 0,-2-2-72 0 0,3 1-8 0 0,0-1 0 0 0,-2 0 0 0 0,-1-4-336 0 0,0 0-64 0 0,0 0-8 0 0,0 0-6183 0 0</inkml:trace>
  <inkml:trace contextRef="#ctx0" brushRef="#br3" timeOffset="47">19511 9036 6448 0 0,'0'0'576'0'0,"0"0"-464"0"0,0 0-112 0 0,0 0 0 0 0,0 0 672 0 0,0 0 120 0 0,0 0 16 0 0,2 7 8 0 0,-2-4-272 0 0,2 4-64 0 0,1-3 0 0 0,-3-4-8 0 0,-3 5-264 0 0,3 1-48 0 0,0-2-16 0 0,0-4 0 0 0,0 8 88 0 0,0-8 24 0 0,-2 3 0 0 0,2-3 0 0 0,0 0-168 0 0,0 0-88 0 0,0 0 96 0 0,0 0-96 0 0,0 0 88 0 0,0 0-88 0 0,0 0 80 0 0,0 0-80 0 0,0 0 208 0 0,0 0-8 0 0,0 0 0 0 0,0 0 0 0 0,0 0-200 0 0,0 0 0 0 0,0 0 0 0 0,2-3 0 0 0,-2-5 192 0 0,3 4 96 0 0,-3-2 16 0 0,3 1 8 0 0,-1-1-168 0 0,3 1-32 0 0,-3 2-9 0 0,4-2 1 0 0,-2 1-104 0 0,1-1 72 0 0,2 1-72 0 0,-2 0 64 0 0,0 1 8 0 0,-1 2 0 0 0,-4 1 0 0 0,5 0 0 0 0,-5 0 144 0 0,8 0 24 0 0,-4 0 8 0 0,-4 0 0 0 0,0 0-152 0 0,5 4-24 0 0,-1 0-8 0 0,-4-4 0 0 0,3 4-64 0 0,1 3 64 0 0,0-3-64 0 0,-2 2 64 0 0,0-1-64 0 0,-2-5 0 0 0,2 4 0 0 0,2 3 64 0 0,0-4-64 0 0,-4 2 0 0 0,3-1 0 0 0,-1 2 0 0 0,-2-6-72 0 0,2 3-32 0 0,-2-3-8 0 0,0 0 0 0 0,0 0-272 0 0,2 4-48 0 0,1 0-16 0 0,-3-4 1 0 0,0 0-865 0 0,3 5-184 0 0,-3-5-32 0 0,5 9-8 0 0</inkml:trace>
  <inkml:trace contextRef="#ctx0" brushRef="#br3" timeOffset="48">19694 9039 9648 0 0,'0'0'424'0'0,"0"0"88"0"0,0 0-408 0 0,0 0-104 0 0,0 0 0 0 0,0 0 0 0 0,6 2 304 0 0,0-2 40 0 0,-1 0 8 0 0,3 0 0 0 0,-5 0-168 0 0,3 0-32 0 0,1-2-8 0 0,1 2 0 0 0,-1 0-144 0 0,2 0 0 0 0,-1-2 64 0 0,2 2-64 0 0,-3-2-192 0 0,-1 0-64 0 0,5-1-8 0 0,-5 1-8 0 0</inkml:trace>
  <inkml:trace contextRef="#ctx1" brushRef="#br1" timeOffset="46">16483 9696 0 0,'0'0'0'0,"0"0"0"0,0 0 0 0,0 0 0 0,0-2 0 0,0 2 0 0,0 0 0 0,0 0 0 0,0 0 0 0,0 0 0 0,0 0 0 0,0 0 0 0,0 0 0 0,0 0 0 0,0 0 0 0,0 0 0 0,0 0 0 0,0 0 0 0,0 0 0 0,0 0 0 0,0 7 0 0,0-3 0 0,0-4 0 0,0 4 0 0,0 3 0 0,0-3 0 0,0 2 0 0,0 0 0 0,0-1 0 0,0 0 0 0,0 0 0 0,0 5 0 0,0-4 0 0,0 2 0 0,0 1 0 0,0 2 0 0,0-3 0 0,0 3 0 0,0-2 0 0,0 1 0 0,0 3 0 0,0-2 0 0,0 2 0 0,0-1 0 0,0 4 0 0,0-1 0 0,0-2 0 0,0 2 0 0,0 1 0 0,0 2 0 0,0-4 0 0,0 2 0 0,0 1 0 0,0 1 0 0,0-4 0 0,0 3 0 0,0-2 0 0,0 2 0 0,0-1 0 0,0-2 0 0,0 1 0 0,0 1 0 0,0 0 0 0,0-1 0 0,0 0 0 0,0 3 0 0,0-3 0 0,0 3 0 0,0-1 0 0,0-4 0 0,0 1 0 0,0 1 0 0,0-1 0 0,0 2 0 0,0-1 0 0,0 1 0 0,0-2 0 0,0 1 0 0,0-2 0 0,0 0 0 0,0-1 0 0,0 2 0 0,0-5 0 0,0 5 0 0,0-4 0 0,0 4 0 0,0-4 0 0,0 0 0 0,0 1 0 0,0 0 0 0,0 0 0 0,0-1 0 0,0 2 0 0,0-1 0 0,0 0 0 0,0-1 0 0,0 3 0 0,0-2 0 0,0-3 0 0,0 3 0 0,0 0 0 0,0-4 0 0,0 5 0 0,0-9 0 0</inkml:trace>
  <inkml:trace contextRef="#ctx1" brushRef="#br1" timeOffset="47">21436 9809 0 0,'0'-7'0'0,"0"7"0"0,0-4 0 0,0 4 0 0,0-1 0 0,0-4 0 0,0 1 0 0,0 4 0 0,0 0 0 0,0 0 0 0,0-4 0 0,0 4 0 0,0 0 0 0,0 0 0 0,0 0 0 0,0 0 0 0,0 0 0 0,0 0 0 0,0 0 0 0,0 0 0 0,0 4 0 0,0 3 0 0,0 0 0 0,0 0 0 0,0 2 0 0,0 0 0 0,0-1 0 0,0 1 0 0,0 4 0 0,0 0 0 0,0-1 0 0,0 4 0 0,0-2 0 0,0 4 0 0,0-1 0 0,0 0 0 0,0 0 0 0,0 0 0 0,0 4 0 0,0 1 0 0,0 0 0 0,0-1 0 0,0 0 0 0,0 3 0 0,0-1 0 0,0-1 0 0,0-1 0 0,0 0 0 0,0 4 0 0,0-2 0 0,0 2 0 0,0 1 0 0,0-4 0 0,0 3 0 0,0-2 0 0,0 4 0 0,0-2 0 0,0 2 0 0,0-2 0 0,0-1 0 0,0 1 0 0,0 2 0 0,0-2 0 0,0 2 0 0,0-1 0 0,0 2 0 0,0-3 0 0,0 6 0 0,0-4 0 0,0 1 0 0,0 0 0 0,0 0 0 0,0 0 0 0,0 0 0 0,0 0 0 0,0 0 0 0,0 3 0 0,0-2 0 0,0 1 0 0,0-3 0 0,0 6 0 0,0-1 0 0,0 2 0 0,0-1 0 0,0 1 0 0,0-2 0 0,0 2 0 0,0 1 0 0,0-1 0 0,0 0 0 0,0 0 0 0,0 0 0 0,0 1 0 0,0 3 0 0,0-6 0 0,0 3 0 0,0-1 0 0,0 2 0 0,0 1 0 0,0-3 0 0,0 0 0 0,0 3 0 0,0 0 0 0,0-6 0 0,0 5 0 0,0-2 0 0,0-3 0 0,0 0 0 0,0 0 0 0,0 2 0 0,0-2 0 0,0 1 0 0,0-4 0 0,0 4 0 0,0-2 0 0,0-1 0 0,0 0 0 0,0-2 0 0,0-1 0 0,0 0 0 0,0-3 0 0,0 3 0 0,0-4 0 0,0 2 0 0,0 3 0 0,0-4 0 0,0-2 0 0,0 0 0 0,0 1 0 0,0 2 0 0,0-5 0 0,0 3 0 0,0-3 0 0,0 0 0 0,0 0 0 0,0 0 0 0,0 3 0 0,0-3 0 0,0-2 0 0,0 4 0 0,0-5 0 0,0 1 0 0,0 0 0 0,0-2 0 0,0 3 0 0,0-5 0 0,0 3 0 0,0-1 0 0,0-2 0 0,0 0 0 0,0 2 0 0,0 0 0 0,0 0 0 0,0 0 0 0,0 0 0 0,0 0 0 0,0-3 0 0,0 2 0 0,0 1 0 0,0-3 0 0,0-1 0 0,0 2 0 0,0-2 0 0,0 2 0 0,0-3 0 0,0 4 0 0,0-2 0 0,0-1 0 0,0 1 0 0,0-1 0 0,0 0 0 0,0 0 0 0,0 2 0 0,0-3 0 0,0-1 0 0,0 2 0 0,0 0 0 0,0 0 0 0,0-3 0 0,0 3 0 0,0-3 0 0,0 3 0 0,0-1 0 0,0 1 0 0,0-2 0 0,0 2 0 0,0-3 0 0,0 1 0 0,0 0 0 0,0-2 0 0,0 5 0 0,0-7 0 0,0 5 0 0,0-1 0 0,0-4 0 0,0 3 0 0,0-2 0 0,0 3 0 0,0-3 0 0,0-1 0 0,0 4 0 0,0-3 0 0,0 1 0 0,0 1 0 0,0-1 0 0,0-1 0 0,0 2 0 0,0-2 0 0,0 0 0 0,0 1 0 0,0-1 0 0,0 3 0 0,0-5 0 0,0 2 0 0,0 3 0 0,0-4 0 0,0 2 0 0,0 0 0 0,0-4 0 0,0 4 0 0,0-2 0 0,0 0 0 0,0 0 0 0,0 0 0 0,0-1 0 0,0 2 0 0,0-2 0 0,0 1 0 0,0-2 0 0,0-3 0 0,0 3 0 0,0 1 0 0,0-1 0 0,0 2 0 0,0-5 0 0,0 5 0 0,0-1 0 0,0-2 0 0,0 3 0 0,0 1 0 0,0-3 0 0,0 1 0 0,0-4 0 0,0 4 0 0,0 2 0 0,0-2 0 0,0-4 0 0,0 4 0 0,0 0 0 0,0 0 0 0,0-1 0 0,0 1 0 0,0 0 0 0,0 0 0 0,0 0 0 0,0 0 0 0,0 2 0 0,0-2 0 0,0-1 0 0,0 2 0 0,0 0 0 0,0-1 0 0,0 0 0 0,0-2 0 0,0 2 0 0,0 1 0 0,0-5 0 0,0 2 0 0,0-2 0 0,0 4 0 0,0 0 0 0,0-4 0 0,0 4 0 0,0 1 0 0,0-1 0 0,0-3 0 0,0 4 0 0,0-1 0 0,0-4 0 0,0 5 0 0,0-4 0 0,0 4 0 0,0-1 0 0,0-4 0 0,0 3 0 0,0-3 0 0,0 0 0 0,0 3 0 0,0 5 0 0,0-4 0 0,0-4 0 0,0 5 0 0,0-1 0 0,0 2 0 0,0-1 0 0,0 0 0 0,0-1 0 0,0 4 0 0,0-5 0 0,0 4 0 0,0-2 0 0,0-1 0 0,0 2 0 0,0 0 0 0,0 0 0 0,0 4 0 0,0-6 0 0,0 3 0 0,0-1 0 0,0-2 0 0,0-4 0 0,0 4 0 0,0 1 0 0,0-1 0 0,0 0 0 0,0-4 0 0,0 4 0 0,0 0 0 0,0 0 0 0,0 3 0 0,0-4 0 0,0 1 0 0,0-4 0 0,0 5 0 0,0-1 0 0,0 2 0 0,0-6 0 0,0 4 0 0,0-1 0 0,0 1 0 0,0 0 0 0,0-4 0 0,0 0 0 0,0 4 0 0,0-4 0 0,0 3 0 0,0-3 0 0,0 4 0 0,0-4 0 0,0 0 0 0,0 0 0 0,0 0 0 0,0 4 0 0,0-4 0 0,0 0 0 0,0 0 0 0,0 0 0 0,0 0 0 0,0 0 0 0,0 0 0 0,0 0 0 0,0 0 0 0,0 0 0 0</inkml:trace>
  <inkml:trace contextRef="#ctx2" brushRef="#br2" timeOffset="39">10006 10700,'7500'0,"-7500"2036,-7500-2036,7500-2036</inkml:trace>
  <inkml:trace contextRef="#ctx0" brushRef="#br0" timeOffset="52">13546 11288 9216 0 0,'0'0'816'0'0,"0"0"-656"0"0,-5 2-160 0 0,1 2 0 0 0,-2 0 864 0 0,1 3 144 0 0,2 1 24 0 0,-4 3 8 0 0,1-2-536 0 0,1 8-112 0 0,0-2-16 0 0,1 2-8 0 0,-2 4-8 0 0,2-5-1 0 0,0 0 1 0 0,8-1 0 0 0,0 0-80 0 0,2 1-24 0 0,-2-4 0 0 0,6 0 0 0 0,3 0-136 0 0,-5-4-32 0 0,7 1-8 0 0,0-1 0 0 0,2-1-672 0 0,0-5-136 0 0</inkml:trace>
  <inkml:trace contextRef="#ctx0" brushRef="#br0" timeOffset="53">12556 11296 10136 0 0,'-17'-4'896'0'0,"17"4"-712"0"0,0 0-184 0 0,0 0 0 0 0,-8 0 640 0 0,3 0 88 0 0,5 0 16 0 0,-2 4 8 0 0,0 0-208 0 0,0 3-48 0 0,-6-1-8 0 0,3 4 0 0 0,3 0-240 0 0,-3 3-57 0 0,-3 2 1 0 0,4 1-8 0 0,1 1 64 0 0,0 2 8 0 0,-1-3 8 0 0,2 1 0 0 0,-1 0-80 0 0,1 1-24 0 0,7-5 0 0 0,-3 2 0 0 0,-2-4-64 0 0,4 3-24 0 0,4-4 0 0 0,0 1 0 0 0,4-5-72 0 0,0 4-96 0 0,3-4 16 0 0,4-2-7431 0 0</inkml:trace>
  <inkml:trace contextRef="#ctx0" brushRef="#br0" timeOffset="54">13814 11334 3224 0 0,'0'0'288'0'0,"3"-3"-288"0"0,1 0 0 0 0,4 2 0 0 0,-2-2 1840 0 0,-2 3 312 0 0,3 0 64 0 0,-2 0 16 0 0,-1 0-1224 0 0,0 3-240 0 0,6 1-56 0 0,-6-1-8 0 0,0 4-296 0 0,1-2-64 0 0,0 4-16 0 0,-3-2-1 0 0,1 2-135 0 0,-3 3-24 0 0,0-2-8 0 0,0 0 0 0 0,-3 1-96 0 0,1-1-64 0 0,0 2 80 0 0,-1-2-80 0 0,-2-3 64 0 0,-3 1-64 0 0,4 1 0 0 0,-3 0 0 0 0,0-4-80 0 0,0 3-64 0 0,2-1-16 0 0,-5-3 0 0 0,2-1-335 0 0,-1 1-73 0 0,2 2-8 0 0,-4-6-8 0 0</inkml:trace>
  <inkml:trace contextRef="#ctx0" brushRef="#br0" timeOffset="55">12763 11368 8752 0 0,'7'-7'384'0'0,"-7"7"88"0"0,0 0-376 0 0,5-5-96 0 0,-4 4 0 0 0,8-3 0 0 0,-1 4 896 0 0,-4 0 168 0 0,-4 0 32 0 0,5 0 8 0 0,2 4-504 0 0,-3-3-104 0 0,1 4-16 0 0,-2 0-8 0 0,3-1-184 0 0,-6 1-33 0 0,0 5 1 0 0,0-2-8 0 0,4 1-120 0 0,-4-2-16 0 0,0 3-8 0 0,0 1 0 0 0,-4 0-40 0 0,4-3 0 0 0,-6 0-64 0 0,3 1 96 0 0,1-3-24 0 0,-5 4-8 0 0,2-5 0 0 0,-2 2 0 0 0,4-2-288 0 0,-4 2-56 0 0,0-3-8 0 0,-1 2-8 0 0,4-2-343 0 0,-3 0-65 0 0,-6-2-8 0 0</inkml:trace>
  <inkml:trace contextRef="#ctx0" brushRef="#br0" timeOffset="56">13613 11377 9128 0 0,'0'0'192'0'0,"0"0"48"0"0,0 0 8 0 0,0 0 16 0 0,0 0-264 0 0,0 0 0 0 0,0 0 0 0 0,0 0 0 0 0,0 0 552 0 0,7-4 56 0 0,-5 1 16 0 0,2 2 0 0 0,-4 1-72 0 0,4-2-8 0 0,0 0-8 0 0,3 2 0 0 0,-2 0-144 0 0,-1-4-24 0 0,0 4-8 0 0,5-1 0 0 0,-4 1-128 0 0,2 0-25 0 0,-2-2-7 0 0,2 2 0 0 0,-2 0 24 0 0,2 2 8 0 0,0-1 0 0 0,-2 3 0 0 0,0-2-232 0 0,-3-2 0 0 0,2 3-88 0 0,2 2 88 0 0,-4-3 0 0 0,-2-2 0 0 0,0 0 112 0 0,0 0-32 0 0,3 5-16 0 0,-3-5 0 0 0,0 0 0 0 0,-3 6 0 0 0,1-2-64 0 0,-4 3 0 0 0,5-3 0 0 0,-4 0 0 0 0,-2 1 0 0 0,4-2 0 0 0,-2 1 0 0 0,0 0 0 0 0,1 2 0 0 0,-1-5 0 0 0,-1 4 0 0 0,6-5 0 0 0,0 0 0 0 0,-1 5-88 0 0,1-5 88 0 0,0 0-96 0 0,0 0 96 0 0,0 0 64 0 0,0 0-64 0 0,0 0 88 0 0,0 0-88 0 0,0 0 0 0 0,0 0 0 0 0,7 1 0 0 0,-2-1 64 0 0,2 3 0 0 0,0-3 0 0 0,0 0 0 0 0,-2 2 32 0 0,2-2 8 0 0,1 0 0 0 0,-1 2 0 0 0,-3 0-32 0 0,2-2-8 0 0,-2 0 0 0 0,4 0 0 0 0,-8 0-64 0 0,1 5 96 0 0,5-1-96 0 0,-6-4 96 0 0,0 0 64 0 0,2 2 8 0 0,-2-2 8 0 0,0 0 0 0 0,0 0-176 0 0,0 0 0 0 0,0 6 0 0 0,0 1 0 0 0,-2-3 0 0 0,0 2 88 0 0,-2-1-24 0 0,-3-1 0 0 0,3 1-64 0 0,-4-1 0 0 0,1-2 0 0 0,0 2 0 0 0,-2-3 0 0 0,1 3 0 0 0,1-2 0 0 0,0 0 0 0 0,0-2-264 0 0,-1 0-72 0 0,1 0-16 0 0,2-2 0 0 0,1 2-864 0 0,0 0-183 0 0,3-2-33 0 0</inkml:trace>
  <inkml:trace contextRef="#ctx0" brushRef="#br0" timeOffset="57">12546 11430 12640 0 0,'4'-1'280'0'0,"-4"1"56"0"0,0-6 16 0 0,3 6 0 0 0,4-5-288 0 0,-2 0-64 0 0,-3 1 0 0 0,-2 4 0 0 0,5-2 448 0 0,0-2 80 0 0,0 2 16 0 0,-5 2 0 0 0,0 0-264 0 0,5-2-57 0 0,4-3 1 0 0,-4 3-8 0 0,-5 2-40 0 0,0 0-8 0 0,10 0 0 0 0,0 0 0 0 0,-2-3-80 0 0,-4 3-24 0 0,-4 0 0 0 0,0 0 0 0 0,7 3-64 0 0,-1 4 64 0 0,-7-3-64 0 0,1-4 64 0 0,7 6-64 0 0,-6-2 64 0 0,-5 1-64 0 0,1 0 64 0 0,3 2-64 0 0,0-2 0 0 0,-1 0 0 0 0,-4-4 0 0 0,-5 4 0 0 0,3-3 0 0 0,7-2 0 0 0,-2 2-88 0 0,-7 4 88 0 0,5-1 0 0 0,4-5 0 0 0,0 0 0 0 0,0 0 0 0 0,0 0 0 0 0,-4 4 64 0 0,4-4-64 0 0,4 4 0 0 0,-4-4 0 0 0,-2 2 0 0 0,2-2 0 0 0,6 3 0 0 0,0-2 0 0 0,-6-1 0 0 0,0 0 0 0 0,0 0 0 0 0,5 0 0 0 0,2 0 0 0 0,-7 0 0 0 0,0 0 0 0 0,7 3 0 0 0,5-3 0 0 0,-2 3 0 0 0,-2-2 0 0 0,-1-1 0 0 0,-1 0 0 0 0,7 2 0 0 0,-4 3 0 0 0,-1-5 0 0 0,-8 0 0 0 0,4 4 0 0 0,7-3 80 0 0,-11-1-16 0 0,0 0-64 0 0,0 0 96 0 0,0 0 32 0 0,2 10 0 0 0,-2-5 0 0 0,-6 1 0 0 0,-1-2-8 0 0,5 2 0 0 0,-2-1 0 0 0,-3-1 0 0 0,-8-2 8 0 0,3 2 8 0 0,6 3 0 0 0,1-5 0 0 0,-6 0-136 0 0,1 0 0 0 0,2 0 0 0 0,4 0 0 0 0,4-2-312 0 0,-7 0-112 0 0,-4 0-24 0 0,5 0-8 0 0,6 0-744 0 0,0 0-143 0 0,-5-4-33 0 0,0 0-8 0 0</inkml:trace>
  <inkml:trace contextRef="#ctx0" brushRef="#br0" timeOffset="58">12271 11525 5984 0 0,'10'-2'536'0'0,"-7"-1"-432"0"0,-3 3-104 0 0,0 0 0 0 0,9-1 936 0 0,-1-3 168 0 0,-8 4 32 0 0,1-2 8 0 0,-1 2-560 0 0,10-4-104 0 0,-4 0-32 0 0,2 3 0 0 0,-8 1-136 0 0,9-5-32 0 0,4 5-8 0 0,-2-1 0 0 0,-3 1-112 0 0,2-4-16 0 0,2 4-8 0 0,0 0 0 0 0,-2-1-48 0 0,2 1-16 0 0,-3-2 0 0 0,0 2 0 0 0,2 2-72 0 0,-1-2 0 0 0,-10 0 0 0 0,4-2 64 0 0,6 2-64 0 0,-3 0 64 0 0,-7 0-64 0 0,0 0 64 0 0,0 0-64 0 0,0 0 0 0 0,0 0 0 0 0,0 0 64 0 0,0 0-64 0 0,0 0 64 0 0,0 0-64 0 0,0 0 64 0 0,-4 2 80 0 0,1-2 16 0 0,-2 1 0 0 0,3 4 0 0 0,-1-2-232 0 0,-3-1-48 0 0,-2 2-8 0 0,1-3 0 0 0,3-1 128 0 0,-5 4 0 0 0,-5-2 0 0 0,4 0 0 0 0,1 1 104 0 0,-1 0-8 0 0,-5-1 0 0 0,-1 0 0 0 0,-2 1-96 0 0,4-1 0 0 0,6 2 64 0 0,-5-2-64 0 0,-4 0 0 0 0,6 0 0 0 0,5 3 0 0 0,-1-3 0 0 0,-3 0 0 0 0,3-2 0 0 0,7 0 0 0 0,0 0 0 0 0,0 0 0 0 0,0 0 88 0 0,-7 2 0 0 0,7-2 0 0 0,0 0 0 0 0,0 0 0 0 0,-5 0-1 0 0,5 0 1 0 0,0 0 40 0 0,0 0 16 0 0,0 0 0 0 0,0 0 0 0 0,0 0 56 0 0,0 0 16 0 0,0 0 0 0 0,0 0 0 0 0,0 0-96 0 0,0 0-24 0 0,2 0 0 0 0,-2 0 0 0 0,0 0 40 0 0,0 0 8 0 0,0 0 0 0 0,6 3 0 0 0,1 2-144 0 0,-7-5 0 0 0,-3 5 64 0 0,8 0-64 0 0,2 1 232 0 0,-2 0 24 0 0,-7 3 0 0 0,2-2 0 0 0,0 3-256 0 0,2-2 0 0 0,1 1 0 0 0,-3 2 0 0 0,-8 2 0 0 0,5-2 0 0 0,6 3 0 0 0,-3-1 0 0 0,-7 0 88 0 0,5 0-88 0 0,6-3 96 0 0,1 3-96 0 0,4 2 64 0 0,-6-4-64 0 0,-7 0 0 0 0,4-1 0 0 0,6 1 88 0 0,-1 0-16 0 0,-6-3 0 0 0,2 1 0 0 0,9-1-8 0 0,-8 1-64 0 0,-4-2 96 0 0,-2 1-32 0 0,10 1-64 0 0,-3-3 64 0 0,0 0-64 0 0,-2-1 64 0 0,-2 2 8 0 0,1-7 0 0 0,6 5 0 0 0,-1 1 0 0 0,-5-6-72 0 0,5 3 0 0 0,7 1 0 0 0,-1-1 0 0 0,-6-2 0 0 0,3-1 0 0 0,-1 0 0 0 0,3 0 0 0 0,2 0 0 0 0,-2-1 0 0 0,-10 1 0 0 0,10-3-88 0 0,4 3-80 0 0,-4-4-24 0 0,-4 1 0 0 0,2-1 0 0 0,-1-2-408 0 0,0 5-80 0 0,-1-4-24 0 0,-1 1 0 0 0,-5 4-967 0 0,2-5-201 0 0</inkml:trace>
  <inkml:trace contextRef="#ctx0" brushRef="#br0" timeOffset="59">13303 11606 5528 0 0,'0'0'240'0'0,"-1"-6"56"0"0,1 0-232 0 0,-3 1-64 0 0,1 1 0 0 0,2 3 0 0 0,0 1 1320 0 0,-2-4 256 0 0,-2 2 56 0 0,4 2 0 0 0,0 0-800 0 0,0 0-168 0 0,-1-3-32 0 0,1 3-8 0 0,0 0-168 0 0,-4 5-32 0 0,-2 0-8 0 0,4 3-1 0 0,-4-2-223 0 0,3 3-56 0 0,-1 1-8 0 0,2 3 0 0 0,0-1 16 0 0,-1 3 0 0 0,3 0 0 0 0,-2 3 0 0 0,2 1-48 0 0,0-2-16 0 0,0 4 0 0 0,2-3 0 0 0,1 1-8 0 0,-1 0 0 0 0,0-1 0 0 0,5-2 0 0 0,-1 2-72 0 0,2-1 0 0 0,1-5 72 0 0,-2-1-72 0 0,1-1 64 0 0,2-5-64 0 0,-3 0 64 0 0,4 2-64 0 0,3-5 64 0 0,-2-2-64 0 0,1 0 64 0 0,-4-2-64 0 0,3-5 0 0 0,0 1 64 0 0,-2-1-64 0 0,2-2 0 0 0,-2-1 0 0 0,-2-1 64 0 0,3-2-64 0 0,-1 0 0 0 0,-5-2 112 0 0,-1 0-16 0 0,0 0 0 0 0,-1 1 0 0 0,1-4 72 0 0,-3 0 16 0 0,-1 2 0 0 0,0-2 0 0 0,-1 2-64 0 0,-3-1-16 0 0,1 1 0 0 0,2-2 0 0 0,-5 4-104 0 0,5-2 0 0 0,-4 1 64 0 0,2 2-64 0 0,1 2 0 0 0,-3 1 0 0 0,5-1 0 0 0,-3 1 0 0 0,2 1-96 0 0,1 4 0 0 0,1-1 8 0 0,-1 1 0 0 0,0 5-960 0 0,0 0-192 0 0,0 0-40 0 0</inkml:trace>
  <inkml:trace contextRef="#ctx0" brushRef="#br0" timeOffset="60">12300 11765 10824 0 0,'-24'-2'480'0'0,"15"1"96"0"0,5-3-456 0 0,4 4-120 0 0,0 0 0 0 0,0 0 0 0 0,0 0 256 0 0,0 0 32 0 0,4-4 8 0 0,-4 4 0 0 0,0 0 64 0 0,0 0 16 0 0,11-2 0 0 0,-6 0 0 0 0,1 0-56 0 0,2 2-16 0 0,1 0 0 0 0,6-1 0 0 0,-1 1-224 0 0,-2 0-80 0 0,-2 0 0 0 0,-1 0 72 0 0,6 0-72 0 0,-3 0 64 0 0,-5 0-64 0 0,0 0 64 0 0,3 0-160 0 0,0 0-32 0 0,-6 0 0 0 0,-4 0-4096 0 0,0 0-824 0 0</inkml:trace>
  <inkml:trace contextRef="#ctx0" brushRef="#br0" timeOffset="61">14745 11864 5064 0 0,'0'0'448'0'0,"0"0"-352"0"0,0 0-96 0 0,0 0 0 0 0,0 0 1584 0 0,0 0 304 0 0,0 6 56 0 0,-2 0 8 0 0,-1 1-1160 0 0,3-1-240 0 0,0 0-40 0 0,0 1-16 0 0,-2 0-128 0 0,2 1-24 0 0,0 1-8 0 0,2-2-1 0 0,-2 1-127 0 0,0-1-24 0 0,3-1-8 0 0,-1 0 0 0 0,-2-2-64 0 0,2 3-16 0 0,-2-7 0 0 0,0 4 0 0 0,4 0 16 0 0,-4-4 0 0 0,0 0 0 0 0,0 0 0 0 0,0 0-24 0 0,0 0-8 0 0,0 0 0 0 0,0 0 0 0 0,0 0-80 0 0,0 0 96 0 0,0 0-96 0 0,0 0 96 0 0,0-6-96 0 0,-4 0 0 0 0,4-1 0 0 0,0 1 0 0 0,0-3 0 0 0,-2 1 0 0 0,0-2 0 0 0,-1 0-88 0 0,3 2 88 0 0,0-2-80 0 0,-2-1 80 0 0,0-3-80 0 0,2 4 8 0 0,-3-1 0 0 0,3 1 0 0 0,0 0 0 0 0,0 4 72 0 0,0-2 0 0 0,3 1 0 0 0,-1 1 0 0 0,0-1 0 0 0,1 1 0 0 0,1 0 0 0 0,0 3 0 0 0,-4 3 0 0 0,4-4 0 0 0,3 2 0 0 0,1 2 0 0 0,-1 0 0 0 0,-3-2 96 0 0,4 2-16 0 0,-1 2-8 0 0,1 0-8 0 0,-5 0-64 0 0,4-2 96 0 0,1 2-32 0 0,-2 3-64 0 0,1-1 0 0 0,2-2 0 0 0,-5 2 64 0 0,1 1-64 0 0,-2-3 0 0 0,1 1 0 0 0,-4-3 64 0 0,3 5-64 0 0,-3-5 0 0 0,0 0 0 0 0,-3 7 64 0 0,-1-3-64 0 0,0 1 0 0 0,-4-4 0 0 0,-1 4 64 0 0,-2-3-160 0 0,1 3-40 0 0,0-3-8 0 0,-5 0 0 0 0,5 4-1072 0 0,-2-4-223 0 0</inkml:trace>
  <inkml:trace contextRef="#ctx0" brushRef="#br0" timeOffset="62">14081 11806 9760 0 0,'0'0'432'0'0,"0"0"88"0"0,0 0-416 0 0,0 0-104 0 0,-7 0 0 0 0,2 2 0 0 0,0-1 480 0 0,3 2 80 0 0,-3 1 16 0 0,3 1 0 0 0,-5-1-176 0 0,2 1-32 0 0,0-3-8 0 0,-1 6 0 0 0,0-1 24 0 0,1-1 0 0 0,0 0 0 0 0,3 3 0 0 0,-3-3-136 0 0,3 3-25 0 0,-3-3-7 0 0,5 0 0 0 0,-3 1-40 0 0,3 0-8 0 0,0-3 0 0 0,0-4 0 0 0,3 7-72 0 0,-3-7-24 0 0,2 6 0 0 0,3-2 0 0 0,0-1-72 0 0,0 1 80 0 0,2-2-80 0 0,-2 0 80 0 0,0 0-80 0 0,2 0 0 0 0,0-2 0 0 0,0 2 64 0 0,0 0-64 0 0,-2 0 0 0 0,0 1 0 0 0,2-1 0 0 0,-1 0 0 0 0,-2 0 64 0 0,1 0-64 0 0,-5-2 0 0 0,0 0 0 0 0,0 0 0 0 0,0 0 0 0 0,0 6 0 0 0,-2-1 0 0 0,2-5 0 0 0,-3 5 0 0 0,-5-3 0 0 0,4 3 0 0 0,-3 0 0 0 0,1 0 0 0 0,0-1 0 0 0,-4-2-136 0 0,3 2 8 0 0,0-4 0 0 0,3 2 0 0 0,-2 0-240 0 0,3-2-48 0 0,-1 0 0 0 0,4 0-4039 0 0,0 0-809 0 0</inkml:trace>
  <inkml:trace contextRef="#ctx0" brushRef="#br0" timeOffset="63">14497 11889 4608 0 0,'-2'-4'408'0'0,"2"4"-328"0"0,0 0-80 0 0,0 0 0 0 0,0 0 1440 0 0,0 0 280 0 0,0 0 48 0 0,0 0 16 0 0,0 0-1016 0 0,0 0-192 0 0,0 0-48 0 0,-4 4-8 0 0,3 0-64 0 0,-2 3-8 0 0,3-1-8 0 0,0-1 0 0 0,-2 4-200 0 0,0-3-41 0 0,-1 1-7 0 0,0 1 0 0 0,2-1-80 0 0,-2 1-16 0 0,1-1-8 0 0,2-2 0 0 0,0 2-88 0 0,0-3 0 0 0,0-4 72 0 0,-3 6-72 0 0,3-6 64 0 0,0 0-64 0 0,0 0 64 0 0,0 0-64 0 0,0 0 64 0 0,0 0-64 0 0,0 0 64 0 0,0 0-64 0 0,0 0 0 0 0,0 0 72 0 0,0 0-72 0 0,3-6 0 0 0,-3 2 64 0 0,2-3-64 0 0,-2 3 0 0 0,0-4 0 0 0,3 0 112 0 0,-2 1-32 0 0,2-1-8 0 0,0 0 0 0 0,-1-4-8 0 0,0 5-64 0 0,2-6 96 0 0,-4 5-32 0 0,4-3 32 0 0,-4 3 8 0 0,0 0 0 0 0,0-3 0 0 0,4 7 24 0 0,-1-3 0 0 0,-1 2 0 0 0,1 1 0 0 0,-3 4 64 0 0,0 0 8 0 0,0 0 8 0 0,0 0 0 0 0,5-4-88 0 0,-5 4-24 0 0,0 0 0 0 0,0 0 0 0 0,5 4-16 0 0,-1 2-8 0 0,-1 1 0 0 0,1 0 0 0 0,1 1-72 0 0,-2 1 64 0 0,-1 1-64 0 0,2-1 64 0 0,0-1-64 0 0,-3 1 0 0 0,5 2 0 0 0,-1-2 0 0 0,-4-2 0 0 0,2 3 0 0 0,1-3 0 0 0,0-3 0 0 0,-2 2-288 0 0,-2-6 8 0 0,2 4 0 0 0,-2-4 0 0 0,2 6-328 0 0,-2-6-72 0 0,0 0-16 0 0,0 0-6439 0 0</inkml:trace>
  <inkml:trace contextRef="#ctx0" brushRef="#br0" timeOffset="64">13694 11833 5064 0 0,'0'0'224'0'0,"0"0"48"0"0,0 0-272 0 0,0 0 0 0 0,-6-2 0 0 0,5 2 0 0 0,1 0 1632 0 0,-6 0 280 0 0,2 0 48 0 0,-1 5 16 0 0,-3-3-1072 0 0,4 3-208 0 0,-2-1-48 0 0,-1 3-8 0 0,1 1-184 0 0,2 0-41 0 0,-3 1 1 0 0,1 0-8 0 0,-2 2-152 0 0,5 0-24 0 0,-3-4-8 0 0,5 3 0 0 0,-5 0-64 0 0,4 1-8 0 0,2-4-8 0 0,-2 1 0 0 0,4-2-8 0 0,-2 0 0 0 0,2 0 0 0 0,-2-6 0 0 0,7 7-32 0 0,-1-2-8 0 0,5-2 0 0 0,-1 1 0 0 0,-1-2-96 0 0,2-1 64 0 0,3-1-64 0 0,-2-1 0 0 0,-4 1 0 0 0,5 0 64 0 0,2-2-64 0 0,-3-2 0 0 0,-1 4-376 0 0,0-3-96 0 0,1 0-16 0 0,-1 1-4615 0 0,0-1-921 0 0</inkml:trace>
  <inkml:trace contextRef="#ctx0" brushRef="#br0" timeOffset="65">14183 11900 2760 0 0,'0'0'248'0'0,"0"0"-248"0"0,0 0 0 0 0,0 0 0 0 0,0 0 2016 0 0,0 0 352 0 0,0 0 64 0 0,0 0 24 0 0,0 0-1504 0 0,0 0-304 0 0,0 0-56 0 0,0 0-16 0 0,0 0-176 0 0,0 0-40 0 0,-4 6-8 0 0,4-6-1 0 0,-3 4-175 0 0,1 2-40 0 0,-6-1-8 0 0,5 0 0 0 0,3 2 64 0 0,0 0 16 0 0,-1-2 0 0 0,1 1 0 0 0,1 2-208 0 0,2-4 64 0 0,-3 1-64 0 0,5-2 0 0 0,-2 1 0 0 0,-1 0 0 0 0,1 2-112 0 0,1-6 40 0 0,2 3 72 0 0,-6-3 88 0 0,4 0-24 0 0,-1 0 0 0 0,5 0-64 0 0,1 0-88 0 0,-3-3 24 0 0,1 3 0 0 0,0-6-40 0 0,1 2-8 0 0,-2-2 0 0 0,-1 1 0 0 0,3 1 32 0 0,-4 0 8 0 0,2-2 0 0 0,-1 1 0 0 0,-1 0 72 0 0,2 0 0 0 0,-5-3-72 0 0,2 6 72 0 0,2-1 0 0 0,-5 3 0 0 0,2-5 0 0 0,-2 5 0 0 0,0 0 0 0 0,0 0-88 0 0,0 0 88 0 0,0 0-64 0 0,0 0 64 0 0,0 0 0 0 0,0 0 0 0 0,0 0 0 0 0,0 0 0 0 0,0 0 0 0 0,0 0 0 0 0,0 5 0 0 0,0-5 0 0 0,0 5 0 0 0,2 1 0 0 0,-2-6 0 0 0,0 7 0 0 0,0-7 0 0 0,3 4 64 0 0,-3-4-64 0 0,3 4 64 0 0,-3-4-64 0 0,5 3 64 0 0,-5-3-64 0 0,2 4 112 0 0,-2-4-16 0 0,8 1 0 0 0,-4-1 0 0 0,0 0 96 0 0,1 0 8 0 0,-5 0 8 0 0,6-1 0 0 0,-1 1-40 0 0,-1-5-8 0 0,-4 5 0 0 0,6-2 0 0 0,-5-2-32 0 0,5 0-16 0 0,-5-3 0 0 0,2 1 0 0 0,-1 4 32 0 0,-1-2 8 0 0,4-1 0 0 0,-5-1 0 0 0,0-2-56 0 0,0 2 0 0 0,1-1-8 0 0,-1 1 0 0 0,-1-3-88 0 0,1 4 0 0 0,0-5 0 0 0,0 5 0 0 0,0-2-224 0 0,0 0 0 0 0,0 7-8 0 0,0-4 0 0 0,0 4-320 0 0,0 0-64 0 0,0 0-16 0 0,0 0 0 0 0,1-5-719 0 0,-1 5-153 0 0,0 0-24 0 0,0 0-8 0 0</inkml:trace>
  <inkml:trace contextRef="#ctx0" brushRef="#br0" timeOffset="66">13809 11922 4144 0 0,'0'0'184'0'0,"0"0"40"0"0,0 0-224 0 0,0 0 0 0 0,4 0 0 0 0,0-2 0 0 0,2-3 1584 0 0,-1 5 272 0 0,2-2 64 0 0,1-1 0 0 0,-4 3-1104 0 0,3 0-224 0 0,-2 0-48 0 0,4 0 0 0 0,-5 0-304 0 0,3-4-56 0 0,0 4-16 0 0,0 0 0 0 0,0 0-168 0 0,-1 0 0 0 0,1 0 0 0 0,-3 0 0 0 0,4 0-424 0 0,-3 0-72 0 0</inkml:trace>
  <inkml:trace contextRef="#ctx0" brushRef="#br0" timeOffset="67">14484 11935 11256 0 0,'0'0'496'0'0,"0"0"112"0"0,0 0-488 0 0,0 0-120 0 0,0 0 0 0 0,0 0 0 0 0,0 0 376 0 0,0 0 48 0 0,0 0 16 0 0,0 0 0 0 0,6-2-224 0 0,-2 2-48 0 0,3 0-8 0 0,3-2 0 0 0,-3-1-160 0 0,3 3-64 0 0,2-1 0 0 0,1 1 0 0 0,-2-2-304 0 0,1 0-56 0 0,-1 2-16 0 0,0-5-4984 0 0</inkml:trace>
  <inkml:trace contextRef="#ctx1" brushRef="#br1" timeOffset="65">11482 12822 0 0,'0'-7'0'0,"0"2"0"0,0 0 0 0,0 0 0 0,0-1 0 0,0 0 0 0,0 1 0 0,0-1 0 0,0 2 0 0,0 4 0 0,0-5 0 0,0 5 0 0,0 0 0 0,0 0 0 0,0-4 0 0,0 4 0 0,0-2 0 0,0 2 0 0,0 0 0 0,0 0 0 0,0 0 0 0,0 0 0 0,0 0 0 0,0 6 0 0,0 5 0 0,0-2 0 0,0 3 0 0,0-2 0 0,0 0 0 0,0 4 0 0,0-2 0 0,0 2 0 0,0 3 0 0,0-1 0 0,0 1 0 0,0-2 0 0,0 4 0 0,0 0 0 0,0-2 0 0,0 4 0 0,0-5 0 0,0 3 0 0,0 3 0 0,0-1 0 0,0-2 0 0,0 3 0 0,0 2 0 0,0 1 0 0,0-3 0 0,0 3 0 0,0 2 0 0,0-2 0 0,0 1 0 0,0-2 0 0,0 3 0 0,0-2 0 0,0 0 0 0,0-3 0 0,0 5 0 0,0-2 0 0,0-1 0 0,0 1 0 0,0 0 0 0,0-2 0 0,0-1 0 0,0-2 0 0,0 5 0 0,0-6 0 0,0 2 0 0,0-2 0 0,0 1 0 0,0-1 0 0,0 0 0 0,0 1 0 0,0-3 0 0,0 0 0 0,0 4 0 0,0-5 0 0,0 5 0 0,0-2 0 0,0-2 0 0,0 3 0 0,0-3 0 0,0 1 0 0,0 2 0 0,0-3 0 0,0 2 0 0,0 1 0 0,0-1 0 0,0 0 0 0,0 1 0 0,0-3 0 0,0 2 0 0,0 0 0 0,0-2 0 0,0 3 0 0,0-4 0 0,0 4 0 0,0-2 0 0,0 1 0 0,0-1 0 0,0 0 0 0,0-6 0 0</inkml:trace>
  <inkml:trace contextRef="#ctx1" brushRef="#br1" timeOffset="66">16501 12783 0 0,'0'-2'0'0,"0"0"0"0,0 2 0 0,0 0 0 0,0-2 0 0,0 2 0 0,0-3 0 0,0 3 0 0,0 0 0 0,0 0 0 0,0-2 0 0,0 2 0 0,0 0 0 0,0 0 0 0,0 0 0 0,0 0 0 0,0 0 0 0,0 0 0 0,0-5 0 0,0 5 0 0,0 0 0 0,0 0 0 0,0 0 0 0,0 0 0 0,0 0 0 0,0 0 0 0,0 0 0 0,0 0 0 0,0 0 0 0,0 0 0 0,0 7 0 0,0 0 0 0,0 1 0 0,0 1 0 0,0 2 0 0,0-1 0 0,0 0 0 0,0 1 0 0,0 1 0 0,0-2 0 0,0 5 0 0,0 0 0 0,0 0 0 0,0 3 0 0,0-1 0 0,0 0 0 0,0 2 0 0,0 0 0 0,0-1 0 0,0 3 0 0,0-2 0 0,0 2 0 0,0 1 0 0,0 0 0 0,0 1 0 0,0-2 0 0,0-1 0 0,0 2 0 0,0-2 0 0,0 1 0 0,0 3 0 0,0-2 0 0,0-3 0 0,0 2 0 0,0 0 0 0,0-2 0 0,0 0 0 0,0 0 0 0,0-1 0 0,0 0 0 0,0-1 0 0,0 0 0 0,0 4 0 0,0-4 0 0,0-1 0 0,0 0 0 0</inkml:trace>
  <inkml:trace contextRef="#ctx0" brushRef="#br0" timeOffset="70">15915 13566 2760 0 0,'0'0'248'0'0,"0"0"-248"0"0,0 0 0 0 0,0 0 0 0 0,6 0 1032 0 0,1 0 160 0 0,-7 0 32 0 0,7 2 8 0 0,4-2-504 0 0,-2 2-104 0 0,-2-2-16 0 0,-4 0-8 0 0,5 2-192 0 0,1 1-40 0 0,1-3-8 0 0,1 1 0 0 0,-1-1-48 0 0,3 1-16 0 0,5-1 0 0 0,-1 4 0 0 0,-3-4 16 0 0,4 0 0 0 0,2 0 0 0 0,4-4 0 0 0,-3 4 128 0 0,5 0 24 0 0,0 0 8 0 0,7-1 0 0 0,0 1-136 0 0,3 0-25 0 0,-5-1-7 0 0,3-2 0 0 0,1 3-48 0 0,0 0-16 0 0,-4 0 0 0 0,5 0 0 0 0,-2 0-104 0 0,1 0-16 0 0,1 3-8 0 0,3-3 0 0 0,-3 0-40 0 0,-1-3-8 0 0,-3 3 0 0 0,3 0 0 0 0,-4 0 96 0 0,4 0 8 0 0,-8-4 8 0 0,4 2 0 0 0,-2 0-40 0 0,-4-1-8 0 0,1 0 0 0 0,-1 0 0 0 0,-3 3-64 0 0,-5 0-64 0 0,4-3 96 0 0,-5 0-96 0 0,-1 3 128 0 0,-5 0-24 0 0,3-3-8 0 0,-5 3 0 0 0,0 0-96 0 0,0 0 0 0 0,-8 0 0 0 0,0 0 0 0 0,0 0 0 0 0,0 0 0 0 0,0 0 0 0 0,0 0-80 0 0,-4 3-344 0 0,0 0-72 0 0,-2 0-16 0 0,-3 0-4703 0 0,1 0-937 0 0</inkml:trace>
  <inkml:trace contextRef="#ctx0" brushRef="#br0" timeOffset="71">17009 13590 9184 0 0,'0'0'408'0'0,"0"0"80"0"0,0 0-392 0 0,0 0-96 0 0,0 0 0 0 0,0 0 0 0 0,-6 3 400 0 0,2 1 56 0 0,-3 1 16 0 0,-2 0 0 0 0,4 0-272 0 0,-5 3-48 0 0,1 0-16 0 0,-1-1 0 0 0,-4 2-136 0 0,4-3 0 0 0,-3 3 0 0 0,3 1 0 0 0,0-2 0 0 0,1 1 0 0 0,-3-1 0 0 0,3 1 0 0 0,0 0-224 0 0,0 0-64 0 0,0-4-24 0 0,0 1-4432 0 0</inkml:trace>
  <inkml:trace contextRef="#ctx0" brushRef="#br0" timeOffset="72">16796 13595 11600 0 0,'0'0'256'0'0,"0"0"48"0"0,0 0 16 0 0,0 0 8 0 0,0 0-264 0 0,0 0-64 0 0,0 0 0 0 0,-2 6 0 0 0,-2-2 344 0 0,-3-2 48 0 0,-2 3 16 0 0,0 2 0 0 0,-7-1-304 0 0,-1 0-104 0 0,5 1 72 0 0,-3 1-72 0 0,1-1 0 0 0,-2 4 0 0 0,-1-1 0 0 0,7-2 0 0 0,1 1 0 0 0,-3 0 0 0 0,-4-2-72 0 0,6 1 72 0 0,2-1-216 0 0,2-3 16 0 0,0 1 0 0 0,2 1 0 0 0,-2-2-920 0 0,4 2-176 0 0,2-6-40 0 0,0 0-8 0 0</inkml:trace>
  <inkml:trace contextRef="#ctx0" brushRef="#br0" timeOffset="73">16280 13604 2304 0 0,'-6'-2'200'0'0,"6"2"-200"0"0,0 0 0 0 0,0 0 0 0 0,0 0 1616 0 0,0 0 280 0 0,-1-2 56 0 0,1 2 16 0 0,0 0-1136 0 0,0 0-224 0 0,-4 0-40 0 0,-3 4-16 0 0,4-1-288 0 0,-3 3-56 0 0,-3-1-16 0 0,-1 1 0 0 0,-2 0-112 0 0,1 1-80 0 0,2 1 96 0 0,-5-1-96 0 0,-1 2 0 0 0,0-1 0 0 0,6 1 0 0 0,-6 0 0 0 0,2 0-216 0 0,0 0 8 0 0,0-2 0 0 0,5 2 0 0 0,-2-2 16 0 0,1 1 0 0 0,-2-2 0 0 0,7 0-4672 0 0</inkml:trace>
  <inkml:trace contextRef="#ctx0" brushRef="#br0" timeOffset="74">16493 13642 920 0 0,'0'0'0'0'0,"6"-6"80"0"0,1 1-80 0 0,0 1 0 0 0,-1-2 0 0 0,-2 3 0 0 0,-4 3 2152 0 0,5-2 416 0 0,1-3 88 0 0,-6 5 8 0 0,0 0-1752 0 0,0 0-352 0 0,0 0-72 0 0,0 0-8 0 0,0 0-200 0 0,-4 7-40 0 0,-5-1-8 0 0,2 1 0 0 0,0-1-144 0 0,-3 0-88 0 0,-4 3 96 0 0,3 0-96 0 0,1-1 0 0 0,-4 1 0 0 0,-4 0-96 0 0,0 0 24 0 0,-2 0 72 0 0,5-2-104 0 0,3 2 40 0 0,-1-4 64 0 0,-1 3-136 0 0,3-2 32 0 0,10 0 8 0 0,-4-3 0 0 0,-4 1-328 0 0,3 1-64 0 0,6-5-16 0 0,0 0 0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11T18:44:52.262"/>
    </inkml:context>
    <inkml:brush xml:id="br0">
      <inkml:brushProperty name="width" value="0.05" units="cm"/>
      <inkml:brushProperty name="height" value="0.05" units="cm"/>
      <inkml:brushProperty name="color" value="#849398"/>
      <inkml:brushProperty name="fitToCurve" value="1"/>
    </inkml:brush>
    <inkml:brush xml:id="br1">
      <inkml:brushProperty name="width" value="0.05" units="cm"/>
      <inkml:brushProperty name="height" value="0.05" units="cm"/>
      <inkml:brushProperty name="color" value="#0070C0"/>
      <inkml:brushProperty name="fitToCurve" value="1"/>
    </inkml:brush>
  </inkml:definitions>
  <inkml:trace contextRef="#ctx0" brushRef="#br0">23022 1845 6448 0 0,'0'0'288'0'0,"0"0"56"0"0,0 0-280 0 0,0 0-64 0 0,0 0 0 0 0,2-7 0 0 0,-2 7 424 0 0,0-7 72 0 0,0 7 16 0 0,0 0 0 0 0,-2-4 0 0 0,2 0 0 0 0,-2-1 0 0 0,2 5 0 0 0,-6 0 0 0 0,1-3 0 0 0,-3 3 0 0 0,2 3 0 0 0,-1-3-64 0 0,-1 5 0 0 0,-3-1-8 0 0,3 0 0 0 0,0 1-296 0 0,-2 2-56 0 0,1 3-16 0 0,-1-2 0 0 0,2-1 120 0 0,-3 4 16 0 0,3 0 8 0 0,-2-1 0 0 0,6-1-152 0 0,-2 2-64 0 0,4-2 64 0 0,-2-2-64 0 0,2 0 72 0 0,4 2-72 0 0,-2-2 79 0 0,6 1-79 0 0,-4 0 80 0 0,3 1-80 0 0,3-2 80 0 0,1-1-80 0 0,-2 2 64 0 0,1-1-64 0 0,0-1 0 0 0,2 2 0 0 0,-1-5 88 0 0,1 6-88 0 0,0-2 96 0 0,1-2-96 0 0,0-1 64 0 0,-4 3-64 0 0,-1 0 0 0 0,-1 0 0 0 0,1-2 0 0 0,-1-1 0 0 0,-5 1 0 0 0,0-5 0 0 0,0 7 96 0 0,0-3 0 0 0,-3 3-8 0 0,1-1 0 0 0,-4-3 72 0 0,-2 0 8 0 0,1 2 8 0 0,-4-1 0 0 0,-3 0-176 0 0,2 0 0 0 0,0 1 0 0 0,0-3 0 0 0,-1-2 0 0 0,1 1 0 0 0,2-1 0 0 0,1 0 0 0 0,1 0-296 0 0,2-1-96 0 0,2 1-24 0 0,4 0 0 0 0,0 0-367 0 0,0 0-81 0 0,0 0-8 0 0</inkml:trace>
  <inkml:trace contextRef="#ctx0" brushRef="#br0" timeOffset="1">28488 1892 2304 0 0,'0'0'200'0'0,"0"0"-200"0"0,0 0 0 0 0,0 0 0 0 0,-4-4 1520 0 0,4 0 264 0 0,0 4 48 0 0,0 0 16 0 0,-3-4-944 0 0,3 4-184 0 0,0 0-40 0 0,0 0-8 0 0,0 0-72 0 0,0 0-24 0 0,-2-1 0 0 0,2 1 0 0 0,-3 5-96 0 0,-2-4-32 0 0,0 4 0 0 0,1 2-1 0 0,-1 2-95 0 0,0 2-32 0 0,0-4 0 0 0,2 5 0 0 0,-2 4-128 0 0,-1-2-24 0 0,1 4-8 0 0,2 2 0 0 0,3-3-80 0 0,3 0-16 0 0,-3 1-64 0 0,5 1 96 0 0,-5-4-32 0 0,6 4 0 0 0,-2-4-64 0 0,5-1 96 0 0,-4 0-96 0 0,8-4 0 0 0,-7-1 64 0 0,2 0-64 0 0,0-1 0 0 0,3-5 72 0 0,0 2-72 0 0,-1-1 64 0 0,4-4-64 0 0,-4 0 64 0 0,0 0-64 0 0,4-5 64 0 0,-5-1 80 0 0,5 1 16 0 0,-4 1 0 0 0,1 0 0 0 0,-1-4-160 0 0,-2-1 0 0 0,-1-1 0 0 0,0 1 0 0 0,0 1 80 0 0,-3-5-16 0 0,0-1 0 0 0,0-1 0 0 0,-3 2-64 0 0,3-3 64 0 0,-4 0-64 0 0,0-1 64 0 0,0 1 0 0 0,0-1 0 0 0,0-1 0 0 0,0 1 0 0 0,-4 0-64 0 0,4 2 0 0 0,-1 0 0 0 0,-3 3 0 0 0,4 1 0 0 0,-3 0 0 0 0,2 0 0 0 0,1 4 0 0 0,0 2-128 0 0,-4-1-32 0 0,4 6-16 0 0,0 0 0 0 0,0 0-1008 0 0,0 0-192 0 0,-6 3-47 0 0,5 0-9 0 0</inkml:trace>
  <inkml:trace contextRef="#ctx0" brushRef="#br0" timeOffset="2">24724 2069 11256 0 0,'-8'3'248'0'0,"5"0"48"0"0,-2-1 16 0 0,2 2 8 0 0,1-1-256 0 0,-6 2-64 0 0,3-4 0 0 0,-1 7 0 0 0,-2-1 520 0 0,3 2 96 0 0,-2 1 24 0 0,1-1 0 0 0,1 2-104 0 0,-1 1-24 0 0,4-4-1 0 0,-2 4 1 0 0,2-2-224 0 0,2 0-56 0 0,0-3-8 0 0,0 2 0 0 0,2-2-128 0 0,2-2-32 0 0,1 2-64 0 0,-2-1 96 0 0,2-4-96 0 0,1 0 0 0 0,1-2 0 0 0,-2 0 0 0 0,1-2 0 0 0,2-3-168 0 0,-1 0 24 0 0,1 0 8 0 0,0 0 40 0 0,1-2 0 0 0,-3-2 8 0 0,2 0 0 0 0,2-1 24 0 0,-3 2 0 0 0,-2-1 0 0 0,2-4 0 0 0,-1 2 64 0 0,-4-4 0 0 0,2 3 0 0 0,-2-1 0 0 0,-2-4 0 0 0,0 0 0 0 0,2 2 0 0 0,-2-1 0 0 0,-2-6 0 0 0,2 1 88 0 0,2 3-24 0 0,1-1 0 0 0,-3 1 80 0 0,0 1 16 0 0,0 3 0 0 0,0 2 0 0 0,0 3-80 0 0,4 2-16 0 0,-8-1 0 0 0,4 3 0 0 0,0 2 80 0 0,0 3 16 0 0,0 0 0 0 0,0 0 0 0 0,0 6-32 0 0,-3 4 0 0 0,1 1 0 0 0,2 3 0 0 0,-6 3 32 0 0,4 3 0 0 0,0-1 0 0 0,2 0 0 0 0,-4 2-160 0 0,3 3 0 0 0,1-5-104 0 0,0 2 40 0 0,0-1 64 0 0,1 1 0 0 0,-1 0 0 0 0,4-1 0 0 0,0-4-328 0 0,2 0-56 0 0,-1-2 0 0 0,2-3-7167 0 0</inkml:trace>
  <inkml:trace contextRef="#ctx0" brushRef="#br0" timeOffset="3">25458 1873 5064 0 0,'0'0'448'0'0,"0"0"-352"0"0,-2-5-96 0 0,2 5 0 0 0,-8 3 1304 0 0,0-1 240 0 0,0 1 56 0 0,0 2 0 0 0,1 2-720 0 0,-2-1-144 0 0,-1 4-32 0 0,2 2-8 0 0,0-1-200 0 0,-3 5-40 0 0,1-1-8 0 0,0 2-1 0 0,2 1-87 0 0,0 1-16 0 0,-2-2-8 0 0,2 8 0 0 0,0-7-184 0 0,5 3-40 0 0,0-1-8 0 0,-2-5 0 0 0,2 5-104 0 0,3-6 64 0 0,3 0-64 0 0,2-4 0 0 0,1 4 0 0 0,2-7 0 0 0,2 0 0 0 0,2 2 0 0 0,3-5-336 0 0,-4-2-40 0 0,4 0-8 0 0,-3-2 0 0 0,2-4-943 0 0,-1 1-193 0 0,0-2-40 0 0</inkml:trace>
  <inkml:trace contextRef="#ctx0" brushRef="#br0" timeOffset="4">27127 1884 11952 0 0,'0'0'256'0'0,"0"0"64"0"0,0 0 0 0 0,0 0 24 0 0,0 0-280 0 0,0 0-64 0 0,0 0 0 0 0,0 7 0 0 0,-2-1 352 0 0,2 3 48 0 0,-3 3 16 0 0,0-1 0 0 0,2 4 0 0 0,1-4 0 0 0,-4 5 0 0 0,1 1-1 0 0,2-3 1 0 0,1 0 0 0 0,-4 2 0 0 0,4-1 0 0 0,0-1-160 0 0,0 0-24 0 0,0 0-8 0 0,0 0 0 0 0,4-1-8 0 0,-3-1-8 0 0,2 1 0 0 0,2-5 0 0 0,1 2-208 0 0,-2-2 0 0 0,3-4 0 0 0,0 3 0 0 0,-1-5-152 0 0,1 0-72 0 0,0-2-8 0 0,2 2-8 0 0,-1-2-272 0 0,0-2-48 0 0,0 0-16 0 0,-3 0-4151 0 0,0-5-833 0 0</inkml:trace>
  <inkml:trace contextRef="#ctx0" brushRef="#br0" timeOffset="5">26995 1988 9936 0 0,'0'0'440'0'0,"0"0"88"0"0,0 0-424 0 0,0 0-104 0 0,0 0 0 0 0,0 0 0 0 0,5 2 328 0 0,3 3 48 0 0,1-3 8 0 0,1 3 0 0 0,3-5-160 0 0,-3 5-32 0 0,4-3-8 0 0,-2 1 0 0 0,5-3-560 0 0,-5 2-104 0 0,1-2-32 0 0,5 2 0 0 0</inkml:trace>
  <inkml:trace contextRef="#ctx0" brushRef="#br0" timeOffset="6">24229 1899 11376 0 0,'0'0'248'0'0,"0"0"48"0"0,0 0 16 0 0,-5 2 8 0 0,0 0-256 0 0,1 1-64 0 0,-4-1 0 0 0,-1 3 0 0 0,3-2 672 0 0,0 3 128 0 0,-2-2 16 0 0,-1 5 8 0 0,1 2-192 0 0,2 1-41 0 0,0-1-7 0 0,0 3 0 0 0,-1 2-248 0 0,3-2-48 0 0,2 2-16 0 0,0 4 0 0 0,-1-4-104 0 0,0-2-16 0 0,3 2-8 0 0,-2-2 0 0 0,2-2-144 0 0,0-1 64 0 0,0 4-64 0 0,2-3 0 0 0,1-5 80 0 0,0 2-80 0 0,-3-2 64 0 0,2-1-64 0 0,0 2 0 0 0,-2-8 0 0 0,4 4 0 0 0,-4-4 0 0 0,0 0-448 0 0,0 0-48 0 0,0 0-16 0 0,0 0-4527 0 0,0 0-913 0 0</inkml:trace>
  <inkml:trace contextRef="#ctx0" brushRef="#br0" timeOffset="7">26210 1913 7832 0 0,'0'0'696'0'0,"0"-5"-560"0"0,3 0-136 0 0,-3 5 0 0 0,0 0 856 0 0,0 0 136 0 0,0 0 32 0 0,0 0 8 0 0,-5 3-400 0 0,5 2-88 0 0,0 4-8 0 0,0-3-8 0 0,-3 7 16 0 0,1-1 0 0 0,-3-1-1 0 0,2 5 1 0 0,3-4-200 0 0,-3 4-40 0 0,-5 0-8 0 0,3 1 0 0 0,7-2-16 0 0,-4-1-8 0 0,-3 1 0 0 0,2 2 0 0 0,1-4-104 0 0,0-1-16 0 0,4 3-8 0 0,-4-4 0 0 0,-2 2-144 0 0,4-7 64 0 0,8 3-64 0 0,-2-5 0 0 0,-4 4 0 0 0,3-3 0 0 0,3-2 0 0 0,0-3 0 0 0,0 0-280 0 0,0 0-104 0 0,-2 0-32 0 0,4 0 0 0 0,0-8-776 0 0,1 3-159 0 0,-9 1-33 0 0,3-1-8 0 0</inkml:trace>
  <inkml:trace contextRef="#ctx0" brushRef="#br0" timeOffset="8">23819 1906 11600 0 0,'0'0'256'0'0,"0"0"48"0"0,0 0 16 0 0,0 0 8 0 0,2 5-264 0 0,0 2-64 0 0,-2 2 0 0 0,0 0 0 0 0,0 2 440 0 0,0 1 72 0 0,4 4 8 0 0,-4-3 8 0 0,0 1-40 0 0,0 2-8 0 0,0 5 0 0 0,0-3-1 0 0,0 0-119 0 0,-4-3-24 0 0,4 4-8 0 0,4-3 0 0 0,-4 2-256 0 0,0-2-72 0 0,3-4 0 0 0,0-1 0 0 0,-2 3 0 0 0,3-5-104 0 0,-2 0 8 0 0,0 0 8 0 0,1-5-528 0 0,-1 3-112 0 0,3-4-15 0 0</inkml:trace>
  <inkml:trace contextRef="#ctx0" brushRef="#br0" timeOffset="9">24045 2105 6912 0 0,'0'0'304'0'0,"0"0"64"0"0,0 0-296 0 0,8 0-72 0 0,1 0 0 0 0,-3 2 0 0 0,2-2 600 0 0,1 2 104 0 0,-1-2 16 0 0,2 0 8 0 0,4 3-536 0 0,-2-3-112 0 0,-4 0-16 0 0,3 4-64 0 0,0-4 264 0 0,2 0 0 0 0,-4 0 0 0 0,1 0 0 0 0,3 0-264 0 0,-2-3 0 0 0,-4 2 0 0 0,3 1 0 0 0,-1-3 0 0 0,-2 3 0 0 0,-2-2 0 0 0,3 0 0 0 0,-3 0-64 0 0,-5 2-72 0 0,6-5-16 0 0,-6 5 0 0 0,0 0 152 0 0,8-3 96 0 0,-3-2-8 0 0,-5 5-8 0 0,0 0 272 0 0,0 0 64 0 0,0 0 0 0 0,0 0 8 0 0,0 0 48 0 0,0 0 8 0 0,0 0 0 0 0,0 0 0 0 0,5 3-32 0 0,-5-3 0 0 0,0 0-1 0 0,6 7 1 0 0,-4 0-88 0 0,0 2-16 0 0,1-1-8 0 0,-3-1 0 0 0,0 3-72 0 0,0-4-8 0 0,3 1-8 0 0,-3 0 0 0 0,0 0-128 0 0,0 2-24 0 0,0 0-8 0 0,3-2 0 0 0,-3-7-88 0 0,0 0 0 0 0,0 6 0 0 0,0-6 0 0 0,0 0-144 0 0,0 0-48 0 0,0 0 0 0 0,0 0-8 0 0,0 0-440 0 0,0 0-96 0 0,6 0-8 0 0,-6 0-6055 0 0</inkml:trace>
  <inkml:trace contextRef="#ctx0" brushRef="#br0" timeOffset="10">24290 1974 2304 0 0,'0'0'96'0'0,"0"0"32"0"0,0 0-128 0 0,0 0 0 0 0,0 0 0 0 0,0 0 0 0 0,2 4 1880 0 0,-2-4 352 0 0,0 5 72 0 0,6-2 8 0 0,-3 1-1832 0 0,-1 0-376 0 0,4 1-104 0 0,-3-3-3136 0 0,1 1-656 0 0</inkml:trace>
  <inkml:trace contextRef="#ctx0" brushRef="#br0" timeOffset="11">23942 1974 5528 0 0,'0'0'488'0'0,"0"0"-392"0"0,0 0-96 0 0,0 0 0 0 0,0 0 744 0 0,0 0 128 0 0,0 0 24 0 0,0 0 8 0 0,0 0-624 0 0,2 4-128 0 0,-2-4-24 0 0,4 5-8 0 0,1-1-816 0 0,0-1-160 0 0,-5-3-32 0 0,11 6-8 0 0</inkml:trace>
  <inkml:trace contextRef="#ctx0" brushRef="#br0" timeOffset="12">26674 1990 10680 0 0,'0'0'472'0'0,"0"0"104"0"0,0 0-464 0 0,0 0-112 0 0,0 0 0 0 0,4 4 0 0 0,0-1 72 0 0,2 2-8 0 0,-2-3 0 0 0,0 1 0 0 0,0 1-352 0 0,3-2-80 0 0,-3 2-16 0 0,1-4 0 0 0</inkml:trace>
  <inkml:trace contextRef="#ctx0" brushRef="#br0" timeOffset="13">23117 2084 5984 0 0,'0'0'264'0'0,"0"0"56"0"0,0 0-256 0 0,0 0-64 0 0,0 0 0 0 0,0 0 0 0 0,0 0 1112 0 0,0 0 200 0 0,0 0 48 0 0,0 0 8 0 0,0 0-632 0 0,1 7-120 0 0,-1 0-24 0 0,3 0-8 0 0,-3 1-136 0 0,0-2-32 0 0,0 0-8 0 0,0 2 0 0 0,-3 0-120 0 0,3 0-17 0 0,0-1-7 0 0,0 4 0 0 0,0-5-152 0 0,3 1-32 0 0,-3 0-8 0 0,0-3 0 0 0,3 1-72 0 0,-3-5 0 0 0,0 0 0 0 0,0 0 0 0 0,2 5-184 0 0,-2-5-48 0 0,0 0-16 0 0,0 0 0 0 0,0 0-999 0 0,0 0-209 0 0</inkml:trace>
  <inkml:trace contextRef="#ctx0" brushRef="#br0" timeOffset="14">23086 2032 5064 0 0,'0'0'448'0'0,"0"0"-352"0"0,0 0-96 0 0,6 0 0 0 0,-6 0 896 0 0,2-2 168 0 0,3 2 32 0 0,-5 0 8 0 0,6 2-736 0 0,0-2-144 0 0,-6 0-32 0 0,6 0-8 0 0,-2 6-184 0 0,1-6-160 0 0,-5 0 32 0 0</inkml:trace>
  <inkml:trace contextRef="#ctx0" brushRef="#br0" timeOffset="15">27571 2065 5064 0 0,'0'0'224'0'0,"0"0"48"0"0,-5 0-272 0 0,3 0 0 0 0,-4 2 0 0 0,6-2 0 0 0,0 0 1296 0 0,-5 3 208 0 0,0-1 32 0 0,2 3 16 0 0,0 1-720 0 0,-3 0-136 0 0,5 0-32 0 0,-3 1-8 0 0,3 3-224 0 0,-3-3-48 0 0,4 1 0 0 0,-2 0-8 0 0,2 1-152 0 0,0-2-24 0 0,0 0-9 0 0,2 1 1 0 0,2-2-96 0 0,1 1-32 0 0,-1 1 0 0 0,2-4 0 0 0,-1-1-64 0 0,3-1 0 0 0,-2-2 72 0 0,1 0-72 0 0,4-2 72 0 0,-3-1-72 0 0,2-1 96 0 0,-2 0-96 0 0,0 0 96 0 0,0 0-32 0 0,-1-3 0 0 0,-1 0-64 0 0,2-1 152 0 0,-3 2-24 0 0,0-3-8 0 0,0-2 0 0 0,-1 3-120 0 0,-4-2 0 0 0,0 2 0 0 0,0-3 0 0 0,-4 4 96 0 0,2-2-24 0 0,-1 2-8 0 0,-2 0 0 0 0,-4-1 24 0 0,5 3 0 0 0,-6 2 0 0 0,2 0 0 0 0,0-1-88 0 0,-3 4 0 0 0,4 0 0 0 0,-2 0-88 0 0,1 0 8 0 0,0 0 0 0 0,1 2 0 0 0,1 3 0 0 0,1 0-328 0 0,0-2-64 0 0,2 3-8 0 0,0-1-4071 0 0,0-1-817 0 0</inkml:trace>
  <inkml:trace contextRef="#ctx0" brushRef="#br0" timeOffset="16">24448 2098 10080 0 0,'0'0'224'0'0,"0"0"40"0"0,0 0 16 0 0,0 0 0 0 0,0 0-280 0 0,0 0 0 0 0,5 2 0 0 0,1 3 0 0 0,-1-5 520 0 0,-5 0 56 0 0,0 0 0 0 0,6 2 8 0 0,-1-2-224 0 0,-5 0-40 0 0,0 0-16 0 0,0 0 0 0 0,7-2-208 0 0,-7 2-32 0 0,0 0-64 0 0,8-2 88 0 0,-5-3-24 0 0,2 0 0 0 0,1 1 0 0 0,-6 4 0 0 0,0-5-64 0 0,3-2-88 0 0,-3-1 24 0 0,1 5 0 0 0,-1-2 128 0 0,-1 0 24 0 0,1 3 8 0 0,-3-2 0 0 0,3 4-96 0 0,-3-5-136 0 0,0 5 32 0 0,-2-3 8 0 0,-3 3 200 0 0,5 0 48 0 0,-4 5 8 0 0,2-2 0 0 0,-1 1 8 0 0,-2-1 8 0 0,2 3 0 0 0,1 0 0 0 0,1 2-16 0 0,-2 4-1 0 0,1-5 1 0 0,-1 4 0 0 0,2 1-32 0 0,0 1-16 0 0,1-4 0 0 0,2 2 0 0 0,1 1 24 0 0,0 0 8 0 0,0-4 0 0 0,4-1 0 0 0,0 2-144 0 0,0-4 0 0 0,2 0 64 0 0,2-3-64 0 0,2 1-96 0 0,1 0-56 0 0,2-2-8 0 0,0-2 0 0 0,3-2-919 0 0,0-2-185 0 0,17-2-40 0 0,-8-2-8 0 0</inkml:trace>
  <inkml:trace contextRef="#ctx0" brushRef="#br0" timeOffset="17">27716 2081 10656 0 0,'0'0'472'0'0,"0"0"96"0"0,0 0-456 0 0,2 2-112 0 0,-2-2 0 0 0,4 6 0 0 0,-2 0 80 0 0,1 0-8 0 0,-6 1 0 0 0,3-2 0 0 0,0 3 48 0 0,0 2 8 0 0,0-5 0 0 0,-2 4 0 0 0,-2-3-32 0 0,4 2 0 0 0,0-3 0 0 0,0 1 0 0 0,0-6 96 0 0,-2 5 8 0 0,2-5 8 0 0,0 0 0 0 0,0 0-208 0 0,0 0 0 0 0,0 7 0 0 0,0-7 0 0 0,0 0 0 0 0,0 0 64 0 0,0 0-64 0 0,0 0 0 0 0,2-5 96 0 0,4 1-16 0 0,-3-1-8 0 0,-2-2 0 0 0,5 0 144 0 0,-3 0 24 0 0,2-2 8 0 0,0 2 0 0 0,-1-3 32 0 0,1 1 8 0 0,0-1 0 0 0,3 3 0 0 0,0-2 95 0 0,0 2 33 0 0,-1 0 0 0 0,1 3 0 0 0,1-1-208 0 0,1 2-40 0 0,-2-2-8 0 0,-2 2 0 0 0,0 2 160 0 0,2 1 24 0 0,-8 0 8 0 0,5 1 0 0 0,5 2-288 0 0,-6 2-64 0 0,4-2 0 0 0,-6 2 0 0 0,4-1 64 0 0,0 1 0 0 0,-5-1 0 0 0,5 4 0 0 0,-4-4-64 0 0,1 4 0 0 0,0-1 0 0 0,1 1 0 0 0,-4 0 0 0 0,1-1 0 0 0,2 2 0 0 0,-3-2 0 0 0,3-3-320 0 0,-3 6-72 0 0,0-3-24 0 0,1-2-4751 0 0,-1-5-953 0 0</inkml:trace>
  <inkml:trace contextRef="#ctx0" brushRef="#br0" timeOffset="18">26066 2060 9704 0 0,'0'0'424'0'0,"0"0"96"0"0,0 0-416 0 0,8 0-104 0 0,5 0 0 0 0,-1 0 0 0 0,0 0 328 0 0,-2 0 48 0 0,5 0 8 0 0,1 0 0 0 0,1-3-192 0 0,-5 3-40 0 0,-1-2-8 0 0,0 2 0 0 0,4 0 88 0 0,2 0 24 0 0,-10 0 0 0 0,4 0 0 0 0,2 0-96 0 0,-2 0-8 0 0,-4-2-8 0 0,-1 2 0 0 0,-6 0 176 0 0,7 0 40 0 0,4 2 8 0 0,-4 0 0 0 0,-7-2-168 0 0,0 0-32 0 0,8 3-8 0 0,-1 2-1 0 0,-3-2-47 0 0,1 6-16 0 0,-3-5 0 0 0,2 3 0 0 0,-2 2 128 0 0,1-1 32 0 0,-6 2 0 0 0,3 2 0 0 0,0-4-128 0 0,-2 4-32 0 0,-2-6 0 0 0,2 7 0 0 0,0 0-96 0 0,-1-1 0 0 0,-1-3 0 0 0,1 1 0 0 0,-5-3 0 0 0,4-1 0 0 0,1 1 64 0 0,2-1-64 0 0,-5-2 0 0 0,6-4 88 0 0,0 0-88 0 0,0 0 80 0 0,0 0-80 0 0,0 0 0 0 0,0 0 0 0 0,0 0 0 0 0,0 0 96 0 0,-2-6-32 0 0,0-2 0 0 0,2 0 0 0 0,4 1-64 0 0,-1-2 0 0 0,-3-2 0 0 0,0-1-88 0 0,3 0 88 0 0,1 0-64 0 0,0 4 64 0 0,0-4-64 0 0,-4 4-288 0 0,4-1-48 0 0,3 0-16 0 0,0 0 0 0 0,-7 1 128 0 0,6 4 16 0 0,3-3 9 0 0,-1 3-1 0 0,-2-1-400 0 0,3 1-72 0 0,-1 3-24 0 0,0-1-4856 0 0</inkml:trace>
  <inkml:trace contextRef="#ctx0" brushRef="#br0" timeOffset="19">26587 2055 3224 0 0,'0'0'136'0'0,"0"0"40"0"0,0 0-176 0 0,0 0 0 0 0,-6 2 0 0 0,1 1 0 0 0,0 2 1984 0 0,0-2 352 0 0,-5 1 80 0 0,-1 0 16 0 0,1 3-1704 0 0,2 0-344 0 0,2 0-64 0 0,-5 1-8 0 0,-1 0 112 0 0,2 3 24 0 0,-3-3 8 0 0,9 3 0 0 0,-2-3-33 0 0,4 2-7 0 0,0-1 0 0 0,2 0 0 0 0,2-2-416 0 0,-4 0 0 0 0,-1-1 0 0 0,6 0-96 0 0,1 0 96 0 0,2-3 0 0 0,-6-3 0 0 0,0 0 64 0 0,4 3-64 0 0,3-2 0 0 0,-7-1 0 0 0,0 0 0 0 0,0 0-96 0 0,6 0-24 0 0,4-4-8 0 0,-6 1 0 0 0,-4 3-96 0 0,4-5-32 0 0,3 1 0 0 0,1-2 1 0 0,-4 1 127 0 0,-2-3 16 0 0,2 0 8 0 0,0 0 0 0 0,4 2-40 0 0,-4-2-8 0 0,-4 2 0 0 0,6-1 0 0 0,2-2 48 0 0,-3 2 8 0 0,-9-4 0 0 0,4 7 0 0 0,4-3 264 0 0,-4 2 56 0 0,0 5 16 0 0,0-5 0 0 0,-9 3-128 0 0,9 2-24 0 0,0 0-8 0 0,0 0 0 0 0,-4 2 16 0 0,4-2 0 0 0,0 0-1 0 0,0 0 1 0 0,0 8 24 0 0,0 1 8 0 0,-3-3 0 0 0,3 3 0 0 0,3 4 72 0 0,1 1 24 0 0,-5-2 0 0 0,2 0 0 0 0,3 1-224 0 0,1-2 0 0 0,-3 0 0 0 0,1-3 0 0 0,0 3 0 0 0,3-4 0 0 0,-1-2 0 0 0,-1 1 0 0 0,-4 1-552 0 0,9-2-152 0 0,-2-1-31 0 0,5-1-9 0 0</inkml:trace>
  <inkml:trace contextRef="#ctx0" brushRef="#br0" timeOffset="20">30216 2057 9672 0 0,'0'0'864'0'0,"0"0"-696"0"0,0 0-168 0 0,0 0 0 0 0,0 5 640 0 0,0 2 96 0 0,0 2 24 0 0,-2-1 0 0 0,2 0 8 0 0,0 3 0 0 0,0-4 0 0 0,-3 5-1 0 0,0-1-95 0 0,3-1-24 0 0,0 0 0 0 0,0 2 0 0 0,-3-4-520 0 0,3 5-128 0 0,0-3 0 0 0,0-1 0 0 0,0 1 0 0 0,0-4 0 0 0,3 3 0 0 0,-3 0 0 0 0,6 1 0 0 0,-4-1 0 0 0,-2-9 0 0 0,0 0 0 0 0,2 3-792 0 0,-2-3-184 0 0</inkml:trace>
  <inkml:trace contextRef="#ctx0" brushRef="#br0" timeOffset="21">26848 2151 7632 0 0,'0'0'336'0'0,"0"0"72"0"0,5 10-328 0 0,-5-5-80 0 0,0-5 0 0 0,3 6 0 0 0,0 1 688 0 0,-3 2 120 0 0,0-1 24 0 0,0-8 8 0 0,0 0-368 0 0,0 6-80 0 0,0-6-8 0 0,0 0-8 0 0,0 0-144 0 0,0 0-24 0 0,0 0-8 0 0,0 0 0 0 0,0 0-72 0 0,0 0-8 0 0,0 0-8 0 0,0 0 0 0 0,0-3-48 0 0,0-3-64 0 0,0-1 88 0 0,2 3-88 0 0,-2-3 160 0 0,4 0-16 0 0,-2 0-8 0 0,1-3 0 0 0,-2 2 96 0 0,2-3 24 0 0,0-3 0 0 0,3 5 0 0 0,-4 2-65 0 0,2-3 1 0 0,3 4-8 0 0,1-1 0 0 0,-4 2-48 0 0,1-1-8 0 0,2 5 0 0 0,-3-1 0 0 0,-4 2-128 0 0,0 0 0 0 0,0 0-88 0 0,8 2 88 0 0,-8-2 120 0 0,7 1 72 0 0,-1 5 24 0 0,2 1 0 0 0,-5 0-344 0 0,2 0-72 0 0,-2 0-16 0 0,-1 3 0 0 0,-2-2 216 0 0,3-1 0 0 0,-1 1 0 0 0,2 0 0 0 0,-3 0 0 0 0,2 2 0 0 0,0-3 0 0 0,3 0 0 0 0,-4-3-280 0 0,3 3-8 0 0,-5-7-8 0 0,3 5 1 0 0,-3-5-921 0 0,8 5-176 0 0,-8-5-40 0 0,11 3-8 0 0</inkml:trace>
  <inkml:trace contextRef="#ctx0" brushRef="#br0" timeOffset="22">25556 2068 6448 0 0,'0'0'576'0'0,"0"0"-464"0"0,0 1-112 0 0,0-1 0 0 0,-4 8 968 0 0,2-4 176 0 0,-4 1 32 0 0,6 2 8 0 0,-6 0-384 0 0,2 0-80 0 0,0-1-16 0 0,-1 5 0 0 0,1-3-144 0 0,-1 4-32 0 0,3-2-8 0 0,-1 0-1 0 0,-2 1-135 0 0,2 0-32 0 0,3-3-8 0 0,3 3 0 0 0,-3-2-120 0 0,2 4-32 0 0,1-6 0 0 0,2 0 0 0 0,0-1-104 0 0,4-1-24 0 0,-5 0-64 0 0,6-2 96 0 0,2-2-96 0 0,-1-2 0 0 0,-1-2 0 0 0,0 1 0 0 0,0-3 0 0 0,4 0 0 0 0,-2 1 0 0 0,-3-3 0 0 0,-4-4-64 0 0,0 2 64 0 0,6 2-96 0 0,-5-1 96 0 0,-6-7-64 0 0,2 4 64 0 0,0-3 0 0 0,2 4 0 0 0,-3 2-96 0 0,-2-1 96 0 0,-5-2-96 0 0,4 3 96 0 0,-2 0-160 0 0,2 1 16 0 0,-9-1 8 0 0,4 4 0 0 0,2-1-88 0 0,-7 4-8 0 0,2-2-8 0 0,-3 3 0 0 0,3 0-128 0 0,0 0-24 0 0,2 4-7 0 0,1-1-1 0 0,-1-1 16 0 0,4 1 8 0 0,4-3 0 0 0,0 0 0 0 0,-4 4-280 0 0,4-4-56 0 0,0 7-16 0 0,4-2-4168 0 0</inkml:trace>
  <inkml:trace contextRef="#ctx0" brushRef="#br0" timeOffset="23">25995 2081 9528 0 0,'0'0'208'0'0,"0"0"48"0"0,0 0 0 0 0,-5 0 16 0 0,0 0-272 0 0,0 0 0 0 0,5 0 0 0 0,-6 5 0 0 0,-4-3 440 0 0,2 3 32 0 0,0-3 8 0 0,0 3 0 0 0,3 0 16 0 0,-1-1 8 0 0,4-1 0 0 0,2-3 0 0 0,-1 4-64 0 0,1 4-16 0 0,-5-5 0 0 0,10 6 0 0 0,-2-4-184 0 0,1-2-41 0 0,-4 4-7 0 0,4-3 0 0 0,3 2 104 0 0,1-1 24 0 0,-4-3 0 0 0,2 3 0 0 0,-2-1-184 0 0,4 3-32 0 0,6-5-8 0 0,-4 3 0 0 0,-5 3-8 0 0,4-4-8 0 0,4 0 0 0 0,0-1 0 0 0,-6 4-80 0 0,4-1 96 0 0,0 0-96 0 0,0 1 96 0 0,-1-2-96 0 0,-2-1 0 0 0,-8 6 0 0 0,2-5 0 0 0,4-4 0 0 0,-6-1 0 0 0,-8 5 0 0 0,2 2 0 0 0,-1-3-88 0 0,-1-2-32 0 0,0 1-8 0 0,0 0 0 0 0,-7-1-64 0 0,3 0-8 0 0,5-2-8 0 0,-6 0 0 0 0,-1-2-120 0 0,1 0-24 0 0,5-1-8 0 0,3-2 0 0 0,-3 1-111 0 0,3 0-17 0 0,-2-4-8 0 0,7 4-3576 0 0,0-3-720 0 0</inkml:trace>
  <inkml:trace contextRef="#ctx0" brushRef="#br0" timeOffset="24">23251 2093 9072 0 0,'0'0'400'0'0,"0"0"80"0"0,2 7-384 0 0,0-2-96 0 0,2 4 0 0 0,1-2 0 0 0,-3 0 536 0 0,5 1 80 0 0,-7-3 24 0 0,1 2 0 0 0,-1-3-96 0 0,3 3-24 0 0,-3-2 0 0 0,1 2 0 0 0,-1-7-168 0 0,0 0-40 0 0,0 0-8 0 0,0 5 0 0 0,0-5-184 0 0,0 0-40 0 0,0 0-8 0 0,0 0 0 0 0,0 0-72 0 0,0 0 64 0 0,0 0-64 0 0,0 0 64 0 0,0 0-64 0 0,0 0 0 0 0,0-5 0 0 0,0-2 0 0 0,0 2 0 0 0,0-2 0 0 0,4 3 0 0 0,-4-3 0 0 0,2 2 0 0 0,1 1 0 0 0,0-4 0 0 0,3 0 0 0 0,-6 5 0 0 0,1-3 0 0 0,-1 6 0 0 0,9-2 0 0 0,-4 0 0 0 0,-5 2 0 0 0,8 0-72 0 0,-8 0 72 0 0,5 0 0 0 0,-5 0 0 0 0,8 2 0 0 0,-8-2 0 0 0,6 5 0 0 0,-2-1 88 0 0,-1 3-88 0 0,0-3 79 0 0,-1 4-79 0 0,-2 0 64 0 0,3-1-64 0 0,-3-3 64 0 0,0-4-64 0 0,3 7 0 0 0,-3 1 0 0 0,0-2 64 0 0,-3 1-64 0 0,3-7 0 0 0,0 0 0 0 0,0 0 64 0 0,0 0-64 0 0,0 0 0 0 0,0 0 0 0 0,0 0 0 0 0,0 0 0 0 0,0 0 0 0 0,0 0 0 0 0,0 0 0 0 0,5-4 0 0 0,-2-1 0 0 0,0 1 0 0 0,2-4 0 0 0,0 1 0 0 0,0 3 0 0 0,-2-6 0 0 0,5 4 0 0 0,-2-2 80 0 0,-4 3-80 0 0,6-1 96 0 0,0 0-96 0 0,-2 2 128 0 0,1-1-32 0 0,-1 0-8 0 0,0 3 0 0 0,-1 0 40 0 0,2-1 0 0 0,-1 1 8 0 0,-6 2 0 0 0,0 0 40 0 0,4 5 8 0 0,4-3 0 0 0,-2 0 0 0 0,-2 3-88 0 0,-4-5-8 0 0,0 0-8 0 0,3 7 0 0 0,-1 1-80 0 0,1 0 80 0 0,-3-1-80 0 0,3 3 80 0 0,-3-4-80 0 0,0 2 0 0 0,2-4 0 0 0,-2 4 0 0 0,0-1-184 0 0,0 2-48 0 0,0-5-16 0 0,3 3 0 0 0,-3 2-920 0 0,0 1-183 0 0,0-5-41 0 0</inkml:trace>
  <inkml:trace contextRef="#ctx0" brushRef="#br0" timeOffset="25">29450 2090 10680 0 0,'0'0'472'0'0,"0"0"104"0"0,0 0-464 0 0,0 0-112 0 0,0 0 0 0 0,0 0 0 0 0,0 0 432 0 0,0 0 64 0 0,0 0 16 0 0,2 8 0 0 0,-2-8 0 0 0,0 8 0 0 0,0-3 0 0 0,3 1 0 0 0,-6 2-208 0 0,3 2-40 0 0,0-1-9 0 0,-2 1 1 0 0,2-2 80 0 0,0-1 16 0 0,0 4 0 0 0,0-5 0 0 0,0 5-144 0 0,0-6-24 0 0,0 4-8 0 0,2-1 0 0 0,-2 2-176 0 0,3-3 0 0 0,-3-1 0 0 0,6 0 0 0 0,-4 0 0 0 0,-2-6 0 0 0,0 0 0 0 0,5 6 0 0 0,0-2 0 0 0,1 0 0 0 0,-6-4 0 0 0,5 3 0 0 0,-2 0-184 0 0,2 2-72 0 0,0-5-8 0 0,0 0-8 0 0,-5 0-192 0 0,0 0-40 0 0,6-5-8 0 0,-4 3-3983 0 0,-2 2-801 0 0</inkml:trace>
  <inkml:trace contextRef="#ctx0" brushRef="#br0" timeOffset="26">23580 2170 6448 0 0,'0'-2'576'0'0,"0"2"-464"0"0,0 0-112 0 0,0 0 0 0 0,0 0 672 0 0,0 0 120 0 0,0 0 16 0 0,4 7 8 0 0,-4 1-184 0 0,3 0-40 0 0,-3 0-8 0 0,0 3 0 0 0,3-3-40 0 0,-1 4 0 0 0,-4-1-8 0 0,2 2 0 0 0,0 1-144 0 0,0-3-24 0 0,0 2-8 0 0,0-2 0 0 0,0 2-129 0 0,0-4-23 0 0,0 2-8 0 0,0 1 0 0 0,0-6 0 0 0,0 4 0 0 0,0-3 0 0 0,0-3 0 0 0,0-4-200 0 0,0 0-112 0 0,0 0 16 0 0,0 0 0 0 0,0 0 96 0 0,0 0 0 0 0,0 0 72 0 0,0 0-72 0 0,0 0 96 0 0,0 0-24 0 0,0 0-8 0 0,0-2 0 0 0,2-5-200 0 0,-2 0-48 0 0,-2-2-8 0 0,2-1 0 0 0,2-1 192 0 0,-2-2 0 0 0,0-2-72 0 0,0-1 72 0 0,0-3 0 0 0,0 2 0 0 0,2 2 0 0 0,1-5 0 0 0,-2 5 0 0 0,3-2 0 0 0,-1 3-64 0 0,0-1 64 0 0,0 5 0 0 0,-1-1 0 0 0,2 3 0 0 0,1-1 0 0 0,2 6 0 0 0,-1-3 0 0 0,-6 2 0 0 0,6-1 0 0 0,1 0 0 0 0,-1 5 88 0 0,-1 0-88 0 0,4 0 80 0 0,-4 3 80 0 0,0 2 8 0 0,1-3 8 0 0,-2 2 0 0 0,2 2-176 0 0,-1 0 0 0 0,1 1 0 0 0,-4 0 0 0 0,1 1 0 0 0,0-1 0 0 0,-3 1 0 0 0,-3 0 0 0 0,0 1 0 0 0,1-2 0 0 0,-4 2 0 0 0,1 2 0 0 0,2-5-96 0 0,-2 0-48 0 0,-3 5-16 0 0,0-4 0 0 0,-3 0-168 0 0,1-3-40 0 0,2 3-7 0 0,-2-2-1 0 0,0-3-512 0 0,2 1-104 0 0,0-1-16 0 0</inkml:trace>
  <inkml:trace contextRef="#ctx0" brushRef="#br0" timeOffset="27">25738 2118 5984 0 0,'0'0'264'0'0,"0"0"56"0"0,4 6-256 0 0,-4-6-64 0 0,4 7 0 0 0,-1-1 0 0 0,5 1 1104 0 0,-4 0 208 0 0,-4 3 32 0 0,0-1 16 0 0,0-2-864 0 0,0-1-176 0 0,0 2-32 0 0,-4 0 0 0 0,-4-2-32 0 0,1-1 0 0 0,7-1 0 0 0,-4 4 0 0 0,-3-4-48 0 0,0-1-16 0 0,7-3 0 0 0,0 0 0 0 0,0 0-88 0 0,0 0-16 0 0,0 0-8 0 0,0 0 0 0 0,0 0 48 0 0,0 0 16 0 0,0 0 0 0 0,7-6 0 0 0,0 0-144 0 0,-5-1 0 0 0,-4-3 0 0 0,2 3 0 0 0,4 0 0 0 0,3-2 0 0 0,-1 0 0 0 0,-6 2 0 0 0,-5-3 0 0 0,10 2 120 0 0,1-3-16 0 0,0 4 0 0 0,-6 0-104 0 0,2 1 0 0 0,6-1 0 0 0,-1 2 0 0 0,1 2 152 0 0,-8 3 7 0 0,0 0 1 0 0,6-2 0 0 0,5 2 96 0 0,-6 2 32 0 0,-5-2 0 0 0,0 0 0 0 0,8 8-184 0 0,-5-1-32 0 0,-3-1-8 0 0,0 3 0 0 0,0-1-64 0 0,0 1 64 0 0,3 1-64 0 0,-3-1 64 0 0,-3 5-64 0 0,0-5 0 0 0,6 4 0 0 0,0-6 0 0 0,-3 1-192 0 0,0 1-48 0 0,4 2-16 0 0,2-4 0 0 0,-3 1-360 0 0,2-3-79 0 0,3 0-9 0 0</inkml:trace>
  <inkml:trace contextRef="#ctx0" brushRef="#br0" timeOffset="28">29694 2105 11952 0 0,'0'0'256'0'0,"0"0"64"0"0,0 0 0 0 0,0 0 24 0 0,0 0-280 0 0,0 0-64 0 0,0 0 0 0 0,0 0 0 0 0,0 0 432 0 0,0 0 72 0 0,0 0 8 0 0,0 0 8 0 0,0 0-416 0 0,0 0-104 0 0,0 0 0 0 0,0 0 0 0 0,0 0-320 0 0,0 0-80 0 0,0 0-16 0 0,0 0-5312 0 0</inkml:trace>
  <inkml:trace contextRef="#ctx0" brushRef="#br0" timeOffset="29">26691 2106 9760 0 0,'0'0'432'0'0,"0"0"88"0"0,0 0-416 0 0,0 7-104 0 0,0-7 0 0 0,0 7 0 0 0,0 0 672 0 0,0 1 120 0 0,-2-1 16 0 0,2-1 8 0 0,0 4-288 0 0,2-2-56 0 0,-2 1-16 0 0,4-3 0 0 0,-4 3-232 0 0,4 0-40 0 0,0-4-16 0 0,-1 2-1 0 0,-1-1-103 0 0,-2-6-64 0 0,0 0 64 0 0,6 5-64 0 0,-3-1-72 0 0,4-2-56 0 0,-7-2 1 0 0,4 2-9 0 0,2-2-984 0 0,1 0-200 0 0,-7 0-40 0 0,4-4-8 0 0</inkml:trace>
  <inkml:trace contextRef="#ctx0" brushRef="#br0" timeOffset="30">23938 2113 6448 0 0,'0'0'576'0'0,"0"0"-464"0"0,0 0-112 0 0,0 0 0 0 0,0 6 976 0 0,0 0 176 0 0,0 2 32 0 0,0 0 0 0 0,2-1-520 0 0,-2 1-112 0 0,2 3-16 0 0,-2-2-8 0 0,0-3-240 0 0,0 4-56 0 0,3-2-8 0 0,-3-1 0 0 0,3 1-128 0 0,-3-8-24 0 0,0 4-8 0 0,0-4 0 0 0,0 0-136 0 0,0 0-32 0 0,0 0-8 0 0,0 0 0 0 0,0 0-432 0 0,0 0-96 0 0,0 0-8 0 0</inkml:trace>
  <inkml:trace contextRef="#ctx0" brushRef="#br0" timeOffset="31">29905 2196 3224 0 0,'0'0'288'0'0,"0"0"-288"0"0,0 0 0 0 0,0 0 0 0 0,0 0 1592 0 0,0 0 264 0 0,0 0 48 0 0,0 0 16 0 0,0 0-720 0 0,6 6-144 0 0,-4-1-24 0 0,1-2-8 0 0,0 4-408 0 0,-2-3-80 0 0,-1-4-25 0 0,4 7 1 0 0,-1 0-312 0 0,0-1-64 0 0,-3 0-8 0 0,0-6-8 0 0,0 6 8 0 0,0-6 0 0 0,2 7 0 0 0,-2-7 0 0 0,0 5-128 0 0,0-5 0 0 0,0 0 0 0 0,0 0 0 0 0,0 0 0 0 0,0 0 0 0 0,0 0 0 0 0,0 0 0 0 0,0 0-312 0 0,0 0-32 0 0,0 0-8 0 0,0 0 0 0 0,0 0-439 0 0,0 0-89 0 0,0 0-16 0 0,-2-5-8 0 0</inkml:trace>
  <inkml:trace contextRef="#ctx0" brushRef="#br0" timeOffset="32">29908 2130 3224 0 0,'0'0'136'0'0,"0"0"40"0"0,0 0-176 0 0,0 0 0 0 0,0 0 0 0 0,0 0 0 0 0,0 0 1568 0 0,0 0 288 0 0,0 0 48 0 0,0 0 16 0 0,0 0-1536 0 0,0 0-312 0 0,0 0-72 0 0,0 0 0 0 0,0 0 0 0 0,0 0 0 0 0,2 5 0 0 0,-2-5 0 0 0</inkml:trace>
  <inkml:trace contextRef="#ctx0" brushRef="#br0" timeOffset="33">28952 2230 6448 0 0,'0'0'288'0'0,"0"0"56"0"0,0 0-280 0 0,0 0-64 0 0,0 0 0 0 0,0 0 0 0 0,0 0 1152 0 0,0 0 208 0 0,0 0 48 0 0,0 0 0 0 0,0 0-704 0 0,0 0-136 0 0,0 0-32 0 0,0 4-8 0 0,0 0-168 0 0,0 1-32 0 0,0 0-8 0 0,0-5 0 0 0,2 7-128 0 0,-2-2-25 0 0,0 1-7 0 0,0-1 0 0 0,0-5-72 0 0,1 7-24 0 0,-1 0 0 0 0,4 2 0 0 0,-4-9 0 0 0,5 0 0 0 0,-1 5 0 0 0,1 0 0 0 0,-4-2-64 0 0,6-1 0 0 0,-1 1 0 0 0,-3-3 0 0 0,-3 0 0 0 0,7-3-136 0 0,-3 1 32 0 0,1-1 8 0 0,-2 1 96 0 0,4-4 128 0 0,-6 4-24 0 0,1-7-8 0 0,2 5-96 0 0,-3 0 0 0 0,2-3 0 0 0,0-1 0 0 0,-3-2 0 0 0,2 5 0 0 0,-2-6 0 0 0,0 5 0 0 0,0-1 0 0 0,0-3-128 0 0,-2 3 24 0 0,2 0 8 0 0,-3-2 96 0 0,-1 4 128 0 0,0 0-24 0 0,2 0-8 0 0,1 1-96 0 0,-6 1-80 0 0,3 1 16 0 0,0 2 0 0 0,4 0-56 0 0,-8 0-8 0 0,2 2 0 0 0,2 1 0 0 0,4-3-24 0 0,-2 4-7 0 0,-5 1-1 0 0,2 2 0 0 0,4-2-280 0 0,1 1-56 0 0,0-6-16 0 0,-4 5-3432 0 0,4 1-696 0 0</inkml:trace>
  <inkml:trace contextRef="#ctx0" brushRef="#br0" timeOffset="34">28763 2191 8752 0 0,'0'0'384'0'0,"0"0"88"0"0,0 0-376 0 0,0 0-96 0 0,0 0 0 0 0,0 0 0 0 0,0 0 464 0 0,0 0 80 0 0,0 0 8 0 0,2 7 8 0 0,0-2-240 0 0,1 2-40 0 0,-3 1-16 0 0,0 0 0 0 0,0-2-144 0 0,0 1-32 0 0,0 1-8 0 0,0-2 0 0 0,-3 4-80 0 0,1-3 64 0 0,2-3-64 0 0,-2 4 64 0 0,-1-4 0 0 0,0 0 0 0 0,1 1 0 0 0,2-5 0 0 0,0 0 48 0 0,0 0 8 0 0,0 0 0 0 0,0 0 0 0 0,0 0 16 0 0,0 0 8 0 0,0 0 0 0 0,0 0 0 0 0,0 0 16 0 0,0 0 8 0 0,0 0 0 0 0,-3-5 0 0 0,3-3 8 0 0,3 0 0 0 0,-3 1 0 0 0,0 0 0 0 0,2 0 24 0 0,1 1 7 0 0,2 0 1 0 0,0 0 0 0 0,-2 2 32 0 0,1-4 8 0 0,4 2 0 0 0,-3-1 0 0 0,1 6-144 0 0,0-1-24 0 0,-4-3-8 0 0,2 5 0 0 0,2-3 72 0 0,0 6 16 0 0,-6-3 0 0 0,7 0 0 0 0,-7 0-56 0 0,5 1-8 0 0,4 3 0 0 0,-5-2 0 0 0,-4-2-96 0 0,1 5-104 0 0,2 2 16 0 0,-1-2 8 0 0,-2-5 152 0 0,0 6 32 0 0,3 1 8 0 0,0-2 0 0 0,-3-5-112 0 0,3 7 0 0 0,-3-7 0 0 0,4 4 0 0 0,-1 1-208 0 0,-3-5-64 0 0,5 5-16 0 0,-5-5 0 0 0,6 2-408 0 0,-6-2-80 0 0,5 3-23 0 0,-5-3-5705 0 0</inkml:trace>
  <inkml:trace contextRef="#ctx0" brushRef="#br0" timeOffset="35">30052 2192 8784 0 0,'0'0'384'0'0,"0"0"88"0"0,0 0-376 0 0,0 0-96 0 0,0 0 0 0 0,0 0 0 0 0,0 0 568 0 0,0 0 96 0 0,-6 5 16 0 0,1 1 8 0 0,-1 1-96 0 0,4-2-16 0 0,-5-1-8 0 0,1 1 0 0 0,1 3-88 0 0,-3-4-8 0 0,2 2-8 0 0,2 2-1 0 0,-2-2-303 0 0,3-1-56 0 0,1 2-8 0 0,-1-3-8 0 0,2 4 136 0 0,1-8 24 0 0,0 0 8 0 0,0 0 0 0 0,0 0-256 0 0,0 0-104 0 0,0 0 8 0 0,4 5 0 0 0,-2-3 96 0 0,4 2 128 0 0,-6-4-24 0 0,6 0-8 0 0,1 0-280 0 0,-2-1-56 0 0,1-2-16 0 0,-1-1 0 0 0,0 0 256 0 0,0 0 0 0 0,3 0 88 0 0,-5-1-24 0 0,-1 0-64 0 0,2 0 0 0 0,0-1 0 0 0,-1 1 0 0 0,-3-3 0 0 0,3 3 0 0 0,-1 0 0 0 0,-2 2 0 0 0,0 3 0 0 0,2-5 72 0 0,-2 5-72 0 0,6-4 80 0 0,-3 0 40 0 0,-3 4 8 0 0,0 0 0 0 0,0 0 0 0 0,0 0-32 0 0,0 0 0 0 0,0 0 0 0 0,0 0 0 0 0,0 0 40 0 0,0 0 8 0 0,0 0 0 0 0,0 0 0 0 0,-3 7-56 0 0,3-7-16 0 0,3 6 0 0 0,-3-1 0 0 0,0 2-72 0 0,0-7 0 0 0,0 0 0 0 0,0 6 0 0 0,0-6 0 0 0,2 6 0 0 0,-2-6 0 0 0,3 4 0 0 0,2 0-96 0 0,-5-4-64 0 0,0 0-16 0 0,9 0 0 0 0,-4 5-888 0 0,3-5-183 0 0,-8 0-33 0 0,7-5 0 0 0</inkml:trace>
  <inkml:trace contextRef="#ctx0" brushRef="#br0" timeOffset="36">29428 2196 9416 0 0,'0'0'200'0'0,"0"0"48"0"0,0 0 8 0 0,0 0 16 0 0,0 0-272 0 0,0 0 0 0 0,0 0 0 0 0,7 0 0 0 0,-7 0 384 0 0,10 2 32 0 0,-3-1 0 0 0,1 2 0 0 0,-4-3-256 0 0,5 0-56 0 0,-4 0-8 0 0,4 0 0 0 0,-3 0-96 0 0,0 0 0 0 0,2 0 0 0 0,-3-3 0 0 0,-5 3 0 0 0,6 0 0 0 0,0-1 0 0 0,1 1 0 0 0,-2 0 0 0 0,1 0 0 0 0,-6 0 0 0 0,1-2 0 0 0,6-1 0 0 0,-7 3 0 0 0,0 0 0 0 0,0 0 0 0 0,0 0 0 0 0,5 0 72 0 0,0 0-72 0 0,-5 0 64 0 0,0 0 208 0 0,0 0 40 0 0,0 0 8 0 0,4 5 0 0 0,-4-5-32 0 0,5 4-8 0 0,-5 1 0 0 0,6-2 0 0 0,-6 4 8 0 0,0-7 0 0 0,4 4 0 0 0,-3 3 0 0 0,2-3-136 0 0,-3 3-24 0 0,0-2-9 0 0,0 2 1 0 0,0-7-16 0 0,-3 5 0 0 0,3 2 0 0 0,-1 0 0 0 0,1 1-104 0 0,0-8 72 0 0,0 0-72 0 0,0 0 64 0 0,0 4-64 0 0,0-4 64 0 0,0 0-64 0 0,0 0 64 0 0,0 0-64 0 0,0 0 0 0 0,0 0 0 0 0,0 0 0 0 0,0 0 168 0 0,0 0-8 0 0,0 0 0 0 0,0 0 0 0 0,1-4-256 0 0,2-4-48 0 0,2 3-16 0 0,-5 0 0 0 0,3-2 256 0 0,-1 1 56 0 0,7 0 8 0 0,-5 2 0 0 0,-3-1-160 0 0,4 1 0 0 0,-2-1 0 0 0,6 3 0 0 0,-9 2-136 0 0,1-3-8 0 0,5 2 0 0 0,-4-2 0 0 0,4 3 144 0 0,-6 0 0 0 0,0 0-64 0 0,0 0 64 0 0,5 0 0 0 0,-5 0 0 0 0,7 0 0 0 0,-7 0 0 0 0,6 3 0 0 0,-6-3 0 0 0,5 1 0 0 0,-5-1 0 0 0,6 5 0 0 0,-6-5 0 0 0,2 5 0 0 0,2-1 0 0 0,-2 3-360 0 0,1-2-120 0 0,-3-5-31 0 0,0 0-1 0 0,4 5 0 0 0,-1-1 0 0 0,3 3 0 0 0,-6-7 0 0 0</inkml:trace>
  <inkml:trace contextRef="#ctx0" brushRef="#br0" timeOffset="37">29758 2196 5528 0 0,'0'0'488'0'0,"0"0"-392"0"0,0 0-96 0 0,0 0 0 0 0,1 6 1048 0 0,-1-1 184 0 0,3-2 40 0 0,-3-3 8 0 0,0 8-616 0 0,4-3-120 0 0,-4 0-32 0 0,0-5 0 0 0,1 7 0 0 0,-1-3 0 0 0,0 4 0 0 0,3-2 0 0 0,-3 1 0 0 0,0-7 0 0 0,0 5-1 0 0,0-5 1 0 0,3 5-408 0 0,-3 3-104 0 0,4-4 0 0 0,-4-4 0 0 0,0 0 0 0 0,0 0 0 0 0,0 0 0 0 0,0 0 0 0 0,0 0 432 0 0,0 0 64 0 0,0 0 16 0 0,3 4 0 0 0,-3-4-448 0 0,0 0-64 0 0,5 0-64 0 0,1 0 64 0 0,-2-2 0 0 0,0 0 0 0 0,0-2 64 0 0,1 0-64 0 0,-1 0 0 0 0,-1 1 0 0 0,0-1 0 0 0,1 1 0 0 0,-4-4 0 0 0,4 1 0 0 0,-2 0 0 0 0,-2 0 0 0 0,3 2 0 0 0,0-1 0 0 0,-3-3 0 0 0,3 4 0 0 0,-3 4 0 0 0,3-5 0 0 0,-2-1 0 0 0,-1 6 0 0 0,0 0 0 0 0,0 0-168 0 0,0 0 24 0 0,3-1 8 0 0,-3 1-1016 0 0,0 0-208 0 0,0 0-39 0 0,2-3-4753 0 0</inkml:trace>
  <inkml:trace contextRef="#ctx0" brushRef="#br0" timeOffset="38">29110 2203 8840 0 0,'0'0'384'0'0,"0"0"96"0"0,0 0-384 0 0,0 0-96 0 0,0 0 0 0 0,0 0 0 0 0,0 0 480 0 0,0 5 72 0 0,0-2 24 0 0,0 6 0 0 0,0-5-320 0 0,-3 1-64 0 0,3-5-16 0 0,-2 7 0 0 0,2-3 64 0 0,0 4 16 0 0,-3-3 0 0 0,-1-1 0 0 0,4-4-144 0 0,-2 5-24 0 0,-1 0-8 0 0,3 0 0 0 0,-2 2-80 0 0,2-7 0 0 0,0 0 72 0 0,0 0-72 0 0,0 0 88 0 0,0 0-24 0 0,-3 4 0 0 0,3-4 0 0 0,0 0-64 0 0,0 0 64 0 0,0 0-64 0 0,0 0 64 0 0,0 0-64 0 0,0 0 0 0 0,0 0 0 0 0,0 0 0 0 0,3-4 72 0 0,-3-3 0 0 0,2 3 0 0 0,1 0 0 0 0,-1-3 152 0 0,5 3 24 0 0,-2-1 8 0 0,-3 0 0 0 0,3-2-160 0 0,0 3-24 0 0,1-1-8 0 0,-1 0 0 0 0,1 3 159 0 0,-1-3 25 0 0,0 0 8 0 0,-1 3 0 0 0,0 2-32 0 0,-4 0 0 0 0,4-3 0 0 0,-4 3 0 0 0,0 0-72 0 0,5 3-24 0 0,1 0 0 0 0,-2 4 0 0 0,-4-7-128 0 0,3 4 80 0 0,2 3-80 0 0,-5 0 64 0 0,0-7-64 0 0,0 7 0 0 0,0 0 0 0 0,0 4 0 0 0,0-8 0 0 0,4 5 0 0 0,-2-1 0 0 0,-2-7-88 0 0,0 0-64 0 0,0 0-8 0 0,0 0-8 0 0,4 4 0 0 0,-2 0-504 0 0,-2-4-104 0 0,0 0-23 0 0,0 0-5593 0 0</inkml:trace>
  <inkml:trace contextRef="#ctx0" brushRef="#br0" timeOffset="39">29703 2210 3224 0 0,'0'0'288'0'0,"0"0"-288"0"0,0 0 0 0 0,0 0 0 0 0,0 0 1184 0 0,0 0 176 0 0,0 0 40 0 0,0 0 8 0 0,0 0-576 0 0,0 0-120 0 0,0 0-16 0 0,0 0-8 0 0,0 0-280 0 0,0 0-56 0 0,0 0-16 0 0,0 0 0 0 0,0 0 312 0 0,0 0 64 0 0,0 0 16 0 0,0 0 0 0 0,0 0-345 0 0,0 8-71 0 0,0 0-16 0 0,0-2 0 0 0,0-2 176 0 0,0 4 32 0 0,0-3 8 0 0,0 1 0 0 0,0 2-512 0 0,0-1-128 0 0,0 1-16 0 0,0-8 0 0 0,0 1 144 0 0,0 4 0 0 0,-3 0 0 0 0,3 0 0 0 0,-3-2 0 0 0,3-3-64 0 0,0 3 64 0 0,0 0 0 0 0,-2-3-288 0 0,2 0-8 0 0,0 0 0 0 0,0 0 0 0 0,0 0-1031 0 0,0 0-209 0 0,0 0-32 0 0,0 0-16 0 0</inkml:trace>
  <inkml:trace contextRef="#ctx0" brushRef="#br0" timeOffset="40">29223 2251 6448 0 0,'0'0'576'0'0,"0"0"-464"0"0,0 0-112 0 0,6-2 0 0 0,-6 2 1016 0 0,8-2 176 0 0,0 2 40 0 0,0-3 8 0 0,-8 3-760 0 0,5 0-160 0 0,4-3-24 0 0,-3 3-8 0 0,-1 0-224 0 0,4 0-64 0 0,-1-2 0 0 0,0 2 0 0 0,2 0 0 0 0,-4 0 0 0 0,-6 0 0 0 0,8 0 0 0 0,0 0 0 0 0,-1 0 0 0 0,-7 0 0 0 0,0 0-5288 0 0</inkml:trace>
  <inkml:trace contextRef="#ctx0" brushRef="#br0" timeOffset="41">23840 3753 7776 0 0,'-5'-6'344'0'0,"5"6"72"0"0,0 0-336 0 0,-2-5-80 0 0,0-1 0 0 0,2 5 0 0 0,-6-4 472 0 0,3 3 72 0 0,1 2 24 0 0,-1 0 0 0 0,-2 0-176 0 0,-1 0-32 0 0,3 0-8 0 0,-1 2 0 0 0,1-2 40 0 0,-3 2 8 0 0,4 1 0 0 0,-1 2 0 0 0,-2-3-136 0 0,2 3-24 0 0,-3-3-8 0 0,4 2 0 0 0,1 3 24 0 0,-1-2 0 0 0,-3 0 0 0 0,4 2 0 0 0,1-3-96 0 0,-3 0-8 0 0,3-4-8 0 0,0 8 0 0 0,0-3-17 0 0,0-5-7 0 0,0 0 0 0 0,3 6 0 0 0,-3 2-120 0 0,1-3 0 0 0,6 0 0 0 0,-6 1 0 0 0,1-1 80 0 0,4 0 16 0 0,1-1 8 0 0,-3 0 0 0 0,3 1 56 0 0,-3 4 16 0 0,0-9 0 0 0,-1 8 0 0 0,3-3-176 0 0,-1 1 0 0 0,0-1 0 0 0,-2 2 0 0 0,3 0-88 0 0,-4-2 0 0 0,0 1 0 0 0,-2 3 0 0 0,0-5 88 0 0,0 3 112 0 0,0-2-24 0 0,-2-1-8 0 0,0 0-80 0 0,-1 1 0 0 0,-3 1 0 0 0,1-5-88 0 0,2 4 88 0 0,-5-3 0 0 0,4 3 64 0 0,-2-1-64 0 0,0-2 0 0 0,1 3 0 0 0,-3 1 0 0 0,2-4 0 0 0,3 3 0 0 0,-4 0-160 0 0,3-5 32 0 0,4 0 8 0 0,-5 1 24 0 0,5-1 8 0 0,0 0 0 0 0,-3 6 0 0 0,3-6 88 0 0,0 0-80 0 0,0 0 80 0 0,0 0-80 0 0,0 0 80 0 0,0 0-64 0 0,0 0 64 0 0,4 2-64 0 0,3 0 64 0 0,-1 0-64 0 0,-6-2 64 0 0,3 3-64 0 0,4-3 64 0 0,-3 2 64 0 0,1 0-64 0 0,-2 3 88 0 0,-1 0-88 0 0,4-1 0 0 0,-3 1 0 0 0,0-1 0 0 0,-2 4 0 0 0,-1-2 64 0 0,0 2-64 0 0,3-1 64 0 0,-3 1-64 0 0,0 3 80 0 0,-3-2-80 0 0,3 0 80 0 0,-1 0 96 0 0,-2 3 16 0 0,0 0 8 0 0,2 0 0 0 0,-4 0-200 0 0,3 2 64 0 0,-1-5-64 0 0,-2 0 0 0 0,2 4 120 0 0,3-5-24 0 0,-1 2 0 0 0,1-1 0 0 0,1-1-96 0 0,2-2 88 0 0,1 2-88 0 0,0-2 80 0 0,4 0-80 0 0,-1 0-136 0 0,4-1 32 0 0,0-1-4791 0 0,-1-1-953 0 0</inkml:trace>
  <inkml:trace contextRef="#ctx0" brushRef="#br0" timeOffset="42">30020 3758 9216 0 0,'-8'-6'408'0'0,"8"6"80"0"0,0 0-392 0 0,0 0-96 0 0,0 0 0 0 0,0 0 0 0 0,-5-1 384 0 0,5 1 48 0 0,0 0 16 0 0,0 0 0 0 0,0 0 0 0 0,0 0 8 0 0,5 1 0 0 0,3 3 0 0 0,-6 0-280 0 0,-2-4-56 0 0,0 0-16 0 0,9 3 0 0 0,1-1 80 0 0,-5 1 8 0 0,-5-3 8 0 0,6 2 0 0 0,7 3-24 0 0,-6-3-8 0 0,-7-2 0 0 0,3 4 0 0 0,2 1-48 0 0,1 0-16 0 0,2-3 0 0 0,-8-2 0 0 0,-4 8-40 0 0,4-8 0 0 0,6 4-64 0 0,0 4 96 0 0,-10-2-25 0 0,2-1-7 0 0,2-5 0 0 0,2 3 0 0 0,2 6 8 0 0,-4-3 0 0 0,-6 2 0 0 0,6-2 0 0 0,6 2 16 0 0,-6 1 0 0 0,-6-5 0 0 0,4 4 0 0 0,2-2 72 0 0,0 2 24 0 0,-5-1 0 0 0,0 0 0 0 0,-1-1-184 0 0,3 1 0 0 0,3 1 0 0 0,0 1 0 0 0,-8-2 0 0 0,6 0 0 0 0,4-2 0 0 0,1 1 0 0 0,-8 0 88 0 0,2-2-24 0 0,3 0 0 0 0,3 4 0 0 0,2-5-64 0 0,-3-2 0 0 0,-2 5 0 0 0,3-1 0 0 0,11-1 0 0 0,-7-4 0 0 0,-7 0 0 0 0,6 2 0 0 0,0 0 0 0 0,1-2 0 0 0,-7 0 0 0 0,0 0 0 0 0,0 0 0 0 0,0 0 0 0 0,8 0 0 0 0,-8 0 0 0 0,0 0 0 0 0,0 0 0 0 0,8-2 0 0 0,-8 2 0 0 0,0 0 72 0 0,0 0 24 0 0,0 0 8 0 0,0 0 0 0 0,0 0 104 0 0,0 0 16 0 0,0 0 8 0 0,0 0 0 0 0,4 2-24 0 0,-4-2-8 0 0,-4 5 0 0 0,0 0 0 0 0,4-5-24 0 0,0 7-8 0 0,-4 0 0 0 0,2-1 0 0 0,-4-1 56 0 0,6 3 16 0 0,2-3 0 0 0,-4 3 0 0 0,-5-1-176 0 0,5 2-64 0 0,4-2 0 0 0,3 5 0 0 0,-5 1 0 0 0,0-2 64 0 0,0 0-64 0 0,4-1 0 0 0,2 0 72 0 0,-4-2-8 0 0,-2 2 0 0 0,6-1 0 0 0,-2 0-64 0 0,0-1 0 0 0,-4-2 0 0 0,2 2 0 0 0,0-4 88 0 0,1 3 0 0 0,-3-1 0 0 0,-3 0 0 0 0,1-3-24 0 0,2-3 0 0 0,0 0 0 0 0,0 0 0 0 0,-9 6-64 0 0,4-2 64 0 0,5-4-64 0 0,0 0 64 0 0,-4 4-64 0 0,2-3 0 0 0,-4-1 0 0 0,6 0 0 0 0,0 0 0 0 0,0 0 0 0 0,-9 0 0 0 0,9 0 0 0 0,0 0-992 0 0,0 0-184 0 0,-8-1-40 0 0,4 1 0 0 0</inkml:trace>
  <inkml:trace contextRef="#ctx0" brushRef="#br0" timeOffset="43">25337 3885 2304 0 0,'0'0'200'0'0,"2"-3"-200"0"0,-2 3 0 0 0,0 0 0 0 0,0 0 2312 0 0,0 0 424 0 0,0 0 80 0 0,0 0 24 0 0,2 5-2008 0 0,0 0-392 0 0,1 1-88 0 0,-3 2-8 0 0,0 3-88 0 0,0-2-8 0 0,0 1-8 0 0,0 3 0 0 0,0 0-48 0 0,-3 0-17 0 0,1 4 1 0 0,0-1 0 0 0,2 0-72 0 0,0-2-8 0 0,-2 2-8 0 0,2-4 0 0 0,-4 3-88 0 0,4-1 0 0 0,0-2 0 0 0,4-1 0 0 0,-4-1-232 0 0,2-2-64 0 0,-2 5-15 0 0,0-6-4105 0 0,2-3-832 0 0</inkml:trace>
  <inkml:trace contextRef="#ctx0" brushRef="#br0" timeOffset="44">24086 3888 7368 0 0,'0'0'656'0'0,"0"0"-528"0"0,0-3-128 0 0,0 3 0 0 0,0 0 840 0 0,0 0 144 0 0,0 0 24 0 0,0 0 8 0 0,0 0-296 0 0,0 0-56 0 0,0 0-16 0 0,2 6 0 0 0,1 3-216 0 0,-3-1-48 0 0,3 1 0 0 0,-3 3-8 0 0,3-1-145 0 0,-3 4-23 0 0,0-3-8 0 0,0 4 0 0 0,0-5-72 0 0,0 0-8 0 0,0 2-8 0 0,0 0 0 0 0,0-1-16 0 0,2-1-8 0 0,-2 1 0 0 0,4 1 0 0 0,-4-2-88 0 0,5-2 0 0 0,-3 2 0 0 0,0-3 64 0 0,1-2-176 0 0,-1 3-40 0 0,2-6-8 0 0,1 2 0 0 0,0 1-927 0 0,0-2-193 0 0,-5-4-40 0 0</inkml:trace>
  <inkml:trace contextRef="#ctx0" brushRef="#br0" timeOffset="45">24631 3892 10912 0 0,'0'0'480'0'0,"0"0"104"0"0,0 0-464 0 0,0 0-120 0 0,0 0 0 0 0,0 0 0 0 0,0 0 352 0 0,0 0 56 0 0,0 0 8 0 0,0 0 0 0 0,5 7-64 0 0,-2-6-16 0 0,2 5 0 0 0,3-3 0 0 0,-3 1-104 0 0,3 1-16 0 0,0 0-8 0 0,2-3 0 0 0,2 2-16 0 0,1 0-8 0 0,-3 0-1 0 0,4 0 1 0 0,-2 0 104 0 0,1 1 32 0 0,0 1 0 0 0,-2-5 0 0 0,-1 4-176 0 0,1 0-32 0 0,-1 2-8 0 0,1-2 0 0 0,-3-3-8 0 0,2 1 0 0 0,-2-1 0 0 0,-2 2 0 0 0,2 1-8 0 0,-3 2-8 0 0,-3 0 0 0 0,-2-7 0 0 0,0 0 48 0 0,0 0 0 0 0,0 0 8 0 0,-2 7 0 0 0,0 2-8 0 0,-4-2-8 0 0,-2-1 0 0 0,-1-1 0 0 0,3 6-40 0 0,-2-4-8 0 0,-1 2 0 0 0,1 1 0 0 0,-2-4-72 0 0,2 5 0 0 0,-3-4 0 0 0,3 1 64 0 0,0-1-64 0 0,4-1 0 0 0,-4 2 0 0 0,4-1 0 0 0,-1-5-256 0 0,5-2-24 0 0,-2 7 0 0 0,2-7 0 0 0,0 0-1016 0 0,0 0-208 0 0,0 0-31 0 0</inkml:trace>
  <inkml:trace contextRef="#ctx0" brushRef="#br0" timeOffset="46">27077 3919 1376 0 0,'0'0'128'0'0,"0"0"-128"0"0,0-3 0 0 0,0 3 0 0 0,0 0 1160 0 0,0 0 216 0 0,0-4 32 0 0,0 4 16 0 0,0-5-464 0 0,0 5-96 0 0,0 0-24 0 0,0 0 0 0 0,0 0-104 0 0,0 0-32 0 0,0 0 0 0 0,0 0 0 0 0,0 0-48 0 0,0 0-16 0 0,0-5 0 0 0,0 5 0 0 0,0 0-352 0 0,0 0-80 0 0,2 2-17 0 0,-2 6 1 0 0,2-1 88 0 0,-2 0 8 0 0,0 3 8 0 0,0-1 0 0 0,0 1-152 0 0,0 4-32 0 0,3-3-8 0 0,-3 2 0 0 0,0-2 24 0 0,0 1 0 0 0,0 2 0 0 0,1-2 0 0 0,2 1-32 0 0,-3-2 0 0 0,0 0 0 0 0,0 1 0 0 0,1-3 72 0 0,2 1 16 0 0,-3-3 0 0 0,0 3 0 0 0,4-3-184 0 0,-4 1 0 0 0,3-3 0 0 0,-3 2 64 0 0,0-3-64 0 0,1 3 0 0 0,-1-7-88 0 0,0 3 88 0 0,0 4 0 0 0,0-7 0 0 0,0 0 88 0 0,0 0-24 0 0,0 0-1168 0 0,0 0-232 0 0,0 0-39 0 0</inkml:trace>
  <inkml:trace contextRef="#ctx0" brushRef="#br0" timeOffset="47">24368 3986 8896 0 0,'0'0'392'0'0,"0"-5"88"0"0,0 5-384 0 0,0 0-96 0 0,0-6 0 0 0,0 6 0 0 0,-6-4 632 0 0,6 4 104 0 0,0 0 32 0 0,-1-3 0 0 0,-4 2-224 0 0,1 2-48 0 0,-4-1-8 0 0,6 3 0 0 0,-3 1-128 0 0,0 2-24 0 0,-1 3-8 0 0,-2 3 0 0 0,5-3-104 0 0,-5-2-17 0 0,3 0-7 0 0,0-1 0 0 0,2 6-64 0 0,-2-1-8 0 0,5-4-8 0 0,-3 2 0 0 0,1 0-120 0 0,2-2 64 0 0,0 0-64 0 0,2-1 0 0 0,-2-6 64 0 0,0 0-64 0 0,0 0 0 0 0,0 0 0 0 0,0 0 64 0 0,6 0-64 0 0,2 0 0 0 0,-1-2 0 0 0,1-2 96 0 0,-4-1-24 0 0,3-4-8 0 0,0 2 0 0 0,2 0-64 0 0,-1 0 0 0 0,-2-1 0 0 0,-1 1 0 0 0,-4 2 0 0 0,2-4 0 0 0,2 4 0 0 0,-1-8 0 0 0,-4 4 0 0 0,1-3 120 0 0,2 3-32 0 0,-3-1-8 0 0,5 2-80 0 0,-5 2 64 0 0,4 1-64 0 0,-4 3 64 0 0,2-3 64 0 0,-2 5 16 0 0,0 0 0 0 0,0 0 0 0 0,5 0 96 0 0,-5 0 16 0 0,0 0 8 0 0,2 5 0 0 0,6 0-136 0 0,-5 3-32 0 0,2 0-8 0 0,-2 5 0 0 0,2-3 32 0 0,-2 4 8 0 0,0 3 0 0 0,-1 1 0 0 0,-2 0-32 0 0,2 2 0 0 0,1 1 0 0 0,-3 2 0 0 0,0-3 96 0 0,-3 0 8 0 0,3 4 8 0 0,0-5 0 0 0,-2 0-208 0 0,-3 0 0 0 0,0-1 0 0 0,-1-2 0 0 0,3-5 0 0 0,-2 1 0 0 0,2-1 0 0 0,-4 1 0 0 0,2-5 0 0 0,-1 1 0 0 0,-3-5 0 0 0,3 3 0 0 0,-1 1 0 0 0,2-7 0 0 0,-1-2 64 0 0,-2-3-64 0 0,-1-2 64 0 0,8 3-64 0 0,-5-3 0 0 0,3 0 64 0 0,-1-4-64 0 0,3 0 0 0 0,-2-1 0 0 0,3-2 0 0 0,3 1-192 0 0,-3 0 16 0 0,5 2 8 0 0,1-2 0 0 0,-2 5-120 0 0,0-3-16 0 0,5 1-8 0 0,1 1 0 0 0,-4 2-200 0 0,2-4-48 0 0,-3 5-8 0 0,3-1-4487 0 0,3-2-905 0 0</inkml:trace>
  <inkml:trace contextRef="#ctx0" brushRef="#br0" timeOffset="48">27263 3962 3224 0 0,'0'0'136'0'0,"2"-2"40"0"0,3-3-176 0 0,-5 5 0 0 0,2-6 0 0 0,-2 6 0 0 0,0 0 1448 0 0,2-1 256 0 0,-2-2 56 0 0,0 3 0 0 0,0 0-880 0 0,0 0-176 0 0,0 0-40 0 0,0 0-8 0 0,2 4-224 0 0,0 2-48 0 0,-2 2 0 0 0,0 2-8 0 0,0-1-136 0 0,0 1-24 0 0,0 1-8 0 0,0 1 0 0 0,-2-1-56 0 0,0-3-16 0 0,2 5 0 0 0,0-2 0 0 0,-2-2-24 0 0,2 1-8 0 0,-2-1-1 0 0,-1 1 1 0 0,3-1-40 0 0,0 1 0 0 0,-2 0-64 0 0,2-3 96 0 0,0 1-96 0 0,-2-4 72 0 0,2 3-72 0 0,0-3 64 0 0,0 1-64 0 0,0-5 0 0 0,0 0 72 0 0,0 0-72 0 0,0 0 64 0 0,0 0-64 0 0,0 0 64 0 0,0 0-64 0 0,0 0 0 0 0,0 0 0 0 0,0-5 0 0 0,2 1-96 0 0,-2-2 280 0 0,5 2 48 0 0,-5-3 16 0 0,2 2 0 0 0,0-2-160 0 0,2 2-88 0 0,-2 0 96 0 0,0-3-96 0 0,1 2 152 0 0,-1 1-24 0 0,2-2-8 0 0,-2 4 0 0 0,4 0-8 0 0,-6-3 0 0 0,5 6 0 0 0,-1-5 0 0 0,-4 5 8 0 0,0 0 0 0 0,2 0 0 0 0,-2 0 0 0 0,3 0-16 0 0,-3 0 0 0 0,9 2 0 0 0,-6 1 0 0 0,0 0-24 0 0,1 1-8 0 0,-3 0 0 0 0,3 0 0 0 0,-1 3-72 0 0,0 0 64 0 0,-2-2-64 0 0,2-1 64 0 0,1 3-64 0 0,-1-1 0 0 0,-3-2 0 0 0,4 1 64 0 0,-3 1-64 0 0,-1-2 0 0 0,2-1 0 0 0,3 1 0 0 0,-2-3 0 0 0,-2 3-88 0 0,1 3 24 0 0,0-4 0 0 0,2 1-296 0 0,-4 0-56 0 0,2 0-16 0 0,2 2 0 0 0,-1-6-840 0 0,-1 8-167 0 0,-2-8-33 0 0</inkml:trace>
  <inkml:trace contextRef="#ctx0" brushRef="#br0" timeOffset="49">25934 3951 1376 0 0,'0'0'64'0'0,"0"0"8"0"0,0 0-72 0 0,-2-5 0 0 0,2 5 0 0 0,0 0 0 0 0,0 0 2224 0 0,0 0 432 0 0,0 0 80 0 0,0 0 16 0 0,0 0-1832 0 0,8 0-376 0 0,-4 0-64 0 0,8 0-24 0 0,-5 0-48 0 0,5 0-16 0 0,-3 4 0 0 0,0-3 0 0 0,1 1-264 0 0,-2-2-48 0 0,4 4-16 0 0,0-3 0 0 0,-6 3 80 0 0,6-2 15 0 0,-5 2 1 0 0,4 0 0 0 0,0-1 96 0 0,-3-1 32 0 0,1 1 0 0 0,-4-1 0 0 0,4 1-160 0 0,-4 0-24 0 0,4 1-8 0 0,-9-4 0 0 0,5 6 96 0 0,-5-6 24 0 0,0 0 0 0 0,0 0 0 0 0,5 5-16 0 0,-3 2 0 0 0,-2-2 0 0 0,3 0 0 0 0,-6 0 8 0 0,3-2 0 0 0,-4 2 0 0 0,1 1 0 0 0,-2 3 80 0 0,-4-5 8 0 0,1 3 8 0 0,-1 0 0 0 0,0 0-240 0 0,-1 1-64 0 0,-1 0 0 0 0,4 1 0 0 0,-1-4 0 0 0,0 3 0 0 0,-3-2 0 0 0,4 1 0 0 0,0-1-120 0 0,2-1-32 0 0,3 1-8 0 0,-1-4-8519 0 0</inkml:trace>
  <inkml:trace contextRef="#ctx0" brushRef="#br0" timeOffset="50">28635 3948 11256 0 0,'0'0'496'0'0,"0"0"112"0"0,0 0-488 0 0,0 0-120 0 0,0 0 0 0 0,0 0 0 0 0,0 0 432 0 0,0 0 64 0 0,0 0 16 0 0,0 0 0 0 0,3 4-128 0 0,3-1-32 0 0,-2-3 0 0 0,1 2 0 0 0,3 3-128 0 0,-1-3-24 0 0,0 3-9 0 0,1-1 1 0 0,2-3-96 0 0,-2 4-32 0 0,5-2 0 0 0,-2-1 0 0 0,-1 2 160 0 0,1 0 24 0 0,3-1 8 0 0,-3 3 0 0 0,-1-3-160 0 0,1 3-24 0 0,-2-4-8 0 0,0 2 0 0 0,-5-1-64 0 0,1 3 0 0 0,0-4 0 0 0,1 3 0 0 0,-1-3 0 0 0,-2 4 0 0 0,0-4 0 0 0,-1 3 0 0 0,-2-5 72 0 0,0 0 24 0 0,0 3 8 0 0,0 2 0 0 0,0-5 56 0 0,-2 3 0 0 0,-1 1 8 0 0,0 0 0 0 0,3 1 64 0 0,-1-1 16 0 0,0 2 0 0 0,-2 2 0 0 0,-2-1-136 0 0,0 1-24 0 0,3-2-8 0 0,-3 3 0 0 0,1-1-8 0 0,-4-1 0 0 0,5 0 0 0 0,-3 3 0 0 0,0-1-8 0 0,1-1-64 0 0,1-1 96 0 0,-3 2-32 0 0,3-1-64 0 0,0-1 0 0 0,-3 1 0 0 0,2-3 0 0 0,1-3-120 0 0,0 2 40 0 0,0-2 8 0 0,4-2 0 0 0,0 0-912 0 0,0 0-176 0 0,0 0-40 0 0,0 0-7 0 0</inkml:trace>
  <inkml:trace contextRef="#ctx0" brushRef="#br0" timeOffset="51">27521 3956 10568 0 0,'0'0'224'0'0,"0"0"56"0"0,0 0 8 0 0,0 0 16 0 0,0 0-240 0 0,0 0-64 0 0,0 0 0 0 0,0 0 0 0 0,0 0 496 0 0,0 0 88 0 0,0 0 24 0 0,0 0 0 0 0,0 0-184 0 0,4 2-32 0 0,3 3-8 0 0,-1-5 0 0 0,0 5-96 0 0,3-1-32 0 0,0-3 0 0 0,-1 3-1 0 0,4 0 1 0 0,-3 0 0 0 0,3-1 0 0 0,-1 1 0 0 0,-1 0-144 0 0,0 1-32 0 0,0-3-8 0 0,1 2 0 0 0,-2 0-72 0 0,0 1 64 0 0,2-2-64 0 0,-3 1 64 0 0,0-1-64 0 0,1 4 0 0 0,-2-5 0 0 0,-1 1 0 0 0,-1 1 0 0 0,-1-3 0 0 0,2 1 0 0 0,-1 2 64 0 0,-5-4 0 0 0,1 1 0 0 0,2 4 0 0 0,-1-1 0 0 0,-2-4 72 0 0,-2 5 16 0 0,2-1 0 0 0,-3 0 0 0 0,3-4-16 0 0,-1 6 0 0 0,-4-1 0 0 0,-1 2 0 0 0,2-1-40 0 0,1-1 0 0 0,-1 0-8 0 0,0 1 0 0 0,0 0-24 0 0,-1-1 0 0 0,1 2 0 0 0,1-2 0 0 0,0 0-64 0 0,-2 0 0 0 0,1 1 0 0 0,0-4 0 0 0,2 6-168 0 0,-1-2-24 0 0,3-3-8 0 0,0 2 0 0 0,0-2-1144 0 0,3 2-232 0 0</inkml:trace>
  <inkml:trace contextRef="#ctx0" brushRef="#br0" timeOffset="52">28126 3971 12528 0 0,'0'0'272'0'0,"0"0"56"0"0,0 0 16 0 0,0 0 8 0 0,0 0-280 0 0,0 0-72 0 0,0 0 0 0 0,0 0 0 0 0,0 0 208 0 0,0 3 24 0 0,2 1 8 0 0,-1 2 0 0 0,-1 2 248 0 0,0 0 56 0 0,-1 2 0 0 0,1-1 7 0 0,0 2-167 0 0,0 0-32 0 0,0 0 0 0 0,0 1-8 0 0,1 1-160 0 0,2-1-32 0 0,-1-1-8 0 0,1 1 0 0 0,-3-2-144 0 0,1 2 0 0 0,2-2 0 0 0,-1-2 0 0 0,-1 3-160 0 0,2-1-56 0 0,2-3-8 0 0,-1-3-8 0 0,-2 5-1024 0 0,2-2-207 0 0,3 0-41 0 0,-7-7 0 0 0</inkml:trace>
  <inkml:trace contextRef="#ctx0" brushRef="#br0" timeOffset="53">28263 3985 11544 0 0,'0'0'256'0'0,"0"-4"48"0"0,3-2 16 0 0,-3 4 0 0 0,2 1-256 0 0,-2 1-64 0 0,0 0 0 0 0,0 0 0 0 0,0 0 640 0 0,0 0 120 0 0,0 0 16 0 0,4 3 8 0 0,-2 3-424 0 0,0 0-80 0 0,-2 1-25 0 0,0 2 1 0 0,0 1 80 0 0,0 0 16 0 0,-2 0 0 0 0,2 0 0 0 0,0 0-96 0 0,-2 1-8 0 0,0-1-8 0 0,2 2 0 0 0,-2-1-56 0 0,2-2-16 0 0,-2 1 0 0 0,4 0 0 0 0,-2-1-168 0 0,0 1 0 0 0,-2-3 0 0 0,-1-2 0 0 0,3 4 72 0 0,0-5 8 0 0,0-4 0 0 0,0 0 0 0 0,0 0-80 0 0,0 0 0 0 0,0 0 0 0 0,0 0 0 0 0,0 0-88 0 0,0 0-32 0 0,0 0-8 0 0,0 0 0 0 0,7-4 128 0 0,-5-5 0 0 0,2 4 0 0 0,-2-2-72 0 0,3 0 72 0 0,-3 0 0 0 0,2 2 0 0 0,1-3 0 0 0,-4 1 0 0 0,5 1 0 0 0,-3-1 0 0 0,-1 5 0 0 0,2-4 0 0 0,-1 3 72 0 0,0-1-72 0 0,-1 2 0 0 0,-2 2 120 0 0,0 0-32 0 0,0 0-8 0 0,7 1 0 0 0,-1 0 24 0 0,-4 2 8 0 0,-2-3 0 0 0,3 4 0 0 0,2 2-16 0 0,-4 1 0 0 0,3-4 0 0 0,-3 3 0 0 0,-1 0-96 0 0,3 2 64 0 0,-2-1-64 0 0,-1-2 0 0 0,3 2 0 0 0,0-1 64 0 0,1-2-64 0 0,-4 2 0 0 0,4-1 0 0 0,-1-1-120 0 0,-1 2 24 0 0,1 1 8 0 0,0-5-424 0 0,1 3-96 0 0,-1-2-8 0 0,2 0-7095 0 0</inkml:trace>
  <inkml:trace contextRef="#ctx0" brushRef="#br0" timeOffset="54">25609 3998 6912 0 0,'0'0'304'0'0,"0"0"64"0"0,-2-4-296 0 0,2 4-72 0 0,0 0 0 0 0,-5 0 0 0 0,-1 0 1248 0 0,1 4 240 0 0,0-2 48 0 0,0 1 0 0 0,2 1-984 0 0,-2 1-200 0 0,-1-2-32 0 0,2 3-16 0 0,-2 1-144 0 0,3 1-32 0 0,1 0-8 0 0,-1 0 0 0 0,-2 2-24 0 0,5-5 0 0 0,-4 2 0 0 0,4 1 0 0 0,0-1-96 0 0,0 0 0 0 0,0-7 0 0 0,0 0 0 0 0,4 5 0 0 0,-4-5 72 0 0,5 2-8 0 0,-5-2 0 0 0,8 0-64 0 0,-2 0 0 0 0,1-2 0 0 0,-2-1 0 0 0,1 1 0 0 0,-1-3-88 0 0,3 3 24 0 0,-6-2 0 0 0,1-3 64 0 0,0 0 0 0 0,-1-2 0 0 0,3 3 0 0 0,1 2 0 0 0,-3-4 0 0 0,0 3 0 0 0,-1-1 0 0 0,1 1 0 0 0,2 2 88 0 0,-5-5-24 0 0,2 3 0 0 0,0 0 32 0 0,2 1 0 0 0,-4 1 0 0 0,0 3-1 0 0,0 0 217 0 0,0 0 40 0 0,0 0 16 0 0,0 0 0 0 0,0 0-56 0 0,2 5-16 0 0,2 2 0 0 0,-3 0 0 0 0,-1 0-56 0 0,0 0-16 0 0,4 3 0 0 0,-2 2 0 0 0,0 0-24 0 0,-2 3-8 0 0,0 1 0 0 0,4 3 0 0 0,-4-1-8 0 0,1 0-8 0 0,-1 1 0 0 0,0 1 0 0 0,0 1-80 0 0,4 1-24 0 0,-4-4 0 0 0,-4 1 0 0 0,4-4 0 0 0,-1 2 0 0 0,-3 0 0 0 0,0 0 0 0 0,-1-1-72 0 0,-1-2 96 0 0,0-3-96 0 0,0-1 96 0 0,2-3-96 0 0,2-1 0 0 0,-7-1 0 0 0,1 0 0 0 0,0-3 0 0 0,1-2-72 0 0,-4-2 72 0 0,3-1-104 0 0,2 0-320 0 0,-1-2-64 0 0,2 0-16 0 0,-1-5 0 0 0,4-2-912 0 0,-2 1-184 0 0,-1-3-39 0 0</inkml:trace>
  <inkml:trace contextRef="#ctx0" brushRef="#br0" timeOffset="55">24576 4085 7368 0 0,'-4'-4'656'0'0,"4"4"-528"0"0,0 0-128 0 0,0 0 0 0 0,0 0 1184 0 0,0 0 216 0 0,0 0 40 0 0,0 0 0 0 0,-4 4-752 0 0,8 0-152 0 0,-4 1-32 0 0,0 4-8 0 0,0 1-176 0 0,0-3-33 0 0,0-1 1 0 0,0 3-8 0 0,1 2-120 0 0,-1-3-32 0 0,-1 2 0 0 0,1-1 0 0 0,0 1-128 0 0,1-3 80 0 0,-1 1-80 0 0,0-8 64 0 0,0 0-160 0 0,0 4-40 0 0,0-4-8 0 0,0 0 0 0 0,0 0-1063 0 0,0 0-209 0 0</inkml:trace>
  <inkml:trace contextRef="#ctx0" brushRef="#br0" timeOffset="56">25087 4118 12584 0 0,'0'0'552'0'0,"0"0"120"0"0,0 0-536 0 0,0 0-136 0 0,0 0 0 0 0,0 0 0 0 0,0 0 416 0 0,0 0 64 0 0,4 4 0 0 0,-4-4 8 0 0,3 8-272 0 0,-3-4-56 0 0,0 3-16 0 0,-3 1-1 0 0,3-1-79 0 0,-4 0-64 0 0,2 0 96 0 0,-4 0-96 0 0,-1-1-152 0 0,3-1-79 0 0,-1 4-25 0 0,0-4-4040 0 0,0-2-816 0 0</inkml:trace>
  <inkml:trace contextRef="#ctx0" brushRef="#br0" timeOffset="57">25736 4119 11200 0 0,'0'0'248'0'0,"0"0"48"0"0,0 0 16 0 0,6 3 0 0 0,2-3-248 0 0,-1 0-64 0 0,1 4 0 0 0,0-1 0 0 0,0 2 352 0 0,-1-2 56 0 0,-1 0 8 0 0,2 2 8 0 0,-3 0-152 0 0,2-2-32 0 0,-6 3-8 0 0,-1-6 0 0 0,3 5-8 0 0,-3 2 0 0 0,0-3 0 0 0,0 4 0 0 0,0-8-24 0 0,-3 4-8 0 0,-2 2-1 0 0,2-1 1 0 0,-2 3-64 0 0,-3-4-24 0 0,2 2 0 0 0,2 0 0 0 0,-1-4-8 0 0,5-2-8 0 0,-6 4 0 0 0,6-4 0 0 0,0 0-24 0 0,0 0-64 0 0,0 0 96 0 0,0 0-32 0 0,0 0-64 0 0,0 0 96 0 0,0 0-96 0 0,8 0 96 0 0,-3-1-96 0 0,3-2 0 0 0,0 1 72 0 0,4-3-72 0 0,-6 0-376 0 0,6 3-104 0 0,-5-2-32 0 0,4-1-3983 0 0,-3-3-801 0 0</inkml:trace>
  <inkml:trace contextRef="#ctx0" brushRef="#br0" timeOffset="58">27489 4123 2304 0 0,'1'-1'96'0'0,"2"1"32"0"0,0-2-128 0 0,-3 2 0 0 0,4 0 0 0 0,-3 0 0 0 0,3 0 1696 0 0,-1 2 312 0 0,-3-1 64 0 0,3 1 8 0 0,-2 0-1072 0 0,-1 1-216 0 0,-1 2-48 0 0,1 0-8 0 0,1 0-304 0 0,-1 2-64 0 0,0 1-16 0 0,-1-1 0 0 0,2-1-64 0 0,2 2-8 0 0,-6-4-8 0 0,3 3 0 0 0,-1 2-200 0 0,1-2-72 0 0,1 0 0 0 0,-1-4 71 0 0,0-3-71 0 0,0 0 0 0 0,0 0 0 0 0,3 6 0 0 0,-2-3-87 0 0,-1-3-33 0 0,0 0-8 0 0,0 0-4176 0 0,0 0-840 0 0</inkml:trace>
  <inkml:trace contextRef="#ctx0" brushRef="#br0" timeOffset="59">28488 4130 11544 0 0,'7'-3'512'0'0,"-7"3"104"0"0,5-2-488 0 0,-2 2-128 0 0,1 0 0 0 0,3 0 0 0 0,-3 0 448 0 0,0 2 64 0 0,2 1 8 0 0,-3-1 8 0 0,-3-2-16 0 0,6 5-8 0 0,0-2 0 0 0,-2 2-1 0 0,0 1-119 0 0,0-5-16 0 0,-2 3-8 0 0,-1 3 0 0 0,3 0-184 0 0,-1 1-40 0 0,-3-1-8 0 0,2 0 0 0 0,-4 0-48 0 0,2-2-16 0 0,-3-1 0 0 0,3 2 0 0 0,-5 0-64 0 0,3-1 0 0 0,-5 1-96 0 0,2 0 96 0 0,1 0 0 0 0,-2-3 0 0 0,2 2 0 0 0,-1-1 0 0 0,2-1 0 0 0,0 1 0 0 0,3-4 64 0 0,0 0-64 0 0,0 0 0 0 0,0 0 0 0 0,0 0 0 0 0,0 0 0 0 0,0 0 0 0 0,4 0 0 0 0,3 1 0 0 0,0-1 0 0 0,0-1 0 0 0,-2-3 0 0 0,4 2-72 0 0,-1-2 72 0 0,-1 0-448 0 0,1 1-40 0 0,0-2-8 0 0,2 2-4271 0 0,-5-1-849 0 0</inkml:trace>
  <inkml:trace contextRef="#ctx0" brushRef="#br0" timeOffset="60">26655 4152 9272 0 0,'-12'-4'408'0'0,"12"4"88"0"0,0 0-400 0 0,0 0-96 0 0,0 0 0 0 0,0 0 0 0 0,0 0 624 0 0,0 0 104 0 0,0 0 16 0 0,0 0 8 0 0,0 0-432 0 0,0 0-96 0 0,0 0-8 0 0,8 4-8 0 0,-8-4-208 0 0,0 0 0 0 0,0 0 0 0 0,0 0-5616 0 0</inkml:trace>
  <inkml:trace contextRef="#ctx0" brushRef="#br0" timeOffset="61">26480 4154 11024 0 0,'0'0'240'0'0,"0"0"48"0"0,0 0 16 0 0,0 0 16 0 0,0 0-256 0 0,0 0-64 0 0,5-2 0 0 0,-5 2 0 0 0,0 0 88 0 0,0 0 8 0 0,0 0 0 0 0,0 0 0 0 0,0 0-440 0 0,0 0-80 0 0,0 0-24 0 0,0 0 0 0 0</inkml:trace>
  <inkml:trace contextRef="#ctx0" brushRef="#br0" timeOffset="62">26278 4166 4144 0 0,'0'0'368'0'0,"0"0"-296"0"0,0 0-72 0 0,0 0 0 0 0,5-2 1512 0 0,-5 2 288 0 0,2-5 56 0 0,2 1 16 0 0,3 3-1056 0 0,-7 1-208 0 0,0 0-48 0 0,0 0-8 0 0,0 0-344 0 0,0 0-72 0 0,0 0-8 0 0,0 0-8 0 0,0 0-48 0 0,0 0-8 0 0,0 0 0 0 0,0 0 0 0 0,0 0-192 0 0,0 0-48 0 0,0 0-8 0 0,0 0-3720 0 0,0 0-736 0 0</inkml:trace>
  <inkml:trace contextRef="#ctx0" brushRef="#br0" timeOffset="63">29042 4190 2760 0 0,'5'2'120'0'0,"-5"-2"32"0"0,0 0-152 0 0,0 0 0 0 0,0 0 0 0 0,0 0 0 0 0,0 0 1144 0 0,0 0 200 0 0,0 0 32 0 0,0 0 16 0 0,2 0-816 0 0,1 2-168 0 0,-3-2-32 0 0,0 0-8 0 0,0 0-136 0 0,0 0-24 0 0,0 0-8 0 0,0 0 0 0 0,2-4-96 0 0,1 2-16 0 0,-3 2-8 0 0,0 0 0 0 0,0 0 64 0 0,0 0 16 0 0,0 0 0 0 0,0 0 0 0 0,-3-3-160 0 0,3 3 0 0 0,0 0 0 0 0,0 0 0 0 0,0 0 0 0 0,0 0-128 0 0,0 0 32 0 0,0 0 0 0 0,0 0 96 0 0,0 0 128 0 0,0 0-24 0 0,0 0-8 0 0,0 0-96 0 0,0 0 0 0 0,0 0 0 0 0,0 0 0 0 0,0 0 0 0 0,0 0 0 0 0,0 0 0 0 0,0 0 0 0 0,0 0 0 0 0,0 0 0 0 0,0 0 64 0 0,0 0-64 0 0,0 0 136 0 0,0 0 8 0 0,0 0 0 0 0,0 0 0 0 0,0 0-24 0 0,0 0-8 0 0,0 0 0 0 0,0 0 0 0 0,0 0 104 0 0,0 0 16 0 0,0 0 8 0 0,0 0 0 0 0,0-7-8 0 0,3 5 0 0 0,-3-2 0 0 0,3-1 0 0 0,-2 2 32 0 0,5 3 8 0 0,-2 0 0 0 0,4-3 0 0 0,-4 3-32 0 0,5-2-8 0 0,-3 2-1 0 0,6 0 1 0 0,-2 0-56 0 0,-2 2-16 0 0,-1 1 0 0 0,2 0 0 0 0,-2 2-64 0 0,-1-1-24 0 0,-1 1 0 0 0,1-1 0 0 0,-6-4-72 0 0,0 7 0 0 0,0 0 72 0 0,-6 1-72 0 0,3 2-112 0 0,-5 1-56 0 0,1-3-16 0 0,-7 3-6791 0 0</inkml:trace>
  <inkml:trace contextRef="#ctx0" brushRef="#br0" timeOffset="64">29510 4168 5984 0 0,'0'0'536'0'0,"0"0"-432"0"0,0 0-104 0 0,0 0 0 0 0,0 0 736 0 0,0 0 120 0 0,0 0 24 0 0,0 0 8 0 0,0 0-560 0 0,0 0-104 0 0,0 0-32 0 0,0 0 0 0 0,0 0-384 0 0,0 0-72 0 0,0 0-24 0 0,0 0 0 0 0</inkml:trace>
  <inkml:trace contextRef="#ctx0" brushRef="#br0" timeOffset="65">29658 4163 3224 0 0,'0'0'288'0'0,"0"0"-288"0"0,0 0 0 0 0,0 0 0 0 0,0 0 1864 0 0,0 0 320 0 0,0 0 64 0 0,0 0 16 0 0,0 0-1336 0 0,0 0-256 0 0,0 0-64 0 0,0 0 0 0 0,0 0-432 0 0,0 0-80 0 0,0 0-24 0 0,0 0-4128 0 0,0 0-824 0 0</inkml:trace>
  <inkml:trace contextRef="#ctx0" brushRef="#br0" timeOffset="66">27970 4166 8288 0 0,'0'0'368'0'0,"0"0"80"0"0,0 0-360 0 0,0 0-88 0 0,0 0 0 0 0,0 4 0 0 0,0 1 1000 0 0,-1 1 184 0 0,1-2 40 0 0,-4 3 8 0 0,4-2-784 0 0,-4 1-160 0 0,1-1-32 0 0,-1 2-8 0 0,2-1-160 0 0,-3 0-88 0 0,4 1 96 0 0,-5-1-96 0 0,5 0 0 0 0,-1-1-96 0 0,2-1 0 0 0,0-4-3936 0 0,-2 5-792 0 0</inkml:trace>
  <inkml:trace contextRef="#ctx0" brushRef="#br0" timeOffset="67">29309 4180 9872 0 0,'0'0'440'0'0,"0"0"88"0"0,0 0-424 0 0,0 0-104 0 0,0 0 0 0 0,0 0 0 0 0,0 0 472 0 0,4-2 72 0 0,-4 2 8 0 0,0 0 8 0 0,1-3-200 0 0,-1 3-40 0 0,0 0 0 0 0,0 0-8 0 0,0 0-184 0 0,0 0-40 0 0,0 0-8 0 0,0 0 0 0 0,0 0-80 0 0,6 0 0 0 0,-6 0-96 0 0,6 0-3832 0 0,-6 0-760 0 0</inkml:trace>
  <inkml:trace contextRef="#ctx0" brushRef="#br0" timeOffset="68">26089 4182 3224 0 0,'0'0'288'0'0,"0"0"-288"0"0,0 0 0 0 0,0 0 0 0 0,0 0 1176 0 0,0 0 176 0 0,8-2 40 0 0,1-1 8 0 0,0 3-792 0 0,-9 0-152 0 0,0 0-32 0 0,0 0-8 0 0,6 0-48 0 0,-6 0-16 0 0,0 0 0 0 0,0 0 0 0 0,9 5-176 0 0,-9-5-40 0 0,0 7-8 0 0,2-3 0 0 0,-4 1-128 0 0,-2-1 80 0 0,2 2-80 0 0,-3 0 64 0 0,-1 0-64 0 0,0-2-136 0 0,0-1 32 0 0,-3 2-4960 0 0</inkml:trace>
  <inkml:trace contextRef="#ctx0" brushRef="#br0" timeOffset="69">25737 5599 5064 0 0,'3'0'448'0'0,"-3"0"-352"0"0,0 0-96 0 0,4 0 0 0 0,-1-1 856 0 0,-1 1 152 0 0,1 0 32 0 0,0 0 8 0 0,1 0-368 0 0,-4 0-72 0 0,0 0-8 0 0,4 1-8 0 0,0 1-128 0 0,-3 3-24 0 0,1-1-8 0 0,1 0 0 0 0,-3 1-112 0 0,1 1-32 0 0,-1 1 0 0 0,3 1 0 0 0,-2-2-48 0 0,-1-1-16 0 0,0 0 0 0 0,4 1 0 0 0,-4 1-224 0 0,0 2 0 0 0,0-3 0 0 0,0 1 0 0 0,0-1 0 0 0,3-1 0 0 0,-3-5 0 0 0,3 8 0 0 0,-2-2 0 0 0,-1-6 0 0 0,3 3 0 0 0,-3-3 0 0 0,1 6-288 0 0,-1-6-112 0 0,0 0-16 0 0,0 0-3584 0 0,0 0-720 0 0</inkml:trace>
  <inkml:trace contextRef="#ctx0" brushRef="#br0" timeOffset="70">25381 5671 10136 0 0,'0'0'224'0'0,"0"0"40"0"0,0 0 16 0 0,4 0 8 0 0,4 0-288 0 0,-4 0 0 0 0,-4 0 0 0 0,0 0 0 0 0,11 3 144 0 0,0-1-24 0 0,1-2-8 0 0,0 0 0 0 0,3 2 96 0 0,-3 0 16 0 0,3-2 8 0 0,0 0 0 0 0,0 0 32 0 0,1 0 8 0 0,-1 0 0 0 0,0-2 0 0 0,-3 2-72 0 0,3-2-8 0 0,3 0-8 0 0,-2 2 0 0 0,-2-5-96 0 0,1 5-24 0 0,0 0 0 0 0,0 0 0 0 0,-3-3-64 0 0,-2 2 0 0 0,-1-3 0 0 0,1 2 0 0 0,1-1-72 0 0,-1 1-56 0 0,-5-1-16 0 0,-2-1 0 0 0,5 3-304 0 0,-8 1-64 0 0,0 0-16 0 0,0 0-2936 0 0,0 0-592 0 0</inkml:trace>
  <inkml:trace contextRef="#ctx0" brushRef="#br0" timeOffset="71">28753 5649 11976 0 0,'-12'-2'528'0'0,"12"2"112"0"0,7 0-512 0 0,-7 0-128 0 0,0 0 0 0 0,0 0 0 0 0,1 4 624 0 0,3 1 96 0 0,-1 5 16 0 0,-1-1 8 0 0,-4 1-369 0 0,2 2-79 0 0,2 1-8 0 0,-2 4-8 0 0,-2-2 304 0 0,-1 4 64 0 0,6 0 16 0 0,-1 0 0 0 0,-4-1-384 0 0,2 1-80 0 0,-3 2-8 0 0,6-1-8 0 0,-1-1 112 0 0,3 3 24 0 0,-2-6 8 0 0,-1 4 0 0 0,1-4-184 0 0,-1 0-40 0 0,0-2-8 0 0,-2-2 0 0 0,0 0-96 0 0,0 0 0 0 0,3-6 0 0 0,-3 3 0 0 0,-3-2 0 0 0,3-1 0 0 0,0-6 0 0 0,0 0 0 0 0,0 0-696 0 0,0 0-160 0 0,0 0-32 0 0,0 0-7207 0 0</inkml:trace>
  <inkml:trace contextRef="#ctx0" brushRef="#br0" timeOffset="72">28181 5692 12840 0 0,'0'0'280'0'0,"0"0"56"0"0,0 0 16 0 0,0 0 16 0 0,0 0-296 0 0,0 0-72 0 0,0 0 0 0 0,0 0 0 0 0,0 0 152 0 0,-2 7 8 0 0,-3-2 8 0 0,1 0 0 0 0,-6 2 72 0 0,5 0 16 0 0,-5 1 0 0 0,-3-1 0 0 0,-1 1-256 0 0,1 0 0 0 0,-2-3 0 0 0,0 2 0 0 0,3-1 0 0 0,-3 2 0 0 0,2 0 0 0 0,-2-1 0 0 0,5-2 0 0 0,-3 1 0 0 0,2-1 0 0 0,-1 3 0 0 0,4-2 216 0 0,-2-2-8 0 0,5 0-1 0 0,-1 0 1 0 0,2 2-8 0 0,-1 2 0 0 0,4-5 0 0 0,-1 2 0 0 0,2 2-72 0 0,0-4-8 0 0,0 2-8 0 0,2-1 0 0 0,3 3 0 0 0,-4 3 0 0 0,3-4 0 0 0,2 0 0 0 0,-1 1 32 0 0,2 1 8 0 0,-1-1 0 0 0,3 2 0 0 0,-3-1-16 0 0,2-3 0 0 0,3 2 0 0 0,-2-3 0 0 0,-7 3 16 0 0,4-2 0 0 0,4 1 0 0 0,-3-1 0 0 0,1-1-152 0 0,3 1 0 0 0,-1-3 0 0 0,-2 1 0 0 0,-1-1 0 0 0,0-1 0 0 0,1-1 0 0 0,-3 2 80 0 0,4 0-240 0 0,-1-2-56 0 0,-3-2-8 0 0,2 2 0 0 0,-4-2-464 0 0,2 1-96 0 0,-2-1-16 0 0,1-2-6167 0 0</inkml:trace>
  <inkml:trace contextRef="#ctx0" brushRef="#br0" timeOffset="73">25400 5699 7368 0 0,'-4'-2'656'0'0,"1"0"-528"0"0,3 2-128 0 0,0 0 0 0 0,0 0 584 0 0,0 0 88 0 0,0 0 24 0 0,0 0 0 0 0,0 0-200 0 0,4 2-40 0 0,-4-2-8 0 0,5 3 0 0 0,1 1-128 0 0,3 0-24 0 0,0 2-8 0 0,-1-1 0 0 0,3 1-48 0 0,-1-2-16 0 0,1 3 0 0 0,-1-2 0 0 0,2 2 56 0 0,-2-1 8 0 0,4-1 0 0 0,-4 3 0 0 0,0-2-208 0 0,1-1-80 0 0,-3 1 64 0 0,2-1-64 0 0,-1 2 112 0 0,-2 0-16 0 0,2-1-8 0 0,-2 1-1 0 0,1-2-87 0 0,-2 4 64 0 0,-1-4-64 0 0,-1 4 64 0 0,1-2-64 0 0,-4-2 0 0 0,-1 5 0 0 0,3-3 64 0 0,-3 1-64 0 0,0 2 0 0 0,-3-1 72 0 0,-2 1-72 0 0,4-3 64 0 0,-5 1-64 0 0,2 1 64 0 0,-3 1-64 0 0,-1-3 0 0 0,-2 1 64 0 0,2 2-64 0 0,-3-1 0 0 0,0 1 0 0 0,-1-3 64 0 0,-4 2-64 0 0,5-1 0 0 0,-4-1 0 0 0,2 3 0 0 0,-4-3 0 0 0,4 3 64 0 0,0-5-64 0 0,3 3 64 0 0,5-2-64 0 0,0 0 64 0 0,3 0 104 0 0,0-3 24 0 0,-3 1 8 0 0,4 0 0 0 0,1-4-200 0 0,0 0 0 0 0,0 0 0 0 0,6 1 0 0 0,0 4 88 0 0,5-3 0 0 0,0-1 0 0 0,2 1 0 0 0,2-2-88 0 0,3 0 64 0 0,-5 0-64 0 0,5 0 64 0 0,-1-2-64 0 0,-1 2 0 0 0,-1 0 72 0 0,6 0-72 0 0,-2-1 0 0 0,3-1 0 0 0,-5 0 0 0 0,4-1 0 0 0,-5 3 0 0 0,1 0 0 0 0,-2-1 0 0 0,0 1 64 0 0,-2-1-64 0 0,0 1 0 0 0,-5-3 0 0 0,3 1 0 0 0,0 0 0 0 0,-4 2 0 0 0,0-1-72 0 0,-7 1 72 0 0,0 0-128 0 0,0 0 16 0 0,0 0 0 0 0,0 0 0 0 0,0 0-40 0 0,0 0-8 0 0,0 0 0 0 0,0 0 0 0 0,0 0-16 0 0,0 0-8 0 0,0-5 0 0 0,0 2 0 0 0,0-1 24 0 0,0 1 1 0 0,0-2-1 0 0,0 1 0 0 0,0-1 48 0 0,0 1 16 0 0,0-1 0 0 0,4 4 0 0 0,-3-6 96 0 0,-1 3 0 0 0,2 1 0 0 0,-2-2 0 0 0,2 1 0 0 0,-2 4 96 0 0,0 0-8 0 0,3-3 0 0 0,-3 3 104 0 0,0 0 16 0 0,0 0 7 0 0,0 0 1 0 0,0 0 40 0 0,0 0 0 0 0,0 0 8 0 0,0 0 0 0 0,0 0-8 0 0,0 0-8 0 0,0 0 0 0 0,0 5 0 0 0,3 2-24 0 0,-3-2 0 0 0,0 0 0 0 0,0 4 0 0 0,0-3-48 0 0,-3 4-16 0 0,3-2 0 0 0,0 0 0 0 0,0 2-72 0 0,0-3-24 0 0,0-2 0 0 0,0 3 0 0 0,0 0-64 0 0,3-2 0 0 0,-3 1 0 0 0,4-4 64 0 0,-1 3-64 0 0,-3-2-128 0 0,0-4 32 0 0,5 3 8 0 0,-5-3-1040 0 0,3 1-216 0 0</inkml:trace>
  <inkml:trace contextRef="#ctx0" brushRef="#br0" timeOffset="74">28262 5738 12528 0 0,'0'0'552'0'0,"0"0"120"0"0,0 0-544 0 0,0 0-128 0 0,0 0 0 0 0,0 0 0 0 0,0 0 432 0 0,0 0 56 0 0,0 0 16 0 0,2 6 0 0 0,0 0-248 0 0,0 1-40 0 0,-2 2-17 0 0,0 1 1 0 0,-2-1 96 0 0,2 1 24 0 0,0 1 0 0 0,-2 1 0 0 0,-2-1-120 0 0,1 0-16 0 0,3 3-8 0 0,-2-2 0 0 0,0 2-48 0 0,0 0 0 0 0,2-3-8 0 0,0 1 0 0 0,0-3-120 0 0,0 1 72 0 0,0-5-72 0 0,-2 0 64 0 0,2 4-64 0 0,0-4 0 0 0,0-5 0 0 0,0 0 0 0 0,0 0 0 0 0,0 0 0 0 0,0 0 0 0 0,0 0 0 0 0,0 0 0 0 0,0 0 0 0 0,0 0 0 0 0,0 0 0 0 0,0 0 0 0 0,4-2 0 0 0,3-1 0 0 0,-3-4 0 0 0,0 0 0 0 0,0-1 0 0 0,1 1 0 0 0,-1-1 0 0 0,3 0 0 0 0,-5 3 0 0 0,5-1 0 0 0,-1 5 0 0 0,-1-6 184 0 0,2 6-8 0 0,-2-1 0 0 0,1-1 0 0 0,-2 2-24 0 0,1 2-8 0 0,1 2 0 0 0,-1 0 0 0 0,-4 0 48 0 0,2 1 16 0 0,-2-1 0 0 0,1 1 0 0 0,1 1-40 0 0,-2 2-8 0 0,2-2 0 0 0,-3 2 0 0 0,0 0-160 0 0,0-2 0 0 0,2 2 0 0 0,0 0 0 0 0,-2-1 0 0 0,0 2 0 0 0,0-8 0 0 0,2 5 0 0 0,1 1 0 0 0,-1-2 0 0 0,0 2 0 0 0,3-2 0 0 0,-2 0 0 0 0,2 0 0 0 0,-5-4 0 0 0,7 4 0 0 0,-1-1-384 0 0,0-1-120 0 0,-6-2-16 0 0,7 5-8 0 0,-2-4-1000 0 0,3-1-200 0 0,4 4-31 0 0,-12-4-17 0 0</inkml:trace>
  <inkml:trace contextRef="#ctx0" brushRef="#br0" timeOffset="75">27519 5762 11312 0 0,'0'0'248'0'0,"0"0"48"0"0,-2-3 16 0 0,2 3 8 0 0,0 0-256 0 0,0 0-64 0 0,0 0 0 0 0,0 0 0 0 0,0 0 488 0 0,0 0 88 0 0,0 0 8 0 0,0 0 8 0 0,0 0-144 0 0,0 0-24 0 0,4 3-8 0 0,-3 1-1 0 0,5-2-55 0 0,0 1-8 0 0,1 1-8 0 0,3-1 0 0 0,-1 0-104 0 0,0 1-16 0 0,3-2-8 0 0,3 1 0 0 0,-3 1 48 0 0,3 0 16 0 0,1 0 0 0 0,-4-1 0 0 0,3 2-216 0 0,-1-3-64 0 0,-5 6 0 0 0,5-6 0 0 0,-1 2 0 0 0,-2-1 0 0 0,1 0 0 0 0,-3 3 0 0 0,2-3 104 0 0,-1 1-32 0 0,-3 1-8 0 0,-1-2 0 0 0,-2 1-64 0 0,3-1 0 0 0,-3-3 0 0 0,0 3 0 0 0,-4-3 64 0 0,0 0-64 0 0,0 0 64 0 0,0 0-64 0 0,0 0 128 0 0,0 0-8 0 0,0 4-8 0 0,0-1 0 0 0,0 1 16 0 0,-2 1 0 0 0,-2-2 0 0 0,0 1 0 0 0,-1-1 32 0 0,1 4 16 0 0,0-2 0 0 0,-3 1 0 0 0,-1-1-176 0 0,1 1 0 0 0,2 2 0 0 0,-5-1 0 0 0,-1 1 0 0 0,3-1 0 0 0,-1 1 0 0 0,4-1 0 0 0,-2 1 0 0 0,-1 0 0 0 0,4 2 0 0 0,-4-3 0 0 0,5 0 0 0 0,-4-2 0 0 0,2 2 0 0 0,2-2 0 0 0,0 0 0 0 0,3-5 0 0 0,0 0 0 0 0,-4 2 0 0 0,4-2-560 0 0,0 0-72 0 0,0 0-8 0 0,0 0-4839 0 0,0 0-969 0 0</inkml:trace>
  <inkml:trace contextRef="#ctx0" brushRef="#br0" timeOffset="76">27212 5773 12640 0 0,'0'0'280'0'0,"0"0"56"0"0,0 0 16 0 0,0 0 0 0 0,0 0-288 0 0,0 0-64 0 0,0 0 0 0 0,-3 7 0 0 0,3 2 320 0 0,0-1 40 0 0,-2 4 16 0 0,2 0 0 0 0,-1-1-112 0 0,1 2-16 0 0,-3-1-8 0 0,0 1-1 0 0,3 1-39 0 0,0 2-8 0 0,-3-2 0 0 0,0 1 0 0 0,3-2-40 0 0,-2-1-16 0 0,1 0 0 0 0,1-3 0 0 0,-3 1-48 0 0,3 0-16 0 0,-2-2 0 0 0,2-2 0 0 0,-2-1-72 0 0,0 0 64 0 0,2 0-64 0 0,0-5 64 0 0,0 0-64 0 0,0 0 0 0 0,0 0 72 0 0,0 0-72 0 0,0 0 0 0 0,0 0 64 0 0,0 0-64 0 0,0-5 0 0 0,2 0 0 0 0,-2 0 0 0 0,2-2 0 0 0,3-4 0 0 0,-4 5 0 0 0,4 2 0 0 0,-2-2 0 0 0,0 2-64 0 0,0-5 64 0 0,0 4 0 0 0,2 0 0 0 0,-1 2 0 0 0,-1 1 0 0 0,0 2 0 0 0,2-3 0 0 0,-1 1 0 0 0,-1 0 160 0 0,-1 2-8 0 0,-2 0 0 0 0,4 4 0 0 0,0-1 48 0 0,3-1 16 0 0,-5 3 0 0 0,0-2 0 0 0,2 2-112 0 0,1-1-16 0 0,-4 1-8 0 0,4 0 0 0 0,-4 0-80 0 0,2 2 80 0 0,-1-4-80 0 0,2 6 80 0 0,-1-4-80 0 0,-2 0 0 0 0,1-1 0 0 0,1 1 0 0 0,-1 0 0 0 0,-1 0 0 0 0,2-1 0 0 0,0 0 0 0 0,0 0-232 0 0,2 2-16 0 0,-1-1 0 0 0,2 0 0 0 0,-1-2-816 0 0,-1-1-168 0 0,3 0-31 0 0</inkml:trace>
  <inkml:trace contextRef="#ctx0" brushRef="#br0" timeOffset="77">24329 5800 10592 0 0,'0'0'472'0'0,"-2"-3"96"0"0,0 0-456 0 0,2 3-112 0 0,0-5 0 0 0,0 5 0 0 0,0 0 624 0 0,0 0 104 0 0,0 0 16 0 0,0 0 8 0 0,0 0-208 0 0,0 4-48 0 0,-3 1-8 0 0,1 1-1 0 0,2 2-111 0 0,-4 0-24 0 0,0 1-8 0 0,-3 3 0 0 0,3-1-120 0 0,-4 4-32 0 0,1-3 0 0 0,-1 6 0 0 0,-2 0-40 0 0,1-2-16 0 0,-2 1 0 0 0,-3-2 0 0 0,5 3-40 0 0,-4-3-16 0 0,4 0 0 0 0,-1-4 0 0 0,-2 3-80 0 0,2 0 0 0 0,-1-5 0 0 0,0 2 64 0 0,2-1-64 0 0,3-1-88 0 0,-2-1 24 0 0,1-1 0 0 0,4 0-272 0 0,-6 0-48 0 0,6-3-16 0 0,1 1-4575 0 0,2-1-913 0 0</inkml:trace>
  <inkml:trace contextRef="#ctx0" brushRef="#br0" timeOffset="78">26310 5822 2304 0 0,'4'-7'96'0'0,"-4"7"32"0"0,0-4-128 0 0,0 0 0 0 0,1-2 0 0 0,-1 2 0 0 0,0 3 1936 0 0,0 1 368 0 0,-1-4 64 0 0,1 4 24 0 0,0 0-1336 0 0,0 0-256 0 0,-4 0-64 0 0,4 0 0 0 0,0 0-256 0 0,-3 5-40 0 0,-4 2-16 0 0,4-1-1 0 0,-2-1-47 0 0,3 2-16 0 0,-3 1 0 0 0,3 2 0 0 0,-1-1-104 0 0,0 2-16 0 0,0-1-8 0 0,3-1 0 0 0,0 1-72 0 0,0 2-8 0 0,0-2-8 0 0,3 0 0 0 0,0-1-144 0 0,-1 0 80 0 0,1-6-80 0 0,4 3 64 0 0,-1 0-64 0 0,3-1-88 0 0,-2-2 24 0 0,-1-2 0 0 0,4-1-360 0 0,0 0-72 0 0,0 3-16 0 0,-1-3-6791 0 0</inkml:trace>
  <inkml:trace contextRef="#ctx0" brushRef="#br0" timeOffset="79">27036 5796 12696 0 0,'0'0'560'0'0,"0"0"120"0"0,0 0-544 0 0,0 0-136 0 0,0 0 0 0 0,0 0 0 0 0,0 0 192 0 0,4 3 16 0 0,-3 2 0 0 0,-1 3 0 0 0,3 1 104 0 0,-3-2 16 0 0,0 2 8 0 0,0 5 0 0 0,0-3-144 0 0,0 2-25 0 0,-4 1-7 0 0,4 1 0 0 0,1 0-32 0 0,2-2-16 0 0,-6 1 0 0 0,3-1 0 0 0,0-1 32 0 0,0 2 8 0 0,0-2 0 0 0,0 1 0 0 0,-3-4-152 0 0,3 1 0 0 0,2-3 0 0 0,-1-1 0 0 0,-1 1-272 0 0,3 0-112 0 0,-3-7-16 0 0,3 4-4159 0 0,1 0-833 0 0</inkml:trace>
  <inkml:trace contextRef="#ctx0" brushRef="#br0" timeOffset="80">26181 5846 11832 0 0,'0'0'256'0'0,"0"0"64"0"0,0 0 0 0 0,4-3 16 0 0,0-1-272 0 0,2 1-64 0 0,-1 3 0 0 0,-1-2 0 0 0,3 1 496 0 0,-3 1 80 0 0,3 1 24 0 0,-2-1 0 0 0,1 2-184 0 0,-3-2-40 0 0,3 3-9 0 0,-1-3 1 0 0,-1 5-80 0 0,0-1-8 0 0,3-1-8 0 0,-4 4 0 0 0,-2-2-112 0 0,2 0-16 0 0,-2 0-8 0 0,3 2 0 0 0,-4 0-40 0 0,0 1 0 0 0,-4 0-8 0 0,3-1 0 0 0,-2 3-88 0 0,-1-2 80 0 0,1 2-80 0 0,-1-3 80 0 0,-1-4-168 0 0,0 3-32 0 0,1 0-8 0 0,-1-1 0 0 0,2-2-240 0 0,-3-1-48 0 0,5 3-16 0 0,1-5 0 0 0,-4 0-879 0 0,4 0-185 0 0,0 0-32 0 0</inkml:trace>
  <inkml:trace contextRef="#ctx0" brushRef="#br0" timeOffset="81">28481 5852 11376 0 0,'0'0'248'0'0,"0"0"48"0"0,0 0 16 0 0,0 0 8 0 0,7 2-256 0 0,-2-2-64 0 0,-2 0 0 0 0,4 0 0 0 0,-3-2 0 0 0,1 2 96 0 0,0 0-96 0 0,-2 0-3360 0 0,4-1-720 0 0</inkml:trace>
  <inkml:trace contextRef="#ctx0" brushRef="#br0" timeOffset="82">26496 5851 13104 0 0,'0'0'288'0'0,"0"0"56"0"0,0 0 8 0 0,0 0 24 0 0,0 0-304 0 0,0 0-72 0 0,0 0 0 0 0,0 0 0 0 0,0 0 448 0 0,0 7 80 0 0,0-2 16 0 0,0 0-1 0 0,0 4-103 0 0,0 1-24 0 0,0 1 0 0 0,-1-3 0 0 0,1 4-136 0 0,-2-1-32 0 0,-2-1-8 0 0,3 1 0 0 0,0 0-80 0 0,-5 1-24 0 0,4-1 0 0 0,1-1 0 0 0,-2 2-72 0 0,1-2-64 0 0,-1-1 72 0 0,-1 1-72 0 0,4-5 96 0 0,-1 5-24 0 0,-1-3-8 0 0,2 0 0 0 0,-3-1-64 0 0,3 0 0 0 0,0-6 0 0 0,0 3 0 0 0,0-3 0 0 0,0 0 0 0 0,0 0 0 0 0,0 0 0 0 0,0 0-88 0 0,0 0-32 0 0,0 0-8 0 0,0 0 0 0 0,6-3 64 0 0,-2 0 64 0 0,1-2-104 0 0,-1 0 40 0 0,1-1 64 0 0,-1-1 0 0 0,1 2 0 0 0,-2 0 0 0 0,3 0 0 0 0,-4-2 0 0 0,4 2 0 0 0,-2-2 0 0 0,0 7 0 0 0,0-5 88 0 0,0 3-24 0 0,0 2 0 0 0,-4 0 96 0 0,4-1 8 0 0,-4 1 8 0 0,8 0 0 0 0,-5 0 16 0 0,-3 0 8 0 0,0 0 0 0 0,6 3 0 0 0,-2 2-8 0 0,0 2 0 0 0,-3-2 0 0 0,2 2 0 0 0,-1-2-192 0 0,-1 4 64 0 0,-1-1-64 0 0,4-1 0 0 0,-4-1 64 0 0,0 0-64 0 0,2-1 64 0 0,-2 1-64 0 0,2 0 0 0 0,-1-1 64 0 0,2 3-64 0 0,-1-3 0 0 0,-1-2 0 0 0,2 1-112 0 0,0-2 16 0 0,-1-1 0 0 0,4 2-272 0 0,-2-3-48 0 0,0 0-16 0 0,1 0 0 0 0,4-3-864 0 0,-3 3-176 0 0,0-3-31 0 0,1 3-1 0 0</inkml:trace>
  <inkml:trace contextRef="#ctx0" brushRef="#br0" timeOffset="83">27458 5986 9672 0 0,'0'0'424'0'0,"0"0"96"0"0,0 0-416 0 0,-3 2-104 0 0,0 0 0 0 0,3-2 0 0 0,-1 2 896 0 0,1 4 160 0 0,0-1 32 0 0,-3-1 8 0 0,3 1-440 0 0,0 3-88 0 0,0-1-25 0 0,0 0 1 0 0,3 0-216 0 0,-2-6-40 0 0,-1 7-16 0 0,6-6 0 0 0,-4 5-144 0 0,1-4-24 0 0,-3-3-8 0 0,3 4 0 0 0,4-2-96 0 0,-7-2 0 0 0,3 4 0 0 0,-3-4 0 0 0,5 0-296 0 0,2 0-32 0 0,-3 0-8 0 0,0-2 0 0 0,-4 2-887 0 0,3-2-185 0 0</inkml:trace>
  <inkml:trace contextRef="#ctx0" brushRef="#br0" timeOffset="84">27451 5875 11600 0 0,'0'-7'512'0'0,"0"7"112"0"0,0 0-496 0 0,0 0-128 0 0,0 0 0 0 0,0 0 0 0 0,0 0 352 0 0,0-4 40 0 0,0 4 16 0 0,0 0 0 0 0,1-1-248 0 0,5-2-40 0 0,-5 3-16 0 0,3-1 0 0 0,-1-1-208 0 0,0 2-48 0 0,-3 0-8 0 0,4 0-3728 0 0,-4 0-752 0 0</inkml:trace>
  <inkml:trace contextRef="#ctx0" brushRef="#br0" timeOffset="85">24089 5870 1376 0 0,'0'0'128'0'0,"0"0"-128"0"0,0 0 0 0 0,0 0 0 0 0,0 0 1656 0 0,0 0 304 0 0,0 0 64 0 0,0 0 16 0 0,0 0-888 0 0,0 0-184 0 0,0 0-32 0 0,0 0-8 0 0,0 0-232 0 0,0 0-56 0 0,0 0 0 0 0,3 3-8 0 0,1 1-248 0 0,2 1-41 0 0,-1-2-15 0 0,3 6 0 0 0,2-2-32 0 0,2 2-8 0 0,-5-1 0 0 0,8 2 0 0 0,-1 0-88 0 0,0-3-16 0 0,0 2-8 0 0,-3 1 0 0 0,3-4 0 0 0,-2 4 0 0 0,2 0 0 0 0,-1 1 0 0 0,0-3-48 0 0,-2 1 0 0 0,1-2-8 0 0,-2 3 0 0 0,1-5-56 0 0,0 4-64 0 0,-3-3 88 0 0,1-1-88 0 0,0 3 72 0 0,-3-3-72 0 0,0 1 0 0 0,1-2 72 0 0,-2 0-72 0 0,0-3 0 0 0,-1 4 0 0 0,-4-5 64 0 0,0 0-64 0 0,3 3-88 0 0,-3-3 24 0 0,0 0 0 0 0,0 0-320 0 0,0 0-64 0 0,0 0-16 0 0,0 0 0 0 0,0 0-1096 0 0,-3-3-215 0 0,-6-3-49 0 0,3 0 0 0 0</inkml:trace>
  <inkml:trace contextRef="#ctx0" brushRef="#br0" timeOffset="86">24752 5934 10592 0 0,'0'0'944'0'0,"0"0"-752"0"0,0 0-192 0 0,0 0 0 0 0,0 0 536 0 0,0 0 72 0 0,0 0 8 0 0,0 0 8 0 0,7 2-112 0 0,-2-2-32 0 0,2 0 0 0 0,2 0 0 0 0,-3-2-224 0 0,3 2-41 0 0,-1 2-15 0 0,3-2 0 0 0,0 0 72 0 0,0 0 16 0 0,-3 0 0 0 0,3 0 0 0 0,-1 4-224 0 0,-1-4-64 0 0,-1 0 0 0 0,0 0 0 0 0,0 0 0 0 0,1 0 0 0 0,-6 0 0 0 0,3 0-72 0 0,0 0-336 0 0,2 0-64 0 0,-2 0-8 0 0,-2 0-6255 0 0</inkml:trace>
  <inkml:trace contextRef="#ctx0" brushRef="#br0" timeOffset="87">24811 6022 5984 0 0,'0'0'536'0'0,"0"0"-432"0"0,0 0-104 0 0,0 0 0 0 0,4 2 1488 0 0,3-2 272 0 0,-1 0 64 0 0,1 0 0 0 0,1 0-1080 0 0,1 0-216 0 0,-1 2-48 0 0,1-2 0 0 0,2 0-256 0 0,-2 0-56 0 0,0 0-8 0 0,0 0-1 0 0,2 0-79 0 0,0 0-16 0 0,-3 0-64 0 0,0-2 96 0 0,6 0-256 0 0,-4 0-63 0 0,1 0-1 0 0</inkml:trace>
  <inkml:trace contextRef="#ctx0" brushRef="#br0" timeOffset="88">24621 5945 5528 0 0,'0'0'488'0'0,"0"0"-392"0"0,0 0-96 0 0,0 0 0 0 0,2 0 912 0 0,3-1 160 0 0,-5 1 32 0 0,0 0 8 0 0,3 0-456 0 0,3-2-88 0 0,-4-2-24 0 0,-2 4 0 0 0,0 0-344 0 0,0 0-72 0 0,4-1-8 0 0,-4 1-8 0 0,0 0-112 0 0,0 0 0 0 0,0 0 0 0 0,0 0 0 0 0,0 0-256 0 0,0 0-64 0 0,0 0-24 0 0</inkml:trace>
  <inkml:trace contextRef="#ctx0" brushRef="#br0" timeOffset="89">26749 5949 12784 0 0,'0'0'280'0'0,"0"0"56"0"0,0 0 16 0 0,0 0 8 0 0,0 0-288 0 0,0 0-72 0 0,0 0 0 0 0,6 5 0 0 0,-6-5 0 0 0,3 2-96 0 0,-3-2 16 0 0,5 0 8 0 0</inkml:trace>
  <inkml:trace contextRef="#ctx0" brushRef="#br0" timeOffset="90">24457 5981 6448 0 0,'0'0'288'0'0,"0"0"56"0"0,1-3-280 0 0,4-1-64 0 0,-5 4 0 0 0,0 0 0 0 0,0 0 1368 0 0,4 0 256 0 0,-4 0 48 0 0,3 4 16 0 0,-3-4-944 0 0,3 3-184 0 0,0 4-40 0 0,-3 2-8 0 0,-3 1-184 0 0,0 0-41 0 0,2 2 1 0 0,-4 4-8 0 0,4-3 8 0 0,-4 0 8 0 0,4 3 0 0 0,-4-4 0 0 0,3 1-120 0 0,-1 2-24 0 0,-1-1-8 0 0,4 0 0 0 0,0-5-80 0 0,0 3-64 0 0,0-1 96 0 0,0-1-96 0 0,0-3 0 0 0,0 1 0 0 0,0-1 0 0 0,0-1 0 0 0,3-1 256 0 0,-3-5 0 0 0,0 4 0 0 0,0-4 0 0 0,0 0-256 0 0,0 0 0 0 0,0 0 0 0 0,0 0 0 0 0,4-2 0 0 0,1-3-96 0 0,-2 0 0 0 0,2-2 0 0 0,-1 2 96 0 0,2-3 120 0 0,-1 1-24 0 0,-1-1-8 0 0,2 1-88 0 0,-1 1 96 0 0,-1-1-96 0 0,1 4 96 0 0,-1-2-8 0 0,0 1 0 0 0,3 0 0 0 0,-3 2 0 0 0,0 0 48 0 0,0 0 16 0 0,0 2 0 0 0,3 0 0 0 0,-4 2 16 0 0,2 2 8 0 0,-5-4 0 0 0,4 4 0 0 0,2 0-32 0 0,-3 1-8 0 0,1 1 0 0 0,0-2 0 0 0,1 2-64 0 0,-3 1-8 0 0,0-2-64 0 0,0 2 96 0 0,0-2-96 0 0,0 3 0 0 0,2-1 64 0 0,-4 1-64 0 0,0-3 0 0 0,3-1 0 0 0,-1 0 0 0 0,-2 2 0 0 0,2-1-328 0 0,-2-5-40 0 0,0 0-8 0 0,0 0 0 0 0,0 0-1232 0 0,0 0-248 0 0</inkml:trace>
  <inkml:trace contextRef="#ctx0" brushRef="#br0" timeOffset="91">28499 5975 2760 0 0,'0'0'248'0'0,"0"0"-248"0"0,0 0 0 0 0,0 0 0 0 0,-3 4 2016 0 0,3 0 352 0 0,0-4 64 0 0,0 5 24 0 0,-4 1-1304 0 0,2 1-256 0 0,2 0-48 0 0,0-2-16 0 0,0 0-257 0 0,0 2-47 0 0,0 0-16 0 0,2-4 0 0 0,2 2-280 0 0,-4 0-56 0 0,3 0-16 0 0,0 0 0 0 0,0-1-96 0 0,3-3-64 0 0,-3 3 64 0 0,1-2-64 0 0,0-2 64 0 0,1 0-64 0 0,0 0 64 0 0,-2-2-64 0 0,2 1-224 0 0,-1-2-72 0 0,0 0-24 0 0,0-4-4599 0 0,-2 5-921 0 0</inkml:trace>
  <inkml:trace contextRef="#ctx0" brushRef="#br0" timeOffset="92">24639 6036 7368 0 0,'0'0'656'0'0,"0"0"-528"0"0,0 0-128 0 0,0 0 0 0 0,0 0 680 0 0,0 0 112 0 0,0 0 16 0 0,0 0 8 0 0,4-1-144 0 0,-4 1-32 0 0,0 0-8 0 0,0 0 0 0 0,0 0-264 0 0,0 0-48 0 0,0 0-16 0 0,0 0 0 0 0,7 1-192 0 0,-7-1-40 0 0,0 0-8 0 0,0 0 0 0 0,0 0-272 0 0,0 0-56 0 0</inkml:trace>
  <inkml:trace contextRef="#ctx0" brushRef="#br0" timeOffset="93">26750 6085 6912 0 0,'0'0'304'0'0,"0"0"64"0"0,0 0-296 0 0,0 0-72 0 0,0 0 0 0 0,0 0 0 0 0,-3 4 1472 0 0,-2 2 272 0 0,1-4 56 0 0,1 5 16 0 0,2-4-840 0 0,1 2-168 0 0,0 0-33 0 0,0 0-7 0 0,0 2-480 0 0,4-4-104 0 0,-1 1-24 0 0,0 2 0 0 0,0-3-24 0 0,0 0-8 0 0,-1-2 0 0 0,5 2 0 0 0,-4 0-128 0 0,2-3-96 0 0,0 2 8 0 0,-1 0 8 0 0,2-2-280 0 0,2 0-56 0 0,-4-2-16 0 0,-1 2-4335 0 0,2-2-865 0 0</inkml:trace>
  <inkml:trace contextRef="#ctx0" brushRef="#br0" timeOffset="94">28881 6572 14800 0 0,'0'0'320'0'0,"0"0"72"0"0,0 0 16 0 0,0 0 8 0 0,0 0-329 0 0,2 7-87 0 0,-2-3 0 0 0,0 3 0 0 0,-2 1 536 0 0,0 3 88 0 0,4 3 16 0 0,-2 1 8 0 0,-2 2-136 0 0,-2 1-32 0 0,4-2-8 0 0,0 5 0 0 0,-1 3-64 0 0,1-2-16 0 0,-1 2 0 0 0,2-2 0 0 0,0 0-184 0 0,3 1-40 0 0,-8-1-8 0 0,8 0 0 0 0,-2-4-160 0 0,2 1 0 0 0,-1-5 0 0 0,-3 2 0 0 0,0-4 240 0 0,2-2 16 0 0,4 0 0 0 0,-4-2 0 0 0,-2-3-416 0 0,2 1-72 0 0,2-2-24 0 0,0-2 0 0 0,-4-2-576 0 0,0 0-128 0 0,0 0-16 0 0</inkml:trace>
  <inkml:trace contextRef="#ctx0" brushRef="#br0" timeOffset="95">25547 6655 6912 0 0,'0'0'608'0'0,"0"0"-480"0"0,2-2-128 0 0,0-1 0 0 0,1 1 1432 0 0,2 2 264 0 0,2 0 48 0 0,-3 0 16 0 0,4 2-1120 0 0,1 1-224 0 0,3-2-48 0 0,-2 0-8 0 0,2 2-104 0 0,3-3-17 0 0,-1 0-7 0 0,5 2 0 0 0,0-2 0 0 0,-3 0 0 0 0,2-2 0 0 0,0 2 0 0 0,-2 0-232 0 0,-1-3 0 0 0,-2 3 0 0 0,0 0 0 0 0,1 0-128 0 0,-5-1-64 0 0,2 0-24 0 0,-1-4 0 0 0,-3 3 16 0 0,0-1 0 0 0,0 0 0 0 0,-3 1 1 0 0,0-3-97 0 0,0 1-24 0 0,-1 3 0 0 0,-1-3 0 0 0,-2-2 112 0 0,0 1 16 0 0,0-2 8 0 0,0 1 0 0 0,-5 4 184 0 0,5-2 0 0 0,-3-2-72 0 0,2 1 72 0 0,-3 4 0 0 0,4 1 96 0 0,-3-3-8 0 0,3 3-8 0 0,0 0 208 0 0,-1-3 48 0 0,-5 2 8 0 0,6 1 0 0 0,0 0-120 0 0,-1 0-32 0 0,1 0-1 0 0,-2 4 1 0 0,0-1 104 0 0,-1 3 24 0 0,2-3 0 0 0,-1 4 0 0 0,2-7-136 0 0,0 5-24 0 0,0 2-8 0 0,-4 1 0 0 0,4-2-88 0 0,0 1-64 0 0,0 0 72 0 0,4 3-72 0 0,-4-4 64 0 0,0 2-64 0 0,0-2 0 0 0,2 1 0 0 0,-1-2-128 0 0,2 1-80 0 0,-3-6-16 0 0,0 4 0 0 0,0 2-416 0 0,0-3-96 0 0,0-3-7 0 0</inkml:trace>
  <inkml:trace contextRef="#ctx0" brushRef="#br0" timeOffset="96">28298 6598 13824 0 0,'0'-10'608'0'0,"0"10"128"0"0,0 0-584 0 0,0 0-152 0 0,0 0 0 0 0,0 0 0 0 0,0 0 0 0 0,0 0-88 0 0,0 0 16 0 0,-2 3 0 0 0,-1 4 288 0 0,-1-5 56 0 0,0 3 16 0 0,-3 0 0 0 0,-1 3-224 0 0,-1-1-64 0 0,1 1 0 0 0,-2-1 0 0 0,-2 1 64 0 0,0 2-64 0 0,1 0 0 0 0,-4-3 0 0 0,1 2 104 0 0,2-1-33 0 0,-3 1-7 0 0,4 0 0 0 0,-2-1 104 0 0,3 3 24 0 0,-3-5 0 0 0,4 4 0 0 0,3-2 48 0 0,-1-1 16 0 0,1 1 0 0 0,0-3 0 0 0,3 3 24 0 0,-1-1 8 0 0,4 4 0 0 0,-2-4 0 0 0,2-1-32 0 0,0 2-8 0 0,5-3 0 0 0,-1 3 0 0 0,4-2-112 0 0,-1-1-16 0 0,1 4-8 0 0,2-1 0 0 0,-3-6-112 0 0,5 3 64 0 0,-4 0-64 0 0,2-2 0 0 0,-2 0 0 0 0,4-2 0 0 0,-1 1 0 0 0,-4 0 0 0 0,3-1 64 0 0,-2 2-64 0 0,0-1 0 0 0,0-2 0 0 0,2 2-424 0 0,-5-4-136 0 0,5 2-24 0 0,-2-2-4695 0 0,1 2-945 0 0</inkml:trace>
  <inkml:trace contextRef="#ctx0" brushRef="#br0" timeOffset="97">27277 6600 11976 0 0,'0'0'1064'0'0,"0"0"-848"0"0,0 0-216 0 0,0 0 0 0 0,0 0 752 0 0,-2 3 112 0 0,-3 1 16 0 0,3 3 7 0 0,2 3-151 0 0,-3-1-32 0 0,2 4-8 0 0,-1 1 0 0 0,0 0-288 0 0,-3 2-56 0 0,3 1-16 0 0,0 2 0 0 0,-3-1-64 0 0,4-2-16 0 0,-1 4 0 0 0,-1-1 0 0 0,1-2-256 0 0,2-2 0 0 0,-4 0-80 0 0,4 0 80 0 0,-3-3-80 0 0,3-1 80 0 0,0 0 0 0 0,0 3-72 0 0,0-5-152 0 0,0-1-24 0 0,0-2-8 0 0,3 2 0 0 0,1-2-864 0 0,-2-1-168 0 0,-2-5-40 0 0</inkml:trace>
  <inkml:trace contextRef="#ctx0" brushRef="#br0" timeOffset="98">25493 6656 13616 0 0,'0'0'296'0'0,"0"0"64"0"0,0 0 16 0 0,6 3 8 0 0,-6 1-304 0 0,7-2-80 0 0,-1 2 0 0 0,3-2 0 0 0,-3 7 208 0 0,5-4 24 0 0,-2 3 8 0 0,1-1 0 0 0,2 1-112 0 0,-3 0-16 0 0,2 0-8 0 0,4-1-1 0 0,-1 2 57 0 0,-3 0 16 0 0,1 0 0 0 0,3 2 0 0 0,-2-3 16 0 0,-1 1 8 0 0,-1 2 0 0 0,1-2 0 0 0,-2 4-136 0 0,1-2-64 0 0,-7-1 0 0 0,4 2 64 0 0,-1-3-64 0 0,-3 0 80 0 0,0-2-80 0 0,-2 2 80 0 0,-2 1-80 0 0,-2 0 0 0 0,1 0 0 0 0,-2 0 0 0 0,-4 3 0 0 0,2-4 64 0 0,-5-1-64 0 0,2 1 64 0 0,-6 0-64 0 0,4 1 64 0 0,-3-3-64 0 0,1 4 64 0 0,0-2-64 0 0,-2-2 0 0 0,0 1 0 0 0,3-1-88 0 0,-3-4 88 0 0,6 4 0 0 0,-3-1 0 0 0,3-4 0 0 0,0 3 0 0 0,2-2 0 0 0,0-1 0 0 0,4 3 0 0 0,2-5 0 0 0,0 0 72 0 0,0 0-72 0 0,0 0 0 0 0,4 3 120 0 0,3-1-32 0 0,1 1-8 0 0,2-3 0 0 0,0 3-16 0 0,0-1-64 0 0,4-2 96 0 0,-3 0-32 0 0,4 0-64 0 0,4 0 0 0 0,-1 0 72 0 0,0 0-72 0 0,-2-2 0 0 0,5-1 0 0 0,-5 3 0 0 0,1 0 64 0 0,0 0-64 0 0,1 0 0 0 0,-4 0 0 0 0,1 0 0 0 0,-1-3 0 0 0,-2 3 0 0 0,0-2-72 0 0,-2 0 72 0 0,-2 1-232 0 0,-1 1-16 0 0,1-2 0 0 0,-1-1 0 0 0,-3 3-272 0 0,1-2-56 0 0,-5 2-16 0 0,0 0 1 0 0,5-3-201 0 0,-5 3-40 0 0,1-1 0 0 0,-1 1-8 0 0,0 0-160 0 0,4-5-32 0 0,-2 1-8 0 0,-2 4 0 0 0,-2-3 624 0 0,2 0 120 0 0,0-1 24 0 0,0 4 8 0 0,0-5 904 0 0,0 5 192 0 0,0-5 32 0 0,0 5 0 0 0,0-2-8 0 0,0 2-8 0 0,0 0 0 0 0,0 0 0 0 0,0-3-144 0 0,0 3-24 0 0,0 0-8 0 0,0 0-1 0 0,0 0-127 0 0,0 0-24 0 0,0 0-8 0 0,0 0 0 0 0,2 5-152 0 0,0 2-32 0 0,-2 1-8 0 0,0-3 0 0 0,0 0-152 0 0,0 5-32 0 0,0-4-8 0 0,-2 1 0 0 0,2 1-128 0 0,0-2 0 0 0,0 0 64 0 0,0 0-64 0 0,-2 1-136 0 0,2-1-56 0 0,0-2-16 0 0,2 1 0 0 0,-2-5-1304 0 0,0 0-264 0 0</inkml:trace>
  <inkml:trace contextRef="#ctx0" brushRef="#br0" timeOffset="99">27604 6669 9672 0 0,'0'0'424'0'0,"0"0"96"0"0,0 0-416 0 0,0 0-104 0 0,0 0 0 0 0,0 0 0 0 0,0 0 728 0 0,7 2 120 0 0,-2-2 24 0 0,5 5 8 0 0,-2-3-400 0 0,3 1-72 0 0,0 1-24 0 0,1 0 0 0 0,-1 0-128 0 0,2-1-24 0 0,0 1-8 0 0,2 0-1 0 0,0 2-39 0 0,-3-2-16 0 0,1 1 0 0 0,1 1 0 0 0,-4 0-16 0 0,0-1-8 0 0,-1 0 0 0 0,2 2 0 0 0,-3-1-40 0 0,2-3-8 0 0,-2 3 0 0 0,-1 0 0 0 0,-2-2 16 0 0,-1 1 0 0 0,2-2 0 0 0,-4 4 0 0 0,4-4 80 0 0,-5 2 24 0 0,2-1 0 0 0,-3-4 0 0 0,0 0 32 0 0,3 3 8 0 0,-3 4 0 0 0,-3-4 0 0 0,3-3-16 0 0,-3 3 0 0 0,-1 2 0 0 0,1-2 0 0 0,-2 4-72 0 0,1-1-8 0 0,-3 1-8 0 0,0 1 0 0 0,-1 1-56 0 0,1-4-16 0 0,1 0 0 0 0,-2 1 0 0 0,-1 2-80 0 0,3-1 96 0 0,-3 0-96 0 0,3-1 96 0 0,1-1-96 0 0,-4 1 0 0 0,3-1 0 0 0,3-2 0 0 0,0 4-120 0 0,0-4-40 0 0,0 2 0 0 0,3-5-8 0 0,0 0-952 0 0,0 0-192 0 0,0 0-40 0 0,6 0-6119 0 0</inkml:trace>
  <inkml:trace contextRef="#ctx0" brushRef="#br0" timeOffset="100">24372 6738 13560 0 0,'0'0'296'0'0,"0"0"64"0"0,0 0 16 0 0,0 0 8 0 0,0 0-312 0 0,0 0-72 0 0,0 0 0 0 0,0 0 0 0 0,0 0 304 0 0,0 0 48 0 0,2 5 0 0 0,-4 1 8 0 0,2 1-73 0 0,-2 1-23 0 0,-3 3 0 0 0,1 2 0 0 0,0 1-120 0 0,-2 4-24 0 0,-4-2-8 0 0,0 1 0 0 0,1 2-112 0 0,-3-2 88 0 0,1-2-88 0 0,-1 3 80 0 0,-1-1-80 0 0,2-1 0 0 0,-3-1 0 0 0,2 1-88 0 0,0-2-192 0 0,-3-1-40 0 0,4-1 0 0 0,0 1-8 0 0,1-4-919 0 0,1 2-177 0 0,0 1-40 0 0,4-2-8 0 0</inkml:trace>
  <inkml:trace contextRef="#ctx0" brushRef="#br0" timeOffset="101">28471 6765 2760 0 0,'0'-3'248'0'0,"-2"-1"-248"0"0,-3-1 0 0 0,4 1 0 0 0,-3 2 2208 0 0,1-1 384 0 0,-1 2 88 0 0,2-3 8 0 0,-3 4-1672 0 0,1 0-344 0 0,0 0-64 0 0,0 4-8 0 0,-3 0-249 0 0,3-2-55 0 0,-2 2-8 0 0,1 2 0 0 0,1 0-48 0 0,-1 1-16 0 0,-1 1 0 0 0,2-1 0 0 0,1 1-96 0 0,0 1-32 0 0,0-2 0 0 0,3 2 0 0 0,0-2-32 0 0,0 0-64 0 0,3-2 88 0 0,-2 1-88 0 0,1-1 0 0 0,3-1 0 0 0,-1-1 0 0 0,2-1 0 0 0,1-2 0 0 0,-2 0 0 0 0,3 0 0 0 0,1-2 0 0 0,-1-2 0 0 0,-1 0-128 0 0,1 2 16 0 0,0-3 0 0 0,-1-2 112 0 0,0 1-72 0 0,-2 1 72 0 0,0 1-64 0 0,0-1 64 0 0,0-1 0 0 0,-2 1 0 0 0,0-1 0 0 0,-3-1 0 0 0,3 2 0 0 0,1-1 0 0 0,-4 3 0 0 0,1-2 0 0 0,0 1 64 0 0,-1 0-64 0 0,0 4 88 0 0,0 0 72 0 0,0 0 24 0 0,0 0 0 0 0,0 0 0 0 0,0 0 72 0 0,0 0 24 0 0,0 0 0 0 0,0 0 0 0 0,0 0-40 0 0,0 0-8 0 0,-1 4 0 0 0,1 3 0 0 0,0 0 40 0 0,1 2 8 0 0,-1 1 0 0 0,3 0 0 0 0,-3 2-184 0 0,3 0-96 0 0,-3 3 96 0 0,1 2-96 0 0,1-2 120 0 0,-2 0-32 0 0,4-3-8 0 0,-4 6 0 0 0,2-3-16 0 0,1-3 0 0 0,-1 3 0 0 0,0 1 0 0 0,0-6-64 0 0,-2 2 0 0 0,0 0 0 0 0,0-3 0 0 0,0 1 0 0 0,-2-4 0 0 0,0-1 0 0 0,-3 4 0 0 0,3-3 224 0 0,-4-2 24 0 0,-1 0 8 0 0,1-1 0 0 0,-3 0-256 0 0,0-1 0 0 0,2-2 0 0 0,-2 3 0 0 0,-1-6-168 0 0,-1 3-88 0 0,2-2-8 0 0,3-3-8 0 0,-3 4 24 0 0,3-2 8 0 0,0-1 0 0 0,3 1 0 0 0,3-2-552 0 0,0-3-104 0 0,0 3-32 0 0,3 2-4407 0 0,1-3-881 0 0</inkml:trace>
  <inkml:trace contextRef="#ctx0" brushRef="#br0" timeOffset="102">26302 6766 11520 0 0,'2'-3'1024'0'0,"-2"0"-824"0"0,0 3-200 0 0,8-1 0 0 0,-3 1 584 0 0,0-2 80 0 0,1 2 8 0 0,2 2 8 0 0,-4-2-168 0 0,3 1-40 0 0,-2 2-9 0 0,2 0 1 0 0,-4 4-176 0 0,5 0-32 0 0,-4-2 0 0 0,-1 2-8 0 0,1 1-88 0 0,-3 2-24 0 0,4 1 0 0 0,-5-3 0 0 0,-2 2-24 0 0,-1-1-8 0 0,2 1 0 0 0,-3-3 0 0 0,1 1 56 0 0,-1 2 0 0 0,-4 1 8 0 0,5-4 0 0 0,-4-1-168 0 0,3 0 0 0 0,-2-1 0 0 0,0 0 0 0 0,2-2-312 0 0,-1 2-96 0 0,0-5-16 0 0,4 0-8 0 0,1 0-704 0 0,0 0-143 0 0,0 0-25 0 0</inkml:trace>
  <inkml:trace contextRef="#ctx0" brushRef="#br0" timeOffset="103">28676 6881 3680 0 0,'0'0'328'0'0,"0"0"-264"0"0,0 0-64 0 0,0 0 0 0 0,-5 2 2008 0 0,5-2 384 0 0,0 0 72 0 0,0 0 24 0 0,-3 8-1560 0 0,1 0-304 0 0,-3 0-64 0 0,5 2-16 0 0,0-2-129 0 0,0 1-31 0 0,-2-2-8 0 0,2 3 0 0 0,2 0-64 0 0,-2-2-16 0 0,0-3 0 0 0,5 1 0 0 0,-1 1-136 0 0,0-3-24 0 0,0 0-8 0 0,-1 0 0 0 0,-3-4 32 0 0,5 3 0 0 0,2-2 0 0 0,-2-1 0 0 0,-5 0-336 0 0,4-4-64 0 0,5 0-16 0 0,-1 0 0 0 0,-4 0-1072 0 0,0-3-215 0 0,5-10-49 0 0,-3 2-8 0 0</inkml:trace>
  <inkml:trace contextRef="#ctx0" brushRef="#br0" timeOffset="104">28659 6763 10592 0 0,'0'0'944'0'0,"-4"-2"-752"0"0,4 2-192 0 0,0 0 0 0 0,0 0 600 0 0,0 0 80 0 0,0 0 24 0 0,0 0 0 0 0,6-2-240 0 0,-6 2-48 0 0,0 0 0 0 0,5-2-8 0 0,-5 2-304 0 0,4 2-104 0 0,2-2 72 0 0,-6 0-72 0 0,0 0-240 0 0,0 0-88 0 0,9 0-24 0 0,-4 0-5832 0 0</inkml:trace>
  <inkml:trace contextRef="#ctx0" brushRef="#br0" timeOffset="105">27460 6788 13184 0 0,'-8'-7'584'0'0,"7"2"120"0"0,-5 2-560 0 0,5 0-144 0 0,-3 0 0 0 0,0 3 0 0 0,2-1 344 0 0,-3 1 40 0 0,1 0 0 0 0,-2 0 8 0 0,1 0 23 0 0,1 1 1 0 0,-2 2 0 0 0,-2 1 0 0 0,2 3-184 0 0,2 0-32 0 0,-1 0-8 0 0,-1 3 0 0 0,2-2-48 0 0,0 0-16 0 0,1 0 0 0 0,1 0 0 0 0,2-1-128 0 0,0 3 0 0 0,0-3 0 0 0,2 0 0 0 0,1-2 0 0 0,-2-2 0 0 0,-1-3 0 0 0,5 0-72 0 0,-1 4-24 0 0,3-4 0 0 0,-5-4 0 0 0,4 4 0 0 0,-2 0 32 0 0,0-3 0 0 0,1 0 0 0 0,0-1 0 0 0,-1 0 64 0 0,-3 0 0 0 0,3-2 0 0 0,-1 2 0 0 0,0-4 0 0 0,-2 4 0 0 0,2-3 0 0 0,-2 2 0 0 0,-1-3 0 0 0,4 5 0 0 0,-2-4 0 0 0,-2 1 0 0 0,1 1 0 0 0,-1 1 0 0 0,0 1 0 0 0,3-1 64 0 0,-3 4 32 0 0,0 0 16 0 0,0 0 0 0 0,0 0 0 0 0,0 0 112 0 0,0 0 16 0 0,0 0 8 0 0,0 0 0 0 0,4 5 8 0 0,-3-1 8 0 0,5 3 0 0 0,-5 3 0 0 0,3-1-200 0 0,-1 1-64 0 0,-2 1 0 0 0,5 1 0 0 0,-5 2 264 0 0,3 0 0 0 0,-1-2 0 0 0,-2 1 0 0 0,1-1-160 0 0,2 2-32 0 0,-3-2-8 0 0,-1 1 0 0 0,4 2-64 0 0,-4-5 0 0 0,3 0 0 0 0,-3 2 0 0 0,0-1 0 0 0,0-1 64 0 0,-3-1-64 0 0,3-1 64 0 0,-4-3-64 0 0,-1 3 0 0 0,2-3 0 0 0,-1 2 0 0 0,-4-4 64 0 0,2-1 0 0 0,1 1 0 0 0,-5-3 0 0 0,3-1-64 0 0,-2 1-136 0 0,-2-2 32 0 0,2 0 8 0 0,3-1-336 0 0,-1-2-64 0 0,1 0-16 0 0,1-3-5143 0 0,-3 3-1033 0 0</inkml:trace>
  <inkml:trace contextRef="#ctx0" brushRef="#br0" timeOffset="106">26463 6784 6448 0 0,'0'0'576'0'0,"0"-3"-464"0"0,0 0-112 0 0,-3-1 0 0 0,1 0 1144 0 0,0 3 200 0 0,-1-1 48 0 0,-1 1 8 0 0,3 1-480 0 0,-5 0-96 0 0,1 0-24 0 0,-2 1 0 0 0,3 1-240 0 0,-3 2-49 0 0,1 0-15 0 0,1 1 0 0 0,0 1-176 0 0,0 2-40 0 0,0 1-8 0 0,1 1 0 0 0,3 0-32 0 0,-4 1-8 0 0,3 0 0 0 0,-1-2 0 0 0,2 1-128 0 0,1 0-24 0 0,0-3-8 0 0,1 2 0 0 0,2 0-72 0 0,-1 0 0 0 0,-2 0 0 0 0,5-2 64 0 0,0 1-384 0 0,5-2-72 0 0,-2-2-24 0 0,4 2 0 0 0,-1-2-1024 0 0,3-2-199 0 0</inkml:trace>
  <inkml:trace contextRef="#ctx0" brushRef="#br0" timeOffset="107">24146 6783 10680 0 0,'-4'0'232'0'0,"4"0"56"0"0,-2 0 0 0 0,2 0 16 0 0,2-2-240 0 0,-2 2-64 0 0,0 0 0 0 0,0 0 0 0 0,0 0 568 0 0,4 6 104 0 0,0-1 16 0 0,2 3 8 0 0,-1 1-144 0 0,5 0-24 0 0,-5 1-8 0 0,5 1-1 0 0,0 1-135 0 0,0 2-32 0 0,2-3-8 0 0,-3 3 0 0 0,3-1-32 0 0,-1 0-8 0 0,0 1 0 0 0,3-4 0 0 0,-3 4-48 0 0,-3 0-16 0 0,4-3 0 0 0,-2 0 0 0 0,0 2-80 0 0,-1-3-24 0 0,-1 0 0 0 0,1-1 0 0 0,-3-1-72 0 0,3 0-64 0 0,-3-1 72 0 0,-1-2-72 0 0,-1 1 80 0 0,0 0-80 0 0,1-5 80 0 0,-4 4-80 0 0,-1 0 0 0 0,2-1 0 0 0,-2-4 0 0 0,0 0 0 0 0,0 0-96 0 0,0 0-64 0 0,0 0-8 0 0,0 0-8 0 0,-6-1-416 0 0,6 1-80 0 0,-3-3-24 0 0,-3 1-4335 0 0,3-1-873 0 0</inkml:trace>
  <inkml:trace contextRef="#ctx0" brushRef="#br0" timeOffset="108">27571 6804 6448 0 0,'0'0'576'0'0,"0"0"-464"0"0,0 0-112 0 0,0 0 0 0 0,0 0 1120 0 0,0 0 192 0 0,0 0 48 0 0,0 0 8 0 0,0 0-824 0 0,6-2-168 0 0,-2 2-32 0 0,-4 0-8 0 0,0 0-336 0 0,5 0-192 0 0,-2 0 32 0 0</inkml:trace>
  <inkml:trace contextRef="#ctx0" brushRef="#br0" timeOffset="109">24741 6873 4608 0 0,'-2'2'408'0'0,"2"-2"-328"0"0,0 0-80 0 0,0 0 0 0 0,0 0 1368 0 0,0 0 256 0 0,0 0 48 0 0,0 0 16 0 0,0 0-944 0 0,0 0-184 0 0,0 0-40 0 0,0 0-8 0 0,0 0-232 0 0,0 0-56 0 0,0 0 0 0 0,0 0-8 0 0,0 0-64 0 0,0 0-16 0 0,0 0 0 0 0,0 0 0 0 0,0 0-136 0 0,0 0-152 0 0,0 0 32 0 0,0 0 8 0 0,0 0-920 0 0,0 0-184 0 0,0 0-40 0 0,0 0-8 0 0</inkml:trace>
  <inkml:trace contextRef="#ctx0" brushRef="#br0" timeOffset="110">24877 6880 1376 0 0,'0'0'128'0'0,"0"0"-128"0"0,0 0 0 0 0,0 0 0 0 0,0 0 2496 0 0,0 0 480 0 0,0 0 96 0 0,6-1 24 0 0,3 1-2168 0 0,0 0-440 0 0,-3 1-80 0 0,2-1-24 0 0,0 0-104 0 0,1 0-24 0 0,-3 2-8 0 0,3-2 0 0 0,0-2-89 0 0,2 2-23 0 0,-3 2 0 0 0,1 0 0 0 0,0-2-136 0 0,-3 1 0 0 0,3 2 0 0 0,-3-3 0 0 0,-2-3-184 0 0,3 3-64 0 0,-3 5-7 0 0,-1-3-4121 0 0,5-4-816 0 0</inkml:trace>
  <inkml:trace contextRef="#ctx0" brushRef="#br0" timeOffset="111">26812 7035 9672 0 0,'0'0'864'0'0,"0"0"-696"0"0,0 0-168 0 0,0 0 0 0 0,0 0 1072 0 0,0 0 176 0 0,0 4 40 0 0,0 1 8 0 0,0 1-616 0 0,0 0-121 0 0,0-1-23 0 0,2 0-8 0 0,1-2-120 0 0,-1 2-24 0 0,2 2-8 0 0,1-2 0 0 0,-1 0-216 0 0,0 0-32 0 0,0-2-16 0 0,3 1 0 0 0,-1-1-112 0 0,-1 2 0 0 0,3-3 64 0 0,-1-2-64 0 0,-2 0-160 0 0,-1 0-48 0 0,3 0-16 0 0,0-2 0 0 0,-3 0-808 0 0,2-1-168 0 0,2 2-31 0 0</inkml:trace>
  <inkml:trace contextRef="#ctx0" brushRef="#br0" timeOffset="112">26874 6899 13560 0 0,'0'-3'296'0'0,"-1"3"64"0"0,-2-1 16 0 0,3 1 8 0 0,0 0-312 0 0,0 0-72 0 0,-4-3 0 0 0,4 3 0 0 0,0 0 256 0 0,0 0 40 0 0,0 0 8 0 0,0 0 0 0 0,0 0-464 0 0,0 0-88 0 0,0 0-16 0 0</inkml:trace>
  <inkml:trace contextRef="#ctx0" brushRef="#br0" timeOffset="113">26645 6899 8984 0 0,'0'0'392'0'0,"0"0"88"0"0,0 0-384 0 0,0 0-96 0 0,-4 0 0 0 0,0 1 0 0 0,0 0 632 0 0,-1 2 104 0 0,-1-1 16 0 0,2 2 8 0 0,0 0-104 0 0,-3-1-16 0 0,3 1-8 0 0,-2 0 0 0 0,1 2-160 0 0,2-1-32 0 0,-1 0-9 0 0,1 2 1 0 0,1-4-192 0 0,2 2-40 0 0,0 2-8 0 0,0-1 0 0 0,0-6-128 0 0,1 5-64 0 0,0-1 64 0 0,5-1-64 0 0,-2 3 0 0 0,-4-6 0 0 0,4 0 0 0 0,0 0 0 0 0,3 0 0 0 0,0-3 0 0 0,-3 0 0 0 0,0 2 0 0 0,0-3 0 0 0,0 2 0 0 0,-1-3 0 0 0,1 1 0 0 0,-2 0 0 0 0,0-1 0 0 0,0 4 0 0 0,2-3 0 0 0,-1 1 0 0 0,-3-4 0 0 0,2 0 0 0 0,-2 4 96 0 0,2-3-96 0 0,-2 6 0 0 0,0 0 72 0 0,0 0-72 0 0,0 0 168 0 0,2-4 0 0 0,0 2 0 0 0,-2 2 0 0 0,0 0 32 0 0,0 0 8 0 0,0 0 0 0 0,4 2 0 0 0,-1 2 64 0 0,1 0 16 0 0,-2-1 0 0 0,0 4 0 0 0,2-2-96 0 0,-1 1-8 0 0,1 0-8 0 0,-2 4 0 0 0,-2 0-48 0 0,2 1-16 0 0,-2-1 0 0 0,4 2 0 0 0,-1-3-48 0 0,1 3 0 0 0,-4 1-64 0 0,1 0 96 0 0,-1-2-96 0 0,-1 4 88 0 0,-1-5-88 0 0,0 1 80 0 0,-1 1-80 0 0,-1-1 64 0 0,0-1-64 0 0,0-2 64 0 0,-5-1-64 0 0,3-2 64 0 0,-1 1-64 0 0,-1-1 64 0 0,-1-3-64 0 0,2 1 0 0 0,-1 2 0 0 0,1-5-88 0 0,2 0-80 0 0,-2-3-24 0 0,3 1 0 0 0,-2-1 0 0 0,5-2-832 0 0,0 0-176 0 0,1 0-32 0 0,0-4-6287 0 0</inkml:trace>
  <inkml:trace contextRef="#ctx0" brushRef="#br0" timeOffset="114">27586 6905 9216 0 0,'0'0'408'0'0,"0"0"80"0"0,0 0-392 0 0,0 0-96 0 0,0 0 0 0 0,-3 4 0 0 0,1 3 1216 0 0,0-2 224 0 0,-3 2 48 0 0,2-2 8 0 0,3 3-825 0 0,-3 1-159 0 0,1-4-32 0 0,2 2 0 0 0,-2 1-240 0 0,2 0-48 0 0,0-2 0 0 0,0-1-8 0 0,0-5-120 0 0,2 5-64 0 0,0-1 80 0 0,1 1-80 0 0,-3-5 0 0 0,0 0-160 0 0,3 0 32 0 0,4 3 0 0 0,-2-3-896 0 0,-2-3-167 0 0,0 3-41 0 0</inkml:trace>
  <inkml:trace contextRef="#ctx0" brushRef="#br0" timeOffset="115">24917 6960 12296 0 0,'0'0'544'0'0,"0"0"112"0"0,0 0-528 0 0,0 0-128 0 0,0 0 0 0 0,4 0 0 0 0,4 0 544 0 0,0 0 72 0 0,-1 0 24 0 0,2-2 0 0 0,5 2-344 0 0,-1-3-65 0 0,2 2-7 0 0,1 0-8 0 0,2-3-216 0 0,0 2 0 0 0,-5 0 0 0 0,2 0 0 0 0,1 2-639 0 0,-1-3-129 0 0,-1 1-16 0 0</inkml:trace>
  <inkml:trace contextRef="#ctx0" brushRef="#br0" timeOffset="116">24748 6993 10080 0 0,'0'0'448'0'0,"0"0"88"0"0,0 0-432 0 0,0 0-104 0 0,0 0 0 0 0,0 0 0 0 0,0 0 272 0 0,0 0 32 0 0,0 0 8 0 0,0 0 0 0 0,0 0-136 0 0,0 0-24 0 0,0 0-8 0 0,0 0-3552 0 0,0 0-712 0 0</inkml:trace>
  <inkml:trace contextRef="#ctx0" brushRef="#br0" timeOffset="117">24533 7013 9672 0 0,'0'0'424'0'0,"-4"0"96"0"0,4 0-416 0 0,-4 2-104 0 0,-1 0 0 0 0,1 1 0 0 0,-2-3 736 0 0,1 3 120 0 0,1-1 24 0 0,-2 3 8 0 0,-1-1-336 0 0,3 2-64 0 0,-2 2-8 0 0,1-1-8 0 0,3-2-256 0 0,0 3-57 0 0,2-3 1 0 0,0 0-8 0 0,0 3-88 0 0,4-3-64 0 0,-2 0 96 0 0,1 0-96 0 0,0-1 72 0 0,0 0-72 0 0,-3-4 0 0 0,4 2 72 0 0,3-1-72 0 0,-3-1 0 0 0,-1-1-96 0 0,2-1 96 0 0,-1-1 0 0 0,3 2 0 0 0,0-2 96 0 0,-3 0-32 0 0,0 0-64 0 0,3-3 0 0 0,-3 2 0 0 0,0-1 0 0 0,-1 0 0 0 0,1-1 0 0 0,0 2 0 0 0,-3 1 0 0 0,2-2 88 0 0,-3 2 0 0 0,3-2 0 0 0,-3 5 0 0 0,0 0 152 0 0,0 0 32 0 0,0 0 8 0 0,0 0 0 0 0,0 0 40 0 0,0 0 16 0 0,0 0 0 0 0,0 0 0 0 0,0 0-80 0 0,0 0-24 0 0,0 0 0 0 0,3 4 0 0 0,2 0 40 0 0,-1 1 8 0 0,0 2 0 0 0,-2-1 0 0 0,2 1-280 0 0,-2 3 0 0 0,1-1 0 0 0,1 1 0 0 0,-2 3 64 0 0,-2 1 16 0 0,2 1 0 0 0,0-1 0 0 0,-2 1-80 0 0,0-2 80 0 0,0 2-80 0 0,0-2 80 0 0,-2 3-80 0 0,0-2 0 0 0,2 3 72 0 0,-3-5-72 0 0,-3-1 72 0 0,2 1-72 0 0,-1-1 96 0 0,-1-2-96 0 0,0 0 64 0 0,-3-2-64 0 0,0-3 0 0 0,-1 0 0 0 0,2 0 0 0 0,-3 0 0 0 0,0-3-80 0 0,1-1 80 0 0,1 0-424 0 0,3-1-24 0 0,-2-7-8 0 0,1 4 0 0 0,5-3-1000 0 0,-1-1-200 0 0,0-13-39 0 0,5 2-1 0 0</inkml:trace>
  <inkml:trace contextRef="#ctx0" brushRef="#br0" timeOffset="118">26151 7697 920 0 0,'0'0'80'0'0,"0"0"-80"0"0,0 0 0 0 0,0 0 0 0 0,0 0 2040 0 0,0 0 392 0 0,0 0 72 0 0,0 0 24 0 0,0 0-1504 0 0,0 0-304 0 0,0 0-56 0 0,0 0-16 0 0,0 0-224 0 0,0 0-40 0 0,-2 7-16 0 0,2-2 0 0 0,-2 1-80 0 0,2 2-8 0 0,-3 0-8 0 0,0 0 0 0 0,1 1-160 0 0,2-2-32 0 0,-4 4-9 0 0,4-3 1 0 0,4 1-72 0 0,-4 1 64 0 0,0-1-64 0 0,2 0 64 0 0,1-2-64 0 0,0 0 0 0 0,-3-2 0 0 0,2 1 0 0 0,-2-6-64 0 0,0 0-32 0 0,0 0-7 0 0,0 0-1 0 0,0 0-440 0 0,0 0-96 0 0,0 0-8 0 0</inkml:trace>
  <inkml:trace contextRef="#ctx0" brushRef="#br0" timeOffset="119">25823 7793 9216 0 0,'0'0'816'0'0,"0"0"-656"0"0,-2-5-160 0 0,2 5 0 0 0,0 0 576 0 0,0 0 88 0 0,0 0 8 0 0,0 0 8 0 0,0 0-232 0 0,5-2-40 0 0,2-1-16 0 0,1 3 0 0 0,0 0-40 0 0,3-2 0 0 0,2 0-8 0 0,1 2 0 0 0,0 2-280 0 0,2-4-64 0 0,2 2 0 0 0,1-2 0 0 0,0 2 64 0 0,-1-3 16 0 0,-2 6 8 0 0,2-3 0 0 0,-1-3-88 0 0,-2 3 0 0 0,2-2 0 0 0,-4 2 0 0 0,-2 0-80 0 0,4 0 80 0 0,-3 0-104 0 0,-1 0 40 0 0,-3 0-344 0 0,-1 0-64 0 0,2 0-8 0 0</inkml:trace>
  <inkml:trace contextRef="#ctx0" brushRef="#br0" timeOffset="120">26501 8036 9216 0 0,'0'2'816'0'0,"0"-2"-656"0"0,-4 0-160 0 0,4 0 0 0 0,0 0 904 0 0,0 3 152 0 0,0 2 24 0 0,0 2 8 0 0,-3-3-544 0 0,3 3-112 0 0,0 0-16 0 0,0 0-8 0 0,0 4-200 0 0,0-6-41 0 0,0 1-7 0 0,3 2 0 0 0,-3 0-72 0 0,2 0-24 0 0,0-5 0 0 0,2 2 0 0 0,-2 0-64 0 0,-2-5 0 0 0,0 0-80 0 0,6 5 80 0 0,-6-5 160 0 0,3 4 88 0 0,-3-4 8 0 0,0 0 8 0 0,8-3-136 0 0,-5 3-24 0 0,-3 0-8 0 0,6-4 0 0 0,-1-1 16 0 0,-1 0 0 0 0,0 0 0 0 0,0-3 0 0 0,1-1-40 0 0,-3 2-8 0 0,1-3 0 0 0,2 1 0 0 0,-5-2-64 0 0,3-2 0 0 0,-3-1 0 0 0,0 2 64 0 0,0-1-64 0 0,0-2 0 0 0,-3 1 0 0 0,3 0 0 0 0,-5-2 0 0 0,2 2 0 0 0,-2-2 0 0 0,3-2 0 0 0,-4 5 0 0 0,4-1 0 0 0,-4 2 0 0 0,2 0 0 0 0,-1 0 0 0 0,4 5 0 0 0,-1-4 0 0 0,-2 4 0 0 0,2 2 0 0 0,2 1 0 0 0,0-3 0 0 0,0 7 0 0 0,0 0 64 0 0,2-3-64 0 0,4-1 64 0 0,0 2-64 0 0,-6 2 64 0 0,4-3-64 0 0,4 3 0 0 0,0 3 64 0 0,0-1-64 0 0,0 0 64 0 0,3-2-64 0 0,-1 2 64 0 0,0 1-64 0 0,1-1 0 0 0,-1 0 72 0 0,1-2-72 0 0,2 3 104 0 0,4-3-8 0 0,-4 0-8 0 0,-1 0 0 0 0,-2 0-88 0 0,5-3 0 0 0,3 3-96 0 0,0-2 96 0 0,-8 2 0 0 0,6-2 0 0 0,0 2 72 0 0,-1-3-8 0 0,2 1 0 0 0,-4 0 8 0 0,-7 0 0 0 0,6-1 0 0 0,2 3-72 0 0,-5-2 0 0 0,-3 2 0 0 0,3-3 64 0 0,-3 3-64 0 0,-2 0 80 0 0,-4 0-80 0 0,0 0 80 0 0,0 0-80 0 0,0 0 80 0 0,0 0-80 0 0,0 0 80 0 0,-4 3-80 0 0,4-3-88 0 0,0 0 24 0 0,0 0 0 0 0,-4 5-768 0 0,-3-1-160 0 0,3 1-24 0 0,0 2-8 0 0</inkml:trace>
  <inkml:trace contextRef="#ctx0" brushRef="#br0" timeOffset="121">25759 7816 11544 0 0,'0'0'512'0'0,"0"0"104"0"0,0 0-488 0 0,0 0-128 0 0,0 0 0 0 0,0 0 0 0 0,8 2 320 0 0,0-2 32 0 0,0 5 16 0 0,3-3 0 0 0,-1 3-168 0 0,0 1-32 0 0,2-1-8 0 0,0-2 0 0 0,-1 5 48 0 0,2-1 8 0 0,3-3 0 0 0,-4 1 0 0 0,3 2-32 0 0,-5-3-8 0 0,6 1 0 0 0,-2 0-1 0 0,-2 0-23 0 0,1 1-8 0 0,-2-2 0 0 0,1 3 0 0 0,-4-2-72 0 0,1 0-8 0 0,-4 2-64 0 0,0 0 96 0 0,-1-3 56 0 0,2 2 8 0 0,-6 1 0 0 0,0 0 0 0 0,0 0-160 0 0,0-1 0 0 0,-2 2 64 0 0,2 1-64 0 0,-8-2 0 0 0,0 3-88 0 0,1-2 16 0 0,-2-2 0 0 0,-1 0 72 0 0,-1-1 96 0 0,0 2-16 0 0,-1-2-8 0 0,-2 2-72 0 0,3-2 0 0 0,-1 2 0 0 0,-3-3 0 0 0,9 0 0 0 0,-6-1 80 0 0,6 5-80 0 0,-3-7 80 0 0,2 6 0 0 0,4-6 0 0 0,-2 2 0 0 0,2-2 0 0 0,3-1-80 0 0,0 0 64 0 0,0 0-64 0 0,0 0 64 0 0,6 6-64 0 0,-1 1 0 0 0,-1-6 72 0 0,8 2-72 0 0,-2-3 64 0 0,0 0-64 0 0,1 0 64 0 0,6 0-64 0 0,-6 0 0 0 0,6 0 72 0 0,-2-3-72 0 0,4 3 0 0 0,-6-1 0 0 0,3 1 0 0 0,-7 0 0 0 0,5 0 0 0 0,0 0-128 0 0,-5 0-48 0 0,3-2-16 0 0,-2 2 0 0 0,-2 0-280 0 0,3 0-56 0 0,-3 0-16 0 0,-3 0-6167 0 0</inkml:trace>
  <inkml:trace contextRef="#ctx0" brushRef="#br0" timeOffset="122">27441 7837 11256 0 0,'-8'-2'496'0'0,"8"2"112"0"0,0 0-488 0 0,0 0-120 0 0,0 0 0 0 0,0 0 0 0 0,0 0 680 0 0,0 0 120 0 0,0 0 16 0 0,-4 3 8 0 0,1 1-304 0 0,0 7-57 0 0,6-4-15 0 0,-6 5 0 0 0,0-2-192 0 0,1 6-48 0 0,-1-2-8 0 0,3 2 0 0 0,-2 0-32 0 0,-1 0-8 0 0,1 0 0 0 0,2 0 0 0 0,2 0-64 0 0,1 2-8 0 0,-6-2-8 0 0,1-2 0 0 0,4 1-80 0 0,-2-3 0 0 0,0 2 0 0 0,0-2 64 0 0,0-1-232 0 0,0-3-56 0 0,3 2 0 0 0,-1-5-8 0 0,1 2-1224 0 0,-1-2-239 0 0</inkml:trace>
  <inkml:trace contextRef="#ctx0" brushRef="#br0" timeOffset="123">27881 7859 10592 0 0,'0'0'944'0'0,"0"0"-752"0"0,0 0-192 0 0,0 0 0 0 0,5 0 512 0 0,3 0 64 0 0,0 0 8 0 0,-3 1 8 0 0,2 2-64 0 0,-1 0-16 0 0,2 2 0 0 0,3-1 0 0 0,0-3-328 0 0,2 4-72 0 0,0 3-17 0 0,-1-3 1 0 0,3-1-96 0 0,-6 1 72 0 0,8 0-72 0 0,-5 2 64 0 0,2-3-64 0 0,-1 0 80 0 0,-1 1-80 0 0,5 1 80 0 0,-4-2-16 0 0,0 1-64 0 0,-5-2 96 0 0,2 3-32 0 0,1-1 24 0 0,-3-3 0 0 0,2 1 0 0 0,-5-1 0 0 0,-5-2 88 0 0,9 4 16 0 0,-9-4 8 0 0,0 0 0 0 0,0 0 128 0 0,0 0 24 0 0,0 0 8 0 0,0 0 0 0 0,0 0-40 0 0,0 0-16 0 0,0 0 0 0 0,0 0 0 0 0,-3 4-104 0 0,1 1-16 0 0,-4 1-8 0 0,3-2 0 0 0,0 0-40 0 0,-1 3-8 0 0,-2-2 0 0 0,1 1 0 0 0,-3 5-48 0 0,0-5-16 0 0,1 1 0 0 0,1 3 0 0 0,-5-3-64 0 0,3 3 0 0 0,1 0 0 0 0,-1-2 0 0 0,-1 3-80 0 0,3-6-32 0 0,-2 6-8 0 0,2-3-5767 0 0,1-2-1161 0 0</inkml:trace>
  <inkml:trace contextRef="#ctx0" brushRef="#br0" timeOffset="124">26716 8027 10800 0 0,'0'0'232'0'0,"0"0"56"0"0,0 0 0 0 0,0 0 24 0 0,0 0-248 0 0,0 0-64 0 0,0 0 0 0 0,0 0 0 0 0,0 0 392 0 0,0 0 72 0 0,0 0 16 0 0,0 5 0 0 0,0 2-200 0 0,0 3-40 0 0,-2-3-8 0 0,0 4 0 0 0,0 1-88 0 0,2 0-16 0 0,0-2-8 0 0,-4 1 0 0 0,2-3-24 0 0,0 2-8 0 0,-2 3 0 0 0,4-4 0 0 0,0-3-88 0 0,0 1 96 0 0,-3 1-96 0 0,6 0 96 0 0,-3-2-96 0 0,4-1 0 0 0,-4-5 72 0 0,0 0-72 0 0,0 0 96 0 0,0 0-8 0 0,0 0-8 0 0,0 0 0 0 0,0 0-8 0 0,0 0 0 0 0,0 0-1 0 0,0 0 1 0 0,0 0-72 0 0,0 0 80 0 0,0 0-80 0 0,-4-5 80 0 0,1 0-80 0 0,2 0 64 0 0,1-2-64 0 0,0 0 64 0 0,0-2-64 0 0,-3-1 80 0 0,3 1-80 0 0,0-1 80 0 0,0-1 8 0 0,-4-2 0 0 0,2-2 0 0 0,2 3 0 0 0,2-1-16 0 0,2-4 0 0 0,-4 4 0 0 0,0-3 0 0 0,3 0-72 0 0,-3 5 64 0 0,1-4-64 0 0,2 5 64 0 0,-3 0-64 0 0,4-3 0 0 0,4 6 0 0 0,-4-4 0 0 0,-2 5 0 0 0,4-1 0 0 0,5 2 72 0 0,-4 2-72 0 0,1 0 104 0 0,-3 0-8 0 0,3 0-8 0 0,3 3 0 0 0,0 0-24 0 0,0 3 0 0 0,-11-3 0 0 0,8 4 0 0 0,4-2-64 0 0,-6 2 80 0 0,-6-4-80 0 0,5 7 80 0 0,-2-2-80 0 0,2 2 64 0 0,-5-2-64 0 0,0 2 64 0 0,-8-3-64 0 0,3 3 0 0 0,5-7 0 0 0,-6 8 0 0 0,-4 2 0 0 0,2-6 0 0 0,0 3 0 0 0,0-2-88 0 0,-2 2-40 0 0,1-3 0 0 0,-4 1-8 0 0,5 0 0 0 0,1-3-296 0 0,-2 2-56 0 0,1 3-16 0 0,2-3-4023 0 0,0-2-809 0 0</inkml:trace>
  <inkml:trace contextRef="#ctx0" brushRef="#br0" timeOffset="125">24684 7919 10712 0 0,'0'0'472'0'0,"0"0"104"0"0,0 0-464 0 0,0 0-112 0 0,0 0 0 0 0,0 0 0 0 0,0 0 232 0 0,0 0 24 0 0,6 2 8 0 0,-1 0 0 0 0,0 1-32 0 0,0-1-8 0 0,3 1 0 0 0,0 0 0 0 0,0-2 8 0 0,-2 1 0 0 0,4 0 0 0 0,-1 1 0 0 0,-1 0-168 0 0,2-3-64 0 0,-1 0 0 0 0,1 5 72 0 0,-5-3 216 0 0,2 0 32 0 0,3 0 16 0 0,-5 1 0 0 0,0-1-184 0 0,0 1-40 0 0,1-1-9 0 0,-1 0 1 0 0,0 2 40 0 0,1-2 8 0 0,-6-2 0 0 0,0 0 0 0 0,3 5 32 0 0,-2 0 8 0 0,-1-5 0 0 0,4 7 0 0 0,-4 0-32 0 0,0-2 0 0 0,-5 1 0 0 0,-1 2 0 0 0,3 1 32 0 0,-2-3 0 0 0,-3 3 0 0 0,0 0 0 0 0,6-2-120 0 0,-6 1-72 0 0,2 2 96 0 0,2-3-96 0 0,-3 4 0 0 0,2-4 0 0 0,1 1 0 0 0,-2 0 0 0 0,2-1 104 0 0,-1-3 24 0 0,5 3 0 0 0,-4-2 0 0 0,4-5-328 0 0,0 0-64 0 0,0 4-16 0 0,0-4 0 0 0,0 0-904 0 0,0 0-192 0 0,0 0-31 0 0</inkml:trace>
  <inkml:trace contextRef="#ctx0" brushRef="#br0" timeOffset="126">24305 7952 3224 0 0,'0'0'136'0'0,"0"0"40"0"0,0 0-176 0 0,0 0 0 0 0,2-7 0 0 0,1 1 0 0 0,0 2 1672 0 0,-3 3 304 0 0,0 1 56 0 0,0 0 16 0 0,0 0-1040 0 0,0 0-208 0 0,0 0-32 0 0,0 0-16 0 0,0 0-232 0 0,0 0-40 0 0,0 0-16 0 0,0 0-1 0 0,0 0-135 0 0,0 3-24 0 0,0 5-8 0 0,0-1 0 0 0,0 0-16 0 0,0 2-8 0 0,0 0 0 0 0,0 1 0 0 0,0 0-136 0 0,0 0-24 0 0,0 3-8 0 0,-3-3 0 0 0,0 0-32 0 0,3 0-8 0 0,0 1 0 0 0,-2 1 0 0 0,2-3-64 0 0,0 2 0 0 0,-2-5 0 0 0,2 2 64 0 0,0-3-64 0 0,0 2 0 0 0,0-2 0 0 0,2 0 0 0 0,-2-5 120 0 0,0 7-24 0 0,0-7 0 0 0,2 5 0 0 0,-2-5-376 0 0,0 0-72 0 0,3 2-24 0 0,-3-2 0 0 0,0 0-1096 0 0,0 0-215 0 0</inkml:trace>
  <inkml:trace contextRef="#ctx0" brushRef="#br0" timeOffset="127">25003 7953 12672 0 0,'0'0'560'0'0,"0"0"112"0"0,0 0-536 0 0,0 0-136 0 0,0 0 0 0 0,0 0 0 0 0,0 0 200 0 0,0 0 16 0 0,0 0 0 0 0,0 0 0 0 0,0 0-216 0 0,0 0 0 0 0,0 0 0 0 0,2 4 0 0 0,-2-4-952 0 0,0 0-232 0 0</inkml:trace>
  <inkml:trace contextRef="#ctx0" brushRef="#br0" timeOffset="128">25013 8071 9672 0 0,'0'0'424'0'0,"0"0"96"0"0,0 0-416 0 0,0 0-104 0 0,0 0 0 0 0,0 0 0 0 0,0 0 864 0 0,0 0 144 0 0,0 0 32 0 0,0 0 8 0 0,0 0-600 0 0,0 0-112 0 0,0 0-24 0 0,0 0-8 0 0,0 0-304 0 0,0 0 0 0 0,0 0 0 0 0,0 0 0 0 0,0 0-424 0 0,0 0-96 0 0,0 0-24 0 0</inkml:trace>
  <inkml:trace contextRef="#ctx0" brushRef="#br0" timeOffset="129">27638 7983 12784 0 0,'8'-8'568'0'0,"-8"8"112"0"0,0 0-544 0 0,0 0-136 0 0,0 0 0 0 0,0 0 0 0 0,0 0 352 0 0,-4 5 32 0 0,-7-2 16 0 0,6 1 0 0 0,5-4-160 0 0,-2 4-32 0 0,-10 3-8 0 0,7 1-1 0 0,3 0-103 0 0,-4-2-32 0 0,1 0 0 0 0,0-1 0 0 0,-1 2-64 0 0,4 1 0 0 0,2-4 0 0 0,0 3 64 0 0,-3-2-64 0 0,3-5 0 0 0,5 2 0 0 0,1 4 0 0 0,-6-6 0 0 0,4 1 0 0 0,2 1-96 0 0,-6-2 96 0 0,0 0-128 0 0,0 0 32 0 0,8 0 0 0 0,3-2 9 0 0,5-3 87 0 0,-8 3 0 0 0,-8-2 0 0 0,0 4 0 0 0,7-5 0 0 0,-3 0 0 0 0,-4-2 0 0 0,-4 2 0 0 0,4 5 79 0 0,4-5 33 0 0,-2-2 8 0 0,-4 3 0 0 0,-5 2 136 0 0,6-4 24 0 0,1 6 8 0 0,0 0 0 0 0,0 0-104 0 0,0 0-24 0 0,0 0 0 0 0,8 0 0 0 0,-4 0 152 0 0,-4 0 24 0 0,0 0 8 0 0,0 0 0 0 0,10 0-176 0 0,-2 6-32 0 0,-8 0-8 0 0,4-1 0 0 0,3 5 32 0 0,-1-1 8 0 0,-5 3 0 0 0,4-1 0 0 0,-5 1 48 0 0,4 3 8 0 0,1-2 0 0 0,0 1 0 0 0,-1 1-224 0 0,-3-1 0 0 0,3-1 0 0 0,-8 4 0 0 0,3-4 96 0 0,1 0-32 0 0,-4-2 0 0 0,4 1 0 0 0,0 0-64 0 0,-5-5 0 0 0,0 1 0 0 0,1-3 0 0 0,-1 2 0 0 0,-2 0 0 0 0,-4-2 0 0 0,0 0 0 0 0,4-5-72 0 0,-1 0 72 0 0,1 0-96 0 0,-6-2 96 0 0,0-1-288 0 0,4 1-8 0 0,1-2 0 0 0,3-2 0 0 0,-6-1-712 0 0,6-2-144 0 0,5 0-24 0 0,3-1-6007 0 0</inkml:trace>
  <inkml:trace contextRef="#ctx0" brushRef="#br0" timeOffset="130">27794 8107 13072 0 0,'-10'0'576'0'0,"10"0"128"0"0,0 0-568 0 0,0 0-136 0 0,-3 6 0 0 0,0 0 0 0 0,6 2 368 0 0,-3-1 48 0 0,3 1 0 0 0,0 1 8 0 0,-2-3-152 0 0,5 1-33 0 0,-1-2-7 0 0,1 2 0 0 0,-2-2-136 0 0,3 0-32 0 0,-3-4-64 0 0,3 3 96 0 0,0-2-96 0 0,-2-2-120 0 0,-5 0 24 0 0,5 0 8 0 0,1-2-1031 0 0,-2-2-201 0 0</inkml:trace>
  <inkml:trace contextRef="#ctx0" brushRef="#br0" timeOffset="131">27805 7983 6912 0 0,'0'0'608'0'0,"0"0"-480"0"0,0 0-128 0 0,0 0 0 0 0,0 0 936 0 0,0 0 168 0 0,0 0 32 0 0,0 0 8 0 0,0 0-728 0 0,0 0-136 0 0,4-3-32 0 0,4 3-8 0 0,-8 0-912 0 0,0 0-176 0 0</inkml:trace>
  <inkml:trace contextRef="#ctx0" brushRef="#br0" timeOffset="132">25129 7984 11376 0 0,'0'0'504'0'0,"0"0"104"0"0,0 0-488 0 0,0 0-120 0 0,0 0 0 0 0,0 0 0 0 0,0 0 672 0 0,0 0 104 0 0,0 0 24 0 0,5 0 8 0 0,2-2-432 0 0,-1 2-88 0 0,-1 0-25 0 0,3 0 1 0 0,-1 0-8 0 0,0 0 0 0 0,4 0 0 0 0,-3 0 0 0 0,-8 0-256 0 0,0 0 0 0 0,10 0 0 0 0,2 0 0 0 0,1 0 64 0 0,-3 0-64 0 0,1 0 0 0 0,0 0 0 0 0,-1 0 0 0 0,-2 0 0 0 0,0 0 0 0 0,2 2 0 0 0,-2-2-312 0 0,1 2-112 0 0,-9-2-24 0 0,4 0-4087 0 0,-4 0-809 0 0</inkml:trace>
  <inkml:trace contextRef="#ctx0" brushRef="#br0" timeOffset="133">24432 7996 1840 0 0,'4'-1'160'0'0,"-1"-3"-160"0"0,-3 4 0 0 0,2-2 0 0 0,1 0 1640 0 0,-3 2 296 0 0,0 0 56 0 0,0 0 16 0 0,0 0-856 0 0,2-3-160 0 0,-2 3-40 0 0,0 0-8 0 0,0 0-352 0 0,0 0-72 0 0,0 0-8 0 0,0 0-8 0 0,5 3-192 0 0,-2 1-40 0 0,-3-4-9 0 0,5 7 1 0 0,-1 1-40 0 0,1 0 0 0 0,-5 0-8 0 0,2 1 0 0 0,1 3-32 0 0,-1 0-8 0 0,0-3 0 0 0,-2 2 0 0 0,4 3-48 0 0,-2-4-16 0 0,1-2 0 0 0,-1-2 0 0 0,2 0-40 0 0,-2 2-8 0 0,0-3 0 0 0,2 0 0 0 0,-4-5 8 0 0,5 5 0 0 0,-4-1 0 0 0,-1-4 0 0 0,6 2 16 0 0,-6-2 0 0 0,6 3 0 0 0,-1-3 0 0 0,1 0 16 0 0,-1-3 8 0 0,-5 3 0 0 0,3-5 0 0 0,4 1-40 0 0,-2-1-8 0 0,1-2 0 0 0,-5-1 0 0 0,3 0-64 0 0,-1-3 96 0 0,0 4-96 0 0,1-4 96 0 0,-1 2-96 0 0,-2 0 80 0 0,3-3-80 0 0,-4 3 80 0 0,2-3-80 0 0,-2 3 0 0 0,0 1 0 0 0,2 0 0 0 0,-2 0 0 0 0,5 1 0 0 0,-5 3 0 0 0,0 4 0 0 0,0 0-240 0 0,0 0 16 0 0,0 0 0 0 0,0 0 0 0 0,0 0-352 0 0,0 0-64 0 0,0 0-8 0 0,0 0-6655 0 0</inkml:trace>
  <inkml:trace contextRef="#ctx0" brushRef="#br0" timeOffset="134">26974 8053 3224 0 0,'-18'0'288'0'0,"15"0"-288"0"0,3 0 0 0 0,-3-2 0 0 0,-2 0 1824 0 0,-1 2 320 0 0,1 0 56 0 0,5 0 8 0 0,0 0-1296 0 0,-5 2-264 0 0,-5 0-48 0 0,1 0-16 0 0,9-2-184 0 0,-1 7-40 0 0,-7-3-8 0 0,0 4 0 0 0,0 0-224 0 0,5-1-56 0 0,-1-2-8 0 0,0 2-1 0 0,-3 0-63 0 0,0-3 64 0 0,7-4-64 0 0,0 0 64 0 0,0 7-64 0 0,0-7 0 0 0,0 0 0 0 0,7 5 64 0 0,0-2-64 0 0,-7-3-88 0 0,0 0 24 0 0,8 5 1 0 0,3-2 63 0 0,-7-3-96 0 0,-4 0 96 0 0,0 0-96 0 0,12-3 32 0 0,-6-2 0 0 0,-1 2 0 0 0,3-2 0 0 0,-8-1 64 0 0,4 1 0 0 0,1-2 0 0 0,-3 3 0 0 0,-4-3 0 0 0,2 2 96 0 0,8 2-32 0 0,-5-3 0 0 0,-3 6 0 0 0,0 0 0 0 0,2-6 0 0 0,-2 1-1 0 0,0 5 113 0 0,0 0 24 0 0,0 0 8 0 0,0 0 0 0 0,0 0 32 0 0,0 0 8 0 0,0 0 0 0 0,0 0 0 0 0,6 5-24 0 0,-6-5 0 0 0,0 0 0 0 0,0 9 0 0 0,0 1-48 0 0,0-2-16 0 0,0 3 0 0 0,0 0 0 0 0,-3 0-40 0 0,0 1-16 0 0,6 0 0 0 0,0-1 0 0 0,-3 1-40 0 0,0 2-64 0 0,0-2 88 0 0,2 3-88 0 0,1-5 64 0 0,0-1-64 0 0,-6 4 0 0 0,3-5 0 0 0,0 0 88 0 0,-3 1-88 0 0,-5-4 80 0 0,3 1-80 0 0,5 1 64 0 0,-3-1-64 0 0,-7-1 0 0 0,2-3 72 0 0,-3 3-72 0 0,3-5 0 0 0,4 0-96 0 0,-7 0 96 0 0,-5 0-336 0 0,9 0-8 0 0,7 0 0 0 0,-7-5 0 0 0,0 0-992 0 0,2-3-199 0 0,5 4-33 0 0</inkml:trace>
  <inkml:trace contextRef="#ctx0" brushRef="#br0" timeOffset="135">27080 8187 9672 0 0,'0'0'424'0'0,"0"0"96"0"0,0 0-416 0 0,0 0-104 0 0,0 0 0 0 0,0 0 0 0 0,0 0 1056 0 0,0 0 192 0 0,0 7 40 0 0,0-2 8 0 0,-4-1-784 0 0,4-4-153 0 0,6 7-31 0 0,0 1-8 0 0,-3-3-192 0 0,1 0-48 0 0,-1-2-8 0 0,5 2 0 0 0,-1-5 48 0 0,1 1 8 0 0,-4-1 0 0 0,6 0 0 0 0,3 0-392 0 0,-3 0-80 0 0,-2-1-8 0 0,-2-2-8 0 0,4-2-751 0 0,-3 3-145 0 0,-1-4-32 0 0</inkml:trace>
  <inkml:trace contextRef="#ctx0" brushRef="#br0" timeOffset="136">27113 8015 10080 0 0,'0'0'448'0'0,"0"0"88"0"0,0 0-432 0 0,0 0-104 0 0,0 0 0 0 0,0 0 0 0 0,0 0 312 0 0,0 0 40 0 0,0 0 0 0 0,8 3 8 0 0,0 0-360 0 0,-2-3 0 0 0,-6 0 0 0 0</inkml:trace>
  <inkml:trace contextRef="#ctx0" brushRef="#br0" timeOffset="137">26162 8062 1376 0 0,'0'0'128'0'0,"0"0"-128"0"0,0 0 0 0 0,0 0 0 0 0,0 0 2144 0 0,0 0 400 0 0,0 0 80 0 0,0 0 24 0 0,0 0-1352 0 0,0 0-272 0 0,0 0-48 0 0,0 0-16 0 0,0 0-472 0 0,0 0-97 0 0,0 0-15 0 0,0 0-8 0 0,0 0 24 0 0,0 0 8 0 0,3 8 0 0 0,-3-4 0 0 0,3 4-128 0 0,-1-1-24 0 0,-2-2-8 0 0,0 2 0 0 0,0 0-136 0 0,0 2-24 0 0,0-2-8 0 0,-2-1 0 0 0,2 4-72 0 0,-3-4 0 0 0,3 2 0 0 0,0-2 0 0 0,-3-1-72 0 0,3-1-56 0 0,0-4-16 0 0,3 6 0 0 0,-3-6-1064 0 0,0 5-208 0 0</inkml:trace>
  <inkml:trace contextRef="#ctx0" brushRef="#br0" timeOffset="138">25163 8065 3680 0 0,'0'0'328'0'0,"0"0"-264"0"0,0 0-64 0 0,0 0 0 0 0,0 0 1632 0 0,0 0 320 0 0,8 4 56 0 0,1-1 8 0 0,-3-3-1200 0 0,2 3-240 0 0,0-1-56 0 0,3-2-8 0 0,3 0-264 0 0,-2 0-56 0 0,2 0-16 0 0,1 4 0 0 0,2-4-112 0 0,-5 1-64 0 0,0-1 64 0 0,6 0-64 0 0,-5 0 0 0 0,2 0 0 0 0,-2-1 0 0 0,-2 1 0 0 0,1 0-768 0 0,-4-4-128 0 0</inkml:trace>
  <inkml:trace contextRef="#ctx0" brushRef="#br0" timeOffset="139">26144 8610 10680 0 0,'-5'-2'472'0'0,"5"2"104"0"0,0 0-464 0 0,0 0-112 0 0,0 0 0 0 0,0 0 0 0 0,0 0 416 0 0,0 0 64 0 0,0 0 16 0 0,3 5 0 0 0,-6-1-112 0 0,6 4-32 0 0,-3-2 0 0 0,0 2 0 0 0,0-2-136 0 0,0 0-32 0 0,0 0-8 0 0,0 3 0 0 0,0-1-112 0 0,-3-4-64 0 0,3 3 64 0 0,0 0-64 0 0,0 1 0 0 0,0-5 0 0 0,0-3 0 0 0,-3 9-64 0 0,3-3-288 0 0,0-6-48 0 0,0 0-16 0 0,0 0-5552 0 0</inkml:trace>
  <inkml:trace contextRef="#ctx0" brushRef="#br0" timeOffset="140">26405 8886 10592 0 0,'-7'-3'472'0'0,"7"3"96"0"0,0 0-456 0 0,-3 3-112 0 0,3-3 0 0 0,0 5 0 0 0,0 2 576 0 0,0 1 88 0 0,0-1 16 0 0,3 2 8 0 0,-3 0-320 0 0,2-2-64 0 0,0 5-16 0 0,1-1 0 0 0,-3-1-120 0 0,3 1-24 0 0,-1 0-8 0 0,1-3 0 0 0,-3-1-136 0 0,3 2 0 0 0,0-1 0 0 0,-1-1 0 0 0,1-3 0 0 0,2 4 80 0 0,-5-8-80 0 0,2 2 64 0 0,4 0 0 0 0,-6-2-64 0 0,0 0 95 0 0,0 0-31 0 0,5-2 112 0 0,3 0 16 0 0,-3-3 8 0 0,1 0 0 0 0,-3-2-32 0 0,2-3-8 0 0,-3 4 0 0 0,2-6 0 0 0,0 1-160 0 0,0-1 0 0 0,-3 0 0 0 0,3-2 0 0 0,-2 0 88 0 0,-2-2-24 0 0,0-1 0 0 0,2 0 0 0 0,-2 2-64 0 0,0-2 64 0 0,-2 1-64 0 0,0-3 64 0 0,-2 3-64 0 0,3-1 0 0 0,-7 3 0 0 0,7 0 0 0 0,-4 1 0 0 0,1-3 0 0 0,0 5 0 0 0,0 0 0 0 0,2 2 64 0 0,0 1 0 0 0,2 1 0 0 0,0 0 0 0 0,0 3 56 0 0,2-1 8 0 0,-2 2 0 0 0,0 3 0 0 0,0 0-128 0 0,6-2 0 0 0,2 2-96 0 0,-2-2 96 0 0,7 2 144 0 0,-3 0 80 0 0,0 2 24 0 0,3 0 0 0 0,0-2-184 0 0,4 0-64 0 0,-6 0 0 0 0,6 3 72 0 0,-2-3-72 0 0,4 0-112 0 0,-3 0 24 0 0,3 0 8 0 0,-6-3 80 0 0,6 1 0 0 0,0 0 0 0 0,0 2 0 0 0,-5-5 88 0 0,1 5-24 0 0,4 0 0 0 0,-4-1 0 0 0,-1 1-176 0 0,-4-3-40 0 0,-2 3-8 0 0,2 0 0 0 0,4 3-96 0 0,-6-3-32 0 0,-8 0 0 0 0,0 0 0 0 0,8 4-856 0 0,-8-4-167 0 0,-3 4-41 0 0</inkml:trace>
  <inkml:trace contextRef="#ctx0" brushRef="#br0" timeOffset="141">25867 8652 12528 0 0,'0'0'552'0'0,"0"0"120"0"0,0 0-544 0 0,0 0-128 0 0,8 2 0 0 0,3 0 0 0 0,-4 1 176 0 0,4-1 8 0 0,0-2 0 0 0,5 2 0 0 0,-2 0-80 0 0,-3-2-8 0 0,7 3-8 0 0,-2-3 0 0 0,-2 0-88 0 0,2 2 0 0 0,0-2 0 0 0,-1 3 64 0 0,-1-3-240 0 0,0 1-48 0 0,-2 2-16 0 0,-1-3-5552 0 0</inkml:trace>
  <inkml:trace contextRef="#ctx0" brushRef="#br0" timeOffset="142">25776 8691 11544 0 0,'0'0'256'0'0,"0"0"48"0"0,0 0 16 0 0,6 0 0 0 0,2 2-256 0 0,3-2-64 0 0,-4 2 0 0 0,4-2 0 0 0,2 5 224 0 0,-3-2 24 0 0,4-1 8 0 0,-1 4 0 0 0,-3-3-192 0 0,3 2-64 0 0,-3 0 0 0 0,5 0 0 0 0,-6-1 80 0 0,4 1-80 0 0,-5 3 80 0 0,5 1-80 0 0,-4-5 72 0 0,1 3-72 0 0,-1 2 64 0 0,-5-1-64 0 0,2-2 0 0 0,-1 3 64 0 0,-2-2-64 0 0,2 1 0 0 0,-5-1 0 0 0,0 1 64 0 0,-3 3-64 0 0,-2-4 0 0 0,0 2 64 0 0,-1-2-64 0 0,2 3 64 0 0,-5-3-64 0 0,-1-2 64 0 0,-1 3-64 0 0,0-4 64 0 0,0 3-64 0 0,0 4 96 0 0,0-4-32 0 0,-1-3 0 0 0,5 1 0 0 0,-5 2 64 0 0,6-2 0 0 0,-2-1 8 0 0,0 1 0 0 0,0 0-48 0 0,5 1-16 0 0,-2-1 0 0 0,0 0 0 0 0,5 0-72 0 0,-3-4 0 0 0,3-1 0 0 0,0 7 64 0 0,3-2 24 0 0,-3-5 0 0 0,0 0 0 0 0,5 6 0 0 0,0-2 24 0 0,6-2 8 0 0,-3-2-1 0 0,2 3 1 0 0,1-3-40 0 0,1 3-8 0 0,3-3 0 0 0,-4-3 0 0 0,3 3-72 0 0,2-3 64 0 0,0 3-64 0 0,-2 0 64 0 0,1 0-64 0 0,-5 3 0 0 0,1-3 0 0 0,2 3 0 0 0,-2-3-128 0 0,-1 1 16 0 0,-2-1 0 0 0,3 0 0 0 0,-7 3-351 0 0,4-3-73 0 0,-2 0-8 0 0,-6 0-8 0 0</inkml:trace>
  <inkml:trace contextRef="#ctx0" brushRef="#br0" timeOffset="143">26130 8942 14368 0 0,'0'0'320'0'0,"0"0"64"0"0,0 0 8 0 0,0 0 8 0 0,0 0-320 0 0,0 0-80 0 0,2 2 0 0 0,-2-2 0 0 0,5 5 256 0 0,-2 2 31 0 0,-1-3 1 0 0,1 4 8 0 0,0-3-40 0 0,-3 4 0 0 0,0-2-8 0 0,0 3 0 0 0,-3-1-176 0 0,3-2-72 0 0,0 2 64 0 0,0-2-64 0 0,-3 2 0 0 0,1-2 0 0 0,2-7 0 0 0,0 7 0 0 0,0 0-368 0 0,0 1-112 0 0,0-8-32 0 0,0 7 1 0 0</inkml:trace>
  <inkml:trace contextRef="#ctx0" brushRef="#br0" timeOffset="144">24378 8729 6912 0 0,'0'0'608'0'0,"0"0"-480"0"0,0-5-128 0 0,0 5 0 0 0,0 0 832 0 0,0 0 136 0 0,-1-2 32 0 0,1 2 8 0 0,0 0-232 0 0,0 0-40 0 0,0 0-16 0 0,0 0 0 0 0,0 6-248 0 0,0 1-56 0 0,-3 3 0 0 0,3-1-8 0 0,0 0-97 0 0,0 2-23 0 0,0 1 0 0 0,0 0 0 0 0,0 2-56 0 0,0 1-8 0 0,0 3-8 0 0,0-2 0 0 0,0-2-144 0 0,-3 0-72 0 0,3-1 80 0 0,0-2-80 0 0,-2 0 72 0 0,2 2-72 0 0,0-3 64 0 0,-3 2-64 0 0,3-1 0 0 0,0-5 0 0 0,0 0 0 0 0,0 1 0 0 0,0-1-288 0 0,0 0 8 0 0,0-6 0 0 0,0 0 0 0 0,0 0-991 0 0,0 0-201 0 0</inkml:trace>
  <inkml:trace contextRef="#ctx0" brushRef="#br0" timeOffset="145">27429 8749 13560 0 0,'0'0'296'0'0,"0"0"64"0"0,0 0 16 0 0,0 0 8 0 0,0 0-312 0 0,-2 7-72 0 0,2 2 0 0 0,0 0 0 0 0,2 1 360 0 0,-2 0 56 0 0,-2 2 16 0 0,2 3-1 0 0,0-1-103 0 0,2 3-16 0 0,-4 1-8 0 0,-2 0 0 0 0,2-2-240 0 0,2 2-64 0 0,-3-2 0 0 0,3 3 0 0 0,-3-5 64 0 0,1 1 0 0 0,4 0 0 0 0,1-3 0 0 0,-3 2-64 0 0,3-3 0 0 0,-3 1 0 0 0,2-3 0 0 0,-2 3-296 0 0,4-2-24 0 0,-4-3 0 0 0,0-2 0 0 0,4 2-1087 0 0,-2-2-217 0 0,-2-5-40 0 0,0 0-16 0 0</inkml:trace>
  <inkml:trace contextRef="#ctx0" brushRef="#br0" timeOffset="146">26598 8819 12840 0 0,'0'0'280'0'0,"0"0"56"0"0,0 0 16 0 0,0 0 16 0 0,0 0-296 0 0,0 0-72 0 0,2 5 0 0 0,-2 2 0 0 0,0 0 352 0 0,0 0 64 0 0,0 2 0 0 0,0 2 8 0 0,0-1-264 0 0,3 1-48 0 0,-3-2-16 0 0,0 4 0 0 0,0-1 31 0 0,0-3 1 0 0,0 3 0 0 0,0-1 0 0 0,3 1-64 0 0,-3-3 0 0 0,0 0-64 0 0,2-2 96 0 0,-2 2-96 0 0,0-3 0 0 0,0-6 64 0 0,0 0-64 0 0,0 4 0 0 0,0-4 88 0 0,0 0-88 0 0,0 0 80 0 0,0 0 8 0 0,0 0 0 0 0,0 0 0 0 0,0 0 0 0 0,0 0-88 0 0,3-4 80 0 0,-3-1-80 0 0,0-1 80 0 0,3-5-80 0 0,-3 2 64 0 0,0 0-64 0 0,0 0 64 0 0,0-3-64 0 0,-3 0 0 0 0,3 1 72 0 0,0-3-72 0 0,0-1 80 0 0,0 3-16 0 0,0 1-64 0 0,0-3 96 0 0,0 0-32 0 0,3 1-64 0 0,2 3 88 0 0,-3 2-88 0 0,1-1 64 0 0,-1 2-64 0 0,4 0 0 0 0,2 3 0 0 0,-5-4 0 0 0,5 3 64 0 0,-3 1-64 0 0,6 2 0 0 0,-3-3 64 0 0,-2 2-64 0 0,0 3 0 0 0,0-1 0 0 0,5 1 0 0 0,-7 0 0 0 0,2 0 0 0 0,2 0 0 0 0,-4 4 0 0 0,2-2 0 0 0,-6-2 0 0 0,0 0 0 0 0,0 7 0 0 0,0 0 0 0 0,0 1 0 0 0,-2-2 0 0 0,-4 2 0 0 0,0 0 0 0 0,2-3-96 0 0,-2 5 24 0 0,-2-3-64 0 0,1-2-16 0 0,-1 2 0 0 0,0-2 0 0 0,0-1-160 0 0,-3 0-32 0 0,4 1-8 0 0,-1 0 0 0 0,0-3-823 0 0,2 0-169 0 0,-9 1-32 0 0,15-3 0 0 0</inkml:trace>
  <inkml:trace contextRef="#ctx0" brushRef="#br0" timeOffset="147">27832 8761 9672 0 0,'0'0'864'0'0,"0"0"-696"0"0,0 0-168 0 0,0 0 0 0 0,0 0 528 0 0,0 0 72 0 0,0 0 8 0 0,0 0 8 0 0,8 2-152 0 0,-4-2-32 0 0,-4 0-8 0 0,7 3 0 0 0,0-1-232 0 0,0 0-40 0 0,1 3-16 0 0,1 0 0 0 0,-2-3-24 0 0,4 3-8 0 0,-3 1 0 0 0,2-1 0 0 0,1 1 32 0 0,-1-1 8 0 0,1-2 0 0 0,-1 2 0 0 0,1 3 39 0 0,2-5 9 0 0,-2 3 0 0 0,1-1 0 0 0,0 0-32 0 0,1-1 0 0 0,-5-2 0 0 0,4 2 0 0 0,-4 1-40 0 0,3-2-16 0 0,-4-3 0 0 0,-1 2 0 0 0,2 2 24 0 0,0 1 0 0 0,-8-5 0 0 0,0 0 0 0 0,0 0 144 0 0,0 0 32 0 0,0 0 8 0 0,0 0 0 0 0,-3 3-144 0 0,-2 1-24 0 0,2 0-8 0 0,-2-1 0 0 0,2 2-8 0 0,-3-1-8 0 0,-1 3 0 0 0,2-1 0 0 0,-1-1 112 0 0,-2 3 24 0 0,0 0 8 0 0,1-1 0 0 0,-2 1-184 0 0,3 2-80 0 0,-2 2 64 0 0,0-2-64 0 0,0 3 64 0 0,0-3-64 0 0,3-1 64 0 0,-3 0-64 0 0,2-1 0 0 0,4 1-112 0 0,-1-3 16 0 0,0-1-5815 0 0,3-5-1161 0 0</inkml:trace>
  <inkml:trace contextRef="#ctx0" brushRef="#br0" timeOffset="148">24664 8783 9672 0 0,'0'0'864'0'0,"0"0"-696"0"0,0 0-168 0 0,0 0 0 0 0,0 0 656 0 0,0 0 96 0 0,0 0 16 0 0,0 0 8 0 0,0 0-256 0 0,0 0-48 0 0,0 0-16 0 0,6 0 0 0 0,-6 0-208 0 0,8 0-48 0 0,0-2-8 0 0,0 4 0 0 0,-1-2-25 0 0,1 3-7 0 0,3-2 0 0 0,-3 3 0 0 0,2-1-32 0 0,1 0 0 0 0,-2-1-8 0 0,0 3 0 0 0,1-4-8 0 0,-1 3 0 0 0,-2-3 0 0 0,2 5 0 0 0,1-4-40 0 0,-2 3-8 0 0,2-5 0 0 0,-2 5 0 0 0,-8-5-64 0 0,5 4 64 0 0,4 1-64 0 0,-2 0 64 0 0,-7-5 0 0 0,5 4 0 0 0,1 2 0 0 0,-4-1 0 0 0,-2 2-64 0 0,0-2 0 0 0,0-5 0 0 0,0 10 64 0 0,-5-4 72 0 0,2 1 16 0 0,-2 4 0 0 0,-1-4 0 0 0,2-3 24 0 0,-2 5 8 0 0,-2-2 0 0 0,0 1 0 0 0,3-2-184 0 0,3 1 0 0 0,-4 2 0 0 0,1-2 0 0 0,0-2 0 0 0,3 1-96 0 0,-2 2 16 0 0,1-3 0 0 0,1 0-152 0 0,2-5-32 0 0,0 0-8 0 0,0 0 0 0 0,0 0-1088 0 0,0 0-215 0 0,0 0-49 0 0,0 0-8 0 0</inkml:trace>
  <inkml:trace contextRef="#ctx0" brushRef="#br0" timeOffset="149">25041 8816 8288 0 0,'0'0'736'0'0,"0"0"-584"0"0,0 0-152 0 0,0 0 0 0 0,0 0 1224 0 0,0 0 216 0 0,0 0 48 0 0,0 0 8 0 0,0 0-1048 0 0,0 0-200 0 0,0 0-48 0 0,0 0-8 0 0,0 0-264 0 0,0 0-56 0 0,0 0-16 0 0,0 0-6096 0 0</inkml:trace>
  <inkml:trace contextRef="#ctx0" brushRef="#br0" timeOffset="150">27519 8812 9672 0 0,'14'-2'424'0'0,"-14"2"96"0"0,0 0-416 0 0,0 0-104 0 0,0 0 0 0 0,0 0 0 0 0,0 0 640 0 0,0 0 112 0 0,0 5 16 0 0,3 2 8 0 0,4-1-400 0 0,-4 4-88 0 0,-6 2-8 0 0,3 0-8 0 0,0-1-112 0 0,3 2-32 0 0,-6-1 0 0 0,3 1 0 0 0,-2-2 48 0 0,-2-1 8 0 0,4 1 0 0 0,-1 1 0 0 0,-4 0-184 0 0,2-2 0 0 0,3-5 0 0 0,0 3 0 0 0,-3 0 0 0 0,3-1 0 0 0,0-3 0 0 0,0-4 64 0 0,0 0-64 0 0,0 0 0 0 0,0 0 0 0 0,0 0 64 0 0,0 0-64 0 0,0 0 0 0 0,0 0 0 0 0,0 0 0 0 0,6-2 0 0 0,-4-4-64 0 0,1 3 64 0 0,-2-2-96 0 0,-1-3 96 0 0,4 0 0 0 0,1 1 0 0 0,-2-1 0 0 0,-1 1 0 0 0,2 0 88 0 0,1-2-24 0 0,-1 2 0 0 0,-1 2 39 0 0,-1 0 9 0 0,3 3 0 0 0,1 0 0 0 0,0-2 128 0 0,-6 4 24 0 0,0 0 8 0 0,7 0 0 0 0,4 6 40 0 0,-11-6 8 0 0,0 0 0 0 0,3 4 0 0 0,1 4-112 0 0,0 1-16 0 0,-4-2-8 0 0,-4 0 0 0 0,4 2-88 0 0,0-1-8 0 0,0-3-8 0 0,0 6 0 0 0,-4-3-80 0 0,4 1 0 0 0,4-3 72 0 0,2 1-72 0 0,-6 0 0 0 0,0-7 0 0 0,6 5 0 0 0,1 2 0 0 0,0-3-336 0 0,-7-4-48 0 0,0 0-16 0 0,7 5 0 0 0,9-1-1040 0 0,-6-1-199 0 0,-10-3-49 0 0,10 0-8 0 0</inkml:trace>
  <inkml:trace contextRef="#ctx0" brushRef="#br0" timeOffset="151">25183 8841 9672 0 0,'0'0'864'0'0,"0"0"-696"0"0,0-7-168 0 0,0 7 0 0 0,0 0 792 0 0,6 0 120 0 0,-1-3 24 0 0,1 0 8 0 0,-6 3-432 0 0,7 0-80 0 0,-7 0-16 0 0,8 0-8 0 0,3 0-272 0 0,-4 0-48 0 0,4 0-16 0 0,-3 3-1 0 0,5-3-7 0 0,-2 0 0 0 0,-1-3 0 0 0,0 3 0 0 0,2 0-64 0 0,-3 0 0 0 0,1 0 0 0 0,2-1 0 0 0,-5 1 0 0 0,4 0-112 0 0,-4 0 24 0 0,1 0 9 0 0,-8 0-385 0 0,6 0-80 0 0,-6 0-8 0 0,8-3-5440 0 0</inkml:trace>
  <inkml:trace contextRef="#ctx0" brushRef="#br0" timeOffset="152">25246 8902 1376 0 0,'-8'0'64'0'0,"8"0"8"0"0,0 0-72 0 0,0 0 0 0 0,8 0 0 0 0,0 0 0 0 0,2-4 2496 0 0,1 4 480 0 0,0 0 96 0 0,-1 0 16 0 0,2 0-2384 0 0,3 0-480 0 0,1 0-96 0 0,-4 0-24 0 0,4-3-104 0 0,-3-1 0 0 0,0 4 0 0 0,3-1 0 0 0,-3-3-504 0 0,3 4-72 0 0</inkml:trace>
  <inkml:trace contextRef="#ctx0" brushRef="#br0" timeOffset="153">24440 8846 13392 0 0,'0'0'288'0'0,"0"0"64"0"0,0 0 16 0 0,0 0 16 0 0,0 0-312 0 0,0 0-72 0 0,0 0 0 0 0,0 0 0 0 0,0 0 416 0 0,0 0 64 0 0,0 0 8 0 0,2 5 7 0 0,3 2-175 0 0,-2-1-32 0 0,-3 4 0 0 0,2 0-8 0 0,2-3-144 0 0,-4 1-24 0 0,0 3-8 0 0,0-2 0 0 0,2 0-16 0 0,1 1-8 0 0,0-2 0 0 0,-1 2 0 0 0,1-3-80 0 0,-1 3 80 0 0,2-1-80 0 0,-3-2 80 0 0,2-2-80 0 0,0 2 0 0 0,-3-7 0 0 0,0 0 64 0 0,5 1-64 0 0,-5-1 0 0 0,0 0 72 0 0,0 0-72 0 0,8-1 0 0 0,1-1 0 0 0,-5-1 0 0 0,2-2 0 0 0,-4 3 0 0 0,1-4 0 0 0,0 0 0 0 0,-1-3 0 0 0,1 1 0 0 0,0 1 0 0 0,-3 0 0 0 0,3-1 0 0 0,-1 0 0 0 0,-2 1 0 0 0,3-1 0 0 0,-3 3 0 0 0,0 5 0 0 0,0-6-64 0 0,0 6 64 0 0,0 0 0 0 0,0 0 0 0 0,0 0 0 0 0,0 0 0 0 0,0 0-64 0 0,0 0 64 0 0,7 8 0 0 0,-1 1 0 0 0,-4 0 0 0 0,2-1 0 0 0,-4 3 0 0 0,5-1 0 0 0,0-1 64 0 0,-2 1-64 0 0,2 1 0 0 0,-4-4 0 0 0,3-1 64 0 0,-3 4-64 0 0,2-3 0 0 0,3 0 0 0 0,-2 1 0 0 0,-4-8 0 0 0,0 0 64 0 0,0 0-64 0 0,0 0 0 0 0,0 0 80 0 0,0 0-16 0 0,4 0-64 0 0,-4 0 96 0 0,4-3 32 0 0,2-2 0 0 0,-1 0 0 0 0,-2 0 0 0 0,0-1-48 0 0,-1-2-8 0 0,-2 2 0 0 0,0-1 0 0 0,0-4-72 0 0,0 6 0 0 0,-2-5 0 0 0,2 3 0 0 0,-3-3 0 0 0,3 2-152 0 0,0-2 24 0 0,0 3 8 0 0,0-2-432 0 0,0 1-88 0 0,0 0-24 0 0,3 4-4183 0 0,-3-3-841 0 0</inkml:trace>
  <inkml:trace contextRef="#ctx0" brushRef="#br0" timeOffset="154">27749 8890 6448 0 0,'0'0'288'0'0,"0"0"56"0"0,0 0-280 0 0,0 0-64 0 0,0 0 0 0 0,0 0 0 0 0,5-6 1368 0 0,-3 5 256 0 0,-2 1 48 0 0,0 0 16 0 0,9 0-1304 0 0,-9 0-256 0 0,0 0-48 0 0,0 0-3824 0 0,0 0-768 0 0</inkml:trace>
  <inkml:trace contextRef="#ctx0" brushRef="#br0" timeOffset="155">26789 8884 9216 0 0,'0'0'816'0'0,"0"0"-656"0"0,0 0-160 0 0,0 0 0 0 0,0 0 1016 0 0,0 0 168 0 0,0 0 32 0 0,0 0 0 0 0,2 3-824 0 0,-2 6-168 0 0,-2-2-32 0 0,-3 0 0 0 0,5 4-88 0 0,-3-4-8 0 0,3 3-8 0 0,0 0 0 0 0,-8 2-88 0 0,6-1 80 0 0,4 0-80 0 0,-2-2 80 0 0,-7 1-80 0 0,4-3 0 0 0,3 1 0 0 0,0 0 0 0 0,0-1 0 0 0,-4-3 0 0 0,3-1 0 0 0,1-3 63 0 0,0 0-63 0 0,0 0 0 0 0,-4 4 0 0 0,4-4 64 0 0,0 0-64 0 0,0 0 64 0 0,0 0-64 0 0,0 0 64 0 0,0 0-64 0 0,0 0 0 0 0,4-4 0 0 0,-3-3 0 0 0,-2 2 0 0 0,6 0 0 0 0,3 0 72 0 0,-6 1-72 0 0,-2 0 128 0 0,4-2 0 0 0,3 3-8 0 0,0-2 0 0 0,-1 2 64 0 0,-3-2 8 0 0,-3 5 8 0 0,8-3 0 0 0,2 2 24 0 0,-2 1 0 0 0,-8 0 0 0 0,0 0 0 0 0,8 1 32 0 0,-2 5 16 0 0,-6-6 0 0 0,0 0 0 0 0,2 5-152 0 0,0 2-32 0 0,1-2-8 0 0,-3 1 0 0 0,-5 1-16 0 0,5-2 0 0 0,5 2 0 0 0,-3 2 0 0 0,-4-2-64 0 0,2 0 0 0 0,6-3 72 0 0,0 7-72 0 0,1-4 0 0 0,-5-1 0 0 0,-2-1 0 0 0,5 2 64 0 0,4-2-128 0 0,-5 0-32 0 0,-6-1 0 0 0,2-4 0 0 0,8 4-328 0 0,-4 1-72 0 0,-4-5-16 0 0,0 0-4599 0 0,0 0-921 0 0</inkml:trace>
  <inkml:trace contextRef="#ctx0" brushRef="#br0" timeOffset="156">25065 8896 11056 0 0,'0'0'984'0'0,"0"0"-792"0"0,0 0-192 0 0,0 0 0 0 0,0 0 640 0 0,0 0 80 0 0,0 0 16 0 0,0 0 8 0 0,0 0-272 0 0,0 0-56 0 0,0 0-16 0 0,0 0-1 0 0,0 7-303 0 0,0-7-96 0 0,0 0 0 0 0,0 0 0 0 0,0 0-256 0 0,0 0-95 0 0,0 0-33 0 0,0 0-6000 0 0</inkml:trace>
  <inkml:trace contextRef="#ctx0" brushRef="#br0" timeOffset="157">26964 9114 13072 0 0,'0'0'576'0'0,"0"0"128"0"0,0 0-568 0 0,0 0-136 0 0,0 0 0 0 0,0 0 0 0 0,0 0 400 0 0,0 0 48 0 0,0 0 16 0 0,2 7 0 0 0,3 0-25 0 0,0 0-7 0 0,-5 1 0 0 0,3-5 0 0 0,0 6-256 0 0,-1-2-48 0 0,1-3-16 0 0,3 3 0 0 0,-4-2-112 0 0,1-3 0 0 0,-1 3 64 0 0,-2-5-64 0 0,0 0 0 0 0,0 0-120 0 0,5 4 24 0 0,0-1 8 0 0,-5-3-432 0 0,0 0-88 0 0,0 0-24 0 0</inkml:trace>
  <inkml:trace contextRef="#ctx0" brushRef="#br0" timeOffset="158">26964 8993 3680 0 0,'-14'0'160'0'0,"14"0"40"0"0,2 0-200 0 0,-2 0 0 0 0,0 0 0 0 0,0 0 0 0 0,0 0 1392 0 0,0 0 240 0 0,0 0 40 0 0,0 0 16 0 0</inkml:trace>
  <inkml:trace contextRef="#ctx0" brushRef="#br0" timeOffset="159">27768 9011 16208 0 0,'0'0'351'0'0,"0"0"81"0"0,0 0 16 0 0,0 0 8 0 0,-2 4-360 0 0,2 1-96 0 0,0-5 0 0 0,0 8 0 0 0,2-2 256 0 0,-2 4 32 0 0,0-4 0 0 0,3 1 8 0 0,2 1-72 0 0,-5 2-8 0 0,3-4-8 0 0,-1 0 0 0 0,4 0-208 0 0,-4-1 0 0 0,-2-5 0 0 0,5 5 0 0 0,-2-1-176 0 0,-3-4-80 0 0,0 0-8 0 0,6 2-8 0 0,-6-2-328 0 0,5 0-64 0 0,0 0-8 0 0,-5 0-6231 0 0</inkml:trace>
  <inkml:trace contextRef="#ctx0" brushRef="#br1" timeOffset="160">23540 10292 12672 0 0,'-26'-12'560'0'0,"18"9"112"0"0,1 0-536 0 0,-4-1-136 0 0,7 1 0 0 0,-4-1 0 0 0,8 4 168 0 0,0 0 8 0 0,0 0 0 0 0,0 0 0 0 0,0 0-112 0 0,0 0-64 0 0,12-2 80 0 0,-1 2-80 0 0,7-4 72 0 0,-2 0-72 0 0,3 4 64 0 0,0 0-64 0 0,7 0 272 0 0,0 0 16 0 0,4 0 0 0 0,1 4 0 0 0,4-4-96 0 0,2 4-9 0 0,-3-2-7 0 0,0 2 0 0 0,8 3-112 0 0,-2-4-64 0 0,6 4 80 0 0,4 1-80 0 0,-1-6 80 0 0,5 3-80 0 0,1-5 80 0 0,1 2-80 0 0,-1 1 0 0 0,-2 2 0 0 0,1-3 0 0 0,1-2 0 0 0,1 4 0 0 0,10-1 0 0 0,-3-3 0 0 0,3 0 0 0 0,-1 0 0 0 0,8 0 0 0 0,-8 0 0 0 0,4-3 0 0 0,-3-1 0 0 0,3 4 0 0 0,-5-2 64 0 0,8-6-64 0 0,4 6 64 0 0,-4-5 0 0 0,-4-1-64 0 0,-1 4 96 0 0,6 1-32 0 0,-6-4 0 0 0,5 0-64 0 0,0 1 96 0 0,1 2-16 0 0,-6-2-8 0 0,-4 0 0 0 0,2 2 0 0 0,-1-4-72 0 0,0 6 0 0 0,0-5 0 0 0,5 0-88 0 0,0 4 88 0 0,-1 0 128 0 0,-4-4-32 0 0,1 3-8 0 0,-1 2 24 0 0,-4-2 8 0 0,-1 0 0 0 0,6 3 0 0 0,-5-4-24 0 0,5 2 0 0 0,-4 1 0 0 0,-1-3 0 0 0,-3 5-32 0 0,-1-2 0 0 0,-2-2-64 0 0,-2 1 96 0 0,6 3-96 0 0,-3 0 64 0 0,2 0-64 0 0,0-5 0 0 0,4 5 96 0 0,-5 0-24 0 0,1 0-8 0 0,-8 0 0 0 0,0 0-64 0 0,-2 0 0 0 0,-8-2-96 0 0,12 2 96 0 0,-2 0 0 0 0,-1 2 0 0 0,2-2 0 0 0,-2 0 0 0 0,2 0 0 0 0,3 0 96 0 0,-3-2-32 0 0,0 2 0 0 0,-9 0-64 0 0,3 0 64 0 0,2-3-64 0 0,0 6 64 0 0,2-3-64 0 0,1-3 96 0 0,5-2-96 0 0,-6 5 96 0 0,6-3-96 0 0,-2 3 0 0 0,-3 0 0 0 0,2-4-88 0 0,-2 4 88 0 0,-10-2 0 0 0,8 2 64 0 0,-2 0-64 0 0,1-4 96 0 0,-1 4-24 0 0,5-4 0 0 0,-6 4 0 0 0,2 0 0 0 0,4 0 0 0 0,-10 0 0 0 0,3 4 0 0 0,-6-4-72 0 0,-2 4 64 0 0,-6-4-64 0 0,5 0 64 0 0,-6 6-64 0 0,-2-3 80 0 0,4-3-80 0 0,-4 0 80 0 0,-4 0-16 0 0,6 0 0 0 0,-5 5 0 0 0,2-5 0 0 0,-1 0-64 0 0,-3 0 96 0 0,-2 3-96 0 0,5-3 96 0 0,-9 0 48 0 0,3 2 16 0 0,-2-2 0 0 0,-1 5 0 0 0,1-5-160 0 0,-2 0 0 0 0,1 0 0 0 0,0 0 0 0 0,5 0 0 0 0,-6 0 0 0 0,2 0 0 0 0,3 0 0 0 0,-3 0 0 0 0,-3 0 0 0 0,-2 0 0 0 0,4 0 0 0 0,-4 3-152 0 0,2-3-80 0 0,-1 0-24 0 0,-1 0 0 0 0,-4 0 256 0 0,-7 0 0 0 0,8 0 0 0 0,-8 0 0 0 0,0 0 0 0 0,0 0 0 0 0,3 0 0 0 0,-3 0 0 0 0,0 0-96 0 0,0 0 24 0 0,0 0 8 0 0,0 0 0 0 0,0 0-440 0 0,0 0-80 0 0,4-8-24 0 0,-4 8 0 0 0,0 0-1024 0 0,0 0-199 0 0,4-2-49 0 0,-4 2-8 0 0</inkml:trace>
  <inkml:trace contextRef="#ctx0" brushRef="#br1" timeOffset="161">30274 10129 3224 0 0,'0'0'288'0'0,"0"0"-288"0"0,0 0 0 0 0,0 0 0 0 0,0 0 1864 0 0,0 0 320 0 0,0 0 64 0 0,0 0 16 0 0,0 0-1328 0 0,0 0-264 0 0,0 0-48 0 0,0 0-16 0 0,0 0-176 0 0,4 7-40 0 0,-1 0-8 0 0,1 0-1 0 0,-4-1-23 0 0,4 6-8 0 0,0-6 0 0 0,-4 4 0 0 0,0-1-232 0 0,3 8-56 0 0,-3 2 0 0 0,0 5-64 0 0,0-3 88 0 0,0 4-88 0 0,0-6 80 0 0,0 8-80 0 0,0-1 96 0 0,0 5-24 0 0,0 0-8 0 0,0 2 0 0 0,-3-4-64 0 0,3 2 64 0 0,0 2-64 0 0,-4 6 64 0 0,0-6 0 0 0,4 3 0 0 0,0-3 0 0 0,0 9 0 0 0,0-3 32 0 0,-4 4 0 0 0,4-1 0 0 0,0 5 0 0 0,0-7-32 0 0,0 4 0 0 0,0-7 0 0 0,0 2 0 0 0,0-1 32 0 0,0-1 0 0 0,-3 1 0 0 0,3 1 0 0 0,0 5-16 0 0,3-2 0 0 0,-3-4 0 0 0,0 6 0 0 0,4-2-80 0 0,-4-4 80 0 0,4 3-80 0 0,0 4 80 0 0,-1-8-80 0 0,-3 2 0 0 0,9-3 0 0 0,-7 5 0 0 0,-2-3 0 0 0,9 5 64 0 0,-6-2-64 0 0,2 0 0 0 0,-1 1 0 0 0,0-1 0 0 0,-2 0 64 0 0,2 2-64 0 0,1-2 0 0 0,-5-6 0 0 0,3 7 0 0 0,-3-5 0 0 0,0-1 0 0 0,0 1 0 0 0,0 1 0 0 0,-3-2 64 0 0,3 1-64 0 0,-5-6 0 0 0,5-1 0 0 0,-4 0 64 0 0,4 3-64 0 0,0 1 0 0 0,-2 0 0 0 0,2-1 0 0 0,-4 1 0 0 0,4 9 0 0 0,-4-4 0 0 0,4 0 0 0 0,0-9 72 0 0,0 3-72 0 0,0 1 80 0 0,4-1-80 0 0,-4-2 64 0 0,0 0-64 0 0,0-4 0 0 0,0 7 72 0 0,0-4-72 0 0,4-2 0 0 0,-4 3 72 0 0,0 1-72 0 0,0-6 0 0 0,0-2 72 0 0,0 2-72 0 0,0 1 0 0 0,0-2 104 0 0,0-2-32 0 0,0 0-8 0 0,0 1 0 0 0,0-5-64 0 0,0 1 80 0 0,0 0-80 0 0,0 5 80 0 0,0-8-80 0 0,0 2 0 0 0,0 2 0 0 0,0-4 0 0 0,0-1 0 0 0,0 4 0 0 0,0-5 0 0 0,0 2 0 0 0,-4-1 0 0 0,4-4 64 0 0,0 4-64 0 0,0-2 0 0 0,-4 0 80 0 0,4-1-80 0 0,0 4 96 0 0,0-4-96 0 0,0-2 128 0 0,0 3-24 0 0,0-4-8 0 0,4-3 0 0 0,-4 3-16 0 0,0 0-8 0 0,0 0 0 0 0,4 0 0 0 0,-4 0-72 0 0,2 0 0 0 0,-2-3 0 0 0,0 0 64 0 0,4-2-64 0 0,1-1 0 0 0,-5 4 0 0 0,0 2 0 0 0,0-7 0 0 0,3 4 0 0 0,-3-7 0 0 0,0 7 0 0 0,0-7 0 0 0,0 0 0 0 0,0 7 64 0 0,0-7-64 0 0,0 0 64 0 0,0 0 0 0 0,0 0 0 0 0,0 0 0 0 0,0 0-64 0 0,0 0 96 0 0,0 0-96 0 0,0 0 96 0 0,-8 0-96 0 0,2 0 0 0 0,-2 0 0 0 0,8 0 64 0 0,-5 0-64 0 0,-7-5 0 0 0,5 3 0 0 0,0 2 0 0 0,-1-3 0 0 0,-3-1 0 0 0,-1 1 0 0 0,2 3 64 0 0,-2-4-64 0 0,-3 1 0 0 0,0 3 0 0 0,-5-4 0 0 0,2 0 0 0 0,-5 2 0 0 0,-1 2 96 0 0,3-4-32 0 0,-6 0-64 0 0,1 0-88 0 0,-2 4 24 0 0,0-2 0 0 0,-10 2 64 0 0,3 2 0 0 0,-3-2 0 0 0,4 4 0 0 0,2-4 0 0 0,-6 4 0 0 0,-2-4 0 0 0,2 0 0 0 0,1-4 0 0 0,-1 4 0 0 0,-7 0 0 0 0,-1-4 0 0 0,2 4 0 0 0,-6 0 72 0 0,0 0-72 0 0,-1 0 80 0 0,-1 4-80 0 0,4-4 0 0 0,4 0-80 0 0,-5 0 80 0 0,3-4 0 0 0,-7 4 0 0 0,3-2 0 0 0,-2 2 0 0 0,-2 0 0 0 0,1 0 0 0 0,-3 0 0 0 0,7 2 0 0 0,-4-2 0 0 0,5 4 0 0 0,1-4 0 0 0,-1-4 0 0 0,-1 4 0 0 0,-5-2 0 0 0,-2 2 0 0 0,-1 0 0 0 0,4 2 0 0 0,0-2-72 0 0,-1 0 72 0 0,2 0 0 0 0,3 0 0 0 0,-4 0 0 0 0,4-2 0 0 0,-9-1 0 0 0,-1-4 0 0 0,2 3 0 0 0,0-2 0 0 0,0 2 0 0 0,-3 1 0 0 0,0-1 0 0 0,7 1 0 0 0,-1 3 0 0 0,-3-3 0 0 0,1-1 0 0 0,-7 2 0 0 0,1-2 0 0 0,-2 0 0 0 0,-1 4 0 0 0,9 0 80 0 0,-4 0-80 0 0,3-2 0 0 0,0-2-64 0 0,4 0-8 0 0,-3 4 0 0 0,-8 4 72 0 0,6-4 0 0 0,3 0 0 0 0,-2 0 0 0 0,-1-4 0 0 0,6 4 0 0 0,-1 4 72 0 0,4-8-72 0 0,-4 4 0 0 0,2-4 0 0 0,4 2 0 0 0,2-1-96 0 0,-5 3 96 0 0,0 0 0 0 0,1-4 0 0 0,-5 4-72 0 0,6-3 72 0 0,0 3 88 0 0,-2-4-24 0 0,5 1 0 0 0,0 3-64 0 0,-5-3-72 0 0,2-1 72 0 0,-2 1-104 0 0,0 3 104 0 0,6-4 0 0 0,-5 2 0 0 0,-2-6 0 0 0,3 6 0 0 0,4-7 0 0 0,1 5 0 0 0,-4 2 0 0 0,8-1 0 0 0,-4-1 0 0 0,-3 1 88 0 0,2 3-24 0 0,-1-4-64 0 0,-1 4 0 0 0,1 0-88 0 0,3 0 88 0 0,0 0 0 0 0,5 0 0 0 0,-1 4 0 0 0,0-4 0 0 0,3 0 0 0 0,6 0 0 0 0,-2 0 0 0 0,-3 0 0 0 0,3 0 0 0 0,3 0 0 0 0,1 0 0 0 0,1-4 0 0 0,-6 1 0 0 0,2 3 0 0 0,3 0 0 0 0,-2 0 0 0 0,2 0 0 0 0,0 0 0 0 0,0 0 0 0 0,6 0 0 0 0,-2 0 0 0 0,-2 0 0 0 0,1 0 0 0 0,1 0 0 0 0,1 0 0 0 0,2 0 0 0 0,5 3 0 0 0,-3-3 0 0 0,2 4 0 0 0,1-1 0 0 0,-1-3 0 0 0,1 4 0 0 0,5-4 0 0 0,-3 3 0 0 0,2-3 0 0 0,-4 0 0 0 0,4 0 0 0 0,0 2 0 0 0,0 2 0 0 0,0-4 0 0 0,-1 0 0 0 0,2 0 0 0 0,-2 0 0 0 0,-4 0 0 0 0,5-4 0 0 0,-4 4 0 0 0,3-2 0 0 0,-3 2 0 0 0,4 0 0 0 0,0 0 0 0 0,-5 0 0 0 0,2-3 0 0 0,2 3 0 0 0,-4 0 0 0 0,-2-4-80 0 0,6 1 80 0 0,0-1 0 0 0,1 1 0 0 0,5 3 0 0 0,-5-3 0 0 0,-5-1 0 0 0,8 1 0 0 0,1-1 0 0 0,0 4 0 0 0,-1 0 64 0 0,8 0 0 0 0,0 0 0 0 0,0 0 0 0 0,-7 0-64 0 0,7 0-72 0 0,0 0 72 0 0,0 0-104 0 0,0 0 24 0 0,0 0 8 0 0,-4 0 0 0 0,4 0 0 0 0,0 0-632 0 0,0 0-120 0 0,0 0-24 0 0,0 0-7439 0 0</inkml:trace>
  <inkml:trace contextRef="#ctx0" brushRef="#br1" timeOffset="162">23565 10403 3224 0 0,'0'0'136'0'0,"0"0"40"0"0,0 0-176 0 0,0 0 0 0 0,0 0 0 0 0,0 0 0 0 0,0 0 2104 0 0,0 0 384 0 0,0 0 72 0 0,0 0 24 0 0,0 0-1880 0 0,0 7-368 0 0,0 3-80 0 0,0 0-8 0 0,4 4 72 0 0,0 3 8 0 0,-4-1 8 0 0,0 3 0 0 0,-4 9-49 0 0,0-2-15 0 0,4 1 0 0 0,0 7 0 0 0,-2-3-80 0 0,2 2-8 0 0,0 11-8 0 0,0-1 0 0 0,-5-3-96 0 0,10 4-16 0 0,-5 7-64 0 0,0-8 96 0 0,-5 1-96 0 0,5 0 88 0 0,0 0-88 0 0,5-1 80 0 0,-3 1 16 0 0,6 4 0 0 0,-12-1 0 0 0,8-1 0 0 0,-4 1-32 0 0,-4 3 0 0 0,0 1 0 0 0,2 4 0 0 0,4-2-64 0 0,-2-4 64 0 0,0 2-64 0 0,-2 0 64 0 0,-3-1-64 0 0,1 2 64 0 0,-3-2-64 0 0,3 2 64 0 0,-7-1-64 0 0,3 6 64 0 0,4-6-64 0 0,-3 3 64 0 0,3-4 80 0 0,-4-4 16 0 0,4 5 0 0 0,0-3 0 0 0,-3 1-96 0 0,3 0-64 0 0,0-7 96 0 0,0 1-96 0 0,1 2 0 0 0,-1-1 0 0 0,4-1 0 0 0,-5 1 0 0 0,3-3 0 0 0,2-5 96 0 0,-4 1-8 0 0,4-4 0 0 0,0 6 8 0 0,-4-10 8 0 0,4 5 0 0 0,-4 0 0 0 0,4-4-8 0 0,0 0 0 0 0,0-4 0 0 0,0 5 0 0 0,0-1-24 0 0,0-2-8 0 0,4-6 0 0 0,-4 6 0 0 0,4-4 8 0 0,-4-2 0 0 0,4 7 0 0 0,-4-7 0 0 0,0-2 8 0 0,0 0 0 0 0,2 0 0 0 0,-2 4 0 0 0,0-4-16 0 0,0 0-64 0 0,0 1 96 0 0,0-4-32 0 0,-2 2-64 0 0,2 2 0 0 0,-4-2 72 0 0,4 2-72 0 0,-4-3 0 0 0,4-1 0 0 0,0 7 0 0 0,0-6 0 0 0,0-1 0 0 0,0 0 64 0 0,4 2-64 0 0,-4-3 0 0 0,0-1 0 0 0,4-1 0 0 0,-4-4 0 0 0,2 0 0 0 0,-2-10-72 0 0,0 7 0 0 0,0-7 0 0 0,0 0 0 0 0,0 0-264 0 0,0 0-48 0 0,5-10-16 0 0,-1-4 0 0 0,-4-3-1024 0 0,3-3-208 0 0,-3-34-31 0 0,-3 4-17 0 0</inkml:trace>
  <inkml:trace contextRef="#ctx0" brushRef="#br1" timeOffset="163">24715 10875 6448 0 0,'0'0'288'0'0,"0"0"56"0"0,0-4-280 0 0,0-1-64 0 0,-2-3 0 0 0,2 2 0 0 0,0 6 1112 0 0,0 0 200 0 0,0-5 48 0 0,0 5 8 0 0,0 0-520 0 0,0 0-104 0 0,0 0-16 0 0,0 0-8 0 0,0 0-240 0 0,0 0-40 0 0,0 0-17 0 0,-3 7 1 0 0,3 2-144 0 0,-3-1-32 0 0,-1 3-8 0 0,4 0 0 0 0,-1 7-112 0 0,-3-2-32 0 0,4 2 0 0 0,-2-1 0 0 0,2 1 16 0 0,0-1 0 0 0,2 2 0 0 0,2 0 0 0 0,-3-4 16 0 0,3 1 8 0 0,2 2 0 0 0,-3-2 0 0 0,2-5-136 0 0,2 4 80 0 0,0-1-80 0 0,1-2 64 0 0,2-3 32 0 0,-2 0 0 0 0,3-1 0 0 0,1-3 0 0 0,-3-1-96 0 0,1-4 80 0 0,1 0-80 0 0,2 0 80 0 0,1-4-80 0 0,-4 1 0 0 0,2-2 72 0 0,0-2-72 0 0,2 0 128 0 0,-4-2 0 0 0,-1-2-8 0 0,-4 0 0 0 0,2 0 144 0 0,0-1 32 0 0,3-2 8 0 0,-3-1 0 0 0,-3 0-152 0 0,1 0-32 0 0,-2-1-8 0 0,0 0 0 0 0,1 0-32 0 0,-3-1-8 0 0,-1 2 0 0 0,0-4 0 0 0,0 0-72 0 0,-1 0 64 0 0,-3 1-64 0 0,1 0 64 0 0,0 1-64 0 0,1 0 0 0 0,-1 2 0 0 0,-1 2 0 0 0,-3 1 0 0 0,7-1 0 0 0,-5 5-88 0 0,3 0 88 0 0,-1 1-248 0 0,-2 3-8 0 0,5 4 0 0 0,0 0 0 0 0,0 0-712 0 0,0 0-152 0 0,0 0-24 0 0,0 0-6375 0 0</inkml:trace>
  <inkml:trace contextRef="#ctx0" brushRef="#br1" timeOffset="164">26619 10888 5984 0 0,'0'0'264'0'0,"0"0"56"0"0,0 0-256 0 0,0 0-64 0 0,0 0 0 0 0,0 0 0 0 0,0 0 1928 0 0,0 0 376 0 0,0 0 64 0 0,0 0 24 0 0,0 7-1561 0 0,-2 0-319 0 0,2-2-56 0 0,-3 2-8 0 0,3 2-200 0 0,0 2-40 0 0,0 2-8 0 0,-2 1 0 0 0,2 2 80 0 0,0-2 8 0 0,-4 3 8 0 0,4-4 0 0 0,-2 3-176 0 0,2-5-40 0 0,0 8-8 0 0,-3-5 0 0 0,3-4 8 0 0,0 4 0 0 0,0-7 0 0 0,3 4 0 0 0,-1-3-80 0 0,2 3 0 0 0,-2-7 72 0 0,1 0-72 0 0,-1 1 64 0 0,3-2-64 0 0,-3 2 80 0 0,-2-5-80 0 0,9 0 0 0 0,-1 0 0 0 0,-2-3-104 0 0,1 1 32 0 0,1 2-248 0 0,0-5-56 0 0,0-1-8 0 0,-5 1 0 0 0,4-1-864 0 0,-3-1-184 0 0,2-2-31 0 0,-3 1-4681 0 0</inkml:trace>
  <inkml:trace contextRef="#ctx0" brushRef="#br1" timeOffset="165">26502 11014 3224 0 0,'0'0'288'0'0,"-2"0"-288"0"0,-3 0 0 0 0,0 0 0 0 0,5 0 1712 0 0,0 0 288 0 0,0 0 56 0 0,0 0 16 0 0,0 0-1456 0 0,0 0-288 0 0,5 0-56 0 0,2 0-16 0 0,1 3 200 0 0,3-2 40 0 0,1 2 8 0 0,0-1 0 0 0,-2-2-312 0 0,6 0-56 0 0,-2-2-8 0 0,1 2-8 0 0,-1-3-120 0 0,1 3 0 0 0,-1 0-96 0 0,0 0 96 0 0,1 0-1024 0 0,0-1-144 0 0,13-2-32 0 0,-9 6-8 0 0</inkml:trace>
  <inkml:trace contextRef="#ctx0" brushRef="#br1" timeOffset="166">26926 11157 16208 0 0,'-2'0'351'0'0,"2"0"81"0"0,0 0 16 0 0,0 0 8 0 0,0 0-360 0 0,0 0-96 0 0,0 0 0 0 0,0 0 0 0 0,0 0 80 0 0,0 0 0 0 0,0 0 0 0 0,0 0 0 0 0,0 0-80 0 0,0 0-112 0 0,0 0 24 0 0,0 0-7167 0 0</inkml:trace>
  <inkml:trace contextRef="#ctx0" brushRef="#br1" timeOffset="167">26312 11049 7856 0 0,'0'0'352'0'0,"0"0"64"0"0,0 0-328 0 0,-2-3-88 0 0,-4 0 0 0 0,6 3 0 0 0,-5-1 640 0 0,1 1 120 0 0,1 0 16 0 0,-3 1 8 0 0,0 2-360 0 0,2 0-72 0 0,1 1-8 0 0,-2 0-8 0 0,0 4-32 0 0,-1-3-8 0 0,1 1 0 0 0,0 1 0 0 0,0 0-8 0 0,-3 0-8 0 0,2 3 0 0 0,4-4 0 0 0,0 1-24 0 0,-2 1-8 0 0,-1-1 0 0 0,5-2-1 0 0,0-1-87 0 0,0-4-8 0 0,0 3-8 0 0,0-3 0 0 0,5 6-32 0 0,-1-1-8 0 0,0 0 0 0 0,-4-5 0 0 0,6 4-16 0 0,2-1-8 0 0,-1-1 0 0 0,5 2 0 0 0,-5-4-8 0 0,4 3 0 0 0,-4-1 0 0 0,5-2 0 0 0,-6 0 0 0 0,2 2 0 0 0,-3-2 0 0 0,3 2 0 0 0,1-2 24 0 0,-9 0 0 0 0,0 0 0 0 0,0 0 0 0 0,4 3 0 0 0,-4-3 0 0 0,0 0 0 0 0,0 5 0 0 0,0-5-96 0 0,-3 5 0 0 0,-1 1 0 0 0,2-3 0 0 0,-4 1 0 0 0,0-1-136 0 0,-1-1 32 0 0,-1 4 8 0 0,1-5-928 0 0,2 4-176 0 0,-5-5-39 0 0</inkml:trace>
  <inkml:trace contextRef="#ctx0" brushRef="#br1" timeOffset="168">26477 11211 10592 0 0,'0'0'944'0'0,"0"0"-752"0"0,0 0-192 0 0,0 0 0 0 0,0 0 600 0 0,7-2 80 0 0,-4-3 24 0 0,-3 5 0 0 0,0 0-616 0 0,0 0-88 0 0,0 0-88 0 0,0 0 24 0 0,0 0-368 0 0,4 0-72 0 0,-4 0-8 0 0,8 0-8 0 0</inkml:trace>
  <inkml:trace contextRef="#ctx0" brushRef="#br1" timeOffset="169">26114 11793 14568 0 0,'0'0'320'0'0,"0"0"64"0"0,0 0 8 0 0,0 0 24 0 0,0 0-328 0 0,0 0-88 0 0,0 0 0 0 0,0 0 0 0 0,0 0 383 0 0,0 0 57 0 0,0 8 8 0 0,2 0 8 0 0,-2 1-184 0 0,0 2-40 0 0,0 1-8 0 0,-2 3 0 0 0,0-3 40 0 0,2 6 8 0 0,-5-2 0 0 0,5 3 0 0 0,-4-3-160 0 0,0 2-32 0 0,0-1-8 0 0,2-1 0 0 0,-3 1-72 0 0,5 0 0 0 0,0-5 0 0 0,0 6 0 0 0,0-4-64 0 0,0-3-8 0 0,0 3 0 0 0,0-2 0 0 0,0 0-336 0 0,0-6-64 0 0,0 5-8 0 0,5-4-4551 0 0,-3-1-913 0 0</inkml:trace>
  <inkml:trace contextRef="#ctx0" brushRef="#br1" timeOffset="170">26624 11821 14600 0 0,'0'0'640'0'0,"0"0"144"0"0,0 0-624 0 0,0 0-160 0 0,0 0 0 0 0,0 0 0 0 0,0 0 168 0 0,0 0 7 0 0,0 0 1 0 0,0 0 0 0 0,7 2 8 0 0,-2 2 0 0 0,-5-4 0 0 0,9 1 0 0 0,1 3 8 0 0,1 2 8 0 0,-3-5 0 0 0,2 6 0 0 0,3-2-64 0 0,-2 1-8 0 0,3-5-8 0 0,-5 4 0 0 0,0 0 24 0 0,3-4 8 0 0,5 5 0 0 0,-5-4 0 0 0,-4 1-24 0 0,6 2 0 0 0,1 0 0 0 0,2-2 0 0 0,-5 2-32 0 0,1 0-16 0 0,1-1 0 0 0,2 1 0 0 0,-1-3-80 0 0,-2 1 0 0 0,-4 2 0 0 0,1-2 64 0 0,0 0 0 0 0,-1 2 0 0 0,-9-5 0 0 0,0 0 0 0 0,5 5 32 0 0,-5-5 0 0 0,0 0 0 0 0,0 0 0 0 0,-5 5 128 0 0,1 0 24 0 0,4-5 8 0 0,-2 4 0 0 0,-9 0-80 0 0,1 2-16 0 0,8-2 0 0 0,-7 3 0 0 0,1 1-48 0 0,-1 0-16 0 0,-2 2 0 0 0,-1-1 0 0 0,0-2-24 0 0,5 1-8 0 0,-5 0 0 0 0,6 3 0 0 0,0-5-64 0 0,-2 6 0 0 0,-3-3 72 0 0,-2 0-72 0 0,5 0 0 0 0,-3-1 0 0 0,4 1 0 0 0,-1-2 0 0 0,-6-1-232 0 0,6 2-56 0 0,2 0-16 0 0,1-3-5768 0 0,-1-4-1151 0 0</inkml:trace>
  <inkml:trace contextRef="#ctx0" brushRef="#br1" timeOffset="171">25245 11844 2760 0 0,'-11'-6'248'0'0,"11"6"-248"0"0,0 0 0 0 0,0 0 0 0 0,0 0 2616 0 0,0 0 472 0 0,0 0 96 0 0,0 0 16 0 0,0 0-2496 0 0,0 0-496 0 0,0 0-104 0 0,5 7-16 0 0,3-3-24 0 0,-2-1-64 0 0,2 1 96 0 0,-3 2-33 0 0,2-1 65 0 0,2-1 0 0 0,-1-1 8 0 0,-1 2 0 0 0,5 2-64 0 0,-5-3-8 0 0,1-2-64 0 0,2 3 96 0 0,-4 0-16 0 0,5-1-8 0 0,-4 1 0 0 0,0 0 0 0 0,1 0 0 0 0,-2-2 0 0 0,2 2 0 0 0,-4 1 0 0 0,2-2-8 0 0,-1 0-64 0 0,-2 1 96 0 0,2 0-32 0 0,-1 3 0 0 0,-2-2-64 0 0,-2-1 96 0 0,3 3-32 0 0,-6-4 96 0 0,3 2 8 0 0,0-1 8 0 0,-2 2 0 0 0,-2 1 0 0 0,-1-2 0 0 0,2 3 0 0 0,-2 0 0 0 0,-2-1-48 0 0,1 2 0 0 0,-1 1-8 0 0,1-1 0 0 0,0-2-48 0 0,-1 2-8 0 0,0-1 0 0 0,-1 1 0 0 0,-1 1-64 0 0,3-4 0 0 0,0 2 0 0 0,0-6 0 0 0,-1 4 0 0 0,3-2 0 0 0,-1 2 0 0 0,2-4 0 0 0,3-3-832 0 0,0 0-160 0 0,0 0-32 0 0,0 0-6087 0 0</inkml:trace>
  <inkml:trace contextRef="#ctx0" brushRef="#br1" timeOffset="172">24854 11849 5064 0 0,'0'0'448'0'0,"0"0"-352"0"0,0 0-96 0 0,0 0 0 0 0,3-4 1032 0 0,-3 4 192 0 0,0 0 40 0 0,0 0 8 0 0,0 0-328 0 0,0 0-64 0 0,0 0-16 0 0,0 0 0 0 0,0 0-288 0 0,3 4-64 0 0,2 3-16 0 0,-2-1 0 0 0,-3 3-208 0 0,0 4-49 0 0,0-3-7 0 0,3 5 0 0 0,-1-1-8 0 0,-2 0 0 0 0,-2 1 0 0 0,2 0 0 0 0,0 2-120 0 0,0-3-24 0 0,0 2-8 0 0,0-2 0 0 0,0 3-72 0 0,0-3 0 0 0,-3 3 0 0 0,3-7 0 0 0,0 4 0 0 0,3-3 0 0 0,-3 5 0 0 0,0-5 0 0 0,-3-2-64 0 0,3 1-8 0 0,3-3 0 0 0,-3 2 0 0 0,2-2-1048 0 0,-2-2-199 0 0,0-5-49 0 0,0 0-8 0 0</inkml:trace>
  <inkml:trace contextRef="#ctx0" brushRef="#br1" timeOffset="173">24494 11935 1840 0 0,'0'0'160'0'0,"0"0"-160"0"0,0-6 0 0 0,2 1 0 0 0,-2 5 2000 0 0,0-3 368 0 0,0-4 64 0 0,0 7 24 0 0,0 0-1408 0 0,0 0-280 0 0,0 0-64 0 0,0 0 0 0 0,0 0-112 0 0,0 0-16 0 0,0 0-8 0 0,0 0-1 0 0,-4 4-239 0 0,0 2-40 0 0,2 2-16 0 0,-1-1 0 0 0,1 6-128 0 0,-2 0-24 0 0,2-1-8 0 0,0 1 0 0 0,2 4 8 0 0,0-1 0 0 0,0 2 0 0 0,0-7 0 0 0,2 8 128 0 0,0-4 24 0 0,2 2 8 0 0,1-1 0 0 0,3 2-280 0 0,-2-5 0 0 0,0 1-96 0 0,3-3 24 0 0,1-1 72 0 0,2 1 0 0 0,-2-3 0 0 0,-1-5 64 0 0,3 4-64 0 0,-2-7 72 0 0,-1 4-72 0 0,1-4 80 0 0,-1-4 32 0 0,5 1 8 0 0,-6-2 0 0 0,2-2 0 0 0,4-1-8 0 0,-6 0 0 0 0,2-4 0 0 0,-2 0 0 0 0,0 0-16 0 0,0 2-8 0 0,0-6 0 0 0,-3 4 0 0 0,0-3 80 0 0,-1-2 24 0 0,1 1 0 0 0,-3 2 0 0 0,-2 0-192 0 0,0-1-120 0 0,0-1 24 0 0,-2 2 0 0 0,2 3-24 0 0,0-3 0 0 0,-5 3 0 0 0,5 1 0 0 0,-4-3-144 0 0,4 5-32 0 0,-2 3-8 0 0,-1 0 0 0 0,0 0-368 0 0,3 5-64 0 0,0 0-24 0 0,0 0-4127 0 0,0 0-825 0 0</inkml:trace>
  <inkml:trace contextRef="#ctx0" brushRef="#br1" timeOffset="174">26264 11942 14800 0 0,'0'0'320'0'0,"0"0"72"0"0,0 0 16 0 0,0 0 8 0 0,0 0-329 0 0,0 0-87 0 0,0 0 0 0 0,0 0 0 0 0,0 0 144 0 0,0 6 16 0 0,0 0 0 0 0,0 3 0 0 0,0-3 32 0 0,0 2 16 0 0,0-3 0 0 0,0 0 0 0 0,0 3-112 0 0,0 1-32 0 0,0-2 0 0 0,0 3 0 0 0,0-3-64 0 0,3-1 0 0 0,-3 0 0 0 0,1 1 0 0 0,-1-7 0 0 0,4 4 0 0 0,-4-4 0 0 0,0 0 64 0 0,0 0-64 0 0,4 5 64 0 0,-4-5-64 0 0,6 3 64 0 0,-2-3-64 0 0,3 0 0 0 0,1-3 0 0 0,-4-2-88 0 0,0 1 88 0 0,0-2 0 0 0,2 3 0 0 0,3-5 0 0 0,-8 0 0 0 0,4 3 0 0 0,0 2 0 0 0,1-1 0 0 0,-1-4 0 0 0,1 3 0 0 0,-1 0 0 0 0,-2 0 0 0 0,2 1 0 0 0,-3 3 0 0 0,1-4 64 0 0,-3 5-64 0 0,0 0 0 0 0,0 0 0 0 0,0 0 0 0 0,0 0-64 0 0,0 0 64 0 0,0 0 0 0 0,0 0 80 0 0,5 5-80 0 0,-5-5 128 0 0,0 5-32 0 0,3 3 0 0 0,-1-1 0 0 0,-2-3 8 0 0,0 4 0 0 0,3 0 0 0 0,-3 0 0 0 0,0 0 80 0 0,0-1 8 0 0,4-1 8 0 0,-4 2 0 0 0,2-4-200 0 0,3 3 64 0 0,-5-2-64 0 0,4-1 0 0 0,-1 3 0 0 0,2-5 0 0 0,-5-2 0 0 0,6 3 0 0 0,2-3-64 0 0,-3 0 64 0 0,-5 0-80 0 0,5 0 80 0 0,4-3 0 0 0,-1 1 128 0 0,-6-3-8 0 0,7-1-8 0 0,-6 1 48 0 0,4 0 0 0 0,1 0 8 0 0,-5-3 0 0 0,-2 3 104 0 0,6-1 16 0 0,-3-1 8 0 0,-1 1 0 0 0,-3-5-232 0 0,0 4-64 0 0,2-4 0 0 0,0 4 0 0 0,-4-2 0 0 0,2 0 0 0 0,0-1 0 0 0,2 4 0 0 0,-2-1-280 0 0,4-1-64 0 0,-8 4-8 0 0,4 4-8 0 0,0 0-656 0 0,0 0-128 0 0,0 0-24 0 0,0 0-5927 0 0</inkml:trace>
  <inkml:trace contextRef="#ctx0" brushRef="#br1" timeOffset="175">25003 11967 13304 0 0,'0'0'288'0'0,"0"0"64"0"0,0 0 16 0 0,0 0 8 0 0,0 0-304 0 0,0 0-72 0 0,0 7 0 0 0,2-2 0 0 0,1 1 256 0 0,-3 2 32 0 0,3-2 0 0 0,-1 5 8 0 0,-2-4-24 0 0,2 4-9 0 0,2 2 1 0 0,-4-5 0 0 0,2 2-72 0 0,-2 1-8 0 0,3 0-8 0 0,-1 2 0 0 0,-2-7-80 0 0,3 4-8 0 0,0-1-8 0 0,-1-1 0 0 0,2-1 8 0 0,-2-1 0 0 0,-2-6 0 0 0,3 7 0 0 0,-2-2-88 0 0,-1-5 80 0 0,6 4-80 0 0,-6-4 80 0 0,0 0-8 0 0,6 5 0 0 0,-6-5 0 0 0,7 0 0 0 0,-1-2 48 0 0,0-1 8 0 0,-2-1 0 0 0,2-1 0 0 0,-1-2 24 0 0,0 1 8 0 0,1-7 0 0 0,-3 3 0 0 0,1-1-16 0 0,-1 0 0 0 0,2-1 0 0 0,-2-2 0 0 0,3 2-72 0 0,-4-1-8 0 0,-2-3-64 0 0,3 6 96 0 0,-2-3-96 0 0,-1 4 0 0 0,4 1 0 0 0,-1 0 0 0 0,-2 1-120 0 0,3 3 8 0 0,-4-1 0 0 0,0 5 0 0 0,0-5-240 0 0,0 5-40 0 0,0 0-16 0 0,0 0 0 0 0,0 0-1048 0 0,0 0-207 0 0</inkml:trace>
  <inkml:trace contextRef="#ctx0" brushRef="#br1" timeOffset="176">25596 11975 13504 0 0,'0'0'600'0'0,"0"0"120"0"0,0 0-576 0 0,0 0-144 0 0,6-2 0 0 0,2-1 0 0 0,-1 1 200 0 0,1 2 16 0 0,0-3 0 0 0,0 3 0 0 0,2 0-88 0 0,-1 0-24 0 0,-2-2 0 0 0,4 2 0 0 0,-5-2-104 0 0,7 2 0 0 0,-7 2 0 0 0,0-2 0 0 0,-6 0-320 0 0,12 0-32 0 0,-6 0 0 0 0,-6 0-8 0 0,9 0-960 0 0,-9 0-192 0 0,0 0-40 0 0,12 2-8 0 0</inkml:trace>
  <inkml:trace contextRef="#ctx0" brushRef="#br1" timeOffset="177">25610 12068 7368 0 0,'0'0'320'0'0,"0"0"80"0"0,0 0-320 0 0,0 0-80 0 0,0 0 0 0 0,0 0 0 0 0,0 0 1296 0 0,0 0 240 0 0,4-2 56 0 0,4 2 8 0 0,0-3-912 0 0,1 3-176 0 0,-2 0-40 0 0,1-2-8 0 0,3 0-289 0 0,2-1-55 0 0,-2-2-16 0 0,3 5 0 0 0,-6-4-184 0 0,7 2-40 0 0,-4 2-8 0 0,4-3 1 0 0,-2 3-385 0 0,-1-1-72 0 0,0 1-24 0 0</inkml:trace>
  <inkml:trace contextRef="#ctx0" brushRef="#br1" timeOffset="178">28641 12651 13104 0 0,'0'0'576'0'0,"0"0"128"0"0,0 0-568 0 0,0 0-136 0 0,0 0 0 0 0,0 0 0 0 0,0 0 392 0 0,7 2 56 0 0,-7 3 0 0 0,4 3 8 0 0,-2-2-41 0 0,1 4 1 0 0,0-1-8 0 0,0 3 0 0 0,-3 1-208 0 0,3-1-40 0 0,-3 3 0 0 0,1-1-8 0 0,-1 2-152 0 0,0-2 0 0 0,0 2 0 0 0,0-1 0 0 0,0-1-272 0 0,0-2-80 0 0,4 3-24 0 0,-4-1-6695 0 0</inkml:trace>
  <inkml:trace contextRef="#ctx0" brushRef="#br1" timeOffset="179">28542 12722 13448 0 0,'0'0'592'0'0,"0"0"128"0"0,2-2-576 0 0,1-3-144 0 0,2 4 0 0 0,1-3 0 0 0,2 4 224 0 0,0-1 24 0 0,-2 1 0 0 0,6 0 0 0 0,-5 0-64 0 0,5 1-16 0 0,-6-1 0 0 0,7 4-1 0 0,-3-4-47 0 0,2 1-16 0 0,-1-1 0 0 0,1 0 0 0 0,-1 0-104 0 0,0 0 0 0 0,-1 0 64 0 0,1 0-64 0 0,0 0 0 0 0,-1 0-120 0 0,-2 0 24 0 0,0 0 8 0 0,-3 0-463 0 0,1 0-97 0 0,-1 0-24 0 0,-5 0 0 0 0</inkml:trace>
  <inkml:trace contextRef="#ctx0" brushRef="#br1" timeOffset="180">27858 12748 15376 0 0,'0'0'336'0'0,"0"0"72"0"0,0 0 7 0 0,0 0 25 0 0,0 0-352 0 0,0 0-88 0 0,0 0 0 0 0,0 7 0 0 0,-7 0 192 0 0,7 3 16 0 0,-7-2 8 0 0,5 2 0 0 0,0 2-32 0 0,-4-2-8 0 0,-1 3 0 0 0,1 1 0 0 0,1 1-64 0 0,-3 1-16 0 0,-3 0 0 0 0,3 2 0 0 0,0 0-96 0 0,0-3 0 0 0,-3-1 64 0 0,2 2-64 0 0,0-1 0 0 0,4 1 0 0 0,0-5-96 0 0,-3 5 96 0 0,-2-3-504 0 0,2-1-40 0 0,8-3-16 0 0,0 3-4143 0 0,-4-3-833 0 0</inkml:trace>
  <inkml:trace contextRef="#ctx0" brushRef="#br1" timeOffset="181">29215 12778 7368 0 0,'0'0'656'0'0,"0"0"-528"0"0,0 0-128 0 0,0 0 0 0 0,0 0 928 0 0,0 0 160 0 0,0 0 32 0 0,-6-2 8 0 0,0 0-776 0 0,0 0-152 0 0,0 2-32 0 0,0 0-8 0 0,0 0-160 0 0,-2 0 64 0 0,-1 0-64 0 0,1 2 0 0 0,1-2 0 0 0,0 2 0 0 0,-4-2 0 0 0,-1 2 0 0 0,6 0 0 0 0,-2 1 64 0 0,-3-3-64 0 0,3 2 0 0 0,3 3 208 0 0,0 0 8 0 0,-4-5 0 0 0,4 2 0 0 0,0-2 176 0 0,5 0 40 0 0,0 0 8 0 0,0 0 0 0 0,0 0-88 0 0,0 0-9 0 0,0 0-7 0 0,0 0 0 0 0,0 0-88 0 0,0 0-24 0 0,-4 5 0 0 0,4-5 0 0 0,-1 7-32 0 0,1-7-16 0 0,0 4 0 0 0,1 3 0 0 0,-1-2-16 0 0,0 1 0 0 0,0 0 0 0 0,4 0 0 0 0,-4 3 0 0 0,0 0-8 0 0,0 0 0 0 0,0 0 0 0 0,0 2-32 0 0,0 1-8 0 0,0 1 0 0 0,-4-1 0 0 0,4-1-24 0 0,-1 3-8 0 0,1-3 0 0 0,0 1 0 0 0,0-1-16 0 0,0 1-64 0 0,-3 0 96 0 0,3 1-32 0 0,0-5 120 0 0,0 2 16 0 0,0-1 8 0 0,3 0 0 0 0,-2-2-208 0 0,3 3 0 0 0,-4-2 0 0 0,2-2 0 0 0,1-1 0 0 0,2 2-72 0 0,-2-3 72 0 0,-3-4-80 0 0,6 3 80 0 0,1 2 0 0 0,1-5 0 0 0,0 1 0 0 0,1-1 0 0 0,-2-1-144 0 0,3 1 24 0 0,1 0 8 0 0,0-3-208 0 0,-2 1-48 0 0,3-4-8 0 0,-1 3 0 0 0,-3-2-224 0 0,4 0-40 0 0,-5 0-16 0 0,4-2 0 0 0,0 2-935 0 0,-3 0-185 0 0,2-8-40 0 0,-6 3-8 0 0</inkml:trace>
  <inkml:trace contextRef="#ctx0" brushRef="#br1" timeOffset="182">29007 12998 6912 0 0,'0'0'304'0'0,"0"0"64"0"0,0 0-296 0 0,0 0-72 0 0,3-4 0 0 0,0 1 0 0 0,3-2 1504 0 0,0 5 288 0 0,0 0 64 0 0,2-4 0 0 0,3 2-1344 0 0,-4-1-280 0 0,7 1-48 0 0,-4 2-16 0 0,4 0-168 0 0,-3-3 0 0 0,1 3 0 0 0,-1-2-64 0 0,3 2-1000 0 0</inkml:trace>
  <inkml:trace contextRef="#ctx0" brushRef="#br1" timeOffset="183">26355 12818 13472 0 0,'5'-6'600'0'0,"0"3"120"0"0,3 0-576 0 0,0 3-144 0 0,6 0 0 0 0,-4-1 0 0 0,0-2 0 0 0,4 3 64 0 0,-1-5-64 0 0,2 4 0 0 0,-4-2 104 0 0,4 1-32 0 0,-1-1-8 0 0,3 1 0 0 0,-5 2-64 0 0,1 0 0 0 0,-2 0 0 0 0,-1-3 0 0 0,3 3-368 0 0,-5 0-40 0 0,-2 0-8 0 0,-2 3-3400 0 0,2-3-688 0 0</inkml:trace>
  <inkml:trace contextRef="#ctx0" brushRef="#br1" timeOffset="184">28336 12812 7368 0 0,'-5'-7'320'0'0,"2"4"80"0"0,-1-2-320 0 0,1 1-80 0 0,3 2 0 0 0,0 2 0 0 0,0 0 1840 0 0,0 0 352 0 0,-6 2 72 0 0,4 2 7 0 0,-1 1-1631 0 0,1 2-320 0 0,-4 2-72 0 0,3-2-16 0 0,0 5-24 0 0,1 3-8 0 0,2-1 0 0 0,0 4 0 0 0,-3-2-32 0 0,2 1-8 0 0,1-4 0 0 0,0 2 0 0 0,0-1 32 0 0,1-1 8 0 0,2 1 0 0 0,-1-2 0 0 0,1 0-56 0 0,3 1-16 0 0,-3-8 0 0 0,4 6 0 0 0,-1-6-64 0 0,-1 1-64 0 0,3 2 96 0 0,0-5-96 0 0,0-3 88 0 0,0 2-88 0 0,-1-2 80 0 0,5-2-80 0 0,-2 2 96 0 0,-2-2-24 0 0,2-2-8 0 0,-1-1 0 0 0,1-1 48 0 0,-2-2 8 0 0,-1-2 0 0 0,1 1 0 0 0,-1-3-120 0 0,-1 3 0 0 0,-1-1 0 0 0,3-6 0 0 0,-5 3 0 0 0,-1 1 0 0 0,2-3 0 0 0,-4 2 0 0 0,1-4-296 0 0,2 6-112 0 0,-3-4-16 0 0,2 4-8 0 0,-2 2-256 0 0,0-2-48 0 0,0 7-16 0 0,0-3-4231 0 0,0 4-841 0 0</inkml:trace>
  <inkml:trace contextRef="#ctx0" brushRef="#br1" timeOffset="185">25075 12806 12640 0 0,'0'0'560'0'0,"0"0"112"0"0,0 0-536 0 0,0 0-136 0 0,0 0 0 0 0,0 0 0 0 0,0 0 344 0 0,0 0 40 0 0,-6 2 0 0 0,4 3 8 0 0,-4 0-8 0 0,3 4 0 0 0,-2-3-1 0 0,0 6 1 0 0,0-1-128 0 0,0 7-32 0 0,-3-2-8 0 0,-1-2 0 0 0,1 5-96 0 0,1-3-24 0 0,-2 3 0 0 0,0-3 0 0 0,-4 3-96 0 0,5-2 64 0 0,-3 0-64 0 0,1-4 0 0 0,-2 4 64 0 0,3-4-64 0 0,-1 2 0 0 0,4-3 0 0 0,-2 1-152 0 0,-1-1-72 0 0,7-3-24 0 0,-3 3-4551 0 0,5-5-905 0 0</inkml:trace>
  <inkml:trace contextRef="#ctx0" brushRef="#br1" timeOffset="186">27019 12825 10592 0 0,'-6'-8'472'0'0,"6"8"96"0"0,0 0-456 0 0,0 0-112 0 0,-3-4 0 0 0,3 4 0 0 0,0 0 1056 0 0,0 0 184 0 0,0 0 40 0 0,0 0-1 0 0,-5 5-815 0 0,5 2-168 0 0,0 0-32 0 0,-3 3-8 0 0,-1 2 0 0 0,1 0-8 0 0,3 3 0 0 0,0 3 0 0 0,-6-2-72 0 0,6-1-16 0 0,0 2 0 0 0,0-1 0 0 0,6 1 0 0 0,-3-3 0 0 0,-3-4 0 0 0,2 6 0 0 0,5-5-56 0 0,-1 1-8 0 0,-3 0-8 0 0,0-4 0 0 0,4 2-88 0 0,1-3 0 0 0,0 1 72 0 0,-3-1-72 0 0,1 0 0 0 0,2-3 64 0 0,2-1-64 0 0,0-1 0 0 0,-3 1 0 0 0,-1-6 0 0 0,7 1 0 0 0,1-4 0 0 0,-7 5 0 0 0,4-6 0 0 0,-3 2 80 0 0,5-1-80 0 0,3-2 160 0 0,-5-2-8 0 0,-6 1-8 0 0,2-3 0 0 0,11 0 0 0 0,-9 2 0 0 0,-4-9 0 0 0,-2 6 0 0 0,-1-3-80 0 0,2-3-64 0 0,0 0 96 0 0,-6 4-96 0 0,-4-3 0 0 0,4 3 0 0 0,4-2 0 0 0,-2 3 0 0 0,-7-1-256 0 0,4 8-48 0 0,3-4-16 0 0,0 4 0 0 0,0 2-184 0 0,-3 0-40 0 0,1 3 0 0 0,2 2-4679 0 0,0 0-937 0 0</inkml:trace>
  <inkml:trace contextRef="#ctx0" brushRef="#br1" timeOffset="187">26345 12836 10800 0 0,'0'0'480'0'0,"0"0"96"0"0,0 0-464 0 0,0 0-112 0 0,0 0 0 0 0,0 0 0 0 0,0 0 568 0 0,0 0 88 0 0,0 0 16 0 0,5 1 8 0 0,1 4-144 0 0,-4 2-32 0 0,1-2-8 0 0,-3 2-1 0 0,0 0-127 0 0,3 2-24 0 0,-3-2-8 0 0,2 2 0 0 0,-2 3-120 0 0,-2 0-24 0 0,2-2-8 0 0,0 1 0 0 0,-3-1-88 0 0,3 1-8 0 0,-5 0-8 0 0,5 1 0 0 0,-4-3 48 0 0,2 4 0 0 0,-3-2 8 0 0,2 0 0 0 0,-1-1 24 0 0,0-1 0 0 0,2 1 0 0 0,-1-2 0 0 0,2 2-8 0 0,-3-5 0 0 0,4 2 0 0 0,-3-1 0 0 0,1-1-16 0 0,2 1 0 0 0,0-2 0 0 0,0-4 0 0 0,5 5-56 0 0,-1-2-16 0 0,2 2 0 0 0,2-4 0 0 0,0 1 0 0 0,3 1 0 0 0,-1-3 0 0 0,1 2 0 0 0,5-2-64 0 0,0 0 80 0 0,-2 0-80 0 0,1 0 80 0 0,4-2-80 0 0,-5 2 0 0 0,1 0 0 0 0,-4-3 0 0 0,4 3-136 0 0,-3-2-24 0 0,-2 2 0 0 0,2-1 0 0 0,-5 1-224 0 0,4 0-40 0 0,-3 0-16 0 0,-4-4 0 0 0,-4 4-864 0 0,7-1-168 0 0,-7 1-39 0 0</inkml:trace>
  <inkml:trace contextRef="#ctx0" brushRef="#br1" timeOffset="188">27656 12836 14280 0 0,'-11'0'1272'0'0,"11"0"-1016"0"0,4 0-256 0 0,-4 0 0 0 0,0 0 120 0 0,9 1-24 0 0,-4 1-8 0 0,8 2 0 0 0,-2 5 159 0 0,1-3 33 0 0,-3 2 8 0 0,4-2 0 0 0,2 3 0 0 0,-1 1 8 0 0,-1-1 0 0 0,1-2 0 0 0,-4 3-96 0 0,3 0-16 0 0,1-2-8 0 0,-2-2 0 0 0,-2 5-176 0 0,1-4 72 0 0,1 0-72 0 0,-2-3 0 0 0,-1 3 0 0 0,-4-2-136 0 0,4-1 8 0 0,-1 1 8 0 0,-2-2-352 0 0,-6-3-72 0 0,5 4-8 0 0,-5-4-4151 0 0,0 0-825 0 0</inkml:trace>
  <inkml:trace contextRef="#ctx0" brushRef="#br1" timeOffset="189">24855 12859 11056 0 0,'-10'-4'488'0'0,"10"4"104"0"0,0 0-472 0 0,0 0-120 0 0,0 0 0 0 0,0 0 0 0 0,0 0 632 0 0,0 0 104 0 0,3 4 16 0 0,2 1 8 0 0,-5-5-280 0 0,5 7-48 0 0,3-1-17 0 0,0 4 1 0 0,0-3-152 0 0,0 4-32 0 0,2 2-8 0 0,-1-1 0 0 0,1 0-56 0 0,0 1-8 0 0,1-2-8 0 0,0 4 0 0 0,2-4-24 0 0,-2 2 0 0 0,-2 0 0 0 0,-1-2 0 0 0,3 2-48 0 0,-1-4-16 0 0,-2 2 0 0 0,3-1 0 0 0,-3-3-64 0 0,0 3 0 0 0,0-3 0 0 0,-3 1 64 0 0,1 0-64 0 0,2-1 0 0 0,-4-3 0 0 0,4-2-88 0 0,-2 3-112 0 0,-4-2-24 0 0,-2-3-8 0 0,6 2 0 0 0,-6-2-992 0 0,0 0-199 0 0,5-2-41 0 0</inkml:trace>
  <inkml:trace contextRef="#ctx0" brushRef="#br1" timeOffset="190">25694 12864 1840 0 0,'0'0'160'0'0,"0"0"-160"0"0,0 0 0 0 0,0 0 0 0 0,0 0 2400 0 0,0 0 440 0 0,0 0 88 0 0,0 0 16 0 0,0 0-1944 0 0,7 2-392 0 0,0 3-72 0 0,-4-3-24 0 0,2 0-184 0 0,2 0-40 0 0,1 3-1 0 0,0 3-7 0 0,0-7 64 0 0,0 4 8 0 0,0-1 8 0 0,2 1 0 0 0,1 1-112 0 0,0-1-24 0 0,-4-2-8 0 0,4 2 0 0 0,0-5-40 0 0,-3 6-8 0 0,2-5 0 0 0,-2 1 0 0 0,3 1-40 0 0,-1-1 0 0 0,-2 1-8 0 0,3-3 0 0 0,-4 1-48 0 0,2-1-8 0 0,-5 0 0 0 0,2 0 0 0 0,-6 0-64 0 0,0 0 96 0 0,5 0-96 0 0,-5 0 96 0 0,0 0-16 0 0,0 0 0 0 0,0 0 0 0 0,0 0 0 0 0,0 0-8 0 0,0 0 0 0 0,-5 6 0 0 0,3 1 0 0 0,-2-2-72 0 0,0-1 80 0 0,-5 0-80 0 0,4 1 80 0 0,-4 0-80 0 0,-1 0 0 0 0,1-1 72 0 0,1 1-72 0 0,-3 0 0 0 0,0 3 0 0 0,-2-3 0 0 0,3 1 0 0 0,-4 2 0 0 0,4-3 0 0 0,-4 0 0 0 0,4 3-96 0 0,1-2-64 0 0,-4 2-24 0 0,7-2 0 0 0,-6-1 0 0 0,5 2-296 0 0,-1-2-64 0 0,4 2-16 0 0,1-2-4679 0 0,3-5-937 0 0</inkml:trace>
  <inkml:trace contextRef="#ctx0" brushRef="#br1" timeOffset="191">28094 12997 5528 0 0,'0'0'488'0'0,"0"0"-392"0"0,-7 0-96 0 0,-2 0 0 0 0,2 2 1360 0 0,-1-2 248 0 0,-3 3 56 0 0,0 0 0 0 0,2 2-904 0 0,-2 1-184 0 0,3-1-40 0 0,-2 0-8 0 0,2-3-112 0 0,2 7-16 0 0,1-4-8 0 0,-1 1 0 0 0,5-1-233 0 0,-2 2-39 0 0,0-1-16 0 0,0 2 0 0 0,3-8-104 0 0,3 5 0 0 0,-3-5 0 0 0,3 6-80 0 0,0-2 8 0 0,-3-4 0 0 0,0 0 0 0 0,7 0 0 0 0,1 1 72 0 0,-3-2 0 0 0,4-3 0 0 0,-5 4-64 0 0,1-6 64 0 0,1 3 128 0 0,-2 1-32 0 0,3-3-8 0 0,-1 0 40 0 0,-3 1 16 0 0,4 0 0 0 0,1-4 0 0 0,-4 4 32 0 0,3-1 8 0 0,-6 0 0 0 0,-1 5 0 0 0,6-6-40 0 0,-2 5-8 0 0,-4 1 0 0 0,6-1 0 0 0,-6 1 48 0 0,0 0 8 0 0,0 0 0 0 0,0 0 0 0 0,0 0 96 0 0,0 0 32 0 0,0 0 0 0 0,5 6 0 0 0,-2 1-128 0 0,2-2-32 0 0,-5 4 0 0 0,3-1 0 0 0,-3 3 24 0 0,2-2 0 0 0,-4 2 0 0 0,2 4 0 0 0,2-3-184 0 0,-2 2 0 0 0,0 0 0 0 0,3-1 0 0 0,-3 5 0 0 0,0-6 0 0 0,2 3 0 0 0,-2-1 0 0 0,0 2 0 0 0,0-3 0 0 0,-2-3 0 0 0,-1 2 0 0 0,1-1 80 0 0,-1 0-16 0 0,-2-4-64 0 0,-3 3 96 0 0,-1-4-96 0 0,1 1-80 0 0,-2-2 16 0 0,1-1 0 0 0,-1-1-280 0 0,-3-3-48 0 0,1 0-16 0 0,2 0 0 0 0,2-3-576 0 0,0-1-112 0 0,3-1-24 0 0</inkml:trace>
  <inkml:trace contextRef="#ctx0" brushRef="#br1" timeOffset="192">29334 12998 1376 0 0,'0'0'128'0'0,"0"0"-128"0"0,0 0 0 0 0,0 0 0 0 0,0 0 2296 0 0,0 7 432 0 0,0 1 88 0 0,0-1 24 0 0,0-1-1824 0 0,-2 4-368 0 0,4-1-72 0 0,-2 1-8 0 0,0 1-8 0 0,0-1 0 0 0,0 2-1 0 0,2 0 1 0 0,-2-1-240 0 0,3-2-56 0 0,-3 3-8 0 0,0-3 0 0 0,2 3-48 0 0,-2-3-16 0 0,0 1 0 0 0,0-4 0 0 0,0 2 8 0 0,0-8 0 0 0,0 0 0 0 0,0 7 0 0 0,0-7-104 0 0,0 0-16 0 0,0 0-8 0 0,0 0 0 0 0,0 0 0 0 0,0 0 0 0 0,0 0 0 0 0,0 0 0 0 0,0 0-72 0 0,5 0 0 0 0,0-4 72 0 0,0 3-72 0 0,-1-1 96 0 0,0-2-8 0 0,0-3-8 0 0,-2-1 0 0 0,4 0-80 0 0,0 0 0 0 0,-2-2 72 0 0,1 3-72 0 0,4-2 296 0 0,-5 3 24 0 0,1-2 8 0 0,1 0 0 0 0,-1 1-264 0 0,2 2-64 0 0,-3 4 0 0 0,1-4 0 0 0,-5 5 80 0 0,9 0 24 0 0,-9 0 8 0 0,7 3 0 0 0,-4-1-48 0 0,5 4-64 0 0,-3 0 88 0 0,-3 1-88 0 0,3-1 0 0 0,-1 4 0 0 0,-2-1 0 0 0,1 1 0 0 0,0-1 0 0 0,-1 2 0 0 0,-2 0 0 0 0,3 0 0 0 0,-1 1-336 0 0,1 0-16 0 0,-3-4-8 0 0,2 2-8423 0 0</inkml:trace>
  <inkml:trace contextRef="#ctx0" brushRef="#br1" timeOffset="193">26341 13027 12064 0 0,'0'0'536'0'0,"0"0"104"0"0,0 0-512 0 0,0 0-128 0 0,8 0 0 0 0,-2-1 0 0 0,2-1 160 0 0,2-1 0 0 0,0 0 0 0 0,4 1 0 0 0,-3 0-32 0 0,5-2-8 0 0,-3 4 0 0 0,3 0 0 0 0,-5 0-120 0 0,7 0-144 0 0,-6 0 32 0 0,1 0-5600 0 0</inkml:trace>
  <inkml:trace contextRef="#ctx0" brushRef="#br1" timeOffset="194">25194 13017 10592 0 0,'0'0'472'0'0,"0"0"96"0"0,0 0-456 0 0,0 0-112 0 0,0 0 0 0 0,0 0 0 0 0,3 8 840 0 0,1-2 152 0 0,-1 2 24 0 0,-3-2 8 0 0,3 2-600 0 0,-3 0-112 0 0,0 3-25 0 0,0 1-7 0 0,0-1-40 0 0,0 0-8 0 0,0 2 0 0 0,0-3 0 0 0,0 0-128 0 0,0 2-24 0 0,0-4-8 0 0,0 5 0 0 0,0-7-72 0 0,0 4 0 0 0,-3-2 0 0 0,3-4 0 0 0,0-4 0 0 0,0 0 0 0 0,0 0 64 0 0,0 0-64 0 0,0 0 0 0 0,0 0 96 0 0,0 0-96 0 0,0 0 96 0 0,0 0-16 0 0,0 0 0 0 0,6-4 0 0 0,0-3 0 0 0,-4 1 40 0 0,0 0 8 0 0,1 1 0 0 0,0-3 0 0 0,5 1 48 0 0,-1 1 16 0 0,-1-4 0 0 0,2 6 0 0 0,-3-4-112 0 0,3 3-16 0 0,0 1-64 0 0,0 3 96 0 0,-2-4-32 0 0,-6 5-64 0 0,7 0 88 0 0,-2 0-88 0 0,-5 0 160 0 0,0 0-32 0 0,7 5 0 0 0,0-4 0 0 0,-2 3-64 0 0,0 4-64 0 0,-4-1 72 0 0,3 0-72 0 0,-4 0 0 0 0,3-1 0 0 0,-2 2 0 0 0,-1 2 0 0 0,5-4-208 0 0,-5 0-40 0 0,2 3-8 0 0,-2-2 0 0 0,4 0-1176 0 0,-4-7-232 0 0</inkml:trace>
  <inkml:trace contextRef="#ctx0" brushRef="#br1" timeOffset="195">26661 13018 3680 0 0,'0'0'328'0'0,"0"0"-264"0"0,0 0-64 0 0,0 0 0 0 0,0 0 1776 0 0,0 0 336 0 0,1 8 72 0 0,3-2 16 0 0,-2 2-1432 0 0,-2 1-288 0 0,0-2-64 0 0,2 1 0 0 0,-2 2-32 0 0,4-3-8 0 0,-4 3 0 0 0,0 0 0 0 0,-4-1-112 0 0,4 1-17 0 0,4-2-7 0 0,-4 2 0 0 0,-4-3-104 0 0,2 0-16 0 0,2-1-8 0 0,0 1 0 0 0,-2-1 24 0 0,2-6 8 0 0,-4 5 0 0 0,4-5 0 0 0,0 0-40 0 0,0 0-8 0 0,-1 3 0 0 0,1-3 0 0 0,0 0-24 0 0,0 0-8 0 0,0 0 0 0 0,0 0 0 0 0,0 0 64 0 0,0 0 0 0 0,0 0 8 0 0,5-6 0 0 0,-3 1 56 0 0,0-3 0 0 0,5 4 8 0 0,-3-3 0 0 0,-1 0-40 0 0,1 3-16 0 0,3-1 0 0 0,1 0 0 0 0,0 2-48 0 0,-2-1-16 0 0,0-1 0 0 0,2 4 0 0 0,2-2 40 0 0,-2 3 8 0 0,-8 0 0 0 0,9 0 0 0 0,1 3-48 0 0,-5-2-8 0 0,-5-1 0 0 0,0 0 0 0 0,5 5-72 0 0,-2-1 0 0 0,0 1 0 0 0,-3-5 0 0 0,-3 8 0 0 0,3-1-128 0 0,5-3 32 0 0,-2 3 8 0 0,-3-3-200 0 0,0 4-32 0 0,3 0-16 0 0,2-1 0 0 0,-2-3-904 0 0,-3-4-176 0 0,0 0-39 0 0</inkml:trace>
  <inkml:trace contextRef="#ctx0" brushRef="#br1" timeOffset="196">26010 13025 13824 0 0,'0'0'1224'0'0,"0"0"-976"0"0,0 0-248 0 0,0 0 0 0 0,0 0 448 0 0,0 0 48 0 0,0 0 7 0 0,0 0 1 0 0,-5 1-96 0 0,2-1-24 0 0,-2 1 0 0 0,1 3 0 0 0,-2 1-256 0 0,0 0-48 0 0,0 1-16 0 0,-1 2 0 0 0,-4-2-64 0 0,0 4 0 0 0,3-3 0 0 0,-3 3 0 0 0,0-3-248 0 0,0 4-8 0 0,-3-4-8 0 0,2 0 0 0 0,-3 2-808 0 0,3-1-159 0 0,1-2-33 0 0,1 3-4688 0 0</inkml:trace>
  <inkml:trace contextRef="#ctx0" brushRef="#br0" timeOffset="197">27195 14345 3680 0 0,'-7'-2'160'0'0,"7"2"40"0"0,0 0-200 0 0,0 0 0 0 0,0 0 0 0 0,0 0 0 0 0,0 0 1664 0 0,0 0 288 0 0,0 0 56 0 0,0 0 8 0 0,0 0-1088 0 0,0 0-224 0 0,0 0-48 0 0,0 0-8 0 0,0 0-72 0 0,5-3-8 0 0,-3-2-8 0 0,6 3-1 0 0,3-2-119 0 0,1 3-24 0 0,2-2-8 0 0,1 0 0 0 0,-1 0-256 0 0,5 2-56 0 0,-1 1 0 0 0,0-7-8 0 0,1 6-88 0 0,-1-2 0 0 0,-1 1 72 0 0,1-1-72 0 0,0 1 0 0 0,1 2 64 0 0,-4-1-64 0 0,2-3 0 0 0,-3 1 0 0 0,0 1 0 0 0,-1 2 0 0 0,-3-1 0 0 0,1 1-104 0 0,0 0-8 0 0,-7-2 0 0 0,2 2 0 0 0,-6 0-40 0 0,0 0-8 0 0,0 0 0 0 0,0 0 0 0 0,0 0 72 0 0,0 0 16 0 0,0 0 0 0 0,-3-6 0 0 0,0 4 72 0 0,2-3 96 0 0,-2 3-16 0 0,3 2-8 0 0,-6-2-72 0 0,6 2-96 0 0,0 0 16 0 0,0 0 8 0 0,-5-3 72 0 0,5 3 112 0 0,0 0-24 0 0,0 0-8 0 0,0 0 24 0 0,0 0 8 0 0,0 0 0 0 0,0 0 0 0 0,0 0-32 0 0,0 7-8 0 0,0-2 0 0 0,0 3 0 0 0,0-8-72 0 0,0 5 0 0 0,0 3 0 0 0,0-1 64 0 0,0 0-64 0 0,0 1 0 0 0,3-2 0 0 0,-3-1 64 0 0,2 2-64 0 0,1-2 0 0 0,-3-5-96 0 0,0 7 96 0 0,0-3-352 0 0,3 3-16 0 0,-3-7 0 0 0,0 5-4399 0 0,0-5-889 0 0</inkml:trace>
  <inkml:trace contextRef="#ctx0" brushRef="#br0" timeOffset="198">25749 14345 7600 0 0,'0'0'336'0'0,"0"0"72"0"0,0 0-328 0 0,0 0-80 0 0,0 0 0 0 0,0 0 0 0 0,7-2 624 0 0,-1-1 112 0 0,1 3 16 0 0,-2-3 8 0 0,3 1-368 0 0,0 0-72 0 0,1 2-8 0 0,-3-4-8 0 0,6 4-16 0 0,-5 0 0 0 0,2 0 0 0 0,0 0 0 0 0,3 0 32 0 0,1-1 0 0 0,-3 1 0 0 0,1 0 0 0 0,0-3-96 0 0,-1 3-8 0 0,1 3-8 0 0,-2-3 0 0 0,0 0-104 0 0,0 0-16 0 0,-3 0-8 0 0,2 1 0 0 0,-8-1-80 0 0,4 0 0 0 0,0 4 0 0 0,-4-4 64 0 0,0 0-64 0 0,0 0 0 0 0,0 0 0 0 0,0 0 0 0 0,0 0-72 0 0,0 0 72 0 0,0 0-96 0 0,0 0 96 0 0,-3 2-80 0 0,3-2 80 0 0,-6 5-64 0 0,-2-2 64 0 0,-2-1-280 0 0,2 0-8 0 0,-1-1-8 0 0,1 3 0 0 0,-3-4 144 0 0,4 2 32 0 0,-4 0 8 0 0,3 0 0 0 0,-3 1 112 0 0,1-1-72 0 0,2-2 72 0 0,-3 3-64 0 0,1-1 64 0 0,-1-2 0 0 0,3 2 64 0 0,-2 2-64 0 0,2-3 136 0 0,2-1-8 0 0,1 0 0 0 0,-1 2 0 0 0,2 1 64 0 0,1-1 16 0 0,2 2 0 0 0,1-4 0 0 0,0 0-24 0 0,0 0-8 0 0,-4 0 0 0 0,4 0 0 0 0,0 0-17 0 0,0 0 1 0 0,0 0 0 0 0,0 0 0 0 0,0 0 72 0 0,0 0 16 0 0,0 0 0 0 0,0 0 0 0 0,0 0-80 0 0,0 0-8 0 0,0 0-8 0 0,0 2 0 0 0,4 3-24 0 0,-4 2-8 0 0,1 2 0 0 0,-1-3 0 0 0,0 1-32 0 0,0 0-8 0 0,0 2 0 0 0,0 2 0 0 0,3 2-80 0 0,-3-2 80 0 0,0-1-80 0 0,0 2 80 0 0,0-1-80 0 0,0 1 80 0 0,0 2-80 0 0,0-3 80 0 0,0 4-16 0 0,0-3-64 0 0,0-1 96 0 0,0 1-32 0 0,0 1-64 0 0,-3-1 80 0 0,3-2-80 0 0,3 1 80 0 0,-3 1-80 0 0,0 0 96 0 0,0-6-96 0 0,0 4 96 0 0,0 0-32 0 0,2-1-64 0 0,-2-2 96 0 0,0-2-32 0 0,0-5-64 0 0,0 0 0 0 0,2 6 72 0 0,-2-6-72 0 0,0 0 0 0 0,6 5 72 0 0,-1 0-72 0 0,1-2 0 0 0,0-3 0 0 0,-1 3 0 0 0,0-3 0 0 0,3 0-72 0 0,-1-3-152 0 0,2 0-24 0 0,-2-2-8 0 0,1 0 0 0 0,0 3-848 0 0,3-2-176 0 0,-3-4-31 0 0,0 4-5185 0 0</inkml:trace>
  <inkml:trace contextRef="#ctx0" brushRef="#br0" timeOffset="199">29379 14348 15288 0 0,'0'0'672'0'0,"0"-3"151"0"0,0 0-663 0 0,0 3-160 0 0,0 0 0 0 0,0 0 0 0 0,0 0 480 0 0,0 0 56 0 0,0 5 8 0 0,0 3 8 0 0,0 5-152 0 0,0-2-32 0 0,0 2-8 0 0,0 3 0 0 0,0 4 0 0 0,0 1 0 0 0,0 5 0 0 0,0 1 0 0 0,0-2-200 0 0,0 0-32 0 0,0-1-16 0 0,-2-1 0 0 0,0 3-40 0 0,2-5-8 0 0,0 1 0 0 0,-3-4 0 0 0,3 0-64 0 0,-3-1 0 0 0,1-1 0 0 0,0-3 64 0 0,2-5-64 0 0,0 0-128 0 0,0-2 32 0 0,-4-1 8 0 0,4-5-880 0 0,0 0-184 0 0,0 0-32 0 0</inkml:trace>
  <inkml:trace contextRef="#ctx0" brushRef="#br0" timeOffset="200">28941 14396 7368 0 0,'0'0'320'0'0,"0"-4"80"0"0,0 0-320 0 0,-6 1-80 0 0,4 0 0 0 0,2 3 0 0 0,0 0 1312 0 0,-4 0 256 0 0,-8 0 40 0 0,6 3 16 0 0,1-3-1224 0 0,-3 3-240 0 0,-2 2-56 0 0,-4 0-8 0 0,2 1-96 0 0,1 2 0 0 0,0 2 0 0 0,0-1-80 0 0,-6 1 272 0 0,5-2 48 0 0,-1-1 16 0 0,1 2 0 0 0,-1 1-256 0 0,2-1-96 0 0,3 1 8 0 0,1 2 0 0 0,-1-5 152 0 0,-1 1 32 0 0,-1 3 8 0 0,6-2 0 0 0,0-3 120 0 0,2 2 15 0 0,-3-2 9 0 0,5-1 0 0 0,0-5 72 0 0,1 8 24 0 0,-1-1 0 0 0,4 0 0 0 0,-4-7-48 0 0,6 5-8 0 0,-2 4 0 0 0,4-3 0 0 0,-6 2-104 0 0,7-1-24 0 0,3-2-8 0 0,-3 1 0 0 0,-1-2-48 0 0,3 4-8 0 0,2-6 0 0 0,0 2 0 0 0,-2 0-96 0 0,2-3 64 0 0,-7 5-64 0 0,6-4 0 0 0,3 1 0 0 0,-4-2 0 0 0,-4 5 0 0 0,1-6 0 0 0,3 0-256 0 0,-3 4-16 0 0,-3-4-8 0 0,-5 0 0 0 0,5 0-912 0 0,0 0-184 0 0,4-4-39 0 0</inkml:trace>
  <inkml:trace contextRef="#ctx0" brushRef="#br0" timeOffset="201">27143 14404 9216 0 0,'0'0'408'0'0,"-3"-1"80"0"0,-2-2-392 0 0,5 3-96 0 0,0 0 0 0 0,0 0 0 0 0,0 0 840 0 0,0 0 152 0 0,0 0 24 0 0,8-3 8 0 0,-3 3-496 0 0,3-1-96 0 0,-2 1-16 0 0,1 0-8 0 0,1 0-48 0 0,0 1-9 0 0,0 2 1 0 0,2 0 0 0 0,1 2-96 0 0,0-2-32 0 0,-4 2 0 0 0,4 0 0 0 0,1 0-152 0 0,-4 2-72 0 0,3 3 64 0 0,-3-4-64 0 0,-2 1 0 0 0,2 2 0 0 0,0 1 0 0 0,-4-2 0 0 0,-1 3 0 0 0,0 1 0 0 0,0-1 0 0 0,-3 1 0 0 0,0-1 0 0 0,-3-1 0 0 0,0-1 0 0 0,-2 3 0 0 0,3-2 0 0 0,-6-2-112 0 0,0-1 16 0 0,2 3 0 0 0,-2 0 96 0 0,-3-4 0 0 0,3 4 0 0 0,-4-2 0 0 0,-1 0 0 0 0,2 1 64 0 0,1-2 0 0 0,-1-1-64 0 0,1-1 112 0 0,2 3-32 0 0,0-3-8 0 0,2 0 0 0 0,6-5-72 0 0,0 0 96 0 0,0 7-96 0 0,0-7 96 0 0,3 4-96 0 0,0 1 0 0 0,2-3 0 0 0,3 0 64 0 0,5-2-64 0 0,-2 0 64 0 0,2 0-64 0 0,-3 0 64 0 0,7-2-64 0 0,-3 0 0 0 0,1 0 0 0 0,-1-1 0 0 0,0 1 0 0 0,2 0 0 0 0,-3 0 0 0 0,0-2-88 0 0,0 3 88 0 0,1-1 0 0 0,-5 2 0 0 0,3-3 0 0 0,-1 1 0 0 0,-4 2-64 0 0,3 0 64 0 0,0 0-64 0 0,2 0-136 0 0,-6 0-24 0 0,1 0-8 0 0,1 0 0 0 0,-4 0-16 0 0,4 0 0 0 0,-8 0 0 0 0,5 0 0 0 0,-5 0 16 0 0,5 2 1 0 0,-5-2-1 0 0,0 0 0 0 0,0 0 8 0 0,0 0 8 0 0,4-2 0 0 0,-4 2 0 0 0,4-3 136 0 0,-4 3 80 0 0,0 0-96 0 0,0 0 96 0 0,1-4 0 0 0,-1 4 72 0 0,0 0 8 0 0,0 0 0 0 0,0-5 32 0 0,0-1 8 0 0,0 1 0 0 0,-1 1 0 0 0,1 4 120 0 0,0-3 24 0 0,0-3 8 0 0,-4 1-1 0 0,4 5 89 0 0,0 0 24 0 0,0 0 0 0 0,0 0 0 0 0,0-5-8 0 0,0 5 0 0 0,0 0 0 0 0,0 0 0 0 0,0 0-56 0 0,0 0 0 0 0,0 0-8 0 0,0 0 0 0 0,0 0-128 0 0,0 0-24 0 0,0 0-8 0 0,0 8 0 0 0,0 0-24 0 0,-4-1-8 0 0,4-1 0 0 0,0 0 0 0 0,0 5-120 0 0,0-4 0 0 0,0 0 0 0 0,0 0 0 0 0,4-1-144 0 0,0-1-48 0 0,-3 0-16 0 0,-1-5 0 0 0,4 5-1112 0 0,-3-1-224 0 0</inkml:trace>
  <inkml:trace contextRef="#ctx0" brushRef="#br0" timeOffset="202">27929 14408 10136 0 0,'0'0'896'0'0,"0"0"-712"0"0,0 0-184 0 0,0 0 0 0 0,0 0 832 0 0,0 0 136 0 0,0 0 24 0 0,-5 3 8 0 0,3 2-512 0 0,-1 5-104 0 0,3-3-16 0 0,-3 3-9 0 0,3 0-47 0 0,-2 0-16 0 0,2 5 0 0 0,-3-4 0 0 0,3 6 8 0 0,0-3 0 0 0,0 0 0 0 0,-3 1 0 0 0,3 1-176 0 0,-2 0-40 0 0,2-2-8 0 0,0-2 0 0 0,-3 1-80 0 0,3 1 80 0 0,3-4-80 0 0,-1 2 80 0 0,1-5-80 0 0,-3-2 0 0 0,3 5-80 0 0,-1-2 80 0 0,-2-8-416 0 0,3 5-40 0 0,0 1-8 0 0,-3-6-4431 0 0,0 0-897 0 0</inkml:trace>
  <inkml:trace contextRef="#ctx0" brushRef="#br0" timeOffset="203">29029 14417 6912 0 0,'0'0'608'0'0,"0"0"-480"0"0,-2-2-128 0 0,2 2 0 0 0,0 0 1728 0 0,0 0 328 0 0,-5 0 64 0 0,5 0 16 0 0,0 0-1393 0 0,0 0-271 0 0,-3 4-56 0 0,1 4-16 0 0,0 0-112 0 0,-2 3-32 0 0,4 0 0 0 0,-2 0 0 0 0,0 4-120 0 0,-2-3-24 0 0,4 2-8 0 0,-3-2 0 0 0,1 4 64 0 0,0-5 16 0 0,2 0 0 0 0,2 2 0 0 0,-2-2-184 0 0,0 2 64 0 0,0-4-64 0 0,0 0 0 0 0,2-3-64 0 0,1 2-56 0 0,-6-2-8 0 0,3-6 0 0 0,0 0 208 0 0,0 0 40 0 0,-2 5 8 0 0,2-5 0 0 0,0 0-232 0 0,0 0-48 0 0,0 0-8 0 0,0 0 0 0 0,0 0 160 0 0,0 0 0 0 0,0 0-64 0 0,5-5 64 0 0,-5 1 0 0 0,4-1 0 0 0,-2 0 0 0 0,4 1 72 0 0,-2-4-72 0 0,2 0 0 0 0,-4 4 0 0 0,4-2 64 0 0,-2 1-64 0 0,3 2 0 0 0,-7 3 0 0 0,4-5 0 0 0,2 0 0 0 0,-2 5 64 0 0,-4 0-64 0 0,0 0 0 0 0,0 0 80 0 0,8 0-80 0 0,-3 2 96 0 0,-5-2-96 0 0,0 0 120 0 0,3 8-32 0 0,0-5-8 0 0,0 2 0 0 0,-3 1-16 0 0,0 3-64 0 0,0 0 96 0 0,0-3-32 0 0,5 2-64 0 0,-2 1 0 0 0,-6-2 0 0 0,3 0 64 0 0,4 0-64 0 0,0-2 0 0 0,-8 1 0 0 0,4 1 0 0 0,0-1-128 0 0,4-1-8 0 0,-4-5-8 0 0,0 0 0 0 0,0 7-424 0 0,0-7-80 0 0,5 1-24 0 0</inkml:trace>
  <inkml:trace contextRef="#ctx0" brushRef="#br0" timeOffset="204">23847 14665 920 0 0,'0'0'80'0'0,"-2"-5"-80"0"0,-1 2 0 0 0,2-3 0 0 0,-3 1 2288 0 0,4 5 440 0 0,-2-5 88 0 0,2 5 24 0 0,-2-4-1648 0 0,2 4-328 0 0,0 0-64 0 0,0 0-8 0 0,-4-3-312 0 0,4 3-56 0 0,0 0-9 0 0,-4 5-7 0 0,1 0-184 0 0,-1-1-32 0 0,4-4 0 0 0,0 5-8 0 0,-2 2-80 0 0,1-2-8 0 0,1-5-8 0 0,0 6 0 0 0,0 2-88 0 0,0 0 0 0 0,0-4 0 0 0,0-4 0 0 0,0 0 0 0 0,0 0 0 0 0,1 7 0 0 0,5-3 0 0 0,-6-4 0 0 0,0 0 0 0 0,5 3 0 0 0,1-1 0 0 0,-6-2 0 0 0,8 0-96 0 0,-4 0 16 0 0,4 0 8 0 0,-2 0-192 0 0,-1-2-40 0 0,1-1-8 0 0,-2 3 0 0 0,4-4 96 0 0,-3 1 25 0 0,-2-1-1 0 0,-1 0 0 0 0,-2 4 192 0 0,5-4 0 0 0,1 0 0 0 0,-6 4 0 0 0,0 0 0 0 0,0 0 0 0 0,0 0 0 0 0,0 0 0 0 0,0 0-96 0 0,0 0 32 0 0,0 0 0 0 0,0 0 0 0 0,0 0 144 0 0,3 8 32 0 0,-3-1 8 0 0,0 0 0 0 0,3 2-56 0 0,-3-3 0 0 0,0 2-64 0 0,-3-3 96 0 0,3 0-96 0 0,3 0 71 0 0,-3-5-71 0 0,0 0 64 0 0,0 0-64 0 0,0 0 0 0 0,5 5 0 0 0,-5-5 64 0 0,0 0 0 0 0,5 2 0 0 0,3-4 0 0 0,3 1 0 0 0,-4-3-64 0 0,1 2 0 0 0,0-2 0 0 0,3-3 0 0 0,-4 0 0 0 0,4-2 0 0 0,1-3 0 0 0,-2 3 0 0 0,2-4 0 0 0,2 2 0 0 0,-7-3 0 0 0,5 0 0 0 0,-2 0 0 0 0,-1-3 0 0 0,-1 4 0 0 0,1-3 0 0 0,-2-3 0 0 0,1 2 0 0 0,-3 0 0 0 0,4 3 0 0 0,-6-1 0 0 0,2-1 0 0 0,-4 3 0 0 0,3 1 0 0 0,-2 1 0 0 0,-2 1 64 0 0,3 6-64 0 0,-3-2 0 0 0,0 6 88 0 0,0 0-24 0 0,0 0-64 0 0,0 0 96 0 0,-3 4 88 0 0,1 0 8 0 0,-3 3 8 0 0,0 1 0 0 0,2 0-112 0 0,0 1-24 0 0,1 1-64 0 0,-3 1 96 0 0,1 3-32 0 0,-2 1 0 0 0,4 1-64 0 0,0 2 96 0 0,-3-6-96 0 0,2 6 0 0 0,1-7 64 0 0,-2 6-64 0 0,2-6 0 0 0,-1 3 0 0 0,0-3 0 0 0,-2 1 0 0 0,3 0 64 0 0,0-2-64 0 0,2-3 0 0 0,-3 2 0 0 0,0-2 0 0 0,3-7 0 0 0,0 0 0 0 0,0 0 0 0 0,0 0 0 0 0,0 0-64 0 0,0 0-8 0 0,0 0 0 0 0,0 0 0 0 0,0 0 0 0 0,8 0 0 0 0,-1-3 0 0 0,-1-1-168 0 0,2-4-32 0 0,-3 1-8 0 0,2 0 0 0 0,3 1 152 0 0,-5-4 32 0 0,3 3 8 0 0,-3 0 0 0 0,0 1 88 0 0,0 1-64 0 0,-2-3 64 0 0,2 4-63 0 0,-3-1 63 0 0,4 0 0 0 0,-6 5 0 0 0,0 0 0 0 0,0 0 0 0 0,0 0 0 0 0,0 0 63 0 0,0 0-63 0 0,0 0 160 0 0,0 0 0 0 0,0 0 0 0 0,0 5 0 0 0,0-5-32 0 0,-2 7-16 0 0,2 3 0 0 0,0 1 0 0 0,-4-4-32 0 0,4 0-8 0 0,-2 3 0 0 0,2-2 0 0 0,0 0-72 0 0,-3 0 80 0 0,3-1-80 0 0,0 0 80 0 0,3-1-80 0 0,-3-6 0 0 0,0 0 0 0 0,0 0 64 0 0,2 4-64 0 0,2 1 0 0 0,-4-5 0 0 0,5 3 64 0 0,0-3-64 0 0,0 0 0 0 0,3 0 0 0 0,0-5 0 0 0,-2 1 0 0 0,1-1 0 0 0,0 1-80 0 0,5-3 80 0 0,-5 0-184 0 0,0-1 16 0 0,4-2 0 0 0,-3 4 0 0 0,0-4-56 0 0,0 3-16 0 0,0-2 0 0 0,0 0 0 0 0,0 4 105 0 0,0-2 15 0 0,-6-1 8 0 0,4 2 0 0 0,-4 4 112 0 0,-2 2 0 0 0,0 0 0 0 0,0 0 0 0 0,0 0 0 0 0,0 0 0 0 0,0 0 0 0 0,0 0 0 0 0,0 0 96 0 0,0 0 32 0 0,-5 5 16 0 0,0-2-1 0 0,-1 5 25 0 0,4-1 8 0 0,-3-2 0 0 0,2 4 0 0 0,-2 0 56 0 0,2-2 16 0 0,-2 3 0 0 0,2-2 0 0 0,0 0-152 0 0,0 2-24 0 0,1-4-8 0 0,-1 0 0 0 0,3-6 0 0 0,0 6 0 0 0,0 1 0 0 0,0-7 0 0 0,0 0 8 0 0,0 5 0 0 0,3 0 0 0 0,-3-5 0 0 0,0 0-72 0 0,8 0 80 0 0,0-3-80 0 0,0 1 80 0 0,0-3-80 0 0,2 1 0 0 0,-2-4 0 0 0,3 1 0 0 0,-1 1 0 0 0,-2-4 0 0 0,1 2-96 0 0,-4 0 96 0 0,3-2-176 0 0,-1 1 24 0 0,-1-1 8 0 0,0 1 0 0 0,-1 0-16 0 0,0-2-8 0 0,-1 2 0 0 0,1 1 0 0 0,-1-3-56 0 0,-2 6 0 0 0,2-1-8 0 0,-2-1 0 0 0,-2 7-16 0 0,0-4 1 0 0,0 4-1 0 0,0 0 0 0 0,0 0 24 0 0,0 0 0 0 0,-2-2 0 0 0,2 2 0 0 0,0 0 16 0 0,-6 0 8 0 0,2 0 0 0 0,-1 2 0 0 0,5-2 120 0 0,-4 3 80 0 0,4-3-96 0 0,-4 4 96 0 0,3 0 0 0 0,1-4 0 0 0,0 6 96 0 0,0-6-24 0 0,0 0-72 0 0,0 0 0 0 0,0 5 72 0 0,1-1-72 0 0,5 0 208 0 0,1 1 8 0 0,-1-2 0 0 0,2 0 0 0 0,-1 1-40 0 0,2-2-8 0 0,1-2 0 0 0,-1 3 0 0 0,-3-3-64 0 0,3 3-8 0 0,-4 0-8 0 0,4 0 0 0 0,-5 1-88 0 0,4 1 96 0 0,-8-5-96 0 0,2 5 96 0 0,5 1-32 0 0,-2-1-64 0 0,-2 2 95 0 0,-1-2-31 0 0,-2-5 8 0 0,0 7 0 0 0,0 0 0 0 0,2-1 0 0 0,-2 2-8 0 0,0 0-64 0 0,0-4 96 0 0,0 3-32 0 0,0-7-64 0 0,0 4 96 0 0,0-4-96 0 0,0 8 96 0 0,0-8-96 0 0,0 0 0 0 0,0 0 72 0 0,8 4-72 0 0,-5-2 0 0 0,5-2 0 0 0,0 0 0 0 0,-2-2 0 0 0,-2-1 0 0 0,4 2 0 0 0,-2-7 0 0 0,2 4 0 0 0,-3-3 0 0 0,3-1 0 0 0,0 1-96 0 0,-2 0 32 0 0,0-2-8 0 0,2 0 0 0 0,-3 2 0 0 0,3-3 0 0 0,-5 1 72 0 0,4 0-80 0 0,-6-1 80 0 0,2 0-80 0 0,1 2 80 0 0,-4-3 0 0 0,3 4 0 0 0,-3-4-64 0 0,0 5 64 0 0,0 0 0 0 0,0 0 0 0 0,-3-1 0 0 0,2 2 0 0 0,1 5 0 0 0,0 0 0 0 0,0 0 0 0 0,-6 0 64 0 0,1 0 24 0 0,-1 3 8 0 0,1 2 0 0 0,1-1 72 0 0,-2 3 24 0 0,-2 0 0 0 0,4 4 0 0 0,-1 0-48 0 0,5-3-8 0 0,-1 3 0 0 0,1-2 0 0 0,0 2-40 0 0,0 1-16 0 0,0-3 0 0 0,1 0 0 0 0,4 2-8 0 0,-1-3 0 0 0,2-2 0 0 0,-2 2 0 0 0,1-5-8 0 0,6 2-64 0 0,0-3 96 0 0,3-2-32 0 0,-2 0-240 0 0,7-2-48 0 0,0-3-16 0 0</inkml:trace>
  <inkml:trace contextRef="#ctx0" brushRef="#br0" timeOffset="205">28419 14427 10592 0 0,'0'0'472'0'0,"0"0"96"0"0,-8 0-456 0 0,8 0-112 0 0,0 0 0 0 0,0 0 0 0 0,0 0 608 0 0,0 0 104 0 0,0 0 24 0 0,0 0 0 0 0,0 0-72 0 0,0 0-16 0 0,0 0-1 0 0,0 0 1 0 0,6 2-168 0 0,-6-2-40 0 0,0 0-8 0 0,0 0 0 0 0,8 2-88 0 0,-4 6-24 0 0,-4-3 0 0 0,4-1 0 0 0,0 0-200 0 0,3 1-48 0 0,1 0-8 0 0,0-4 0 0 0,-4 4 24 0 0,3 0 0 0 0,7 1 0 0 0,-3-2 0 0 0,0 0-24 0 0,-3 0 0 0 0,2 0 0 0 0,3-1 0 0 0,-2 2-64 0 0,-1 1 0 0 0,-2 0 0 0 0,0-1 64 0 0,2 0-64 0 0,-2 0 0 0 0,-8-5 0 0 0,9 7 0 0 0,-3-3 0 0 0,-2 2 0 0 0,-4-6 0 0 0,2 3 0 0 0,-2-3 64 0 0,0 0-64 0 0,0 8 64 0 0,-2-4-64 0 0,-2 1 64 0 0,0 2-64 0 0,4-7 64 0 0,-2 3-64 0 0,-7 5 96 0 0,5-3-32 0 0,-2 2 0 0 0,1-2 0 0 0,2-1 8 0 0,-5 4 0 0 0,0-4 0 0 0,2 3 0 0 0,4 1-72 0 0,-3-2 0 0 0,-3 4 0 0 0,0-2 64 0 0,3-2-64 0 0,-1 0 0 0 0,-1 1 0 0 0,-2 4 0 0 0,-1-6 0 0 0,2 1 0 0 0,3-2 0 0 0,-1 4 0 0 0,-4-4 0 0 0,6 3-112 0 0,4-7 24 0 0,0 0 8 0 0,-4 5-336 0 0,4-5-64 0 0,0 0-8 0 0,0 0-5031 0 0,0 0-1009 0 0</inkml:trace>
  <inkml:trace contextRef="#ctx0" brushRef="#br0" timeOffset="206">28034 14443 4144 0 0,'0'0'368'0'0,"0"0"-296"0"0,0 0-72 0 0,0 0 0 0 0,0 0 2136 0 0,0 0 408 0 0,0 0 80 0 0,0 0 24 0 0,-7 6-1800 0 0,2-1-360 0 0,3 2-72 0 0,-3 3-9 0 0,3-2-111 0 0,-3-1-16 0 0,5 4-8 0 0,-1 0 0 0 0,-2-2-64 0 0,1 3-16 0 0,2 0 0 0 0,0-1 0 0 0,-4 2-64 0 0,4-4-8 0 0,4-2-8 0 0,-2 1 0 0 0,-2 2-112 0 0,0-5 0 0 0,0 2 0 0 0,0-1 0 0 0,0-6 0 0 0,3 5 0 0 0,-3-5 0 0 0,0 0 0 0 0,0 0 0 0 0,0 0 0 0 0,0 0 64 0 0,0 0-64 0 0,0 0 0 0 0,0 0 64 0 0,0 0-64 0 0,0 0 0 0 0,0 0 104 0 0,1-2-24 0 0,6-5-8 0 0,-2 2 0 0 0,-3 1 24 0 0,3-1 8 0 0,2-1 0 0 0,-2 1 0 0 0,-3 1-16 0 0,3 1-8 0 0,0-2 0 0 0,1 3 0 0 0,-2-1 40 0 0,3 2 8 0 0,-7 1 0 0 0,8-5 0 0 0,-8 5-16 0 0,0 0 0 0 0,0 0 0 0 0,0 0 0 0 0,8 0-16 0 0,-8 0-8 0 0,6 5 0 0 0,2-4 0 0 0,-2 4-88 0 0,-1 0 64 0 0,-2-2-64 0 0,2 6 64 0 0,-2-3-64 0 0,-1-1 0 0 0,1 2 0 0 0,-1-1 0 0 0,2 2 0 0 0,-3-1 0 0 0,3-3 0 0 0,-1 4 0 0 0,-1-4 0 0 0,0 4-136 0 0,1-4 32 0 0,0 1 8 0 0,-1-1-320 0 0,4 2-64 0 0,-4 0-16 0 0,4-1-4895 0 0,-1 0-977 0 0</inkml:trace>
  <inkml:trace contextRef="#ctx0" brushRef="#br0" timeOffset="207">26491 14537 7832 0 0,'0'0'696'0'0,"-2"-2"-560"0"0,-3-3-136 0 0,5 5 0 0 0,0 0 1008 0 0,0 0 176 0 0,-4-5 32 0 0,4 5 0 0 0,0 0-600 0 0,0 0-120 0 0,0 0-24 0 0,0 0-8 0 0,0 0-352 0 0,0 0-112 0 0,0 0 64 0 0,0 0-64 0 0,0 0-192 0 0,4 5-64 0 0,-4-5-8 0 0</inkml:trace>
  <inkml:trace contextRef="#ctx0" brushRef="#br0" timeOffset="208">26543 14698 11976 0 0,'-3'-3'1064'0'0,"3"3"-848"0"0,0 0-216 0 0,0 0 0 0 0,-1-4 160 0 0,1 4 0 0 0,0 0-8 0 0,0 0 0 0 0,0 0-152 0 0,0 0 0 0 0,-4-5-88 0 0,4 5-3600 0 0,0 0-728 0 0</inkml:trace>
  <inkml:trace contextRef="#ctx0" brushRef="#br0" timeOffset="209">28254 14547 12784 0 0,'0'0'280'0'0,"0"0"56"0"0,-7-3 16 0 0,6 0 8 0 0,1 3-288 0 0,-3-4-72 0 0,-3 4 0 0 0,1-2 0 0 0,4-1 264 0 0,1 3 40 0 0,0 0 8 0 0,-3 0 0 0 0,0 0-312 0 0,3 0 0 0 0,0 0 0 0 0,0 0-4112 0 0,0 0-808 0 0</inkml:trace>
  <inkml:trace contextRef="#ctx0" brushRef="#br0" timeOffset="210">26607 14558 10136 0 0,'0'0'896'0'0,"0"0"-712"0"0,-6 0-184 0 0,6 0 0 0 0,0 0 960 0 0,0 0 152 0 0,0 0 32 0 0,0 0 8 0 0,0 0-712 0 0,6-6-144 0 0,-1 4-25 0 0,1-1-7 0 0,-1 2-176 0 0,2-4-88 0 0,4 5 80 0 0,0-2-80 0 0,-1 0 0 0 0,4-1 0 0 0,-1 3 0 0 0,-2 3 0 0 0,2-3-504 0 0,-2 0-95 0 0,0 2-17 0 0,0 0-5568 0 0</inkml:trace>
  <inkml:trace contextRef="#ctx0" brushRef="#br0" timeOffset="211">29200 14539 11832 0 0,'0'0'520'0'0,"-4"0"120"0"0,1-2-512 0 0,3 2-128 0 0,0 0 0 0 0,0 0 0 0 0,0 0 224 0 0,0 0 32 0 0,0 0 0 0 0,-5 0 0 0 0,-1 2-160 0 0,6-2-32 0 0,0 0-64 0 0,0 0 96 0 0,0 0-320 0 0,0 0-72 0 0,0 0-16 0 0</inkml:trace>
  <inkml:trace contextRef="#ctx0" brushRef="#br0" timeOffset="212">25756 14588 12672 0 0,'0'0'280'0'0,"0"0"56"0"0,0 0 16 0 0,0 0 0 0 0,8-3-288 0 0,-3-1-64 0 0,3 0 0 0 0,-3 1 0 0 0,4 0 200 0 0,-4 2 24 0 0,0-2 8 0 0,3 2 0 0 0,0 1-168 0 0,0-4-64 0 0,0 1 0 0 0,-1 2 0 0 0,-1-2 0 0 0,2 3-168 0 0,0 0 24 0 0,-1 0-3792 0 0,2 0-768 0 0</inkml:trace>
  <inkml:trace contextRef="#ctx0" brushRef="#br0" timeOffset="213">26029 14559 11024 0 0,'-7'0'488'0'0,"7"0"104"0"0,0 0-472 0 0,0 0-120 0 0,0 7 0 0 0,0-2 0 0 0,3 0 88 0 0,-3 0-8 0 0,0 2 0 0 0,0 0 0 0 0,-3 0 176 0 0,3-1 40 0 0,0 2 8 0 0,-3 1 0 0 0,3-1 64 0 0,-2-3 16 0 0,-1 3 0 0 0,3 3 0 0 0,-3-5-120 0 0,3 2-16 0 0,-3 0-8 0 0,1-1 0 0 0,2 1-112 0 0,0-2-17 0 0,0-1-7 0 0,0-5 0 0 0,0 4-104 0 0,0-4 88 0 0,0 0-88 0 0,0 0 80 0 0,0 0-8 0 0,0 0 0 0 0,0 5 0 0 0,0-5 0 0 0,0 0 112 0 0,0 0 16 0 0,0 0 8 0 0,5-3 0 0 0,3-1-80 0 0,-2-1-24 0 0,-2 1 0 0 0,2-3 0 0 0,-1 2 80 0 0,1 0 8 0 0,-1 0 8 0 0,0 0 0 0 0,3 2 32 0 0,-6-2 8 0 0,4-1 0 0 0,-1 6 0 0 0,-2-6-24 0 0,-3 6-8 0 0,0 0 0 0 0,0 0 0 0 0,0 0-96 0 0,0 0-16 0 0,9 1-8 0 0,-9-1 0 0 0,0 5-88 0 0,6 1 0 0 0,-3 0 0 0 0,0 1 64 0 0,-1 0-64 0 0,-2 1-72 0 0,0-1 72 0 0,0 2-104 0 0,0 0-272 0 0,0 1-48 0 0,0-3-16 0 0,0-3-7591 0 0</inkml:trace>
  <inkml:trace contextRef="#ctx0" brushRef="#br0" timeOffset="214">26651 14681 11256 0 0,'0'0'496'0'0,"0"0"112"0"0,0 0-488 0 0,0 0-120 0 0,0 0 0 0 0,0 0 0 0 0,6-6 424 0 0,0 5 64 0 0,6-4 16 0 0,-1 4 0 0 0,-1-4-216 0 0,6-1-48 0 0,-4-1-8 0 0,4 2 0 0 0,2 4-232 0 0,2-5 0 0 0,-6 2 0 0 0,5 0 0 0 0,0 1-176 0 0,-1 1 16 0 0,1-1 8 0 0,-3 1-3848 0 0,3-1-768 0 0</inkml:trace>
  <inkml:trace contextRef="#ctx0" brushRef="#br0" timeOffset="215">29190 14663 10136 0 0,'0'0'896'0'0,"0"0"-712"0"0,-2 0-184 0 0,2 0 0 0 0,0 0 872 0 0,0 0 144 0 0,0 0 24 0 0,0 0 8 0 0,0 0-464 0 0,0 6-88 0 0,0 0-17 0 0,-2-2-7 0 0,2 0-120 0 0,0-4-16 0 0,0 0-8 0 0,0 8 0 0 0,-3-1-232 0 0,3-1-96 0 0,3-1 64 0 0,-3-5-64 0 0,0 4 0 0 0,0-4 0 0 0,2 8 0 0 0,-2-8 0 0 0,0 0-320 0 0,0 0 0 0 0,6 5 0 0 0,1-3 0 0 0,1-4-1055 0 0,-1 2-225 0 0</inkml:trace>
  <inkml:trace contextRef="#ctx0" brushRef="#br0" timeOffset="216">28263 14702 3224 0 0,'0'0'288'0'0,"0"0"-288"0"0,0 0 0 0 0,0 0 0 0 0,-2 0 2392 0 0,2 0 424 0 0,0 0 80 0 0,0 0 16 0 0,0 0-1976 0 0,0 0-392 0 0,0 0-89 0 0,0 0-7 0 0,0 0-120 0 0,0 0-16 0 0,0 7-8 0 0,0-7 0 0 0,2 5-144 0 0,2 2-32 0 0,-4-7-8 0 0,4 5 0 0 0,-4 2-120 0 0,0-3 0 0 0,9-2 0 0 0,-8 2 0 0 0,-1-4-248 0 0,0 0-16 0 0,8 1-8 0 0,-8-1 0 0 0,0 0-1151 0 0,0 0-233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5:59:59.789"/>
    </inkml:context>
    <inkml:brush xml:id="br0">
      <inkml:brushProperty name="width" value="0.05" units="cm"/>
      <inkml:brushProperty name="height" value="0.05" units="cm"/>
      <inkml:brushProperty name="color" value="#849398"/>
      <inkml:brushProperty name="fitToCurve" value="1"/>
    </inkml:brush>
    <inkml:brush xml:id="br1">
      <inkml:brushProperty name="width" value="0.05" units="cm"/>
      <inkml:brushProperty name="height" value="0.05" units="cm"/>
      <inkml:brushProperty name="color" value="#004F8B"/>
      <inkml:brushProperty name="fitToCurve" value="1"/>
    </inkml:brush>
  </inkml:definitions>
  <inkml:trace contextRef="#ctx0" brushRef="#br0">25829 12122 1376 0 0,'-17'-6'128'0'0,"17"6"-128"0"0,0 0 0 0 0,-1-4 0 0 0,-8 0 1792 0 0,5 1 328 0 0,-3-2 72 0 0,1 1 16 0 0,0 4-1096 0 0,1 0-216 0 0,3-1-48 0 0,2 1-8 0 0,0 0-184 0 0,-9 5-40 0 0,1 0-8 0 0,-1 2 0 0 0,7 3-153 0 0,-6 0-31 0 0,-2 0-8 0 0,4 5 0 0 0,-3-1-128 0 0,1 2-24 0 0,2 4-8 0 0,-3-1 0 0 0,4 2-88 0 0,-1 1-16 0 0,3-3-8 0 0,3 2 0 0 0,0-2-64 0 0,0-2-16 0 0,9 2 0 0 0,-4-2 0 0 0,4 2-64 0 0,-3-5 64 0 0,4-2-64 0 0,3 0 64 0 0,7 0-64 0 0,-1-2 0 0 0,-6-1 0 0 0,0 0 0 0 0,7-8-176 0 0,-5-1 0 0 0,2 0 0 0 0,-4-1 0 0 0,1-4-48 0 0,4-1 0 0 0,1-4-8 0 0,-6 1 0 0 0,-2 1 48 0 0,0-2 16 0 0,-2-2 0 0 0,-1 0 0 0 0,-2 1 168 0 0,-1-6-88 0 0,-3 3 88 0 0,2-1-64 0 0,0-1 64 0 0,-4-2 88 0 0,-8 1-24 0 0,2 0 0 0 0,2-1 40 0 0,-2 4 8 0 0,-8-2 0 0 0,3-2 0 0 0,-3 3 16 0 0,4 2 8 0 0,-3 4 0 0 0,-2 2 0 0 0,-2 2-64 0 0,4 0-8 0 0,5 2-64 0 0,-4 6 96 0 0,0 0-96 0 0,1-1-96 0 0,3 5 24 0 0,-5 1 0 0 0,6-2-128 0 0,-6 2-24 0 0,7 4-8 0 0,2-1 0 0 0,4-3-208 0 0,0 3-40 0 0,-5-1 1 0 0,5 0-3913 0 0,5 0-784 0 0</inkml:trace>
  <inkml:trace contextRef="#ctx0" brushRef="#br0" timeOffset="1">26133 12157 12896 0 0,'-3'0'1152'0'0,"-3"0"-928"0"0,6 0-224 0 0,0 0 0 0 0,-8 2 288 0 0,8-2 16 0 0,0 0 0 0 0,0 0 0 0 0,-3 7-16 0 0,-3 3 0 0 0,-2-1 0 0 0,3 4-1 0 0,2 0 41 0 0,0-1 8 0 0,-3 2 0 0 0,4 1 0 0 0,2 0-144 0 0,0-1-32 0 0,0 2-8 0 0,0-3 0 0 0,0 3-152 0 0,6-2 80 0 0,-1-2-80 0 0,-2 1 64 0 0,-3-1-64 0 0,3-1 0 0 0,7-3 0 0 0,-4 0 0 0 0,-3-4-104 0 0,5 2-40 0 0,1-2-8 0 0,2 2 0 0 0,2-6-112 0 0,-5 0-24 0 0,0-4-8 0 0,4 1 0 0 0,3-2 128 0 0,-3-3 24 0 0,-9 0 8 0 0,1 1 0 0 0,12-3 136 0 0,-9 0 0 0 0,-1-1 0 0 0,-6-1 0 0 0,0-1 0 0 0,0 2 0 0 0,2-5 0 0 0,-2 0 72 0 0,-8 2 128 0 0,8 0 24 0 0,6-1 8 0 0,-6 1 0 0 0,-6-1 48 0 0,1 4 8 0 0,7 2 0 0 0,1 2 0 0 0,3-1 32 0 0,-4 3 16 0 0,-2 5 0 0 0,0 0 0 0 0,12 3-160 0 0,-12-3-32 0 0,-7 4-8 0 0,7 5 0 0 0,7-3-48 0 0,-5 5-16 0 0,-4-2 0 0 0,-1 4 0 0 0,-1-1-72 0 0,4 3 0 0 0,0-4 0 0 0,0 4 0 0 0,-5-3 0 0 0,5 3 0 0 0,5-2 0 0 0,2 1 0 0 0,-5-2 0 0 0,3-2 0 0 0,7 3-96 0 0,-5-4 96 0 0,6-1-496 0 0,-7 0-40 0 0,1-1-8 0 0,0 0-4631 0 0,8-3-929 0 0</inkml:trace>
  <inkml:trace contextRef="#ctx0" brushRef="#br0" timeOffset="2">26457 12230 13616 0 0,'0'-11'296'0'0,"0"5"64"0"0,-2 0 16 0 0,2 6 8 0 0,0 0-304 0 0,0 0-80 0 0,-4-4 0 0 0,4 4 0 0 0,0 0 408 0 0,0 0 64 0 0,0 0 7 0 0,0 0 9 0 0,0 0-16 0 0,4 7-8 0 0,-2 1 0 0 0,1-1 0 0 0,-3 2-176 0 0,2 4-40 0 0,1-4-8 0 0,1 6 0 0 0,-2-1-112 0 0,2-1-16 0 0,1-2-8 0 0,-3 3 0 0 0,0-2-104 0 0,2 0 64 0 0,-4-2-64 0 0,3 2 0 0 0,-3-3 64 0 0,2 0-64 0 0,-4-1 0 0 0,2-4 0 0 0,0-4 64 0 0,0 0-64 0 0,0 0 0 0 0,0 0 0 0 0,0 0 0 0 0,0 0 64 0 0,0 0-64 0 0,0 0 0 0 0,0-8 0 0 0,-3-3 64 0 0,3 0-64 0 0,0 1 0 0 0,0-2 64 0 0,3-2-64 0 0,-1 2 0 0 0,0-4 0 0 0,1 1 64 0 0,3-2-64 0 0,-2 3 0 0 0,2-3 0 0 0,3 1 0 0 0,-5 3 0 0 0,6-1 0 0 0,-1 2 0 0 0,-2 5 0 0 0,2 0 0 0 0,-1 0 0 0 0,1 2 0 0 0,-3 2-240 0 0,1 3 8 0 0,1 0 0 0 0,1 0-5143 0 0,2 6-1025 0 0</inkml:trace>
  <inkml:trace contextRef="#ctx0" brushRef="#br0" timeOffset="3">24568 12524 10912 0 0,'0'0'240'0'0,"0"0"48"0"0,0 0 16 0 0,0 0 0 0 0,0 0-240 0 0,0 0-64 0 0,12-3 0 0 0,1 3 0 0 0,-4-4 384 0 0,0 4 64 0 0,3-5 8 0 0,0 3 8 0 0,0 2 80 0 0,0 0 8 0 0,-8-2 8 0 0,4-1 0 0 0,6 3-376 0 0,-7 0-80 0 0,-7 0-9 0 0,6 0-7 0 0,1 0 16 0 0,1 0 8 0 0,-2 0 0 0 0,-6 0 0 0 0,-8 0-16 0 0,8 0-8 0 0,7 3 0 0 0,-7-3 0 0 0,0 0 88 0 0,0 0 16 0 0,0 0 8 0 0,0 0 0 0 0,0 0-24 0 0,0 0-8 0 0,0 0 0 0 0,0 0 0 0 0,0 0 112 0 0,0 0 16 0 0,0 0 8 0 0,5 4 0 0 0,-1 5-304 0 0,2-1 0 0 0,-11-2 0 0 0,10 1-64 0 0,-4 1 64 0 0,3 0 112 0 0,-4 3-24 0 0,-4 0-8 0 0,4 3 0 0 0,0 0 0 0 0,0-1 0 0 0,0 0 0 0 0,-6 3-8 0 0,5 1 0 0 0,2 1 0 0 0,4-5 0 0 0,-4 4-8 0 0,-1-1-64 0 0,4 1 96 0 0,2-2-32 0 0,-1 1-64 0 0,-2 1 80 0 0,-3-5-80 0 0,0 2 80 0 0,10 1-16 0 0,-4-5-64 0 0,-8-1 96 0 0,2 1-32 0 0,0-2 40 0 0,2-3 8 0 0,-2 0 0 0 0,0-5 0 0 0,-6 5 32 0 0,6 1 8 0 0,0-6 0 0 0,0 0 0 0 0,-10 2 8 0 0,10-2 8 0 0,0 0 0 0 0,-4 0 0 0 0,-6-2 56 0 0,0 2 16 0 0,1 0 0 0 0,3-2 0 0 0,0 2-240 0 0,-3 0 0 0 0,-4 0 0 0 0,6 0 0 0 0,0 0-528 0 0,-1 2-104 0 0,-6-2-16 0 0,2 2-8319 0 0</inkml:trace>
  <inkml:trace contextRef="#ctx0" brushRef="#br0" timeOffset="4">24268 12557 3224 0 0,'0'0'136'0'0,"0"-6"40"0"0,-5 1-176 0 0,1-4 0 0 0,11 8 0 0 0,-7 1 0 0 0,-7-10 1280 0 0,4 5 224 0 0,3 5 48 0 0,-5-3 8 0 0,-1 1-888 0 0,-2-1-168 0 0,1 3-40 0 0,-3 0-8 0 0,6 0-152 0 0,-4 3-32 0 0,-7-1-8 0 0,5 1 0 0 0,2 1-96 0 0,-1 1-16 0 0,-4-3-8 0 0,1 2 0 0 0,3-3 48 0 0,0 5 16 0 0,3-3 0 0 0,-2 1 0 0 0,-2-3 16 0 0,0-1 0 0 0,10 0 0 0 0,-1 0 0 0 0,-7 0 104 0 0,7 3 24 0 0,1-3 8 0 0,0 0 0 0 0,0 0 23 0 0,0 0 9 0 0,0 0 0 0 0,0 0 0 0 0,9 0-264 0 0,-9 0-48 0 0,0 0-16 0 0,1 5 0 0 0,9 0 32 0 0,-4 1 0 0 0,-6 0 0 0 0,4 3 0 0 0,-4 1-32 0 0,2 0-64 0 0,-2-2 96 0 0,-2 3-32 0 0,-2 3-64 0 0,1 1 80 0 0,3 0-80 0 0,-3 1 80 0 0,-1-2-80 0 0,3 4 64 0 0,1-3-64 0 0,-5 4 64 0 0,4 1 0 0 0,-3-5 0 0 0,0 2 0 0 0,4-2 0 0 0,0 5 0 0 0,0-7-64 0 0,-1 0 96 0 0,1 1-32 0 0,1-3-64 0 0,-1-3 80 0 0,0 4-80 0 0,0-3 80 0 0,4-4-80 0 0,1 3 0 0 0,0-1 0 0 0,-5-7 0 0 0,0 0 0 0 0,8 4 0 0 0,-1-1 0 0 0,1 0-88 0 0,-8-3-464 0 0,0 0-96 0 0,10 0-24 0 0,1 0-6527 0 0</inkml:trace>
  <inkml:trace contextRef="#ctx0" brushRef="#br0" timeOffset="5">24426 12591 8752 0 0,'0'0'384'0'0,"6"-3"88"0"0,-2 3-376 0 0,-4 0-96 0 0,0 0 0 0 0,0 0 0 0 0,7 0 856 0 0,-7 0 152 0 0,0 0 32 0 0,0 6 8 0 0,8 2-608 0 0,-6-1-120 0 0,-7 1-32 0 0,0 3 0 0 0,5 0 32 0 0,-2 2 8 0 0,4 2 0 0 0,-7-3 0 0 0,-4 3-105 0 0,6 0-31 0 0,6-1 0 0 0,-3 1 0 0 0,-7 3-120 0 0,2-4-72 0 0,5 4 80 0 0,3-3-80 0 0,-1-2-224 0 0,-2 1-96 0 0,-2-3-23 0 0,4-3-6241 0 0</inkml:trace>
  <inkml:trace contextRef="#ctx0" brushRef="#br0" timeOffset="6">24522 12638 5064 0 0,'-5'-12'224'0'0,"5"12"48"0"0,5-8-272 0 0,-5 8 0 0 0,-1-1 0 0 0,1 1 0 0 0,0 0 1496 0 0,0 0 240 0 0,0 0 56 0 0,-4-4 0 0 0,-6 4-1136 0 0,4 4-232 0 0,5-3-40 0 0,-8 5-16 0 0,-3 1 32 0 0,2 0 8 0 0,3 4 0 0 0,3-1 0 0 0,-6-1-256 0 0,0 0-56 0 0,-2 0 0 0 0,8 2-8 0 0,2-3-24 0 0,-3 3-64 0 0,-5-3 95 0 0,1-1-31 0 0,12 4-64 0 0,-6-3 0 0 0,-6-2 0 0 0,3 2 64 0 0,6-2-176 0 0,-4-5-39 0 0,-1 4-9 0 0,-5-5 0 0 0,2 4-488 0 0,8-4-104 0 0,0 0-16 0 0,0 0-8 0 0,0 0-896 0 0,0 0-184 0 0,0-9-32 0 0,0 2 0 0 0,0 1 1184 0 0,-3-3 248 0 0,3-1 40 0 0,3 2 16 0 0,2 1 744 0 0,-5-5 144 0 0,-3 2 32 0 0,6-1 8 0 0,4 3 368 0 0,-1-3 64 0 0,-11 3 24 0 0,4 0 0 0 0,2 1-216 0 0,4 1-32 0 0,-5 1-16 0 0,0 5 0 0 0,-5-7-80 0 0,5 7-8 0 0,0 0-8 0 0,0 0 0 0 0,-5-2-168 0 0,5 2-32 0 0,0 0-8 0 0,0 0-1 0 0,0 0-31 0 0,4 9 0 0 0,5-4-8 0 0,0 2 0 0 0,3 2-144 0 0,-3 0-24 0 0,-4-5-8 0 0,5 4 0 0 0,6 1-112 0 0,-9-1-24 0 0,1 0-64 0 0,-1-1 96 0 0,4 2-96 0 0,-1-4 64 0 0,-3 0-64 0 0,-1 1 0 0 0,-2 2 0 0 0,1-3 0 0 0,6 3 0 0 0,-6-2 0 0 0,-5-6-344 0 0,4 6-88 0 0,4-5-16 0 0,-2 4-4431 0 0,-6-5-881 0 0</inkml:trace>
  <inkml:trace contextRef="#ctx0" brushRef="#br0" timeOffset="7">24329 12724 4144 0 0,'0'0'368'0'0,"0"0"-296"0"0,0 0-72 0 0,12-7 0 0 0,6 2 1496 0 0,-5 3 280 0 0,-13 2 56 0 0,12-2 16 0 0,6-1-1456 0 0,-3 1-288 0 0,0-3-104 0 0,-6 4 72 0 0,3 1-72 0 0,-3 0 64 0 0,8 0-64 0 0,-10 0 64 0 0,-7 0-64 0 0,0 0 0 0 0,13 0 0 0 0,0 0-88 0 0</inkml:trace>
  <inkml:trace contextRef="#ctx0" brushRef="#br1" timeOffset="8">20583 12642 9216 0 0,'0'0'816'0'0,"0"0"-656"0"0,-7-2-160 0 0,1-5 0 0 0,2 0 616 0 0,-6 5 88 0 0,2 0 24 0 0,8 2 0 0 0,-10 0-152 0 0,0 2-24 0 0,0-2-8 0 0,-1 6 0 0 0,-3 1-224 0 0,3-2-56 0 0,-2 2-8 0 0,-1 5 0 0 0,-4-2-97 0 0,11 5-31 0 0,-3-2 0 0 0,4 2 0 0 0,-4 0-24 0 0,2 1-8 0 0,-3 2 0 0 0,5 0 0 0 0,-2 0-24 0 0,6 2-8 0 0,-2-5 0 0 0,4 4 0 0 0,0-5 0 0 0,0 2-64 0 0,4-1 96 0 0,-2-2-32 0 0,6-1-64 0 0,-2 0 80 0 0,2-5-80 0 0,3 2 80 0 0,-5-3 16 0 0,4-3 0 0 0,0 1 0 0 0,1-2 0 0 0,3-2-96 0 0,-4 3 0 0 0,7 0 0 0 0,-2-3 0 0 0,-2 0-208 0 0,0-3-56 0 0,-2 0-16 0 0,3-3 0 0 0,0-1-264 0 0,-4 2-47 0 0,1-1-17 0 0,-4-1-5640 0 0</inkml:trace>
  <inkml:trace contextRef="#ctx0" brushRef="#br1" timeOffset="9">21730 12695 6448 0 0,'0'0'576'0'0,"0"0"-464"0"0,0 0-112 0 0,-4 6 0 0 0,-2-2 920 0 0,3-1 160 0 0,-5 3 32 0 0,4 0 8 0 0,-2 0-360 0 0,2 0-72 0 0,1 0-16 0 0,-4 3 0 0 0,3 0-184 0 0,4 4-40 0 0,-2-4 0 0 0,-2 3-8 0 0,4-3-176 0 0,4 7-33 0 0,-4-3-7 0 0,2-1 0 0 0,6 1-88 0 0,-2-4-16 0 0,1 3-8 0 0,0-1 0 0 0,4 0-112 0 0,3-2 88 0 0,-4 0-88 0 0,0 0 80 0 0,5-3-80 0 0,-2-2 96 0 0,2-4-96 0 0,-2 0 96 0 0,0 0-96 0 0,2-4 80 0 0,-1-2-80 0 0,0 0 80 0 0,3 0-16 0 0,-7-2-64 0 0,4-6 96 0 0,-4 5-32 0 0,1-4 0 0 0,-4 1-64 0 0,0-3 96 0 0,-4 3-32 0 0,2-3 104 0 0,-5 1 24 0 0,-5 0 0 0 0,2 1 0 0 0,-4 1-32 0 0,0-3 0 0 0,-1 6 0 0 0,3-4 0 0 0,-10 4-96 0 0,5 0-64 0 0,-1 3 80 0 0,-2-1-80 0 0,4 5 0 0 0,-6-2-80 0 0,4 4 0 0 0,-3 0 0 0 0,4 0-760 0 0,2 4-152 0 0,-2-2-32 0 0</inkml:trace>
  <inkml:trace contextRef="#ctx0" brushRef="#br1" timeOffset="10">21238 12701 9216 0 0,'0'0'408'0'0,"0"0"80"0"0,0 0-392 0 0,0 0-96 0 0,0 0 0 0 0,0 0 0 0 0,0 0 416 0 0,0 0 56 0 0,0 0 8 0 0,0 0 8 0 0,7 4-40 0 0,1-1-16 0 0,-2 3 0 0 0,1-3 0 0 0,0 3-40 0 0,-1-3-8 0 0,2 0 0 0 0,-2 0 0 0 0,-1 2-160 0 0,4-4-40 0 0,2 6-8 0 0,-5-5 0 0 0,1 2 0 0 0,4-1-1 0 0,-1-1 1 0 0,1 3 0 0 0,-1-3-16 0 0,1 2 0 0 0,0-2 0 0 0,2 1 0 0 0,-2 1-40 0 0,-5-2-16 0 0,1 5 0 0 0,1-3 0 0 0,-2-3-8 0 0,1 3-8 0 0,-7-4 0 0 0,0 0 0 0 0,0 0-88 0 0,0 0 0 0 0,0 5 0 0 0,-3 2 0 0 0,-5 2 0 0 0,8-9 0 0 0,0 0 72 0 0,-6 4-8 0 0,-1 1-64 0 0,-3 2 0 0 0,2-4 0 0 0,8-3 0 0 0,-6 6-216 0 0,-2-3-48 0 0,8-3-16 0 0,0 0 0 0 0,0 0-432 0 0,-6 4-87 0 0,6-4-25 0 0</inkml:trace>
  <inkml:trace contextRef="#ctx0" brushRef="#br0" timeOffset="11">26711 12791 14368 0 0,'0'0'640'0'0,"-3"-5"128"0"0,3 0-616 0 0,0-2-152 0 0,3 4 0 0 0,-3 3 0 0 0,3-5 192 0 0,-2 2 16 0 0,5 3-1 0 0,-6 0 1 0 0,0 0 248 0 0,4 7 56 0 0,-4-3 0 0 0,5 5 8 0 0,-2 1-96 0 0,-3 2-16 0 0,0 0-8 0 0,0 6 0 0 0,0 1-136 0 0,0 4-24 0 0,-3-1-8 0 0,1 1 0 0 0,2 3-48 0 0,0-2-16 0 0,0-2 0 0 0,0 2 0 0 0,0-1-168 0 0,2-4 0 0 0,-2-2 0 0 0,3 0 0 0 0,2-2 0 0 0,-2 0 0 0 0,-1-2 0 0 0,5-1 64 0 0,-3-4-136 0 0,2 3-24 0 0,0-4-8 0 0,0 1 0 0 0,2-6-232 0 0,-3 3-48 0 0,6-5 0 0 0,-2 0-8 0 0,2 0-896 0 0,-4 0-184 0 0,5-5-31 0 0</inkml:trace>
  <inkml:trace contextRef="#ctx0" brushRef="#br1" timeOffset="12">20891 12785 6448 0 0,'0'0'576'0'0,"0"0"-464"0"0,7 0-112 0 0,0 0 0 0 0,3 0 720 0 0,-2 0 120 0 0,-2 0 24 0 0,5 0 8 0 0,-11 0-296 0 0,10 0-64 0 0,4 0-16 0 0,0 0 0 0 0,2 0 56 0 0,3 0 16 0 0,-3 0 0 0 0,6 0 0 0 0,-2 0-112 0 0,1 0-16 0 0,0 0-8 0 0,0 0-1 0 0,0-4-95 0 0,-8 1-16 0 0,4 3-8 0 0,1 0 0 0 0,-4 0-216 0 0,3 0-96 0 0,-3 0 80 0 0,4 0-80 0 0,-8 0 0 0 0,0 0 0 0 0,5 0 0 0 0,-5 0 0 0 0,2 0-280 0 0,0 0-24 0 0,-1-2-8 0 0,-1 2 0 0 0,0 0-263 0 0,-4 0-49 0 0,2-4-16 0 0,-8 4-5400 0 0</inkml:trace>
  <inkml:trace contextRef="#ctx0" brushRef="#br0" timeOffset="13">26628 12926 12896 0 0,'-6'0'1152'0'0,"1"2"-928"0"0,1 0-224 0 0,2 1 0 0 0,2-3 232 0 0,0 5 0 0 0,0-5 0 0 0,0 0 0 0 0,2 7-168 0 0,7-1-64 0 0,-1-5 0 0 0,1 3 0 0 0,2-3 224 0 0,3 5-8 0 0,-3-5 0 0 0,5 3 0 0 0,-2 0-216 0 0,2-1 0 0 0,3-3 64 0 0,0 5-64 0 0,-1-3-224 0 0,-2 1-64 0 0,0-3-16 0 0,-2 1 0 0 0,0-1-416 0 0,-1-1-80 0 0,-1 1-24 0 0,0-3 0 0 0,-2 3-208 0 0,1-2-48 0 0,-4 2-8 0 0,3-5 0 0 0,-1 2 608 0 0,-5 1 128 0 0,-2-4 16 0 0,-2 6 8 0 0,0 0 808 0 0,0 0 168 0 0,7-1 32 0 0,-7 1 8 0 0,0 0 336 0 0,0 0 64 0 0,0 0 8 0 0,0 0 8 0 0,0 0-400 0 0,0 0-88 0 0,2 5-8 0 0,2 3-8 0 0,-3 2-248 0 0,-1 3-40 0 0,0-1-17 0 0,0 0 1 0 0,0 0-104 0 0,0 1-32 0 0,0-1 0 0 0,4 3 0 0 0,-4-3-56 0 0,0 1-8 0 0,0-3-8 0 0,0-1 0 0 0,-4 3-24 0 0,3-5-64 0 0,1 1 96 0 0,0-1-32 0 0,0-7-64 0 0,-4 5 0 0 0,4-5 0 0 0,0 0 0 0 0,0 0 80 0 0,0 0-80 0 0,0 0 96 0 0,0 0-96 0 0,0 0 72 0 0,0 0-72 0 0,0 0 0 0 0,0 0 72 0 0,0-5-72 0 0,0-2 64 0 0,0-1-64 0 0,4-1 64 0 0,-3-1 0 0 0,3-2 0 0 0,-2 2 0 0 0,4-4 0 0 0,-3 2-64 0 0,1-1 96 0 0,2-2-96 0 0,2 3 96 0 0,2-3-96 0 0,-2 4 0 0 0,-1 1-96 0 0,2 0 96 0 0,-1 5-288 0 0,1-3 8 0 0,-1 4 0 0 0,2-1 0 0 0,-1 2-264 0 0,0 0-64 0 0,-1 2 1 0 0,-1-3-3713 0 0,2 3-744 0 0</inkml:trace>
  <inkml:trace contextRef="#ctx0" brushRef="#br0" timeOffset="14">27272 12969 14600 0 0,'0'0'640'0'0,"0"0"144"0"0,0 0-624 0 0,0 0-160 0 0,0 0 0 0 0,0 7 0 0 0,0 1 383 0 0,0-1 57 0 0,0 0 8 0 0,-2 3 0 0 0,0 0 128 0 0,2 0 24 0 0,-5 2 8 0 0,3-2 0 0 0,2 2-160 0 0,0-2-24 0 0,0 0-8 0 0,0 2 0 0 0,2-3-280 0 0,-2 1-56 0 0,5-3-16 0 0,-1 2 0 0 0,-1-2-64 0 0,-1 0 0 0 0,4-1 0 0 0,-3 1 0 0 0,3-3 0 0 0,-2-2-88 0 0,-4-2 24 0 0,6 5 0 0 0,0-5-840 0 0,-6 0-168 0 0,0 0-32 0 0,6 0-4119 0 0,2-5-825 0 0</inkml:trace>
  <inkml:trace contextRef="#ctx0" brushRef="#br0" timeOffset="15">27259 12786 10592 0 0,'-9'-5'944'0'0,"7"3"-752"0"0,-1-2-192 0 0,-2 3 0 0 0,2 1 952 0 0,3 0 152 0 0,0 0 32 0 0,0 0 8 0 0,0 0-713 0 0,0 0-143 0 0,-4 5-24 0 0,4-1-8 0 0,0 4-72 0 0,4-1-24 0 0,-1-2 0 0 0,2 3 0 0 0,3 1-288 0 0,-2 1-64 0 0,-2 1-16 0 0,5-5-6791 0 0</inkml:trace>
  <inkml:trace contextRef="#ctx0" brushRef="#br0" timeOffset="16">28231 12812 11056 0 0,'0'-12'488'0'0,"0"7"104"0"0,0 1-472 0 0,-3-1-120 0 0,3 0 0 0 0,0 5 0 0 0,3-7 952 0 0,-3 7 168 0 0,0 0 32 0 0,0 0-1 0 0,0 0-511 0 0,0 0-96 0 0,0 0-32 0 0,0 0 0 0 0,0 7-16 0 0,-3 0-8 0 0,3 3 0 0 0,0 4 0 0 0,0 3-128 0 0,0 1-24 0 0,-2 4-8 0 0,0 0 0 0 0,-2 2-120 0 0,4 0-24 0 0,-6-1-8 0 0,4-1 0 0 0,2-1-104 0 0,0 1-72 0 0,0-4 96 0 0,0-4-96 0 0,2 4 72 0 0,-2-4-72 0 0,0 1 0 0 0,3-2 72 0 0,0-7-72 0 0,1 5 0 0 0,-2-3-80 0 0,0-3 80 0 0,3-5-240 0 0,5 7 0 0 0,-5-3 0 0 0,0-4 0 0 0,4 0-1280 0 0,-1 0-256 0 0,2-3-48 0 0,0 2-15 0 0</inkml:trace>
  <inkml:trace contextRef="#ctx0" brushRef="#br1" timeOffset="17">20437 12796 9472 0 0,'0'0'416'0'0,"0"0"96"0"0,-4 2-416 0 0,4-2-96 0 0,0 0 0 0 0,0 0 0 0 0,0 0 344 0 0,0 0 40 0 0,0 0 16 0 0,0 0 0 0 0,0 0 40 0 0,0 0 8 0 0,0 0 0 0 0,0 0 0 0 0,11 5-248 0 0,-1-5-40 0 0,4 2-16 0 0,0-2 0 0 0,1-2-144 0 0,-2 2 0 0 0,4-5-64 0 0,-3 5-5704 0 0</inkml:trace>
  <inkml:trace contextRef="#ctx0" brushRef="#br0" timeOffset="18">27388 12835 13904 0 0,'2'-10'304'0'0,"-2"10"64"0"0,0-5 16 0 0,0 5 8 0 0,0-5-312 0 0,0 5-80 0 0,3-4 0 0 0,-3 4 0 0 0,0 0 656 0 0,0 0 111 0 0,0 0 33 0 0,0 0 0 0 0,0 0-264 0 0,4 7-56 0 0,-1 0 0 0 0,-2 3-8 0 0,3 2-88 0 0,-1 2-8 0 0,-3 6-8 0 0,0-2 0 0 0,2 1-208 0 0,-2 1-48 0 0,0-1-8 0 0,0 0 0 0 0,0 1-16 0 0,0 0-8 0 0,0-1 0 0 0,0 0 0 0 0,0-2-80 0 0,3-3 0 0 0,-3-2 0 0 0,0 1 0 0 0,0-4 0 0 0,0 1 0 0 0,0-2 0 0 0,0-8 0 0 0,0 0 0 0 0,0 0-72 0 0,0 0 72 0 0,0 0-104 0 0,0 0 32 0 0,0 0 8 0 0,0 0 0 0 0,0 0 0 0 0,0 0-16 0 0,0 0 0 0 0,3-6 0 0 0,0 1 0 0 0,-1-2 80 0 0,1 2 0 0 0,0-8 0 0 0,2 7 0 0 0,-1-6 80 0 0,-2 2 8 0 0,7 0 0 0 0,-4 1 0 0 0,3 1-88 0 0,0 0 0 0 0,0 1 0 0 0,-1 4 0 0 0,5-4 0 0 0,-1 2 0 0 0,-5 3 0 0 0,4 2 0 0 0,2 0 0 0 0,-1 2 0 0 0,-2 1 0 0 0,2 1 0 0 0,-3 4 0 0 0,3-4 64 0 0,0 4-64 0 0,0 3 0 0 0,0-5 96 0 0,0 5-32 0 0,0-4 0 0 0,0 5 0 0 0,-3-2-64 0 0,1-3 0 0 0,-1 3 0 0 0,0-3 64 0 0,-2 0-64 0 0,0 4-88 0 0,-6-4 24 0 0,1 1 0 0 0,-1-4 64 0 0,0 3 0 0 0,-1-2 0 0 0,-8 0 0 0 0,0-3 0 0 0,2 4 0 0 0,-7-2 0 0 0,1-2-64 0 0,-5-2-16 0 0,1 0 0 0 0,2 0 0 0 0,-5-2 0 0 0,1-2-200 0 0,-1 1-40 0 0,1-2 0 0 0,3 0-8 0 0,-4 0-216 0 0,6 0-48 0 0,1 3-8 0 0,4-2-4583 0 0,2 0-929 0 0</inkml:trace>
  <inkml:trace contextRef="#ctx0" brushRef="#br0" timeOffset="19">25956 12827 14336 0 0,'0'0'320'0'0,"-6"-5"64"0"0,-2 5 8 0 0,-1 0 8 0 0,2 0-320 0 0,-2 3-80 0 0,-5 1 0 0 0,1-2 0 0 0,2 4 200 0 0,0-2 24 0 0,-1 8 7 0 0,5-1 1 0 0,-2 2 64 0 0,-2 1 16 0 0,-6 3 0 0 0,6 0 0 0 0,2 2-56 0 0,2 0 0 0 0,-1 4-8 0 0,0-5 0 0 0,2 0-104 0 0,1 0-16 0 0,5 0-8 0 0,0-3 0 0 0,-4-1-120 0 0,8 0 64 0 0,7-4-64 0 0,-2 0 0 0 0,-2-1 128 0 0,0-2-32 0 0,11 1 0 0 0,-3 0 0 0 0,-3-4-968 0 0,2-1-200 0 0,-3 0-40 0 0,8-3-5791 0 0</inkml:trace>
  <inkml:trace contextRef="#ctx0" brushRef="#br0" timeOffset="20">28122 12955 13848 0 0,'0'0'608'0'0,"0"0"136"0"0,-7 0-592 0 0,7 0-152 0 0,0 0 0 0 0,0 0 0 0 0,0 0 208 0 0,0 0 16 0 0,0 0 0 0 0,0 0 0 0 0,0 0 151 0 0,4 7 33 0 0,0-2 8 0 0,5 0 0 0 0,-2-3-216 0 0,3 3-40 0 0,0-5 0 0 0,5 2-8 0 0,-2-2-280 0 0,1 3-48 0 0,-3-1-16 0 0,5-2 0 0 0,-1 0-208 0 0,-2 0-48 0 0,1 0 0 0 0,3 0-7 0 0,-1-2 23 0 0,0-1 8 0 0,-2 3 0 0 0,-3 0 0 0 0,1 0 264 0 0,0-2 64 0 0,1-1 0 0 0,-2 1 8 0 0,-1 0 88 0 0,-1-1 0 0 0,0-3 0 0 0,1 5-64 0 0,-5 1 184 0 0,0 0 40 0 0,2-3 0 0 0,-7 3 8 0 0,0 0 408 0 0,0 0 72 0 0,4 0 24 0 0,-4 0-1 0 0,7 0 33 0 0,-2 0 0 0 0,-5 0 8 0 0,5 0 0 0 0,-5 0-312 0 0,0 0-64 0 0,3 3-16 0 0,3 4 0 0 0,-5 3-24 0 0,4 0-8 0 0,-5-1 0 0 0,3 1 0 0 0,-3 0-96 0 0,0 2-32 0 0,1 0 0 0 0,-1 4 0 0 0,3-4-160 0 0,0 0 0 0 0,-3-3 0 0 0,4 3 0 0 0,-4-2 0 0 0,4 1 0 0 0,1-5 0 0 0,-5 1 0 0 0,0 1 0 0 0,6-4 0 0 0,-2 3 0 0 0,1-3 0 0 0,-5-4-592 0 0,3 3-152 0 0,-3-3-32 0 0,5 2-4919 0 0,0-2-993 0 0</inkml:trace>
  <inkml:trace contextRef="#ctx0" brushRef="#br0" timeOffset="21">28532 12864 14568 0 0,'-8'-7'640'0'0,"8"7"144"0"0,-7-4-624 0 0,7 4-160 0 0,0 0 0 0 0,0 0 0 0 0,0 0 0 0 0,0 0 0 0 0,0 0 0 0 0,0 0 0 0 0,0 0 0 0 0,0 0 0 0 0,0 0 0 0 0,0 0 0 0 0,0 0 0 0 0,3 7 0 0 0,1-1 0 0 0,1 1-6456 0 0</inkml:trace>
  <inkml:trace contextRef="#ctx0" brushRef="#br0" timeOffset="22">26124 12950 11976 0 0,'-17'-11'528'0'0,"17"11"112"0"0,0 0-512 0 0,0 0-128 0 0,-6-2 0 0 0,4 0 0 0 0,2 2 680 0 0,0 0 112 0 0,-5 2 16 0 0,-1 0 8 0 0,0 3-361 0 0,1 1-71 0 0,-1-1-8 0 0,2 3-8 0 0,-5 5-64 0 0,0 2-16 0 0,7-2 0 0 0,-1 1 0 0 0,0 2-128 0 0,0 3-32 0 0,3-5-8 0 0,6 1 0 0 0,-3 2-40 0 0,-1-3-8 0 0,0-2 0 0 0,5 0 0 0 0,4-1-72 0 0,-3 1 0 0 0,-3-5 72 0 0,7 1-72 0 0,-1-1 0 0 0,0-2 0 0 0,-3-3 0 0 0,1-2 0 0 0,2 0-128 0 0,2-4-16 0 0,3-2 0 0 0,-4 2 0 0 0,-10-4 16 0 0,7 1 0 0 0,7-5 0 0 0,-9 1 0 0 0,-3 3-32 0 0,-4-5-8 0 0,3-3 0 0 0,2 5 0 0 0,-5-4 168 0 0,-3 0 0 0 0,-6 1 0 0 0,5-1 0 0 0,1 0 64 0 0,-5 4 32 0 0,-4 1 0 0 0,2 0 0 0 0,0 2-24 0 0,-2 3 0 0 0,1-3 0 0 0,-4 7 0 0 0,2-2-72 0 0,-1 0 0 0 0,4 3 0 0 0,-1 0 64 0 0,-4 3-160 0 0,7 0-32 0 0,0 4 0 0 0,2 3-8 0 0,1-3-280 0 0,-1 1-64 0 0,6 2 0 0 0,3-1-6423 0 0</inkml:trace>
  <inkml:trace contextRef="#ctx0" brushRef="#br0" timeOffset="23">28713 12998 12728 0 0,'0'0'560'0'0,"0"0"120"0"0,0 0-544 0 0,-1 10-136 0 0,-4-3 0 0 0,4 6 0 0 0,1-3 416 0 0,-3 2 64 0 0,3-3 0 0 0,0 4 8 0 0,-3-1 215 0 0,3 3 33 0 0,-4-1 16 0 0,4-2 0 0 0,-3 7-240 0 0,3-7-40 0 0,3 1-16 0 0,1 0 0 0 0,-1-4-136 0 0,6 4-32 0 0,-5-2-8 0 0,0-2 0 0 0,8-2-280 0 0,-4 1-112 0 0,4-3 8 0 0,-5 2 0 0 0,9-5 176 0 0,-6 1 40 0 0,1-3 8 0 0,-2 0 0 0 0,-2-3-280 0 0,5 1-64 0 0,-1-2 0 0 0,-2-4-8 0 0,-2 0 64 0 0,2-2 8 0 0,-5-2 8 0 0,3 2 0 0 0,-5-2 152 0 0,1-3 0 0 0,1 3 0 0 0,-3-4 0 0 0,-2-3 80 0 0,-3 0-8 0 0,-1 2 0 0 0,-2-2 0 0 0,4-1-72 0 0,-1 4 80 0 0,-2-3-80 0 0,-4 8 80 0 0,-4-2 136 0 0,-1 1 24 0 0,-3 2 8 0 0,1 3 0 0 0,-1 0-248 0 0,3 2 64 0 0,1 5-64 0 0,3 0 0 0 0,-2 0 0 0 0,-1 5 0 0 0,2-4 0 0 0,5 6 0 0 0,0 4-232 0 0,2-1-48 0 0,0 0-8 0 0,2 1 0 0 0,3 2-240 0 0,3 3-48 0 0,-1-5-16 0 0,4 2 0 0 0,-1-1-936 0 0,3 0-183 0 0,15 9-41 0 0,-3-4-8 0 0</inkml:trace>
  <inkml:trace contextRef="#ctx0" brushRef="#br0" timeOffset="24">27795 12960 12784 0 0,'0'0'280'0'0,"0"0"56"0"0,0 0 16 0 0,0 0 8 0 0,0 0-288 0 0,0 0-72 0 0,-4 8 0 0 0,4-1 0 0 0,-3 0 368 0 0,0 3 56 0 0,1 0 16 0 0,2 2 0 0 0,-3 2 8 0 0,3-3 7 0 0,0 4 1 0 0,0-4 0 0 0,0 1-256 0 0,3 1-48 0 0,-3-3-16 0 0,2 0 0 0 0,4 0-72 0 0,-2-1-64 0 0,1 0 72 0 0,-3-1-72 0 0,3-4 0 0 0,1 3 0 0 0,2-3 0 0 0,1 1 0 0 0,1-3-112 0 0,0-2-48 0 0,-3 0 0 0 0,5 0-8 0 0,-4 0-128 0 0,3-2-24 0 0,-3-3-8 0 0,2 2 0 0 0,-4-2 129 0 0,2 1 23 0 0,1-3 8 0 0,-3-4 0 0 0,-1 1 168 0 0,0 3 128 0 0,1-3-16 0 0,-4 1-8 0 0,-2-3 223 0 0,0 0 49 0 0,0-1 8 0 0,0 3 0 0 0,0 1 0 0 0,2-1 8 0 0,-2 2 0 0 0,-2 1 0 0 0,2 2-40 0 0,0 5-16 0 0,0 0 0 0 0,0 0 0 0 0,0 0-184 0 0,0 0-40 0 0,0 0-8 0 0,0 0 0 0 0,0 0 120 0 0,0 0 32 0 0,0 7 0 0 0,2 5 0 0 0,2-5-160 0 0,-4 6-24 0 0,0-1-8 0 0,4 3 0 0 0,1-3-64 0 0,-5 1 0 0 0,1-2 0 0 0,2 3 0 0 0,0-2-96 0 0,1-3 96 0 0,1 2-80 0 0,0-2 80 0 0,0-2-1072 0 0,1-2-168 0 0,2 3-32 0 0,1-4-6287 0 0</inkml:trace>
  <inkml:trace contextRef="#ctx0" brushRef="#br0" timeOffset="25">26327 13028 14368 0 0,'-2'-7'640'0'0,"2"7"128"0"0,5-5-616 0 0,-5 5-152 0 0,0 0 0 0 0,0 0 0 0 0,9-3 80 0 0,-9 3-16 0 0,0 0 0 0 0,0 0 0 0 0,0 0 136 0 0,0 5 23 0 0,0-1 9 0 0,-3 8 0 0 0,-3-6-40 0 0,3 4 0 0 0,3-1-8 0 0,-2 2 0 0 0,-3 2-72 0 0,1-4-16 0 0,4 0 0 0 0,4 1 0 0 0,-4 0-96 0 0,0 0-80 0 0,0 0 16 0 0,0-2 0 0 0,5-1 64 0 0,-5-7 88 0 0,-5 4-24 0 0,5 1 0 0 0,0-5-184 0 0,0 0-40 0 0,0 0 0 0 0,0 0-8 0 0,0 0 72 0 0,0 0 24 0 0,5-2 0 0 0,0-4 0 0 0,-8 2 200 0 0,6-4 32 0 0,6 0 16 0 0,-2 2 0 0 0,-3-6-176 0 0,4 0 0 0 0,-3-1 0 0 0,4 2 0 0 0,1-5 104 0 0,1 3 40 0 0,-2-1 8 0 0,1 2 0 0 0,-1 0 64 0 0,2 2 8 0 0,-6 2 8 0 0,3 2 0 0 0,1 0-8 0 0,-1-1 0 0 0,-8 7 0 0 0,9 0 0 0 0,-5 0-136 0 0,5 5-88 0 0,-6 0 96 0 0,3 0-96 0 0,-1 3 64 0 0,1 1-64 0 0,-3 2 0 0 0,-2 2 0 0 0,2 2 0 0 0,0-1 0 0 0,1-1 0 0 0,1 2 0 0 0,-2 0-160 0 0,-2-1-16 0 0,3 1 0 0 0,-1-2 0 0 0,0-2-776 0 0,3 2-152 0 0,-2-1-32 0 0,-1-5-5655 0 0</inkml:trace>
  <inkml:trace contextRef="#ctx0" brushRef="#br0" timeOffset="26">29014 13060 12528 0 0,'0'0'552'0'0,"0"0"120"0"0,0 0-544 0 0,2-6-128 0 0,1 0 0 0 0,-3 6 0 0 0,0 0 440 0 0,0 0 56 0 0,0 0 16 0 0,0 0 0 0 0,0 0-24 0 0,0 0-1 0 0,3 6 1 0 0,3-2 0 0 0,-6 3-136 0 0,3 1-32 0 0,-3 2-8 0 0,0-1 0 0 0,0 0-88 0 0,-3 4-8 0 0,3-3-8 0 0,0 0 0 0 0,0 2-104 0 0,-3-1-16 0 0,3-2-8 0 0,0-2 0 0 0,-3 3-80 0 0,3-3 64 0 0,0 1-64 0 0,0-8 64 0 0,0 0-64 0 0,0 0 0 0 0,0 0 0 0 0,0 0 0 0 0,0 0 0 0 0,0 0 0 0 0,0 0 0 0 0,6-6 0 0 0,-1 2 72 0 0,1-1-72 0 0,-1-5 80 0 0,0 3-80 0 0,1-2 128 0 0,0-4-16 0 0,0 0-8 0 0,1 2 0 0 0,2-2 184 0 0,-4-2 32 0 0,3 0 0 0 0,3 1 8 0 0,-2-1 96 0 0,0 2 24 0 0,0 6 0 0 0,0-5 0 0 0,2 5-320 0 0,-2 3-56 0 0,1-2-8 0 0,-1 3-64 0 0,-1 2 128 0 0,0 5-32 0 0,3 2-8 0 0,-2-2 0 0 0,-1 1-88 0 0,-3 4 0 0 0,0 2 0 0 0,1 1 0 0 0,0 0 0 0 0,-4 1 0 0 0,3 3 0 0 0,1-2 0 0 0,-2 2-160 0 0,-1 1 32 0 0,-1-1 8 0 0,2 2-9615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11T19:09:39.180"/>
    </inkml:context>
    <inkml:brush xml:id="br0">
      <inkml:brushProperty name="width" value="0.05" units="cm"/>
      <inkml:brushProperty name="height" value="0.05" units="cm"/>
      <inkml:brushProperty name="color" value="#849398"/>
      <inkml:brushProperty name="fitToCurve" value="1"/>
    </inkml:brush>
  </inkml:definitions>
  <inkml:trace contextRef="#ctx0" brushRef="#br0">6861 14834 12440 0 0,'0'0'1104'0'0,"0"0"-880"0"0,0 0-224 0 0,6 2 0 0 0,-1 0 664 0 0,1 5 88 0 0,-1 1 16 0 0,3 4 7 0 0,-2 1-7 0 0,2 3 0 0 0,-1 3 0 0 0,0 0 0 0 0,0 5-192 0 0,0 2-32 0 0,-2 1-16 0 0,2 1 0 0 0,-2-1-272 0 0,-1 0-48 0 0,1 0-16 0 0,-2 0 0 0 0,0-1-32 0 0,-2-3-16 0 0,-1 0 0 0 0,-1 0 0 0 0,-4-5-144 0 0,2 1-96 0 0,-5 0 8 0 0,-1-1 8 0 0,-1-7 80 0 0,2 3 0 0 0,-2-1 0 0 0,0-3-64 0 0,-4 1-480 0 0,0 1-96 0 0,-3-6-24 0 0</inkml:trace>
  <inkml:trace contextRef="#ctx0" brushRef="#br0" timeOffset="1">5984 14948 13824 0 0,'-7'-7'1224'0'0,"2"4"-976"0"0,-2 2-248 0 0,5-2 0 0 0,0 1 576 0 0,-3 1 71 0 0,1 2 17 0 0,0 4 0 0 0,0-2-408 0 0,0 3-72 0 0,-2-2-24 0 0,1 6 0 0 0,-1 2 16 0 0,-2 0 0 0 0,-1 4 0 0 0,1 0 0 0 0,1 2 80 0 0,-2 3 24 0 0,4 1 0 0 0,-1 1 0 0 0,0 3 16 0 0,-1-6 8 0 0,4 4 0 0 0,-2-1 0 0 0,-1-3-56 0 0,5 1-16 0 0,1-2 0 0 0,-2-1 0 0 0,4 0-136 0 0,-1-2-24 0 0,3-2-8 0 0,-3-2 0 0 0,5 0-64 0 0,-3-3 0 0 0,4-1 0 0 0,-1-2 0 0 0,2-1 0 0 0,-3-3 0 0 0,2-2 0 0 0,0 0 0 0 0,1-2 0 0 0,1 2-96 0 0,3-5 32 0 0,-7 0 64 0 0,1 0-128 0 0,0 0 32 0 0,0-5 0 0 0,0 1 8 0 0,2 0-112 0 0,-4-1-24 0 0,0 2-8 0 0,1-3 0 0 0,-4 0-24 0 0,1 2 0 0 0,-4-5 0 0 0,2 7 0 0 0,0-2 160 0 0,0 2 24 0 0,-1 2 8 0 0,-1-1 0 0 0,2 3 64 0 0,-3 2 0 0 0,3 1-72 0 0,0 0 72 0 0,-2 3 0 0 0,-3-2 64 0 0,5-1 0 0 0,0 6 0 0 0,-1-1 16 0 0,0 2 0 0 0,1 0 0 0 0,0 0 0 0 0,1 1-80 0 0,-1 0 0 0 0,0 1 72 0 0,1-1-72 0 0,-1 2 0 0 0,0-3 0 0 0,0 0 0 0 0,5 1 64 0 0,-3 0-64 0 0,3-1 0 0 0,-5 0 0 0 0,1-1 0 0 0,-1-6-320 0 0,0 0-56 0 0,2 3-8 0 0,2-1-4887 0 0,-4-2-977 0 0</inkml:trace>
  <inkml:trace contextRef="#ctx0" brushRef="#br0" timeOffset="2">5353 15016 11056 0 0,'0'-7'984'0'0,"0"7"-792"0"0,2-1-192 0 0,-2 1 0 0 0,0 0 528 0 0,0 0 64 0 0,0 0 16 0 0,0 0 0 0 0,3 0-160 0 0,-3 2-24 0 0,2 2-8 0 0,0 5 0 0 0,1-4-1 0 0,-3 5-7 0 0,-3 0 0 0 0,3 0 0 0 0,0 5-120 0 0,-2 0-32 0 0,-2 1 0 0 0,4-1 0 0 0,0 3 80 0 0,-1 0 16 0 0,1-1 0 0 0,0-1 0 0 0,-2-2-176 0 0,2 0-32 0 0,2 0-8 0 0,-1-1 0 0 0,1 0 96 0 0,2-3 24 0 0,0 0 0 0 0,0 0 0 0 0,1-6-192 0 0,0 1-64 0 0,2 2 0 0 0,-2-3 72 0 0,1-2-72 0 0,0 0 0 0 0,2-2 0 0 0,1-2 0 0 0,-2 0-224 0 0,2 1-64 0 0,-4-2-16 0 0,2-1 0 0 0,1-2-744 0 0,-3 0-144 0 0,-1 1-32 0 0,0-4-5903 0 0</inkml:trace>
  <inkml:trace contextRef="#ctx0" brushRef="#br0" timeOffset="3">4566 15085 14336 0 0,'0'-9'320'0'0,"0"6"64"0"0,0-1 8 0 0,0-1 8 0 0,3 0-320 0 0,-1 0-80 0 0,4 0 0 0 0,-1 0 0 0 0,1 3 224 0 0,-1-1 32 0 0,1-2 7 0 0,2 2 1 0 0,1-1 104 0 0,-3 2 16 0 0,5 2 8 0 0,0-2 0 0 0,-2-1-8 0 0,2 3-8 0 0,-2 0 0 0 0,3 3 0 0 0,-2-1-304 0 0,-1 1-72 0 0,-1 3 0 0 0,0 2 0 0 0,1-3 64 0 0,-2 2 0 0 0,0-2 0 0 0,-3 4 0 0 0,-2-2-64 0 0,1 2 64 0 0,0-1-64 0 0,-6-1 64 0 0,0 1-64 0 0,1 1 0 0 0,0 0 0 0 0,-4-3 0 0 0,0 2 0 0 0,-2-2 0 0 0,-1 0 0 0 0,-3-1 0 0 0,3 1 0 0 0,-3 1-136 0 0,-2-3 32 0 0,1 1 8 0 0,4-2-352 0 0,-2 3-64 0 0,2-5-8 0 0,2 3-8 0 0,0-3-512 0 0,1 1-103 0 0,2 2-17 0 0,0-4-4856 0 0</inkml:trace>
  <inkml:trace contextRef="#ctx0" brushRef="#br0" timeOffset="4">1236 15070 7368 0 0,'-1'-7'656'0'0,"-2"3"-528"0"0,0-1-128 0 0,-2 0 0 0 0,4-1 1176 0 0,-3 0 200 0 0,0 3 48 0 0,-1-3 8 0 0,0 4-664 0 0,-2 1-128 0 0,-1 0-24 0 0,0 2-8 0 0,0 3-97 0 0,-1 1-31 0 0,1 5 0 0 0,-2 0 0 0 0,-3 3-248 0 0,3 1-48 0 0,-4 5-16 0 0,4 3 0 0 0,1 0 136 0 0,-1 4 24 0 0,2 0 8 0 0,2 3 0 0 0,0-1-112 0 0,2 1-32 0 0,0 2 0 0 0,3-4 0 0 0,1 4 64 0 0,0-2 0 0 0,1-2 8 0 0,3-1 0 0 0,0-4-264 0 0,4 0 0 0 0,-1-3 0 0 0,4 0 0 0 0,2-6 0 0 0,-3 0-72 0 0,4-3 72 0 0,1-2-64 0 0,2-3-248 0 0,-5-2-40 0 0,4-3-16 0 0,0-2-5247 0 0,-1 1-1049 0 0</inkml:trace>
  <inkml:trace contextRef="#ctx0" brushRef="#br0" timeOffset="5">4136 15036 8752 0 0,'0'0'776'0'0,"0"0"-616"0"0,0 0-160 0 0,0 0 0 0 0,0 0 1016 0 0,0 0 168 0 0,0 0 40 0 0,0 6 8 0 0,-5-4-600 0 0,3 4-120 0 0,1 2-32 0 0,0 1-1 0 0,-2 0 1 0 0,-1 5-8 0 0,2-2 0 0 0,0 1 0 0 0,0 3-24 0 0,0 0 0 0 0,2 0 0 0 0,0-2 0 0 0,2 2-192 0 0,-2 0-32 0 0,0-1-16 0 0,2 0 0 0 0,-2-4-56 0 0,2 2-16 0 0,3-4 0 0 0,-4 3 0 0 0,2-4-8 0 0,-1 0-8 0 0,0 0 0 0 0,3-2 0 0 0,2 0-120 0 0,-2-2 0 0 0,-1 0 0 0 0,2-2 0 0 0,0-2-104 0 0,2 0-48 0 0,-3-2-8 0 0,0 0 0 0 0,4 0-160 0 0,-4-1-40 0 0,-1-3-8 0 0,2 3 0 0 0,-2-3-1104 0 0,0 2-216 0 0,-1-11-39 0 0,-3 2-17 0 0</inkml:trace>
  <inkml:trace contextRef="#ctx0" brushRef="#br0" timeOffset="6">3524 15259 3224 0 0,'0'0'288'0'0,"0"0"-288"0"0,-2-2 0 0 0,2-3 0 0 0,4 2 1840 0 0,-4 3 312 0 0,-5-4 64 0 0,4 2 16 0 0,1 2-1096 0 0,0 0-216 0 0,-9 0-48 0 0,1 0-8 0 0,2 0-288 0 0,0 2-57 0 0,3 2-7 0 0,-6 2-8 0 0,-3-2-232 0 0,4 2-48 0 0,6 0 0 0 0,-1-1-8 0 0,-4 6 56 0 0,0-5 16 0 0,6 4 0 0 0,0-2 0 0 0,-1 1-160 0 0,-3-1-24 0 0,0 0-8 0 0,5 0 0 0 0,5 0-32 0 0,-3-1-64 0 0,-4-1 88 0 0,4-1-88 0 0,3 0 0 0 0,-3-2 0 0 0,-2-3 0 0 0,0 0 0 0 0,0 0 0 0 0,7 1 0 0 0,0-2-96 0 0,-2-1 24 0 0,-5 2-72 0 0,6-6-16 0 0,3-2 0 0 0,0-1 0 0 0,-4 0-32 0 0,-1-1-16 0 0,6-1 0 0 0,-4 1 0 0 0,3-3 48 0 0,-4 3 16 0 0,-1-4 0 0 0,4 1 0 0 0,-2 1 64 0 0,1 0 16 0 0,-9-3 0 0 0,2-1 0 0 0,6 0 64 0 0,-4 2 0 0 0,-7-4 0 0 0,4 2 0 0 0,-1 2 0 0 0,2 4 0 0 0,2-1 0 0 0,-4 1 0 0 0,-5 4 0 0 0,6 2 88 0 0,1 4-24 0 0,0 0 0 0 0,-3-4 0 0 0,3 4 0 0 0,0 0 0 0 0,1 6 0 0 0,-1 2 40 0 0,0 2 8 0 0,-1 3 0 0 0,2-2 0 0 0,4 2-48 0 0,-2 1-64 0 0,-6-1 88 0 0,3 3-88 0 0,5-2 96 0 0,-2 0-96 0 0,-3-2 96 0 0,0 2-96 0 0,0 0 0 0 0,0-3 0 0 0,5 0 0 0 0,-5 0 0 0 0,0 2-216 0 0,1-5-96 0 0,5 1-16 0 0,1-1-4631 0 0,-5 0-929 0 0</inkml:trace>
  <inkml:trace contextRef="#ctx0" brushRef="#br0" timeOffset="7">4633 15090 15120 0 0,'-2'0'328'0'0,"1"0"72"0"0,1 0 16 0 0,0 3 7 0 0,-5 3-335 0 0,5 2-88 0 0,0 2 0 0 0,-3 3 0 0 0,3 1 328 0 0,0 1 56 0 0,-2 0 0 0 0,2 2 8 0 0,-3-1-104 0 0,3 2-16 0 0,-1-2-8 0 0,1 0 0 0 0,0 0-40 0 0,0 0-16 0 0,0-1 0 0 0,0-1 0 0 0,1-2-208 0 0,-1 0 0 0 0,3-1 0 0 0,-2 0 0 0 0,-1-3 0 0 0,0-1 0 0 0,0-2 72 0 0,1-2-72 0 0,-1-3 0 0 0,0 0-80 0 0,0 0 8 0 0,0 0 0 0 0,0 0-472 0 0,0 0-96 0 0,0-5-24 0 0,0-3-4279 0 0,0-1-857 0 0</inkml:trace>
  <inkml:trace contextRef="#ctx0" brushRef="#br0" timeOffset="8">4995 15236 13072 0 0,'0'0'576'0'0,"0"0"128"0"0,0 0-568 0 0,0 0-136 0 0,0 0 0 0 0,0 0 0 0 0,-5 4 552 0 0,3 0 88 0 0,1 2 8 0 0,-3 2 7 0 0,4-2 57 0 0,0 2 16 0 0,0-3 0 0 0,0 6 0 0 0,4-2-488 0 0,-3 0-96 0 0,1 0-16 0 0,0-1-8 0 0,1 0-56 0 0,-1 0-64 0 0,3-2 88 0 0,-3 2-88 0 0,2-4 0 0 0,0 4 0 0 0,-2-2 0 0 0,0-4 0 0 0,2 1-344 0 0,-4-3-72 0 0,0 0-8 0 0,4 3-8 0 0,1-3-712 0 0,-5 0-136 0 0,0 0-31 0 0</inkml:trace>
  <inkml:trace contextRef="#ctx0" brushRef="#br0" timeOffset="9">4942 15124 10368 0 0,'0'0'456'0'0,"0"0"96"0"0,0 0-440 0 0,0 0-112 0 0,0 0 0 0 0,0 0 0 0 0,0 0 288 0 0,5 5 32 0 0,-3-3 0 0 0,3 1 8 0 0,0 1-224 0 0,0-2-40 0 0,1 0-64 0 0,0 2 88 0 0,0 1-184 0 0,2-1-40 0 0,-1 1-8 0 0,-2-2 0 0 0</inkml:trace>
  <inkml:trace contextRef="#ctx0" brushRef="#br0" timeOffset="10">5264 15141 12352 0 0,'0'0'544'0'0,"-3"0"120"0"0,0-1-536 0 0,3 1-128 0 0,0 0 0 0 0,0 0 0 0 0,0 0 408 0 0,0 0 48 0 0,0 0 16 0 0,8-1 0 0 0,-2 1-96 0 0,3-2-24 0 0,5 2-1 0 0,0-2 1 0 0,1 0-88 0 0,-1 2-16 0 0,0 0-8 0 0,5-2 0 0 0,-1 2-496 0 0,2-2-104 0 0,-2 1-24 0 0,-1 1-6423 0 0</inkml:trace>
  <inkml:trace contextRef="#ctx0" brushRef="#br0" timeOffset="11">2250 15173 13448 0 0,'-5'-3'288'0'0,"4"-2"64"0"0,-1 2 16 0 0,0 1 16 0 0,0-2-304 0 0,2 0-80 0 0,0 4 0 0 0,4-6 0 0 0,-1 2 480 0 0,2 1 72 0 0,2 1 23 0 0,-2 2 1 0 0,3 0-160 0 0,-1 0-24 0 0,2 2-8 0 0,1 0 0 0 0,1 1-48 0 0,2 4-16 0 0,1-4 0 0 0,-2 3 0 0 0,4-1-184 0 0,-2 5-40 0 0,-2-4 0 0 0,2 4-8 0 0,-3-2 80 0 0,3 2 24 0 0,-2 2 0 0 0,0 0 0 0 0,-2-2 32 0 0,-1 4 0 0 0,-1-3 8 0 0,0 2 0 0 0,2-1-232 0 0,-7 0 0 0 0,0-3 0 0 0,4 1 0 0 0,-6 0 0 0 0,-1 0 0 0 0,-1 1 0 0 0,-2-2 0 0 0,-1-2 0 0 0,1 1 0 0 0,-5 0 0 0 0,2 0 0 0 0,-2-3 0 0 0,-2-1 0 0 0,-4 0 0 0 0,2 0 0 0 0,-2-3 0 0 0,-4-1-104 0 0,3 0 8 0 0,-2 0 0 0 0,2-1-208 0 0,2-2-40 0 0,3 2-8 0 0,3-1 0 0 0,-3 0-184 0 0,6 1-40 0 0,4 1 0 0 0,0 0-4495 0 0,0 0-897 0 0</inkml:trace>
  <inkml:trace contextRef="#ctx0" brushRef="#br0" timeOffset="12">1216 15169 13448 0 0,'-4'-5'592'0'0,"4"5"128"0"0,0 0-576 0 0,0 0-144 0 0,0 0 0 0 0,0 0 0 0 0,0 0 192 0 0,4 5 0 0 0,3-2 8 0 0,0 2 0 0 0,1-3 64 0 0,2 0 16 0 0,2-2-1 0 0,-2 0 1 0 0,4 0-40 0 0,-1-2-8 0 0,1 0 0 0 0,5-1 0 0 0,-6 0-72 0 0,1-1-24 0 0,4 0 0 0 0,-4 3 0 0 0,2-3-136 0 0,-2 1 0 0 0,-2 1 64 0 0,0 0-64 0 0,-1 2-288 0 0,1-1-96 0 0,-6 1-8 0 0,1 0-6567 0 0</inkml:trace>
  <inkml:trace contextRef="#ctx0" brushRef="#br0" timeOffset="13">4001 15202 14312 0 0,'0'0'632'0'0,"0"0"136"0"0,0 0-616 0 0,0 0-152 0 0,0 0 0 0 0,5-2 0 0 0,-2 0 192 0 0,3-1 16 0 0,1 1-1 0 0,3 1 1 0 0,2-3 88 0 0,5 1 24 0 0,-3-1 0 0 0,5 2 0 0 0,2-1-208 0 0,1 1-40 0 0,0-1-8 0 0,0-2 0 0 0,1 2-864 0 0,-3 0-184 0 0</inkml:trace>
  <inkml:trace contextRef="#ctx0" brushRef="#br0" timeOffset="14">2299 15170 9672 0 0,'0'0'424'0'0,"0"0"96"0"0,0 0-416 0 0,0 0-104 0 0,0 0 0 0 0,0 0 0 0 0,0 0 1080 0 0,3 5 192 0 0,-3 0 40 0 0,4 2 0 0 0,-3 0-632 0 0,0 2-129 0 0,-2 1-23 0 0,1 2-8 0 0,1 3-56 0 0,-2 2-16 0 0,1-3 0 0 0,-1 2 0 0 0,1-2-176 0 0,0 1-40 0 0,0-1-8 0 0,0-1 0 0 0,-4-1-136 0 0,4-2-88 0 0,4 3 96 0 0,-3-3-96 0 0,0 2 0 0 0,-1-4-72 0 0,3 1-8 0 0,-1-1 0 0 0,0-2-248 0 0,-1-2-56 0 0,-1-4 0 0 0,3 5-8 0 0,-3-5-1080 0 0,0 0-223 0 0,0 0-33 0 0,0 0-16 0 0</inkml:trace>
  <inkml:trace contextRef="#ctx0" brushRef="#br0" timeOffset="15">6633 15273 11520 0 0,'0'0'512'0'0,"0"0"96"0"0,0 0-480 0 0,0 0-128 0 0,0 0 0 0 0,0 0 0 0 0,0 0 648 0 0,0 0 112 0 0,0 0 16 0 0,0 0 8 0 0,0 0-416 0 0,0 0-80 0 0,2 2-25 0 0,2-1 1 0 0,1 2-136 0 0,1-3-24 0 0,-1 0-8 0 0,0 0 0 0 0,2-3-96 0 0,0 3 0 0 0,0-3 0 0 0,0 3 0 0 0,-3-5 0 0 0,2 2 0 0 0,0-1 0 0 0,0 0 0 0 0,-1-1-96 0 0,-3 2 96 0 0,2-3-96 0 0,-4 2 96 0 0,1-4-128 0 0,-1 1 24 0 0,0 0 8 0 0,-1-1 0 0 0,-1 2 24 0 0,-2-3 8 0 0,-1 6 0 0 0,1-3 0 0 0,-1 2 64 0 0,-4 3 64 0 0,5-1-64 0 0,-6 2 88 0 0,5 0 64 0 0,-4 3 8 0 0,3 0 8 0 0,1 0 0 0 0,-4 4 176 0 0,4 0 32 0 0,-1 1 8 0 0,-2 2 0 0 0,2 0-72 0 0,3 1-16 0 0,-2 0 0 0 0,1-1 0 0 0,2 2-32 0 0,2-3-8 0 0,0 2 0 0 0,0-1 0 0 0,3-2-128 0 0,1 1-24 0 0,3-2-8 0 0,-1 0 0 0 0,2-3-96 0 0,3 0-144 0 0,0-4 32 0 0,1 0 8 0 0,2 0-80 0 0,0-4-8 0 0,1 2-8 0 0,-2-2 0 0 0,4-1-1272 0 0,-1 0-248 0 0,-1-3-47 0 0</inkml:trace>
  <inkml:trace contextRef="#ctx0" brushRef="#br0" timeOffset="16">1317 15192 10304 0 0,'0'0'456'0'0,"0"0"96"0"0,0 0-440 0 0,0 0-112 0 0,2-4 0 0 0,-2 4 0 0 0,1-3 664 0 0,-1 3 104 0 0,0 0 32 0 0,0 0 0 0 0,0 0-200 0 0,4 3-40 0 0,-2 3-8 0 0,1 2-1 0 0,-1-1-135 0 0,-2 4-24 0 0,2-1-8 0 0,-2 2 0 0 0,-2 3-144 0 0,2-1-32 0 0,0 0-8 0 0,0 0 0 0 0,-2 1 8 0 0,2-1 0 0 0,0-3 0 0 0,2 2 0 0 0,-2-3-208 0 0,0 1 0 0 0,0 1 64 0 0,0-4-64 0 0,2-1-144 0 0,-1 2-48 0 0,2-4 0 0 0,-3 0-8 0 0,1 1-344 0 0,-1-6-72 0 0,0 0-16 0 0,0 0-6439 0 0</inkml:trace>
  <inkml:trace contextRef="#ctx0" brushRef="#br0" timeOffset="17">6193 15202 2760 0 0,'0'0'248'0'0,"0"0"-248"0"0,0 0 0 0 0,-2 0 0 0 0,-4-2 1952 0 0,2 2 336 0 0,2 0 72 0 0,-1 2 8 0 0,-5 3-1472 0 0,2-3-304 0 0,1 1-56 0 0,-2 4-16 0 0,2-2-184 0 0,-1 1-40 0 0,0 2-8 0 0,1 1 0 0 0,0-2 16 0 0,1 1 0 0 0,-1 2-1 0 0,3-1 1 0 0,-3 5-72 0 0,0-5-8 0 0,3 1-8 0 0,2-2 0 0 0,-1-1-56 0 0,1 1-16 0 0,0 1 0 0 0,0-3 0 0 0,1-3-80 0 0,1 2-64 0 0,3-1 72 0 0,-5-4-72 0 0,0 0 0 0 0,5 0 0 0 0,2-1 0 0 0,-1 1-80 0 0,-1-3-24 0 0,4-2-8 0 0,-3 1 0 0 0,-1-1 0 0 0,4-3-280 0 0,-4-1-56 0 0,2 2-16 0 0,-2-1 1 0 0,-2-1 215 0 0,-1-1 48 0 0,-2 1 8 0 0,4-3 0 0 0,-4 2 256 0 0,0-2 64 0 0,0 3 0 0 0,-4 0 8 0 0,4 2-8 0 0,0 2 0 0 0,-2 2 0 0 0,2 3 0 0 0,0 0 191 0 0,0 0 41 0 0,0 0 8 0 0,0 0 0 0 0,0 0-176 0 0,0 0-40 0 0,0 5-8 0 0,0-1 0 0 0,0 2 48 0 0,0 1 16 0 0,0 0 0 0 0,0 1 0 0 0,2 0-72 0 0,2 0-8 0 0,-1 1-8 0 0,0-3 0 0 0,1 2-120 0 0,0 1 64 0 0,-1-3-64 0 0,5 2 0 0 0,-6-2 0 0 0,2-1-168 0 0,3-1 24 0 0,-2 1 8 0 0,1-1-1176 0 0,1 1-224 0 0,4-2-55 0 0,-1-3-9 0 0</inkml:trace>
  <inkml:trace contextRef="#ctx0" brushRef="#br0" timeOffset="18">3626 15303 12584 0 0,'0'0'552'0'0,"0"0"120"0"0,0 0-536 0 0,0 0-136 0 0,0 0 0 0 0,0 0 0 0 0,0 0 232 0 0,0 0 24 0 0,0 0 0 0 0,0 0 0 0 0,0 0 24 0 0,1 2 8 0 0,6 0 0 0 0,-1 0 0 0 0,-3-2-160 0 0,4 0-32 0 0,0-2-8 0 0,0 0-1 0 0,0 2-87 0 0,2-2 0 0 0,-2 0 0 0 0,1-3 0 0 0,0 2 0 0 0,0 1 0 0 0,-1-2 0 0 0,0-1 0 0 0,-1 2 0 0 0,0-3 0 0 0,-1 1-71 0 0,-2 0 71 0 0,2 0-72 0 0,-2-2 72 0 0,-1 1-104 0 0,0 1 40 0 0,-2 0 64 0 0,0-1 0 0 0,-2 1 0 0 0,0 2 0 0 0,-1-1 0 0 0,1 3-64 0 0,-3-2 0 0 0,-1 1 0 0 0,0 2 64 0 0,0 0 64 0 0,-1 2-64 0 0,0 2 88 0 0,-1 0 152 0 0,2-1 31 0 0,0 2 9 0 0,1 1 0 0 0,1-1 128 0 0,0 3 24 0 0,-1 1 8 0 0,1 1 0 0 0,2-2-104 0 0,1 4-16 0 0,-1-3-8 0 0,0 4 0 0 0,2-2-72 0 0,-3-1-16 0 0,6 0 0 0 0,-1 1 0 0 0,0-3-128 0 0,1-2-24 0 0,1 1-8 0 0,1-1 0 0 0,0 0-64 0 0,3-3 0 0 0,-2-2 0 0 0,4 2 0 0 0,-2-2-144 0 0,2-1-16 0 0,0 0-8 0 0,0-1 0 0 0,2-3-320 0 0,0 1-64 0 0,-2-3-16 0 0,2 0-4615 0 0,0 2-929 0 0</inkml:trace>
  <inkml:trace contextRef="#ctx0" brushRef="#br0" timeOffset="19">6312 15227 3680 0 0,'-6'-5'160'0'0,"6"5"40"0"0,0 0-200 0 0,0 0 0 0 0,0 0 0 0 0,0 0 0 0 0,0 0 2216 0 0,0 0 408 0 0,0 0 72 0 0,2 5 24 0 0,-2-2-1824 0 0,0 6-368 0 0,2-4-72 0 0,-4 3-9 0 0,2 0-55 0 0,-2 0-8 0 0,2 0 0 0 0,-2 3 0 0 0,2-6-136 0 0,0 3-32 0 0,-1 0-8 0 0,-2-1 0 0 0,3-2-208 0 0,0-1 0 0 0,-2 2 0 0 0,2-6 0 0 0,0 0 192 0 0,0 0 56 0 0,-2 4 8 0 0,2-4 0 0 0,0 0-256 0 0,0 0-160 0 0,0 0 32 0 0,0 0 0 0 0,4-4 0 0 0,-1 0 0 0 0,0-1 0 0 0,-1-1 0 0 0,0-1-16 0 0,0 1 0 0 0,3-1 0 0 0,2-1 0 0 0,-3 2 16 0 0,2-3 0 0 0,0 3 0 0 0,-1-2 0 0 0,2 4-16 0 0,-2-3 0 0 0,2 1 0 0 0,-3 1 0 0 0,1 3 144 0 0,1-2-64 0 0,-1 3 64 0 0,-2 1 0 0 0,2 0 0 0 0,-5 0 72 0 0,0 0 8 0 0,1 4 0 0 0,-1-4 48 0 0,3 3 16 0 0,-2 2 0 0 0,2 1 0 0 0,-3-1-48 0 0,0-1-16 0 0,0 0 0 0 0,0 2 0 0 0,0 0-80 0 0,0-2 80 0 0,-3 2-80 0 0,2-1 80 0 0,1-5-80 0 0,-3 3 0 0 0,2 2 0 0 0,1-5 64 0 0,0 0-64 0 0,0 0 0 0 0,-1 5 0 0 0,1-5 64 0 0,0 0-64 0 0,0 0 0 0 0,0 0 0 0 0,0 0 0 0 0,0 0-112 0 0,0 0 16 0 0,0 0 0 0 0,1-5 0 0 0,0-3 0 0 0,2 3 8 0 0,1-5 0 0 0,0 4 0 0 0,0-2 24 0 0,-1 4 0 0 0,1-3 0 0 0,2-1 0 0 0,0 2 64 0 0,1 0 72 0 0,-2 3-8 0 0,-1-1-64 0 0,2 0 176 0 0,1 3-16 0 0,-5 1-8 0 0,3 0 0 0 0,-1 4 40 0 0,-2-3 0 0 0,2 3 8 0 0,-2 1 0 0 0,-2 0-40 0 0,2 0 0 0 0,2 0-8 0 0,-2 3 0 0 0,-2-3-56 0 0,4 1 0 0 0,-1-1-8 0 0,-1 1 0 0 0,1 2-88 0 0,-1-1 0 0 0,2-1 72 0 0,-1 1-72 0 0,0-3 0 0 0,1 1-128 0 0,0-2 16 0 0,1 3 8 0 0,-2-5-736 0 0,3 2-152 0 0,0-3-24 0 0</inkml:trace>
  <inkml:trace contextRef="#ctx0" brushRef="#br0" timeOffset="20">5111 15321 12528 0 0,'0'0'552'0'0,"0"0"120"0"0,0 0-544 0 0,0 0-128 0 0,0 0 0 0 0,0 0 0 0 0,0 0 232 0 0,0 0 24 0 0,0 0 0 0 0,0 0 0 0 0,0 0 96 0 0,0 0 16 0 0,0 0 8 0 0,0 0 0 0 0,0 0-249 0 0,0 0-55 0 0,0 0-8 0 0,0 0 0 0 0,1-6-64 0 0,-1 1 0 0 0,3-1 0 0 0,-1 2 0 0 0,-1-1 80 0 0,3-3 0 0 0,-1-1 0 0 0,-1 3 0 0 0,2-2 136 0 0,0 1 24 0 0,0 2 8 0 0,-2 0 0 0 0,4-1-152 0 0,-2 3-24 0 0,2-1-8 0 0,-2 0 0 0 0,1 2 96 0 0,0 1 24 0 0,-1-2 0 0 0,1 3 0 0 0,0 0-56 0 0,-5 0 0 0 0,4 4-8 0 0,0 1 0 0 0,2-2-120 0 0,-4 2 88 0 0,2 1-88 0 0,-3-1 80 0 0,2 1-80 0 0,-2 0 80 0 0,1 2-80 0 0,0-2 80 0 0,3 3-80 0 0,-5-1 0 0 0,1-3 0 0 0,2 1 0 0 0,-1 2 0 0 0,0-1-160 0 0,-1-2 24 0 0,1 0 8 0 0,2 2-360 0 0,-1-3-72 0 0,1 1-16 0 0,-2-1 0 0 0,-1 0-919 0 0,-1-4-185 0 0</inkml:trace>
  <inkml:trace contextRef="#ctx0" brushRef="#br0" timeOffset="21">4815 15260 12528 0 0,'-7'-2'552'0'0,"4"2"120"0"0,0 2-544 0 0,-1-2-128 0 0,-2 4 0 0 0,-1-2 0 0 0,2-1 584 0 0,-1 4 88 0 0,2-1 24 0 0,0 2-1 0 0,3 0-119 0 0,-4-3-16 0 0,2 6-8 0 0,0-3 0 0 0,0 2-168 0 0,3 1-40 0 0,0-1-8 0 0,5 0 0 0 0,-1 1-256 0 0,1-4-80 0 0,-3 2 0 0 0,5-1 0 0 0,-1 0 0 0 0,2-1 0 0 0,0-2 0 0 0,1 2 0 0 0,-1-3 0 0 0,1-1 0 0 0,1-1-104 0 0,-3 0 40 0 0,4-1 0 0 0,-3-1 0 0 0,-1-3 0 0 0,3 2 0 0 0,-3-3 64 0 0,-2-2-80 0 0,2-2 80 0 0,-2 1-80 0 0,-3 0 80 0 0,3 2-104 0 0,-4-1 40 0 0,1-2 64 0 0,-2 1-112 0 0,0-1 40 0 0,-2 1 8 0 0,1 1 0 0 0,-4-2-96 0 0,2 4-8 0 0,-3-2-8 0 0,-1 2 0 0 0,0 0-208 0 0,-2 2-32 0 0,1 0-16 0 0,2 0 0 0 0,-2 4 88 0 0,0 0 25 0 0,2 3-1 0 0,3 0 0 0 0,0 1-16 0 0,-2 0 0 0 0,2-1 0 0 0,3-3-5512 0 0</inkml:trace>
  <inkml:trace contextRef="#ctx0" brushRef="#br0" timeOffset="22">2589 15321 8288 0 0,'0'0'736'0'0,"0"0"-584"0"0,0 0-152 0 0,0 0 0 0 0,0 0 1016 0 0,0 0 168 0 0,0 0 40 0 0,0 0 8 0 0,0 0-576 0 0,4-2-112 0 0,0-2-32 0 0,2 3 0 0 0,-3-4-256 0 0,4 4-49 0 0,0-1-15 0 0,0 1 0 0 0,3 0 64 0 0,-2-2 0 0 0,-1-1 8 0 0,0 3 0 0 0,0-4-264 0 0,0 4-88 0 0,1-1 0 0 0,-3-3 0 0 0,3 2 88 0 0,-3-1 0 0 0,1 2 0 0 0,-3-5 0 0 0,2 1 0 0 0,-3 2 0 0 0,-1 0 0 0 0,1-1 0 0 0,-2 1 0 0 0,0 0 0 0 0,-2 0 0 0 0,1-2 0 0 0,-1 4 0 0 0,-3 0 72 0 0,-2 2-72 0 0,0 0 0 0 0,-3 0 136 0 0,3 4-24 0 0,-3 0-8 0 0,0 2 0 0 0,-2-2 40 0 0,1 5 8 0 0,2-2 0 0 0,2 0 0 0 0,0 3 40 0 0,-1 1 0 0 0,2-3 8 0 0,0 2 0 0 0,2 1-40 0 0,1-3-16 0 0,1 2 0 0 0,2-2 0 0 0,0 1-48 0 0,2-4 0 0 0,1 4-8 0 0,3-4 0 0 0,0 0-88 0 0,0-2 80 0 0,2-3-80 0 0,-1 0 80 0 0,5 1-152 0 0,-1-2-32 0 0,0 1-8 0 0,2-2 0 0 0,0 1-408 0 0,-2 1-88 0 0,3-5-8 0 0,-3 5-8 0 0,-1-2-927 0 0,3-1-185 0 0</inkml:trace>
  <inkml:trace contextRef="#ctx0" brushRef="#br0" timeOffset="23">3281 15285 2760 0 0,'-7'0'248'0'0,"2"2"-248"0"0,5-2 0 0 0,0 0 0 0 0,-6 3 2336 0 0,5-2 424 0 0,1-1 88 0 0,0 0 8 0 0,1 8-1840 0 0,-2-2-376 0 0,-4-2-64 0 0,5 3-25 0 0,5-1-135 0 0,-4-1-32 0 0,-7 3-8 0 0,4-4 0 0 0,4 0-160 0 0,-2 1-32 0 0,-2-1-8 0 0,-2 0 0 0 0,-2 1-176 0 0,4-1 0 0 0,2 2 0 0 0,0-2 64 0 0,-8-2 160 0 0,4-2 40 0 0,4 0 8 0 0,0 0 0 0 0,0 0-272 0 0,0 0 0 0 0,0 0 0 0 0,0 0 0 0 0,7-6 0 0 0,-4 0 0 0 0,-3 2 0 0 0,2-2 0 0 0,6-2 0 0 0,-4-1 0 0 0,-4 0 0 0 0,2 1 0 0 0,3-2 64 0 0,-2 0 16 0 0,1 0 0 0 0,1 2 0 0 0,-5-2-80 0 0,5 2 0 0 0,2 1-96 0 0,-4 2 96 0 0,-2 0 0 0 0,4-1 0 0 0,2 4 0 0 0,-2-3 0 0 0,-1 4 0 0 0,-4 1 0 0 0,4 0 0 0 0,3 0 0 0 0,-2 0 96 0 0,-5 0 8 0 0,0 0 0 0 0,0 6 0 0 0,5-1-32 0 0,-1 3-8 0 0,-8-2 0 0 0,4 3 0 0 0,4 0-64 0 0,-4 1 0 0 0,0-1 72 0 0,0 0-72 0 0,-4-1 0 0 0,4 1-64 0 0,5-1 0 0 0,-3 0 0 0 0,-4-1-224 0 0,4 0-48 0 0,1-3-8 0 0,1 2 0 0 0,1 1-376 0 0,-1-5-80 0 0,0 2-8 0 0,2-4-6119 0 0</inkml:trace>
  <inkml:trace contextRef="#ctx0" brushRef="#br0" timeOffset="24">2848 15299 9216 0 0,'0'0'816'0'0,"0"0"-656"0"0,-1 0-160 0 0,1 0 0 0 0,0 0 992 0 0,0 0 160 0 0,-5 2 32 0 0,4 2 0 0 0,1-2-384 0 0,0 4-72 0 0,-2 3-25 0 0,-3-1 1 0 0,3 1-128 0 0,2 3-24 0 0,0-2-8 0 0,0 2 0 0 0,-4 2-352 0 0,4-1-80 0 0,3 0-16 0 0,-3 0 0 0 0,-3 1 32 0 0,3-1 0 0 0,0-1 0 0 0,3 1 0 0 0,-2-3-56 0 0,1 1-8 0 0,-2-1 0 0 0,0 0 0 0 0,5-4-64 0 0,-3 1 0 0 0,-2 0 0 0 0,0-1 0 0 0,0 1 0 0 0,1-4 0 0 0,-1-3 0 0 0,0 4-88 0 0,0-4 88 0 0,0 0 112 0 0,0 0-24 0 0,0 0-8 0 0,0 0-80 0 0,0 0 0 0 0,0 0-96 0 0,-1-6 96 0 0,-4 1-160 0 0,1-3 32 0 0,3 3 8 0 0,-2-5 0 0 0,3 0 48 0 0,-1-3 8 0 0,-1 1 0 0 0,0-5 0 0 0,2 2 64 0 0,0-3 0 0 0,-3-1 0 0 0,1 1 0 0 0,4-1 0 0 0,1 0-80 0 0,-3 1 80 0 0,2 1 0 0 0,0 2-88 0 0,-1 1 88 0 0,3 1-80 0 0,0 2 80 0 0,-1 1 0 0 0,0 2 0 0 0,5 2 0 0 0,1-2 0 0 0,-3 5 0 0 0,-1 0 0 0 0,5-1 0 0 0,0 4 0 0 0,3 0 64 0 0,-8 0-64 0 0,-5 0 96 0 0,8 4-96 0 0,6 1 96 0 0,-6-1-32 0 0,-6 1 0 0 0,-2 0-64 0 0,-2 2 96 0 0,7 1-96 0 0,2-2 96 0 0,-3 2-96 0 0,-4 1 64 0 0,2 0-64 0 0,1-1 0 0 0,-3 1 0 0 0,-9-1 0 0 0,2 1 0 0 0,7-1 0 0 0,-5-1 0 0 0,-3-2-128 0 0,0 1-32 0 0,0 2-8 0 0,1-3 0 0 0,-4 3-232 0 0,2-3-48 0 0,-5 0 0 0 0,4 1-8 0 0,2-4-408 0 0,1-2-88 0 0</inkml:trace>
  <inkml:trace contextRef="#ctx0" brushRef="#br0" timeOffset="25">3864 15301 4144 0 0,'0'0'184'0'0,"0"0"40"0"0,0 0-224 0 0,0 0 0 0 0,0 0 0 0 0,0 0 0 0 0,0 0 1984 0 0,0 0 352 0 0,0 0 64 0 0,0 4 24 0 0,0 0-1560 0 0,0 0-304 0 0,0-4-64 0 0,0 6-16 0 0,0-2-153 0 0,0 0-31 0 0,0-4-8 0 0,0 0 0 0 0,0 4-48 0 0,0-4-16 0 0,0 6 0 0 0,0-6 0 0 0,0 0-64 0 0,-4 1-8 0 0,1 0-8 0 0,3-1 0 0 0,0 0-80 0 0,-1 0-64 0 0,1 0 96 0 0,0 0-96 0 0,0 0 0 0 0,0-1 0 0 0,-2-2 0 0 0,0-1 0 0 0,2-2 0 0 0,0 2 0 0 0,0-2 0 0 0,2-1 0 0 0,0 0 256 0 0,2 2 0 0 0,0-3 0 0 0,0 0 0 0 0,-1-1-256 0 0,4 2 0 0 0,-1 1 0 0 0,0 1 0 0 0,-2 0 0 0 0,2 1 0 0 0,2 1-96 0 0,-3 2 24 0 0,1-2 72 0 0,-1 3 112 0 0,-1-1-24 0 0,1 2-8 0 0,1 2 24 0 0,-2-1 8 0 0,-4-2 0 0 0,5 4 0 0 0,-1 3-8 0 0,-4-2 0 0 0,0 2 0 0 0,0 2 0 0 0,0-3-40 0 0,0 2-64 0 0,0 0 88 0 0,4-1-88 0 0,-4-1 0 0 0,2 2 0 0 0,-1-2 0 0 0,2 2 0 0 0,-2-1-240 0 0,1-2-80 0 0,2 0-8 0 0,-1-1-8 0 0,-3-4-848 0 0,5 2-176 0 0,-5-2-31 0 0</inkml:trace>
  <inkml:trace contextRef="#ctx0" brushRef="#br0" timeOffset="26">2978 15315 9216 0 0,'-14'4'816'0'0,"14"-4"-656"0"0,5 0-160 0 0,-5 0 0 0 0,0 0 632 0 0,0 0 88 0 0,4 2 16 0 0,-4-2 8 0 0,3 2-200 0 0,0 0-32 0 0,1 0-16 0 0,5 0 0 0 0,-2 0-136 0 0,-2-2-24 0 0,2 4-8 0 0,-1-2-1 0 0,4-2-135 0 0,-3 0-24 0 0,2-2-8 0 0,-1-1 0 0 0,0 2-80 0 0,-1-1-16 0 0,3-2-64 0 0,-1 1 96 0 0,-5 0-32 0 0,2-1-64 0 0,4 1 88 0 0,-1-3-88 0 0,-3 3 72 0 0,1-3-72 0 0,-4 0 0 0 0,1 3 72 0 0,-1-3-72 0 0,-2-2 0 0 0,-2 3 0 0 0,2 0 64 0 0,1 1-64 0 0,-2-1 0 0 0,-6 1 0 0 0,4 1 0 0 0,0-1 0 0 0,-1 2 0 0 0,-5 1 0 0 0,-1 1 0 0 0,2 0 72 0 0,-1 1 0 0 0,2 1 0 0 0,-2 2 0 0 0,-2 1 160 0 0,4 2 32 0 0,2 0 8 0 0,0 0 0 0 0,-2 2-56 0 0,-1 2-16 0 0,6 0 0 0 0,-1-1 0 0 0,2 0 8 0 0,0 3 0 0 0,-2-4 0 0 0,4 0 0 0 0,4 0-80 0 0,-2 1-24 0 0,-3-1 0 0 0,4-2 0 0 0,0-2-104 0 0,1 2 64 0 0,-2-2-64 0 0,0 0 0 0 0,-4-5 0 0 0,9 0-80 0 0,1 0 0 0 0,0-3 0 0 0,-5 1-280 0 0,5-2-56 0 0,4 0-16 0 0,0-2-4887 0 0,-6 1-985 0 0</inkml:trace>
  <inkml:trace contextRef="#ctx0" brushRef="#br0" timeOffset="27">1519 15325 7344 0 0,'0'0'320'0'0,"0"0"72"0"0,0 0-312 0 0,0 0-80 0 0,0 0 0 0 0,0 0 0 0 0,0 0 712 0 0,0 0 128 0 0,0 0 24 0 0,0 0 8 0 0,0 0-200 0 0,0 0-32 0 0,0 0-16 0 0,0 0 0 0 0,0 0-80 0 0,-2 4-24 0 0,1 2 0 0 0,-1-2 0 0 0,-1 2-272 0 0,3 1-57 0 0,0-3-15 0 0,-2 5 0 0 0,0-4-64 0 0,1 2-16 0 0,1 1 0 0 0,-4-2 0 0 0,4 3-96 0 0,0-2 0 0 0,0-1 64 0 0,0 0-64 0 0,0 0 0 0 0,0 0-64 0 0,0-1 64 0 0,0-2-104 0 0,0-3-336 0 0,0 0-63 0 0,0 0-9 0 0,0 0-3752 0 0,0 0-752 0 0</inkml:trace>
  <inkml:trace contextRef="#ctx0" brushRef="#br0" timeOffset="28">1493 15253 3224 0 0,'0'-2'288'0'0,"-2"1"-288"0"0,-1-1 0 0 0,1-2 0 0 0,1 4 1752 0 0,1 0 296 0 0,0 0 56 0 0,0 0 8 0 0,0 0-1496 0 0,0 0-296 0 0,0 0-64 0 0,0 0-16 0 0,0 0-168 0 0,0 0-72 0 0,0 0 64 0 0,0 0-64 0 0,0 0-160 0 0,0 0-80 0 0,6 2-16 0 0,-6-2-4744 0 0</inkml:trace>
  <inkml:trace contextRef="#ctx0" brushRef="#br0" timeOffset="29">1855 15370 9672 0 0,'-2'2'864'0'0,"2"-2"-696"0"0,0 0-168 0 0,0 0 0 0 0,0 0 488 0 0,0 0 64 0 0,0 0 16 0 0,0 0 0 0 0,0 0-152 0 0,0 0-32 0 0,0 0-8 0 0,6 2 0 0 0,1-2-128 0 0,-2 0-24 0 0,-1-2-8 0 0,2 2 0 0 0,-1-2-104 0 0,2 1-16 0 0,-1-4-8 0 0,-2 1 0 0 0,0 2-88 0 0,2-3 0 0 0,0-1 0 0 0,0 1 64 0 0,-5 1-64 0 0,4 0 0 0 0,-2-2 0 0 0,2-1 0 0 0,-4 4 0 0 0,-1-5 0 0 0,3 3 0 0 0,-3 0 0 0 0,-3 0 0 0 0,3 0 0 0 0,-1 1 0 0 0,-4 0 0 0 0,2 3 0 0 0,-2 1 0 0 0,2 1 0 0 0,-1-1 0 0 0,-2 4 0 0 0,0-3 0 0 0,-1 2 80 0 0,2 3-80 0 0,-4 2 192 0 0,4-4-8 0 0,-1 3-8 0 0,2 2-1 0 0,0 4 65 0 0,-1-3 16 0 0,4-2 0 0 0,-1 1 0 0 0,2 3-40 0 0,0-3-8 0 0,2-2 0 0 0,-1 0 0 0 0,4 0-88 0 0,-1-1-24 0 0,0 0 0 0 0,2 0 0 0 0,4 0-96 0 0,-2-6 88 0 0,4 0-88 0 0,-2 0 80 0 0,3 0-328 0 0,1 0-64 0 0,0-4-8 0 0,1 3-6975 0 0</inkml:trace>
  <inkml:trace contextRef="#ctx0" brushRef="#br0" timeOffset="30">1597 15322 8984 0 0,'0'0'392'0'0,"0"0"88"0"0,0 4-384 0 0,0-4-96 0 0,3 3 0 0 0,-3 3 0 0 0,0 1 632 0 0,0-2 104 0 0,3-1 16 0 0,-3 0 8 0 0,0 1-224 0 0,1-1-48 0 0,-1 1-8 0 0,0 0 0 0 0,0-1-96 0 0,0 3-16 0 0,-1-5-8 0 0,1 4 0 0 0,0-3-201 0 0,0-3-47 0 0,0 0-8 0 0,-3 5 0 0 0,2-3-104 0 0,1-2 72 0 0,0 0-72 0 0,0 0 64 0 0,0 0-64 0 0,0 0 0 0 0,0 0 0 0 0,0 0 64 0 0,0 0-64 0 0,0 0 0 0 0,0 0-96 0 0,0 0 96 0 0,1-4-104 0 0,2-4 40 0 0,-3 2 64 0 0,4-1-104 0 0,-2 3 104 0 0,3-1 0 0 0,-2-3 0 0 0,1 2-72 0 0,3 2 72 0 0,-4-1 0 0 0,1-2 0 0 0,-1 5 0 0 0,1-1 0 0 0,1-2 0 0 0,-1 2 0 0 0,0 1 0 0 0,-4 2 0 0 0,0 0 0 0 0,4 2 64 0 0,-4-2-64 0 0,0 0 80 0 0,4 3-16 0 0,-2 3-64 0 0,-2-2 96 0 0,4 3-32 0 0,-3-2 0 0 0,-1-5-64 0 0,0 4 96 0 0,0 2-96 0 0,0 0 72 0 0,-1 1-72 0 0,1-3 64 0 0,-3 1-64 0 0,2-1 64 0 0,1 0-64 0 0,-2 0 64 0 0,2-4-136 0 0,0 6-32 0 0,0-6-8 0 0,0 0 0 0 0,0 0 184 0 0,0 0 40 0 0,0 0 8 0 0,0 0 0 0 0,0 0-120 0 0,2-5 0 0 0,2 0 0 0 0,3 1 0 0 0,-4 0 144 0 0,1-2 8 0 0,-3 3 0 0 0,5-2 0 0 0,-3-1-72 0 0,-1 1-16 0 0,1 0 0 0 0,-1-1 0 0 0,2 1-64 0 0,1 2 80 0 0,-5 3-80 0 0,0 0 80 0 0,6-1-16 0 0,-6 1 0 0 0,0 0 0 0 0,0 0 0 0 0,3 1 56 0 0,3 2 8 0 0,-2 1 0 0 0,-4-4 0 0 0,4 5-56 0 0,-2-1-8 0 0,-2-4 0 0 0,4 5 0 0 0,1 2-64 0 0,-1-2 0 0 0,-1-1 0 0 0,-1 2 64 0 0,3-2-168 0 0,-2 1-40 0 0,2-1-8 0 0,-4 2 0 0 0,5-4-384 0 0,-2 2-72 0 0,-4-4-24 0 0,6 2-6287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3T19:23:28.345"/>
    </inkml:context>
    <inkml:brush xml:id="br0">
      <inkml:brushProperty name="width" value="0.05" units="cm"/>
      <inkml:brushProperty name="height" value="0.05" units="cm"/>
      <inkml:brushProperty name="color" value="#333333"/>
      <inkml:brushProperty name="fitToCurve" value="1"/>
    </inkml:brush>
    <inkml:brush xml:id="br1">
      <inkml:brushProperty name="width" value="0.05" units="cm"/>
      <inkml:brushProperty name="height" value="0.05" units="cm"/>
      <inkml:brushProperty name="color" value="#33CCFF"/>
      <inkml:brushProperty name="fitToCurve" value="1"/>
    </inkml:brush>
    <inkml:brush xml:id="br2">
      <inkml:brushProperty name="width" value="0.05" units="cm"/>
      <inkml:brushProperty name="height" value="0.05" units="cm"/>
      <inkml:brushProperty name="color" value="#849398"/>
      <inkml:brushProperty name="fitToCurve" value="1"/>
    </inkml:brush>
  </inkml:definitions>
  <inkml:trace contextRef="#ctx0" brushRef="#br0">23466 5375 2760 0 0,'0'0'120'0'0,"0"0"32"0"0,0 0-152 0 0,7 0 0 0 0,-2-2 0 0 0,0 2 0 0 0,4 0 1408 0 0,-4 0 256 0 0,0 0 56 0 0,3 0 8 0 0,1 2-840 0 0,-4-2-168 0 0,4 3-32 0 0,3 1-8 0 0,-2-3-128 0 0,4 4-24 0 0,0 2-8 0 0,-3 0 0 0 0,1-1-296 0 0,-3 3-64 0 0,2-2-16 0 0,-1 5 0 0 0,-1-2 208 0 0,-2 3 48 0 0,6 3 7 0 0,-5 0 1 0 0,0-3-224 0 0,4 8-48 0 0,-3-3-8 0 0,3 0 0 0 0,0 2-128 0 0,0 0 0 0 0,0 2 0 0 0,0 2 0 0 0,3-2 128 0 0,-1 6 64 0 0,-2 1 24 0 0,-1 0 0 0 0,4 3-136 0 0,-3-1-80 0 0,-2 1 96 0 0,3-2-96 0 0,-1 0 96 0 0,-3 3-96 0 0,6 1 96 0 0,-7 3-96 0 0,1-3 64 0 0,0 2-64 0 0,0 1 0 0 0,-1 4 0 0 0,-2 2 200 0 0,3-6-8 0 0,-4 0-8 0 0,2 2 0 0 0,2 0-184 0 0,-4-2-144 0 0,1 4 24 0 0,2-1 8 0 0,-4 0 112 0 0,2 3 0 0 0,-1-2 0 0 0,2 4 0 0 0,-5-3 128 0 0,5-3-32 0 0,-4 2-8 0 0,-6-7 0 0 0,-1 0-88 0 0,1 2 0 0 0,1 1 0 0 0,2 1 0 0 0,-3 1 80 0 0,3 2-80 0 0,-4-3 96 0 0,2 14-96 0 0,-1-8 0 0 0,-2 4 0 0 0,4-7-80 0 0,-3 3 80 0 0,-1-2 0 0 0,0 2 0 0 0,0-2 0 0 0,1 5 0 0 0,-5-6 0 0 0,2-2 0 0 0,-1 2 0 0 0,2 4 0 0 0,-2-3 0 0 0,-1-7 0 0 0,-1 2 0 0 0,2 2 0 0 0,-1 4 104 0 0,-4-2 88 0 0,3 1 8 0 0,-1-3 8 0 0,-5-4-336 0 0,2 12-64 0 0,-7-5-8 0 0,4 1-8 0 0,-2-4 384 0 0,4-4 80 0 0,-4 0 8 0 0,-2-5 8 0 0,4 1-208 0 0,-2 1-64 0 0,-1-1 0 0 0,3 2 0 0 0,1-3 64 0 0,-1 3-64 0 0,0-9 72 0 0,0 5-72 0 0,1 0 120 0 0,2-2-24 0 0,0 0-8 0 0,-1 4 0 0 0,4-5-8 0 0,-6-2 0 0 0,7-2 0 0 0,0 0 0 0 0,-6 1 64 0 0,7 1 16 0 0,-2 0 0 0 0,-2-3 0 0 0,2-3 0 0 0,0 2 8 0 0,-5 0 0 0 0,5-2 0 0 0,2-6-64 0 0,-2 4-8 0 0,-1-3-8 0 0,4 0 0 0 0,-2-1 24 0 0,1-1 8 0 0,-2-1 0 0 0,1 2 0 0 0,5-2-120 0 0,0-6 0 0 0,-2 4 0 0 0,2-3 0 0 0,1 1 0 0 0,4-6 0 0 0,0 0 0 0 0,-4 3 0 0 0,-3 2 0 0 0,7-5 0 0 0,0 0 0 0 0,0 0 0 0 0,0 0-856 0 0,0 0-192 0 0,0 0-40 0 0,0 0-7231 0 0</inkml:trace>
  <inkml:trace contextRef="#ctx0" brushRef="#br0" timeOffset="1">7251 5402 4144 0 0,'0'0'368'0'0,"-9"2"-296"0"0,0 2-72 0 0,3 3 0 0 0,-3-2 752 0 0,2 3 136 0 0,-6 1 24 0 0,-1 5 8 0 0,1-1-120 0 0,2 1-16 0 0,-4 3-8 0 0,0 1 0 0 0,5 7-176 0 0,-9-2-40 0 0,1 3-8 0 0,4 1 0 0 0,-3 2 24 0 0,-1 5 8 0 0,0-1 0 0 0,1 10 0 0 0,-4-2-224 0 0,5 4-41 0 0,-3-1-15 0 0,1 3 0 0 0,2 2-64 0 0,-2 4-16 0 0,-1 1 0 0 0,2 1 0 0 0,3 0-72 0 0,0-1-24 0 0,0 0 0 0 0,-2 1 0 0 0,1-1-8 0 0,4 4-8 0 0,-1 3 0 0 0,4 0 0 0 0,-1 0 120 0 0,2-1 24 0 0,2 0 8 0 0,-1-1 0 0 0,-3-1-264 0 0,6-1 0 0 0,1 3 0 0 0,-2-3 0 0 0,4-2 64 0 0,4-4 40 0 0,-2 2 8 0 0,3-6 0 0 0,4 2-16 0 0,0 0 0 0 0,0 1 0 0 0,3 3 0 0 0,0-4 0 0 0,2 0 0 0 0,-3 1 0 0 0,5-4 0 0 0,2 5 96 0 0,-4-4 24 0 0,0 4 0 0 0,2-8 0 0 0,-2 9-216 0 0,4-11 64 0 0,-4-2-64 0 0,3-1 0 0 0,1 2 0 0 0,1-6 0 0 0,1-3 0 0 0,-4-3 0 0 0,2 3 64 0 0,4-2-64 0 0,-6-3 64 0 0,4-1-64 0 0,2-2 80 0 0,-5-3-80 0 0,1 1 96 0 0,0-3-96 0 0,-5 3 80 0 0,6-3-80 0 0,-9 1 64 0 0,6-7-64 0 0,-5 1 72 0 0,1 0-72 0 0,0-3 80 0 0,-3 1-80 0 0,2-2 0 0 0,-2 0 0 0 0,0-5 0 0 0,3 3 0 0 0,-3-4-920 0 0,0-3-152 0 0,1 0-32 0 0,0 0-8 0 0</inkml:trace>
  <inkml:trace contextRef="#ctx0" brushRef="#br1" timeOffset="2">7871 6092 4608 0 0,'0'0'408'0'0,"0"0"-328"0"0,0 0-80 0 0,0 0 0 0 0,0 0 992 0 0,0 0 176 0 0,0 0 40 0 0,-2-3 8 0 0,-8-5-416 0 0,8 3-88 0 0,2 5-8 0 0,-3-5-8 0 0,-3 0-168 0 0,4 0-32 0 0,2 5-8 0 0,0-5 0 0 0,2-3-88 0 0,-2-1-16 0 0,0 6-8 0 0,3-6 0 0 0,3 0-216 0 0,-4-4-32 0 0,-2 3-17 0 0,7 0 1 0 0,5 2-24 0 0,-3 1-8 0 0,-8-1 0 0 0,7 1 0 0 0,-3-6-80 0 0,4 8 64 0 0,0-5-64 0 0,0 1 64 0 0,-7 0-64 0 0,4 2 64 0 0,5 1-64 0 0,-1-3 64 0 0,-17-3 384 0 0,14 6 80 0 0,4-3 16 0 0,2 0 0 0 0,-6 1-720 0 0,2-3-144 0 0,1 4-24 0 0,0-1-8 0 0,3-2 256 0 0,-2 1 96 0 0,2-1-64 0 0,1-1 64 0 0,-6 4 0 0 0,4-1 72 0 0,-1 0 0 0 0,2 0 0 0 0,-1-1-72 0 0,0 6 80 0 0,-2-6-80 0 0,4 5 80 0 0,-8-1-80 0 0,7-1 80 0 0,-5 3-80 0 0,1-1 80 0 0,3 0-80 0 0,0-1 80 0 0,-4 2-80 0 0,5 2 80 0 0,-1 1-80 0 0,-1-4 0 0 0,-2 4 0 0 0,3-3 64 0 0,-1 1-64 0 0,1 2 0 0 0,-1 2 0 0 0,-2 1 64 0 0,3-3-64 0 0,0 0 0 0 0,2 4 0 0 0,-1-3 0 0 0,-2-1 0 0 0,5 3 120 0 0,-6-1-24 0 0,8 1 0 0 0,-1 1-96 0 0,-3-4 0 0 0,5 1 0 0 0,-5 2-80 0 0,4 0 80 0 0,-3-3 0 0 0,0 2 0 0 0,-1 2 0 0 0,1-3 0 0 0,0 3 0 0 0,-1-2 0 0 0,-4 0 0 0 0,3-2 0 0 0,2 0 0 0 0,-1 3 0 0 0,1 0 0 0 0,-1 0 0 0 0,2-3 0 0 0,1 0 0 0 0,0 0 0 0 0,1 0 0 0 0,3 0 0 0 0,2-3 0 0 0,-2 0 0 0 0,-1 0 0 0 0,4 1 0 0 0,-1 0 0 0 0,4-2 0 0 0,-1 3 0 0 0,-2-3 64 0 0,2 2-64 0 0,-6-1 0 0 0,4 0 104 0 0,-3 2-8 0 0,-1 1-8 0 0,2-4 0 0 0,-3 1-88 0 0,1 1 0 0 0,-2-2 0 0 0,2 0 0 0 0,4 1 0 0 0,-1 1 0 0 0,2 2 0 0 0,-6-3 0 0 0,3 1 0 0 0,4-1 0 0 0,-4 3 0 0 0,-1 0 0 0 0,2-5 0 0 0,1 2 0 0 0,-3 1 0 0 0,-1-1 0 0 0,1-2 0 0 0,-4 2 0 0 0,3 3 0 0 0,-2-2 0 0 0,-1-3 0 0 0,1 0 0 0 0,0-1 0 0 0,-1 4 0 0 0,1-2 0 0 0,2 0 0 0 0,-3-1 0 0 0,2 1 0 0 0,-4 3 0 0 0,0-3 0 0 0,5 0 0 0 0,-6-2 0 0 0,0 4 0 0 0,-2-3 0 0 0,-3-4 0 0 0,3 4 0 0 0,3 0 0 0 0,-4-3 0 0 0,2 0 0 0 0,-4-2 0 0 0,1 3 0 0 0,-1-3 0 0 0,1 1 0 0 0,-3 0 0 0 0,0 7 0 0 0,-1-7 0 0 0,-1 0 0 0 0,0 4 0 0 0,2 0 0 0 0,-3 0 0 0 0,1 2 0 0 0,-5 3 0 0 0,5-2 0 0 0,-1-1 0 0 0,2 3 0 0 0,-5-2 0 0 0,-1 2 0 0 0,7 2 0 0 0,-1-2 0 0 0,-6 0 0 0 0,5 0 0 0 0,-2 3 0 0 0,3-1 0 0 0,-6-2 0 0 0,7 5 0 0 0,-7-5 0 0 0,5 3 0 0 0,-2-1 0 0 0,3 3 0 0 0,-3 3 0 0 0,3-8 0 0 0,-1 5 0 0 0,0 4 0 0 0,3-4 0 0 0,-3 0 0 0 0,-2-3 0 0 0,3 5 0 0 0,3-2 0 0 0,-4 0 0 0 0,2 2 0 0 0,1-2 0 0 0,2 3 0 0 0,-5-3 0 0 0,0 3 0 0 0,5 0 0 0 0,-4-3 0 0 0,2 1 0 0 0,2-1 0 0 0,-3-3 0 0 0,5 4 0 0 0,-3 2 0 0 0,4-3 0 0 0,-2-4 0 0 0,4 3 0 0 0,-5-1 0 0 0,3-2 0 0 0,-4-1 0 0 0,2 0 0 0 0,-2 0 0 0 0,6 4 0 0 0,-1-4 0 0 0,1 0 0 0 0,3 0 0 0 0,-1 2 0 0 0,5 1 424 0 0,-7-3 72 0 0,3-3 16 0 0,3 3 0 0 0,-3 3-416 0 0,-1-3-96 0 0,1 3 0 0 0,0-3 0 0 0,1-3 0 0 0,0 3 0 0 0,2 0 0 0 0,0 0 0 0 0,-1 0 0 0 0,2 0 0 0 0,-1 0 0 0 0,3 0 0 0 0,-1 0 0 0 0,4 0 0 0 0,-2 0 0 0 0,6 0 0 0 0,0 3 0 0 0,2-2 0 0 0,-8-1 0 0 0,4 0 0 0 0,1 4 0 0 0,-3-4 0 0 0,-1-4 0 0 0,3 4 0 0 0,1 0 0 0 0,-2 0 0 0 0,2 0 0 0 0,2 0 0 0 0,2 0 0 0 0,-4 0 0 0 0,3 0 0 0 0,3 0 0 0 0,-5 0 0 0 0,-2 0 0 0 0,2 4 0 0 0,-6-4 0 0 0,4 0 0 0 0,5 0 0 0 0,-2-4 0 0 0,-1 4 0 0 0,1 0-128 0 0,4-1-56 0 0,-5-2-8 0 0,8 3 0 0 0,-3 0 192 0 0,1-3 0 0 0,-1 1 0 0 0,-1 2 0 0 0,1-4 0 0 0,-5 3 0 0 0,1-2 0 0 0,1-2 0 0 0,1 5 0 0 0,-1-4 0 0 0,0 3 0 0 0,-2 1 0 0 0,3 1 0 0 0,2-1 0 0 0,-1-1 0 0 0,1 1 0 0 0,-5 1 0 0 0,3-1 0 0 0,-2-1 0 0 0,-3-3 0 0 0,-3 4 64 0 0,6-3-64 0 0,-2 3 64 0 0,0 0-64 0 0,-2 0 0 0 0,1 0 0 0 0,0 3 0 0 0,4-3 0 0 0,-2 4 0 0 0,5-4 0 0 0,-7 0 0 0 0,0 0 0 0 0,1 0 0 0 0,-7 1 0 0 0,3 4 0 0 0,-2-1 0 0 0,6-4 0 0 0,-2 0 0 0 0,2 3 0 0 0,-1-2 64 0 0,3 3-64 0 0,-3-4 0 0 0,2 0 0 0 0,0 2 64 0 0,-1 1-64 0 0,-4-3 0 0 0,0 3 72 0 0,-2-2-72 0 0,-1 5 0 0 0,1-3 72 0 0,-3-1-72 0 0,1 1 0 0 0,-2 0 88 0 0,5 2-88 0 0,-7-5 80 0 0,2 5-80 0 0,1-3 64 0 0,-4 4-64 0 0,1 1 0 0 0,0 0 72 0 0,-4-3-72 0 0,-3 6 0 0 0,1-2 72 0 0,-3 1-72 0 0,0 1 64 0 0,-3 0-64 0 0,-3 1 64 0 0,0 1-64 0 0,0-1 0 0 0,-1 2 64 0 0,2-3-64 0 0,-2 4 0 0 0,-2-5 0 0 0,0 2 0 0 0,-2 0 0 0 0,2-1 0 0 0,-4-3-336 0 0,4 3-48 0 0,0 2-16 0 0,-5-5 0 0 0</inkml:trace>
  <inkml:trace contextRef="#ctx0" brushRef="#br0" timeOffset="3">5374 5683 4608 0 0,'0'0'408'0'0,"-2"-7"-328"0"0,2 2-80 0 0,0 0 0 0 0,0 5 1760 0 0,0-5 344 0 0,0 0 64 0 0,0 5 8 0 0,0 0-1120 0 0,0-5-232 0 0,0-4-48 0 0,0 9-9 0 0,0 0-191 0 0,0 0-32 0 0,0 0-16 0 0,0 0 0 0 0,0 0-240 0 0,0 0-40 0 0,2 9-16 0 0,5-2 0 0 0,-5 1-104 0 0,1 2-16 0 0,3 4-8 0 0,-2-4 0 0 0,-2 0-8 0 0,1 4-8 0 0,1-2 0 0 0,-4 1 0 0 0,2 0-88 0 0,-2-3 96 0 0,3 3-96 0 0,0-3 96 0 0,-3-2-96 0 0,0 2 0 0 0,3-2 0 0 0,-3 1 64 0 0,0-1-64 0 0,0-3 0 0 0,0-5 0 0 0,-3 5 0 0 0,3 3 0 0 0,0-8 0 0 0,0 0 0 0 0,0 0 0 0 0,0 0 0 0 0,0 0 0 0 0,0 0 0 0 0,0 0 0 0 0,0 0 0 0 0,0-5 0 0 0,0 5 0 0 0,3-8 0 0 0,6-1 0 0 0,-7 0 0 0 0,5 1 0 0 0,-5-1 0 0 0,5 1 0 0 0,-2 1 96 0 0,1 2-96 0 0,3-1 96 0 0,-6 1-96 0 0,3 0 0 0 0,-1 3-96 0 0,4-1 96 0 0,-3 0 0 0 0,3 3 0 0 0,0 3 0 0 0,2 2 0 0 0,-6-5 0 0 0,6 5 0 0 0,-1-2 0 0 0,-1 2 0 0 0,1 3 0 0 0,-2-2 0 0 0,1-2 0 0 0,0 5 0 0 0,-7-1-72 0 0,5 0 72 0 0,-5-2 0 0 0,1 3 0 0 0,0-4 0 0 0,-6 0-64 0 0,0 0 64 0 0,-3 3 0 0 0,1 0 0 0 0,0-3 0 0 0,-6 0-64 0 0,2-2 64 0 0,-2 2 0 0 0,1-1 0 0 0,-3-3 0 0 0,1 2 0 0 0,-3-3-88 0 0,1-3 88 0 0,2 3-80 0 0,0-1 80 0 0,2-3-112 0 0,0 1 24 0 0,1 1 8 0 0,0-1 0 0 0,4 1-232 0 0,2-4-40 0 0,3 6-16 0 0,-3-5 0 0 0,3 0-1232 0 0,3 0-255 0 0,11-5-41 0 0,-2 2-16 0 0</inkml:trace>
  <inkml:trace contextRef="#ctx0" brushRef="#br0" timeOffset="4">5945 5651 9672 0 0,'0'0'864'0'0,"0"0"-696"0"0,0 0-168 0 0,0 0 0 0 0,0 0 816 0 0,0 0 128 0 0,0 0 24 0 0,0 0 8 0 0,0 0-56 0 0,0 0-16 0 0,0 0-1 0 0,0 0 1 0 0,-4 10-384 0 0,4-3-72 0 0,0 3-24 0 0,4 4 0 0 0,-3-1-168 0 0,5-1-32 0 0,-3 2 0 0 0,1 1-8 0 0,-2-2-120 0 0,2 3-32 0 0,-4 0 0 0 0,1-4 0 0 0,6 2 144 0 0,-5-1 24 0 0,2 1 8 0 0,-2-4 0 0 0,3 0-544 0 0,-1 0-112 0 0,-1-1-16 0 0,-3-3-7951 0 0</inkml:trace>
  <inkml:trace contextRef="#ctx0" brushRef="#br0" timeOffset="5">5677 5799 2304 0 0,'0'0'200'0'0,"0"0"-200"0"0,0 0 0 0 0,0 0 0 0 0,0 0 2384 0 0,0 0 432 0 0,0 0 96 0 0,0 0 8 0 0,6-3-1920 0 0,2 0-384 0 0,1 1-72 0 0,3 2-24 0 0,0 0-105 0 0,-4-3-15 0 0,5-3-8 0 0,-3 4 0 0 0,1 0-304 0 0,-1-1-88 0 0,2 1 0 0 0,0 2 0 0 0,-4 0-184 0 0,1 0-72 0 0,3-3-8 0 0,1 3-8 0 0,-2 0-927 0 0,1-2-185 0 0,-2-2-40 0 0,3 4-3888 0 0</inkml:trace>
  <inkml:trace contextRef="#ctx0" brushRef="#br0" timeOffset="6">4853 5807 12008 0 0,'0'0'528'0'0,"0"0"112"0"0,0 0-512 0 0,0 0-128 0 0,0 0 0 0 0,4-7 0 0 0,-4 7 544 0 0,0 0 88 0 0,0 0 8 0 0,0 0 8 0 0,0 0-136 0 0,0 0-33 0 0,0 0-7 0 0,0 0 0 0 0,2 7-296 0 0,1-2-56 0 0,1 3-16 0 0,-2 2 0 0 0,-2-2-104 0 0,0 2 0 0 0,0-2 0 0 0,0 5 0 0 0,0 0 64 0 0,-2-3-64 0 0,2-2 0 0 0,0 6 0 0 0,0-7 64 0 0,-4-1-64 0 0,4 1 0 0 0,-3-3 0 0 0,3 1 64 0 0,0-5-64 0 0,0 0 0 0 0,0 0 0 0 0,0 0 80 0 0,0 0-80 0 0,0 0 80 0 0,0 0-80 0 0,0 0 80 0 0,0 0-80 0 0,3-6 80 0 0,1-4-80 0 0,-4-1 112 0 0,2 0-24 0 0,1 2-8 0 0,-1-5 0 0 0,2 3 112 0 0,1 1 32 0 0,1-3 0 0 0,0 3 0 0 0,-2 2-120 0 0,1-2-16 0 0,0 2-8 0 0,5-1 0 0 0,-1 5 32 0 0,-3-5 8 0 0,3 4 0 0 0,-3 2 0 0 0,4 1-24 0 0,-3 2 0 0 0,-2 0 0 0 0,1 2 0 0 0,3 1 96 0 0,0 2 8 0 0,-6 0 8 0 0,6 0 0 0 0,-6 3-208 0 0,3 1-96 0 0,3-1 0 0 0,-6 0 8 0 0,-1 2 88 0 0,1-2 0 0 0,1-1 0 0 0,-2 1 0 0 0,1 0 0 0 0,1 0-96 0 0,1 2 32 0 0,-4-2 0 0 0,7 1-176 0 0,-6-2-32 0 0,-2 0-8 0 0,4-1 0 0 0,1-1-1000 0 0,-5-5-208 0 0,3 4-39 0 0</inkml:trace>
  <inkml:trace contextRef="#ctx0" brushRef="#br0" timeOffset="7">5127 5830 13072 0 0,'0'0'288'0'0,"0"-2"56"0"0,0 2 8 0 0,0 0 24 0 0,0 0-304 0 0,0 0-72 0 0,0 0 0 0 0,0 0 0 0 0,0 0 528 0 0,8-7 88 0 0,5 6 24 0 0,-6-2-1 0 0,6 3-287 0 0,-5 0-48 0 0,3-4-16 0 0,1 3 0 0 0,4 1-208 0 0,-5 0-80 0 0,1-4 0 0 0,-1-1 72 0 0,1 5-72 0 0,-1-3-72 0 0,2 2 72 0 0,-1-3-104 0 0,-3 2-896 0 0,1-1-183 0 0,-1-2-33 0 0</inkml:trace>
  <inkml:trace contextRef="#ctx0" brushRef="#br0" timeOffset="8">8902 5918 1376 0 0,'-7'-2'128'0'0,"7"2"-128"0"0,0 0 0 0 0,0 0 0 0 0,0 0 2960 0 0,0 0 568 0 0,0 0 120 0 0,0 0 16 0 0,0 0-2449 0 0,4 7-479 0 0,-4 0-104 0 0,3 2-24 0 0,-3-1-208 0 0,2 5-48 0 0,-2-3 0 0 0,0 3-8 0 0,3 3-344 0 0,-3-2 0 0 0,4-2-64 0 0,1 2 64 0 0,1-2 0 0 0,-3 1 0 0 0,-3-2 96 0 0,2 3-32 0 0,4-6-64 0 0,-3 4 0 0 0,4-1-80 0 0,-7-1 80 0 0,-3-5-224 0 0,3 5 0 0 0,5-5 0 0 0,-5-5-4951 0 0,0 0-985 0 0</inkml:trace>
  <inkml:trace contextRef="#ctx0" brushRef="#br0" timeOffset="9">18399 5921 3224 0 0,'0'0'136'0'0,"0"0"40"0"0,0 0-176 0 0,0 0 0 0 0,0 0 0 0 0,0 0 0 0 0,0 0 2304 0 0,0 0 432 0 0,0 0 80 0 0,5 6 24 0 0,-5-3-1656 0 0,4 9-336 0 0,-4 1-65 0 0,0 2-15 0 0,0-2-408 0 0,0-1-80 0 0,2 7-24 0 0,-2-3 0 0 0,0 2 0 0 0,0 2 0 0 0,3 1 0 0 0,-3-1 0 0 0,0-5-256 0 0,0 0 0 0 0,3-1 0 0 0,0 1 0 0 0,-1-5 0 0 0,2 3 0 0 0,-1-2 0 0 0,-3-3 0 0 0,2-3-200 0 0,-2-5-96 0 0,0 0-24 0 0,0 0-7383 0 0</inkml:trace>
  <inkml:trace contextRef="#ctx0" brushRef="#br0" timeOffset="10">11418 5977 12440 0 0,'-2'-2'1104'0'0,"-5"-1"-880"0"0,2 1-224 0 0,2-1 0 0 0,3 3 704 0 0,-4 0 104 0 0,-1-2 24 0 0,1-1-1 0 0,4 3-351 0 0,0 0-72 0 0,0 0-16 0 0,0 0 0 0 0,0 0-264 0 0,0 0-64 0 0,0 0 0 0 0,0 0-64 0 0,4 8-672 0 0,1-3-184 0 0,-1 0-40 0 0</inkml:trace>
  <inkml:trace contextRef="#ctx0" brushRef="#br0" timeOffset="11">16927 6062 14768 0 0,'-17'-3'656'0'0,"13"1"136"0"0,-3-1-632 0 0,7 3-160 0 0,0 0 0 0 0,-7-5 0 0 0,-3 2 463 0 0,10 3 65 0 0,0 0 16 0 0,0 0 0 0 0,0 0-288 0 0,0 0-64 0 0,0 0 0 0 0,0 0-8 0 0,0 0-704 0 0,0 0-144 0 0,0 0-24 0 0,0 0-8 0 0</inkml:trace>
  <inkml:trace contextRef="#ctx0" brushRef="#br0" timeOffset="12">11413 6109 14368 0 0,'0'0'640'0'0,"0"0"128"0"0,-4-2-616 0 0,4 2-152 0 0,0 0 0 0 0,0 0 0 0 0,0 0 232 0 0,0 0 24 0 0,-12 4-1 0 0,7 1 1 0 0,5-5 192 0 0,-5 8 32 0 0,5-8 16 0 0,0 11 0 0 0,0-1-184 0 0,0 3-40 0 0,1-2-8 0 0,3-4 0 0 0,1 4-152 0 0,4-5-32 0 0,-2 3-8 0 0,2 1 0 0 0,5-2-72 0 0,-3-2 0 0 0,-2 0 0 0 0,3 1 0 0 0,-1-5-88 0 0,-2 2-32 0 0,3-3-8 0 0,-3 3 0 0 0,0-3-368 0 0,-1-1-80 0 0,2-1-8 0 0,-5-3-6743 0 0</inkml:trace>
  <inkml:trace contextRef="#ctx0" brushRef="#br0" timeOffset="13">16923 6135 10592 0 0,'-9'0'944'0'0,"2"0"-752"0"0,7 0-192 0 0,0 0 0 0 0,0 0 672 0 0,0 0 104 0 0,-5 9 24 0 0,3-3 0 0 0,4 1 16 0 0,-4 4 8 0 0,-6-1-1 0 0,2 3 1 0 0,7-2-440 0 0,-1 2-96 0 0,-1 0-8 0 0,-6 0-8 0 0,3-3-80 0 0,4 1-24 0 0,4-4 0 0 0,-1 4 0 0 0,-6-1-80 0 0,6 0-24 0 0,7-2 0 0 0,-5-2 0 0 0,-2-1-64 0 0,3 1 0 0 0,2-3 0 0 0,4 4 0 0 0,-1-5 0 0 0,1-2 0 0 0,-12 0 0 0 0,13-2 0 0 0,-2-1-1240 0 0,1-1-232 0 0,8 1-55 0 0,-6-8-9 0 0</inkml:trace>
  <inkml:trace contextRef="#ctx0" brushRef="#br0" timeOffset="14">15517 6143 10592 0 0,'0'0'944'0'0,"0"0"-752"0"0,-9 2-192 0 0,-3 3 0 0 0,-1 5 480 0 0,-1 0 56 0 0,-3 7 8 0 0,-1 2 8 0 0,-2-2 120 0 0,2 5 32 0 0,-2 1 0 0 0,-4 3-1 0 0,4 6-199 0 0,-3 0-40 0 0,3 3-8 0 0,4 4 0 0 0,0 2-24 0 0,3-1-8 0 0,8 1 0 0 0,2-3 0 0 0,8 0-264 0 0,4-5-64 0 0,3 2 0 0 0,6-2-8 0 0,0-4-24 0 0,2 1 0 0 0,1-1 0 0 0,7-2 0 0 0,5-7-160 0 0,-1-1-32 0 0,-3-5 0 0 0,6-2-8111 0 0</inkml:trace>
  <inkml:trace contextRef="#ctx0" brushRef="#br0" timeOffset="15">8755 6144 12464 0 0,'0'0'552'0'0,"0"0"120"0"0,0 0-544 0 0,0 0-128 0 0,0 0 0 0 0,0 0 0 0 0,7 0 448 0 0,-7 0 56 0 0,0 0 8 0 0,0 0 8 0 0,7 6-112 0 0,2-4-25 0 0,-3 3-7 0 0,3-2 0 0 0,3-1-64 0 0,0 4-16 0 0,0-4 0 0 0,3 1 0 0 0,-1-1-152 0 0,2-2-32 0 0,5 0-8 0 0,0 0 0 0 0,-6 0-104 0 0,2 0 0 0 0,10-2 0 0 0,-4-1 0 0 0,3 3 0 0 0,-2-2 72 0 0,-7-1-72 0 0,4 3 64 0 0,-1-3-280 0 0,-2 3-56 0 0,-7 0-16 0 0,-2 0-4647 0 0,2 0-937 0 0</inkml:trace>
  <inkml:trace contextRef="#ctx0" brushRef="#br0" timeOffset="16">5052 6272 10856 0 0,'0'0'232'0'0,"0"0"56"0"0,-5-3 0 0 0,3 1 32 0 0,2 2-256 0 0,0 0-64 0 0,-6-3 0 0 0,6 3 0 0 0,0 0 840 0 0,0 0 160 0 0,0 0 32 0 0,0 0 8 0 0,0 0-592 0 0,8-2-129 0 0,4-1-15 0 0,3-1-8 0 0,-1 3-40 0 0,5 1 0 0 0,1 0-8 0 0,3 0 0 0 0,1 0-152 0 0,1 0-32 0 0,0 0-64 0 0,3 0 96 0 0,-1 0 32 0 0,5 0 0 0 0,-6 0 0 0 0,5 0 0 0 0,-3 0-64 0 0,3 0-64 0 0,2-3 88 0 0,0 3-88 0 0,0 3 200 0 0,-3-3-8 0 0,-2 0-8 0 0,1 0 0 0 0,-5 0-184 0 0,-5 0 0 0 0,2 0 0 0 0,-1 0-96 0 0,-8 0 96 0 0,3-3 88 0 0,-3 3-24 0 0,-3-2 0 0 0,-1 2 32 0 0,-8 0 0 0 0,0 0 0 0 0,9-3 0 0 0,-9 3-32 0 0,0 0 0 0 0,0 0 0 0 0,0 0 0 0 0,0 0-64 0 0,4-2 96 0 0,-4 2-96 0 0,0-6 96 0 0,-4-1-96 0 0,4 4 0 0 0,-3-3 0 0 0,-1 1 64 0 0,2-1-64 0 0,-4 1 0 0 0,4 1 0 0 0,-2 0-88 0 0,-1-1 88 0 0,1 0 0 0 0,2 1 0 0 0,-2 0 0 0 0,2-1 0 0 0,2 5 0 0 0,0 0 0 0 0,0-6 0 0 0,0 6 0 0 0,0-4 0 0 0,0 4 0 0 0,0-3 0 0 0,0-2 0 0 0,0 5 0 0 0,0 0 0 0 0,0 0 0 0 0,0 0 0 0 0,0 0 0 0 0,0 0 0 0 0,0 0 0 0 0,0 0 0 0 0,0 0 64 0 0,0 0-64 0 0,0 0 0 0 0,2 8 0 0 0,2 0 0 0 0,-4-1 0 0 0,2 1 64 0 0,2 2-64 0 0,-1-2 0 0 0,-1 3 0 0 0,2 0 0 0 0,1-1 0 0 0,0-2 0 0 0,-1 5 0 0 0,3-5 64 0 0,-2 2-64 0 0,0-3 0 0 0,1 2 0 0 0,-2 1 0 0 0,1-1 0 0 0,1-5-128 0 0,0 5 32 0 0,-3-7 0 0 0,-1 7-160 0 0,2-5-40 0 0,-1-2-8 0 0,-1 3 0 0 0,-2-5-1096 0 0,0 5-216 0 0,0-5-47 0 0</inkml:trace>
  <inkml:trace contextRef="#ctx0" brushRef="#br0" timeOffset="17">10089 6165 7832 0 0,'0'0'696'0'0,"-12"0"-560"0"0,-1-2-136 0 0,2 4 0 0 0,-2 3 840 0 0,0 1 144 0 0,-2 2 24 0 0,-2 1 8 0 0,4 4-304 0 0,-1 1-56 0 0,-1 2-16 0 0,1 2 0 0 0,-5 5-272 0 0,9-1-56 0 0,-5 4-16 0 0,6 2-1 0 0,-2 3-47 0 0,2 2-16 0 0,4 2 0 0 0,1 0 0 0 0,4-1 8 0 0,0 0 0 0 0,0-2 0 0 0,4-2 0 0 0,1 3-64 0 0,4-8-16 0 0,-2 2 0 0 0,6-3 0 0 0,2-2-72 0 0,-1 2-24 0 0,-5-1 0 0 0,1-1 0 0 0,6-2-64 0 0,-2-2-88 0 0,4 0 24 0 0,1-5 0 0 0,-5-1-912 0 0,2-5-176 0 0,3 4-39 0 0</inkml:trace>
  <inkml:trace contextRef="#ctx0" brushRef="#br0" timeOffset="18">11011 6186 12440 0 0,'0'0'1104'0'0,"0"0"-880"0"0,12 2-224 0 0,-4 1 0 0 0,1-1 288 0 0,3 7 24 0 0,-3-5 0 0 0,1 5 0 0 0,4 2 248 0 0,-3 1 48 0 0,-2 0 15 0 0,3 5 1 0 0,-1-2-240 0 0,2 2-40 0 0,-2 6-16 0 0,0-3 0 0 0,1 6-24 0 0,0 0-8 0 0,0 3 0 0 0,-4-1 0 0 0,1-2-192 0 0,-2 5-40 0 0,-2-2 0 0 0,1 2-64 0 0,-4-4 112 0 0,-2 2-32 0 0,0-4-8 0 0,0-2 0 0 0,0 2-72 0 0,-6-5 0 0 0,4 0 72 0 0,-3-1-72 0 0,1 2 0 0 0,-6-5 0 0 0,5 0 0 0 0,-4 2-64 0 0,4-3-304 0 0,-2-5-56 0 0,1 0-16 0 0,1-1-7335 0 0</inkml:trace>
  <inkml:trace contextRef="#ctx0" brushRef="#br0" timeOffset="19">18197 6206 13360 0 0,'0'0'288'0'0,"0"0"64"0"0,0 0 16 0 0,7 0 16 0 0,6 4-312 0 0,-5-3-72 0 0,0-1 0 0 0,9 4 0 0 0,-3-1 704 0 0,1-2 120 0 0,6 3 23 0 0,-2-1 9 0 0,1-1-280 0 0,3-2-48 0 0,-3 3-16 0 0,6-3 0 0 0,-6 1-328 0 0,0-1-72 0 0,-2 4-16 0 0,2-4 0 0 0,-3-4-96 0 0,4 4 72 0 0,0-1-72 0 0,-5-2 64 0 0,2 3-160 0 0,0-2-40 0 0,-4-1-8 0 0,2-1-5327 0 0,-11 4-1057 0 0</inkml:trace>
  <inkml:trace contextRef="#ctx0" brushRef="#br0" timeOffset="20">14842 6254 15320 0 0,'0'0'672'0'0,"0"0"151"0"0,0 0-663 0 0,0 0-160 0 0,0 0 0 0 0,0 0 0 0 0,0 5 440 0 0,1 3 48 0 0,-1-1 16 0 0,0 1 0 0 0,0 5 56 0 0,4-1 16 0 0,-4 3 0 0 0,3 0 0 0 0,-3 4-208 0 0,0 1-40 0 0,0 1-8 0 0,0 3 0 0 0,0-2-64 0 0,4 5-24 0 0,-4-2 0 0 0,2 1 0 0 0,-2-2-72 0 0,0-1-8 0 0,3 0-8 0 0,-3 0 0 0 0,0-7-72 0 0,5 7-8 0 0,-5-9-64 0 0,4 2 96 0 0,-4 0-96 0 0,0-3 0 0 0,2-2 64 0 0,1 1-64 0 0,-3-4 0 0 0,4 3 0 0 0,-2-4 0 0 0,4-2 0 0 0,-6 1-280 0 0,3-1-24 0 0,0-3-8 0 0,-3-2 0 0 0,0 0-1192 0 0,0 0-248 0 0,9 0-40 0 0,-9 0-15 0 0</inkml:trace>
  <inkml:trace contextRef="#ctx0" brushRef="#br0" timeOffset="21">16471 6269 10136 0 0,'3'-10'448'0'0,"-3"10"96"0"0,0 0-440 0 0,0 0-104 0 0,0 0 0 0 0,5-3 0 0 0,-5 3 760 0 0,0 0 128 0 0,9-2 24 0 0,-9 2 8 0 0,11 0 8 0 0,-2 2-1 0 0,4 4 1 0 0,-8 1 0 0 0,2 1-464 0 0,2 5-88 0 0,-4 0-24 0 0,4 3 0 0 0,-1 2-160 0 0,-3 6-32 0 0,-4 1 0 0 0,4 4-8 0 0,-1-1-24 0 0,0 4-8 0 0,-4 2 0 0 0,5 0 0 0 0,-5-4-120 0 0,3 5 72 0 0,-3-4-72 0 0,-3-2 64 0 0,3 0-64 0 0,-5-1 64 0 0,1 1-64 0 0,-1-4 64 0 0,-4 2-64 0 0,3-4 0 0 0,-8-2 0 0 0,2 2 0 0 0,-4-2 0 0 0,2-4-112 0 0,-1 1 24 0 0,-2-3 8 0 0,0-2-344 0 0,-3-3-72 0 0,-2-2-16 0 0,6-2-7407 0 0</inkml:trace>
  <inkml:trace contextRef="#ctx0" brushRef="#br0" timeOffset="22">8185 6300 7832 0 0,'0'0'696'0'0,"0"0"-560"0"0,0 0-136 0 0,0 0 0 0 0,0 0 856 0 0,0 0 136 0 0,5-1 32 0 0,7-3 8 0 0,0-1-616 0 0,0 3-128 0 0,2-1-32 0 0,0 3 0 0 0,1-2-64 0 0,4 2-24 0 0,-2-3 0 0 0,0 3 0 0 0,1 0 216 0 0,1-2 48 0 0,0 2 8 0 0,-1-4 0 0 0,-3 3-89 0 0,0-3-23 0 0,6 3 0 0 0,-1 1 0 0 0,-7-4-168 0 0,5 4-40 0 0,-1-1-8 0 0,-5 1 0 0 0,-1-4-112 0 0,-2 4 72 0 0,0 4-72 0 0,0-4 64 0 0,-4-4 0 0 0,-5 4-64 0 0,0 0 96 0 0,0 0-32 0 0,0 0 80 0 0,0 0 16 0 0,0 0 0 0 0,0 0 0 0 0,0 0 72 0 0,0 0 24 0 0,0 0 0 0 0,0 0 0 0 0,0 0-72 0 0,0 0-16 0 0,0 0 0 0 0,0 0 0 0 0,0 0-8 0 0,0 0-8 0 0,0 0 0 0 0,0 0 0 0 0,-2 9-72 0 0,-1-3-16 0 0,-2 3 0 0 0,5-2 0 0 0,0 6-64 0 0,0-2 0 0 0,0 2 72 0 0,0 1-72 0 0,3 1 112 0 0,-1 3-16 0 0,1 1 0 0 0,-3-4 0 0 0,0 1-96 0 0,6-2 0 0 0,-6 5 0 0 0,5-3 0 0 0,2-2 0 0 0,-2-1 0 0 0,-8 0 64 0 0,3-4-64 0 0,3 3 0 0 0,1 0 0 0 0,-4-3 0 0 0,2 3 0 0 0,5-5 0 0 0,-6 4 0 0 0,-1-4 88 0 0,-1-2-88 0 0,-12 1 0 0 0,8-1-72 0 0,10 1-8 0 0,-5-6 0 0 0,0 0-848 0 0,0 0-176 0 0,4 4-32 0 0,1 0-8 0 0</inkml:trace>
  <inkml:trace contextRef="#ctx0" brushRef="#br0" timeOffset="23">5100 6272 11544 0 0,'0'0'512'0'0,"-8"-5"104"0"0,3 2-488 0 0,5 3-128 0 0,0 0 0 0 0,0 0 0 0 0,0 0 648 0 0,0 0 112 0 0,0 0 16 0 0,0 0 8 0 0,0 0-448 0 0,0 0-88 0 0,0 0-25 0 0,0 0 1 0 0,5 3 32 0 0,1 2 0 0 0,3 0 0 0 0,-2 0 0 0 0,6 0-120 0 0,1 1-16 0 0,-2 4-8 0 0,4-1 0 0 0,0-3-24 0 0,2 3-8 0 0,-1-1 0 0 0,1-1 0 0 0,0 3-80 0 0,-2-2 64 0 0,-1 2-64 0 0,4 0 64 0 0,-2-1-64 0 0,-6 1 0 0 0,3 3 0 0 0,2-2 64 0 0,-5-1-64 0 0,4 0 0 0 0,-7-2 0 0 0,2 6 0 0 0,1-4 0 0 0,-4 1 0 0 0,-6-2 0 0 0,7 2 0 0 0,-8 1-64 0 0,0-6 64 0 0,-4 3-80 0 0,-1 3 80 0 0,1-2 0 0 0,-5 3 0 0 0,1-5-64 0 0,-1 2 64 0 0,-3 4 0 0 0,1-5 0 0 0,-1 3 0 0 0,-2-3 0 0 0,-1 5 0 0 0,0-4 0 0 0,-3-2 0 0 0,0 5 0 0 0,2-5 0 0 0,-2 6 0 0 0,0-5 0 0 0,0-1 0 0 0,1 1 136 0 0,-1-2 0 0 0,0 1 0 0 0,5 0 0 0 0,-4-3 120 0 0,7 0 16 0 0,0 0 8 0 0,5 0 0 0 0,0 0-152 0 0,1 1-32 0 0,4-6-8 0 0,0 0 0 0 0,4 2-88 0 0,1 1 80 0 0,6-1-80 0 0,2 2 80 0 0,5-2-16 0 0,-1 1-64 0 0,3-3 96 0 0,3 2-32 0 0,1-2-64 0 0,-1 2 0 0 0,4-4 72 0 0,1 2-72 0 0,6-2 0 0 0,-6 2 0 0 0,1 0 0 0 0,8-3 0 0 0,-3 1 0 0 0,4-2 0 0 0,-3 4 0 0 0,-1 0 0 0 0,3-2 0 0 0,-8 2 0 0 0,0-3 0 0 0,-3 3 0 0 0,-5 0 0 0 0,2-2 0 0 0,-5 2 0 0 0,-1 0 0 0 0,-2 0 0 0 0,-3 0 0 0 0,0 0 0 0 0,-3-3-64 0 0,2 0 64 0 0,-2 3 0 0 0,0 0 80 0 0,-4 0-80 0 0,2-2 0 0 0,-7 2 0 0 0,0 0 0 0 0,0 0 0 0 0,0 0 0 0 0,0 0-144 0 0,0 0 32 0 0,0 0 8 0 0,0 0-56 0 0,0 0 0 0 0,-3-3-8 0 0,3 3 0 0 0,-4-7-152 0 0,4 4-24 0 0,4-2-8 0 0,-4 0 0 0 0,0 0 160 0 0,0-1 24 0 0,0 6 8 0 0,0-2 0 0 0,3-5-96 0 0,-3 4-8 0 0,0-6-8 0 0,2 5 0 0 0,-2-1 272 0 0,0-1 0 0 0,0 4 0 0 0,3-7 0 0 0,1 4 256 0 0,-4 1 24 0 0,0 0 8 0 0,0 4 0 0 0,0 0 16 0 0,0 0 8 0 0,0 0 0 0 0,0 0 0 0 0,0-5-8 0 0,0 5 0 0 0,0 0 0 0 0,0 0 0 0 0,0 0-152 0 0,0 0-32 0 0,0 0-8 0 0,0 0 0 0 0,0 9 112 0 0,0 0 32 0 0,0 2 0 0 0,0 0 0 0 0,2 2-256 0 0,-2-1 0 0 0,0 0 0 0 0,0 0-80 0 0,7 0 80 0 0,-7 1 128 0 0,2-2-32 0 0,1 3-8 0 0,0-4-88 0 0,0 6 0 0 0,-3-4 0 0 0,3-2 0 0 0,-3 0 0 0 0,3 0 0 0 0,0 3 0 0 0,-1-4 0 0 0,2-3 0 0 0,-2 0 0 0 0,-2-6 0 0 0,4 7 0 0 0,-1-6-672 0 0,-3-1-168 0 0,0 0-40 0 0,0 0-7167 0 0</inkml:trace>
  <inkml:trace contextRef="#ctx0" brushRef="#br0" timeOffset="24">8170 6280 3680 0 0,'6'0'328'0'0,"-6"0"-264"0"0,0 0-64 0 0,0 0 0 0 0,0 0 2192 0 0,0 0 424 0 0,3 7 80 0 0,-3 1 24 0 0,0 0-1760 0 0,-3 3-344 0 0,6 0-72 0 0,-3 1-9 0 0,-3 1-191 0 0,3 0-40 0 0,3 5-8 0 0,-3 0 0 0 0,0-1-184 0 0,0 1-40 0 0,2 3-8 0 0,-4-3 0 0 0,2 0-64 0 0,0-4 96 0 0,6 2-96 0 0,-4-3 96 0 0,3 2-96 0 0,-1-3 0 0 0,-4 1 0 0 0,-4-2 64 0 0,8-4-64 0 0,-4 2 0 0 0,0-9 0 0 0,0 7 0 0 0,0-7-296 0 0,0 0-80 0 0,0 0-8 0 0,0 0-4391 0 0,0 0-881 0 0</inkml:trace>
  <inkml:trace contextRef="#ctx0" brushRef="#br0" timeOffset="25">10630 6300 1840 0 0,'0'0'160'0'0,"0"-5"-160"0"0,-3 0 0 0 0,1 3 0 0 0,-2-1 2440 0 0,4 3 456 0 0,0 0 88 0 0,0 0 24 0 0,0 0-2008 0 0,-5 3-392 0 0,1-1-88 0 0,-2 2-8 0 0,-1 2-88 0 0,2 2-9 0 0,-1 3-7 0 0,-3-2 0 0 0,4 8-208 0 0,-4 1-40 0 0,-2 3 0 0 0,-1 6-8 0 0,-1-4-48 0 0,-1 3-8 0 0,0-3 0 0 0,1 3 0 0 0,-1-1-96 0 0,2 2 0 0 0,3-3 64 0 0,4-1-64 0 0,-5 0 0 0 0,0-1 0 0 0,1-2 0 0 0,2 1-80 0 0,-1-4-320 0 0,2-1-64 0 0,0 0-16 0 0,0-3-6495 0 0</inkml:trace>
  <inkml:trace contextRef="#ctx0" brushRef="#br0" timeOffset="26">14144 6316 10912 0 0,'0'0'480'0'0,"0"0"104"0"0,0 0-464 0 0,0 0-120 0 0,0 0 0 0 0,0 0 0 0 0,0 0 432 0 0,0 0 64 0 0,-6 6 16 0 0,-3-1 0 0 0,4 0 56 0 0,-4 3 8 0 0,0-3 8 0 0,1 2 0 0 0,-4 2-297 0 0,0-2-55 0 0,-2 5-8 0 0,0 0-8 0 0,8-1-48 0 0,-3-2-8 0 0,-6 3 0 0 0,0 1 0 0 0,-7-2-160 0 0,7 1 0 0 0,-1-2 0 0 0,-2-3 0 0 0,1 3 160 0 0,2-2 0 0 0,-2 6 0 0 0,3-4 0 0 0,-1 1 96 0 0,2-3 8 0 0,1-1 8 0 0,2 1 0 0 0,0-3-16 0 0,1 4-8 0 0,1-5 0 0 0,3-2 0 0 0,-3 3 72 0 0,3-1 24 0 0,2 0 0 0 0,3-4 0 0 0,0 0-224 0 0,0 0-48 0 0,0 0-8 0 0,0 0 0 0 0,0 0 32 0 0,3 5 0 0 0,-3-5 0 0 0,5 9 0 0 0,3-1-96 0 0,-3 0 64 0 0,1-3-64 0 0,3 0 64 0 0,-1 3-64 0 0,1 1 0 0 0,0-4 72 0 0,-1 1-72 0 0,5 2 0 0 0,-2 2 0 0 0,3-2 0 0 0,-2 4 0 0 0,6-5 0 0 0,-3 4 0 0 0,2-1 0 0 0,-1-4 0 0 0,6 6 0 0 0,-4-2 0 0 0,-4-2 0 0 0,1 2 0 0 0,1 1 0 0 0,0-4 0 0 0,-1 4 0 0 0,0 0-64 0 0,-1-7 64 0 0,-1 5 0 0 0,-2-1 0 0 0,0-3 0 0 0,1 3 0 0 0,-6-3 0 0 0,3 0 0 0 0,-4-2 0 0 0,4 2 0 0 0,-5 0 0 0 0,-1-5 0 0 0,2 0 0 0 0,-5 0-64 0 0,0 0-32 0 0,0 0 0 0 0,0 0 0 0 0,0 0-360 0 0,0 0-80 0 0,3-3-8 0 0,-3 3-5119 0 0,0-7-1025 0 0</inkml:trace>
  <inkml:trace contextRef="#ctx0" brushRef="#br0" timeOffset="27">13125 6322 15056 0 0,'0'0'328'0'0,"0"0"72"0"0,0 0 16 0 0,0 0 7 0 0,0 0-335 0 0,0 0-88 0 0,0 0 0 0 0,0 0 0 0 0,0 0 504 0 0,8 3 80 0 0,-3-1 24 0 0,8-1 0 0 0,-4 6-264 0 0,3-2-56 0 0,0 0 0 0 0,3 0-8 0 0,-1 3-144 0 0,7 0-24 0 0,-4-3-8 0 0,3 3 0 0 0,-1 3-40 0 0,-5-2-64 0 0,3 2 88 0 0,-1 0-88 0 0,-1 2 64 0 0,-5-3-64 0 0,7-2 0 0 0,-1 2 0 0 0,-2 0 64 0 0,-3-5-64 0 0,2 5 96 0 0,-1-6-96 0 0,2 5 0 0 0,-4-3 0 0 0,-5 2 0 0 0,0-2 0 0 0,4-5 0 0 0,-2 6 0 0 0,-7-7 0 0 0,0 0 0 0 0,0 0 224 0 0,0 0 8 0 0,0 0 8 0 0,0 0 0 0 0,0 0-72 0 0,0 0-8 0 0,0 0-8 0 0,-4 5 0 0 0,4-5 40 0 0,-9 7 0 0 0,6-2 8 0 0,-6 4 0 0 0,4-2-64 0 0,-1 0-8 0 0,-4 3-8 0 0,2 2 0 0 0,3 1-120 0 0,-3 0 0 0 0,-1 1 64 0 0,-1 0-64 0 0,1 0 0 0 0,4-2 88 0 0,-7 3-88 0 0,3 2 80 0 0,0-5-16 0 0,2-1 0 0 0,1-1 0 0 0,-4 1 0 0 0,5 2-64 0 0,-2-6-88 0 0,-2 1 24 0 0,4 1 0 0 0,2-2-256 0 0,-3-2-40 0 0,3-3-16 0 0,3-2-5840 0 0,0 0-1175 0 0</inkml:trace>
  <inkml:trace contextRef="#ctx0" brushRef="#br0" timeOffset="28">12275 6356 9672 0 0,'0'0'424'0'0,"-2"-6"96"0"0,2 4-416 0 0,0-3-104 0 0,0-1 0 0 0,0 4 0 0 0,0 2 1160 0 0,0 0 216 0 0,0 0 32 0 0,0 0 16 0 0,0 0-545 0 0,0 0-111 0 0,0 0-16 0 0,0 0-8 0 0,2 8-416 0 0,-2 2-80 0 0,-2 0-24 0 0,2 6 0 0 0,-3-1-104 0 0,3 7-24 0 0,-4-1-8 0 0,4-1 0 0 0,0 3 8 0 0,0 2 8 0 0,-2 0 0 0 0,2-1 0 0 0,2-5-104 0 0,-2 5 64 0 0,0-4-64 0 0,0 3 0 0 0,4-5 0 0 0,-1-1 0 0 0,-3 1 0 0 0,0 0 0 0 0,2-6 0 0 0,-2-2-168 0 0,4-2 24 0 0,-4-1 8 0 0,0 1-1016 0 0,0-8-208 0 0,0 0-40 0 0</inkml:trace>
  <inkml:trace contextRef="#ctx0" brushRef="#br0" timeOffset="29">17525 6386 10592 0 0,'-12'-2'944'0'0,"12"2"-752"0"0,0 0-192 0 0,0 0 0 0 0,0 0 512 0 0,0 0 64 0 0,6-3 8 0 0,0 3 8 0 0,1 0-16 0 0,1 0 0 0 0,-3 0 0 0 0,8 0 0 0 0,4-2-65 0 0,-2-1-23 0 0,-3 3 0 0 0,6-2 0 0 0,2-3-200 0 0,1 5-32 0 0,0 0-16 0 0,-1 0 0 0 0,-3-3-16 0 0,4 3-8 0 0,-1 0 0 0 0,-2 0 0 0 0,-6 0-152 0 0,2 0-64 0 0,5 0 0 0 0,-2 0 64 0 0,-5-3-64 0 0,2 3 64 0 0,-4 0-64 0 0,3 0 64 0 0,-4 0-304 0 0,0 0-64 0 0,-9 0-16 0 0,5 3 0 0 0,5-3-328 0 0,-10 0-72 0 0,0 0-16 0 0,0 0 1 0 0,0 0-129 0 0,0 0-24 0 0,0 0-8 0 0,0 0 0 0 0,0 0-640 0 0,0 0-136 0 0,0 0-24 0 0,0 0-8 0 0,-7 0 1080 0 0,7 0 216 0 0,0 0 48 0 0,0 0 8 0 0,0 0 744 0 0,0 0 152 0 0,0 0 32 0 0,0 0 8 0 0,0-5 352 0 0,0 5 72 0 0,0 0 16 0 0,0 0 0 0 0,7-3-48 0 0,-7 3-8 0 0,0 0 0 0 0,0 0 0 0 0,0 0-160 0 0,0 0-32 0 0,0 0-9 0 0,0 0 1 0 0,0 0-296 0 0,5 8-64 0 0,-5 2-16 0 0,2 0 0 0 0,2 2-72 0 0,-1 1-24 0 0,-1 1 0 0 0,2 5 0 0 0,-4-1-56 0 0,1 0-16 0 0,4 2 0 0 0,-2-2 0 0 0,-2-2-88 0 0,4 6-16 0 0,-5-4-8 0 0,2 0 0 0 0,4 0-16 0 0,-3-1-8 0 0,0 1 0 0 0,-1 0 0 0 0,2-1-24 0 0,-1-3-64 0 0,-1-1 96 0 0,1 1-32 0 0,0-2-64 0 0,0-2 80 0 0,0 2-80 0 0,3-1 80 0 0,-6-5-80 0 0,2 2 0 0 0,-2 1 0 0 0,3-4 0 0 0,-3-5-80 0 0,0 0-56 0 0,5 4-16 0 0,-5-4 0 0 0,0 0-400 0 0,0 0-88 0 0,0 0-8 0 0,0 0-7511 0 0</inkml:trace>
  <inkml:trace contextRef="#ctx0" brushRef="#br0" timeOffset="30">16020 6368 9216 0 0,'-8'-2'408'0'0,"4"2"80"0"0,2 0-392 0 0,-1 0-96 0 0,-1 2 0 0 0,4-2 0 0 0,0 0 800 0 0,0 0 128 0 0,-5 7 32 0 0,0 2 8 0 0,-1 1-360 0 0,1 4-80 0 0,-8-1-16 0 0,1 3 0 0 0,-5 2-33 0 0,2 2-15 0 0,1 0 0 0 0,-2 3 0 0 0,0-1-296 0 0,-2-1-56 0 0,2 3-16 0 0,-1-5 0 0 0,-1 3-24 0 0,7-1-8 0 0,-5-3 0 0 0,6 0 0 0 0,-1 0-64 0 0,-2 1 0 0 0,5-4 0 0 0,1-2 0 0 0,5 3-800 0 0,-2-1-184 0 0,4-1-31 0 0</inkml:trace>
  <inkml:trace contextRef="#ctx0" brushRef="#br0" timeOffset="31">21887 6376 15232 0 0,'0'0'336'0'0,"0"0"72"0"0,0 0 8 0 0,0 0 7 0 0,0 0-335 0 0,0 0-88 0 0,0 0 0 0 0,0 0 0 0 0,0 5 360 0 0,0 4 56 0 0,0 0 16 0 0,0 3 0 0 0,0 2-240 0 0,0 5-56 0 0,0-3-8 0 0,0 2 0 0 0,-2 0 72 0 0,-2 6 16 0 0,4-3 0 0 0,0 2 0 0 0,0 0-120 0 0,0 0-16 0 0,-3-2-8 0 0,3 3 0 0 0,0-4-72 0 0,-2-1 0 0 0,2 0 0 0 0,-3-1 0 0 0,-1-1 0 0 0,4 0 64 0 0,-2-4-64 0 0,-1 3 64 0 0,-3-3-64 0 0,3-2 0 0 0,3-6 0 0 0,-2 1 0 0 0,-2 1 0 0 0,4-7 0 0 0,0 0 0 0 0,0 0 0 0 0,0 0 0 0 0,0 0 64 0 0,0 0 0 0 0,0-9 0 0 0,0 1-64 0 0,4-1 0 0 0,-2 0 0 0 0,1-2 0 0 0,3 0 0 0 0,-1-2 0 0 0,2 2 0 0 0,2-1 0 0 0,2 2 0 0 0,-2 3 80 0 0,-1-5-80 0 0,1 9 80 0 0,4-6-8 0 0,-8 5 0 0 0,6-1 0 0 0,-1 5 0 0 0,-5-4-72 0 0,4 8 0 0 0,-9-4 0 0 0,5 1 0 0 0,-1 3 0 0 0,2 0 0 0 0,1 5 0 0 0,-2-3 0 0 0,-3 3 0 0 0,2 1 0 0 0,1-3 0 0 0,-1 5 0 0 0,-3-6 0 0 0,3 5 0 0 0,-2 0 0 0 0,2 0 0 0 0,-4-2 0 0 0,5-2 0 0 0,-1 2 0 0 0,-3-1 0 0 0,7 2-800 0 0,-7-5-184 0 0,4 0-32 0 0,1-1-6391 0 0</inkml:trace>
  <inkml:trace contextRef="#ctx0" brushRef="#br0" timeOffset="32">20374 6424 5064 0 0,'2'-16'224'0'0,"-2"16"48"0"0,0 0-272 0 0,3-4 0 0 0,-3-2 0 0 0,0 6 0 0 0,0 0 2336 0 0,0 0 408 0 0,0 0 80 0 0,0 0 24 0 0,0 0-1721 0 0,0 0-335 0 0,0 0-72 0 0,0 6-16 0 0,-3 6-400 0 0,3 1-80 0 0,-2 0-24 0 0,-2 2 0 0 0,4 3-8 0 0,-3 3 0 0 0,3 3 0 0 0,0-1 0 0 0,0 1-56 0 0,0-1-8 0 0,3 1-8 0 0,1-3 0 0 0,-4-3-120 0 0,2 2 88 0 0,1 0-88 0 0,6-2 80 0 0,-4-3-8 0 0,2-3 0 0 0,-3 1 0 0 0,1 1 0 0 0,-4-4-72 0 0,3-2-136 0 0,0 3 32 0 0,-3-7 8 0 0,4 5-256 0 0,-5-9-56 0 0,0 0-8 0 0,0 0-5183 0 0,1 0-1049 0 0</inkml:trace>
  <inkml:trace contextRef="#ctx0" brushRef="#br0" timeOffset="33">17553 6399 10592 0 0,'-3'0'944'0'0,"3"0"-752"0"0,0 0-192 0 0,0 0 0 0 0,0 0 736 0 0,0 0 104 0 0,0 0 24 0 0,0 0 8 0 0,-4 5-168 0 0,4 3-40 0 0,-2 1-9 0 0,-1 4 1 0 0,6 0-280 0 0,-3 0-56 0 0,-3 2-16 0 0,3 1 0 0 0,0 2-152 0 0,0 3-32 0 0,0-2-8 0 0,0 1 0 0 0,0-2-32 0 0,0 0-8 0 0,3 3 0 0 0,-3-2 0 0 0,0-1-72 0 0,0-2 80 0 0,6-2-80 0 0,-3 4 80 0 0,-3-6-80 0 0,2 1 64 0 0,2-6-64 0 0,-1 5 64 0 0,2-6-64 0 0,-1 2-72 0 0,-4-8 72 0 0,0 0-104 0 0,5 5-312 0 0,-5-5-56 0 0,0 0-8 0 0,0 0-6999 0 0</inkml:trace>
  <inkml:trace contextRef="#ctx0" brushRef="#br0" timeOffset="34">10232 6403 11888 0 0,'0'0'528'0'0,"0"0"112"0"0,0 0-512 0 0,0 0-128 0 0,6 1 0 0 0,-1 3 0 0 0,2-4 176 0 0,-5 0 16 0 0,6 4 0 0 0,2-1 0 0 0,-1 3 320 0 0,2-3 72 0 0,4 7 16 0 0,0-2 0 0 0,2-2-153 0 0,0 8-31 0 0,5-1-8 0 0,-8-1 0 0 0,1 2-200 0 0,-4-1-40 0 0,3 1-8 0 0,5-2 0 0 0,-5 1-160 0 0,1 2 64 0 0,-1-1-64 0 0,1 0 0 0 0,-2-2 0 0 0,-3 1 0 0 0,2-4 0 0 0,-4 5 0 0 0,6-5-416 0 0,-8 1-72 0 0,2-5-16 0 0,-3 2-6455 0 0</inkml:trace>
  <inkml:trace contextRef="#ctx0" brushRef="#br0" timeOffset="35">15616 6416 4144 0 0,'0'0'184'0'0,"0"0"40"0"0,0 0-224 0 0,0 0 0 0 0,0-3 0 0 0,0 3 0 0 0,0 0 1944 0 0,0 0 344 0 0,0 0 72 0 0,5-2 8 0 0,2 4-1272 0 0,-1 1-256 0 0,2 3-48 0 0,7-4-17 0 0,-3 6-287 0 0,2-2-56 0 0,1 8-16 0 0,3-4 0 0 0,-5 1-168 0 0,6-1-40 0 0,-2 3-8 0 0,-3 5 0 0 0,2-4-32 0 0,-2 1-8 0 0,1 1 0 0 0,1-1 0 0 0,1-2-24 0 0,-3 4-8 0 0,1-3 0 0 0,1-1 0 0 0,-1 1-64 0 0,1-1-64 0 0,-6-5 96 0 0,4 2-96 0 0,2 3 128 0 0,-5-4-24 0 0,-2 0-8 0 0,0-2 0 0 0,4 0-96 0 0,-9-1 0 0 0,3 1 0 0 0,-1-3 0 0 0,1 0 0 0 0,-7-4 0 0 0,0 0 0 0 0,0 0 0 0 0,1 1 0 0 0,-1-1-64 0 0,0 0 64 0 0,0 0-104 0 0,0 0-152 0 0,0 0-32 0 0,0 0-8 0 0,-1-1 0 0 0,-3-5-872 0 0,1-3-176 0 0,-1 3-31 0 0,2-2-1 0 0</inkml:trace>
  <inkml:trace contextRef="#ctx0" brushRef="#br0" timeOffset="36">3129 6456 7832 0 0,'0'0'696'0'0,"0"0"-560"0"0,0 0-136 0 0,0 0 0 0 0,0 0 544 0 0,0 0 72 0 0,0 0 24 0 0,0 0 0 0 0,0 0 256 0 0,0 0 64 0 0,0 0 0 0 0,0 0 8 0 0,3 7-320 0 0,0-1-64 0 0,-3 4-9 0 0,0 4-7 0 0,-3 4-376 0 0,0 1-64 0 0,1 1-24 0 0,-1 4 0 0 0,-4-2 32 0 0,7 1 8 0 0,-1 2 0 0 0,1 0 0 0 0,0-2-72 0 0,1 3-8 0 0,-1-2-64 0 0,7-2 96 0 0,-4 0-96 0 0,5-3 0 0 0,-2-2 0 0 0,1 0 0 0 0,1 0 0 0 0,3-3 0 0 0,1-4 0 0 0,2-1-80 0 0,-4 0 80 0 0,0-5-80 0 0,5-1 80 0 0,-2-1-80 0 0,-1-4 80 0 0,2-1 0 0 0,-5-1 0 0 0,6-5-64 0 0,-4 5 64 0 0,0-5 0 0 0,3-3 64 0 0,-4-1-64 0 0,2-2 160 0 0,-5 1 0 0 0,-1-3 0 0 0,2-2 0 0 0,1-1 128 0 0,-7-1 32 0 0,1 2 0 0 0,0 0 0 0 0,-3-2-80 0 0,2 4-16 0 0,-2-3 0 0 0,-2-1 0 0 0,2 1 0 0 0,-3 3 0 0 0,3-3 0 0 0,3 3 0 0 0,-3 1-224 0 0,0 3 0 0 0,-3 1 0 0 0,3 2 0 0 0,-3 0 0 0 0,3 4 0 0 0,0-6 0 0 0,0 9 0 0 0,0 3-176 0 0,0 0-56 0 0,0 0-16 0 0,0 0 0 0 0,0 0-1232 0 0,0 0-248 0 0,0 0-55 0 0,14 16-9 0 0</inkml:trace>
  <inkml:trace contextRef="#ctx0" brushRef="#br0" timeOffset="37">12481 6460 12752 0 0,'0'0'280'0'0,"0"0"56"0"0,0 0 16 0 0,0 0 8 0 0,0 0-288 0 0,0 0-72 0 0,0 0 0 0 0,0 0 0 0 0,0 0 656 0 0,0 0 112 0 0,0 0 32 0 0,0 0-1 0 0,0 0-279 0 0,2 5-48 0 0,-2 2-16 0 0,0 1 0 0 0,0 3-224 0 0,0-1-40 0 0,0 3-16 0 0,0 1 0 0 0,-2-2-16 0 0,2 1 0 0 0,2 2 0 0 0,2 2 0 0 0,-4-6-56 0 0,0 3-8 0 0,3 1-8 0 0,0-6 0 0 0,0 5-88 0 0,0-4 0 0 0,0-3 72 0 0,0 0-72 0 0,-1 1 0 0 0,5 0 64 0 0,-5-3-64 0 0,2 1 0 0 0,-4-6 0 0 0,0 0 0 0 0,0 0 0 0 0,0 0 64 0 0,0 0-64 0 0,5-2 0 0 0,1 2 0 0 0,-3-5 64 0 0,-3 5-64 0 0,2-7 0 0 0,3-3 0 0 0,-4-2 0 0 0,2 2 0 0 0,0-4 0 0 0,1 1 0 0 0,-1 1 0 0 0,-1-1 0 0 0,1-3 72 0 0,-3-1-72 0 0,2 7 0 0 0,5 0 0 0 0,-5 0 0 0 0,1 2-80 0 0,5-1 80 0 0,-7 6 136 0 0,5-1 88 0 0,-6 4 24 0 0,0 0 0 0 0,3-1-248 0 0,-3 1 0 0 0,6 1 0 0 0,-1 3 0 0 0,-5-4 0 0 0,5 6 0 0 0,-1 8 0 0 0,6-2 0 0 0,-9-1 0 0 0,7 1 0 0 0,-3 2 0 0 0,0 2 0 0 0,-1-3 0 0 0,2 1 0 0 0,-3 0 0 0 0,3-4 0 0 0,-3 4 0 0 0,-1-3 0 0 0,-2-2 0 0 0,6 2 0 0 0,-3 1 0 0 0,1-6 0 0 0,1 3 0 0 0,1 0 0 0 0,-1-3 0 0 0,-1-1 0 0 0,-4-5 0 0 0,0 0 0 0 0,0 0 64 0 0,9-3-64 0 0,0 1 0 0 0,-3-1 0 0 0,-1-2 160 0 0,1-3-8 0 0,-3-3-8 0 0,2 3 0 0 0,-1-5-24 0 0,-2 3-8 0 0,4-5 0 0 0,-3 0 0 0 0,1-2 104 0 0,-3-2 16 0 0,3 3 8 0 0,-2-3 0 0 0,-2 0-176 0 0,4 4-64 0 0,-4 1 0 0 0,0 4 0 0 0,0-1-160 0 0,0-2-72 0 0,0 0-24 0 0,0 6 0 0 0,-4 2-128 0 0,2 2-32 0 0,-2-2-8 0 0,-1 5-5495 0 0,0 0-1089 0 0</inkml:trace>
  <inkml:trace contextRef="#ctx0" brushRef="#br0" timeOffset="38">14279 6520 8288 0 0,'0'0'736'0'0,"0"0"-584"0"0,0 0-152 0 0,-3-6 0 0 0,0 1 832 0 0,3 5 128 0 0,0 0 32 0 0,0 0 8 0 0,0 0-264 0 0,0 0-64 0 0,0 0 0 0 0,-3 9-8 0 0,0-2-104 0 0,3 2-17 0 0,0 6-7 0 0,0-3 0 0 0,0 1-248 0 0,0 0-56 0 0,3 1-8 0 0,-3-1 0 0 0,3 3 56 0 0,0-3 8 0 0,0 2 0 0 0,0-3 0 0 0,1 2-288 0 0,-3-4 0 0 0,6 2 0 0 0,0-4 0 0 0,-5 1 88 0 0,3-5 8 0 0,-1 5 8 0 0,1-7 0 0 0,-1 3 64 0 0,1-1 16 0 0,1-4 0 0 0,-1 0 0 0 0,2 0 72 0 0,-2-4 24 0 0,4-3 0 0 0,-3 2 0 0 0,-1-3-24 0 0,4-1-8 0 0,-2 1 0 0 0,2-5 0 0 0,-4 0-32 0 0,0-4-8 0 0,-1 2 0 0 0,2-2 0 0 0,0 3-104 0 0,-1-2-16 0 0,-5-2-8 0 0,4 2 0 0 0,-2 3-80 0 0,2 2 0 0 0,-1-1 0 0 0,-1 1 0 0 0,-2 0-256 0 0,4 3-64 0 0,-3 0-8 0 0,3 3-8 0 0,-4 5-744 0 0,0 0-144 0 0,0 0-32 0 0,0 0-6711 0 0</inkml:trace>
  <inkml:trace contextRef="#ctx0" brushRef="#br0" timeOffset="39">8773 6521 1376 0 0,'0'0'64'0'0,"0"0"8"0"0,0 0-72 0 0,0 0 0 0 0,0 0 0 0 0,0-3 0 0 0,0 3 2544 0 0,0 0 496 0 0,0 0 96 0 0,0 0 16 0 0,0 0-2056 0 0,0 0-408 0 0,0 0-80 0 0,-4 6-24 0 0,1 3-169 0 0,3 3-31 0 0,-2-2 0 0 0,2 3-8 0 0,0 1-272 0 0,-3-1-104 0 0,-1 1 88 0 0,4 3-88 0 0,0 0 136 0 0,0-3-16 0 0,0 1-8 0 0,0-2 0 0 0,0 1-40 0 0,4-1-8 0 0,-4 0 0 0 0,0-3 0 0 0,0 3-64 0 0,-4-5 64 0 0,4 2-64 0 0,-2-4 64 0 0,2-6 0 0 0,0 7 0 0 0,0-7 0 0 0,0 0 0 0 0,0 0 16 0 0,0 0 0 0 0,0 0 0 0 0,0 0 0 0 0,0 0 16 0 0,0 0 8 0 0,2-7 0 0 0,2 1 0 0 0,-1-1-16 0 0,2-1-8 0 0,-1-2 0 0 0,1-1 0 0 0,4 4-80 0 0,-3-4 80 0 0,0 0-80 0 0,-1 3 80 0 0,5 0-80 0 0,-5 2 96 0 0,0-1-96 0 0,2 2 96 0 0,-1 3 0 0 0,-6 2 8 0 0,7-3 0 0 0,-7 3 0 0 0,5 0 0 0 0,-5 0 0 0 0,0 0 0 0 0,5 5 0 0 0,1-2-24 0 0,-2 2-8 0 0,-3 3 0 0 0,3-3 0 0 0,-1 4-72 0 0,-1-1 80 0 0,2-1-80 0 0,-2 4 80 0 0,-4-4-80 0 0,4 1 80 0 0,3 2-80 0 0,-4-2 80 0 0,3 0-80 0 0,1 0-72 0 0,-5-3 72 0 0,4 0-104 0 0,1 3-168 0 0,-2-5-32 0 0,-3-3-8 0 0,4 4 0 0 0,1 5-984 0 0,4-5-200 0 0,-3-4-39 0 0,-1 4-1 0 0</inkml:trace>
  <inkml:trace contextRef="#ctx0" brushRef="#br0" timeOffset="40">22683 6568 11520 0 0,'0'-2'1024'0'0,"3"-3"-824"0"0,-3-1-200 0 0,4 1 0 0 0,-4 5 896 0 0,0 0 144 0 0,0 0 24 0 0,0 0 7 0 0,-7-2-359 0 0,1 2-72 0 0,1 2-8 0 0,-2 1-8 0 0,2-1-232 0 0,0 6-40 0 0,-5 2-16 0 0,1 2 0 0 0,-3 3-96 0 0,3-2-16 0 0,-1 0-8 0 0,0 0 0 0 0,2 2 16 0 0,1 1 8 0 0,0-3 0 0 0,0 3 0 0 0,7-3-112 0 0,-1-2-32 0 0,1-1 0 0 0,0 3 0 0 0,0-5-96 0 0,1 2 0 0 0,-1-3 0 0 0,7 4 0 0 0,-5-3 224 0 0,8-3 32 0 0,-1-3 0 0 0,-2 3 0 0 0,6 2-416 0 0,-3-7-72 0 0,2 5-24 0 0,7-2 0 0 0,-2-3 0 0 0,-6-3-8 0 0,1-2 0 0 0,-1 5 0 0 0,5 0-1272 0 0,-4 0-256 0 0</inkml:trace>
  <inkml:trace contextRef="#ctx0" brushRef="#br0" timeOffset="41">10749 6559 7832 0 0,'0'0'696'0'0,"0"0"-560"0"0,0 0-136 0 0,0 0 0 0 0,0 0 1304 0 0,0 0 232 0 0,0 0 40 0 0,0 0 16 0 0,0 0-888 0 0,0 0-168 0 0,0 0-40 0 0,4 10-9 0 0,-4 0-15 0 0,0 3-8 0 0,-4-1 0 0 0,4 1 0 0 0,0 0-264 0 0,0 0-48 0 0,-1 2-16 0 0,1-2 0 0 0,-4 0-40 0 0,4-3-16 0 0,-2 3 0 0 0,2 1 0 0 0,0-2-80 0 0,0-2 0 0 0,0-1 0 0 0,-4 1 64 0 0,4-2-64 0 0,-3-3 0 0 0,3 0 0 0 0,3 4 0 0 0,-3-4 0 0 0,0-5 64 0 0,0 0-64 0 0,0 0 0 0 0,0 0 0 0 0,0 0 0 0 0,0 0 0 0 0,6-5 0 0 0,-1 1 88 0 0,4-3-24 0 0,-1 1-64 0 0,0-1 96 0 0,-3-3 80 0 0,4 2 16 0 0,0-3 0 0 0,0 2 0 0 0,0 3 24 0 0,0-1 8 0 0,-1 4 0 0 0,-2-2 0 0 0,-3 1-32 0 0,3 0-8 0 0,-1 4 0 0 0,2 0 0 0 0,-5 0-80 0 0,-2 0-8 0 0,0 0-8 0 0,7 4 0 0 0,-5 1-8 0 0,5 2 0 0 0,-5 0 0 0 0,5-1 0 0 0,-2 3-80 0 0,1-3 0 0 0,0 0 0 0 0,-1 1 0 0 0,-1 0-88 0 0,2 1 24 0 0,-1 0 0 0 0,0-3 0 0 0,-1 3-512 0 0,3-4-104 0 0,-2 2-24 0 0</inkml:trace>
  <inkml:trace contextRef="#ctx0" brushRef="#br0" timeOffset="42">3730 6591 9936 0 0,'-11'0'440'0'0,"11"0"88"0"0,0 0-424 0 0,0 0-104 0 0,0 0 0 0 0,0 0 0 0 0,0 0 800 0 0,0 0 128 0 0,0 0 32 0 0,0 0 8 0 0,0 0-296 0 0,7-2-64 0 0,8 2-17 0 0,-2-3 1 0 0,-2 3-280 0 0,4 0-56 0 0,-5-2-16 0 0,6 2 0 0 0,4-3-240 0 0,-4 3 0 0 0,-8-2 0 0 0,6 2 0 0 0,4-2 0 0 0,-3 2 0 0 0,-4 0 0 0 0,-1-3 0 0 0,-1 3-176 0 0,2 0-32 0 0,3 0-8 0 0,-7 0 0 0 0,-7 0-392 0 0,0 0-87 0 0,9 0-9 0 0</inkml:trace>
  <inkml:trace contextRef="#ctx0" brushRef="#br0" timeOffset="43">9043 6778 9672 0 0,'0'0'864'0'0,"0"0"-696"0"0,0 0-168 0 0,0 0 0 0 0,0 0 840 0 0,0 0 136 0 0,-4 5 24 0 0,2 1 8 0 0,-1-1-160 0 0,3-1-32 0 0,0-4-9 0 0,0 9 1 0 0,0-2-248 0 0,3 2-48 0 0,-3 1-16 0 0,2-2 0 0 0,2-2-344 0 0,-3 3-72 0 0,8-4-16 0 0,-2 2 0 0 0,2-2-64 0 0,-4 3 64 0 0,1-4-64 0 0,0 1 64 0 0,-6-5-64 0 0,3 1 0 0 0,3 3 0 0 0,4 0 0 0 0,4-8-344 0 0,-6 4-32 0 0,-8 0-8 0 0,6-5-7359 0 0</inkml:trace>
  <inkml:trace contextRef="#ctx0" brushRef="#br0" timeOffset="44">9065 6663 14336 0 0,'0'0'640'0'0,"0"0"128"0"0,-2-2-616 0 0,2 2-152 0 0,0-3 0 0 0,0 3 0 0 0,0 0 224 0 0,0 0 24 0 0,0 0-1 0 0,0 0 1 0 0,2-3 8 0 0,4 1 8 0 0,-6 2 0 0 0,0 0 0 0 0,0 0-336 0 0,0 0-72 0 0,0 0-16 0 0,0 0 0 0 0</inkml:trace>
  <inkml:trace contextRef="#ctx0" brushRef="#br0" timeOffset="45">20159 6653 14280 0 0,'0'0'632'0'0,"0"0"136"0"0,0 0-616 0 0,0 0-152 0 0,0 0 0 0 0,0 0 0 0 0,5 0 328 0 0,6 0 39 0 0,-2 2 9 0 0,-2 1 0 0 0,6-3 40 0 0,1 0 16 0 0,1 2 0 0 0,3 1 0 0 0,-3-1-200 0 0,7-2-40 0 0,-2 0 0 0 0,5 3-8 0 0,1-3-88 0 0,3 0-24 0 0,-7 0 0 0 0,9 0 0 0 0,-9 2-72 0 0,1-2 0 0 0,5-2 0 0 0,-2 2-5375 0 0,-4 0-1057 0 0</inkml:trace>
  <inkml:trace contextRef="#ctx0" brushRef="#br0" timeOffset="46">3826 6697 8752 0 0,'-14'-2'776'0'0,"14"2"-616"0"0,0 0-160 0 0,0 0 0 0 0,6 2 608 0 0,-6-2 96 0 0,0 0 24 0 0,8 2 0 0 0,6 1-128 0 0,-1-3-24 0 0,-13 0-8 0 0,8 0 0 0 0,9 0-160 0 0,-3 0-32 0 0,-7-3-8 0 0,-7 3 0 0 0,12 0-177 0 0,1 0-31 0 0,3 0 0 0 0,-1-2-8 0 0,-5 2-152 0 0,1 0 64 0 0,0-5-64 0 0,-1 5 0 0 0,-1-2-592 0 0,0 0-175 0 0,-2-1-33 0 0</inkml:trace>
  <inkml:trace contextRef="#ctx0" brushRef="#br0" timeOffset="47">16222 6726 11256 0 0,'0'0'496'0'0,"0"0"112"0"0,0 0-488 0 0,-5 7-120 0 0,-5-5 0 0 0,1 4 0 0 0,4-4 480 0 0,-7 2 64 0 0,3 3 24 0 0,-2-2 0 0 0,6 0 32 0 0,-4 2 8 0 0,2 1-1 0 0,2-3 1 0 0,1 4-376 0 0,4-2-72 0 0,0 2-8 0 0,0-1-8 0 0,4-2-144 0 0,-1 0 0 0 0,2 0 0 0 0,-1-1 0 0 0,5-3 0 0 0,-4 1 0 0 0,-5-3 0 0 0,9 0 0 0 0,-3 2-64 0 0,-1-2-48 0 0,-5 0-8 0 0,9-2 0 0 0,-3-1 120 0 0,0-2-88 0 0,-3-3 88 0 0,-1 2-80 0 0,4 2 80 0 0,-2-1 0 0 0,1-3 0 0 0,-2-1 0 0 0,0 5 96 0 0,0-1 40 0 0,-3-4 8 0 0,3 4 0 0 0,-3 5 40 0 0,4-5 8 0 0,-3 0 0 0 0,-1 5 0 0 0,0 0 64 0 0,0 0 8 0 0,0 0 8 0 0,0 0 0 0 0,0 0-40 0 0,0 0-8 0 0,0 0 0 0 0,8 2 0 0 0,-3 3-32 0 0,-3 3-16 0 0,-2-3 0 0 0,3 6 0 0 0,0-4-32 0 0,0 8-8 0 0,-3 0 0 0 0,4 0 0 0 0,-4 0-40 0 0,1 4-16 0 0,3 3 0 0 0,-1-2 0 0 0,-3 0-16 0 0,0 1-64 0 0,2 1 96 0 0,-2-2-32 0 0,0-2-64 0 0,0 3 0 0 0,3-6 0 0 0,-6 3 64 0 0,1 0-64 0 0,-1-6 64 0 0,-1 1-64 0 0,-1-3 64 0 0,2 3 32 0 0,-5-5 8 0 0,-5-1 0 0 0,5-2 0 0 0,-1 1-104 0 0,-3-3 88 0 0,-2-1-88 0 0,2-2 80 0 0,-2-5-80 0 0,0 5 0 0 0,-2-6-80 0 0,2-1 80 0 0,2-1-880 0 0,-1-2-128 0 0,2-4-24 0 0,-3 1-4439 0 0,2 0-897 0 0</inkml:trace>
  <inkml:trace contextRef="#ctx0" brushRef="#br0" timeOffset="48">22279 6755 5064 0 0,'0'0'224'0'0,"0"0"48"0"0,0 0-272 0 0,4 5 0 0 0,-4-5 0 0 0,3 2 0 0 0,-1 3 1592 0 0,4 0 264 0 0,-3 1 48 0 0,-1-4 16 0 0,-2-2-832 0 0,0 0-160 0 0,0 0-32 0 0,0 0-1 0 0,0 0-255 0 0,0 0-56 0 0,0 0-8 0 0,0 0 0 0 0,0 0-400 0 0,0 0-80 0 0,0 0-24 0 0,0 0 0 0 0,-2-5 144 0 0,-1 0 24 0 0,-3 0 8 0 0,4 2 0 0 0,2 3-248 0 0,0-5 0 0 0,0 5 0 0 0,2-5 0 0 0,-2 0-88 0 0,0 5-8 0 0,0 0-8 0 0,0 0 0 0 0,0 0-1032 0 0,0 0-208 0 0,0 0-31 0 0,0 0-5217 0 0</inkml:trace>
  <inkml:trace contextRef="#ctx0" brushRef="#br0" timeOffset="49">18363 6759 13184 0 0,'0'0'584'0'0,"-7"-5"120"0"0,7 5-560 0 0,-7 0-144 0 0,-2 0 0 0 0,1 0 0 0 0,-4 0 440 0 0,2 0 56 0 0,0 0 16 0 0,-1 5-1 0 0,1 0 65 0 0,1 0 24 0 0,4 0 0 0 0,-4 3 0 0 0,4 0-352 0 0,-3-1-72 0 0,5 5-16 0 0,1-2 0 0 0,-2-6-160 0 0,2 8 72 0 0,2-2-72 0 0,0-3 0 0 0,2 1 0 0 0,2-1 0 0 0,-2 3 0 0 0,4-1 0 0 0,0-5-64 0 0,2 0-48 0 0,-2 5-8 0 0,3-7 0 0 0,-4-1-88 0 0,4-1-16 0 0,-2-1-8 0 0,2-1 0 0 0,-4 2 80 0 0,1-4 24 0 0,3-1 0 0 0,0 1 0 0 0,-3-5 128 0 0,0 4 0 0 0,-1-6 0 0 0,2 3 72 0 0,-4 1-8 0 0,3-1 0 0 0,-4-2 0 0 0,5 1 0 0 0,-5 0 104 0 0,1 1 24 0 0,-1-1 0 0 0,2 2 0 0 0,-1-1 176 0 0,-1 3 40 0 0,-2 5 8 0 0,0 0 0 0 0,0 0-56 0 0,0 0-8 0 0,0 0 0 0 0,0 0 0 0 0,0 0-200 0 0,0 0-48 0 0,7 2-8 0 0,-2 1 0 0 0,4 3 0 0 0,-5-1 0 0 0,-2 4 0 0 0,4 6 0 0 0,-3 0-24 0 0,-3 0-8 0 0,3 0 0 0 0,0 4 0 0 0,-3 3 160 0 0,3-6 24 0 0,-3 5 8 0 0,0 1 0 0 0,0 2-256 0 0,0-8 0 0 0,0 6 0 0 0,-3-1 0 0 0,3-6 0 0 0,-3 3 0 0 0,0 1 0 0 0,0-6 0 0 0,-3 0 0 0 0,0-3 0 0 0,1 1 0 0 0,-4-3 0 0 0,2-1 0 0 0,-2-2 0 0 0,2 1 0 0 0,-2-1 0 0 0,0-1 0 0 0,0-4 0 0 0,0 0 0 0 0,3-4 0 0 0,0 2-856 0 0,3-4-168 0 0,-2-2-32 0 0,5 1-4727 0 0,0-1-945 0 0</inkml:trace>
  <inkml:trace contextRef="#ctx0" brushRef="#br0" timeOffset="50">22945 6766 11376 0 0,'0'0'504'0'0,"0"0"104"0"0,0 0-488 0 0,0 0-120 0 0,0 0 0 0 0,0 0 0 0 0,6 3 568 0 0,-6-3 88 0 0,0 0 16 0 0,0 0 8 0 0,2 5 280 0 0,-2-5 47 0 0,0 0 17 0 0,0 0 0 0 0,0 0-496 0 0,0 0-96 0 0,0 0-16 0 0,0 0-8 0 0,0 0-248 0 0,0 0-40 0 0,0 0-16 0 0,0 0 0 0 0,0 0-8 0 0,-2-5 0 0 0,-4 2 0 0 0,-1-2 0 0 0,7 5-96 0 0,-5 0-128 0 0,5 0 24 0 0,0 0 8 0 0,0 0-1088 0 0,0 0-224 0 0,-12 0-32 0 0,12 0-15 0 0</inkml:trace>
  <inkml:trace contextRef="#ctx0" brushRef="#br0" timeOffset="51">18583 6967 5528 0 0,'0'0'240'0'0,"-3"0"56"0"0,1 3-232 0 0,-1 2-64 0 0,-1 1 0 0 0,2 1 0 0 0,-1 0 1760 0 0,-1 1 336 0 0,2 1 72 0 0,2 1 8 0 0,-3-3-1056 0 0,3 2-224 0 0,0-1-33 0 0,0-1-15 0 0,3-1-416 0 0,-3 0-80 0 0,6 3-24 0 0,-3 0 0 0 0,6-8-208 0 0,-4 2-48 0 0,4 2-8 0 0,-3 1 0 0 0,5-6-64 0 0,-1 1 0 0 0,1-2 0 0 0,1 1 0 0 0,-3 0-984 0 0,-1-2-184 0 0,-2-2-40 0 0,0 3-7 0 0</inkml:trace>
  <inkml:trace contextRef="#ctx0" brushRef="#br0" timeOffset="52">18679 6899 7832 0 0,'-14'-13'696'0'0,"14"13"-560"0"0,-6-5-136 0 0,6 5 0 0 0,0 0 1472 0 0,0 0 256 0 0,0 0 64 0 0,-1-5 0 0 0,1 5-1200 0 0,0 0-240 0 0,0 0-57 0 0,0 0-7 0 0,0 0 8 0 0,0-8 0 0 0,1 0 0 0 0,-1 8 0 0 0,0 0-456 0 0,6-2-88 0 0,-6 2-16 0 0</inkml:trace>
  <inkml:trace contextRef="#ctx0" brushRef="#br2" timeOffset="53">7992 7033 11976 0 0,'0'0'256'0'0,"0"0"64"0"0,5 0 0 0 0,-5 0 32 0 0,0 0-288 0 0,12-4-64 0 0,2 4 0 0 0,2 0 0 0 0,-1-1 424 0 0,-1 1 72 0 0,3-3 16 0 0,2 3 0 0 0,3-3-416 0 0,-3 1-96 0 0,-4-2 0 0 0,7 3 0 0 0,4-2 432 0 0,-1-2 64 0 0,-9 0 15 0 0,8 2 1 0 0,8-1-416 0 0,-8 2-96 0 0,-4-3 0 0 0,6 3 0 0 0,-2 2 0 0 0,5-3 0 0 0,0 3 0 0 0,1 0 0 0 0,-1 3 432 0 0,0-6 64 0 0,-2 3 16 0 0,0-2 0 0 0,1 2-416 0 0,-2 0-96 0 0,4 0 0 0 0,-1-4 0 0 0,2 4 0 0 0,-6 0 0 0 0,4 0 0 0 0,-3 0 0 0 0,5 0 0 0 0,-3 0 0 0 0,4 0 0 0 0,1 0 0 0 0,-4 4 0 0 0,-1-2 0 0 0,2 1 0 0 0,-3-3 0 0 0,3 2 248 0 0,-1-2 24 0 0,3-2 8 0 0,-2 2 0 0 0,0 2-208 0 0,3-2-72 0 0,-4 0 0 0 0,0 0 72 0 0,4 2-72 0 0,0-2 64 0 0,-1 3-64 0 0,-1 3 64 0 0,-4-6-64 0 0,3 3 96 0 0,-1-3-96 0 0,1 0 96 0 0,-2 0-32 0 0,6 5 0 0 0,-6-5 0 0 0,4 0 0 0 0,-5 5-64 0 0,4-2 80 0 0,0-2-80 0 0,-1 3 80 0 0,2 1-80 0 0,-3-1 0 0 0,0-4 72 0 0,0 6-72 0 0,-4-3 0 0 0,5-3 0 0 0,-1 2 0 0 0,1 1 64 0 0,-2-3-64 0 0,2 0 0 0 0,-1 0 64 0 0,1 2-64 0 0,2-2 64 0 0,0 0-64 0 0,3 3 80 0 0,-3-3-80 0 0,-2 2 80 0 0,2 1-80 0 0,-2-3 80 0 0,-1 2-80 0 0,0-2 0 0 0,-1 0 64 0 0,6 0-64 0 0,-5 0 0 0 0,4 0 0 0 0,-4 0 64 0 0,4 0-64 0 0,4 4 0 0 0,1-3 80 0 0,-1-1-80 0 0,0 0 80 0 0,-3 0-80 0 0,-2 4 64 0 0,2-4-64 0 0,-1 0 0 0 0,-4-4 72 0 0,4 4-72 0 0,2 0 0 0 0,-4 0 72 0 0,3 0-72 0 0,2 0 0 0 0,-5 4 72 0 0,5-4-72 0 0,-4 0 0 0 0,0 1 96 0 0,0 3-32 0 0,-2-4 0 0 0,2 1-64 0 0,3-2 0 0 0,-3 1 0 0 0,-1 0 0 0 0,5 0 0 0 0,-3 0 0 0 0,2 0 0 0 0,-1 0 0 0 0,3 1 0 0 0,-3-1 0 0 0,1 0 0 0 0,0 0 0 0 0,-3 0 0 0 0,1 0 0 0 0,1 0 0 0 0,5-1 64 0 0,-3 1-64 0 0,-1-4 0 0 0,0 4 80 0 0,3-1-80 0 0,2 1 64 0 0,-2 1-64 0 0,0-1 0 0 0,0 0 0 0 0,0 0 0 0 0,-2-1 0 0 0,2 1 0 0 0,0-4 0 0 0,-1 4 0 0 0,0 0 0 0 0,4-1 0 0 0,-5 1 0 0 0,6 0 0 0 0,2 0 0 0 0,-5 0 0 0 0,-6 0 0 0 0,6 0 0 0 0,-2-4 0 0 0,-1 4 0 0 0,6-2 0 0 0,-1-1 0 0 0,0 1 0 0 0,3 2 0 0 0,-3 2 0 0 0,0-2 0 0 0,0 0 0 0 0,0-2 0 0 0,-3 2 0 0 0,5 0 0 0 0,5 0 0 0 0,-5 0 0 0 0,-1 0 0 0 0,-2 0 0 0 0,5 0 0 0 0,-2 2 0 0 0,-2 1 0 0 0,-2-3 0 0 0,-1 0 0 0 0,1 0 0 0 0,-4-3 0 0 0,2 3 0 0 0,2-2 0 0 0,-1 2 0 0 0,-4 0 64 0 0,4 0-64 0 0,2 0 0 0 0,-1 2 0 0 0,0 1 0 0 0,-5-3 0 0 0,2 0 0 0 0,-1 0 0 0 0,1 0 0 0 0,-1 0 0 0 0,1 0 0 0 0,4 0 0 0 0,-3 0 0 0 0,4 0 0 0 0,-2 2 0 0 0,0-2 0 0 0,1 0 0 0 0,-3 0 0 0 0,2 0 0 0 0,-2 4 0 0 0,2-8 0 0 0,-1 4 0 0 0,1 0 0 0 0,-2 0 0 0 0,2 0 0 0 0,2 0 0 0 0,0 0 0 0 0,-4 4 0 0 0,1-4 0 0 0,-5 0 64 0 0,-4 1-64 0 0,-1-1 0 0 0,6-1 0 0 0,0-3 0 0 0,1 4 0 0 0,4 0 0 0 0,-7 0 0 0 0,3 0 0 0 0,1 4 0 0 0,1-4 0 0 0,2 0 0 0 0,-3 0 0 0 0,-6 0 0 0 0,3 1 0 0 0,-4-1 0 0 0,0 0 0 0 0,4 4 0 0 0,1-4 0 0 0,3 0 0 0 0,-1 1 0 0 0,-2 3 0 0 0,-2-4 0 0 0,3 0 0 0 0,1 1 0 0 0,-5 3 0 0 0,5 0 0 0 0,-4 1 0 0 0,-3-5 0 0 0,2 4 0 0 0,3-4 0 0 0,-3 0 0 0 0,2 0 0 0 0,1 0 0 0 0,-1 4 0 0 0,5-4 0 0 0,0 1 0 0 0,-3-1 0 0 0,0 4 0 0 0,1-3 0 0 0,-1 1 0 0 0,-3-2 0 0 0,1 0 0 0 0,-2 0 0 0 0,4 0 0 0 0,-2 4 0 0 0,6-4 0 0 0,-6 0 0 0 0,6 0 0 0 0,2 1 64 0 0,-2 3-64 0 0,0-4 96 0 0,-6 0-32 0 0,3 3-64 0 0,2-2-72 0 0,0-2 72 0 0,0 1-104 0 0,-2 0 104 0 0,1 0 0 0 0,3 0 0 0 0,2 0 0 0 0,-3 0 0 0 0,-2 1 0 0 0,2-1 0 0 0,-4 4-72 0 0,2-4 72 0 0,-2 2 0 0 0,-3-2 0 0 0,7 3 0 0 0,5-3 0 0 0,-3 0 0 0 0,-7 2 0 0 0,5 0 0 0 0,0 1 0 0 0,-1 0 0 0 0,-1-3 0 0 0,-3 2 0 0 0,-1 5 0 0 0,0-7 0 0 0,2 1 0 0 0,-3 3 0 0 0,1-3 0 0 0,1 3 0 0 0,5-2 0 0 0,2-2 0 0 0,-3 3 0 0 0,0-1 0 0 0,3 1 0 0 0,-3 1 0 0 0,-3-4 0 0 0,-3 4 0 0 0,4-2 0 0 0,-6 2 0 0 0,7-4 0 0 0,-4 0 0 0 0,1 1 0 0 0,1-1 0 0 0,0 0 0 0 0,1 0 72 0 0,1 0-72 0 0,-4 4 0 0 0,-1-4 0 0 0,-3 1 0 0 0,1 2 0 0 0,-3-3 0 0 0,-1 0 0 0 0,2 3 0 0 0,6-3 0 0 0,-2 0 0 0 0,-3 0 0 0 0,1 0 0 0 0,-8 0 0 0 0,4 0 0 0 0,2 2 0 0 0,-2-2 0 0 0,1 4 0 0 0,-4-4 0 0 0,-3 0 0 0 0,0 0 0 0 0,-2 0 0 0 0,-1 0 0 0 0,-4 0 0 0 0,-2 0 0 0 0,-1 0 0 0 0,0 0 0 0 0,-4 0 0 0 0,-6 0 0 0 0,0 0 0 0 0,0 0 0 0 0,0 0 88 0 0,0 0-88 0 0,0 0 80 0 0,0 0-80 0 0,0 0 0 0 0,-9-4-96 0 0,1 2 8 0 0,-5-1-6072 0 0,-7 3-1215 0 0</inkml:trace>
  <inkml:trace contextRef="#ctx0" brushRef="#br0" timeOffset="54">4986 7204 8752 0 0,'0'0'776'0'0,"-2"-5"-616"0"0,2 5-160 0 0,0 0 0 0 0,-5-4 1480 0 0,5 4 272 0 0,0 0 48 0 0,0 0 15 0 0,-5 0-935 0 0,5 0-184 0 0,-5 4-40 0 0,5-4-8 0 0,-4 8-288 0 0,2 0-56 0 0,-2-2-16 0 0,4 6 0 0 0,-5-2-168 0 0,5 0-40 0 0,0 3-8 0 0,0 0 0 0 0,0 0-72 0 0,3-2 0 0 0,-1 2 0 0 0,4-2 0 0 0,-2-1 0 0 0,1 0 0 0 0,0 0 0 0 0,2-2 0 0 0,-1 0 96 0 0,0-6 0 0 0,3 1 0 0 0,0 0 0 0 0,-9-3-248 0 0,0 0-40 0 0,5 0-16 0 0,1-3 0 0 0,3 0-1392 0 0,-4 0-288 0 0,4-14-47 0 0,1-1-17 0 0</inkml:trace>
  <inkml:trace contextRef="#ctx0" brushRef="#br0" timeOffset="55">4970 7133 5984 0 0,'-1'-2'536'0'0,"1"-4"-432"0"0,-4 4-104 0 0,4-3 0 0 0,-7 3 1864 0 0,7-2 352 0 0,0 4 72 0 0,-1-4 16 0 0,1-1-1368 0 0,0 5-265 0 0,0-6-63 0 0,0 6 0 0 0,0 0-312 0 0,0 0-56 0 0,0 0-16 0 0,0 0 0 0 0,0 0-224 0 0,0 0 0 0 0,0 0 0 0 0,6 2 0 0 0,1 2-1256 0 0,2 1-247 0 0,9-1-57 0 0,-5 5-8 0 0</inkml:trace>
  <inkml:trace contextRef="#ctx0" brushRef="#br0" timeOffset="56">5766 7128 10968 0 0,'0'0'480'0'0,"0"0"112"0"0,0 0-472 0 0,1-5-120 0 0,-1 3 0 0 0,0 2 0 0 0,0 0 760 0 0,0 0 128 0 0,0 0 24 0 0,0 0 8 0 0,0 0-216 0 0,0 0-49 0 0,0 0-7 0 0,0 0 0 0 0,0 0-344 0 0,0 4-72 0 0,0 4-8 0 0,0 4-8 0 0,0 0-48 0 0,0 1-8 0 0,0 0 0 0 0,4 3 0 0 0,-4-3-24 0 0,2 2-8 0 0,-2-2 0 0 0,3 3 0 0 0,-3-1-64 0 0,4 2-64 0 0,-2-2 96 0 0,2-2-96 0 0,-4 0 64 0 0,2 0-64 0 0,1-5 0 0 0,-1 2 0 0 0,-2-5 64 0 0,0 3-64 0 0,0-2 0 0 0,0-6 0 0 0,0 0 0 0 0,0 0 0 0 0,0 0 0 0 0,0 0 0 0 0,0 0 64 0 0,0 0-64 0 0,0 0 0 0 0,4-6 0 0 0,1-2 0 0 0,0 0 0 0 0,-1-2 0 0 0,0 0 0 0 0,2 2 0 0 0,-3-3 0 0 0,-1 4 64 0 0,5-3-64 0 0,-5 1 0 0 0,4 5 0 0 0,-1-5 0 0 0,2 6 0 0 0,-2 2 0 0 0,1-3 0 0 0,-1-1 0 0 0,4 5 0 0 0,4 3 0 0 0,-5-1 0 0 0,-3 2 0 0 0,8-3 0 0 0,-5 6 0 0 0,-2-2 0 0 0,0-1 0 0 0,2 5 0 0 0,-2 1 0 0 0,2-3 0 0 0,-3 4 0 0 0,0-1-72 0 0,0 1 72 0 0,2-1 0 0 0,-3-5 64 0 0,-3 3-64 0 0,3 0 0 0 0,-4-1 72 0 0,-4 2-72 0 0,3-5 0 0 0,-3 5 64 0 0,-3-5-64 0 0,6 0 0 0 0,-8-1 0 0 0,0 2 264 0 0,-1-5 0 0 0,-4 0 0 0 0,0 0 0 0 0,1-3-176 0 0,0 1-88 0 0,-5 2 80 0 0,3-3-80 0 0,3-2 0 0 0,1-2 0 0 0,0 2-104 0 0,-2 1 32 0 0,4-5-1240 0 0,0 5-256 0 0</inkml:trace>
  <inkml:trace contextRef="#ctx0" brushRef="#br0" timeOffset="57">5196 7233 15120 0 0,'0'0'672'0'0,"0"0"127"0"0,0 0-639 0 0,0 0-160 0 0,0 0 0 0 0,0 0 0 0 0,0 0 312 0 0,0 0 24 0 0,0 0 8 0 0,0 0 0 0 0,9 0-56 0 0,1-2-16 0 0,-1-2 0 0 0,-1 4 0 0 0,-2 0-200 0 0,3 0-72 0 0,0 0 0 0 0,0 0 72 0 0,-2 0-168 0 0,2 0-40 0 0,-3 0-8 0 0,4 0 0 0 0,-1 4-1000 0 0,-1-2-199 0 0,-2 0-33 0 0</inkml:trace>
  <inkml:trace contextRef="#ctx0" brushRef="#br0" timeOffset="58">5495 7248 10136 0 0,'0'0'896'0'0,"0"0"-712"0"0,0 0-184 0 0,0 0 0 0 0,0 0 352 0 0,0 0 32 0 0,0 0 0 0 0,9 3 8 0 0,-1-3 56 0 0,1 0 0 0 0,7 0 8 0 0,-6 0 0 0 0,3 0-304 0 0,1 0-64 0 0,0 0-16 0 0,1 0 0 0 0,-3-3-72 0 0,0 3 0 0 0,-1 0 0 0 0,5 0 64 0 0,-7 0-264 0 0,-2 0-56 0 0,6 0-16 0 0</inkml:trace>
  <inkml:trace contextRef="#ctx0" brushRef="#br0" timeOffset="59">5208 7329 12528 0 0,'0'0'552'0'0,"0"0"120"0"0,0 0-544 0 0,0 0-128 0 0,0 0 0 0 0,0 0 0 0 0,0 0 384 0 0,0 0 40 0 0,12-2 16 0 0,-3-1 0 0 0,0 0-32 0 0,2 0-8 0 0,-2 3-1 0 0,0-2 1 0 0,0 0-256 0 0,2-1-48 0 0,-2 3-16 0 0,1-2 0 0 0,0-2-296 0 0,2 2-56 0 0,-3 2-16 0 0,2-2-6463 0 0</inkml:trace>
  <inkml:trace contextRef="#ctx0" brushRef="#br2" timeOffset="60">11972 7436 7368 0 0,'-12'-9'656'0'0,"12"9"-528"0"0,0 0-128 0 0,0 0 0 0 0,-2-1 1160 0 0,-5-1 208 0 0,6-1 40 0 0,1 3 0 0 0,0 0-896 0 0,0 0-192 0 0,-4-6-32 0 0,4 6 0 0 0,0 0 128 0 0,0 0 32 0 0,0 0 8 0 0,0 0-1 0 0,9 0-119 0 0,1 4-24 0 0,6-2-8 0 0,2 1 0 0 0,5-3-144 0 0,0 2-32 0 0,4-1-8 0 0,-1 3 0 0 0,0-1 8 0 0,3-1 8 0 0,3 1 0 0 0,7-3 0 0 0,-2-3 88 0 0,3 1 8 0 0,-3-1 8 0 0,5-1 0 0 0,1 4-176 0 0,-1-1-64 0 0,0 1 0 0 0,1-2 0 0 0,-6-1 64 0 0,-2 1-64 0 0,1-2 0 0 0,1 3 72 0 0,2-3-8 0 0,-2 0 0 0 0,4-1 0 0 0,0 5 0 0 0,-3-1 48 0 0,0-2 8 0 0,1-2 0 0 0,-1-1 0 0 0,-3 5-56 0 0,2-3-64 0 0,-1-1 88 0 0,5 1-88 0 0,-2-2 64 0 0,-5 1-64 0 0,-5 1 0 0 0,2 4 0 0 0,-2-5 64 0 0,-3 3-64 0 0,0 2 0 0 0,-3 0 0 0 0,-1-2 96 0 0,-2 2-96 0 0,-4 2 96 0 0,3-2-96 0 0,-4 0 200 0 0,-1 0-8 0 0,-2 0-8 0 0,-1 0 0 0 0,2 0-8 0 0,-5 0 0 0 0,1 0 0 0 0,0 0 0 0 0,-1 2 16 0 0,-2-2 0 0 0,3-2 0 0 0,-4 2 0 0 0,1 0 0 0 0,2 2 0 0 0,-7-4 0 0 0,-1 2 0 0 0,5 2-32 0 0,-5-2-8 0 0,0 0 0 0 0,0 0 0 0 0,4 0-32 0 0,-4 0-8 0 0,0 0 0 0 0,0 0 0 0 0,5 5-32 0 0,0 1-8 0 0,-5-1 0 0 0,2 3 0 0 0,0-3-72 0 0,-2 2 0 0 0,0 2 0 0 0,3 0 0 0 0,1 0 0 0 0,-1 2 0 0 0,-1-3 0 0 0,2 2 0 0 0,-1 0 0 0 0,-1 0 0 0 0,1-2 0 0 0,2 1 0 0 0,-4-5-80 0 0,3 5-56 0 0,-4-9-16 0 0,0 0 0 0 0,0 0-1256 0 0,0 0-256 0 0,0 0-56 0 0,0 0-8 0 0</inkml:trace>
  <inkml:trace contextRef="#ctx0" brushRef="#br2" timeOffset="61">11941 7522 11056 0 0,'-7'-19'488'0'0,"7"12"104"0"0,-2-7-472 0 0,-1 4-120 0 0,3 2 0 0 0,-5 2 0 0 0,5-3 512 0 0,0 4 72 0 0,0 5 24 0 0,0 0 0 0 0,-2-5-56 0 0,2 5-8 0 0,0 0 0 0 0,0 0-1 0 0,0 0-159 0 0,-5 7-32 0 0,1 5 0 0 0,4-1-8 0 0,-2 5-224 0 0,-1 2-48 0 0,3 2-8 0 0,0 2 0 0 0,0 2 32 0 0,3 1 8 0 0,-6 5 0 0 0,3-2 0 0 0,3 7-8 0 0,-3-5-8 0 0,0 7 0 0 0,-3-4 0 0 0,3 0 80 0 0,3-5 24 0 0,-1 3 0 0 0,-2-4 0 0 0,0-2-192 0 0,0-2 0 0 0,4-1 0 0 0,-4-1-96 0 0,0-6 176 0 0,0 0 32 0 0,0 0 8 0 0,0-4 0 0 0,-4-1 56 0 0,4 0 16 0 0,-5-2 0 0 0,1 0 0 0 0,-1-4 48 0 0,-1-3 16 0 0,-3-1 0 0 0,1 0 0 0 0,2 0-72 0 0,-2-5-16 0 0,-1 4 0 0 0,-1-6 0 0 0,2-1-104 0 0,2 2-64 0 0,-2-2 64 0 0,1-3-64 0 0,1 0 0 0 0,-2 1-96 0 0,2 0 16 0 0,-1-3 0 0 0,5 1-336 0 0,2-1-72 0 0,0 2-16 0 0,-3-3-5231 0 0,6-4-1049 0 0</inkml:trace>
  <inkml:trace contextRef="#ctx0" brushRef="#br1" timeOffset="62">5785 7666 3224 0 0,'0'0'288'0'0,"0"0"-288"0"0,0 0 0 0 0,0 0 0 0 0,0 0 608 0 0,0 0 64 0 0,-2 1 8 0 0,-1 5 8 0 0,1 0-384 0 0,1 2-80 0 0,-4-2-8 0 0,2 2-8 0 0,2-5 80 0 0,-2 0 24 0 0,0 3 0 0 0,0-3 0 0 0,-2 4 40 0 0,4-4 16 0 0,-3 1 0 0 0,4-4 0 0 0,0 0-104 0 0,0 4-16 0 0,0-4-8 0 0,0 0 0 0 0,0 0 16 0 0,0 0 0 0 0,0 0 0 0 0,0 0 0 0 0,0 0-32 0 0,0 0 0 0 0,0 0 0 0 0,0 0 0 0 0,0 0-72 0 0,0 0-24 0 0,0-4 0 0 0,4-3 0 0 0,-3 4 80 0 0,4-1 16 0 0,0 1 0 0 0,-1-3 0 0 0,1 2-152 0 0,0 0-72 0 0,2-4 80 0 0,0 3-80 0 0,0-2 88 0 0,-4 1-88 0 0,2 0 96 0 0,2 2-96 0 0,-4-3 152 0 0,1 3-24 0 0,3 1-8 0 0,-2-4 0 0 0,-2 4 8 0 0,1 1 8 0 0,0-1 0 0 0,-3-2 0 0 0,2 3-40 0 0,-3 2-16 0 0,0 0 0 0 0,4 0 0 0 0,-2-3-80 0 0,-2 3 80 0 0,0 0-80 0 0,0 0 80 0 0,0 0-80 0 0,0 0 64 0 0,0 0-64 0 0,3 3 64 0 0,-3-3-64 0 0,0 0 0 0 0,0 0 0 0 0,2 5 64 0 0,-1-2-64 0 0,3 1 0 0 0,-4-4 0 0 0,1 3 64 0 0,2 3-64 0 0,1-2 0 0 0,-1 2 0 0 0,3 2 0 0 0,-5-2 0 0 0,5 0 0 0 0,-5 2 0 0 0,3 0 0 0 0,0-1 0 0 0,1-1 0 0 0,-4 1 0 0 0,5 2 0 0 0,-3-2 0 0 0,1-2 0 0 0,-4-2 0 0 0,5 4 0 0 0,-2-1 0 0 0,-1 0 0 0 0,-1-4 0 0 0,3 1 64 0 0,-3 4-64 0 0,1-7 80 0 0,-2 0-80 0 0,0 0 79 0 0,0 0 17 0 0,0 0 8 0 0,0 0 0 0 0,0 0 0 0 0,0 0 136 0 0,0 0 24 0 0,0 0 8 0 0,0 0 0 0 0,0 0-96 0 0,0 0-16 0 0,0 0-8 0 0,0 0 0 0 0,-7 0-24 0 0,4-5-8 0 0,-2 0 0 0 0,2 3 0 0 0,-4-3-48 0 0,0 4-8 0 0,1-3 0 0 0,-1 1 0 0 0,0 0-64 0 0,-1 0 64 0 0,-1 2-64 0 0,1-1 64 0 0,-4 1-64 0 0,4-3 0 0 0,-1 2 0 0 0,2 0 64 0 0,-3 2-64 0 0,3 2-128 0 0,-1-2 32 0 0,4 2 8 0 0,-1-1-904 0 0,1 2-192 0 0</inkml:trace>
  <inkml:trace contextRef="#ctx0" brushRef="#br1" timeOffset="63">5791 7656 7920 0 0,'0'0'352'0'0,"7"-3"64"0"0,-2-1-328 0 0,0 1-88 0 0,7 1 0 0 0,-6-2 0 0 0,3 4 704 0 0,-3-1 128 0 0,-6 1 32 0 0,10 0 0 0 0,-5 0-208 0 0,-5 0-40 0 0,6 1-8 0 0,1 3 0 0 0,-7-4-152 0 0,6 5-32 0 0,-3 4-8 0 0,3 0 0 0 0,-3 2-137 0 0,-3-1-31 0 0,-3 2-8 0 0,-3 2 0 0 0,0-1-48 0 0,-4 2-16 0 0,-1-1 0 0 0,-2 0 0 0 0,1 3-88 0 0,-6 1-24 0 0,-2-4 0 0 0,0 6 0 0 0,2-7-64 0 0,-1 6 0 0 0,1-3 0 0 0,-8-2 0 0 0,4 2 64 0 0,-4-2 0 0 0,2 0 0 0 0,-2 1 0 0 0,-1-1-64 0 0,-3 0 64 0 0,6 0-64 0 0,-5 2 64 0 0,-3-2-64 0 0,8-2 64 0 0,-7-2-64 0 0,3 5 64 0 0,4-5-64 0 0,0-2 0 0 0,3 3 0 0 0,1 1 0 0 0,1-4-784 0 0,0 2-176 0 0,3 2-31 0 0</inkml:trace>
  <inkml:trace contextRef="#ctx0" brushRef="#br2" timeOffset="64">13098 7662 14112 0 0,'0'0'312'0'0,"0"0"64"0"0,0 0 8 0 0,-5-1 8 0 0,3 1-312 0 0,-3-4-80 0 0,-3 4 0 0 0,3 0 0 0 0,-3 0 504 0 0,-1 4 79 0 0,1 0 25 0 0,-2 5 0 0 0,1-8-248 0 0,-3 7-40 0 0,3 4-16 0 0,1-3 0 0 0,-2 4 32 0 0,-1 1 8 0 0,0-1 0 0 0,1 2 0 0 0,1 4 8 0 0,4-5 0 0 0,0 1 0 0 0,1 0 0 0 0,2 1-208 0 0,2 0-40 0 0,2-3-8 0 0,3-1 0 0 0,3-2-24 0 0,-3 2-8 0 0,0-3 0 0 0,5 3 0 0 0,1-6-64 0 0,1 5 0 0 0,0-4 0 0 0,0-2 0 0 0,2-1-112 0 0,1 1-40 0 0,-3-1-8 0 0,2 0 0 0 0,2-4-1408 0 0,-4 2-288 0 0</inkml:trace>
  <inkml:trace contextRef="#ctx0" brushRef="#br2" timeOffset="65">12286 7690 11720 0 0,'-3'-12'512'0'0,"3"12"120"0"0,0 0-504 0 0,0 0-128 0 0,0 0 0 0 0,-2-3 0 0 0,-1-2 672 0 0,-2 4 120 0 0,1-6 16 0 0,-4 6 8 0 0,7 1-105 0 0,-4 1-15 0 0,-3 2-8 0 0,2 1 0 0 0,-2 1-336 0 0,0 3-64 0 0,-1 1-8 0 0,0 4-8 0 0,-4 0-112 0 0,5 3-16 0 0,-4 2-8 0 0,3 3 0 0 0,-2-2-8 0 0,2-1-8 0 0,0-1 0 0 0,0 2 0 0 0,7-4 80 0 0,-1 0 24 0 0,3 3 0 0 0,3-4 0 0 0,-1 1-224 0 0,5-3 64 0 0,4-2-64 0 0,-2 1 0 0 0,6-2 0 0 0,2-3-72 0 0,0 0 0 0 0,5-4 0 0 0,-2-2-536 0 0,8 0-112 0 0,-6 0-16 0 0,5-2-8 0 0</inkml:trace>
  <inkml:trace contextRef="#ctx0" brushRef="#br2" timeOffset="66">12516 7900 8840 0 0,'0'0'384'0'0,"0"0"96"0"0,-2-8-384 0 0,2 3-96 0 0,-4-2 0 0 0,4 6 0 0 0,0-4 824 0 0,0 5 144 0 0,0 0 32 0 0,0 0 8 0 0,0 0-192 0 0,0-7-40 0 0,0 2-8 0 0,0 5-1 0 0,0 0-271 0 0,0 0-56 0 0,0 0-16 0 0,0 0 0 0 0,4 7-176 0 0,-2 3-40 0 0,-2-2-8 0 0,-2 1 0 0 0,4 2-32 0 0,-2-1-8 0 0,0 0 0 0 0,0 4 0 0 0,0-1-72 0 0,0-3-24 0 0,0 1 0 0 0,0 2 0 0 0,-2-4-64 0 0,2 6 0 0 0,-4-10 0 0 0,4 8 0 0 0,0-3 0 0 0,0-3 0 0 0,-3 1 0 0 0,3-1 0 0 0,0-7 0 0 0,-2 5 64 0 0,-2-1-64 0 0,4-4 64 0 0,0 0-64 0 0,0 0 0 0 0,0 0 0 0 0,0 0 0 0 0,0 0 0 0 0,0 0 64 0 0,0 0-64 0 0,0 0 64 0 0,0 0 0 0 0,0-9-64 0 0,4 6 96 0 0,-2-6-32 0 0,1 0 24 0 0,3 3 0 0 0,1-6 0 0 0,1 6 0 0 0,-5 1-16 0 0,5-4 0 0 0,-3 3 0 0 0,3 1 0 0 0,-3 4 72 0 0,2-6 16 0 0,-2 6 0 0 0,4-3 0 0 0,-7 4-96 0 0,-2 0-64 0 0,7 4 96 0 0,-1-3-96 0 0,-1 6 112 0 0,-5-7-32 0 0,3 5-8 0 0,3 2 0 0 0,1 2-72 0 0,-5-4 80 0 0,1 5-80 0 0,0-2 80 0 0,3 2-80 0 0,-3-3 0 0 0,0 1 0 0 0,-1-1 0 0 0,2 1 0 0 0,-2 1 0 0 0,5 0 0 0 0,-5 0 0 0 0,2-3-72 0 0,-3 0-32 0 0,-1 3-8 0 0,4-1 0 0 0,-1-3-352 0 0,1 0-72 0 0,-4-5-8 0 0,5 2-7815 0 0</inkml:trace>
  <inkml:trace contextRef="#ctx0" brushRef="#br2" timeOffset="67">13451 8040 13072 0 0,'0'0'288'0'0,"0"0"56"0"0,0 0 8 0 0,0 0 24 0 0,0 0-304 0 0,0 7-72 0 0,4 1 0 0 0,-4-3 0 0 0,0-5 712 0 0,0 6 128 0 0,0 1 23 0 0,1 1 9 0 0,3-1-288 0 0,0-2-56 0 0,0-4-16 0 0,-3 7 0 0 0,3-2-352 0 0,1-4-80 0 0,-1 1-16 0 0,1-2 0 0 0,-5-1-64 0 0,5 4 0 0 0,-5-4 0 0 0,9 0 0 0 0,-3 0-280 0 0,0-4-72 0 0,3 4-8 0 0,-4-1-7399 0 0</inkml:trace>
  <inkml:trace contextRef="#ctx0" brushRef="#br2" timeOffset="68">13485 7888 5984 0 0,'0'0'536'0'0,"0"0"-432"0"0,-3-5-104 0 0,3 5 0 0 0,0 0 1680 0 0,0 0 312 0 0,0 0 64 0 0,0 0 16 0 0,0 0-1160 0 0,0 0-232 0 0,0 0-41 0 0,0 0-15 0 0,0 0-432 0 0,0 0-80 0 0,0 0-16 0 0</inkml:trace>
  <inkml:trace contextRef="#ctx0" brushRef="#br2" timeOffset="69">13307 7910 1376 0 0,'0'0'64'0'0,"-5"-4"8"0"0,0 0-72 0 0,2 3 0 0 0,-2-3 0 0 0,5 4 0 0 0,-8 0 2640 0 0,3-3 512 0 0,0 3 104 0 0,-4 0 16 0 0,4 3-1928 0 0,-3-3-384 0 0,3 4-73 0 0,-1-3-23 0 0,4 5-440 0 0,-2-2-88 0 0,0 0-16 0 0,4 2-8 0 0,0 0-216 0 0,0 2-32 0 0,0-3-64 0 0,0 4 88 0 0,0-4-88 0 0,4 4 0 0 0,-4-9 0 0 0,4 4 0 0 0,-4 4-96 0 0,5-5 24 0 0,-2 3 0 0 0,-3-6 0 0 0,0 0-136 0 0,5 4-24 0 0,-2 0-8 0 0,-3-4 0 0 0,0 0-40 0 0,0 0-8 0 0,0 0 0 0 0,0 0 0 0 0,0 0 128 0 0,0 0 32 0 0,10-4 0 0 0,-6 0 0 0 0,-4 4 128 0 0,5-6 88 0 0,-4 0-16 0 0,3 1 0 0 0,-4 5 160 0 0,1-4 32 0 0,3-4 8 0 0,1 3 0 0 0,-5 5 24 0 0,0 0 8 0 0,3-5 0 0 0,-3 5 0 0 0,0 0-96 0 0,0 0-16 0 0,5-2-8 0 0,-5 2 0 0 0,5 0-56 0 0,2 2 0 0 0,-2 2-8 0 0,-2 1 0 0 0,1 4-8 0 0,-2-3 0 0 0,1 2 0 0 0,0 3 0 0 0,-3 2-40 0 0,0-1-8 0 0,0-2 0 0 0,3 3 0 0 0,-1 3-64 0 0,-2-1 0 0 0,3-2 0 0 0,-3 5 0 0 0,-3-4 160 0 0,3 2 72 0 0,0-3 16 0 0,3 2 0 0 0,-3-2-248 0 0,0 2 64 0 0,-3-6-64 0 0,-5 2 0 0 0,-1-1 0 0 0,2 0 0 0 0,-3 1 64 0 0,-1-4-64 0 0,-3-2 64 0 0,8-1 0 0 0,-11-4-64 0 0,6 0 96 0 0,1 0-256 0 0,0-6-48 0 0,1 1-16 0 0,-4-3 0 0 0,7 0-928 0 0,1-2-184 0 0,5-3-40 0 0</inkml:trace>
  <inkml:trace contextRef="#ctx0" brushRef="#br2" timeOffset="70">12789 8124 8752 0 0,'0'0'776'0'0,"0"0"-616"0"0,0 0-160 0 0,0 0 0 0 0,-2 5 960 0 0,-2 0 168 0 0,4 3 32 0 0,-3-3 8 0 0,1 0-176 0 0,2 0-40 0 0,0 3-9 0 0,-3-3 1 0 0,3-5-392 0 0,3 8-72 0 0,-1-1-24 0 0,1 2 0 0 0,1-1-328 0 0,1 0-128 0 0,-1 0 88 0 0,1-1-88 0 0,1-2 80 0 0,-6-5-80 0 0,4 2 53 0 0</inkml:trace>
  <inkml:trace contextRef="#ctx0" brushRef="#br2" timeOffset="71">12798 7991 11600 0 0,'0'0'256'0'0,"0"0"48"0"0,0 0 16 0 0,0 0 8 0 0,0 0-264 0 0,0 0-64 0 0,0 0 0 0 0,0 0 0 0 0,0 0 368 0 0,0 0 56 0 0,0 0 16 0 0,0 0 0 0 0,5-7-440 0 0,-5 7-120 0 0,7 0-8 0 0,-5-1 0 0 0</inkml:trace>
  <inkml:trace contextRef="#ctx0" brushRef="#br2" timeOffset="72">12827 8237 20255 0 0,'3'1'0'0'0,"4"-1"-80"0"0,-2 3 0 0 0,2-3 0 0 0,-3 0-1280 0 0,6-3-256 0 0,1-10-47 0 0,2-2-4657 0 0</inkml:trace>
  <inkml:trace contextRef="#ctx0" brushRef="#br1" timeOffset="73">12048 8278 10104 0 0,'0'0'224'0'0,"0"0"40"0"0,0 0 16 0 0,0 0 8 0 0,0 0-288 0 0,0 0 0 0 0,0 0 0 0 0,0 0 0 0 0,0 0 640 0 0,0 4 80 0 0,0 0 16 0 0,-3 1 0 0 0,3-5-192 0 0,0 4-32 0 0,0-4 0 0 0,0 9-8 0 0,3-2-320 0 0,-3 1-64 0 0,3 0-17 0 0,0 0 1 0 0,-3-3-104 0 0,3 4 72 0 0,1-5-72 0 0,1 5 64 0 0,-3-5 0 0 0,-2-4 0 0 0,7 5 0 0 0,0 0 0 0 0,-7-5-64 0 0,7 2 0 0 0,-1 4 0 0 0,2-3 0 0 0,-2-3 224 0 0,1 0 24 0 0,1 0 8 0 0,1 0 0 0 0,-3-3-256 0 0,3 1 0 0 0,-4-2-64 0 0,5 1 64 0 0,-2-1 64 0 0,0 2 64 0 0,-2-4 8 0 0,3 1 8 0 0,-2 2 0 0 0,2-2 0 0 0,-4 4 0 0 0,4-6 0 0 0,-3 5 8 0 0,0-3 0 0 0,3 2 0 0 0,0 1 0 0 0,-3-1-32 0 0,2 0-8 0 0,-2 1 0 0 0,2 2 0 0 0,-2-3-48 0 0,3 3 0 0 0,-4 3-64 0 0,6-3 96 0 0,-10 2-96 0 0,3 1-80 0 0,1 0 16 0 0,-1 2 0 0 0,-4-5 64 0 0,5 5 0 0 0,-5 4 0 0 0,0-9 0 0 0,0 0 0 0 0,4 4-80 0 0,-2 1 80 0 0,2-1-104 0 0,-4-4 104 0 0,0 0-72 0 0,0 0 72 0 0,0 0-64 0 0,0 0 64 0 0,0 0 128 0 0,0 0-32 0 0,0 0-8 0 0,1 4-88 0 0,6-4 0 0 0,-7 0 0 0 0,6-3 0 0 0,0 2 0 0 0,-1-3 0 0 0,4-1 0 0 0,0 1 0 0 0,0-3 0 0 0,0 2 0 0 0,1 0 0 0 0,-3 0 0 0 0,-2 2 0 0 0,4 3 0 0 0,-5-2 0 0 0,5 2 0 0 0,0-5 0 0 0,0 2 0 0 0,-1 3 0 0 0,4 0 0 0 0,-1 0 0 0 0,4-3 0 0 0,-1 3 0 0 0,3 3 0 0 0,-4-3 0 0 0,4 0 0 0 0,2 3 0 0 0,-2-1 0 0 0,-3-2 0 0 0,4 0 0 0 0,-4 0 0 0 0,4 0 0 0 0,-4 3 0 0 0,4-3 0 0 0,-2 0 0 0 0,-2 2 0 0 0,-2-2 0 0 0,3 0 0 0 0,-1 3 0 0 0,-6 0 0 0 0,4-1-160 0 0,-4 3-80 0 0,1-2-16 0 0,-2 2-4935 0 0,-2-5-993 0 0</inkml:trace>
  <inkml:trace contextRef="#ctx0" brushRef="#br1" timeOffset="74">5411 8344 2760 0 0,'0'0'248'0'0,"0"0"-248"0"0,4-3 0 0 0,-4 3 0 0 0,3-6 1400 0 0,-3 6 232 0 0,0 0 40 0 0,0 0 16 0 0,0 0-624 0 0,0 0-120 0 0,0 0-24 0 0,0 0-8 0 0,0 0-184 0 0,0 0-40 0 0,0 0-8 0 0,0 0 0 0 0,0 8-424 0 0,0-3-81 0 0,0 2-15 0 0,-3 1-8 0 0,-1 1-56 0 0,2-2 0 0 0,-3 0-8 0 0,3 0 0 0 0,-6-1-88 0 0,4 1 0 0 0,1 0 0 0 0,1-1 0 0 0,-1-1-168 0 0,-2-1-56 0 0,5-4 0 0 0,0 0-7 0 0,-2 7-953 0 0,2-7-192 0 0,0 0-40 0 0</inkml:trace>
  <inkml:trace contextRef="#ctx0" brushRef="#br1" timeOffset="75">5516 8335 5064 0 0,'0'0'224'0'0,"0"0"48"0"0,0 0-272 0 0,0 0 0 0 0,0 0 0 0 0,0 0 0 0 0,0 0 2120 0 0,0 0 376 0 0,-4 0 64 0 0,2 2 24 0 0,2 4-1880 0 0,-5-2-384 0 0,4-3-65 0 0,-2 4-23 0 0,-2-1 88 0 0,1 2 8 0 0,0-1 8 0 0,3 0 0 0 0,-5 4-272 0 0,5-2-64 0 0,-8-1 0 0 0,9 1 0 0 0,-6-1-1000 0 0,2 3-215 0 0</inkml:trace>
  <inkml:trace contextRef="#ctx0" brushRef="#br1" timeOffset="76">3146 8365 9216 0 0,'-2'2'816'0'0,"2"0"-656"0"0,-2-2-160 0 0,-1 3 0 0 0,1-3 344 0 0,-1 3 32 0 0,-1 4 8 0 0,-1-3 0 0 0,1 2-112 0 0,-1 1-16 0 0,-1 1-8 0 0,1-2 0 0 0,-1 4-176 0 0,1-3-72 0 0,1 2 64 0 0,1 0-64 0 0,0 0-160 0 0,1-3-64 0 0,2 1-24 0 0,0 0-4664 0 0</inkml:trace>
  <inkml:trace contextRef="#ctx0" brushRef="#br1" timeOffset="77">3233 8337 5064 0 0,'0'0'448'0'0,"0"0"-352"0"0,0 0-96 0 0,0 0 0 0 0,0 0 1744 0 0,0 0 336 0 0,0 0 64 0 0,0 0 8 0 0,-5 3-1416 0 0,3-3-280 0 0,2 0-56 0 0,-2 7-16 0 0,-1-1-64 0 0,-1 2-24 0 0,-3 0-1 0 0,1 2 1 0 0,3 1-200 0 0,-6 2-96 0 0,3 0 80 0 0,-2 1-80 0 0,4 4-192 0 0,-4-2-80 0 0,2-1-15 0 0</inkml:trace>
  <inkml:trace contextRef="#ctx0" brushRef="#br1" timeOffset="78">3303 8532 11976 0 0,'0'0'1064'0'0,"0"0"-848"0"0,0 0-216 0 0,0 0 0 0 0,0 0 320 0 0,-3 4 32 0 0,-1 1 0 0 0,4-5 0 0 0,-5 6-40 0 0,3 0-8 0 0,-3 4 0 0 0,-1 3 0 0 0,0-3-176 0 0,-1 0-32 0 0,0 0 0 0 0,0 0-8 0 0,-1 0-88 0 0,2 1 80 0 0,2 0-80 0 0,-2 0 79 0 0,1 0-79 0 0,1-3 0 0 0,1 1 0 0 0,-2-1 0 0 0,3-1 0 0 0,-1 0 0 0 0,3-7 0 0 0,0 0 0 0 0,0 0-63 0 0,0 0 63 0 0,0 0-80 0 0,0 0 80 0 0,0 0-120 0 0,0 0 24 0 0,5-3 8 0 0,3-1 0 0 0,-2-3 88 0 0,3 0-64 0 0,-4-3 64 0 0,3 2-64 0 0,-1-3 64 0 0,0 0 0 0 0,0 0 64 0 0,-2 4-64 0 0,1-2 0 0 0,0 3 64 0 0,4-1-64 0 0,-4 0 0 0 0,1 0 120 0 0,-1 0-16 0 0,0 3 0 0 0,0 0 0 0 0,1 1 103 0 0,-3 0 17 0 0,0-1 8 0 0,1-2 0 0 0,3 6-40 0 0,-8 0 0 0 0,0 0-8 0 0,0 0 0 0 0,4 7-72 0 0,-1-1-16 0 0,-3-6 0 0 0,0 3 0 0 0,0 4-32 0 0,-3-1 0 0 0,0 3-64 0 0,2-2 96 0 0,-4 1-96 0 0,2 2 64 0 0,3-1-64 0 0,-1-3 0 0 0,-3 1 0 0 0,3 2 0 0 0,-2 0 0 0 0,3-4 0 0 0,0-5 0 0 0,3 7-104 0 0,-3-1 32 0 0,0-6 8 0 0,0 0-32 0 0,0 0 0 0 0,0 0 0 0 0,6 4 0 0 0,2-4 96 0 0,-1-1-64 0 0,-2-2 64 0 0,2-1-64 0 0,0-2 64 0 0,0 0 0 0 0,1 0-72 0 0,-1-1 72 0 0,2-2-80 0 0,-3 0 80 0 0,5-2-104 0 0,-5 5 40 0 0,2 0 64 0 0,1-2 0 0 0,-2 3 0 0 0,1 0-64 0 0,-2-1 64 0 0,0 2 0 0 0,-2-3 0 0 0,1 5 0 0 0,-5 2 88 0 0,0 0-24 0 0,5-1 0 0 0,-5 1 0 0 0,0 0 32 0 0,0 0 8 0 0,0 0 0 0 0,0 0 0 0 0,0 5-16 0 0,2 4-8 0 0,-2-1 0 0 0,-2 0 0 0 0,2 0-80 0 0,-3-1 0 0 0,3 2 72 0 0,-2-2-72 0 0,2 4 0 0 0,2-4 0 0 0,1 1 0 0 0,-1-1 0 0 0,-2 0 0 0 0,2-2 0 0 0,-2-5 0 0 0,5 5 0 0 0,1 0-88 0 0,-3-2 88 0 0,3-3-104 0 0,0 0 40 0 0,-1 0-64 0 0,2 0 0 0 0,1-3-8 0 0,-1-1 0 0 0,0 0-64 0 0,0 0-16 0 0,-1 1 0 0 0,2-4 0 0 0,-2 0 48 0 0,1 1 8 0 0,-1 2 0 0 0,1-3 1 0 0,-3-2 159 0 0,1 2 0 0 0,1 3-72 0 0,-5 2 72 0 0,3-1 64 0 0,-4 3 47 0 0,4 0 9 0 0,-4 0 0 0 0,0 0 168 0 0,0 0 32 0 0,0 0 0 0 0,0 5 8 0 0,1-1-264 0 0,-2 3-64 0 0,-3 1 0 0 0,4-5 0 0 0,0 4 64 0 0,0 0-64 0 0,4-1 96 0 0,-3 0-32 0 0,-1-2-64 0 0,3 2 0 0 0,2-2 0 0 0,-2 0 0 0 0,-3-4 0 0 0,6 3 0 0 0,-1 1 0 0 0,2-4 0 0 0,0 0 0 0 0,2 0 0 0 0,-5-4 0 0 0,3 1 0 0 0,-1-1-104 0 0,2 0-40 0 0,-2-2-8 0 0,2-2 0 0 0,-1 1-8 0 0,1-1 0 0 0,0-1 0 0 0,-4 0 0 0 0,1 2 80 0 0,-1 2 16 0 0,-2-4 0 0 0,1 1 0 0 0,-3 1 64 0 0,0 2 0 0 0,0-4 0 0 0,-3 3 0 0 0,1-2 0 0 0,-1 1 0 0 0,2 4 64 0 0,-4-2-64 0 0,1-1 120 0 0,-2 1-16 0 0,1 3 0 0 0,-2 0 0 0 0,2 2-24 0 0,-3 0-8 0 0,5 0 0 0 0,-3 2 0 0 0,5 2 24 0 0,-7 0 0 0 0,3 1 0 0 0,-2 0 0 0 0,1 5-96 0 0,1-4 0 0 0,2 1 0 0 0,-1-1 0 0 0,1 3 0 0 0,0-4 0 0 0,6 4 0 0 0,-3 0 0 0 0,0-3-96 0 0,0 1-40 0 0,7 1-8 0 0,-3-1 0 0 0,1-4 144 0 0,0 1 0 0 0,0 0 0 0 0,2-4 0 0 0,2 3-72 0 0,0-3 72 0 0,-1-3-104 0 0,4-1 40 0 0,0 2-112 0 0,-3-2-16 0 0,1-1-8 0 0,2-2 1 0 0,-2 3 111 0 0,2-3 88 0 0,-6 3-104 0 0,4-1 40 0 0,-3 0-16 0 0,-1 0 0 0 0,1 5 0 0 0,2-5 0 0 0,-2 3 208 0 0,-2-1 32 0 0,-5 3 16 0 0,4 0-1 0 0,-4 0 17 0 0,0 0 0 0 0,5 0 0 0 0,-5 0 0 0 0,0 0-96 0 0,1 5-8 0 0,-1-5-8 0 0,3 9 0 0 0,-3-3-80 0 0,-3 3 0 0 0,2-3 0 0 0,-3-1 64 0 0,0 2-64 0 0,3 2 0 0 0,-4-3 0 0 0,2 1 0 0 0,-1-3-96 0 0,1 2 8 0 0,1 1 8 0 0,-2-2 0 0 0,4-5-8 0 0,0 0 0 0 0,0 0 0 0 0,0 0 0 0 0,0 0 88 0 0,0 0-104 0 0,0 0 40 0 0,0 0 64 0 0,6-4-96 0 0,-3 0 96 0 0,4-2-96 0 0,-1-1 96 0 0,2 2 0 0 0,-1-4 0 0 0,-4-2 0 0 0,8 2 96 0 0,-4 2-96 0 0,1 2 0 0 0,1-4 72 0 0,-2 1-72 0 0,0 1 80 0 0,1 0-16 0 0,-4 0-64 0 0,2 3 96 0 0,0-2 128 0 0,-3 5 16 0 0,3 1 8 0 0,-1-3 0 0 0,-2 0-248 0 0,-3 3 0 0 0,0 0-64 0 0,4 6 64 0 0,-4-6 0 0 0,2 1 88 0 0,-2 5 0 0 0,0 1 0 0 0,0-1-88 0 0,2 2 0 0 0,-2-1 72 0 0,4 2-72 0 0,-4-3 0 0 0,0 3 0 0 0,0-3 0 0 0,0 1 0 0 0,1-2 0 0 0,-1-5 0 0 0,2 6 0 0 0,2 1 0 0 0,-4-2-96 0 0,2 2 32 0 0,2-1 0 0 0,-4-6 0 0 0,0 0-160 0 0,5 3-32 0 0,-5-3-8 0 0,8 0 0 0 0,-2-3 72 0 0,-2 3 8 0 0,5-4 9 0 0,-3 1-1 0 0,2-4 88 0 0,-2 3 24 0 0,-3-3 0 0 0,2 1 0 0 0,-1-1-64 0 0,4-2-16 0 0,-3 2 0 0 0,-3 1 0 0 0,5-2 144 0 0,-3 3-80 0 0,4 0 80 0 0,-2 3-64 0 0,-6 2 144 0 0,0 0 32 0 0,0 0 8 0 0,4-3 0 0 0,-4 3 112 0 0,0 0 24 0 0,0 0 8 0 0,0 0-1 0 0,0 0-39 0 0,0 0 0 0 0,0 0-8 0 0,2 5 0 0 0,-2 3-128 0 0,0-2-24 0 0,0-2-64 0 0,0 2 96 0 0,1 1-96 0 0,-1 1 0 0 0,0-1 64 0 0,3-2-64 0 0,0 0 0 0 0,-1 1 0 0 0,3-3 64 0 0,-5-3-64 0 0,0 0 0 0 0,7 6 0 0 0,1-5 0 0 0,-3 1 0 0 0,6 0 0 0 0,-4-2-128 0 0,0-2 24 0 0,1 0 8 0 0,-1-2-80 0 0,-1-2-16 0 0,2 0 0 0 0,-4-1 0 0 0,4 0 88 0 0,-3 0 8 0 0,-1 2 8 0 0,-1-1 0 0 0,-1-3 88 0 0,-1 3-79 0 0,2-1 79 0 0,0 0-80 0 0,-6 2 80 0 0,0-1 0 0 0,2-3 0 0 0,-1 4 0 0 0,-1-1 0 0 0,-1-1 0 0 0,0 4 0 0 0,0-1 64 0 0,-1 1 39 0 0,1 3 17 0 0,-1-1 0 0 0,-3 2 0 0 0,1 2-120 0 0,0-1 88 0 0,0 0-88 0 0,0 1 80 0 0,-1 0-80 0 0,3 4 0 0 0,-3-1 0 0 0,1 1 0 0 0,2-3 0 0 0,0 0 0 0 0,3 3 0 0 0,-1-2 0 0 0,0 4-72 0 0,3 0 72 0 0,3-3 0 0 0,0 0 0 0 0,-1-1 0 0 0,3 2 0 0 0,0-2 0 0 0,2 1 0 0 0,1-2 0 0 0,-3-1 0 0 0,6-1 0 0 0,-2-2 0 0 0,3 0-112 0 0,-3 0 32 0 0,1-2 8 0 0,0-1 0 0 0,-1-3-56 0 0,3 2 1 0 0,-3-1-9 0 0,1-2 0 0 0,0 3 136 0 0,-1-3-96 0 0,0 2 96 0 0,-1 1-80 0 0,-2-1 80 0 0,2 0 72 0 0,-3 0-8 0 0,4 0-64 0 0,-2 2 256 0 0,-3-1-9 0 0,4 0 1 0 0,-2 0 0 0 0,0 1 8 0 0,-1 1 8 0 0,-1 2 0 0 0,1-2 0 0 0,-3 2-128 0 0,-2 0-24 0 0,0 0-8 0 0,0 0 0 0 0,2 4-40 0 0,-2-4 0 0 0,0 0-64 0 0,0 7 96 0 0,-2 1-96 0 0,0 0 0 0 0,0 1 64 0 0,-1 0-64 0 0,-1-3 0 0 0,-1 1 0 0 0,2 4 0 0 0,0-2-80 0 0,0-3 80 0 0,0 1-80 0 0,0 0 80 0 0,1-4-80 0 0,2-3 8 0 0,0 0 0 0 0,0 0 0 0 0,0 0 0 0 0,0 0 72 0 0,0 0-104 0 0,0 0 40 0 0,0 0 64 0 0,8 0-112 0 0,-5-2 40 0 0,4-2 8 0 0,1-2 0 0 0,1 1 64 0 0,-1-3 0 0 0,-2-1 0 0 0,3 0 0 0 0,-3 2 0 0 0,2 2 0 0 0,-4 0 0 0 0,1-1 0 0 0,-1 3 64 0 0,2 0-64 0 0,-3-1 80 0 0,3 1-80 0 0,-1 0 96 0 0,-1 1-24 0 0,1 0-8 0 0,-5 2 0 0 0,0 0-64 0 0,5 2 0 0 0,-5-2 0 0 0,4 0-88 0 0,-4 0 88 0 0,8 5 0 0 0,-8-5 0 0 0,4 3 0 0 0,0 1 0 0 0,-4 2 0 0 0,0 0 64 0 0,4-1-64 0 0,-3 0-88 0 0,-1 1-48 0 0,-1-1-16 0 0,-3 0 0 0 0,4-3-32 0 0,0 3-8 0 0,0-5 0 0 0,0 0 0 0 0,0 0 192 0 0,0 0 0 0 0,0 0 0 0 0,0 0 0 0 0,0 0 0 0 0,0 0 0 0 0,0 0 0 0 0,0 0 0 0 0,0 0 0 0 0,0 0 0 0 0,5-5 0 0 0,3 2 0 0 0,-4-1 0 0 0,3 0 0 0 0,3-3 0 0 0,-4 3 0 0 0,3-1 0 0 0,-2 0 0 0 0,0 3 0 0 0,1-4 0 0 0,-2 2 0 0 0,-1 1 0 0 0,2-2 0 0 0,-2-1 0 0 0,-1 2 0 0 0,2 1 0 0 0,-6 3 88 0 0,0 0-88 0 0,0 0 232 0 0,7-2 0 0 0,-7 2 0 0 0,0 0 0 0 0,0 0-232 0 0,0 0 0 0 0,0 0-64 0 0,0 0 64 0 0,2 6 0 0 0,0 1 112 0 0,-2-7-8 0 0,1 7 0 0 0,-1-2-104 0 0,4 4 64 0 0,-4 0-64 0 0,0-3 0 0 0,-4 1 0 0 0,4 1 0 0 0,0-5 0 0 0,0 2 0 0 0,-1-1-64 0 0,2 2-16 0 0,-1-1 0 0 0,0-5 0 0 0,0 0-80 0 0,0 0-24 0 0,6 3 0 0 0,-6-3 0 0 0,5 0 24 0 0,-5 0 0 0 0,7-1 0 0 0,-2-1 0 0 0,4-3 40 0 0,-1 1 17 0 0,-1 0-1 0 0,0-3 0 0 0,0 0 104 0 0,-1 2 0 0 0,2-5 0 0 0,-3 4-72 0 0,0 1 72 0 0,0-2 0 0 0,0 0 64 0 0,2 2-64 0 0,-6-1 136 0 0,4-1-9 0 0,-1 3 1 0 0,2-2 0 0 0,-4 2 96 0 0,3-2 24 0 0,-3 3 0 0 0,-2 3 0 0 0,0 0-88 0 0,0 0-24 0 0,0 0 0 0 0,0 0 0 0 0,0 0-16 0 0,0 0-8 0 0,-2 6 0 0 0,0 4 0 0 0,-1-7-112 0 0,3 5 72 0 0,-4 1-72 0 0,-1-4 64 0 0,5 5-64 0 0,-3-1 0 0 0,-2 1 0 0 0,4 1 0 0 0,-2-4 0 0 0,3 2 0 0 0,0 0 0 0 0,0-1 0 0 0,3 2 0 0 0,-3-6-96 0 0,1 3 16 0 0,4-3 8 0 0,3-1-152 0 0,-4 1-32 0 0,3-2-8 0 0,6-2 0 0 0,-4 0-48 0 0,0-2-8 0 0,3-2 0 0 0,1-1 1 0 0,-6 0-81 0 0,6 0-16 0 0,0 0-8 0 0,-6 0 0 0 0,9-4 0 0 0,-7 3 0 0 0,4-3 0 0 0,-4 1 0 0 0,0 0 336 0 0,1 1 88 0 0,-2 1 0 0 0,-1 2 0 0 0,-3-2 64 0 0,1 0 24 0 0,-5 6 8 0 0,0 0 0 0 0,0 0 104 0 0,0 0 24 0 0,0 0 8 0 0,0 0 0 0 0,0 0 88 0 0,0 0 24 0 0,-5 0 0 0 0,2 3 0 0 0,-1 0-152 0 0,0-1-24 0 0,-4 3-8 0 0,0-1 0 0 0,0 1-88 0 0,3 2-72 0 0,-2 2 96 0 0,-3-2-96 0 0,2-1 64 0 0,2 3-64 0 0,1-3 0 0 0,1 2 0 0 0,-1-2 0 0 0,5 1 0 0 0,-1-3 0 0 0,1-4 0 0 0,1 3 0 0 0,-1-3 0 0 0,0 0-72 0 0,9 6 72 0 0,0-5-224 0 0,1-1 0 0 0,0-1 0 0 0,-3-1 0 0 0,2-5 120 0 0,0 0 16 0 0,-2 2 8 0 0,1-2 0 0 0,-1 1 80 0 0,-1-2 0 0 0,-1 1-72 0 0,3 1 72 0 0,-4-2 0 0 0,2 0 0 0 0,-3 1 0 0 0,1 3 0 0 0,-2-1 0 0 0,-2 5 0 0 0,2-5 0 0 0,-2 5 0 0 0,0 0 0 0 0,0 0 144 0 0,0 0-16 0 0,0 0 0 0 0,0 0 0 0 0,0 0-8 0 0,0 0 0 0 0,0 0 0 0 0,0 0-40 0 0,-2 5-8 0 0,0 0 0 0 0,2 4 0 0 0,-4-3-72 0 0,3 1 0 0 0,1 0 0 0 0,-2 1 64 0 0,2-1-64 0 0,0 0 0 0 0,2 0 0 0 0,-1 1 0 0 0,3-5 0 0 0,-2 1 0 0 0,-2-4 0 0 0,6 7-88 0 0,2-5-80 0 0,0-1-24 0 0,-5-1 0 0 0,6-1 0 0 0,0 1 32 0 0,0-2 8 0 0,0-2 0 0 0,2-1 0 0 0,-4-4 72 0 0,2 3 16 0 0,0-2 0 0 0,0-3 0 0 0,1 1 64 0 0,0-2 0 0 0,1 1 0 0 0,2 5 0 0 0,-4-4 80 0 0,2-3 32 0 0,3 2 8 0 0,2 0 0 0 0,-9-5 184 0 0,2 5 40 0 0,0-5 8 0 0,3 2 0 0 0,-3-1 47 0 0,2-2 17 0 0,-2 1 0 0 0,0 0 0 0 0,0 2-288 0 0,-2-1-48 0 0,-2 3-16 0 0,0 1 0 0 0,-2 2 40 0 0,-3 1 8 0 0,0 1 0 0 0,-6 1 0 0 0,4 3 32 0 0,-3 3 8 0 0,-6 3 0 0 0,2 3 0 0 0,-5 3-152 0 0,3 0 0 0 0,2 1 0 0 0,3 5 0 0 0,-8-1 64 0 0,5 2-64 0 0,1 3 0 0 0,1-2 0 0 0,-2 2 0 0 0,0 1 0 0 0,2-1 0 0 0,0 1 0 0 0,5-2 0 0 0,-3-1 0 0 0,3-5-64 0 0,0 2 64 0 0,2 2-120 0 0,2-3 0 0 0,0-2 0 0 0,-2-3 0 0 0,1 1-464 0 0,3-4-96 0 0,3 0-24 0 0</inkml:trace>
  <inkml:trace contextRef="#ctx0" brushRef="#br1" timeOffset="79">4713 8435 10592 0 0,'0'0'944'0'0,"0"0"-752"0"0,0 0-192 0 0,0 0 0 0 0,0 0 696 0 0,0 0 104 0 0,5 4 16 0 0,1-4 8 0 0,1 3-608 0 0,2-1-120 0 0,0 1-32 0 0,0-2 0 0 0,1 0-280 0 0,2-1-56 0 0</inkml:trace>
  <inkml:trace contextRef="#ctx0" brushRef="#br1" timeOffset="80">12899 8645 13824 0 0,'-12'-5'608'0'0,"4"5"128"0"0,3 0-584 0 0,5 0-152 0 0,0 0 0 0 0,0 0 0 0 0,0 0 512 0 0,8 0 64 0 0,0 3 23 0 0,2-1 1 0 0,5-2-328 0 0,3 0-64 0 0,-2 0-16 0 0,6-2 0 0 0,-2 2-192 0 0,0-3 0 0 0,4 1 0 0 0,-3-1 0 0 0,1 1-848 0 0,-2-1-184 0 0,5 1-39 0 0</inkml:trace>
  <inkml:trace contextRef="#ctx0" brushRef="#br1" timeOffset="81">13393 8555 14744 0 0,'0'0'320'0'0,"0"0"72"0"0,0 0 16 0 0,0 0 8 0 0,0 0-336 0 0,0 0-80 0 0,0 0 0 0 0,0 0 0 0 0,0 0 519 0 0,0 0 89 0 0,0 0 24 0 0,0 0 0 0 0,0 0-352 0 0,0 0-72 0 0,0 0-16 0 0,0 0 0 0 0,0 0-904 0 0,0 0-184 0 0</inkml:trace>
  <inkml:trace contextRef="#ctx0" brushRef="#br1" timeOffset="82">10787 8722 10680 0 0,'0'0'232'0'0,"2"0"56"0"0,-2 0 0 0 0,3-2 16 0 0,3-3-240 0 0,-6 2-64 0 0,3 1 0 0 0,1-2 0 0 0,-4 4 664 0 0,0 0 120 0 0,0 0 24 0 0,0 0 8 0 0,0 0-280 0 0,0 0-56 0 0,0 0-16 0 0,-7 9-1 0 0,1-2-167 0 0,3-1-32 0 0,1 1-8 0 0,-5 1 0 0 0,2 0-256 0 0,-1 1 0 0 0,1-2 0 0 0,-2 2 0 0 0,1 3 0 0 0,3-6 0 0 0,-2 6 0 0 0,1-4 0 0 0,-1-1 0 0 0,1-1 0 0 0,3 1 0 0 0,-5-2 0 0 0,6-5 0 0 0,0 0 0 0 0,-5 4 0 0 0,5-4 0 0 0,0 0 0 0 0,0 0 0 0 0,0 0 0 0 0,0 0 0 0 0,7-4 0 0 0,2 2 0 0 0,-4-3 0 0 0,4-3 0 0 0,0 3 0 0 0,-2-3 0 0 0,4-1 0 0 0,1 0 0 0 0,-3-2 0 0 0,2 3 0 0 0,-2-2-80 0 0,0-1 80 0 0,-1 1 0 0 0,1 6 0 0 0,0-7 0 0 0,0 3 0 0 0,-1 3 0 0 0,-2 0 0 0 0,1 1 0 0 0,-1 3 0 0 0,-6 1 0 0 0,0 0 0 0 0,5 0 96 0 0,-5 0-32 0 0,0 0 8 0 0,0 0 0 0 0,9 1 0 0 0,-6 5 0 0 0,1 2-8 0 0,-3-3-64 0 0,-1 4 96 0 0,0-3-32 0 0,0 2-64 0 0,0 0 0 0 0,0 0 72 0 0,4 2-72 0 0,-4-2 0 0 0,2-1 0 0 0,-2-7 0 0 0,3 5 0 0 0,-3 3 0 0 0,0 1 0 0 0,4-1 0 0 0,-2-3 0 0 0,-2-5 0 0 0,0 0 0 0 0,6 3 0 0 0,0-1 0 0 0,0 1 0 0 0,0-3-80 0 0,-4-3 80 0 0,7 1-104 0 0,0-4-24 0 0,-2 1 0 0 0,2-2 0 0 0,-4 0 0 0 0,5 3 128 0 0,0-5 0 0 0,-1 2 0 0 0,-3-1 0 0 0,0 1 64 0 0,2 0-64 0 0,-1-2 0 0 0,-1 5 0 0 0,-5-3 0 0 0,4 2 0 0 0,0 0 0 0 0,-1 3 0 0 0,-4-1 0 0 0,0 3 0 0 0,0 0 0 0 0,0 0 0 0 0,0 0 64 0 0,0 0 0 0 0,0 5 8 0 0,0 4 0 0 0,0-5-72 0 0,0 4 0 0 0,0 1 0 0 0,-4-2 0 0 0,2 2 64 0 0,-1 3 0 0 0,-2-6 0 0 0,4 6 0 0 0,1-4-64 0 0,0-1 0 0 0,0 1 72 0 0,1-3-72 0 0,-1 4 0 0 0,5-5 0 0 0,-5 1 0 0 0,0-5 0 0 0,3 6 0 0 0,-1-4 0 0 0,-2-2 0 0 0,9 0 64 0 0,-3 4-64 0 0,-1-8 0 0 0,4 4 0 0 0,-4-4 0 0 0,5 0 0 0 0,-4-1 0 0 0,-1-3 0 0 0,2 3 0 0 0,-3-2 0 0 0,2 1 0 0 0,2-1-64 0 0,-3-1 64 0 0,-3 0 0 0 0,2-1-64 0 0,-1 0 64 0 0,-3 2 0 0 0,2-2 0 0 0,2 1 0 0 0,-4-1 0 0 0,0 1 0 0 0,-4 3 0 0 0,4-1 0 0 0,-5 0 0 0 0,1 1 0 0 0,2 3 0 0 0,-3-1 0 0 0,1-3 0 0 0,0 5 0 0 0,3-2 64 0 0,-4 3 0 0 0,-3 0 0 0 0,0 0 0 0 0,4 3 0 0 0,2-3 0 0 0,-4 1 0 0 0,2 3 0 0 0,-1-2 24 0 0,2 3 8 0 0,-3 3 0 0 0,4-3 0 0 0,-4 0 48 0 0,3 3 16 0 0,3-8 0 0 0,0 8 0 0 0,0-3-232 0 0,3 3-48 0 0,0-3-8 0 0,2 0 0 0 0,1 1 128 0 0,-3-1 0 0 0,6-2 0 0 0,-3-2 0 0 0,2-1 96 0 0,2 0 24 0 0,0 0 0 0 0,3-1 0 0 0,-2 1-120 0 0,1-3 0 0 0,0 0 0 0 0,2-3 0 0 0,-1-1 0 0 0,-3 2-144 0 0,0-3 32 0 0,1 0 8 0 0,2 3 104 0 0,-4 1 0 0 0,-1-5 0 0 0,1-1-72 0 0,-2 2 72 0 0,0 1 0 0 0,-7 7 0 0 0,4-8 0 0 0,1 0 0 0 0,-5 0-64 0 0,4 4 64 0 0,-4 4 0 0 0,0 0-120 0 0,0-10 24 0 0,0 6 0 0 0,0-1 0 0 0,0 5-24 0 0,-4-4 0 0 0,1 3 0 0 0,3 1 0 0 0,-6 0-64 0 0,4 1-8 0 0,-3 4-8 0 0,-2-1 0 0 0,4 0 56 0 0,-3 1 16 0 0,3-5 0 0 0,0 7 0 0 0,3-7 128 0 0,0 7-64 0 0,0-7 64 0 0,0 0 0 0 0,0 5 0 0 0,0-5 0 0 0,3 8 0 0 0,2-2 0 0 0,-5-6 96 0 0,7 7-8 0 0,0-2 0 0 0,-2 3 0 0 0,1-3 40 0 0,-1 0 16 0 0,0 0 0 0 0,1-2 0 0 0,1 2 16 0 0,-1 0 0 0 0,-4 3 0 0 0,4 0 0 0 0,-6-8-72 0 0,3 7-16 0 0,0 2 0 0 0,-3 0 0 0 0,0-9-8 0 0,0 8 0 0 0,0 1 0 0 0,0 1 0 0 0,-3-2 0 0 0,3-3-64 0 0,0-5 96 0 0,-6 9-32 0 0,6 0-64 0 0,0-9 0 0 0,0 0 0 0 0,0 6 0 0 0,0 1 0 0 0,0-7 64 0 0,0 0-64 0 0,0 0 0 0 0,0 0 0 0 0,0 0 0 0 0,0 0 0 0 0,0 0 0 0 0,6 4-80 0 0,0-4-8 0 0,-2 0 0 0 0,1 0 0 0 0,0-4-96 0 0,2-1-16 0 0,-2 1-8 0 0,4-2 0 0 0,-3-1 120 0 0,-1 1 88 0 0,2-2-104 0 0,2 0 40 0 0,-4 1 64 0 0,4-1 0 0 0,0 0 0 0 0,-3-1-64 0 0,3 2 64 0 0,-1-1 0 0 0,-1 1 0 0 0,-1 0 0 0 0,-1-2 96 0 0,2 5 0 0 0,-2 0 8 0 0,0 1 0 0 0,-1 2 40 0 0,-4 1 8 0 0,1 0 0 0 0,-1 0 0 0 0,0 0 32 0 0,0 0 8 0 0,0 0 0 0 0,5 4 0 0 0,-5 4-192 0 0,0 1 0 0 0,-5-5 0 0 0,4 6 0 0 0,1-2 0 0 0,-4-1 88 0 0,-1 5-24 0 0,2-4 0 0 0,1-1-64 0 0,-5 1 0 0 0,3 0 0 0 0,-1-1 0 0 0,3 1 0 0 0,-1-3 64 0 0,-1 3-64 0 0,4-8 0 0 0,0 0 0 0 0,0 0 0 0 0,0 0 0 0 0,0 0 0 0 0,0 0 0 0 0,0 0 0 0 0,0 0 0 0 0,0 0 0 0 0,7-2-64 0 0,0 0 64 0 0,4-4-80 0 0,-2-1 80 0 0,2-2 0 0 0,-2-1 0 0 0,-1 0 0 0 0,5-2 0 0 0,-8 4 0 0 0,3 2 0 0 0,-1-6 0 0 0,-1 5 0 0 0,-1-1 0 0 0,4 0 0 0 0,-3 3-64 0 0,3 0 64 0 0,-9 5 0 0 0,0 0 0 0 0,0 0 0 0 0,0 0 0 0 0,0 0 0 0 0,0 0 0 0 0,3 5 0 0 0,-1 3 0 0 0,-2-8 0 0 0,0 5 0 0 0,0 3 0 0 0,0-1-72 0 0,0 2 72 0 0,-2 0 0 0 0,-5-1 0 0 0,5 1 0 0 0,2-1 72 0 0,-3 0-72 0 0,-1-3 96 0 0,2 2-96 0 0,2-7 0 0 0,-3 6 0 0 0,1-1 0 0 0,2-3 0 0 0,-8 4 0 0 0,8-6 0 0 0,0 0 0 0 0,0 0-96 0 0,0 0 96 0 0,0 0 0 0 0,0 0 0 0 0,0 0-72 0 0,0 0 72 0 0,10-6 0 0 0,-5 1 0 0 0,4-3 64 0 0,0 1-192 0 0,0-1-40 0 0,-3 0-8 0 0,2 1 0 0 0,1-1 176 0 0,-1 0-72 0 0,1-3 72 0 0,0 5 0 0 0,-3-1-64 0 0,3 2 64 0 0,-4 1 0 0 0,5 0 0 0 0,-5 1 0 0 0,-5 3 0 0 0,0 0 0 0 0,0 0 0 0 0,0 0 0 0 0,0 0 64 0 0,0 0-64 0 0,0 0 72 0 0,0 0-72 0 0,9 8 80 0 0,-5 0-80 0 0,0-1 80 0 0,-4-1-80 0 0,0 5 80 0 0,0-3-80 0 0,-4 2 80 0 0,4 0-80 0 0,4 1 0 0 0,-4-4 0 0 0,0 1 64 0 0,0 1-64 0 0,0-1 0 0 0,1-2 0 0 0,3 2 0 0 0,0 0 0 0 0,1 1 0 0 0,-4-5 0 0 0,7 2 0 0 0,-7-3 0 0 0,-1-3 0 0 0,10 0 0 0 0,-5 0 0 0 0,5 0 0 0 0,-5-3 0 0 0,4 3 0 0 0,0-2 0 0 0,0-2-112 0 0,-1 0 16 0 0,1 0 0 0 0,3-1 0 0 0,-4-3 0 0 0,1 0 8 0 0,0 2 0 0 0,0-2 0 0 0,-1-1 88 0 0,2 1-80 0 0,-5-2 80 0 0,1 2-80 0 0,0 1 80 0 0,-3-1 0 0 0,2 3 0 0 0,1-2 0 0 0,-2 1 0 0 0,-1 0 0 0 0,-3 6 0 0 0,0 0-64 0 0,0 0 64 0 0,0 0 0 0 0,0 0 0 0 0,0 0 0 0 0,0 7 0 0 0,-3-2 0 0 0,-3 3 80 0 0,1 1-80 0 0,-2-4 64 0 0,5 3-64 0 0,-5 0 0 0 0,2-1 72 0 0,2 4-8 0 0,-3-3-64 0 0,0-1 96 0 0,4 1-32 0 0,-5 1-64 0 0,4-1 0 0 0,3-1 0 0 0,-3 1 64 0 0,1-3-64 0 0,2-5 0 0 0,0 0 0 0 0,5 5 0 0 0,-5-5 0 0 0,0 0 0 0 0,0 0 0 0 0,6 3 0 0 0,0-3 0 0 0,3 0-96 0 0,-9 0 16 0 0,6-3 8 0 0,2 0-72 0 0,-2-4-16 0 0,2 1 0 0 0,-2 2 0 0 0,1-1-32 0 0,-1-7 0 0 0,2 4-8 0 0,-2-2 0 0 0,-3 0 104 0 0,2-1 16 0 0,-1 4 8 0 0,1-1 0 0 0,-1 3 72 0 0,2-3 0 0 0,-6 3 0 0 0,0 5 0 0 0,2-4 120 0 0,-2 4 40 0 0,0 0 0 0 0,0 0 8 0 0,0 0-48 0 0,0 0-16 0 0,0 0 0 0 0,0 0 0 0 0,-2 7-8 0 0,2 3 0 0 0,-6-2 0 0 0,6 2 0 0 0,-4-2-24 0 0,2-1-8 0 0,2 1 0 0 0,-3 1 0 0 0,3-1-64 0 0,0-3 64 0 0,0 3-64 0 0,5-1 64 0 0,-5-1-64 0 0,4-1 0 0 0,2-1 0 0 0,0-4 0 0 0,5 3 0 0 0,-2-3 0 0 0,-4-3 0 0 0,4 3 64 0 0,0-4-64 0 0,5 1 0 0 0,-1-5-96 0 0,1 1 96 0 0,1-1-168 0 0,0-4 24 0 0,-1 0 8 0 0,4-1 0 0 0,-4 2-24 0 0,1-2-8 0 0,0-2 0 0 0,-1-2 0 0 0,-3 2 72 0 0,3 1 8 0 0,-7-3 8 0 0,1 2 0 0 0,1-3 80 0 0,0 1 0 0 0,-1 1 0 0 0,-1-3 0 0 0,-1 2 128 0 0,-3 2-16 0 0,3 3 0 0 0,-2-2 0 0 0,-4 4 32 0 0,1 2 8 0 0,-1 1 0 0 0,0 0 0 0 0,0 7-16 0 0,0 0 0 0 0,-1-1 0 0 0,1 1 0 0 0,-6 4-32 0 0,-1 1-8 0 0,1 1 0 0 0,4 2 0 0 0,-7 2-24 0 0,0 4-8 0 0,0 1 0 0 0,0 0 0 0 0,0-1-64 0 0,1 0 80 0 0,0 0-80 0 0,-2 5 80 0 0,0-4-16 0 0,0 4 0 0 0,1-5 0 0 0,1 6 0 0 0,1-4 40 0 0,1 1 8 0 0,0-2 0 0 0,4-2 0 0 0,-1-2-40 0 0,3-4-8 0 0,0 5 0 0 0,3-3 0 0 0,3-4-64 0 0,-1 3 0 0 0,-5-8 0 0 0,10 5 64 0 0,-2-1-64 0 0,3-2 0 0 0,-2 0 0 0 0,4-2 64 0 0,-2 0-64 0 0,4-2-72 0 0,-5-4 72 0 0,3 1-104 0 0,0-3-24 0 0,-6 3 0 0 0,6-3 0 0 0,-2 1 0 0 0,2-1 40 0 0,-3 1 8 0 0,-1-4 0 0 0,1 0 0 0 0,-1 4 80 0 0,-4-1 72 0 0,1 0-8 0 0,-1-1-64 0 0,-1 5 0 0 0,1-1 0 0 0,-1-1-80 0 0,-3 1 80 0 0,-1 5 0 0 0,0 0 0 0 0,0-5 112 0 0,0 5-32 0 0,0 0 8 0 0,0 0 0 0 0,0 0 0 0 0,-5 9 0 0 0,1-2-24 0 0,3 2 0 0 0,-6-4 0 0 0,5 7 0 0 0,2-2-64 0 0,-4 1 80 0 0,2 1-80 0 0,2-1 80 0 0,0 3-80 0 0,0-5 0 0 0,0 4 72 0 0,2-4-72 0 0,-2-1 0 0 0,4-3 0 0 0,1-1 0 0 0,0 4 0 0 0,-1-2 0 0 0,5-1 0 0 0,-1-5 0 0 0,1 5-64 0 0,1-2 64 0 0,-2-3 0 0 0,3-3 64 0 0,1-2-64 0 0,-1 2 0 0 0,2-2 0 0 0,-5 0 0 0 0,1-1 0 0 0,-3 2 0 0 0,3-5-64 0 0,1 1 64 0 0,-5-1 0 0 0,4-3 0 0 0,-3 2 0 0 0,-1-3 72 0 0,2 3-72 0 0,-2-3 0 0 0,4 3 0 0 0,0-3 0 0 0,-3 0 0 0 0,-1-1 88 0 0,1 1-16 0 0,0 3 0 0 0,-1 2 0 0 0,-1 0-8 0 0,1 1 0 0 0,-5 1 0 0 0,0 6 0 0 0,0 0 32 0 0,0 0 8 0 0,0 0 0 0 0,0 0 0 0 0,0 0-32 0 0,0 8-8 0 0,0 2 0 0 0,-2-2 0 0 0,-1 4-64 0 0,-1 1 0 0 0,-1-1 0 0 0,2 1 0 0 0,0 0 0 0 0,-3 3 64 0 0,3 0-64 0 0,1-1 64 0 0,-2 0-64 0 0,4-2 0 0 0,-2-4 0 0 0,-5 1 0 0 0,5 3 0 0 0,2-5 0 0 0,-4 2 0 0 0,3-5-88 0 0,1-5 24 0 0,-7 5 0 0 0,1-2 0 0 0,6-3 0 0 0,0 0-976 0 0,0 0-192 0 0,-3-3-40 0 0,-2-2-6287 0 0</inkml:trace>
  <inkml:trace contextRef="#ctx0" brushRef="#br1" timeOffset="83">12385 8706 6912 0 0,'-3'-2'608'0'0,"-2"0"-480"0"0,1-3-128 0 0,-1 1 0 0 0,5 4 1328 0 0,0 0 240 0 0,-4-2 56 0 0,4 2 8 0 0,0 0-960 0 0,0 0-192 0 0,0 0-40 0 0,0 0-8 0 0,0 0-288 0 0,0 0-56 0 0,9 2-16 0 0,3 4 0 0 0,-3-3-368 0 0,0 1-80 0 0,11 2-8 0 0,-8 2-8 0 0</inkml:trace>
  <inkml:trace contextRef="#ctx0" brushRef="#br1" timeOffset="84">12770 8821 8288 0 0,'0'0'368'0'0,"0"0"80"0"0,1-5-360 0 0,-1 5-88 0 0,0-7 0 0 0,0 0 0 0 0,-1 3 1416 0 0,1 4 272 0 0,-4-5 48 0 0,0 0 16 0 0,-1-1-881 0 0,-1 6-167 0 0,6 0-40 0 0,-5 0-8 0 0,-1 3-312 0 0,0 1-64 0 0,1 1-16 0 0,-3 3 0 0 0,3-1-176 0 0,2 0-88 0 0,-6 0 80 0 0,5 2-80 0 0,3-3 96 0 0,-3 3-32 0 0,2-4-64 0 0,2 3 96 0 0,0 1-96 0 0,0-2 0 0 0,2-2 0 0 0,-2-5-80 0 0,0 0 80 0 0,4 9-80 0 0,-4-9 80 0 0,0 0-80 0 0,0 0-40 0 0,1 0-8 0 0,6 5 0 0 0,-7-5 0 0 0,9 2-64 0 0,-9-2-8 0 0,5-7-8 0 0,3 7 0 0 0,-3-5 112 0 0,1 5 32 0 0,-4-7 0 0 0,5 2 0 0 0,-1 2 64 0 0,-4-2 0 0 0,2-3 0 0 0,-3 3 0 0 0,-1 5 0 0 0,0 0 88 0 0,0 0-24 0 0,0 0 0 0 0,0 0 88 0 0,0 0 8 0 0,0 0 8 0 0,0 0 0 0 0,0 0-64 0 0,0 0-8 0 0,0 0-8 0 0,0 0 0 0 0,-1 8-88 0 0,1-3 64 0 0,0-5-64 0 0,1 5 64 0 0,3 3-64 0 0,0-1 0 0 0,-3-2 0 0 0,3 2 0 0 0,1-1 0 0 0,2-4 96 0 0,2 1-96 0 0,-2-2 96 0 0,5-1-224 0 0,3 0-48 0 0,-3-1-8 0 0,4-2 0 0 0,-2-3-104 0 0,-4 2-16 0 0,7-1-8 0 0,-3-4 0 0 0,1 1-8 0 0,-3-1 0 0 0,5-3 0 0 0,-3-2 0 0 0,1 3 200 0 0,-4-2 40 0 0,3-3 8 0 0,-4 0 0 0 0,1 1 136 0 0,2-1 32 0 0,-5 0 8 0 0,0 1 0 0 0,1-6 104 0 0,-1 2 16 0 0,1 3 8 0 0,-4 2 0 0 0,0 0-16 0 0,0 1-8 0 0,0-1 0 0 0,-3 9 0 0 0,0-7-16 0 0,-2 9-8 0 0,0 3 0 0 0,0 0 0 0 0,0 0-24 0 0,0 0-8 0 0,-2 0 0 0 0,-5 3 0 0 0,3 1-72 0 0,-1 5-16 0 0,-1 2 0 0 0,-2 1 0 0 0,2 1 0 0 0,-2 0-64 0 0,-1 4 96 0 0,3-3-32 0 0,-3 5-64 0 0,0-3 0 0 0,1 2 0 0 0,0 0 0 0 0,-2 0 0 0 0,4-3 0 0 0,1 5 0 0 0,-4-6 0 0 0,4 1 0 0 0,-2-1 0 0 0,4-2 0 0 0,3-3 0 0 0,0-4 0 0 0,0 2 0 0 0,0-7 0 0 0,0 0 0 0 0,3 5 0 0 0,4 0-136 0 0,-7-5 32 0 0,10 0 8 0 0,-1-5-248 0 0,2 5-40 0 0,-1-5-16 0 0,1 1 0 0 0,-2 1-104 0 0,0-2-16 0 0,0-3-8 0 0,0 0 0 0 0,1 3 153 0 0,-5 0 31 0 0,0 3 8 0 0,0-5 0 0 0,-5 7 240 0 0,5-1 96 0 0,-5 1-88 0 0,0 0 88 0 0,0 0 120 0 0,0 0 72 0 0,0 0 8 0 0,0 0 8 0 0,0 0 144 0 0,0 0 24 0 0,0 0 7 0 0,-1 5 1 0 0,-3 3-128 0 0,4-2-32 0 0,-1 2 0 0 0,1-3 0 0 0,-4 2-104 0 0,4-2-24 0 0,-1 4-8 0 0,1-4 0 0 0,0 3-88 0 0,0-8 0 0 0,5 5 0 0 0,-4-1 0 0 0,3 2 0 0 0,-3-4 0 0 0,8 1 0 0 0,-9-3 0 0 0,7 0-192 0 0,-1 0-8 0 0,4 0 0 0 0,0-3 0 0 0,0 1-88 0 0,-1-4-24 0 0,1 2 0 0 0,-3-5 0 0 0,2 5 153 0 0,0-6 31 0 0,0 6 8 0 0,-3-4 0 0 0,2 4 120 0 0,-2-1-96 0 0,-3-2 96 0 0,2 6-96 0 0,0-3 168 0 0,-5 4 40 0 0,0-5 8 0 0,0 5 0 0 0,0 0 128 0 0,0 0 23 0 0,0 0 9 0 0,0 0 0 0 0,0 0-72 0 0,0 0-16 0 0,0 0 0 0 0,-5 9 0 0 0,0-1-16 0 0,2-2-8 0 0,-1 2 0 0 0,4-1 0 0 0,0-2-72 0 0,0 2-8 0 0,-2 1-8 0 0,2-1 0 0 0,0-7-80 0 0,2 6 0 0 0,2-4 0 0 0,-1 4 64 0 0,-3-6-64 0 0,5 2 0 0 0,4-2 0 0 0,-2 3 0 0 0,-2-3 0 0 0,4 0 0 0 0,0-5-96 0 0,0 2 96 0 0,0 0-192 0 0,0 1 32 0 0,2-7 0 0 0,-2 5 0 0 0,0-4 72 0 0,-1 1 24 0 0,1-2 0 0 0,-4 1 0 0 0,-1-1 64 0 0,-4 1 0 0 0,-4-3 0 0 0,4-1 0 0 0,7 2 0 0 0,-1 3 0 0 0,-6-3 0 0 0,0 2 0 0 0,-3-1 64 0 0,0 5 24 0 0,3-1 8 0 0,-7-1 0 0 0,-2 1 0 0 0,4 5 0 0 0,-3 0 0 0 0,1 0 0 0 0,-4 0-32 0 0,0 0 0 0 0,2 4 0 0 0,0-1 0 0 0,0 6-64 0 0,0-5 0 0 0,4 5 0 0 0,-2 2 0 0 0,2-4 152 0 0,1 0 88 0 0,0 2 16 0 0,-1-3 8 0 0,5 3-264 0 0,0 0-88 0 0,0-1 0 0 0,0-2 0 0 0,0-6 152 0 0,5 6 32 0 0,3 3 8 0 0,-3-4 0 0 0,7-5-104 0 0,-3 0 0 0 0,2 5 0 0 0,5-3 0 0 0,-2-2 0 0 0,-3 0 0 0 0,-2 0 0 0 0,3-2 0 0 0,3-3 0 0 0,-4 0 0 0 0,2 1 0 0 0,-7-1 0 0 0,8 2 0 0 0,-2-1 0 0 0,-3 0 0 0 0,-1-1 0 0 0,1 1-128 0 0,-3 0 0 0 0,-2 2 0 0 0,-4 2 0 0 0,10-3 128 0 0,-10 3 0 0 0,0 0 0 0 0,0 0 0 0 0,0 0 64 0 0,0 0-64 0 0,0 0 0 0 0,0 0 0 0 0,-2 5 0 0 0,2 3 64 0 0,-3-3-64 0 0,-2 3 0 0 0,4-3 0 0 0,-2 2 0 0 0,0-2 64 0 0,0 0-64 0 0,-1-1 88 0 0,2 2-8 0 0,-1-2 0 0 0,3-4 0 0 0,0 0-80 0 0,0 0 0 0 0,0 0 0 0 0,0 0 0 0 0,0 0 0 0 0,0 0 0 0 0,0 0 0 0 0,0 0 0 0 0,0 0-64 0 0,9 0-32 0 0,0 0-8 0 0,0-1 0 0 0,-3-4 104 0 0,2 1 0 0 0,1 0 0 0 0,-1-1 0 0 0,-1-4 0 0 0,2 4 0 0 0,-2-2 80 0 0,3-2-80 0 0,-1 1 128 0 0,-4 1-24 0 0,1-1 0 0 0,3-1 0 0 0,-3 4 24 0 0,0 3 0 0 0,-1-3 0 0 0,2 3 0 0 0,-7 2-16 0 0,0 0 0 0 0,5-3 0 0 0,-5 3 0 0 0,0 0-40 0 0,8 5-8 0 0,-8-5 0 0 0,1 5 0 0 0,3 2-64 0 0,-4 2 0 0 0,1 1 0 0 0,-1-1 0 0 0,0 0 0 0 0,0 2-136 0 0,0-2 32 0 0,-1-4 8 0 0,1 8-264 0 0,0-4-56 0 0,-4-3 0 0 0,4 2-8 0 0,-5-1-1032 0 0,1-1-207 0 0</inkml:trace>
  <inkml:trace contextRef="#ctx0" brushRef="#br1" timeOffset="85">10941 9242 7368 0 0,'0'0'656'0'0,"0"0"-528"0"0,0 0-128 0 0,-2 2 0 0 0,-5 3 720 0 0,2 0 112 0 0,2-1 32 0 0,-4 1 0 0 0,2 0-408 0 0,1 1-72 0 0,3-1-24 0 0,-3 3 0 0 0,1-3-120 0 0,3 3-24 0 0,0-1-8 0 0,0-2 0 0 0,0 4-144 0 0,3-4-64 0 0,1 2 64 0 0,-4-7-64 0 0,5 4 64 0 0,0 0-64 0 0,2-4 0 0 0,-2 2 64 0 0,5-2-64 0 0,-1 0 0 0 0,-1-2 0 0 0,1 2 0 0 0,-4-4 0 0 0,4 0 0 0 0,0-1 0 0 0,-3 3 0 0 0,-1-3 0 0 0,2 0 0 0 0,-7-4 0 0 0,0 4 0 0 0,2-3 0 0 0,-4 2 0 0 0,2 1-72 0 0,-7 1 72 0 0,5-1 0 0 0,-5-1 0 0 0,0-1 0 0 0,-2 4 0 0 0,0-1 200 0 0,0-1 48 0 0,1 0 8 0 0,-1 5 0 0 0,-3-2 48 0 0,2 2 16 0 0,0-2 0 0 0,-1 2 0 0 0,2 2-73 0 0,4-2-15 0 0,0 0 0 0 0,0 0 0 0 0,0 2-72 0 0,5-2-24 0 0,0 0 0 0 0,0 0 0 0 0,0 0-136 0 0,0 0 0 0 0,0 0 64 0 0,0 0-64 0 0,10 0 0 0 0,0 0 80 0 0,-1 0-80 0 0,7-2 64 0 0,-4 0-64 0 0,3-2 0 0 0,-1-1 0 0 0,0-1 0 0 0,-2-1 0 0 0,-1 0 0 0 0,7-6 0 0 0,0 6 0 0 0,-3-5 0 0 0,0 4 0 0 0,-1-1 0 0 0,-2 0 0 0 0,-3 0 0 0 0,2 3 0 0 0,-2 1 0 0 0,0 0 0 0 0,-1 5 64 0 0,-2-5-64 0 0,-3 2 96 0 0,-3 3-32 0 0,0 0 88 0 0,0 0 8 0 0,0 0 8 0 0,0 0 0 0 0,0 0-56 0 0,-3 8-16 0 0,-3 2 0 0 0,5 5 0 0 0,-10-1-96 0 0,6 1 72 0 0,-4 1-72 0 0,3 4 64 0 0,-3 4-64 0 0,1 0 0 0 0,-1-2 0 0 0,0 6 0 0 0,0-6 0 0 0,1 4 0 0 0,-4 1 0 0 0,0 1 0 0 0,7-1 0 0 0,-2 2 0 0 0,-2-4-80 0 0,0 1 80 0 0,4-2-160 0 0,-1-3 24 0 0,4 0 0 0 0,-5-6 0 0 0,7-2 136 0 0,0-3-96 0 0,0-1 96 0 0,0-9-80 0 0,0 0 8 0 0,0 0 0 0 0,0 0 0 0 0,0 0 0 0 0,0 0 72 0 0,7-9 0 0 0,-1 1 0 0 0,-1 1 0 0 0,4-3 0 0 0,-7-3 0 0 0,5-3 0 0 0,-5 0 0 0 0,1 0 128 0 0,1 3-16 0 0,-4-2 0 0 0,-4 2 0 0 0,4-3-40 0 0,-3 4-8 0 0,3-3 0 0 0,-2 5 0 0 0,-5-3-64 0 0,5 3 0 0 0,-1 0 0 0 0,-1 2 0 0 0,-1 3 0 0 0,-1 0-112 0 0,4-2 24 0 0,2 7 8 0 0,-3-1-736 0 0,3 1-144 0 0,0 0-31 0 0</inkml:trace>
  <inkml:trace contextRef="#ctx0" brushRef="#br1" timeOffset="86">11360 9180 5528 0 0,'0'0'240'0'0,"5"-7"56"0"0,-5-3-232 0 0,7 1-64 0 0,-5 0 0 0 0,-2 9 0 0 0,0 0 1952 0 0,0 0 384 0 0,3-9 80 0 0,-3 9 16 0 0,0 0-1560 0 0,0 0-305 0 0,0 0-63 0 0,0 0-16 0 0,-3 5-232 0 0,-3 3-40 0 0,-2 2-16 0 0,-1 3 0 0 0,4 2-136 0 0,-5 2-64 0 0,1-2 0 0 0,1 7 64 0 0,-1-4-64 0 0,0-1 0 0 0,4 2 0 0 0,-5-3 64 0 0,5-1-64 0 0,0 1 0 0 0,-2-3 0 0 0,4 3 0 0 0,3-3 0 0 0,0-5 0 0 0,0 0 0 0 0,0-1 0 0 0,3 1-80 0 0,-3-8 80 0 0,7 3-104 0 0,-7-3 40 0 0,9 0-64 0 0,-2 0 0 0 0,2-5-8 0 0,2-3 0 0 0,2 0 32 0 0,-4 0 8 0 0,0-2 0 0 0,2-4 0 0 0,0 1 96 0 0,-2 0-72 0 0,0-2 72 0 0,0-1-64 0 0,0 1 64 0 0,-1-2 0 0 0,5 0 0 0 0,-5 1 0 0 0,1-2 112 0 0,-3 0-16 0 0,6 3 0 0 0,-5 1 0 0 0,0 4 80 0 0,-1 1 16 0 0,-3 4 0 0 0,2-3 0 0 0,-1 3-16 0 0,-4 5 0 0 0,0 0 0 0 0,0 0 0 0 0,0 0-64 0 0,0 0-16 0 0,0 0 0 0 0,0 0 0 0 0,-4 8-96 0 0,-1 2 64 0 0,0 3-64 0 0,-6-2 0 0 0,6 3 64 0 0,-4 1-64 0 0,1 0 0 0 0,-1 1 0 0 0,0 0 0 0 0,0-4 0 0 0,3 5 0 0 0,-2-4 0 0 0,3-1 0 0 0,-5 1 0 0 0,6-5 0 0 0,-1 2 0 0 0,0 1 0 0 0,1-6 0 0 0,1 2 0 0 0,-2-1-80 0 0,5-6 0 0 0,0 0 0 0 0,0 0 0 0 0,0 0 0 0 0,0 0 0 0 0,0 0 0 0 0,0 0 0 0 0,0 0 0 0 0,0 0-24 0 0,5-6-8 0 0,4 3 0 0 0,-1-3 0 0 0,-4 0 112 0 0,2 1 0 0 0,-1 0-80 0 0,2 1 80 0 0,-5-3 0 0 0,5 5 0 0 0,-2-3 0 0 0,1 2 0 0 0,-6 3 0 0 0,0 0 0 0 0,0 0 0 0 0,0 0 0 0 0,6 3 0 0 0,-6-3 0 0 0,3 5 72 0 0,3-3-72 0 0,-3 5 64 0 0,0-3-64 0 0,0 1 64 0 0,-1 3-64 0 0,-2-3 0 0 0,7 0 72 0 0,-5 3-72 0 0,2-1 0 0 0,-3-1 0 0 0,3 0 0 0 0,3-5 0 0 0,2 6 0 0 0,2-5 0 0 0,-2 1 0 0 0,-1-1 0 0 0,5-2 0 0 0,-8 0 0 0 0,4 0 0 0 0,-1-2 0 0 0,1-1-72 0 0,0-2-32 0 0,0 0-8 0 0,0-1 0 0 0,0 0 0 0 0,-5-1 112 0 0,6-1 0 0 0,-4 1 0 0 0,-1 0-72 0 0,2-2 72 0 0,-2 1 0 0 0,-1 0 64 0 0,-2 3-64 0 0,1-3 0 0 0,-3 3 0 0 0,0 0 0 0 0,-3 3 0 0 0,3-4 136 0 0,-2 6-8 0 0,-6-2 0 0 0,7 2 0 0 0,-3 0-128 0 0,-1 2 80 0 0,-2 0-80 0 0,2 7 64 0 0,3-4 80 0 0,-3 3 16 0 0,-3-1 0 0 0,3 1 0 0 0,2 0-96 0 0,3 1-64 0 0,-4 0 72 0 0,2-2-72 0 0,4 5 64 0 0,2-5-64 0 0,-1 0 0 0 0,-1 2 0 0 0,1-4 88 0 0,-3-5-88 0 0,6 6 96 0 0,3-1-96 0 0,3 2 0 0 0,-7-4 0 0 0,8 0-80 0 0,-4-3 80 0 0,2 0-384 0 0,-1 0-8 0 0,-3-3-8 0 0,5 0 0 0 0,-3-2-880 0 0,0 3-183 0 0,-4-3-33 0 0,4-3-8 0 0</inkml:trace>
  <inkml:trace contextRef="#ctx0" brushRef="#br1" timeOffset="87">11389 9196 13304 0 0,'-7'-2'584'0'0,"0"2"128"0"0,1 0-568 0 0,1 0-144 0 0,5 0 0 0 0,0 0 0 0 0,0 0 416 0 0,0 0 48 0 0,0 0 16 0 0,0 0-1 0 0,11 0-319 0 0,-2 0-64 0 0,3-3-16 0 0,6-1 0 0 0,5 8-168 0 0,-2-8-32 0 0,-1 3-8 0 0</inkml:trace>
  <inkml:trace contextRef="#ctx0" brushRef="#br1" timeOffset="88">11975 9180 11256 0 0,'7'-8'496'0'0,"-5"4"112"0"0,1 1-488 0 0,1 1-120 0 0,-4-2 0 0 0,2-1 0 0 0,5 5 496 0 0,-7 0 80 0 0,0 0 8 0 0,0 0 8 0 0,0 0 152 0 0,0 0 32 0 0,0 0 7 0 0,0 0 1 0 0,-7 9-576 0 0,5 2-112 0 0,-2 2-32 0 0,1 1 0 0 0,-2 2-64 0 0,-1-1 64 0 0,-1 1-64 0 0,-1 0 64 0 0,2 3-64 0 0,0-5 0 0 0,4 5 0 0 0,-4-1 0 0 0,-3-1 0 0 0,5-3 0 0 0,-1 0 0 0 0,5-1 0 0 0,0 0 0 0 0,-3-3 0 0 0,3 0 0 0 0,0 0 0 0 0,3-2 0 0 0,1-2 0 0 0,-3 0-80 0 0,6-2 80 0 0,-5 1-96 0 0,8-1 24 0 0,-4-4 8 0 0,-1 0 0 0 0,4 0-144 0 0,0-4-24 0 0,0 1-8 0 0,-4-2 0 0 0,-5 5 56 0 0,4-5 16 0 0,5 1 0 0 0,-4-3 1 0 0,4 1 103 0 0,-7-3 64 0 0,2 2-80 0 0,1-1 80 0 0,-2 3-96 0 0,-3-3 24 0 0,0-3 8 0 0,0 4 0 0 0,0-1 64 0 0,-3 1 0 0 0,3-2 0 0 0,-5 1 0 0 0,1 3 0 0 0,2 2 88 0 0,-1-2-24 0 0,-3 2 0 0 0,1 1 16 0 0,1 2 0 0 0,-1 0 0 0 0,-2 2-1 0 0,-2 1 105 0 0,4 1 16 0 0,-1 0 8 0 0,6-4 0 0 0,-6 5-48 0 0,3 3 0 0 0,0-3-8 0 0,1 2 0 0 0,2-1-64 0 0,0 1-16 0 0,0-1 0 0 0,2 0 0 0 0,1-1-72 0 0,3 0 0 0 0,-1-2 0 0 0,2-1 0 0 0,2 1 0 0 0,0-3 0 0 0,0 0 0 0 0,2 0 0 0 0,1-3 0 0 0,2 1 0 0 0,1-3 0 0 0,1-2 0 0 0,3 6-160 0 0,-2-5-40 0 0,-2 0-16 0 0,0-1 0 0 0,-4-1 24 0 0,2 1 8 0 0,-2 1 0 0 0,0-2 0 0 0,-5 3 88 0 0,2-3 24 0 0,0 3 0 0 0,-3 0 1 0 0,-1 0-9 0 0,-3 0 0 0 0,-1 5 0 0 0,0-3 0 0 0,0 3 80 0 0,0 0-104 0 0,-1-2 40 0 0,-3 2 64 0 0,0-3-88 0 0,3 3 88 0 0,-3 0-64 0 0,4 0 64 0 0,-6 0 0 0 0,6 0 0 0 0,0 0 0 0 0,0 0 0 0 0,-3 3 0 0 0,3-3 96 0 0,0 0-32 0 0,0 0 0 0 0,0 0 0 0 0,0 7 0 0 0,0-7 0 0 0,0 8 0 0 0,3-3 48 0 0,-3 3 15 0 0,2-3 1 0 0,-2 3 0 0 0,0 0 24 0 0,0 1 8 0 0,0-2 0 0 0,0 1 0 0 0,0-3 32 0 0,4 3 0 0 0,-8-3 8 0 0,4 3 0 0 0,0 0-40 0 0,0-3 0 0 0,0-5-8 0 0,0 7 0 0 0,0-1-72 0 0,0-6-16 0 0,4 4 0 0 0,-4-4 0 0 0,0 0-64 0 0,5 5 80 0 0,-5-5-80 0 0,9 3 80 0 0,-1-3-80 0 0,-1 0 80 0 0,-1 0-80 0 0,3 0 80 0 0,0-5-80 0 0,4 1 0 0 0,-4-2-80 0 0,1 1 80 0 0,-5 0-128 0 0,9 0 16 0 0,-3-6 8 0 0,3 2 0 0 0,-5 5 8 0 0,3-1 0 0 0,-3-3 0 0 0,2-1 0 0 0,-2 2 96 0 0,-1 2-88 0 0,-2-3 88 0 0,3 3-80 0 0,-4 1 80 0 0,-1 0 0 0 0,0-1 0 0 0,-4 5 0 0 0,0 0 64 0 0,0 0 32 0 0,0 0 8 0 0,0 0 0 0 0,0 0-104 0 0,0 0 0 0 0,-10-3 64 0 0,1 3-64 0 0,0 3 88 0 0,1-1-8 0 0,2 1 0 0 0,-1 5 0 0 0,-4-3-80 0 0,2 0 0 0 0,4 3 0 0 0,-2-1 0 0 0,-2 2 192 0 0,1 1 40 0 0,6-3 16 0 0,-4 5 0 0 0,1-4-184 0 0,0-3-64 0 0,3 2 0 0 0,0-1 0 0 0,2 1 0 0 0,0-7 0 0 0,0 0 0 0 0,0 5 0 0 0,0-5 0 0 0,0 0 0 0 0,0 0 0 0 0,0 0 0 0 0,4 0-192 0 0,6 4-40 0 0,-2-8-8 0 0,0 4 0 0 0,0-5 80 0 0,0 2 8 0 0,3-1 8 0 0,2-2 0 0 0,-5-1 16 0 0,1 2 8 0 0,0-3 0 0 0,-4 0 0 0 0,4 0 120 0 0,-3-1 0 0 0,-1 2 0 0 0,-1 1 0 0 0,1 3 0 0 0,-2-3 0 0 0,-3 6 0 0 0,0 0 0 0 0,0-6 0 0 0,0 6 0 0 0,0 0 0 0 0,0 0 0 0 0,0 0 0 0 0,0 0 96 0 0,0 0-24 0 0,-8 3 0 0 0,3 2-72 0 0,-3-1 0 0 0,3-1 0 0 0,3 6 0 0 0,-5-5 0 0 0,1 5 0 0 0,6-5 88 0 0,-3 5-88 0 0,3-1 64 0 0,-2-3-64 0 0,-1 0 0 0 0,3-5 72 0 0,3 8-72 0 0,-1-1 80 0 0,-2-7-80 0 0,3 5 80 0 0,-3-5-80 0 0,4 7 0 0 0,5-3 0 0 0,-9-4 0 0 0,0 0 0 0 0,5 0 0 0 0,6 0 0 0 0,1 0-88 0 0,-3 0-32 0 0,0-2-8 0 0,-6 0 0 0 0,3-5 0 0 0,3 2-56 0 0,-4 1-8 0 0,4-2-8 0 0,0-1 0 0 0,0 2 112 0 0,-1-3 88 0 0,-3 0-104 0 0,5 0 40 0 0,-1 3 64 0 0,-4-3 0 0 0,-1 3 0 0 0,-1-1 0 0 0,2 1 0 0 0,-5 5 72 0 0,4-5-8 0 0,-4 5-64 0 0,0 0 200 0 0,0 0-8 0 0,0 0-8 0 0,0 0 0 0 0,0 0-24 0 0,0 0-8 0 0,0 0 0 0 0,-4 3 0 0 0,-1 3-88 0 0,-2-3-64 0 0,2 1 96 0 0,0 1-96 0 0,1 3 136 0 0,2-3-24 0 0,-6 3-8 0 0,7 0 0 0 0,-3 0-104 0 0,4 2 0 0 0,-5-5 0 0 0,2 2 0 0 0,3 1 0 0 0,0-2 0 0 0,0-6 0 0 0,3 7-80 0 0,1 1 80 0 0,1-3 0 0 0,-5-5-72 0 0,6 4 72 0 0,3-1 0 0 0,-1-2 0 0 0,-2-1 96 0 0,6-1-32 0 0,-4 1-168 0 0,5-3-40 0 0,-4-1-8 0 0,2-1 0 0 0,-2 0-56 0 0,2 1-16 0 0,-2-4 0 0 0,-4-1 0 0 0,5 2 104 0 0,-1 1 24 0 0,-4 1 0 0 0,2 0 0 0 0,-1-3 96 0 0,-1 3 0 0 0,-3-4 0 0 0,2 5-72 0 0,-1-5 72 0 0,-3 5 0 0 0,2-1 0 0 0,-2 5 64 0 0,0 0 128 0 0,0-4 24 0 0,0 4 8 0 0,-2-3 0 0 0,2 3-96 0 0,0 0-8 0 0,0 0-8 0 0,-7 0 0 0 0,2 0 0 0 0,-1 1 0 0 0,4 5 0 0 0,-5-1 0 0 0,2-1-40 0 0,-1 2-8 0 0,3 1 0 0 0,-3 2 0 0 0,2 2-64 0 0,2-4 96 0 0,-1 1-96 0 0,3 2 96 0 0,0-5-96 0 0,0 3 0 0 0,0 0 0 0 0,3 1 0 0 0,-1-4 0 0 0,-2-5 0 0 0,7 4 0 0 0,-1 1 0 0 0,3 1 0 0 0,0-6 0 0 0,-1 0 0 0 0,4 0-88 0 0,-5 0-80 0 0,7-2-24 0 0,-8-2 0 0 0,7-1 0 0 0,3 1 16 0 0,-4-1 0 0 0,-2-2 0 0 0,1 1 0 0 0,-2-2 176 0 0,4 1 0 0 0,-4 2 0 0 0,-1 1 0 0 0,-1-4 0 0 0,-2 3 0 0 0,1-3 0 0 0,-1 5 0 0 0,-1-2 0 0 0,-4 5 104 0 0,0 0-24 0 0,0 0-8 0 0,0 0 24 0 0,0 0 0 0 0,0 0 0 0 0,0 0 0 0 0,0 0 8 0 0,-9 3 8 0 0,1-1 0 0 0,0 4 0 0 0,1-1-24 0 0,2 0-8 0 0,-6 0 0 0 0,6 1 0 0 0,0 0 48 0 0,-3 3 16 0 0,7-2 0 0 0,-3 1 0 0 0,-2-3-216 0 0,5 3-48 0 0,-3-3-8 0 0,4 1 0 0 0,0 2 208 0 0,0-8 40 0 0,0 0 8 0 0,0 0 0 0 0,5 2-296 0 0,0-2-56 0 0,0-2-16 0 0,4-1 0 0 0,1-2 16 0 0,3-1 8 0 0,-5 1 0 0 0,4-3 0 0 0,-1 0 16 0 0,2-2 0 0 0,-1 2 0 0 0,0-1 0 0 0,-1-2 112 0 0,-3 1 88 0 0,2-3-104 0 0,0-1 40 0 0,0 4 224 0 0,1-2 40 0 0,-2-1 16 0 0,2 0 0 0 0,-3-1-96 0 0,-3 1-24 0 0,3-3 0 0 0,1 5 0 0 0,-5 2 256 0 0,-2 1 56 0 0,3 0 8 0 0,-5 3 0 0 0,0 5-256 0 0,0 0-56 0 0,0 0-8 0 0,0 0 0 0 0,0 0 0 0 0,-1 5 0 0 0,-5 0 0 0 0,0 2 0 0 0,-1 2-24 0 0,-1 0-8 0 0,-1 5 0 0 0,-3-1 0 0 0,0 5-64 0 0,1-5 0 0 0,5 5 0 0 0,-3-3 64 0 0,-3 5-64 0 0,4-5 0 0 0,2 1 0 0 0,0-4 0 0 0,1 4-256 0 0,-2 1 0 0 0,2-5 8 0 0,1 1-5215 0 0,4-2-1041 0 0</inkml:trace>
  <inkml:trace contextRef="#ctx0" brushRef="#br1" timeOffset="89">13156 9186 15840 0 0,'-15'1'352'0'0,"7"-1"63"0"0,-1-1 25 0 0,0 1 0 0 0,4 1-352 0 0,5-1-88 0 0,0 0 0 0 0,0 0 0 0 0,-3 6 272 0 0,3-6 40 0 0,8 5 8 0 0,1 4 0 0 0,3-8-64 0 0,6 4-16 0 0,2-1 0 0 0,3-3 0 0 0,4-2-168 0 0,-2 1-72 0 0,3 0 64 0 0,1 0-5367 0 0,-4 0-1073 0 0</inkml:trace>
  <inkml:trace contextRef="#ctx0" brushRef="#br1" timeOffset="90">13199 9235 4608 0 0,'0'-8'408'0'0,"0"3"-328"0"0,0-3-80 0 0,0 3 0 0 0,0 5 2184 0 0,0 0 424 0 0,4-5 80 0 0,-4 5 24 0 0,0 0-1592 0 0,0 0-321 0 0,0 0-63 0 0,0 0-16 0 0,0 0-312 0 0,-4 8-64 0 0,-1-3-16 0 0,0 3 0 0 0,-3 2-216 0 0,3 0-48 0 0,-3 3 0 0 0,-1 0-64 0 0,4 0 104 0 0,-5 0-32 0 0,1 3-8 0 0,4-1 0 0 0,-2-1 0 0 0,2-1 0 0 0,-2-2 0 0 0,2 7 0 0 0,-3-9-64 0 0,7 4 0 0 0,-3 4 0 0 0,3-7 0 0 0,-3-3 0 0 0,4 1 0 0 0,0 0 0 0 0,0-1 0 0 0,0 2 0 0 0,4-5 0 0 0,-3 1 0 0 0,-1-5 0 0 0,5 5-160 0 0,3-5 32 0 0,-3 1 8 0 0,4-1 0 0 0,-2 0-112 0 0,1-1-24 0 0,1 1-8 0 0,2-5 0 0 0,-2 5-112 0 0,0-5-16 0 0,3-3-8 0 0,-3 3 0 0 0,0 1 32 0 0,2-1 8 0 0,-2-2 0 0 0,3 0 1 0 0,-7 0 231 0 0,4 2 40 0 0,-2-4 16 0 0,-2 3 0 0 0,-1-1 72 0 0,1 2 0 0 0,-3 0 0 0 0,-2 0 0 0 0,0 5 192 0 0,0 0 64 0 0,0-6-1 0 0,0 6 9 0 0,0 0 72 0 0,0 0 16 0 0,-5 0 0 0 0,-1 0 0 0 0,-3 4-120 0 0,4-2-16 0 0,-2 3-8 0 0,2 0 0 0 0,0 0-48 0 0,-2 3 0 0 0,1 1-8 0 0,-1-2 0 0 0,2 3-56 0 0,3-2-16 0 0,-2 3 0 0 0,-1-3 0 0 0,5 1-16 0 0,-4-4 0 0 0,4 4 0 0 0,0-1 0 0 0,0-1-64 0 0,0-7 0 0 0,0 0 0 0 0,6 6 64 0 0,1-3-64 0 0,-1-1 0 0 0,-1-2 0 0 0,7 0 64 0 0,-7 0-64 0 0,8-2 0 0 0,-1-3 0 0 0,2-4 0 0 0,-3 4-128 0 0,1 0 0 0 0,1-4 8 0 0,-2 4 0 0 0,1-4-144 0 0,-2-2-32 0 0,-6 3-8 0 0,5 0 0 0 0,0-2 168 0 0,-3-1 32 0 0,0 5 8 0 0,-1-2 0 0 0,0-1 96 0 0,0 2 0 0 0,-5 2 0 0 0,0 0 0 0 0,0-2 0 0 0,-5 1 0 0 0,5 5 0 0 0,-1-4 0 0 0,-3 5 0 0 0,4 0 0 0 0,0 0 0 0 0,-5 0 80 0 0,-1 0-80 0 0,6 0 0 0 0,0 0 0 0 0,0 0 0 0 0,0 0 0 0 0,-3 6 0 0 0,3-6 0 0 0,-3 6 0 0 0,3-6 0 0 0,0 0 0 0 0,3 8 0 0 0,-3-3-88 0 0,0-5 88 0 0,0 6 0 0 0,0-6 0 0 0,0 0 0 0 0,0 9 0 0 0,3-4 0 0 0,3-1 0 0 0,-6-4 0 0 0,2 5 0 0 0,-2-5 88 0 0,3 5-24 0 0,2 0 0 0 0,-5-5 56 0 0,5 6 8 0 0,-5-6 0 0 0,0 5 0 0 0,0-5 72 0 0,4 8 24 0 0,-4-8 0 0 0,4 8 0 0 0,-3-3-128 0 0,-1 0-32 0 0,0-5 0 0 0,0 7 0 0 0,0 1-64 0 0,0-3 0 0 0,0 1 0 0 0,0 2 0 0 0,0-3 0 0 0,0-5 0 0 0,0 0 64 0 0,0 0-64 0 0,0 0 0 0 0,5 5 0 0 0,2 1 0 0 0,-2-3 0 0 0,-5-3 0 0 0,5 2 0 0 0,1-2 0 0 0,3-2 64 0 0,0 2-176 0 0,-2-3-40 0 0,2 1-8 0 0,1-3 0 0 0,-1 1 0 0 0,2-3 0 0 0,-3 1 0 0 0,2 0 0 0 0,0 1 160 0 0,-1-4-80 0 0,-4 1 80 0 0,4 3-64 0 0,-4-1 64 0 0,1 1 0 0 0,0 0 0 0 0,-3-3 0 0 0,0 6 112 0 0,2-2-16 0 0,-5 4 0 0 0,0 0 0 0 0,0 0 40 0 0,0 0 8 0 0,3-5 0 0 0,-3 5 0 0 0,0 0-32 0 0,0 0-8 0 0,0 0 0 0 0,0 0 0 0 0,0 0-104 0 0,0 0 64 0 0,-3 9-64 0 0,3-4 0 0 0,-2 2 64 0 0,2 0-64 0 0,-3 0 0 0 0,3 0 0 0 0,0 0 0 0 0,0 1 0 0 0,0-3 0 0 0,0 1 0 0 0,0-6 0 0 0,0 0 0 0 0,0 0 0 0 0,0 6 0 0 0,0-6 0 0 0,3 5 0 0 0,-3-5 0 0 0,0 0 0 0 0,0 0 0 0 0,5 0 0 0 0,3-3 0 0 0,-4 3-80 0 0,1-2 16 0 0,1-4 0 0 0,2 0 0 0 0,-3 1 0 0 0,0 5 64 0 0,5-8 0 0 0,-8 3 0 0 0,7 1 0 0 0,-4-1 0 0 0,-1 2 0 0 0,1-1 0 0 0,-2 0 0 0 0,-3 4 0 0 0,6-5 0 0 0,-6 5 0 0 0,0 0 0 0 0,0 0 0 0 0,0 0 0 0 0,0 0 0 0 0,0 0 0 0 0,0 0 0 0 0,4 5 0 0 0,-1 0 0 0 0,-3-5-64 0 0,0 0 64 0 0,2 6 0 0 0,-2 1 0 0 0,3-1 0 0 0,-3-6 0 0 0,0 9 0 0 0,0-9 0 0 0,0 0 0 0 0,2 5 0 0 0,-2-5 0 0 0,0 0 0 0 0,0 0 0 0 0,0 0 0 0 0,4 0 0 0 0,-1 5 0 0 0,4-10 0 0 0,-3 5 0 0 0,3-5 0 0 0,2-3 0 0 0,-4 3 0 0 0,1 1 104 0 0,3-4-8 0 0,-4 4-8 0 0,4-5 0 0 0,-1 1 96 0 0,5 2 16 0 0,-7-4 8 0 0,0 2 0 0 0,3 3 24 0 0,-7 0 8 0 0,3 0 0 0 0,-1-1 0 0 0,-1 5-112 0 0,-3 1-32 0 0,0 0 0 0 0,0 0 0 0 0,0 0-96 0 0,0 0 0 0 0,0 0 64 0 0,0 0-64 0 0,2 7 0 0 0,2 3 72 0 0,-4-2-72 0 0,0 1 64 0 0,3-3-64 0 0,-3 3 0 0 0,-3-2-96 0 0,3 4 96 0 0,0-6-200 0 0,-4 2 16 0 0,2 2 8 0 0,-1-5 0 0 0,3-4-400 0 0,0 10-72 0 0,0-3-24 0 0,0-7 0 0 0,0 0-920 0 0,0 0-183 0 0,0 0-41 0 0,-14 2-8 0 0</inkml:trace>
  <inkml:trace contextRef="#ctx0" brushRef="#br2" timeOffset="91">18367 11769 11600 0 0,'0'0'512'0'0,"0"0"112"0"0,0 0-496 0 0,0 0-128 0 0,0 0 0 0 0,0 0 0 0 0,0 0 632 0 0,0 0 104 0 0,0 11 16 0 0,0-4 8 0 0,0 6-65 0 0,0-1-15 0 0,0-3 0 0 0,0 2 0 0 0,0 2-224 0 0,0-2-40 0 0,0 1-16 0 0,0 1 0 0 0,0 0-208 0 0,0 3-48 0 0,0-3-8 0 0,0-2 0 0 0,0 2-136 0 0,0-4 0 0 0,2 2 0 0 0,1-1 0 0 0,-3 0-88 0 0,4-5-16 0 0,-2 4-8 0 0,-2-9 0 0 0,3 9-1488 0 0,-3-9-288 0 0,0 0-63 0 0,0 0-17 0 0</inkml:trace>
  <inkml:trace contextRef="#ctx0" brushRef="#br2" timeOffset="92">18767 11795 10136 0 0,'0'0'896'0'0,"0"0"-712"0"0,0 0-184 0 0,0 0 0 0 0,0 0 856 0 0,0 0 136 0 0,0 0 24 0 0,0 10 8 0 0,3-2-272 0 0,-3 0-49 0 0,-3 3-15 0 0,6 0 0 0 0,-3 2-112 0 0,4 0-32 0 0,-4-3 0 0 0,0 3 0 0 0,0 0-320 0 0,0-1-72 0 0,0 0-16 0 0,2 1 0 0 0,-2-5-136 0 0,0 2 64 0 0,4-2-64 0 0,-4 2 0 0 0,0-2-896 0 0,1-3-224 0 0,-1-5-56 0 0,4 13-8 0 0</inkml:trace>
  <inkml:trace contextRef="#ctx0" brushRef="#br2" timeOffset="93">18068 11808 1376 0 0,'0'0'128'0'0,"0"0"-128"0"0,0 0 0 0 0,0 0 0 0 0,0 0 1680 0 0,0 0 312 0 0,0 0 64 0 0,4-3 16 0 0,-4 3-1048 0 0,0 0-200 0 0,0 0-48 0 0,0 0-8 0 0,0 0 128 0 0,0 0 32 0 0,0 0 0 0 0,0 0 0 0 0,0 0-337 0 0,0 0-63 0 0,0 0-16 0 0,2 8 0 0 0,1 0-160 0 0,1-3-32 0 0,-4 7 0 0 0,1-3-8 0 0,3 2-104 0 0,-4 2-16 0 0,0-3-8 0 0,0 6 0 0 0,2-3-80 0 0,-2 0-8 0 0,-2-2-8 0 0,2 2 0 0 0,0-4-88 0 0,0 5 80 0 0,0-4-80 0 0,0 1 80 0 0,0-1-80 0 0,2-1 0 0 0,-2-5 0 0 0,0 5 0 0 0,0-6-240 0 0,0-3-16 0 0,0 0 0 0 0,0 0 0 0 0,4 6-1216 0 0,-4-6-240 0 0</inkml:trace>
  <inkml:trace contextRef="#ctx0" brushRef="#br2" timeOffset="94">18199 11821 12528 0 0,'0'0'552'0'0,"0"0"120"0"0,0 0-544 0 0,0 0-128 0 0,0 0 0 0 0,0 0 0 0 0,0 0 312 0 0,0 0 32 0 0,0 0 8 0 0,0 0 0 0 0,0 0-72 0 0,5 0-16 0 0,-5 0 0 0 0,7-3 0 0 0,-7 3-264 0 0,6 3-112 0 0,-1-3 8 0 0</inkml:trace>
  <inkml:trace contextRef="#ctx0" brushRef="#br2" timeOffset="95">18551 11834 12752 0 0,'0'0'280'0'0,"0"0"56"0"0,0 0 16 0 0,0 0 8 0 0,0 0-288 0 0,0 0-72 0 0,0 0 0 0 0,0 0 0 0 0,-2 12 576 0 0,2-2 104 0 0,0-3 24 0 0,0 5-1 0 0,0-3-167 0 0,0 1-32 0 0,0 1-8 0 0,0 2 0 0 0,0-4-128 0 0,2-1-24 0 0,-2 4-8 0 0,4-3 0 0 0,-4 3-272 0 0,2-2-64 0 0,-2 0 0 0 0,4-1 0 0 0,-4-2-256 0 0,1 3-64 0 0,-1-5-8 0 0,0-5-4887 0 0,4 8-985 0 0</inkml:trace>
  <inkml:trace contextRef="#ctx0" brushRef="#br2" timeOffset="96">22480 11879 14336 0 0,'0'0'640'0'0,"0"0"128"0"0,0 0-616 0 0,0 0-152 0 0,0 0 0 0 0,0 0 0 0 0,0 0 320 0 0,0 0 31 0 0,2 5 1 0 0,2 0 8 0 0,1 3 72 0 0,-2 0 16 0 0,-3 1 0 0 0,0 3 0 0 0,6 1-56 0 0,-6 0-8 0 0,0 0 0 0 0,3 2 0 0 0,-3-3-224 0 0,0 6-56 0 0,0-5-8 0 0,0 2 0 0 0,-3-3 128 0 0,3 1 32 0 0,0 1 0 0 0,0-1 0 0 0,0-1-256 0 0,0 1 0 0 0,0-2 0 0 0,0-2 0 0 0,3 4-192 0 0,-3-3 0 0 0,0 0-8 0 0,4-5 0 0 0,-3 2-904 0 0,3-4-176 0 0,-2 3-40 0 0,1-2-7 0 0</inkml:trace>
  <inkml:trace contextRef="#ctx0" brushRef="#br2" timeOffset="97">22822 11897 12696 0 0,'0'0'560'0'0,"0"0"120"0"0,0 0-544 0 0,0 0-136 0 0,0 0 0 0 0,0 0 0 0 0,3-6 624 0 0,-3 6 96 0 0,0 0 16 0 0,0 0 7 0 0,0 0 1 0 0,5 9 0 0 0,-5 0 0 0 0,4 2 0 0 0,-4-2-392 0 0,0 4-72 0 0,0 1-24 0 0,0 0 0 0 0,0 1 40 0 0,0-3 8 0 0,2 5 0 0 0,1-5 0 0 0,-3 5-208 0 0,4-5-32 0 0,-2 1-64 0 0,1 0 88 0 0,0 1-88 0 0,1-3 0 0 0,-4-2 0 0 0,2-2-88 0 0,1 5-232 0 0,-3-2-56 0 0,4-2-8 0 0,-2-3-8175 0 0</inkml:trace>
  <inkml:trace contextRef="#ctx0" brushRef="#br2" timeOffset="98">18474 11897 11600 0 0,'0'0'512'0'0,"0"0"112"0"0,0 0-496 0 0,0 0-128 0 0,0 0 0 0 0,0 0 0 0 0,7 0 424 0 0,-2 3 64 0 0,4-3 16 0 0,-4 2 0 0 0,5-2 64 0 0,-1 0 8 0 0,-1 0 7 0 0,1 0 1 0 0,0 0-264 0 0,0-2-48 0 0,-3 2-16 0 0,2 2 0 0 0,-2-2-256 0 0,1 2 0 0 0,0-2 0 0 0,1 0 0 0 0,-3 0-944 0 0,0 0-239 0 0,0 0-57 0 0,-5 0-4816 0 0</inkml:trace>
  <inkml:trace contextRef="#ctx0" brushRef="#br2" timeOffset="99">18199 11905 5984 0 0,'0'0'536'0'0,"0"0"-432"0"0,0 0-104 0 0,0 0 0 0 0,0 0 1344 0 0,0 0 256 0 0,0 0 40 0 0,0 0 16 0 0,0 0-584 0 0,-2 5-112 0 0,-5 2-32 0 0,7-1-1 0 0,-2 1-295 0 0,2 2-64 0 0,0-5-16 0 0,0 5 0 0 0,0-5-200 0 0,2 5-48 0 0,1-4-8 0 0,-3-5 0 0 0,4 5-136 0 0,-2 0-24 0 0,7 3-8 0 0,-4-5 0 0 0,3-1-128 0 0,0 2 0 0 0,-3-3 0 0 0,1 2 0 0 0,-6-3-712 0 0,6 0-120 0 0,0 0-32 0 0,1 0-6599 0 0</inkml:trace>
  <inkml:trace contextRef="#ctx0" brushRef="#br2" timeOffset="100">17689 11952 6448 0 0,'0'0'576'0'0,"0"0"-464"0"0,0 0-112 0 0,0 0 0 0 0,0 0 1432 0 0,0 0 264 0 0,0 0 48 0 0,0 0 16 0 0,0 0-720 0 0,0 0-144 0 0,9-2-25 0 0,-9 2-7 0 0,0 0-352 0 0,13 0-80 0 0,4-3-16 0 0,-5 3 0 0 0,-3-4-184 0 0,0 4-40 0 0,6 0 0 0 0,2-1-8 0 0,3 1-96 0 0,1-3-24 0 0,-7-1 0 0 0,4 3 0 0 0,0 1-64 0 0,-4 0 0 0 0,-2-4 0 0 0,-1 4 0 0 0,1 0-856 0 0,-3 0-184 0 0,0 0-40 0 0,-9 0-5959 0 0</inkml:trace>
  <inkml:trace contextRef="#ctx0" brushRef="#br2" timeOffset="101">23220 11947 3224 0 0,'0'0'288'0'0,"0"0"-288"0"0,0 0 0 0 0,0 0 0 0 0,0 0 1504 0 0,0 0 256 0 0,0 0 40 0 0,0 0 16 0 0,0-5-664 0 0,0 5-136 0 0,0 0-24 0 0,0 0-8 0 0,0 0-144 0 0,0 0-24 0 0,2-7-9 0 0,1 6 1 0 0,4-3-232 0 0,-7 4-56 0 0,5 0-8 0 0,-5 0 0 0 0,7 0-200 0 0,2 4-48 0 0,-4-4-8 0 0,1 1 0 0 0,-1 3 56 0 0,-1-1 8 0 0,5 2 0 0 0,-4-2 0 0 0,2 2-184 0 0,-2 0-32 0 0,0 0-8 0 0,-1 0 0 0 0,0 0-96 0 0,-3 0 0 0 0,3 1 0 0 0,-3-1 0 0 0,-1 1 0 0 0,0 1 64 0 0,0-1-64 0 0,-1 2 0 0 0,1-2 0 0 0,-5 2 64 0 0,-3-2-64 0 0,3 1 0 0 0,0 1 0 0 0,-2-2 0 0 0,-2 2 0 0 0,4-3 0 0 0,-2 0 0 0 0,2 2 0 0 0,2-4 0 0 0,-2 3 0 0 0,1-2 72 0 0,4-4-8 0 0,0 0 0 0 0,0 5 0 0 0,0-5 160 0 0,0 0 24 0 0,6 5 8 0 0,0-2 0 0 0,6-3-256 0 0,-3 3 0 0 0,-1 0 0 0 0,5 0 0 0 0,1-3 0 0 0,1 0 0 0 0,-4 0 0 0 0,3 0 0 0 0,3 0-232 0 0,-7 2-48 0 0,0-4-8 0 0,2 2 0 0 0,1 0-872 0 0,-2 0-184 0 0,-2 0-32 0 0,0 0 0 0 0</inkml:trace>
  <inkml:trace contextRef="#ctx0" brushRef="#br2" timeOffset="102">16708 11952 14712 0 0,'0'0'648'0'0,"0"0"144"0"0,-5 3-632 0 0,-4 2-160 0 0,1 3 0 0 0,-1 2 0 0 0,-1 3 104 0 0,-1 2-9 0 0,0 3 1 0 0,-2 3 0 0 0,-2 3 384 0 0,2 5 64 0 0,0-5 24 0 0,5 9 0 0 0,-5 1-48 0 0,8 2-8 0 0,3-1 0 0 0,2 0 0 0 0,0-2-144 0 0,5-1-32 0 0,4-1-8 0 0,5-1 0 0 0,4-4-264 0 0,2-3-64 0 0,4 0 0 0 0,0-2 0 0 0,2-2-168 0 0,3-4-24 0 0,3-2-8 0 0,2 0-8535 0 0</inkml:trace>
  <inkml:trace contextRef="#ctx0" brushRef="#br2" timeOffset="103">21093 11962 9672 0 0,'-10'-2'864'0'0,"3"-2"-696"0"0,3 3-168 0 0,-6 1 0 0 0,4 0 1176 0 0,-2 5 200 0 0,-2 0 32 0 0,-2 5 16 0 0,0 3-881 0 0,1 0-183 0 0,-6 5-32 0 0,2 3-8 0 0,-1 3 184 0 0,5 2 32 0 0,-4 5 8 0 0,6 3 0 0 0,3 3-72 0 0,-2-1-16 0 0,2 2 0 0 0,6-1 0 0 0,6 1-200 0 0,2-3-32 0 0,-2-2-16 0 0,7 0 0 0 0,1-3-136 0 0,3-4-72 0 0,9 1 80 0 0,-4-4-80 0 0,1 1-72 0 0,7-6-64 0 0,-2-4-16 0 0,1 4-8783 0 0</inkml:trace>
  <inkml:trace contextRef="#ctx0" brushRef="#br2" timeOffset="104">22681 11960 3224 0 0,'0'0'136'0'0,"0"0"40"0"0,0 0-176 0 0,0 0 0 0 0,0 0 0 0 0,0 0 0 0 0,0 0 2504 0 0,0 0 472 0 0,0 0 88 0 0,0 0 16 0 0,0 0-2248 0 0,0 0-456 0 0,0 0-89 0 0,0 0-23 0 0,0 0-8 0 0,0 0 0 0 0,0 0 0 0 0,9 2 0 0 0,-9-2-568 0 0,6 3-112 0 0,-1-1-24 0 0,0 1-7 0 0</inkml:trace>
  <inkml:trace contextRef="#ctx0" brushRef="#br2" timeOffset="105">16447 11992 7200 0 0,'0'0'320'0'0,"0"0"64"0"0,0 0-312 0 0,0 0-72 0 0,0 0 0 0 0,-2-7 0 0 0,2 2 832 0 0,0 5 160 0 0,-3-5 24 0 0,3 5 8 0 0,0 0-176 0 0,-6-3-32 0 0,4 1-8 0 0,2 2 0 0 0,-7 2-232 0 0,1-2-56 0 0,-3 3-9 0 0,4-1 1 0 0,3 1-184 0 0,-6 2-40 0 0,3 0 0 0 0,0 1-8 0 0,-1-2-56 0 0,1 0-16 0 0,1 1 0 0 0,-1 0 0 0 0,1-1-40 0 0,0 1-8 0 0,-1 2 0 0 0,1-2 0 0 0,3-1-8 0 0,-3 1-8 0 0,4 1 0 0 0,0-6 0 0 0,-3 5-56 0 0,1 1-16 0 0,2-1 0 0 0,-4 0 0 0 0,4-5-8 0 0,0 0 0 0 0,4 5 0 0 0,-4-5 0 0 0,0 5-64 0 0,2 0 0 0 0,-2-5 0 0 0,3 7 0 0 0,2-3 0 0 0,-1-2 0 0 0,1 5 0 0 0,-1-4 0 0 0,-4-3 0 0 0,5 6 128 0 0,3-1-16 0 0,-6 1-8 0 0,3-1-104 0 0,-1-1 0 0 0,-2 1 0 0 0,1 2 0 0 0,1-2 0 0 0,-3 3 0 0 0,3-3 64 0 0,-4 3-64 0 0,0-1 0 0 0,0-2 0 0 0,-4 3 0 0 0,3 1 0 0 0,1-1 0 0 0,-4-2 0 0 0,-1 1 0 0 0,1 0 0 0 0,2 0 0 0 0,-3 1 0 0 0,-3-2 0 0 0,3-1 0 0 0,0-2 0 0 0,-3 2 0 0 0,3 0 0 0 0,-4 0 0 0 0,3-3 0 0 0,1 1 0 0 0,1 0 0 0 0,4-3 0 0 0,-5 0 0 0 0,5 0 0 0 0,0 0 0 0 0,0 0 0 0 0,0 0 0 0 0,0 0 0 0 0,0 0 0 0 0,0 0 0 0 0,0 0 0 0 0,0 0 0 0 0,0 0 0 0 0,0 0 0 0 0,0 0 0 0 0,0 0 0 0 0,0 0 0 0 0,0 0 0 0 0,0 0 0 0 0,5 8 0 0 0,-5-8 0 0 0,4 5 0 0 0,1 3 0 0 0,-5 1 0 0 0,4-7 0 0 0,-2 8 0 0 0,-2-1 0 0 0,0-1 0 0 0,4 3 0 0 0,-2-1 0 0 0,-2 0 0 0 0,0 4 0 0 0,0-5 0 0 0,3 5 0 0 0,-3 1 0 0 0,0-4 0 0 0,-3 2 0 0 0,3 3 0 0 0,0 0 0 0 0,0-4 0 0 0,0 3 0 0 0,-2-2 0 0 0,2 1 80 0 0,2 0-80 0 0,-2-2 80 0 0,3 0-80 0 0,-3-1 64 0 0,4-3-64 0 0,-3 2 0 0 0,3-1 72 0 0,-4-2-72 0 0,4-2-112 0 0,1 3 24 0 0,-1-3-5671 0 0,-3 1-1145 0 0</inkml:trace>
  <inkml:trace contextRef="#ctx0" brushRef="#br2" timeOffset="106">23100 11975 12752 0 0,'0'0'280'0'0,"0"0"56"0"0,0 0 16 0 0,0 0 8 0 0,0 0-288 0 0,0 0-72 0 0,0 0 0 0 0,0 0 0 0 0,0 0 608 0 0,0 5 96 0 0,-2 6 32 0 0,2-5-1 0 0,2 3-127 0 0,-2 3-32 0 0,0-4 0 0 0,0 4 0 0 0,0-6-328 0 0,3 5-72 0 0,-3 2-16 0 0,0-2 0 0 0,0 0-72 0 0,2 1-24 0 0,2-4 0 0 0,-4 3 0 0 0,3-5-280 0 0,1 2-56 0 0,-3-3-16 0 0,3 3-4959 0 0,0-1-993 0 0</inkml:trace>
  <inkml:trace contextRef="#ctx0" brushRef="#br2" timeOffset="107">27398 12035 9760 0 0,'20'-9'432'0'0,"-8"6"88"0"0,-7-2-416 0 0,-1 1-104 0 0,-4-1 0 0 0,-4 1 0 0 0,1-1 384 0 0,3 1 48 0 0,0 4 16 0 0,0-6 0 0 0,-5 3 304 0 0,1 1 64 0 0,4 2 16 0 0,0 0 0 0 0,0 0-256 0 0,0 0-57 0 0,0 0-7 0 0,0 0 0 0 0,0 0-280 0 0,0 0-56 0 0,0 0-16 0 0,9 2 0 0 0,0 3-16 0 0,0 0-8 0 0,1-2 0 0 0,0 2 0 0 0,0 4-64 0 0,0-5-8 0 0,-3 1-64 0 0,1 2 96 0 0,-2-2 40 0 0,0 3 8 0 0,3-3 0 0 0,-6-1 0 0 0,0 2-144 0 0,-1 2 0 0 0,2-3 64 0 0,-1 3-64 0 0,-6-1 0 0 0,3 2 0 0 0,0-2 0 0 0,-4 0 0 0 0,2 4 0 0 0,-4-4 0 0 0,4 6 0 0 0,-5-1 0 0 0,5-4 0 0 0,-3 5 0 0 0,-4-3 0 0 0,5 0 0 0 0,-3 3 0 0 0,2-3 0 0 0,0 4 0 0 0,-1-3 0 0 0,1-1 0 0 0,5 0 0 0 0,0 3 0 0 0,0 0 0 0 0,0-1 0 0 0,0-3 0 0 0,5 4 0 0 0,1-1 0 0 0,-1 0 0 0 0,0-2 0 0 0,2-3 0 0 0,1 3 0 0 0,2-1 0 0 0,-1-1 0 0 0,-1-2 0 0 0,1-2 0 0 0,1 1 0 0 0,-5 0 0 0 0,0-3 0 0 0,-5-2 0 0 0,7 4 0 0 0,-7-4 0 0 0,9 2 0 0 0,-9-2 0 0 0,0 0 0 0 0,0 0 0 0 0,0 0 0 0 0,0 0 0 0 0,0 0 80 0 0,0 0-16 0 0,2-8 0 0 0,-2 8 0 0 0,0 0 56 0 0,0-5 8 0 0,-2 0 0 0 0,2 5 0 0 0,0 0 192 0 0,0 0 32 0 0,0 0 16 0 0,0 0 0 0 0,0 0-176 0 0,0 0-40 0 0,-7 5-8 0 0,5 0 0 0 0,2 3-64 0 0,-3 4-16 0 0,-1-3 0 0 0,1 5 0 0 0,3-2 160 0 0,3 1 24 0 0,-3 2 8 0 0,4 0 0 0 0,-1 3-256 0 0,-1 2-144 0 0,0 0 16 0 0,3 2 8 0 0,-3-5 120 0 0,5 5 0 0 0,-6-2 0 0 0,3 4 0 0 0,-2-4 64 0 0,1 1-64 0 0,-3-1 0 0 0,4 0 0 0 0,-4-2 64 0 0,0 0-64 0 0,0 1 96 0 0,0-3-96 0 0,0-4 184 0 0,-4 1-24 0 0,1-2 0 0 0,1-1 0 0 0,-2-2-16 0 0,-1-2-8 0 0,-5 2 0 0 0,3-7 0 0 0,-2 4 96 0 0,-3-2 24 0 0,0-3 0 0 0,0 0 0 0 0,2 0-256 0 0,-3 0 0 0 0,5-3 0 0 0,-1 3 0 0 0,-2 0-960 0 0,2 0-232 0 0</inkml:trace>
  <inkml:trace contextRef="#ctx0" brushRef="#br2" timeOffset="108">8505 12018 2304 0 0,'0'0'200'0'0,"0"0"-200"0"0,0 0 0 0 0,0 0 0 0 0,0-4 1048 0 0,-7 1 168 0 0,7 3 32 0 0,-2-1 0 0 0,2 1-480 0 0,-3-4-96 0 0,-1 4-16 0 0,4 0-8 0 0,-5-5-104 0 0,4 1-16 0 0,-7 4-8 0 0,8 0 0 0 0,-6-5-40 0 0,1 5-16 0 0,-2 0 0 0 0,7 0 0 0 0,-8 0-128 0 0,3 5-24 0 0,-2-5-8 0 0,-2 4 0 0 0,2-4-64 0 0,-1 3-16 0 0,8-3 0 0 0,0 0 0 0 0,-6 6-48 0 0,-2-2-17 0 0,5 1 1 0 0,3-5 0 0 0,-3 7 104 0 0,-3 2 24 0 0,-2-4 0 0 0,-1 4 0 0 0,9-9-200 0 0,-3 6-88 0 0,-2 2 80 0 0,-2 1-80 0 0,5-2 144 0 0,-1 4-16 0 0,-2-4-8 0 0,-2 2 0 0 0,0-2-24 0 0,5 1 0 0 0,4-2 0 0 0,-4 7 0 0 0,-7-5-96 0 0,6 4 0 0 0,6-4 0 0 0,1 4 0 0 0,-8 0 224 0 0,1-2 32 0 0,6-1 0 0 0,-3 3 0 0 0,4 1-160 0 0,-4-4-24 0 0,-4 0-8 0 0,4-2 0 0 0,6 4 32 0 0,-6 0 0 0 0,-2-1 0 0 0,2 0 0 0 0,5 0-96 0 0,-3 1 0 0 0,3-2 0 0 0,-5 6 64 0 0,0-3-64 0 0,2-1 0 0 0,5 2 0 0 0,-2-2 0 0 0,-5 2 96 0 0,5-4-32 0 0,7 4 0 0 0,-2 1 0 0 0,-8-1-64 0 0,4-1 0 0 0,0-1 0 0 0,2 2 0 0 0,5 0 0 0 0,-4-2 0 0 0,-9 2 0 0 0,7-4 0 0 0,6 6 0 0 0,-2-4 0 0 0,-8 3 0 0 0,-1-1 0 0 0,5-1 0 0 0,-2 1 0 0 0,1-2 0 0 0,-6 2 0 0 0,4 1 0 0 0,0-1 0 0 0,1-1 0 0 0,-5-2 0 0 0,0 4 200 0 0,0-5 56 0 0,5 4 0 0 0,-2-1 8 0 0,-3 3-200 0 0,2-2-64 0 0,3 1 0 0 0,-1 0 0 0 0,6 2 0 0 0,-8 1 0 0 0,-2-4 0 0 0,0 2 0 0 0,9-2 0 0 0,-3 0 0 0 0,-6 2 0 0 0,3-1 0 0 0,-3 0 0 0 0,4 1 0 0 0,-4-2 0 0 0,0-3 0 0 0,0 3 0 0 0,-4 0 0 0 0,4-1 0 0 0,-3 1 0 0 0,0 1 0 0 0,0 1 0 0 0,3-1 0 0 0,-2 1 0 0 0,2-2 0 0 0,-7 2 0 0 0,2-2 0 0 0,1 3 0 0 0,4-2 0 0 0,-3-1 0 0 0,-8-1 0 0 0,4 2 0 0 0,6-1 0 0 0,-4-2 0 0 0,-9 2 0 0 0,2-4 0 0 0,4 4 80 0 0,0-2-16 0 0,2 1 0 0 0,-7 1 0 0 0,-2-4-64 0 0,-1 1 0 0 0,4 0 0 0 0,3 1 0 0 0,-2-5-72 0 0,2 1 72 0 0,4 2-96 0 0,-2-3 96 0 0,-2 2 0 0 0,0-3 0 0 0,0 0 64 0 0,4 1-64 0 0,5 1 0 0 0,-6-1 0 0 0,-3-1 0 0 0,6-3 0 0 0,1 7 0 0 0,-1-8 0 0 0,-7 6 0 0 0,5-6 0 0 0,1 6 0 0 0,-1-2 0 0 0,2-4-104 0 0,-3 5 32 0 0,-2-3 72 0 0,1 0 0 0 0,7-3 0 0 0,-2 2 0 0 0,-3 3 0 0 0,1-5 0 0 0,4 0 0 0 0,0 0-96 0 0,0 0 96 0 0,0 0 0 0 0,0 0 64 0 0,0 0-64 0 0,0 0-248 0 0,0 0-80 0 0,0 0-24 0 0,0 0 0 0 0,0 0-784 0 0,0 0-160 0 0,5-5-32 0 0,-5 5-5607 0 0</inkml:trace>
  <inkml:trace contextRef="#ctx0" brushRef="#br2" timeOffset="109">17070 12019 8752 0 0,'-9'-1'776'0'0,"6"-3"-616"0"0,3 4-160 0 0,0 0 0 0 0,0 0 1024 0 0,0 0 184 0 0,0 0 32 0 0,0 0 8 0 0,0 0-344 0 0,-3 9-64 0 0,-6 0-9 0 0,7-1-7 0 0,2 2-432 0 0,-7 4-80 0 0,-5 1-24 0 0,1 4 0 0 0,0-1-56 0 0,-2 2-8 0 0,5 2-8 0 0,-7 0 0 0 0,-3 1-128 0 0,4 2-24 0 0,7-2-64 0 0,2 0 96 0 0,-11 2-96 0 0,9-2 0 0 0,0 1 0 0 0,5-4 0 0 0,-2 0-272 0 0,3-2-48 0 0,-3 2-16 0 0,4-2-4855 0 0,4-3-977 0 0</inkml:trace>
  <inkml:trace contextRef="#ctx0" brushRef="#br2" timeOffset="110">22660 12032 12528 0 0,'0'0'552'0'0,"0"0"120"0"0,0 0-544 0 0,0 0-128 0 0,0 0 0 0 0,0 0 0 0 0,0 0 440 0 0,0 0 56 0 0,0 0 16 0 0,0 0 0 0 0,0 0 95 0 0,0 0 33 0 0,0 0 0 0 0,0 7 0 0 0,0 3-160 0 0,0-4-24 0 0,0 2-8 0 0,0 2 0 0 0,0 1-256 0 0,4-2-48 0 0,-1 0-16 0 0,-1 2 0 0 0,1-4-48 0 0,2 0-16 0 0,-4 1 0 0 0,3 1 0 0 0,0 0-64 0 0,-4-2 0 0 0,5-2 0 0 0,0-2 0 0 0,-5-3-192 0 0,0 0-48 0 0,0 0-16 0 0,5 2-5215 0 0,-5-2-1041 0 0</inkml:trace>
  <inkml:trace contextRef="#ctx0" brushRef="#br2" timeOffset="111">17442 12038 13184 0 0,'-13'-2'584'0'0,"13"2"120"0"0,9 2-560 0 0,-3-2-144 0 0,-6 0 0 0 0,6 7 0 0 0,3-2 328 0 0,0 0 40 0 0,0 4 8 0 0,-3 1 0 0 0,-5 0 223 0 0,6 4 41 0 0,2 1 16 0 0,-4-1 0 0 0,-1 8-192 0 0,-2 3-40 0 0,5-6-8 0 0,-5 5 0 0 0,2 0-240 0 0,-2 1-48 0 0,-2 2-16 0 0,0-1 0 0 0,3-4-48 0 0,-6 5-64 0 0,-5-4 88 0 0,1 4-88 0 0,5-7 64 0 0,-3 2-64 0 0,-4-4 0 0 0,-7 2 0 0 0,5-1-160 0 0,-1-3-96 0 0,0-3-8 0 0,-3 2-5207 0 0,-2-2-1049 0 0</inkml:trace>
  <inkml:trace contextRef="#ctx0" brushRef="#br2" timeOffset="112">23001 12040 5064 0 0,'0'0'448'0'0,"0"0"-352"0"0,0 0-96 0 0,0 0 0 0 0,0 0 2080 0 0,5 0 392 0 0,2 0 88 0 0,2 0 8 0 0,-9 0-1640 0 0,8 0-321 0 0,1 4-71 0 0,0-4-16 0 0,0 1-264 0 0,2-1-48 0 0,1 0-16 0 0,-3 4 0 0 0,2-4-96 0 0,1 2-32 0 0,1-2 0 0 0,-4 0 0 0 0,2 0-152 0 0,-2 2-32 0 0,-2-2-8 0 0,3 0 0 0 0,-1 0-1096 0 0,-1 0-223 0 0,1-2-49 0 0,-9 2-8 0 0</inkml:trace>
  <inkml:trace contextRef="#ctx0" brushRef="#br2" timeOffset="113">14016 12072 14712 0 0,'0'0'320'0'0,"0"0"72"0"0,0 0 16 0 0,0 0 8 0 0,0 0-336 0 0,0 0-80 0 0,0 0 0 0 0,0 0 0 0 0,0 0 503 0 0,0 0 81 0 0,-2 5 24 0 0,2 5 0 0 0,0 1-184 0 0,-3 1-32 0 0,-1-1-8 0 0,3 4 0 0 0,-3 5-200 0 0,4-2-48 0 0,-3 0-8 0 0,1 1 0 0 0,-2-2-48 0 0,4 1-16 0 0,0 1 0 0 0,0-1 0 0 0,0-2 160 0 0,0-2 24 0 0,4 1 8 0 0,-2 3 0 0 0,5-8-256 0 0,-6 0 0 0 0,6-3 0 0 0,-2 1 0 0 0,4 1 0 0 0,-2-4 0 0 0,-1-4 0 0 0,1 2 0 0 0,0-3-288 0 0,2-3-96 0 0,-1 2-32 0 0,1-3 0 0 0,0-1-896 0 0,0 0-192 0 0,0-3-31 0 0</inkml:trace>
  <inkml:trace contextRef="#ctx0" brushRef="#br2" timeOffset="114">13552 12090 13448 0 0,'0'0'288'0'0,"0"-6"64"0"0,2 1 16 0 0,-2 5 16 0 0,0 0-304 0 0,0 0-80 0 0,0 0 0 0 0,0 0 0 0 0,0 0 704 0 0,0 0 127 0 0,7 5 33 0 0,-4 4 0 0 0,2-2-288 0 0,-2 3-48 0 0,-3 2-16 0 0,3 1 0 0 0,-3 7-72 0 0,0-1-24 0 0,0 0 0 0 0,0 4 0 0 0,0-7-192 0 0,0 7-48 0 0,0-4-8 0 0,0 2 0 0 0,0-3-64 0 0,0 1-8 0 0,0-1-8 0 0,0 0 0 0 0,0-2-88 0 0,0-4-88 0 0,0 1 24 0 0,4-1 0 0 0,-2-3-784 0 0,-2-1-152 0 0,3-2-32 0 0,1 2-7079 0 0</inkml:trace>
  <inkml:trace contextRef="#ctx0" brushRef="#br2" timeOffset="115">22022 12084 10136 0 0,'0'0'896'0'0,"0"0"-712"0"0,0 0-184 0 0,0 0 0 0 0,0 0 1056 0 0,0 0 184 0 0,0 0 32 0 0,0 0 8 0 0,0 0-705 0 0,0 0-143 0 0,0 0-24 0 0,9 0-8 0 0,3 0-184 0 0,0 0-40 0 0,0 0-8 0 0,3 0 0 0 0,-4 0-56 0 0,6 0-16 0 0,-2 2 0 0 0,-1-2 0 0 0,1 0 120 0 0,-1 0 16 0 0,-1-2 8 0 0,2 2 0 0 0,-4 0-448 0 0,-2 0-88 0 0,3 0-24 0 0,-4 0-4815 0 0,-8 0-969 0 0</inkml:trace>
  <inkml:trace contextRef="#ctx0" brushRef="#br2" timeOffset="116">19715 12116 13448 0 0,'0'0'592'0'0,"0"0"128"0"0,0 0-576 0 0,0 0-144 0 0,0 0 0 0 0,0 0 0 0 0,8 3 344 0 0,-8-3 40 0 0,9 2 0 0 0,-4 4 8 0 0,10-1 159 0 0,-7-1 33 0 0,2 5 8 0 0,2-5 0 0 0,-1 5-216 0 0,-2-4-48 0 0,2 3-8 0 0,3 0 0 0 0,-4-3-152 0 0,2 3-32 0 0,-1-1-8 0 0,2 5 0 0 0,0-7-16 0 0,1-2-8 0 0,2 3 0 0 0,-1 0 0 0 0,-3 1-16 0 0,6-2-8 0 0,-8-2 0 0 0,4 3 0 0 0,2-1 72 0 0,-7 0 8 0 0,2-2 8 0 0,-2 2 0 0 0,-2-3-168 0 0,3 1 0 0 0,-5 2 0 0 0,-3-2 0 0 0,-2-3 128 0 0,0 0 72 0 0,-2 7 16 0 0,-3-2 0 0 0,-4 0 56 0 0,-1 4 16 0 0,-3-4 0 0 0,-1 5 0 0 0,3-1-32 0 0,-4 4 0 0 0,1-3 0 0 0,-4 1 0 0 0,6 0 32 0 0,-3 2 8 0 0,-1 1 0 0 0,2-1 0 0 0,3-1-232 0 0,-4 2-64 0 0,4-1 0 0 0,-1 0 0 0 0,2 0-656 0 0,-1 0-144 0 0,1-1-24 0 0,2-3-8 0 0</inkml:trace>
  <inkml:trace contextRef="#ctx0" brushRef="#br2" timeOffset="117">12034 12126 11200 0 0,'0'-4'496'0'0,"3"2"104"0"0,-6 2-480 0 0,3 0-120 0 0,0 0 0 0 0,0 0 0 0 0,0 0 536 0 0,0 0 80 0 0,0 0 24 0 0,3 6 0 0 0,-3 2-40 0 0,-3 2-8 0 0,3 1-1 0 0,-2 1 1 0 0,2 4-192 0 0,-4-1-40 0 0,-1 3-8 0 0,2 2 0 0 0,-3-5-128 0 0,3 0-24 0 0,-3 1-8 0 0,3 2 0 0 0,3-3-112 0 0,0 3-80 0 0,-2-3 96 0 0,2-3-96 0 0,-4 0 0 0 0,4 2-96 0 0,4-5 0 0 0,-4 0 0 0 0,0-4-424 0 0,0-5-88 0 0,5 6-8 0 0,-5-6-6503 0 0</inkml:trace>
  <inkml:trace contextRef="#ctx0" brushRef="#br2" timeOffset="118">10590 12185 6912 0 0,'0'0'304'0'0,"0"-5"64"0"0,0-5-296 0 0,0 3-72 0 0,0-1 0 0 0,0 1 0 0 0,2-1 1760 0 0,-2 3 328 0 0,0 1 72 0 0,0 4 16 0 0,0-5-1137 0 0,0 5-223 0 0,0 0-48 0 0,0 0 0 0 0,0 0-264 0 0,0 0-56 0 0,0 0 0 0 0,-2 5-8 0 0,0 4-184 0 0,-5 0-32 0 0,4 5 0 0 0,-2 1-8 0 0,5-1-80 0 0,-4 1-8 0 0,-1 1-8 0 0,5-2 0 0 0,-4 5-56 0 0,4-3-64 0 0,-1 0 88 0 0,1-4-88 0 0,0 3 0 0 0,1-2 0 0 0,3 0 0 0 0,0-1 0 0 0,-3 1 0 0 0,3-6-96 0 0,1 1 0 0 0,-2 0 0 0 0,4-2-384 0 0,-7-6-64 0 0,4 1-24 0 0,-4-1-5047 0 0,10 0-1009 0 0</inkml:trace>
  <inkml:trace contextRef="#ctx0" brushRef="#br2" timeOffset="119">21788 12127 14744 0 0,'0'0'320'0'0,"0"0"72"0"0,0 0 16 0 0,0 0 8 0 0,5-1-336 0 0,-5 1-80 0 0,7 0 0 0 0,3 1 0 0 0,-6-1 479 0 0,6 7 89 0 0,-5-2 8 0 0,1 0 8 0 0,3 6-24 0 0,-3-1-8 0 0,-1 0 0 0 0,4 6 0 0 0,-4 4-192 0 0,2-3-40 0 0,2 0 0 0 0,-5 4-8 0 0,-3 0-120 0 0,3 4-16 0 0,-2-4-8 0 0,-2 4 0 0 0,4-2-104 0 0,-8 0-64 0 0,4-3 64 0 0,-2 3-64 0 0,-2-3 0 0 0,-1-2-96 0 0,0 2 16 0 0,-6 0 0 0 0,4-2-352 0 0,-2 3-72 0 0,-3-7-8 0 0,0 5-8 0 0,2 1-1120 0 0,-7-1-224 0 0,-12 9-47 0 0,8-7-9 0 0</inkml:trace>
  <inkml:trace contextRef="#ctx0" brushRef="#br2" timeOffset="120">21345 12163 9672 0 0,'0'-5'864'0'0,"0"3"-696"0"0,3-6-168 0 0,1 1 0 0 0,-4 6 768 0 0,1-4 112 0 0,-1-3 24 0 0,0 8 8 0 0,0 0-144 0 0,0 0-32 0 0,0 0-8 0 0,0 0-1 0 0,-1 8-223 0 0,-3-2-48 0 0,1 6-8 0 0,-3 0 0 0 0,0 3-192 0 0,-5 2-48 0 0,2 2-8 0 0,-4-3 0 0 0,4 7-96 0 0,-5-3-16 0 0,3 0-8 0 0,-4-2 0 0 0,1 6-80 0 0,0-3 0 0 0,2-3 0 0 0,0 2 0 0 0,1 2-144 0 0,2-4-48 0 0,0 0 0 0 0,0-2-8 0 0,0 2-1176 0 0,4-5-224 0 0,-1 16-55 0 0,2-11-9 0 0</inkml:trace>
  <inkml:trace contextRef="#ctx0" brushRef="#br2" timeOffset="121">11879 12286 10968 0 0,'0'0'480'0'0,"0"0"112"0"0,0 0-472 0 0,0 0-120 0 0,0 0 0 0 0,5 2 0 0 0,5 0 440 0 0,-5-2 64 0 0,4 0 8 0 0,0 0 8 0 0,-2 0 56 0 0,7 0 16 0 0,0 0 0 0 0,0 3-1 0 0,-1-1-335 0 0,4-2-64 0 0,1 0-8 0 0,-4 0-8 0 0,1 0-176 0 0,0 0 0 0 0,-5 0 0 0 0,4 0 0 0 0,0-2-192 0 0,-3-1-64 0 0,-2 1-24 0 0,0 0 1 0 0,0-5 175 0 0,-4 5 32 0 0,0-3 8 0 0,5-1 0 0 0,-6 0 64 0 0,1-3 0 0 0,-3 1 0 0 0,5-3 0 0 0,-5 2 0 0 0,4-3 72 0 0,-3-2-8 0 0,0 2-64 0 0,0 6 240 0 0,0-3-9 0 0,-1 2 1 0 0,2 2 0 0 0,-4 0 152 0 0,3 0 24 0 0,-3 5 8 0 0,0 0 0 0 0,0-8-48 0 0,0 8-8 0 0,0 0 0 0 0,0 0 0 0 0,0 0-152 0 0,0 0-32 0 0,0 9-8 0 0,-3 0 0 0 0,3 1-64 0 0,-4 1-8 0 0,2 3-8 0 0,-1 0 0 0 0,0 2-88 0 0,0-2 96 0 0,0 5-96 0 0,1-1 96 0 0,-4-2 56 0 0,-1 2 8 0 0,5 1 8 0 0,-3 2 0 0 0,1-6-168 0 0,-1 0 0 0 0,0-2 0 0 0,0-2 0 0 0,2-4 0 0 0,-3 5 0 0 0,3-8 0 0 0,1 1 0 0 0,2-5 0 0 0,0 0 0 0 0,0 0 0 0 0,0 0 0 0 0,0 0 0 0 0,0 0 0 0 0,2-5 0 0 0,5-3 0 0 0,-5 0 0 0 0,1 1-160 0 0,7-4 32 0 0,-5-2 8 0 0,1 3 120 0 0,-1-3 0 0 0,4-1 0 0 0,-3 1 0 0 0,0 4 0 0 0,2-2 0 0 0,-1 3 0 0 0,-2 1 0 0 0,1 2 96 0 0,2 0-16 0 0,-3 1 0 0 0,-5 4 0 0 0,5 0-80 0 0,-5 0-136 0 0,0 0 32 0 0,6 7 8 0 0,0-3 96 0 0,-3 1 0 0 0,-1 3 0 0 0,2 1 0 0 0,-1 1 0 0 0,-1-4-72 0 0,-2 7 72 0 0,7-4 0 0 0,-7 1-120 0 0,2-2 24 0 0,1 0 0 0 0,2 0 0 0 0,-4-1-304 0 0,3 1-56 0 0,-1-3-16 0 0,2 0-4879 0 0,-5-5-985 0 0</inkml:trace>
  <inkml:trace contextRef="#ctx0" brushRef="#br2" timeOffset="122">16753 12153 3224 0 0,'0'0'288'0'0,"0"0"-288"0"0,0 0 0 0 0,0 0 0 0 0,0 0 2528 0 0,0 0 448 0 0,0 0 88 0 0,0 0 16 0 0,9 2-2088 0 0,-4 3-425 0 0,2 0-87 0 0,2 0-8 0 0,2 0-88 0 0,1 4-8 0 0,-2 1-8 0 0,6-1 0 0 0,2 0-120 0 0,-3 2-24 0 0,7-2-8 0 0,-3 2 0 0 0,-14 1-88 0 0,7-2-8 0 0,8-3-8 0 0,1 4 0 0 0,-10-1-112 0 0,3-3 88 0 0,1 6-88 0 0,4-2 80 0 0,-8-3-80 0 0,3 1 0 0 0,-5-2 0 0 0,4 3 0 0 0,-3-2-368 0 0,-5-1-40 0 0,0-2-8 0 0,1 3-4839 0 0,-1-3-977 0 0</inkml:trace>
  <inkml:trace contextRef="#ctx0" brushRef="#br2" timeOffset="123">19026 12158 13448 0 0,'0'0'288'0'0,"0"0"64"0"0,0 0 16 0 0,0 0 16 0 0,0 0-304 0 0,0 5-80 0 0,0 0 0 0 0,0 6 0 0 0,0-1 488 0 0,0 4 88 0 0,-4 0 7 0 0,1 1 9 0 0,1 4-160 0 0,2 2-32 0 0,-7 0-8 0 0,5-1 0 0 0,-1 4-152 0 0,-1 0-32 0 0,-1-4-8 0 0,5 1 0 0 0,-2 1-96 0 0,-2-2-16 0 0,4-2-8 0 0,-3 0 0 0 0,3-2-80 0 0,0 2 0 0 0,0-2 0 0 0,0 0 64 0 0,3-3-328 0 0,1-3-72 0 0,-4 3-16 0 0,2-3-4783 0 0,-2 0-961 0 0</inkml:trace>
  <inkml:trace contextRef="#ctx0" brushRef="#br2" timeOffset="124">9905 12202 7832 0 0,'0'0'344'0'0,"2"-6"72"0"0,2 1-328 0 0,-3-1-88 0 0,-1 4 0 0 0,0 2 0 0 0,7-5 1496 0 0,-7 5 280 0 0,0 0 56 0 0,0 0 16 0 0,0-5-1176 0 0,2 2-241 0 0,-2-2-47 0 0,0 5 0 0 0,0 0-264 0 0,0 0-56 0 0,9 0 0 0 0,-2 2-64 0 0,-2 1-992 0 0,1 0-255 0 0</inkml:trace>
  <inkml:trace contextRef="#ctx0" brushRef="#br2" timeOffset="125">6402 12211 7368 0 0,'0'0'656'0'0,"0"0"-528"0"0,0 0-128 0 0,0 0 0 0 0,0 0 1200 0 0,0 0 208 0 0,0 0 48 0 0,0 0 8 0 0,0 5-568 0 0,-3 2-104 0 0,-1 1-24 0 0,4 3-9 0 0,-1-1-207 0 0,1-1-40 0 0,-4 5 0 0 0,4-1-8 0 0,-2-1-232 0 0,2 3-48 0 0,0 3 0 0 0,0-3-8 0 0,0-2-120 0 0,0-1-32 0 0,0 1 0 0 0,2 1 0 0 0,-2-5-64 0 0,0 3 0 0 0,0-3 0 0 0,4-1 64 0 0,-3 1-64 0 0,-1-2 0 0 0,0-1 0 0 0,0-6-88 0 0,0 0-232 0 0,4 7-56 0 0,-4-7-8 0 0,0 0 0 0 0,0 0-560 0 0,0 0-112 0 0,0 0-31 0 0,0 0-5273 0 0</inkml:trace>
  <inkml:trace contextRef="#ctx0" brushRef="#br2" timeOffset="126">14014 12219 12528 0 0,'-14'-2'272'0'0,"7"1"56"0"0,0 1 16 0 0,-1-4 8 0 0,0 4-280 0 0,-1 0-72 0 0,4 0 0 0 0,-1 4 0 0 0,6-4 480 0 0,0 0 72 0 0,0 0 24 0 0,0 0 0 0 0,0 0-105 0 0,0 0-23 0 0,2 3 0 0 0,7 3 0 0 0,0-3-224 0 0,4 0-56 0 0,1 2-8 0 0,-4-4 0 0 0,6-1-160 0 0,2 4-64 0 0,-1-2 0 0 0,-2 0 0 0 0,2-2-232 0 0,3 0-48 0 0,-2 0-8 0 0,0 0 0 0 0,0 0-128 0 0,-3 3-31 0 0,-1-3-9 0 0,-5 0 0 0 0,1 0 256 0 0,0 0 48 0 0,-4-3 16 0 0,2 3 0 0 0,-8 0 0 0 0,0 0 0 0 0,4-2 0 0 0,-4 2 0 0 0,0 0 568 0 0,0 0 112 0 0,0 0 32 0 0,0 0 0 0 0,0 0-128 0 0,0 0-16 0 0,-4 8-8 0 0,-1 1-1 0 0,2-3 9 0 0,1 2 0 0 0,-4 1 0 0 0,2 1 0 0 0,0-3-80 0 0,3 5-8 0 0,-3-2-8 0 0,4 1 0 0 0,0-3-48 0 0,0 4 0 0 0,4-2-8 0 0,1 0 0 0 0,1-2-80 0 0,3 0-8 0 0,-4-2-8 0 0,5-2 0 0 0,1 1-56 0 0,1-1-64 0 0,1-3 88 0 0,1 2-88 0 0,-3-3 104 0 0,4-3-32 0 0,-3 2-8 0 0,0-3 0 0 0,-1-1-64 0 0,-3-3 0 0 0,-2 3 0 0 0,3-3 0 0 0,0-2 0 0 0,-6 2 0 0 0,3-4 0 0 0,-4-3 0 0 0,-2 4 0 0 0,0-3 0 0 0,-2 5 0 0 0,2-2 0 0 0,-6-3 0 0 0,-2 1 0 0 0,2 3 0 0 0,-3 0 0 0 0,0 0 0 0 0,-2 4 0 0 0,-2-2 0 0 0,-1 3 0 0 0,-1 5-128 0 0,1-1 16 0 0,-1 1 0 0 0,1 1 0 0 0,-2 4-1104 0 0,4 1-224 0 0,4 2-48 0 0</inkml:trace>
  <inkml:trace contextRef="#ctx0" brushRef="#br2" timeOffset="127">21062 12231 9216 0 0,'0'0'408'0'0,"0"-6"80"0"0,0 6-392 0 0,0-6-96 0 0,0 6 0 0 0,0 0 0 0 0,0 0 1112 0 0,0 0 200 0 0,0 0 32 0 0,0 0 16 0 0,0 0-528 0 0,5 0-97 0 0,4 0-31 0 0,-1 6 0 0 0,1-2-192 0 0,4 4-48 0 0,-7-2-8 0 0,8 6 0 0 0,1-2-264 0 0,-1 0-48 0 0,5 3-16 0 0,0 3 0 0 0,-1-1 56 0 0,3 0 8 0 0,-3 2 0 0 0,-2-1 0 0 0,2 2-88 0 0,-2-7-8 0 0,0 5-8 0 0,1 1 0 0 0,-5-3-88 0 0,0-4 0 0 0,0 2 0 0 0,-1-1 0 0 0,-2-1-64 0 0,0 0-64 0 0,-4 0 0 0 0,4-1-8 0 0,-6-4-976 0 0,-3-5-192 0 0,4 5-40 0 0</inkml:trace>
  <inkml:trace contextRef="#ctx0" brushRef="#br2" timeOffset="128">10462 12255 8752 0 0,'0'0'384'0'0,"0"0"88"0"0,0 0-376 0 0,0 0-96 0 0,-7 5 0 0 0,7-5 0 0 0,0 0 976 0 0,0 0 176 0 0,0 0 40 0 0,0 0 8 0 0,4 5-464 0 0,1 0-88 0 0,0-3-16 0 0,5-2-9 0 0,0 3-303 0 0,4-1-64 0 0,0 1-16 0 0,0 0 0 0 0,1-3-240 0 0,-1 0-104 0 0,2 0 8 0 0,-2 0 0 0 0,1 0-88 0 0,-3 0-8 0 0,-2 0-8 0 0,0 3 0 0 0,1-3 32 0 0,2-3 8 0 0,-6 3 1 0 0,4 0-1 0 0,-1-3 160 0 0,-5 3 0 0 0,4-3 0 0 0,-4 3 0 0 0,-5 0 104 0 0,0 0 8 0 0,1 0-1 0 0,-1 0 1 0 0,0 0 224 0 0,0 0 48 0 0,0 0 0 0 0,0 0 8 0 0,0 0 56 0 0,0 0 0 0 0,0 0 8 0 0,0 0 0 0 0,0 0-208 0 0,0 0-48 0 0,-5 0-8 0 0,4 3 0 0 0,-4 3-104 0 0,2 1-24 0 0,2 0-64 0 0,1-1 96 0 0,0 2 128 0 0,0 0 16 0 0,0 3 8 0 0,0-2 0 0 0,1 2-152 0 0,2-1-24 0 0,2 0-8 0 0,0-1 0 0 0,-4 0-64 0 0,8-4 0 0 0,-5 4 0 0 0,4-4 0 0 0,1 1 0 0 0,0-1 0 0 0,0-1 64 0 0,0-4-64 0 0,0 0 0 0 0,0 0-88 0 0,-4 0 24 0 0,4-7 0 0 0,0 1 64 0 0,-4-1 0 0 0,4-2 0 0 0,-2 4 0 0 0,-5-8-160 0 0,1 3-8 0 0,-3-2-8 0 0,4-2 0 0 0,-8 1 176 0 0,4 3 0 0 0,-3-3 0 0 0,1 3 0 0 0,-5-3-112 0 0,5 2 16 0 0,-5 1 0 0 0,2 0 0 0 0,-4 1 96 0 0,3 4 0 0 0,-2-2 0 0 0,-5 1 0 0 0,2 5 0 0 0,-1 1-128 0 0,1 0 32 0 0,3 0 0 0 0,-3 1-232 0 0,2 3-48 0 0,4 0-8 0 0,-1 1 0 0 0,6 3-752 0 0,0 1-152 0 0,0-9-31 0 0,5 7-9 0 0</inkml:trace>
  <inkml:trace contextRef="#ctx0" brushRef="#br2" timeOffset="129">12394 12322 1840 0 0,'0'0'80'0'0,"0"0"16"0"0,0 0-96 0 0,0 0 0 0 0,0 0 0 0 0,0 0 0 0 0,0 0 2368 0 0,0 0 456 0 0,0 0 88 0 0,0 0 24 0 0,0 0-1768 0 0,0 0-352 0 0,0 0-72 0 0,-3 6-9 0 0,1 0-199 0 0,2 2-40 0 0,0 1-8 0 0,-4-2 0 0 0,4 2-104 0 0,0 1-32 0 0,4-1 0 0 0,-4 1 0 0 0,2-1-280 0 0,1-2-72 0 0,-3 2 0 0 0,4-1 0 0 0,1-3 64 0 0,-3 0 0 0 0,6 0 0 0 0,-3 0 0 0 0,2-1-64 0 0,3-4 0 0 0,-4 0 72 0 0,2 0-72 0 0,-1-4 0 0 0,-1 3 0 0 0,-1-3 0 0 0,1-4 0 0 0,6 2 0 0 0,0 1 0 0 0,-3-8 0 0 0,1 6-64 0 0,-1-7-8 0 0,-3 5 0 0 0,1-1 0 0 0,-2-4 0 0 0,-5-2 72 0 0,0 3 0 0 0,4-1 0 0 0,-4 3 0 0 0,-4 0 0 0 0,-1 1 0 0 0,-2-1 0 0 0,1 4 0 0 0,-3-1 0 0 0,-1-1 88 0 0,-2 3-88 0 0,-1 2 96 0 0,8-1-96 0 0,-4 3 96 0 0,-2 2-96 0 0,-1 2 96 0 0,3 3-96 0 0,-3-1 0 0 0,3-3 0 0 0,0 8 0 0 0,2-4-128 0 0,3 0 32 0 0,1 3 0 0 0,3 2 8 0 0,0-2-592 0 0,3 0-120 0 0,1-3-32 0 0,1 7-3991 0 0,1-3-801 0 0</inkml:trace>
  <inkml:trace contextRef="#ctx0" brushRef="#br2" timeOffset="130">24328 12232 14600 0 0,'0'0'640'0'0,"0"0"144"0"0,0 0-624 0 0,0 0-160 0 0,0 0 0 0 0,0 0 0 0 0,0 0 463 0 0,0 0 65 0 0,0 0 16 0 0,5 0 0 0 0,1 4 24 0 0,3-3 8 0 0,-3-1 0 0 0,-1 6 0 0 0,9 2-184 0 0,-4-3-32 0 0,-2-2-8 0 0,5 2 0 0 0,-2 3-152 0 0,0-1-32 0 0,2 1-8 0 0,-2 0 0 0 0,-2 0-96 0 0,5 2-64 0 0,-1-2 64 0 0,-6-1-64 0 0,2 2 88 0 0,1-5-24 0 0,0 3 0 0 0,3 0 0 0 0,-8 1 160 0 0,5 0 24 0 0,1-3 8 0 0,-3 0 0 0 0,2 0-160 0 0,-1-2-24 0 0,-9-3-8 0 0,5 6 0 0 0,5-5 32 0 0,-4 2 0 0 0,-6-3 0 0 0,0 0 0 0 0,5 5 0 0 0,-5-5 0 0 0,0 0 0 0 0,0 0 0 0 0,0 0 176 0 0,0 0 40 0 0,-5 5 8 0 0,-1 3 0 0 0,-4-1-120 0 0,5-2-16 0 0,1 1-8 0 0,-5 3 0 0 0,3-1-176 0 0,-3-1 0 0 0,1 3 0 0 0,3 4 0 0 0,-3-5 0 0 0,-1 0 0 0 0,-4 4 0 0 0,8-2 64 0 0,0-2-64 0 0,-4 2 0 0 0,-1 3 0 0 0,1-8 0 0 0,7 6-584 0 0,-2-6-80 0 0,-1 0-8 0 0,2 2-9503 0 0</inkml:trace>
  <inkml:trace contextRef="#ctx0" brushRef="#br2" timeOffset="131">9374 12260 12528 0 0,'0'0'272'0'0,"0"0"56"0"0,0 0 16 0 0,0 0 8 0 0,3 2-280 0 0,2-2-72 0 0,-5 0 0 0 0,8 3 0 0 0,-3 2 424 0 0,-3 0 72 0 0,1-3 16 0 0,-1 7 0 0 0,2-4-8 0 0,0 4-1 0 0,-4 0 1 0 0,3-3 0 0 0,-3 7-256 0 0,0-3-56 0 0,-3 0 0 0 0,3 0-8 0 0,0-1-56 0 0,-4 1-16 0 0,4 0 0 0 0,-4-1 0 0 0,2-3-112 0 0,2 1 88 0 0,-5-4-88 0 0,2 3 80 0 0,3 1-80 0 0,-2-7 0 0 0,2 0 72 0 0,0 0-72 0 0,-4 5 160 0 0,4-5 0 0 0,-4-5 0 0 0,4 5 0 0 0,0 0-328 0 0,0-4-72 0 0,-1-7-16 0 0,2 6 0 0 0,3-4 256 0 0,0-5 0 0 0,-2 4 88 0 0,3-4-24 0 0,0 2-64 0 0,3 0 0 0 0,-3 0 0 0 0,2 3 64 0 0,-2-3-64 0 0,4 4 0 0 0,-3 1 0 0 0,3 1 0 0 0,-3-2 0 0 0,1 3 0 0 0,1-2 0 0 0,-3 2 0 0 0,3 2-160 0 0,0 3 0 0 0,-7-4 8 0 0,8 4 0 0 0,-3-2-424 0 0,-1 4-80 0 0,1 2-16 0 0,1-4-6111 0 0</inkml:trace>
  <inkml:trace contextRef="#ctx0" brushRef="#br2" timeOffset="132">15371 12260 11952 0 0,'-6'-8'528'0'0,"6"4"112"0"0,-5 2-512 0 0,1 2-128 0 0,-5 0 0 0 0,3 2 0 0 0,0-2 64 0 0,-3 4-64 0 0,1-4 88 0 0,-1 5-88 0 0,0 0 224 0 0,0 0 0 0 0,3-2-8 0 0,-2 4 0 0 0,4-1 200 0 0,-1 2 48 0 0,1 1 8 0 0,4-3 0 0 0,0 2-200 0 0,0 0-41 0 0,4 3-7 0 0,1-3 0 0 0,-1 2 0 0 0,1-3 0 0 0,2 3 0 0 0,-2-1 0 0 0,4 1-224 0 0,0-1 64 0 0,0 0-64 0 0,0-2 0 0 0,0 6 112 0 0,-1-8 0 0 0,1 8 0 0 0,0-7 0 0 0,-3 3-48 0 0,-1-4 0 0 0,-1 0-64 0 0,-4-5 96 0 0,0 4-96 0 0,0-4 88 0 0,0 0-88 0 0,-4 6 80 0 0,-1-1-8 0 0,-1-2 0 0 0,-3-1 0 0 0,-3-2 0 0 0,3 4-72 0 0,-3-4-72 0 0,-2-4 72 0 0,3 4-104 0 0,-2-2-160 0 0,1-1-32 0 0,2 1-8 0 0,0-3 0 0 0,5 1-240 0 0,2 2-40 0 0,3 2-15 0 0</inkml:trace>
  <inkml:trace contextRef="#ctx0" brushRef="#br2" timeOffset="133">26867 12248 12440 0 0,'0'0'1104'0'0,"0"0"-880"0"0,0 0-224 0 0,0 0 0 0 0,0 0 880 0 0,0 0 136 0 0,5 0 23 0 0,2-2 9 0 0,-7 2-560 0 0,5 2-104 0 0,3 1-32 0 0,-2-3 0 0 0,-1 0 0 0 0,4 4 0 0 0,4-3 0 0 0,0 4 0 0 0,-1-1-32 0 0,-3 1 0 0 0,5-3-8 0 0,1 3 0 0 0,-4 1-312 0 0,3 1-168 0 0,-2-2 16 0 0,4 6 8 0 0,-2-4 328 0 0,1 2 64 0 0,-7-4 8 0 0,4 5 8 0 0,1-1-168 0 0,-3-2-96 0 0,-1 0 96 0 0,1-1-96 0 0,-5 1 128 0 0,0-2-24 0 0,-1 1-8 0 0,2-1 0 0 0,-6-5 128 0 0,1 6 32 0 0,-1-6 0 0 0,0 0 0 0 0,4 4-56 0 0,-4-4-8 0 0,0 5 0 0 0,0-5 0 0 0,0 5 104 0 0,0 2 24 0 0,-4-2 0 0 0,3-1 0 0 0,-5 1-184 0 0,-1 1-32 0 0,0 2-8 0 0,-3-3 0 0 0,5 3-8 0 0,-9 0-8 0 0,6 2 0 0 0,-4-2 0 0 0,0 1-80 0 0,3 0 0 0 0,-2-2 0 0 0,1 4 0 0 0,1-4-112 0 0,-3 5-64 0 0,0-4-16 0 0,3 0-6880 0 0,1-1-1375 0 0</inkml:trace>
  <inkml:trace contextRef="#ctx0" brushRef="#br2" timeOffset="134">9134 12404 9672 0 0,'-9'-8'864'0'0,"9"8"-696"0"0,0-7-168 0 0,-2-1 0 0 0,-1 0 576 0 0,-1 1 88 0 0,4 1 8 0 0,0-1 8 0 0,0 7 64 0 0,0-5 16 0 0,0 5 0 0 0,0 0 0 0 0,0 0-81 0 0,0 0-7 0 0,0 0-8 0 0,0 0 0 0 0,0 0-280 0 0,0 10-48 0 0,-2 0-16 0 0,2 6 0 0 0,2-4-232 0 0,-2 3-88 0 0,0 4 0 0 0,0-2 72 0 0,0 0-72 0 0,0 2 64 0 0,4-1-64 0 0,-1-3 64 0 0,-3 2-64 0 0,0 0 0 0 0,0-2 0 0 0,2 2 64 0 0,1-7-64 0 0,1 0 0 0 0,-4 3 0 0 0,0-6 64 0 0,2 2-64 0 0,-2-4 0 0 0,0-5 0 0 0,0 0 0 0 0,0 0 88 0 0,0 0-24 0 0,0 0-64 0 0,0 0 96 0 0,0 0-96 0 0,0-8 72 0 0,-2 1-72 0 0,-2-4 64 0 0,1 2-64 0 0,3-4 0 0 0,0-3 72 0 0,0 3-72 0 0,-2-7 64 0 0,2 6-64 0 0,0-5 80 0 0,2-2-80 0 0,-2 3 64 0 0,7-2-64 0 0,-7 2 0 0 0,5-3 72 0 0,1-1 56 0 0,0 2 16 0 0,0 2 0 0 0,1-2 0 0 0,0 5-328 0 0,2 2-64 0 0,0 5-8 0 0,0-2-8 0 0,7 2 264 0 0,-6 3 88 0 0,2 0 0 0 0,-1 2 0 0 0,-2 1-88 0 0,2 2-112 0 0,3 0 24 0 0,-8 2 8 0 0,-6-2 80 0 0,9 3 0 0 0,-9 2 80 0 0,8 3-80 0 0,-6 2 0 0 0,1 2 0 0 0,-6-3-104 0 0,1 4 32 0 0,-6-1-48 0 0,8 5-8 0 0,-10-4 0 0 0,1 2 0 0 0,-3-2-64 0 0,3 0-24 0 0,-1 0 0 0 0,-2-1 0 0 0,2-3-144 0 0,0 2-32 0 0,-4-3-8 0 0,6-1 0 0 0,-4-2-1040 0 0,3 1-199 0 0,-5-3-49 0 0,14-3-3816 0 0</inkml:trace>
  <inkml:trace contextRef="#ctx0" brushRef="#br2" timeOffset="135">11720 12279 13184 0 0,'0'0'288'0'0,"0"0"64"0"0,0 0 16 0 0,0 0 0 0 0,0 0-296 0 0,0 0-72 0 0,0 0 0 0 0,0 0 0 0 0,0 0 512 0 0,0 0 96 0 0,0 0 8 0 0,-2 8 7 0 0,2-3-143 0 0,0 3-24 0 0,-4 0-8 0 0,4 5 0 0 0,0-2-232 0 0,0-2-56 0 0,4 3 0 0 0,-4-2-8 0 0,0-1-64 0 0,0 5-16 0 0,2-4 0 0 0,-2-2 0 0 0,0 3-72 0 0,0-2 0 0 0,0-4 0 0 0,0 4 64 0 0,0-9-64 0 0,0 0 0 0 0,0 0 0 0 0,0 0 0 0 0,0 0 0 0 0,0 0 0 0 0,0 0 0 0 0,0 0 64 0 0,0 0-64 0 0,-2-3 0 0 0,-2 2 0 0 0,-1-4 0 0 0,5 0 0 0 0,-4-2 0 0 0,4-2 0 0 0,0-3 0 0 0,0 2-64 0 0,4-4 64 0 0,-4 2-80 0 0,5 0 80 0 0,-1-3-128 0 0,-2 6 32 0 0,4-3 0 0 0,0 0 0 0 0,0 2-32 0 0,1 2 0 0 0,-2 0 0 0 0,0 3 0 0 0,4 0-200 0 0,-3 2-48 0 0,4 1-8 0 0,-3 2-6767 0 0</inkml:trace>
  <inkml:trace contextRef="#ctx0" brushRef="#br2" timeOffset="136">15492 12436 5064 0 0,'0'0'448'0'0,"0"0"-352"0"0,7-6-96 0 0,-7 6 0 0 0,0 0 1544 0 0,0 0 296 0 0,5 0 56 0 0,-5 0 16 0 0,0 0-1040 0 0,0 0-200 0 0,4 6-48 0 0,-2 2-8 0 0,2 1-48 0 0,-4-2-17 0 0,0 3 1 0 0,0 1 0 0 0,0 1-160 0 0,-4 1-32 0 0,4 1-8 0 0,-2 0 0 0 0,2-2-136 0 0,0 3-32 0 0,0-2-8 0 0,0 3 0 0 0,0-4-40 0 0,0 1-8 0 0,0-1 0 0 0,0 1 0 0 0,-4 0-56 0 0,4-6-8 0 0,0 1-64 0 0,0-3 96 0 0,-3 3-96 0 0,3-8 72 0 0,0 0-72 0 0,0 0 64 0 0,0 0 0 0 0,0 0 0 0 0,0 0 0 0 0,3-8 0 0 0,-3 0-64 0 0,0-2 80 0 0,0 0-80 0 0,0 0 80 0 0,-3-3-80 0 0,3-4 0 0 0,-2 2 72 0 0,2-1-72 0 0,-3-2 0 0 0,3 1 64 0 0,0-2-64 0 0,0-3 0 0 0,-4 0 64 0 0,4-1-64 0 0,4-1 64 0 0,-1 0-64 0 0,-3 0 0 0 0,5 4 64 0 0,-1 1-64 0 0,-2 5 0 0 0,5-1 0 0 0,-2 2 0 0 0,1 3 0 0 0,0 3 0 0 0,0 1 64 0 0,-1-1 32 0 0,4 4 8 0 0,-2 1 0 0 0,2-3-104 0 0,-4 5 0 0 0,4 0 0 0 0,-3 0 0 0 0,3 2-200 0 0,-1 1-40 0 0,1-1-8 0 0,0 1 0 0 0,-4-1 248 0 0,2 3 80 0 0,2 1 0 0 0,-4 1 0 0 0,-1 3-168 0 0,-2-4-32 0 0,-2 2-8 0 0,-2 2 0 0 0,-2-1 24 0 0,-1 4 0 0 0,-4-3 0 0 0,2 1 0 0 0,-2-5 8 0 0,1-1 8 0 0,-1 3 0 0 0,-2-3 0 0 0,2 4-160 0 0,-3-4-32 0 0,1-1-8 0 0,-1-1 0 0 0,3 1-248 0 0,3-2-48 0 0,-3 1-16 0 0,3-3 0 0 0,6 0-863 0 0,0 0-169 0 0</inkml:trace>
  <inkml:trace contextRef="#ctx0" brushRef="#br2" timeOffset="137">10067 12332 9216 0 0,'0'0'408'0'0,"0"0"80"0"0,0 0-392 0 0,0 0-96 0 0,0 0 0 0 0,0 0 0 0 0,0 0 976 0 0,0 0 176 0 0,2 5 32 0 0,-2-5 0 0 0,6 3-352 0 0,-1-2-80 0 0,2 3-17 0 0,2-4 1 0 0,-4 3-496 0 0,6-3-104 0 0,-5-3-16 0 0,2-1-8 0 0,-1 3-112 0 0,6-2 64 0 0,-5-1-64 0 0,0-2 0 0 0,0 3 0 0 0,-4-2 0 0 0,6-2-88 0 0,-5 1 88 0 0,-1-1-112 0 0,-3 3 40 0 0,-1 4 8 0 0,4-5 0 0 0,-4 5-80 0 0,-4-8-16 0 0,4 8 0 0 0,-5-5 0 0 0,0-3 256 0 0,1 5 40 0 0,4 3 16 0 0,-9 0 0 0 0,-2 3-40 0 0,2-3-8 0 0,0 0 0 0 0,3 5 0 0 0,-4-2 112 0 0,1 2 16 0 0,4 3 8 0 0,-6-3 0 0 0,6 6-80 0 0,1-4-24 0 0,-1 1 0 0 0,2 3 0 0 0,-1-2-40 0 0,4 3-16 0 0,-2-2 0 0 0,4 0 0 0 0,-2-6-80 0 0,4 5 0 0 0,2 0 72 0 0,0-3-72 0 0,-1 1 0 0 0,6-4 0 0 0,-1 3 0 0 0,1 1 0 0 0,2-6-296 0 0,-2 3-96 0 0,2-3-24 0 0,1 3 0 0 0,-14-4-1320 0 0,10 1-271 0 0,15-1-49 0 0,-5 3-16 0 0</inkml:trace>
  <inkml:trace contextRef="#ctx0" brushRef="#br2" timeOffset="138">11491 12303 10656 0 0,'0'0'472'0'0,"0"0"96"0"0,0 0-456 0 0,0 0-112 0 0,0 0 0 0 0,0 0 0 0 0,0 0 480 0 0,-6 2 64 0 0,5-2 24 0 0,-5 3 0 0 0,-3 1 320 0 0,4-3 64 0 0,-2 7 7 0 0,0-2 9 0 0,3 4-360 0 0,-2 1-64 0 0,2-1-24 0 0,-1-1 0 0 0,1 1-384 0 0,4 2-72 0 0,0-2-64 0 0,0 0 72 0 0,4-2-8 0 0,-4 0 0 0 0,5 1 0 0 0,-1-1 0 0 0,2-3-64 0 0,3-3 0 0 0,0 2 0 0 0,2 0 64 0 0,-1-4-64 0 0,3 0 0 0 0,2-4 0 0 0,-1 3 0 0 0,-5-2 0 0 0,1-2-112 0 0,4-4 24 0 0,-3 3 8 0 0,-6-6 80 0 0,4 4 0 0 0,0-5 0 0 0,-2 3 0 0 0,-2 0-64 0 0,-3-3 0 0 0,-2 3 0 0 0,0-3 0 0 0,-2 0 64 0 0,-1 1 88 0 0,-3 2-24 0 0,-2 4 0 0 0,3-3-64 0 0,-3 1 0 0 0,-1 3 0 0 0,2 2 0 0 0,-2-2 0 0 0,4 5 0 0 0,-5-3 72 0 0,1 3-72 0 0,0 3 0 0 0,0-3 0 0 0,0 5 0 0 0,4-2 0 0 0,-1 2-416 0 0,1 0-64 0 0,1 3-8 0 0,4 0-8 0 0,0 1-888 0 0,4-2-183 0 0</inkml:trace>
  <inkml:trace contextRef="#ctx0" brushRef="#br2" timeOffset="139">26218 12272 16903 0 0,'0'0'368'0'0,"0"0"80"0"0,4-6 8 0 0,-4 6 24 0 0,0 0-384 0 0,0 0-96 0 0,0 0 0 0 0,0 0 0 0 0,0 0 192 0 0,-4 6 8 0 0,2 5 8 0 0,-1-1 0 0 0,-1 3-24 0 0,2 3-8 0 0,-2 3 0 0 0,3 0 0 0 0,-3-1-64 0 0,-1 3-16 0 0,1 1 0 0 0,4-1 0 0 0,0-3-96 0 0,0-3 0 0 0,0 3 0 0 0,0 1 0 0 0,4-5 0 0 0,1-1-80 0 0,-5 2 16 0 0,4-3 0 0 0,-3 1-1112 0 0,5-4-216 0 0,-2 0-48 0 0,1-2 1 0 0</inkml:trace>
  <inkml:trace contextRef="#ctx0" brushRef="#br2" timeOffset="140">9656 12286 1376 0 0,'0'0'128'0'0,"0"0"-128"0"0,0 0 0 0 0,0 0 0 0 0,0 0 2408 0 0,0 0 464 0 0,0 0 88 0 0,0 0 16 0 0,0 0-1768 0 0,-4 9-360 0 0,3-4-72 0 0,-3 3-8 0 0,-1-3-193 0 0,2 4-39 0 0,-1-3-8 0 0,4 3 0 0 0,-3 0-144 0 0,1-2-24 0 0,2 0-8 0 0,0 4 0 0 0,0-11-176 0 0,2 7-40 0 0,1 1-8 0 0,4 1 0 0 0,-7-9-64 0 0,5 7-64 0 0,0-1 96 0 0,6-2-96 0 0,-6 1 0 0 0,0 2 0 0 0,4-6 0 0 0,-3 4 0 0 0,3-5 0 0 0,0 0 0 0 0,-1 0 0 0 0,1 0-96 0 0,0-5 24 0 0,0 4 8 0 0,-3-6 0 0 0,0-1 0 0 0,0 3 64 0 0,-3-3-104 0 0,-1-2 40 0 0,-2 0 64 0 0,4 0-80 0 0,-1-1 80 0 0,-1-3 0 0 0,-2 1-72 0 0,0 4 72 0 0,0-2 88 0 0,-2 3-24 0 0,-1 1 0 0 0,-1 2-64 0 0,-1 0 0 0 0,-1 1 0 0 0,0 2 0 0 0,-3-1 0 0 0,0 1 0 0 0,0-1-80 0 0,-2 6 80 0 0,-1-1-440 0 0,2 1-40 0 0,1 3 0 0 0,-1 1-8 0 0,-2-2-264 0 0,7 3-48 0 0,1-3-15 0 0</inkml:trace>
  <inkml:trace contextRef="#ctx0" brushRef="#br2" timeOffset="141">10927 12286 9216 0 0,'0'0'816'0'0,"0"0"-656"0"0,0 0-160 0 0,2-3 0 0 0,-2 3 1024 0 0,3-6 176 0 0,-3 6 32 0 0,0 0 8 0 0,0 0-400 0 0,0 0-73 0 0,0 0-23 0 0,0 0 0 0 0,3 6-232 0 0,1-1-56 0 0,-2 0-8 0 0,-2 2 0 0 0,0 1-224 0 0,3 3-40 0 0,-3-2-16 0 0,0 4 0 0 0,-3 1-48 0 0,3-1-16 0 0,0-3 0 0 0,0 1 0 0 0,0-1-104 0 0,0 0 72 0 0,-2-2-72 0 0,2-1 64 0 0,0-1-64 0 0,-4 0 0 0 0,1 0 72 0 0,3-4-72 0 0,-3 3 0 0 0,3-5 0 0 0,0 0 0 0 0,0 0 0 0 0,0 0 0 0 0,0 0 0 0 0,-2-7 0 0 0,2-1 0 0 0,0-1 0 0 0,0 1 0 0 0,2-1 0 0 0,1-3 0 0 0,0 0 0 0 0,3-1 0 0 0,-3 0 0 0 0,2 3 0 0 0,2-5 0 0 0,0 6 0 0 0,-2-2 0 0 0,4 4 0 0 0,-1-4-144 0 0,1 6-40 0 0,3-2-8 0 0,-3 1 0 0 0,2 1-1032 0 0,1 2-216 0 0</inkml:trace>
  <inkml:trace contextRef="#ctx0" brushRef="#br2" timeOffset="142">12839 12360 8752 0 0,'0'0'776'0'0,"0"0"-616"0"0,0 0-160 0 0,0 0 0 0 0,0 0 992 0 0,0 0 160 0 0,3 6 40 0 0,-3-6 8 0 0,4 6-272 0 0,-4-1-48 0 0,0-5-17 0 0,3 12 1 0 0,-3-5-280 0 0,0 1-56 0 0,0-1-16 0 0,2 2 0 0 0,1 0-352 0 0,-3-4-64 0 0,4 3-24 0 0,-1-3 0 0 0,-1 0-8 0 0,0 2 0 0 0,2-2 0 0 0,2 0 0 0 0,-1-2-64 0 0,-5-3 0 0 0,0 0 0 0 0,7 3 64 0 0,-7-3-64 0 0,8 0 0 0 0,-3-3 0 0 0,5 0 0 0 0,-1 1-96 0 0,0-3 24 0 0,-4-4 0 0 0,-2 4 0 0 0,2-1 72 0 0,-1-2 0 0 0,1-2 0 0 0,-1-3-64 0 0,-1 3 64 0 0,-3 0 0 0 0,0-4 0 0 0,0 3 0 0 0,0-2 0 0 0,-3 0 0 0 0,-1 0 0 0 0,-1-1 64 0 0,0 6-64 0 0,-2-2 64 0 0,-2 5-64 0 0,0 1 64 0 0,2-3-64 0 0,-6 4 0 0 0,1-1 64 0 0,1 1-64 0 0,0 3 0 0 0,1 0 0 0 0,1 3 0 0 0,0-1 0 0 0,0 3 0 0 0,4 2-80 0 0,-1-1 80 0 0,4 2-80 0 0,-1 0-152 0 0,3 3-32 0 0,0-2-8 0 0,0 3 0 0 0,3-2-352 0 0,-1 0-72 0 0,4 1-8 0 0,-1-1-6279 0 0</inkml:trace>
  <inkml:trace contextRef="#ctx0" brushRef="#br2" timeOffset="143">23676 12269 13992 0 0,'0'0'616'0'0,"0"0"136"0"0,0 0-600 0 0,0 0-152 0 0,0 0 0 0 0,0 0 0 0 0,0 0 528 0 0,-2 7 79 0 0,-1 3 9 0 0,1-1 8 0 0,-4-1-112 0 0,3 3-32 0 0,3 7 0 0 0,-4-2 0 0 0,2 2-256 0 0,-1-3-64 0 0,1 3 0 0 0,-2 0-8 0 0,1 0-80 0 0,3 0-8 0 0,-2-2-64 0 0,2 0 96 0 0,0 0-96 0 0,0-1 0 0 0,0-2 0 0 0,0 3 0 0 0,0-3 0 0 0,0 1-64 0 0,2-3-8 0 0,-2 0 0 0 0,0-4-776 0 0,3 5-152 0 0,1-3-32 0 0,-2-1-6143 0 0</inkml:trace>
  <inkml:trace contextRef="#ctx0" brushRef="#br2" timeOffset="144">15935 12348 7832 0 0,'0'0'344'0'0,"0"-7"72"0"0,0-1-328 0 0,3 3-88 0 0,-3 1 0 0 0,0 4 0 0 0,3-5 1312 0 0,-3 5 256 0 0,0 0 40 0 0,0 0 16 0 0,0 0-664 0 0,0 0-129 0 0,0 0-23 0 0,0 0-8 0 0,0 0-320 0 0,0 5-64 0 0,2 3-8 0 0,2 1-8 0 0,-4 0-184 0 0,0 1-40 0 0,0-4-8 0 0,0 4 0 0 0,0 0-48 0 0,0-1-16 0 0,0 0 0 0 0,-4-4 0 0 0,4 3-104 0 0,0-1 88 0 0,-2-1-88 0 0,2 0 80 0 0,-3 0-80 0 0,3-6 0 0 0,0 0 72 0 0,0 0-72 0 0,0 0 0 0 0,0 0 72 0 0,0 0-72 0 0,0 0 0 0 0,0 0 96 0 0,0 0-96 0 0,0-8 96 0 0,3 3-96 0 0,-1-3 176 0 0,2-4-16 0 0,1 5-8 0 0,0-4 0 0 0,2-2 40 0 0,2 3 0 0 0,-3-3 8 0 0,3-1 0 0 0,0 1 48 0 0,-4 4 8 0 0,4-2 0 0 0,-1 2 0 0 0,2 0-136 0 0,-1 5-24 0 0,-3-3-8 0 0,3 5 0 0 0,-3-1-88 0 0,-1 1 0 0 0,0 4 0 0 0,2 1 0 0 0,-7-3 0 0 0,5 9 0 0 0,-1-2 0 0 0,1 3 0 0 0,1 0 0 0 0,-3 4 0 0 0,-1 0 0 0 0,2-2 0 0 0,0 3-320 0 0,-4-2-72 0 0,0 1-24 0 0,5-1-5840 0 0,-2 0-1167 0 0</inkml:trace>
  <inkml:trace contextRef="#ctx0" brushRef="#br2" timeOffset="145">10393 12308 2760 0 0,'0'0'120'0'0,"0"-2"32"0"0,0-4-152 0 0,-2 1 0 0 0,4-3 0 0 0,-4 3 0 0 0,2 5 2416 0 0,0 0 456 0 0,-3-3 88 0 0,-4 1 16 0 0,6 2-1824 0 0,-8-3-360 0 0,4 3-81 0 0,-3 3-7 0 0,2-1-240 0 0,-2 5-48 0 0,2-3 0 0 0,-2 5-8 0 0,-3 0-136 0 0,6-2-24 0 0,0 5-8 0 0,0 1 0 0 0,-4-3-136 0 0,4 0-24 0 0,5 2-8 0 0,0 2 0 0 0,0-4-72 0 0,0 2 0 0 0,5-3 0 0 0,-4-1 64 0 0,7 1-64 0 0,-2-1 0 0 0,2-3-80 0 0,4 0 80 0 0,-4 0-440 0 0,2 0-40 0 0,0-3 0 0 0,3-2-4711 0 0,-3 0-945 0 0</inkml:trace>
  <inkml:trace contextRef="#ctx0" brushRef="#br2" timeOffset="146">15804 12312 8752 0 0,'0'0'776'0'0,"0"0"-616"0"0,0-7-160 0 0,0 2 0 0 0,0 0 608 0 0,0 5 96 0 0,0-5 24 0 0,0 5 0 0 0,-5-3-96 0 0,-2 3-24 0 0,1 0 0 0 0,1 3 0 0 0,-4-1-72 0 0,2 1-24 0 0,0 2-1 0 0,-2 3 1 0 0,2-2-176 0 0,-2 7-40 0 0,4-3-8 0 0,-4 3 0 0 0,2-3-48 0 0,-2 2-16 0 0,7 0 0 0 0,-3 0 0 0 0,1 0-128 0 0,1 0-24 0 0,3-3-8 0 0,3 4 0 0 0,1-7-64 0 0,-2 5 0 0 0,3-3 0 0 0,4-3 0 0 0,-2 0-96 0 0,2-2 8 0 0,0-3 8 0 0,-1 0 0 0 0,1-3 80 0 0,0 1 0 0 0,-3-4 0 0 0,3 1 0 0 0,-4 0 0 0 0,2-2-64 0 0,-2-2 64 0 0,-1 1-64 0 0,-3-3 64 0 0,3 2 0 0 0,-2-2 0 0 0,2 2 0 0 0,-1-2 88 0 0,-3-1 32 0 0,0 2 8 0 0,2 1 0 0 0,-2-3 96 0 0,0 4 32 0 0,0 2 0 0 0,0 0 0 0 0,0-1-80 0 0,0 7-16 0 0,0 0 0 0 0,0 0 0 0 0,0 0 64 0 0,0 0 0 0 0,0 0 8 0 0,0 0 0 0 0,4 10-168 0 0,-4-2-64 0 0,2 0 0 0 0,1 2 72 0 0,-3 0-72 0 0,3-3 0 0 0,0 3 0 0 0,0 2 0 0 0,-1-5-104 0 0,3 5-16 0 0,-5-3 0 0 0,8-2 0 0 0,-7 3-144 0 0,4-2-32 0 0,0-3-8 0 0,-2 1 0 0 0,3 0-992 0 0,-3-3-200 0 0,3 2-39 0 0</inkml:trace>
  <inkml:trace contextRef="#ctx0" brushRef="#br2" timeOffset="147">13364 12313 1840 0 0,'-2'0'160'0'0,"2"0"-160"0"0,0 0 0 0 0,0 0 0 0 0,2-5 2408 0 0,-2 5 448 0 0,0 0 88 0 0,-2-5 24 0 0,-2 1-1888 0 0,1 0-376 0 0,0-1-80 0 0,-2 5-16 0 0,-3 0-89 0 0,0 2-15 0 0,3 1-8 0 0,-2 2 0 0 0,2 3-256 0 0,0-3-48 0 0,-2 3-16 0 0,-1-1 0 0 0,-1 5-48 0 0,5-2-16 0 0,-1 0 0 0 0,1 3 0 0 0,3-2-112 0 0,-3 0 88 0 0,3-2-88 0 0,2 3 80 0 0,3-4 16 0 0,-3-2 8 0 0,3 2 0 0 0,1-2 0 0 0,-5-6-104 0 0,8 5 0 0 0,-8-5 0 0 0,8 0 0 0 0,1 3-192 0 0,-1-3-32 0 0,1-3 0 0 0,2 1-8 0 0,-2-1 40 0 0,-4-3 16 0 0,-1-2 0 0 0,-1 3 0 0 0,0-3 112 0 0,3 0 64 0 0,3-2-80 0 0,-6 2 80 0 0,0-2 0 0 0,0 0 0 0 0,-1-1 0 0 0,3 4 0 0 0,-1-1 0 0 0,-4 0 128 0 0,3-1-24 0 0,-1 5-8 0 0,-2 4 208 0 0,0 0 40 0 0,0-5 8 0 0,0 5 0 0 0,0 0-232 0 0,0 0-48 0 0,0 0-8 0 0,0 0 0 0 0,4 8-64 0 0,-4-2 0 0 0,0 1 0 0 0,0 3 0 0 0,0 0 0 0 0,3 3 64 0 0,-3-2-64 0 0,4 0 64 0 0,-3-2-64 0 0,-1 4 0 0 0,4-5 0 0 0,-4 2-88 0 0,5-1-312 0 0,0-1-64 0 0,-4-1-16 0 0,5 1-4647 0 0,-3-3-937 0 0</inkml:trace>
  <inkml:trace contextRef="#ctx0" brushRef="#br2" timeOffset="148">13045 12360 12872 0 0,'3'-7'280'0'0,"0"2"56"0"0,-3-2 16 0 0,0 3 16 0 0,0-1-296 0 0,0 5-72 0 0,0 0 0 0 0,2-4 0 0 0,-2 4 600 0 0,0 0 104 0 0,0 0 16 0 0,0 0 7 0 0,0 0-239 0 0,0 0-40 0 0,-2 5-16 0 0,-1 3 0 0 0,0 1-248 0 0,0 1-56 0 0,-3-3 0 0 0,6 3-8 0 0,0 2 32 0 0,-3-5 8 0 0,3 5 0 0 0,-2-3 0 0 0,-2-2-160 0 0,4 3 0 0 0,0-6 0 0 0,-3 5 0 0 0,3-4 0 0 0,0-5 0 0 0,0 0 0 0 0,0 0 0 0 0,0 0-120 0 0,0 0-48 0 0,0 0-16 0 0,0 0 0 0 0,0 0 88 0 0,0 0 8 0 0,3-8 8 0 0,3-1 0 0 0,-3 3 80 0 0,3-6 0 0 0,-3-1 0 0 0,3 4 0 0 0,0-5 128 0 0,-1 4 24 0 0,2-1 0 0 0,-2-1 0 0 0,4 1 24 0 0,-3 2 8 0 0,-1 2 0 0 0,4-1 0 0 0,-3 3-88 0 0,-1 2-24 0 0,5-2 0 0 0,-4 5 0 0 0,-6 0-8 0 0,6 3-64 0 0,-1-1 96 0 0,2 5-32 0 0,-7-7-64 0 0,6 7 0 0 0,-4 1 0 0 0,2 5 0 0 0,-4-5 0 0 0,1 4 0 0 0,-1-1 0 0 0,4-1 0 0 0,-4 0-80 0 0,4 3-56 0 0,-4-6-16 0 0,0 6 0 0 0,0-3-376 0 0,0-2-80 0 0,1-2-8 0 0,3 3-4431 0 0,-2-4-881 0 0</inkml:trace>
  <inkml:trace contextRef="#ctx0" brushRef="#br2" timeOffset="149">9921 12303 13416 0 0,'0'0'592'0'0,"0"0"128"0"0,0 0-576 0 0,0 0-144 0 0,0 0 0 0 0,0 0 0 0 0,0 0 536 0 0,0 0 72 0 0,7 9 23 0 0,-2-2 1 0 0,0 1-16 0 0,-4 5 0 0 0,3-3 0 0 0,0 6 0 0 0,-3-5-272 0 0,3 3-56 0 0,-2 3-16 0 0,2-1 0 0 0,-1-2-136 0 0,-3 1-24 0 0,0-1-8 0 0,2 1 0 0 0,-4-5 40 0 0,2 4 8 0 0,-3-1 0 0 0,-1 1 0 0 0,2-4-216 0 0,-3 1-48 0 0,-3 0-8 0 0,-1 1 0 0 0,0-6 120 0 0,1 3-96 0 0,-4 0 96 0 0,2-6-96 0 0,-1 3-184 0 0,-3-6-32 0 0,4 0-8 0 0,-5 0 0 0 0,-4-2-920 0 0,9-5-184 0 0,-2-2-39 0 0,6 0-9 0 0</inkml:trace>
  <inkml:trace contextRef="#ctx0" brushRef="#br2" timeOffset="150">12687 12308 11432 0 0,'0'0'248'0'0,"0"0"48"0"0,0 0 16 0 0,0 0 16 0 0,0 0-264 0 0,0 0-64 0 0,-7 0 0 0 0,7 0 0 0 0,0 0 544 0 0,-5 0 88 0 0,0 0 16 0 0,-1 0 8 0 0,-3 5-80 0 0,4-3-8 0 0,-1 4-9 0 0,-3 1 1 0 0,3 2-280 0 0,0-1-56 0 0,1 0-16 0 0,0-1 0 0 0,0 1-136 0 0,5 1-72 0 0,-3 0 80 0 0,3-4-80 0 0,3 3 0 0 0,-3 1 0 0 0,0-9-88 0 0,0 7 88 0 0,5-2-296 0 0,-5-5 0 0 0,0 0 0 0 0,5 5 0 0 0,0-1 0 0 0,-5-4 0 0 0,6 0 1 0 0,0 0-1 0 0,-4-4-120 0 0,-2 4-32 0 0,7-1 0 0 0,-5-6 0 0 0,5-1 296 0 0,-5 3 56 0 0,2-3 16 0 0,-2 3 0 0 0,1 0 152 0 0,-3-4 32 0 0,2 3 8 0 0,2-2 0 0 0,-1 0 232 0 0,-1 1 40 0 0,-2 0 16 0 0,5 3 0 0 0,-5 4-48 0 0,0 0-1 0 0,5-5-7 0 0,-5 5 0 0 0,0 0 24 0 0,0 0 8 0 0,0 0 0 0 0,0 0 0 0 0,2 1-64 0 0,5 6-16 0 0,-7-7 0 0 0,5 8 0 0 0,-4-1-72 0 0,-1 4-8 0 0,4-1-8 0 0,0 3 0 0 0,-4-1-24 0 0,0 2-8 0 0,0 0 0 0 0,4 1 0 0 0,-3-2-16 0 0,-1 2 0 0 0,-1 0 0 0 0,1 3 0 0 0,-4-4-64 0 0,4 5-8 0 0,0-3-8 0 0,-4 2 0 0 0,8-3-80 0 0,-8 0 0 0 0,0-2 72 0 0,3 0-72 0 0,-3 0 0 0 0,3-2 72 0 0,-6-1-72 0 0,0-4 0 0 0,0 1 0 0 0,-2-2 0 0 0,0-1 0 0 0,-2-3 0 0 0,2-1 0 0 0,-3-1-72 0 0,2-5 8 0 0,-3 1 0 0 0,1-4-416 0 0,3 2-72 0 0,1-4-24 0 0,1 0-5039 0 0,7-2-1009 0 0</inkml:trace>
  <inkml:trace contextRef="#ctx0" brushRef="#br2" timeOffset="151">19172 12324 3224 0 0,'2'-2'288'0'0,"-2"-5"-288"0"0,0 5 0 0 0,5 1 0 0 0,-5-3 2336 0 0,0 4 408 0 0,0 0 80 0 0,0 0 24 0 0,0 5-1800 0 0,0-5-360 0 0,0 0-73 0 0,0 9-7 0 0,5 1-96 0 0,-5-1-8 0 0,-5 3-8 0 0,5-2 0 0 0,5 0-176 0 0,-5 3-40 0 0,-5 0-8 0 0,5-3 0 0 0,0 5-120 0 0,0-5-24 0 0,5 3-8 0 0,-5-3 0 0 0,-5 0-56 0 0,5 1 0 0 0,0-1-64 0 0,0-2 96 0 0,5 1-96 0 0,-5-6 0 0 0,0-3 64 0 0,0 0-64 0 0,0 0 0 0 0,2 9 0 0 0,-2-9 0 0 0,0 0-80 0 0,0 0-56 0 0,0 0-16 0 0,0 0 0 0 0,0 0 0 0 0,0 0 40 0 0,6-3 8 0 0,-1 3 0 0 0,4-6 0 0 0,-2 3 104 0 0,-5-4 0 0 0,1 2 0 0 0,3-3 0 0 0,0-2 0 0 0,-3 2 0 0 0,3-5 0 0 0,0 3 0 0 0,-1-4 0 0 0,2 5 0 0 0,-2-3 0 0 0,1 5 0 0 0,1 1-96 0 0,-2 1 0 0 0,1 0 0 0 0,-6 5 0 0 0,0 0 200 0 0,0 0 48 0 0,0 0 8 0 0,5 5 0 0 0,-1 3-160 0 0,-2 1 0 0 0,4 0 0 0 0,-6-1 0 0 0,4 3 0 0 0,-4 2 104 0 0,5-5-32 0 0,-5 5-8 0 0,4-3-64 0 0,-4 2 0 0 0,1-3 0 0 0,6 2 0 0 0,-4-4 0 0 0,0 0 64 0 0,0 0-64 0 0,0-1 0 0 0,-3-6 64 0 0,0 0-64 0 0,0 0 0 0 0,0 0 64 0 0,0 0-64 0 0,6 0 0 0 0,-6 0 72 0 0,0 0-72 0 0,6-1 88 0 0,-1-4-24 0 0,0-2 0 0 0,2 0 0 0 0,-1 2-64 0 0,-3-4 80 0 0,1-3-80 0 0,1 4 80 0 0,-5-2-80 0 0,1 0 0 0 0,3-1 72 0 0,0 1-72 0 0,-2-4 0 0 0,-2 1 0 0 0,4 0 0 0 0,-4 0 0 0 0,0 0-200 0 0,1 3-80 0 0,3 0-8 0 0,-4 0-8 0 0,3-1-1176 0 0,-3 1-240 0 0</inkml:trace>
  <inkml:trace contextRef="#ctx0" brushRef="#br2" timeOffset="152">29045 12322 9216 0 0,'0'0'816'0'0,"0"0"-656"0"0,0 0-160 0 0,0 0 0 0 0,0 0 544 0 0,9 0 64 0 0,-9 0 24 0 0,0 0 0 0 0,0 0-208 0 0,8 6-40 0 0,-7-6 0 0 0,-1 0-8 0 0,0 0 296 0 0,0 0 64 0 0,0 0 16 0 0,0 0-1 0 0,0 0-239 0 0,0 0-40 0 0,0 0-16 0 0,0 0 0 0 0,0 0-168 0 0,0 0-40 0 0,0 0-8 0 0,0 0 0 0 0,-1 5-400 0 0,1-5-72 0 0,-10 1-24 0 0,3 6 0 0 0,7-7-112 0 0,-5 0-24 0 0,5 0-8 0 0,0 0-4431 0 0,0 0-897 0 0</inkml:trace>
  <inkml:trace contextRef="#ctx0" brushRef="#br2" timeOffset="153">17154 12332 3224 0 0,'0'0'288'0'0,"0"0"-288"0"0,0 0 0 0 0,0 0 0 0 0,0 0 2528 0 0,0 8 456 0 0,6 0 88 0 0,-6-3 24 0 0,-6 2-2080 0 0,4 4-417 0 0,4-5-87 0 0,-2 3-8 0 0,0 0 16 0 0,0 0 8 0 0,0-2 0 0 0,0 2 0 0 0,6 1-336 0 0,-3-2-72 0 0,-6 1-16 0 0,3-2 0 0 0,3 1-8 0 0,0-1-8 0 0,-3-1 0 0 0,0-1 0 0 0,0 0-88 0 0,0-5 0 0 0,0 0 72 0 0,0 0-72 0 0,-3 2 0 0 0,3-2 64 0 0,0 0-64 0 0,0 0 0 0 0,0 0 0 0 0,0 0 64 0 0,0 0-64 0 0,0 0 0 0 0,9-2 0 0 0,-7-3 72 0 0,5-3-72 0 0,-2 3 0 0 0,4-3 160 0 0,-3 1-16 0 0,-3-1-8 0 0,2-1 0 0 0,4 4 40 0 0,-3-1 8 0 0,0-1 0 0 0,0 1 0 0 0,0 4-24 0 0,0-3 0 0 0,0 5 0 0 0,-6 0 0 0 0,0 0-16 0 0,0 0-8 0 0,9 0 0 0 0,-4 5 0 0 0,-5-5-48 0 0,3 7-16 0 0,3 1 0 0 0,1-2 0 0 0,-6 6-72 0 0,5-2 64 0 0,-6 0-64 0 0,7-3 64 0 0,4 4-64 0 0,-8-4 0 0 0,-3 3 0 0 0,2-1 0 0 0,5-1-96 0 0,-2-1 0 0 0,-1 2-8 0 0,-1-5 0 0 0,3 5-336 0 0,-3-7-64 0 0,0 3-8 0 0,-3-5-5471 0 0,0 0-1089 0 0</inkml:trace>
  <inkml:trace contextRef="#ctx0" brushRef="#br2" timeOffset="154">29646 12355 13416 0 0,'0'0'592'0'0,"0"-2"128"0"0,0-3-576 0 0,0 5-144 0 0,4-7 0 0 0,-4 7 0 0 0,0 0 320 0 0,0 0 40 0 0,-6-1 8 0 0,0 1 0 0 0,3 0 31 0 0,-3 0 9 0 0,-3 0 0 0 0,-2 1 0 0 0,2 6-248 0 0,-3-5-56 0 0,1 3-8 0 0,-2 2 0 0 0,1-2 56 0 0,2 0 8 0 0,-6 4 0 0 0,5-1 0 0 0,-3-2-160 0 0,-2 0 0 0 0,5 1 0 0 0,-3 0 0 0 0,-2-2 232 0 0,2-1 24 0 0,-2 1 0 0 0,2 0 0 0 0,0-1-128 0 0,1 0-32 0 0,-1-3 0 0 0,3 4 0 0 0,0-1 56 0 0,2-3 8 0 0,4 3 0 0 0,-4-4 0 0 0,4 2 128 0 0,5-2 24 0 0,0 0 8 0 0,0 0 0 0 0,0 0-192 0 0,5 5-40 0 0,4 0-8 0 0,-2 1 0 0 0,0 1-80 0 0,4-4 0 0 0,0 3 0 0 0,1-5 64 0 0,-2 8-64 0 0,0-5 64 0 0,2 2-64 0 0,-1-1 64 0 0,5-2-64 0 0,-3 3 0 0 0,-5-6 0 0 0,3 8 0 0 0,1-7 0 0 0,-1 4 0 0 0,-2 1 0 0 0,3-3-88 0 0,-3 2-56 0 0,-1-3-16 0 0,2 1 0 0 0,-1 2 0 0 0,-4-3-1472 0 0,0-2-288 0 0,-5 0-64 0 0,0 0-15 0 0</inkml:trace>
  <inkml:trace contextRef="#ctx0" brushRef="#br2" timeOffset="155">29940 12360 12440 0 0,'-4'-5'1104'0'0,"4"5"-880"0"0,0 0-224 0 0,0 0 0 0 0,-3 0 672 0 0,1 0 96 0 0,-5 5 24 0 0,2-3-1 0 0,-1 3-279 0 0,3 0-48 0 0,-3 0-16 0 0,1 7 0 0 0,1-5 32 0 0,1 5 0 0 0,3-3 0 0 0,-2 3 0 0 0,2-3-312 0 0,2 1-56 0 0,-2 4-16 0 0,3-4 0 0 0,3 3 128 0 0,-3-2 32 0 0,3-1 0 0 0,3-2 0 0 0,-1 3-256 0 0,5-3 0 0 0,-5-2 0 0 0,5 0 0 0 0,-6-1 0 0 0,7-2 0 0 0,2-1 0 0 0,-2-2 0 0 0,1-2 0 0 0,0-1 0 0 0,0-2 0 0 0,-3-1 0 0 0,-10 1 0 0 0,7 1 0 0 0,-6-7 0 0 0,3 3 0 0 0,-6-2-72 0 0,2-4-64 0 0,1 2-16 0 0,-6-1 0 0 0,1-1 152 0 0,2 1 0 0 0,0 2 0 0 0,-4-4 0 0 0,-1 2 96 0 0,-4 3 40 0 0,0-4 16 0 0,-1 4 0 0 0,-4 3-152 0 0,3 0 0 0 0,0 0 0 0 0,-2 6 0 0 0,5 1-1120 0 0,-5 0-256 0 0,-3 1-56 0 0,1 6-8 0 0</inkml:trace>
  <inkml:trace contextRef="#ctx0" brushRef="#br2" timeOffset="156">26401 12424 14336 0 0,'0'0'640'0'0,"0"0"128"0"0,0 0-616 0 0,0 0-152 0 0,0-7 0 0 0,0 7 0 0 0,0 0 248 0 0,0 0 16 0 0,0 0 7 0 0,0 0 1 0 0,0 0 176 0 0,0 0 40 0 0,0 0 8 0 0,2 8 0 0 0,1-3-152 0 0,-3 3-32 0 0,0 1-8 0 0,3 1 0 0 0,-3-2-152 0 0,0-1-32 0 0,0 4-8 0 0,4-1 0 0 0,-4-2-40 0 0,2 3-8 0 0,1-4 0 0 0,-3 0 0 0 0,5 1-64 0 0,-5 1 0 0 0,0-4 0 0 0,0-5-88 0 0,0 0 88 0 0,4 6 0 0 0,-4-6 0 0 0,3 1 0 0 0,-3-1-128 0 0,0 0-40 0 0,7 0-8 0 0,-2-1 0 0 0,1 1-16 0 0,-4-6-8 0 0,5 1 0 0 0,-1 0 0 0 0,-1 0 104 0 0,-2-3 16 0 0,-1 2 8 0 0,5 1 0 0 0,-3-3 72 0 0,-3 3 0 0 0,3 0 0 0 0,1 2 0 0 0,-5 3 0 0 0,0 0 0 0 0,6-5 64 0 0,-1 2-64 0 0,-5 3 88 0 0,0 0-24 0 0,8 3 0 0 0,-3 2 0 0 0,-5-5 32 0 0,0 5 0 0 0,0 3 0 0 0,3 0 0 0 0,-1-3-96 0 0,1 2 96 0 0,-3 1-96 0 0,4-3 96 0 0,-4 4-96 0 0,4-2 64 0 0,1 2-64 0 0,-2-4 64 0 0,-3-5-64 0 0,2 5 0 0 0,-2-5 72 0 0,0 0-72 0 0,7 5 128 0 0,-7-5 0 0 0,5 0-8 0 0,1 0 0 0 0,3 0 184 0 0,-4-2 40 0 0,2-3 8 0 0,-2-2 0 0 0,4 1-160 0 0,-5 1-24 0 0,-3-3-8 0 0,5 0 0 0 0,1 0-48 0 0,-5-3-16 0 0,2 0 0 0 0,-4 4 0 0 0,2-6-96 0 0,1 3 0 0 0,-3-1 0 0 0,3-2 0 0 0,-3 3-144 0 0,4-4 0 0 0,-4 5 0 0 0,2-4 0 0 0,-2 1-984 0 0,2 2-200 0 0,-2 0-40 0 0,5 0-6247 0 0</inkml:trace>
  <inkml:trace contextRef="#ctx0" brushRef="#br2" timeOffset="157">21516 12368 12960 0 0,'0'0'576'0'0,"0"0"112"0"0,0 0-552 0 0,0 0-136 0 0,0 0 0 0 0,0 0 0 0 0,2 8 352 0 0,-2-3 48 0 0,0 4 8 0 0,0-3 0 0 0,-2 7 119 0 0,2-4 25 0 0,0 2 8 0 0,-4-2 0 0 0,4 2-232 0 0,-1 2-40 0 0,-3 0-16 0 0,4 0 0 0 0,0-3-96 0 0,-3 4-16 0 0,3-5-8 0 0,0 3 0 0 0,0 1-152 0 0,0-5 0 0 0,0 2 0 0 0,0-2 0 0 0,0-3 0 0 0,0 0 64 0 0,0 1-64 0 0,0-6 0 0 0,0 0 64 0 0,0 0-64 0 0,0 0 0 0 0,0 0 0 0 0,0 0 88 0 0,7-4-88 0 0,-2-1 80 0 0,0 0-80 0 0,2 0 96 0 0,2 0-24 0 0,-4-5-8 0 0,4 2 0 0 0,0 0 80 0 0,-3 0 16 0 0,-1-1 0 0 0,2 2 0 0 0,1-1 56 0 0,-3 3 8 0 0,-1 2 8 0 0,-4 3 0 0 0,9-2-40 0 0,-4-1-16 0 0,-5 3 0 0 0,0 0 0 0 0,5 3-80 0 0,4-1-8 0 0,-9-2-8 0 0,8 8 0 0 0,-6-2 128 0 0,1 1 24 0 0,0 0 8 0 0,2 5 0 0 0,-1-4-176 0 0,-4 0-64 0 0,2-1 0 0 0,1 4 0 0 0,-3-4-176 0 0,4 4-80 0 0,-4-4-24 0 0,3 0 0 0 0,-3-7-176 0 0,2 6-40 0 0,-2-6-8 0 0,0 0-5335 0 0,4 5-1073 0 0</inkml:trace>
  <inkml:trace contextRef="#ctx0" brushRef="#br2" timeOffset="158">23806 12409 5064 0 0,'22'-5'224'0'0,"-22"5"48"0"0,-5-8-272 0 0,5 3 0 0 0,0 5 0 0 0,6-5 0 0 0,3 0 2112 0 0,-9 5 360 0 0,0 0 80 0 0,0 0 8 0 0,15-3-1624 0 0,-15 3-329 0 0,0 0-63 0 0,0 0-8 0 0,6 8-24 0 0,-3 1 0 0 0,-1 0 0 0 0,-4 3 0 0 0,-1-3-344 0 0,3 4-72 0 0,3 1-8 0 0,3-2-8 0 0,-6 2 48 0 0,3-4 16 0 0,-1 3 0 0 0,-4 0 0 0 0,-1-2-72 0 0,-1-3-8 0 0,4 2-64 0 0,4 1 96 0 0,1-6-96 0 0,-2 1 64 0 0,-3 3-64 0 0,4-4 0 0 0,1-2 0 0 0,-5-3 0 0 0,0 0 0 0 0,0 0 0 0 0,6 1 0 0 0,-6-1 0 0 0,0 0 0 0 0,0 0 0 0 0,5-6 0 0 0,-1 1 0 0 0,5-3 0 0 0,-6 3 0 0 0,-3-4 0 0 0,0 2 0 0 0,9-3 0 0 0,-4 2 0 0 0,-5-1 0 0 0,4-1 0 0 0,1 1 0 0 0,1 5 0 0 0,3-1-64 0 0,-7 0 64 0 0,-2 5 0 0 0,0 0 0 0 0,10 0 0 0 0,-10 0-64 0 0,0 0 64 0 0,0 0 0 0 0,5 5 0 0 0,-1 0 0 0 0,1-1 0 0 0,-2 5 0 0 0,-3-3 0 0 0,6 1 0 0 0,-3 0 0 0 0,-3 0 72 0 0,0-1-72 0 0,0 0 0 0 0,4-1 0 0 0,1 0 0 0 0,-5 4 0 0 0,0-9 0 0 0,0 5 0 0 0,5-2 64 0 0,-1 2-64 0 0,-4-5 0 0 0,0 0 72 0 0,0 0-72 0 0,7 2 104 0 0,0-2-8 0 0,-7 0-8 0 0,0 0 0 0 0,6-2 120 0 0,1-3 24 0 0,-6-3 8 0 0,3 3 0 0 0,-4-4-64 0 0,3 2-16 0 0,3-3 0 0 0,-6 2 0 0 0,0-3-88 0 0,0 2-72 0 0,3-3 96 0 0,2 2-96 0 0,-5-4 0 0 0,0 4 0 0 0,4 0 0 0 0,-4 3-96 0 0,2-6-176 0 0,1 5-32 0 0,-3-2-8 0 0,4 7 0 0 0,1-6-1576 0 0,-3 5-320 0 0,-4-7-63 0 0,2 11-17 0 0</inkml:trace>
  <inkml:trace contextRef="#ctx0" brushRef="#br2" timeOffset="159">28964 12462 14600 0 0,'0'0'320'0'0,"0"0"64"0"0,0 0 8 0 0,0 5 24 0 0,0 0-328 0 0,0 1-88 0 0,0-1 0 0 0,-3 0 0 0 0,3 0 767 0 0,-3 3 145 0 0,-1-3 24 0 0,4 3 8 0 0,4-1-504 0 0,-4 5-104 0 0,-4-6-16 0 0,8 3-8 0 0,-1 2-136 0 0,0-5-24 0 0,-1 3-8 0 0,2-1 0 0 0,1-1-80 0 0,1 1-64 0 0,-1-1 72 0 0,1 2-72 0 0,2 0 0 0 0,-3-4 0 0 0,4-1-64 0 0,1 1 64 0 0,0-1-352 0 0,-1-4-24 0 0,0-4 0 0 0,2 3-5207 0 0,1-6-1041 0 0</inkml:trace>
  <inkml:trace contextRef="#ctx0" brushRef="#br2" timeOffset="160">6232 12485 5984 0 0,'0'0'536'0'0,"-8"0"-432"0"0,-5 0-104 0 0,3 0 0 0 0,10 0 1464 0 0,-5 2 264 0 0,-7-2 64 0 0,12 0 0 0 0,0 0-896 0 0,0 0-192 0 0,0 0-32 0 0,0 0 0 0 0,0 0-161 0 0,0 0-31 0 0,7 0-8 0 0,4 0 0 0 0,-11 0-48 0 0,14 5-8 0 0,2-5 0 0 0,2 4 0 0 0,0-4-336 0 0,1 1-80 0 0,6-1 0 0 0,-5 4 0 0 0,2-8 0 0 0,-1 4 112 0 0,-1 0-32 0 0,1 0-8 0 0,3 0 16 0 0,-7 0 0 0 0,4-1 0 0 0,-3 1 0 0 0,2 0-88 0 0,1 0 64 0 0,0 0-64 0 0,-6-4 64 0 0,-1 4-160 0 0,-3 0-40 0 0,1-5-8 0 0,2 3 0 0 0,2 0-1040 0 0,-6-3-200 0 0,3 2-47 0 0</inkml:trace>
  <inkml:trace contextRef="#ctx0" brushRef="#br2" timeOffset="161">1789 12491 13448 0 0,'0'0'592'0'0,"0"0"128"0"0,0 0-576 0 0,0 0-144 0 0,0 0 0 0 0,0 0 0 0 0,0 0 296 0 0,0 0 32 0 0,0 6 8 0 0,0 5 0 0 0,0-2 119 0 0,-3 1 25 0 0,1 3 8 0 0,-1 3 0 0 0,-1-2-264 0 0,-1 7-64 0 0,-3-1 0 0 0,0 1-8 0 0,2 0-88 0 0,3 1-64 0 0,-7 2 72 0 0,5 1-72 0 0,-2-5 0 0 0,-3 2 64 0 0,5 1-64 0 0,-1-1 0 0 0,-3-3 0 0 0,4-6 0 0 0,-3 1 0 0 0,3 0 0 0 0,-2-5-192 0 0,2 1 24 0 0,-2-1 0 0 0,4-9 0 0 0,0 7-176 0 0,3-7-32 0 0,0 0-8 0 0,0 0 0 0 0,0-7-143 0 0,0 0-33 0 0,3 0-8 0 0,4-4 0 0 0,-1-3 80 0 0,-1 0 8 0 0,2 0 8 0 0,4-2 0 0 0,-1 4 352 0 0,-1-3 120 0 0,-4 5-72 0 0,5-3 72 0 0,-1 1 176 0 0,1 2 80 0 0,-1 1 8 0 0,1-2 8 0 0,-5 10 112 0 0,1-6 32 0 0,1 4 0 0 0,-2 0 0 0 0,-5 3 24 0 0,0 0 8 0 0,3 6-1 0 0,0 1 1 0 0,0 0-112 0 0,0 0-16 0 0,-6 5-8 0 0,3-1 0 0 0,0 2-96 0 0,-3 3-24 0 0,3 0 0 0 0,0 2 0 0 0,-3-3-192 0 0,3 4 0 0 0,3-2 0 0 0,-3-1 0 0 0,0 0 0 0 0,6-3 0 0 0,-3-1 0 0 0,4-2 64 0 0,-4-2-64 0 0,2 1 0 0 0,2-4 0 0 0,3-2 0 0 0,-2-3 0 0 0,5 0 64 0 0,-4-7-64 0 0,3 0 64 0 0,6-1-336 0 0,-3-3-72 0 0,3-5-8 0 0,1 2-8 0 0,-1-4-120 0 0,0 0-32 0 0,-2 3 1 0 0,-1 1-1 0 0,-3-1 256 0 0,-3 1 56 0 0,2-1 8 0 0,-3 1 0 0 0,-6 0 192 0 0,2 5 0 0 0,1 1 0 0 0,-5 3 88 0 0,0-4 152 0 0,0 4 32 0 0,0-1 8 0 0,0 6 0 0 0,-2 0 47 0 0,2 0 17 0 0,-3 0 0 0 0,-1 0 0 0 0,2 6-48 0 0,-6-1-8 0 0,0 4 0 0 0,2-2 0 0 0,3 8-104 0 0,-2-5-24 0 0,-1 0-8 0 0,-1 4 0 0 0,4-1-80 0 0,3 4-8 0 0,-6-4-64 0 0,6 4 96 0 0,-3 0 8 0 0,3-4 0 0 0,0 0 0 0 0,3 1 0 0 0,-1 0-104 0 0,2-4 0 0 0,2 1 64 0 0,1-5-64 0 0,-2-1 0 0 0,1-2-120 0 0,4-1 24 0 0,-1-2 8 0 0,3-2 152 0 0,0-1 24 0 0,2-6 8 0 0,3 2 0 0 0,-2-3-352 0 0,2-4-64 0 0,-1-3-8 0 0,-1 3-8 0 0,1-1 120 0 0,0-5 24 0 0,-5 3 8 0 0,1 2 0 0 0,0-1-88 0 0,1-2-16 0 0,-5 0-8 0 0,6 2 0 0 0,-6 0 104 0 0,2-1 32 0 0,-1 3 1 0 0,-3 2-1 0 0,-1 0 160 0 0,0 1 0 0 0,-4 1 0 0 0,3-2 0 0 0,-4 8 0 0 0,4-2-88 0 0,-4 6 24 0 0,0 0 0 0 0,0 0 64 0 0,0 0-80 0 0,0 0 80 0 0,0 0-80 0 0,-9 6-56 0 0,-1 1-16 0 0,4 0 0 0 0,-3 0 0 0 0,-1 4 56 0 0,4 0 0 0 0,4-4 8 0 0,-2 4 0 0 0,4-5 88 0 0,0 2-64 0 0,0-8 64 0 0,4 8-64 0 0,-2-3 64 0 0,4 2 0 0 0,0-2 0 0 0,4-3 0 0 0,-1 1 160 0 0,2 0-8 0 0,-2 0 0 0 0,1-3 0 0 0,5 6 40 0 0,-6-6 16 0 0,1 0 0 0 0,-1 0 0 0 0,3 4 87 0 0,-4-4 25 0 0,0 3 0 0 0,-5 3 0 0 0,3-1-80 0 0,-3 0-16 0 0,2 4 0 0 0,-2-3 0 0 0,-3-6-88 0 0,0 7-16 0 0,0 1-8 0 0,-3 1 0 0 0,0-1-48 0 0,3-1-64 0 0,-2 4 88 0 0,2-2-88 0 0,-3-1 80 0 0,3 0-80 0 0,0 0 64 0 0,3 0-64 0 0,2-4 0 0 0,-2 3 0 0 0,1-1 0 0 0,-1-1 0 0 0,3-5 0 0 0,4-3 0 0 0,-1 3 0 0 0,4-2 0 0 0,-5-4-176 0 0,4-1 24 0 0,3 0 8 0 0,-3 0 0 0 0,1-1 0 0 0,-1-4 0 0 0,-1 4 0 0 0,2-3 0 0 0,-1 1 56 0 0,-4-3 16 0 0,2-1 0 0 0,-1-1 0 0 0,-2 0 72 0 0,-4 2 0 0 0,3-4 0 0 0,-3 3 0 0 0,-3 3 0 0 0,0-3 64 0 0,0 3-64 0 0,-3 4 0 0 0,3 4 192 0 0,-6-2 0 0 0,3 2 0 0 0,-4 3 0 0 0,2 3 80 0 0,-5-1 16 0 0,-2 4 8 0 0,3 5 0 0 0,1-4-104 0 0,-1 7-32 0 0,-5 3 0 0 0,6 2 0 0 0,1 0 64 0 0,-2 0 0 0 0,2-1 8 0 0,5 4 0 0 0,2-3-8 0 0,2 3 0 0 0,3-2 0 0 0,3-5 0 0 0,2 2-96 0 0,2-4-32 0 0,3-3 0 0 0,6-1 0 0 0,1-4-8 0 0,2-5-8 0 0,6-2 0 0 0,1-5 0 0 0,4-3-656 0 0,0-2-128 0 0,2-6-24 0 0</inkml:trace>
  <inkml:trace contextRef="#ctx0" brushRef="#br2" timeOffset="162">20449 12533 5528 0 0,'0'0'488'0'0,"0"0"-392"0"0,0 0-96 0 0,0 0 0 0 0,0 0 1280 0 0,5-7 240 0 0,2 6 48 0 0,-7 1 0 0 0,0 0-592 0 0,0 0-120 0 0,6-6-24 0 0,-6 6-8 0 0,0 0-248 0 0,0 0-41 0 0,0 0-15 0 0,0 0 0 0 0,0 0-264 0 0,0 0-64 0 0,0 0 0 0 0,0 0-8 0 0,0 0-72 0 0,0 0-16 0 0,0 0 0 0 0,0 0 0 0 0,0 0-96 0 0,-3 7 88 0 0,3-7-88 0 0,0 0 80 0 0,-3 7-80 0 0,3-7 0 0 0,0 0 72 0 0,0 0-72 0 0,0 0 0 0 0,-3 1 0 0 0,3-1 0 0 0,0 0 0 0 0,0 0 64 0 0,0 0-64 0 0,0 0 64 0 0,0 0-64 0 0,0 0 0 0 0,0 0 0 0 0,0 0 0 0 0,0 0 0 0 0,0 0 0 0 0,0 0 0 0 0,0 0 0 0 0,0 0 0 0 0,0 0 0 0 0,0 0 0 0 0,0 0 0 0 0,0 0 0 0 0,0 0 0 0 0,0 0 0 0 0,0 0 0 0 0,0 0 64 0 0,0 0-64 0 0,0 0 0 0 0,0 0 0 0 0,0 0 64 0 0,0 0-64 0 0,0 0 0 0 0,0 0 0 0 0,0 0 64 0 0,0 0-64 0 0,0 0 0 0 0,-4-4 0 0 0,4 4 64 0 0,0 0-64 0 0,0 0 0 0 0,0-5 0 0 0,0 5 0 0 0,4-6 112 0 0,-4 6-16 0 0,3-3 0 0 0,-3 3 0 0 0,6-2 16 0 0,-6 2 0 0 0,0 0 0 0 0,6 0 0 0 0,-6 0 8 0 0,7 0 0 0 0,-2 0 0 0 0,0 2 0 0 0,0 1-8 0 0,-5-3 0 0 0,4 7 0 0 0,-1 0 0 0 0,-1-1-16 0 0,3 0-8 0 0,-5 3 0 0 0,0-4 0 0 0,2 1-88 0 0,-4 6 0 0 0,2-6 0 0 0,-5 3 0 0 0,5 0-136 0 0,-5 0-72 0 0,1-2-16 0 0,3 2-5431 0 0,-5-4-1089 0 0</inkml:trace>
  <inkml:trace contextRef="#ctx0" brushRef="#br2" timeOffset="163">25751 12560 7920 0 0,'0'0'168'0'0,"0"0"40"0"0,0 0 8 0 0,0 0 8 0 0,0 0-224 0 0,0 0 0 0 0,0 0 0 0 0,0 0 0 0 0,0 0 328 0 0,0 0 24 0 0,-5 3 0 0 0,5-3 0 0 0,0 0 96 0 0,0 0 32 0 0,-7 2 0 0 0,7-2 0 0 0,0 0-312 0 0,0 0-56 0 0,0 0-16 0 0,0 0 0 0 0,0 0 208 0 0,0 0 40 0 0,0 0 8 0 0,0 0 0 0 0,0 0-128 0 0,0 0-32 0 0,0 0 0 0 0,0 0 0 0 0,0 0 184 0 0,7-5 32 0 0,-5 3 8 0 0,5-1 0 0 0,-7 3-161 0 0,5-2-23 0 0,-5 2-8 0 0,6-3 0 0 0,-1 3-24 0 0,-5 0-8 0 0,0 0 0 0 0,0 0 0 0 0,0 0-128 0 0,0 0-64 0 0,0 0 64 0 0,0 0-64 0 0,0 0 0 0 0,0 0 0 0 0,0 0 0 0 0,0 5 0 0 0,-2-2 0 0 0,2-3 0 0 0,0 0 72 0 0,0 0-8 0 0,-5 5-64 0 0,1 0 0 0 0,4-5 0 0 0,0 0 0 0 0,0 0 0 0 0,-5 4 64 0 0,-2-4-64 0 0,7 0 64 0 0,0 0-64 0 0,0 0 0 0 0,-5 0 0 0 0,5 0 0 0 0,0 0 88 0 0,0 0-24 0 0,0-7 0 0 0,0 7 0 0 0,0 0 40 0 0,0 0 8 0 0,0-7 0 0 0,0 7 0 0 0,3-5 80 0 0,-3 5 24 0 0,0 0 0 0 0,2-5 0 0 0,-2 5-40 0 0,7-3-8 0 0,-2 1 0 0 0,-1-2 0 0 0,1 3-40 0 0,1-3-16 0 0,-6 4 0 0 0,9 0 0 0 0,-4 0-112 0 0,2 0 0 0 0,-7 0 0 0 0,5 5 0 0 0,4-1 224 0 0,-3 1 32 0 0,-1 0 0 0 0,1 2 0 0 0,0 5-160 0 0,-3-6-24 0 0,0 3-8 0 0,0 0 0 0 0,1 3-64 0 0,-4-3 0 0 0,0 4 0 0 0,-4 1 0 0 0,-2-4-240 0 0,0 3-64 0 0,-3-3-16 0 0,-2 1-8303 0 0</inkml:trace>
  <inkml:trace contextRef="#ctx0" brushRef="#br2" timeOffset="164">7059 12543 7832 0 0,'0'0'696'0'0,"0"0"-560"0"0,0 0-136 0 0,0 0 0 0 0,0 0 1248 0 0,0 0 216 0 0,0 0 40 0 0,0 0 16 0 0,0 0-568 0 0,0 0-120 0 0,0 0-17 0 0,0 0-7 0 0,0 0-488 0 0,0 0-104 0 0,0 0-24 0 0,0 7 0 0 0,0 2-192 0 0,0-3 0 0 0,2 1 0 0 0,1 0 0 0 0,1-2-1048 0 0,-2 0-247 0 0,-2-5-49 0 0,9 8-4808 0 0</inkml:trace>
  <inkml:trace contextRef="#ctx0" brushRef="#br2" timeOffset="165">7091 12741 11312 0 0,'0'0'248'0'0,"0"0"48"0"0,0 0 16 0 0,0 0 8 0 0,0 0-256 0 0,0 0-64 0 0,0 0 0 0 0,0 0 0 0 0,0 0 80 0 0,0 0 0 0 0,0 0 0 0 0,0 0 0 0 0,0 0-80 0 0,0 0 0 0 0,0 0 0 0 0,0 0-3448 0 0,5-2-664 0 0</inkml:trace>
  <inkml:trace contextRef="#ctx0" brushRef="#br2" timeOffset="166">5863 12569 10592 0 0,'0'0'944'0'0,"0"0"-752"0"0,0 0-192 0 0,0 0 0 0 0,0 0 792 0 0,0 0 120 0 0,0 0 24 0 0,-3 8 8 0 0,3-1-272 0 0,-3 4-65 0 0,3-1 1 0 0,0 7-8 0 0,-3 1-344 0 0,3-3-64 0 0,-3 3-8 0 0,3 0-8 0 0,-3 3-16 0 0,0-1-8 0 0,3 1 0 0 0,-2 1 0 0 0,2-3-64 0 0,0-3-16 0 0,0 3 0 0 0,0-3 0 0 0,2 0-72 0 0,-2-4 0 0 0,0 2 72 0 0,3-6-72 0 0,0 2 0 0 0,0-3-80 0 0,-3 0 8 0 0,0-7 0 0 0,0 0-384 0 0,0 0-80 0 0,0 0-8 0 0,0 0-4287 0 0,0 0-865 0 0</inkml:trace>
  <inkml:trace contextRef="#ctx0" brushRef="#br2" timeOffset="167">7218 12579 12696 0 0,'0'0'280'0'0,"0"0"56"0"0,0 0 16 0 0,0 0 0 0 0,0 0-280 0 0,0 0-72 0 0,0 0 0 0 0,3 5 0 0 0,-3-5 520 0 0,6 4 88 0 0,0-2 24 0 0,3-2-1 0 0,-3 2-151 0 0,6 1-32 0 0,-3-3-8 0 0,2 0 0 0 0,3 0-192 0 0,2 2-40 0 0,-5-4-8 0 0,4 2 0 0 0,3-3-88 0 0,-2 3-16 0 0,0-2-8 0 0,-2 2 0 0 0,4 0-88 0 0,-4 0-136 0 0,4 0 32 0 0,-9 0 8 0 0,-2 0-584 0 0,0 2-120 0 0,8-2-16 0 0,-6 3-7 0 0</inkml:trace>
  <inkml:trace contextRef="#ctx0" brushRef="#br2" timeOffset="168">5827 12615 8752 0 0,'0'0'776'0'0,"0"0"-616"0"0,0 0-160 0 0,0 0 0 0 0,-2-5 864 0 0,2 5 152 0 0,0 0 24 0 0,0 0 8 0 0,0-6-344 0 0,0 6-72 0 0,0 0-16 0 0,5-3 0 0 0,4-1-113 0 0,1 1-23 0 0,-1 1-8 0 0,2 2 0 0 0,4 0-336 0 0,-1 0-64 0 0,2 0-8 0 0,-3-3-64 0 0,2 3 112 0 0,-1 0-32 0 0,2 0-8 0 0,0 0 0 0 0,0 0-8 0 0,-2 0 0 0 0,-1 0 0 0 0,0 0 0 0 0,0 0-64 0 0,-2 0 64 0 0,-2 3-64 0 0,-1-3 64 0 0,4 0-64 0 0,-4 0 0 0 0,1 0 72 0 0,-2 0-72 0 0,-3-3 176 0 0,1 3 0 0 0,-5 0 0 0 0,0 0 0 0 0,0 0-48 0 0,0 0 0 0 0,0 0-8 0 0,0 0 0 0 0,0 0 16 0 0,0 0 8 0 0,0 0 0 0 0,0 0 0 0 0,0 0 128 0 0,0 0 24 0 0,0 0 8 0 0,0 0 0 0 0,0 0-216 0 0,0 0-88 0 0,0 0 64 0 0,0 8-64 0 0,0-3 88 0 0,0 6-24 0 0,4-2-64 0 0,-4 5 96 0 0,1 0-96 0 0,-1 1 0 0 0,4-2 0 0 0,-4 3 0 0 0,-4 0 96 0 0,8 0-32 0 0,-1-1-64 0 0,0 0 96 0 0,-3 0-32 0 0,0 1-64 0 0,0-2 88 0 0,2 0-88 0 0,1-1 72 0 0,1 1-72 0 0,-4-4 0 0 0,1 1 72 0 0,-1-1-72 0 0,0 0 0 0 0,0-2 0 0 0,4 4 0 0 0,-1-5 0 0 0,-1-2 0 0 0,-2-5 0 0 0,0 8 0 0 0,4-3-248 0 0,-1 1 16 0 0,-3-6 0 0 0,0 0 0 0 0,3 5-1456 0 0,-3-5-288 0 0</inkml:trace>
  <inkml:trace contextRef="#ctx0" brushRef="#br2" timeOffset="169">24834 12602 16208 0 0,'-9'-1'719'0'0,"9"1"145"0"0,0 0-688 0 0,0 0-176 0 0,0 0 0 0 0,0 0 0 0 0,0 0 496 0 0,0 0 64 0 0,0 0 16 0 0,0 0 0 0 0,0 0-104 0 0,0 0-24 0 0,0 0 0 0 0,0 0 0 0 0,0 0-352 0 0,0 0-96 0 0,0 0 0 0 0,0 0 0 0 0,0 0-208 0 0,5 0-56 0 0,-5 0-16 0 0,6 0-5447 0 0,7 0-1089 0 0</inkml:trace>
  <inkml:trace contextRef="#ctx0" brushRef="#br2" timeOffset="170">25015 12613 13992 0 0,'0'0'304'0'0,"0"0"64"0"0,0 0 16 0 0,0 0 16 0 0,0 0-320 0 0,0 0-80 0 0,0 0 0 0 0,0 0 0 0 0,0 0 672 0 0,0 0 127 0 0,0 0 17 0 0,0 0 8 0 0,0 0-504 0 0,0 0-96 0 0,7 0-16 0 0,-1 0-8 0 0,-1 0-296 0 0,4 0-64 0 0,-2-3-16 0 0,-2 3-4959 0 0,4 0-993 0 0</inkml:trace>
  <inkml:trace contextRef="#ctx0" brushRef="#br2" timeOffset="171">25235 12615 5064 0 0,'0'0'448'0'0,"0"0"-352"0"0,0 0-96 0 0,0 0 0 0 0,6 0 1736 0 0,-6 0 336 0 0,0 0 64 0 0,6 0 8 0 0,-6 0-960 0 0,6-2-200 0 0,-6 2-41 0 0,0 0-7 0 0,0 0-536 0 0,9 0-112 0 0,-4 0-16 0 0,4 0-8 0 0,-3-3-264 0 0,2 3 0 0 0,-8 0 0 0 0,6 0-7559 0 0</inkml:trace>
  <inkml:trace contextRef="#ctx0" brushRef="#br2" timeOffset="172">1336 12723 12840 0 0,'0'0'568'0'0,"0"-7"120"0"0,1 2-552 0 0,-1 5-136 0 0,0 0 0 0 0,0 0 0 0 0,0 0 504 0 0,0 0 72 0 0,0-1 8 0 0,0 1 7 0 0,0 0-79 0 0,0 0-8 0 0,0 0-8 0 0,0 0 0 0 0,-1 6-208 0 0,-2 3-32 0 0,-4 1-16 0 0,4 1 0 0 0,-1 3-64 0 0,1-1-16 0 0,2-2 0 0 0,1 3 0 0 0,-4-3-88 0 0,1 3-72 0 0,3-4 96 0 0,-3 1-96 0 0,3-2 64 0 0,0-4-64 0 0,0-5 0 0 0,0 0 0 0 0,3 6 0 0 0,-3-6 0 0 0,0 0 0 0 0,7 1-72 0 0,-7-1-88 0 0,4 0-24 0 0,3 0 0 0 0,0-5 0 0 0,2-1-72 0 0,-3-2-24 0 0,3 2 0 0 0,-4-1 0 0 0,1 0 56 0 0,1-3 0 0 0,-1 3 8 0 0,0-1 0 0 0,0 2 216 0 0,-3 3 128 0 0,-3 3-24 0 0,0 0 0 0 0,6 0-104 0 0,-6 0 0 0 0,7 6 0 0 0,-6 0 0 0 0,4-1 88 0 0,-2 2 40 0 0,-3 3 16 0 0,6 0 0 0 0,-3-2-48 0 0,0 6-16 0 0,-3-7 0 0 0,2 6 0 0 0,1-3-80 0 0,1 1 96 0 0,-4-3-96 0 0,5 2 96 0 0,3-2-96 0 0,-2 1 0 0 0,-3-4 0 0 0,2 1 0 0 0,5-4 0 0 0,-4 1 64 0 0,-6-3-64 0 0,0 0 64 0 0,5-9-64 0 0,5 2 0 0 0,-3-4 72 0 0,1 0-72 0 0,-2-2 160 0 0,1-1 0 0 0,-1 0 0 0 0,2-3 0 0 0,-4 2 8 0 0,1-1 0 0 0,-2-1 0 0 0,0-2 0 0 0,-3 2-88 0 0,4 1-16 0 0,-4 0-64 0 0,0 3 96 0 0,3-1-264 0 0,-3 1-56 0 0,-3 2-16 0 0,3 2-5167 0 0,0 2-1025 0 0</inkml:trace>
  <inkml:trace contextRef="#ctx0" brushRef="#br2" timeOffset="173">7301 12718 12064 0 0,'0'0'264'0'0,"0"0"56"0"0,0 0 16 0 0,0 0 0 0 0,7 2-272 0 0,0 1-64 0 0,0 0 0 0 0,4-3 0 0 0,2 1 472 0 0,-3-1 72 0 0,4-1 24 0 0,-4 2 0 0 0,5-1-248 0 0,1 0-56 0 0,5 0-8 0 0,-3 0-1 0 0,-9 0-143 0 0,5 0-32 0 0,11-1-8 0 0,-11 1 0 0 0,-8 0-168 0 0,3 0-32 0 0,3 0 0 0 0</inkml:trace>
  <inkml:trace contextRef="#ctx0" brushRef="#br2" timeOffset="174">7049 12748 4144 0 0,'0'0'368'0'0,"0"0"-296"0"0,0 0-72 0 0,0 0 0 0 0,0 0 1112 0 0,0 0 200 0 0,6 0 48 0 0,-6 0 8 0 0,0 0-696 0 0,9 0-144 0 0,-9 0-24 0 0,6 0-8 0 0,-6 0-80 0 0,0 0-8 0 0,0 0-8 0 0,0 0 0 0 0,0 0-96 0 0,0 0-16 0 0,5 3-8 0 0,-5-3 0 0 0,0 0-128 0 0,0 0-24 0 0,0 0-8 0 0,0 0 0 0 0,4 7 88 0 0,-4-7 16 0 0,0 0 8 0 0,0 0 0 0 0,0 0-144 0 0,0 0-88 0 0,-4 3 96 0 0,4-3-96 0 0,0 0 151 0 0,-2 5-23 0 0,-3-1-8 0 0,1 0 0 0 0,4-4-56 0 0,0 0 0 0 0,0 0-64 0 0,-5 0 96 0 0,-2 0 112 0 0,7 0 16 0 0,0 0 8 0 0,0 0 0 0 0,-3-3-136 0 0,3 3-24 0 0,0 0-8 0 0,0 0 0 0 0,0 0-64 0 0,0 0 0 0 0,0 0 0 0 0,0 0 0 0 0,6-5 64 0 0,0 4 0 0 0,-3-6 0 0 0,3 5 0 0 0,-6 2-64 0 0,5-3 64 0 0,-5 3-64 0 0,0 0 64 0 0,7-2-64 0 0,-7 2 64 0 0,6 0-64 0 0,-6 0 64 0 0,8 0 0 0 0,-8 0 0 0 0,0 0 0 0 0,0 0 0 0 0,0 0-64 0 0,0 0 0 0 0,0 0 0 0 0,0 0 0 0 0,0 0 0 0 0,0 0 0 0 0,0 0 0 0 0,0 0-88 0 0,-3 0-112 0 0,3 0-24 0 0,0 0-8 0 0,0 0-7103 0 0</inkml:trace>
  <inkml:trace contextRef="#ctx0" brushRef="#br2" timeOffset="175">6349 12787 13560 0 0,'0'0'600'0'0,"0"0"128"0"0,0 0-584 0 0,0 0-144 0 0,-3 7 0 0 0,3-4 0 0 0,0 3 360 0 0,0 5 48 0 0,-2-2 8 0 0,2 0-1 0 0,-4 1 73 0 0,4 3 24 0 0,-3 0 0 0 0,0 0 0 0 0,3 0-192 0 0,0-1-32 0 0,0 1 0 0 0,0 2-8 0 0,0-3-144 0 0,-2 1-24 0 0,2 3-8 0 0,0-5 0 0 0,0 2-32 0 0,-4-4-8 0 0,2 3 0 0 0,2-5 0 0 0,0 4-64 0 0,0-4 80 0 0,0 1-80 0 0,-3-3 80 0 0,3 1-80 0 0,0-6 0 0 0,0 0 72 0 0,0 0-72 0 0,0 0 80 0 0,0 0-16 0 0,0 0-64 0 0,0 0 96 0 0,0 0-96 0 0,3-8 72 0 0,3-1-72 0 0,-4 4 64 0 0,1-3-64 0 0,4 1 80 0 0,-5 0-80 0 0,5-1 80 0 0,-6-1-80 0 0,6 1 0 0 0,-2 3 72 0 0,2 1-72 0 0,-5-2 64 0 0,7 1-64 0 0,-3 2 80 0 0,-2 1-80 0 0,-4 2 72 0 0,5-3-72 0 0,0 0 64 0 0,-5 3-64 0 0,7 0 128 0 0,-7 0-8 0 0,8 3-8 0 0,-3 0 0 0 0,2 2-16 0 0,-1 0 0 0 0,-1 3 0 0 0,-1-3 0 0 0,2 1-8 0 0,-3-2-8 0 0,3 5 0 0 0,-6-1 0 0 0,5-1-80 0 0,1 0 0 0 0,-3-1 0 0 0,-1 1 0 0 0,2 2 0 0 0,-3-1 80 0 0,3-1-16 0 0,0 1-64 0 0,-4-3 0 0 0,3 3 0 0 0,2 0 0 0 0,-2-3 0 0 0,-3-5-224 0 0,3 4 8 0 0,3 3 0 0 0,-1-5 0 0 0,3 1-1320 0 0,-3 0-272 0 0,-5-3-48 0 0</inkml:trace>
  <inkml:trace contextRef="#ctx0" brushRef="#br2" timeOffset="176">6639 13056 12464 0 0,'-7'0'552'0'0,"7"0"120"0"0,0 0-544 0 0,0 0-128 0 0,0 0 0 0 0,0 0 0 0 0,0 0 504 0 0,0 0 72 0 0,0 0 8 0 0,3 10 8 0 0,-3-5 87 0 0,4 7 25 0 0,-4-6 0 0 0,0 5 0 0 0,-4-2-280 0 0,4 0-48 0 0,0 0-16 0 0,0-9 0 0 0,4 7-112 0 0,-4 1-24 0 0,0-8-8 0 0,0 0 0 0 0,5 10-32 0 0,-5-10-8 0 0,4 11 0 0 0,1-6 0 0 0,7 0-176 0 0,-6 1 0 0 0,-6-6 0 0 0,9 2 0 0 0,3-4-336 0 0,-3-2-80 0 0,0 2-8 0 0,-4-3-8 0 0,4 0-1184 0 0,-1-1-240 0 0</inkml:trace>
  <inkml:trace contextRef="#ctx0" brushRef="#br2" timeOffset="177">6669 12896 16208 0 0,'-7'0'351'0'0,"4"-2"81"0"0,3 2 16 0 0,0 0 8 0 0,-2-3-360 0 0,-2 3-96 0 0,1 0 0 0 0,3 0 0 0 0,0 0 280 0 0,0 0 40 0 0,0 0 0 0 0,0 0 8 0 0,0 0-256 0 0,0 0-72 0 0,0 0 0 0 0,9 0-7711 0 0</inkml:trace>
  <inkml:trace contextRef="#ctx0" brushRef="#br2" timeOffset="178">22178 13027 10592 0 0,'0'0'944'0'0,"0"0"-752"0"0,0 0-192 0 0,0 0 0 0 0,0 0 600 0 0,0 6 80 0 0,3-1 24 0 0,-3 2 0 0 0,0 1-128 0 0,0 3-16 0 0,0 4-8 0 0,0-2-1 0 0,0 0-143 0 0,0 3-32 0 0,0-3-8 0 0,0 0 0 0 0,4 3-192 0 0,-4 2-40 0 0,0 1-8 0 0,0-5 0 0 0,1 2 32 0 0,3-2 0 0 0,-1-1 0 0 0,-3-3 0 0 0,4 0-24 0 0,-4-2 0 0 0,3-1 0 0 0,-3 3 0 0 0,2-7-136 0 0,-2-3-88 0 0,0 0 16 0 0,0 0 0 0 0,0 0 72 0 0,0 0 0 0 0,0 0 64 0 0,0 0-64 0 0,0 0 80 0 0,5-3-16 0 0,2 3-64 0 0,-1-5 96 0 0,2 0-96 0 0,0 1 72 0 0,-1-4-72 0 0,2 0 64 0 0,1-1-64 0 0,-3 3 64 0 0,-1-2-64 0 0,3-1 64 0 0,0 2-64 0 0,0 1 96 0 0,-1 2-96 0 0,1-1 96 0 0,0 1 56 0 0,0 3 8 0 0,0-3 8 0 0,0 1 0 0 0,-4 6-24 0 0,1 1-8 0 0,3-3 0 0 0,-3 5 0 0 0,-3-1-136 0 0,3 3 80 0 0,-4-1-80 0 0,2 4 64 0 0,-4-3-64 0 0,3 1 64 0 0,-3 0-64 0 0,0 2 64 0 0,-3-2-64 0 0,3-1 0 0 0,-4 1 0 0 0,-1-2 0 0 0,-1 2 0 0 0,0-4 0 0 0,-3 0 0 0 0,3-2 0 0 0,-3 2 64 0 0,1-3-64 0 0,-1 3 64 0 0,0-5-64 0 0,-2 0-160 0 0,2 0-80 0 0,-3 0-16 0 0,6-2 0 0 0,-3-3 0 0 0,3 2 0 0 0,1 1 0 0 0,1-3 0 0 0,3 0-560 0 0,-4 2-112 0 0,5-5-32 0 0,0 2-6103 0 0</inkml:trace>
  <inkml:trace contextRef="#ctx0" brushRef="#br2" timeOffset="179">18324 13056 2760 0 0,'0'0'248'0'0,"0"0"-248"0"0,0 0 0 0 0,0 0 0 0 0,0 0 2272 0 0,0 0 400 0 0,0 0 80 0 0,0 0 24 0 0,0 0-1784 0 0,0 0-352 0 0,0 0-64 0 0,0 0-24 0 0,0 0-49 0 0,3 8-15 0 0,-3-1 0 0 0,0 1 0 0 0,-3 5-184 0 0,3-2-40 0 0,0-2-8 0 0,0 6 0 0 0,0-3-72 0 0,0 1-24 0 0,0 0 0 0 0,0 1 0 0 0,3-1-32 0 0,-3 0-16 0 0,4-4 0 0 0,-3 4 0 0 0,-1-5-112 0 0,0 1 0 0 0,4-2 0 0 0,-4-7 0 0 0,0 8 0 0 0,0-8 0 0 0,0 0 0 0 0,0 0 0 0 0,0 0 0 0 0,0 0 64 0 0,0 0-64 0 0,0 0 0 0 0,0 0 72 0 0,0 0-72 0 0,5-5 64 0 0,-1 0-64 0 0,-2 0 88 0 0,3 0-24 0 0,-5-4-64 0 0,4 0 96 0 0,1 1 32 0 0,-1-4 0 0 0,-1 5 0 0 0,2-1 0 0 0,-1 1 32 0 0,1 1 16 0 0,-1 1 0 0 0,1 5 0 0 0,2-3-176 0 0,-2 3 0 0 0,4-2 0 0 0,-3 4 0 0 0,-1 1-64 0 0,4-1-32 0 0,-2 1 0 0 0,2 3 0 0 0,-2 3 160 0 0,0-1 32 0 0,1 1 8 0 0,1-1 0 0 0,-3 0-104 0 0,-1-2 0 0 0,2 6 0 0 0,-4-5 0 0 0,0 1 0 0 0,0 2 0 0 0,-3-2 0 0 0,0 2 0 0 0,-3-2 0 0 0,0-1 0 0 0,-3 1 0 0 0,1 1 0 0 0,-5-2 0 0 0,1-2 0 0 0,-2 2 0 0 0,0-5 0 0 0,2 1-144 0 0,-3-1-48 0 0,-1 1-16 0 0,6-3 0 0 0,-6 0-216 0 0,5-3-48 0 0,-5 1-8 0 0,8-1-4903 0 0,-4 3-985 0 0</inkml:trace>
  <inkml:trace contextRef="#ctx0" brushRef="#br2" timeOffset="180">22746 13079 14712 0 0,'3'-10'320'0'0,"-3"10"72"0"0,0 0 16 0 0,4-5 8 0 0,-2-1-336 0 0,-2 6-80 0 0,0 0 0 0 0,0 0 0 0 0,0 0 551 0 0,3 3 97 0 0,2 2 24 0 0,-4 3 0 0 0,5 2-184 0 0,-3 2-32 0 0,-3 2-8 0 0,3 0 0 0 0,0 1-48 0 0,-3 1-16 0 0,0-1 0 0 0,3 3 0 0 0,-3-1-224 0 0,3-2-56 0 0,-3 0-8 0 0,3 1 0 0 0,-1-4-168 0 0,-2 2-40 0 0,4-1-8 0 0,-1-2-5872 0 0,-1-1-1175 0 0</inkml:trace>
  <inkml:trace contextRef="#ctx0" brushRef="#br2" timeOffset="181">16696 13084 10592 0 0,'0'0'472'0'0,"0"0"96"0"0,-7-5-456 0 0,4 2-112 0 0,3 3 0 0 0,-5 0 0 0 0,0-2 232 0 0,-3 2 24 0 0,3-3 8 0 0,2 3 0 0 0,-6 0 512 0 0,5 3 104 0 0,-1-3 16 0 0,-1 2 8 0 0,2 1-289 0 0,-1-3-55 0 0,0 4-16 0 0,5-4 0 0 0,0 0-192 0 0,-3 4-32 0 0,1 1-16 0 0,-2 3 0 0 0,4-8-80 0 0,0 0-24 0 0,0 5 0 0 0,4 2 0 0 0,-2 5-104 0 0,1-7-16 0 0,2 3-8 0 0,-5 0 0 0 0,5-3-8 0 0,-1 2 0 0 0,0 1 0 0 0,2-1 0 0 0,-5 2 40 0 0,7 1 8 0 0,-7 0 0 0 0,6 3 0 0 0,-2-2 0 0 0,-1-1 0 0 0,1 1 0 0 0,-1 1 0 0 0,1-3-16 0 0,-2 1-8 0 0,-3 1 0 0 0,4-2 0 0 0,-4-1-88 0 0,3 1 96 0 0,-3-2-96 0 0,-3 2 96 0 0,3-4-96 0 0,-4 3 0 0 0,1-3 72 0 0,-2 0-72 0 0,0 0 0 0 0,-3 0 0 0 0,7 0 0 0 0,-6-3 64 0 0,3 3-64 0 0,-5 1 0 0 0,4 0 0 0 0,-1-5 0 0 0,5 4 0 0 0,-7-1 0 0 0,3-3 0 0 0,0 7-64 0 0,5-8 64 0 0,0 0-80 0 0,0 0 80 0 0,0 0-80 0 0,0 0 80 0 0,0 0-64 0 0,0 0 64 0 0,0 0-64 0 0,0 0 64 0 0,0 0 0 0 0,0 0 0 0 0,5 0 0 0 0,0 0-72 0 0,0 0 0 0 0,-1-4 0 0 0,2 4 0 0 0,-2 4 72 0 0,1-4 0 0 0,-5 0 0 0 0,5 0 0 0 0,-1 7 0 0 0,-1-5 0 0 0,1 3 0 0 0,-3 0 0 0 0,-1 3 0 0 0,4 3 0 0 0,-4-4 0 0 0,0 6 64 0 0,0-3-64 0 0,0 3 72 0 0,0 2-72 0 0,-4-1 80 0 0,4 2-80 0 0,0-5 80 0 0,-1 1-80 0 0,-3 1 80 0 0,1 0-80 0 0,-1 4 80 0 0,4-4-80 0 0,0 0 80 0 0,-1 0-80 0 0,1 2 0 0 0,0-5 72 0 0,0 3-72 0 0,1-5-408 0 0,-1 0-112 0 0,0 1-24 0 0,7-2-8007 0 0</inkml:trace>
  <inkml:trace contextRef="#ctx0" brushRef="#br2" timeOffset="182">17281 13089 9872 0 0,'0'0'440'0'0,"-3"-2"88"0"0,-1 2-424 0 0,-3 0-104 0 0,-6 2 0 0 0,4 1 0 0 0,-5 5 328 0 0,2 2 48 0 0,0 1 8 0 0,-1 5 0 0 0,-6 2 216 0 0,5 2 40 0 0,-1 1 16 0 0,1 6 0 0 0,-2-4 88 0 0,2 7 23 0 0,3-4 1 0 0,-1 2 0 0 0,-1 2-320 0 0,5-2-64 0 0,-1 2-16 0 0,5-2 0 0 0,3 0-112 0 0,2 1-32 0 0,3-4 0 0 0,5 2 0 0 0,3-3-128 0 0,3 0-32 0 0,2-3-64 0 0,6-3 96 0 0,2-3-240 0 0,0 2-48 0 0,2-8-16 0 0,2-1-5215 0 0,7 1-1041 0 0</inkml:trace>
  <inkml:trace contextRef="#ctx0" brushRef="#br2" timeOffset="183">26204 13097 13040 0 0,'0'0'576'0'0,"0"0"128"0"0,0 0-568 0 0,0 0-136 0 0,0 0 0 0 0,0 0 0 0 0,0 0 376 0 0,0 0 40 0 0,0 0 16 0 0,0 0 0 0 0,0 0 143 0 0,0 0 25 0 0,0 0 8 0 0,-6 0 0 0 0,0 0-128 0 0,6 0-32 0 0,-9 2 0 0 0,9-2 0 0 0,-5 0-296 0 0,-2 4-64 0 0,7-4-16 0 0,0 0 0 0 0,0 0-72 0 0,0 0 0 0 0,0 0-80 0 0,0 0 80 0 0,0 0-1056 0 0,0 0-168 0 0,0 0-32 0 0,0 0-5711 0 0</inkml:trace>
  <inkml:trace contextRef="#ctx0" brushRef="#br2" timeOffset="184">27679 13165 13184 0 0,'0'0'584'0'0,"0"0"120"0"0,0 0-560 0 0,2-5-144 0 0,-2 5 0 0 0,0 0 0 0 0,0 0 0 0 0,6-5 0 0 0,-6 5 0 0 0,9-3 0 0 0,-2 1 440 0 0,-2-1 56 0 0,2-2 16 0 0,-2 5-1 0 0,4 0-95 0 0,-4 0-24 0 0,0 0 0 0 0,4 3 0 0 0,0-1-288 0 0,-2 1-104 0 0,-2 2 72 0 0,2-3-72 0 0,-1 4 96 0 0,-1 1-32 0 0,-1-2 0 0 0,2 2 0 0 0,-2 2-64 0 0,1 0 0 0 0,-1-3 0 0 0,0 2-88 0 0,-1-2 88 0 0,0 4 0 0 0,-1-1 0 0 0,2 1 0 0 0,-4-1 0 0 0,0 0 0 0 0,0 1 0 0 0,0-2 0 0 0,0 3 0 0 0,-4-5 0 0 0,2 3 0 0 0,2 1-64 0 0,-3-1 64 0 0,0 0 0 0 0,-1 0 0 0 0,0-2 0 0 0,4 1 0 0 0,0 2 0 0 0,0-2 0 0 0,-5-1 0 0 0,5 2 0 0 0,0 0 0 0 0,0-2 0 0 0,5 0 0 0 0,-5 1 0 0 0,0-8 0 0 0,4 5 0 0 0,0 3 0 0 0,-1 0 0 0 0,0-3-104 0 0,3-3 40 0 0,-5 6 64 0 0,-1-8-120 0 0,7 5 40 0 0,-1-1 8 0 0,3-3 0 0 0,-9-1-80 0 0,0 0-8 0 0,0 0-8 0 0,5 4 0 0 0,-5-4 168 0 0,0 0 0 0 0,0 0 0 0 0,0 0 0 0 0,0 0 176 0 0,0 0 48 0 0,0 0 0 0 0,0 0 8 0 0,4-5 160 0 0,-4 5 32 0 0,0 0 8 0 0,0 0 0 0 0,0 0-48 0 0,0 0-16 0 0,-4-5 0 0 0,4 5 0 0 0,0 0-56 0 0,0 0-16 0 0,0 0 0 0 0,0 0 0 0 0,0 0-104 0 0,0 0-16 0 0,0 6-8 0 0,-3 3 0 0 0,1-2-56 0 0,-1 1-16 0 0,3 2 0 0 0,-3 1 0 0 0,3 2 16 0 0,-3 3 0 0 0,3-3 0 0 0,0 3 0 0 0,0-1 24 0 0,0 4 8 0 0,0-5 0 0 0,0 5 0 0 0,0-1 16 0 0,0 0 8 0 0,3-2 0 0 0,-3 3 0 0 0,0-3 8 0 0,0-2 0 0 0,3 0 0 0 0,-3 1 0 0 0,0-2-8 0 0,0 0 0 0 0,0 0 0 0 0,3-2 0 0 0,-3 1 0 0 0,0 0 0 0 0,2-5 0 0 0,1 3 0 0 0,-3-2 0 0 0,0-1 0 0 0,0-7 0 0 0,0 8 0 0 0,0-3-32 0 0,-3 1-8 0 0,1 2 0 0 0,-4-3 0 0 0,0 0-16 0 0,3-1-8 0 0,-4 1 0 0 0,0 0 0 0 0,1-3-104 0 0,-2 1 72 0 0,-1-3-72 0 0,3 0 64 0 0,-3 0-216 0 0,3 2-40 0 0,-3-2-16 0 0,3-2-7440 0 0,0-1-1495 0 0</inkml:trace>
  <inkml:trace contextRef="#ctx0" brushRef="#br2" timeOffset="185">20910 13152 10136 0 0,'-18'0'896'0'0,"5"3"-712"0"0,3-1-184 0 0,3 4 0 0 0,2 4 1416 0 0,-4 0 248 0 0,0 7 56 0 0,2 1 7 0 0,-3 0-1375 0 0,0 5-264 0 0,-5 3-88 0 0,-1 0 0 0 0,6 3 304 0 0,0 0 16 0 0,1 0 8 0 0,-1 1 0 0 0,4 5 232 0 0,6-4 48 0 0,0 1 0 0 0,0-3 8 0 0,5 2-424 0 0,4-4-96 0 0,3 2-8 0 0,5-6-8 0 0,-6 0-80 0 0,6-2 0 0 0,9-2 0 0 0,3-1 0 0 0,1-5-848 0 0,-2 0-184 0 0,1-6-40 0 0</inkml:trace>
  <inkml:trace contextRef="#ctx0" brushRef="#br2" timeOffset="186">22553 13157 8752 0 0,'0'0'384'0'0,"0"0"88"0"0,0 0-376 0 0,0 0-96 0 0,0 0 0 0 0,0 0 0 0 0,0 0 1056 0 0,0 0 192 0 0,0 0 32 0 0,0 0 16 0 0,0 0-576 0 0,3 8-112 0 0,-3 0-33 0 0,2 0 1 0 0,2 3-192 0 0,-4-3-32 0 0,0-2-16 0 0,0 6 0 0 0,3-3-192 0 0,-3 3-40 0 0,2-5-8 0 0,-2 4 0 0 0,3-4-96 0 0,-3 5-96 0 0,0-6 24 0 0,5 2 0 0 0,-4 0-1136 0 0,2-3-223 0 0</inkml:trace>
  <inkml:trace contextRef="#ctx0" brushRef="#br2" timeOffset="187">26589 13162 16208 0 0,'0'0'351'0'0,"0"0"81"0"0,0 0 16 0 0,0 0 8 0 0,0 0-360 0 0,0 0-96 0 0,0 0 0 0 0,0 0 0 0 0,0 0 336 0 0,3 5 48 0 0,3-3 16 0 0,-2 3 0 0 0,-3 1-112 0 0,-1 5-16 0 0,4-3-8 0 0,0 1 0 0 0,-4 3-104 0 0,1 0-16 0 0,-1 2-8 0 0,4-2 0 0 0,-4 1-136 0 0,0 0 0 0 0,3 0 0 0 0,-1 0 0 0 0,-2-2-968 0 0,3 0-224 0 0,1-1-48 0 0</inkml:trace>
  <inkml:trace contextRef="#ctx0" brushRef="#br2" timeOffset="188">18025 13165 14280 0 0,'0'0'1272'0'0,"0"0"-1016"0"0,0 0-256 0 0,7-2 0 0 0,-2 2 328 0 0,4 0 23 0 0,-9 0 1 0 0,9 0 0 0 0,0 0-8 0 0,-3 0 0 0 0,2 0 0 0 0,1 2 0 0 0,-4-2-248 0 0,5 2-96 0 0,1-2 64 0 0,-6 0-64 0 0,3 0 0 0 0,-2 0-112 0 0,8 3 16 0 0,-2-1 0 0 0,-1-2-416 0 0,0 3-72 0 0,2-3-24 0 0,-2 4-3935 0 0,-2-2-785 0 0</inkml:trace>
  <inkml:trace contextRef="#ctx0" brushRef="#br2" timeOffset="189">25306 13175 16384 0 0,'0'0'727'0'0,"-7"4"145"0"0,-3-1-696 0 0,-1 9-176 0 0,-3-1 0 0 0,1 4 0 0 0,5 4 0 0 0,-5 1 64 0 0,2 1-64 0 0,-1 4 0 0 0,3 0 256 0 0,4 0 8 0 0,-4 1 8 0 0,3 6 0 0 0,6-4 112 0 0,0 4 16 0 0,6-2 8 0 0,-2 2 0 0 0,4-1-240 0 0,3-5-40 0 0,7 3-16 0 0,0-3 0 0 0,-4-3-200 0 0,4-2-40 0 0,6 0 0 0 0,3 0-8319 0 0</inkml:trace>
  <inkml:trace contextRef="#ctx0" brushRef="#br2" timeOffset="190">17469 13220 14712 0 0,'0'-7'320'0'0,"0"7"72"0"0,0-5 16 0 0,3-3 8 0 0,-3 3-336 0 0,2-2-80 0 0,1 1 0 0 0,-3 6 0 0 0,0 0 487 0 0,0 0 89 0 0,0 0 8 0 0,0 0 8 0 0,0 0-176 0 0,0 0-32 0 0,0 9 0 0 0,-3-1-8 0 0,1 6-184 0 0,-1-2-40 0 0,-3 3-8 0 0,0 3 0 0 0,-3 0-80 0 0,-2 3-64 0 0,2-2 96 0 0,-3-1-96 0 0,-2 0 72 0 0,-1 0-72 0 0,3 0 0 0 0,-2 4 72 0 0,-2-1-160 0 0,2-1-32 0 0,3-2-8 0 0,-1 3 0 0 0,-1-3-352 0 0,8 1-80 0 0,2-6-16 0 0,-3 2 0 0 0,3-3-1120 0 0,0 1-223 0 0</inkml:trace>
  <inkml:trace contextRef="#ctx0" brushRef="#br2" timeOffset="191">21766 13205 11976 0 0,'12'0'528'0'0,"-12"0"112"0"0,0 0-512 0 0,0 0-128 0 0,0 0 0 0 0,5 0 0 0 0,4-1 816 0 0,-2 1 136 0 0,1 0 24 0 0,0-4 7 0 0,5 4-223 0 0,1 0-48 0 0,-2 0-8 0 0,-2 0 0 0 0,9 0-304 0 0,-5 4-64 0 0,1-4-16 0 0,-1 1 0 0 0,5-2-96 0 0,-5 2-32 0 0,1-1 0 0 0,-4 0 0 0 0,4 0-1088 0 0,-1-1-216 0 0,-1 1-40 0 0</inkml:trace>
  <inkml:trace contextRef="#ctx0" brushRef="#br2" timeOffset="192">17823 13235 12064 0 0,'0'0'536'0'0,"0"-5"104"0"0,0-2-512 0 0,3 2-128 0 0,1 0 0 0 0,-4 5 0 0 0,7-8 384 0 0,0 8 56 0 0,-1-1 8 0 0,-1 2 0 0 0,4 3 64 0 0,-1 1 8 0 0,2 1 7 0 0,-1 1 1 0 0,-3 1-144 0 0,5 3-24 0 0,-2 1-8 0 0,0 6 0 0 0,-1-4-56 0 0,1 0-8 0 0,1 4-8 0 0,-5 2 0 0 0,0 0-136 0 0,2-1-24 0 0,-5 1-8 0 0,1 4 0 0 0,-3-3-112 0 0,3 0 72 0 0,-6 2-72 0 0,0 1 64 0 0,-2-3-64 0 0,-1 5 0 0 0,-1-6 0 0 0,0 2 0 0 0,-2-1-288 0 0,0-2 8 0 0,-3 0 0 0 0,3-1 0 0 0,-2-2-904 0 0,-1-1-192 0 0,-2-2-31 0 0</inkml:trace>
  <inkml:trace contextRef="#ctx0" brushRef="#br2" timeOffset="193">14340 13225 13504 0 0,'0'-7'600'0'0,"0"7"120"0"0,0-5-576 0 0,0-3-144 0 0,0 8 0 0 0,0 0 0 0 0,0 0 512 0 0,0 0 80 0 0,0 0 15 0 0,0 0 1 0 0,0 0-32 0 0,0 0 0 0 0,0 8 0 0 0,0 4 0 0 0,0-5-272 0 0,-3 7-56 0 0,1-2-16 0 0,-5 1 0 0 0,7 4-64 0 0,-2-3-8 0 0,-1 5-8 0 0,-1-3 0 0 0,2 2-24 0 0,2-3 0 0 0,0 1 0 0 0,0 3 0 0 0,2-5-128 0 0,-2 0 64 0 0,7-1-64 0 0,-5 0 0 0 0,5-3 72 0 0,-2 1-72 0 0,1-1 0 0 0,1-5 72 0 0,-2 3-72 0 0,4-3 0 0 0,-3-5-80 0 0,-1 1 80 0 0,7 6-352 0 0,-3-7-16 0 0,0 0-8 0 0,-1-2-5215 0 0,-2-4-1041 0 0</inkml:trace>
  <inkml:trace contextRef="#ctx0" brushRef="#br2" timeOffset="194">19560 13225 16208 0 0,'-7'-12'719'0'0,"7"12"145"0"0,0 0-688 0 0,0 0-176 0 0,0 0 0 0 0,0 0 0 0 0,0 0 88 0 0,0 0-24 0 0,0 0 0 0 0,0 0 0 0 0,0 0 184 0 0,0 7 32 0 0,-2 0 8 0 0,-2 1 0 0 0,4 0-104 0 0,0 2-24 0 0,0-2 0 0 0,-1 2 0 0 0,-3-5-160 0 0,4 4 0 0 0,0-2 0 0 0,0 2 0 0 0,4 0-416 0 0,-4 0-64 0 0,-4-6-8 0 0,4 7-4543 0 0,4-3-913 0 0</inkml:trace>
  <inkml:trace contextRef="#ctx0" brushRef="#br2" timeOffset="195">22462 13246 3224 0 0,'0'0'288'0'0,"0"0"-288"0"0,0-2 0 0 0,0 2 0 0 0,0 0 2392 0 0,4-5 424 0 0,-4 5 80 0 0,1 0 16 0 0,3-6-1824 0 0,1 6-360 0 0,3-6-81 0 0,-4 6-7 0 0,2-4-232 0 0,3 1-48 0 0,3 3-8 0 0,-1-2 0 0 0,1 2-72 0 0,-1-4-24 0 0,5 4 0 0 0,-5-1 0 0 0,-1 1-256 0 0,-1 0 0 0 0,0 0 0 0 0,-2 0 0 0 0,2 0-352 0 0,0 0-128 0 0,-6 0-32 0 0,-3 0-4575 0 0,0 0-913 0 0</inkml:trace>
  <inkml:trace contextRef="#ctx0" brushRef="#br2" timeOffset="196">17150 13218 10592 0 0,'0'0'472'0'0,"0"0"96"0"0,0 0-456 0 0,0 0-112 0 0,0 0 0 0 0,0 0 0 0 0,5 2 992 0 0,2 3 168 0 0,2 3 40 0 0,-2-1 8 0 0,2 4-505 0 0,0 1-103 0 0,7 5-24 0 0,-4 0 0 0 0,1 0-192 0 0,3-1-48 0 0,-2 2-8 0 0,0 2 0 0 0,0-1-88 0 0,2 1-16 0 0,2 1-8 0 0,-4 1 0 0 0,0-3 80 0 0,-1 0 24 0 0,1 1 0 0 0,-2-1 0 0 0,-1-3-256 0 0,-2-1-64 0 0,0 1 0 0 0,0 0 0 0 0,-4-3-104 0 0,2 0-32 0 0,-1-4-8 0 0,-1 3 0 0 0,-2-5-784 0 0,0 1-160 0 0,-3-8-32 0 0</inkml:trace>
  <inkml:trace contextRef="#ctx0" brushRef="#br2" timeOffset="197">19625 13227 14368 0 0,'-7'-7'640'0'0,"7"7"128"0"0,0 0-616 0 0,0 0-152 0 0,0 0 0 0 0,0 0 0 0 0,0 0 511 0 0,0 0 65 0 0,0 0 24 0 0,0 0 0 0 0,0 0-16 0 0,0 0 0 0 0,0 0 0 0 0,0 0 0 0 0,0 0-392 0 0,0 0-72 0 0,0 7-24 0 0,7 1 0 0 0,-5 1 128 0 0,5-2 32 0 0,2 0 0 0 0,-2 2 0 0 0,6 1-256 0 0,-5-2 0 0 0,5 4 0 0 0,-1-4 0 0 0,-2 3 0 0 0,3-5 0 0 0,-2 6 0 0 0,1-3 0 0 0,-1 1 0 0 0,2-3 96 0 0,-2 3 0 0 0,0 1 0 0 0,-2-4-96 0 0,0 3 0 0 0,0-2-96 0 0,-1 1 96 0 0,2-4 0 0 0,-6 0 88 0 0,4 1 0 0 0,-3 2 0 0 0,-1-6 128 0 0,-2 6 24 0 0,1-3 8 0 0,-3 0 0 0 0,0-5-24 0 0,-3 5-8 0 0,1 4 0 0 0,-2-1 0 0 0,-1-7-56 0 0,-3 7 0 0 0,4-3-8 0 0,-2 3 0 0 0,-3-1-152 0 0,0-1 0 0 0,4 3 0 0 0,-4-2 0 0 0,2-2 0 0 0,-1 3 0 0 0,2-3 0 0 0,0 3 0 0 0,0-3-192 0 0,4 0 0 0 0,-5 4 8 0 0,5-2 0 0 0,-2-1-1320 0 0,4-6-272 0 0,0 0-48 0 0</inkml:trace>
  <inkml:trace contextRef="#ctx0" brushRef="#br2" timeOffset="198">26159 13225 9648 0 0,'0'0'424'0'0,"0"0"88"0"0,0-5-408 0 0,0 5-104 0 0,0 0 0 0 0,0 0 0 0 0,0 0 664 0 0,0 0 104 0 0,0 0 32 0 0,0 0 0 0 0,0 0 72 0 0,0 0 24 0 0,-3 5 0 0 0,1 2-1 0 0,-2 1-223 0 0,1 0-48 0 0,0 2-8 0 0,3-2 0 0 0,0 2-360 0 0,0 2-64 0 0,3-3-24 0 0,0-2 0 0 0,1 5-64 0 0,1-6-8 0 0,0 6-8 0 0,2-7 0 0 0,-1 3-88 0 0,2-3 0 0 0,1 0 0 0 0,-3-2 64 0 0,-2 2-224 0 0,4-2-56 0 0,-2-3-8 0 0,-1-3-5247 0 0,7 0-1057 0 0</inkml:trace>
  <inkml:trace contextRef="#ctx0" brushRef="#br2" timeOffset="199">10623 13240 11024 0 0,'0'0'488'0'0,"-2"-5"104"0"0,2 5-472 0 0,0 0-120 0 0,0-2 0 0 0,-3-4 0 0 0,3 6 760 0 0,0 0 128 0 0,0 0 24 0 0,0 0 8 0 0,0 0-248 0 0,-2 3-41 0 0,-5 0-15 0 0,1 2 0 0 0,0 3-224 0 0,6 3-40 0 0,-2-2-16 0 0,-1 1 0 0 0,-1 4-104 0 0,4 0-16 0 0,0 1-8 0 0,4 0 0 0 0,-4-2-64 0 0,3 0-16 0 0,-1 2 0 0 0,1-2 0 0 0,0-3 104 0 0,3 5 24 0 0,-3-3 0 0 0,3-1 0 0 0,-1-4-256 0 0,2 4 0 0 0,-5-1 0 0 0,3-2 0 0 0,-1 1-224 0 0,0-5-96 0 0,-1 1-24 0 0,-3-5 0 0 0,0 0-936 0 0,0 0-184 0 0,0 0-40 0 0,0 0-5279 0 0</inkml:trace>
  <inkml:trace contextRef="#ctx0" brushRef="#br2" timeOffset="200">12086 13375 10136 0 0,'-9'0'896'0'0,"9"0"-712"0"0,0 0-184 0 0,0 0 0 0 0,0 0 504 0 0,0 0 64 0 0,0 0 8 0 0,0 0 8 0 0,9 6-160 0 0,-2-3-32 0 0,0 1-8 0 0,5 1 0 0 0,3-1-88 0 0,-3-3-16 0 0,-1-1-8 0 0,1 3 0 0 0,5-3-272 0 0,1 0 0 0 0,0-3 0 0 0,-7 3 0 0 0,4 0-384 0 0,0-1-112 0 0,2-3-16 0 0,-6 4-8 0 0,-4-1-40 0 0,1-4-8 0 0,11 2 0 0 0,-5-3 0 0 0,-9-2 256 0 0,4 3 56 0 0,0-5 0 0 0,-1 3 8 0 0,1-2 480 0 0,0 0 96 0 0,-6-1 24 0 0,3 1 0 0 0,3-1 256 0 0,-4-1 48 0 0,-5 1 16 0 0,0 2 0 0 0,7-1 152 0 0,-7 3 31 0 0,0-2 9 0 0,0 3 0 0 0,-3 0-256 0 0,3 5-40 0 0,0 0-16 0 0,-4-4 0 0 0,-5 2-344 0 0,8 4-72 0 0,1-2-8 0 0,-4 5-8 0 0,-2 4 104 0 0,1 0 32 0 0,5 1 0 0 0,0 2 0 0 0,2 0-256 0 0,-4 5 0 0 0,-2-5 0 0 0,1 5 0 0 0,10-2 0 0 0,-7-3 0 0 0,-9 4 0 0 0,6-4 0 0 0,6 1 0 0 0,-3 1 0 0 0,-7-1 0 0 0,2 0 0 0 0,-3-3 0 0 0,4-2 0 0 0,4 1 0 0 0,-5-1 0 0 0,-4-2 0 0 0,4-3 0 0 0,5-3 0 0 0,0 0 0 0 0,0 0 0 0 0,0 0 0 0 0,0 0 0 0 0,0 0 0 0 0,1-5 0 0 0,3-2 0 0 0,-4-2 0 0 0,1-1 0 0 0,16 0 0 0 0,-9 0 0 0 0,-8-1 0 0 0,5 1 0 0 0,4-2 0 0 0,0 4 0 0 0,-3 2 0 0 0,2 1 0 0 0,-1-1 0 0 0,2 0 0 0 0,-4 4 0 0 0,2 2 0 0 0,-7 0 0 0 0,0 0 0 0 0,8 0 0 0 0,-2 5 0 0 0,0 1 80 0 0,-4-2-8 0 0,2 1 0 0 0,1 3 0 0 0,-2 4-72 0 0,1-5 0 0 0,-4 4 0 0 0,0-1 0 0 0,2 0 0 0 0,5-5-88 0 0,-7 3 24 0 0,1 1 0 0 0,6 0-360 0 0,-4-1-72 0 0,0-3-16 0 0,0 2 0 0 0,2-1-1032 0 0,1-4-216 0 0</inkml:trace>
  <inkml:trace contextRef="#ctx0" brushRef="#br2" timeOffset="201">12167 13243 6448 0 0,'0'0'288'0'0,"2"-3"56"0"0,3 1-280 0 0,-5 2-64 0 0,0 0 0 0 0,0 0 0 0 0,7 2 1448 0 0,-7-2 280 0 0,0 0 48 0 0,0 0 16 0 0,3 8-904 0 0,-3 2-184 0 0,-3 3-32 0 0,1 0-1 0 0,-3 0-287 0 0,3 0-64 0 0,-1 3 0 0 0,1 0-8 0 0,-4-1-80 0 0,-1 1-8 0 0,7-1-8 0 0,0 2 0 0 0,-2-3 16 0 0,2 3 8 0 0,2-4 0 0 0,5 2 0 0 0,-5-2-240 0 0,2-3 0 0 0,-2 1 0 0 0,3-2 0 0 0,9 0-112 0 0,-6-3-48 0 0,-2-1 0 0 0,3 3-8 0 0,0-8-944 0 0,-4 0-184 0 0,4 0-39 0 0,-2 0-9 0 0</inkml:trace>
  <inkml:trace contextRef="#ctx0" brushRef="#br2" timeOffset="202">13777 13257 13448 0 0,'0'0'592'0'0,"0"-6"128"0"0,0 6-576 0 0,0-5-144 0 0,0-1 0 0 0,0 6 0 0 0,0 0 696 0 0,0 0 104 0 0,0 0 31 0 0,0 0 1 0 0,0 0-160 0 0,0 0-24 0 0,0 0-8 0 0,0 0 0 0 0,0 0-200 0 0,0 11-48 0 0,0 0-8 0 0,0 3 0 0 0,4-2-152 0 0,-4 2-32 0 0,-4 1-8 0 0,4 1 0 0 0,-1-1 104 0 0,1 2 24 0 0,-7-1 0 0 0,5 1 0 0 0,-5 3-184 0 0,3-2-32 0 0,4-3-8 0 0,0 2 0 0 0,0-2-96 0 0,0 0 72 0 0,0 1-72 0 0,0-3 64 0 0,0-3-64 0 0,4 1 0 0 0,3-4 0 0 0,-5 1 0 0 0,5-3 0 0 0,-6 1-136 0 0,8-3 32 0 0,1-1 8 0 0,-2-2-704 0 0,1 0-128 0 0,0-2-32 0 0,0-1-7895 0 0</inkml:trace>
  <inkml:trace contextRef="#ctx0" brushRef="#br2" timeOffset="203">21232 13297 5528 0 0,'15'-7'488'0'0,"-15"7"-392"0"0,-6-2-96 0 0,3-5 0 0 0,3 7 1984 0 0,3-5 384 0 0,-6 0 64 0 0,3 2 24 0 0,-2 1-1600 0 0,2 2-321 0 0,0 0-63 0 0,0 0-16 0 0,-9 2 120 0 0,2 6 32 0 0,7-3 0 0 0,-2 4 0 0 0,-6 3-376 0 0,2 2-72 0 0,-1-1-8 0 0,1 5-8 0 0,1 3-24 0 0,-4-3-8 0 0,-3 6 0 0 0,3-3 0 0 0,4 2-48 0 0,-4-3-64 0 0,-3 4 88 0 0,3-3-88 0 0,3 0 0 0 0,-2 0 0 0 0,-1-3 0 0 0,0 2 0 0 0,0 0 0 0 0,6-2-160 0 0,-2-3 16 0 0,-1 0 8 0 0,-1-2-888 0 0,6-2-184 0 0,1-2-32 0 0</inkml:trace>
  <inkml:trace contextRef="#ctx0" brushRef="#br2" timeOffset="204">26370 13280 3224 0 0,'0'0'288'0'0,"0"0"-288"0"0,0 0 0 0 0,0 0 0 0 0,0 0 2296 0 0,0 0 400 0 0,0 0 88 0 0,0 0 8 0 0,0 0-1856 0 0,2-4-368 0 0,-2 4-80 0 0,6-4-9 0 0,0 0-119 0 0,1 3-16 0 0,2 1-8 0 0,0 0 0 0 0,0 0-488 0 0,-2 1-96 0 0,2-1-16 0 0,0 0-8 0 0,0 0-559 0 0,2 0-121 0 0,-1 0-16 0 0,1 0-8 0 0</inkml:trace>
  <inkml:trace contextRef="#ctx0" brushRef="#br2" timeOffset="205">21593 13268 13824 0 0,'0'0'1224'0'0,"0"0"-976"0"0,0 0-248 0 0,0 0 0 0 0,0 0 280 0 0,6 3 8 0 0,4 2 0 0 0,3 4-1 0 0,-5-4 113 0 0,0 2 24 0 0,-1 5 8 0 0,-2 0 0 0 0,7 1 16 0 0,-4 0 8 0 0,-7 2 0 0 0,6 3 0 0 0,1 3-168 0 0,-3 3-32 0 0,-5-3 0 0 0,0 5-8 0 0,0-3-144 0 0,5 4-24 0 0,-5-6-8 0 0,-5 2 0 0 0,-2-3-72 0 0,1 4-112 0 0,3-3 24 0 0,-2 0 8 0 0,-8 0-144 0 0,1-3-24 0 0,3-3-8 0 0,2 0-5191 0 0,-3-1-1049 0 0</inkml:trace>
  <inkml:trace contextRef="#ctx0" brushRef="#br2" timeOffset="206">9909 13280 11520 0 0,'0'0'1024'0'0,"0"0"-824"0"0,0 0-200 0 0,2-4 0 0 0,2 0 768 0 0,-4 4 120 0 0,0 0 16 0 0,0 0 8 0 0,0 0-409 0 0,0 0-87 0 0,0 0-8 0 0,0 0-8 0 0,0 0-280 0 0,5 4-56 0 0,2-3-64 0 0,-2 2 88 0 0,1-1-880 0 0,-1 4-168 0 0,4-2-39 0 0</inkml:trace>
  <inkml:trace contextRef="#ctx0" brushRef="#br2" timeOffset="207">15600 13285 12752 0 0,'0'0'280'0'0,"0"0"56"0"0,-7 3 16 0 0,-2-1 8 0 0,1-2-288 0 0,0 6-72 0 0,-1-5 0 0 0,0 4 0 0 0,-2 2 576 0 0,2-5 104 0 0,0 3 24 0 0,2 1-1 0 0,0 2-231 0 0,0 0-48 0 0,1-3-8 0 0,3 2 0 0 0,3 1-240 0 0,0-1-48 0 0,-2 1-16 0 0,4-3 0 0 0,-2 4-112 0 0,3-4 64 0 0,3 0-64 0 0,-4 4 0 0 0,5-2 0 0 0,-2 0 0 0 0,2 1-88 0 0,3 0 88 0 0,3 0 0 0 0,-4 3 0 0 0,0-3 0 0 0,2-2 0 0 0,-2 3 144 0 0,-2-4 88 0 0,4 0 24 0 0,-5-3 0 0 0,-2 3-192 0 0,-4-5-64 0 0,0 0 0 0 0,0 0 0 0 0,0 0 0 0 0,0 0 0 0 0,0 0 0 0 0,-10 7 0 0 0,3-6 0 0 0,-2 3 0 0 0,-2-3 0 0 0,2-1 72 0 0,0 0-72 0 0,2 0 0 0 0,-2-1-80 0 0,0-3 80 0 0,2 3-432 0 0,2-3-40 0 0,-1 1-8 0 0,1 2-4543 0 0,5 1-921 0 0</inkml:trace>
  <inkml:trace contextRef="#ctx0" brushRef="#br2" timeOffset="208">27336 13285 14336 0 0,'0'0'640'0'0,"0"0"128"0"0,0 0-616 0 0,0 0-152 0 0,0 0 0 0 0,0 0 0 0 0,0 0 112 0 0,0 0-8 0 0,0 0 0 0 0,0 7 0 0 0,0-2 247 0 0,0 0 41 0 0,0 4 16 0 0,5-4 0 0 0,-1 1-136 0 0,1 2-24 0 0,3 0-8 0 0,2-1 0 0 0,-1 1-72 0 0,2-1-8 0 0,1 2-8 0 0,3-3 0 0 0,-1 0 32 0 0,5 1 8 0 0,-2 2 0 0 0,0 0 0 0 0,1-4-88 0 0,2-1-8 0 0,-4 1-8 0 0,-2 3 0 0 0,1 0 8 0 0,-2-3 0 0 0,3 0 0 0 0,-3 0 0 0 0,-6 3 184 0 0,-2-3 40 0 0,3 0 0 0 0,-3-1 8 0 0,-3 1-32 0 0,-2-5-8 0 0,3 5 0 0 0,-3 2 0 0 0,0-2-24 0 0,0 3-8 0 0,-5-3 0 0 0,1 6 0 0 0,-5-2-152 0 0,4 3-32 0 0,-2-4-8 0 0,-2 5 0 0 0,-2-6 40 0 0,1 4 8 0 0,1 2 0 0 0,-1-1 0 0 0,-1-4-112 0 0,1 4 0 0 0,0 1 0 0 0,1-3 0 0 0,0 3-64 0 0,4-3 64 0 0,-4 0-96 0 0,2-2 96 0 0,5 4-424 0 0,-2-5-32 0 0,1-2-8 0 0,3-5-5920 0 0,0 8-1183 0 0</inkml:trace>
  <inkml:trace contextRef="#ctx0" brushRef="#br2" timeOffset="209">19062 13309 12528 0 0,'0'-7'552'0'0,"0"2"120"0"0,4 0-544 0 0,-4 5-128 0 0,-4-2 0 0 0,4 2 0 0 0,0 0 664 0 0,0 0 104 0 0,0 0 16 0 0,0 0 7 0 0,0 0-39 0 0,0 0-8 0 0,0 0 0 0 0,-2 6 0 0 0,-1 0-392 0 0,-1 6-88 0 0,1 0-8 0 0,1 2-8 0 0,-1 1 8 0 0,-1-1 0 0 0,4 4 0 0 0,0 2 0 0 0,-5-1-160 0 0,5 1-32 0 0,0-2-64 0 0,4 3 96 0 0,-4 1-96 0 0,0-3 0 0 0,0-4 64 0 0,1-1-64 0 0,3-1 0 0 0,-4 0 72 0 0,0 0-72 0 0,3 0 64 0 0,-1-1-64 0 0,1-2-136 0 0,1-5 32 0 0,-4 0 8 0 0,5 0-1120 0 0,-5-5-224 0 0,4 0-48 0 0,-4 0-8 0 0</inkml:trace>
  <inkml:trace contextRef="#ctx0" brushRef="#br2" timeOffset="210">15693 13469 13680 0 0,'0'0'296'0'0,"0"0"64"0"0,0 0 16 0 0,0 0 8 0 0,0 0-304 0 0,0 0-80 0 0,7 5 0 0 0,-5 3 0 0 0,-2 0 496 0 0,4 0 80 0 0,-4 2 23 0 0,0 1 1 0 0,0-2-136 0 0,0 6-24 0 0,0-3-8 0 0,3 4 0 0 0,-3-3-168 0 0,0 1-32 0 0,0-2-8 0 0,2 2 0 0 0,-2 4-56 0 0,3-3-8 0 0,-3-5-8 0 0,0 3 0 0 0,4 1-32 0 0,-3-2-8 0 0,-1 0 0 0 0,0-2 0 0 0,0-5 56 0 0,0-5 16 0 0,0 0 0 0 0,0 0 0 0 0,0 0-184 0 0,0 0-80 0 0,0 0 8 0 0,0 0 0 0 0,0 0 72 0 0,0 0 88 0 0,0-5-24 0 0,0-3 0 0 0,0-6 32 0 0,-1 4 0 0 0,-3-6 0 0 0,4-2 0 0 0,-3-1-96 0 0,1 0 64 0 0,-1 2-64 0 0,-1-4 64 0 0,4-3-64 0 0,-2 2 80 0 0,-1-2-80 0 0,3 2 80 0 0,0-3-80 0 0,0 7 64 0 0,-4-2-64 0 0,8 2 64 0 0,-4-2-64 0 0,3 5 0 0 0,-1 2 0 0 0,2 0 0 0 0,-1 4 0 0 0,-1-1 0 0 0,1-1 0 0 0,2 5 0 0 0,-1 0 0 0 0,2 0 0 0 0,-1 4 0 0 0,4 1 0 0 0,-2 1 0 0 0,-2 0 0 0 0,-5 0-72 0 0,9 3 72 0 0,-1 3 0 0 0,-1 0-64 0 0,-1 0 64 0 0,-1 5 0 0 0,1-1-72 0 0,-2-3 72 0 0,-1 3 0 0 0,-3-2-72 0 0,0 2 72 0 0,0 0-80 0 0,-3 0 80 0 0,-1-2-80 0 0,-2 4 80 0 0,1-5-104 0 0,-4 1 40 0 0,2 2 64 0 0,-1-4-360 0 0,-1 1-16 0 0,0-1 0 0 0,0-1 0 0 0,4-3-168 0 0,-1 3-32 0 0,1-2 0 0 0,-2-3-4559 0 0,7 0-913 0 0</inkml:trace>
  <inkml:trace contextRef="#ctx0" brushRef="#br2" timeOffset="211">25631 13301 14336 0 0,'0'0'640'0'0,"0"0"128"0"0,0 0-616 0 0,0 0-152 0 0,0 0 0 0 0,0 0 0 0 0,-6 1 296 0 0,4 5 31 0 0,-5-1 9 0 0,2 3 0 0 0,-1 0 16 0 0,3 2 8 0 0,-5 1 0 0 0,0 1 0 0 0,3-1-144 0 0,-4 4-32 0 0,4 2-8 0 0,-4-3 0 0 0,-3 5-112 0 0,4-3-64 0 0,-2-1 64 0 0,1 6-64 0 0,0-4 0 0 0,4-2 0 0 0,-4-2 0 0 0,8 2 0 0 0,-4 1-224 0 0,3-3-88 0 0,-1 2-8 0 0,3-5-7175 0 0</inkml:trace>
  <inkml:trace contextRef="#ctx0" brushRef="#br2" timeOffset="212">26818 13360 10592 0 0,'2'-7'944'0'0,"-2"2"-752"0"0,0 0-192 0 0,-2 0 0 0 0,2-4 256 0 0,0 2 24 0 0,0 1 0 0 0,0 0 0 0 0,0 6 592 0 0,0-5 120 0 0,0 1 32 0 0,0 4-1 0 0,0 0-159 0 0,0 0-24 0 0,0 0-8 0 0,0 0 0 0 0,0 0-304 0 0,0 0-64 0 0,0 0-16 0 0,0 9 0 0 0,0 0-304 0 0,0 1-64 0 0,-2 4-16 0 0,2-2 0 0 0,-5 3 56 0 0,3 1 8 0 0,-1-1 0 0 0,0 2 0 0 0,3 1-56 0 0,0-3-8 0 0,-2 3 0 0 0,2 0 0 0 0,2-2-64 0 0,-2 3 0 0 0,0-6 0 0 0,0 0 0 0 0,0 0 0 0 0,0-3-136 0 0,0 3 32 0 0,3-3 8 0 0,0 0-312 0 0,-3 1-56 0 0,2-2-16 0 0,-2-9-5295 0 0,0 5-1065 0 0</inkml:trace>
  <inkml:trace contextRef="#ctx0" brushRef="#br2" timeOffset="213">9462 13334 5064 0 0,'0'0'448'0'0,"0"0"-352"0"0,0 0-96 0 0,0 0 0 0 0,7-2 1760 0 0,-7 2 328 0 0,0 0 72 0 0,0 0 16 0 0,0 0-1168 0 0,0 0-232 0 0,0 0-40 0 0,3 5-17 0 0,-3-5-319 0 0,0 7-64 0 0,0 1-16 0 0,0 2 0 0 0,-3 1-144 0 0,3-4-32 0 0,-2 4-8 0 0,2-1 0 0 0,0 2-72 0 0,0-6-64 0 0,0 6 72 0 0,0-5-72 0 0,0 1 0 0 0,-4 0 0 0 0,4 0-104 0 0,-1-1 32 0 0,1 1 136 0 0,0-3 32 0 0,-4 0 8 0 0,4-5 0 0 0,0 0 48 0 0,0 0 8 0 0,0 0 0 0 0,0 0 0 0 0,0 0-160 0 0,0 0-152 0 0,4-5 32 0 0,-4-3 8 0 0,0 3 184 0 0,0-5 40 0 0,1 2 8 0 0,5-5 0 0 0,-3 2-120 0 0,3-2 0 0 0,-2 4 0 0 0,-2-3 0 0 0,4 3 0 0 0,-3-2 88 0 0,-1 3-16 0 0,5-2 0 0 0,-1 2-72 0 0,-1 0 0 0 0,2 1 0 0 0,-2-3 64 0 0,4 7-64 0 0,-3 0-96 0 0,-1 0 16 0 0,0 0 8 0 0,2 3-272 0 0,-1-2-48 0 0,2-2-16 0 0,2 8 0 0 0,-1-2-976 0 0,0 1-199 0 0,12 3-41 0 0,-8-3-8 0 0</inkml:trace>
  <inkml:trace contextRef="#ctx0" brushRef="#br2" timeOffset="214">25999 13305 14336 0 0,'0'0'640'0'0,"0"0"128"0"0,0 0-616 0 0,0 0-152 0 0,0 0 0 0 0,7 4 0 0 0,3-2 240 0 0,-1 4 16 0 0,-4-1 7 0 0,0 6 1 0 0,4-4 200 0 0,-1 3 40 0 0,-3 3 8 0 0,1-1 0 0 0,-1 5 0 0 0,-1-2 0 0 0,-2 6 0 0 0,5 1 0 0 0,-7-2-208 0 0,2 0-40 0 0,-2 4-8 0 0,-2-2 0 0 0,2-2-256 0 0,-7 1 0 0 0,5-4 0 0 0,2 5 0 0 0,-7-1-216 0 0,2-2-96 0 0,-3-1-16 0 0,0-4-8 0 0,-1 5-496 0 0,4-6-104 0 0,-4 0-24 0 0,0 0-6383 0 0</inkml:trace>
  <inkml:trace contextRef="#ctx0" brushRef="#br2" timeOffset="215">20986 13322 14976 0 0,'0'0'328'0'0,"0"0"72"0"0,0 0 16 0 0,0 0-1 0 0,0 0-335 0 0,0 11-80 0 0,4-5 0 0 0,-3 3 0 0 0,-2-2 496 0 0,2 3 80 0 0,6-2 24 0 0,2 5 0 0 0,-4-2-152 0 0,1 2-32 0 0,7 2-8 0 0,-3-1 0 0 0,2 1-40 0 0,3 0-8 0 0,-4 1 0 0 0,8 2 0 0 0,-2-5-224 0 0,0 3-40 0 0,-2 0-16 0 0,3-1 0 0 0,2-1-8 0 0,-2-1 0 0 0,-3-4 0 0 0,-2 4 0 0 0,-7 0-72 0 0,3 1 0 0 0,3-1 0 0 0,-5-3 0 0 0,-14 1-688 0 0,10-4-176 0 0,8 0-40 0 0,-7 2-4615 0 0,-4-9-921 0 0</inkml:trace>
  <inkml:trace contextRef="#ctx0" brushRef="#br2" timeOffset="216">23671 13339 16208 0 0,'0'0'719'0'0,"-1"-5"145"0"0,1 5-688 0 0,0 0-176 0 0,0 0 0 0 0,0 0 0 0 0,0 0 256 0 0,0 0 8 0 0,-4-2 8 0 0,4 2 0 0 0,0 0 104 0 0,0 0 16 0 0,0 0 8 0 0,0 0 0 0 0,5 2-40 0 0,5-2-8 0 0,-1 5 0 0 0,3-2 0 0 0,-2 2-280 0 0,-3 0-72 0 0,6 0 0 0 0,-3 0 0 0 0,0 3 64 0 0,0-3 0 0 0,2 4 0 0 0,0-5 0 0 0,-3 5-64 0 0,0-5 0 0 0,2 1 0 0 0,-2 3 0 0 0,0-3 0 0 0,-2 1 0 0 0,2 1 0 0 0,-4-1 0 0 0,1-3 0 0 0,-1-1 0 0 0,-5-2 0 0 0,4 6 64 0 0,-4-6 72 0 0,2 5 16 0 0,-2-5 0 0 0,0 0 0 0 0,0 0 104 0 0,0 5 16 0 0,0-5 8 0 0,-2 8 0 0 0,-2-3-152 0 0,1 0-32 0 0,1 0-8 0 0,-4 2 0 0 0,1-2-16 0 0,-3 4 0 0 0,3-4 0 0 0,0 5 0 0 0,-2-1-72 0 0,2-1 96 0 0,-4-3-96 0 0,5 2 96 0 0,-1 1-96 0 0,-1-2 0 0 0,1-1 0 0 0,1 2 0 0 0,-1 0 0 0 0,2 3-96 0 0,-3-6 32 0 0,3 1 64 0 0,3 3-776 0 0,-4-3-96 0 0,4 1-24 0 0,0-6-5159 0 0,0 0-1041 0 0</inkml:trace>
  <inkml:trace contextRef="#ctx0" brushRef="#br2" timeOffset="217">14236 13338 2304 0 0,'0'0'96'0'0,"0"0"32"0"0,0 0-128 0 0,0 0 0 0 0,0 0 0 0 0,0 0 0 0 0,2 5 2456 0 0,6 0 464 0 0,-1-3 96 0 0,4 3 24 0 0,-2 0-2184 0 0,2-2-440 0 0,4 3-80 0 0,1-1-16 0 0,-3-4-320 0 0,5 5 0 0 0,0-6 0 0 0,-1 3 0 0 0,1 0 0 0 0,-1-3 0 0 0,2-3 0 0 0,0 3-64 0 0,-1-3 64 0 0,0 3 112 0 0,-3 0-24 0 0,-5 0-8 0 0,7-2-80 0 0,-10-2 0 0 0,2 4 0 0 0,-4-1 0 0 0,2 1 0 0 0,-7 0 0 0 0,3-4 0 0 0,-3 4 64 0 0,0 0 128 0 0,0 0 31 0 0,0 0 1 0 0,0 0 0 0 0,0 0 168 0 0,0 0 40 0 0,0 0 8 0 0,-6 0 0 0 0,6 0-112 0 0,-9 4-16 0 0,4-3-8 0 0,5-1 0 0 0,-4 6-304 0 0,2 1 0 0 0,-1-2 0 0 0,3 8 0 0 0,0-6 0 0 0,3 0 96 0 0,-1 1-16 0 0,5 3-8 0 0,-5-6-72 0 0,3 2 0 0 0,2 2 0 0 0,1-4 0 0 0,1 3 64 0 0,1-3-64 0 0,2-2 64 0 0,-1-1-64 0 0,3 0 96 0 0,-3 1-16 0 0,3-3-8 0 0,0-3 0 0 0,-4 1-72 0 0,7 0 64 0 0,-10-6-64 0 0,7 3 64 0 0,-8-3-64 0 0,3 3 0 0 0,-1-4 0 0 0,-3 2 0 0 0,1-1 64 0 0,-3-3 0 0 0,-3 4 0 0 0,0-4 0 0 0,-3 1 160 0 0,1-1 24 0 0,-6 4 8 0 0,-1-4 0 0 0,0 1-256 0 0,3 2 0 0 0,-8 3 0 0 0,3 0 0 0 0,-3 3-160 0 0,-3 2-72 0 0,4 0-24 0 0,-1 0 0 0 0,1 2-696 0 0,-1 3-136 0 0,0-2-32 0 0</inkml:trace>
  <inkml:trace contextRef="#ctx0" brushRef="#br2" timeOffset="218">9722 13365 10680 0 0,'0'0'472'0'0,"0"0"104"0"0,0 0-464 0 0,0 0-112 0 0,-3 3 0 0 0,-1 2 0 0 0,2-5 888 0 0,-3 2 152 0 0,1 1 32 0 0,2 3 8 0 0,-8-3-449 0 0,8 1-87 0 0,-1 2-24 0 0,-1-2 0 0 0,3 5-232 0 0,-3-1-56 0 0,4-1-8 0 0,0 1 0 0 0,0 0 0 0 0,0-3 0 0 0,4 3 0 0 0,-3 1 0 0 0,3-4-144 0 0,1 1-80 0 0,2 2 80 0 0,2-3-80 0 0,-2 2 64 0 0,2-6-64 0 0,0 2 0 0 0,0 0 72 0 0,3-1-72 0 0,-3-2 0 0 0,-1-2 0 0 0,2 2 0 0 0,-5-6-72 0 0,0 5-8 0 0,5-8 0 0 0,-4 5 0 0 0,-3-3 80 0 0,2 2-104 0 0,0-1 40 0 0,-5-6 64 0 0,0 5 0 0 0,-5-1 0 0 0,2-3 0 0 0,1 4 0 0 0,-1-5 0 0 0,-3 4 0 0 0,-4 1 0 0 0,5 0 0 0 0,-3 1 0 0 0,-5 1 0 0 0,8 0 0 0 0,-6 0 64 0 0,-2 2-64 0 0,5-2 0 0 0,-1 5 0 0 0,0-2 0 0 0,1-1 0 0 0,-2 3-128 0 0,5 3 32 0 0,5-3 8 0 0,0 0-360 0 0,-4 5-80 0 0,4 0-16 0 0,0 0-4343 0 0,4 0-873 0 0</inkml:trace>
  <inkml:trace contextRef="#ctx0" brushRef="#br2" timeOffset="219">12641 13406 10592 0 0,'0'0'944'0'0,"0"0"-752"0"0,0 0-192 0 0,0 0 0 0 0,0 0 912 0 0,0 0 144 0 0,0 0 32 0 0,0 0 8 0 0,0 0-457 0 0,0 0-95 0 0,-2 4-24 0 0,-5-1 0 0 0,5 2-144 0 0,-5 2-32 0 0,7-1-8 0 0,-2 4 0 0 0,2-2-136 0 0,0-1-24 0 0,0 1-8 0 0,0 2 0 0 0,0-2-168 0 0,2 4 0 0 0,5-3 0 0 0,-5-3 0 0 0,5 3 0 0 0,-5-2 0 0 0,5-4 0 0 0,-2 4 0 0 0,1-2 0 0 0,-1-3 0 0 0,1 1 0 0 0,4-1 0 0 0,-5-2 0 0 0,0-2-96 0 0,2-1 32 0 0,2 1 0 0 0,-4-3-64 0 0,4-2 0 0 0,1 1-8 0 0,-5 0 0 0 0,-2-3 136 0 0,-1 0 0 0 0,2-2-64 0 0,-4 1 64 0 0,0 2 0 0 0,0-5 0 0 0,-4 3 0 0 0,2-4 0 0 0,-1 5 152 0 0,-2-1 8 0 0,-1-2 0 0 0,-3 2 0 0 0,3-1-160 0 0,-3 4 0 0 0,-2 2 0 0 0,2-1 0 0 0,-3 1 0 0 0,-1 3 0 0 0,2-1 0 0 0,2 6 0 0 0,1-3-256 0 0,-1 2-88 0 0,3 3-8 0 0,4 1-8 0 0,-1-1-1112 0 0,-1 2-215 0 0,4 4-41 0 0</inkml:trace>
  <inkml:trace contextRef="#ctx0" brushRef="#br2" timeOffset="220">16092 13386 3224 0 0,'0'0'288'0'0,"0"0"-288"0"0,3-6 0 0 0,-3 6 0 0 0,0 0 2152 0 0,0 0 376 0 0,0-6 80 0 0,0 6 16 0 0,0 0-1560 0 0,0 0-304 0 0,0 0-64 0 0,0 0-17 0 0,0 0-159 0 0,0 0-32 0 0,0 0-8 0 0,0 10 0 0 0,4-1-256 0 0,-4-4-48 0 0,0 7-16 0 0,-4-5 0 0 0,4-2 8 0 0,0 4 0 0 0,0-4 0 0 0,-3 2 0 0 0,3-1-168 0 0,0-6-80 0 0,0 0 8 0 0,-2 5 0 0 0,2-5 72 0 0,0 0 0 0 0,0 0 0 0 0,0 0 64 0 0,0 0-64 0 0,0 0 72 0 0,0 0-72 0 0,0 0 80 0 0,5-4 16 0 0,-1-3 0 0 0,1 2 0 0 0,0-2 0 0 0,3-2 24 0 0,-3 1 8 0 0,4 0 0 0 0,-3 0 0 0 0,3 1-16 0 0,-4 0 0 0 0,4-3 0 0 0,-1 5 0 0 0,-1-2 56 0 0,-2 5 16 0 0,4-3 0 0 0,-6 2 0 0 0,-3 3-72 0 0,7 0-16 0 0,-2 0 0 0 0,-5 0 0 0 0,5 5-96 0 0,1 0 64 0 0,0 1-64 0 0,-3 0 0 0 0,2 4 0 0 0,-1-1 0 0 0,-4-1 0 0 0,5 3 0 0 0,-1-4-264 0 0,-2 5-24 0 0,-2 0-8 0 0,4 0-5519 0 0,-3 0-1097 0 0</inkml:trace>
  <inkml:trace contextRef="#ctx0" brushRef="#br2" timeOffset="221">15943 13360 11720 0 0,'0'0'512'0'0,"-3"-2"120"0"0,1 2-504 0 0,-2-3-128 0 0,1 1 0 0 0,1 2 0 0 0,-5 0 480 0 0,2 0 80 0 0,0 0 16 0 0,4 2 0 0 0,-4 1 64 0 0,-2-1 7 0 0,1 3 9 0 0,1-2 0 0 0,-2 2-344 0 0,2 3-72 0 0,1-3-16 0 0,-1 2 0 0 0,2-2-80 0 0,-3 3-16 0 0,3 1-8 0 0,-1-1 0 0 0,8 0 48 0 0,-4 0 16 0 0,0-3 0 0 0,0-5 0 0 0,0 7-184 0 0,4-4 0 0 0,1 2 0 0 0,0-1 0 0 0,-5-4-160 0 0,3 1-8 0 0,4-1-8 0 0,2 0 0 0 0,-4 0 48 0 0,-1-5 16 0 0,-2 0 0 0 0,1 0 0 0 0,-3 0 24 0 0,4 0 8 0 0,1-3 0 0 0,-4 2 0 0 0,4-1 80 0 0,-2-1 0 0 0,-3-1 0 0 0,2 1 0 0 0,2 1 72 0 0,-4-1 32 0 0,0 0 8 0 0,3 3 0 0 0,-1 0 80 0 0,-2 5 24 0 0,0 0 0 0 0,0 0 0 0 0,3-5-32 0 0,-3 5-8 0 0,0 0 0 0 0,0 0 0 0 0,0 0-112 0 0,0 0-64 0 0,0 0 64 0 0,4 7-64 0 0,1 4 0 0 0,-5-3 64 0 0,3-1-64 0 0,2 3 0 0 0,-2-2 0 0 0,3 4 0 0 0,-3-5 0 0 0,1 4 0 0 0,-2-3 0 0 0,3 2-144 0 0,0-1 24 0 0,0-3 8 0 0,-1-1-728 0 0,1 2-152 0 0,0-3-24 0 0,-5-4-6071 0 0</inkml:trace>
  <inkml:trace contextRef="#ctx0" brushRef="#br2" timeOffset="222">10449 13413 3224 0 0,'3'-2'288'0'0,"-3"-3"-288"0"0,0-3 0 0 0,0 3 0 0 0,0-1 2568 0 0,0 0 464 0 0,0-2 88 0 0,-3 3 16 0 0,-1 0-1737 0 0,4 5-351 0 0,-2-3-72 0 0,2 3-16 0 0,-5-5-480 0 0,-2 5-96 0 0,5 0-16 0 0,-5 0-8 0 0,2 5-120 0 0,1-2-24 0 0,-1 4-8 0 0,-1 1 0 0 0,3 1-208 0 0,0-3 0 0 0,0 7 0 0 0,-1-6 0 0 0,2 3 0 0 0,2-2 64 0 0,0 2-64 0 0,2 0 0 0 0,-2-2 0 0 0,7 2 0 0 0,-1 2 0 0 0,0-6 0 0 0,3 1 0 0 0,-4-3 0 0 0,4 1 0 0 0,3-1 0 0 0,-1-3-384 0 0,1-1-112 0 0,1 2-24 0 0,-3-2-5119 0 0,5-2-1025 0 0</inkml:trace>
  <inkml:trace contextRef="#ctx0" brushRef="#br2" timeOffset="223">10989 13384 10136 0 0,'0'0'448'0'0,"0"-3"96"0"0,6 3-440 0 0,0-3-104 0 0,0 0 0 0 0,-2 3 0 0 0,-1 3 960 0 0,2 0 176 0 0,-5-3 32 0 0,0 3 8 0 0,2 1-536 0 0,2 5-97 0 0,-4-5-31 0 0,3 8 0 0 0,-6-5-200 0 0,3 1-48 0 0,0 3-8 0 0,-4-4 0 0 0,4 1-8 0 0,-2 2-8 0 0,-1 0 0 0 0,1 1 0 0 0,-1-2-176 0 0,-1 0-64 0 0,4-4 0 0 0,0 3 0 0 0,0-2 0 0 0,0-6 0 0 0,-1 5-104 0 0,1-5 32 0 0,0 0 136 0 0,0 0 32 0 0,0 0 8 0 0,0 0 0 0 0,1-5-8 0 0,6-3-8 0 0,-5 1 0 0 0,1-5 0 0 0,3 2 24 0 0,-1-1 8 0 0,0 1 0 0 0,6-3 0 0 0,-2 3 112 0 0,-4 0 24 0 0,4-1 8 0 0,-1-3 0 0 0,1 5-344 0 0,2 0-72 0 0,-2 2-8 0 0,-2-1-8 0 0,2 0 40 0 0,0 3 16 0 0,-4 3 0 0 0,1-1-5535 0 0,-1 3-1105 0 0</inkml:trace>
  <inkml:trace contextRef="#ctx0" brushRef="#br2" timeOffset="224">10536 13360 6912 0 0,'-17'0'608'0'0,"11"0"-480"0"0,6 0-128 0 0,0 0 0 0 0,-7 0 1208 0 0,7 0 216 0 0,0 0 48 0 0,0 0 0 0 0,0 0-736 0 0,0 0-144 0 0,0 0-32 0 0,0 0-8 0 0,0 0 48 0 0,9 0 7 0 0,0 2 1 0 0,1 1 0 0 0,3 0-328 0 0,1-1-64 0 0,2-2-16 0 0,-2 3 0 0 0,1-3-136 0 0,2 2-64 0 0,-3-2 64 0 0,6 3-64 0 0,-6-3-64 0 0,0 3-64 0 0,0-3 0 0 0,-5 0-8 0 0,3 0-56 0 0,-3 0 0 0 0,0 0-8 0 0,-9 0 0 0 0,9 0 80 0 0,-9 0 24 0 0,0 0 0 0 0,0 0 0 0 0,6 0 96 0 0,-6 0 0 0 0,0 0 0 0 0,0 0 0 0 0,8-3 176 0 0,-8 3 8 0 0,0 0 0 0 0,0 0 0 0 0,0 0 120 0 0,0 0 24 0 0,0 0 8 0 0,0 0 0 0 0,0 0-40 0 0,0 0-8 0 0,0 0 0 0 0,0 0 0 0 0,0 0-136 0 0,0 0-32 0 0,4 8-8 0 0,-2-1 0 0 0,-2-2-112 0 0,0 7 88 0 0,3-4-88 0 0,-3 2 80 0 0,3-2-80 0 0,0 2 0 0 0,-3 0 72 0 0,2 1-72 0 0,2-4 0 0 0,-1 1 0 0 0,-1 0 0 0 0,2 0 0 0 0,1-3 0 0 0,5 0 64 0 0,-5 3-64 0 0,2-5 0 0 0,-5 0 0 0 0,4-3-64 0 0,5 0 0 0 0,-1 0 0 0 0,-5-6-96 0 0,0 4-8 0 0,6-4-8 0 0,-6 1 0 0 0,-1-3 96 0 0,3 0 80 0 0,-4 2-104 0 0,1-3 40 0 0,-2 1 0 0 0,1 0 0 0 0,-6-2 0 0 0,1 3 0 0 0,2-7 64 0 0,-4 4 72 0 0,4 0-8 0 0,-3 2-64 0 0,-4-1 104 0 0,3 2-32 0 0,0-1-8 0 0,-2 3 0 0 0,-2 2-64 0 0,2-2 0 0 0,-3 3 72 0 0,0 2-72 0 0,4 0-96 0 0,-3 0-64 0 0,-1 2 0 0 0,1 0-8 0 0,3 4-456 0 0,0-1-88 0 0,1 0-24 0 0,2 3-6511 0 0</inkml:trace>
  <inkml:trace contextRef="#ctx0" brushRef="#br2" timeOffset="225">10135 13449 12872 0 0,'0'0'568'0'0,"0"0"120"0"0,0 0-552 0 0,0 0-136 0 0,5-3 0 0 0,2 0 0 0 0,-2 3 640 0 0,1-2 104 0 0,-1-1 24 0 0,1 3-1 0 0,1-6-207 0 0,-3 5-40 0 0,5-5-8 0 0,1 4 0 0 0,-1-2-248 0 0,1-1-48 0 0,-5 4-16 0 0,0-6 0 0 0,5 6-136 0 0,-10 1-64 0 0,0-7 0 0 0,8 2 64 0 0,-8 5-64 0 0,0-2 0 0 0,4-3 0 0 0,-4-1 0 0 0,0 1 0 0 0,0 3 0 0 0,-4-3 0 0 0,0 5 0 0 0,0-3 0 0 0,-2 0 0 0 0,-3 3 0 0 0,0-2 0 0 0,-1 2 0 0 0,3 2 0 0 0,-2 1 0 0 0,0 0 64 0 0,-4 2 56 0 0,5 0 8 0 0,-1 1 0 0 0,0 1 0 0 0,0-1-128 0 0,4 2 64 0 0,-1 0-64 0 0,3-2 0 0 0,1 3 64 0 0,-2-1-64 0 0,1-1 0 0 0,6 1 0 0 0,1-3 256 0 0,-2 3 8 0 0,3-3 0 0 0,2 3 0 0 0,4-3-264 0 0,-2 0 0 0 0,0-2 0 0 0,2 1 0 0 0,4-4-240 0 0,0 0-104 0 0,0 0-16 0 0,-1 0-8 0 0,0 0-1240 0 0,3 0-248 0 0</inkml:trace>
  <inkml:trace contextRef="#ctx0" brushRef="#br2" timeOffset="226">11701 13388 14168 0 0,'0'0'312'0'0,"0"0"64"0"0,0 0 8 0 0,0 0 16 0 0,0 0-320 0 0,0 0-80 0 0,-8 3 0 0 0,-1-1 0 0 0,3 2 703 0 0,1-3 121 0 0,-2 6 24 0 0,-2-2 8 0 0,0-1-312 0 0,0 5-56 0 0,4 1-8 0 0,-1 0-8 0 0,-3-2-280 0 0,4 3-64 0 0,5-4 0 0 0,0 5-8 0 0,-3-6-120 0 0,6 2 64 0 0,-1 4-64 0 0,7-3 0 0 0,0-3 64 0 0,0-1-64 0 0,-4 0 0 0 0,7-2 0 0 0,2-1 64 0 0,2-2-64 0 0,-5 0 0 0 0,2-2 72 0 0,1-1-72 0 0,0-2 0 0 0,0 0 0 0 0,-1-1 0 0 0,-1-2-72 0 0,-4-2 72 0 0,1 2 0 0 0,0 0 0 0 0,-9-2 0 0 0,6 0 0 0 0,-3-1 0 0 0,-3 1 0 0 0,-5 0 0 0 0,-2-2 0 0 0,5 6 0 0 0,-6-2 0 0 0,6 0 0 0 0,-7-1 0 0 0,0 5 0 0 0,0 1 0 0 0,7-3 0 0 0,-5 6 0 0 0,-4-2 0 0 0,2 2 0 0 0,9 0-184 0 0,-1 2 24 0 0,-10 1 0 0 0,6 3 0 0 0,0-4-128 0 0,5-2-16 0 0,0 7-8 0 0,0-2 0 0 0,-6 3-776 0 0,8-1-160 0 0,7-1-31 0 0,-4 3-5337 0 0</inkml:trace>
  <inkml:trace contextRef="#ctx0" brushRef="#br2" timeOffset="227">19205 13398 12528 0 0,'0'0'272'0'0,"0"0"56"0"0,0-5 16 0 0,3 0 8 0 0,-3 1-280 0 0,0 4-72 0 0,2-6 0 0 0,-2 6 0 0 0,0 0 616 0 0,0 0 112 0 0,4-5 16 0 0,-4 5 7 0 0,0 0 25 0 0,0 0 8 0 0,0 0 0 0 0,0 0 0 0 0,0 0-432 0 0,0 0-80 0 0,0 11-16 0 0,0-2-8 0 0,3-1 8 0 0,-3 4 8 0 0,0-2 0 0 0,2 0 0 0 0,-2 0-160 0 0,0 1-32 0 0,4-1-8 0 0,-4 0 0 0 0,3 1-64 0 0,-3-1 0 0 0,0-2 0 0 0,5 3 0 0 0,-5-3 0 0 0,4-3 0 0 0,-4-5 0 0 0,0 8 0 0 0,0-8 0 0 0,0 0 0 0 0,0 0 0 0 0,0 0 0 0 0,0 0 0 0 0,0 0 0 0 0,0 0 0 0 0,0 0 0 0 0,0 0 0 0 0,5-7-88 0 0,1 4 24 0 0,-1-6 0 0 0,-1 1 64 0 0,1 3 0 0 0,-1-3 0 0 0,-1-2 0 0 0,-1 2-96 0 0,1 0-8 0 0,1 1 0 0 0,1 1 0 0 0,-1-1 104 0 0,-4 7 0 0 0,0 0 0 0 0,5-6 0 0 0,-5 6 0 0 0,0 0 0 0 0,0 0 0 0 0,0 0-72 0 0,3 6 72 0 0,3-1 0 0 0,-3 3 0 0 0,1-1 0 0 0,1 1 0 0 0,-5 0 0 0 0,2 2 0 0 0,2 2 0 0 0,-1-3 0 0 0,-1 2 128 0 0,2-1-24 0 0,-3 1 0 0 0,3-4-104 0 0,-4-1 0 0 0,3-1 0 0 0,3 2 0 0 0,-6-7 0 0 0,0 0-104 0 0,0 0 16 0 0,0 0 8 0 0,7 4 80 0 0,-7-4 72 0 0,0 0-8 0 0,5 0-64 0 0,-3-4 128 0 0,4 2-32 0 0,-3-3-8 0 0,1 0 0 0 0,1-6 48 0 0,-5 4 16 0 0,3-1 0 0 0,-3 0 0 0 0,3 0 8 0 0,0-3 0 0 0,-3 1 0 0 0,0 2 0 0 0,0-1-160 0 0,0-3 0 0 0,0 2 0 0 0,0 0 0 0 0,0 0-96 0 0,-3 2-56 0 0,3-3-8 0 0,0 6 0 0 0,0 0-800 0 0,-3 0-160 0 0,3 5-32 0 0,0-7-4247 0 0,3 6-849 0 0</inkml:trace>
  <inkml:trace contextRef="#ctx0" brushRef="#br2" timeOffset="228">11886 13423 14712 0 0,'-17'-8'320'0'0,"17"8"72"0"0,5-4 16 0 0,-2-1 8 0 0,-8-3-336 0 0,5 7-80 0 0,2-4 0 0 0,4 1 0 0 0,0 3 551 0 0,-6 1 97 0 0,0 0 24 0 0,0 0 0 0 0,12-3-264 0 0,-12 3-56 0 0,0 0 0 0 0,0 0-8 0 0,10 8-224 0 0,-5-2-48 0 0,-5 2-8 0 0,0 4 0 0 0,0-5-64 0 0,2 4 80 0 0,5-3-80 0 0,-10 2 80 0 0,-6 0-80 0 0,7-1 0 0 0,7 1 0 0 0,-3 1 0 0 0,-7-2 0 0 0,3-2 0 0 0,2 2 0 0 0,2-1 0 0 0,-2-8 0 0 0,-2 5 0 0 0,-5 0 0 0 0,7-5 0 0 0,12 3 0 0 0,-12-3 0 0 0,-10 0 96 0 0,10 0-32 0 0,0 0-64 0 0,0 0 0 0 0,-2-8 0 0 0,-5-2 64 0 0,6-2-64 0 0,1 4 0 0 0,8-7 0 0 0,-6 6 0 0 0,-11-5 0 0 0,13 4 0 0 0,6-3 0 0 0,-3 0 0 0 0,0 0-72 0 0,-1 4-8 0 0,5 0 0 0 0,1 0 0 0 0,-3 5-376 0 0,-4 1-80 0 0,1 0-8 0 0,3 0-4647 0 0,3 3-929 0 0</inkml:trace>
  <inkml:trace contextRef="#ctx0" brushRef="#br2" timeOffset="229">23023 13375 14600 0 0,'0'0'320'0'0,"0"0"64"0"0,0 0 8 0 0,0 0 24 0 0,0 0-328 0 0,0 0-88 0 0,-7 6 0 0 0,5 1 0 0 0,-2 2 271 0 0,-2 0 41 0 0,5 3 8 0 0,-3-2 0 0 0,1 3 32 0 0,1 0 0 0 0,2 1 8 0 0,-4 0 0 0 0,4-1-112 0 0,0 2-24 0 0,0 2-8 0 0,4-4 0 0 0,-4 0-136 0 0,0-3-80 0 0,0 4 96 0 0,2-5-96 0 0,-2 4 0 0 0,3-1-112 0 0,1-4 8 0 0,-3 2 0 0 0,5-2-1016 0 0,-2-1-192 0 0,-2 1-47 0 0</inkml:trace>
  <inkml:trace contextRef="#ctx0" brushRef="#br2" timeOffset="230">29058 13384 12672 0 0,'0'0'280'0'0,"0"0"56"0"0,0 0 16 0 0,0 0 0 0 0,0 0-288 0 0,0 0-64 0 0,0 0 0 0 0,0 0 0 0 0,0 0 480 0 0,0 0 72 0 0,0 0 24 0 0,0 0 0 0 0,6 2-97 0 0,-1 3-7 0 0,1 1-8 0 0,-6-6 0 0 0,3 4-208 0 0,1 1-48 0 0,-2 2-8 0 0,-2-7 0 0 0,0 0 24 0 0,0 7 8 0 0,0-7 0 0 0,0 0 0 0 0,0 0-112 0 0,0 0-24 0 0,0 5-8 0 0,-2-2 0 0 0,-5 0-88 0 0,7-3 96 0 0,-6 2-96 0 0,4-4 96 0 0,-3 2-96 0 0,-2-3 0 0 0,5 0 0 0 0,-2-2 64 0 0,-1 3-64 0 0,5 2 0 0 0,0 0-96 0 0,0 0 96 0 0,0 0-328 0 0,0 0-8 0 0,0 0 0 0 0,0 0 0 0 0,0 0-648 0 0,0 0-128 0 0,0 0-23 0 0</inkml:trace>
  <inkml:trace contextRef="#ctx0" brushRef="#br2" timeOffset="231">9250 13454 10592 0 0,'0'0'944'0'0,"0"0"-752"0"0,-2 8-192 0 0,-5-1 0 0 0,1 1 288 0 0,5 2 16 0 0,1 4 8 0 0,0 1 0 0 0,0-3-88 0 0,-4 5-8 0 0,-3-1-8 0 0,7-1 0 0 0,0 3-56 0 0,0-2-16 0 0,0 2 0 0 0,0 1 0 0 0,0-4 200 0 0,0 0 40 0 0,0-2 8 0 0,0-1 0 0 0,4 0-136 0 0,-4-5-24 0 0,0 2-9 0 0,3-1 1 0 0,-3-8 72 0 0,0 0 8 0 0,0 0 8 0 0,0 0 0 0 0,0 0-208 0 0,0 0-96 0 0,0 0 80 0 0,0 0-80 0 0,-3-8 200 0 0,-1-1-8 0 0,2-1 0 0 0,-5-1 0 0 0,6-3 72 0 0,-3-2 16 0 0,-2-6 0 0 0,3 5 0 0 0,1-2-176 0 0,-2 5-32 0 0,4-5-8 0 0,-2-3 0 0 0,4 2-64 0 0,-2 1 64 0 0,4 4-64 0 0,-2-1 64 0 0,5 1-64 0 0,-1-1 64 0 0,2 3-64 0 0,1 3 64 0 0,0 0-64 0 0,0 1 0 0 0,2 1 72 0 0,-2 0-72 0 0,-1 7 64 0 0,5-3-64 0 0,-8 2 64 0 0,7-1-64 0 0,-4 3 0 0 0,2 3 0 0 0,-1-1 0 0 0,-4 3 64 0 0,4 2-64 0 0,-4 1 0 0 0,0-2 0 0 0,0 6 0 0 0,-2-5 0 0 0,-3 6 0 0 0,0-5-72 0 0,0 2 72 0 0,-3 3 0 0 0,-3-1 0 0 0,-3-3-72 0 0,0 2 72 0 0,1 0-64 0 0,-1-1 64 0 0,-2-3-96 0 0,-2 1 96 0 0,1-3-136 0 0,0 1 24 0 0,1-5 8 0 0,2-1 0 0 0,6 0-400 0 0,3 0-72 0 0,-9-1-24 0 0,7-3 0 0 0,2-1-1031 0 0,2-2-201 0 0,1-10-48 0 0,6 5-8 0 0</inkml:trace>
  <inkml:trace contextRef="#ctx0" brushRef="#br2" timeOffset="232">13040 13451 13304 0 0,'0'0'288'0'0,"0"0"64"0"0,0 0 16 0 0,0 0 8 0 0,0 0-304 0 0,0 0-72 0 0,0 0 0 0 0,0 0 0 0 0,0 0 648 0 0,0 0 120 0 0,0 0 15 0 0,-2 8 9 0 0,2 1-216 0 0,-4-3-32 0 0,4 2-16 0 0,0 0 0 0 0,0 0-304 0 0,4 2-64 0 0,-2 1-16 0 0,1-3 0 0 0,1 2-64 0 0,1-2-16 0 0,1 0 0 0 0,-3 0 0 0 0,3-1-64 0 0,-1-2 0 0 0,2 1 72 0 0,2-6-72 0 0,-4 0 0 0 0,1 0 72 0 0,3 0-72 0 0,-3 0 0 0 0,3 0 0 0 0,-2-6 0 0 0,1 1 0 0 0,0 0 0 0 0,-3-3 0 0 0,3 1 0 0 0,-7-1 0 0 0,5-4 0 0 0,-3 3 64 0 0,-3-2-64 0 0,0 1 0 0 0,0-1 0 0 0,0-2 64 0 0,-5 3-64 0 0,1 2 0 0 0,3-2 0 0 0,-8 0 0 0 0,2 2 0 0 0,2 0 0 0 0,-5 1 0 0 0,5 0 0 0 0,-4 2 0 0 0,-1 2 0 0 0,5 2 0 0 0,-5-3 0 0 0,5 8 0 0 0,0-4-96 0 0,-2 1 96 0 0,4 7-216 0 0,3-8 8 0 0,-2 4 0 0 0,-2 4 0 0 0,4-1-392 0 0,0-1-72 0 0,4 2-24 0 0,1-1 0 0 0,-2 1-559 0 0,3-3-121 0 0</inkml:trace>
  <inkml:trace contextRef="#ctx0" brushRef="#br2" timeOffset="233">25407 13393 456 0 0,'0'0'0'0'0,"0"0"0"0"0,0 0 0 0 0,0 0 0 0 0,0 0 0 0 0,0 0 0 0 0,0 0 3216 0 0,0 0 600 0 0,0 0 120 0 0,0 0 32 0 0,6 0-2777 0 0,-1 0-551 0 0,4 4-104 0 0,0 0-24 0 0,-1 1-128 0 0,1 2-32 0 0,0-1 0 0 0,4 6 0 0 0,-2-2-128 0 0,3 0-24 0 0,1 3-8 0 0,-6-3 0 0 0,0 3 0 0 0,3-2 0 0 0,-4 1 0 0 0,5 3 0 0 0,-6-5 0 0 0,6 3-8 0 0,-4 0 0 0 0,1-1 0 0 0,-3 1-184 0 0,2-1-160 0 0,-4-3 32 0 0,1 3 8 0 0,-3-2-160 0 0,-1 0-32 0 0,2-2-8 0 0,-4 2-5247 0 0,3-5-1049 0 0</inkml:trace>
  <inkml:trace contextRef="#ctx0" brushRef="#br2" timeOffset="234">12903 13405 12840 0 0,'0'0'280'0'0,"0"0"56"0"0,0 0 16 0 0,0 0 16 0 0,-3-7-296 0 0,-3 7-72 0 0,-1-1 0 0 0,2 1 0 0 0,-5 1 400 0 0,5-1 64 0 0,-1 7 16 0 0,-3-6 0 0 0,4 5-280 0 0,-1 1-49 0 0,-3 1-15 0 0,6 1 0 0 0,1-2-136 0 0,-2 4 80 0 0,0-3-80 0 0,3-1 64 0 0,2 1-64 0 0,-1-1 0 0 0,4 2-80 0 0,2-4 80 0 0,-3 0-200 0 0,3 0 9 0 0,-6-5-1 0 0,9 1 0 0 0,-4 3-104 0 0,4-1-24 0 0,-9-3 0 0 0,0 0 0 0 0,6-3 232 0 0,-1-1 88 0 0,2 3-64 0 0,-1-4 64 0 0,-6 5 0 0 0,2-5 0 0 0,5-4 0 0 0,-5 4 64 0 0,5 1 320 0 0,-5-4 64 0 0,2 0 8 0 0,-3 3 8 0 0,3 0 23 0 0,1 1 9 0 0,-1 0 0 0 0,-2-1 0 0 0,2 2-32 0 0,-4 3-8 0 0,0 0 0 0 0,0 0 0 0 0,0 0-176 0 0,0 0-40 0 0,0 0-8 0 0,0 0 0 0 0,5 5 40 0 0,0 2 8 0 0,0 5 0 0 0,-4-2 0 0 0,3 0-152 0 0,-4 6-24 0 0,1 2-8 0 0,3 1 0 0 0,-4-2-96 0 0,0 1 72 0 0,-4 1-72 0 0,4 2 64 0 0,0 2-64 0 0,-1 0 0 0 0,-3-4 0 0 0,3 5 0 0 0,-4-4 64 0 0,3-2 0 0 0,-5-2 0 0 0,6 0 0 0 0,-5-3-64 0 0,-3 0 0 0 0,0-4 0 0 0,-2 0 0 0 0,2-1 0 0 0,-4-3-88 0 0,4-2 24 0 0,-2-1 0 0 0,0-4-288 0 0,2 2-48 0 0,-4-6-16 0 0,8-1 0 0 0,0-1-728 0 0,1-4-144 0 0,1 2-32 0 0</inkml:trace>
  <inkml:trace contextRef="#ctx0" brushRef="#br2" timeOffset="235">13277 13444 14600 0 0,'0'0'320'0'0,"0"0"64"0"0,0-5 8 0 0,3 3 24 0 0,0-3-328 0 0,-3-1-88 0 0,0 6 0 0 0,0 0 0 0 0,0 0 527 0 0,0 0 89 0 0,0 0 24 0 0,0 0 0 0 0,0 0-200 0 0,0 0-40 0 0,0 0-8 0 0,0 11 0 0 0,0-4-248 0 0,-3 0-48 0 0,3 2-16 0 0,0 1 0 0 0,-3-2-16 0 0,3-1-64 0 0,-2 2 96 0 0,-2 1-32 0 0,4-6-64 0 0,-3 5 0 0 0,3-3 72 0 0,-6-1-72 0 0,6-5 0 0 0,-2 4 0 0 0,2-4 0 0 0,0 0 0 0 0,0 0 0 0 0,0 0 0 0 0,0 0 0 0 0,0 0 0 0 0,0 0 0 0 0,0 0 0 0 0,0-4 0 0 0,2-1 0 0 0,-2-1 0 0 0,6-3 0 0 0,1 3 0 0 0,-2-6 64 0 0,-2 5-64 0 0,6-3 0 0 0,-2 0 0 0 0,1-2 64 0 0,1 3-64 0 0,3-1 0 0 0,-7 4 0 0 0,4-2 64 0 0,-2 3-64 0 0,1-1 0 0 0,-3 5 0 0 0,-5 1 0 0 0,8 0 0 0 0,-8 0 0 0 0,0 0 0 0 0,8 1 0 0 0,-8-1 0 0 0,5 6 0 0 0,-2 1-88 0 0,2 1 88 0 0,-5 1-160 0 0,7-2 8 0 0,-5 0 8 0 0,2 2 0 0 0,-2-1-288 0 0,3-1-56 0 0,3 1-16 0 0,-7 3 0 0 0,8-3-328 0 0,-2-2-72 0 0,-2-4-15 0 0,4 5-5521 0 0</inkml:trace>
  <inkml:trace contextRef="#ctx0" brushRef="#br2" timeOffset="236">13603 13441 10424 0 0,'0'0'456'0'0,"0"0"104"0"0,0-5-448 0 0,0 5-112 0 0,0-5 0 0 0,0-1 0 0 0,-4 4 736 0 0,4 2 120 0 0,-1-3 24 0 0,-3 1 8 0 0,1-1-152 0 0,-3 3-32 0 0,0 3-9 0 0,0-3 1 0 0,1 2-288 0 0,-1 1-56 0 0,1-1-16 0 0,-3 6 0 0 0,7-2-176 0 0,-3 1-32 0 0,-3 1 0 0 0,6 1-8 0 0,-3-3-56 0 0,4 6 0 0 0,0-6-64 0 0,0 5 96 0 0,0-1-96 0 0,0-2 0 0 0,4 1 0 0 0,-3 1 0 0 0,3-5 0 0 0,3 3 0 0 0,-6-3 0 0 0,7 0 0 0 0,-8-5 0 0 0,7 3 0 0 0,-1-3 64 0 0,3-3-64 0 0,0 0 0 0 0,-3 1-160 0 0,-1-3 32 0 0,-1 2 0 0 0,1-2 128 0 0,-1 0 0 0 0,4-3-64 0 0,-4 3 64 0 0,-2-3 64 0 0,-2 1 48 0 0,3-2 8 0 0,-3 1 0 0 0,0 0-120 0 0,0 0 0 0 0,4 1 0 0 0,-4 3 0 0 0,0-3 0 0 0,0 7 136 0 0,0-5-24 0 0,0 5-8 0 0,0 0-8 0 0,0 0-8 0 0,0 0 0 0 0,0 0 0 0 0,0 0-88 0 0,0 0 80 0 0,0 0-80 0 0,-4 8 80 0 0,4 2-80 0 0,0-2 0 0 0,0 0 0 0 0,4 1 0 0 0,-4 0 0 0 0,0-2-96 0 0,5-1 32 0 0,-4 3 64 0 0,4-2-432 0 0,-2 1-24 0 0,3 0-8 0 0,-1-3-4743 0 0,-2 0-945 0 0</inkml:trace>
  <inkml:trace contextRef="#ctx0" brushRef="#br2" timeOffset="237">8220 13439 2760 0 0,'0'0'248'0'0,"0"0"-248"0"0,0 0 0 0 0,0 0 0 0 0,7-2 1336 0 0,-7 2 216 0 0,0 0 48 0 0,0 0 0 0 0,0 0-664 0 0,0 0-136 0 0,0 0-24 0 0,0 0-8 0 0,-7-4-160 0 0,7 4-32 0 0,0 0 0 0 0,0 0-8 0 0,0 0-168 0 0,0 0-32 0 0,0 0-8 0 0,8 4 0 0 0,1-2-89 0 0,-2-2-15 0 0,-7 0-8 0 0,5 5 0 0 0,4-3-56 0 0,0 3 0 0 0,-7 0-8 0 0,7-1 0 0 0,3 1-56 0 0,-3 0 0 0 0,-3 3-8 0 0,-1-3 0 0 0,4 2-24 0 0,0-2 0 0 0,3 3 0 0 0,-7-3 0 0 0,-1 6 16 0 0,2-3 0 0 0,5 1 0 0 0,-1 3 0 0 0,-10-2 48 0 0,3 0 0 0 0,4 2 8 0 0,2-2 0 0 0,3-1-168 0 0,-3 5 0 0 0,-5-3 0 0 0,4 2 64 0 0,4-3-64 0 0,-4 4 88 0 0,-8-1-88 0 0,0 1 96 0 0,13 1-96 0 0,-5 2 0 0 0,-2-4 72 0 0,-6 3-72 0 0,0-1 0 0 0,0 0 0 0 0,3 2 0 0 0,-3-1 0 0 0,-5-1 0 0 0,1 0 0 0 0,4 4 0 0 0,0-4 0 0 0,-3 3 64 0 0,1-1-64 0 0,4 0 64 0 0,-2 2-64 0 0,0-1 0 0 0,0 2 72 0 0,-2-2-72 0 0,2-2 0 0 0,9 0 80 0 0,-7 2-80 0 0,-4 1 64 0 0,2-1-64 0 0,5 2 72 0 0,-1-1-72 0 0,-8 0 80 0 0,1-2-80 0 0,1 1 64 0 0,-2 1-64 0 0,4-1 0 0 0,-3 1 72 0 0,-7-2-72 0 0,6 1 80 0 0,8 4-80 0 0,-5-2 80 0 0,-6 1 0 0 0,2 0 0 0 0,5-1 0 0 0,4-2 0 0 0,-3 1 80 0 0,3 0 8 0 0,-8-4 8 0 0,8-1 0 0 0,8 3-104 0 0,-10 0-72 0 0,-2 1 96 0 0,0-3-96 0 0,9 0 80 0 0,-2 0-80 0 0,-5-2 64 0 0,1 1-64 0 0,-1 1 88 0 0,4-2-24 0 0,-3 1-64 0 0,3-4 96 0 0,-6 2-8 0 0,5 1-8 0 0,2-4 0 0 0,2 2 0 0 0,-6-5-8 0 0,2 2 0 0 0,4-2 0 0 0,-3-1 0 0 0,3 3-8 0 0,-2-3-64 0 0,-2 0 96 0 0,3 0-32 0 0,0-2-64 0 0,2 2 0 0 0,-6-2 0 0 0,2-1 64 0 0,2 1-64 0 0,-2-1 0 0 0,-6-2 0 0 0,6 3 0 0 0,-1 0 0 0 0,1 0 0 0 0,4-3 0 0 0,-4 0 0 0 0,3 0-296 0 0,-4 0 0 0 0,0-6 0 0 0,0 3 0 0 0,5 1-1432 0 0,-4-1-288 0 0</inkml:trace>
  <inkml:trace contextRef="#ctx0" brushRef="#br2" timeOffset="238">9968 13444 12728 0 0,'0'0'560'0'0,"0"0"120"0"0,0 0-544 0 0,0 0-136 0 0,0 0 0 0 0,0 0 0 0 0,0 0 712 0 0,0 0 120 0 0,5 0 15 0 0,1 0 9 0 0,-6 0-280 0 0,3 0-64 0 0,3 2 0 0 0,0 3-8 0 0,0 0-176 0 0,-1 4-32 0 0,0 4-8 0 0,3-1 0 0 0,-3 2-168 0 0,-2-1-40 0 0,-3-2-8 0 0,0 4 0 0 0,-3-2 56 0 0,3-1 16 0 0,-4 1 0 0 0,3 0 0 0 0,-7-3-144 0 0,3 5 80 0 0,3-5-80 0 0,-4 0 64 0 0,-3 0-64 0 0,0-2 0 0 0,-1-3 72 0 0,2 0-72 0 0,-1-1-192 0 0,0-4-80 0 0,-2 0-16 0 0,2-4 0 0 0,1-1-1320 0 0,-4-1-272 0 0,-9-13-47 0 0,9 6-17 0 0</inkml:trace>
  <inkml:trace contextRef="#ctx0" brushRef="#br2" timeOffset="239">26911 13451 14712 0 0,'0'0'320'0'0,"0"0"72"0"0,0 0 16 0 0,0 0 8 0 0,0 0-336 0 0,0 0-80 0 0,0 0 0 0 0,0 0 0 0 0,0 0 551 0 0,0 0 97 0 0,0 0 24 0 0,0 0 0 0 0,0 0-208 0 0,0 0-40 0 0,0 0-8 0 0,0 8 0 0 0,0 1-264 0 0,0-3-56 0 0,0 5-16 0 0,0-1 0 0 0,0 2 152 0 0,0-3 32 0 0,0 3 8 0 0,0 3 0 0 0,0-5-272 0 0,0-2 0 0 0,0 4 0 0 0,3-4 0 0 0,1 3 0 0 0,-4-4 0 0 0,2 1 0 0 0,1 1 0 0 0,-3-1 0 0 0,2-3 0 0 0,-2-5 0 0 0,0 0 0 0 0,0 0-160 0 0,0 0-80 0 0,8 2-16 0 0,-3-2-8 0 0,-5 0 64 0 0,5-6 8 0 0,2 2 8 0 0,-2-5 0 0 0,0 1 24 0 0,2 2 0 0 0,-7-6 0 0 0,6 5 0 0 0,-3-6 160 0 0,2 2 0 0 0,-1-1 0 0 0,1 4 0 0 0,-1-2 0 0 0,-2-1 0 0 0,2 4 0 0 0,-3 1 96 0 0,3 0 0 0 0,-4 6 0 0 0,0 0 0 0 0,0 0 0 0 0,0 0-32 0 0,0 0 0 0 0,3 8 0 0 0,3-3 0 0 0,-3 3 16 0 0,1 1 0 0 0,-3 1 0 0 0,-1 3 0 0 0,4-3-16 0 0,-4 0 0 0 0,0 1 0 0 0,0 0 0 0 0,4-2-64 0 0,-3-1 64 0 0,-1 4-64 0 0,4-6 64 0 0,-2 3-64 0 0,-2-1 0 0 0,3-3 0 0 0,-3-5 64 0 0,0 0 8 0 0,0 0 0 0 0,0 0 0 0 0,0 0 0 0 0,0 0 64 0 0,6 2 16 0 0,-1-4 0 0 0,5-1 0 0 0,-5-2-40 0 0,0 0-8 0 0,0-4 0 0 0,0 3 0 0 0,-2-2-40 0 0,1 1-64 0 0,-2 1 88 0 0,1-2-88 0 0,3-3 0 0 0,-3-2 0 0 0,-3 2 0 0 0,6 1 0 0 0,-6-3-384 0 0,3 0-32 0 0,-3 2-8 0 0,2-2-5359 0 0,-2 3-1065 0 0</inkml:trace>
  <inkml:trace contextRef="#ctx0" brushRef="#br2" timeOffset="240">17625 13472 5984 0 0,'0'0'264'0'0,"0"0"56"0"0,0 0-256 0 0,0 0-64 0 0,0 0 0 0 0,0 0 0 0 0,-7 5 1752 0 0,5-2 328 0 0,-1 1 72 0 0,-3 6 16 0 0,3-6-1336 0 0,1 6-272 0 0,-2-2-49 0 0,1 3-15 0 0,3 2-128 0 0,-2-3-24 0 0,-1 0-8 0 0,-1 3 0 0 0,4-1 8 0 0,-2 2 0 0 0,-1 2 0 0 0,-1-3 0 0 0,4-3-272 0 0,-3 0-72 0 0,1 3 0 0 0,-1-4 0 0 0,3-4 88 0 0,0-5-24 0 0,0 0 0 0 0,0 0 0 0 0,0 0-64 0 0,0 0 0 0 0,0 0 72 0 0,0 0-72 0 0,0 0 64 0 0,0 0-64 0 0,0 0 64 0 0,0 0-64 0 0,5 2 128 0 0,2-4-16 0 0,-2-3 0 0 0,2-4 0 0 0,-2 4 112 0 0,4-3 16 0 0,-5 2 8 0 0,3 1 0 0 0,2-4 40 0 0,-2 4 16 0 0,2 2 0 0 0,-4 1 0 0 0,3-1-48 0 0,-1 0-16 0 0,-2 1 0 0 0,-5 2 0 0 0,0 0-128 0 0,6 8-24 0 0,0-6-8 0 0,-2 2 0 0 0,-3 5-80 0 0,3 0 0 0 0,1-3 0 0 0,2 2 0 0 0,-5 1 0 0 0,2-1 0 0 0,-8-1-112 0 0,4 0 40 0 0,4 1-784 0 0,-4-3-152 0 0,0-5-32 0 0,0 8-7615 0 0</inkml:trace>
  <inkml:trace contextRef="#ctx0" brushRef="#br2" timeOffset="241">23174 13503 2304 0 0,'0'0'200'0'0,"0"0"-200"0"0,0-8 0 0 0,0 8 0 0 0,0-5 2720 0 0,0 5 512 0 0,0 0 96 0 0,0 0 16 0 0,0-8-2392 0 0,0 8-481 0 0,0 0-95 0 0,0 0-24 0 0,0 0 88 0 0,0 0 8 0 0,0 0 8 0 0,6 8 0 0 0,-3-3-112 0 0,-3 3-24 0 0,3 3-8 0 0,-1 0 0 0 0,2-1-216 0 0,1 0-32 0 0,-5 0-64 0 0,4 1 88 0 0,-4-4-88 0 0,1 4 80 0 0,3-4-80 0 0,3 1 80 0 0,-5-3-80 0 0,1 3 0 0 0,1-1 0 0 0,1-2 0 0 0,-3 0 0 0 0,-2-5 0 0 0,0 0-80 0 0,0 0 80 0 0,7 2-128 0 0,-7-2 16 0 0,6 0 8 0 0,-6 0 0 0 0,8 0-32 0 0,-2-6-8 0 0,1 1 0 0 0,-2-3 0 0 0,-2 0 48 0 0,3 3 16 0 0,-3-3 0 0 0,0-2 0 0 0,-1 2 80 0 0,2-2 0 0 0,1 2 0 0 0,-1 1 64 0 0,-2-1 8 0 0,2 3 8 0 0,-4 5 0 0 0,0 0 0 0 0,0 0-16 0 0,0 0 0 0 0,0 0 0 0 0,0 0 0 0 0,0 0 32 0 0,5 5 0 0 0,-2 0 0 0 0,-1 3 0 0 0,-2-8-32 0 0,4 8 0 0 0,-1-2 0 0 0,-1 6 0 0 0,-2-5-64 0 0,3-2 0 0 0,1 3 72 0 0,0 0-72 0 0,-3 0 0 0 0,-1-8 72 0 0,4 5-72 0 0,-4-5 0 0 0,2 5 72 0 0,-2-5-72 0 0,0 0 0 0 0,0 0 72 0 0,0 0 8 0 0,5 4 0 0 0,-5-4 0 0 0,4-4 0 0 0,1-1 8 0 0,-1 4 0 0 0,-1-8 0 0 0,-1 3 0 0 0,-2 6-88 0 0,3-5 96 0 0,-3-4-96 0 0,4 0 96 0 0,-4 1-96 0 0,0 1 0 0 0,0-1 0 0 0,3 0 0 0 0,-3 1-160 0 0,0-1-40 0 0,0 0-16 0 0,0 0 0 0 0,2-1-936 0 0,2 6-184 0 0,-4 3-40 0 0</inkml:trace>
  <inkml:trace contextRef="#ctx0" brushRef="#br2" timeOffset="242">25790 13522 920 0 0,'0'0'0'0'0,"0"0"80"0"0,-6 0-80 0 0,6 0 0 0 0,0 0 0 0 0,0 0 0 0 0,-2 5 3040 0 0,-6 0 600 0 0,7 3 112 0 0,-3 0 24 0 0,0-1-2656 0 0,3 1-529 0 0,-3 2-111 0 0,-2-2-16 0 0,3 1-112 0 0,-3 0-32 0 0,5 2 0 0 0,1-1 0 0 0,-4 1-56 0 0,4-3-8 0 0,-3 2-8 0 0,6 1 0 0 0,-3-4-168 0 0,4 1-80 0 0,-4-3 80 0 0,1 2-80 0 0,-1-3 64 0 0,0-4-64 0 0,0 0 0 0 0,0 0 0 0 0,0 0 96 0 0,6 3-32 0 0,3-3-64 0 0,-4 0 96 0 0,-5 0-96 0 0,8-7 0 0 0,1 2 0 0 0,-4-2 0 0 0,0 2 0 0 0,2 0 64 0 0,-2 0-64 0 0,4-3 96 0 0,0 0-8 0 0,0 3-8 0 0,-4-3 0 0 0,1 2 0 0 0,-1 5 120 0 0,-5 1 24 0 0,0 0 8 0 0,7-5 0 0 0,-7 5-80 0 0,0 0-24 0 0,0 0 0 0 0,0 0 0 0 0,0 0-24 0 0,10 5-8 0 0,-5 2 0 0 0,1 1 0 0 0,0 0-96 0 0,-6 2 0 0 0,3-2 0 0 0,-3 2 0 0 0,0 2 0 0 0,2-5-80 0 0,1 0 16 0 0,1 3 0 0 0,-4-1-288 0 0,2-1-48 0 0,-2-1-16 0 0,7 1 0 0 0,-7-8-944 0 0,0 6-192 0 0,0-6-40 0 0,0 0-7 0 0</inkml:trace>
  <inkml:trace contextRef="#ctx0" brushRef="#br2" timeOffset="243">29849 13553 15288 0 0,'0'0'672'0'0,"0"0"151"0"0,0 0-663 0 0,-7 5-160 0 0,5-2 0 0 0,-1 2 0 0 0,-1-3 392 0 0,-1 4 48 0 0,1 1 8 0 0,3 2 0 0 0,-3 0 24 0 0,1 3 8 0 0,-1-2 0 0 0,4 3 0 0 0,0 2-104 0 0,0-2-24 0 0,4 0 0 0 0,3 0 0 0 0,-2 0-352 0 0,-1 1 0 0 0,1-1 0 0 0,3-3 0 0 0,-1 1 0 0 0,1-4 0 0 0,1 1 0 0 0,3 0 72 0 0,-3-3-72 0 0,2 1 0 0 0,1-4 0 0 0,-4-2 0 0 0,4 0 0 0 0,-4-2 0 0 0,5-2 0 0 0,-5-1 0 0 0,5 1 0 0 0,-6-5 0 0 0,2 2 0 0 0,2-6 0 0 0,-6 3 0 0 0,-1-3 0 0 0,-4-4 0 0 0,0 3 0 0 0,0-3 0 0 0,-8 3 0 0 0,7-5 0 0 0,-6 3 0 0 0,-2 3 64 0 0,0-1 0 0 0,0 1 0 0 0,2 0 0 0 0,-6 6-64 0 0,5-3 0 0 0,-1 5 0 0 0,-1 0 0 0 0,-1 0 0 0 0,5 5-88 0 0,-3 0 24 0 0,4 5-8823 0 0</inkml:trace>
  <inkml:trace contextRef="#ctx0" brushRef="#br2" timeOffset="244">29400 13553 10592 0 0,'0'0'944'0'0,"0"0"-752"0"0,0 0-192 0 0,0 0 0 0 0,0 0 744 0 0,0 0 120 0 0,0 0 16 0 0,0 0 8 0 0,0 0-440 0 0,0 0-96 0 0,9 0-8 0 0,0 0-9 0 0,-1 0 153 0 0,1 2 32 0 0,3 1 8 0 0,1 0 0 0 0,-2-1-168 0 0,1 1-32 0 0,-2 2-8 0 0,4-2 0 0 0,1 0-152 0 0,-2-1-32 0 0,2 0-8 0 0,-1 3 0 0 0,1 1-32 0 0,-6 0-16 0 0,2-5 0 0 0,1 4 0 0 0,-4-1-80 0 0,-1-1 0 0 0,-1-1 72 0 0,-3 4-72 0 0,-3-6 0 0 0,0 0 72 0 0,0 0-72 0 0,0 0 0 0 0,0 0 120 0 0,0 0-32 0 0,0 0-8 0 0,-3 5 0 0 0,-3 3 112 0 0,-1-3 32 0 0,-1 0 0 0 0,-1 0 0 0 0,0-3-88 0 0,0 5-8 0 0,2-3-8 0 0,-2 1 0 0 0,0 0 0 0 0,1 0 0 0 0,-1 3 0 0 0,2-3 0 0 0,1-2-56 0 0,-2 2 0 0 0,2 0-64 0 0,-2 3 96 0 0,3-2-96 0 0,0-1 0 0 0,0 0 64 0 0,-3 1-64 0 0,7-1 0 0 0,-3 0-80 0 0,4-5 16 0 0,-5 5 0 0 0,5-5-744 0 0,0 0-152 0 0,0 0-24 0 0,0 0-7335 0 0</inkml:trace>
  <inkml:trace contextRef="#ctx0" brushRef="#br2" timeOffset="245">20211 13599 9672 0 0,'0'0'864'0'0,"0"0"-696"0"0,0 0-168 0 0,0 0 0 0 0,0 0 440 0 0,-4 5 48 0 0,-1-2 16 0 0,2 1 0 0 0,3-4-248 0 0,0 0-56 0 0,0 0-8 0 0,-5 1 0 0 0,1 3 256 0 0,4-4 40 0 0,0 0 16 0 0,0 0 0 0 0,0 0-200 0 0,0 0-40 0 0,0 0-8 0 0,0 0-1 0 0,0 0-87 0 0,0 0-16 0 0,-5 0-8 0 0,5 0 0 0 0,0 0-144 0 0,0 0 0 0 0,0 0 64 0 0,-4-4-64 0 0,4 4 0 0 0,-3-1 0 0 0,0-6-88 0 0,3 7 88 0 0,-2-1-72 0 0,2 1 72 0 0,0 0 0 0 0,0-5-72 0 0,-4-1 72 0 0,4 6 0 0 0,0 0 0 0 0,0 0 0 0 0,0 0 0 0 0,0 0 128 0 0,0 0-32 0 0,0 0-8 0 0,0 0 8 0 0,0 0 0 0 0,0 0 0 0 0,0 0 0 0 0,0 0-24 0 0,0 0 0 0 0,0 0 0 0 0,0 0 0 0 0,0 0 56 0 0,0 0 0 0 0,0 0 8 0 0,0 0 0 0 0,6-6 56 0 0,-6 6 16 0 0,0 0 0 0 0,0 0 0 0 0,0 0 24 0 0,0 0 8 0 0,0 0 0 0 0,6-2 0 0 0,-6 2 176 0 0,9-3 32 0 0,-9 3 0 0 0,0 0 8 0 0,5 0-232 0 0,2 0-56 0 0,-7 0-8 0 0,9 3 0 0 0,-9-3 160 0 0,2 2 24 0 0,5 4 8 0 0,-2 0 0 0 0,-3-1-232 0 0,2-1-48 0 0,-4 5-8 0 0,0-1 0 0 0,0-1-64 0 0,-4 1 64 0 0,4 2-64 0 0,0-2 64 0 0,-5 0-64 0 0,3 2 0 0 0,-2-2 0 0 0,1 0-88 0 0,-3 1-744 0 0,-2-7-160 0 0,3 5-24 0 0</inkml:trace>
  <inkml:trace contextRef="#ctx0" brushRef="#br2" timeOffset="246">29058 13592 13904 0 0,'0'0'616'0'0,"0"0"128"0"0,0 0-592 0 0,0 0-152 0 0,-5 0 0 0 0,-2 0 0 0 0,5 2 584 0 0,-5 3 87 0 0,2-5 25 0 0,1 5 0 0 0,1 4-56 0 0,1 2-16 0 0,-1-3 0 0 0,-1-1 0 0 0,4 6-224 0 0,0-3-48 0 0,0 2 0 0 0,0-3-8 0 0,4 4-344 0 0,1-2 0 0 0,2-3-104 0 0,2 2 24 0 0,-1-2 80 0 0,1 0 0 0 0,2-3 64 0 0,4 0-64 0 0,4 0 0 0 0,-5-2 0 0 0,0-3 0 0 0,0 2-96 0 0,-5-4-344 0 0,2 2-72 0 0,4-5-8 0 0,-2 2-4975 0 0,-2-2-993 0 0</inkml:trace>
  <inkml:trace contextRef="#ctx0" brushRef="#br2" timeOffset="247">21376 13599 14368 0 0,'0'0'640'0'0,"0"0"128"0"0,6 5-616 0 0,-6-5-152 0 0,-6 7 0 0 0,6 1 0 0 0,0-2 104 0 0,4 6-8 0 0,-8-5 0 0 0,-3 1 0 0 0,2 0 351 0 0,3 2 73 0 0,2-2 16 0 0,-3 1 0 0 0,-6 0-120 0 0,7-3-16 0 0,4 3-8 0 0,-2 0 0 0 0,-2-4-280 0 0,2 3-112 0 0,0-8 88 0 0,0 5-88 0 0,0-5 0 0 0,0 0 64 0 0,0 0-64 0 0,5 5 0 0 0,1 1 0 0 0,-6-6 0 0 0,0 0 0 0 0,0 0 0 0 0,10 0 0 0 0,-3-4-96 0 0,-7 4 96 0 0,6-5-104 0 0,0 0 104 0 0,-1-2 0 0 0,3-1 0 0 0,-3 3 0 0 0,-5-8 176 0 0,5 7 8 0 0,5-3 0 0 0,-1 5 0 0 0,-4-6 56 0 0,-2 4 16 0 0,5 1 0 0 0,-3 0 0 0 0,4 3-32 0 0,-2-1 0 0 0,-7 3 0 0 0,0 0 0 0 0,8 5-88 0 0,1-2-16 0 0,-9-3-8 0 0,4 5 0 0 0,1 5-112 0 0,1-2 0 0 0,-6 0 64 0 0,3 2-64 0 0,1 0 0 0 0,-2-1 0 0 0,1 1 0 0 0,-1 0 0 0 0,-4 0-168 0 0,2-1-8 0 0,2-1 0 0 0,2 2 0 0 0,-4-3-760 0 0,3 1-152 0 0,-1-3-32 0 0,2 1-6743 0 0</inkml:trace>
  <inkml:trace contextRef="#ctx0" brushRef="#br2" timeOffset="248">24920 13604 12440 0 0,'0'0'1104'0'0,"0"0"-880"0"0,0 0-224 0 0,0 0 0 0 0,0 0 1464 0 0,0 0 247 0 0,0 0 49 0 0,0 0 16 0 0,0 0-872 0 0,0 0-168 0 0,0 0-40 0 0,0 0-8 0 0,0 0-328 0 0,0 0-64 0 0,0 0-8 0 0,0 0-8 0 0,0 0-280 0 0,0 0 0 0 0,0 0 0 0 0,0 0-96 0 0,0 0-832 0 0,0 0-168 0 0</inkml:trace>
  <inkml:trace contextRef="#ctx0" brushRef="#br2" timeOffset="249">24352 13637 16096 0 0,'0'0'711'0'0,"0"0"153"0"0,0 0-696 0 0,0 0-168 0 0,0 0 0 0 0,0 0 0 0 0,0 0 320 0 0,0 0 32 0 0,0 0 8 0 0,0 0 0 0 0,0 0-72 0 0,0 0-24 0 0,0 0 0 0 0,0 0 0 0 0,0 0-168 0 0,0 0-96 0 0,6 0 96 0 0,0 0-96 0 0,0 2-64 0 0,0-2-72 0 0,0 0-16 0 0,3 0-5239 0 0,-3 3-1049 0 0</inkml:trace>
  <inkml:trace contextRef="#ctx0" brushRef="#br2" timeOffset="250">24101 13649 12528 0 0,'0'0'272'0'0,"0"0"56"0"0,0 0 16 0 0,0 0 8 0 0,0 0-280 0 0,0 0-72 0 0,0 0 0 0 0,0 0 0 0 0,-4 7 504 0 0,4-7 80 0 0,-3 1 24 0 0,3-1 0 0 0,-4 5-81 0 0,4-5-15 0 0,0 0 0 0 0,-5 4 0 0 0,2-3-352 0 0,3-1-80 0 0,-5 0-16 0 0,5 0 0 0 0,-7 4-64 0 0,7-4 96 0 0,0 0-96 0 0,-1 0 96 0 0,-8 0-96 0 0,9 0 0 0 0,0 0 0 0 0,-4-4 0 0 0,4 4 0 0 0,0 0 0 0 0,-5-5 0 0 0,5 5 0 0 0,0 0 0 0 0,0 0 0 0 0,0-1 0 0 0,0 1 0 0 0,0 0 0 0 0,0-5 0 0 0,0 5 0 0 0,0 0 0 0 0,0 0 0 0 0,0 0 0 0 0,0 0 0 0 0,0 0 0 0 0,0 0 0 0 0,0 0 0 0 0,0 0 0 0 0,0 0 0 0 0,0 0 0 0 0,0 0 0 0 0,0 0 0 0 0,0 0 64 0 0,0 0-64 0 0,0 0 0 0 0,0 0 0 0 0,0 0-88 0 0,0 0 152 0 0,0 0 24 0 0,0 0 8 0 0,0 0 0 0 0,0 0-96 0 0,0 0 96 0 0,0 0-96 0 0,0 0 96 0 0,0 0 96 0 0,0 0 16 0 0,0 0 8 0 0,0 0 0 0 0,0 0-56 0 0,5-7 0 0 0,-1 7-8 0 0,-4 0 0 0 0,0 0 136 0 0,9-2 24 0 0,-9 2 8 0 0,8-3 0 0 0,-3 3-104 0 0,-5 0-24 0 0,0 0 0 0 0,7 0 0 0 0,1 3 104 0 0,-4-1 24 0 0,-4-2 0 0 0,0 0 0 0 0,5 7-256 0 0,-2-2-64 0 0,-3 1 0 0 0,2 2 0 0 0,-4 0 64 0 0,2-3 0 0 0,0 3 0 0 0,0-1 0 0 0,-3 2-64 0 0,-1-1 0 0 0,3-3 0 0 0,-6 3 0 0 0,2 0-296 0 0,-4-3-72 0 0,3 3-16 0 0,-3-3 0 0 0,4 0-1296 0 0,-4-2-264 0 0,-10 2-48 0 0,6 0-15 0 0</inkml:trace>
  <inkml:trace contextRef="#ctx0" brushRef="#br2" timeOffset="251">24578 13657 13072 0 0,'0'0'576'0'0,"0"0"128"0"0,0 0-568 0 0,0 0-136 0 0,0 0 0 0 0,0 0 0 0 0,0 0 520 0 0,6 0 80 0 0,-6 0 8 0 0,7-2 7 0 0,-7 2-7 0 0,7-3 0 0 0,-7 3 0 0 0,6-3 0 0 0,-6 3-304 0 0,5 0-64 0 0,-5 0-16 0 0,0 0 0 0 0,10-2-224 0 0,-1-1 0 0 0,-9 3-104 0 0,0 0 32 0 0,5 0-1104 0 0,0 0-216 0 0,3 0-47 0 0,-2 0-1 0 0</inkml:trace>
  <inkml:trace contextRef="#ctx0" brushRef="#br2" timeOffset="252">9293 14427 9704 0 0,'0'0'424'0'0,"0"0"96"0"0,0 0-416 0 0,0 0-104 0 0,0 0 0 0 0,0 0 0 0 0,0 0 640 0 0,0 0 96 0 0,-4-5 32 0 0,4 5 0 0 0,0 0-112 0 0,0 0-16 0 0,0 0-8 0 0,0 0 0 0 0,0 0-185 0 0,5-2-31 0 0,4-3 0 0 0,0-2-8 0 0,-6 6-280 0 0,6-2-48 0 0,0-1-16 0 0,3-1 0 0 0,-3 4-64 0 0,0-5 0 0 0,2 4 0 0 0,1-2 0 0 0,-3-1 64 0 0,2 3-64 0 0,-2-4 96 0 0,-1 4-32 0 0,1-3 24 0 0,1 0 0 0 0,-9-3 0 0 0,7 5 0 0 0,-2-2 0 0 0,-6 5 0 0 0,6-5 0 0 0,-6 5 0 0 0,1-5 72 0 0,-1 5 8 0 0,0 0 8 0 0,0-5 0 0 0,0 0 16 0 0,0 5 0 0 0,0 0 0 0 0,0 0 0 0 0,0 0-24 0 0,0 0 0 0 0,0 0 0 0 0,0 0 0 0 0,0 0-80 0 0,0 0-24 0 0,0 7 0 0 0,0 1 0 0 0,0 2-64 0 0,0 3 0 0 0,0 1 72 0 0,0 1-72 0 0,3-3 0 0 0,2 3 72 0 0,-5-3-72 0 0,0 1 0 0 0,0 3 72 0 0,0-1-72 0 0,5 2 0 0 0,-2-2 72 0 0,-1 2-72 0 0,1 0 80 0 0,1-2-80 0 0,0-1 80 0 0,1-2-80 0 0,-3 2 0 0 0,1-5 0 0 0,-1 4 0 0 0,6-2 0 0 0,-7-1 64 0 0,-1-1-64 0 0,4-3 0 0 0,-2 1 64 0 0,-2-7-64 0 0,0 0 0 0 0,0 6 64 0 0,0-6-64 0 0,0 0 0 0 0,0 0 0 0 0,-2 5 0 0 0,-2 3 0 0 0,3-7 0 0 0,-7 3 0 0 0,3-4 0 0 0,-2 2 0 0 0,-4-2 0 0 0,1 0 0 0 0,2 0 0 0 0,-3 0 0 0 0,0 0 64 0 0,0-2-64 0 0,-2 2 64 0 0,1 2-64 0 0,1-2 0 0 0,-2-2 0 0 0,5 2 0 0 0,-1 0 0 0 0,0 0 0 0 0,0 0 0 0 0,4 0 0 0 0,-1 0 0 0 0,3 0 0 0 0,3 0 72 0 0,0 0-72 0 0,0 0 0 0 0,0 0 0 0 0,0 0 0 0 0,9 0 64 0 0,3 0-64 0 0,-3 0 0 0 0,5 0-64 0 0,1 0 64 0 0,-5 0 0 0 0,6 0 0 0 0,-2 0 0 0 0,2-4-64 0 0,-1 4-56 0 0,-6 0-8 0 0,8-1 0 0 0,-6 1 0 0 0,2 0-760 0 0,-3 0-152 0 0,-1 0-32 0 0</inkml:trace>
  <inkml:trace contextRef="#ctx0" brushRef="#br2" timeOffset="253">9342 14408 5984 0 0,'0'-1'536'0'0,"3"-2"-432"0"0,-3-1-104 0 0,6 3 0 0 0,-3 1 1248 0 0,-1 0 224 0 0,-2 0 40 0 0,0 0 16 0 0,0 0-536 0 0,0 0-96 0 0,0 0-32 0 0,4 0 0 0 0,1 1-257 0 0,2 3-47 0 0,-5-1-16 0 0,2 2 0 0 0,-1 3-96 0 0,-1-1-32 0 0,1 1 0 0 0,3 0 0 0 0,-6 0-256 0 0,5-1-48 0 0,-1 5-16 0 0,-3-3 0 0 0,-1 2 0 0 0,4 2-8 0 0,0-1 0 0 0,-1 2 0 0 0,-3-1-88 0 0,2-3 0 0 0,1 1 0 0 0,1-1 0 0 0,-3 4 0 0 0,3-9 0 0 0,-4 4 0 0 0,4 0 0 0 0,1-1-160 0 0,-2-3-80 0 0,-3-5-16 0 0,0 0-5143 0 0,0 0-1033 0 0</inkml:trace>
  <inkml:trace contextRef="#ctx0" brushRef="#br2" timeOffset="254">29028 14573 13072 0 0,'0'0'576'0'0,"0"0"128"0"0,0-5-568 0 0,0 5-136 0 0,0 0 0 0 0,0 0 0 0 0,0-7 352 0 0,0 7 48 0 0,-2-5 8 0 0,2 5 0 0 0,0-4 39 0 0,0 4 1 0 0,0 0 8 0 0,0 0 0 0 0,0 0-256 0 0,0 0-48 0 0,0 0-16 0 0,0 0 0 0 0,0 0-136 0 0,0 0-72 0 0,5 3 8 0 0,2 1-4839 0 0,-7-4-969 0 0</inkml:trace>
  <inkml:trace contextRef="#ctx0" brushRef="#br2" timeOffset="255">29677 14654 6912 0 0,'0'0'608'0'0,"0"0"-480"0"0,0 0-128 0 0,0 0 0 0 0,0 0 1328 0 0,-3-2 240 0 0,3 2 56 0 0,-4-3 8 0 0,1 3-744 0 0,-2 0-152 0 0,1 0-24 0 0,3 3-9 0 0,-3 1-231 0 0,-2 1-56 0 0,3-1 0 0 0,0 3-8 0 0,0 1-88 0 0,0-1-24 0 0,3 1 0 0 0,0 2 0 0 0,0-1-296 0 0,0 2-96 0 0,3-1 0 0 0,0 0 0 0 0,0-3 352 0 0,2 2 72 0 0,-1-2 16 0 0,1 1 0 0 0,2 0-280 0 0,-2-3-64 0 0,2 0 0 0 0,1 1 0 0 0,1 1 0 0 0,-4-5 0 0 0,4-2 0 0 0,-2 0 0 0 0,2 0 0 0 0,-4 0 0 0 0,1-2 0 0 0,3-3 0 0 0,-7 3 0 0 0,8-1 0 0 0,-7 0 0 0 0,-1-2 0 0 0,2-3 0 0 0,-4-2 0 0 0,0 0 0 0 0,5-1 0 0 0,-5 4 0 0 0,0-5 0 0 0,-5-1 0 0 0,5 0 0 0 0,0 3 152 0 0,-4 0 8 0 0,2-3 8 0 0,-6 2 0 0 0,3 2-168 0 0,3-1-104 0 0,-7 2 8 0 0,3 2 8 0 0,1 1 88 0 0,-2-1 0 0 0,-2 3 0 0 0,4 1 0 0 0,-1-1-112 0 0,-1 6-8 0 0,2-1 0 0 0,-1 1 0 0 0,4 3-968 0 0,-1-1-200 0 0</inkml:trace>
  <inkml:trace contextRef="#ctx0" brushRef="#br2" timeOffset="256">29026 14651 4144 0 0,'0'0'368'0'0,"0"0"-296"0"0,2-2-72 0 0,-2 2 0 0 0,0 0 1544 0 0,0-7 296 0 0,0 7 56 0 0,0 0 16 0 0,0 0-752 0 0,0 0-144 0 0,0 0-32 0 0,0 0-8 0 0,0 0-209 0 0,-2-1-31 0 0,2 1-16 0 0,-7 5 0 0 0,5 0-272 0 0,-1-1-48 0 0,-2 5-16 0 0,5-1 0 0 0,-4-1-216 0 0,4 1-40 0 0,0 3-16 0 0,0-4 0 0 0,4 1 128 0 0,-4 4 24 0 0,0-7 8 0 0,5 8 0 0 0,-2-7-272 0 0,3 3 0 0 0,-3-1 0 0 0,-1-1 0 0 0,-2-7 0 0 0,3 5 0 0 0,1 0 0 0 0,-4-5 0 0 0,5 5 0 0 0,-5-5 0 0 0,0 0 0 0 0,7 3 0 0 0,2-1-600 0 0,-4-2-120 0 0,-5 0-24 0 0,6-2-4687 0 0,3-1-937 0 0</inkml:trace>
  <inkml:trace contextRef="#ctx0" brushRef="#br2" timeOffset="257">29197 14692 2304 0 0,'0'0'200'0'0,"0"0"-200"0"0,0 0 0 0 0,0 0 0 0 0,0 0 2720 0 0,0 0 512 0 0,0 0 96 0 0,12-2 16 0 0,-12-1-2520 0 0,10 3-504 0 0,-5-2-105 0 0,4 2-23 0 0,-3-3-96 0 0,3 3-32 0 0,-3-2 0 0 0,3 2 0 0 0,-4 0-64 0 0,3 2-88 0 0,0-2 24 0 0,-3 3 0 0 0,1-3-439 0 0,3 0-81 0 0,-9 0-24 0 0,3 2 0 0 0</inkml:trace>
  <inkml:trace contextRef="#ctx0" brushRef="#br2" timeOffset="258">29225 14750 10680 0 0,'0'0'232'0'0,"0"0"56"0"0,0 0 0 0 0,0 0 16 0 0,0 0-240 0 0,0 0-64 0 0,0 0 0 0 0,0 0 0 0 0,0 0 408 0 0,0 0 72 0 0,0 0 8 0 0,0 0 8 0 0,6 2 24 0 0,3-2 8 0 0,0 3 0 0 0,2-3 0 0 0,-2-3-360 0 0,3 3-72 0 0,-4-2-8 0 0,8 2-8 0 0,-4 0-336 0 0,-2 0-64 0 0,5 0-8 0 0,-3 0-3816 0 0,0-2-760 0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3T19:23:13.332"/>
    </inkml:context>
    <inkml:brush xml:id="br0">
      <inkml:brushProperty name="width" value="0.05" units="cm"/>
      <inkml:brushProperty name="height" value="0.05" units="cm"/>
      <inkml:brushProperty name="color" value="#849398"/>
      <inkml:brushProperty name="fitToCurve" value="1"/>
    </inkml:brush>
  </inkml:definitions>
  <inkml:trace contextRef="#ctx0" brushRef="#br0">1265 3587 6448 0 0,'0'-5'576'0'0,"2"0"-464"0"0,1 1-112 0 0,2 0 0 0 0,3-1 880 0 0,-3 2 152 0 0,-2-2 32 0 0,2 2 8 0 0,3 3-304 0 0,-6 0-64 0 0,-2 0-16 0 0,4 3 0 0 0,1 2-336 0 0,-4 3-72 0 0,3 0-16 0 0,-4 2 0 0 0,-4 6-104 0 0,3-1-16 0 0,-4 4-8 0 0,4 0 0 0 0,-4 6-64 0 0,1-4-8 0 0,-1 1-64 0 0,-2-4 96 0 0,2 4-96 0 0,-4-1 0 0 0,0-3 64 0 0,1-2-64 0 0,0 3 0 0 0,-1-3 0 0 0,2-1 0 0 0,-2-3 0 0 0,3 2 0 0 0,-3-3 0 0 0,1-2 0 0 0,-1 0 0 0 0,4-4 0 0 0,1 0 0 0 0,-2-5 64 0 0,4 0-64 0 0,-1-5 80 0 0,3 3-8 0 0,3-10 0 0 0,2-1-1 0 0,2 1-7 0 0,2-4 0 0 0,3-2 0 0 0,0-5 0 0 0,3 0 0 0 0,-1-1-64 0 0,2-4 96 0 0,2 3-32 0 0,3-5-64 0 0,-5 3 0 0 0,0 1 72 0 0,4 2-72 0 0,-1 1 104 0 0,2 1-8 0 0,-1 2-8 0 0,0-3 0 0 0,-2 8 104 0 0,1-1 32 0 0,-4 3 0 0 0,-2 3 0 0 0,0 3-64 0 0,-1 2-16 0 0,1 2 0 0 0,-5-1 0 0 0,-1 8-80 0 0,-2 1-64 0 0,-1 0 96 0 0,-4 6-96 0 0,0-2 112 0 0,-4 5-32 0 0,-1 4-8 0 0,-2 2 0 0 0,2 3-72 0 0,2 2 0 0 0,-6 0 72 0 0,2-2-72 0 0,5 2 0 0 0,-5 2 0 0 0,-3-2 0 0 0,3-2 0 0 0,-2-2 0 0 0,2 1-96 0 0,-1-2 96 0 0,-2-2-96 0 0,1 0 96 0 0,3-3-64 0 0,-3 0 64 0 0,1-1-64 0 0,2-3 64 0 0,3-3 0 0 0,0-2-72 0 0,0 0 72 0 0,0 2 0 0 0,3-8-72 0 0,0 0 72 0 0,0 0 0 0 0,0 0-64 0 0,6-8 64 0 0,0-2 0 0 0,0 0 0 0 0,6-10 0 0 0,-3 7 0 0 0,2-6 0 0 0,-1-2 0 0 0,3-1 0 0 0,-2-6 0 0 0,5 2 0 0 0,-6 2 0 0 0,9-5 0 0 0,-2 2 0 0 0,-3 2 0 0 0,4-1 0 0 0,-4 4 0 0 0,3 0 0 0 0,-1-2 0 0 0,0 7 0 0 0,-1-1 0 0 0,-2 7 0 0 0,-3 1 0 0 0,2-1 72 0 0,0 4-8 0 0,-7 2-64 0 0,2 0 96 0 0,-7 5-32 0 0,0 0 0 0 0,0 0 0 0 0,0 0 0 0 0,0 12 0 0 0,0 1 32 0 0,-7 6 8 0 0,6 4 0 0 0,-8 2 0 0 0,0-4-104 0 0,-1 5 72 0 0,0 0-72 0 0,0 0 64 0 0,-1 4-64 0 0,-1 0 0 0 0,4-3 0 0 0,1-1 0 0 0,2 0 0 0 0,-3-2-72 0 0,-2-1 72 0 0,7-5 0 0 0,-2 3-88 0 0,2-4 88 0 0,3 2-80 0 0,0-6 80 0 0,3 0-104 0 0,2-4 24 0 0,-5-2 8 0 0,3-2 0 0 0,7-2-8 0 0,-2-3 0 0 0,1 0 0 0 0,-1-3 0 0 0,0-2-32 0 0,4-2-8 0 0,0-2 0 0 0,0-1 0 0 0,0 0-8 0 0,-3-2 0 0 0,1-1 0 0 0,0 5 0 0 0,-1-5 128 0 0,-1 5-88 0 0,0-1 88 0 0,1 1-80 0 0,-5 1 80 0 0,1 1 0 0 0,-2 1 0 0 0,1 3 0 0 0,-4 2 0 0 0,0 0 0 0 0,0 0 80 0 0,0 0-80 0 0,0 0 168 0 0,-4 5-8 0 0,-2 0-8 0 0,4 3 0 0 0,-2 2-88 0 0,-1 0-64 0 0,1 1 96 0 0,2-1-96 0 0,-1 1 72 0 0,3 2-72 0 0,0-3 0 0 0,0 3 72 0 0,0-3-72 0 0,3 1 0 0 0,-1-2 0 0 0,4-4 64 0 0,-3 4-64 0 0,3-5 0 0 0,0 0 0 0 0,-1-1 0 0 0,2-2 0 0 0,-1-1 0 0 0,1 0 0 0 0,-1-1 0 0 0,4-6-104 0 0,-1 1-40 0 0,0-1-8 0 0,-2-2 0 0 0,6-2-8 0 0,-5 1-8 0 0,-3 0 0 0 0,5-3 0 0 0,-5 0 40 0 0,-1 1 16 0 0,-3 2 0 0 0,3-5 0 0 0,-4 5 112 0 0,-4-3 0 0 0,4 3 0 0 0,0 2-72 0 0,-1 0 72 0 0,-3 2 0 0 0,-1 0 0 0 0,-1 0 0 0 0,1 5 96 0 0,-4 1-8 0 0,2 1-8 0 0,-2-1 0 0 0,2 3-16 0 0,-2 2 0 0 0,0-1 0 0 0,3 2 0 0 0,1 2-64 0 0,0 0 0 0 0,0 0 0 0 0,-1 3 0 0 0,6-3 0 0 0,-2-2 0 0 0,2 1 0 0 0,0 2 0 0 0,2-4 0 0 0,4 2 0 0 0,-1 0 0 0 0,5-5 0 0 0,-1 2 64 0 0,6 0-64 0 0,-4-2 64 0 0,4-4-64 0 0,2-2 0 0 0,2 0 0 0 0,-5 2 0 0 0,3-5 0 0 0,-1 0-104 0 0,5 1-64 0 0,-1-7-16 0 0,-1 6 0 0 0,-4-1 64 0 0,-2 1 16 0 0,2-1 0 0 0,-1 0 0 0 0,-5 0 104 0 0,-1 3 0 0 0,2-2 0 0 0,-3 2 0 0 0,-7-1 0 0 0,0 6 96 0 0,2-4-24 0 0,-2 4 0 0 0,0 0 152 0 0,-2 0 24 0 0,-8 3 8 0 0,3-2 0 0 0,-1 2-96 0 0,-1 5-24 0 0,1-1 0 0 0,-5 4 0 0 0,5-1-40 0 0,-4 4-16 0 0,5-1 0 0 0,-6 3 0 0 0,1-4-80 0 0,7 2 64 0 0,0 0-64 0 0,-2-1 64 0 0,5 1-64 0 0,-2-2 0 0 0,8-3 0 0 0,-4 3 0 0 0,5-3 0 0 0,-1-2 0 0 0,3-1 0 0 0,3-3 0 0 0,1 0 0 0 0,3-3-96 0 0,1-3 16 0 0,3-1 8 0 0,3-4-176 0 0,-4-4-32 0 0,0 6-8 0 0,3-6 0 0 0,-1 0-96 0 0,-6-3-16 0 0,5 2-8 0 0,-3 0 1 0 0,-2-4 175 0 0,2 0 32 0 0,0 0 8 0 0,-4-2 0 0 0,1-2 280 0 0,1 0 56 0 0,1 4 16 0 0,-5-5 0 0 0,2 1-24 0 0,-1 4 0 0 0,0-2 0 0 0,-2 7-1 0 0,2-5 169 0 0,-1 7 32 0 0,-7 3 8 0 0,4-2 0 0 0,-2 3-96 0 0,-1 0-24 0 0,-3 6 0 0 0,0 0 0 0 0,0 0-64 0 0,0 0-8 0 0,0 0-8 0 0,-7 12 0 0 0,-1-3-56 0 0,2 3-16 0 0,-3 1 0 0 0,0 6 0 0 0,1-4-72 0 0,-1 3 0 0 0,0 1 0 0 0,1-2 0 0 0,-1 3 0 0 0,0-5 0 0 0,0 2 0 0 0,0-1 0 0 0,4 2 0 0 0,-4-6 0 0 0,3 6 0 0 0,1-6 0 0 0,-3-3 0 0 0,3 5 0 0 0,1-6-80 0 0,0 2 80 0 0,-3-1-176 0 0,5-5 16 0 0,2-1 0 0 0,0-3 0 0 0,-3 2 8 0 0,3-2 8 0 0,0 0 0 0 0,0 0 0 0 0,3-8 48 0 0,3 1 16 0 0,1-4 0 0 0,1 1 0 0 0,1 2 80 0 0,-1-2-80 0 0,-3 0 80 0 0,4-1-80 0 0,0 2 80 0 0,-2 2 0 0 0,0 1 0 0 0,0-1 0 0 0,2 2 0 0 0,-1 0 0 0 0,-5 3 0 0 0,-3 2 0 0 0,6 0 0 0 0,-6 0 112 0 0,4 2-24 0 0,-4-2-8 0 0,5 5 72 0 0,-5 3 8 0 0,0-3 8 0 0,3 7 0 0 0,-3-4-80 0 0,0-2-24 0 0,2 1 0 0 0,-2 2 0 0 0,0-1-64 0 0,0 2 0 0 0,3-2 0 0 0,-3-3 64 0 0,4 0-64 0 0,-3 0 0 0 0,-1-5 0 0 0,7 5 64 0 0,-1-2-64 0 0,0 2 0 0 0,0-5 0 0 0,0 3 0 0 0,3-3 0 0 0,1 0-136 0 0,0-3 32 0 0,-1 1 8 0 0,-1-1-32 0 0,1-1 0 0 0,0-2 0 0 0,-2 1 0 0 0,0-3-32 0 0,1 3-16 0 0,1 2 0 0 0,-4-5 0 0 0,2 2 104 0 0,-2 2 72 0 0,-5 4-96 0 0,0 0 96 0 0,4-5 0 0 0,-4 5 0 0 0,0 0 0 0 0,0 0 0 0 0,0 0 0 0 0,0 0 0 0 0,0 0 0 0 0,0 0 0 0 0,0 0 160 0 0,2 8-24 0 0,-2-1 0 0 0,3 1 0 0 0,-3-3-64 0 0,4 6-8 0 0,-4-4-64 0 0,3 1 96 0 0,-3-3-96 0 0,5 6 0 0 0,-1-3 0 0 0,5-3 0 0 0,-7 0 0 0 0,7-1-64 0 0,-9-4 64 0 0,9 4-104 0 0,-2-1-184 0 0,6-1-40 0 0,-5-2-8 0 0,1-2 0 0 0,0-5-79 0 0,3 6-25 0 0,-3-6 0 0 0,-4 1 0 0 0,0-1 152 0 0,1 1 24 0 0,0-2 8 0 0,0 1 0 0 0,-3-4 176 0 0,0 0 80 0 0,3 1-64 0 0,-6 1 64 0 0,0-4 0 0 0,0 5 0 0 0,0-5 0 0 0,0 1 64 0 0,-4 3 104 0 0,2-2 24 0 0,-1 3 8 0 0,0 0 0 0 0,-3 0 72 0 0,4 2 16 0 0,-8 5 0 0 0,5-4 0 0 0,0 5 32 0 0,-4 0 15 0 0,-1 2 1 0 0,-1 1 0 0 0,2 2-152 0 0,-3 0-32 0 0,3 3-8 0 0,-2 2 0 0 0,0-5-80 0 0,2 5-64 0 0,4-2 72 0 0,-4 4-72 0 0,-1-3 128 0 0,8 0-32 0 0,2 1 0 0 0,0 0 0 0 0,0 0-96 0 0,0-2 72 0 0,2 2-72 0 0,8-1 64 0 0,-5-8-64 0 0,4 5 0 0 0,-3-4 0 0 0,3 4 0 0 0,1-6 0 0 0,5 0 0 0 0,-3 0 0 0 0,2-3 0 0 0,2 0-96 0 0,-2-2-40 0 0,-3 1-8 0 0,4-2 0 0 0,-3-2-48 0 0,2 3 0 0 0,-1-3-8 0 0,-1 3 0 0 0,-3 0 128 0 0,1 1 72 0 0,-1 0-80 0 0,-1 2 80 0 0,1-5 0 0 0,-1 4 0 0 0,0-1 0 0 0,1-1 0 0 0,-2 4 0 0 0,-1-3 96 0 0,-3 0-8 0 0,2 4 0 0 0,1 0-16 0 0,1 0 0 0 0,-7 0 0 0 0,0 0 0 0 0,2 8-72 0 0,1-3 80 0 0,-3-5-80 0 0,-3 8 80 0 0,3 1-80 0 0,-6 1 80 0 0,3 1-80 0 0,-3-1 80 0 0,5 4-80 0 0,-6-7 0 0 0,5 2-80 0 0,-2-4 80 0 0,1 4-72 0 0,-1-1 72 0 0,4 0-64 0 0,0-8 64 0 0,0 0 0 0 0,0 0 0 0 0,-4 8 0 0 0,4-8-64 0 0,0 0-24 0 0,0 0 0 0 0,0 0 0 0 0,0 0 0 0 0,0 0-32 0 0,4-8-8 0 0,0 0 0 0 0,3 0 0 0 0,2-1 128 0 0,-4 0 0 0 0,4-2 0 0 0,-4 1-72 0 0,0 0 72 0 0,2 0 0 0 0,2-2 0 0 0,-1 3 0 0 0,-2-2 0 0 0,2 6 0 0 0,1-4 0 0 0,-2 2 0 0 0,-5 2 0 0 0,1 4 72 0 0,-3 1-8 0 0,0 0-64 0 0,0 0 128 0 0,0 0-32 0 0,0 0-8 0 0,0 0 0 0 0,0 0 88 0 0,0 6 16 0 0,0 1 8 0 0,4 2 0 0 0,-2 0-200 0 0,0 1 0 0 0,3 0-112 0 0,-5 0 40 0 0,-5 0 72 0 0,5 1 0 0 0,0-1 0 0 0,0 1 0 0 0,5-5-112 0 0,-3 6 16 0 0,-2-3 8 0 0,5-2 0 0 0,2-1-136 0 0,-2 0-24 0 0,4-4-8 0 0,-1 2 1 0 0,4-4 71 0 0,1 0 16 0 0,-3-4 0 0 0,1 2 0 0 0,2-1 88 0 0,-2-1 80 0 0,1-1-104 0 0,-3-2 40 0 0,2-1 64 0 0,-1 2 0 0 0,-5-2 0 0 0,4 0 64 0 0,0-3 176 0 0,-1 4 40 0 0,-3-1 8 0 0,4 0-1 0 0,-2-2 97 0 0,-2 1 16 0 0,2 0 8 0 0,-1-2 0 0 0,-4 1-64 0 0,3-1-16 0 0,-1 5 0 0 0,1-2 0 0 0,1-3-24 0 0,0 5-8 0 0,-3 1 0 0 0,3 0 0 0 0,-2 0 16 0 0,-2 2 0 0 0,-2 3 0 0 0,0 0 0 0 0,0 0-216 0 0,0 0-96 0 0,0 0 80 0 0,0 0-80 0 0,0 8 128 0 0,3 2-16 0 0,-3-2-8 0 0,-3 2 0 0 0,1 2-40 0 0,2 0 0 0 0,-4 2-64 0 0,2-2 96 0 0,-2 1-96 0 0,1 2 64 0 0,-3 2-64 0 0,5-5 0 0 0,-4-3 64 0 0,3 4-64 0 0,-1 4 0 0 0,-3-7 0 0 0,3-3 0 0 0,-3-2 0 0 0,4 4-64 0 0,-5-7 64 0 0,2 1-336 0 0,-4-1-16 0 0,2-2 0 0 0,0-2 0 0 0,-2-1-1336 0 0,-2-4-264 0 0</inkml:trace>
  <inkml:trace contextRef="#ctx0" brushRef="#br0" timeOffset="1">18253 3524 2760 0 0,'-13'-12'120'0'0,"9"9"32"0"0,0 1-152 0 0,4 2 0 0 0,0 0 0 0 0,0 0 0 0 0,0 0 2976 0 0,0 0 576 0 0,0 0 104 0 0,0 0 23 0 0,0 0-2335 0 0,17 0-480 0 0,-2 5-88 0 0,9-3-16 0 0,2 1-304 0 0,2 0-56 0 0,0-3-16 0 0,3 0 0 0 0,-1 0-312 0 0,0 0-72 0 0,1-3 0 0 0,0-2 0 0 0,0 2-1248 0 0,-1-2-256 0 0</inkml:trace>
  <inkml:trace contextRef="#ctx0" brushRef="#br0" timeOffset="2">17903 3739 6912 0 0,'0'-7'304'0'0,"0"7"64"0"0,0-6-296 0 0,0 6-72 0 0,0 0 0 0 0,0 0 0 0 0,-2-4 1304 0 0,2 4 240 0 0,-6-3 56 0 0,-3 3 0 0 0,0-4-824 0 0,2 8-168 0 0,-5-1-32 0 0,2 7 0 0 0,0-7-89 0 0,-3 8-7 0 0,3-1-8 0 0,-1 1 0 0 0,-1-1-200 0 0,1 0-40 0 0,3 5-8 0 0,-1-3 0 0 0,1-1 56 0 0,-1 1 8 0 0,5-2 0 0 0,1 2 0 0 0,-1-2-288 0 0,4-3 0 0 0,0 2 0 0 0,7-4 0 0 0,-3 4 0 0 0,2-4 0 0 0,1-3 0 0 0,0 1 0 0 0,5-2 0 0 0,-1-2-88 0 0,-3-2 16 0 0,2-1 0 0 0,5-1-344 0 0,0-3-72 0 0,-2 0-16 0 0,3-2 0 0 0,-6 4 0 0 0,5-4 0 0 0,-4 0 0 0 0,0-3 1 0 0,0-1 151 0 0,-2 3 32 0 0,1-2 8 0 0,-3 2 0 0 0,-3 1 312 0 0,3 2 0 0 0,-5 3 0 0 0,2-2 0 0 0,-4 0 216 0 0,1 2 48 0 0,-1 5 16 0 0,0 0 0 0 0,0 0-152 0 0,0 0-24 0 0,-5 0-8 0 0,0 2 0 0 0,-1 1 111 0 0,1 2 17 0 0,-1 0 8 0 0,1 2 0 0 0,-1 3 8 0 0,0 0 0 0 0,1 1 0 0 0,-1-3 0 0 0,2 3-112 0 0,0 1-32 0 0,-1-2 0 0 0,1 0 0 0 0,2 0-32 0 0,-1 0 0 0 0,3-4-64 0 0,3 4 96 0 0,-3-2-96 0 0,0-8 64 0 0,8 8-64 0 0,-1-3 0 0 0,0-3 0 0 0,1 0 0 0 0,1-2 0 0 0,-1 0 0 0 0,3 0-96 0 0,0-4 16 0 0,0-1 0 0 0,2-3 0 0 0,-2 0-128 0 0,-1 1-24 0 0,4 2-8 0 0,-3-5 0 0 0,1 0-32 0 0,-5-2-8 0 0,4 2 0 0 0,-2-3 0 0 0,0 5 193 0 0,-2-4 87 0 0,-1 2-80 0 0,2 3 80 0 0,-5 3 0 0 0,-3-2-72 0 0,0 6 72 0 0,0 0 0 0 0,0 0 0 0 0,0 0 0 0 0,0 0 96 0 0,0 0-32 0 0,0 0 71 0 0,-3 6 25 0 0,-2 4 0 0 0,2 1 0 0 0,-3-5-64 0 0,1 5 0 0 0,3 1-8 0 0,-2-3 0 0 0,1 1-88 0 0,1 0 96 0 0,0 3-96 0 0,2-2 96 0 0,0-1-8 0 0,2 1 0 0 0,0-2 0 0 0,5-1 0 0 0,-3-4-88 0 0,5 2 0 0 0,-1-3 0 0 0,4-3 0 0 0,-2 0-120 0 0,8-6-64 0 0,-3 3-8 0 0,0-5-8 0 0,2 0-32 0 0,-1-4-8 0 0,0 3 0 0 0,2-3 1 0 0,1-2-105 0 0,1-3-16 0 0,-5 2-8 0 0,2-2 0 0 0,-2-5 368 0 0,-1 8 0 0 0,-1-5 64 0 0,0 0-64 0 0,3-5 416 0 0,-6 5 24 0 0,2-6 8 0 0,-2 3-1 0 0,0 2 25 0 0,-3 0 8 0 0,-1 3 0 0 0,2 0 0 0 0,-3 4-128 0 0,-1 4-16 0 0,-1-1-8 0 0,-1 5 0 0 0,-2 1-88 0 0,0 4-16 0 0,0 0-8 0 0,0 0 0 0 0,-2 9-72 0 0,-5 1-16 0 0,2-1 0 0 0,0 6 0 0 0,-4 0-64 0 0,2 2-64 0 0,-3 0 72 0 0,2 1-72 0 0,0 2 0 0 0,-1 0 0 0 0,2-3 0 0 0,-2 3 0 0 0,2-1 0 0 0,0 1 0 0 0,1-3 0 0 0,4 0 0 0 0,-4 2-64 0 0,3-7-64 0 0,1 0-16 0 0,-1-4 0 0 0,6 3-864 0 0,-3-1-176 0 0,2-4-32 0 0</inkml:trace>
  <inkml:trace contextRef="#ctx0" brushRef="#br0" timeOffset="3">8716 3530 14368 0 0,'0'0'640'0'0,"0"0"128"0"0,0 0-616 0 0,0 0-152 0 0,0 0 0 0 0,-2 0 0 0 0,-4 0 104 0 0,1 4-8 0 0,-3-2 0 0 0,3 6 0 0 0,-3-2 95 0 0,-5 9 9 0 0,8 2 8 0 0,-2-2 0 0 0,-2 5-16 0 0,4-5 0 0 0,-4 2 0 0 0,1 4 0 0 0,3 0-192 0 0,-3 1 0 0 0,0-6 0 0 0,3 6 0 0 0,-1-2 0 0 0,-1-5 64 0 0,2 4-64 0 0,3-3 0 0 0,-4 0 0 0 0,2-5 0 0 0,1 0 0 0 0,2-1 0 0 0,-5-2 0 0 0,6 0 0 0 0,0-8 0 0 0,0 0 0 0 0,0 0 0 0 0,0 0 0 0 0,0 0 0 0 0,0 0 0 0 0,0 0 112 0 0,1-4-16 0 0,5-3-8 0 0,1 0 0 0 0,-1-3 96 0 0,1 1 16 0 0,2-1 8 0 0,3-3 0 0 0,1 4 8 0 0,-6-2 0 0 0,-1 1 0 0 0,3-1 0 0 0,0 3-216 0 0,3 1 0 0 0,-2 4 0 0 0,3 1 0 0 0,-5-3 0 0 0,5 5 0 0 0,-5 0 0 0 0,0 5 0 0 0,2-5 0 0 0,-1 5 0 0 0,-4 0 0 0 0,4 2 0 0 0,-2 2 0 0 0,-6-3 0 0 0,3 3 0 0 0,-4-2 0 0 0,0 5 0 0 0,0-6 0 0 0,-4 2 0 0 0,3 1 0 0 0,-3-1 0 0 0,-2-1 0 0 0,-3 0 0 0 0,-2 1 0 0 0,0-3-104 0 0,-2 3-64 0 0,-2-3-16 0 0,5 4 0 0 0,-6-8-112 0 0,1 2-24 0 0,3-3-8 0 0,-7 4 0 0 0,1-8-304 0 0,4 4-56 0 0,3 0-15 0 0,1-3-1 0 0,1 2 128 0 0,4-3 32 0 0,-4-3 0 0 0,9 7 0 0 0</inkml:trace>
  <inkml:trace contextRef="#ctx0" brushRef="#br0" timeOffset="4">10818 3530 8752 0 0,'0'0'384'0'0,"0"0"88"0"0,0 0-376 0 0,0 0-96 0 0,0 0 0 0 0,0 0 0 0 0,0 0 1256 0 0,0 0 240 0 0,0 0 40 0 0,4 8 16 0 0,-4 3-824 0 0,3-2-169 0 0,-2 3-31 0 0,3 1-8 0 0,0 3-208 0 0,-3-1-48 0 0,-1 0-8 0 0,4 7 0 0 0,-4-2-16 0 0,0 3-8 0 0,0-3 0 0 0,0 4 0 0 0,0-7-232 0 0,0 4 0 0 0,-4-2-88 0 0,3 1 88 0 0,-3-2 0 0 0,0-1 0 0 0,0 0 0 0 0,0-2 0 0 0,-1 1 0 0 0,-1-3 64 0 0,0-3-64 0 0,3-2 96 0 0,-3 4-720 0 0,4-7-144 0 0,-1-1-24 0 0</inkml:trace>
  <inkml:trace contextRef="#ctx0" brushRef="#br0" timeOffset="5">14834 3912 6448 0 0,'0'0'576'0'0,"0"0"-464"0"0,0 0-112 0 0,0 0 0 0 0,0 0 680 0 0,0 0 120 0 0,0 0 16 0 0,0 0 8 0 0,0 0-344 0 0,0 0-64 0 0,5-7-8 0 0,2 4-8 0 0,3 3-24 0 0,0-2-8 0 0,0-1 0 0 0,5 3 0 0 0,3-6-80 0 0,-2 2-24 0 0,7 4 0 0 0,1-4 0 0 0,3 4 56 0 0,2-2 16 0 0,2 2 0 0 0,4 0 0 0 0,0 0-184 0 0,0 0-40 0 0,0 0-8 0 0,3 0 0 0 0,2-3-8 0 0,2 0-1 0 0,1 3 1 0 0,-3 0 0 0 0,0 0 0 0 0,-6 0 0 0 0,1 3 0 0 0,0 0 0 0 0,0-3-96 0 0,-2 2 0 0 0,-7 2 0 0 0,4-4-80 0 0,-5 0 80 0 0,-5 0 0 0 0,-2 4 0 0 0,-2-2 0 0 0,-1 2 0 0 0,-1-4 0 0 0,-3 0 0 0 0,-1 0 0 0 0,1 3 0 0 0,-8-3 0 0 0,-3 0 0 0 0,0 0 0 0 0,7 0 192 0 0,-7 0 48 0 0,0 0 16 0 0,0 0 0 0 0,0 0-128 0 0,0 0-32 0 0,0 0 0 0 0,0 0 0 0 0,0 0 56 0 0,0 0 8 0 0,0 0 0 0 0,0 0 0 0 0,0 0 72 0 0,0 0 24 0 0,0 0 0 0 0,0 0 0 0 0,0 0-256 0 0,0 0 0 0 0,0 0 0 0 0,0 0 0 0 0,0 0 0 0 0,0 0 0 0 0,8-3 0 0 0,-8 3 0 0 0,0 0 0 0 0,0 0 0 0 0,3-6 0 0 0,0 2 0 0 0,-3 4 96 0 0,0-9-32 0 0,5 2-64 0 0,-2-2 96 0 0,-3 3-96 0 0,0 1 0 0 0,0-8 0 0 0,0 3 0 0 0,2 1 0 0 0,-2-8 0 0 0,0 2 0 0 0,0-1 0 0 0,0 5 0 0 0,0-9 0 0 0,-2-1 0 0 0,2 2 0 0 0,0 1 0 0 0,-3-2 0 0 0,3 5 0 0 0,-5 0 0 0 0,2-3 0 0 0,0 1 88 0 0,-1 2-88 0 0,0 3 80 0 0,4 3 8 0 0,-2-1 0 0 0,-3 3 0 0 0,5 7 0 0 0,0-7-16 0 0,0 7 0 0 0,0 0 0 0 0,0 0 0 0 0,0 0-72 0 0,0 0 0 0 0,0 0 0 0 0,0 0 0 0 0,0 0 0 0 0,0 0 0 0 0,0 0 0 0 0,0 0 0 0 0,0 0 0 0 0,5 4 0 0 0,1-1 0 0 0,1 0 0 0 0,1 4 0 0 0,2 1 0 0 0,0 0 0 0 0,0 0 0 0 0,1 6 0 0 0,1-6 0 0 0,0 1 0 0 0,2 5 0 0 0,1-2 0 0 0,-5 0 0 0 0,4 3 0 0 0,1 0 0 0 0,-5 2 0 0 0,0-2 0 0 0,4 0 0 0 0,4 1 0 0 0,-1 6 0 0 0,0-3 0 0 0,-2-3 0 0 0,2 2 0 0 0,0 1 0 0 0,-3-2 0 0 0,5-1 0 0 0,-5-2 0 0 0,0-2 0 0 0,-1 0-88 0 0,-2 1 24 0 0,3 0 0 0 0,-4-4 64 0 0,0 1 0 0 0,-2-5 0 0 0,3 5 64 0 0,-2-4-64 0 0,-1 4 0 0 0,-1-5 0 0 0,3 2 0 0 0,-3-4 0 0 0,-7-3 0 0 0,8 0 0 0 0,-1 4 0 0 0,0 1 0 0 0,-7-5 0 0 0,0 0 64 0 0,7 3-64 0 0,-1 1 0 0 0,-6-4 0 0 0,0 0 0 0 0,0 0 0 0 0,8 0 0 0 0,-8 0 0 0 0,0 0 0 0 0,0 0 0 0 0,0 0 0 0 0,0 0 0 0 0,0 0 64 0 0,0 0-64 0 0,0 0 0 0 0,0 0 64 0 0,0 0-64 0 0,0 0 0 0 0,0 0 0 0 0,0 0 0 0 0,0 0 0 0 0,0 0 0 0 0,0 0 0 0 0,0 0 0 0 0,0 0 0 0 0,0 0 0 0 0,0 0 0 0 0,0 0 0 0 0,0 0-72 0 0,0 0 72 0 0,0 0-64 0 0,0 0 64 0 0,0 0-80 0 0,0 0 80 0 0,0 0-80 0 0,0 0 80 0 0,0 0-80 0 0,0 0 80 0 0,0 0 0 0 0,0 0 0 0 0,0-7-64 0 0,0 7 64 0 0,0 0 0 0 0,0 0 0 0 0,0 0 0 0 0,0 0 0 0 0,0 0 0 0 0,0 0 0 0 0,-8-3 0 0 0,8 3 0 0 0,0 0 0 0 0,-6 3 0 0 0,-1 0 0 0 0,0 4-72 0 0,0-5 72 0 0,-1 5 0 0 0,-3 0 0 0 0,1 2 0 0 0,-1 1 0 0 0,2 5 0 0 0,-5 1 0 0 0,4-1 0 0 0,-5 1 0 0 0,1-4 0 0 0,-3 7 0 0 0,2-3 0 0 0,-5 0 0 0 0,1 5 0 0 0,3-5 0 0 0,-2 5 0 0 0,4-2 0 0 0,-1-3 0 0 0,2-3 0 0 0,-2 2 64 0 0,5-4-64 0 0,-4-1 0 0 0,7 3-64 0 0,-4-4 64 0 0,1 1 0 0 0,4-5 0 0 0,6-5 0 0 0,-9 6 0 0 0,3-3 0 0 0,6-3 0 0 0,-6 7 0 0 0,6-7 0 0 0,-8 7 0 0 0,8-7 0 0 0,0 0 0 0 0,0 0 0 0 0,0 0 0 0 0,0 0 0 0 0,0 0 0 0 0,0 0 0 0 0,0 0-96 0 0,0 0-48 0 0,0 0-16 0 0,0 0 0 0 0,0 0-1248 0 0,3-7-256 0 0</inkml:trace>
  <inkml:trace contextRef="#ctx0" brushRef="#br0" timeOffset="6">30067 3723 2760 0 0,'0'0'248'0'0,"0"0"-248"0"0,0 0 0 0 0,0 0 0 0 0,0 0 2096 0 0,0 0 368 0 0,0 0 80 0 0,0 0 16 0 0,0 0-1312 0 0,0 0-256 0 0,0 0-48 0 0,0 0-17 0 0,-6 5-255 0 0,3 3-64 0 0,-3 2 0 0 0,4-2-8 0 0,-1 6-472 0 0,-1-5-128 0 0,-1 3 0 0 0,-2 2 0 0 0,5 2 408 0 0,-1-4 40 0 0,-1-2 0 0 0,4 3 8 0 0,-7 4-320 0 0,3-4-64 0 0,4-4-8 0 0,-2 4-64 0 0,2-4 0 0 0,-3 1 0 0 0,6-3 0 0 0,-3-2 0 0 0,-3 4 0 0 0,3-9 0 0 0,0 0 0 0 0,0 0 0 0 0,0 0 0 0 0,0 0 0 0 0,0 0 0 0 0,0 0 0 0 0,0 0 0 0 0,5-4 0 0 0,1-3 0 0 0,-1 2 0 0 0,-5-3 0 0 0,7-2 0 0 0,-5 0 0 0 0,3-3 0 0 0,-3 0 0 0 0,-2 1 0 0 0,3-6 0 0 0,-3 3 0 0 0,0-2 0 0 0,0 0 0 0 0,2-5 0 0 0,2 1 0 0 0,-1-3 0 0 0,-1 1 0 0 0,2 3 0 0 0,1 0 0 0 0,1-1 0 0 0,0 3 0 0 0,3 1 0 0 0,0-1 0 0 0,-1 5 0 0 0,4 5 0 0 0,-4-1 0 0 0,1 0 0 0 0,1 6 0 0 0,-3-4 0 0 0,0 7 0 0 0,1 0 0 0 0,2 3 0 0 0,-1 1 0 0 0,-2-1 0 0 0,2 6 0 0 0,-4-4 64 0 0,4 0-64 0 0,1 2 0 0 0,-4 2 0 0 0,-1 1-360 0 0,1-3-104 0 0,-2-2-16 0 0,1 4-8 0 0,-3-1-984 0 0,2 1-200 0 0,-4 4-39 0 0,2 0-9 0 0</inkml:trace>
  <inkml:trace contextRef="#ctx0" brushRef="#br0" timeOffset="7">10483 3549 7832 0 0,'0'0'696'0'0,"-7"-4"-560"0"0,1 4-136 0 0,-3 0 0 0 0,0 0 1072 0 0,0 0 184 0 0,-3 4 40 0 0,3 2 8 0 0,1-3-640 0 0,-1 5-128 0 0,-2 4-24 0 0,-3-2-8 0 0,-1 6-136 0 0,0-4-25 0 0,4 5-7 0 0,-5 1 0 0 0,2-3-80 0 0,6 7-8 0 0,-1-3-8 0 0,6 2 0 0 0,-1-1-96 0 0,2 1-16 0 0,-1-4-8 0 0,3 1 0 0 0,5 2-120 0 0,-1-2 72 0 0,1-5-72 0 0,2 2 64 0 0,1-3-344 0 0,2 1-72 0 0,2-2-8 0 0,-3-1-6807 0 0</inkml:trace>
  <inkml:trace contextRef="#ctx0" brushRef="#br0" timeOffset="8">28628 3967 12528 0 0,'0'0'272'0'0,"0"0"56"0"0,0 0 16 0 0,0 0 8 0 0,6 0-280 0 0,-6 0-72 0 0,0 0 0 0 0,0 0 0 0 0,0 0 680 0 0,0 0 120 0 0,0 0 32 0 0,-2 1-1 0 0,-7 3-359 0 0,1-2-72 0 0,-2 0-16 0 0,2 3 0 0 0,-5 2-224 0 0,3 0-56 0 0,-5-7-8 0 0,2 5 0 0 0,2 0-96 0 0,1 0 0 0 0,1-5 0 0 0,-1 3 0 0 0,1-1 64 0 0,9-2-64 0 0,0 0 0 0 0,0 0 0 0 0,-5-2 80 0 0,5-3-80 0 0,-3-1 80 0 0,3-1-80 0 0,3 0 160 0 0,0 0-24 0 0,2-2 0 0 0,5 0 0 0 0,-2-4-136 0 0,4 0 0 0 0,3-2 0 0 0,-1-1 0 0 0,3 2-96 0 0,4-6-40 0 0,-3 3-16 0 0,1-2 0 0 0,1 2 8 0 0,4-1 0 0 0,0-3 0 0 0,-4 0 0 0 0,0-5 16 0 0,1 4 0 0 0,-4-2 0 0 0,5-4 0 0 0,-4 4 128 0 0,-3 5 0 0 0,-2 2 0 0 0,-6 2 0 0 0,0 3 0 0 0,-1 4 128 0 0,-4-4-32 0 0,-2 7 0 0 0,0 5 0 0 0,0 0 0 0 0,-6 0 0 0 0,-3 4 0 0 0,4-3 128 0 0,-6 6 32 0 0,-5 2 0 0 0,6 3 0 0 0,-2 1-128 0 0,-4 0-32 0 0,-1 9 0 0 0,1-3 0 0 0,-4 6 0 0 0,10-5 0 0 0,-1 3 0 0 0,-2 0 0 0 0,5 3 168 0 0,1-2 32 0 0,5-2 8 0 0,2 2 0 0 0,0-7-232 0 0,6 3-72 0 0,5 1 0 0 0,2-3 0 0 0,0-1-152 0 0,3-2-80 0 0,1-2-24 0 0,0 0 0 0 0,2-2-1184 0 0,-5-2-248 0 0,18 1-39 0 0,-9 0-17 0 0</inkml:trace>
  <inkml:trace contextRef="#ctx0" brushRef="#br0" timeOffset="9">20681 3630 10592 0 0,'0'0'472'0'0,"0"0"96"0"0,0 0-456 0 0,9-4-112 0 0,-4 4 0 0 0,6 0 0 0 0,2 0 328 0 0,-1 0 48 0 0,-1 0 8 0 0,4 0 0 0 0,3 0 136 0 0,-5 0 32 0 0,2 0 8 0 0,4 4 0 0 0,-6-8-368 0 0,2 4-80 0 0,-1 0-16 0 0,1-1 0 0 0,0 1-96 0 0,0 0 0 0 0,-4-4 0 0 0,1 4-80 0 0,-3-3-432 0 0,0-2-96 0 0,-1 1-8 0 0,-3-1-5080 0 0</inkml:trace>
  <inkml:trace contextRef="#ctx0" brushRef="#br0" timeOffset="10">20512 3558 13824 0 0,'0'0'304'0'0,"0"0"64"0"0,-5 0 16 0 0,5 0 0 0 0,0 0-312 0 0,0 0-72 0 0,0 0 0 0 0,0 0 0 0 0,0 0 216 0 0,0 0 24 0 0,0 0 8 0 0,0 0 0 0 0,0 0 7 0 0,0 0 9 0 0,0 0 0 0 0,0 0 0 0 0,0 0-1439 0 0,0 0-289 0 0,-3 12-56 0 0,3-12-16 0 0</inkml:trace>
  <inkml:trace contextRef="#ctx0" brushRef="#br0" timeOffset="11">19514 3992 2304 0 0,'0'0'200'0'0,"0"0"-200"0"0,0 0 0 0 0,0 0 0 0 0,0 0 2592 0 0,0 0 480 0 0,0 0 96 0 0,0 0 24 0 0,0 0-2008 0 0,0 8-409 0 0,-4-4-71 0 0,1 8-24 0 0,2 1-104 0 0,-7 0-32 0 0,3 0 0 0 0,-4 2 0 0 0,3-1-312 0 0,-3-2-64 0 0,2 5-8 0 0,-5 1-8 0 0,5 2-72 0 0,-1-3-16 0 0,1-2 0 0 0,0 4 0 0 0,-3-3 160 0 0,6-1 24 0 0,-5-2 8 0 0,2-3 0 0 0,2-2-256 0 0,-1-1 0 0 0,3 2 0 0 0,-1-8 0 0 0,2 3 0 0 0,2-4 0 0 0,0 0 0 0 0,0 0 0 0 0,-3-5-160 0 0,6 1-72 0 0,-3-5-24 0 0,2-2 0 0 0,5-4 64 0 0,-1 0 16 0 0,-1 2 0 0 0,4-5 0 0 0,-2-1 176 0 0,5-5 0 0 0,-3 2 0 0 0,4-4 0 0 0,1-3 0 0 0,0 1 0 0 0,1-1 0 0 0,-1 3 0 0 0,2 0 0 0 0,-5 3 0 0 0,4 1 0 0 0,-5 1 0 0 0,4-1 0 0 0,-3 6 0 0 0,3 1 0 0 0,-5 6-88 0 0,3-3 88 0 0,-3 4 0 0 0,-3 0 64 0 0,1 7-64 0 0,2-3 0 0 0,-4 3 0 0 0,4-3 0 0 0,-2 8 0 0 0,-2 1 88 0 0,-5-5-24 0 0,4 1 0 0 0,-2 7 0 0 0,1 0-64 0 0,-3 1 64 0 0,4-5-64 0 0,-8 7 64 0 0,1-4-64 0 0,1 4 0 0 0,-2-1 0 0 0,-1 0 0 0 0,-4 2 0 0 0,2-4 0 0 0,1 2 0 0 0,-4-2-88 0 0,1-1-8 0 0,0-2 0 0 0,2 4 0 0 0,-2-3 0 0 0,-2 0 16 0 0,4-4 0 0 0,-2 3 0 0 0,-1-2 0 0 0,6 2-48 0 0,-2-2-16 0 0,2-1 0 0 0,4-2 0 0 0,0 0 40 0 0,0 0 8 0 0,0 0 0 0 0,0 0 0 0 0,0 0 96 0 0,0 0 0 0 0,10-2 0 0 0,-1-1 80 0 0,-2 0-80 0 0,6 1-88 0 0,1-6 24 0 0,0 3 0 0 0,4 2 0 0 0,-2-3 0 0 0,5 0 0 0 0,0-1 0 0 0,-2 0-32 0 0,2 2 0 0 0,-3-4 0 0 0,5-3 0 0 0,-3 3-96 0 0,1-2-16 0 0,-3 0-8 0 0,3-3 0 0 0,0 0 392 0 0,-2-2 80 0 0,-5-1 8 0 0,5 1 8 0 0,-5-5-80 0 0,0 1-8 0 0,-2-1-8 0 0,1 3 0 0 0,-4-1 80 0 0,4 4 24 0 0,-9 2 0 0 0,8 0 0 0 0,-11 1-152 0 0,3 2-32 0 0,-1 1-8 0 0,-3 5 0 0 0,0 4 72 0 0,0 0 24 0 0,-3-4 0 0 0,-1 3 0 0 0,-2 2-8 0 0,-1 3 0 0 0,-2 0 0 0 0,1 6 0 0 0,-1-1-176 0 0,-1 1 0 0 0,-2 0 0 0 0,0 5 0 0 0,-2 1 0 0 0,2 1 0 0 0,0 2 0 0 0,4 0 0 0 0,-7-1 0 0 0,6 0 0 0 0,1-1 0 0 0,-1 0 0 0 0,4-3 0 0 0,0 0 0 0 0,1 2 0 0 0,4-2 0 0 0,0-3-152 0 0,0-1 16 0 0,4-1 0 0 0,-3-1 0 0 0,5 0-24 0 0,0-3 0 0 0,0 0 0 0 0,2-3 0 0 0,1-1 16 0 0,3-1 0 0 0,-3 0 0 0 0,5 0 0 0 0,-2-1-104 0 0,0-5-16 0 0,-1 5-8 0 0,1-4 0 0 0,1-3 40 0 0,0 3 8 0 0,0-2 0 0 0,0-2 0 0 0,-1 0 128 0 0,0-4 24 0 0,-4 4 8 0 0,3-2 0 0 0,-2 0 64 0 0,0 3 0 0 0,-1 2 0 0 0,-1-6 0 0 0,-1 3 0 0 0,-1 1 88 0 0,2 0-24 0 0,-7 3 0 0 0,2 0 104 0 0,-2-1 24 0 0,0 1 0 0 0,0 5 0 0 0,0 0 128 0 0,0 0 24 0 0,0 0 8 0 0,-6 5 0 0 0,1 1-208 0 0,2-1-40 0 0,-3 2-8 0 0,-1 1 0 0 0,2 3-24 0 0,2-3-8 0 0,-2 1 0 0 0,-3 4 0 0 0,3-5-64 0 0,4 6 0 0 0,-6-5 0 0 0,4 4 0 0 0,0-4 0 0 0,1-1 0 0 0,2 0 0 0 0,0 2 0 0 0,0-6 0 0 0,0 1 0 0 0,2 2 0 0 0,1 0 0 0 0,-3-7 0 0 0,3 2 0 0 0,4 2 0 0 0,-2-4 0 0 0,0 0 0 0 0,1 0-136 0 0,4 0 32 0 0,-2-6 8 0 0,1-1 0 0 0,0 4 0 0 0,0-2 0 0 0,6 1 0 0 0,-8-5-104 0 0,5 2-24 0 0,-1 1 0 0 0,1-2 0 0 0,4-3-24 0 0,-7 0-8 0 0,1 2 0 0 0,1-1 0 0 0,2 4 16 0 0,-2-4 0 0 0,1 1 0 0 0,-3 1 0 0 0,6 3 88 0 0,-5 1 24 0 0,-1-1 0 0 0,1-1 0 0 0,-4 4 64 0 0,1-1 64 0 0,2-2-96 0 0,-2 5 96 0 0,-7 0 0 0 0,4-4-64 0 0,-4 4 64 0 0,0 0 0 0 0,0 0 112 0 0,0 0 48 0 0,0 0 16 0 0,0 0 0 0 0,0 0-176 0 0,0 0 0 0 0,-4 6 0 0 0,-3 0-64 0 0,2-2 152 0 0,-4 5 32 0 0,-3-5 8 0 0,3 1 0 0 0,3 3-128 0 0,-8 1-128 0 0,6-2 24 0 0,-4 1 8 0 0,9-1 352 0 0,-3 1 64 0 0,-1-3 24 0 0,6 3 0 0 0,-5 0-160 0 0,3-1-32 0 0,-1 1-8 0 0,2-3 0 0 0,2 2 16 0 0,0-2 0 0 0,0-1 0 0 0,2 5 0 0 0,2-6-160 0 0,-1 4 0 0 0,-3-7 64 0 0,2 6-64 0 0,7-6-96 0 0,3 4-40 0 0,-7-2-16 0 0,8-2 0 0 0,-2 0 152 0 0,0-2 0 0 0,4 2 0 0 0,-4 0 0 0 0,5-4-440 0 0,-2 4-56 0 0,-3-9-16 0 0,2 4 0 0 0,-2-2 512 0 0,0 2 64 0 0,1-3 32 0 0,-4 0 8 0 0,4-1-104 0 0,-4 1 0 0 0,0 1 64 0 0,-3-1-64 0 0,2 0-72 0 0,-2 0-40 0 0,-1 2-8 0 0,-3 0 0 0 0,2 3 440 0 0,-3 3 80 0 0,0 0 16 0 0,0 0 8 0 0,0 0-176 0 0,0 0-40 0 0,0 0-8 0 0,0 0 0 0 0,0 0-72 0 0,-4 3-24 0 0,0 3 0 0 0,-1 0 0 0 0,1 2-256 0 0,-3 0-48 0 0,6 2-16 0 0,-2-1 0 0 0,-2-1 376 0 0,5-2 80 0 0,0 1 16 0 0,0 6 0 0 0,0-6-256 0 0,0-2 0 0 0,5 0 0 0 0,-2-1 0 0 0,2 0-160 0 0,2 1-72 0 0,-2-2-24 0 0,0-1 0 0 0,1-2 136 0 0,3 0 24 0 0,0 0 8 0 0,-1-2 0 0 0,1-4-264 0 0,2 0-64 0 0,2 2 0 0 0,1-1-8 0 0,0-2 336 0 0,-2-2 88 0 0,6-5 0 0 0,-1 6 0 0 0,-1-4 0 0 0,0-1 0 0 0,-5-1 0 0 0,8-2 0 0 0,-8 1 152 0 0,3-6 40 0 0,1 2 16 0 0,1-1 0 0 0,-4-3 16 0 0,4 3 8 0 0,-3 1 0 0 0,3-1 0 0 0,2-7-16 0 0,-6 7-8 0 0,2 1 0 0 0,-3 2 0 0 0,-1 5-8 0 0,-4-2 0 0 0,3 5 0 0 0,-4 4 0 0 0,-5 5-16 0 0,0 0-8 0 0,0 0 0 0 0,0 0 0 0 0,0 0-176 0 0,-5 8 0 0 0,0 3 0 0 0,0 1 0 0 0,-4 1 0 0 0,-1 5 0 0 0,-2-1 0 0 0,-1 2 0 0 0,1 6 144 0 0,-2-5-8 0 0,-2 3 0 0 0,3 0 0 0 0,1 1-136 0 0,1-4 0 0 0,-1 0 0 0 0,-1 1 0 0 0,2-4-160 0 0,2-3-16 0 0,4 2 0 0 0,0-2 0 0 0,-1-6-296 0 0,0 5-56 0 0,2-7-16 0 0,4-6-4799 0 0,0 0-969 0 0</inkml:trace>
  <inkml:trace contextRef="#ctx0" brushRef="#br0" timeOffset="12">23930 3814 13536 0 0,'0'0'296'0'0,"0"-8"64"0"0,-3 3 16 0 0,3 1 0 0 0,0 4-304 0 0,0 0-72 0 0,0-8 0 0 0,0 8 0 0 0,-4-1 480 0 0,-1-3 88 0 0,-1 8 7 0 0,1-3 9 0 0,1 3-288 0 0,-4 0-56 0 0,-1 5-16 0 0,0 1 0 0 0,1 0-24 0 0,0 0-8 0 0,2 4 0 0 0,-4 0 0 0 0,1-2-192 0 0,3 1 0 0 0,3 3 0 0 0,1-4 0 0 0,-2-2 0 0 0,3 4 0 0 0,-2-5 0 0 0,6 4 0 0 0,-2-8 0 0 0,3 3 0 0 0,-4-8 0 0 0,2 5 0 0 0,7 2 0 0 0,-3-2 0 0 0,3 0 0 0 0,1-5 0 0 0,-1-3 64 0 0,3 1-64 0 0,-3-7 64 0 0,3 4-64 0 0,1 0 0 0 0,-6-2-112 0 0,2 1 16 0 0,1-1 0 0 0,-1-5 96 0 0,-4 2-72 0 0,3 0 72 0 0,1 0-64 0 0,-4 4 64 0 0,2-3 0 0 0,-3 1 64 0 0,-2 3-64 0 0,1 0 0 0 0,1-2 0 0 0,-4 7 0 0 0,0 0 0 0 0,0 0 88 0 0,0 0-24 0 0,0 0 0 0 0,0 0 0 0 0,0 0-64 0 0,0 0 0 0 0,0 0 0 0 0,-4 8 0 0 0,-1 1 224 0 0,-2-1 24 0 0,3-3 8 0 0,3 5 0 0 0,-3 0-256 0 0,2 0 0 0 0,2 0 0 0 0,0 2 0 0 0,0-3 0 0 0,2 0 0 0 0,2 0 0 0 0,-3 3 0 0 0,3-7 0 0 0,-1-1 0 0 0,3 1 0 0 0,1-2 0 0 0,-1 0-160 0 0,2-6-72 0 0,-2 0-24 0 0,1 1 0 0 0,2-1 256 0 0,3-1 64 0 0,-3-6 8 0 0,2 3 0 0 0,-4-2-72 0 0,5 0 0 0 0,-2 0 0 0 0,2-3 0 0 0,-3 2 0 0 0,0-2 0 0 0,5-2 72 0 0,-6 5-72 0 0,0-8 160 0 0,-1 4 0 0 0,-1 5 0 0 0,2-5 0 0 0,-2 3-248 0 0,1 3-48 0 0,-5-1-16 0 0,2 3 0 0 0,-2-1 328 0 0,-2 6 64 0 0,0 0 16 0 0,0 0 0 0 0,0 0-160 0 0,0 0-32 0 0,0 0-64 0 0,0 0 96 0 0,-6 9-96 0 0,4-2 0 0 0,-1 3 0 0 0,-1 0 0 0 0,-2 3 0 0 0,1-1 0 0 0,5 1 72 0 0,-5-4-72 0 0,1 4 0 0 0,-1 1 0 0 0,3-4 0 0 0,-2 2 0 0 0,0 0 0 0 0,3 1 0 0 0,-6-4 0 0 0,5-1 0 0 0,-1 3 0 0 0,-1-4 0 0 0,-1-2 0 0 0,1-2 0 0 0,4-3 64 0 0,-5 5-64 0 0,-1-5 0 0 0,0 0 64 0 0,1 0-64 0 0,0-2 96 0 0,-3-4-96 0 0,2-1 96 0 0,2 2-96 0 0,1-2 0 0 0,-1-2 72 0 0,1 2-72 0 0,1-2 0 0 0,-2 1 0 0 0,3 3 0 0 0,1 5 0 0 0,0 0 0 0 0,0 0 0 0 0,-4-4 0 0 0,4 4 0 0 0,0 0 0 0 0,0 0-80 0 0,0 0 80 0 0,0 0 0 0 0,0 8-72 0 0,4-1 72 0 0,-3 0 0 0 0,3 4-72 0 0,-2-2 72 0 0,5-2 0 0 0,0-2 0 0 0,-1 0-64 0 0,3 3 64 0 0,0-3 0 0 0,3-3 0 0 0,0-2 0 0 0,2 6 0 0 0,-1-6 0 0 0,-2 2-72 0 0,4-4 72 0 0,-5-1-104 0 0,8 0 8 0 0,-6-2 8 0 0,5 0 0 0 0,-5 0 88 0 0,2 0-64 0 0,-1-2 64 0 0,0-2-64 0 0,0-1 64 0 0,-5-1 0 0 0,0-2 0 0 0,5 4 0 0 0,-5-2 0 0 0,-2 1 0 0 0,1 0 0 0 0,-3-1 0 0 0,-1 1 64 0 0,0 1-64 0 0,1 1 64 0 0,-3 0-64 0 0,3 3 88 0 0,-4 1-24 0 0,0 4 0 0 0,0 0 0 0 0,0-5-64 0 0,0 5 64 0 0,0 0-64 0 0,0 0 64 0 0,0 0-64 0 0,0 0 0 0 0,-4 5 0 0 0,3-1 0 0 0,-3 1 0 0 0,-2 3 0 0 0,2 0 0 0 0,0 4 0 0 0,-2-5 0 0 0,3 4 80 0 0,-3-1-80 0 0,1 0 80 0 0,1 2-80 0 0,3 0 0 0 0,-4-3 0 0 0,2 0 0 0 0,3-5 0 0 0,0 4 0 0 0,0 1 0 0 0,3-4 0 0 0,-3-5 0 0 0,0 0 0 0 0,6 4 0 0 0,1-1 0 0 0,-2-1 0 0 0,1-4 0 0 0,4-1 0 0 0,0 1 0 0 0,-1-3 0 0 0,4-2 0 0 0,-5 0 0 0 0,4-2 0 0 0,-2 0-88 0 0,3 1 24 0 0,-5 1 0 0 0,0-4 0 0 0,2 4 64 0 0,-2-1 0 0 0,1 1-72 0 0,0-2 72 0 0,0 5 0 0 0,-4-1 0 0 0,2-3 0 0 0,-3 4 0 0 0,2-1 0 0 0,-6 5 0 0 0,0 0 0 0 0,0 0 0 0 0,0 0-72 0 0,0 0 72 0 0,0 0 0 0 0,0 0 0 0 0,-1 5 0 0 0,1 3 0 0 0,-7-2 0 0 0,5 1 0 0 0,-5 2 0 0 0,5-4 0 0 0,-5 2 0 0 0,5 2 0 0 0,-5-3 0 0 0,6 2 0 0 0,-6-3 0 0 0,4 3 0 0 0,0-3 0 0 0,0 3 0 0 0,-1-3 0 0 0,4-5 0 0 0,0 0 0 0 0,0 0 0 0 0,0 0 0 0 0,0 0 0 0 0,0 0 0 0 0,0 0 0 0 0,0 0 0 0 0,0 0 0 0 0,0 0 0 0 0,7-7 0 0 0,-1 0 64 0 0,1-1-64 0 0,-2-1 0 0 0,4 1 0 0 0,-1-2 0 0 0,0 3 0 0 0,2-3 0 0 0,-1 1 0 0 0,-1 2 0 0 0,1 0 0 0 0,0-1 0 0 0,-4 3 0 0 0,2-2 0 0 0,2 6 0 0 0,-4-3 0 0 0,-2 4 0 0 0,-3 0 0 0 0,0 0 0 0 0,0 0 0 0 0,0 0 0 0 0,3 5 0 0 0,-3 3 0 0 0,-3-3 0 0 0,3 3 0 0 0,-3 1 0 0 0,3-1 0 0 0,-2 2 0 0 0,2-3 0 0 0,-3 3 0 0 0,3 1 0 0 0,3 0 0 0 0,-1-2 0 0 0,1 2 0 0 0,0-2 0 0 0,-3-9 0 0 0,5 5 0 0 0,0 0 0 0 0,5-1 0 0 0,-10-4-64 0 0,9 3 64 0 0,-1-3 0 0 0,5-3 0 0 0,1 1-96 0 0,-2-3 32 0 0,3-2 64 0 0,-1 3-104 0 0,-3-4 32 0 0,4 0 8 0 0,-4 3 0 0 0,0-3 0 0 0,3 1-96 0 0,-3-4-24 0 0,-2 1 0 0 0,-2 3 0 0 0,3-1 120 0 0,-7 1 64 0 0,3 1-80 0 0,-4 0 80 0 0,-2 2-64 0 0,0-1 64 0 0,0 5 0 0 0,0 0-72 0 0,0 0 72 0 0,-2 1 0 0 0,-7-1 0 0 0,3 7 0 0 0,0-2 0 0 0,-3 3 64 0 0,0-1-64 0 0,2 1 64 0 0,1 2-64 0 0,-4-3 72 0 0,5 4-72 0 0,-4-4 80 0 0,5 5-80 0 0,-1-3 0 0 0,-1-1 0 0 0,4 3 0 0 0,2-4 0 0 0,0-2 0 0 0,0 3 0 0 0,0-3 0 0 0,0-5 0 0 0,2 8 0 0 0,-2-8 0 0 0,0 0 0 0 0,0 0 0 0 0,6-2 0 0 0,3 2 0 0 0,-4 0 0 0 0,1-6 0 0 0,-1 1 0 0 0,3 3 0 0 0,-2-4 0 0 0,1-1 96 0 0,-3-5-16 0 0,1 5-8 0 0,1 0 0 0 0,-1-4 112 0 0,-1 3 16 0 0,2 1 8 0 0,-1-4 0 0 0,-1 6-48 0 0,2-2-16 0 0,-1 2 0 0 0,-5 5 0 0 0,0 0-48 0 0,0 0 0 0 0,0 0-8 0 0,0 0 0 0 0,0 0 40 0 0,0 0 0 0 0,4 5 8 0 0,-4 6 0 0 0,0-1 0 0 0,0 3 0 0 0,-4 2 0 0 0,1 4 0 0 0,-3-2-64 0 0,0 1-8 0 0,-3-2-64 0 0,1 3 96 0 0,-1-2-96 0 0,0 0 88 0 0,-3 3-88 0 0,1-2 80 0 0,-3-2-80 0 0,3 0 0 0 0,-2 1 0 0 0,1-4 0 0 0,-4-1 0 0 0,2-2 0 0 0,4 1-80 0 0,0-3 80 0 0,-4-3-360 0 0,3 0-24 0 0,-1-2-8 0 0,-2 0-5431 0 0,3-3-1089 0 0</inkml:trace>
  <inkml:trace contextRef="#ctx0" brushRef="#br0" timeOffset="13">24449 3620 16559 0 0,'-9'-14'736'0'0,"9"14"144"0"0,0-7-704 0 0,0 7-176 0 0,0-5 0 0 0,2-4 0 0 0,5 4-248 0 0,-7 5-80 0 0,0 0-24 0 0,2-3 0 0 0,3 3 48 0 0,5-4 8 0 0,-5 8 1 0 0,8-3-1 0 0</inkml:trace>
  <inkml:trace contextRef="#ctx0" brushRef="#br0" timeOffset="14">20205 3583 16152 0 0,'-19'-5'711'0'0,"14"2"153"0"0,-2 6-688 0 0,-3-3-176 0 0,3 2 0 0 0,1 1 0 0 0,6-3 96 0 0,0 0-24 0 0,-3 2 0 0 0,3-2 0 0 0,0 0-304 0 0,0 0-64 0 0,0 0-16 0 0,5 7 0 0 0</inkml:trace>
  <inkml:trace contextRef="#ctx0" brushRef="#br0" timeOffset="15">7627 3596 12896 0 0,'0'0'576'0'0,"0"0"112"0"0,0 0-552 0 0,9-3-136 0 0,1 1 0 0 0,-3-1 0 0 0,3-1 64 0 0,1 4-64 0 0,3 0 96 0 0,4 0-96 0 0,-3 0-80 0 0,5 0-72 0 0,-3 0-8 0 0,4 0-8 0 0,0 0-272 0 0,-4 4-48 0 0,0-1-16 0 0</inkml:trace>
  <inkml:trace contextRef="#ctx0" brushRef="#br0" timeOffset="16">4691 3651 13448 0 0,'0'-5'592'0'0,"2"3"128"0"0,8 2-576 0 0,0-2-144 0 0,3-1 0 0 0,2-2 0 0 0,-1 1 0 0 0,1 3 0 0 0,2-4 0 0 0,-1 1 0 0 0,2 2 0 0 0,2-1 0 0 0,-7 3 0 0 0,6-4 0 0 0,-1 1 0 0 0,3-3 80 0 0,-4 2-80 0 0,1 0 64 0 0,-1 3-64 0 0,1-3-96 0 0,-2 4 16 0 0,-4-2-5880 0 0</inkml:trace>
  <inkml:trace contextRef="#ctx0" brushRef="#br0" timeOffset="17">4402 3672 15432 0 0,'-13'-3'680'0'0,"10"3"151"0"0,-3 0-671 0 0,6 0-160 0 0,0 0 0 0 0,0 0 0 0 0,9 1-104 0 0,-2 1-56 0 0,8-2-16 0 0,0 4 0 0 0,4-3-335 0 0,2-1-65 0 0,6 4-8 0 0,-1-4-8 0 0</inkml:trace>
  <inkml:trace contextRef="#ctx0" brushRef="#br0" timeOffset="18">7152 3830 9216 0 0,'0'0'816'0'0,"0"0"-656"0"0,0 0-160 0 0,0 0 0 0 0,0 0 544 0 0,0 0 64 0 0,0 0 24 0 0,0 0 0 0 0,-9 6 64 0 0,1-1 8 0 0,3 3 8 0 0,-1-1 0 0 0,-4 3-88 0 0,5 2-17 0 0,-1-3-7 0 0,1 3 0 0 0,1 1-440 0 0,-1-3-80 0 0,-1 2-16 0 0,3-2-64 0 0,-4-2 96 0 0,7 2-32 0 0,-3-2 0 0 0,6 1-64 0 0,2-5 64 0 0,-3 1-64 0 0,1 2 0 0 0,-3-7 0 0 0,0 0 0 0 0,8 0 80 0 0,1 0-80 0 0,0 0 64 0 0,-4-3-64 0 0,5 3 0 0 0,1-9 0 0 0,1 5 0 0 0,-4 0 0 0 0,1-3 64 0 0,-4-1-64 0 0,6 0 0 0 0,-3 3 0 0 0,-3-3 64 0 0,1 1-64 0 0,-1-2 0 0 0,2 3 0 0 0,-5 1 0 0 0,-2-3 0 0 0,0 3 0 0 0,6-2 0 0 0,-2 6 0 0 0,-4 1 0 0 0,0 0 0 0 0,0 0 96 0 0,0 0-32 0 0,0 0 0 0 0,0 0 0 0 0,0 0 144 0 0,-4 5 24 0 0,4-1 8 0 0,-3 5 0 0 0,3-9-240 0 0,-3 4 64 0 0,-2 5-64 0 0,-1 1 0 0 0,6-3 0 0 0,-3-2 0 0 0,3-5 0 0 0,3 8 0 0 0,-1-3 0 0 0,2 3 0 0 0,-4-8 0 0 0,3 3 0 0 0,5-1 0 0 0,-4 2 0 0 0,-4-4 0 0 0,7 1 0 0 0,6-1 0 0 0,-1-1 0 0 0,-3-3 0 0 0,-1-1 0 0 0,4 0 0 0 0,-1 1-144 0 0,1-5 16 0 0,2 1 8 0 0,-5 1 120 0 0,0-3 0 0 0,2 0 0 0 0,-1-2 0 0 0,-2 3 0 0 0,4-4 128 0 0,-4 0-24 0 0,2 2-8 0 0,-1-2-96 0 0,-4 2-96 0 0,1 4 24 0 0,-1-3 0 0 0,0 1 72 0 0,-1 2 112 0 0,-2 2-24 0 0,-2 1-8 0 0,0 4 0 0 0,0 0 0 0 0,0 0 0 0 0,0 0 0 0 0,0 0-16 0 0,0 0 0 0 0,-2 4 0 0 0,-3 4 0 0 0,-4 1-64 0 0,-2 3 0 0 0,5 1 72 0 0,-4 0-72 0 0,5 1 0 0 0,-4 0 0 0 0,3-2 0 0 0,1 1 0 0 0,-1 0 0 0 0,3 0 0 0 0,0 0 0 0 0,-1 0 0 0 0,8-3 0 0 0,-1-2 0 0 0,-3 1 0 0 0,5-5 0 0 0,1 1-112 0 0,3-1 16 0 0,0-4 8 0 0,-2 0 0 0 0,7-5-8 0 0,0 1-8 0 0,2-4 0 0 0,2 1 0 0 0,-4-4-72 0 0,5-2-16 0 0,-2 1 0 0 0,3-2 0 0 0,-5 0 16 0 0,2-3 0 0 0,1 1 0 0 0,-1-1 0 0 0,1-3 176 0 0,-3-1 0 0 0,-4 3-72 0 0,4-2 72 0 0,1 1 0 0 0,-3-3 128 0 0,-1 1-32 0 0,1 1 0 0 0,0 2 32 0 0,-3 0 8 0 0,-1 2 0 0 0,0 4 0 0 0,-2 5 32 0 0,-2-2 8 0 0,-2 1 0 0 0,1 3 0 0 0,-4 5-16 0 0,0 0 0 0 0,-7 3 0 0 0,2 3 0 0 0,-2 1-72 0 0,-2 2-24 0 0,-5 7 0 0 0,6 0 0 0 0,-2-1-64 0 0,2 5 0 0 0,-6-4 0 0 0,2 7 0 0 0,0-1 0 0 0,-1 0 0 0 0,-2 3 0 0 0,2 1 0 0 0,1-5 0 0 0,4-2 0 0 0,-1 0 0 0 0,0 0 0 0 0,7-5 0 0 0,-1 0 0 0 0,-1-4 0 0 0,4 0 0 0 0,4 0 0 0 0,-1-4 0 0 0,4-4 0 0 0,4 2 0 0 0,-1-8-88 0 0,2 4 24 0 0,2-8 0 0 0,5 2 0 0 0,-3-6 64 0 0,1 2-96 0 0,2-6 96 0 0,1 2-96 0 0,1-3-112 0 0,0 1-24 0 0,-2-1-8 0 0,-1-1 0 0 0,3-3 168 0 0,-4 1 72 0 0,-4 0-64 0 0,7 1 64 0 0,-10-5 0 0 0,1 0 0 0 0,4 4 0 0 0,-1-1 0 0 0,-4 4 0 0 0,-1 2 96 0 0,0 2 0 0 0,0 4-8 0 0,-4 1 32 0 0,1 1 8 0 0,-1 2 0 0 0,-5 5 0 0 0,0 0 16 0 0,0 0 8 0 0,0 0 0 0 0,-2 7 0 0 0,-1 4-40 0 0,-2 0-8 0 0,0 4 0 0 0,0 0 0 0 0,-4 3-104 0 0,4-1 64 0 0,-7 1-64 0 0,4-1 0 0 0,0 4 0 0 0,-2-3 0 0 0,-1 0 0 0 0,1 3 0 0 0,0-3 0 0 0,1 0 0 0 0,-4 0 0 0 0,2-2 0 0 0,-1-1 0 0 0,1 0 0 0 0,2-3 0 0 0,0-2 0 0 0,3-2-96 0 0,-3-4 32 0 0,4 1 64 0 0,5-5-104 0 0,0 0 104 0 0,0 0 0 0 0,0 0 0 0 0,0 0 0 0 0,0-5 0 0 0,5-3 0 0 0,-2 4-80 0 0,6-6 80 0 0,-3-3 0 0 0,2 1 0 0 0,0 0 0 0 0,2 2 0 0 0,-1-6 0 0 0,-2 6 0 0 0,2-3 72 0 0,2 5-72 0 0,-2-1 0 0 0,-4 0 72 0 0,0 1-72 0 0,5 5 0 0 0,-9 2 72 0 0,-1 1-72 0 0,0 0 0 0 0,10 4 72 0 0,-5 1-72 0 0,0 2 0 0 0,-1 2 72 0 0,0-1-72 0 0,-3 1 0 0 0,-1 5 64 0 0,3-4-64 0 0,1 2 0 0 0,-8 0-64 0 0,4 1-56 0 0,4-4-8 0 0,-1 4 0 0 0,-3-3-232 0 0,0-1-56 0 0,2 1 0 0 0,2-3-8 0 0,-1 0-1032 0 0,-3-7-207 0 0,0 0-33 0 0,2 9-16 0 0</inkml:trace>
  <inkml:trace contextRef="#ctx0" brushRef="#br0" timeOffset="19">26287 3912 9760 0 0,'0'0'216'0'0,"0"0"40"0"0,0 0 16 0 0,0 0 0 0 0,0 0-272 0 0,0 0 0 0 0,0 0 0 0 0,0 0 0 0 0,0 0 416 0 0,0 0 24 0 0,0 0 8 0 0,0 0 0 0 0,0 0 16 0 0,7-6 8 0 0,6 0 0 0 0,-8-2 0 0 0,4 1-88 0 0,-2-2-24 0 0,12 0 0 0 0,-2 1 0 0 0,-5-6-224 0 0,2 1-40 0 0,0-3-16 0 0,5 1 0 0 0,1-2 167 0 0,-3 1 33 0 0,-1-5 8 0 0,0 2 0 0 0,2-1 8 0 0,-3-1 8 0 0,-2 2 0 0 0,0 2 0 0 0,-4 1-80 0 0,-2 3-24 0 0,-1 3 0 0 0,2 2 0 0 0,-7 2 216 0 0,-1 6 48 0 0,0 0 8 0 0,0 0 0 0 0,0 0-344 0 0,-1 1-128 0 0,-9 3 88 0 0,1 5-88 0 0,-2 7 160 0 0,-2 3-8 0 0,-4 2-8 0 0,2 4 0 0 0,4 3-232 0 0,-6 0-40 0 0,-3 0-16 0 0,-1 5 0 0 0,7 2 288 0 0,-5 1 56 0 0,-7 1 16 0 0,4 1 0 0 0,3-1-216 0 0,3 1 0 0 0,-5 3 0 0 0,3-2 0 0 0,-3-8 0 0 0,8 0 0 0 0,2-2 0 0 0,-1-1 0 0 0,0-7 0 0 0,7 1 0 0 0,1-6 0 0 0,0-4 0 0 0,3 1 0 0 0,1-6 0 0 0,1-2 0 0 0,-1-5 0 0 0,9 0 0 0 0,-2 0 0 0 0,2-3 0 0 0,3-2 0 0 0,-1-2 0 0 0,2-3-88 0 0,-3-2 88 0 0,-1-2-96 0 0,5-5-128 0 0,-5 2-24 0 0,0-4-8 0 0,-6 0 0 0 0,-1-3 160 0 0,2 3 24 0 0,3-2 8 0 0,-12-1 0 0 0,3 3-56 0 0,-4-4-8 0 0,3 0 0 0 0,-1 6 0 0 0,-1 2-96 0 0,0 0-32 0 0,-2 3 0 0 0,3 3 0 0 0,3 3 80 0 0,-3 1 16 0 0,-1 4 0 0 0,5 3 0 0 0,0 0 0 0 0,0 0 0 0 0,0 0 0 0 0,0 0 0 0 0,0 0-472 0 0,5 0-88 0 0,0 3-15 0 0,6-1-9 0 0,-2 2-248 0 0,5-3-40 0 0,2 2-16 0 0,-1-3 0 0 0</inkml:trace>
  <inkml:trace contextRef="#ctx0" brushRef="#br0" timeOffset="20">25363 3694 15056 0 0,'2'-4'328'0'0,"-2"4"72"0"0,3-4 16 0 0,-3 4 7 0 0,-3-5-335 0 0,3 5-88 0 0,0 0 0 0 0,0 0 0 0 0,-2-4 464 0 0,-5 8 80 0 0,5 1 8 0 0,-5 2 8 0 0,2 1-232 0 0,-4 4-40 0 0,0 1-16 0 0,2 0 0 0 0,-3 3-272 0 0,1-2 0 0 0,0 2 0 0 0,1-3 0 0 0,-1 5 0 0 0,0-2 0 0 0,6-1 0 0 0,-1 3 0 0 0,-5-3 0 0 0,8-2 0 0 0,-3 6 0 0 0,3-5 0 0 0,1-4 0 0 0,0-3 0 0 0,1 4 0 0 0,3-3 0 0 0,1-6-152 0 0,0 3-80 0 0,2-5-24 0 0,2 0 0 0 0,0 0 72 0 0,-1-1 16 0 0,5-8 0 0 0,2 1 0 0 0,1-2 48 0 0,2-1 16 0 0,-4-1 0 0 0,5-4 0 0 0,1-1-112 0 0,-4 0-16 0 0,1-4-8 0 0,-1 1 0 0 0,1-3 384 0 0,1 0 80 0 0,-4-1 8 0 0,-2-2 8 0 0,-3 3-240 0 0,3 2-168 0 0,5 2 24 0 0,-3 2 8 0 0,-8 4 512 0 0,2 0 104 0 0,-3 5 16 0 0,5 1 8 0 0,-4 3-200 0 0,-6 4-40 0 0,0 0-8 0 0,0 0 0 0 0,5 0-128 0 0,-5 0-24 0 0,-5 9-8 0 0,-1 1 0 0 0,4 3-96 0 0,-6 5 0 0 0,-2-1 0 0 0,-2 3 0 0 0,3 0 0 0 0,-3 1 0 0 0,2 0 72 0 0,-3 0-72 0 0,-4 0 64 0 0,3-2-64 0 0,-1 2 64 0 0,3-3-64 0 0,1 0 0 0 0,2-5 0 0 0,0 1 64 0 0,2-2-64 0 0,2-3 0 0 0,0 0-88 0 0,2-3 24 0 0,-1-1 0 0 0,4-5 64 0 0,0 0 0 0 0,0 0 0 0 0,0 0 0 0 0,0 0 0 0 0,0 0 0 0 0,7-8 0 0 0,-2 1 0 0 0,-1 2 0 0 0,4-4-64 0 0,1 3 64 0 0,0-3-64 0 0,-6 2 64 0 0,5-2 0 0 0,4 5 0 0 0,0-1 0 0 0,-9-2 0 0 0,3 2-96 0 0,2 0 96 0 0,-2 5-96 0 0,-6 0 96 0 0,0 0 0 0 0,0 0 0 0 0,6 5-64 0 0,3 0 64 0 0,-8 3 0 0 0,-2 0 0 0 0,1 1-64 0 0,5-2 64 0 0,-1 2 0 0 0,-8 3 0 0 0,-1-4 0 0 0,5 4 0 0 0,0-3 0 0 0,5 0 0 0 0,-5 3 0 0 0,-5-3 0 0 0,6-1 0 0 0,10-4 0 0 0,-6 3 0 0 0,-5-7 72 0 0,0 0-72 0 0,12 5 96 0 0,-1-4-96 0 0,-2-1 64 0 0,3-1-64 0 0,-1 1 0 0 0,4-5 0 0 0,-1-2 0 0 0,-2 3 0 0 0,-3-4 0 0 0,-2 0 0 0 0,7 3 0 0 0,-4-5 0 0 0,-3 3 0 0 0,-2-4 0 0 0,-1 1 0 0 0,1 2 0 0 0,-2 2 0 0 0,-3 0 0 0 0,-3 0 0 0 0,3-1 0 0 0,0 7 0 0 0,0-3 0 0 0,-5-2 64 0 0,5 5-64 0 0,0 0 0 0 0,0 0 0 0 0,-7 0 112 0 0,2 1-32 0 0,-2 3-8 0 0,5-1 0 0 0,2 6-72 0 0,-4-5 0 0 0,-4 2 0 0 0,6 3 0 0 0,2-2 0 0 0,0 1 0 0 0,-5 3 0 0 0,5-4 0 0 0,5 1 0 0 0,-3-1 0 0 0,1 4 0 0 0,2-2 0 0 0,-5-2 0 0 0,6-2 0 0 0,4-4 0 0 0,-1 3 0 0 0,-4 1-384 0 0,0 0-112 0 0,7-2-24 0 0,1-3-8 0 0,-6 0-792 0 0,0-3-159 0 0,6-5-33 0 0,0 2-8 0 0</inkml:trace>
  <inkml:trace contextRef="#ctx0" brushRef="#br0" timeOffset="21">3026 3621 9672 0 0,'0'0'864'0'0,"0"0"-696"0"0,3-6-168 0 0,3 5 0 0 0,-6 1 992 0 0,0 0 160 0 0,0 0 32 0 0,0 0 0 0 0,0 0-352 0 0,0 0-81 0 0,0 1-15 0 0,0 8 0 0 0,-4 1-296 0 0,2 0-64 0 0,-1 6-16 0 0,-4 0 0 0 0,-2 3-288 0 0,4-3-72 0 0,-3 6 0 0 0,0-3-5287 0 0,-5 1-1081 0 0</inkml:trace>
  <inkml:trace contextRef="#ctx0" brushRef="#br0" timeOffset="22">8941 3633 4144 0 0,'0'0'368'0'0,"0"0"-296"0"0,-7-2-72 0 0,7 2 0 0 0,-1-5 2184 0 0,1 5 424 0 0,-8-5 80 0 0,8 5 24 0 0,0 0-1696 0 0,0 0-345 0 0,0 0-63 0 0,0 0-8 0 0,0-5-424 0 0,0 5-80 0 0,0 0-24 0 0,0 0-7271 0 0</inkml:trace>
  <inkml:trace contextRef="#ctx0" brushRef="#br0" timeOffset="23">11955 3625 12528 0 0,'0'0'552'0'0,"0"0"120"0"0,0 0-544 0 0,0 0-128 0 0,0 0 0 0 0,0 0 0 0 0,0 9 232 0 0,-2-2 24 0 0,2 2 0 0 0,-4-1 0 0 0,4 5 200 0 0,-5-2 48 0 0,5 2 8 0 0,-4 2-1 0 0,1-1-127 0 0,3 0-32 0 0,-5 3 0 0 0,5-2 0 0 0,0-2-280 0 0,-3 3-72 0 0,0-1 0 0 0,3 0 0 0 0,0-2 0 0 0,0 0-136 0 0,-2 3 32 0 0,2-6 8 0 0,0 0-1152 0 0,-5-1-231 0 0,-4 0-49 0 0,4 3-8 0 0</inkml:trace>
  <inkml:trace contextRef="#ctx0" brushRef="#br0" timeOffset="24">7458 3632 10448 0 0,'0'0'224'0'0,"0"0"56"0"0,0 0 8 0 0,0 0 8 0 0,0 0-232 0 0,6 0-64 0 0,3 0 0 0 0,2 3 0 0 0</inkml:trace>
  <inkml:trace contextRef="#ctx0" brushRef="#br0" timeOffset="25">10553 3632 7832 0 0,'0'0'344'0'0,"0"0"72"0"0,0 0-328 0 0,0 0-88 0 0,0 0 0 0 0,0 0 0 0 0,0 0 1096 0 0,0 0 208 0 0,0 0 40 0 0,0 0 0 0 0,-2 5-520 0 0,-1 2-112 0 0,-1 3-16 0 0,2 1-9 0 0,-4 0-215 0 0,2 0-48 0 0,-1 5-8 0 0,0 0 0 0 0,0 2-224 0 0,0-1-56 0 0,3 1-8 0 0,0-1 0 0 0,-3-2 104 0 0,3 5 24 0 0,-1-6 0 0 0,3 2 0 0 0,0-6-256 0 0,0 1-80 0 0,0-1 0 0 0,0 0 0 0 0,0-5 80 0 0,0-5 88 0 0,0 0-24 0 0,0 0 0 0 0,0 0-64 0 0,0 0 0 0 0,0 0 0 0 0,0 0 64 0 0,0 0-288 0 0,3-3-56 0 0,-1-4-8 0 0,3-1-8 0 0,-3-3 128 0 0,0 4 24 0 0,3-3 8 0 0,0 0 0 0 0,-4-4 136 0 0,7 0-64 0 0,-7 2 64 0 0,9-1 0 0 0,-4 4 0 0 0,3-1 0 0 0,-4-2 0 0 0,4 1 0 0 0,-2 8 0 0 0,-2-6 0 0 0,0 5 0 0 0,5-5 0 0 0,-5 6 0 0 0,0 1 0 0 0,1-1 0 0 0,-6 3 0 0 0,6 0 0 0 0,-6 0 0 0 0,6 3 0 0 0,0-1 72 0 0,-6-2-72 0 0,3 3 0 0 0,-3-3 0 0 0,0 9 0 0 0,-3-5 0 0 0,3 5 64 0 0,-3-1-64 0 0,-3 1 64 0 0,3-4-64 0 0,-3 0 0 0 0,0 4 0 0 0,-3-5 0 0 0,2 1 0 0 0,-2 3 64 0 0,0-3-64 0 0,0 2 64 0 0,1-2 96 0 0,2-1 8 0 0,-3 1 8 0 0,3 0 0 0 0,6-5 16 0 0,0 0 8 0 0,0 0 0 0 0,0 0 0 0 0,-4 8-72 0 0,4-8-24 0 0,0 0 0 0 0,0 0 0 0 0,4 7-104 0 0,2-2 88 0 0,3-1-88 0 0,-2 1 80 0 0,6-2-80 0 0,-1-1 0 0 0,3-2 72 0 0,-5 0-72 0 0,2 0 0 0 0,3 0-128 0 0,-1 0 16 0 0,-3-2 8 0 0,8-1-320 0 0,-8 0-64 0 0,0 1-16 0 0,8-2-4639 0 0,-8-1-929 0 0</inkml:trace>
  <inkml:trace contextRef="#ctx0" brushRef="#br0" timeOffset="26">29881 3652 3224 0 0,'0'0'288'0'0,"0"0"-288"0"0,0 0 0 0 0,0 0 0 0 0,0 0 2000 0 0,0 0 344 0 0,0 0 72 0 0,0 0 16 0 0,-7-2-1368 0 0,5-2-264 0 0,-7 0-64 0 0,4 2 0 0 0,-4 2-305 0 0,5-3-55 0 0,-8 3-16 0 0,7 0 0 0 0,-3 0-256 0 0,-1 3-104 0 0,-3-3 88 0 0,3 2-88 0 0,2-2 72 0 0,-2 0-72 0 0,-1 0 64 0 0,1 0-64 0 0,0-2 144 0 0,4 2-16 0 0,-3 2 0 0 0,-1-2 0 0 0,-3-2 64 0 0,7 2 0 0 0,-5 0 8 0 0,5 0 0 0 0,-4 0 24 0 0,3 0 0 0 0,2 6 0 0 0,3-6 0 0 0,1 0-64 0 0,0 0-16 0 0,0 0 0 0 0,0 0 0 0 0,0 0 40 0 0,-4 4 8 0 0,4 1 0 0 0,0 0 0 0 0,4 2-112 0 0,-4-1-16 0 0,-4 2-64 0 0,0 0 96 0 0,3 3 56 0 0,-3 0 8 0 0,1-1 0 0 0,1 2 0 0 0,-1 4-16 0 0,-1-2 0 0 0,2 0 0 0 0,-1-2 0 0 0,1 2-32 0 0,-2 2-8 0 0,4-4 0 0 0,-3 2 0 0 0,3 0-40 0 0,0-2-64 0 0,3 1 88 0 0,1-4-88 0 0,-2 4 0 0 0,3 1 0 0 0,2-2 0 0 0,-2-3 0 0 0,4-2 0 0 0,-4 0 0 0 0,5-3 0 0 0,-5 0 0 0 0,4 1 0 0 0,1-1 0 0 0,-2-2 0 0 0,1 0 0 0 0,2-4-352 0 0,0 2-128 0 0,-2-2-32 0 0,0-2 0 0 0,3 3-80 0 0,-4-3-16 0 0,2 0-8 0 0,-2-5-4751 0 0,1 1-945 0 0</inkml:trace>
  <inkml:trace contextRef="#ctx0" brushRef="#br0" timeOffset="27">29223 3655 14600 0 0,'-9'-5'640'0'0,"9"5"144"0"0,0 0-624 0 0,0 0-160 0 0,0 0 0 0 0,0 0 0 0 0,0 0 184 0 0,0 0 7 0 0,12-3 1 0 0,0 3 0 0 0,-3 0 200 0 0,4 3 48 0 0,2-1 8 0 0,0 1 0 0 0,3 1-312 0 0,3-4-56 0 0,1 0-16 0 0,5-4 0 0 0,2 4 0 0 0,-1 0 0 0 0,0 0 0 0 0,-3 0 0 0 0,4-3-1200 0 0,-5 1-240 0 0</inkml:trace>
  <inkml:trace contextRef="#ctx0" brushRef="#br0" timeOffset="28">4109 3860 11488 0 0,'0'0'256'0'0,"0"0"48"0"0,0 0 16 0 0,0 0 0 0 0,0 0-256 0 0,0 0-64 0 0,0 0 0 0 0,0 0 0 0 0,0 4 448 0 0,-2 5 72 0 0,-5-1 24 0 0,1 0 0 0 0,-3 2-8 0 0,3 0 0 0 0,1-4 0 0 0,2 8-1 0 0,-2-6-247 0 0,-2 2-40 0 0,5 1-16 0 0,2-4 0 0 0,-3 5-136 0 0,3-3-32 0 0,-4-4-64 0 0,8 2 96 0 0,-1 0-96 0 0,-1-2 0 0 0,5 0 0 0 0,-2-3 0 0 0,3 1 0 0 0,1-3 0 0 0,-3-3 0 0 0,7 1 0 0 0,-2-3-104 0 0,0 0-72 0 0,0-3-16 0 0,2-3 0 0 0,-2 2-96 0 0,1-3-32 0 0,-4 3 0 0 0,-4-5 1 0 0,-2 1 199 0 0,1-1 40 0 0,1 1 8 0 0,-4 1 0 0 0,5-4 72 0 0,-2 2 0 0 0,-6 0 0 0 0,-2 2 0 0 0,5 3 96 0 0,0 2 40 0 0,0-1 8 0 0,0 4-1 0 0,-4-3 25 0 0,-1 6 8 0 0,-2 1 0 0 0,2 0 0 0 0,-1 1 16 0 0,0 6 0 0 0,-2-3 0 0 0,-2 4 0 0 0,2-1-96 0 0,2 7-24 0 0,1-4 0 0 0,-2 1 0 0 0,-2-2-72 0 0,5 3 0 0 0,-1 1 0 0 0,3-1 0 0 0,-1-3 0 0 0,3 5 0 0 0,0-1 0 0 0,0-3 0 0 0,3 1 0 0 0,-1-2 64 0 0,3 3-64 0 0,-1-5 64 0 0,3 0-64 0 0,-2 0 0 0 0,1-5 0 0 0,5 1 0 0 0,2-2 0 0 0,-2-1 0 0 0,-5-1 0 0 0,5-2 0 0 0,1 1 0 0 0,2-1 0 0 0,-2-5 0 0 0,2 0 0 0 0,-4-1 0 0 0,4 0 0 0 0,-3-1 0 0 0,4-1-88 0 0,-2 3-8 0 0,-2-2 0 0 0,-3 2 0 0 0,1-2 0 0 0,1 1 96 0 0,-3 2 0 0 0,-3-2 64 0 0,1 0-64 0 0,0 5 0 0 0,-5 4 0 0 0,0 0 0 0 0,4-5 0 0 0,-4 5 80 0 0,0 0-16 0 0,0 0-64 0 0,0 0 96 0 0,0 0-8 0 0,0 0-8 0 0,-4 1 0 0 0,3 7 0 0 0,-5 1 16 0 0,3-1 0 0 0,-6 0 0 0 0,7 1 0 0 0,-5 1-96 0 0,4-2 0 0 0,-3 2 72 0 0,3 1-72 0 0,1 2 0 0 0,2-4 0 0 0,0 1 0 0 0,2-3 0 0 0,1-2 0 0 0,-3-5 0 0 0,0 0 64 0 0,6 4-64 0 0,4 3 0 0 0,-3-7 0 0 0,2 2 0 0 0,0-4 0 0 0,0-1 0 0 0,2-1 0 0 0,-2-3 0 0 0,3 2 0 0 0,-3-4 0 0 0,-1 0 0 0 0,5 1 0 0 0,-7-2 0 0 0,4 5 0 0 0,-1-3 0 0 0,1 3-72 0 0,-2 0 72 0 0,1-2 0 0 0,-4 2 0 0 0,4-1 0 0 0,-3-1 0 0 0,0 4 0 0 0,-3-1 0 0 0,-3 4 0 0 0,0 0 0 0 0,0 0 0 0 0,0 0 0 0 0,0 0 0 0 0,0 6 0 0 0,0 2 0 0 0,-3-2 0 0 0,-1 0 0 0 0,2 2 0 0 0,-4-3-88 0 0,3 6 88 0 0,3-4-64 0 0,-2 1 64 0 0,-2 0 0 0 0,3-4 0 0 0,1 1 0 0 0,0-5 0 0 0,-4 9 0 0 0,4-9 0 0 0,0 0 0 0 0,0 0 0 0 0,0 0 0 0 0,0 0-64 0 0,0 0 64 0 0,0 0 0 0 0,0 0 0 0 0,0 0-64 0 0,0 0 64 0 0,0 0 0 0 0,4-4 0 0 0,1-6 0 0 0,0 6 0 0 0,1-4-64 0 0,-6 0 64 0 0,2 3 0 0 0,5-3 0 0 0,-1 3 0 0 0,-1-2 0 0 0,-2 1 0 0 0,4 0 0 0 0,-3 6 0 0 0,-1-4 0 0 0,-3 4 0 0 0,0 0-72 0 0,0 0 72 0 0,6 4 0 0 0,-6-4 0 0 0,0 0 0 0 0,3 6 0 0 0,1 2 0 0 0,-3 0 0 0 0,-1 2 0 0 0,4-1 0 0 0,-1-2 0 0 0,1 1 0 0 0,-3-2 64 0 0,7 3-64 0 0,-7-4 0 0 0,9 2 0 0 0,-1-3 0 0 0,-4 1 0 0 0,4 3 0 0 0,-2-3 0 0 0,1-2 0 0 0,0-3-88 0 0,4 0-32 0 0,-3-3-8 0 0,0 0 0 0 0,1 1 0 0 0,3-3-24 0 0,-5 0-8 0 0,4-3 0 0 0,-3 0 0 0 0,2-4 160 0 0,0 0 0 0 0,-2 3 0 0 0,3-2 0 0 0,-3 0 128 0 0,2-2 0 0 0,-1 1 0 0 0,-4-3 0 0 0,7-2 104 0 0,-4 1 24 0 0,-1-2 8 0 0,4 0 0 0 0,-3-1-8 0 0,0-2-8 0 0,1-3 0 0 0,-2 1 0 0 0,0 5-56 0 0,-3 0 0 0 0,4 2-8 0 0,-2 2 0 0 0,-3 4-64 0 0,1 4-16 0 0,-2 0 0 0 0,-3 6 0 0 0,0 0 8 0 0,0 0 0 0 0,0 0 0 0 0,-3 7 0 0 0,-1 5-16 0 0,3 0-8 0 0,-10 2 0 0 0,6 2 0 0 0,0 3-88 0 0,-3-1 0 0 0,4 0 72 0 0,-4 1-72 0 0,-2-1 0 0 0,1-2 0 0 0,4 4 0 0 0,-4-5 0 0 0,2 0-96 0 0,6 5 0 0 0,-8-8 0 0 0,6 2 0 0 0,-1 0-224 0 0,3-4-56 0 0,-3 1-8 0 0,4-3 0 0 0,-4-1-800 0 0,4 0-160 0 0,0-7-31 0 0</inkml:trace>
  <inkml:trace contextRef="#ctx0" brushRef="#br0" timeOffset="29">17291 3783 7368 0 0,'0'0'320'0'0,"0"0"80"0"0,0 0-320 0 0,0 0-80 0 0,0 0 0 0 0,0 0 0 0 0,-2 0 880 0 0,2 0 160 0 0,-5-2 32 0 0,5 2 8 0 0,0 0-736 0 0,0 0-152 0 0,3-4-24 0 0,1 0-8 0 0,3 2 56 0 0,1-2 8 0 0,0-2 0 0 0,3 1 0 0 0,0 0-80 0 0,0 1-16 0 0,-3 0 0 0 0,1-4 0 0 0,0 5-128 0 0,-1-6 64 0 0,4 1-64 0 0,-8 2 0 0 0,4-1 0 0 0,-1-4 0 0 0,-2 4 0 0 0,0 0 0 0 0,-2 0 72 0 0,-3 1 16 0 0,-3 2 0 0 0,3-2 0 0 0,-5 4 168 0 0,2 2 32 0 0,-9 0 0 0 0,7 0 8 0 0,5 0-160 0 0,-8 5-32 0 0,0-1-8 0 0,-3 5-1 0 0,3-2 129 0 0,-4 0 16 0 0,-2 3 8 0 0,3 1 0 0 0,0 3 8 0 0,0-1 8 0 0,3-2 0 0 0,0 5 0 0 0,-1 1-72 0 0,1-3-8 0 0,3 2-8 0 0,-2 2 0 0 0,5-4-64 0 0,-2 0-16 0 0,2 1 0 0 0,4-3 0 0 0,-2-1 0 0 0,4 4-8 0 0,0-10 0 0 0,3 3 0 0 0,4 1-88 0 0,0-6-88 0 0,-1-3 24 0 0,5 0 0 0 0,-1-1 64 0 0,0-1 112 0 0,-1-7-24 0 0,2 5-8 0 0,-2-4-192 0 0,5 1-40 0 0,-2-3-8 0 0,-2 0 0 0 0,0 2 88 0 0,-3-4 72 0 0,-1 0-104 0 0,2 0 40 0 0,-4 1 64 0 0,0-2 0 0 0,1-3 0 0 0,-4 4 0 0 0,1-4 0 0 0,-3 5 0 0 0,3-2 80 0 0,-4 3-80 0 0,0 3 168 0 0,2 0-8 0 0,-1 2-8 0 0,0-4 0 0 0,-2 6 80 0 0,-1 3 24 0 0,7-7 0 0 0,-7 7 0 0 0,0 0 24 0 0,0 0 8 0 0,6-1 0 0 0,-1-2 0 0 0,4 6-72 0 0,-4-2-16 0 0,3 3 0 0 0,0 1 0 0 0,1 5-88 0 0,-3-2-16 0 0,2 2-8 0 0,2 0 0 0 0,0 1-88 0 0,-2 2 96 0 0,-3 2-96 0 0,3-1 96 0 0,0 2 32 0 0,1-3 16 0 0,-3 1 0 0 0,-1 0 0 0 0,2-1-256 0 0,-3-2-48 0 0,5 2-16 0 0,-6-5 0 0 0,1 0-112 0 0,0-3-32 0 0,-1 2 0 0 0,-1-3 0 0 0,-2-4-880 0 0,0 0-176 0 0,0 0-40 0 0,0 0-5991 0 0</inkml:trace>
  <inkml:trace contextRef="#ctx0" brushRef="#br0" timeOffset="30">21292 3921 10656 0 0,'0'0'472'0'0,"0"0"96"0"0,0 0-456 0 0,0 0-112 0 0,0 0 0 0 0,0 0 0 0 0,0 0 376 0 0,0 0 48 0 0,-2 9 16 0 0,-5 1 0 0 0,4 1 88 0 0,-3-1 16 0 0,-2 7 8 0 0,-1 0 0 0 0,-2 1-264 0 0,2 2-48 0 0,-6 6-16 0 0,1 1-1 0 0,2-1-71 0 0,-3 0-24 0 0,4 0 0 0 0,-1-2 0 0 0,3 2-64 0 0,2-6-64 0 0,-4 1 72 0 0,3 0-72 0 0,3-6 160 0 0,-2 1-8 0 0,1-3-8 0 0,1-4 0 0 0,2 0-144 0 0,0-5-152 0 0,3-4 32 0 0,0 0 8 0 0,0 0 112 0 0,0 0 0 0 0,0 0 0 0 0,3-4 0 0 0,0-6-64 0 0,2-2-48 0 0,4 0-8 0 0,-2-3 0 0 0,1-3 120 0 0,1 2 0 0 0,2-1-80 0 0,1-4 80 0 0,-6-1 0 0 0,3 3 0 0 0,2-5 0 0 0,1 1 0 0 0,2-2 0 0 0,1-10 0 0 0,-1 4 0 0 0,7 2 0 0 0,-4 3 0 0 0,-3 4 0 0 0,-4 1 0 0 0,5 2 0 0 0,-1 2 0 0 0,0 4 0 0 0,-5 2 0 0 0,0 3 0 0 0,2 3 0 0 0,-2-1 0 0 0,-4 5 0 0 0,2 1 0 0 0,-7 0 160 0 0,0 0 64 0 0,5 5 8 0 0,-1 5 8 0 0,-8 0-176 0 0,1 0-64 0 0,1 3 0 0 0,0 0 72 0 0,-8 4-72 0 0,1-4 64 0 0,-2 2-64 0 0,2 0 64 0 0,0 0-64 0 0,-3 2 0 0 0,-4-2 0 0 0,4 0-88 0 0,4-2 88 0 0,-5 0 0 0 0,-7-6-72 0 0,5 2 72 0 0,4-4 0 0 0,2 0 96 0 0,3-3-16 0 0,-6 1 0 0 0,1 2-80 0 0,5-1 0 0 0,6-4 0 0 0,0 0 0 0 0,0 0 0 0 0,0 0 64 0 0,13-5-64 0 0,6-2 64 0 0,-1 1-64 0 0,2 0 80 0 0,-3-5-80 0 0,7 4 80 0 0,-4-4-80 0 0,0 1 0 0 0,1 2 0 0 0,-4-1 64 0 0,6-3-64 0 0,-5-1 0 0 0,-2 4 0 0 0,3-3 0 0 0,-3 0 0 0 0,4 2 0 0 0,0-4 0 0 0,-5 5 0 0 0,-9-3 0 0 0,1 3 0 0 0,5 0 0 0 0,-3 1 0 0 0,-7 3 0 0 0,1-3 0 0 0,6 3 0 0 0,-3 0 0 0 0,-6 5 64 0 0,0 0-64 0 0,0 0 64 0 0,0 0-64 0 0,7 0 120 0 0,-7 0-24 0 0,-9 0 0 0 0,9 0 0 0 0,0 0-32 0 0,-4 5-64 0 0,-5 0 88 0 0,1 3-88 0 0,-1-3 192 0 0,6 3-8 0 0,-3 4-8 0 0,-1-6 0 0 0,-3 1-176 0 0,5 6 0 0 0,5-7 0 0 0,-6 5-64 0 0,0-1 64 0 0,2-2 0 0 0,8 2 0 0 0,-4 1 0 0 0,2-4 88 0 0,-2 1-24 0 0,-2-3 0 0 0,4 2 0 0 0,8 2-64 0 0,-9-4 0 0 0,-1-5-96 0 0,8 5 96 0 0,3-2 0 0 0,-3 0 0 0 0,-8-3 0 0 0,0 0 0 0 0,8-3-72 0 0,-1 0 72 0 0,2 3 0 0 0,-9 0 0 0 0,0-5 0 0 0,0 5 0 0 0,11-7 0 0 0,-4 0 0 0 0,-7 7 0 0 0,2-9 0 0 0,3-2 0 0 0,5 2 0 0 0,-5 0 0 0 0,0 5 0 0 0,-5 4 0 0 0,9-9 0 0 0,3 7 0 0 0,-12 2 0 0 0,0 0 0 0 0,0 0 0 0 0,6-3-128 0 0,-6 3-32 0 0,0 5 0 0 0,0 0 0 0 0,3 3 248 0 0,0-3 40 0 0,-3 3 16 0 0,-3 1 0 0 0,-2-2-144 0 0,5 2 0 0 0,5 0 64 0 0,-5 1-64 0 0,-3-2 0 0 0,6-3 0 0 0,5 3 0 0 0,0-1 0 0 0,1 0 0 0 0,-5-5 0 0 0,5-2 0 0 0,3 0 0 0 0,-1-2-200 0 0,1-1-72 0 0,-3-6-16 0 0,-1 5 0 0 0,5 1 56 0 0,-3-2 8 0 0,-3-3 0 0 0,-2-2 0 0 0,4-3-80 0 0,-3 2-16 0 0,-3-2 0 0 0,0 4 0 0 0,-3-3 248 0 0,0 2 72 0 0,0-2 0 0 0,0 2 0 0 0,-6-1 0 0 0,3 4 0 0 0,0-1 0 0 0,0 3 0 0 0,-3-2 128 0 0,1 2 24 0 0,-4 2 8 0 0,6 2 0 0 0,-2-3 48 0 0,-5 8 16 0 0,-1-3 0 0 0,2 6 0 0 0,9-7-224 0 0,-8 1 0 0 0,-5 7 0 0 0,7 1 0 0 0,4-1 64 0 0,-1 0-64 0 0,-2-2 64 0 0,-2 5-64 0 0,-1-3 96 0 0,8-1-32 0 0,0 4 0 0 0,4-4 0 0 0,-4 6 0 0 0,0-5 0 0 0,6 3 0 0 0,4-3 0 0 0,-1-1-64 0 0,0-2 0 0 0,-2 3 0 0 0,6-3 0 0 0,1-5-96 0 0,0 3-40 0 0,-5 0-8 0 0,3-3 0 0 0,3-6-144 0 0,2 1-32 0 0,-5 0-8 0 0,2-3 0 0 0,2 1 144 0 0,-2-4 32 0 0,0 1 8 0 0,-2-1 0 0 0,0-2 144 0 0,2 0 0 0 0,7 1-63 0 0,-7-2 63 0 0,-9 0 79 0 0,7-3 49 0 0,6 1 0 0 0,-4-2 8 0 0,0 1 160 0 0,0-4 32 0 0,-4 2 8 0 0,2-2 0 0 0,0 4-48 0 0,-1-1-16 0 0,-2 0 0 0 0,-1 4 0 0 0,1 2-88 0 0,1-1-24 0 0,-9 5 0 0 0,3 3 0 0 0,-4 1-8 0 0,0 4-8 0 0,-4 0 0 0 0,-1 0 0 0 0,-4 1-16 0 0,2 7 0 0 0,0 0 0 0 0,-6 5 0 0 0,-3-1-128 0 0,5 5 0 0 0,1 1 0 0 0,1 0 0 0 0,-2 0 0 0 0,-1-1 0 0 0,3 4 0 0 0,4-2 0 0 0,-1 2 0 0 0,-3-7 0 0 0,0 2 0 0 0,3 3 80 0 0,3-7-80 0 0,3 4 0 0 0,-2-1 0 0 0,-2-2 0 0 0,8 0 0 0 0,-2 0 0 0 0,1-6 0 0 0,1 0 0 0 0,-4 0-96 0 0,6-2 24 0 0,1-5 0 0 0,2 3 0 0 0,-9-3-56 0 0,7-3-16 0 0,11 3 0 0 0,-7-5 0 0 0,0 0-144 0 0,-2-4-32 0 0,3 0-8 0 0,2 2 0 0 0,2-2 160 0 0,-2 1 32 0 0,-9-1 8 0 0,5 0 0 0 0,0 2 128 0 0,0-1-80 0 0,-5 3 80 0 0,-2-1-64 0 0,0 1 64 0 0,-3 5 0 0 0,0 0 0 0 0,0 0 0 0 0,0 0 0 0 0,0 0 0 0 0,0 0 0 0 0,0 0 0 0 0,0 0 0 0 0,0 0 72 0 0,0 0-8 0 0,-3 5-64 0 0,-3 6 96 0 0,4-3-32 0 0,-2 2 0 0 0,2 0-64 0 0,2-1 80 0 0,0 0-80 0 0,0-1 64 0 0,2 0-64 0 0,2 0 0 0 0,1 0 0 0 0,-5-1 64 0 0,3 1-64 0 0,2-3 0 0 0,3 1 0 0 0,-3-2 0 0 0,-3-1 64 0 0,-2-3-64 0 0,9 0 0 0 0,1-3-80 0 0,-1 1 80 0 0,-2-3-136 0 0,-1 0 16 0 0,3-3 8 0 0,0 3 0 0 0,-4-5 16 0 0,-2 3 0 0 0,4 0 0 0 0,-5-2 0 0 0,2-2 96 0 0,1 0 0 0 0,-5 1 0 0 0,4 0-72 0 0,-2 0 72 0 0,-2-4 0 0 0,0 0 0 0 0,0 6 0 0 0,0-4 0 0 0,0 4 72 0 0,-2 3-8 0 0,-2-4-64 0 0,1 0 160 0 0,1 4-16 0 0,-4 0-8 0 0,3 3 0 0 0,-4 2-40 0 0,-2 0-16 0 0,4 0 0 0 0,-1 2 0 0 0,-3 3 152 0 0,3 0 32 0 0,-3 0 8 0 0,3 3 0 0 0,-1-3-272 0 0,0 7 0 0 0,1-4 0 0 0,5-2 0 0 0,2 6 0 0 0,3-3 0 0 0,-8 0 0 0 0,8 1 0 0 0,-2 0 0 0 0,1 1 0 0 0,1-3 0 0 0,0 1 0 0 0,4-4 0 0 0,1 3 0 0 0,-2-3 0 0 0,-1-2 0 0 0,3 0-96 0 0,3-2-64 0 0,-3-1-24 0 0,5 0 0 0 0,-3-1-72 0 0,2-2-8 0 0,-2-2-8 0 0,4 0 0 0 0,-4-1-72 0 0,-3 1-8 0 0,5 1-8 0 0,-2-1 0 0 0,2-7 112 0 0,-4 5 25 0 0,8 2 7 0 0,-6-3 0 0 0,0 1 216 0 0,1 2-64 0 0,-3-4 64 0 0,2 5 0 0 0,-4-1 0 0 0,1-2 64 0 0,1 2 0 0 0,-7 4 0 0 0,5-6 8 0 0,-5 2 8 0 0,0 1 0 0 0,-2 4-1 0 0,0 0 145 0 0,0 0 32 0 0,0 0 8 0 0,0 0 0 0 0,0 0-72 0 0,0 0-24 0 0,-4 4 0 0 0,-5 1 0 0 0,0 2-64 0 0,1-2-8 0 0,-4 3-8 0 0,3 1 0 0 0,0 1-88 0 0,0 1 96 0 0,3-1-96 0 0,-2 0 96 0 0,2-2-96 0 0,4 3 64 0 0,-5-4-64 0 0,7 6 64 0 0,0-6-64 0 0,0 5 80 0 0,0-7-80 0 0,0 0 80 0 0,7 0-80 0 0,-5 0 0 0 0,4-2 0 0 0,-1 2 0 0 0,4 0 0 0 0,0-5 0 0 0,3-3 0 0 0,2 1 0 0 0,-2-6-168 0 0,2 3 0 0 0,-2-3 0 0 0,3 3 0 0 0,-3-2-160 0 0,2 0-32 0 0,-3 0-8 0 0,1 0 0 0 0,0 0 232 0 0,-1-1 40 0 0,-2-1 16 0 0,0 5 0 0 0,-1-5 80 0 0,-3 4 0 0 0,3-2 0 0 0,-7 2 64 0 0,-1 5-64 0 0,0 0 72 0 0,5-5-72 0 0,-5 5 80 0 0,0 0 192 0 0,0 0 40 0 0,0 0 8 0 0,0 0 0 0 0,0 0-160 0 0,-6 2-24 0 0,2 1-8 0 0,-1 2 0 0 0,1 0-48 0 0,2 2-16 0 0,2 2 0 0 0,-4 0 0 0 0,2-1 0 0 0,2 1 0 0 0,0-2 0 0 0,-3 2 0 0 0,3 0-64 0 0,3-1 0 0 0,-3 0 0 0 0,0-8 0 0 0,0 0 0 0 0,0 0 0 0 0,0 0 0 0 0,0 0 0 0 0,0 0 0 0 0,12 5-88 0 0,-3-5 24 0 0,1 0 0 0 0,0-3-56 0 0,-2 1-8 0 0,1-4 0 0 0,-3 1 0 0 0,3-2 56 0 0,-3-4 8 0 0,-1 3 0 0 0,1-1 0 0 0,-3 1-160 0 0,-1-1-24 0 0,2-1-8 0 0,-1 2 0 0 0,-1-2 256 0 0,2-1 104 0 0,-4-1-8 0 0,0 2 0 0 0,0 1 56 0 0,0 0 8 0 0,-4 1 0 0 0,4 4 0 0 0,-2-4-56 0 0,-1 3-8 0 0,-1 0 0 0 0,4 3 0 0 0,0 2 56 0 0,0 0 8 0 0,-5 2 0 0 0,-1-2 0 0 0,4 5-160 0 0,-1 0 0 0 0,-2 3 0 0 0,4-3 0 0 0,-2 3 0 0 0,3 0 0 0 0,-3 4 0 0 0,3-5 0 0 0,3 0 0 0 0,-3 2 0 0 0,3 1 0 0 0,-2-3 0 0 0,4 1 88 0 0,-2-2-16 0 0,-1 2 0 0 0,4-3 0 0 0,-1-3-168 0 0,4 0-32 0 0,0-2 0 0 0,0 4-8 0 0,3-8-192 0 0,-3 4-40 0 0,3-4-8 0 0,3 0 0 0 0,-1-3-64 0 0,-3-1-8 0 0,6 0-7 0 0,1 1-1 0 0,-4-3 168 0 0,3 0 32 0 0,-1-6 0 0 0,1 3 8 0 0,-3-4 168 0 0,-2 4 80 0 0,2-4-80 0 0,0 2 80 0 0,-1-2 80 0 0,1-3 64 0 0,0 1 16 0 0,-1-1 0 0 0,-2 2 224 0 0,-2-2 56 0 0,2 0 8 0 0,-2 3-1 0 0,-4 4-31 0 0,3 0 0 0 0,-7 5 0 0 0,3 0 0 0 0,-1 3-8 0 0,-3 5-8 0 0,0 0 0 0 0,0 0 0 0 0,0 0-256 0 0,-7 4-48 0 0,2 1-16 0 0,-4 3 0 0 0,0 1-80 0 0,1 4 64 0 0,-4 4-64 0 0,1 0 64 0 0,-2 1-64 0 0,2 3 0 0 0,1-3 0 0 0,-3 4 0 0 0,5-6 0 0 0,-1 3 0 0 0,3 2 0 0 0,0-4 0 0 0,0 1 0 0 0,-1 3 0 0 0,6-4 0 0 0,-3-3 0 0 0,8 0 0 0 0,-3-4 0 0 0,4 1 0 0 0,0-2 0 0 0,0 3-96 0 0,1-7-16 0 0,3-1 0 0 0,3-1 0 0 0,2-3-176 0 0,2 2-32 0 0,-2-2 0 0 0,3-2-8 0 0,-3-3 8 0 0,2-1 0 0 0,1 1 0 0 0,-3-3 0 0 0,0 1 152 0 0,-1-4 32 0 0,1 4 8 0 0,-3-3 0 0 0,2 0 328 0 0,-5-1 72 0 0,7 1 16 0 0,-7 1 0 0 0,4-4 176 0 0,-3 5 40 0 0,-1-5 8 0 0,4 1 0 0 0,-3 2-208 0 0,0-4-40 0 0,-4 5-8 0 0,1-3 0 0 0,0 7 56 0 0,-3 1 8 0 0,0-1 0 0 0,4 2 0 0 0,-7 3-160 0 0,0 0-24 0 0,0 0-8 0 0,0 0 0 0 0,-7 8-48 0 0,1 1-16 0 0,-2 5 0 0 0,-1-1 0 0 0,0 0 160 0 0,0-1 24 0 0,0 6 8 0 0,4-6 0 0 0,-5 1-256 0 0,5 2 0 0 0,0 1 0 0 0,-4-1 0 0 0,3-5 0 0 0,-4 4 0 0 0,5-1 0 0 0,0-4 0 0 0,2 2-208 0 0,-2-6-88 0 0,-3 0-24 0 0,3 0 0 0 0,-4-5-288 0 0,3 3-64 0 0,1-3-16 0 0,-4-3-4999 0 0,-2 1-1001 0 0</inkml:trace>
  <inkml:trace contextRef="#ctx0" brushRef="#br0" timeOffset="31">25473 3694 12872 0 0,'-44'-7'568'0'0,"24"2"120"0"0,0 0-552 0 0,-1 1-136 0 0,-2-1 0 0 0,2 0 0 0 0,4 3 768 0 0,7 1 128 0 0,-3 1 31 0 0,6 0 1 0 0,7 0-464 0 0,0 0-88 0 0,0 0-24 0 0,10 1 0 0 0,0-1-464 0 0,6 0-96 0 0,4 0-16 0 0,3 0-8 0 0,1 0-856 0 0,5 0-175 0 0,3-1-33 0 0,6 1-8 0 0</inkml:trace>
  <inkml:trace contextRef="#ctx0" brushRef="#br0" timeOffset="32">26538 3937 1840 0 0,'7'-5'160'0'0,"-7"5"-160"0"0,0 0 0 0 0,0 0 0 0 0,5-5 2176 0 0,-5 5 408 0 0,0 0 72 0 0,0 0 24 0 0,0-5-1624 0 0,0 5-328 0 0,0 0-64 0 0,0 0-16 0 0,0 0-104 0 0,0 0-32 0 0,0 0-1 0 0,0 0 1 0 0,0 0-408 0 0,0 0-104 0 0,0 0 0 0 0,0 0 0 0 0,0 8 432 0 0,0-8 64 0 0,0 0 16 0 0,3 7 0 0 0,-1 2-512 0 0,3-5-104 0 0,-5-4-24 0 0,4 5 0 0 0,3 1 128 0 0,2-4 0 0 0,-9-2 0 0 0,5 4 0 0 0,3-4 0 0 0,0 0 0 0 0,-2-6-96 0 0,1 0 24 0 0,-1 5-216 0 0,-3-5-48 0 0,2 0-8 0 0,2 1 0 0 0,-5-2 280 0 0,2-1 64 0 0,-4 1 0 0 0,3-2 0 0 0,-3 2 0 0 0,0 0 0 0 0,0 0 0 0 0,-3 2 0 0 0,3-3 0 0 0,0 3 0 0 0,-4 1 0 0 0,2 0 0 0 0,-1-1 312 0 0,3 5 72 0 0,-4 0 24 0 0,-1 0 0 0 0,2 0-248 0 0,-3 4-40 0 0,4-3-16 0 0,-4 7 0 0 0,1-3-104 0 0,-3 2 0 0 0,7-2 0 0 0,-3 3 0 0 0,-2-1 0 0 0,4 4 0 0 0,2-1 0 0 0,0 0 0 0 0,0-3 0 0 0,2 2 0 0 0,1-1 0 0 0,0-4 0 0 0,2-1 0 0 0,4-1 64 0 0,1 3-64 0 0,-2-5 0 0 0,4 0 0 0 0,0 4-160 0 0,2-4 32 0 0,-3-4 0 0 0,8-3-104 0 0,-5 1-24 0 0,0 1 0 0 0,2-3 0 0 0,2-2-48 0 0,-3-2-16 0 0,3 3 0 0 0,0-3 0 0 0,-6-2 200 0 0,2 0 40 0 0,-2 1 8 0 0,2-4 0 0 0,-2 2 152 0 0,2-1 32 0 0,-2-1 8 0 0,2-1 0 0 0,-2-1 168 0 0,-3 1 32 0 0,2 3 0 0 0,-2-1 8 0 0,1 2-40 0 0,-5 7 0 0 0,-4-3-8 0 0,3 6 0 0 0,0-6-208 0 0,-3 8-72 0 0,-1 2 0 0 0,0 0 72 0 0,0 0 152 0 0,-5 2 24 0 0,-4 8 8 0 0,-2-2 0 0 0,2 4-256 0 0,-2 3 0 0 0,-1 1 0 0 0,-1 2 0 0 0,3-1 64 0 0,-2 2-64 0 0,-2 1 0 0 0,2 2 0 0 0,0-2 0 0 0,2 0 0 0 0,1 1 0 0 0,0-2 0 0 0,2-7 0 0 0,2 7 0 0 0,2-3 0 0 0,-2-4 0 0 0,5-2 0 0 0,0-4 0 0 0,5 1 0 0 0,-2-1 0 0 0,5-1 0 0 0,1-2 0 0 0,0-3 0 0 0,5-3 0 0 0,-2 3-120 0 0,-5-5 8 0 0,8-1 0 0 0,1-3 0 0 0,-2 0-48 0 0,2-4-16 0 0,-2 3 0 0 0,0 0 0 0 0,-1-3 176 0 0,3 1-88 0 0,-4-1 88 0 0,2 0-64 0 0,-5-3 64 0 0,2 3 96 0 0,2-3-16 0 0,-6-3-8 0 0,6 5-72 0 0,-1-4-88 0 0,-3-2 24 0 0,-2 3 0 0 0,2-1 136 0 0,1 2 32 0 0,-5 1 8 0 0,0 3 0 0 0,-1 3-112 0 0,-4 0 0 0 0,2 4-96 0 0,-2 5 96 0 0,0 0 0 0 0,0 0 0 0 0,-2 10 0 0 0,-3-2 0 0 0,-3 1 0 0 0,2 2 0 0 0,-1 4 0 0 0,-2 0 0 0 0,0 3 0 0 0,-3 2 0 0 0,1-4 0 0 0,-1 3 0 0 0,0 2 0 0 0,3-4 0 0 0,-1 1 0 0 0,1 3 0 0 0,0-2 0 0 0,0-7 0 0 0,-2 4 0 0 0,3-1 0 0 0,7 1 184 0 0,-3-2 88 0 0,-2-5 16 0 0,4 2 8 0 0,2-3-192 0 0,2-1-40 0 0,4-1 0 0 0,-6-6-64 0 0,4 2 64 0 0,5-2-64 0 0,-1 0 0 0 0,1 0 0 0 0,3-5 152 0 0,-1-4 0 0 0,1 5 0 0 0,-1-1 0 0 0,0-6-296 0 0,2 6-56 0 0,-5-3-16 0 0,5-2 0 0 0,-2 2-64 0 0,-1-2-8 0 0,-4 0-8 0 0,3 2 0 0 0,-3 3 296 0 0,0-1 0 0 0,-3 1 0 0 0,3 0 0 0 0,-2 0 0 0 0,-4 5 160 0 0,0 0-24 0 0,0 0 0 0 0,0 0-216 0 0,0 0-48 0 0,0 0 0 0 0,0 0-8 0 0,0 0 136 0 0,-4 9 0 0 0,2-3 0 0 0,-5 3 0 0 0,7-2 384 0 0,-2 3 96 0 0,-2-1 32 0 0,2 0 0 0 0,2-1-512 0 0,0 3-184 0 0,0-1 8 0 0,0 1 0 0 0,2-6 176 0 0,-2 2 0 0 0,4 1 0 0 0,-2-3 0 0 0,-2-5 0 0 0,7 3 0 0 0,-1-1 0 0 0,2-2 0 0 0,-2 0 0 0 0,2-2-88 0 0,-2-1 88 0 0,6-2-96 0 0,-4 0-32 0 0,1-4-16 0 0,0 0 0 0 0,3-2 0 0 0,-3 6-8 0 0,0-4 0 0 0,-4 0 0 0 0,2-1 0 0 0,2-6 152 0 0,-7 6 0 0 0,-2-1 0 0 0,3 1 0 0 0,-1 1 0 0 0,-2-3 0 0 0,0 4 0 0 0,-5 0 0 0 0,3 2 160 0 0,-2-1-8 0 0,-1 6-8 0 0,-2-5 0 0 0,2 3-8 0 0,-4 3 0 0 0,3 0 0 0 0,-3 3 0 0 0,-3 3 56 0 0,3-2 16 0 0,-2 1 0 0 0,6 3 0 0 0,-4 1-304 0 0,0 0-56 0 0,0-2-8 0 0,6 6-8 0 0,-2-3 264 0 0,1 0 64 0 0,-2 2 0 0 0,3-1 8 0 0,3 2-272 0 0,3-2-56 0 0,-3-2-16 0 0,4-2 0 0 0,-2 2 176 0 0,3-1 0 0 0,2-3 0 0 0,2 0 0 0 0,0-2-304 0 0,0-1-24 0 0,-2 1-8 0 0,2-3 0 0 0,3-3 336 0 0,-3 3 176 0 0,2-2-16 0 0,4-1-8 0 0,-4-2-152 0 0,2 0 0 0 0,-5 0-104 0 0,4 0 40 0 0,-1-3-32 0 0,-1 2 0 0 0,-2-1 0 0 0,0 0 0 0 0,-2-2 96 0 0,3 5 0 0 0,-4-4 0 0 0,2-1 0 0 0,-5 4 0 0 0,2 0 0 0 0,-1 0 0 0 0,-3 5 0 0 0,0 0 160 0 0,0 0 56 0 0,0-2 8 0 0,0 2 0 0 0,0 0-144 0 0,0 0-80 0 0,0 0 96 0 0,0 0-96 0 0,0 0-160 0 0,0 0-96 0 0,0 0-8 0 0,0 0-8 0 0,0 0 456 0 0,0 5 88 0 0,-3 5 16 0 0,3-3 8 0 0,0-1-472 0 0,0-6-96 0 0,-4 7-16 0 0,4-7-8 0 0,0 0 648 0 0,0 0 128 0 0,4 6 24 0 0,-4-6 8 0 0,0 0-584 0 0,7 6-120 0 0,-2-5-16 0 0,0-1-8 0 0,1-1-64 0 0,0-3-8 0 0,3 2-8 0 0,-1-1 0 0 0,-2-1 296 0 0,3 0 0 0 0,-1 0 0 0 0,-2 0 0 0 0,3-1 0 0 0,-3 3 0 0 0,-6 2 0 0 0,6-3 0 0 0,0 1-64 0 0,-6 2 64 0 0,0 0 0 0 0,0 0 0 0 0,0 0 0 0 0,0 0 0 0 0,0 0 0 0 0,0 0 0 0 0,0 5-120 0 0,0 0 40 0 0,0 3 8 0 0,0-2 0 0 0,0-6 72 0 0,0 7 0 0 0,0 0 0 0 0,0 1 0 0 0,0-3 0 0 0,0 2 0 0 0,0 0 0 0 0,3-1 0 0 0,-3-6 96 0 0,0 0-24 0 0,0 0 0 0 0,0 0 0 0 0,5 6-72 0 0,-5-6 0 0 0,0 0 0 0 0,8 0 0 0 0,-1-2 0 0 0,2-2 96 0 0,-4 0-96 0 0,0-1 96 0 0,2-3 56 0 0,-3 0 8 0 0,1 0 8 0 0,-1-2 0 0 0,0 0-16 0 0,0-1-8 0 0,2 4 0 0 0,-3-3 0 0 0,2 1-40 0 0,-2-1-8 0 0,-3 1 0 0 0,3 1 0 0 0,3-4-96 0 0,-4 4 0 0 0,-2 2 0 0 0,4-2 0 0 0,1-1-192 0 0,-2 4-64 0 0,0 3-16 0 0,-3 2 0 0 0,0 0-1488 0 0,0 0-288 0 0,0 0-63 0 0,0 0-17 0 0</inkml:trace>
  <inkml:trace contextRef="#ctx0" brushRef="#br0" timeOffset="33">10088 3663 6912 0 0,'0'0'608'0'0,"0"0"-480"0"0,0 0-128 0 0,0 0 0 0 0,0 0 608 0 0,-2 0 96 0 0,-8 2 16 0 0,5-1 8 0 0,-4 6-120 0 0,0-4-32 0 0,-2 2 0 0 0,-5 2 0 0 0,5 1-128 0 0,-5 4-32 0 0,2-1-8 0 0,-2 3 0 0 0,-2 0 0 0 0,5-2 0 0 0,-1 3 0 0 0,0 1 0 0 0,3-2 31 0 0,2-1 9 0 0,6 0 0 0 0,-2 1 0 0 0,1-2-160 0 0,2 3-32 0 0,-5-1-8 0 0,5-1 0 0 0,2-3-120 0 0,2 6-16 0 0,5-7-8 0 0,-1 4 0 0 0,6-5 48 0 0,-2 1 8 0 0,3-5 0 0 0,-2 2 0 0 0,0-3-336 0 0,7-1-64 0 0,3-2-16 0 0,0 0 0 0 0,-5-2-632 0 0,4-3-128 0 0,-2-1-23 0 0,0 1-9 0 0</inkml:trace>
  <inkml:trace contextRef="#ctx0" brushRef="#br0" timeOffset="34">22148 3678 18743 0 0,'0'-4'416'0'0,"0"4"80"0"0,0 0 16 0 0,0 0 16 0 0,5-3-424 0 0,4 3-104 0 0,7 3 0 0 0,0-1 0 0 0,2 0 72 0 0,3-2-8 0 0,1 3 0 0 0,2 3 0 0 0,5-5-64 0 0,0 2-88 0 0,3 2 24 0 0,-1-1-5527 0 0,6 0-1097 0 0</inkml:trace>
  <inkml:trace contextRef="#ctx0" brushRef="#br0" timeOffset="35">17727 3711 10304 0 0,'0'0'456'0'0,"0"-6"96"0"0,-5 0-440 0 0,5 1-112 0 0,0-2 0 0 0,0 7 0 0 0,-7-6 744 0 0,7 6 128 0 0,0 0 24 0 0,-1-4 8 0 0,-2 1-144 0 0,-3 3-32 0 0,-2 3-9 0 0,2 1 1 0 0,0 4-408 0 0,2-2-88 0 0,-5 4-8 0 0,0 4-8 0 0,-1-1-136 0 0,0 1-72 0 0,-4 1 80 0 0,4 1-80 0 0,0 4 96 0 0,-3-3-24 0 0,1 2-8 0 0,3-5 0 0 0,-2 4-296 0 0,2-4-64 0 0,4 1-16 0 0,-1 0 0 0 0,6-3-1160 0 0,-3-3-223 0 0</inkml:trace>
  <inkml:trace contextRef="#ctx0" brushRef="#br0" timeOffset="36">27693 3871 10912 0 0,'0'0'480'0'0,"0"0"104"0"0,0 0-464 0 0,7-4-120 0 0,-7 4 0 0 0,0 0 0 0 0,0 0 736 0 0,0 0 120 0 0,0 0 24 0 0,0 0 8 0 0,0 0-200 0 0,0 0-41 0 0,-3 5-7 0 0,-1 2 0 0 0,3-1-352 0 0,-3 1-64 0 0,-1 3-24 0 0,-2 0 0 0 0,3-2-72 0 0,-1-3-24 0 0,4 2 0 0 0,-3 1 0 0 0,0 0-104 0 0,4-1 0 0 0,0 1 0 0 0,0-3 0 0 0,0-5 0 0 0,0 0 64 0 0,4 8-64 0 0,1-3 0 0 0,-5-5 0 0 0,5 3 0 0 0,2 1 0 0 0,2-4 0 0 0,3-4-96 0 0,0 1 0 0 0,-5-2 8 0 0,3 1 0 0 0,1 0 88 0 0,2-1-104 0 0,-3-3 40 0 0,-1 3 64 0 0,0 1 0 0 0,0-5 0 0 0,2 4 0 0 0,-2-2 0 0 0,1-1 72 0 0,-1 1 56 0 0,-2 2 0 0 0,0-1 8 0 0,2 4-136 0 0,-4-3-152 0 0,1 2 32 0 0,-6 3 8 0 0,7-4 176 0 0,-7 4 32 0 0,0 0 0 0 0,0 0 8 0 0,0 0-104 0 0,0 0 0 0 0,0 0 0 0 0,0 0 0 0 0,0 7 0 0 0,0 0 0 0 0,-4 0 0 0 0,-1-1 0 0 0,-2 2 0 0 0,2-3 0 0 0,-1 0 0 0 0,-1 0 0 0 0,0 2 0 0 0,0-1 0 0 0,0-4 0 0 0,7-2 0 0 0,-5 5 0 0 0,4 1 0 0 0,1-6 0 0 0,0 0 0 0 0,0 0 0 0 0,0 0 0 0 0,0 0 0 0 0,0 0 0 0 0,0 0 0 0 0,0 0 0 0 0,0 0-64 0 0,0 0 64 0 0,6-2-96 0 0,3-2 32 0 0,1-1 64 0 0,-1 1-104 0 0,0-2 168 0 0,2 1 32 0 0,1 0 0 0 0,-4-3 8 0 0,0 3-104 0 0,2 0 0 0 0,-1 3 0 0 0,-4-3 0 0 0,2-1 0 0 0,-2 4-144 0 0,-5 2 32 0 0,5-5 8 0 0,-1 5 168 0 0,-4 0 32 0 0,0 0 0 0 0,0 0 8 0 0,0 0-104 0 0,0 0 0 0 0,0 0 0 0 0,0 0 0 0 0,0 5 0 0 0,-4 0 0 0 0,3-1 0 0 0,-3 2 0 0 0,1 4 0 0 0,1-2 0 0 0,2-3 0 0 0,0 2 0 0 0,-4 1 0 0 0,4 1 0 0 0,4 0 0 0 0,-2-1 0 0 0,-2-8 0 0 0,7 3 0 0 0,-6 2 0 0 0,6-1 0 0 0,2 3 240 0 0,0-4 24 0 0,-4-3 8 0 0,5 0 0 0 0,-3 0-208 0 0,2 0-64 0 0,0-3 0 0 0,0 1 0 0 0,-1-3 0 0 0,1 5 0 0 0,-1-7 0 0 0,1 2 0 0 0,-2-3-216 0 0,-2 3-40 0 0,1-3-16 0 0,-3 3 0 0 0,3-3 272 0 0,-3 3 0 0 0,0 0 0 0 0,-1-2 0 0 0,-2 4 136 0 0,0 3 88 0 0,0 0 8 0 0,0 0 8 0 0,-2-5-384 0 0,2 5-80 0 0,0 0-8 0 0,-6 0-8 0 0,6 0 240 0 0,-6 3 0 0 0,0-3 0 0 0,0 5 0 0 0,1-3 0 0 0,1 3 0 0 0,-2 0 0 0 0,2 4 0 0 0,0-5 0 0 0,4-4 0 0 0,0 0 0 0 0,0 5 0 0 0,-3 3 0 0 0,3-8 96 0 0,-2 5-8 0 0,2-5 0 0 0,0 8-88 0 0,0-8-128 0 0,0 0 32 0 0,0 0 8 0 0,0 0 88 0 0,0 0 64 0 0,0 0-64 0 0,0 0 88 0 0,0 0-88 0 0,0 0 0 0 0,0 0-96 0 0,5-4 96 0 0,0 0 352 0 0,-2-1 128 0 0,-3 5 24 0 0,6-2 8 0 0,1-4-160 0 0,-5 1-32 0 0,-2 5-8 0 0,3-4 0 0 0,-3 4 8 0 0,0 0 0 0 0,0 0 0 0 0,0 0 0 0 0,0 0-160 0 0,0 0-24 0 0,0 0-8 0 0,3 9 0 0 0,-3-1-64 0 0,0 5-64 0 0,0 4 96 0 0,-6 0-96 0 0,4 1 112 0 0,-5 3-32 0 0,-2-1-8 0 0,1 4 0 0 0,-1 0-72 0 0,1 0 80 0 0,-1-2-80 0 0,0-1 80 0 0,0 0-80 0 0,3-1 64 0 0,-2-2-64 0 0,0-1 64 0 0,-1-2-64 0 0,0-1 64 0 0,1-2-64 0 0,-5 3 64 0 0,5-5-64 0 0,-1-2 0 0 0,-1-3 0 0 0,5-2 0 0 0,-4 1 0 0 0,2-4 80 0 0,0-3-80 0 0,1-1 80 0 0,1-4-1296 0 0,-2-2-256 0 0,-2-1-48 0 0,2-4-7183 0 0</inkml:trace>
  <inkml:trace contextRef="#ctx0" brushRef="#br0" timeOffset="37">27686 3700 17999 0 0,'-2'-7'800'0'0,"2"7"160"0"0,0 0-768 0 0,2-4-192 0 0,5 2 0 0 0,-2 2 0 0 0,0-2-96 0 0,4 2-48 0 0,-3 2-16 0 0,-1 0-5071 0 0,1-2-1017 0 0</inkml:trace>
  <inkml:trace contextRef="#ctx0" brushRef="#br0" timeOffset="38">8923 3688 13160 0 0,'0'0'288'0'0,"0"0"56"0"0,0 0 8 0 0,0 0 32 0 0,-6 3-312 0 0,4 1-72 0 0,-7 1 0 0 0,5 4 0 0 0,-4-1 440 0 0,-1 3 72 0 0,4-1 8 0 0,-2 0 7 0 0,2 3-87 0 0,0 0-24 0 0,-2-1 0 0 0,3-2 0 0 0,3 2-256 0 0,-3 1-48 0 0,4-5-16 0 0,0 1 0 0 0,0 0-96 0 0,4-1 0 0 0,-3-4 0 0 0,3 1 0 0 0,3 0 96 0 0,-2-2 0 0 0,0-1 0 0 0,4 1 0 0 0,-3-3-96 0 0,3 0 0 0 0,0 0 0 0 0,2-3 0 0 0,1-2-80 0 0,0 0-40 0 0,2-2-8 0 0,-2 1 0 0 0,5 2 32 0 0,-4-5 0 0 0,1 0 0 0 0,0-3 0 0 0,-2 3-104 0 0,2-3-24 0 0,-2 2 0 0 0,-3 0 0 0 0,2 0 160 0 0,-1 3 64 0 0,-3-1-64 0 0,3 0 64 0 0,-1-1 0 0 0,-8 4 0 0 0,3 1 0 0 0,-4 4 0 0 0,0 0 96 0 0,-4-5 64 0 0,4 5 16 0 0,0 0 0 0 0,-5 2-56 0 0,0 1-16 0 0,-2 1 0 0 0,-2 1 0 0 0,-2 4-24 0 0,2-1-8 0 0,-2 2 0 0 0,2 1 0 0 0,-3 1-72 0 0,3-1 96 0 0,-2 2-96 0 0,5 0 96 0 0,1-4-16 0 0,-4 3 0 0 0,4-3 0 0 0,0 2 0 0 0,5-4-80 0 0,0-2 0 0 0,-2 3 0 0 0,2-3 0 0 0,0-5 0 0 0,2 3 0 0 0,-2-3-72 0 0,7 5 72 0 0,-2-5 0 0 0,2 0 0 0 0,4-2 0 0 0,-2-1 72 0 0,0-2-72 0 0,-4 2-88 0 0,1-2 24 0 0,1-3 0 0 0,-2 1 64 0 0,4 0-96 0 0,-3-5 96 0 0,2 3-96 0 0,0 0 96 0 0,-2 0 0 0 0,-3 1 0 0 0,4-4-64 0 0,-2 2 64 0 0,-1 3 0 0 0,-3 0 64 0 0,3-1-64 0 0,-1 3 0 0 0,-3 5 0 0 0,0 0 0 0 0,0 0 0 0 0,-3-6 112 0 0,3 6-16 0 0,0 0 0 0 0,0 0 0 0 0,-4 6-8 0 0,-1-1-8 0 0,2 3 0 0 0,1-4 0 0 0,-1 6-80 0 0,-1-1 96 0 0,1 1-96 0 0,1 1 96 0 0,2-2-96 0 0,0 3 0 0 0,-4-6 0 0 0,4 2 64 0 0,4 3-64 0 0,-2-4 0 0 0,-2 1 0 0 0,0-3 0 0 0,3 3 0 0 0,4-3 0 0 0,-2-1 0 0 0,4 1 64 0 0,0-5-64 0 0,-2 1 80 0 0,0-1-80 0 0,5-1 80 0 0,-3 1-80 0 0,3-4 0 0 0,-4-1 0 0 0,5 0 0 0 0,-5 0 0 0 0,3 1 0 0 0,-2-5 0 0 0,-1 1 0 0 0,1 1 0 0 0,0-3 0 0 0,-3 1 0 0 0,3 0-88 0 0,-3-3 168 0 0,1 3 32 0 0,-1-4 8 0 0,2-1 0 0 0,-3 2 88 0 0,1 2 16 0 0,-1-3 8 0 0,0 1 0 0 0,-1 3-24 0 0,2 1-8 0 0,-3 0 0 0 0,-3-1 0 0 0,2 4-64 0 0,2 1-8 0 0,-4 4-8 0 0,0 0 0 0 0,0 0-56 0 0,0 0 0 0 0,0 0-64 0 0,0 9 96 0 0,0 4-8 0 0,-4-1-8 0 0,2 1 0 0 0,-1 2 0 0 0,-1 1-16 0 0,2-1-64 0 0,-3 1 96 0 0,-1 0-32 0 0,3-2-64 0 0,-3 3 80 0 0,1 0-80 0 0,1-4 80 0 0,-1 3 80 0 0,0-4 8 0 0,1 0 8 0 0,-3 0 0 0 0,5-3-344 0 0,-5-4-72 0 0,2-2-16 0 0,-1 4 0 0 0,0-2 256 0 0,1-3 0 0 0,0-2 0 0 0,-2 0 0 0 0,0-2-200 0 0,2-3 8 0 0,-1-2 0 0 0,1 4 0 0 0,0-6-504 0 0,-2-1-96 0 0,-2-1-16 0 0,4 2-4663 0 0,-7-5-937 0 0</inkml:trace>
  <inkml:trace contextRef="#ctx0" brushRef="#br0" timeOffset="39">29371 3713 16208 0 0,'0'0'719'0'0,"0"0"145"0"0,0 0-688 0 0,0 0-176 0 0,0 0 0 0 0,0 8 0 0 0,-4 0 112 0 0,4 0-16 0 0,-5 2 0 0 0,-1 2 0 0 0,0 2 256 0 0,1-2 56 0 0,-1 0 8 0 0,0 2 0 0 0,1-4-256 0 0,2 4-56 0 0,-3-4-8 0 0,3 4 0 0 0,-4-5-24 0 0,5 4-8 0 0,2-1 0 0 0,-3 1 0 0 0,3-3-64 0 0,0-1-136 0 0,0-4 32 0 0,0-5 8 0 0,0 6-1152 0 0,0-6-232 0 0,0 0-47 0 0,0 0-9 0 0</inkml:trace>
  <inkml:trace contextRef="#ctx0" brushRef="#br0" timeOffset="40">19123 3873 11520 0 0,'0'0'1024'0'0,"0"0"-824"0"0,0 0-200 0 0,0 0 0 0 0,0 0 688 0 0,0 0 96 0 0,0 0 16 0 0,0 0 8 0 0,0 0-121 0 0,0 0-23 0 0,0 0-8 0 0,4-5 0 0 0,0 3-288 0 0,0-3-56 0 0,0 0-16 0 0,1 1 0 0 0,1 2-208 0 0,-1-3-88 0 0,1-1 64 0 0,1 2-64 0 0,-2 0 0 0 0,4-1 0 0 0,-6 1 0 0 0,2-1 0 0 0,1-2 0 0 0,0 2 0 0 0,1 0 0 0 0,-6-2 0 0 0,2-1 96 0 0,0 1-16 0 0,-3 1-8 0 0,0-1 0 0 0,0 2-72 0 0,0-3 0 0 0,-3 5-96 0 0,0-3 96 0 0,-2 5 0 0 0,0 1 64 0 0,-1 0 16 0 0,-3 1 0 0 0,-1-1 16 0 0,-1 6 8 0 0,2-1 0 0 0,-2 3 0 0 0,2 0-32 0 0,-3 5-8 0 0,3-3 0 0 0,4 2 0 0 0,-4 1-64 0 0,3 0 0 0 0,0 3 72 0 0,5-1-72 0 0,-4-2 0 0 0,5 4 0 0 0,-3-8 0 0 0,3 4 0 0 0,3-1 0 0 0,2-4 0 0 0,-4 1 0 0 0,5 1 0 0 0,-3-2 0 0 0,7-3 0 0 0,-5 0 0 0 0,1-2 64 0 0,3 2-64 0 0,-1-5 0 0 0,1-2 0 0 0,0-1 64 0 0,-1 0-64 0 0,1-2 0 0 0,0 0 0 0 0,-1 1 0 0 0,1-1 0 0 0,0-4 0 0 0,-1 0 0 0 0,1 2 0 0 0,-1-2 0 0 0,-1 0 0 0 0,2 1 0 0 0,0 0 0 0 0,0 1 0 0 0,1-1-80 0 0,0 1 80 0 0,-5 2-104 0 0,4 0 104 0 0,0 1 104 0 0,0 3-16 0 0,-4-3-8 0 0,2 4 88 0 0,-5 0 24 0 0,-2 0 0 0 0,7 4 0 0 0,1 1-192 0 0,-3 0 0 0 0,1-3 0 0 0,1 3 0 0 0,-1 0 0 0 0,-1 0 96 0 0,3 0-32 0 0,-3 0 0 0 0,2 3-64 0 0,-1-3 0 0 0,1-2 0 0 0,-2 2 0 0 0,2 3-200 0 0,-2-3-56 0 0,-1-1 0 0 0,0-1-8 0 0,1 4-1016 0 0,-5-7-192 0 0,0 0-48 0 0</inkml:trace>
  <inkml:trace contextRef="#ctx0" brushRef="#br0" timeOffset="41">19493 3830 14712 0 0,'0'-12'320'0'0,"0"7"72"0"0,-4 1 16 0 0,4-6 8 0 0,4 6-336 0 0,-4-4-80 0 0,0 0 0 0 0,0 0 0 0 0,0 8 519 0 0,0-2 89 0 0,-4-3 24 0 0,1 2 0 0 0,1-2-120 0 0,2 5-32 0 0,-7 3 0 0 0,-2-1 0 0 0,3 1-320 0 0,-4 2-72 0 0,-1 3-16 0 0,-3 2 0 0 0,-6 2-72 0 0,7 5 0 0 0,-1-3 0 0 0,-4 3 0 0 0,6 1 0 0 0,-1-3 0 0 0,0 0 0 0 0,1 3 0 0 0,4 2-776 0 0,-1-1-152 0 0,3-3-24 0 0,1 3-6503 0 0</inkml:trace>
  <inkml:trace contextRef="#ctx0" brushRef="#br0" timeOffset="42">29694 3768 7832 0 0,'0'0'696'0'0,"0"0"-560"0"0,0 0-136 0 0,0 0 0 0 0,0 0 1408 0 0,0 0 256 0 0,0 0 56 0 0,0 0 8 0 0,3 7-920 0 0,-3-7-177 0 0,4 5-39 0 0,-2 4-8 0 0,7-4-168 0 0,-1-1-32 0 0,1 2 0 0 0,3-1-8 0 0,1 0-376 0 0,0-3 0 0 0,3 3-96 0 0,0-2 16 0 0,2 0-952 0 0,-4-1-192 0 0,4-2-39 0 0</inkml:trace>
  <inkml:trace contextRef="#ctx0" brushRef="#br0" timeOffset="43">5632 3812 11376 0 0,'0'0'504'0'0,"0"0"104"0"0,0 0-488 0 0,0 0-120 0 0,-9 0 0 0 0,3 5 0 0 0,-3-3 328 0 0,0 2 48 0 0,-3-3 8 0 0,1 8 0 0 0,2-4 48 0 0,0 2 16 0 0,-2 1 0 0 0,5 2 0 0 0,-5 0-224 0 0,2 2-48 0 0,0-3-9 0 0,1 2 1 0 0,0-1 8 0 0,3-1 0 0 0,0 1 0 0 0,5-3 0 0 0,0 1-8 0 0,0 0 0 0 0,3-1 0 0 0,-1-1 0 0 0,3 0-264 0 0,0-5-48 0 0,0 3-16 0 0,5-2 0 0 0,-9-2 72 0 0,5 0 16 0 0,3-2 0 0 0,-3-2 0 0 0,3 3-88 0 0,0-5-24 0 0,0 0 0 0 0,-1 1 1 0 0,1 1 55 0 0,0-5 0 0 0,-4 4 8 0 0,2-2 0 0 0,2-1 120 0 0,-4-3-96 0 0,1 1 96 0 0,0-1-96 0 0,-3 6 96 0 0,-1-3 0 0 0,3-1 0 0 0,0 0 0 0 0,-5 1 0 0 0,3 1 120 0 0,-3 2-24 0 0,0 0-8 0 0,0 5 128 0 0,0-5 23 0 0,-3 1 9 0 0,3 4 0 0 0,0 0 0 0 0,0 0 0 0 0,-5 4 0 0 0,4 1 0 0 0,1-5-88 0 0,-4 5-24 0 0,-1 2 0 0 0,2 3 0 0 0,0-2-40 0 0,-1 4-16 0 0,2-3 0 0 0,-1 0 0 0 0,1 1-80 0 0,-5 1 64 0 0,7-1-64 0 0,-2-3 64 0 0,2 3-64 0 0,2 1 0 0 0,-2-4 0 0 0,3 1 0 0 0,1-3 0 0 0,-4-5 64 0 0,2 6-64 0 0,3-1 0 0 0,2-3 0 0 0,-1 1 0 0 0,-6-3 0 0 0,7 0 0 0 0,7 0 0 0 0,-7-3-88 0 0,6-2 8 0 0,-5-3 0 0 0,5 3-48 0 0,-6 0 0 0 0,2-3-8 0 0,0 4 0 0 0,-3-7 72 0 0,3 3 64 0 0,-1 1-96 0 0,-2-3 96 0 0,2 1 0 0 0,-1 0-64 0 0,2 6 64 0 0,-4-2 0 0 0,0 0 0 0 0,-1-2 0 0 0,0 2 0 0 0,-4 5 0 0 0,0 0 0 0 0,2-4 72 0 0,0 0-8 0 0,-2 4 0 0 0,0 0 72 0 0,0 0 16 0 0,0 0 0 0 0,0 0 0 0 0,0 0-24 0 0,-2 8-8 0 0,-4-3 0 0 0,2 3 0 0 0,3 1-56 0 0,1-2 0 0 0,-8 2-64 0 0,7-3 96 0 0,-6 3-96 0 0,5-2 0 0 0,-1 3 64 0 0,3-1-64 0 0,-4-2 0 0 0,1-2 0 0 0,3 4 0 0 0,-2-2 0 0 0,2-7 0 0 0,0 0 0 0 0,0 0 0 0 0,0 0 0 0 0,0 0 128 0 0,0 0-32 0 0,9 0 0 0 0,-4-2 0 0 0,3 2-224 0 0,0-4-40 0 0,3-3-16 0 0,-2 1 0 0 0,-1-1 104 0 0,-1-1 80 0 0,3 0-104 0 0,-1 1 40 0 0,0 2 64 0 0,2-4 0 0 0,-3 3 0 0 0,1-3-64 0 0,-3 5 64 0 0,1 1 0 0 0,-1-2 0 0 0,-1 1 0 0 0,1 3 0 0 0,3 1 0 0 0,-9 0 0 0 0,0 0 0 0 0,2 0 0 0 0,5 1 0 0 0,-7-1 0 0 0,0 0 0 0 0,0 0 0 0 0,0 0 0 0 0,0 0 64 0 0,0 5-64 0 0,-4 2 64 0 0,1 2-64 0 0,3 0 80 0 0,-2-2-80 0 0,-1 1 0 0 0,1-3 64 0 0,-5 2-64 0 0,4 2 0 0 0,0-5 0 0 0,3-4 0 0 0,-2 5 0 0 0,2-5 0 0 0,0 0 0 0 0,-4 8 0 0 0,4-8 0 0 0,0 0 0 0 0,0 0 0 0 0,0 0 0 0 0,0 0 64 0 0,0 0-64 0 0,0 0-64 0 0,6 0-40 0 0,3-5-8 0 0,0 0 0 0 0,-4 2 112 0 0,0-1 128 0 0,4-5-24 0 0,3 2-8 0 0,-3-3-96 0 0,0 1 0 0 0,0-3 0 0 0,-4 4 0 0 0,2-3 0 0 0,2 3 0 0 0,-1 3 64 0 0,1 1-64 0 0,-4-5 0 0 0,2 6 0 0 0,2-2 0 0 0,-9 5 0 0 0,0 0-64 0 0,0 0 64 0 0,0 0 0 0 0,0 0 0 0 0,0 0 0 0 0,0 0 0 0 0,0 0 0 0 0,1 8 0 0 0,3 2 96 0 0,-4-2 64 0 0,0 0 24 0 0,0 3 0 0 0,-4-1-184 0 0,4 0 64 0 0,-1-1-64 0 0,-3 1 0 0 0,4-3 0 0 0,0 2 0 0 0,0-2 0 0 0,4 1 0 0 0,-8-1 0 0 0,8 1 0 0 0,-3-3 0 0 0,6 2 0 0 0,-7-7-96 0 0,0 0-48 0 0,13 0-16 0 0,-6 4 0 0 0,0-1 32 0 0,4-3 8 0 0,-2 0 0 0 0,-2-7 0 0 0,2 6-40 0 0,3-5-16 0 0,-3-1 0 0 0,0 1 0 0 0,3-4 24 0 0,-3 2 8 0 0,0-2 0 0 0,-1 2 0 0 0,1-2 144 0 0,-4-1 88 0 0,4 1-16 0 0,-2 1 0 0 0,-2 1-160 0 0,-1-4-32 0 0,1 4-8 0 0,1-2 0 0 0,-6 2 128 0 0,3 1 0 0 0,-3-1 0 0 0,2 1 0 0 0,-2 2 120 0 0,0 0-8 0 0,0 5 0 0 0,0 0 0 0 0,-2-4 32 0 0,2 4 8 0 0,0 0 0 0 0,-3 4 0 0 0,-3-3-32 0 0,1 4-8 0 0,-2 1 0 0 0,5 2 0 0 0,-5-1-112 0 0,5 2 88 0 0,-5 0-88 0 0,5 3 80 0 0,-1 1-80 0 0,3-5 0 0 0,-4 5 0 0 0,4-7 0 0 0,0 5 0 0 0,4-3 0 0 0,-4-1 0 0 0,3 4 0 0 0,-1-4 0 0 0,2 5 64 0 0,-1-7-64 0 0,-1-1 0 0 0,5 1 0 0 0,2-2 0 0 0,-8 0 0 0 0,9-2 0 0 0,-1-1-128 0 0,2 0 16 0 0,-2-1 0 0 0,-1-5 0 0 0,1 4-8 0 0,0-3 0 0 0,7-1 0 0 0,-9 1 0 0 0,0-3 120 0 0,0 1 0 0 0,6-4 0 0 0,1 4 0 0 0,-5-1 0 0 0,0-3 0 0 0,0 1-80 0 0,2 0 80 0 0,4-1 0 0 0,-4 2 64 0 0,-7-3 0 0 0,1 4 0 0 0,9-2 56 0 0,-5 0 8 0 0,-13-2 0 0 0,4 3 0 0 0,8 0 0 0 0,-6 1 0 0 0,5 3 0 0 0,-7 0 0 0 0,-4-1 24 0 0,4 6 8 0 0,5 0 0 0 0,-5 0 0 0 0,-5 3-160 0 0,5-3 0 0 0,4 8 0 0 0,-3 1 0 0 0,-6 4 120 0 0,2 1 16 0 0,1 1 8 0 0,2 4 0 0 0,5-1-144 0 0,-5 2 0 0 0,-5-1 64 0 0,-3-2-64 0 0,12 1 64 0 0,-8 4-64 0 0,-1-6 72 0 0,-1 3-72 0 0,6-3 0 0 0,-2-4 0 0 0,-2 2 0 0 0,-1-5 0 0 0,-1 4 0 0 0,1-8 0 0 0,1 3 0 0 0,-2-4 0 0 0,-3-3 0 0 0,0-1 0 0 0,9 0 0 0 0,-4-1 0 0 0,-5-3 0 0 0,0 3 64 0 0,0-7-64 0 0,0 1 0 0 0,0 2-128 0 0,0-2-80 0 0,-2 0-16 0 0,2 0-7903 0 0</inkml:trace>
  <inkml:trace contextRef="#ctx0" brushRef="#br0" timeOffset="44">9896 3815 4608 0 0,'0'0'408'0'0,"0"0"-328"0"0,0 0-80 0 0,0 0 0 0 0,0 0 1456 0 0,0 0 272 0 0,0 0 64 0 0,0 0 0 0 0,0 0-1040 0 0,7 2-208 0 0,7-2-48 0 0,-3 3-8 0 0,-2-3-72 0 0,8-3-8 0 0,-2 1-8 0 0,7 2 0 0 0,-1-3-248 0 0,2 1-56 0 0,2 0 0 0 0,0-2-8 0 0,-4 3-536 0 0,5-4-96 0 0,-3-2-32 0 0,0 2 0 0 0</inkml:trace>
  <inkml:trace contextRef="#ctx0" brushRef="#br0" timeOffset="45">3904 3869 3224 0 0,'0'0'288'0'0,"0"0"-288"0"0,0 0 0 0 0,0 0 0 0 0,0 0 1504 0 0,0 5 256 0 0,0 2 40 0 0,-2 1 16 0 0,4-2-952 0 0,-4 8-192 0 0,-1-2-40 0 0,1 1-8 0 0,-5 9-64 0 0,-1-6-16 0 0,3 10 0 0 0,-4-1 0 0 0,0-3-208 0 0,-1 5-48 0 0,3-1 0 0 0,-3-4-9 0 0,1 6-95 0 0,2-9-24 0 0,-3 3 0 0 0,5 0 0 0 0,-4-1-32 0 0,-1-4 0 0 0,5-1-8 0 0,-4 1 0 0 0,1-3-32 0 0,2-4-8 0 0,-1 2 0 0 0,5-3 0 0 0,-1-4 16 0 0,3-5 0 0 0,0 0 0 0 0,0 0 0 0 0,-7 0 8 0 0,7 0 8 0 0,-5-5 0 0 0,1-2 0 0 0,3-3-8 0 0,-3-4 0 0 0,8 2 0 0 0,-3-7 0 0 0,3-2-8 0 0,1-1-8 0 0,-1-6 0 0 0,4 4 0 0 0,-1-5 56 0 0,4 2 16 0 0,-2-10 0 0 0,5 3 0 0 0,-1 1-160 0 0,2-1 0 0 0,-2 5-64 0 0,5 1 64 0 0,-4 4 0 0 0,4 3 0 0 0,-4 3 0 0 0,1 0 0 0 0,0 5 0 0 0,0 3 0 0 0,-4 2 0 0 0,4 4 0 0 0,-7 0 0 0 0,4-1 0 0 0,-4 5 64 0 0,1 4-64 0 0,-3-3 0 0 0,3 6 0 0 0,-4-3 0 0 0,1 4 0 0 0,-6-1 0 0 0,3 1 0 0 0,-6 5 64 0 0,3 1-64 0 0,-6-1 0 0 0,5 3-72 0 0,-9-4 8 0 0,3 2 0 0 0,-1 0-64 0 0,-1-1 0 0 0,-2 2-8 0 0,2-1 0 0 0,-3 1-56 0 0,1-4 0 0 0,-1-3-8 0 0,1 2 0 0 0,2-2-200 0 0,-3-2-40 0 0,3 3-8 0 0,1-7 0 0 0,3 1-367 0 0,-3-3-81 0 0,7 0-8 0 0</inkml:trace>
  <inkml:trace contextRef="#ctx0" brushRef="#br0" timeOffset="46">30002 3801 11976 0 0,'0'0'528'0'0,"0"0"112"0"0,0 0-512 0 0,0 5-128 0 0,-1 3 0 0 0,2-3 0 0 0,6 0 848 0 0,-1-2 144 0 0,6-1 24 0 0,-1 1 7 0 0,1-1-415 0 0,5 1-72 0 0,-2 0-24 0 0,0-1 0 0 0,2 1-408 0 0,1-3-104 0 0,-1 0 0 0 0,0 0 0 0 0,-3 0-384 0 0,1 0-104 0 0,-4 0-24 0 0,4 0-6751 0 0</inkml:trace>
  <inkml:trace contextRef="#ctx0" brushRef="#br0" timeOffset="47">11022 3841 10968 0 0,'0'0'480'0'0,"0"0"112"0"0,0 0-472 0 0,0 0-120 0 0,12 0 0 0 0,-1 0 0 0 0,-3 0 368 0 0,5-4 48 0 0,-6 4 16 0 0,6-1 0 0 0,-4 1-144 0 0,-1 0-24 0 0,3 1-8 0 0,2-1 0 0 0,-6 0 0 0 0,3 0 0 0 0,-1-1 0 0 0,0 1 0 0 0,-1 1-608 0 0,-8-1-128 0 0,0 0-32 0 0,0 0-5360 0 0</inkml:trace>
  <inkml:trace contextRef="#ctx0" brushRef="#br0" timeOffset="48">5357 3841 10136 0 0,'0'0'896'0'0,"-5"-2"-712"0"0,-2 2-184 0 0,-2 2 0 0 0,0 0 288 0 0,1 1 16 0 0,0 0 8 0 0,-5 2 0 0 0,2 1 56 0 0,0-2 16 0 0,-1 1 0 0 0,1 3 0 0 0,-5 1 40 0 0,9-1 16 0 0,-3 0 0 0 0,1 5 0 0 0,0-7-152 0 0,4 5-32 0 0,4-4-9 0 0,1 1 1 0 0,-4 1-176 0 0,4-2-72 0 0,4 2 64 0 0,-3-4-64 0 0,4 4 0 0 0,-5-9 0 0 0,6 3 0 0 0,3-1 0 0 0,1 1 0 0 0,0 0 0 0 0,1-3-72 0 0,-3 0 72 0 0,2-6-96 0 0,0 1 32 0 0,-2-4 64 0 0,1 4-104 0 0,-4 1 104 0 0,4-1 64 0 0,-2 0 0 0 0,1-6-64 0 0,-3 1 288 0 0,4 2 0 0 0,-2-1 0 0 0,-5 0 0 0 0,1 0 64 0 0,4 6 8 0 0,-5-6 8 0 0,5 5 0 0 0,-6-1-16 0 0,-1 5-8 0 0,0 0 0 0 0,0 0 0 0 0,0 0-88 0 0,0 0-8 0 0,0 0-8 0 0,0 0 0 0 0,0 5-112 0 0,4 4-32 0 0,-4-2 0 0 0,0 6 0 0 0,0 4 16 0 0,-4 1 0 0 0,4 3 0 0 0,-5-1 0 0 0,0 0-48 0 0,-2 2 0 0 0,2 0-64 0 0,-2 0 96 0 0,2 0-96 0 0,-4-1 0 0 0,1 0 0 0 0,-1 0 0 0 0,1-2 0 0 0,-5-6 0 0 0,2 2 0 0 0,-4-2 0 0 0,5 0 0 0 0,-6-4-120 0 0,-1-4 16 0 0,2 3 0 0 0,2-5-280 0 0,3-3-48 0 0,-1 4-16 0 0,4-8 0 0 0,-2 2-704 0 0,9-3-136 0 0,0 0-32 0 0</inkml:trace>
  <inkml:trace contextRef="#ctx0" brushRef="#br0" timeOffset="49">14874 3867 5984 0 0,'0'0'536'0'0,"0"0"-432"0"0,0 0-104 0 0,0 0 0 0 0,0 0 864 0 0,0 0 144 0 0,0 0 32 0 0,0 0 8 0 0,0 0-176 0 0,0 0-32 0 0,0 0-8 0 0,-3 12 0 0 0,3-3-432 0 0,-4 6-88 0 0,1-2-24 0 0,-1 2 0 0 0,4 0-24 0 0,-4 4-8 0 0,4-2 0 0 0,-3 1 0 0 0,3-1-57 0 0,0-1-7 0 0,0 2-8 0 0,0 0 0 0 0,0-1 40 0 0,3 3 0 0 0,-6-8 8 0 0,3 0 0 0 0,0-3-232 0 0,0 1 0 0 0,0-10 0 0 0,-4 6 0 0 0,4 4 0 0 0,0-5 0 0 0,0-5 0 0 0,0 0 0 0 0,0 0-1048 0 0,0 0-231 0 0</inkml:trace>
  <inkml:trace contextRef="#ctx0" brushRef="#br0" timeOffset="50">11069 3884 10680 0 0,'-12'7'472'0'0,"12"-7"104"0"0,-9 2-464 0 0,3-2-112 0 0,0 0 0 0 0,6 0 0 0 0,0 0 896 0 0,0 0 152 0 0,0 0 32 0 0,0 0 8 0 0,0 0-513 0 0,0 0-103 0 0,6 7-24 0 0,0-1 0 0 0,6-4-280 0 0,0 1-56 0 0,2-1-16 0 0,0 1 0 0 0,0 0-96 0 0,5-3-128 0 0,-1 1 24 0 0,1-2-4751 0 0,-4-2-945 0 0</inkml:trace>
  <inkml:trace contextRef="#ctx0" brushRef="#br0" timeOffset="51">11391 3899 14368 0 0,'0'0'320'0'0,"0"0"64"0"0,0 0 8 0 0,0 0 8 0 0,4 7-320 0 0,3-2-80 0 0,3 0 0 0 0,5-1 0 0 0,3 1 240 0 0,5 3 31 0 0,-1-4 9 0 0,8 5 0 0 0,0-9-56 0 0,1 2 0 0 0,5 0-8 0 0,6-2 0 0 0,3 0-32 0 0,1 0-8 0 0,-2-2 0 0 0,5 0 0 0 0,1 2-80 0 0,-4 0-8 0 0,0-4-8 0 0,7 3 0 0 0,-7-3-80 0 0,-1 0 64 0 0,-4 1-64 0 0,0 1 64 0 0,-6 2-160 0 0,-8-3-32 0 0,3-1 0 0 0,-6 4-8 0 0,-3 0-248 0 0,-5 4-40 0 0,-4-4-16 0 0,1 0 0 0 0,-6 0-223 0 0,-7 0-41 0 0,0 0-16 0 0,0 0 0 0 0</inkml:trace>
  <inkml:trace contextRef="#ctx0" brushRef="#br0" timeOffset="52">30403 3988 17503 0 0,'0'0'776'0'0,"0"0"160"0"0,0 0-744 0 0,0 0-192 0 0,0 0 0 0 0,0 0 0 0 0,0 0 680 0 0,0 0 104 0 0,0 0 16 0 0,0 0 8 0 0,0 0-472 0 0,0 0-96 0 0,0 0-16 0 0,0 0-8 0 0,0 0-664 0 0,0 0-136 0 0,0 0-24 0 0</inkml:trace>
  <inkml:trace contextRef="#ctx0" brushRef="#br0" timeOffset="53">11599 4029 13184 0 0,'0'0'288'0'0,"0"0"64"0"0,0 0 16 0 0,0 0 0 0 0,0 0-296 0 0,0 0-72 0 0,0 0 0 0 0,0 0 0 0 0,-6 4 280 0 0,3 4 40 0 0,-2-3 0 0 0,2 0 8 0 0,-3 0-184 0 0,3 4-40 0 0,-2-4-8 0 0,-2 2 0 0 0,1-2 31 0 0,1 2 1 0 0,-1-3 0 0 0,1 4 0 0 0,-2-1-64 0 0,1-2 0 0 0,0 2-64 0 0,1-2 96 0 0,1-2-32 0 0,4 6-64 0 0,0-5 88 0 0,0-4-88 0 0,0 6 64 0 0,0-6-64 0 0,4 4 0 0 0,5-1 0 0 0,-3 3 168 0 0,-1-3 8 0 0,4 2 0 0 0,-1-5 0 0 0,1 3-88 0 0,-1-3-24 0 0,-1 2 0 0 0,2-2 0 0 0,-1 3 128 0 0,-2-3 32 0 0,-1 3 0 0 0,2-3 0 0 0,1 0-32 0 0,-4 0-8 0 0,2 2 0 0 0,-1 1 0 0 0,-5-3-56 0 0,0 0 0 0 0,0 0-8 0 0,4 5 0 0 0,-3 3-40 0 0,-1-2-8 0 0,-1 3 0 0 0,1-1 0 0 0,-4 0-72 0 0,0 0 80 0 0,4-3-80 0 0,-1 3 80 0 0,1 2-80 0 0,-4-3 0 0 0,4 2 0 0 0,0-4 0 0 0,0 2-320 0 0,4-2-8 0 0,-4-5 0 0 0,1 5 0 0 0,3 2-1056 0 0,1-4-216 0 0</inkml:trace>
  <inkml:trace contextRef="#ctx0" brushRef="#br0" timeOffset="54">12426 4072 11056 0 0,'0'0'984'0'0,"0"0"-792"0"0,4 5-192 0 0,1 0 0 0 0,-2 2 464 0 0,-3-7 48 0 0,5 1 16 0 0,3 4 0 0 0,-3 1 112 0 0,-4 0 32 0 0,7-1 0 0 0,-2-1-1 0 0,-5 1-479 0 0,5 1-88 0 0,-3-5-16 0 0,2 8-8 0 0,-4 0 344 0 0,3-4 72 0 0,-4 2 16 0 0,0 1 0 0 0,1-1-440 0 0,-2 1-72 0 0,-3 0 0 0 0,3 2 0 0 0,-4-1 0 0 0,0-2 0 0 0,1 2 0 0 0,-1 0 0 0 0,-5-1 64 0 0,9 0-64 0 0,-3-1 0 0 0,-1 1 64 0 0,5-8-64 0 0,-4 5 0 0 0,3-3 0 0 0,1-2 0 0 0,0 0 248 0 0,0 0 104 0 0,5 5 32 0 0,0 0 0 0 0,0-5-160 0 0,9 0-32 0 0,-7 0-8 0 0,7-1 0 0 0,6 1-184 0 0,-3-4 0 0 0,1-1-96 0 0,2 3 32 0 0,-1-3-720 0 0,2 2-144 0 0,1-2-24 0 0</inkml:trace>
  <inkml:trace contextRef="#ctx0" brushRef="#br0" timeOffset="55">12193 4075 11256 0 0,'0'0'496'0'0,"0"0"112"0"0,0 0-488 0 0,0 0-120 0 0,0 0 0 0 0,0 0 0 0 0,0 0 536 0 0,0 0 80 0 0,-2 7 24 0 0,-3 3 0 0 0,2-1 64 0 0,1 1 24 0 0,-4-1-1 0 0,4-1 1 0 0,-5 5-344 0 0,2-1-72 0 0,1-2-16 0 0,2 0 0 0 0,2 0-184 0 0,-3 4-40 0 0,0-4-8 0 0,3-1 0 0 0,0 3-64 0 0,0-3-88 0 0,0 3 24 0 0,3-2 0 0 0,0-3-1016 0 0,-1 1-200 0 0,2-1-31 0 0,5-1-5025 0 0</inkml:trace>
  <inkml:trace contextRef="#ctx0" brushRef="#br0" timeOffset="56">11882 4103 9672 0 0,'0'0'424'0'0,"0"-5"96"0"0,0 0-416 0 0,0 5-104 0 0,0 0 0 0 0,0 0 0 0 0,0 0 1120 0 0,0 0 192 0 0,0 0 48 0 0,0 0 8 0 0,0 0-609 0 0,0 0-119 0 0,0 0-32 0 0,0 0 0 0 0,0 5-216 0 0,-3 0-40 0 0,-3 0-16 0 0,3 3 0 0 0,1 5-176 0 0,-2-1-40 0 0,-2-2-8 0 0,1 2 0 0 0,1-2-16 0 0,4 4-8 0 0,-5-2 0 0 0,5 1 0 0 0,-3-2-88 0 0,-1 2 0 0 0,-1-3 0 0 0,1-2 0 0 0,3 0 0 0 0,-3-1 0 0 0,4-1 0 0 0,0-1 0 0 0,0-5 0 0 0,0 0 0 0 0,0 0 0 0 0,0 0 0 0 0,0 0 0 0 0,0 0 0 0 0,0 0 0 0 0,0 0 0 0 0,0 0-96 0 0,4-8 24 0 0,-3 0 0 0 0,3-2 0 0 0,1 0 72 0 0,-5 0-64 0 0,7-1 64 0 0,-2 0-64 0 0,-1 3 64 0 0,5 1 0 0 0,-3-3 0 0 0,3 5 0 0 0,-4-4 0 0 0,1 4 0 0 0,4-2 0 0 0,-5 0 88 0 0,2 6-88 0 0,1-1 0 0 0,-3-1 0 0 0,-5 3-88 0 0,5 0 88 0 0,-5 0 0 0 0,0 0 0 0 0,0 0 0 0 0,9 3-64 0 0,-9-3 0 0 0,0 0 0 0 0,0 7 0 0 0,0-2 64 0 0,0 4 0 0 0,-5-2 0 0 0,-1 1 0 0 0,-1-1 0 0 0,-2-2 0 0 0,2 4 0 0 0,-2 0 0 0 0,-3-1 0 0 0,3 1 0 0 0,0-5 0 0 0,2 4 0 0 0,-2-4 0 0 0,-2 3 0 0 0,6-2 0 0 0,1-3 0 0 0,4-2 0 0 0,0 0 0 0 0,0 0 0 0 0,0 0 0 0 0,0 0 0 0 0,9 5 72 0 0,-5 1 0 0 0,4-4 0 0 0,1 1-72 0 0,3-1 0 0 0,0-2 0 0 0,4 0 0 0 0,-6 0 0 0 0,5 0-88 0 0,-1-5 24 0 0,1 5 0 0 0,-1-2-632 0 0,0-1-120 0 0,-1 0-24 0 0,4-2-6335 0 0</inkml:trace>
  <inkml:trace contextRef="#ctx0" brushRef="#br0" timeOffset="57">14864 4149 8784 0 0,'0'0'384'0'0,"-8"4"88"0"0,1-4-376 0 0,7 0-96 0 0,0 0 0 0 0,0 0 0 0 0,0 0 416 0 0,0 0 72 0 0,0 0 16 0 0,0 0 0 0 0,0 0-184 0 0,0 0-32 0 0,0 0 0 0 0,0 0-8 0 0,11 2 40 0 0,0-2 0 0 0,-1-2 8 0 0,4 2 0 0 0,4 2 88 0 0,2-2 24 0 0,1-2 0 0 0,4 2 0 0 0,4-4-248 0 0,1 4-40 0 0,1 4-16 0 0,5-4-1 0 0,-2 0 9 0 0,4 0 0 0 0,3 0 0 0 0,4 0 0 0 0,0-4-16 0 0,1-2 0 0 0,0 2 0 0 0,3 2 0 0 0,-1-2-16 0 0,1 1-8 0 0,-2 3 0 0 0,-5-2 0 0 0,-7-2-104 0 0,0 3 0 0 0,-7 1 0 0 0,-1-5-80 0 0,-2 5 80 0 0,-3 0 0 0 0,-5-3 80 0 0,1 3-80 0 0,-5 0 0 0 0,-2-2 0 0 0,-4 2 0 0 0,0 0 0 0 0,-7 0-232 0 0,0 0-72 0 0,0 0-16 0 0,0 0-4287 0 0,0 0-865 0 0</inkml:trace>
  <inkml:trace contextRef="#ctx0" brushRef="#br0" timeOffset="58">15860 4159 4144 0 0,'0'0'184'0'0,"0"0"40"0"0,0-7-224 0 0,0 7 0 0 0,0-6 0 0 0,3-2 0 0 0,-3 3 1264 0 0,0 5 208 0 0,0 0 48 0 0,0 0 8 0 0,0-6-624 0 0,0 6-120 0 0,0 0-24 0 0,0 0-8 0 0,0 0-168 0 0,0 0-32 0 0,0 10-8 0 0,0-5 0 0 0,-3 5-288 0 0,3-1-56 0 0,3 0-8 0 0,-3 5-9 0 0,0-2 1 0 0,0 0 0 0 0,0 0 0 0 0,0 1 0 0 0,0 2-24 0 0,4 0-8 0 0,-1 3 0 0 0,-3-8 0 0 0,3 4-152 0 0,1-2 0 0 0,0-1 0 0 0,-1 0 0 0 0,1-2-64 0 0,-4 1-24 0 0,4-5 0 0 0,-4-5 0 0 0,0 0-216 0 0,2 10-48 0 0,-2-10 0 0 0,0 0-6335 0 0</inkml:trace>
  <inkml:trace contextRef="#ctx0" brushRef="#br0" timeOffset="59">12076 4161 10912 0 0,'0'0'480'0'0,"0"0"104"0"0,0 0-464 0 0,0 0-120 0 0,0 0 0 0 0,0 0 0 0 0,8 2 448 0 0,3 2 64 0 0,-4-4 8 0 0,3 1 8 0 0,-1-1 0 0 0,5 0 0 0 0,-3 0 0 0 0,4 0 0 0 0,-1 4-368 0 0,2-4-65 0 0,-3 1-23 0 0,0-1 0 0 0,-3 0-72 0 0,3-1 0 0 0,-1 1-96 0 0,0-4 96 0 0,-3 4-279 0 0,-3-1 7 0 0,4-3 0 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6-18T19:10:21.228"/>
    </inkml:context>
    <inkml:brush xml:id="br0">
      <inkml:brushProperty name="width" value="0.05" units="cm"/>
      <inkml:brushProperty name="height" value="0.05" units="cm"/>
      <inkml:brushProperty name="color" value="#849398"/>
      <inkml:brushProperty name="fitToCurve" value="1"/>
    </inkml:brush>
    <inkml:brush xml:id="br1">
      <inkml:brushProperty name="width" value="0.05" units="cm"/>
      <inkml:brushProperty name="height" value="0.05" units="cm"/>
      <inkml:brushProperty name="color" value="#E71225"/>
      <inkml:brushProperty name="fitToCurve" value="1"/>
    </inkml:brush>
    <inkml:brush xml:id="br2">
      <inkml:brushProperty name="width" value="0.05" units="cm"/>
      <inkml:brushProperty name="height" value="0.05" units="cm"/>
      <inkml:brushProperty name="color" value="#0070C0"/>
      <inkml:brushProperty name="fitToCurve" value="1"/>
    </inkml:brush>
  </inkml:definitions>
  <inkml:trace contextRef="#ctx0" brushRef="#br0">1744 3892 3224 0 0,'0'0'288'0'0,"0"0"-288"0"0,0 0 0 0 0,0 0 0 0 0,0 0 1032 0 0,0 0 152 0 0,0 0 32 0 0,0 0 8 0 0,0 0-296 0 0,0 0-64 0 0,8-5-16 0 0,-3-2 0 0 0,3-1-464 0 0,-1-1-88 0 0,3-2-16 0 0,0-2-8 0 0,3 0 0 0 0,0 0 0 0 0,0-2 0 0 0,-3-1 0 0 0,-2 1-56 0 0,6-3-16 0 0,-4 2 0 0 0,-3-2 0 0 0,4-2-16 0 0,-3 2-8 0 0,-2 1 0 0 0,-1-2 0 0 0,1 1 16 0 0,-4 3 8 0 0,0-5 0 0 0,1-1 0 0 0,-3 2-1 0 0,0 0 1 0 0,0-2 0 0 0,0 2 0 0 0,0 3 0 0 0,-3 3 0 0 0,3 2 0 0 0,-2 2 0 0 0,4 2-16 0 0,-4 3-8 0 0,2 4 0 0 0,0 0 0 0 0,0 0-64 0 0,-2 2-16 0 0,-4 7 0 0 0,4 2 0 0 0,-3 3-96 0 0,4 1 72 0 0,1 3-72 0 0,-3 2 64 0 0,0 3-64 0 0,3 0 0 0 0,3 1 72 0 0,-3 1-72 0 0,3-3 0 0 0,-2 3 64 0 0,4-3-64 0 0,-3 0 0 0 0,4 0 0 0 0,-2-1-104 0 0,-1-1 8 0 0,2-1 8 0 0,-1-1 152 0 0,-3-6 24 0 0,2-1 8 0 0,-3-1 0 0 0,2-1-96 0 0,-4 0-136 0 0,2-9 32 0 0,-3 5 8 0 0,-2-2 192 0 0,0 0 32 0 0,-2 0 16 0 0,-1-3 0 0 0,2-3-144 0 0,-3-2 64 0 0,1 4-64 0 0,-4-2 0 0 0,2-3 64 0 0,0 1-64 0 0,-1 1 0 0 0,0-1 0 0 0,0 0 0 0 0,0 0 0 0 0,2 4 64 0 0,-2-1-64 0 0,4 0 0 0 0,0 2 0 0 0,-2-3 0 0 0,5 3 0 0 0,2 3 0 0 0,-1-1 0 0 0,3-2-80 0 0,0 0 80 0 0,3 7 0 0 0,-3-7-72 0 0,5 4 72 0 0,2 0 0 0 0,1 3-160 0 0,1-5 16 0 0,2-2 8 0 0,2 3 0 0 0,-1-3-104 0 0,0-3-16 0 0,4 3-8 0 0,-2-2 0 0 0,4-5-120 0 0,0 3-32 0 0,-3-4 0 0 0,0 3 1 0 0,1-4 7 0 0,-4 0 0 0 0,-2-1 0 0 0,-2 2 0 0 0,3 0 312 0 0,-6 4 96 0 0,3-5 0 0 0,-7 2 0 0 0,2 0 224 0 0,-1 0 96 0 0,1 4 16 0 0,-3 3 8 0 0,0 0-16 0 0,-3-8-1 0 0,1 5 1 0 0,2 3 0 0 0,-4 0 0 0 0,4 0 0 0 0,0 0 0 0 0,0 0 0 0 0,0 0-168 0 0,-4 2-40 0 0,4-2-8 0 0,-2 5 0 0 0,2 1-112 0 0,0 0 0 0 0,-2 1 0 0 0,2-1 0 0 0,0 1 80 0 0,-4 2 16 0 0,4 0 8 0 0,0 1 0 0 0,0-3-104 0 0,4 2 0 0 0,-2 0 64 0 0,-2 0-64 0 0,0-3 0 0 0,6 3 0 0 0,-5-4 0 0 0,2 1 0 0 0,-3-6-64 0 0,5 4-40 0 0,0 1-8 0 0,2-2 0 0 0,-1-2 112 0 0,2 1 0 0 0,-2-4-80 0 0,2 1 80 0 0,2-2-288 0 0,-2-2-32 0 0,-1-1 0 0 0,1 2 0 0 0,2-3 96 0 0,-2 0 24 0 0,2-3 0 0 0,-2 5 0 0 0,-4-2 200 0 0,4 1-80 0 0,-3 1 80 0 0,0 3 0 0 0,-4-3 0 0 0,-1 5 0 0 0,0 0 80 0 0,0 0-16 0 0,4-8 48 0 0,-4 8 16 0 0,0 0 0 0 0,0 0 0 0 0,0 0 16 0 0,0 0 8 0 0,-4 5 0 0 0,3-1 0 0 0,-4 2-32 0 0,2 3-8 0 0,1-6 0 0 0,-1 5 0 0 0,1 0-112 0 0,2 2 88 0 0,0-4-88 0 0,2 1 80 0 0,1-1-80 0 0,-1 2 0 0 0,1-3 0 0 0,-3-5 0 0 0,6 6 0 0 0,2-1 0 0 0,-2-3 0 0 0,2-1 0 0 0,-1-1-80 0 0,4 0-8 0 0,-4 0 0 0 0,3-3 0 0 0,-2-2-40 0 0,-2-1 0 0 0,6 1-8 0 0,-6-3 0 0 0,3-1 136 0 0,-2 1-96 0 0,-3-1 96 0 0,5 0-80 0 0,-4-2 80 0 0,-1 0 0 0 0,1 5 0 0 0,0-1 0 0 0,-1 3 96 0 0,-4 4 16 0 0,0-5 0 0 0,0 5 0 0 0,0 0 24 0 0,0 0 8 0 0,0 0 0 0 0,0 7 0 0 0,-7 6-56 0 0,3-2-16 0 0,-1 0 0 0 0,3 2 0 0 0,-3 2-72 0 0,0 3 96 0 0,1 0-96 0 0,0 3 96 0 0,0-3-96 0 0,1 2 0 0 0,0 0 72 0 0,-1-2-72 0 0,2 2 64 0 0,-2-2-64 0 0,-1 1 64 0 0,0 1-64 0 0,-4-6 0 0 0,5 2 0 0 0,-1-3 0 0 0,-3 1 0 0 0,1 0 0 0 0,1-3 0 0 0,2-3 0 0 0,-1 2 64 0 0,-4-4-64 0 0,5-1 0 0 0,2-1 0 0 0,-2-4 0 0 0,4 0 0 0 0,0 0 0 0 0,-1-7 0 0 0,2 1 0 0 0,3-6-72 0 0,-2 0 0 0 0,0-2 0 0 0,6-4 0 0 0,0-5 72 0 0,0 1-80 0 0,-1-3 80 0 0,3 1-80 0 0,3 0 80 0 0,-3-6-104 0 0,-1 1 40 0 0,2 0 64 0 0,-2-1-88 0 0,5 6 88 0 0,-3 2-64 0 0,0 0 64 0 0,2 4 0 0 0,-3 1-64 0 0,5 4 64 0 0,-4 1 0 0 0,-1 1 0 0 0,-3 4 64 0 0,0 0 0 0 0,0 2 0 0 0,1-3-64 0 0,0 8 88 0 0,-6-2-88 0 0,-2 2 96 0 0,5 4-32 0 0,-2 3 0 0 0,-3 0 0 0 0,0 4 0 0 0,-3 0-64 0 0,1 1 0 0 0,-7-1 0 0 0,0 4 0 0 0,0 1 0 0 0,1 2 0 0 0,-2-2 72 0 0,-3 0-72 0 0,0-1 0 0 0,0 2 0 0 0,1-5-96 0 0,-1 3 32 0 0,1-4-224 0 0,0-5-48 0 0,-1 3-8 0 0,2-2 0 0 0,2-3-336 0 0,0 1-71 0 0,3-3-17 0 0,-2 0-5528 0 0</inkml:trace>
  <inkml:trace contextRef="#ctx0" brushRef="#br0" timeOffset="1">4020 3458 12528 0 0,'0'-7'552'0'0,"0"7"120"0"0,0-2-544 0 0,0 2-128 0 0,0 0 0 0 0,0 0 0 0 0,0 0 440 0 0,0 9 56 0 0,-4 3 16 0 0,1-2 0 0 0,2 2 0 0 0,1 1-1 0 0,-4 3 1 0 0,2 0 0 0 0,-1 2-288 0 0,2-1-64 0 0,-2 1 0 0 0,0-2-8 0 0,3 1-16 0 0,0-1 0 0 0,0 2 0 0 0,3-2 0 0 0,-3 2-72 0 0,3-5-64 0 0,-2 2 72 0 0,-1-4-72 0 0,3-4 0 0 0,-1 0 64 0 0,-2 1-64 0 0,0-4 0 0 0,0 1 152 0 0,4-1 8 0 0,-3-2 0 0 0,-1-2 0 0 0,0 0-160 0 0,0 0 0 0 0,0 0 64 0 0,3-2-64 0 0,1-2 0 0 0,0-1 0 0 0,-1-4 0 0 0,2 5 0 0 0,-3-2-72 0 0,2 2-24 0 0,2-3 0 0 0,1 2 0 0 0,-3-1 96 0 0,2 2 0 0 0,0-1 0 0 0,1 3 0 0 0,0-3 0 0 0,1 5 0 0 0,0 0 0 0 0,-1 5 0 0 0,3-5 0 0 0,-1 2 0 0 0,0 6 0 0 0,-1-3 0 0 0,-1-2 88 0 0,2 5 8 0 0,1-1 0 0 0,-3 0 0 0 0,3 3-96 0 0,-3-2 0 0 0,-5-3 0 0 0,3 2 0 0 0,-3-1 0 0 0,2 1 0 0 0,-4-7 0 0 0,-6 7 0 0 0,1-3 0 0 0,-2 2 0 0 0,-3-1 0 0 0,-3 2 0 0 0,-2-1 0 0 0,0-4 0 0 0,-3 1-88 0 0,1-3 88 0 0,-1-1-152 0 0,2-1 16 0 0,2-3 0 0 0,2-1 0 0 0,2-3-576 0 0,3 2-120 0 0,0-3-16 0 0,7 1-7 0 0</inkml:trace>
  <inkml:trace contextRef="#ctx0" brushRef="#br0" timeOffset="2">4764 3485 11544 0 0,'0'0'512'0'0,"-5"-2"104"0"0,-5 0-488 0 0,8 2-128 0 0,2 0 0 0 0,-5-2 0 0 0,-8 2 704 0 0,7 2 112 0 0,6-2 24 0 0,0 0 8 0 0,0 6-273 0 0,-6 4-47 0 0,-2 1-16 0 0,4 0 0 0 0,4 2-64 0 0,-4 4-24 0 0,-5-2 0 0 0,4 0 0 0 0,5 1-224 0 0,-3 2-40 0 0,-1-3-16 0 0,-2-1 0 0 0,2 2-48 0 0,6-3 0 0 0,10 0-8 0 0,-8-1 0 0 0,-4-1-88 0 0,6 2 0 0 0,9-11 0 0 0,-1 7 0 0 0,-2-6 0 0 0,2 0 0 0 0,8-3 0 0 0,-3-3 0 0 0,-1 0-136 0 0,0-6 8 0 0,-1-1 0 0 0,0-2 0 0 0,0 4-64 0 0,-3-6-16 0 0,-5 0 0 0 0,3 0 0 0 0,-4-1 280 0 0,1 1 56 0 0,-7-5 16 0 0,1 3 0 0 0,-1-2-64 0 0,-2 0-16 0 0,0 3 0 0 0,-5-1 0 0 0,0 3-64 0 0,-2 2 0 0 0,1-1 72 0 0,-1 2-72 0 0,-4 4 96 0 0,-1 2-24 0 0,2 0 0 0 0,-1 4 0 0 0,0-3-72 0 0,-2 6 0 0 0,1-1 0 0 0,6 3 0 0 0,6-5-96 0 0,-2 7 8 0 0,-8 1 8 0 0,4 3-5375 0 0,12-1-1073 0 0</inkml:trace>
  <inkml:trace contextRef="#ctx0" brushRef="#br0" timeOffset="3">4315 3621 14712 0 0,'0'0'320'0'0,"0"0"72"0"0,0 0 16 0 0,8 0 8 0 0,2 2-336 0 0,1-2-80 0 0,-11 0 0 0 0,0 0 0 0 0,0 0 439 0 0,7 0 73 0 0,4-2 8 0 0,-1 2 8 0 0,-10 0-240 0 0,8 0-40 0 0,1 0-16 0 0,1 0 0 0 0,-10 0-232 0 0,7 0-128 0 0,3 0 8 0 0,1 0 8 0 0,-1 0-1120 0 0,-10 0-223 0 0,0 0-49 0 0,0 0 0 0 0</inkml:trace>
  <inkml:trace contextRef="#ctx0" brushRef="#br0" timeOffset="4">4309 3671 10680 0 0,'18'2'472'0'0,"-11"1"104"0"0,-7-3-464 0 0,0 0-112 0 0,0 0 0 0 0,8 2 0 0 0,8 0 224 0 0,-7-2 32 0 0,-9 0 0 0 0,13 0 0 0 0,5 0 120 0 0,0 0 24 0 0,-4-2 8 0 0,1-3 0 0 0,0 3-408 0 0,3-2 0 0 0,0-1-128 0 0,-3 3-5608 0 0</inkml:trace>
  <inkml:trace contextRef="#ctx0" brushRef="#br0" timeOffset="5">2609 3743 5528 0 0,'0'0'240'0'0,"0"0"56"0"0,0 0-232 0 0,0 0-64 0 0,0 0 0 0 0,0 0 0 0 0,0 0 1488 0 0,0 0 288 0 0,0 0 56 0 0,0 6 16 0 0,0-1-1024 0 0,-2 3-208 0 0,0 1-40 0 0,2 0 0 0 0,-3-2-240 0 0,1 3-48 0 0,2-3-1 0 0,0 5-7 0 0,-4-2-96 0 0,8-1-24 0 0,-2 2 0 0 0,1-2 0 0 0,1-4-160 0 0,1 4 72 0 0,3-6-72 0 0,1 1 0 0 0,-3 0 0 0 0,2-4 0 0 0,0 0 0 0 0,-2 0 0 0 0,6-4 0 0 0,-3 2-88 0 0,-4 0 0 0 0,3-1 0 0 0,-1-6 8 0 0,0 4 0 0 0,4-4 0 0 0,-6-2 0 0 0,2 2 8 0 0,-3-1 0 0 0,0-3 0 0 0,-4 1 0 0 0,-2 3 8 0 0,2 1 0 0 0,-2-2 0 0 0,-2 1 0 0 0,-1 1 64 0 0,-2 0 0 0 0,5 1 64 0 0,-7 1-64 0 0,4 1 208 0 0,-2 3 8 0 0,0 2 0 0 0,-1 0 0 0 0,3 0-112 0 0,1 0-16 0 0,-4 3-8 0 0,2 5 0 0 0,2-2-80 0 0,0-1 0 0 0,-3 1 0 0 0,2 1 0 0 0,3 1 0 0 0,-2 4 0 0 0,4 0 0 0 0,-4-1 0 0 0,4 0 72 0 0,0 0-72 0 0,4-3 80 0 0,-4 4-80 0 0,0-3 0 0 0,6 0 0 0 0,2-3 0 0 0,0 0 0 0 0,2-3 64 0 0,0-1-64 0 0,5-2 0 0 0,-3 0 0 0 0,4-2 0 0 0,-5-1-96 0 0,-2-6 8 0 0,4 6 0 0 0,-2-6-8 0 0,0 0-8 0 0,-4 1 0 0 0,6-1 0 0 0,-6-4 32 0 0,4 6 8 0 0,-3-4 0 0 0,1 0 0 0 0,-1 0 128 0 0,-1-3 24 0 0,-2 0 8 0 0,1 3 0 0 0,-4 0 64 0 0,4 0 24 0 0,-2 2 0 0 0,-2 3 0 0 0,1-4 32 0 0,0 6 8 0 0,-3 0 0 0 0,0 4 0 0 0,0 0 8 0 0,0 0 8 0 0,0 0 0 0 0,0 0 0 0 0,0 0-176 0 0,2 7-64 0 0,-2 2 0 0 0,0 3 0 0 0,-2-4 104 0 0,2 3-24 0 0,0-1-8 0 0,0 2 0 0 0,0 2-72 0 0,-3-1 0 0 0,3 3 0 0 0,0-1 0 0 0,-3-2 0 0 0,3-1 0 0 0,-2 0 64 0 0,-1-1-64 0 0,3-1 0 0 0,-1-1 0 0 0,-5-6 0 0 0,4 5 0 0 0,-2-8 0 0 0,0 4 0 0 0,-1-1 0 0 0,0-2 0 0 0,-1-1 0 0 0,2-1 0 0 0,-1-2 0 0 0,-2-1 0 0 0,4-2 0 0 0,-3 2 0 0 0,5-3 0 0 0,-3 1 0 0 0,2-1 0 0 0,0 3 0 0 0,2 2 0 0 0,2-3 0 0 0,-2 1 0 0 0,2 0 0 0 0,-2 4 0 0 0,5-4 0 0 0,-5 4-80 0 0,9-3 80 0 0,0 3 0 0 0,1-2-72 0 0,3-4 72 0 0,-1 6-96 0 0,4-1 96 0 0,0 1-96 0 0,-1-3 96 0 0,-4 3-80 0 0,6-4 80 0 0,-3 0-80 0 0,1 4 16 0 0,-1-2 0 0 0,0-2 0 0 0,0-1 0 0 0,0 1-32 0 0,1-3 0 0 0,-1-1 0 0 0,-3 1 0 0 0,-1 0 96 0 0,-2-2-96 0 0,2-1 96 0 0,0-1-96 0 0,-2 2 96 0 0,-3-1 0 0 0,-3 2 0 0 0,3-4 0 0 0,-3 3 72 0 0,2 0 8 0 0,-8 5 0 0 0,4-4 0 0 0,-2 4 120 0 0,2 4 24 0 0,-7-2 8 0 0,-2 4 0 0 0,5-2-56 0 0,-5 0-16 0 0,3 4 0 0 0,-6 4 0 0 0,5-2-72 0 0,0 2-24 0 0,5 2 0 0 0,-4 1 0 0 0,2 4 0 0 0,1-2-64 0 0,3-2 96 0 0,3 1-32 0 0,1 0-64 0 0,4 1 0 0 0,2-4 0 0 0,3 4 0 0 0,3-6-136 0 0,-1 0-48 0 0,-1 1-8 0 0,10-5-8175 0 0</inkml:trace>
  <inkml:trace contextRef="#ctx0" brushRef="#br0" timeOffset="6">2395 3813 12408 0 0,'0'0'272'0'0,"0"0"56"0"0,0 0 16 0 0,4-3 8 0 0,-4 3-288 0 0,0 0-64 0 0,6-5 0 0 0,-6 5 0 0 0,7 0 528 0 0,-7 0 88 0 0,0 0 24 0 0,5 8 0 0 0,-1-1-209 0 0,-2 0-39 0 0,-2 4-8 0 0,0 0 0 0 0,-6 0-176 0 0,1 2-40 0 0,4 1-8 0 0,-3 1 0 0 0,0 1-72 0 0,-1 0-24 0 0,0 1 0 0 0,0 0 0 0 0,5-3 8 0 0,-3 3 0 0 0,0 0 0 0 0,2-1 0 0 0,1-2-72 0 0,-6 2 0 0 0,4-5 0 0 0,-2 2 0 0 0,4-2 0 0 0,0-2 0 0 0,-1 0 0 0 0,-3-3 0 0 0,4-1 0 0 0,0-5 0 0 0,0 0 0 0 0,0 0 0 0 0,0 0-160 0 0,0 0 32 0 0,0-9 8 0 0,4 3 0 0 0,-4-3-40 0 0,1-2 0 0 0,3-3-8 0 0,0-1 0 0 0,0-4 72 0 0,-3-1 8 0 0,5 0 8 0 0,-4-2 0 0 0,3-3 448 0 0,-1 0 88 0 0,2-1 24 0 0,1-2 0 0 0,-2 2-872 0 0,4 0-176 0 0,-1 3-32 0 0,-2-1-8 0 0,4 7 480 0 0,-1 0 128 0 0,0-1 0 0 0,0 7 0 0 0,0 1 0 0 0,-2 1 64 0 0,3-1 0 0 0,-2 6 0 0 0,0-1-64 0 0,-1 4 0 0 0,-2 1 0 0 0,3 1 0 0 0,-8-1 0 0 0,6 7 72 0 0,-2 0-72 0 0,0 0 80 0 0,0 0-80 0 0,-2 3 96 0 0,-2 1-96 0 0,0 2 96 0 0,-6-3-96 0 0,5-1 0 0 0,-6 2 0 0 0,-3 2 0 0 0,-1-1-280 0 0,-2-1-16 0 0,1 4-8 0 0,-4-2 1 0 0,1-2-449 0 0,0 0-88 0 0,2-3-24 0 0,1-1-2960 0 0,1 0-592 0 0</inkml:trace>
  <inkml:trace contextRef="#ctx0" brushRef="#br0" timeOffset="7">5092 3733 16296 0 0,'0'0'719'0'0,"0"0"153"0"0,0 0-696 0 0,0 0-176 0 0,0 0 0 0 0,0 0 0 0 0,-2-2 144 0 0,2 2-8 0 0,7-5 0 0 0,1 5 0 0 0,-8 0-32 0 0,0 0-8 0 0,0 0 0 0 0</inkml:trace>
  <inkml:trace contextRef="#ctx0" brushRef="#br0" timeOffset="8">1901 4884 4608 0 0,'0'0'408'0'0,"0"0"-328"0"0,0 0-80 0 0,0 0 0 0 0,0 0 952 0 0,0 0 168 0 0,0 0 40 0 0,0 0 8 0 0,0 0-392 0 0,0 0-72 0 0,0 0-24 0 0,2 5 0 0 0,2 1-112 0 0,-1 2-24 0 0,-3-2-8 0 0,0 3 0 0 0,-3-1-200 0 0,3 2-40 0 0,-4-1-8 0 0,2 2 0 0 0,-2-3-16 0 0,1 1-8 0 0,-1 2-1 0 0,2-4 1 0 0,-2 3-96 0 0,1-2-16 0 0,3-8-8 0 0,-2 6 0 0 0,2-6-56 0 0,0 0-16 0 0,-4 7 0 0 0,4-7 0 0 0,0 0-8 0 0,0 0-64 0 0,0 0 96 0 0,0 0-32 0 0,-3-3 40 0 0,3-5 8 0 0,3 3 0 0 0,1-4 0 0 0,-4-1 0 0 0,2-1 0 0 0,1-6 0 0 0,1 0 0 0 0,-2 1 48 0 0,5 2 16 0 0,-3 0 0 0 0,2 0 0 0 0,0 4-8 0 0,0-4 0 0 0,-2 3 0 0 0,1 3 0 0 0,-1-1-16 0 0,3 5-8 0 0,-3-6 0 0 0,4 6 0 0 0,-5 4-56 0 0,8 0-16 0 0,-4 2 0 0 0,4 0 0 0 0,-2 4-72 0 0,0-1 0 0 0,1 4 0 0 0,2-1 64 0 0,-5 1-64 0 0,3-1 0 0 0,-1 3 0 0 0,0 4-88 0 0,0-1 88 0 0,4 3 0 0 0,-3-1 0 0 0,-1 4-8415 0 0</inkml:trace>
  <inkml:trace contextRef="#ctx0" brushRef="#br0" timeOffset="9">2061 4875 11024 0 0,'0'0'240'0'0,"0"0"48"0"0,0 0 16 0 0,0 0 16 0 0,0 0-256 0 0,0 0-64 0 0,0 0 0 0 0,0 0 0 0 0,0 0 392 0 0,0 0 72 0 0,0 10 16 0 0,0-2 0 0 0,0 3-280 0 0,2 4-48 0 0,-4-1-16 0 0,2 2 0 0 0,0 0-40 0 0,-3 4 0 0 0,3-1-8 0 0,-4 3 0 0 0,4 1 104 0 0,4 1 16 0 0,-1 5 8 0 0,-3 3 0 0 0,2 2-88 0 0,-2 5-24 0 0,0 3 0 0 0,0 2 0 0 0,0 0-24 0 0,0 4-9 0 0,0 3 1 0 0,0-3 0 0 0,0 4 16 0 0,0 0 0 0 0,0-2 0 0 0,-2 4 0 0 0,2-4 128 0 0,0 1 24 0 0,0-2 8 0 0,0 3 0 0 0,-3-5-64 0 0,3 0-16 0 0,0 2 0 0 0,0-2 0 0 0,0-2-40 0 0,-4-1-16 0 0,4-3 0 0 0,0 1 0 0 0,-5-3 24 0 0,1-1 8 0 0,4-2 0 0 0,-4-3 0 0 0,3-1 40 0 0,-4-1 8 0 0,10-4 0 0 0,-5-1 0 0 0,-5-4-80 0 0,5 1-16 0 0,0-3 0 0 0,0-2 0 0 0,5-3 0 0 0,-5-1-8 0 0,-5-2 0 0 0,5 2 0 0 0,0-4-24 0 0,0 1-64 0 0,-3-8 96 0 0,3 4-32 0 0,0 1-64 0 0,0-8-128 0 0,0 0 32 0 0,0 0 8 0 0,0 0-80 0 0,0 0-24 0 0,3-12 0 0 0,2 1-5303 0 0,-5 1-1065 0 0</inkml:trace>
  <inkml:trace contextRef="#ctx0" brushRef="#br1" timeOffset="10">6852 5192 11520 0 0,'0'0'512'0'0,"3"-7"96"0"0,-3 4-480 0 0,0 3-128 0 0,0 0 0 0 0,0 0 0 0 0,4-5 648 0 0,-4 5 112 0 0,0 0 16 0 0,0 0 8 0 0,5 5-264 0 0,1-4-49 0 0,-2 5-15 0 0,2 2 0 0 0,1 1-160 0 0,-4 3-32 0 0,8 2-8 0 0,-10 0 0 0 0,9 0-152 0 0,-3-1-32 0 0,-1 4-8 0 0,0-3 0 0 0,1-3 32 0 0,0 3 0 0 0,-5-1 0 0 0,5 2 0 0 0,-6-2 48 0 0,7-6 16 0 0,-4 4 0 0 0,-2-5 0 0 0,-2-6-160 0 0,0 0 0 0 0,0 0 0 0 0,0 0 0 0 0,0 0 80 0 0,0 0-16 0 0,0 0 0 0 0,0 0 0 0 0,-10-6-64 0 0,5-2 0 0 0,-2-1 0 0 0,1-2 0 0 0,-2 2 0 0 0,0-1 0 0 0,2-4 0 0 0,-1 0 64 0 0,4-6 64 0 0,-1 3 0 0 0,1-5 8 0 0,-2-4 0 0 0,1-3-64 0 0,1 5-8 0 0,3 2-64 0 0,3-3 96 0 0,1 5-96 0 0,0 0 0 0 0,0 1 0 0 0,3 5 0 0 0,3-4 0 0 0,1 4 64 0 0,1 3-64 0 0,2 1 0 0 0,3 4 0 0 0,-5 0-64 0 0,3 4 64 0 0,-1 2-104 0 0,-2 0 104 0 0,0 0 0 0 0,-2 4-80 0 0,-4 2 80 0 0,0 2 0 0 0,2 1 0 0 0,-8 2-72 0 0,0 0 72 0 0,-4 3-64 0 0,0 1 64 0 0,-2-1-96 0 0,0 0 96 0 0,-4 0-128 0 0,0 3 24 0 0,-1-3 8 0 0,-2 3 0 0 0,0-2-184 0 0,1-1-32 0 0,-3-2-8 0 0,3 0 0 0 0,2-2-128 0 0,-2 3-24 0 0,7-5-8 0 0,-1 0-6623 0 0</inkml:trace>
  <inkml:trace contextRef="#ctx0" brushRef="#br1" timeOffset="11">3916 5252 9672 0 0,'0'0'424'0'0,"0"0"96"0"0,0 0-416 0 0,0 0-104 0 0,0 0 0 0 0,0 0 0 0 0,0 0 872 0 0,0 0 152 0 0,0 0 32 0 0,-4 6 8 0 0,8 2-456 0 0,-4 2-88 0 0,0-1-16 0 0,0 2-9 0 0,0 0-207 0 0,3 0-32 0 0,-3 1-16 0 0,0-5 0 0 0,4 5-88 0 0,-1-1-24 0 0,-3-1 0 0 0,3 0 0 0 0,-1-2-64 0 0,-2-8-64 0 0,7 6 96 0 0,-7-6-96 0 0,0 0 96 0 0,0 0-96 0 0,0 0 96 0 0,0 0-96 0 0,0 0 80 0 0,0 0-80 0 0,0 0 64 0 0,0 0-64 0 0,0 0 0 0 0,-4-6 0 0 0,-1-2 0 0 0,2 2 0 0 0,-4-2 0 0 0,4-1 0 0 0,-1-1 0 0 0,0-6 0 0 0,-4 3 0 0 0,5-3 0 0 0,-4-1 0 0 0,4 0 0 0 0,1-2 0 0 0,2 2 0 0 0,0 0 64 0 0,0-1-64 0 0,0-4 72 0 0,0 5-72 0 0,2 1 80 0 0,5 2-80 0 0,-4-3 0 0 0,8 6 0 0 0,-3-1 0 0 0,2 2 0 0 0,-5-1 0 0 0,5 3 0 0 0,1-2 0 0 0,-2 5 0 0 0,2-1 0 0 0,0 1 64 0 0,-2 2-64 0 0,0-1 0 0 0,4 4 0 0 0,-4 4 0 0 0,1-1 0 0 0,-1 1 0 0 0,-4 3 0 0 0,3 1 0 0 0,-5 3-64 0 0,-3-1 64 0 0,0 4 0 0 0,0-1 0 0 0,-3 3-64 0 0,-5-2 64 0 0,3 4-208 0 0,-4-2-16 0 0,2 3 0 0 0,-3-5 0 0 0,-2 0-312 0 0,3 1-64 0 0,-3-1-8 0 0,1-2-3863 0 0,5 2-769 0 0</inkml:trace>
  <inkml:trace contextRef="#ctx0" brushRef="#br1" timeOffset="12">2813 5417 11256 0 0,'0'0'248'0'0,"-4"-7"48"0"0,4 2 16 0 0,0 5 8 0 0,0-5-256 0 0,0 5-64 0 0,0 0 0 0 0,0 0 0 0 0,0 0 544 0 0,0 0 104 0 0,0 0 24 0 0,0 0 0 0 0,0 0-192 0 0,4 5-40 0 0,2 4-8 0 0,-3-1-1 0 0,0-2-183 0 0,0 5-40 0 0,0 1-8 0 0,1 1 0 0 0,-2-2-72 0 0,1 0-8 0 0,1 0-8 0 0,-2-1 0 0 0,1-1-112 0 0,2 1 88 0 0,-2-2-88 0 0,-1 2 80 0 0,-2-10-80 0 0,0 0 0 0 0,0 0 0 0 0,0 0 64 0 0,0 0-64 0 0,0 0 0 0 0,0 0 72 0 0,0 0-72 0 0,0 0 80 0 0,0 0-16 0 0,0 0-64 0 0,0 0 96 0 0,-2-8-96 0 0,-1 1 0 0 0,-2-2 64 0 0,2-2-64 0 0,1-3 0 0 0,-2 0 88 0 0,-1-6-88 0 0,1 0 80 0 0,1 1 32 0 0,0-3 8 0 0,0-1 0 0 0,3 2 0 0 0,0 0-16 0 0,0 1 0 0 0,0 0 0 0 0,0 1 0 0 0,3 3-104 0 0,3-1 72 0 0,0 2-72 0 0,3 5 64 0 0,-1-2-64 0 0,1 2 0 0 0,0-1 0 0 0,-3 3 0 0 0,6 2 0 0 0,1 2 0 0 0,1-1 0 0 0,-2 0 0 0 0,-2 5 0 0 0,-1 5 0 0 0,-1-4-80 0 0,0 3 80 0 0,-2 4 0 0 0,0 0 0 0 0,-3 5 64 0 0,-6 0-64 0 0,3-3 64 0 0,-3 8-64 0 0,-6-1 0 0 0,1 0 0 0 0,0 2-128 0 0,-1 1-72 0 0,-1-3-24 0 0,-2 3 0 0 0,1-5-48 0 0,5 0-16 0 0,-4-1 0 0 0,4-2 0 0 0,0 2-416 0 0,0-3-80 0 0,0-4-15 0 0,3-1-5601 0 0</inkml:trace>
  <inkml:trace contextRef="#ctx0" brushRef="#br1" timeOffset="13">7168 5246 6912 0 0,'0'0'608'0'0,"0"0"-480"0"0,0 0-128 0 0,0 0 0 0 0,0 0 936 0 0,-7 2 168 0 0,5 4 32 0 0,-5 0 8 0 0,2 0-520 0 0,-3 0-104 0 0,-1 1-16 0 0,3 1-8 0 0,-3 4-48 0 0,2-4-16 0 0,1 0 0 0 0,-1 1 0 0 0,5 2-344 0 0,2-3-88 0 0,0-2 0 0 0,0 2 0 0 0,2 1 0 0 0,-2-9 0 0 0,0 0 0 0 0,7 8 0 0 0,-7-8 0 0 0,4 6 0 0 0,5-3 0 0 0,-9-3 0 0 0,0 0 0 0 0,9 0 0 0 0,0-3 0 0 0,0 0 0 0 0,-3-3 0 0 0,2 1 0 0 0,-5-1 0 0 0,3 2 0 0 0,-3-5-112 0 0,-1 3-40 0 0,2-4-8 0 0,-4 6 0 0 0,0-5 256 0 0,3 1 56 0 0,-6-3 8 0 0,3 2 0 0 0,0 4-80 0 0,0 5-16 0 0,0-6 0 0 0,0 6 0 0 0,0 0 120 0 0,0 0 15 0 0,0 0 9 0 0,0 0 0 0 0,0 0 24 0 0,0 0 8 0 0,0 0 0 0 0,7 3 0 0 0,-5 2-64 0 0,5 4-16 0 0,-4 2 0 0 0,3 0 0 0 0,-3 1-48 0 0,0-1-16 0 0,1-1 0 0 0,2 5 0 0 0,2-1 0 0 0,-8 2 0 0 0,0 5 0 0 0,0-4 0 0 0,4 0 56 0 0,0 1 8 0 0,-4 0 0 0 0,0-1 0 0 0,0 0-160 0 0,-4-4 0 0 0,4 1 0 0 0,-4-3 0 0 0,-4 1 0 0 0,5 0 0 0 0,-4-8 0 0 0,1 6 0 0 0,0-2 0 0 0,3-2 64 0 0,3-6-64 0 0,0 0 0 0 0,-7 0-192 0 0,7 0-88 0 0,0 0-16 0 0,0 0-4895 0 0,-2-6-985 0 0</inkml:trace>
  <inkml:trace contextRef="#ctx0" brushRef="#br1" timeOffset="14">4131 5266 2304 0 0,'0'0'96'0'0,"0"0"32"0"0,0 0-128 0 0,0 0 0 0 0,-7 6 0 0 0,5-2 0 0 0,-6 2 1936 0 0,2-1 368 0 0,-1 4 64 0 0,6-1 24 0 0,-3-2-1568 0 0,-2 0-312 0 0,2-1-64 0 0,0 4-16 0 0,1-4-264 0 0,3 3-48 0 0,0-8-16 0 0,0 8 0 0 0,0 1-40 0 0,0-9-64 0 0,0 0 88 0 0,7 10-88 0 0,0-6 80 0 0,-7-4-80 0 0,0 0 64 0 0,7 6-64 0 0,-7-6 64 0 0,0 0-64 0 0,0 0 64 0 0,8-2-64 0 0,3-2 64 0 0,-11 4-64 0 0,5-4 64 0 0,-5 4-64 0 0,7-7 0 0 0,-5 1 64 0 0,5 0-64 0 0,-4 2 0 0 0,0-6 128 0 0,-3 4-24 0 0,0 2 0 0 0,0-2 0 0 0,0-2 40 0 0,3 2 8 0 0,-3 1 0 0 0,0 5 0 0 0,0 0-24 0 0,0 0 0 0 0,0 0 0 0 0,0 0 0 0 0,0 0 55 0 0,0 0 9 0 0,0 0 0 0 0,0 0 0 0 0,0 8 8 0 0,4 0 8 0 0,-4-2 0 0 0,0 1 0 0 0,0 3-80 0 0,0 0-8 0 0,2-1-8 0 0,-2 1 0 0 0,4 0-48 0 0,-1-2 0 0 0,1 1-64 0 0,-2 0 96 0 0,2-1-96 0 0,1 0 0 0 0,-1 1 64 0 0,1-4-64 0 0,-5-5 0 0 0,8 5 0 0 0,-8-5 0 0 0,6 10 0 0 0,-6-10-424 0 0,6 0-56 0 0,3 0-16 0 0,-9 0-4199 0 0,6 4-841 0 0</inkml:trace>
  <inkml:trace contextRef="#ctx0" brushRef="#br1" timeOffset="15">7385 5405 10680 0 0,'7'5'232'0'0,"-7"-5"56"0"0,0 0 0 0 0,0 0 16 0 0,4 7-240 0 0,-4-7-64 0 0,1 5 0 0 0,-1-5 0 0 0,0 0 456 0 0,3 9 88 0 0,1-1 8 0 0,-1-2 8 0 0,1-1-80 0 0,-1 0-24 0 0,0 0 0 0 0,-1 1 0 0 0,-2-6-152 0 0,0 0-32 0 0,0 0-9 0 0,0 0 1 0 0,7 3-8 0 0,-7-3 0 0 0,0 0 0 0 0,7 3 0 0 0,-7-3-256 0 0,0 0 0 0 0,0 0 0 0 0,6-3 0 0 0,0 3 88 0 0,-6 0-16 0 0,4-5 0 0 0,-4-4 0 0 0,5 0-72 0 0,1-2 0 0 0,2 3-80 0 0,-3 0 80 0 0,-1-1 0 0 0,2 2 0 0 0,0 0 0 0 0,3-1 0 0 0,-3 3 136 0 0,4-1-24 0 0,-3 3-8 0 0,-7 3 0 0 0,5 0 72 0 0,4 0 16 0 0,-1 3 0 0 0,-2 3 0 0 0,0 2 8 0 0,5 0 8 0 0,-10-1 0 0 0,6 6 0 0 0,0-1-208 0 0,0-2 0 0 0,-6 4-72 0 0,6 0-7991 0 0</inkml:trace>
  <inkml:trace contextRef="#ctx0" brushRef="#br1" timeOffset="16">3039 5394 7920 0 0,'-2'0'352'0'0,"2"0"64"0"0,0 0-328 0 0,0 0-88 0 0,0-6 0 0 0,0 6 0 0 0,0 0 768 0 0,0 0 144 0 0,0 0 24 0 0,-4 4 8 0 0,0-2-280 0 0,2 7-56 0 0,-7-6-16 0 0,5 8 0 0 0,-2-3-232 0 0,0 1-40 0 0,0-2-16 0 0,3 7 0 0 0,-1-2-184 0 0,0-1-40 0 0,8 0-8 0 0,0-3-1 0 0,-8 2-71 0 0,8-2 0 0 0,1-1 0 0 0,2 1 64 0 0,-7-8-64 0 0,0 0 0 0 0,0 0 0 0 0,9 0 0 0 0,0 4 0 0 0,1-4 0 0 0,-10 0 64 0 0,9-4-64 0 0,0 0 0 0 0,1-1 0 0 0,-2-5 0 0 0,-5 6 0 0 0,-1-2 0 0 0,1 0 0 0 0,-3 0 0 0 0,0-2 64 0 0,0 2-64 0 0,0-2 0 0 0,0-1 0 0 0,-5 4 64 0 0,2 3 32 0 0,-1-4 8 0 0,0 2 0 0 0,1-2 0 0 0,0 5 40 0 0,3 1 8 0 0,0 0 0 0 0,0 0 0 0 0,0 0 40 0 0,0 0 0 0 0,0 0 8 0 0,0 0 0 0 0,0 0-136 0 0,10 1-64 0 0,-3 3 64 0 0,1-2-64 0 0,5 4 80 0 0,-3-2-80 0 0,0 0 96 0 0,-5 5-96 0 0,4 2 72 0 0,-1 1-72 0 0,-2-2 0 0 0,-1 4 72 0 0,2 1-72 0 0,-4 3 0 0 0,3-3 72 0 0,-6 3-72 0 0,0-2 96 0 0,0-2-24 0 0,0 0 0 0 0,-6 0 0 0 0,6 0-8 0 0,-3 0-64 0 0,-6-3 96 0 0,6 1-32 0 0,-3-6-64 0 0,3 2 0 0 0,-3-4 72 0 0,-2 7-72 0 0,3-8 0 0 0,1 0 0 0 0,4-3 0 0 0,0 0-96 0 0,-6-3-816 0 0,6 3-168 0 0,0 0-31 0 0</inkml:trace>
  <inkml:trace contextRef="#ctx0" brushRef="#br1" timeOffset="17">3286 5507 10592 0 0,'0'0'944'0'0,"0"0"-752"0"0,0 0-192 0 0,0 0 0 0 0,0 0 696 0 0,6 2 104 0 0,-6-2 16 0 0,0 0 8 0 0,5 1-184 0 0,-5-1-40 0 0,8 4-9 0 0,-2-2 1 0 0,0 4-336 0 0,-3 1-72 0 0,0-3-16 0 0,1 2 0 0 0,1-1-168 0 0,-1 2 0 0 0,1-1 0 0 0,0 2-4823 0 0,-2 0-961 0 0</inkml:trace>
  <inkml:trace contextRef="#ctx0" brushRef="#br1" timeOffset="18">4357 5391 11088 0 0,'0'0'488'0'0,"0"0"104"0"0,0 0-472 0 0,0 0-120 0 0,0 0 0 0 0,0 0 0 0 0,0 0 440 0 0,0 0 64 0 0,0 0 8 0 0,6 2 8 0 0,0-2-40 0 0,-6 0 0 0 0,0 0-8 0 0,0 0 0 0 0,10 0-264 0 0,-4 3-49 0 0,3 4-15 0 0,-3-5 0 0 0,-6-2-144 0 0,7 1 0 0 0,-3 10 64 0 0,-1-6-64 0 0,-3 0 0 0 0,3 3 0 0 0,-3 2 0 0 0,0-3 0 0 0,0 1 0 0 0,-6 1 64 0 0,2 0-64 0 0,-3-4 0 0 0,5 4 64 0 0,-2-4-64 0 0,2 5 0 0 0,-2-7 0 0 0,4-3 152 0 0,-3 6-24 0 0,3-6-8 0 0,0 0 0 0 0,0 0 72 0 0,0 0 8 0 0,0 0 8 0 0,0 0 0 0 0,7 0-112 0 0,1 0-32 0 0,6 0 0 0 0,-2-2 0 0 0,2-2-64 0 0,-3 2 0 0 0,3-3 0 0 0,-2-1-88 0 0,-2 1-704 0 0,1 2-136 0 0,0-3-31 0 0,1 1-9 0 0</inkml:trace>
  <inkml:trace contextRef="#ctx0" brushRef="#br1" timeOffset="19">5413 5419 10656 0 0,'0'0'232'0'0,"0"0"56"0"0,7 0 0 0 0,3 0 8 0 0,-1 0-232 0 0,-9 0-64 0 0,0 0 0 0 0,0 0 0 0 0,0 0 424 0 0,6 0 80 0 0,3 0 8 0 0,-3 0 8 0 0,5 0-360 0 0,-2-2-80 0 0,-3 2-16 0 0,5-4-5696 0 0</inkml:trace>
  <inkml:trace contextRef="#ctx0" brushRef="#br1" timeOffset="20">5796 5417 8752 0 0,'0'0'776'0'0,"0"0"-616"0"0,0 0-160 0 0,0 0 0 0 0,0 0 736 0 0,0 0 128 0 0,10 0 16 0 0,-1 0 8 0 0,-9 0-1280 0 0,0 0-256 0 0,0 0-56 0 0,0 0 0 0 0</inkml:trace>
  <inkml:trace contextRef="#ctx0" brushRef="#br1" timeOffset="21">5057 5414 11024 0 0,'0'0'488'0'0,"0"0"104"0"0,0 0-472 0 0,0 0-120 0 0,0 0 0 0 0,0 0 0 0 0,0 0 344 0 0,0 0 40 0 0,0 0 16 0 0,0 0 0 0 0,0 0-160 0 0,0 0-32 0 0,9 3-8 0 0,2 0 0 0 0,-1-1-200 0 0,-2 2 0 0 0,6-4 0 0 0,-6 2 0 0 0,2-4-1128 0 0,4 2-216 0 0</inkml:trace>
  <inkml:trace contextRef="#ctx0" brushRef="#br1" timeOffset="22">4058 5536 6448 0 0,'0'0'576'0'0,"0"0"-464"0"0,0 8-112 0 0,0-8 0 0 0,0 7 960 0 0,2-1 176 0 0,-2-6 32 0 0,7 8 8 0 0,-4-2-480 0 0,5 0-96 0 0,-8-6-24 0 0,7 5 0 0 0,4-3-376 0 0,-3-2-72 0 0,2 0-24 0 0,0-2 0 0 0,-1 2 0 0 0,1 0 0 0 0,0-5 0 0 0,-1 1 0 0 0,0-1 96 0 0,-3-1 24 0 0,1 2 0 0 0,3 1 0 0 0,-7-8-224 0 0,3 3 0 0 0,-3 1 64 0 0,-1-2-64 0 0,-2-1 0 0 0,4 4 0 0 0,-1-3 0 0 0,-3-3 0 0 0,-3 4-224 0 0,3-3-16 0 0,-4 2 0 0 0,4 1 0 0 0,-2 0-160 0 0,-1 2-32 0 0,3 1-8 0 0</inkml:trace>
  <inkml:trace contextRef="#ctx0" brushRef="#br1" timeOffset="23">5181 5946 4144 0 0,'0'0'184'0'0,"0"0"40"0"0,-7 3-224 0 0,4-3 0 0 0,-4 0 0 0 0,5 0 0 0 0,-5 0 1224 0 0,5 3 208 0 0,-5-3 40 0 0,3 2 0 0 0,-2-2-704 0 0,1 0-136 0 0,1 0-32 0 0,-2 0-8 0 0,2 0-160 0 0,-3-2-32 0 0,6-4-8 0 0,1 6 0 0 0,0 0-136 0 0,0-6-32 0 0,0 1-8 0 0,1-4 0 0 0,-1 9 40 0 0,3-5 0 0 0,1-4 8 0 0,0 5 0 0 0,2-2-81 0 0,0-1-23 0 0,1 3 0 0 0,-1 1 0 0 0,1-2-64 0 0,-1 2-24 0 0,-6 3 0 0 0,5-3 0 0 0,-5 3-72 0 0,0 0 96 0 0,0 0-96 0 0,7 0 96 0 0,-7 0-24 0 0,10 0 0 0 0,-10 0 0 0 0,0 0 0 0 0,3 3-72 0 0,3 0 0 0 0,0 5 0 0 0,-6-8 0 0 0,0 7 0 0 0,3-1 64 0 0,-3-6-64 0 0,0 8 0 0 0,-3 1 64 0 0,3-9-64 0 0,0 5 64 0 0,-3 1-64 0 0,-3 0 0 0 0,3-4 0 0 0,-4 4 64 0 0,1-3-64 0 0,3 0 0 0 0,-3-1 64 0 0,-1-2-64 0 0,2 4 64 0 0,-3-4-64 0 0,2-4 0 0 0,1 4 0 0 0,-2-2 64 0 0,0-4-64 0 0,3 4 0 0 0,1-4 0 0 0,3 0 0 0 0,-1 0 64 0 0,1-2 0 0 0,0 0 0 0 0,1 0 0 0 0,-1 0 8 0 0,3 2 0 0 0,5-2 0 0 0,-2 1 0 0 0,-2 2-72 0 0,1 3 0 0 0,1-2 0 0 0,5-2 0 0 0,-9 4 0 0 0,-2 2 0 0 0,7 0 0 0 0,-7 0 0 0 0,0 0 0 0 0,9 2 0 0 0,-6 4 0 0 0,4 1 0 0 0,-1 1 0 0 0,-3-4 0 0 0,3 3 0 0 0,-3 0 64 0 0,1 2-64 0 0,-4-1 0 0 0,0-8 0 0 0,3 9 0 0 0,-3 2 0 0 0,-3-3 0 0 0,-1-2 0 0 0,1 2 0 0 0,0-2 0 0 0,3-6 0 0 0,-3 6 0 0 0,-3-3 0 0 0,-1 1 0 0 0,1-4 64 0 0,-3 0-64 0 0,2 0 0 0 0,-2 0 0 0 0,3-1 0 0 0,-1-2 0 0 0,1 0 0 0 0,0-3 0 0 0,-2 0 0 0 0,5 4 0 0 0,2-4 0 0 0,1-2-128 0 0,0 2 16 0 0,0 0 0 0 0,4 1 0 0 0,0-4-784 0 0,6 5-152 0 0,-4-6-31 0 0</inkml:trace>
  <inkml:trace contextRef="#ctx0" brushRef="#br1" timeOffset="24">3131 5952 3680 0 0,'0'0'328'0'0,"0"0"-264"0"0,0 0-64 0 0,0 0 0 0 0,0 0 736 0 0,0 0 136 0 0,0 0 24 0 0,0 0 8 0 0,0 0-184 0 0,0 0-40 0 0,0 0-8 0 0,0 0 0 0 0,0 0-160 0 0,0 0-40 0 0,-10 2-8 0 0,10-2 0 0 0,-7 4-40 0 0,2-4-8 0 0,-2 0 0 0 0,-3 0 0 0 0,4 0-288 0 0,0-4-64 0 0,-1 4-64 0 0,5-2 88 0 0,-1 0 8 0 0,3 2 0 0 0,0 0 0 0 0,0 0 0 0 0,-3-6 32 0 0,-5 0 16 0 0,5 0 0 0 0,3 0 0 0 0,0 6-144 0 0,3-5 0 0 0,0-4 0 0 0,5 5-72 0 0,-3-6 256 0 0,2 6 48 0 0,-1-2 16 0 0,0 1 0 0 0,0 2-248 0 0,5 3 64 0 0,-6-7-64 0 0,2 3 0 0 0,3 4 0 0 0,-4 0 0 0 0,-6 0 0 0 0,6 4 0 0 0,0 3 0 0 0,1-6 72 0 0,-1 6-72 0 0,-1-1 64 0 0,0-2-64 0 0,-2 6 0 0 0,-3-6 0 0 0,3 5 64 0 0,-3 0-64 0 0,-3-1 0 0 0,0-2 0 0 0,-2 0 64 0 0,0 2-64 0 0,-1 0 64 0 0,3-2-64 0 0,-4 0 64 0 0,1-1-64 0 0,0 0 0 0 0,-7-2 72 0 0,4-1-72 0 0,-1-2 0 0 0,-2 4 63 0 0,4-8-63 0 0,-1 4 0 0 0,4-2 64 0 0,-3-1-64 0 0,2-2 64 0 0,0 0-64 0 0,3-1 96 0 0,3 0-24 0 0,-7 0 0 0 0,7-2 0 0 0,0 0 0 0 0,7-4 0 0 0,-4 4 0 0 0,0 0 0 0 0,3 0-72 0 0,2 2 0 0 0,-2-1 0 0 0,-1 3 64 0 0,1-4-64 0 0,2 8 0 0 0,-3-3 0 0 0,2 3 0 0 0,-7 0 96 0 0,7-3-32 0 0,-2 3 0 0 0,2 3 0 0 0,-3-2-64 0 0,2 1 80 0 0,0 6-80 0 0,0-4 80 0 0,-3 3-80 0 0,0-1 0 0 0,1-2 0 0 0,-1 5 0 0 0,-1 0 0 0 0,2-1 0 0 0,-4-2 0 0 0,0 0 64 0 0,4 2-64 0 0,-4-8 0 0 0,0 0 0 0 0,-4 6 0 0 0,0 2 0 0 0,-1-2 64 0 0,-2-5-64 0 0,7-1 0 0 0,-6 4 104 0 0,-3-4-16 0 0,-1 0-8 0 0,1 0 0 0 0,1-4-80 0 0,2 3-88 0 0,-2-4 24 0 0,0 4 0 0 0,2-5 64 0 0,1 0 112 0 0,2 0-24 0 0,0-2-8 0 0,-2 0-80 0 0,5-4 0 0 0,-3 4 0 0 0,6 0 0 0 0,2-4 0 0 0,-2 8 0 0 0,0-7 0 0 0,-1 8 0 0 0,5-4 0 0 0,-1 2-96 0 0,-2 3 32 0 0,-4 2 64 0 0,0 0-72 0 0,8-4 72 0 0,-2 4 0 0 0,2 0 0 0 0,-8 0-64 0 0,0 0 64 0 0,9 6 0 0 0,-4-5 0 0 0,-5-1-328 0 0,8 8-16 0 0,-2-5 0 0 0,0 0-6471 0 0</inkml:trace>
  <inkml:trace contextRef="#ctx0" brushRef="#br1" timeOffset="25">7168 5987 8408 0 0,'0'0'368'0'0,"0"0"80"0"0,0 0-352 0 0,0 0-96 0 0,0 0 0 0 0,0 0 0 0 0,0 0 560 0 0,0 0 96 0 0,0 6 16 0 0,0-6 8 0 0,-3 6-128 0 0,3-6-24 0 0,0 0-8 0 0,0 0 0 0 0,-6 5-176 0 0,6-5-40 0 0,0 0-8 0 0,-7 3 0 0 0,7-3-80 0 0,-4 0-24 0 0,4 0 0 0 0,0 0 0 0 0,-6 0-112 0 0,6 0-80 0 0,-3-6 96 0 0,1 1-96 0 0,-5-1 64 0 0,7 1-64 0 0,-3-3 0 0 0,3 0 0 0 0,0 2 64 0 0,0-3-64 0 0,0-5 0 0 0,3 6 0 0 0,0-1 0 0 0,1 1 0 0 0,-2 1 0 0 0,6-3 0 0 0,-7 2 0 0 0,3 1 0 0 0,3 4 0 0 0,-1-4 0 0 0,-6 7 64 0 0,5-4-64 0 0,-5 4 95 0 0,7-1-95 0 0,-1-2 128 0 0,-6 3-32 0 0,7 0-8 0 0,-7 0 0 0 0,6 4 0 0 0,-6-4 0 0 0,6 7 0 0 0,-3-3 0 0 0,1 6-88 0 0,-1-6 80 0 0,0 5-80 0 0,-3-3 80 0 0,0-6 48 0 0,0 9 16 0 0,-3-4 0 0 0,3 4 0 0 0,-7-4-144 0 0,4 1-112 0 0,0 0 16 0 0,3-6 8 0 0,-6 5 88 0 0,3 1 112 0 0,3-6-24 0 0,-3 3-8 0 0,-3 3-80 0 0,6-6 0 0 0,-4 0 0 0 0,-3 0 0 0 0,5 2-176 0 0,2-2-48 0 0,-7-2-16 0 0,7 2 0 0 0,-2 0 104 0 0,2 0 16 0 0,0 0 8 0 0,0 0 0 0 0,-3-6 112 0 0,3 6-72 0 0,0-6 72 0 0,0 6-64 0 0,0 0 64 0 0,0 0 0 0 0,0 0-71 0 0,0 0 71 0 0,0 0 0 0 0,0 0 0 0 0,0 0-72 0 0,0 0 72 0 0,0 0 0 0 0,0 0 0 0 0,0 0 0 0 0,0 0 0 0 0,5 3 0 0 0,2 3 0 0 0,-7-6 64 0 0,6 5-64 0 0,1 3 63 0 0,-5-2-63 0 0,-2-6 0 0 0,0 0 0 0 0,0 0 72 0 0,0 5-72 0 0,0-5 64 0 0,0 0-64 0 0,-6 6 0 0 0,6-1 0 0 0,0-5 0 0 0,0 0 0 0 0,-9 6 64 0 0,2-3-64 0 0,7-3 0 0 0,0 0 64 0 0,-2-3 48 0 0,-5 0 8 0 0,3-2 0 0 0,3 2 0 0 0,-4-6 104 0 0,2 5 32 0 0,3-6 0 0 0,3 6 0 0 0,2-5-64 0 0,-4 0-16 0 0,3 1 0 0 0,0 2 0 0 0,1 1-88 0 0,-1-1-24 0 0,1 1 0 0 0,-5 5 0 0 0,0 0-144 0 0,0 0-32 0 0,7 2-8 0 0</inkml:trace>
  <inkml:trace contextRef="#ctx0" brushRef="#br1" timeOffset="26">4124 5987 1376 0 0,'0'0'128'0'0,"0"0"-128"0"0,0 0 0 0 0,0 0 0 0 0,-2 6 1544 0 0,-2-3 288 0 0,-3-3 56 0 0,0 0 16 0 0,2 0-976 0 0,-1 0-200 0 0,-2 0-40 0 0,2 0-8 0 0,1 0-272 0 0,5 0-56 0 0,0 0-16 0 0,-4 0 0 0 0,-2-6-48 0 0,0 3 0 0 0,3-1-8 0 0,3-2 0 0 0,0 6-88 0 0,0-8-24 0 0,0 2 0 0 0,0-3 0 0 0,3 1-96 0 0,-1 2-72 0 0,5-2 96 0 0,0-1-96 0 0,-2 1 0 0 0,1 1 0 0 0,2-3 0 0 0,-2 6 0 0 0,2 0 96 0 0,-1-3-96 0 0,1 4 96 0 0,1 3-96 0 0,-9 0 96 0 0,9-4-32 0 0,0 1 0 0 0,-9 3-64 0 0,6 0 104 0 0,4 3-32 0 0,-1 1-8 0 0,-9-4 0 0 0,10 0 16 0 0,-10 0 0 0 0,0 0 0 0 0,5 8 0 0 0,3-2-80 0 0,-2 2 0 0 0,-3-2-80 0 0,-3 1 80 0 0,0 4 0 0 0,0-2 0 0 0,0-1 64 0 0,-3 3-64 0 0,-3-5 96 0 0,2 3-32 0 0,0-5 0 0 0,-1 2-64 0 0,-2 0 79 0 0,-2-4-79 0 0,3 4 64 0 0,-3-3-64 0 0,2 0 72 0 0,1-1-72 0 0,-3-2 80 0 0,2 0-80 0 0,1 0 96 0 0,-1-2-24 0 0,-3 2-8 0 0,5-3 0 0 0,2-3 32 0 0,-5 3 0 0 0,5-1 0 0 0,0-6 0 0 0,2 6 32 0 0,1-5 16 0 0,0 0 0 0 0,1 1 0 0 0,-1 2-40 0 0,6-2-8 0 0,-2 0 0 0 0,3 2 0 0 0,-2 0-96 0 0,1-1 0 0 0,5-1 64 0 0,-5 8-64 0 0,-6 0 0 0 0,0 0 0 0 0,9 0 0 0 0,-9 0 0 0 0,7 0 0 0 0,2 0 0 0 0,-9 0 0 0 0,10 4 0 0 0,-4 1 0 0 0,-6-5 0 0 0,6 6 0 0 0,0 0 0 0 0,1 2 0 0 0,-5-2 0 0 0,-2-6 0 0 0,3 11 0 0 0,1-5 0 0 0,-4 2 0 0 0,0 1 0 0 0,-4-3 0 0 0,1 2 0 0 0,1-2 0 0 0,-2-2 0 0 0,1-1 0 0 0,-3 3 0 0 0,0-6 0 0 0,-4 3 0 0 0,4-1 0 0 0,0 1 0 0 0,-4-3 0 0 0,1 0 0 0 0,3-3 0 0 0,-1 1 0 0 0,0-4 0 0 0,-1 3 64 0 0,1-2-64 0 0,0-1 0 0 0,3 0 64 0 0,0-1-64 0 0,-3 1 0 0 0,4-3 96 0 0,3 4-32 0 0,0-4-64 0 0,3 1 96 0 0,4 0-96 0 0,-2 2 0 0 0,5 3 0 0 0,0-1 0 0 0,-5-1-200 0 0,9 0-64 0 0,-5 5-16 0 0,0 0-4559 0 0,4 0-921 0 0</inkml:trace>
  <inkml:trace contextRef="#ctx0" brushRef="#br1" timeOffset="27">6161 5993 4608 0 0,'0'0'408'0'0,"0"0"-328"0"0,0 0-80 0 0,0 0 0 0 0,0 0 640 0 0,0 0 104 0 0,0 0 24 0 0,0 0 8 0 0,0 0-192 0 0,-2 3-40 0 0,-5 0 0 0 0,7-3-8 0 0,-6 2-96 0 0,0-2-24 0 0,3 0 0 0 0,-4 0 0 0 0,-3 0-80 0 0,8 0-16 0 0,2 0-8 0 0,-7 0 0 0 0,7 0-112 0 0,-6-5-16 0 0,-2 2-8 0 0,8 1 0 0 0,0-4-48 0 0,0 4 0 0 0,0-8-8 0 0,0 6 0 0 0,0-2 48 0 0,0 0 16 0 0,0 1 0 0 0,8-4 0 0 0,-5 1-56 0 0,4-1 0 0 0,-2 1-8 0 0,1-1 0 0 0,2 4 0 0 0,-5-1 0 0 0,3 2 0 0 0,-3 0 0 0 0,-3 4-16 0 0,0 0 0 0 0,6-2-1 0 0,-6 2 1 0 0,9-5-16 0 0,-9 5-8 0 0,0 0 0 0 0,7 5 0 0 0,-1-5 48 0 0,-6 0 0 0 0,7 2 8 0 0,-1 3 0 0 0,-6-5-8 0 0,3 7 0 0 0,-3-7 0 0 0,3 6 0 0 0,-3-6-128 0 0,3 7 0 0 0,0-1 0 0 0,-3 2 0 0 0,-3-2 0 0 0,0 2-88 0 0,3-8 16 0 0,0 6 0 0 0,-6-1 72 0 0,2 1 112 0 0,2 3-24 0 0,-5-6-8 0 0,5-2-80 0 0,-6 3 0 0 0,3-2-96 0 0,-2 2 96 0 0,1-4 0 0 0,0 2 0 0 0,-4-2 0 0 0,3 0 0 0 0,2 0 0 0 0,2-2 0 0 0,-4-2 0 0 0,4 2 64 0 0,-1-2-64 0 0,4 4 0 0 0,-4-4 0 0 0,4-2 0 0 0,4-3 0 0 0,0 4 0 0 0,-1 2 0 0 0,4-3 64 0 0,-2-2-64 0 0,1 2 0 0 0,2 4 0 0 0,-2-1 0 0 0,0 3 64 0 0,-6 0-64 0 0,6-3 64 0 0,3 3-64 0 0,-2 0 72 0 0,-1 3-72 0 0,-6-3 80 0 0,7 3-80 0 0,-1-1 72 0 0,0 4-72 0 0,-6-6 64 0 0,0 0-64 0 0,3 6 0 0 0,0 2 0 0 0,-3-2 0 0 0,0 2 0 0 0,0-8 0 0 0,0 6 0 0 0,0 0 64 0 0,0-6-64 0 0,-6 5 0 0 0,0 1 64 0 0,2-2-64 0 0,4-4 64 0 0,-9 4-64 0 0,3-4 0 0 0,-1 2 0 0 0,5-4 0 0 0,-5-2 0 0 0,1 0 64 0 0,0-2-64 0 0,0 1 0 0 0,2-1 0 0 0,0 0 64 0 0,-2-2-64 0 0,4-1 0 0 0,2 1 0 0 0,-3-1 0 0 0,3 1 0 0 0,0-1 0 0 0,3 4-304 0 0,-3 5 0 0 0,2-6 0 0 0,4 2 0 0 0,-6 4-784 0 0,11 0-151 0 0</inkml:trace>
  <inkml:trace contextRef="#ctx0" brushRef="#br0" timeOffset="28">1989 6496 3680 0 0,'0'0'328'0'0,"0"0"-264"0"0,0 0-64 0 0,0 0 0 0 0,3 7 688 0 0,-3 3 120 0 0,0-3 24 0 0,0 5 8 0 0,0-1 48 0 0,0 0 8 0 0,0 4 0 0 0,0-1 0 0 0,0-1-336 0 0,0 4-64 0 0,0 0-16 0 0,0 3 0 0 0,4 0-136 0 0,1 0-32 0 0,-5-5-8 0 0,5 3 0 0 0,-2-4-200 0 0,-3 0-40 0 0,0 3 0 0 0,0-4-64 0 0,6 1 64 0 0,-6-2-64 0 0,0-4 0 0 0,3 0 0 0 0,-3 1 0 0 0,2-4-160 0 0,-2-5 16 0 0,0 0-5512 0 0</inkml:trace>
  <inkml:trace contextRef="#ctx0" brushRef="#br0" timeOffset="29">5171 6644 13248 0 0,'0'0'288'0'0,"0"0"64"0"0,0 0 16 0 0,0 0 0 0 0,0 12-296 0 0,0-4-72 0 0,0-1 0 0 0,0 5 0 0 0,0-1 448 0 0,0 3 64 0 0,-3 1 24 0 0,3 2-1 0 0,0-1-207 0 0,0 3-40 0 0,0 1 0 0 0,-4-2-8 0 0,4-2-280 0 0,4 2-72 0 0,-4-1-8 0 0,3-2-4663 0 0,-1 0-937 0 0</inkml:trace>
  <inkml:trace contextRef="#ctx0" brushRef="#br0" timeOffset="30">4171 6658 9672 0 0,'0'0'424'0'0,"0"0"96"0"0,0 0-416 0 0,-3 3-104 0 0,0 0 0 0 0,0-2 0 0 0,0 5 888 0 0,-2 2 152 0 0,4 3 32 0 0,-7-2 8 0 0,6 4-280 0 0,-1 1-48 0 0,-1 0-17 0 0,1 0 1 0 0,0 0-512 0 0,0-1-96 0 0,0 5-32 0 0,3-4 0 0 0,-3 2-96 0 0,3 2 0 0 0,3-4 0 0 0,3-3-4935 0 0,-3 2-937 0 0</inkml:trace>
  <inkml:trace contextRef="#ctx0" brushRef="#br0" timeOffset="31">7152 6676 12840 0 0,'0'0'280'0'0,"0"0"56"0"0,0 0 16 0 0,0 7 16 0 0,0 1-296 0 0,0 0-72 0 0,0 6 0 0 0,-4 0 0 0 0,4 1 464 0 0,0-1 80 0 0,-2-1 8 0 0,2 7 8 0 0,0-2-241 0 0,-4 1-39 0 0,4-4-16 0 0,0 4 0 0 0,0-6-136 0 0,0 7-24 0 0,4-2-8 0 0,-4-4-7215 0 0</inkml:trace>
  <inkml:trace contextRef="#ctx0" brushRef="#br0" timeOffset="32">1995 6876 8752 0 0,'0'0'384'0'0,"0"0"88"0"0,0 0-376 0 0,0 0-96 0 0,0 0 0 0 0,0 0 0 0 0,0 0 400 0 0,0 0 64 0 0,0 0 16 0 0,6 2 0 0 0,-6-2-304 0 0,13-2-56 0 0,-1 2-16 0 0,2-3 0 0 0,-5 3 72 0 0,3 0 16 0 0,3 0 0 0 0,2 0 0 0 0,-1 0 184 0 0,2 0 40 0 0,2 3 0 0 0,-2-3 8 0 0,5 0-168 0 0,-5 0-32 0 0,4 0 0 0 0,0 0-8 0 0,0 2-80 0 0,4-2-8 0 0,-5-2-8 0 0,8 2 0 0 0,-4-3-120 0 0,8 2 64 0 0,0-3-64 0 0,3 0 0 0 0,-5 4-72 0 0,4 0-64 0 0,0 0-16 0 0,5 0 0 0 0,-4 0 152 0 0,1 0 0 0 0,2 0 0 0 0,-3 0 0 0 0,0 0 384 0 0,1-4 96 0 0,1-1 31 0 0,-1 0 1 0 0,3 1-416 0 0,0 1-96 0 0,1 3 0 0 0,-2-3 0 0 0,1 0 0 0 0,1 3 0 0 0,-7-2 0 0 0,0 2 0 0 0,5-4 0 0 0,-4 2 0 0 0,2-1 0 0 0,1 3 0 0 0,-3-3 0 0 0,4 1 0 0 0,-5-2 0 0 0,7 4 0 0 0,-6 0 0 0 0,1-2 0 0 0,4-1 0 0 0,-3 3 0 0 0,-2 0 0 0 0,0 0 0 0 0,2 0 0 0 0,-2-3 0 0 0,6 1 0 0 0,2-2 0 0 0,1 2 0 0 0,2-1 0 0 0,0 3 0 0 0,3-3 0 0 0,-5 0 0 0 0,-1 3 0 0 0,0 0 0 0 0,5 0 0 0 0,0-3 0 0 0,2 3 0 0 0,-6 0 0 0 0,4-2 0 0 0,2 2 0 0 0,1 2 0 0 0,-3 1 0 0 0,-5 3 0 0 0,0-3 0 0 0,5-3 0 0 0,-1-3 432 0 0,-3 3 64 0 0,0 0 16 0 0,5 0 0 0 0,5 0-512 0 0,-5 3-144 0 0,1-3-8 0 0,1 0 0 0 0,-4 0 152 0 0,4 0 0 0 0,-1 0 0 0 0,5-3 0 0 0,-6 3 120 0 0,9-3-24 0 0,-5 3-8 0 0,1 3 0 0 0,-1 0-88 0 0,5-1 0 0 0,-5-2 0 0 0,0 0 64 0 0,2 0 72 0 0,0 0 16 0 0,3 0 0 0 0,-2 0 0 0 0,-2 6-152 0 0,-4-3 0 0 0,4-3-104 0 0,-4 0 40 0 0,6 0 64 0 0,1 0 0 0 0,1 0 80 0 0,1 0-80 0 0,-1 3 64 0 0,-2-3-64 0 0,-3 0 0 0 0,1 0 0 0 0,3 0 120 0 0,0 0-24 0 0,-6 2-8 0 0,5-2 0 0 0,1 4-88 0 0,-1-2 0 0 0,-2 1-80 0 0,-1-3 80 0 0,-1-3 0 0 0,2 3 0 0 0,-1-2 0 0 0,3 2 80 0 0,-2 0-80 0 0,2 0 0 0 0,-1 2 72 0 0,-6 1-72 0 0,6-3 0 0 0,-7 0 0 0 0,-2-3 0 0 0,4 1 0 0 0,-2 4 0 0 0,3-2 0 0 0,-5-2 0 0 0,5 2 0 0 0,-7 2 0 0 0,-2-2 64 0 0,-2 0-64 0 0,-3 3 0 0 0,5-3 0 0 0,-7 3 0 0 0,-4-6 0 0 0,3 3 0 0 0,5 3 0 0 0,-4-1 64 0 0,-6-2-64 0 0,-5 0 0 0 0,-4 4 0 0 0,-2-4 0 0 0,-3 0 0 0 0,-1 2 64 0 0,-6-2-64 0 0,10 3 0 0 0,-7 0 0 0 0,-1 0 64 0 0,-10-3-64 0 0,0 0 0 0 0,10 4 0 0 0,-10-4 0 0 0,0 0 0 0 0,0 0-64 0 0,0 0 0 0 0,0 0 0 0 0,6-4-192 0 0,-6 4-40 0 0,0 0-8 0 0,-3-6 0 0 0,6 1-240 0 0,-6-4-56 0 0,-7 0-8 0 0,4 1 0 0 0,2 0-39 0 0,-2-1-17 0 0,-2 0 0 0 0,4 1 0 0 0,-6 1 136 0 0,5-2 24 0 0,1-2 8 0 0,1 0 0 0 0,-8 8 56 0 0,5-5 16 0 0,12 2 0 0 0,-6 6 0 0 0,-6-9 424 0 0,6 9 0 0 0,0 0 0 0 0,3-9 0 0 0,4 6 352 0 0,-7 3 24 0 0,-4-5 8 0 0,4 5 0 0 0,8-4-168 0 0,-8 4-32 0 0,0 0-8 0 0,0 0 0 0 0,0 0 184 0 0,0 0 40 0 0,0 0 8 0 0,0 0 0 0 0,0 0-32 0 0,0 0-8 0 0,0 0 0 0 0,0 0 0 0 0,-11 0-136 0 0,11 0-24 0 0,7 4-9 0 0,-3 1 1 0 0,-4 1 88 0 0,0-6 24 0 0,6 6 0 0 0,3 3 0 0 0,5-2-192 0 0,-3 3-40 0 0,-8-2-8 0 0,7 1 0 0 0,6-1-8 0 0,-4-1-64 0 0,-9 3 96 0 0,4 0-32 0 0,2-1 0 0 0,-3 0-64 0 0,1 1 96 0 0,-1-1-32 0 0,-6 0 40 0 0,6 2 8 0 0,0-2 0 0 0,-2 0 0 0 0,-8-5 48 0 0,4-4 0 0 0,0 0 8 0 0,-3 8 0 0 0,-3 1 32 0 0,-3-1 8 0 0,0-4 0 0 0,0 0 0 0 0,-2 2-80 0 0,-4 0-24 0 0,-4-2 0 0 0,2 0 0 0 0,9 2-224 0 0,-7-2-40 0 0,-15-2-16 0 0,2 1-8079 0 0</inkml:trace>
  <inkml:trace contextRef="#ctx0" brushRef="#br0" timeOffset="33">6158 6699 9216 0 0,'0'0'816'0'0,"0"0"-656"0"0,0 0-160 0 0,0 0 0 0 0,0 0 1160 0 0,0 0 200 0 0,0 0 40 0 0,0 0 8 0 0,0 0-680 0 0,0 0-137 0 0,0 0-23 0 0,0 9-8 0 0,0-1-272 0 0,0 1-48 0 0,2 0-16 0 0,-2-1 0 0 0,0 1-160 0 0,4 2-64 0 0,0 0 0 0 0,-1-1 72 0 0,0 5-968 0 0,0-4-200 0 0,0 3-39 0 0</inkml:trace>
  <inkml:trace contextRef="#ctx0" brushRef="#br0" timeOffset="34">3202 6713 1840 0 0,'0'0'80'0'0,"0"0"16"0"0,0 0-96 0 0,4-5 0 0 0,-1-1 0 0 0,-3 6 0 0 0,0 0 2856 0 0,0 0 552 0 0,0 0 112 0 0,0 0 16 0 0,0 0-2393 0 0,0 0-479 0 0,0 0-96 0 0,0 0-24 0 0,0 11-320 0 0,0-1-64 0 0,0 1-8 0 0,-3 0-8 0 0,3 0-144 0 0,-4 2 0 0 0,4 1 64 0 0,-3 1-64 0 0,0 2 0 0 0,3-1 0 0 0,-3 2-88 0 0,3-3-7487 0 0</inkml:trace>
  <inkml:trace contextRef="#ctx0" brushRef="#br0" timeOffset="35">7127 7333 11488 0 0,'0'0'512'0'0,"0"0"96"0"0,0-6-480 0 0,2 0-128 0 0,-2 1 0 0 0,0-4 0 0 0,0 2 656 0 0,0 1 112 0 0,0 6 16 0 0,0 0 8 0 0,0 0-89 0 0,0 0-23 0 0,-5 0 0 0 0,-4 3 0 0 0,1 2-304 0 0,7 0-64 0 0,-10 7-16 0 0,8 0 0 0 0,-5-2-88 0 0,2 5-16 0 0,3-1-8 0 0,2 0 0 0 0,1 4-96 0 0,0-3-24 0 0,0 3 0 0 0,4-4 0 0 0,2-3-64 0 0,2 2 0 0 0,1-2-80 0 0,5 0 80 0 0,-5-2-360 0 0,6-1-24 0 0,1-5-8 0 0,-1 5 0 0 0,5-1-1080 0 0,-5-4-223 0 0,2-1-33 0 0</inkml:trace>
  <inkml:trace contextRef="#ctx0" brushRef="#br0" timeOffset="36">3859 7328 10424 0 0,'0'0'456'0'0,"0"0"104"0"0,6 0-448 0 0,5 0-112 0 0,-6 3 0 0 0,4-3 0 0 0,5 3 480 0 0,-9-1 64 0 0,5 2 24 0 0,0-2 0 0 0,-1 6 8 0 0,-2 2 0 0 0,0-2 0 0 0,-2 3 0 0 0,4-2-232 0 0,-5 2-49 0 0,-2 2-7 0 0,2 1 0 0 0,0-2-96 0 0,-4 2-16 0 0,-8-2-8 0 0,6-2 0 0 0,-2 4-168 0 0,1-6 0 0 0,1 4 0 0 0,-2-4 0 0 0,-1 0-192 0 0,1-1-64 0 0,4-7-24 0 0,0 0 0 0 0,0 0-311 0 0,0 0-65 0 0,0 0-16 0 0,0 0-3424 0 0,0 0-680 0 0</inkml:trace>
  <inkml:trace contextRef="#ctx0" brushRef="#br0" timeOffset="37">4026 7342 9648 0 0,'0'0'424'0'0,"0"0"88"0"0,3-6-408 0 0,1 4-104 0 0,-4-4 0 0 0,0 0 0 0 0,0 6 696 0 0,0 0 112 0 0,0 0 24 0 0,0 0 8 0 0,0-6-136 0 0,0 6-32 0 0,0 0-8 0 0,-7 6-1 0 0,7-6-223 0 0,-2 6-48 0 0,-6 2-8 0 0,6 4 0 0 0,-5 0-224 0 0,5-1-56 0 0,-5 3-8 0 0,4 0 0 0 0,3-2 0 0 0,0 1 0 0 0,0 1 0 0 0,6-3 0 0 0,-2 4-96 0 0,1-6 72 0 0,1 6-72 0 0,4-7 64 0 0,0 1-816 0 0,-1-1-168 0 0,1 0-32 0 0,2 2-3583 0 0,0-7-713 0 0</inkml:trace>
  <inkml:trace contextRef="#ctx0" brushRef="#br0" timeOffset="38">6912 7331 11024 0 0,'0'0'240'0'0,"0"0"48"0"0,12-6 16 0 0,2 3 16 0 0,-2 3-256 0 0,5 0-64 0 0,-8 0 0 0 0,2 3 0 0 0,-1 0 488 0 0,-4 2 88 0 0,0 1 24 0 0,1 3 0 0 0,-4 0-192 0 0,0 1-40 0 0,-3-1-8 0 0,0 3 0 0 0,0 2-168 0 0,0-5-32 0 0,-3 4-1 0 0,0-2-7 0 0,0 0-152 0 0,-1 1 0 0 0,-2-3 0 0 0,3-3 0 0 0,-3 2 64 0 0,-1-2-64 0 0,7 3 0 0 0,-2-4 0 0 0,2-5-240 0 0,0 0-103 0 0,-4 7-17 0 0</inkml:trace>
  <inkml:trace contextRef="#ctx0" brushRef="#br0" timeOffset="39">3156 7362 10016 0 0,'0'0'448'0'0,"-3"-5"88"0"0,3-2-432 0 0,0 7-104 0 0,0 0 0 0 0,0 0 0 0 0,0 0 512 0 0,-9-2 88 0 0,9 2 8 0 0,-9 0 8 0 0,-5 0-160 0 0,2 2-32 0 0,1 5-8 0 0,0 0 0 0 0,-3 0-80 0 0,6 5-16 0 0,-3-2-8 0 0,2 4-1 0 0,6 0 49 0 0,-3 1 16 0 0,3-1 0 0 0,3 0 0 0 0,3-4-304 0 0,0 4-72 0 0,3-3 0 0 0,0 0 0 0 0,3 3 0 0 0,4-2-96 0 0,1-3 16 0 0,-3-1 8 0 0,3 1-200 0 0,5-5-40 0 0,-4 2-8 0 0,5-2 0 0 0,-5-4-1279 0 0,1 2-265 0 0</inkml:trace>
  <inkml:trace contextRef="#ctx0" brushRef="#br0" timeOffset="40">2900 7406 5984 0 0,'0'0'264'0'0,"0"0"56"0"0,0 0-256 0 0,0 0-64 0 0,0 0 0 0 0,0 0 0 0 0,7-4 1120 0 0,-2 1 216 0 0,-5 3 40 0 0,9-3 0 0 0,-1 3-680 0 0,2 0-144 0 0,-1 0-24 0 0,-4 0-8 0 0,7 0-192 0 0,-7 3-40 0 0,4 0 0 0 0,-3-1-8 0 0,5 4-48 0 0,-2 2-8 0 0,-3-3 0 0 0,0 4 0 0 0,0-4-128 0 0,-2 4-32 0 0,-4-1-64 0 0,2 1 95 0 0,-4 1-31 0 0,2 2-64 0 0,0-2 88 0 0,-4 3-88 0 0,-2-3 0 0 0,0 2 0 0 0,0-1 0 0 0,3 0-96 0 0,-3-2-351 0 0,3 0-65 0 0,-5-3-8 0 0,6-1-5560 0 0</inkml:trace>
  <inkml:trace contextRef="#ctx0" brushRef="#br0" timeOffset="41">4230 7496 8288 0 0,'0'0'736'0'0,"0"0"-584"0"0,0 0-152 0 0,0 0 0 0 0,0 0 480 0 0,0 0 64 0 0,0 0 8 0 0,0 0 8 0 0,0 0-16 0 0,-2 6-8 0 0,2-6 0 0 0,-4 8 0 0 0,-2-2-152 0 0,3 2-24 0 0,0 2-8 0 0,0-5 0 0 0,3-5-160 0 0,0 9-32 0 0,0-1 0 0 0,0-1-8 0 0,0-7-152 0 0,3 9 80 0 0,-3-9-80 0 0,0 0 64 0 0,0 0-64 0 0,3 6 0 0 0,-3-6 0 0 0,0 0 64 0 0,0 0-64 0 0,9 4 0 0 0,-9-4 0 0 0,6-4 0 0 0,1 2-80 0 0,-3-2 80 0 0,2-2-104 0 0,-1 2 40 0 0,-5-5 64 0 0,4 1 0 0 0,-4 2 0 0 0,3 1 0 0 0,1-5 0 0 0,-1 5 64 0 0,-3 5-64 0 0,0-3 64 0 0,4-3 56 0 0,-4 6 8 0 0,0 0 8 0 0,0 0 0 0 0,0-5 56 0 0,3-1-1 0 0,-3 6 9 0 0,0 0 0 0 0,0 0 16 0 0,0 0 0 0 0,0 0 0 0 0,0 0 0 0 0,0 0 16 0 0,0 0 8 0 0,2 9 0 0 0,1-1 0 0 0,-3 7-88 0 0,3-5-24 0 0,-3 2 0 0 0,4-2 0 0 0,-1 5 40 0 0,1-1 8 0 0,-2 0 0 0 0,5 0 0 0 0,-4 3-176 0 0,-3-1 0 0 0,0-2 0 0 0,3 5 0 0 0,0-9 0 0 0,-3 3 0 0 0,0 5 0 0 0,4-3 0 0 0,-4-6 0 0 0,2 3 0 0 0,-2 0 0 0 0,-2-4 0 0 0,2 0 64 0 0,-4-2-64 0 0,4-6 80 0 0,-6 6-80 0 0,0-1 64 0 0,0 1-64 0 0,-1-3 0 0 0,0-1 0 0 0,2-2 0 0 0,-5 0 0 0 0,6-2-104 0 0,1 2 32 0 0,-6-3-1096 0 0,6 0-216 0 0,0-3-47 0 0</inkml:trace>
  <inkml:trace contextRef="#ctx0" brushRef="#br0" timeOffset="42">7370 7501 1376 0 0,'0'0'128'0'0,"0"0"-128"0"0,0 0 0 0 0,0 0 0 0 0,0 0 2144 0 0,0 0 400 0 0,0 0 80 0 0,0 0 24 0 0,0 0-1368 0 0,0 0-280 0 0,0 0-48 0 0,-4 0-16 0 0,-2 0-264 0 0,6 0-65 0 0,-3 7 1 0 0,-3-2-8 0 0,-1 0-360 0 0,5 7-72 0 0,-1-4-8 0 0,3 1-8 0 0,-8 2-64 0 0,6-4-16 0 0,2 5 0 0 0,0-1 0 0 0,0-2-72 0 0,2-1 80 0 0,2-2-80 0 0,3 0 80 0 0,-5 2-80 0 0,2-2 0 0 0,-4-6 0 0 0,5 2 0 0 0,2 2 0 0 0,-7-4-112 0 0,0 0 40 0 0,6-4 8 0 0,-6 4-56 0 0,7-5-8 0 0,-4-4 0 0 0,-3 3 0 0 0,3 1 128 0 0,-3 0 0 0 0,-3-1 0 0 0,6 0 0 0 0,0-2 0 0 0,-3-4 0 0 0,0 6 0 0 0,0 2 0 0 0,0 4 0 0 0,0 0 128 0 0,0-5-24 0 0,0 5-8 0 0,0 0 160 0 0,0 0 24 0 0,0 0 8 0 0,0 0 0 0 0,0 0-176 0 0,0 0-32 0 0,0 0-8 0 0,4 6 0 0 0,-4 7 32 0 0,7-3 8 0 0,-7-10 0 0 0,4 14 0 0 0,4 0-40 0 0,-2 1-8 0 0,-2 2 0 0 0,-1-1 0 0 0,-1-2 8 0 0,4 3 0 0 0,-6 0 0 0 0,0 6 0 0 0,4-4 96 0 0,-4 1 24 0 0,-4-3 0 0 0,4-1 0 0 0,0 0-192 0 0,-3-2 0 0 0,-2-2 0 0 0,2 1 0 0 0,-4-3-208 0 0,4-2-24 0 0,-5-3-8 0 0,4 2 0 0 0,-7-4-16 0 0,5 0 0 0 0,6-3 0 0 0,0 0-5215 0 0,0 0-1041 0 0</inkml:trace>
  <inkml:trace contextRef="#ctx0" brushRef="#br0" timeOffset="43">3297 7530 1376 0 0,'0'0'128'0'0,"0"0"-128"0"0,-2-3 0 0 0,2 3 0 0 0,-3 0 1952 0 0,3 0 376 0 0,-6-4 72 0 0,3 4 8 0 0,0 0-1368 0 0,3 0-272 0 0,-5 0-64 0 0,1 0 0 0 0,-1 4-216 0 0,4 2-40 0 0,-3-1 0 0 0,0 4-8 0 0,4-4-200 0 0,-4 1-40 0 0,4-2-8 0 0,0 5-1 0 0,0-3-95 0 0,0 2-16 0 0,4 1-8 0 0,0 0 0 0 0,-4-9-72 0 0,4 6 64 0 0,-4-1-64 0 0,6 4 64 0 0,-5-4-64 0 0,-1-5 0 0 0,0 0 0 0 0,0 0 64 0 0,0 0-64 0 0,8 3 0 0 0,-8-3 0 0 0,6-3 0 0 0,0 3 0 0 0,-6 0 64 0 0,0 0-64 0 0,5-5 96 0 0,-1-4-96 0 0,0 4 0 0 0,-4 5 0 0 0,2-6 64 0 0,-2-3 8 0 0,4 3 0 0 0,-4 6 0 0 0,0 0 0 0 0,0 0 120 0 0,0-5 32 0 0,0-1 0 0 0,0 6 0 0 0,0 0-40 0 0,0 0-8 0 0,0 0 0 0 0,0 0 0 0 0,0 0-24 0 0,0 0-8 0 0,3 8 0 0 0,-3 1 0 0 0,4 2-16 0 0,-2-2-8 0 0,5 5 0 0 0,-5-3 0 0 0,2 2-56 0 0,3 1 0 0 0,-7 5-64 0 0,2-4 96 0 0,2 3-96 0 0,-1-4 0 0 0,-3 1 0 0 0,0 0 0 0 0,0 2 0 0 0,-3-3 0 0 0,-1 3 0 0 0,2-3 0 0 0,-2-4-120 0 0,1 2-40 0 0,-1-6-16 0 0,2 2 0 0 0,-2 1-376 0 0,4-9-80 0 0,0 0-8 0 0,0 0-6591 0 0</inkml:trace>
  <inkml:trace contextRef="#ctx0" brushRef="#br0" timeOffset="44">5480 7562 11520 0 0,'0'0'1024'0'0,"0"0"-824"0"0,0 0-200 0 0,0 0 0 0 0,0 0 464 0 0,0 0 48 0 0,0 0 16 0 0,13 0 0 0 0,-4 0-88 0 0,-9 0-24 0 0,9 1 0 0 0,1-1-1 0 0,3-1-199 0 0,-4 1-48 0 0,-3-3-8 0 0,4 3 0 0 0,3 0-312 0 0,-4 0-64 0 0,0-3-8 0 0,2 3-6431 0 0</inkml:trace>
  <inkml:trace contextRef="#ctx0" brushRef="#br0" timeOffset="45">5949 7562 12440 0 0,'0'0'544'0'0,"0"0"128"0"0,0 0-544 0 0,0 0-128 0 0,7-3 0 0 0,0 3 0 0 0,-7 0 624 0 0,6 0 96 0 0,0-3 16 0 0,-1 3 7 0 0,0-3-511 0 0,-5 3-104 0 0,0 0-16 0 0,6 3-8 0 0,3-6-104 0 0,-2 3-104 0 0,-4-4 16 0 0</inkml:trace>
  <inkml:trace contextRef="#ctx0" brushRef="#br0" timeOffset="46">5064 7582 10592 0 0,'0'0'944'0'0,"0"0"-752"0"0,0 0-192 0 0,0 0 0 0 0,0 0 608 0 0,0 0 96 0 0,0 0 8 0 0,0 0 8 0 0,0 0-232 0 0,0 0-40 0 0,0 0-16 0 0,2 2 0 0 0,5-1-209 0 0,4-1-31 0 0,-6 0-16 0 0,5-1 0 0 0,0 1-176 0 0,-1-2 0 0 0,1 2 0 0 0,3 0 0 0 0,-4-4-895 0 0,3 2-209 0 0</inkml:trace>
  <inkml:trace contextRef="#ctx0" brushRef="#br0" timeOffset="47">7610 7658 11888 0 0,'6'-2'528'0'0,"-3"2"112"0"0,-3 0-512 0 0,3 4-128 0 0,0-4 0 0 0,4 4 0 0 0,-5-2 416 0 0,1-2 64 0 0,-3 0 16 0 0,4 9 0 0 0,-2-3 64 0 0,-2 2 16 0 0,0-8-1 0 0,8 6 1 0 0,-8-1-232 0 0,2-2-48 0 0,-2-3-8 0 0,0 0 0 0 0,0 5-88 0 0,0 5-16 0 0,0-10-8 0 0,0 0 0 0 0,0 0-104 0 0,0 0-72 0 0,0 0 96 0 0,0 0-96 0 0,0 0 0 0 0,0 0 0 0 0,0 0 0 0 0,0 0 0 0 0,0 0 64 0 0,0 0-64 0 0,0 0 0 0 0,3-6 0 0 0,4-3 0 0 0,-5 4 0 0 0,5-1 0 0 0,-4 3 0 0 0,4-5 0 0 0,-4 2 64 0 0,3-3-64 0 0,0 3 0 0 0,-3 2 200 0 0,3-1-8 0 0,1-1-8 0 0,-2 3 0 0 0,3 3 192 0 0,2 0 40 0 0,-5 4 0 0 0,1 1 8 0 0,5 2-312 0 0,-10 1-112 0 0,3 1 72 0 0,3 1-72 0 0,-4 0 64 0 0,4-2-64 0 0,-7 1 64 0 0,6 0-64 0 0,1 2-1184 0 0,-5 0-288 0 0</inkml:trace>
  <inkml:trace contextRef="#ctx0" brushRef="#br0" timeOffset="48">4429 7653 7832 0 0,'0'0'696'0'0,"0"0"-560"0"0,0 0-136 0 0,0 0 0 0 0,0 0 776 0 0,0 0 128 0 0,0 0 24 0 0,11 4 8 0 0,-5 0-480 0 0,-1 0-96 0 0,-5-4-16 0 0,7 2-8 0 0,0 4 168 0 0,-7-6 32 0 0,0 0 8 0 0,6 6 0 0 0,-3 2-320 0 0,0 1-56 0 0,0-1-8 0 0,-3 1-9 0 0,-3-4-39 0 0,0 7-8 0 0,3-5 0 0 0,0 6 0 0 0,-7-7-8 0 0,5 1 0 0 0,-2-1 0 0 0,-2 0 0 0 0,6-6 184 0 0,0 0 32 0 0,0 0 8 0 0,0 8 0 0 0,0-8-104 0 0,0 0-24 0 0,0 0 0 0 0,0 0 0 0 0,10 6-88 0 0,-10-6-16 0 0,0 0-8 0 0,9 2 0 0 0,1 1-8 0 0,2-6 0 0 0,1 1 0 0 0,2-4 0 0 0,2 0-360 0 0,1 0-80 0 0,-3 0-16 0 0,5-2-7239 0 0</inkml:trace>
  <inkml:trace contextRef="#ctx0" brushRef="#br0" timeOffset="49">3506 7672 5528 0 0,'0'0'488'0'0,"0"0"-392"0"0,0 0-96 0 0,0 0 0 0 0,0 0 1616 0 0,0 0 304 0 0,0 0 56 0 0,0 0 8 0 0,0 0-1168 0 0,0 6-240 0 0,0 2-40 0 0,0 1-16 0 0,0-1-129 0 0,-3-3-23 0 0,3 1-8 0 0,0 2 0 0 0,3 5-208 0 0,0-2-48 0 0,-3-1-8 0 0,0-1 0 0 0,0 2-24 0 0,3-3-8 0 0,4 1 0 0 0,2 0 0 0 0,-5-1-928 0 0,5 0-191 0 0,0-6-41 0 0</inkml:trace>
  <inkml:trace contextRef="#ctx0" brushRef="#br0" timeOffset="50">5054 8868 10680 0 0,'0'0'232'0'0,"0"0"56"0"0,0 0 0 0 0,0 0 16 0 0,0 0-240 0 0,0 0-64 0 0,0 0 0 0 0,0 0 0 0 0,0 0 216 0 0,9 0 32 0 0,-6-3 8 0 0,7 3 0 0 0,2 0 72 0 0,-2 0 24 0 0,1-4 0 0 0,7 1 0 0 0,-3 1-240 0 0,1 2-48 0 0,-1-2 0 0 0,2-1-64 0 0,-2-1 136 0 0,4 1-24 0 0,-4-2-8 0 0,6 2 0 0 0,-2 0-8 0 0,-1 0 0 0 0,0-2 0 0 0,1 2 0 0 0,1 0 48 0 0,-2 0 8 0 0,-5-1 0 0 0,0 0 0 0 0,5 2-72 0 0,-3-2-16 0 0,2 2 0 0 0,-1 0 0 0 0,0-2-64 0 0,-3 2 0 0 0,-13 2 0 0 0,12-3 0 0 0,-12 3 0 0 0,0 0 0 0 0,0 0 0 0 0,0 0 0 0 0,0 0 88 0 0,0 0-24 0 0,0 0-64 0 0,0 0 96 0 0,0 0 23 0 0,-3 0 1 0 0,0 0 0 0 0,-3 3 0 0 0,-1-1-8 0 0,1-2 0 0 0,3 0 0 0 0,-3 4 0 0 0,2-2-24 0 0,-3 0-8 0 0,4-2 0 0 0,3 0 0 0 0,0 0 32 0 0,0 0 8 0 0,0 0 0 0 0,0 0 0 0 0,0 6 24 0 0,0 2 8 0 0,-3 1 0 0 0,3-1 0 0 0,0 3-48 0 0,3 3-8 0 0,0 1 0 0 0,1-1 0 0 0,-4 4 104 0 0,3 3 24 0 0,1-1 0 0 0,-4 2 0 0 0,-4 0-224 0 0,4 3 0 0 0,0-2 0 0 0,0 0 0 0 0,-3 0 96 0 0,-1-2-32 0 0,-2-1 0 0 0,5 0 0 0 0,1 0 16 0 0,0-2 0 0 0,-5 0 0 0 0,2-2 0 0 0,3 2-80 0 0,0-4 0 0 0,0 0 0 0 0,3-4 64 0 0,-3 2-64 0 0,5-4 64 0 0,-5 0-64 0 0,0-2 64 0 0,0 3-64 0 0,0-9 0 0 0,1 5 0 0 0,-1-5 0 0 0,0 0-752 0 0,6 3-168 0 0,-6-3-32 0 0</inkml:trace>
  <inkml:trace contextRef="#ctx0" brushRef="#br0" timeOffset="51">5077 8806 11488 0 0,'0'0'256'0'0,"0"0"48"0"0,0 0 16 0 0,0 0 0 0 0,0 0-256 0 0,0 0-64 0 0,0 0 0 0 0,0 0 0 0 0,0 0 544 0 0,0 6 104 0 0,0 4 24 0 0,0 1 0 0 0,0 3-144 0 0,0 4-24 0 0,0 0-9 0 0,3 3 1 0 0,-3 1-208 0 0,4 4-32 0 0,-4-4-16 0 0,0 3 0 0 0,0 4-48 0 0,0-1-16 0 0,3 0 0 0 0,-3-3 0 0 0,2 3-64 0 0,1 0-16 0 0,0-4 0 0 0,1 2 0 0 0,-1-3-96 0 0,1-4 88 0 0,-1 3-88 0 0,-2-5 80 0 0,-1-3 0 0 0,3-3 0 0 0,2 2 0 0 0,-2-3 0 0 0,-3-2 40 0 0,3-3 8 0 0,-3-5 0 0 0,0 0 0 0 0,0 0-24 0 0,3 5 0 0 0,-3-5 0 0 0,0 0 0 0 0,0 0-40 0 0,0 0-64 0 0,0 0 88 0 0,0 0-88 0 0,0 0 104 0 0,0 6-32 0 0,0-6-8 0 0,0 0 0 0 0,0 0-64 0 0,0 0 96 0 0,0 0-96 0 0,0 0 96 0 0,0 0-96 0 0,0 0 0 0 0,0 0 0 0 0,-6 7 64 0 0,3-7-64 0 0,-5 0 0 0 0,4-3 0 0 0,-7 3 0 0 0,3 0 0 0 0,-2-4 64 0 0,-1 4-64 0 0,0 0 0 0 0,-6 0 128 0 0,2 0-24 0 0,0 0 0 0 0,-4 0 0 0 0,0 0-104 0 0,3 0 0 0 0,1 0 0 0 0,-2 0 0 0 0,-2 0 0 0 0,0 0 0 0 0,4 0 0 0 0,-2 4 0 0 0,6-1-80 0 0,-2-3-40 0 0,0 2-8 0 0,4-2 0 0 0,2 3 128 0 0,-2-3 0 0 0,3 0 0 0 0,6 0 0 0 0,-7 3 0 0 0,7-3 0 0 0,0 0 0 0 0,0 0 0 0 0,-10 0 0 0 0,10 0 0 0 0,0 0 0 0 0,0 0 0 0 0,0 0 0 0 0,0 0 0 0 0,0 0 0 0 0,0 0 0 0 0,0 0 0 0 0,0 0 0 0 0,0 0 0 0 0,0 0 0 0 0,7 6 0 0 0,-7-6 0 0 0,3 5 0 0 0,4-2 0 0 0,-3 3 136 0 0,1-4-24 0 0,1 4-8 0 0,1-2 0 0 0,-1-4-104 0 0,1 8-128 0 0,-1-6 24 0 0,0 4 8 0 0,4 0 96 0 0,-1 0 128 0 0,4-1-24 0 0,-2 0-8 0 0,2 4-96 0 0,-1-1 0 0 0,2 0 0 0 0,1 0 0 0 0,4 4 0 0 0,-3 0 0 0 0,3 2 0 0 0,1-3 0 0 0,-2 2 0 0 0,4 2-104 0 0,-4-1 16 0 0,6-2 8 0 0,-9 7 80 0 0,4-3 0 0 0,0 1 0 0 0,-3 0 0 0 0,2-3 0 0 0,-5-3 0 0 0,-1 3 0 0 0,4-2 0 0 0,-3 1 0 0 0,-4-5 0 0 0,4 3 0 0 0,-3 2 0 0 0,-5-3 0 0 0,2 2 0 0 0,-1-4 0 0 0,-1 0 0 0 0,2-3 0 0 0,0 4 0 0 0,0-4 0 0 0,-4 1 0 0 0,3 2 0 0 0,-6-8 0 0 0,0 0 0 0 0,4 6 0 0 0,2 0 0 0 0,-6-6 96 0 0,0 0-16 0 0,0 0-8 0 0,3 6-72 0 0,-3-6 0 0 0,0 0 0 0 0,6 6 0 0 0,-6-6 0 0 0,0 0 0 0 0,3 0-96 0 0,3-4 96 0 0,1 4 0 0 0,-5-2 0 0 0,6-4 72 0 0,-7 0-8 0 0,7 4-64 0 0,-5-4 88 0 0,3-2-88 0 0,0-1 96 0 0,0 4-96 0 0,0-4 0 0 0,4 1 0 0 0,-3-3 0 0 0,-5 0 0 0 0,5 3 0 0 0,-4-5 0 0 0,8-1 0 0 0,0 0 0 0 0,0-2 0 0 0,-3-1-96 0 0,6 0 96 0 0,-3 0 0 0 0,6 1 0 0 0,-5-3 0 0 0,3-3 0 0 0,2 4-224 0 0,-2 0 8 0 0,4 0 8 0 0,1-3 0 0 0,-2 5 80 0 0,1-1 8 0 0,-3 0 8 0 0,3 6 0 0 0,-6-3 112 0 0,1 6 0 0 0,0-3-80 0 0,-5 2 80 0 0,0 1 0 0 0,2 2 0 0 0,-2 3 0 0 0,-4-2 0 0 0,-5 5 0 0 0,0 0 0 0 0,7-3 0 0 0,-7 3 0 0 0,0 0 0 0 0,0 0 0 0 0,0 0 72 0 0,0 0-72 0 0,0 0 64 0 0,0 0-64 0 0,0 0 80 0 0,0 0-80 0 0,0 0 64 0 0,0 0-64 0 0,0 0 0 0 0,0 0 72 0 0,0 0-72 0 0,0 0 0 0 0,0 0 0 0 0,0 0-88 0 0,0 0 88 0 0,0 0 0 0 0,0 0 64 0 0,0 0-64 0 0,0 0 0 0 0,0 0 0 0 0,0 0 0 0 0,0 0 0 0 0,0 0 0 0 0,0 0 0 0 0,0 0 0 0 0,0 0 0 0 0,0 0 0 0 0,0 0 0 0 0,3-6 0 0 0,-3 6 64 0 0,-3-5-64 0 0,3 5 0 0 0,0-3 0 0 0,0 3 64 0 0,-3-6-64 0 0,-1 2 72 0 0,4 4-72 0 0,-5-5 80 0 0,-1 2-80 0 0,-2-1 0 0 0,-1 4 0 0 0,0-4 0 0 0,0 2 160 0 0,-4-2-16 0 0,1 4 0 0 0,-5 0 0 0 0,2-1-208 0 0,-1 1-48 0 0,1 0-8 0 0,-3 0 0 0 0,-6 0 120 0 0,8 0 0 0 0,-2 0 0 0 0,5 0 0 0 0,-3 0 120 0 0,4 0-8 0 0,6 0 0 0 0,0 0 0 0 0,-2 0-384 0 0,8 0-80 0 0,-2-5-8 0 0,2 5-5303 0 0,0 0-1057 0 0</inkml:trace>
  <inkml:trace contextRef="#ctx0" brushRef="#br0" timeOffset="52">2023 10212 8288 0 0,'0'0'736'0'0,"0"0"-584"0"0,0 0-152 0 0,0 0 0 0 0,0 0 424 0 0,0 0 56 0 0,0 0 16 0 0,0 0 0 0 0,0 10 136 0 0,0-3 24 0 0,0 2 8 0 0,0 0 0 0 0,-3 1-120 0 0,0-1-32 0 0,0 0 0 0 0,0 2 0 0 0,3-4-288 0 0,-3 3-56 0 0,0 0-8 0 0,-1-2-9 0 0,4-2-55 0 0,0 0 0 0 0,-4 0-8 0 0,8 0 0 0 0,-4-1-88 0 0,0-5 64 0 0,0 0-64 0 0,0 0 64 0 0,0 0 0 0 0,7-5 0 0 0,-4-7 0 0 0,0 3 0 0 0,0 1-64 0 0,3-3 0 0 0,1-1 0 0 0,-2-1 0 0 0,-5-1 0 0 0,6-3 0 0 0,2 1 0 0 0,-3-1 0 0 0,-1-4 168 0 0,-1 2-8 0 0,0 2 0 0 0,0-3 0 0 0,0 0 48 0 0,-3 5 8 0 0,6-3 0 0 0,-6 3 0 0 0,4 0 80 0 0,-1 3 24 0 0,-3-1 0 0 0,4 3 0 0 0,-1-2-128 0 0,-3 8-32 0 0,0-1 0 0 0,0 0 0 0 0,0-2-48 0 0,0 7-16 0 0,0 0 0 0 0,0 0 0 0 0,0 0 128 0 0,0 0 32 0 0,0 0 0 0 0,0 0 0 0 0,0 0-256 0 0,2 12 0 0 0,-2 2 0 0 0,3-1 0 0 0,-3 4 0 0 0,3-3 0 0 0,-3 6 0 0 0,4-3 0 0 0,-4 2 0 0 0,3 0 0 0 0,1-1 0 0 0,-1-1 0 0 0,1 0 0 0 0,-4 3 0 0 0,8-7 0 0 0,-5 2 0 0 0,0-1 0 0 0,1 0 0 0 0,2-3 0 0 0,-2-3 0 0 0,-1-2 0 0 0,-3-6-160 0 0,0 0 32 0 0,0 7 0 0 0,0 3 128 0 0,0-10 0 0 0,0 0 88 0 0,-3 2-88 0 0,-3 0 104 0 0,-5-2-32 0 0,0-2-8 0 0,0 0 0 0 0,-2 2 0 0 0,1-4-64 0 0,2-4 96 0 0,-2 0-32 0 0,-1 2-160 0 0,0 1-32 0 0,1 2 0 0 0,0 0-8 0 0,-1 3-1256 0 0,4 0-248 0 0,-5 9-56 0 0,6 2 1 0 0</inkml:trace>
  <inkml:trace contextRef="#ctx0" brushRef="#br0" timeOffset="53">2084 10175 4608 0 0,'0'0'200'0'0,"0"0"48"0"0,0 0-248 0 0,0 0 0 0 0,0-4 0 0 0,0 4 0 0 0,-3-7 1400 0 0,3 1 232 0 0,-4 1 40 0 0,4 5 16 0 0,0 0-896 0 0,0 0-184 0 0,0 0-32 0 0,0 0 0 0 0,0 0-64 0 0,0 0 0 0 0,0 0-8 0 0,0 8 0 0 0,0 4-176 0 0,0 5-33 0 0,0 1-7 0 0,0 1 0 0 0,0 0-32 0 0,4 6-16 0 0,-1 1 0 0 0,0 1 0 0 0,3 2-168 0 0,-3 0-72 0 0,0 5 64 0 0,0 0-64 0 0,1 2 0 0 0,-4-2 0 0 0,0 4 0 0 0,4 0 0 0 0,-4 2 120 0 0,0 3-24 0 0,3-5 0 0 0,-6 0 0 0 0,3 5 0 0 0,0-5 0 0 0,3 3 0 0 0,-3-2 0 0 0,0-3-24 0 0,-3 1-8 0 0,3-1 0 0 0,0-2 0 0 0,-4 1 32 0 0,4 3 0 0 0,-4-7 0 0 0,1 1 0 0 0,6 3 0 0 0,-3-1 8 0 0,-3-4 0 0 0,3 1 0 0 0,0 3-32 0 0,0-5-8 0 0,0-2 0 0 0,0 1 0 0 0,0-4 0 0 0,0 2 0 0 0,0-4 0 0 0,0 0 0 0 0,-3-2 96 0 0,3 3 24 0 0,0 0 0 0 0,3-3 0 0 0,-3-5-48 0 0,0 5-8 0 0,-3-3 0 0 0,6 0 0 0 0,-3 1-32 0 0,3-1 0 0 0,-6-3-8 0 0,6 2 0 0 0,-3 0-24 0 0,4-2-64 0 0,-8 1 96 0 0,4 1-32 0 0,4-2 0 0 0,0-2-64 0 0,-4 2 96 0 0,3-3-32 0 0,-6 0-64 0 0,6-2 96 0 0,-3-1-96 0 0,0 4 96 0 0,0-5-96 0 0,0-1 0 0 0,0 0 72 0 0,0-6-72 0 0,0 0 0 0 0,0 0 0 0 0,0 0-96 0 0,0 0 32 0 0,0 0-48 0 0,0 0-8 0 0,0 0 0 0 0,0 0 0 0 0,0 0-976 0 0,0-6-200 0 0,0-1-40 0 0</inkml:trace>
  <inkml:trace contextRef="#ctx0" brushRef="#br2" timeOffset="54">7365 10341 2304 0 0,'0'0'200'0'0,"0"0"-200"0"0,-2 0 0 0 0,2 0 0 0 0,0 0 2368 0 0,0 0 424 0 0,-4 3 88 0 0,1 6 24 0 0,0-2-1848 0 0,3 5-360 0 0,-3-2-80 0 0,0 3-9 0 0,0-2-159 0 0,3 3-24 0 0,-3-4-8 0 0,3 4 0 0 0,0 0-296 0 0,0-2-120 0 0,0-5 88 0 0,0 5-88 0 0,3 0 72 0 0,-3-2-72 0 0,3-1 64 0 0,0 2-64 0 0,0-2 0 0 0,-3-9 0 0 0,0 0 64 0 0,0 0-64 0 0,0 0 0 0 0,0 0 0 0 0,0 0 72 0 0,0 0-72 0 0,0 0 64 0 0,0 0-64 0 0,0 0 64 0 0,0 0-64 0 0,-3-6 88 0 0,3-2-24 0 0,-3 0 0 0 0,0-1 0 0 0,0-3-64 0 0,0 1 96 0 0,3-3-96 0 0,-8 0 96 0 0,7-2 88 0 0,-4-1 16 0 0,2-6 8 0 0,3 3 0 0 0,0 1-112 0 0,0 2-32 0 0,0-3 0 0 0,0 0 0 0 0,8-1-64 0 0,-7 1 0 0 0,10 3 72 0 0,-5 2-72 0 0,0-1 88 0 0,4 6-24 0 0,-8-3 0 0 0,8 5 0 0 0,-3 3-64 0 0,3-1 0 0 0,-6 3 0 0 0,7 2 0 0 0,1 1 0 0 0,-2 0 0 0 0,0 1 0 0 0,0 2 0 0 0,-1 0-64 0 0,-7 3 64 0 0,-2-6 0 0 0,8 10 0 0 0,-8 4 0 0 0,0 1 0 0 0,-8-4-72 0 0,6 1 72 0 0,-5-1 0 0 0,5 3 0 0 0,-8 0-64 0 0,-4-1 64 0 0,6-1-288 0 0,-5 2-32 0 0,5 0-8 0 0,4 1 0 0 0,-6-5-328 0 0,0 2-64 0 0,3-2-16 0 0</inkml:trace>
  <inkml:trace contextRef="#ctx0" brushRef="#br2" timeOffset="55">4055 10332 13304 0 0,'0'0'288'0'0,"0"0"64"0"0,0 0 16 0 0,0 0 8 0 0,3 7-304 0 0,-3-1-72 0 0,0-6 0 0 0,3 10 0 0 0,0-1 336 0 0,0 3 48 0 0,4-2 16 0 0,-3 5 0 0 0,-3-5-81 0 0,2 4-7 0 0,1 1-8 0 0,3 2 0 0 0,-4-3-96 0 0,2-1-16 0 0,2 1-8 0 0,-4 0 0 0 0,5-2-88 0 0,-5-1-8 0 0,-3-2-8 0 0,2 0 0 0 0,-4-3-80 0 0,2-6 0 0 0,0 0 0 0 0,0 0 64 0 0,0 0-64 0 0,0 0 80 0 0,-3 5-80 0 0,3-5 80 0 0,0 0-80 0 0,0 0 0 0 0,-8-5 0 0 0,5-1 0 0 0,-4-6-64 0 0,2 3-32 0 0,-1-2-8 0 0,2-4 0 0 0,-3 1 104 0 0,6 0-72 0 0,-6-1 72 0 0,0-5-64 0 0,1-3 64 0 0,-1 4 0 0 0,4-3 0 0 0,-3 4 0 0 0,2-1 0 0 0,4-2 72 0 0,0 5-72 0 0,4 0 0 0 0,-1-1 0 0 0,0 0 0 0 0,7 3 0 0 0,-4 1 0 0 0,1-3 64 0 0,1 9-64 0 0,3-3 0 0 0,-1 6 0 0 0,-2-2 72 0 0,3 3-72 0 0,-6 3 0 0 0,5 0 72 0 0,-1 0-72 0 0,1 3 0 0 0,-1-1 0 0 0,-3 2 0 0 0,-2 4 0 0 0,-1 1 0 0 0,-1-1 0 0 0,-2 0 0 0 0,-2 6 0 0 0,-1-5 0 0 0,-3 2 0 0 0,2 3 0 0 0,-5 0-208 0 0,2-3 16 0 0,-2-1 8 0 0,0 4 0 0 0,0-2-472 0 0,-2 2-96 0 0,3-6-15 0 0</inkml:trace>
  <inkml:trace contextRef="#ctx0" brushRef="#br2" timeOffset="56">3039 10385 11024 0 0,'0'0'240'0'0,"0"0"48"0"0,0 0 16 0 0,0 0 16 0 0,0 0-256 0 0,0 0-64 0 0,3 10 0 0 0,1-3 0 0 0,-4 2 456 0 0,3 0 88 0 0,-1 1 8 0 0,2 2 8 0 0,-1 0-160 0 0,4 2-32 0 0,-3 0-8 0 0,-4-1 0 0 0,3 1-104 0 0,-3 0-16 0 0,5 0-9 0 0,-5 1 1 0 0,3-4-160 0 0,0 0-72 0 0,1 1 64 0 0,-4-5-64 0 0,0 2 64 0 0,0-1-64 0 0,4 0 0 0 0,-4-8 64 0 0,0 0-64 0 0,0 0 0 0 0,0 0 0 0 0,0 0 0 0 0,0 0 64 0 0,-11-2 80 0 0,5-4 16 0 0,-3 0 0 0 0,2-2 0 0 0,-2-6 0 0 0,-1 4 0 0 0,4-4 0 0 0,2 0-32 0 0,-2-1 0 0 0,1-2 0 0 0,-2-3 0 0 0,-2 0 160 0 0,3 2 24 0 0,3-6 8 0 0,-1 5 0 0 0,0-3-208 0 0,2 1-40 0 0,2 2-8 0 0,2 5 0 0 0,2 0-64 0 0,3 5 0 0 0,-1 1 0 0 0,0 1 0 0 0,0-2 0 0 0,0 0 64 0 0,3 4-64 0 0,1-1 64 0 0,2 3-64 0 0,2 3 0 0 0,-2 0 0 0 0,2 0-88 0 0,-2 3 88 0 0,0 0 0 0 0,-1 3-72 0 0,-5-1 72 0 0,-1 1 0 0 0,2 3 0 0 0,-5-2 0 0 0,-2 1 0 0 0,-2 1 0 0 0,-1 2-72 0 0,-3 3 72 0 0,-2 0-104 0 0,-1-2 104 0 0,0-2 0 0 0,-1 5-80 0 0,2-6 80 0 0,-3 1-320 0 0,8-1-24 0 0,-2 0-8 0 0,2-3-4759 0 0,3-6-953 0 0</inkml:trace>
  <inkml:trace contextRef="#ctx0" brushRef="#br2" timeOffset="57">7514 10316 12752 0 0,'0'0'280'0'0,"0"0"56"0"0,0 0 16 0 0,0 0 8 0 0,0 0-288 0 0,0 0-72 0 0,0 0 0 0 0,0 0 0 0 0,7 5 472 0 0,-2 6 72 0 0,-1-7 24 0 0,-1 5 0 0 0,0-1-145 0 0,-3 3-23 0 0,3 4-8 0 0,-3-4 0 0 0,4 2-232 0 0,-8-5-56 0 0,4 6-8 0 0,0-2 0 0 0,0-4-96 0 0,0 4 0 0 0,0-4 0 0 0,4-1 0 0 0,-4-1 0 0 0,0-6 0 0 0,0 0 64 0 0,0 0-64 0 0,0 12 0 0 0,0-12 64 0 0,0 0-64 0 0,0 0 0 0 0,0 0 64 0 0,0 0-64 0 0,0 0 0 0 0,0 0 0 0 0,0 0 64 0 0,0 0-64 0 0,0 0 0 0 0,0 0 72 0 0,2-6-72 0 0,5 0 64 0 0,-4 0-64 0 0,4 5 64 0 0,-2-8 120 0 0,2 4 16 0 0,-3-4 8 0 0,2 4 0 0 0,-2-1 48 0 0,1 0 0 0 0,-2 0 8 0 0,-3 6 0 0 0,0 0-56 0 0,6 0-16 0 0,-6 0 0 0 0,0 0 0 0 0,8 3-64 0 0,-8-3-8 0 0,0 0-8 0 0,6 6 0 0 0,-1 0-112 0 0,-1 2 72 0 0,-1 1-72 0 0,0-1 64 0 0,0-1-64 0 0,-3 5 0 0 0,3-4 0 0 0,3 5 0 0 0,-2-6 0 0 0,-1 1-128 0 0,0 1 32 0 0,4-4 8 0 0,-2-1-360 0 0,2 2-80 0 0,-5-1-16 0 0,6-2-4919 0 0,-2 0-985 0 0</inkml:trace>
  <inkml:trace contextRef="#ctx0" brushRef="#br2" timeOffset="58">4234 10408 7832 0 0,'0'0'696'0'0,"0"0"-560"0"0,0 0-136 0 0,0 0 0 0 0,0 0 1216 0 0,0 0 224 0 0,0 0 32 0 0,0 0 16 0 0,0 0-776 0 0,7 6-152 0 0,-1-4-32 0 0,-1 7-9 0 0,2-4-159 0 0,-3 4-32 0 0,3 0-8 0 0,-4-1 0 0 0,-3 4-144 0 0,2-3-32 0 0,1 3-8 0 0,-3 0 0 0 0,3 2-72 0 0,0 0-64 0 0,-3-3 72 0 0,0-2-72 0 0,4 0 64 0 0,-4 1-64 0 0,4-4 0 0 0,-4 2 0 0 0,-4-3 0 0 0,8 4 0 0 0,-4-4 0 0 0,0-5 0 0 0,0 0 0 0 0,0 0 0 0 0,0 0 0 0 0,0 0 0 0 0,0 0-136 0 0,0 0 24 0 0,0-5 8 0 0,2-4 0 0 0,-2 4 104 0 0,0-1-96 0 0,4-2 96 0 0,-1-2-96 0 0,0 4 96 0 0,0-1 0 0 0,0 2 96 0 0,-3 5-96 0 0,3-6 96 0 0,3 3-32 0 0,-6 3 0 0 0,8-2-64 0 0,-3-1 96 0 0,-1 0-96 0 0,-4 3 96 0 0,9 0-96 0 0,-7 0 64 0 0,8 3-64 0 0,-4 2 0 0 0,0-2 0 0 0,-2 3 0 0 0,3-1 0 0 0,-5 2 0 0 0,5-1 0 0 0,-4 2 0 0 0,3-2 0 0 0,0-2 0 0 0,1 0 0 0 0,0 2-976 0 0,-2-2-176 0 0,1 2-31 0 0</inkml:trace>
  <inkml:trace contextRef="#ctx0" brushRef="#br2" timeOffset="59">3221 10431 11544 0 0,'0'-6'512'0'0,"0"4"104"0"0,0 2-488 0 0,3 0-128 0 0,1 0 0 0 0,-4 0 0 0 0,0 0 480 0 0,3 2 80 0 0,-3-2 16 0 0,7 6 0 0 0,-3 0-32 0 0,-3 0-8 0 0,-1 2-1 0 0,4 0 1 0 0,-4 1-280 0 0,3-1-48 0 0,-3 0-16 0 0,0 0 0 0 0,0 1-96 0 0,0 2-16 0 0,0-3-8 0 0,0 4 0 0 0,0-3 8 0 0,0-1 0 0 0,0-8 0 0 0,0 9 0 0 0,0 0-80 0 0,-3-4 0 0 0,3 4-80 0 0,0-9 80 0 0,0 0 0 0 0,0 0 0 0 0,0 0-64 0 0,0 0 64 0 0,0 0 0 0 0,0 0 0 0 0,0 0 0 0 0,0 0-72 0 0,3-6 72 0 0,-3-2 0 0 0,2-1 0 0 0,3 4 0 0 0,2-4 0 0 0,-1 3 72 0 0,-5-3-72 0 0,7 4 0 0 0,-1-4 152 0 0,-5 4-24 0 0,1 0-8 0 0,1 1 0 0 0,-4 4 24 0 0,5 0 8 0 0,1-3 0 0 0,-6 3 0 0 0,0 0-40 0 0,8 3-8 0 0,-3 2 0 0 0,2 4 0 0 0,-5-4-104 0 0,5 2 64 0 0,-3 0-64 0 0,-2 3 0 0 0,2-1 0 0 0,-1-3 0 0 0,0 4 0 0 0,3-2 0 0 0,-3 1-176 0 0,0-1-80 0 0,1-2-24 0 0,-1-1 0 0 0,3 0-1216 0 0,-1 1-239 0 0</inkml:trace>
  <inkml:trace contextRef="#ctx0" brushRef="#br2" timeOffset="60">3531 10506 5064 0 0,'-9'-8'224'0'0,"9"8"48"0"0,0 0-272 0 0,0 0 0 0 0,0 0 0 0 0,0 0 0 0 0,0 0 1584 0 0,0 8 264 0 0,0-8 48 0 0,0 9 16 0 0,0-4-1216 0 0,0 4-248 0 0,2-4-40 0 0,2 5-16 0 0,-1-2-304 0 0,-1-1-88 0 0,2 6 0 0 0,2-3 0 0 0,0-2-160 0 0,-2 4-64 0 0,8 8-8 0 0,-2 0-8 0 0</inkml:trace>
  <inkml:trace contextRef="#ctx0" brushRef="#br2" timeOffset="61">4506 10520 10656 0 0,'0'0'232'0'0,"0"0"56"0"0,9-2 0 0 0,-3-4 8 0 0,1 0-232 0 0,2 1-64 0 0,-4 5 0 0 0,-5 0 0 0 0,0 0 504 0 0,8-3 88 0 0,-8 3 16 0 0,0 0 8 0 0,6 0-120 0 0,-6 0-24 0 0,0 0-8 0 0,10 3 0 0 0,-5 2-272 0 0,1 4-64 0 0,-6-9-1 0 0,4 8-7 0 0,0 1-56 0 0,-4 0 0 0 0,0-1-64 0 0,-4 2 96 0 0,4 0-16 0 0,-4-3-8 0 0,4-1 0 0 0,-3 2 0 0 0,0-2 160 0 0,3 2 32 0 0,0-8 8 0 0,0 0 0 0 0,0 0-64 0 0,0 0-16 0 0,3 4 0 0 0,4-2 0 0 0,3 1-64 0 0,-5-3-24 0 0,5-3 0 0 0,1 3 0 0 0,-2-2-104 0 0,2-2 0 0 0,0 2 64 0 0,1-1-5247 0 0,0-2-1041 0 0</inkml:trace>
  <inkml:trace contextRef="#ctx0" brushRef="#br2" timeOffset="62">7793 10506 7832 0 0,'0'0'696'0'0,"0"0"-560"0"0,0 0-136 0 0,6-1 0 0 0,-6 1 896 0 0,0 0 144 0 0,6 1 32 0 0,-6-1 8 0 0,0 0-320 0 0,0 0-64 0 0,6 3-16 0 0,-6-3 0 0 0,0 0-176 0 0,6 6-41 0 0,-2-1-7 0 0,-1 4 0 0 0,0-4-272 0 0,-3 2-56 0 0,3 1-16 0 0,1-2 0 0 0,-4-6-40 0 0,0 3-8 0 0,0-3 0 0 0,2 5 0 0 0,-2 4-64 0 0,0-9 96 0 0,0 0-96 0 0,0 0 96 0 0,7 4-96 0 0,-7-4 0 0 0,0 0 0 0 0,0 0 64 0 0,0 0-64 0 0,0 0 0 0 0,0 0 0 0 0,5-4 0 0 0,-1-2 0 0 0,2-1 64 0 0,1 0-64 0 0,-1 1 64 0 0,-3 1 96 0 0,0-2 8 0 0,0 2 8 0 0,-3 5 0 0 0,0 0 48 0 0,9-6 0 0 0,-9 6 8 0 0,0 0 0 0 0,11-3-72 0 0,-11 3-8 0 0,0 0-8 0 0,11 0 0 0 0,-11 0-144 0 0,14 3 0 0 0,-2 1 0 0 0,-2 1 0 0 0,-1 0-560 0 0,-2 2-112 0 0</inkml:trace>
  <inkml:trace contextRef="#ctx0" brushRef="#br2" timeOffset="63">5480 10527 9872 0 0,'0'0'440'0'0,"0"0"88"0"0,0 0-424 0 0,0 0-104 0 0,0 0 0 0 0,0 0 0 0 0,0 0 280 0 0,0 0 32 0 0,0 0 8 0 0,9 2 0 0 0,1 3-104 0 0,-10-5-24 0 0,0 0 0 0 0,7 7 0 0 0,2-2-384 0 0,-9-5-88 0 0</inkml:trace>
  <inkml:trace contextRef="#ctx0" brushRef="#br2" timeOffset="64">5806 10546 7368 0 0,'0'0'656'0'0,"0"0"-528"0"0,0 0-128 0 0,0 0 0 0 0,0 0 720 0 0,0 0 112 0 0,9 3 32 0 0,-6-3 0 0 0,-3 0-208 0 0,6-3-40 0 0,0 1-8 0 0,1-1 0 0 0,-7 3-296 0 0,5 0-64 0 0,3 0-16 0 0,1 0 0 0 0,-3-3-360 0 0,3 3-64 0 0,-2-4-24 0 0,2 4 0 0 0</inkml:trace>
  <inkml:trace contextRef="#ctx0" brushRef="#br2" timeOffset="65">6053 10544 5064 0 0,'0'0'448'0'0,"0"0"-352"0"0,0 0-96 0 0,0 0 0 0 0,0 0 1792 0 0,0 0 352 0 0,0 0 64 0 0,0 0 8 0 0,0 0-1456 0 0,0 0-296 0 0,0 0-56 0 0,0 0-16 0 0,0 0-192 0 0,12 0-40 0 0,-12 0-1 0 0,8 0-4542 0 0,-8 0-913 0 0</inkml:trace>
  <inkml:trace contextRef="#ctx0" brushRef="#br2" timeOffset="66">3434 10943 6912 0 0,'0'0'608'0'0,"0"0"-480"0"0,6-4-128 0 0,1-2 0 0 0,-1 0 632 0 0,-3 1 104 0 0,6-1 16 0 0,-5 3 8 0 0,-4 3 64 0 0,6-6 8 0 0,3 4 8 0 0,-5-1 0 0 0,-4 3-256 0 0,0 0-48 0 0,0 0-16 0 0,6 0 0 0 0,0 3-320 0 0,-6-3-64 0 0,0 0-9 0 0,0 0-7 0 0,9 8-40 0 0,-6 1-8 0 0,-6-2 0 0 0,0 3 0 0 0,-3-3-72 0 0,3-1 0 0 0,-4 0 72 0 0,5-1-72 0 0,-6 1 64 0 0,7-3-64 0 0,1-3 64 0 0,-8 5-64 0 0,2-5 0 0 0,0 3 64 0 0,0-3-64 0 0,6 0 0 0 0,0 0 0 0 0,-6-6 64 0 0,6 6-64 0 0,0-5 0 0 0,-3-4 0 0 0,3 1 0 0 0,3-1 0 0 0,0 5 64 0 0,0-6-64 0 0,-3 6 0 0 0,3-2 0 0 0,0 0 0 0 0,0-2 0 0 0,4 2 0 0 0,-1 0 0 0 0,-2 1 0 0 0,-4 5 152 0 0,1-3 16 0 0,7 1 8 0 0,-8 2 0 0 0,0 0-176 0 0,0 0 0 0 0,9 0 0 0 0,-3 0 0 0 0,-6 0 0 0 0,0 0 0 0 0,6 5 0 0 0,-3 3 0 0 0,0-2 0 0 0,-3 3 0 0 0,0-4 0 0 0,0 4 0 0 0,0-1 0 0 0,0-2 0 0 0,-6 1 0 0 0,3-1 0 0 0,3-6 0 0 0,-6 6 0 0 0,3-1 0 0 0,-4-2 0 0 0,1 0 0 0 0,1 0 0 0 0,5-3 0 0 0,-4 0 0 0 0,-6 0 88 0 0,7-3-24 0 0,3 3 0 0 0,-3-3 0 0 0,-3 0-64 0 0,6-5-72 0 0,-3 2 72 0 0,6 0-104 0 0,-3-2 104 0 0,3 0 0 0 0,3 0 0 0 0,-3 0 0 0 0,3-1 0 0 0,2 0 80 0 0,-7 1-80 0 0,7 2 64 0 0,-6 4-64 0 0,5-1 0 0 0,-7 3 0 0 0,0 0 0 0 0,0 0 64 0 0,9 0-64 0 0,-3 0 64 0 0,-6 0-64 0 0,7 5 64 0 0,-7-5-64 0 0,0 0 64 0 0,3 6-64 0 0,3 0 64 0 0,-6-1-64 0 0,0-5 64 0 0,0 9-64 0 0,0-1 0 0 0,0 1 0 0 0,-6-2 0 0 0,6-1 0 0 0,0-6 0 0 0,-3 6 0 0 0,-1 2 0 0 0,1-5 0 0 0,-3 0 0 0 0,0 2 0 0 0,0-2 0 0 0,2-3 0 0 0,-2 0 80 0 0,1-3-80 0 0,-3 1 96 0 0,2-4-96 0 0,0 3 152 0 0,0-3-24 0 0,3 2-8 0 0,0-2 0 0 0,0-2-32 0 0,3-1-8 0 0,3 0 0 0 0,-3-2 0 0 0,3 3-80 0 0,3-1 0 0 0,0-1 0 0 0,1 0 0 0 0,-1 3-80 0 0,3 0-32 0 0,-3 1-8 0 0,4 3 0 0 0,-10 3-1096 0 0,9 0-216 0 0,10-1-39 0 0,-1 5-4705 0 0</inkml:trace>
  <inkml:trace contextRef="#ctx0" brushRef="#br2" timeOffset="67">5546 10929 9184 0 0,'0'0'408'0'0,"0"0"80"0"0,0 0-392 0 0,0 0-96 0 0,0 0 0 0 0,0 0 0 0 0,0 0 480 0 0,0 0 80 0 0,0 0 16 0 0,0 0 0 0 0,0 0 16 0 0,0 0 8 0 0,-7 10 0 0 0,2-8 0 0 0,5-2-216 0 0,-6 5-48 0 0,-2 1-8 0 0,3-3 0 0 0,-8-3-232 0 0,7 3-96 0 0,-4-3 64 0 0,4 0-64 0 0,0 0 112 0 0,-4-3-17 0 0,6 3-7 0 0,4 0 0 0 0,0 0 88 0 0,-6-6 16 0 0,0 3 8 0 0,6 3 0 0 0,0 0-56 0 0,5-7-16 0 0,-4-3 0 0 0,5 3 0 0 0,1 1-128 0 0,3-2 80 0 0,-1-4-80 0 0,7 4 64 0 0,-3 3 0 0 0,0-1 0 0 0,-2-1 0 0 0,2 2 0 0 0,-4 4 16 0 0,2-4 0 0 0,0 5 0 0 0,-1-3 0 0 0,1 3 56 0 0,-3 3 16 0 0,-1-3 0 0 0,-1 6 0 0 0,-6-6-80 0 0,3 4-8 0 0,3 1-64 0 0,-2 4 96 0 0,-4-1-96 0 0,3 0 72 0 0,-6 1-72 0 0,3 2 64 0 0,0-3 0 0 0,-4-2-64 0 0,2 2 96 0 0,-2-3-32 0 0,4-5-64 0 0,-3 9 0 0 0,-3-4 72 0 0,-1 1-72 0 0,7-6 64 0 0,-7 3-64 0 0,3 2 64 0 0,4-5-64 0 0,-8 3 0 0 0,5 0 0 0 0,-4 0 0 0 0,7-3 64 0 0,0 0-64 0 0,-6-3 0 0 0,3 0 0 0 0,3 3 0 0 0,-2-3 0 0 0,-2-2 0 0 0,0 2 0 0 0,4-3 64 0 0,-3 1-64 0 0,3-4 0 0 0,0 4 0 0 0,3-1 0 0 0,-3 6 0 0 0,0 0 0 0 0,0 0 0 0 0,4-6 0 0 0,0 2 0 0 0,-4 4 0 0 0,0 0 0 0 0,5-3 0 0 0,-5 3 0 0 0,0 0 0 0 0,0 0 0 0 0,0 0-64 0 0,0 0 64 0 0,0 0 0 0 0,6 5 0 0 0,1 1-64 0 0,-4 0 64 0 0,-3-2 0 0 0,0-4 0 0 0,8 9 0 0 0,-8-3 0 0 0,0-6 0 0 0,-4 8 0 0 0,0-2 0 0 0,4-6 0 0 0,-3 5 0 0 0,0 1-72 0 0,-3-3 72 0 0,-3 0-64 0 0,5-2 64 0 0,4-1-80 0 0,-10 4 80 0 0,4-4 0 0 0,0 0 0 0 0,-1-4 104 0 0,2 3-32 0 0,-1-5-72 0 0,2-3-72 0 0,0 1 72 0 0,1 0-104 0 0,3-1 104 0 0,0 1 0 0 0,-2-4 0 0 0,2 5 0 0 0,2-7 0 0 0,5 5 0 0 0,-3-2 0 0 0,2 2 0 0 0,-3 4 0 0 0,6-4-112 0 0,-3 3 16 0 0,3 3 8 0 0,-2-1-664 0 0,2 4-136 0 0,4 0-24 0 0</inkml:trace>
  <inkml:trace contextRef="#ctx0" brushRef="#br2" timeOffset="68">7599 10925 11312 0 0,'0'0'248'0'0,"0"0"48"0"0,0 0 16 0 0,0 0 8 0 0,0 0-256 0 0,-3 2-64 0 0,-1 4 0 0 0,4-6 0 0 0,0 0 408 0 0,-3 2 64 0 0,3-2 8 0 0,-2 4 8 0 0,2-4-72 0 0,-3 2-24 0 0,3-2 0 0 0,-3 2 0 0 0,3-2-112 0 0,-8 3-25 0 0,5-3-7 0 0,3 0 0 0 0,0 0-120 0 0,-4 0-16 0 0,-4-3-8 0 0,5 3 0 0 0,-3-2 24 0 0,1 0 0 0 0,4-4 0 0 0,-3 2 0 0 0,0 0-248 0 0,4-2-40 0 0,0 0-16 0 0,0 1 0 0 0,0-1 176 0 0,4 0-72 0 0,0-2 72 0 0,-3 3 0 0 0,7-1-64 0 0,-2-1 64 0 0,2 2 0 0 0,-4 4 0 0 0,4-4 0 0 0,-2 5 0 0 0,-1-3 0 0 0,2 3 0 0 0,-1-4 0 0 0,-6 4 152 0 0,0 0-24 0 0,0 0 0 0 0,8 4 64 0 0,-6 4 16 0 0,5-2 0 0 0,-5 1 0 0 0,-2-7-80 0 0,0 8-8 0 0,4 0-8 0 0,-4 1 0 0 0,0-9-112 0 0,0 6 64 0 0,-4 2-64 0 0,4 1 0 0 0,-2-1 72 0 0,-1-2-72 0 0,3-6 64 0 0,-4 4-64 0 0,2 2 72 0 0,-6 0-72 0 0,2 0 80 0 0,-1-4-80 0 0,7-2 64 0 0,-2 3-64 0 0,-7 0 0 0 0,4-3 72 0 0,-1 0-72 0 0,1 0 0 0 0,5 0 0 0 0,-7-3 0 0 0,1 0 0 0 0,1 1 0 0 0,0-4 0 0 0,1 3 0 0 0,4-3 144 0 0,0 1 16 0 0,0-3 0 0 0,8 2 0 0 0,-7 1-248 0 0,7-1-40 0 0,2-2-16 0 0,-5 2 0 0 0,6 3 144 0 0,-8 0 0 0 0,-3 3-64 0 0,0 0 64 0 0,8-3 88 0 0,-8 3 40 0 0,7 3 16 0 0,-1 0 0 0 0,-6-3-144 0 0,8 3-96 0 0,-6 6 8 0 0,2-4 8 0 0,-1 4 144 0 0,-3-5 24 0 0,-3 6 8 0 0,3-3 0 0 0,-4 2-96 0 0,4-3 0 0 0,-2-1 0 0 0,-2 4 0 0 0,0-4 64 0 0,4-5 0 0 0,-3 3 0 0 0,3-3 0 0 0,0 0-64 0 0,-7 3 64 0 0,7-3-64 0 0,0 0 64 0 0,0 0-64 0 0,0 0 0 0 0,-5 0 0 0 0,5 0 0 0 0,-6-3 0 0 0,6 3 0 0 0,-3-6 0 0 0,-2 1 0 0 0,2-1 0 0 0,3 1 0 0 0,-3-1 0 0 0,3 6-88 0 0,0-9-936 0 0,0 4-192 0 0</inkml:trace>
  <inkml:trace contextRef="#ctx0" brushRef="#br2" timeOffset="69">6543 10929 9416 0 0,'0'0'416'0'0,"0"0"88"0"0,3-4-408 0 0,0 1-96 0 0,5-3 0 0 0,-7 1 0 0 0,3-4 496 0 0,-4 9 80 0 0,0 0 8 0 0,0 0 8 0 0,3-3 208 0 0,-3 3 32 0 0,0 0 16 0 0,0 0 0 0 0,0 0-464 0 0,0 0-97 0 0,0 0-23 0 0,0 0 0 0 0,4 6-104 0 0,-4 2-32 0 0,-4-2 0 0 0,4 2 0 0 0,-7 0 0 0 0,6 0-8 0 0,-4 1 0 0 0,2-3 0 0 0,-3 2-120 0 0,0-2 72 0 0,0 2-72 0 0,0-2 64 0 0,-2-3-64 0 0,7-2 0 0 0,-10 3 0 0 0,8-4-88 0 0,3 0 88 0 0,0 0 0 0 0,-6 0 64 0 0,3-4-64 0 0,3-3 64 0 0,-3 1-64 0 0,3 1 64 0 0,3-1-64 0 0,0-5 72 0 0,0 2-72 0 0,0 2 96 0 0,3-3-96 0 0,2 3 144 0 0,-7-4-24 0 0,7 2-8 0 0,-2-2 0 0 0,0 3 80 0 0,0-1 8 0 0,0 4 8 0 0,2 0 0 0 0,-8 5-208 0 0,1-5 0 0 0,-1 5 0 0 0,11 0 0 0 0,-11 0 0 0 0,0 0 96 0 0,2 0-96 0 0,-2 0 96 0 0,0 0-96 0 0,8 6 0 0 0,-8-6 0 0 0,1 9 64 0 0,6 0-64 0 0,-7-1 0 0 0,4-3 0 0 0,-4 1 64 0 0,0 3-64 0 0,0-4 0 0 0,0-5 72 0 0,0 9-72 0 0,-4-5 0 0 0,1 2 0 0 0,3-6 0 0 0,-4 6 64 0 0,3-4-64 0 0,-7 1 0 0 0,2 0 0 0 0,3-3 0 0 0,-2 0 0 0 0,5 0 0 0 0,-8 0 0 0 0,2 0 64 0 0,6 0-64 0 0,-3-3 0 0 0,-3 0 0 0 0,6 3 0 0 0,-3-2 0 0 0,-1-4 0 0 0,2 0 0 0 0,-1 4 64 0 0,3-3-64 0 0,0-4 0 0 0,3 4 0 0 0,-1-1 0 0 0,2-3 0 0 0,-1 7 0 0 0,3-4 0 0 0,0 0 0 0 0,-3 4 0 0 0,6-1-64 0 0,-2-1 64 0 0,-1 3 0 0 0,-6 1 0 0 0,9 1 0 0 0,-2-1 0 0 0,-7 0-64 0 0,4 7 64 0 0,3-1 0 0 0,-7-6 0 0 0,3 5-64 0 0,-1 3 64 0 0,-2-2 0 0 0,4 3 0 0 0,-4-1 0 0 0,0 0 0 0 0,-4 0 0 0 0,2-2 0 0 0,-1-1 0 0 0,3-5 0 0 0,-7 6 0 0 0,3 0 0 0 0,-3-1 0 0 0,1 1 0 0 0,3-3 0 0 0,-3 2 0 0 0,6-5 0 0 0,-7 0 0 0 0,7 0 0 0 0,-6 0 0 0 0,6 0 0 0 0,0 0-152 0 0,0 0-8 0 0,-6-3-8 0 0,6 3 0 0 0,0-5-352 0 0,0-1-72 0 0,3-2-16 0 0,6 2-6639 0 0</inkml:trace>
  <inkml:trace contextRef="#ctx0" brushRef="#br2" timeOffset="70">4455 10943 6880 0 0,'0'0'304'0'0,"0"0"64"0"0,0 0-296 0 0,0 0-72 0 0,0 0 0 0 0,0 0 0 0 0,0 0 272 0 0,-6 0 40 0 0,3 0 8 0 0,3 0 0 0 0,0 0 88 0 0,0 0 16 0 0,-6-2 8 0 0,6 2 0 0 0,0 0-176 0 0,0 0-32 0 0,-7 0 0 0 0,7 0-8 0 0,0 0-104 0 0,0 0-16 0 0,0 0-8 0 0,0 0 0 0 0,0 0-328 0 0,0 0-64 0 0,0 0-16 0 0,4-6 0 0 0,-4 6 64 0 0,0 0 16 0 0,0 0 0 0 0,3-6 0 0 0,3 4 16 0 0,0-3 8 0 0,-3 2 0 0 0,-3 3 0 0 0,0 0 336 0 0,0 0 64 0 0,0 0 8 0 0,0 0 8 0 0,11 0 168 0 0,-11 0 32 0 0,0 0 8 0 0,0 0 0 0 0,0 0 200 0 0,0 0 48 0 0,0 0 8 0 0,0 0 0 0 0,0 0-280 0 0,0 0-48 0 0,0 0-16 0 0,0 0 0 0 0,0 0-24 0 0,0 0-8 0 0,0 0 0 0 0,0 0 0 0 0,-4 3-80 0 0,4-3-17 0 0,-7 5-7 0 0,4-3 0 0 0,-3 2 48 0 0,3-2 16 0 0,-3-2 0 0 0,6 0 0 0 0,0 0-248 0 0,0 0 0 0 0,-8 0-88 0 0,5 0 88 0 0,-2-2 0 0 0,5 2 128 0 0,0 0 0 0 0,0-4-8 0 0,0-3-120 0 0,0 7 0 0 0,2-6-72 0 0,-2 6 72 0 0,3-5 0 0 0,4 1 0 0 0,0-1 0 0 0,-1 2 0 0 0,0-3 0 0 0,-6 6 0 0 0,6 0 0 0 0,2-2 0 0 0,-2 4 0 0 0,-6-2 0 0 0,0 0 0 0 0,5 0 0 0 0,-5 0 0 0 0,7 9 0 0 0,-7-9 0 0 0,3 5 0 0 0,0 4 0 0 0,0 2 0 0 0,-3-3 0 0 0,3-2 0 0 0,-3 2 0 0 0,0-2 0 0 0,0 2 0 0 0,0-2 0 0 0,-3-1 64 0 0,3-5-64 0 0,0 0 0 0 0,-3 9 0 0 0,0-6 0 0 0,-3 1 80 0 0,0 0-80 0 0,6-4 64 0 0,0 0-64 0 0,0 0 64 0 0,-9 0-64 0 0,5-4 64 0 0,4 4-64 0 0,-7-2 0 0 0,4-3 72 0 0,0-1-72 0 0,0-2 0 0 0,3-1 0 0 0,0 1 0 0 0,3 2 64 0 0,-6-1-64 0 0,9-3 64 0 0,0 3-64 0 0,-2 1 64 0 0,0 1-64 0 0,2-1 0 0 0,-3 3 0 0 0,6 0 0 0 0,-3 0 0 0 0,3 3 0 0 0,-2 0 0 0 0,-1 3 0 0 0,-6-3 0 0 0,9 3-64 0 0,-2 2 64 0 0,-5 4 0 0 0,5-3 0 0 0,-3 1 0 0 0,-2-1 0 0 0,-2 2-64 0 0,0-2 64 0 0,0 3 0 0 0,-2-4 0 0 0,2 4 0 0 0,-4-1 0 0 0,-3 0 0 0 0,5-6 0 0 0,-5 4 0 0 0,5 1 0 0 0,-2-6 0 0 0,-5 2 0 0 0,2-3 0 0 0,7 0 0 0 0,-6 0 0 0 0,0-3 0 0 0,6 3 0 0 0,-3-4 0 0 0,3-2 0 0 0,-7 0 0 0 0,7-2 64 0 0,4 0-64 0 0,-1-1 0 0 0,-3 1 0 0 0,0-1 0 0 0,0-2-168 0 0,0 5 8 0 0,3-1 0 0 0,3-2-4719 0 0,0 1-945 0 0</inkml:trace>
  <inkml:trace contextRef="#ctx0" brushRef="#br0" timeOffset="71">2194 12003 3680 0 0,'0'0'160'0'0,"0"0"40"0"0,0 0-200 0 0,-6-3 0 0 0,-1 3 0 0 0,1 0 0 0 0,0 0 1184 0 0,0 0 200 0 0,0 0 40 0 0,2 0 8 0 0,-5 0-584 0 0,9 0-112 0 0,-5 0-32 0 0,5 0 0 0 0,-5 0 96 0 0,5 0 24 0 0,0 0 0 0 0,0 0 0 0 0,0 0-264 0 0,0 0-49 0 0,0 0-15 0 0,0 0 0 0 0,0 0-224 0 0,0 0-48 0 0,6 5 0 0 0,4-1-8 0 0,3-2-112 0 0,3 1-16 0 0,-3-3-8 0 0,5 0 0 0 0,4 0-80 0 0,-4 0 80 0 0,5-3-80 0 0,-1 3 80 0 0,3-2-80 0 0,0 2 0 0 0,3 0 0 0 0,1 0 64 0 0,4 0-64 0 0,-4 0 0 0 0,9 0 72 0 0,1 0-72 0 0,-2 2 0 0 0,6-2 0 0 0,-3 3 0 0 0,1 0 0 0 0,-1 0 64 0 0,1-3-64 0 0,1 5 64 0 0,-1-5-64 0 0,0 3 0 0 0,4 3 0 0 0,-1-6 0 0 0,-1 5 0 0 0,5-1 0 0 0,0-4 0 0 0,-4 3 0 0 0,-1-1 64 0 0,0 2-64 0 0,3-3 0 0 0,4-1 0 0 0,2 0 64 0 0,-6 0 64 0 0,4 0 24 0 0,5 0 0 0 0,-1 4 0 0 0,-9-1-152 0 0,7-3 0 0 0,-6 0 64 0 0,5 0-64 0 0,2 3 80 0 0,2-3-16 0 0,-5 3 0 0 0,4-3 0 0 0,0 2 0 0 0,-4-2 0 0 0,0 0 0 0 0,1-2 0 0 0,-2 2-64 0 0,2-3 80 0 0,0 3-80 0 0,2-3 80 0 0,2 0-80 0 0,-6-2 80 0 0,2 1-80 0 0,-1-1 80 0 0,1 0-80 0 0,0 1 0 0 0,3 1 72 0 0,-2-3-72 0 0,1 1 0 0 0,5-1 72 0 0,-4 1-72 0 0,1 1 0 0 0,-3 2 72 0 0,1-1-72 0 0,-2 3 0 0 0,3 0 72 0 0,-4-1-72 0 0,3 1 0 0 0,-1-3 72 0 0,-2 3-72 0 0,-1 0 0 0 0,3 0 64 0 0,-5-5-64 0 0,1 10 0 0 0,-2-5 0 0 0,3 0 0 0 0,-2-5 0 0 0,-1 5 64 0 0,1 0-64 0 0,1 0 0 0 0,3-1 0 0 0,-8-3 64 0 0,0 4-64 0 0,0 0 0 0 0,0-2 0 0 0,5-2 0 0 0,0 4 0 0 0,-5-2 64 0 0,8 0-64 0 0,-5-2 0 0 0,2 4 0 0 0,1-2 0 0 0,-7-1 0 0 0,3 3 0 0 0,-3-3 0 0 0,1 3 0 0 0,1 0 0 0 0,1 0 64 0 0,2 0-64 0 0,-2 0 0 0 0,1 0 0 0 0,-1 0 0 0 0,-5 3 0 0 0,6 0 0 0 0,-2-3 0 0 0,-4 0 0 0 0,1 0 0 0 0,3 2 0 0 0,1-2 0 0 0,2 0 0 0 0,-1 0 0 0 0,6 0 0 0 0,-5 0 0 0 0,0 0 0 0 0,-2 0 0 0 0,1 0 0 0 0,-1 0 0 0 0,2-2 64 0 0,1 2-64 0 0,3-3 0 0 0,2 3 0 0 0,-7-3 64 0 0,6 3-64 0 0,-6 0 0 0 0,2 0 0 0 0,-4 0 0 0 0,3 0 0 0 0,-3 0 72 0 0,-3 0-72 0 0,4 0 80 0 0,5 0-16 0 0,-6 0 0 0 0,-6 0 0 0 0,0 0 0 0 0,1 0-64 0 0,-5-2-112 0 0,-1 4 24 0 0,2-2 8 0 0,-6 0 80 0 0,0-2 0 0 0,6-2 0 0 0,-7 4 0 0 0,-10-2 0 0 0,4-1 88 0 0,6 0-88 0 0,-3 1 96 0 0,-7 2-96 0 0,-4-4 0 0 0,3 2 72 0 0,-2 2-72 0 0,4 0 0 0 0,-7 0 0 0 0,-12 0 0 0 0,0 0 0 0 0,13-3 0 0 0,-13 3 64 0 0,0 0-64 0 0,0 0 88 0 0,0 0-24 0 0,-6-3-64 0 0,-1-3 96 0 0,-2 6-32 0 0,0-2-64 0 0,3-2 0 0 0,6 4 0 0 0,-10-4 0 0 0,-5 0 0 0 0,1-2 0 0 0,14 6 0 0 0,-3-5 0 0 0,-6-3 0 0 0,0 2 0 0 0,2 1 0 0 0,3-1 0 0 0,4-2 0 0 0,-3 2 0 0 0,-5 1 0 0 0,1-2 0 0 0,10 1 0 0 0,-6 5 0 0 0,-4-6 0 0 0,6 5 0 0 0,1 2 0 0 0,0 0 0 0 0,-7-6 0 0 0,3 3 0 0 0,-3 0 0 0 0,7 3 0 0 0,0 0 0 0 0,0 0 0 0 0,-9-1-72 0 0,9 1 72 0 0,0 0 0 0 0,0 0 0 0 0,0 0 0 0 0,7 4-64 0 0,2 1 64 0 0,2-1 0 0 0,0 1 0 0 0,1-1 0 0 0,-1 1-64 0 0,1-3 64 0 0,8 5 0 0 0,-11 1 0 0 0,-9-8 0 0 0,6 6 0 0 0,10 2 0 0 0,-4-2 0 0 0,-2 0 0 0 0,-1-4 0 0 0,-9-2 0 0 0,6 4 0 0 0,10 4 0 0 0,-10-7 0 0 0,-6-1 0 0 0,0 0 96 0 0,17 5-24 0 0,-8-4-8 0 0,1-1-64 0 0,-10 0 0 0 0,0 0-96 0 0,8 4 96 0 0,6-2 0 0 0,-14-2 64 0 0,0 0 16 0 0,0 0 0 0 0,0 0-16 0 0,0 0 0 0 0,-11 0 0 0 0,4 0 0 0 0,-4 0 160 0 0,-1 0 24 0 0,-2 2 8 0 0,-1-2 0 0 0,-8 4-256 0 0,11-2 0 0 0,6 4 0 0 0,-7-3 0 0 0,-9 2 0 0 0,3 1 0 0 0,10 0 0 0 0,-5 2 0 0 0,10-2 0 0 0,-7 2 0 0 0,1-2 0 0 0,5 1 0 0 0,2 2 0 0 0,-1-4 0 0 0,-5 7-104 0 0,2-4 32 0 0,4-2 72 0 0,3 1 0 0 0,-6 1 0 0 0,0-6 0 0 0,6-2 0 0 0,0 0 88 0 0,-4 5-24 0 0,4-5 0 0 0,-6 0-64 0 0,6 0 0 0 0,0 0 0 0 0,0 0 0 0 0,-3-5 104 0 0,0-5 32 0 0,6 0 8 0 0,0-4 0 0 0,-3 0-56 0 0,0 0-16 0 0,0-2 0 0 0,3-1 0 0 0,0-2 8 0 0,-3 0 0 0 0,-3-1 0 0 0,3 0 0 0 0,0-1-80 0 0,0 5 0 0 0,-6-4 0 0 0,0 4 0 0 0,0 1 0 0 0,2 4-128 0 0,2 3 32 0 0,-5 2 8 0 0,-6 3-760 0 0,7 6-152 0 0,3 3-32 0 0</inkml:trace>
  <inkml:trace contextRef="#ctx0" brushRef="#br0" timeOffset="72">6537 11830 11600 0 0,'0'0'256'0'0,"0"0"48"0"0,0 0 16 0 0,0 0 8 0 0,0 0-264 0 0,0 0-64 0 0,0 0 0 0 0,0 0 0 0 0,0 0 680 0 0,2 11 120 0 0,-2-3 32 0 0,4 4 0 0 0,-4 0-313 0 0,0 2-55 0 0,0 0-16 0 0,-4 0 0 0 0,2 2-280 0 0,2 1-56 0 0,-3-3-16 0 0,3 3 0 0 0,0-4-96 0 0,3 4 0 0 0,-3 0 0 0 0,2 0-4887 0 0,2-6-1001 0 0</inkml:trace>
  <inkml:trace contextRef="#ctx0" brushRef="#br0" timeOffset="73">5698 11855 12640 0 0,'0'0'560'0'0,"0"0"112"0"0,0 0-536 0 0,0 0-136 0 0,-7 7 0 0 0,7-2 0 0 0,-2 1 592 0 0,-1-2 88 0 0,-1 3 24 0 0,1 1-1 0 0,3 1-119 0 0,0 1-16 0 0,-2 0-8 0 0,2 0 0 0 0,-4 4-272 0 0,0-2-48 0 0,4-2-16 0 0,0 2 0 0 0,0 1-120 0 0,4-1-24 0 0,0-4-8 0 0,-4 5 0 0 0,2-3-72 0 0,-2-1-72 0 0,3 0 72 0 0,1 1-5423 0 0,-1-1-1025 0 0</inkml:trace>
  <inkml:trace contextRef="#ctx0" brushRef="#br0" timeOffset="74">7632 11875 2760 0 0,'0'0'248'0'0,"0"0"-248"0"0,0 0 0 0 0,0 0 0 0 0,0 0 2216 0 0,0 0 400 0 0,0 0 72 0 0,0 0 24 0 0,0 0-1632 0 0,0 0-328 0 0,0 0-64 0 0,0 8-17 0 0,-3 1-127 0 0,3 0-24 0 0,0 1-8 0 0,0 1 0 0 0,0 1-256 0 0,-4 2-48 0 0,4-3-16 0 0,-3 3 0 0 0,3-1-32 0 0,3 1-16 0 0,1 0 0 0 0,-4 0 0 0 0,3-2-1112 0 0,-3-3-224 0 0,0 5-48 0 0</inkml:trace>
  <inkml:trace contextRef="#ctx0" brushRef="#br0" timeOffset="75">4496 11917 7368 0 0,'0'0'656'0'0,"0"0"-528"0"0,0 0-128 0 0,0 0 0 0 0,-3-6 1280 0 0,3 6 232 0 0,0 0 48 0 0,0 0 8 0 0,0 0-648 0 0,0 0-128 0 0,0 0-25 0 0,0 0-7 0 0,0 0-224 0 0,0 10-48 0 0,-4 0-8 0 0,4-2 0 0 0,4 4-272 0 0,-4-1-56 0 0,0 0-16 0 0,0 2 0 0 0,0 2-40 0 0,3-1-16 0 0,-1 0 0 0 0,6-3 0 0 0,-8 3-80 0 0,3 1-88 0 0,3-1 24 0 0,0-1-5311 0 0,-3 1-1057 0 0</inkml:trace>
  <inkml:trace contextRef="#ctx0" brushRef="#br0" timeOffset="76">3575 11925 12176 0 0,'0'-8'544'0'0,"0"8"104"0"0,0-2-520 0 0,-3 2-128 0 0,-1 0 0 0 0,4 2 0 0 0,0-2 568 0 0,0 0 80 0 0,-3 4 24 0 0,3 0 0 0 0,-2-1-105 0 0,2 3-23 0 0,-6 5 0 0 0,3-3 0 0 0,-2 1-240 0 0,2 2-48 0 0,0 1-16 0 0,0-1 0 0 0,0-1-128 0 0,0 2-24 0 0,0-2-8 0 0,3 5 0 0 0,-3-6-8 0 0,3 2 0 0 0,3 1 0 0 0,-3-4 0 0 0,3 4-72 0 0,0-5 0 0 0,-3 1 0 0 0,3-2 0 0 0,-3-6-192 0 0,0 0-48 0 0,0 0-16 0 0,6 2-4911 0 0,2 4-985 0 0</inkml:trace>
  <inkml:trace contextRef="#ctx0" brushRef="#br0" timeOffset="77">3345 12425 7368 0 0,'0'0'656'0'0,"3"-3"-528"0"0,3-3-128 0 0,0 0 0 0 0,1 1 960 0 0,2 2 160 0 0,-4 0 32 0 0,3 3 0 0 0,1-3-384 0 0,-2 1-72 0 0,1 2-24 0 0,3 2 0 0 0,-5-2-48 0 0,3 3-17 0 0,1 0 1 0 0,-3 3 0 0 0,-7-6-424 0 0,2 8-88 0 0,2 1-24 0 0,2 1 0 0 0,-6 2 24 0 0,0-2 0 0 0,0 2 0 0 0,0-1 0 0 0,-3 0-96 0 0,0 4 0 0 0,-1-1 0 0 0,2-2 0 0 0,-2-6 0 0 0,-1 3 0 0 0,1 3 0 0 0,-3-4 0 0 0,4-2 0 0 0,3-6-128 0 0,0 0 32 0 0,-3 6 8 0 0,3-6-408 0 0,0 0-80 0 0,0 0-24 0 0,0 0 1 0 0,0 0-777 0 0,6-6-160 0 0,5-3-32 0 0,-2-2-3208 0 0</inkml:trace>
  <inkml:trace contextRef="#ctx0" brushRef="#br0" timeOffset="78">3541 12435 3224 0 0,'0'0'288'0'0,"6"-2"-288"0"0,-6-3 0 0 0,0-1 0 0 0,-4 0 1712 0 0,4 4 288 0 0,-2-4 56 0 0,-1 3 16 0 0,-1 0-1144 0 0,-1 3-224 0 0,-1-6-40 0 0,3 6-16 0 0,3 0-168 0 0,-5 3-32 0 0,2 0 0 0 0,-3 0-8 0 0,-3 0-57 0 0,3 5 1 0 0,3-2-8 0 0,0 1 0 0 0,-1-1-192 0 0,4 2-40 0 0,-2 4-8 0 0,4-4 0 0 0,2 4-136 0 0,-1-4 80 0 0,-3 0-80 0 0,6 4 64 0 0,-3-2-64 0 0,3 1 0 0 0,-3 3 0 0 0,3-7 0 0 0,2 1 0 0 0,1 0 0 0 0,0-2-80 0 0,0 0 80 0 0,5-3-512 0 0,-3 2-48 0 0,4-5-16 0 0,-1 0-6143 0 0</inkml:trace>
  <inkml:trace contextRef="#ctx0" brushRef="#br0" timeOffset="79">7717 12416 11256 0 0,'0'0'496'0'0,"0"0"112"0"0,0 0-488 0 0,0 0-120 0 0,0 0 0 0 0,0 0 0 0 0,0 0 600 0 0,0 0 96 0 0,-7-2 16 0 0,1 4 8 0 0,6-2-48 0 0,-9 3-17 0 0,2 3 1 0 0,1 2 0 0 0,-1 0-288 0 0,1 0-56 0 0,0 6-16 0 0,3 0 0 0 0,0-2-128 0 0,-1-2-24 0 0,2 4-8 0 0,2 5 0 0 0,0-4-72 0 0,0-3-64 0 0,2 2 72 0 0,2-2-72 0 0,-1-2 0 0 0,3 2 0 0 0,0-5 0 0 0,4 2 0 0 0,-1 0-672 0 0,0-4-128 0 0,4 1-24 0 0,0-3-6279 0 0</inkml:trace>
  <inkml:trace contextRef="#ctx0" brushRef="#br0" timeOffset="80">4620 12443 9760 0 0,'0'0'432'0'0,"0"0"88"0"0,3-4-416 0 0,1-2-104 0 0,-4 6 0 0 0,0-6 0 0 0,0 6 880 0 0,0 0 152 0 0,0 0 32 0 0,0 0 8 0 0,-4-2-296 0 0,4 2-56 0 0,-3 0-17 0 0,1 2 1 0 0,-9 0-288 0 0,7 4-56 0 0,-2 0-8 0 0,1 2-8 0 0,-2-2-88 0 0,4 5-8 0 0,-1 0-8 0 0,-2 3 0 0 0,4 1-88 0 0,2-5-24 0 0,0 1 0 0 0,0 0 0 0 0,0 4-128 0 0,2-1 0 0 0,4-2 0 0 0,1-4 0 0 0,3 0 0 0 0,-2 0-128 0 0,3 2 32 0 0,-2-6 0 0 0,0 1-416 0 0,1-1-88 0 0,3-2-8 0 0,-4 2-6943 0 0</inkml:trace>
  <inkml:trace contextRef="#ctx0" brushRef="#br0" timeOffset="81">7567 12435 12120 0 0,'0'0'536'0'0,"0"0"112"0"0,0 0-520 0 0,0 0-128 0 0,0 0 0 0 0,0 0 0 0 0,7 4 528 0 0,0-2 80 0 0,0 0 8 0 0,-2 2 8 0 0,-5-4-40 0 0,6 2-9 0 0,2 4 1 0 0,-5 0 0 0 0,3-1-304 0 0,-3 0-64 0 0,0 4-16 0 0,-3 0 0 0 0,3-1-120 0 0,-3 1-72 0 0,0-5 80 0 0,-3 6-80 0 0,3-2 64 0 0,-3 2-64 0 0,0-3 0 0 0,-3 1 0 0 0,3 0 0 0 0,-5 2-144 0 0,2-2 16 0 0,1-2 8 0 0,-2 2-416 0 0,4-2-80 0 0,-1-4-24 0 0,4-2-3983 0 0,0 0-801 0 0</inkml:trace>
  <inkml:trace contextRef="#ctx0" brushRef="#br0" timeOffset="82">3756 12441 11024 0 0,'0'0'488'0'0,"0"0"104"0"0,0 0-472 0 0,0 0-120 0 0,0 0 0 0 0,0 0 0 0 0,0 0 384 0 0,0 0 64 0 0,2 8 0 0 0,4 1 8 0 0,-2 2-40 0 0,0-3-16 0 0,-1 4 0 0 0,-3-2 0 0 0,0 1-80 0 0,-3 4-24 0 0,3-1-1 0 0,0 0 1 0 0,-4 1-144 0 0,4-1-32 0 0,-4 3-8 0 0,1-3 0 0 0,0-1-48 0 0,1-2-64 0 0,-1 1 88 0 0,-1 2-88 0 0,1-3 64 0 0,0-1-64 0 0,-1-4 0 0 0,3 2 0 0 0,-6 0 72 0 0,3-3-72 0 0,4-4 0 0 0,0-1 72 0 0,0 0-72 0 0,0 0 0 0 0,0 0 0 0 0,0 0 0 0 0,0-5 0 0 0,8-4 0 0 0,-5 1 0 0 0,-3 1 0 0 0,5-2 136 0 0,-2 0 16 0 0,4 1 0 0 0,-4-3 0 0 0,2 2 0 0 0,-2 1 0 0 0,5 2 0 0 0,-5 0 0 0 0,3 4 112 0 0,-6 2 24 0 0,6-6 8 0 0,-6 6 0 0 0,0 0-120 0 0,6 4-24 0 0,2 0-8 0 0,-3 2 0 0 0,-1 3-8 0 0,-2-1 0 0 0,2 1 0 0 0,-1-1 0 0 0,-3 3-40 0 0,3 1-16 0 0,0-2 0 0 0,0 6 0 0 0,0-3-80 0 0,0 1 0 0 0,0-3 72 0 0,1 0-72 0 0,-1 1 0 0 0,3-1 0 0 0,-2-2-80 0 0,1-2 80 0 0,1-1-464 0 0,1-4-40 0 0,3 4-8 0 0,-5-6-7535 0 0</inkml:trace>
  <inkml:trace contextRef="#ctx0" brushRef="#br0" timeOffset="83">4400 12483 7368 0 0,'0'0'656'0'0,"0"0"-528"0"0,11 0-128 0 0,-5-2 0 0 0,-6 2 800 0 0,5-4 136 0 0,9 2 24 0 0,-5 2 8 0 0,4-4-416 0 0,0 4-80 0 0,-7 0-24 0 0,4 4 0 0 0,1-2-96 0 0,0 2-32 0 0,-5-2 0 0 0,3 4 0 0 0,3 0-32 0 0,-6 2-16 0 0,2-1 0 0 0,-6 3 0 0 0,-2-2-192 0 0,3 2-80 0 0,-6-1 64 0 0,1 1-64 0 0,-2-3 0 0 0,-1 5 0 0 0,-3-1 0 0 0,2 1 0 0 0,-3-4-240 0 0,3-2 16 0 0,0-2 0 0 0,2 2 0 0 0,-2 0-64 0 0,6-6-16 0 0,0 0 0 0 0,0 0-3600 0 0,0 0-728 0 0</inkml:trace>
  <inkml:trace contextRef="#ctx0" brushRef="#br0" timeOffset="84">4787 12520 11544 0 0,'0'0'512'0'0,"0"0"104"0"0,0 0-488 0 0,0 0-128 0 0,0 0 0 0 0,0 0 0 0 0,0 0 576 0 0,0 0 96 0 0,0 0 24 0 0,0 0 0 0 0,0 0-80 0 0,2 7-9 0 0,-2 3-7 0 0,0-2 0 0 0,0 0-352 0 0,0 0-72 0 0,-2 4-16 0 0,2-1 0 0 0,-3 4-48 0 0,-1-6-16 0 0,0 6 0 0 0,4-4 0 0 0,-3 3-8 0 0,0-6-8 0 0,-1 4 0 0 0,4-4 0 0 0,-1 0-80 0 0,1-8 0 0 0,0 0 0 0 0,0 6 64 0 0,0-6-64 0 0,0 0 0 0 0,0 0 0 0 0,0 0 0 0 0,0 0 0 0 0,0 0-88 0 0,0 0 24 0 0,0 0 0 0 0,0 0-32 0 0,5-6 0 0 0,1-2 0 0 0,2 2 0 0 0,-3-2 96 0 0,5 0 0 0 0,-4 2 0 0 0,3-2-64 0 0,-5 0 64 0 0,2 2 0 0 0,1 3 0 0 0,-1-3 0 0 0,-1 3 0 0 0,-5 3 72 0 0,4-1-8 0 0,-4 1-64 0 0,6 0 96 0 0,0 0-32 0 0,-2 4 0 0 0,2 2-64 0 0,-3-1 96 0 0,0 1-96 0 0,0 0 96 0 0,0 2-96 0 0,-3 4 104 0 0,4-2-32 0 0,-2 0-8 0 0,2 0 0 0 0,-1-2-64 0 0,-1 6-88 0 0,-2-6 24 0 0,0 4 0 0 0,0 0-896 0 0,4-4-168 0 0,0 4-39 0 0</inkml:trace>
  <inkml:trace contextRef="#ctx0" brushRef="#br0" timeOffset="85">7889 12561 1840 0 0,'0'0'80'0'0,"0"0"16"0"0,-2-2-96 0 0,2 2 0 0 0,0 0 0 0 0,0 0 0 0 0,0 0 2192 0 0,0 0 416 0 0,0 0 80 0 0,0 0 24 0 0,0 0-1520 0 0,2 9-296 0 0,-2-4-64 0 0,0 4-16 0 0,-2 5-281 0 0,2-1-55 0 0,0-1-16 0 0,0 2 0 0 0,-4-3-376 0 0,1 3-88 0 0,0-3 0 0 0,0 2 0 0 0,0 1 0 0 0,0-1 0 0 0,0 0 0 0 0,3 2 0 0 0,-7-1 0 0 0,5-6 0 0 0,-2 4 0 0 0,4-4 0 0 0,0-8 0 0 0,0 6 0 0 0,0-6 0 0 0,0 0 0 0 0,0 0 0 0 0,0 0 0 0 0,0 0 0 0 0,0 0 0 0 0,4-6 0 0 0,-4 0 0 0 0,2-2 0 0 0,2 2 0 0 0,-1-2 0 0 0,3 0 0 0 0,-3 2 0 0 0,3-2 0 0 0,1-4 0 0 0,2 0 112 0 0,-5 7-32 0 0,2-3-8 0 0,-1 2-72 0 0,-1 1 64 0 0,-4 5-64 0 0,6 0 64 0 0,-2-3 64 0 0,-4 3 0 0 0,0 0 8 0 0,0 0 0 0 0,7 4-8 0 0,-5 2-8 0 0,4 2 0 0 0,-2 0 0 0 0,2-2-120 0 0,-2 3 72 0 0,-2 1-72 0 0,5-2 64 0 0,-4 0-232 0 0,4 4-56 0 0,-2-4 0 0 0,2 3-8 0 0,-5-1-1424 0 0,6-1-279 0 0</inkml:trace>
  <inkml:trace contextRef="#ctx0" brushRef="#br0" timeOffset="86">6303 12609 7368 0 0,'0'0'656'0'0,"0"0"-528"0"0,7 0-128 0 0,3-2 0 0 0,-1 2 832 0 0,-4 0 128 0 0,-5 0 32 0 0,8-4 8 0 0,-6 3-56 0 0,-2 1-16 0 0,0 0 0 0 0,0 0 0 0 0,0 0-632 0 0,0 0-128 0 0,7-3-24 0 0,-1 3-8 0 0,-6 0-136 0 0,6-3 0 0 0,3-3 0 0 0,1 4-4352 0 0,-4-1-904 0 0</inkml:trace>
  <inkml:trace contextRef="#ctx0" brushRef="#br0" timeOffset="87">6637 12573 12960 0 0,'0'0'288'0'0,"0"0"56"0"0,0 0 8 0 0,0 0 8 0 0,7 0-288 0 0,-1 0-72 0 0,-6 0 0 0 0,0 0 0 0 0,6 0 464 0 0,-6 0 80 0 0,0 0 8 0 0,0 0 7 0 0,0 0-391 0 0,0 0-72 0 0,0 0-24 0 0,0 0-6799 0 0</inkml:trace>
  <inkml:trace contextRef="#ctx0" brushRef="#br0" timeOffset="88">5945 12609 14368 0 0,'0'0'640'0'0,"0"0"128"0"0,0 0-616 0 0,0 0-152 0 0,0 0 0 0 0,0 0 0 0 0,0 0 96 0 0,0 0-16 0 0,0 0 0 0 0,0 0 0 0 0,0 0 279 0 0,0 0 57 0 0,0 0 16 0 0,0 0 0 0 0,0 0-344 0 0,7 0-88 0 0,4 4 0 0 0,2-4 0 0 0,-3-4-216 0 0,-1 4-56 0 0,3-2-16 0 0</inkml:trace>
  <inkml:trace contextRef="#ctx0" brushRef="#br0" timeOffset="89">4042 12720 8288 0 0,'0'0'736'0'0,"0"0"-584"0"0,0 0-152 0 0,3 3 0 0 0,0 1 1088 0 0,-3-4 192 0 0,3 3 40 0 0,-3-3 8 0 0,4 8-696 0 0,-4 0-144 0 0,4-2-24 0 0,-4 3-8 0 0,2 2-33 0 0,1-3-7 0 0,1 4 0 0 0,-4-2 0 0 0,0-2-328 0 0,3 4-88 0 0,0 2 0 0 0,1-6 0 0 0,-3 1-248 0 0,3 1-64 0 0,3-3-8 0 0</inkml:trace>
  <inkml:trace contextRef="#ctx0" brushRef="#br0" timeOffset="90">5002 12733 6448 0 0,'0'0'288'0'0,"2"0"56"0"0,2-2-280 0 0,2 2-64 0 0,-3-4 0 0 0,4 4 0 0 0,-2 0 1088 0 0,-1 0 192 0 0,1 0 48 0 0,0 4 8 0 0,-5-4-752 0 0,5 2-144 0 0,-5-2-32 0 0,7 6-8 0 0,-1 2 40 0 0,0-2 8 0 0,-3 2 0 0 0,0 4 0 0 0,1-4-296 0 0,0 4-56 0 0,-4-3-16 0 0,0 0 0 0 0,-4 2 64 0 0,4-2 15 0 0,-4 2 1 0 0,-2-3 0 0 0,3 4 176 0 0,-4-3 40 0 0,5-5 8 0 0,-1 4 0 0 0,-1-5 56 0 0,4-3 8 0 0,0 0 8 0 0,0 0 0 0 0,0 0-312 0 0,4 7-64 0 0,1-2-16 0 0,5-5 0 0 0,4 3-64 0 0,-3-6 0 0 0,3 2 0 0 0,1-3 64 0 0,-3 2-640 0 0,5-4-128 0 0,-2 0-24 0 0,1-1-6751 0 0</inkml:trace>
  <inkml:trace contextRef="#ctx0" brushRef="#br0" timeOffset="91">8143 12788 3224 0 0,'0'0'288'0'0,"0"0"-288"0"0,0 0 0 0 0,0 0 0 0 0,0 0 1992 0 0,0 0 344 0 0,0 8 72 0 0,3-2 16 0 0,-3 0-1360 0 0,3 2-264 0 0,-3-8-64 0 0,0 8 0 0 0,0 4-265 0 0,3-4-55 0 0,0 5 0 0 0,-3-7-8 0 0,-3 6-216 0 0,0-2-32 0 0,6-3-16 0 0,0 1 0 0 0,-3-2-80 0 0,0 0-64 0 0,0-6 72 0 0,0 0-72 0 0,3 8 80 0 0,-3-8-80 0 0,0 0 80 0 0,0 0-80 0 0,0 0 64 0 0,0 0-64 0 0,0 0 0 0 0,0 0 0 0 0,0 0 64 0 0,0 0-64 0 0,0 0 0 0 0,0 0 0 0 0,0-8 0 0 0,3 2 0 0 0,5-3 0 0 0,-7 3 0 0 0,-1-3 160 0 0,4-1-8 0 0,2 6-8 0 0,-2-1 0 0 0,-1-1 128 0 0,-3 6 24 0 0,0 0 8 0 0,6 0 0 0 0,3 0-144 0 0,-9 0-24 0 0,0 0-8 0 0,7 5 0 0 0,6-4-32 0 0,-4 7 0 0 0,-4 0-8 0 0,3-1 0 0 0,3 3-88 0 0,-4 0 0 0 0,0-1 72 0 0,-3 2-72 0 0,-4-3 0 0 0,3 4 0 0 0,6-4 0 0 0,-9 0-5791 0 0,-3 2-1089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6-18T19:24:13.431"/>
    </inkml:context>
    <inkml:brush xml:id="br0">
      <inkml:brushProperty name="width" value="0.05" units="cm"/>
      <inkml:brushProperty name="height" value="0.05" units="cm"/>
      <inkml:brushProperty name="color" value="#849398"/>
      <inkml:brushProperty name="fitToCurve" value="1"/>
    </inkml:brush>
    <inkml:brush xml:id="br1">
      <inkml:brushProperty name="width" value="0.05" units="cm"/>
      <inkml:brushProperty name="height" value="0.05" units="cm"/>
      <inkml:brushProperty name="color" value="#0070C0"/>
      <inkml:brushProperty name="fitToCurve" value="1"/>
    </inkml:brush>
    <inkml:brush xml:id="br2">
      <inkml:brushProperty name="width" value="0.05" units="cm"/>
      <inkml:brushProperty name="height" value="0.05" units="cm"/>
      <inkml:brushProperty name="color" value="#E71225"/>
      <inkml:brushProperty name="fitToCurve" value="1"/>
    </inkml:brush>
    <inkml:brush xml:id="br3">
      <inkml:brushProperty name="width" value="0.05" units="cm"/>
      <inkml:brushProperty name="height" value="0.05" units="cm"/>
      <inkml:brushProperty name="color" value="#333333"/>
      <inkml:brushProperty name="fitToCurve" value="1"/>
    </inkml:brush>
  </inkml:definitions>
  <inkml:trace contextRef="#ctx0" brushRef="#br0">20686 9562 8288 0 0,'0'0'736'0'0,"0"0"-584"0"0,0 0-152 0 0,0 0 0 0 0,0 0 968 0 0,0 0 168 0 0,0 0 32 0 0,0 0 8 0 0,0 0-352 0 0,0 0-72 0 0,0 0-16 0 0,0 0-1 0 0,0 0-151 0 0,2 7-32 0 0,-2-7-8 0 0,0 4 0 0 0,0-4-352 0 0,0 6-80 0 0,3-1-16 0 0,-3 2 0 0 0,0-7-560 0 0,0 0-112 0 0,0 0-32 0 0,0 0-6551 0 0</inkml:trace>
  <inkml:trace contextRef="#ctx0" brushRef="#br0" timeOffset="1.1">20707 9756 9216 0 0,'0'2'816'0'0,"0"1"-656"0"0,0-3-160 0 0,0 0 0 0 0,0 7 760 0 0,0-3 112 0 0,0-2 24 0 0,0-2 8 0 0,-2 4-424 0 0,2-4-96 0 0,0 0-8 0 0,0 4-8 0 0,0-4-112 0 0,-4 5-32 0 0,4 1 0 0 0,0-6 0 0 0,0 0-224 0 0,4 4 0 0 0,-4-4 0 0 0,2 4 0 0 0,-2 2-1440 0 0,0-6-328 0 0,0 0-72 0 0,2 10-16 0 0</inkml:trace>
  <inkml:trace contextRef="#ctx0" brushRef="#br0" timeOffset="2.1">20727 9903 9648 0 0,'0'0'424'0'0,"0"0"88"0"0,0 3-408 0 0,-2-3-104 0 0,2 0 0 0 0,0 0 0 0 0,0 0 664 0 0,0 0 104 0 0,0 0 32 0 0,0 0 0 0 0,0 0-512 0 0,0 0-104 0 0,0 0-24 0 0,0 0 0 0 0,0 0-160 0 0,0 0-120 0 0,0 0 24 0 0,0 0 0 0 0,0 0-1000 0 0,5 8-200 0 0</inkml:trace>
  <inkml:trace contextRef="#ctx0" brushRef="#br0" timeOffset="3.1">20748 10167 12752 0 0,'0'0'568'0'0,"0"0"112"0"0,0 0-544 0 0,0 0-136 0 0,0 0 0 0 0,0 0 0 0 0,0 0 544 0 0,4 4 72 0 0,-4-4 24 0 0,6 5-1 0 0,-6-5-31 0 0,0 0 0 0 0,0 0 0 0 0,0 0 0 0 0,2 4-256 0 0,-2-4-48 0 0,3 4-16 0 0,-3-4 0 0 0,4 5-216 0 0,-4-5-72 0 0,0 0 0 0 0,5 4-8103 0 0</inkml:trace>
  <inkml:trace contextRef="#ctx0" brushRef="#br1" timeOffset="4.09">24380 10327 10680 0 0,'0'0'472'0'0,"0"0"104"0"0,0 0-464 0 0,0 0-112 0 0,0 0 0 0 0,0 0 0 0 0,6 0 416 0 0,-6 0 64 0 0,0 0 16 0 0,3 6 0 0 0,0-1 80 0 0,0 4 8 0 0,0-3 8 0 0,-3 2 0 0 0,4-2-113 0 0,0 2-31 0 0,-3-1 0 0 0,-1 2 0 0 0,0-9-304 0 0,0 8-64 0 0,0-8-16 0 0,4 6 0 0 0,-8 2-64 0 0,4-8 0 0 0,0 0 0 0 0,0 0 0 0 0,0 6 0 0 0,0-6 0 0 0,0 0 0 0 0,0 0 0 0 0,0 0 0 0 0,0 0 64 0 0,0 0-64 0 0,0 0 64 0 0,-5-3-64 0 0,5-2 0 0 0,0-1 0 0 0,4-3 0 0 0,-3 1 0 0 0,3 1 0 0 0,0-3 0 0 0,2 2 0 0 0,-3 0 136 0 0,6 2 16 0 0,-3-2 0 0 0,3 1 0 0 0,-2 2-24 0 0,2 0-8 0 0,0-4 0 0 0,1 9 0 0 0,0 0-48 0 0,-3 0-8 0 0,-2-3 0 0 0,5 6 0 0 0,-3 2-64 0 0,-3 2 0 0 0,0-5 0 0 0,3 7 0 0 0,0 2-96 0 0,-5 1-32 0 0,-2-2 0 0 0,4 4-5055 0 0,-4 3-1017 0 0</inkml:trace>
  <inkml:trace contextRef="#ctx0" brushRef="#br2" timeOffset="5.09">17380 10416 10080 0 0,'0'0'448'0'0,"0"0"88"0"0,3-8-432 0 0,1-1-104 0 0,-4 0 0 0 0,0 4 0 0 0,3 0 728 0 0,-3 5 120 0 0,0-5 24 0 0,0 5 8 0 0,0 0-48 0 0,0 0-16 0 0,0 0-1 0 0,0 0 1 0 0,0 0-472 0 0,7 5-96 0 0,-5 3-24 0 0,2 0 0 0 0,-4 0-144 0 0,3 1-80 0 0,1-4 80 0 0,-2 5-80 0 0,-2-2 136 0 0,0 0-16 0 0,0 1-8 0 0,0-5 0 0 0,0 6-112 0 0,0-6 0 0 0,0 5 64 0 0,0-9-64 0 0,-2 5 0 0 0,-2 2 0 0 0,4-7 0 0 0,0 0 0 0 0,0 0 0 0 0,0 0 0 0 0,0 0 0 0 0,0 0 0 0 0,0 0 128 0 0,0 0 0 0 0,4-3 0 0 0,-2-1 0 0 0,2-2-128 0 0,-1-2 0 0 0,-1-3 0 0 0,5 4 0 0 0,-5-2 0 0 0,2 1-128 0 0,0-4 24 0 0,2 4 8 0 0,3 0 200 0 0,1-1 48 0 0,-8 0 8 0 0,6 4 0 0 0,1 0 40 0 0,-4 0 16 0 0,2 1 0 0 0,-1 2 0 0 0,0-1-8 0 0,1 6 0 0 0,3-1 0 0 0,-5 2 0 0 0,2 3-112 0 0,-4 1-16 0 0,1 1-8 0 0,-1 0 0 0 0,2 1-72 0 0,-1 3 0 0 0,-1-4 0 0 0,0 8 64 0 0,10-3-64 0 0,-6-5-88 0 0,-4 5 24 0 0,-3-2 0 0 0,-3-1-776 0 0,6-2-152 0 0,6-1-32 0 0,1 1-8 0 0</inkml:trace>
  <inkml:trace contextRef="#ctx0" brushRef="#br1" timeOffset="6.1">24224 10460 9216 0 0,'0'0'816'0'0,"0"0"-656"0"0,0 0-160 0 0,-2-2 0 0 0,2 2 760 0 0,-7-5 112 0 0,4 2 24 0 0,3 3 8 0 0,0 0-392 0 0,0 0-72 0 0,-6 0-24 0 0,0 3 0 0 0,-1 2 40 0 0,-3 4 8 0 0,1-1-1 0 0,-1 3 1 0 0,-2 4-120 0 0,-1 1-24 0 0,0 1-8 0 0,-2 3 0 0 0,2 2-168 0 0,-2 0-32 0 0,-1 0-8 0 0,3 3 0 0 0,-3 1-104 0 0,4-1-80 0 0,-2 0 16 0 0,3 3 0 0 0,4 1-1000 0 0,0-3-200 0 0,1-5-39 0 0</inkml:trace>
  <inkml:trace contextRef="#ctx0" brushRef="#br2" timeOffset="7.1">18389 10467 13328 0 0,'0'0'592'0'0,"0"0"120"0"0,0 0-568 0 0,0 0-144 0 0,0 0 0 0 0,0 0 0 0 0,4 7 256 0 0,-1 3 16 0 0,1-1 8 0 0,-1 4 0 0 0,0-2 240 0 0,0 3 55 0 0,-3-1 1 0 0,0 7 8 0 0,0 3-288 0 0,0-4-56 0 0,0 5-16 0 0,0-2 0 0 0,0 0-32 0 0,0 0 0 0 0,0 1-8 0 0,3-1 0 0 0,-3 0-64 0 0,0 1-16 0 0,0-5 0 0 0,4 5 0 0 0,-2-5-104 0 0,2-4-80 0 0,-1 0 16 0 0,1-2 0 0 0,-2-4-320 0 0,5-1-56 0 0,-5-1-8 0 0,-2-6-4631 0 0,0 0-921 0 0</inkml:trace>
  <inkml:trace contextRef="#ctx0" brushRef="#br2" timeOffset="8.1">18809 10471 9672 0 0,'0'0'864'0'0,"0"0"-696"0"0,0 0-168 0 0,0 0 0 0 0,0 0 896 0 0,0 0 152 0 0,0 0 24 0 0,0 0 8 0 0,0 0-256 0 0,0 0-56 0 0,0 0-1 0 0,0 0-7 0 0,0 0-216 0 0,0 0-48 0 0,4 4-8 0 0,5 2 0 0 0,-3-1-288 0 0,1 1-56 0 0,-2-4-16 0 0,5 7 0 0 0,7-3 24 0 0,-7 2 0 0 0,2-2 0 0 0,2 2 0 0 0,0-2 48 0 0,2 0 16 0 0,-1 0 0 0 0,-2 1 0 0 0,-4-1-216 0 0,8 0 0 0 0,-6 0 64 0 0,2-2-64 0 0,-4 2 0 0 0,4 3 0 0 0,-3-6 0 0 0,-2 3 0 0 0,4-3 0 0 0,-3 2 104 0 0,-4 2-8 0 0,2-4-8 0 0,-7-3-16 0 0,0 0 0 0 0,0 0 0 0 0,3 7 0 0 0,-3 0 72 0 0,-3 4 16 0 0,-4-3 0 0 0,2-1 0 0 0,-4 4 32 0 0,-3 1 16 0 0,2-1 0 0 0,-2 1 0 0 0,3-4-208 0 0,0 0 0 0 0,0 3 0 0 0,-5 0 0 0 0,2-3 0 0 0,0 4 0 0 0,2 3 0 0 0,4-4 0 0 0,0 0-760 0 0,-3-4-136 0 0,2 4-32 0 0</inkml:trace>
  <inkml:trace contextRef="#ctx0" brushRef="#br1" timeOffset="9.1">25018 10471 14368 0 0,'0'0'320'0'0,"0"0"64"0"0,0 0 8 0 0,0 0 8 0 0,0 0-320 0 0,0 0-80 0 0,4 4 0 0 0,-4 6 0 0 0,3-1 456 0 0,-3 4 79 0 0,0 1 9 0 0,4 2 8 0 0,-4-3-112 0 0,0 7-24 0 0,0 0-8 0 0,0 2 0 0 0,0 0-128 0 0,0 4-24 0 0,3 0-8 0 0,0-2 0 0 0,-3-1-144 0 0,5 2-24 0 0,-5-1-8 0 0,0-1 0 0 0,4 0-72 0 0,-1 0 0 0 0,-3-4 0 0 0,4 0 0 0 0,-4 1-160 0 0,3-6-32 0 0,-3 4 0 0 0,0-3 0 0 0,4-5-1088 0 0,-2 2-216 0 0</inkml:trace>
  <inkml:trace contextRef="#ctx0" brushRef="#br1" timeOffset="10.1">22795 10534 11056 0 0,'0'0'984'0'0,"0"0"-792"0"0,0 0-192 0 0,0 0 0 0 0,0 0 448 0 0,0 0 56 0 0,7-3 8 0 0,-1-2 0 0 0,3 1-264 0 0,4 2-56 0 0,0-1 0 0 0,3 0-8 0 0,0 1 64 0 0,2-2 8 0 0,5-1 8 0 0,-3 2 0 0 0,-2 0-64 0 0,1-1-9 0 0,4 4-7 0 0,-2-1 0 0 0,-3-2 0 0 0,1 3 0 0 0,1 0 0 0 0,-1 0 0 0 0,-4 0-88 0 0,1 0-8 0 0,-1-4-8 0 0,-2 4 0 0 0,0-1-80 0 0,-4 1 0 0 0,0-4 72 0 0,-9 4-72 0 0,0 0 88 0 0,0 0-24 0 0,0 0 0 0 0,0 0 0 0 0,0 0 312 0 0,0 0 56 0 0,0 0 16 0 0,0 0 0 0 0,0 0-264 0 0,0 0-56 0 0,0 0 0 0 0,0 0-8 0 0,0 0 32 0 0,0 0 8 0 0,0 0 0 0 0,5 9 0 0 0,-5-1 56 0 0,3 3 8 0 0,0 3 8 0 0,-3 0 0 0 0,0 4-152 0 0,0-2-80 0 0,0 6 80 0 0,-3-2-80 0 0,3-1 128 0 0,-3 4-32 0 0,3-7 0 0 0,0 5 0 0 0,-5-3-32 0 0,5 2-64 0 0,-2-3 88 0 0,2 3-88 0 0,-4 0 72 0 0,4-6-72 0 0,0-1 0 0 0,0 2 72 0 0,0-4-72 0 0,4 1 0 0 0,-4-2 0 0 0,2-1 0 0 0,-2 0-360 0 0,5-1-16 0 0,-5-8 0 0 0,3 6 0 0 0,3-5-1352 0 0,-6-1-264 0 0</inkml:trace>
  <inkml:trace contextRef="#ctx0" brushRef="#br1" timeOffset="11.1">22861 10497 13016 0 0,'0'0'576'0'0,"0"0"120"0"0,0 0-560 0 0,0 0-136 0 0,0 0 0 0 0,0 0 0 0 0,-2 12 320 0 0,2-4 40 0 0,-4 6 8 0 0,4-1 0 0 0,-2 4-48 0 0,-2 3-17 0 0,-2 3 1 0 0,3 0 0 0 0,0 4-24 0 0,-4-1-8 0 0,2-4 0 0 0,-3 5 0 0 0,6 1-136 0 0,-2-2-24 0 0,4-4-8 0 0,0 4 0 0 0,0-6-104 0 0,0-1 72 0 0,0 0-72 0 0,-3-5 64 0 0,3 0-160 0 0,3-2-32 0 0,-3-3 0 0 0,0-2-8 0 0,0-7-344 0 0,0 0-72 0 0,0 0-16 0 0</inkml:trace>
  <inkml:trace contextRef="#ctx0" brushRef="#br2" timeOffset="12.1">15302 10598 10136 0 0,'0'0'896'0'0,"0"0"-712"0"0,0 0-184 0 0,0 0 0 0 0,0 0 352 0 0,3-6 32 0 0,-3 6 0 0 0,3-5 8 0 0,6-1-48 0 0,-2 3-16 0 0,3-2 0 0 0,2 2 0 0 0,-1-3 56 0 0,0 4 16 0 0,5 0 0 0 0,0-2 0 0 0,-3 2-176 0 0,6-2-40 0 0,-1 2-8 0 0,4-2 0 0 0,0 3-81 0 0,0-5-23 0 0,-4 3 0 0 0,2 0 0 0 0,-3 3 56 0 0,-2-2 0 0 0,1-1 8 0 0,-3 0 0 0 0,-1 3 88 0 0,0 0 24 0 0,-5 0 0 0 0,-1 0 0 0 0,3 0-144 0 0,-3 0-24 0 0,-6 0-8 0 0,0 0 0 0 0,0 0 232 0 0,0 0 48 0 0,0 0 0 0 0,0 0 8 0 0,0 0-104 0 0,0 0-32 0 0,0 0 0 0 0,0 8 0 0 0,-3 4 64 0 0,3-1 0 0 0,-3-1 8 0 0,0 4 0 0 0,0 0-136 0 0,0 4-24 0 0,3-1-8 0 0,-3-3 0 0 0,3 3-32 0 0,-3-1 0 0 0,3-2-8 0 0,-3 3 0 0 0,3-2-88 0 0,-4 0 64 0 0,4 2-64 0 0,0-3 64 0 0,0 2-64 0 0,0-2 0 0 0,0 2 0 0 0,0-3 0 0 0,0 1-80 0 0,4-2-8 0 0,-1-1 0 0 0,3 0 0 0 0,0-2-1240 0 0,-3 2-248 0 0</inkml:trace>
  <inkml:trace contextRef="#ctx0" brushRef="#br1" timeOffset="13.1">25451 10537 11720 0 0,'0'0'512'0'0,"0"0"120"0"0,0 0-504 0 0,0 0-128 0 0,0 0 0 0 0,0 0 0 0 0,0-6 360 0 0,0 6 56 0 0,0 0 0 0 0,0 0 8 0 0,3-2 104 0 0,3-1 16 0 0,3 3 8 0 0,-1 0-1 0 0,1 0-191 0 0,0 3-40 0 0,5-1 0 0 0,-3 4-8 0 0,1 0-120 0 0,2 0-16 0 0,2-1-8 0 0,3 1 0 0 0,-7-2-104 0 0,6 2-64 0 0,-4 2 80 0 0,1-2-80 0 0,1 2 0 0 0,-4-2 64 0 0,3 2-64 0 0,-1-2 0 0 0,-5 2 0 0 0,1-1 72 0 0,-3 0-72 0 0,-1 0 64 0 0,0-3 120 0 0,-3 0 16 0 0,0 1 8 0 0,-3-5 0 0 0,0 0 16 0 0,-3 6 0 0 0,-3 0 0 0 0,-3 2 0 0 0,2 1 96 0 0,-3 0 16 0 0,1-4 8 0 0,-5 4 0 0 0,6 1-184 0 0,-5-2-40 0 0,3 3-8 0 0,-2 1 0 0 0,2-1-112 0 0,1 3 0 0 0,-1-3 0 0 0,1 1 0 0 0,0-2-472 0 0,3 4-136 0 0,-3 1-32 0 0</inkml:trace>
  <inkml:trace contextRef="#ctx0" brushRef="#br1" timeOffset="14.1">23947 10537 1840 0 0,'0'0'160'0'0,"0"0"-160"0"0,0 0 0 0 0,0 0 0 0 0,0 0 2680 0 0,0 0 496 0 0,0 0 104 0 0,3 0 16 0 0,3-2-2256 0 0,2 2-456 0 0,1 2-89 0 0,0 1-15 0 0,0 0-120 0 0,2 3-16 0 0,-3-1-8 0 0,6 5 0 0 0,-5-1-112 0 0,3 2-32 0 0,2 3 0 0 0,-2 0 0 0 0,3 4-72 0 0,1-3-24 0 0,-3 0 0 0 0,2 5 0 0 0,-2-3-96 0 0,3-4 0 0 0,0 4 0 0 0,-4 0 0 0 0,2 0 0 0 0,-3-3-96 0 0,-4 1 8 0 0,2-1 0 0 0,1-4-824 0 0,-3 4-168 0 0,-2-2-31 0 0</inkml:trace>
  <inkml:trace contextRef="#ctx0" brushRef="#br2" timeOffset="15.1">17125 10581 11488 0 0,'-19'-8'512'0'0,"12"4"96"0"0,2 2-480 0 0,5 2-128 0 0,0 0 0 0 0,-6-3 0 0 0,-7 3 648 0 0,3 0 112 0 0,10 0 16 0 0,0 0 8 0 0,-12 11-264 0 0,-5 3-49 0 0,5 1-15 0 0,0 0 0 0 0,-1 7-176 0 0,-7 1-40 0 0,1 1-8 0 0,5-3 0 0 0,-6 7-144 0 0,2-2-88 0 0,2 1 96 0 0,0 0-96 0 0,1-3 0 0 0,1 2 0 0 0,5-4 0 0 0,3 1-96 0 0,-1-4-888 0 0,4 1-168 0 0,3-3-39 0 0</inkml:trace>
  <inkml:trace contextRef="#ctx0" brushRef="#br2" timeOffset="16.1">18599 10630 11312 0 0,'0'0'504'0'0,"0"0"104"0"0,0 0-488 0 0,0 0-120 0 0,0 0 0 0 0,0 8 0 0 0,-4-2 440 0 0,1 2 64 0 0,3 0 8 0 0,0 6 8 0 0,0-3 56 0 0,0 0 0 0 0,-3 2 8 0 0,3-1-1 0 0,3 2-183 0 0,0 0-40 0 0,-3 0-8 0 0,0 1 0 0 0,4-3-104 0 0,-4 2-24 0 0,2 0-8 0 0,5-4 0 0 0,-1 1-24 0 0,-3-3-8 0 0,3 1 0 0 0,-3 0 0 0 0,-3-9-184 0 0,0 0 0 0 0,0 0 0 0 0,0 0 0 0 0,0 0 72 0 0,0 0 8 0 0,0 0 0 0 0,9-6 0 0 0,5-2 40 0 0,-9-1 8 0 0,5-5 0 0 0,-7 0 0 0 0,5-4 0 0 0,-7 5 8 0 0,-1-4 0 0 0,4 0 0 0 0,2-3-72 0 0,-3 0-64 0 0,-3 5 96 0 0,3-5-96 0 0,2 4 0 0 0,-5 2 0 0 0,0 0 0 0 0,0 2 0 0 0,-5 0-112 0 0,10 4-48 0 0,-5 2-16 0 0,0 1 0 0 0,0 5-1176 0 0,0 0-240 0 0,0 0-39 0 0</inkml:trace>
  <inkml:trace contextRef="#ctx0" brushRef="#br2" timeOffset="17.1">15320 10612 9216 0 0,'0'0'816'0'0,"-3"-6"-656"0"0,3 1-160 0 0,0 5 0 0 0,0 0 568 0 0,0 0 72 0 0,0 0 24 0 0,0 0 0 0 0,0 0 176 0 0,0 0 40 0 0,0 0 8 0 0,7 9 0 0 0,-4-1-217 0 0,0 4-31 0 0,1-1-16 0 0,-4 6 0 0 0,3-1-264 0 0,-3-2-48 0 0,0 3-16 0 0,0-1 0 0 0,0 1-168 0 0,2 3-40 0 0,-2 0-8 0 0,0-3 0 0 0,0 2-80 0 0,3-2 0 0 0,-3 0 0 0 0,0-3 0 0 0,0 0 0 0 0,0-3 0 0 0,4-3 0 0 0,-4 0 0 0 0,0-2-816 0 0,0-6-176 0 0,0 0-40 0 0,0 0-3799 0 0,0 0-753 0 0</inkml:trace>
  <inkml:trace contextRef="#ctx0" brushRef="#br1" timeOffset="18.1">25180 10674 8288 0 0,'0'0'736'0'0,"0"0"-584"0"0,0 0-152 0 0,0 0 0 0 0,0 0 608 0 0,0 0 96 0 0,0 0 24 0 0,0 0 0 0 0,0 0 112 0 0,0 0 24 0 0,0 0 8 0 0,0 0 0 0 0,0 0-168 0 0,4 8-41 0 0,-1-2-7 0 0,-2 2 0 0 0,3 1-288 0 0,0 0-56 0 0,-4 1-16 0 0,3 1 0 0 0,0 3-104 0 0,1-2-32 0 0,-4-1 0 0 0,3 3 0 0 0,-1-4-80 0 0,-2 2-16 0 0,4-2-64 0 0,-2 0 96 0 0,-2-1-96 0 0,4-1 64 0 0,0 0-64 0 0,-4-8 0 0 0,0 0 0 0 0,0 0 0 0 0,0 0 0 0 0,0 0 0 0 0,0 0 0 0 0,3 0 0 0 0,-3 0 0 0 0,6-2 0 0 0,0-4 0 0 0,0 0 0 0 0,-3-2 0 0 0,2-1 0 0 0,-4-1 0 0 0,7 2 0 0 0,-6-5 0 0 0,1 5 0 0 0,1-3 0 0 0,-2 2 0 0 0,-2 4 0 0 0,0 5 0 0 0,4-9 0 0 0,-4 9 0 0 0,0 0 0 0 0,0 0 0 0 0,0 0 0 0 0,0 0 0 0 0,9 3 0 0 0,-2 3 0 0 0,-5 5 0 0 0,5-2 0 0 0,-3 3 0 0 0,-2-6 0 0 0,5 3 0 0 0,-2 0 0 0 0,-1 2 0 0 0,3-2 0 0 0,-4-1 0 0 0,0-2 0 0 0,-1 2 0 0 0,-2-8 0 0 0,7 6 0 0 0,-7-6 0 0 0,0 0 0 0 0,0 0 72 0 0,0 0-72 0 0,0 0 0 0 0,7 0 0 0 0,1-3 0 0 0,-8 3 120 0 0,7-6-24 0 0,0-2 0 0 0,-4-3 0 0 0,0 2-32 0 0,0-2-64 0 0,0-2 88 0 0,2-2-88 0 0,-5 4 272 0 0,0-1 0 0 0,0-2 0 0 0,1 0 0 0 0,-1 0-272 0 0,0 1 0 0 0,0-4 0 0 0,4 3 0 0 0,0 1-288 0 0,-2 2-96 0 0,1-1-8 0 0,-3 2-8 0 0,4 3-872 0 0,-1 2-168 0 0,-1 2-39 0 0</inkml:trace>
  <inkml:trace contextRef="#ctx0" brushRef="#br3" timeOffset="19.1">20400 10696 5496 0 0,'-12'0'120'0'0,"9"0"24"0"0,-5 0 8 0 0,3 2 8 0 0,-2 0-160 0 0,-1 1 0 0 0,-2-3 0 0 0,2 0 0 0 0,-1 4 0 0 0,0-2 0 0 0,0 1-64 0 0,1-1 64 0 0,1 2 296 0 0,-2-1 112 0 0,7 1 16 0 0,-2 0 8 0 0,-2-1 240 0 0,1 1 40 0 0,3 1 16 0 0,-3-4 0 0 0,5-1-280 0 0,0 0-48 0 0,0 0-16 0 0,0 0 0 0 0,0 0-72 0 0,7 4-24 0 0,0-3 0 0 0,1-1 0 0 0,3 0 128 0 0,-2 0 16 0 0,2 0 8 0 0,-1 0 0 0 0,4-1-104 0 0,2 1-16 0 0,4 0-8 0 0,-2 0 0 0 0,2 0-136 0 0,1-4-25 0 0,1 3-7 0 0,4-2 0 0 0,1 1-56 0 0,0 2-16 0 0,1-2 0 0 0,2 2 0 0 0,3-2 120 0 0,0 2 16 0 0,3 0 8 0 0,1 2 0 0 0,-5-2-88 0 0,3 2-8 0 0,-5-2-8 0 0,4 0 0 0 0,-3 0-48 0 0,-4 0-64 0 0,-1 0 88 0 0,2 0-88 0 0,-1 0 80 0 0,1 0-80 0 0,-5-2 64 0 0,-1 4-64 0 0,1-2 88 0 0,-3 2-24 0 0,-2 1-64 0 0,-3-2 96 0 0,1-1-96 0 0,-5 0 0 0 0,0 0 0 0 0,1-1 0 0 0,-2 1 0 0 0,-2-3 0 0 0,0 1 0 0 0,-4 2 0 0 0,-4 0 104 0 0,0 0-24 0 0,5-4-8 0 0,-5 4 0 0 0,0 0-72 0 0,0-5 80 0 0,-1-1-80 0 0,-3 1 80 0 0,2 1-80 0 0,0-1 0 0 0,-4 1 72 0 0,1-1-72 0 0,-2-1 0 0 0,1 0 64 0 0,-1 5-64 0 0,0-4 0 0 0,-1 0 0 0 0,-1 1 0 0 0,1-1 0 0 0,0 4 64 0 0,1-1 0 0 0,0-1 8 0 0,1-2 0 0 0,0 3 0 0 0,1 0 40 0 0,4 0 8 0 0,-5-1 0 0 0,6 3 0 0 0,0 0-56 0 0,0 0-64 0 0,0 0 88 0 0,0 0-88 0 0,0 0 72 0 0,7 0-72 0 0,-2 0 0 0 0,3 3 72 0 0,0-3-72 0 0,4 2 96 0 0,-2 0-96 0 0,3 0 96 0 0,-1 3-96 0 0,2 0 80 0 0,-2-1-80 0 0,-2-2 80 0 0,0 2-80 0 0,3 1 0 0 0,-1-3 0 0 0,-2 2 0 0 0,3 2 0 0 0,-5-5 0 0 0,1 4 0 0 0,1 0 0 0 0,-3-5 0 0 0,-1 6 0 0 0,-1-1 64 0 0,2-1-64 0 0,-6-1 216 0 0,-1-3 0 0 0,0 0 0 0 0,3 6 0 0 0,-3-6-120 0 0,-3 5-16 0 0,3-5-8 0 0,-5 6 0 0 0,0-2 112 0 0,-4 3 16 0 0,2-2 8 0 0,0-1 0 0 0,-3 1-64 0 0,3 0-16 0 0,0-2 0 0 0,-2 2 0 0 0,2 0-64 0 0,1-2-64 0 0,1-2 72 0 0,1 1-72 0 0,-1 3 0 0 0,1-3 0 0 0,0 1 0 0 0,4-3-6368 0 0,0 0-1231 0 0</inkml:trace>
  <inkml:trace contextRef="#ctx0" brushRef="#br3" timeOffset="20.1">20300 10676 4144 0 0,'0'0'368'0'0,"0"0"-296"0"0,0 0-72 0 0,0 0 0 0 0,0-6 1168 0 0,0 6 216 0 0,-3-2 48 0 0,3 2 8 0 0,0-6-376 0 0,0 6-72 0 0,0 0-8 0 0,0 0-8 0 0,0 0-48 0 0,0 0 0 0 0,0 0-9 0 0,0 0 1 0 0,0 0-568 0 0,0 0-120 0 0,0 0-16 0 0,3 8-8 0 0,-3 0 88 0 0,2 1 24 0 0,-2 2 0 0 0,0 3 0 0 0,-5 0-224 0 0,5 0-96 0 0,0 0 80 0 0,0-1-80 0 0,3 4 120 0 0,-3 1-24 0 0,-3-5-8 0 0,3 1 0 0 0,0 0-88 0 0,0-1 0 0 0,-4 0 72 0 0,4-6-72 0 0,0 5 0 0 0,0-3 0 0 0,0-9 0 0 0,4 6 0 0 0,-4-6-128 0 0,0 0-64 0 0,5 1-16 0 0,-5-1-7855 0 0</inkml:trace>
  <inkml:trace contextRef="#ctx0" brushRef="#br2" timeOffset="21.1">16790 10696 12840 0 0,'0'0'568'0'0,"0"0"120"0"0,0 0-552 0 0,0 0-136 0 0,0 0 0 0 0,0 0 0 0 0,7 6 384 0 0,-5 0 40 0 0,6 1 16 0 0,1 1 0 0 0,0 1 87 0 0,0 2 17 0 0,4 1 8 0 0,1 4 0 0 0,-2-1-200 0 0,7 3-48 0 0,-4-4-8 0 0,1 7 0 0 0,-1-7-72 0 0,5 3-8 0 0,5-2-8 0 0,-6 0 0 0 0,-8-1-208 0 0,7 0 0 0 0,1 0 64 0 0,-4 0-64 0 0,-5-2 0 0 0,3-2 0 0 0,-2 3 0 0 0,9-1 64 0 0,-8-2-296 0 0,0-2-64 0 0,-12-2-16 0 0,9 2-7519 0 0</inkml:trace>
  <inkml:trace contextRef="#ctx0" brushRef="#br1" timeOffset="22.1">24407 10831 3680 0 0,'0'0'328'0'0,"0"0"-264"0"0,7 0-64 0 0,-7 0 0 0 0,0 0 1160 0 0,0 0 216 0 0,2 0 48 0 0,-2 0 8 0 0,8-3-544 0 0,-8 3-112 0 0,3 0-16 0 0,-3 0-8 0 0,0 0 16 0 0,0 0 8 0 0,0-6 0 0 0,0 6 0 0 0,0 0-152 0 0,0 0-33 0 0,0-4-7 0 0,0 4 0 0 0,0 0-256 0 0,0 0-48 0 0,-3-4-16 0 0,3 4 0 0 0,0 0-8 0 0,0 0-8 0 0,0 0 0 0 0,0 0 0 0 0,0 0-248 0 0,0 0 0 0 0,0 0 0 0 0,0 0 0 0 0,0 0 72 0 0,0 0-72 0 0,0 0 64 0 0,0 0-64 0 0,0 0 0 0 0,0 0 0 0 0,0 0 64 0 0,0 0-64 0 0,0-6 80 0 0,0 6 0 0 0,0 0 0 0 0,0 0 0 0 0,0 0-16 0 0,0 0 0 0 0,-4-3 0 0 0,4 3 0 0 0,-4-5-64 0 0,4 5 0 0 0,0-4 0 0 0,0 4 0 0 0,0-6 0 0 0,0 6 0 0 0,-2-4 0 0 0,2-1 0 0 0,2-1 224 0 0,-2 6 8 0 0,0 0 0 0 0,0 0 0 0 0,0 0-168 0 0,0 0-64 0 0,0 0 0 0 0,0 0 72 0 0,0 0-72 0 0,0 0 0 0 0,0 0 0 0 0,0 0 0 0 0,0 0 0 0 0,0 6 0 0 0,0 3 0 0 0,0 5 0 0 0,0 0 64 0 0,0-1 0 0 0,0 1 0 0 0,0 3 0 0 0,0-3-64 0 0,-2-1 0 0 0,-1 1 0 0 0,3 0 0 0 0,-4 0 0 0 0,4 0 0 0 0,-2-2 0 0 0,-2-1 0 0 0,4-1 0 0 0,0-2 0 0 0,-3-2 0 0 0,0 5 0 0 0,0-7 0 0 0,0 5 0 0 0,3-9 0 0 0,0 5 0 0 0,0-5 0 0 0,0 0 64 0 0,0 0-64 0 0,0 0 64 0 0,0 0-64 0 0,0 0 0 0 0,0 0 0 0 0,0 0 0 0 0,0 0 0 0 0,3-8 0 0 0,0 0 0 0 0,0-5 0 0 0,4 2 64 0 0,-5 0 0 0 0,5 4 0 0 0,-1-4 0 0 0,-2 2-64 0 0,1-3-72 0 0,2 4 72 0 0,-1 2-104 0 0,0-2 104 0 0,1 2 0 0 0,-1 2 0 0 0,-6 4 0 0 0,0 0 0 0 0,6 0 0 0 0,0 0 0 0 0,-6 0 0 0 0,0 0 0 0 0,7 4 0 0 0,-1 2 0 0 0,1 2 0 0 0,-4-2 0 0 0,1 2 0 0 0,-3 2 0 0 0,3 1 0 0 0,-1-6 0 0 0,0 6 0 0 0,0-2 0 0 0,-3 0 0 0 0,5-3 0 0 0,-2 5-88 0 0,-3-7 88 0 0,1 5-104 0 0,-1-9-312 0 0,3 5-56 0 0,-3-5-8 0 0,0 0-7967 0 0</inkml:trace>
  <inkml:trace contextRef="#ctx0" brushRef="#br2" timeOffset="23.1">15883 10881 10592 0 0,'0'0'944'0'0,"0"0"-752"0"0,0 0-192 0 0,0 0 0 0 0,-7-2 584 0 0,-3 2 88 0 0,4 2 8 0 0,-2-2 8 0 0,1 6 120 0 0,0-5 24 0 0,-2 4 7 0 0,2 0 1 0 0,1-1-352 0 0,2 2-72 0 0,-2 0-8 0 0,6 0-8 0 0,-3 0-288 0 0,6 2-112 0 0,-3-1 88 0 0,4 0-88 0 0,-2 1 0 0 0,2-1 0 0 0,2-2 0 0 0,1 1 0 0 0,-5-2 0 0 0,8-1-96 0 0,-10-3 96 0 0,11 4-104 0 0,-3-4-96 0 0,-2 0-24 0 0,2 0 0 0 0,1 0 0 0 0,-3-4-8 0 0,0 1-8 0 0,-3-6 0 0 0,4 5 0 0 0,-6-1 240 0 0,-1-4-72 0 0,0 0 72 0 0,0 4 0 0 0,0-1 0 0 0,0 6 0 0 0,8-9 96 0 0,-8 4-32 0 0,0 5 96 0 0,0-5 16 0 0,0 5 8 0 0,0 0 0 0 0,0 0 104 0 0,0 0 16 0 0,0 0 8 0 0,0 0 0 0 0,0 0-32 0 0,0 0-8 0 0,0 8 0 0 0,0 0 0 0 0,4 5-112 0 0,-2-3-16 0 0,2 4-8 0 0,-1-1 0 0 0,-3 4-40 0 0,2 0-16 0 0,5-2 0 0 0,-5 4 0 0 0,5-3-80 0 0,-3 4 0 0 0,-2-3 0 0 0,2 3 0 0 0,2 3 64 0 0,-3-3-64 0 0,-6-4 0 0 0,3 4 64 0 0,0 0 24 0 0,0-4 0 0 0,-3 3 0 0 0,-4-5 0 0 0,5 3-88 0 0,-5-6 0 0 0,1 1-96 0 0,-1-1 96 0 0,-2-5-160 0 0,-1 2 32 0 0,1-8 8 0 0,0 4 0 0 0,0-8-344 0 0,0 0-72 0 0,1 0-8 0 0,5-4-7471 0 0</inkml:trace>
  <inkml:trace contextRef="#ctx0" brushRef="#br2" timeOffset="24.1">17302 10920 8752 0 0,'-11'0'776'0'0,"10"0"-616"0"0,1 0-160 0 0,0 0 0 0 0,0 0 768 0 0,-5 2 120 0 0,-4 2 24 0 0,3 1 8 0 0,6-5-408 0 0,-6 3-72 0 0,-7 4-24 0 0,0-3 0 0 0,11 2 144 0 0,-5 3 24 0 0,1-4 7 0 0,-1 0 1 0 0,-3 2-304 0 0,8-6-64 0 0,2-1-16 0 0,2 7 0 0 0,-2-7-208 0 0,3 7 64 0 0,1 0-64 0 0,-1-2 0 0 0,-3-5 0 0 0,4 3 64 0 0,3-3-64 0 0,2 3 0 0 0,4-3 0 0 0,-4 0 0 0 0,-9 0 0 0 0,9-3 0 0 0,0 0 0 0 0,0-2 0 0 0,-4-2 0 0 0,-4 4 0 0 0,7-1 0 0 0,-5-3 0 0 0,-1-1 0 0 0,-2 3 0 0 0,-2 0 72 0 0,2 5-72 0 0,0 0 80 0 0,0 0-80 0 0,-3-4 344 0 0,3 4 16 0 0,0 0 8 0 0,0 0 0 0 0,0 0-120 0 0,0 0-24 0 0,0 0-8 0 0,5 7 0 0 0,2-2 40 0 0,-4 4 0 0 0,-6-1 8 0 0,6-1 0 0 0,6 8-72 0 0,-6-1-8 0 0,1 3-8 0 0,-4 0 0 0 0,3-4-48 0 0,-1 7 0 0 0,-2-3-8 0 0,4 3 0 0 0,-8-2-120 0 0,4 1 0 0 0,4-3 0 0 0,-8 1 0 0 0,-1-3 104 0 0,-2 0 0 0 0,4-3 0 0 0,-3 1 0 0 0,0-5-40 0 0,-3-1 0 0 0,0 2-64 0 0,1-5 96 0 0,-1 3-8 0 0,-3-6-8 0 0,-11 0 0 0 0,12 0 0 0 0,0-3-720 0 0,1 0-152 0 0,-1-2-24 0 0</inkml:trace>
  <inkml:trace contextRef="#ctx0" brushRef="#br1" timeOffset="25.1">23325 10920 11976 0 0,'0'0'528'0'0,"0"0"112"0"0,0 0-512 0 0,0 0-128 0 0,0 0 0 0 0,0 0 0 0 0,4 6 368 0 0,-1-1 48 0 0,1 5 0 0 0,-1-6 8 0 0,-3 6 264 0 0,3-2 48 0 0,-3-3 15 0 0,0 4 1 0 0,0-1-400 0 0,0-1-72 0 0,0 4-24 0 0,2-4 0 0 0,-2 1 0 0 0,0-2 0 0 0,3 0 0 0 0,-3 2 0 0 0,-3-2-256 0 0,3-6 0 0 0,0 0 0 0 0,0 0 0 0 0,3 5 0 0 0,-3-5 0 0 0,0 0 0 0 0,0 0 0 0 0,0 0 0 0 0,0 0 0 0 0,0 0 0 0 0,6-5 0 0 0,-1-4 0 0 0,2 1 0 0 0,-2 2 0 0 0,5-5 0 0 0,-3 4 0 0 0,-1-4 0 0 0,-2 4 0 0 0,4-1 0 0 0,-2 1 80 0 0,1 2 16 0 0,-5 3 0 0 0,-2 2 0 0 0,0 0 96 0 0,9-3 32 0 0,-9 3 0 0 0,0 0 0 0 0,8 0-24 0 0,1 5 0 0 0,-9-5 0 0 0,6 5 0 0 0,0 2-104 0 0,0-3-16 0 0,-2 4-8 0 0,2-2 0 0 0,-6 3-72 0 0,3 0 0 0 0,3-1 72 0 0,-2 1-72 0 0,0-1 0 0 0,0 1 0 0 0,-4-1 0 0 0,0-2-64 0 0,0-6-800 0 0,0 0-152 0 0,0 0-32 0 0</inkml:trace>
  <inkml:trace contextRef="#ctx0" brushRef="#br1" timeOffset="26.1">23595 11093 5984 0 0,'0'0'536'0'0,"0"0"-432"0"0,0 0-104 0 0,5 3 0 0 0,-5-3 704 0 0,3 3 128 0 0,-3-3 16 0 0,4 9 8 0 0,-4-9-136 0 0,2 5-24 0 0,-2-5-8 0 0,0 0 0 0 0,0 0-208 0 0,0 6-48 0 0,0 1-8 0 0,0-7 0 0 0,0 0-264 0 0,0 0-64 0 0,0 0 0 0 0,3 10-8 0 0,-3-6 136 0 0,0-4 24 0 0,0 0 8 0 0,0 0 0 0 0,0 0-256 0 0,0 0 0 0 0,0 0 0 0 0,0 0 0 0 0,5-2 88 0 0,-1-4-8 0 0,0 0 0 0 0,0 2 0 0 0,-2-2 144 0 0,5 0 23 0 0,-6-2 9 0 0,7-1 0 0 0,-2 4 32 0 0,1-4 0 0 0,-2 4 8 0 0,1-2 0 0 0,-2 2-104 0 0,5 0-32 0 0,-2 1 0 0 0,-7 4 0 0 0,6 0 56 0 0,-1 4 8 0 0,3 1 0 0 0,-2 0 0 0 0,0 2-120 0 0,1-2-16 0 0,0 4-8 0 0,-2 2 0 0 0,2 0-80 0 0,0 1 0 0 0,-6 2 0 0 0,6-1 64 0 0,-1 1-624 0 0,-1 0-128 0 0,0 0-24 0 0</inkml:trace>
  <inkml:trace contextRef="#ctx0" brushRef="#br2" timeOffset="27.1">16101 11077 10136 0 0,'0'0'896'0'0,"0"0"-712"0"0,0 0-184 0 0,2 9 0 0 0,2-1 568 0 0,-1-2 72 0 0,0 2 24 0 0,0 1 0 0 0,0 0-72 0 0,-3-4-16 0 0,-3 4 0 0 0,3 0 0 0 0,3-2-9 0 0,-3 2-7 0 0,-3-1 0 0 0,3-2 0 0 0,0-6-256 0 0,0 0-48 0 0,0 0-16 0 0,0 0 0 0 0,0 0-144 0 0,0 0-24 0 0,3 11-8 0 0,-3-11 0 0 0,0 0-64 0 0,0 0 0 0 0,0 0 0 0 0,0 0 64 0 0,0 0-64 0 0,0 0 0 0 0,0-6 0 0 0,3 1 64 0 0,4-3-64 0 0,-1-3 0 0 0,-3 2 0 0 0,3-2 0 0 0,1 2 64 0 0,-4 0-64 0 0,-1 2 64 0 0,5 0-64 0 0,0 2 160 0 0,-7 5-16 0 0,4-6 0 0 0,-4 6 0 0 0,0 0 64 0 0,0 0 16 0 0,8 0 0 0 0,-8 0 0 0 0,10 9-48 0 0,-2 0-8 0 0,0-2 0 0 0,2 5 0 0 0,-5-2-168 0 0,1 2 0 0 0,2-2 0 0 0,-5 3 0 0 0,3-2-552 0 0,-3 0-96 0 0,3 1-24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6-18T19:23:06.090"/>
    </inkml:context>
    <inkml:brush xml:id="br0">
      <inkml:brushProperty name="width" value="0.05" units="cm"/>
      <inkml:brushProperty name="height" value="0.05" units="cm"/>
      <inkml:brushProperty name="color" value="#333333"/>
      <inkml:brushProperty name="fitToCurve" value="1"/>
    </inkml:brush>
  </inkml:definitions>
  <inkml:trace contextRef="#ctx0" brushRef="#br0">11333 9237 10592 0 0,'0'-6'944'0'0,"0"1"-752"0"0,0-1-192 0 0,-3 0 0 0 0,3-2 464 0 0,0 2 56 0 0,3 2 16 0 0,-3 4 0 0 0,0 0 384 0 0,0 0 72 0 0,0 0 23 0 0,0 0 1 0 0,0 0-416 0 0,-7 4-88 0 0,7 8-8 0 0,-2 2-8 0 0,-2 2-256 0 0,-5 1-48 0 0,2 7-16 0 0,1 2 0 0 0,0 0-96 0 0,0 2-16 0 0,0-1-64 0 0,-1 4 96 0 0,7-3-96 0 0,-2-1 88 0 0,2 4-88 0 0,0-3 80 0 0,2 0-80 0 0,5-7 0 0 0,-4 6 0 0 0,3-6 0 0 0,3 2 0 0 0,0 1 0 0 0,-1-6 0 0 0,3-5 0 0 0,2 1 0 0 0,0-5 0 0 0,4-4 0 0 0,-3 1 0 0 0,2-6-72 0 0,-1 0 72 0 0,4-6 0 0 0,-4 1 0 0 0,1-4 0 0 0,3 1 0 0 0,-7-5 0 0 0,5-2 0 0 0,-4-4 0 0 0,-2 2 0 0 0,-1 0 0 0 0,4-1 0 0 0,-5-6 128 0 0,-4 2 0 0 0,5 0 0 0 0,-1-3 0 0 0,-3 3 32 0 0,-2-4 0 0 0,3 2 8 0 0,-4 1 0 0 0,-3 1-80 0 0,1 2-24 0 0,-1-2 0 0 0,-1 2 0 0 0,1 5-64 0 0,0-3 0 0 0,0 7 0 0 0,-3 1 0 0 0,3 1 0 0 0,-4 0 0 0 0,1 6 0 0 0,-1-2 0 0 0,4 5-240 0 0,0 0-64 0 0,0 0-16 0 0,0 0-5471 0 0,0 0-1089 0 0</inkml:trace>
  <inkml:trace contextRef="#ctx0" brushRef="#br0" timeOffset="1">13129 9346 13504 0 0,'0'-6'296'0'0,"0"-2"64"0"0,8 2 16 0 0,-8 6 0 0 0,0 0-304 0 0,0 0-72 0 0,2-7 0 0 0,-2 1 0 0 0,0 6 696 0 0,0 0 119 0 0,0 0 25 0 0,0 0 8 0 0,3 9-304 0 0,1-1-64 0 0,-4 0-16 0 0,3 6 0 0 0,-3 0-240 0 0,-3-1-40 0 0,3 2-16 0 0,-4 2 0 0 0,1 2-104 0 0,6 0-64 0 0,-3 0 64 0 0,-3 3-64 0 0,3-1 240 0 0,-2-2 16 0 0,4-3 0 0 0,-2-1 0 0 0,0 2-160 0 0,3-3-32 0 0,4 2-64 0 0,-5-2 96 0 0,6-5-96 0 0,2-5 0 0 0,-6 2 64 0 0,7-3-64 0 0,-2-3 0 0 0,1 3-80 0 0,-1-1 16 0 0,3-2 0 0 0,-3-2-312 0 0,2-4-56 0 0,-3 4-16 0 0,5-4-5175 0 0,-7 0-1033 0 0</inkml:trace>
  <inkml:trace contextRef="#ctx0" brushRef="#br0" timeOffset="2">13054 9468 11520 0 0,'0'0'1024'0'0,"0"0"-824"0"0,0 0-200 0 0,0 0 0 0 0,0 0 480 0 0,7 0 64 0 0,3 0 0 0 0,-4 0 8 0 0,-6 0-56 0 0,8 0-16 0 0,6 3 0 0 0,1-3-1 0 0,0-3-191 0 0,-2 6-32 0 0,4 1-16 0 0,-3-3 0 0 0,6-1-144 0 0,-1 0-32 0 0,-7 0-64 0 0,8 4 96 0 0,2-2-928 0 0,-4-2-183 0 0,13 3-41 0 0,-3 1-5120 0 0</inkml:trace>
  <inkml:trace contextRef="#ctx0" brushRef="#br0" timeOffset="3">13532 9627 16352 0 0,'0'0'359'0'0,"0"0"81"0"0,0 0 8 0 0,0 0 8 0 0,0 0-360 0 0,0 0-96 0 0,0 0 0 0 0,0 0 0 0 0,0 0 568 0 0,0 0 96 0 0,6 0 16 0 0,-6 0 8 0 0,0 0-64 0 0,0 0-16 0 0,0 0 0 0 0,6 0 0 0 0,-6 0-448 0 0,0 0-88 0 0,0 0-72 0 0,0 0-6208 0 0,3 0-1303 0 0</inkml:trace>
  <inkml:trace contextRef="#ctx0" brushRef="#br0" timeOffset="4">12787 9485 12464 0 0,'0'0'552'0'0,"0"0"120"0"0,0 0-544 0 0,0 0-128 0 0,-2-3 0 0 0,2 3 0 0 0,0 0 448 0 0,-9 0 64 0 0,-2 0 16 0 0,2 3 0 0 0,3-3-16 0 0,-3 4-9 0 0,0 0 1 0 0,-4 3 0 0 0,4-4-192 0 0,-5 7-40 0 0,-2-2-8 0 0,7 3 0 0 0,3-5 40 0 0,-3 1 8 0 0,3 4 0 0 0,0-4 0 0 0,6 1-184 0 0,-3-1-32 0 0,3-7 0 0 0,0 6-8 0 0,-4 2-88 0 0,4-1 0 0 0,7-4 0 0 0,-1 2 0 0 0,-6-5 0 0 0,6 4 0 0 0,3-2 0 0 0,4 1 0 0 0,-4 0 0 0 0,3-3 0 0 0,2 0 0 0 0,-3 0 0 0 0,6 0 0 0 0,-8 2-72 0 0,0 2 72 0 0,-3-3 0 0 0,5 4 0 0 0,-9-4 0 0 0,5 7 0 0 0,-5-2 0 0 0,-2-6 64 0 0,0 0-64 0 0,-2 9 0 0 0,-5-3 0 0 0,7 2 0 0 0,-2-2 0 0 0,2 2 0 0 0,-11-3 0 0 0,2 1 0 0 0,3-3 0 0 0,-3 2 0 0 0,0 1 0 0 0,0-4 0 0 0,-4 2-80 0 0,2-2 16 0 0,5 2 0 0 0,0 0-256 0 0,6-4-56 0 0,-9 3-8 0 0,2-3-7383 0 0</inkml:trace>
  <inkml:trace contextRef="#ctx0" brushRef="#br0" timeOffset="5">12968 9697 14368 0 0,'0'0'640'0'0,"0"0"128"0"0,0 0-616 0 0,0 0-152 0 0,0 0 0 0 0,0 0 0 0 0,0 0 80 0 0,0 0-16 0 0,0 0 0 0 0,0 0 0 0 0,0 0 80 0 0,0 0 15 0 0,0 0 1 0 0,0 0 0 0 0,0 0-224 0 0,0 0-48 0 0,5-2-8 0 0,1 2-6503 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6-18T19:23:14.284"/>
    </inkml:context>
    <inkml:brush xml:id="br0">
      <inkml:brushProperty name="width" value="0.05" units="cm"/>
      <inkml:brushProperty name="height" value="0.05" units="cm"/>
      <inkml:brushProperty name="color" value="#0070C0"/>
      <inkml:brushProperty name="fitToCurve" value="1"/>
    </inkml:brush>
    <inkml:brush xml:id="br1">
      <inkml:brushProperty name="width" value="0.05" units="cm"/>
      <inkml:brushProperty name="height" value="0.05" units="cm"/>
      <inkml:brushProperty name="color" value="#E71225"/>
      <inkml:brushProperty name="fitToCurve" value="1"/>
    </inkml:brush>
    <inkml:brush xml:id="br2">
      <inkml:brushProperty name="width" value="0.05" units="cm"/>
      <inkml:brushProperty name="height" value="0.05" units="cm"/>
      <inkml:brushProperty name="color" value="#333333"/>
      <inkml:brushProperty name="fitToCurve" value="1"/>
    </inkml:brush>
  </inkml:definitions>
  <inkml:trace contextRef="#ctx0" brushRef="#br0">22880 6553 6912 0 0,'0'0'608'0'0,"-4"-7"-480"0"0,4 7-128 0 0,0-6 0 0 0,0-1 912 0 0,-3 3 160 0 0,3-3 32 0 0,0 7 8 0 0,0 0-120 0 0,0 0-32 0 0,0 0 0 0 0,0 0 0 0 0,0 0-304 0 0,0 0-65 0 0,0 0-15 0 0,0 0 0 0 0,5-2-240 0 0,-5 2-48 0 0,0 0-16 0 0,4 2 0 0 0,5 0-80 0 0,-2 3-8 0 0,1-1-8 0 0,2 3 0 0 0,-1-3-88 0 0,0 3-24 0 0,0-3 0 0 0,4 5 0 0 0,-4-3-64 0 0,4-2 0 0 0,0 0 0 0 0,1 0 0 0 0,0 2 0 0 0,1-1 0 0 0,1-1 0 0 0,-1-1 0 0 0,-3 0 0 0 0,-1 0 0 0 0,3-1 0 0 0,-4-2 64 0 0,1 5-64 0 0,-3-4 0 0 0,-2 2 0 0 0,-1-1 0 0 0,1 2 88 0 0,-1-4-24 0 0,-5 0-64 0 0,0 0 96 0 0,0 0 200 0 0,0 0 40 0 0,-5 4 8 0 0,2 3 0 0 0,0 1-208 0 0,-2-3-40 0 0,-1 2 0 0 0,-1 3-8 0 0,1-3 48 0 0,-2 4 16 0 0,0-2 0 0 0,-1-1 0 0 0,-1 4-64 0 0,-1-1-16 0 0,4 0 0 0 0,-1-1 0 0 0,1 2-72 0 0,-2-2 0 0 0,2 3 0 0 0,-1-4 0 0 0,3 0-416 0 0,0-1-128 0 0,3 1-32 0 0,-1 1-8159 0 0</inkml:trace>
  <inkml:trace contextRef="#ctx0" brushRef="#br0" timeOffset="1">22389 6565 12896 0 0,'0'0'1152'0'0,"0"0"-928"0"0,0 0-224 0 0,0 0 0 0 0,0 0 368 0 0,0 6 24 0 0,0 0 8 0 0,0 3 0 0 0,2-6 88 0 0,-2 9 23 0 0,0 0 1 0 0,0-1 0 0 0,0-1-328 0 0,0 4-64 0 0,0-2-16 0 0,0 0 0 0 0,-2 5-40 0 0,2-4 0 0 0,-2 0-64 0 0,4 2 96 0 0,0-2-96 0 0,0-1 0 0 0,-2-1 0 0 0,4 1 0 0 0,-3 0-304 0 0,2-1-8 0 0,-3-2 0 0 0,0-3 0 0 0,3 3-1183 0 0,0 1-233 0 0,-1 1-56 0 0,0 0-8 0 0</inkml:trace>
  <inkml:trace contextRef="#ctx0" brushRef="#br0" timeOffset="2">22563 6680 11664 0 0,'0'-11'512'0'0,"0"3"112"0"0,0 5-496 0 0,0-6-128 0 0,2 7 0 0 0,-2-2 0 0 0,0-3 456 0 0,0 7 72 0 0,0 0 16 0 0,0 0 0 0 0,0 0 64 0 0,0 0 24 0 0,0 0-1 0 0,0 0 1 0 0,0 0-264 0 0,0 0-48 0 0,0 0-16 0 0,0 0 0 0 0,0 7-136 0 0,5-1-24 0 0,-2 5-8 0 0,-3 0 0 0 0,2-2-40 0 0,-2 3-16 0 0,4 1 0 0 0,-4 0 0 0 0,2-1-80 0 0,1-1 0 0 0,-1-4 0 0 0,0 4 64 0 0,0-4 0 0 0,1 3 0 0 0,1-1 0 0 0,-2-2 0 0 0,0-1-64 0 0,2-1-112 0 0,-4-5 24 0 0,0 0 8 0 0,0 0 80 0 0,0 0-96 0 0,0 0 96 0 0,0 0-96 0 0,0 0 24 0 0,6-2 0 0 0,0-2 0 0 0,-5-1 0 0 0,3 0 72 0 0,-3-1 0 0 0,2-1 0 0 0,2-2-64 0 0,-2-1 64 0 0,-3 3 0 0 0,6-3 0 0 0,-5 3 0 0 0,2 1 0 0 0,0-1 0 0 0,-2 2 0 0 0,3 1 0 0 0,-2 1 0 0 0,0 2-64 0 0,3-2 64 0 0,-5 3 0 0 0,5 3 0 0 0,-1-2 0 0 0,0 4 0 0 0,2 2 0 0 0,-2 0 0 0 0,1-1 0 0 0,0 1 0 0 0,3 3 88 0 0,-3-3-88 0 0,-1 3 0 0 0,4-1 0 0 0,-3 0 64 0 0,4-2-64 0 0,-5-3 0 0 0,4 0 72 0 0,-2 1-72 0 0,-2-3 160 0 0,3 3 0 0 0,-1-3 0 0 0,-1-2 0 0 0,-1-2-88 0 0,-1-3-72 0 0,2 1 96 0 0,-3-3-96 0 0,1 0 184 0 0,2-2-24 0 0,-5 0 0 0 0,0-1 0 0 0,3-1 104 0 0,-3 1 24 0 0,0-3 0 0 0,0 1 0 0 0,-3-1-224 0 0,3 0-64 0 0,-5-3 0 0 0,5 3 0 0 0,0 2 0 0 0,0-1 0 0 0,0 1 0 0 0,0 4 0 0 0,-3 1-240 0 0,3 1-80 0 0,-2 0-8 0 0,2 5-8 0 0,2-4-1104 0 0,-2 4-224 0 0,0 0-47 0 0,11-4-9 0 0</inkml:trace>
  <inkml:trace contextRef="#ctx0" brushRef="#br1" timeOffset="3">18144 6623 10592 0 0,'0'0'944'0'0,"-1"-4"-752"0"0,-5 1-192 0 0,6 3 0 0 0,0 0 744 0 0,0 0 120 0 0,-4-2 16 0 0,4 2 8 0 0,0 0-128 0 0,0 0-25 0 0,0 0-7 0 0,0 0 0 0 0,0 0-216 0 0,0 0-48 0 0,0 0-8 0 0,0 0 0 0 0,7 2-384 0 0,0-2-72 0 0,2 5 0 0 0,0-3 0 0 0,4 2 0 0 0,4-2 152 0 0,1 3-24 0 0,0 3-8 0 0,-1-4-120 0 0,4-1 64 0 0,-3 5-64 0 0,-1-5 0 0 0,2 5 0 0 0,-9-1 64 0 0,7-3-64 0 0,-5 3 0 0 0,1-1 0 0 0,-7 1 0 0 0,3-2 0 0 0,-2-1 0 0 0,1 3 0 0 0,-4-1 0 0 0,2 2 64 0 0,-6-8-64 0 0,2 6 128 0 0,-2 1 0 0 0,0-2 0 0 0,-2 6 0 0 0,-4-4 80 0 0,5 3 16 0 0,-5-1 8 0 0,-1 0 0 0 0,2 2-56 0 0,-4 1-16 0 0,0-3 0 0 0,2 0 0 0 0,0 2-80 0 0,-4-2-16 0 0,5 2-64 0 0,-2-2 96 0 0,4 0-96 0 0,-2-3-96 0 0,6 3 24 0 0,-5 0 0 0 0,5-2-1288 0 0,5 0-256 0 0</inkml:trace>
  <inkml:trace contextRef="#ctx0" brushRef="#br2" timeOffset="4">20031 6648 3224 0 0,'-6'-6'136'0'0,"6"6"40"0"0,0 0-176 0 0,0 0 0 0 0,4-2 0 0 0,-2-4 0 0 0,-2 0 1696 0 0,0 6 296 0 0,0 0 64 0 0,3-6 16 0 0,-6 5-1016 0 0,3 1-208 0 0,0-6-40 0 0,0 6-8 0 0,0 0-64 0 0,0 0-8 0 0,0 0-9 0 0,0 0 1 0 0,0 0-448 0 0,0 0-88 0 0,0 0-24 0 0,0 7 0 0 0,0 2 64 0 0,0 0 16 0 0,0 2 0 0 0,0 3 0 0 0,0-3-56 0 0,-2 3-16 0 0,-2 2 0 0 0,4-2 0 0 0,-3 3-24 0 0,3 0-8 0 0,-3-3 0 0 0,0 3 0 0 0,0-4-40 0 0,3 2-16 0 0,0-1 0 0 0,0 1 0 0 0,0-2 136 0 0,0 1 24 0 0,-3-3 8 0 0,3 3 0 0 0,0-9-248 0 0,0 4 64 0 0,0-1-64 0 0,0-8 0 0 0,0 0 0 0 0,0 0 0 0 0,0 0 0 0 0,0 0 0 0 0,0 0-320 0 0,0 0-96 0 0,6-4-8 0 0,0 0-8 0 0</inkml:trace>
  <inkml:trace contextRef="#ctx0" brushRef="#br1" timeOffset="5">17778 6636 9216 0 0,'0'0'408'0'0,"0"-2"80"0"0,0 0-392 0 0,2-1-96 0 0,-2 3 0 0 0,0 0 0 0 0,3 0 872 0 0,-3 0 152 0 0,0 0 32 0 0,0 0 8 0 0,2 5-400 0 0,0-1-88 0 0,1 5-8 0 0,-1 1-9 0 0,1 2-119 0 0,0-1-24 0 0,-3 2-8 0 0,0 0 0 0 0,2 3-168 0 0,-1-4-32 0 0,-2 2-8 0 0,1 1 0 0 0,0-4-104 0 0,-2 2-32 0 0,2 1 0 0 0,0-3 0 0 0,0 1-64 0 0,0-2 0 0 0,2 2 0 0 0,-2-4 0 0 0,1 1-96 0 0,3-2 96 0 0,-2 0-80 0 0,0-1 80 0 0,-2-6-440 0 0,4 5-40 0 0,-4-5 0 0 0,0 0-6703 0 0</inkml:trace>
  <inkml:trace contextRef="#ctx0" brushRef="#br2" timeOffset="6">20709 6693 8752 0 0,'0'0'384'0'0,"0"-2"88"0"0,0 2-376 0 0,0 0-96 0 0,2-8 0 0 0,-2 8 0 0 0,4-1 688 0 0,-4 1 120 0 0,2-5 24 0 0,-2 5 8 0 0,0 0-296 0 0,5-5-64 0 0,0 4-16 0 0,-5 1 0 0 0,8 0-48 0 0,-3 0 0 0 0,0 0-8 0 0,2 0-1 0 0,1 0-55 0 0,0 1-16 0 0,-4 3 0 0 0,7-3 0 0 0,-1 2-160 0 0,-3 0-32 0 0,5 3-8 0 0,-1 0 0 0 0,0-1-8 0 0,-5 0 0 0 0,1-1 0 0 0,0 2 0 0 0,2-2-64 0 0,-2 2-64 0 0,4-2 96 0 0,-2-2-96 0 0,-1 3 160 0 0,0 2-32 0 0,0-7 0 0 0,-4 5 0 0 0,2-1 88 0 0,0-1 8 0 0,-6-3 8 0 0,2 6 0 0 0,-2-6-24 0 0,0 0-8 0 0,-6 4 0 0 0,2 0 0 0 0,-1 1-32 0 0,2-1-8 0 0,-5 1 0 0 0,0 2 0 0 0,4-6-160 0 0,0 6 0 0 0,-3-2 0 0 0,5 0 0 0 0,0-1-216 0 0,-1 0 0 0 0,-3-1 0 0 0</inkml:trace>
  <inkml:trace contextRef="#ctx0" brushRef="#br1" timeOffset="7">17911 6713 10912 0 0,'0'0'480'0'0,"2"-2"104"0"0,0 0-464 0 0,1 2-120 0 0,-3 0 0 0 0,1-3 0 0 0,3 3 536 0 0,-4 0 80 0 0,0 0 24 0 0,2 0 0 0 0,1 0 152 0 0,2 3 32 0 0,-1-1 7 0 0,0 0 1 0 0,2 5-504 0 0,-5 0-96 0 0,5 0-16 0 0,-5 2-8 0 0,3 2-8 0 0,-2 0 0 0 0,0 0 0 0 0,1 3 0 0 0,-3-1-72 0 0,2-2-24 0 0,2 2 0 0 0,0-1 0 0 0,-1 2-104 0 0,-1-1 64 0 0,3 0-64 0 0,-1-2 0 0 0,3-2 72 0 0,-5-2-72 0 0,1 0 64 0 0,1-3-64 0 0,2 0 64 0 0,-3-1-64 0 0,-3-3 0 0 0,0 0 64 0 0,7-4 8 0 0,-6 1 0 0 0,5-4 0 0 0,-2 3 0 0 0,-4-5 8 0 0,6 0 0 0 0,-3 0 0 0 0,-1 0 0 0 0,-2-4-80 0 0,3 2 0 0 0,-3 0 72 0 0,2-4-72 0 0,-2 3 0 0 0,0 1-64 0 0,0-3 0 0 0,3 3 0 0 0,-3 2-288 0 0,3 0-48 0 0,-3-1-16 0 0,0 2-4887 0 0,2-1-977 0 0</inkml:trace>
  <inkml:trace contextRef="#ctx0" brushRef="#br2" timeOffset="8">20099 6758 5984 0 0,'-16'0'536'0'0,"9"-3"-432"0"0,3 3-104 0 0,4 0 0 0 0,0 0 1008 0 0,-4 0 176 0 0,0 0 40 0 0,4 0 8 0 0,8-1-464 0 0,-8 1-96 0 0,0 0-24 0 0,1-3 0 0 0,15 3-336 0 0,-9-4-72 0 0,-7 4-16 0 0,7 0 0 0 0,4 0 56 0 0,0 0 8 0 0,7 0 0 0 0,-2 0 0 0 0,-1 0-32 0 0,5 0-9 0 0,6 0 1 0 0,-2 4 0 0 0,3-4 8 0 0,-1 3 8 0 0,10-3 0 0 0,0 0 0 0 0,2-3-264 0 0,-3 3 0 0 0,3-4 0 0 0,-1 4 0 0 0,-2 0 0 0 0,1-4 0 0 0,-2 3 0 0 0,-6 0 0 0 0,3-3 0 0 0,-5 0 0 0 0,-1 2 0 0 0,-6-2 0 0 0,1 2 80 0 0,2-1-80 0 0,-8-2 64 0 0,-2 5-64 0 0,2-2 0 0 0,-7 0 0 0 0,0 0 0 0 0,-3 2 0 0 0,-4 0 0 0 0,0 0-112 0 0,0 0 16 0 0,-5 2 0 0 0,-6 0-672 0 0,4-2-135 0 0,-6 2-25 0 0,3-2-8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6-18T21:09:03.453"/>
    </inkml:context>
    <inkml:brush xml:id="br0">
      <inkml:brushProperty name="width" value="0.05" units="cm"/>
      <inkml:brushProperty name="height" value="0.05" units="cm"/>
      <inkml:brushProperty name="color" value="#0070C0"/>
      <inkml:brushProperty name="fitToCurve" value="1"/>
    </inkml:brush>
    <inkml:brush xml:id="br1">
      <inkml:brushProperty name="width" value="0.05" units="cm"/>
      <inkml:brushProperty name="height" value="0.05" units="cm"/>
      <inkml:brushProperty name="color" value="#E71225"/>
      <inkml:brushProperty name="fitToCurve" value="1"/>
    </inkml:brush>
    <inkml:brush xml:id="br2">
      <inkml:brushProperty name="width" value="0.05" units="cm"/>
      <inkml:brushProperty name="height" value="0.05" units="cm"/>
      <inkml:brushProperty name="color" value="#333333"/>
      <inkml:brushProperty name="fitToCurve" value="1"/>
    </inkml:brush>
  </inkml:definitions>
  <inkml:trace contextRef="#ctx0" brushRef="#br0">23631 7509 11256 0 0,'0'-10'496'0'0,"0"10"112"0"0,0 0-488 0 0,4-1-120 0 0,-4 1 0 0 0,0 0 0 0 0,0 0 336 0 0,0 0 48 0 0,0 0 0 0 0,0 0 8 0 0,0 0 200 0 0,-6 1 40 0 0,1 5 8 0 0,0 0-1 0 0,1 0-295 0 0,-5 6-56 0 0,3-1-16 0 0,-6 4 0 0 0,4 1-48 0 0,-2 2-16 0 0,-3 0 0 0 0,0 5 0 0 0,0 0-88 0 0,1-1-24 0 0,-2 0 0 0 0,-1-2 0 0 0,6 2-96 0 0,-2 0 0 0 0,2-1 0 0 0,0-1 0 0 0,4 0-776 0 0,1-5-184 0 0,-1 3-31 0 0,1-7-5585 0 0</inkml:trace>
  <inkml:trace contextRef="#ctx0" brushRef="#br0" timeOffset="1">24759 7506 11520 0 0,'0'0'512'0'0,"0"0"96"0"0,0-2-480 0 0,0 2-128 0 0,0 0 0 0 0,0 0 0 0 0,0 0 648 0 0,0 0 112 0 0,0 0 16 0 0,0 0 8 0 0,0 0-104 0 0,0 0-17 0 0,2-3-7 0 0,3 3 0 0 0,0 3-272 0 0,0-1-48 0 0,2 0-16 0 0,5 3 0 0 0,0-3-136 0 0,-2 3-32 0 0,-1-2-8 0 0,4 2 0 0 0,10 1-80 0 0,-8 0-64 0 0,-2 1 72 0 0,-2-3-72 0 0,11 2 64 0 0,-8-1-64 0 0,-1 2 0 0 0,-1-3 0 0 0,-2 0 64 0 0,4 1-64 0 0,1 2 0 0 0,-5-2 0 0 0,-6-4 0 0 0,2 3 0 0 0,2 1 0 0 0,0 0 0 0 0,-8-5 128 0 0,1 2-32 0 0,3 5 0 0 0,-3-2 0 0 0,-1-5 184 0 0,0 4 32 0 0,-5 1 8 0 0,4 1 0 0 0,1 1-104 0 0,-6 0-24 0 0,-4 0 0 0 0,0 1 0 0 0,5 3 128 0 0,-3-1 32 0 0,-4 1 0 0 0,-2 2 0 0 0,2-2-216 0 0,2 2-40 0 0,0-8 0 0 0,-2 7-8 0 0,-7-1-88 0 0,7 1 64 0 0,8 0-64 0 0,-5 0 64 0 0,0-2-568 0 0,4 2-112 0 0,1-5-24 0 0,4 5-8727 0 0</inkml:trace>
  <inkml:trace contextRef="#ctx0" brushRef="#br0" timeOffset="2">23377 7558 11056 0 0,'0'0'984'0'0,"-2"-4"-792"0"0,2 4-192 0 0,0 0 0 0 0,0-3 640 0 0,0 3 80 0 0,0 0 16 0 0,0 0 8 0 0,0 0-392 0 0,5 3-72 0 0,-1 1-24 0 0,6 3 0 0 0,-1-1 143 0 0,0 4 25 0 0,5-2 8 0 0,0 3 0 0 0,2 1-176 0 0,-2 2-40 0 0,2-1-8 0 0,-1 2 0 0 0,1 1-40 0 0,-2 0-8 0 0,-4-1 0 0 0,5 3 0 0 0,-5 0-88 0 0,4-4-72 0 0,-6 4 96 0 0,3-3-96 0 0,-1 1 64 0 0,0-5-64 0 0,0 1 0 0 0,-2-2 0 0 0,-1 1 0 0 0,1 0-136 0 0,-1-6 8 0 0,-4 1 8 0 0,0 0-984 0 0,-3-6-200 0 0,0 0-39 0 0</inkml:trace>
  <inkml:trace contextRef="#ctx0" brushRef="#br1" timeOffset="3">17099 7569 12896 0 0,'-16'-7'576'0'0,"15"5"112"0"0,1 2-552 0 0,0 0-136 0 0,0 0 0 0 0,-4-3 0 0 0,2 1 392 0 0,2 2 56 0 0,0 0 0 0 0,-7 2 8 0 0,-4 1 119 0 0,5-1 17 0 0,0 5 8 0 0,-1 0 0 0 0,-4 4-280 0 0,0 2-48 0 0,2 3-16 0 0,2 1 0 0 0,-3 3-120 0 0,-4-1-24 0 0,2 1-8 0 0,3 3 0 0 0,1-1-104 0 0,-6 2 0 0 0,-4 1 64 0 0,7-1-64 0 0,4-1-184 0 0,-4-1-56 0 0,1 0-16 0 0,0-1 0 0 0,2-4-1048 0 0,4 2-207 0 0,4 15-49 0 0,-6-12-8 0 0</inkml:trace>
  <inkml:trace contextRef="#ctx0" brushRef="#br1" timeOffset="4">18274 7560 14336 0 0,'-2'-2'320'0'0,"-1"2"64"0"0,3 0 8 0 0,0 0 8 0 0,0 0-320 0 0,-6-3-80 0 0,5 3 0 0 0,1 0 0 0 0,0 0 511 0 0,0 0 81 0 0,0 0 16 0 0,0 0 8 0 0,0 0-160 0 0,4 7-32 0 0,4 0-8 0 0,5-3 0 0 0,-3 0-232 0 0,0 1-56 0 0,6 2 0 0 0,-5-2-8 0 0,7-1 32 0 0,-2 1 8 0 0,2-2 0 0 0,1 2 0 0 0,0 0-80 0 0,-2-1-16 0 0,1 1 0 0 0,0-1 0 0 0,-1-4-64 0 0,-6 5 0 0 0,2-3 72 0 0,-1 5-72 0 0,0-5 152 0 0,-5 2-8 0 0,0 0 0 0 0,1 2 0 0 0,-3-4-144 0 0,-1 4 0 0 0,-4-1 0 0 0,0 1 0 0 0,0 2 64 0 0,-1 1 0 0 0,-7-3 8 0 0,3 3 0 0 0,-1 2 16 0 0,0 4 0 0 0,-5-7 0 0 0,-3 7 0 0 0,5 1-88 0 0,0 0 64 0 0,-1-1-64 0 0,-4 1 64 0 0,2-2-64 0 0,5-1 0 0 0,-2 3 0 0 0,2-3 0 0 0,0-2-624 0 0,2 2-144 0 0,2-2-24 0 0</inkml:trace>
  <inkml:trace contextRef="#ctx0" brushRef="#br1" timeOffset="5">17907 7560 13792 0 0,'0'0'304'0'0,"0"0"64"0"0,0 0 16 0 0,0 0 0 0 0,0 0-312 0 0,0 0-72 0 0,0 0 0 0 0,-2 7 0 0 0,2-1 536 0 0,-2 5 87 0 0,-1 1 17 0 0,3 2 8 0 0,-3 1-232 0 0,1 3-56 0 0,2 2-8 0 0,-2-1 0 0 0,2 2-160 0 0,-6 1-40 0 0,4 1-8 0 0,-1 0 0 0 0,-2-3-72 0 0,5 2-8 0 0,-1-2-64 0 0,-4 1 96 0 0,5-5-96 0 0,0-1 0 0 0,0 1 64 0 0,5-3-64 0 0,-5-2 0 0 0,1-1 0 0 0,2-3-96 0 0,2 0 96 0 0,-3 3-1488 0 0,4-6-240 0 0</inkml:trace>
  <inkml:trace contextRef="#ctx0" brushRef="#br0" timeOffset="6">24269 7560 11056 0 0,'0'0'984'0'0,"0"0"-792"0"0,0 0-192 0 0,0 0 0 0 0,0 0 792 0 0,0 0 112 0 0,0 0 24 0 0,0 0 8 0 0,3 4-305 0 0,-3 3-63 0 0,3-1-16 0 0,-3 4 0 0 0,1 1-120 0 0,-1 2-24 0 0,0 5-8 0 0,0 0 0 0 0,0 2-104 0 0,-1 1-16 0 0,1-1-8 0 0,0 2 0 0 0,0-2-152 0 0,0 1-32 0 0,1-1-8 0 0,2 0 0 0 0,1-1-80 0 0,-2-5 0 0 0,3 1 0 0 0,0-2 0 0 0,-3 0-208 0 0,4-2-56 0 0,-1-2-16 0 0,-1 0-5215 0 0,2-3-1041 0 0</inkml:trace>
  <inkml:trace contextRef="#ctx0" brushRef="#br2" timeOffset="7">20076 7590 9416 0 0,'0'0'416'0'0,"0"0"88"0"0,0 0-408 0 0,0 0-96 0 0,0 0 0 0 0,0 0 0 0 0,0 0 712 0 0,0 0 120 0 0,0 0 32 0 0,0 0 0 0 0,0 0-128 0 0,0 0-32 0 0,0 0 0 0 0,0 0-1 0 0,0 0-215 0 0,0 0-40 0 0,0 5-16 0 0,-2 4 0 0 0,2 3-48 0 0,-5-2 0 0 0,5 4-8 0 0,0 0 0 0 0,5 0-184 0 0,-5 0-40 0 0,2-1-8 0 0,-2 1 0 0 0,3 0-24 0 0,-3-1-8 0 0,0 1 0 0 0,4 4 0 0 0,-2-2-112 0 0,-2-2 88 0 0,0 0-88 0 0,4-3 80 0 0,0 1-80 0 0,-4-4 0 0 0,0 1 0 0 0,3-4 0 0 0,-3-5 0 0 0,0 9-112 0 0,0-9 16 0 0,0 0-5503 0 0,0 0-1089 0 0</inkml:trace>
  <inkml:trace contextRef="#ctx0" brushRef="#br1" timeOffset="8">16771 7616 6912 0 0,'8'-7'608'0'0,"-8"7"-480"0"0,-5-5-128 0 0,2 4 0 0 0,3 1 1440 0 0,0 0 272 0 0,0 0 48 0 0,0 0 16 0 0,0 0-976 0 0,0 0-192 0 0,8 0-32 0 0,-3 1-17 0 0,-5-1 17 0 0,4 5 8 0 0,6 0 0 0 0,4 1 0 0 0,4 1-248 0 0,-3 4-48 0 0,-9 3-16 0 0,10-1 0 0 0,2 0-48 0 0,-1 4-16 0 0,-3-3 0 0 0,-2 2 0 0 0,2 2 0 0 0,0 0 0 0 0,-2 1 0 0 0,-2-2 0 0 0,0-1-208 0 0,0-3 0 0 0,0 2-96 0 0,-1-4 96 0 0,-9-4 0 0 0,9 5 0 0 0,-1-6 0 0 0,-1 2 0 0 0,-4-4 0 0 0,-1 0 0 0 0,5-4 0 0 0,-1 2 0 0 0,-1-2-816 0 0,0-2-208 0 0,-5 2-32 0 0,5-4-6679 0 0</inkml:trace>
  <inkml:trace contextRef="#ctx0" brushRef="#br2" timeOffset="9">20099 7750 11376 0 0,'0'0'248'0'0,"-4"-2"48"0"0,-2 2 16 0 0,1 0 8 0 0,1 0-256 0 0,1 0-64 0 0,3 0 0 0 0,0 0 0 0 0,0 0 480 0 0,0 0 72 0 0,0 0 24 0 0,5 0 0 0 0,2-1-192 0 0,3-3-40 0 0,7 4-8 0 0,-1 0 0 0 0,7 0-144 0 0,5-2-25 0 0,-2-1-7 0 0,9 3 0 0 0,3-1-56 0 0,3 0-8 0 0,0-3-8 0 0,1 4 0 0 0,-3-2-8 0 0,1 2 0 0 0,1-2 0 0 0,-1-2 0 0 0,1 4 64 0 0,-3-3 16 0 0,-1 3 0 0 0,-2-4 0 0 0,-2 4-32 0 0,-5-3-8 0 0,0-2 0 0 0,-2 4 0 0 0,-4 1-32 0 0,-6-3-8 0 0,3 1 0 0 0,-4-2 0 0 0,-2 0-80 0 0,0 4 64 0 0,-4-3-64 0 0,-1 3 64 0 0,-3-3-64 0 0,-1 0 96 0 0,-4 3-96 0 0,0 0 96 0 0,0 0-96 0 0,0 0 0 0 0,0-5 0 0 0,0 2-88 0 0,0 3-176 0 0,-4-3-40 0 0,2-2-8 0 0,-4 0 0 0 0,1 1-464 0 0,0 2-95 0 0,5 2-25 0 0,-2-6 0 0 0,-4 2 168 0 0,1 0 32 0 0,5 4 8 0 0,-4-2 0 0 0,1-1 296 0 0,3 3 56 0 0,-6-2 16 0 0,6 2 0 0 0,-2-2 240 0 0,2 2 80 0 0,-2-3 0 0 0,2 3 0 0 0,0 0 160 0 0,0 0 96 0 0,0 0 8 0 0,0 0 8 0 0,-2-6 288 0 0,2 6 56 0 0,0 0 16 0 0,0 0 0 0 0,0 0-104 0 0,0 0-16 0 0,0 0-8 0 0,0 0 0 0 0,0 0-120 0 0,4 2-17 0 0,4 1-7 0 0,2-2 0 0 0,-2-1-40 0 0,2 3 0 0 0,-2 1-8 0 0,2-1 0 0 0,0-1-88 0 0,0 2-24 0 0,0 0 0 0 0,-1 2 0 0 0,5-2 24 0 0,-4 0 0 0 0,0 0 0 0 0,-6 0 0 0 0,1-1-32 0 0,4 1-8 0 0,-4 2 0 0 0,-1-5 0 0 0,-2-1 64 0 0,-2 0 8 0 0,4 6 8 0 0,-4-6 0 0 0,0 0-168 0 0,-6 5-32 0 0,-2 0 0 0 0,1 2-64 0 0,2-7 96 0 0,-2 5-96 0 0,-6-1 96 0 0,2 0-96 0 0,1 1-88 0 0,2 1-72 0 0,-2-4-8 0 0,3 1-5735 0 0,0 3-1145 0 0</inkml:trace>
  <inkml:trace contextRef="#ctx0" brushRef="#br0" timeOffset="10">24454 7708 11976 0 0,'0'-5'1064'0'0,"2"3"-848"0"0,-2 2-216 0 0,0 0 0 0 0,0 0 368 0 0,0 0 32 0 0,0 0 8 0 0,0 0 0 0 0,0 0 272 0 0,0 0 56 0 0,0 0 15 0 0,0 0 1 0 0,2 5-224 0 0,-2 4-48 0 0,0 0 0 0 0,3 3-8 0 0,-1-4-184 0 0,1 1-40 0 0,-3 2-8 0 0,4 0 0 0 0,0-3-152 0 0,2 4-88 0 0,-2-3 96 0 0,1 2-96 0 0,0-2 64 0 0,-2 0-64 0 0,1-5 0 0 0,1 3 0 0 0,-5-7 0 0 0,5 5 0 0 0,-1-5 0 0 0,-4 0 0 0 0,0 0 0 0 0,0 0 0 0 0,0 0 0 0 0,0 0 0 0 0,0 0-144 0 0,0 0 16 0 0,7-5 8 0 0,-2-2 0 0 0,-4 0 120 0 0,4-4 0 0 0,-1-2-80 0 0,1 2 80 0 0,0-1 0 0 0,-3 4 0 0 0,0-1-72 0 0,4 1 72 0 0,-1 0 0 0 0,-1 5 0 0 0,-1-5 0 0 0,5 6 0 0 0,-8 2 0 0 0,0 0 0 0 0,0 0 0 0 0,5 2 0 0 0,3 0 0 0 0,-3 4 0 0 0,2 0 0 0 0,0 0 72 0 0,-1-1-72 0 0,-1 3 80 0 0,0 0-80 0 0,3 3 80 0 0,-3-2-16 0 0,2 2-64 0 0,-1-3 96 0 0,1-1-32 0 0,0 3-64 0 0,-3-4 96 0 0,3 0-96 0 0,-7-6 96 0 0,7 4-96 0 0,-7-4 80 0 0,0 0-80 0 0,0 0 80 0 0,7-3-8 0 0,-2 2 0 0 0,0-5 0 0 0,0 1 0 0 0,-5-2-72 0 0,3-1 96 0 0,0 1-96 0 0,-3-2 96 0 0,0-2-96 0 0,0-1 0 0 0,1-3 0 0 0,-1 1 64 0 0,-1 4-272 0 0,1-6-56 0 0,0 3-16 0 0,0-1 0 0 0,-3 1-1024 0 0,3 0-200 0 0,0-1-47 0 0</inkml:trace>
  <inkml:trace contextRef="#ctx0" brushRef="#br1" timeOffset="11">18057 7706 8752 0 0,'0'0'384'0'0,"0"0"88"0"0,0 0-376 0 0,0 0-96 0 0,0 0 0 0 0,0 0 0 0 0,-2 4 856 0 0,2-1 152 0 0,4 3 32 0 0,-4 1 8 0 0,0-2-312 0 0,0 1-64 0 0,2 1-16 0 0,1 4 0 0 0,-1-1-153 0 0,1 0-31 0 0,1 4-8 0 0,-3-3 0 0 0,2 0-240 0 0,2-2-56 0 0,-3 1-8 0 0,1-3 0 0 0,1 5 64 0 0,2-2 16 0 0,1-3 0 0 0,-3 1 0 0 0,3 1-240 0 0,0-5 64 0 0,4 1-64 0 0,-4-1 0 0 0,-3 2 0 0 0,2-6 0 0 0,-5 0 0 0 0,5 0 0 0 0,-1 0 88 0 0,2-3-88 0 0,-7-2 96 0 0,9-2-96 0 0,-1-2 192 0 0,-7 2-24 0 0,5-4 0 0 0,-4 0 0 0 0,3-1-104 0 0,-1-1-64 0 0,-3 0 64 0 0,2-3-64 0 0,0-2 248 0 0,-1 2 8 0 0,-4 3 8 0 0,2 2 0 0 0,0-2-264 0 0,0 4 0 0 0,0 0 0 0 0,0 0 0 0 0,0 5-792 0 0,0 0-208 0 0,0 4-48 0 0,2-6-6735 0 0</inkml:trace>
  <inkml:trace contextRef="#ctx0" brushRef="#br0" timeOffset="12">23753 7795 5528 0 0,'0'0'488'0'0,"0"0"-392"0"0,0 0-96 0 0,2 5 0 0 0,1-1 1280 0 0,-3 0 240 0 0,0 1 48 0 0,0 2 0 0 0,0-1-704 0 0,-3 4-136 0 0,3-2-32 0 0,0 3-8 0 0,-2-2-184 0 0,2 1-40 0 0,-2 1-9 0 0,2 0 1 0 0,-4 0-40 0 0,4 2 0 0 0,-2-6-8 0 0,2 4 0 0 0,0 0-248 0 0,0 0-56 0 0,2-1-8 0 0,-2-3 0 0 0,0 0-96 0 0,4-1 72 0 0,0 1-72 0 0,-4-6 64 0 0,0-1-64 0 0,0 0 0 0 0,0 0 0 0 0,0 0 0 0 0,0 0 0 0 0,0 0 0 0 0,8-1 0 0 0,-2 0 0 0 0,1-5 0 0 0,-3 1 0 0 0,-1-1 0 0 0,3 0 0 0 0,-1-1 0 0 0,1 1 80 0 0,-3-1-80 0 0,2 0 80 0 0,0 3 136 0 0,0-1 24 0 0,0-1 8 0 0,-5 6 0 0 0,0 0-48 0 0,0 0-8 0 0,7 0 0 0 0,-1 0 0 0 0,-6 0 56 0 0,7 6 8 0 0,1-1 0 0 0,-3 2 0 0 0,0-1-160 0 0,-1 3-24 0 0,0-3-8 0 0,1 3 0 0 0,0 2-64 0 0,-1-3 0 0 0,0 1 0 0 0,0 4 0 0 0,2-4-168 0 0,-4 0-56 0 0,0 2 0 0 0,-2-2-8495 0 0</inkml:trace>
  <inkml:trace contextRef="#ctx0" brushRef="#br1" timeOffset="13">17240 7833 12672 0 0,'7'-7'560'0'0,"-7"7"112"0"0,0 0-536 0 0,0 0-136 0 0,0 0 0 0 0,0 0 0 0 0,0 0 280 0 0,0 0 24 0 0,-15 7 8 0 0,6-3 0 0 0,14 3 288 0 0,-10 3 55 0 0,-3-5 17 0 0,-1 2 0 0 0,4 3-440 0 0,3-3-80 0 0,2-1-24 0 0,-2 3 0 0 0,-3-2-128 0 0,5 1 80 0 0,7-1-80 0 0,-1-2 64 0 0,-14 1-64 0 0,8-6 0 0 0,8 0 0 0 0,-4 6 0 0 0,6-5 0 0 0,-6 3 0 0 0,2-4 0 0 0,2 0 0 0 0,4 0 0 0 0,-2-4 0 0 0,-10 4 0 0 0,5-3 0 0 0,3-1 0 0 0,-3-2 0 0 0,-5 1 0 0 0,3-2 64 0 0,2 1-64 0 0,-2 1 64 0 0,-1-4-64 0 0,-2 3 64 0 0,-5 2 64 0 0,5-1 16 0 0,0 5 0 0 0,0 0 0 0 0,-3 0 80 0 0,3 0 8 0 0,0 0 8 0 0,0 0 0 0 0,6 5-72 0 0,1 1-8 0 0,-2 3-8 0 0,3 0 0 0 0,-1 5 8 0 0,-2 0 0 0 0,-5 4 0 0 0,0-2 0 0 0,8 0 0 0 0,-6 6 0 0 0,-2 2 0 0 0,0-1 0 0 0,3-2-40 0 0,-3 2-8 0 0,2 0 0 0 0,-2-1 0 0 0,-7-2-112 0 0,5-2 88 0 0,0-1-88 0 0,-4 0 80 0 0,-2-4 16 0 0,-2 0 0 0 0,5-3 0 0 0,-2-2 0 0 0,-4-1 96 0 0,0-3 32 0 0,-3-1 0 0 0,6-1 0 0 0,8-2-128 0 0,-9 0-32 0 0,-9-5 0 0 0,6 3 0 0 0,4-2-928 0 0,-2-3-192 0 0,-5 1-40 0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6-18T19:23:45.361"/>
    </inkml:context>
    <inkml:brush xml:id="br0">
      <inkml:brushProperty name="width" value="0.05" units="cm"/>
      <inkml:brushProperty name="height" value="0.05" units="cm"/>
      <inkml:brushProperty name="color" value="#0070C0"/>
      <inkml:brushProperty name="fitToCurve" value="1"/>
    </inkml:brush>
    <inkml:brush xml:id="br1">
      <inkml:brushProperty name="width" value="0.05" units="cm"/>
      <inkml:brushProperty name="height" value="0.05" units="cm"/>
      <inkml:brushProperty name="color" value="#E71225"/>
      <inkml:brushProperty name="fitToCurve" value="1"/>
    </inkml:brush>
    <inkml:brush xml:id="br2">
      <inkml:brushProperty name="width" value="0.05" units="cm"/>
      <inkml:brushProperty name="height" value="0.05" units="cm"/>
      <inkml:brushProperty name="color" value="#333333"/>
      <inkml:brushProperty name="fitToCurve" value="1"/>
    </inkml:brush>
  </inkml:definitions>
  <inkml:trace contextRef="#ctx0" brushRef="#br0">23702 8492 9672 0 0,'5'-11'424'0'0,"-3"6"96"0"0,4 4-416 0 0,-1-5-104 0 0,3 0 0 0 0,-1 4 0 0 0,3-1 776 0 0,-2 0 136 0 0,-3-1 24 0 0,2 3 8 0 0,4-2-56 0 0,-4 6-16 0 0,4-2-1 0 0,-2 3 1 0 0,1-3-456 0 0,-4 1-96 0 0,4 3-24 0 0,-3 1 0 0 0,0 0-64 0 0,-2 0-8 0 0,1 1-8 0 0,-4 2 0 0 0,1-1-216 0 0,-3 3 0 0 0,0 0 0 0 0,-3 2 0 0 0,-1-1 72 0 0,-5-4 0 0 0,2 3 0 0 0,0 2 0 0 0,-2-2-72 0 0,5 0 0 0 0,-4-4 0 0 0,3 3 0 0 0,1-5 0 0 0,4 2 0 0 0,0-7 0 0 0,1 8 0 0 0,4-1 0 0 0,3-3 0 0 0,3 0 0 0 0,1 1 0 0 0,4-3 0 0 0,1-1 0 0 0,-3-1 0 0 0,2 5-8111 0 0</inkml:trace>
  <inkml:trace contextRef="#ctx0" brushRef="#br1" timeOffset="1">17311 8504 7832 0 0,'0'0'696'0'0,"0"0"-560"0"0,0 0-136 0 0,0 0 0 0 0,0 0 456 0 0,0 0 64 0 0,0 0 16 0 0,0 0 0 0 0,-2-6 8 0 0,2 6 0 0 0,0 0 0 0 0,0 0 0 0 0,0 0 152 0 0,0 0 32 0 0,2-4 8 0 0,5 2 0 0 0,2 0-392 0 0,-2 2-80 0 0,-7 0-9 0 0,4-3-7 0 0,6-1 104 0 0,-2 2 32 0 0,-3-1 0 0 0,-3 3 0 0 0,6 0-168 0 0,-2 0-32 0 0,-2 0-8 0 0,-4 0 0 0 0,0 0 16 0 0,6 3 8 0 0,-2 1 0 0 0,-4-4 0 0 0,0 0-200 0 0,0 5 0 0 0,0 2 0 0 0,0 1 0 0 0,0 3 0 0 0,-1-4 0 0 0,-2 0 0 0 0,3 3 64 0 0,-3-4-64 0 0,0 0-136 0 0,-1 1 32 0 0,1 0 8 0 0,3-7 160 0 0,0 0 32 0 0,-3 4 0 0 0,3-4 8 0 0,0 0-40 0 0,3 7-64 0 0,1-5 88 0 0,2 2-88 0 0,-6-4 80 0 0,11 5-80 0 0,-2-5 64 0 0,1 0-64 0 0,1 0 0 0 0,-2 0 0 0 0,6 0 0 0 0,-3 0 0 0 0,2-5-664 0 0,-5 5-168 0 0,7 0-40 0 0</inkml:trace>
  <inkml:trace contextRef="#ctx0" brushRef="#br1" timeOffset="2">15431 8595 11056 0 0,'0'0'984'0'0,"0"0"-792"0"0,0 0-192 0 0,7-5 0 0 0,-1 3 352 0 0,2-3 32 0 0,2 1 8 0 0,1-1 0 0 0,-3 4-80 0 0,6-4-24 0 0,1 1 0 0 0,0-1 0 0 0,0 3-8 0 0,3-3-8 0 0,2-1 0 0 0,0 0 0 0 0,-3 6-64 0 0,2 0-17 0 0,-2-2 1 0 0,3 2 0 0 0,-2-4-128 0 0,-2 4-64 0 0,-1 0 64 0 0,-3 0-64 0 0,1 0 144 0 0,-3 0-16 0 0,-2-1 0 0 0,-3 1 0 0 0,-5 0 0 0 0,0 0 0 0 0,0 0 0 0 0,0 0 0 0 0,0 0 192 0 0,0 0 40 0 0,0 0 8 0 0,0 0 0 0 0,0 0-24 0 0,0 0-8 0 0,0 0 0 0 0,0 0 0 0 0,0 0-16 0 0,0 0 0 0 0,0 0 0 0 0,1 7 0 0 0,2-2-200 0 0,-3 2-48 0 0,2 5-8 0 0,-2-2 0 0 0,0 4-64 0 0,0 3 96 0 0,3-1-96 0 0,-3-2 96 0 0,4 5 0 0 0,-3-2 8 0 0,-1 0 0 0 0,3 2 0 0 0,-3-3-40 0 0,2 2-64 0 0,-2-3 88 0 0,0 4-88 0 0,0-1 64 0 0,3-3-64 0 0,-3-1 0 0 0,0 1 0 0 0,2-2 0 0 0,-2 2 0 0 0,0-4 0 0 0,3 0 0 0 0,0-4-96 0 0,-2 6-80 0 0,5-4-16 0 0,-3-3 0 0 0,1 2-1312 0 0,1-5-256 0 0</inkml:trace>
  <inkml:trace contextRef="#ctx0" brushRef="#br0" timeOffset="3">23594 8588 10592 0 0,'-2'-13'472'0'0,"-2"11"96"0"0,3-3-456 0 0,1 5-112 0 0,0 0 0 0 0,0 0 0 0 0,-5 3 816 0 0,-1-1 144 0 0,3-2 24 0 0,-3 4 8 0 0,-2 0-616 0 0,2 3-120 0 0,-6 4-32 0 0,2-1-1 0 0,-2 5 121 0 0,-1-1 16 0 0,0 2 8 0 0,-3 3 0 0 0,2 2-112 0 0,-3 0-32 0 0,1-1 0 0 0,2 2 0 0 0,3-1-224 0 0,1 1 64 0 0,0 0-64 0 0,2 0 0 0 0,-2 1-1000 0 0,2-3-224 0 0,4 0-47 0 0</inkml:trace>
  <inkml:trace contextRef="#ctx0" brushRef="#br2" timeOffset="4">20207 8607 9152 0 0,'0'0'408'0'0,"0"0"80"0"0,0 0-392 0 0,0 0-96 0 0,0 0 0 0 0,0 0 0 0 0,0 0 640 0 0,0 0 112 0 0,0 0 16 0 0,0 0 8 0 0,0 0-40 0 0,0 0-16 0 0,0 0 0 0 0,6 8 0 0 0,-2 1-225 0 0,-4 0-47 0 0,4-1 0 0 0,-4 2-8 0 0,1 5-192 0 0,-1-1-40 0 0,0 2-8 0 0,0 1 0 0 0,0-1-104 0 0,0-2-32 0 0,0 0 0 0 0,0 1 0 0 0,-1-1 104 0 0,1 0 24 0 0,1-4 0 0 0,-1 4 0 0 0,0-5-192 0 0,0 0 64 0 0,4 2-64 0 0,-1-7 0 0 0,-3-4 72 0 0,4 10-72 0 0,-2-6 96 0 0,-2-4-96 0 0,8 6-1000 0 0,-8-6-256 0 0,0 0-55 0 0</inkml:trace>
  <inkml:trace contextRef="#ctx0" brushRef="#br0" timeOffset="5">25039 8619 13040 0 0,'0'0'288'0'0,"0"0"56"0"0,0 0 8 0 0,0 0 24 0 0,0 0-304 0 0,0 0-72 0 0,0 0 0 0 0,0 0 0 0 0,0 0 536 0 0,0 0 88 0 0,0 0 16 0 0,0 0 7 0 0,0 0-71 0 0,0 1-8 0 0,0-1-8 0 0,0 6 0 0 0,1 2-280 0 0,8-4-56 0 0,-5 0-16 0 0,7 2 0 0 0,0-2-80 0 0,1-1-24 0 0,0 2 0 0 0,0 3 0 0 0,4-4-32 0 0,-3 3-8 0 0,1-3 0 0 0,-1 1 0 0 0,2 1 0 0 0,-2-2 0 0 0,-1 1 0 0 0,1 2 0 0 0,-4-3-64 0 0,4 1 0 0 0,-3 0 0 0 0,1-2 0 0 0,-4 2 224 0 0,4 0 24 0 0,-4-5 8 0 0,1 4 0 0 0,0-2-160 0 0,-8-2-24 0 0,1 0-8 0 0,-1 0 0 0 0,7 3 104 0 0,-7-3 24 0 0,4 2 0 0 0,-4-2 0 0 0,0 0 48 0 0,0 0 16 0 0,0 0 0 0 0,0 0 0 0 0,0 0-80 0 0,0 0-16 0 0,2 7 0 0 0,-4-2 0 0 0,0 3-48 0 0,0 1-16 0 0,-2 0 0 0 0,0 4 0 0 0,-4 1 128 0 0,0-1 32 0 0,1 3 0 0 0,-2 2 0 0 0,0 1-160 0 0,2-4-32 0 0,-2 3-64 0 0,0-3 96 0 0,-1-1-96 0 0,2 1 0 0 0,1-1 64 0 0,-1 0-64 0 0,2 0 0 0 0,2-4 0 0 0,-2-1 0 0 0,2-3 0 0 0,4 3-1096 0 0,0-4-192 0 0,0-5-40 0 0</inkml:trace>
  <inkml:trace contextRef="#ctx0" brushRef="#br1" timeOffset="6">17150 8635 8288 0 0,'-1'-4'736'0'0,"-5"1"-584"0"0,6-1-152 0 0,0 4 0 0 0,0 0 1080 0 0,0 0 184 0 0,0 0 40 0 0,0 0 8 0 0,7-2-536 0 0,-7 2-104 0 0,0 0-16 0 0,0 0-9 0 0,0 0-103 0 0,0 0-16 0 0,-1 6-8 0 0,-5 6 0 0 0,4-1-272 0 0,-7-1-56 0 0,2 6-16 0 0,0 2 0 0 0,-6 1-112 0 0,1 0-64 0 0,4 4 80 0 0,-6-3-80 0 0,-4 0 64 0 0,3 0-64 0 0,4 2 0 0 0,2-3 0 0 0,-5 1-768 0 0,5-2-208 0 0,0-3-40 0 0</inkml:trace>
  <inkml:trace contextRef="#ctx0" brushRef="#br1" timeOffset="7">15497 8647 7368 0 0,'-5'-2'656'0'0,"5"2"-528"0"0,0 0-128 0 0,0 0 0 0 0,0 0 480 0 0,0 0 64 0 0,0 0 8 0 0,0 0 8 0 0,0-5-560 0 0,0 5-184 0 0,0 0 0 0 0,0 0 0 0 0,3-5 24 0 0,-3 5 0 0 0,0 0 0 0 0,0 0 0 0 0,0 0 376 0 0,0 0 72 0 0,0 0 24 0 0,0 0 0 0 0,0 0 232 0 0,0 0 40 0 0,-3-4 16 0 0,3 4 0 0 0,0 0 8 0 0,0-4 0 0 0,0 4 0 0 0,0 0 0 0 0,0 0-16 0 0,0 0 0 0 0,-2-4-1 0 0,2 4 1 0 0,0 0-136 0 0,0 0-24 0 0,0 0-8 0 0,0 0 0 0 0,0 0-104 0 0,0 0-16 0 0,0 0-8 0 0,0 0 0 0 0,0 0-96 0 0,0 0-16 0 0,0 0-8 0 0,0 0 0 0 0,0 0-56 0 0,0 5-16 0 0,2 1 0 0 0,-2 3 0 0 0,0-1-40 0 0,0 4 0 0 0,3-2-64 0 0,-1 5 96 0 0,0 0-8 0 0,-2-1-8 0 0,2 4 0 0 0,2-3 0 0 0,-4 3-80 0 0,3-3-88 0 0,-3 1 24 0 0,1 2 0 0 0,3-2 64 0 0,-2-1 0 0 0,-2 1 0 0 0,0 0 0 0 0,2-3 0 0 0,2 1 0 0 0,-2-1 0 0 0,0-3 0 0 0,1-2 0 0 0,-1-1-104 0 0,-2 0 24 0 0,0 0 8 0 0,0-7-464 0 0,0 0-88 0 0,0 0-16 0 0,0 0-7327 0 0</inkml:trace>
  <inkml:trace contextRef="#ctx0" brushRef="#br0" timeOffset="8">22336 8650 10136 0 0,'-2'-12'448'0'0,"2"8"96"0"0,0 2-440 0 0,0 2-104 0 0,0 0 0 0 0,0 0 0 0 0,0 0 960 0 0,0 0 176 0 0,-4 6 32 0 0,3 4 8 0 0,-2 0-488 0 0,0 5-97 0 0,1 0-15 0 0,-3 3-8 0 0,2 0-240 0 0,-1 0-40 0 0,0-1-16 0 0,2 2 0 0 0,-2 3-72 0 0,0-2-8 0 0,2-2-8 0 0,0-1 0 0 0,2 0-184 0 0,-3 1 0 0 0,3-3 0 0 0,0-1 0 0 0,3-1 0 0 0,-3 0 0 0 0,0-4 0 0 0,0 3 0 0 0,2-6-1072 0 0,0-1-248 0 0,-2-5-55 0 0,0 0-1 0 0</inkml:trace>
  <inkml:trace contextRef="#ctx0" brushRef="#br0" timeOffset="9">22321 8689 12464 0 0,'-8'-11'552'0'0,"8"9"120"0"0,0-2-544 0 0,0-1-128 0 0,0 3 0 0 0,3-2 0 0 0,0 0 0 0 0,-1-1 0 0 0,3 1 0 0 0,2 1 0 0 0,-2-1 0 0 0,5 2 0 0 0,-2-2 64 0 0,5 3-64 0 0,-3 1 112 0 0,2 0-8 0 0,-2 0 0 0 0,6 0 0 0 0,-5 1 24 0 0,5-1 0 0 0,-3 4 0 0 0,0-2 0 0 0,2 1-128 0 0,0-2 88 0 0,-3-1-88 0 0,-1 3 80 0 0,1-1-80 0 0,-2-2 0 0 0,0 0 0 0 0,-3 0 64 0 0,1 0 112 0 0,-2 0 16 0 0,-1 0 8 0 0,-1 0 0 0 0,-4 0 128 0 0,0 0 23 0 0,0 0 9 0 0,0 0 0 0 0,5-5 8 0 0,-5 5 0 0 0,0 0 0 0 0,0 0 0 0 0,4-1 40 0 0,-4 1 8 0 0,0 0 0 0 0,0 0 0 0 0,0 0-208 0 0,0 0-40 0 0,0 6-8 0 0,0 1 0 0 0,0 3 80 0 0,0 1 16 0 0,1 0 0 0 0,-1 6 0 0 0,3-1-256 0 0,-3 1 64 0 0,0 1-64 0 0,0 1 0 0 0,-3-2 88 0 0,3 1-8 0 0,0-2 0 0 0,0-1 0 0 0,0 3-80 0 0,3-1 80 0 0,-3-4-80 0 0,2 2 80 0 0,1 1-80 0 0,-1-3 0 0 0,-2-2 0 0 0,3-2 64 0 0,0 1-64 0 0,-2-1-128 0 0,3-4 32 0 0,-4 0 8 0 0,2 0-936 0 0,-2-5-192 0 0,2 7-40 0 0</inkml:trace>
  <inkml:trace contextRef="#ctx0" brushRef="#br1" timeOffset="10">18648 8651 12840 0 0,'0'0'568'0'0,"0"0"120"0"0,0 0-552 0 0,0 0-136 0 0,0 0 0 0 0,0 0 0 0 0,0 0 480 0 0,0 0 64 0 0,0 0 8 0 0,0 0 8 0 0,0 0 23 0 0,0 0 9 0 0,5 4 0 0 0,1 1 0 0 0,-4 2-224 0 0,6-1-48 0 0,-1 4 0 0 0,1-2-8 0 0,1 2-120 0 0,4 0-16 0 0,0-1-8 0 0,0 1 0 0 0,1 0-64 0 0,4-1-8 0 0,-3 2-8 0 0,1-1 0 0 0,1 2-88 0 0,-2-4 0 0 0,0 1 0 0 0,3 0 0 0 0,-3-1 0 0 0,1 1 0 0 0,0-2 0 0 0,-2 0 0 0 0,-1-1 72 0 0,-1 2 56 0 0,-2-4 0 0 0,0 0 8 0 0,1 1-8 0 0,-7 0-8 0 0,-4-5 0 0 0,4 2 0 0 0,-4-2 8 0 0,4 6 8 0 0,-4-6 0 0 0,-4 9 0 0 0,3-2 32 0 0,-6 0 8 0 0,-2 2 0 0 0,-3 0 0 0 0,2 0 0 0 0,-2 2 0 0 0,-1-2 0 0 0,-1 2 0 0 0,-2 2-176 0 0,3-1 0 0 0,0 0 0 0 0,1 0 64 0 0,-1 1-264 0 0,3 2-56 0 0,0-4 0 0 0,-1 2-6016 0 0,2 0-1191 0 0</inkml:trace>
  <inkml:trace contextRef="#ctx0" brushRef="#br0" timeOffset="11">24494 8666 12120 0 0,'0'0'536'0'0,"-2"-7"112"0"0,2 7-520 0 0,0 0-128 0 0,0 0 0 0 0,0 0 0 0 0,0 0 680 0 0,0 0 112 0 0,0 0 16 0 0,0 0 7 0 0,0 0-191 0 0,0 7-40 0 0,0 2-8 0 0,2 2 0 0 0,0 0-232 0 0,-2 5-56 0 0,-4-1 0 0 0,4 6-8 0 0,2-1-24 0 0,-2 2-8 0 0,-2-2 0 0 0,2 0 0 0 0,0 1-112 0 0,0-4-16 0 0,0-1-8 0 0,-3 0 0 0 0,3 0-112 0 0,0-3 72 0 0,3-2-72 0 0,-3 3 64 0 0,-3-5-64 0 0,3 1 0 0 0,3-3 0 0 0,-1 0-88 0 0,-2 1-256 0 0,2-1-48 0 0,1-3-16 0 0,-1-3-5103 0 0,4 2-1025 0 0</inkml:trace>
  <inkml:trace contextRef="#ctx0" brushRef="#br1" timeOffset="12">16952 8665 13560 0 0,'7'0'296'0'0,"-7"0"64"0"0,0 0 16 0 0,0 0 8 0 0,0 0-312 0 0,0 0-72 0 0,0 0 0 0 0,0 0 0 0 0,-5 4 592 0 0,5-4 104 0 0,7 4 15 0 0,-2 3 9 0 0,-7 0-336 0 0,4 0-64 0 0,9 0-8 0 0,-2 3-8 0 0,0 2-112 0 0,-2-1-32 0 0,3 0 0 0 0,4 3 0 0 0,2 1-56 0 0,-3 1-8 0 0,-4 0-8 0 0,5-1 0 0 0,3 2-88 0 0,-5-5 64 0 0,-2 2-64 0 0,4-1 64 0 0,-2 3-64 0 0,-2-5 0 0 0,3 0 0 0 0,-6-1 0 0 0,-5 0 0 0 0,7-1 0 0 0,0 1 0 0 0,-4-4 0 0 0,-5 1 0 0 0,2-3-96 0 0,6 1 16 0 0,0 2 8 0 0,-6-5-248 0 0,-2-2-40 0 0,3 2-16 0 0,2-2 0 0 0,5 0-1200 0 0,-8-2-247 0 0</inkml:trace>
  <inkml:trace contextRef="#ctx0" brushRef="#br1" timeOffset="13">18190 8667 13448 0 0,'0'0'592'0'0,"0"0"128"0"0,0 0-576 0 0,0 0-144 0 0,0 0 0 0 0,0 0 0 0 0,0 0 440 0 0,0 0 56 0 0,0 0 16 0 0,0 5-1 0 0,0 1 25 0 0,0 4 8 0 0,0 3 0 0 0,-2 0 0 0 0,4 3-264 0 0,-2 2-56 0 0,0 2 0 0 0,0 2-8 0 0,2 1-88 0 0,1 2-24 0 0,-3-3 0 0 0,2 0 0 0 0,0 0-104 0 0,-2 0 72 0 0,0-4-72 0 0,3 3 64 0 0,-1-1-64 0 0,-2-2 0 0 0,3-1 0 0 0,0-2 64 0 0,-3 0-64 0 0,0-2-112 0 0,2-4 24 0 0,-2 0 8 0 0,0-2-840 0 0,2-1-168 0 0,-2-6-32 0 0</inkml:trace>
  <inkml:trace contextRef="#ctx0" brushRef="#br0" timeOffset="14">23286 8671 14112 0 0,'0'0'624'0'0,"0"0"128"0"0,6 2-600 0 0,0 3-152 0 0,0 0 0 0 0,2 1 0 0 0,0 1 128 0 0,1 4 0 0 0,3-1 0 0 0,-2 2 0 0 0,-2 3 64 0 0,5-2-1 0 0,-1 1 9 0 0,2-2 0 0 0,0 5 200 0 0,4-1 40 0 0,-2-3 8 0 0,1 3 0 0 0,-5-6-312 0 0,3 4-56 0 0,-2-2-16 0 0,1 1 0 0 0,-8-2-192 0 0,5 1-32 0 0,-4-2-16 0 0,0-3-4791 0 0,1 2-961 0 0</inkml:trace>
  <inkml:trace contextRef="#ctx0" brushRef="#br2" timeOffset="15">20232 8760 12528 0 0,'0'0'552'0'0,"-6"-2"120"0"0,1 2-544 0 0,5 0-128 0 0,-5 0 0 0 0,5 0 0 0 0,-4 0 152 0 0,4 0 0 0 0,0 0 0 0 0,0 0 0 0 0,0 0-152 0 0,8 0 0 0 0,2 0 0 0 0,-1 2 0 0 0,1-2 0 0 0,0 2 0 0 0,5-2 0 0 0,2 2 0 0 0,0 1 136 0 0,0-1 0 0 0,2-2 0 0 0,7 0 0 0 0,0 0 264 0 0,4 0 48 0 0,3 0 16 0 0,5 0-1 0 0,1 3-103 0 0,-1-3-16 0 0,0 0-8 0 0,2 0 0 0 0,-1 0-176 0 0,1 0-40 0 0,-2 1-8 0 0,-1-1 0 0 0,-3 0-40 0 0,-2 3-8 0 0,-2-3 0 0 0,-2 0 0 0 0,2 0 8 0 0,-4 2 0 0 0,-4-2 0 0 0,-1 0 0 0 0,-2 0 104 0 0,-2 0 16 0 0,-1 0 8 0 0,-3 0 0 0 0,-1-2-200 0 0,-1 2 0 0 0,-1 0 0 0 0,-5 0 0 0 0,0-3 0 0 0,-5 3-96 0 0,0 0 16 0 0,0 0 8 0 0,0 0 72 0 0,0 0 112 0 0,0 0-24 0 0,0 0-8 0 0,-3-4-304 0 0,1-1-56 0 0,-3 3-8 0 0,0-2-8 0 0,-3 2-224 0 0,0-3-48 0 0,-1 3-8 0 0,-2-1 0 0 0,2-1 344 0 0,2 2 65 0 0,-4 0 7 0 0,0-1 8 0 0,4 2-8 0 0,0-3 0 0 0,-1 1 0 0 0,-2 0 0 0 0,2-2 256 0 0,0 1 56 0 0,6 2 8 0 0,-2-2 0 0 0,0 0-96 0 0,2 0-64 0 0,0-2 96 0 0,2 6-96 0 0,0 0 224 0 0,0 0-1 0 0,0 0-7 0 0,0 0 0 0 0,0 0 24 0 0,0 0 8 0 0,0 0 0 0 0,8 0 0 0 0,-2-2-152 0 0,6 2-24 0 0,-3 2-8 0 0,-1 0 0 0 0,1 2-64 0 0,1 0 64 0 0,-2-3-64 0 0,1 3 64 0 0,0 1-64 0 0,-2-3 80 0 0,-2 4-80 0 0,6-5 80 0 0,-4 4-16 0 0,2 0-64 0 0,-5-1 96 0 0,3-2-32 0 0,-7-2 0 0 0,6 4 0 0 0,-2 1 0 0 0,2-3 0 0 0,-6-2 16 0 0,0 0 0 0 0,0 0 0 0 0,2 7 0 0 0,-2-1 80 0 0,0 2 8 0 0,-2-2 8 0 0,-1 1 0 0 0,-2-3-176 0 0,0 3 0 0 0,-3-1 0 0 0,2 2-96 0 0,-3-2 96 0 0,2 1 0 0 0,0 2 0 0 0,-2-2 0 0 0,2 2-1024 0 0,-2-1-248 0 0</inkml:trace>
  <inkml:trace contextRef="#ctx0" brushRef="#br0" timeOffset="16">24646 8822 10136 0 0,'5'-2'896'0'0,"-5"2"-712"0"0,0 0-184 0 0,0 0 0 0 0,0 0 576 0 0,0 0 88 0 0,2-5 8 0 0,-2 5 8 0 0,0 0-40 0 0,0 0 0 0 0,0 0-8 0 0,0 0 0 0 0,0 7-25 0 0,0 0-7 0 0,3 0 0 0 0,3 1 0 0 0,-2 1-248 0 0,-2-2-56 0 0,-2 2-8 0 0,4 2 0 0 0,4 0-160 0 0,-6-4-32 0 0,-2 3 0 0 0,2-2-8 0 0,3-1-88 0 0,0 2 0 0 0,-5-2 0 0 0,2-1 0 0 0,-2 1 64 0 0,0-2 0 0 0,5-4 0 0 0,-5-1 0 0 0,0 0-64 0 0,0 0-88 0 0,6 5 24 0 0,-6-5 0 0 0,0 0 64 0 0,0 0 0 0 0,0 0 0 0 0,8-5 0 0 0,-2 1 0 0 0,0 0 0 0 0,-4-1-72 0 0,5-1 72 0 0,-2-1 0 0 0,1 3 0 0 0,-3-3-72 0 0,1-2 72 0 0,-1 0 0 0 0,3 2 0 0 0,-1 2 0 0 0,-4-1 0 0 0,2 1-112 0 0,2 1 8 0 0,0 1 0 0 0,-5 3 0 0 0,0 0 104 0 0,0 0 0 0 0,5 0-80 0 0,-5 0 80 0 0,0 0 0 0 0,5 3 0 0 0,2 1 0 0 0,-2 2 0 0 0,1-1 0 0 0,-4 2 0 0 0,1-2 0 0 0,-1 1 0 0 0,2 1 0 0 0,0 0 0 0 0,-2-2 0 0 0,1 1 0 0 0,0-1 0 0 0,-1-1 0 0 0,2 1 72 0 0,-4-5-72 0 0,0 0 80 0 0,4 4-16 0 0,-4-4-64 0 0,0 0 96 0 0,5 0 0 0 0,-5 0-8 0 0,5-2 0 0 0,-1-3 0 0 0,2 1 104 0 0,-1-1 16 0 0,0 1 8 0 0,-3 0 0 0 0,1-3 32 0 0,2-2 8 0 0,-2 0 0 0 0,-3 0 0 0 0,1-3-112 0 0,-1 2-16 0 0,4-4-8 0 0,-3 3 0 0 0,-1 0-120 0 0,0-3 0 0 0,0-1 0 0 0,0 4 0 0 0,0 0-112 0 0,0 1-48 0 0,-1 2 0 0 0,1 1-8 0 0,0 2-272 0 0,0 5-48 0 0,0 0-16 0 0,0 0-5103 0 0,0 0-1025 0 0</inkml:trace>
  <inkml:trace contextRef="#ctx0" brushRef="#br1" timeOffset="17">18385 8842 10912 0 0,'0'0'480'0'0,"0"0"104"0"0,0 0-464 0 0,0 0-120 0 0,0 0 0 0 0,0 0 0 0 0,0 0 832 0 0,0 0 152 0 0,0 0 24 0 0,0 0 8 0 0,0 0-409 0 0,7 3-71 0 0,-6 2-24 0 0,2 0 0 0 0,-1 1-40 0 0,2 1-16 0 0,-4 3 0 0 0,7 0 0 0 0,-5 2-320 0 0,1-4-64 0 0,-1 4-8 0 0,0-1-64 0 0,4-2 160 0 0,-3 2-16 0 0,1 1-8 0 0,1-4 0 0 0,1 1-24 0 0,-2 0-8 0 0,1 0 0 0 0,0-2 0 0 0,1 0-104 0 0,-1 1 88 0 0,0-6-88 0 0,-4 3 80 0 0,4-1 80 0 0,-5-4 8 0 0,7 2 8 0 0,-7-2 0 0 0,0 0-176 0 0,0 0 0 0 0,7-6 0 0 0,-2 5 0 0 0,-3-5 128 0 0,4-2-16 0 0,-4-2 0 0 0,3 0 0 0 0,-5 1-24 0 0,2-3-8 0 0,0-1 0 0 0,-2-2 0 0 0,0-2-16 0 0,5 6 0 0 0,-10-7 0 0 0,10 5 0 0 0,-5-3-64 0 0,0 3 0 0 0,0 0 0 0 0,0 1 0 0 0,4 3-208 0 0,-4 0-56 0 0,0 3-16 0 0,3-1 0 0 0,-3 0-1224 0 0,0 7-240 0 0,0 0-48 0 0</inkml:trace>
  <inkml:trace contextRef="#ctx0" brushRef="#br1" timeOffset="18">16047 8854 12672 0 0,'0'0'560'0'0,"0"0"112"0"0,0 0-536 0 0,0 0-136 0 0,-5-3 0 0 0,5 3 0 0 0,-5-3 456 0 0,-3 2 64 0 0,1 2 16 0 0,-1-1 0 0 0,-1 3 159 0 0,-3 0 33 0 0,6 1 8 0 0,1 3 0 0 0,0-1-360 0 0,-2 0-72 0 0,1 4-16 0 0,4-2 0 0 0,2 1-216 0 0,0 3-72 0 0,-3-3 0 0 0,1-1 0 0 0,7 1 0 0 0,-3-2 0 0 0,0 3 0 0 0,2-3 0 0 0,0-3 0 0 0,1 2 0 0 0,0-1-96 0 0,-5-5 96 0 0,4 2-96 0 0,4-2 24 0 0,1 0 8 0 0,-5-2 0 0 0,1-1-16 0 0,1 1 0 0 0,-2-2 0 0 0,1-1 0 0 0,-5 5 80 0 0,2-6 0 0 0,4-1 0 0 0,-1-2 0 0 0,-5 2 0 0 0,3-1 0 0 0,1 1 0 0 0,0-2 0 0 0,-2-1 0 0 0,-2 4 72 0 0,2-1-8 0 0,-2 3-64 0 0,0 4 192 0 0,0 0-24 0 0,0 0 0 0 0,0 0 0 0 0,0 0-32 0 0,0 0-8 0 0,0 0 0 0 0,0 0 0 0 0,0 0 128 0 0,6 4 16 0 0,-5 3 8 0 0,-1 2 0 0 0,3 0-176 0 0,-3 7-32 0 0,0-3-8 0 0,3 5 0 0 0,0 0 32 0 0,-1 0 8 0 0,-2 4 0 0 0,2 0 0 0 0,4 1-104 0 0,-5 1 0 0 0,-1 1 64 0 0,4 3-64 0 0,-1-2 64 0 0,-2-2 0 0 0,-1 2-64 0 0,0-4 96 0 0,6-1-96 0 0,-6-2 0 0 0,0-2 64 0 0,-3-2-64 0 0,0-2 0 0 0,2-1 0 0 0,-6-4 0 0 0,0-1 0 0 0,-3-1-120 0 0,6-2 8 0 0,-2 1 0 0 0,4-5 0 0 0,-6 0-392 0 0,3-1-72 0 0,0-7-24 0 0,-3 2-7847 0 0</inkml:trace>
  <inkml:trace contextRef="#ctx0" brushRef="#br0" timeOffset="19">23751 8883 10136 0 0,'0'0'896'0'0,"2"-2"-712"0"0,-2 2-184 0 0,0 0 0 0 0,0 0 1024 0 0,0 0 176 0 0,0 0 32 0 0,0 0 8 0 0,0 0-585 0 0,-2 6-111 0 0,2 1-32 0 0,-3-1 0 0 0,0 5-64 0 0,1 1-8 0 0,0-3-8 0 0,-1 4 0 0 0,-1-2-264 0 0,-2 0-48 0 0,3 5-16 0 0,1-4 0 0 0,2 1-32 0 0,-3-2-8 0 0,3 1 0 0 0,-2-1 0 0 0,2-3-64 0 0,0 1 0 0 0,0-2 0 0 0,0 0 64 0 0,0-7-64 0 0,0 0 0 0 0,0 0 0 0 0,0 0 0 0 0,0 4 0 0 0,0-4 0 0 0,0 0 0 0 0,0 0 0 0 0,0 0 0 0 0,0 0 0 0 0,5-2 0 0 0,0-5 0 0 0,-3 3 0 0 0,3-3 0 0 0,1-2 0 0 0,-2 3 0 0 0,2-4 80 0 0,-1 3 0 0 0,-3 1 0 0 0,3 0 0 0 0,3 1 72 0 0,-2 0 8 0 0,-2 1 8 0 0,-4 4 0 0 0,8 0-80 0 0,-3 0-24 0 0,2 0 0 0 0,-2 2 0 0 0,-5-2 16 0 0,7 4 0 0 0,-1 4 0 0 0,-1-2 0 0 0,1 3 24 0 0,-2-2 8 0 0,1 1 0 0 0,0 2 0 0 0,-1-2-112 0 0,0 2 0 0 0,-2-1 0 0 0,0-1 0 0 0,1 0 0 0 0,0-3-80 0 0,1 4 16 0 0,-4-4 0 0 0,0-5-392 0 0,0 0-80 0 0,0 0-8 0 0,0 0-7903 0 0</inkml:trace>
  <inkml:trace contextRef="#ctx0" brushRef="#br0" timeOffset="20">22730 8895 13216 0 0,'0'0'288'0'0,"0"0"64"0"0,0-3 16 0 0,0 3 0 0 0,0 0-296 0 0,0 0-72 0 0,0 0 0 0 0,0 0 0 0 0,0 0 352 0 0,0 0 48 0 0,0 0 16 0 0,0 0 0 0 0,0 0 71 0 0,0 0 25 0 0,0 3 0 0 0,4 5 0 0 0,-4 1-208 0 0,0 0-40 0 0,0 2-8 0 0,0 0 0 0 0,0 1-24 0 0,0 1-8 0 0,0 1 0 0 0,0-1 0 0 0,0-2-160 0 0,-4 0-64 0 0,4 0 0 0 0,0 0 0 0 0,0-1 64 0 0,0-4-64 0 0,0 0 0 0 0,0 2 0 0 0,0-8 0 0 0,0 0 64 0 0,0 0-64 0 0,0 0 0 0 0,0 0 0 0 0,0 0 64 0 0,0 0-64 0 0,0 0 0 0 0,0 0 64 0 0,0 0-64 0 0,0-4 0 0 0,7-3 0 0 0,-5 2 0 0 0,1-2 0 0 0,2 0 0 0 0,-4 0 0 0 0,3 3 0 0 0,-2-2 64 0 0,3 1-64 0 0,-3 3 0 0 0,-2 2 88 0 0,5-2-8 0 0,-5 2 0 0 0,6-3 0 0 0,-6 3 8 0 0,8 3 0 0 0,-4 1 0 0 0,-2 1 0 0 0,3-1-16 0 0,-1 2 0 0 0,-2 1 0 0 0,0 3 0 0 0,-2-4-72 0 0,2 5 80 0 0,-2-2-80 0 0,3 0 80 0 0,0 4-80 0 0,-1-6 0 0 0,2 4 0 0 0,-3-1 0 0 0,-1-2-160 0 0,5 2-56 0 0,-2-3-8 0 0,2-1 0 0 0,-2 1-1480 0 0,2 0-304 0 0</inkml:trace>
  <inkml:trace contextRef="#ctx0" brushRef="#br1" timeOffset="21">17388 8987 1376 0 0,'-20'0'64'0'0,"20"0"8"0"0,0 0-72 0 0,0 0 0 0 0,-6 2 0 0 0,1 1 0 0 0,5-3 2600 0 0,-5 6 504 0 0,0-4 104 0 0,-3 6 24 0 0,-2 0-2208 0 0,6-1-432 0 0,4 1-88 0 0,-4-1-24 0 0,-4 1-265 0 0,4 1-55 0 0,9-3-16 0 0,1 3 0 0 0,-5-3-80 0 0,5 2-64 0 0,-4-4 72 0 0,8 0-72 0 0,1 2 0 0 0,-4-1-168 0 0,-7-5 24 0 0,5 1 8 0 0,5-1 40 0 0,-2 0 1 0 0,-8 0 7 0 0,0 0 0 0 0,8-1 16 0 0,-4-3 0 0 0,1 3 0 0 0,-5 1 0 0 0,0-7 72 0 0,0-3 0 0 0,7 4 0 0 0,-6-1 0 0 0,-6 0 0 0 0,2 1 0 0 0,6 1 0 0 0,-3-2-64 0 0,0 1 288 0 0,0 2 64 0 0,0 4 15 0 0,0 0 1 0 0,5-5 48 0 0,-5 5 16 0 0,0 0 0 0 0,0 0 0 0 0,8 0-144 0 0,-8 0-24 0 0,0 0-8 0 0,0 0 0 0 0,2 5 32 0 0,4-1 8 0 0,-2 2 0 0 0,-1 1 0 0 0,-3 4-128 0 0,3 0-24 0 0,1 5-8 0 0,2-1 0 0 0,-6-2-8 0 0,2 4 0 0 0,6 2 0 0 0,-3 0 0 0 0,-4 2 24 0 0,2-3 0 0 0,-1 0 0 0 0,3 1 0 0 0,-1 0-88 0 0,-1-1 0 0 0,-2-1 72 0 0,-1-1-72 0 0,6-3 192 0 0,-3 0 0 0 0,-6-1 0 0 0,0-1 0 0 0,0-1-96 0 0,2-4-8 0 0,-5 1-8 0 0,-2-5 0 0 0,-4 2 16 0 0,5-4 0 0 0,-1-2 0 0 0,-1 0 0 0 0,-7-3-560 0 0,0-1-112 0 0,12 2-16 0 0,-7-3-8 0 0</inkml:trace>
  <inkml:trace contextRef="#ctx0" brushRef="#br1" timeOffset="22">16196 9084 11024 0 0,'0'0'488'0'0,"0"0"104"0"0,7 4-472 0 0,2-4-120 0 0,-3 3 0 0 0,2-1 0 0 0,-3-2 464 0 0,1 4 72 0 0,-2-1 8 0 0,1-2 8 0 0,1 6 88 0 0,-2-5 8 0 0,1 3 8 0 0,0 0-1 0 0,1 1-303 0 0,-6-1-64 0 0,2 1-16 0 0,-2 1 0 0 0,0 0-144 0 0,0 2-24 0 0,-4-2-8 0 0,0-1 0 0 0,2 3 144 0 0,-2 0 24 0 0,-2-3 8 0 0,0-1 0 0 0,4 2 80 0 0,0-1 24 0 0,-1-1 0 0 0,3-5 0 0 0,0 0-144 0 0,0 0-24 0 0,0 0-8 0 0,5 4 0 0 0,3-2-112 0 0,2-2-24 0 0,3-2-64 0 0,2-2 96 0 0,2-1-448 0 0,4 3-96 0 0,-2-6-24 0 0</inkml:trace>
  <inkml:trace contextRef="#ctx0" brushRef="#br0" timeOffset="23">22967 9100 9384 0 0,'7'-7'416'0'0,"-7"7"88"0"0,0 0-408 0 0,5 0-96 0 0,-5 0 0 0 0,5 0 0 0 0,2 0 360 0 0,-1 4 56 0 0,-6-4 0 0 0,6 3 8 0 0,-4 5 232 0 0,2-1 48 0 0,1-4 0 0 0,-2 4 8 0 0,-3-1-248 0 0,0 4-48 0 0,0-4-16 0 0,-3 3-1 0 0,-2-1-191 0 0,3 0-40 0 0,0 0-8 0 0,0 3 0 0 0,-4-4 80 0 0,3 0 16 0 0,-2 1 0 0 0,3-1 0 0 0,-4 0-24 0 0,4-3 0 0 0,-3 0 0 0 0,5-4 0 0 0,0 0-8 0 0,0 0 0 0 0,0 0 0 0 0,0 0 0 0 0,0 0-224 0 0,7 1 0 0 0,-7-1 0 0 0,6 0 0 0 0,1-1 0 0 0,4 1 0 0 0,1-3 0 0 0,-3 2 0 0 0,2-6-1064 0 0,2-1-264 0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6-18T19:24:13.927"/>
    </inkml:context>
    <inkml:brush xml:id="br0">
      <inkml:brushProperty name="width" value="0.05" units="cm"/>
      <inkml:brushProperty name="height" value="0.05" units="cm"/>
      <inkml:brushProperty name="color" value="#849398"/>
      <inkml:brushProperty name="fitToCurve" value="1"/>
    </inkml:brush>
  </inkml:definitions>
  <inkml:trace contextRef="#ctx0" brushRef="#br0">28647 8394 9672 0 0,'26'-19'864'0'0,"-21"14"-696"0"0,-2-6-168 0 0,-1 3 0 0 0,3-1 672 0 0,-1 1 96 0 0,-4 0 16 0 0,3 0 8 0 0,-1 2 176 0 0,-2 6 40 0 0,0 0 7 0 0,0 0 1 0 0,0 0-344 0 0,0 0-72 0 0,4 12-16 0 0,-4 2 0 0 0,-6 1-320 0 0,6 2-64 0 0,-3 3-8 0 0,-1 0-8 0 0,-3 1 64 0 0,4 2 8 0 0,-1-1 8 0 0,3 1 0 0 0,-9-1-160 0 0,6 1-32 0 0,-2 0-8 0 0,3-2 0 0 0,0-2-64 0 0,0 1 64 0 0,0 1-64 0 0,0-3 64 0 0,0-1-64 0 0,-1-3 0 0 0,4 0 0 0 0,0 0 0 0 0,0-7 0 0 0,0 1 0 0 0,0-8 0 0 0,0 0 0 0 0,-2 7 0 0 0,2-7 0 0 0,0 0 0 0 0,0 0 0 0 0,0 0 0 0 0,0-7 0 0 0,0-1 0 0 0,0-2 0 0 0,0 1 0 0 0,0-2 0 0 0,6 0 0 0 0,0 0 0 0 0,0-3 0 0 0,3 2 0 0 0,-2 3 0 0 0,3-3 0 0 0,0 0 0 0 0,2 4 0 0 0,-6-1 0 0 0,3 5 0 0 0,0-1 0 0 0,-2 4 0 0 0,-7 1 0 0 0,9 0 0 0 0,-7 1 0 0 0,6 6 80 0 0,1-2-16 0 0,-4 4-64 0 0,2-1 64 0 0,-4 3-64 0 0,4-1 0 0 0,-1-4 0 0 0,-3 4 0 0 0,1 1 0 0 0,1-3 0 0 0,-1 1 0 0 0,0 1 0 0 0,1-2 0 0 0,-5-2 0 0 0,4 3 0 0 0,-2-1-80 0 0,5-3-72 0 0,-4 0-8 0 0,-3-5-8 0 0,6 7-1368 0 0,0-4-280 0 0,-6-3-48 0 0,15-3-15 0 0</inkml:trace>
  <inkml:trace contextRef="#ctx0" brushRef="#br0" timeOffset="1">28972 8672 12752 0 0,'7'3'280'0'0,"-7"-3"56"0"0,4-3 16 0 0,2 6 8 0 0,-1-2-288 0 0,4-1-72 0 0,-9 0 0 0 0,0 0 0 0 0,0 0 448 0 0,7 0 80 0 0,-1 0 16 0 0,0-1 0 0 0,-6 1 71 0 0,0 0 25 0 0,11 0 0 0 0,-11 0 0 0 0,0 0-232 0 0,0 0-48 0 0,0 0-8 0 0,0 0 0 0 0,0 0-256 0 0,0 0-96 0 0,0 0 0 0 0,0 0 72 0 0,0 0-72 0 0,-3-5 0 0 0,-1-2 0 0 0,0 2 0 0 0,1-2-240 0 0,3 7-88 0 0,0 0-24 0 0,0 0 0 0 0,-3-2-736 0 0,3 2-160 0 0,0 0-23 0 0,-3-4-9 0 0</inkml:trace>
  <inkml:trace contextRef="#ctx0" brushRef="#br0" timeOffset="2">29314 8493 13560 0 0,'0'0'296'0'0,"0"0"64"0"0,0 0 16 0 0,3-7 8 0 0,-3 7-312 0 0,4-5-72 0 0,-4 5 0 0 0,0 0 0 0 0,0-5 680 0 0,0 5 119 0 0,0 0 33 0 0,0 0 0 0 0,-7-4-456 0 0,5 8-88 0 0,-4-2-24 0 0,-1 1 0 0 0,-2 2 200 0 0,0 5 40 0 0,1 1 8 0 0,-1-2 0 0 0,0 1-512 0 0,0 2 0 0 0,3-2 0 0 0,-5 4-80 0 0,7 4 80 0 0,-3-3 72 0 0,3 3-8 0 0,1-4-64 0 0,3-4 200 0 0,3 1-8 0 0,-3 2-8 0 0,4-2 0 0 0,6-3-296 0 0,2 1-56 0 0,-2-5-16 0 0,4 2 0 0 0,3 0 296 0 0,4-4 56 0 0,-2-2 16 0 0,6-2 0 0 0,0-1-1112 0 0,2 0-224 0 0,-4-3-48 0 0,6 2-8 0 0</inkml:trace>
  <inkml:trace contextRef="#ctx0" brushRef="#br0" timeOffset="3">27496 8568 9672 0 0,'-7'-1'864'0'0,"1"-3"-696"0"0,1 1-168 0 0,1 0 0 0 0,-2 3 1056 0 0,6 0 184 0 0,0 0 32 0 0,0 0 8 0 0,0 0-568 0 0,-3 6-105 0 0,3-6-31 0 0,3 5 0 0 0,-3-5-208 0 0,0 12-48 0 0,2-1 0 0 0,2 0-8 0 0,0 3-136 0 0,1-2-24 0 0,-1-3-8 0 0,-2 6 0 0 0,2-1-144 0 0,-1 0 0 0 0,1 0 0 0 0,-1 0 0 0 0,3 3 0 0 0,-4-4-128 0 0,5 0 16 0 0,-1 1-5167 0 0,2-4-1025 0 0</inkml:trace>
  <inkml:trace contextRef="#ctx0" brushRef="#br0" timeOffset="4">29592 8663 5064 0 0,'0'0'448'0'0,"0"0"-352"0"0,0 0-96 0 0,1 9 0 0 0,3-5 1560 0 0,-4-4 296 0 0,3 8 56 0 0,4-3 8 0 0,-7-5-656 0 0,0 0-136 0 0,0 0-24 0 0,0 0-9 0 0,6 5-239 0 0,-6-5-56 0 0,0 0 0 0 0,0 0-8 0 0,0 0-264 0 0,0 0-48 0 0,0 0-16 0 0,0 0 0 0 0,0 0-208 0 0,0 0-48 0 0,0 0-8 0 0,0 0 0 0 0,0 0-88 0 0,0 0-16 0 0,-3-5-8 0 0,0 1 0 0 0,-4-1-88 0 0,4 0 0 0 0,-2 2 0 0 0,5 3 0 0 0,0 0-128 0 0,-3-2-48 0 0,-4-2-8 0 0,3 4-9191 0 0</inkml:trace>
  <inkml:trace contextRef="#ctx0" brushRef="#br0" timeOffset="5">27279 8719 11488 0 0,'0'0'512'0'0,"0"0"96"0"0,0 0-480 0 0,0 0-128 0 0,0 0 0 0 0,9 0 0 0 0,4-6 400 0 0,0 4 56 0 0,-1-2 16 0 0,3 2 0 0 0,6-4 8 0 0,-6 4 0 0 0,6 2 0 0 0,-1-4-1 0 0,-2 2-183 0 0,4 0-32 0 0,-1-2-8 0 0,0 2 0 0 0,1 2-192 0 0,-4 2-64 0 0,0-2 0 0 0,1-2 0 0 0,-4 2 0 0 0,-1 0-160 0 0,-4 0 16 0 0,-1 0 8 0 0,-4 2-951 0 0,2-2-185 0 0,8 4-40 0 0,-15-4-4216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5:56:28.909"/>
    </inkml:context>
    <inkml:brush xml:id="br0">
      <inkml:brushProperty name="width" value="0.05" units="cm"/>
      <inkml:brushProperty name="height" value="0.05" units="cm"/>
      <inkml:brushProperty name="color" value="#849398"/>
      <inkml:brushProperty name="fitToCurve" value="1"/>
    </inkml:brush>
    <inkml:brush xml:id="br1">
      <inkml:brushProperty name="width" value="0.05" units="cm"/>
      <inkml:brushProperty name="height" value="0.05" units="cm"/>
      <inkml:brushProperty name="color" value="#0070C0"/>
      <inkml:brushProperty name="fitToCurve" value="1"/>
    </inkml:brush>
  </inkml:definitions>
  <inkml:trace contextRef="#ctx0" brushRef="#br0">28559 2558 8752 0 0,'0'0'384'0'0,"0"0"88"0"0,0-6-376 0 0,0 6-96 0 0,0 0 0 0 0,4-5 0 0 0,7 3 376 0 0,-6-1 56 0 0,3 3 16 0 0,1-2 0 0 0,-2 2-248 0 0,6 0-40 0 0,-1 2-16 0 0,3-4 0 0 0,-2-2 56 0 0,1 4 16 0 0,-1-1 0 0 0,2 1 0 0 0,-4-3 128 0 0,1 3 24 0 0,3 0 8 0 0,-2 0 0 0 0,-5 3-128 0 0,2-3-24 0 0,-6 0-8 0 0,2 0 0 0 0,0-3 8 0 0,-6 3 0 0 0,7 3 0 0 0,-7-3 0 0 0,0 0-24 0 0,0 0-1 0 0,0 0 1 0 0,0 0 0 0 0,1 5 40 0 0,-1-5 8 0 0,4 5 0 0 0,-4 2 0 0 0,2 1-120 0 0,-2 2-32 0 0,0-1 0 0 0,0 5 0 0 0,0-2 56 0 0,0 4 8 0 0,0-1 0 0 0,0 0 0 0 0,-2 4 64 0 0,2 1 8 0 0,-4 6 8 0 0,3 0 0 0 0,1-1-128 0 0,-3 1-24 0 0,3 2-8 0 0,0-4 0 0 0,-4 5-16 0 0,4-5 0 0 0,-2 1 0 0 0,2 4 0 0 0,2-2 56 0 0,-2-2 8 0 0,0-1 0 0 0,0-1 0 0 0,4-2 96 0 0,-1 2 16 0 0,-2-1 8 0 0,3-2 0 0 0,2-3-248 0 0,-4 1 0 0 0,0 1 0 0 0,3-7 0 0 0,1 2 88 0 0,-5 2-88 0 0,6-4 96 0 0,-2 0-96 0 0,-2-4 72 0 0,1 4-72 0 0,1-6 0 0 0,-3 2 72 0 0,0-2 24 0 0,5-2 0 0 0,-4 5 0 0 0,-3-9 0 0 0,2 4 24 0 0,-2-4 8 0 0,4 5 0 0 0,-4-5 0 0 0,0 0 72 0 0,0 0 24 0 0,0 0 0 0 0,0 0 0 0 0,0 0-64 0 0,-9 0-16 0 0,0 2 0 0 0,-2-2 0 0 0,0 0-48 0 0,0-2-16 0 0,-2 2 0 0 0,-1-2 0 0 0,-2 2-80 0 0,-3-3-72 0 0,-1 3 72 0 0,-1-4-104 0 0,-3 4-840 0 0,4 0-168 0 0,0 0-32 0 0</inkml:trace>
  <inkml:trace contextRef="#ctx0" brushRef="#br0" timeOffset="1">25456 2713 4232 0 0,'0'0'184'0'0,"0"0"40"0"0,0 0-224 0 0,-3-4 0 0 0,-3 1 0 0 0,6 3 0 0 0,-6-5 712 0 0,-2 5 96 0 0,0 0 24 0 0,2 0 0 0 0,-2 0-312 0 0,3 0-56 0 0,-4 0-16 0 0,-1 0 0 0 0,2 0 56 0 0,-3 0 8 0 0,6 5 0 0 0,-5-4 0 0 0,2-1-248 0 0,-4 2-40 0 0,8-2-16 0 0,4 0 0 0 0,-10 0 112 0 0,10 0 32 0 0,-9 0 0 0 0,9 0 0 0 0,-4 4-120 0 0,4-4-16 0 0,0 0-8 0 0,0 0 0 0 0,0 0 32 0 0,0 0 8 0 0,0 0 0 0 0,-4 7 0 0 0,4-7-152 0 0,-3 13-24 0 0,1 0-8 0 0,2-1 0 0 0,0 1-64 0 0,0 3 0 0 0,0-2 0 0 0,0 5 0 0 0,0 1 0 0 0,-4-1 0 0 0,2-1 0 0 0,2 2 0 0 0,-5 4 0 0 0,1-2 64 0 0,1 1-64 0 0,-4-1 96 0 0,3 2-96 0 0,-1-2 0 0 0,-1-2 72 0 0,1 0-72 0 0,1 0 95 0 0,4-1-23 0 0,0-2 0 0 0,0 1 0 0 0,0-1-8 0 0,4-2 0 0 0,-3-1 0 0 0,5-6 0 0 0,-2 4-64 0 0,5-5 0 0 0,-2 0 0 0 0,0-1 0 0 0,0-1 64 0 0,2-3-64 0 0,6 1 96 0 0,-2-3-32 0 0,2 0-248 0 0,-3 0-48 0 0,-1-5-16 0 0,7 2-4191 0 0,-5 1-841 0 0</inkml:trace>
  <inkml:trace contextRef="#ctx0" brushRef="#br1" timeOffset="2">20130 2707 10856 0 0,'0'0'480'0'0,"0"0"96"0"0,-8 0-456 0 0,0 0-120 0 0,-4 0 0 0 0,4 6 0 0 0,-1 0 304 0 0,-1 2 40 0 0,-6 3 8 0 0,2 2 0 0 0,-3 2 24 0 0,6 0 8 0 0,-4-1 0 0 0,-1 6 0 0 0,0 3 16 0 0,7-4 8 0 0,-4 1 0 0 0,6 3-1 0 0,-6-3-135 0 0,7 0-24 0 0,5 2-8 0 0,1-1 0 0 0,0-3-112 0 0,5 1-16 0 0,1 0-8 0 0,3-1 0 0 0,-2-3-104 0 0,1-3 88 0 0,4 0-88 0 0,2 0 80 0 0,3-5-80 0 0,-2 0 0 0 0,-1-1 0 0 0,3-4 0 0 0,3 0-72 0 0,0-2-32 0 0,-3-2-8 0 0,3 0 0 0 0,-6-4-392 0 0,-2 2-72 0 0,-1-5-23 0 0,-2 1-3769 0 0,5 3-752 0 0</inkml:trace>
  <inkml:trace contextRef="#ctx0" brushRef="#br1" timeOffset="3">21762 2711 9384 0 0,'0'0'416'0'0,"0"0"88"0"0,1 8-408 0 0,-1 0-96 0 0,0 0 0 0 0,0 4 0 0 0,4-3 480 0 0,-4 4 64 0 0,0-1 24 0 0,0 1 0 0 0,0 2-184 0 0,0 4-32 0 0,0-5 0 0 0,2 4-8 0 0,-2-1-80 0 0,0 1-8 0 0,0 1-8 0 0,0 1 0 0 0,0-3-88 0 0,0-2-24 0 0,4 3 0 0 0,-4-2 0 0 0,0-3-72 0 0,3 2-64 0 0,-3-3 96 0 0,3 0-96 0 0,-3-2 0 0 0,0 0 0 0 0,2-1 0 0 0,1-3 0 0 0,-3 1 0 0 0,0-7-112 0 0,0 0 8 0 0,0 7 0 0 0,4-3-920 0 0,-4-4-192 0 0</inkml:trace>
  <inkml:trace contextRef="#ctx0" brushRef="#br0" timeOffset="4">28245 2758 3224 0 0,'0'0'136'0'0,"0"0"40"0"0,0 0-176 0 0,0 0 0 0 0,0 0 0 0 0,0 0 0 0 0,0 0 1360 0 0,0 0 240 0 0,0 0 40 0 0,0 0 16 0 0,0-5-992 0 0,0 5-200 0 0,0 0-40 0 0,0 0-8 0 0,0 0-200 0 0,0 0-48 0 0,0 0-8 0 0,0 0 0 0 0,0 0-72 0 0,0 0-24 0 0,0 0 0 0 0,0 0 0 0 0,0 0-64 0 0,0 0 0 0 0,0 0 0 0 0,0 0-88 0 0,0 0 88 0 0,-4 0 0 0 0,4 0 0 0 0,0 0 0 0 0,-5-2 0 0 0,5 2 0 0 0,0 0 64 0 0,0 0-64 0 0,-7 0 0 0 0,7 0 0 0 0,0 0 0 0 0,0 0 0 0 0,0 0 0 0 0,0 0 0 0 0,0 0 0 0 0,0 0 0 0 0,0 0 0 0 0,0 0 0 0 0,0 0 0 0 0,0 0-64 0 0,0 0 64 0 0,0 0 88 0 0,0-5-24 0 0,0 5 0 0 0,0 0-64 0 0,0 0 0 0 0,0 0 0 0 0,0 0 0 0 0,0-6 256 0 0,0 6 40 0 0,0 0 8 0 0,0 0 0 0 0,7-2-80 0 0,-7 2-8 0 0,1-4-8 0 0,6 2 0 0 0,-2 1 40 0 0,2-3 8 0 0,-2 4 0 0 0,-5 0 0 0 0,4 0-168 0 0,2 4-88 0 0,-6-4 96 0 0,7 3-96 0 0,-1 3 64 0 0,-5 0-64 0 0,-1-6 0 0 0,4 7 0 0 0,-4 2 0 0 0,0-1 0 0 0,0 0 0 0 0,-4 0 0 0 0,3-1 0 0 0,-3 0 0 0 0,2 1 0 0 0,-5-1 0 0 0,1 5-328 0 0,2-7-120 0 0,-5 3-32 0 0,2 3-5528 0 0</inkml:trace>
  <inkml:trace contextRef="#ctx0" brushRef="#br0" timeOffset="5">26440 2785 11952 0 0,'0'0'256'0'0,"0"0"64"0"0,0 0 0 0 0,0 0 24 0 0,0 0-280 0 0,0 0-64 0 0,0 0 0 0 0,0 0 0 0 0,0 0 544 0 0,0 0 96 0 0,0 0 24 0 0,4 7 0 0 0,-4 3-128 0 0,-4 2-25 0 0,4 0-7 0 0,0 1 0 0 0,0 2-208 0 0,0 1-40 0 0,0 2 0 0 0,0-1-8 0 0,0 4 56 0 0,0-3 16 0 0,4-1 0 0 0,-4 1 0 0 0,0 0-224 0 0,0-1-96 0 0,0 0 80 0 0,2-3-80 0 0,-2 1 64 0 0,0-2-64 0 0,3 2 0 0 0,-3-3 72 0 0,0 0-72 0 0,0-4 0 0 0,0 0 0 0 0,0 0 0 0 0,0-1-96 0 0,0-7 24 0 0,0 0 0 0 0,0 0 0 0 0,0 0-40 0 0,0 0-8 0 0,0 0 0 0 0,4-7 0 0 0,0-1 32 0 0,-1 0 8 0 0,-1-5 0 0 0,5 1 0 0 0,-4-3 80 0 0,2 3 0 0 0,1-3 0 0 0,0 2 0 0 0,-1-1-88 0 0,1 2 0 0 0,3 3 0 0 0,-4-3 0 0 0,4 6 88 0 0,1 0 0 0 0,3 2 0 0 0,-2 1 0 0 0,-2 2 0 0 0,2 1 0 0 0,0 0 0 0 0,1 1 0 0 0,-5 4 192 0 0,5 1 48 0 0,0-3 16 0 0,-1 6 0 0 0,-6 1-256 0 0,5-3 64 0 0,-5 1-64 0 0,0 2 0 0 0,0 3 0 0 0,-5-3 0 0 0,1 1 0 0 0,-1-2 0 0 0,0 4 0 0 0,-6-6 0 0 0,1 5 0 0 0,0-3 0 0 0,-5 1 0 0 0,3 0 0 0 0,-6-3 0 0 0,4 4 0 0 0,-3-6-160 0 0,-3 2-64 0 0,4 1 0 0 0,-3-6-8 0 0,1 3-288 0 0,3-5-56 0 0,0 0-16 0 0,3 0 0 0 0,0-2-847 0 0,6-3-177 0 0</inkml:trace>
  <inkml:trace contextRef="#ctx0" brushRef="#br0" timeOffset="6">25683 2893 10592 0 0,'-9'-1'472'0'0,"9"1"96"0"0,-7 1-456 0 0,6-1-112 0 0,-2 7 0 0 0,-2-2 0 0 0,1-2 520 0 0,-2 6 88 0 0,3 0 8 0 0,-3 3 8 0 0,1-1-192 0 0,0 2-40 0 0,-1-1-8 0 0,1 3 0 0 0,-1-3-48 0 0,3 6-16 0 0,-3-4-1 0 0,3-1 1 0 0,1 2-104 0 0,-5 0-24 0 0,6-3-8 0 0,-4 5 0 0 0,3-6-104 0 0,2 2-16 0 0,0-3-64 0 0,-3 3 96 0 0,6-6-96 0 0,-3 3 0 0 0,0-5 64 0 0,0-5-64 0 0,0 0 0 0 0,0 0 0 0 0,0 0 0 0 0,0 0 0 0 0,8-1 0 0 0,-1-3 72 0 0,-2-3-72 0 0,1-1 64 0 0,-1-2-64 0 0,0-2 0 0 0,1-4 0 0 0,-2 1 0 0 0,1 0 0 0 0,-1-4 0 0 0,-3-2 0 0 0,5-2 0 0 0,-3 1 168 0 0,3 1-8 0 0,-2-2 0 0 0,-3 0 0 0 0,6 2 104 0 0,-2 1 24 0 0,2 0 0 0 0,-6 2 0 0 0,5 2-208 0 0,-4 4-80 0 0,5 4 64 0 0,-2-4-64 0 0,1 8 120 0 0,-3-4-24 0 0,3 5 0 0 0,-6 3 0 0 0,0 0-32 0 0,3 8-64 0 0,4-1 88 0 0,-3 5-88 0 0,0 1 128 0 0,-3 3-24 0 0,3-1-8 0 0,2 6 0 0 0,-4-5-24 0 0,5 4-8 0 0,-5 2 0 0 0,1-2 0 0 0,-1-1-64 0 0,5 1 0 0 0,-2 2 72 0 0,0-5-72 0 0,1 1 144 0 0,-1-3-8 0 0,5 0 0 0 0,-5-2 0 0 0,1-1-304 0 0,-1-1-64 0 0,-1-3-16 0 0,1 2 0 0 0,5-5 48 0 0,-3 0 8 0 0,2 0 0 0 0,-5-3 0 0 0,-4-2-1264 0 0,7-2-248 0 0,6-3-55 0 0,-13 5-1 0 0</inkml:trace>
  <inkml:trace contextRef="#ctx0" brushRef="#br0" timeOffset="7">28591 2823 11024 0 0,'0'0'488'0'0,"2"-4"104"0"0,3 4-472 0 0,-5 0-120 0 0,5 0 0 0 0,-5 0 0 0 0,0 0 200 0 0,1 4 24 0 0,2-2 0 0 0,3 4 0 0 0,-6 1 32 0 0,2 3 0 0 0,5 0 8 0 0,-7 0 0 0 0,3 2 24 0 0,-3 3 0 0 0,2 1 0 0 0,2 3 0 0 0,-8-3-288 0 0,4 4-112 0 0,0 2 8 0 0,0 1 0 0 0,0-3 104 0 0,0-1 0 0 0,0-1 0 0 0,-2 2 0 0 0</inkml:trace>
  <inkml:trace contextRef="#ctx0" brushRef="#br0" timeOffset="8">27521 2840 10592 0 0,'0'0'944'0'0,"0"0"-752"0"0,0 0-192 0 0,0 0 0 0 0,0 0 504 0 0,0 0 64 0 0,0 0 8 0 0,0 0 8 0 0,8 7-520 0 0,0-2-64 0 0,-3-3-88 0 0,-5-2 24 0 0,0 0-64 0 0,5 5-16 0 0,7 0 0 0 0,-4 0-5256 0 0</inkml:trace>
  <inkml:trace contextRef="#ctx0" brushRef="#br0" timeOffset="9">28368 2858 9760 0 0,'0'0'216'0'0,"0"0"40"0"0,0 0 16 0 0,0 0 0 0 0,-4 5-272 0 0,-1-3 0 0 0,2 3 0 0 0,-2 4 0 0 0,-2-3 416 0 0,2 4 24 0 0,-2 0 8 0 0,5 2 0 0 0,-4-3-104 0 0,2 4-24 0 0,1-1 0 0 0,-1 3 0 0 0,4-1-104 0 0,-3-1-24 0 0,3-1-8 0 0,3 2 0 0 0,1-1-96 0 0,-1 1-24 0 0,1-5 0 0 0,4 2 0 0 0,2-2-64 0 0,-1-2 0 0 0,-1 4 0 0 0,3-5 0 0 0,3-1 0 0 0,1-2 0 0 0,-1-3 0 0 0,1 0 0 0 0,-6-3 0 0 0,5-2 0 0 0,-3 1 0 0 0,-2 1 0 0 0,2-3 160 0 0,-3-1 0 0 0,0-4-8 0 0,-2 1 0 0 0,-4-2 136 0 0,2-2 32 0 0,3 1 7 0 0,-6 1 1 0 0,-1-2-56 0 0,0-2-16 0 0,-1 0 0 0 0,-3 1 0 0 0,-3 2-128 0 0,5 0-24 0 0,-4 1-8 0 0,-2 3 0 0 0,2-2-248 0 0,-2 2-48 0 0,-4 0-16 0 0,4 4 0 0 0,0 0 344 0 0,-3 0 72 0 0,2 3 16 0 0,0 0 0 0 0,0 4-480 0 0,3 0-96 0 0,1 1-24 0 0,-1-1 0 0 0,6-2-919 0 0,-4 8-185 0 0,4 4-40 0 0,0-12-8 0 0</inkml:trace>
  <inkml:trace contextRef="#ctx0" brushRef="#br1" timeOffset="10">20654 2882 5528 0 0,'-17'0'240'0'0,"17"0"56"0"0,0 0-232 0 0,0 0-64 0 0,0 0 0 0 0,0 0 0 0 0,-9 0 800 0 0,9 0 144 0 0,9 0 32 0 0,0 0 8 0 0,-9 0-440 0 0,5-1-96 0 0,4 1-8 0 0,6-4-8 0 0,-4 4-208 0 0,2-2-32 0 0,-1 0-16 0 0,3 2 0 0 0,1 0-176 0 0,2-3 0 0 0,-7 0 0 0 0,3 3 0 0 0,1-2-88 0 0,-4 2-48 0 0,0 0-16 0 0,-3 0-4704 0 0</inkml:trace>
  <inkml:trace contextRef="#ctx0" brushRef="#br0" timeOffset="11">23267 2882 9760 0 0,'0'0'216'0'0,"5"2"40"0"0,6-2 16 0 0,-4 0 0 0 0,1 0-272 0 0,-1 0 0 0 0,5 0 0 0 0,-2 4 0 0 0,-1-3 464 0 0,-3 4 40 0 0,3 0 8 0 0,1-4 0 0 0,2 5-160 0 0,-6-5-24 0 0,-1 3-8 0 0,2 3 0 0 0,0 0-240 0 0,-2 0-80 0 0,-7 0 0 0 0,2 1 0 0 0,-3 2 104 0 0,-1-1-32 0 0,-2 0-8 0 0,-4 4 0 0 0,-1-3-64 0 0,-2 1 0 0 0,5-2 0 0 0,-2 1 64 0 0,-2-1-64 0 0,-1 0 0 0 0,6-2 0 0 0,1 1 0 0 0,-2-1 0 0 0,4-2 0 0 0,1 2 0 0 0,3-2 0 0 0,0-5 0 0 0,0 0 64 0 0,0 0 0 0 0,3 4 0 0 0,1-1-64 0 0,0 1 96 0 0,2-1-96 0 0,5-3 96 0 0,1 4 128 0 0,-3-4 24 0 0,5-4 8 0 0,-4 4 0 0 0,4 0-416 0 0,0 0-72 0 0,5-3-24 0 0,-2-1-3840 0 0,-4 3-776 0 0</inkml:trace>
  <inkml:trace contextRef="#ctx0" brushRef="#br0" timeOffset="12">27024 2920 11888 0 0,'-9'-7'528'0'0,"9"7"112"0"0,0 0-512 0 0,0 0-128 0 0,0 0 0 0 0,0 0 0 0 0,0 0 112 0 0,0 0 0 0 0,0 0 0 0 0,6 0 0 0 0,3-5-112 0 0,-4 5 72 0 0,3 5-72 0 0,4-5 64 0 0,-4 0-784 0 0,3 5-160 0 0,4-2-32 0 0,-1 7-8 0 0</inkml:trace>
  <inkml:trace contextRef="#ctx0" brushRef="#br0" timeOffset="13">23634 2911 9216 0 0,'0'0'816'0'0,"0"0"-656"0"0,0 0-160 0 0,0 0 0 0 0,-7 2 280 0 0,7-2 16 0 0,0 0 8 0 0,0 0 0 0 0,-6 5 128 0 0,0 0 24 0 0,6 1 8 0 0,0-1 0 0 0,0-5 240 0 0,-2 7 40 0 0,-2 2 16 0 0,3-2 0 0 0,6 2-401 0 0,-5 0-71 0 0,-4-2-24 0 0,4 1 0 0 0,6 1-264 0 0,0-3 0 0 0,-6 2 0 0 0,2 2 0 0 0,2-3 328 0 0,1 1 16 0 0,-3-2 0 0 0,4 1 0 0 0,-4 0-248 0 0,2-3-96 0 0,4 4 64 0 0,2-3-64 0 0,-9 0 0 0 0,4 2 0 0 0,1-2 64 0 0,2 2-64 0 0,0-6 120 0 0,-1 2 8 0 0,-1-1 0 0 0,-1 1 0 0 0,1-1-128 0 0,-6-2 0 0 0,0 0 0 0 0,0 0 0 0 0,0 0 0 0 0,0 0 0 0 0,-8 1 0 0 0,-1 3-80 0 0,2-2 80 0 0,-1-2 0 0 0,-3 0 0 0 0,2 2 0 0 0,-9 1 0 0 0,4-1 0 0 0,3-2 64 0 0,-2 0-64 0 0,-3 0-224 0 0,2-2-88 0 0,0 2-8 0 0,5-3-4671 0 0,-2-1-937 0 0</inkml:trace>
  <inkml:trace contextRef="#ctx0" brushRef="#br0" timeOffset="14">23658 2934 11144 0 0,'0'0'488'0'0,"0"0"112"0"0,0 0-480 0 0,6 0-120 0 0,3-2 0 0 0,1-1 0 0 0,-4 3 288 0 0,2-3 40 0 0,5 2 8 0 0,-2 1 0 0 0,-3 1-176 0 0,2 2-32 0 0,2 0 0 0 0,0-3-8 0 0,1 2-256 0 0,0-2-56 0 0,1 0 0 0 0</inkml:trace>
  <inkml:trace contextRef="#ctx0" brushRef="#br0" timeOffset="15">22927 2982 11376 0 0,'0'0'504'0'0,"0"0"104"0"0,0 0-488 0 0,0 0-120 0 0,0 0 0 0 0,0 0 0 0 0,0 0 608 0 0,0 0 104 0 0,-7 0 24 0 0,7 0 0 0 0,-5 4-224 0 0,3-2-48 0 0,-3 3-9 0 0,-2 1 1 0 0,6 0-360 0 0,-3 5-96 0 0,-1-4 0 0 0,3 2 0 0 0,-1-1 264 0 0,3 2 40 0 0,0-4 8 0 0,0 3 0 0 0,0 1-208 0 0,0 0-40 0 0,3-3 0 0 0,-1 4-64 0 0,1-3 88 0 0,3-2-88 0 0,-1-1 80 0 0,0 0-80 0 0,0 1 0 0 0,4-2 0 0 0,-5-3 0 0 0,4-1 0 0 0,1 0 0 0 0,-2-1 0 0 0,1-5 0 0 0,0 4 0 0 0,0-3-80 0 0,0 0 80 0 0,0 1-64 0 0,-3-3 64 0 0,0-2 0 0 0,-1 2 0 0 0,1 0 0 0 0,-5-2 0 0 0,0 1 0 0 0,-5-4 0 0 0,5 0 0 0 0,-4 3 0 0 0,-4 0 96 0 0,3-4 56 0 0,0 4 8 0 0,0-2 8 0 0,-1 1-168 0 0,4 2 0 0 0,-4 4 0 0 0,1-3 0 0 0,-1 2-96 0 0,1 1-64 0 0,1-1 0 0 0,-2 2-8 0 0,1 1-144 0 0,-1-2-24 0 0,2 2-8 0 0,0 2 0 0 0,4 0-664 0 0,0 0-135 0 0,0 0-25 0 0,0 0-8 0 0</inkml:trace>
  <inkml:trace contextRef="#ctx0" brushRef="#br1" timeOffset="16">20631 2954 5064 0 0,'0'0'448'0'0,"0"0"-352"0"0,0 0-96 0 0,-5 4 0 0 0,-3-1 840 0 0,8-3 152 0 0,4 2 32 0 0,-4-2 8 0 0,0 0-608 0 0,0 0-120 0 0,12 0-24 0 0,5 3-8 0 0,-2-3-16 0 0,-1 0-8 0 0,1 0 0 0 0,5-3 0 0 0,5 3-248 0 0,-3-2 64 0 0,-2-1-64 0 0,3 1-3144 0 0,-3-3-648 0 0</inkml:trace>
  <inkml:trace contextRef="#ctx0" brushRef="#br0" timeOffset="17">27759 2958 12528 0 0,'0'0'272'0'0,"0"0"56"0"0,0 0 16 0 0,0 0 8 0 0,-7 0-280 0 0,2 2-72 0 0,-3-2 0 0 0,2 2 0 0 0,-3 1 504 0 0,4-3 80 0 0,-4 2 24 0 0,1 1 0 0 0,-1 1-57 0 0,1 0-7 0 0,6-2 0 0 0,-6 4 0 0 0,7-3-216 0 0,-2 7-40 0 0,-1-7-16 0 0,1 3 0 0 0,3 1-208 0 0,0 1-64 0 0,3 1 0 0 0,4-2 0 0 0,-2 0 0 0 0,1 1 0 0 0,2-3 0 0 0,1 3 0 0 0,-1-1 96 0 0,1 0-96 0 0,3 1 96 0 0,-4-3-96 0 0,4 2 0 0 0,-4 0 0 0 0,0-2 0 0 0,0-1 0 0 0,1 0 0 0 0,0 3 0 0 0,-3-6 0 0 0,-1 2 0 0 0,0 2 0 0 0,2-2 0 0 0,-4 1 0 0 0,-3-4 0 0 0,0 0 0 0 0,0 0 0 0 0,0 0 0 0 0,0 0 0 0 0,0 0 0 0 0,-3 3 0 0 0,-5 2 0 0 0,-1 0 0 0 0,3-2-88 0 0,-3-1-16 0 0,0 1-8 0 0,1-1 0 0 0,-4 1-792 0 0,1-3-160 0 0,2 0-31 0 0,2 0-9 0 0</inkml:trace>
  <inkml:trace contextRef="#ctx0" brushRef="#br1" timeOffset="18">19955 3008 11256 0 0,'-21'-1'248'0'0,"13"1"48"0"0,4-4 16 0 0,4 4 8 0 0,0 0-256 0 0,0 0-64 0 0,0 0 0 0 0,0 0 0 0 0,0 0 160 0 0,11 0 32 0 0,-2 0 0 0 0,4 0 0 0 0,-6 0 0 0 0,6-2 8 0 0,-6 2 0 0 0,6-1 0 0 0,-3 1-72 0 0,2-4-8 0 0,1 4-8 0 0,2 0 0 0 0,-1 0-112 0 0,4 0 0 0 0,4-2 0 0 0,-2-2 0 0 0,-9 2-848 0 0,3 1-216 0 0,17-9-48 0 0,-7 7-8 0 0</inkml:trace>
  <inkml:trace contextRef="#ctx0" brushRef="#br0" timeOffset="19">26793 2990 12528 0 0,'0'0'272'0'0,"0"0"56"0"0,0 0 16 0 0,-2 5 8 0 0,-4-1-280 0 0,1-1-72 0 0,-2 3 0 0 0,-1 2 0 0 0,-1 0 504 0 0,0 2 80 0 0,1-4 24 0 0,2 5 0 0 0,-2 0-105 0 0,2-2-23 0 0,-2 0 0 0 0,2 0 0 0 0,1 3-304 0 0,0-5-64 0 0,5 2-16 0 0,0 2 0 0 0,7-5-96 0 0,-4 5 0 0 0,3-3 0 0 0,-3-3 0 0 0,5 0 0 0 0,-3 0-80 0 0,1-3 16 0 0,3-2 0 0 0,2 4-32 0 0,-2-8 0 0 0,1 2 0 0 0,-1-1 0 0 0,1-2-280 0 0,-6 0-56 0 0,6 0-16 0 0,-1-2 1 0 0,-4-3 223 0 0,-3 5 32 0 0,1-6 16 0 0,0 2 0 0 0,1-5 176 0 0,-1 2 0 0 0,-3-1 0 0 0,1 3 0 0 0,-1-2 0 0 0,0 1 104 0 0,0 2-8 0 0,0 2-8 0 0,4-5 104 0 0,-4 6 16 0 0,0 3 7 0 0,0 3 1 0 0,0 0 24 0 0,0 0 8 0 0,0 0 0 0 0,0 0 0 0 0,0 0-88 0 0,0 0-24 0 0,0 0 0 0 0,2 8 0 0 0,-2-1 16 0 0,6 0 0 0 0,-6 4 0 0 0,2-2 0 0 0,-2 4-48 0 0,4-3-8 0 0,-1 3 0 0 0,1-2 0 0 0,-3 3-96 0 0,5-3 64 0 0,-4-3-64 0 0,5 4 0 0 0,-2-2 0 0 0,1 0-120 0 0,0-5 16 0 0,1 2 0 0 0,0 2-888 0 0,1-5-184 0 0,-3-2-31 0 0</inkml:trace>
  <inkml:trace contextRef="#ctx0" brushRef="#br0" timeOffset="20">26010 2994 2760 0 0,'0'0'120'0'0,"0"0"32"0"0,0 0-152 0 0,0 0 0 0 0,0 0 0 0 0,3 6 0 0 0,1 0 2112 0 0,-2-1 384 0 0,5 3 88 0 0,-7-1 8 0 0,1 0-1592 0 0,-1 3-320 0 0,3-3-64 0 0,0 4-8 0 0,-3-4-64 0 0,0 1-17 0 0,0 3 1 0 0,0-2 0 0 0,0 0-288 0 0,0-1-56 0 0,0 0-16 0 0,0 0 0 0 0,0-1 0 0 0,3 1 0 0 0,-3 0 0 0 0,0-3 0 0 0,0 0-80 0 0,0-5-24 0 0,0 0 0 0 0,0 0 0 0 0,-3 5-64 0 0,3-5 0 0 0,0 0 72 0 0,0 0-72 0 0,0 0 104 0 0,0 0-8 0 0,0 0-8 0 0,0 0 0 0 0,3-8-168 0 0,-3 1-32 0 0,4-1-8 0 0,-3-3 0 0 0,4 5 56 0 0,-1-8 64 0 0,1 6-104 0 0,1-5 40 0 0,-2 2 64 0 0,1 0-80 0 0,0 4 80 0 0,6-2-80 0 0,-7 1 80 0 0,-1 2 0 0 0,3 1 0 0 0,-2 3-64 0 0,6 2 64 0 0,-8 0 0 0 0,-2 0 0 0 0,7 0 0 0 0,-7 0 0 0 0,5 2 0 0 0,-5-2 0 0 0,3 8 0 0 0,3-3 0 0 0,-4 2 0 0 0,1 1 0 0 0,0-1 64 0 0,-3-7-64 0 0,2 9 0 0 0,2-1 0 0 0,-4-8 0 0 0,0 0 0 0 0,0 6 0 0 0,0 2 0 0 0,0-1 64 0 0,0-7-64 0 0,0 0 0 0 0,0 0 0 0 0,0 0 0 0 0,0 5-80 0 0,0-5 80 0 0,0 0-96 0 0,0 0 96 0 0,0 0-136 0 0,0 0 24 0 0,0 0 8 0 0,3-5 0 0 0,0 2 104 0 0,1-2 0 0 0,-3-2 0 0 0,2-4-72 0 0,3 2 72 0 0,-1-1 0 0 0,2 2 0 0 0,-2 1 64 0 0,-2-2 0 0 0,2 1 8 0 0,0 3 0 0 0,5-1 0 0 0,-2 1 32 0 0,-2 3 8 0 0,0 0 0 0 0,2 2 0 0 0,0 0 48 0 0,2 2 0 0 0,-5-2 8 0 0,1 6 0 0 0,2-5-96 0 0,-3 5-72 0 0,-5-6 96 0 0,4 9-96 0 0,1 2 96 0 0,-2-2-32 0 0,3 3 0 0 0,0-3-64 0 0,-1-3 104 0 0,1 4-32 0 0,-3-2-8 0 0,2-1 0 0 0,1 2-64 0 0,0-1-136 0 0,-4-3 32 0 0,7-1 8 0 0,-6 5-280 0 0,4-4-48 0 0,-3 0-16 0 0,-4-5-4711 0 0,6 2-953 0 0</inkml:trace>
  <inkml:trace contextRef="#ctx0" brushRef="#br0" timeOffset="21">22374 3005 2760 0 0,'0'0'248'0'0,"0"0"-248"0"0,0 0 0 0 0,0 0 0 0 0,0 0 1528 0 0,0 0 256 0 0,0 0 48 0 0,0 0 16 0 0,0 0-800 0 0,0 0-160 0 0,0 0-32 0 0,0 0-8 0 0,0 0-464 0 0,7 0-88 0 0,4-1-16 0 0,-1 1-8 0 0,-2 0-16 0 0,3 0-8 0 0,2 0 0 0 0,-3 0 0 0 0,1 0-248 0 0,1 0 64 0 0,1-5-64 0 0,-4 4 0 0 0,6 1 0 0 0,-6 0 0 0 0,2 0 0 0 0,-3 0 0 0 0,2 0-592 0 0,-2 0-144 0 0,2 0-24 0 0,-4 0-8 0 0</inkml:trace>
  <inkml:trace contextRef="#ctx0" brushRef="#br0" timeOffset="22">27073 2999 10912 0 0,'0'0'480'0'0,"0"0"104"0"0,0 0-464 0 0,0 0-120 0 0,0 0 0 0 0,0 0 0 0 0,-4 7 488 0 0,4 1 80 0 0,0-2 8 0 0,-3 2 8 0 0,3 4 88 0 0,0-5 8 0 0,-4 2 8 0 0,4 3-1 0 0,4-3-263 0 0,-1 3-48 0 0,1 0-16 0 0,-3-4 0 0 0,5 4-224 0 0,1-3-40 0 0,-5 1-16 0 0,3-2 0 0 0,1 2-80 0 0,3-3 0 0 0,-4-2-96 0 0,1 0 96 0 0,-3 0-224 0 0,3-2 8 0 0,-6-3 8 0 0,5 5-4679 0 0,-5-5-937 0 0</inkml:trace>
  <inkml:trace contextRef="#ctx0" brushRef="#br0" timeOffset="23">27529 3002 11056 0 0,'0'0'488'0'0,"0"0"104"0"0,0 0-472 0 0,0 0-120 0 0,0 0 0 0 0,0 0 0 0 0,0 0 760 0 0,0 0 128 0 0,0 10 24 0 0,0-2 8 0 0,0 0-352 0 0,0 3-73 0 0,0-2-15 0 0,0 2 0 0 0,0 1-160 0 0,0 0-40 0 0,0-1-8 0 0,2 0 0 0 0,-2-2-32 0 0,3 5-8 0 0,-1-2 0 0 0,-2-2 0 0 0,3 2-232 0 0,-3 0 0 0 0,7-6 0 0 0,-6 1 0 0 0,-1 1-128 0 0,7-2-64 0 0,-5-5-24 0 0,-2-1 0 0 0,0 0-1144 0 0,0 0-231 0 0,0 0-41 0 0,11-1-16 0 0</inkml:trace>
  <inkml:trace contextRef="#ctx0" brushRef="#br0" timeOffset="24">23097 3044 9216 0 0,'0'-7'408'0'0,"2"5"80"0"0,2-1-392 0 0,-1 1-96 0 0,-2 0 0 0 0,3 2 0 0 0,-4 0 360 0 0,2-5 56 0 0,0 3 0 0 0,1 2-3400 0 0,0 0-688 0 0</inkml:trace>
  <inkml:trace contextRef="#ctx0" brushRef="#br0" timeOffset="25">25624 3059 11520 0 0,'0'0'1024'0'0,"0"0"-824"0"0,6 0-200 0 0,2 0 0 0 0,-1 2 360 0 0,7-2 32 0 0,-5 0 8 0 0,7 0 0 0 0,-6 0-272 0 0,4 0-48 0 0,2 0-16 0 0,-3 0 0 0 0,7-2-64 0 0,-5 2 0 0 0,-1-3 0 0 0,3 3 0 0 0,-1-2-80 0 0,1-1-32 0 0,0-1-8 0 0,-2 0-3720 0 0,-1 2-736 0 0</inkml:trace>
  <inkml:trace contextRef="#ctx0" brushRef="#br0" timeOffset="26">27221 3155 10680 0 0,'0'0'232'0'0,"0"0"56"0"0,-2 5 0 0 0,2 2 16 0 0,0 3-240 0 0,2-5-64 0 0,-2-5 0 0 0,0 8 0 0 0,0-8 480 0 0,0 0 96 0 0,0 0 8 0 0,0 0 8 0 0,0 0-80 0 0,0 0-8 0 0,0 0-8 0 0,0 0 0 0 0,0 0-184 0 0,0 0-41 0 0,0 0-7 0 0,0 0 0 0 0,0 0-64 0 0,2-3-8 0 0,3-4-8 0 0,-5 2 0 0 0,4-3-184 0 0,-1 1 0 0 0,-1 0 0 0 0,2-3 0 0 0,2 0 0 0 0,-5-2 0 0 0,6 4 0 0 0,0-4 0 0 0,-2 4 0 0 0,3-4 0 0 0,-6 5 0 0 0,6 0 0 0 0,-1-1 72 0 0,-2 3 32 0 0,2 2 8 0 0,1-1 0 0 0,-4 0-16 0 0,-4 4-8 0 0,0 0 0 0 0,8 4 0 0 0,-4-3 8 0 0,4 2 8 0 0,-4 2 0 0 0,-1 2 0 0 0,0 1-104 0 0,3-3-64 0 0,-3 2 64 0 0,-1 4-104 0 0,3 0 104 0 0,-4-3 0 0 0,2 0 0 0 0,2 4 0 0 0,-1-5 0 0 0,-4 6-88 0 0,2-6 88 0 0,2 3-80 0 0,1 0-400 0 0,1-3-88 0 0,-4 0-8 0 0,1-3-6359 0 0</inkml:trace>
  <inkml:trace contextRef="#ctx0" brushRef="#br0" timeOffset="27">22415 3099 9760 0 0,'0'0'216'0'0,"0"0"40"0"0,0 0 16 0 0,0 0 0 0 0,0 0-272 0 0,0 0 0 0 0,0 0 0 0 0,0 0 0 0 0,6 0 464 0 0,-1 0 40 0 0,1-1 8 0 0,-2-1 0 0 0,4 4-88 0 0,0-2-8 0 0,-2 0-8 0 0,2 0 0 0 0,-3 0-304 0 0,4-2-104 0 0,0 2 72 0 0,1 0-72 0 0,-1 0 96 0 0,1 0-32 0 0,1 0 0 0 0,2 0 0 0 0,1 0-248 0 0,-2 0-48 0 0,2-4-16 0 0,1 3-5472 0 0</inkml:trace>
  <inkml:trace contextRef="#ctx0" brushRef="#br1" timeOffset="28">21512 3190 10048 0 0,'0'0'448'0'0,"0"0"88"0"0,0 0-432 0 0,0 0-104 0 0,0 6 0 0 0,0-6 0 0 0,0 0 144 0 0,0 0 8 0 0,0 0 0 0 0,9 5 0 0 0,2-3 280 0 0,4 2 56 0 0,5-4 16 0 0,-4 0 0 0 0,6 1 32 0 0,-1-1 8 0 0,1 0 0 0 0,2 0 0 0 0,5 0-320 0 0,-5-1-56 0 0,2-3-8 0 0,3 2-9 0 0,0 0 41 0 0,-1-1 0 0 0,3-3 8 0 0,-2 4 0 0 0,-4 1-40 0 0,1-3 0 0 0,0 2-8 0 0,-2-1 0 0 0,0 3-152 0 0,-4 0 0 0 0,1-3 0 0 0,-6 2 0 0 0,-1 1 0 0 0,0 0-88 0 0,-2 1 0 0 0,-4-1 0 0 0,2 3-232 0 0,-10-3-40 0 0,0 0-16 0 0,5 3 1 0 0,-5-3-1097 0 0,0 0-224 0 0</inkml:trace>
  <inkml:trace contextRef="#ctx0" brushRef="#br1" timeOffset="29">21803 3385 5528 0 0,'0'0'488'0'0,"0"0"-392"0"0,0 0-96 0 0,0 0 0 0 0,0 0 1176 0 0,-5 4 208 0 0,3 2 48 0 0,-5 0 8 0 0,2-2-1120 0 0,-1 3-224 0 0,4-1-96 0 0,-7 2 80 0 0,4-1 104 0 0,-2 1 16 0 0,1-1 8 0 0,-1 0 0 0 0,-3 1 80 0 0,5 3 24 0 0,-3-5 0 0 0,-4 2 0 0 0,6 3-80 0 0,-2-3-8 0 0,-1 1-8 0 0,3 1 0 0 0,-2-5-40 0 0,3 3-8 0 0,-2-3 0 0 0,2 2 0 0 0,2-1 8 0 0,0-1 0 0 0,1-3 0 0 0,2-2 0 0 0,0 0-33 0 0,0 0-7 0 0,5 5 0 0 0,3 0 0 0 0,4-2-8 0 0,-4-3 0 0 0,7 0 0 0 0,-1 0 0 0 0,3 0-64 0 0,1-3-64 0 0,-2 2 72 0 0,2-3-72 0 0,-2 1 128 0 0,1-1-32 0 0,1 2 0 0 0,2-1 0 0 0,0 0-96 0 0,-5 0-144 0 0,-1 2 32 0 0,2-3 8 0 0,-8 4-72 0 0,4-2-16 0 0,-1 2 0 0 0,-2 0 0 0 0,-4 0-415 0 0,4 0-97 0 0,-1 0-8 0 0,-1 2-8 0 0</inkml:trace>
  <inkml:trace contextRef="#ctx0" brushRef="#br1" timeOffset="30">21904 3494 6448 0 0,'0'0'576'0'0,"0"0"-464"0"0,0 0-112 0 0,0 0 0 0 0,0 0 1208 0 0,0 0 216 0 0,0 0 48 0 0,0 0 0 0 0,0 0-688 0 0,0 0-144 0 0,0 0-24 0 0,0 0-8 0 0,0 7-160 0 0,-2 1-32 0 0,-3 3-1 0 0,5-1-7 0 0,0 3-80 0 0,0-2-8 0 0,-4 5-8 0 0,4 0 0 0 0,0-1-160 0 0,0 3-32 0 0,0-4-8 0 0,0 1 0 0 0,0 1-112 0 0,4-1 88 0 0,-4 0-88 0 0,0-2 80 0 0,0 0-80 0 0,5-4-72 0 0,-3 2 72 0 0,2-1-104 0 0,-4 1-768 0 0,0-4-152 0 0,5 6-31 0 0,-5-13-9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6-18T21:08:56.677"/>
    </inkml:context>
    <inkml:brush xml:id="br0">
      <inkml:brushProperty name="width" value="0.05" units="cm"/>
      <inkml:brushProperty name="height" value="0.05" units="cm"/>
      <inkml:brushProperty name="color" value="#E71225"/>
      <inkml:brushProperty name="fitToCurve" value="1"/>
    </inkml:brush>
  </inkml:definitions>
  <inkml:trace contextRef="#ctx0" brushRef="#br0">15515 7640 12064 0 0,'0'0'536'0'0,"0"0"104"0"0,0 0-512 0 0,0 0-128 0 0,7 0 0 0 0,1 0 0 0 0,-3 0 0 0 0,8-2 0 0 0,-4 2 0 0 0,7-2-72 0 0,2 2 184 0 0,-7-3 40 0 0,6 3 8 0 0,-3 0 0 0 0,6-1 264 0 0,-3 1 56 0 0,-1 0 16 0 0,2 0 0 0 0,-3 0-192 0 0,-1-3-40 0 0,2 3-9 0 0,-3 0 1 0 0,-1 3-56 0 0,-1-3-8 0 0,-2-3-8 0 0,0 3 0 0 0,-3 3-80 0 0,-6-3-8 0 0,0 0-8 0 0,0 0 0 0 0,0 0 104 0 0,0 0 16 0 0,0 0 8 0 0,0 0 0 0 0,0 0 104 0 0,0 0 32 0 0,0 0 0 0 0,3 4 0 0 0,1 2-160 0 0,-4 4-32 0 0,1-1-8 0 0,-1 1 0 0 0,0 1-16 0 0,0 3 0 0 0,0-1 0 0 0,0 6 0 0 0,0-4-8 0 0,0 3 0 0 0,0 2 0 0 0,0 0 0 0 0,0-2-24 0 0,-1 0-8 0 0,1 0 0 0 0,1-1 0 0 0,-1-3-96 0 0,3 1 64 0 0,-3-2-64 0 0,0 0 0 0 0,3-2 0 0 0,-3-1 0 0 0,0 2-104 0 0,1-4 32 0 0,3 1-1104 0 0,-2-5-216 0 0</inkml:trace>
  <inkml:trace contextRef="#ctx0" brushRef="#br0" timeOffset="1">15560 7683 1376 0 0,'-7'3'64'0'0,"7"-3"8"0"0,0 0-72 0 0,0 7 0 0 0,0 1 0 0 0,0 4 0 0 0,0-1 2440 0 0,0 3 472 0 0,0 2 96 0 0,0 1 24 0 0,-3 1-2120 0 0,3 0-424 0 0,0 2-80 0 0,0 1-24 0 0,0-3-128 0 0,-2-1-24 0 0,4 3-8 0 0,-2-3 0 0 0,3-2-152 0 0,-3-1-72 0 0,0-3 64 0 0,3 0-64 0 0,1-2-176 0 0,-2-3-80 0 0,2-1-8 0 0,-4-5-5952 0 0</inkml:trace>
  <inkml:trace contextRef="#ctx0" brushRef="#br0" timeOffset="2">16041 7902 11520 0 0,'0'0'1024'0'0,"-3"1"-824"0"0,-3 1-200 0 0,-2-2 0 0 0,4 4 360 0 0,-4 1 32 0 0,3-5 8 0 0,-2 2 0 0 0,-4 6 344 0 0,4-4 72 0 0,2 3 15 0 0,-1 1 1 0 0,0-2-376 0 0,-2 1-72 0 0,4 1-8 0 0,4 1-8 0 0,-4-2-224 0 0,4-1-48 0 0,0 0 0 0 0,4 1-8 0 0,-4 1-88 0 0,6-1 0 0 0,-3-1 0 0 0,6 0 0 0 0,-5 1 0 0 0,3-4 0 0 0,0-1 0 0 0,-2 1 0 0 0,3-3-112 0 0,0 0 16 0 0,0 0 0 0 0,-2-3 0 0 0,-1-2 8 0 0,4 1 8 0 0,-4 0 0 0 0,0-2 0 0 0,-4 1 80 0 0,6-1-64 0 0,-7 1 64 0 0,2-2-64 0 0,-2-3 64 0 0,0 4 64 0 0,0-1-64 0 0,0 0 88 0 0,0 2 0 0 0,0 1 0 0 0,-2 0 0 0 0,2 4 0 0 0,0 0 168 0 0,0 0 40 0 0,0 0 8 0 0,0 0 0 0 0,0 0-96 0 0,0 0-16 0 0,0 0-8 0 0,2 7 0 0 0,-4 2 40 0 0,4 2 16 0 0,3-1 0 0 0,-5 4 0 0 0,0 1-240 0 0,0-1 0 0 0,0 5 0 0 0,2-2 0 0 0,0 1 96 0 0,2 3-24 0 0,-4-3-8 0 0,5 9 0 0 0,-4-6 24 0 0,5 2 0 0 0,-6 0 0 0 0,2-5 0 0 0,2 2-88 0 0,-4-3 64 0 0,-4-1-64 0 0,2-3 64 0 0,-4 3-64 0 0,2-5 0 0 0,-4-2 0 0 0,1-2 0 0 0,-6 3 0 0 0,3-4 0 0 0,-2-1 0 0 0,1-1-88 0 0,-5-2-264 0 0,8-2-48 0 0,0 0-16 0 0,0-2-8255 0 0</inkml:trace>
  <inkml:trace contextRef="#ctx0" brushRef="#br0" timeOffset="3">16266 8103 10136 0 0,'7'-7'896'0'0,"-7"4"-712"0"0,0 3-184 0 0,0 0 0 0 0,6 0 1344 0 0,-6 0 224 0 0,2 0 56 0 0,-2 0 7 0 0,2 4-735 0 0,3 2-152 0 0,-4 5-24 0 0,2-1-8 0 0,0 0-232 0 0,-3 3-40 0 0,0-2-16 0 0,2 4 0 0 0,-2-1-264 0 0,2 1-48 0 0,-2-2-16 0 0,0 0 0 0 0,0 0-96 0 0,0 1 0 0 0,3-1 0 0 0,-3 0-6040 0 0,3 1-1223 0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6-18T21:09:04.054"/>
    </inkml:context>
    <inkml:brush xml:id="br0">
      <inkml:brushProperty name="width" value="0.05" units="cm"/>
      <inkml:brushProperty name="height" value="0.05" units="cm"/>
      <inkml:brushProperty name="color" value="#0070C0"/>
      <inkml:brushProperty name="fitToCurve" value="1"/>
    </inkml:brush>
  </inkml:definitions>
  <inkml:trace contextRef="#ctx0" brushRef="#br0">22487 7567 11520 0 0,'0'0'512'0'0,"0"0"96"0"0,0 0-480 0 0,0 0-128 0 0,-2 7 0 0 0,2 2 0 0 0,-3 2 576 0 0,1 2 88 0 0,-2 1 16 0 0,2 4 8 0 0,-1-1-264 0 0,2-1-48 0 0,-3 1-17 0 0,2 2 1 0 0,0-1-88 0 0,2 0-16 0 0,-4-1-8 0 0,4-1 0 0 0,0 1-248 0 0,0-4 64 0 0,0-1-64 0 0,0-1 0 0 0,4-4 0 0 0,-4 0 0 0 0,2 1-96 0 0,0-1 96 0 0,-2-7-824 0 0,0 0-103 0 0,0 0-33 0 0</inkml:trace>
  <inkml:trace contextRef="#ctx0" brushRef="#br0" timeOffset="1">22462 7592 11488 0 0,'0'0'512'0'0,"-4"-4"96"0"0,4 1-480 0 0,0 3-128 0 0,0 0 0 0 0,0 0 0 0 0,8-2 136 0 0,-3 0 8 0 0,3-1 0 0 0,0 3 0 0 0,3-1 136 0 0,-4 1 24 0 0,5 0 8 0 0,0 0 0 0 0,4 0 8 0 0,-2 0 0 0 0,-4 0 0 0 0,4 0 0 0 0,1 0-32 0 0,-1 1 0 0 0,1-1-1 0 0,1 0 1 0 0,-4 0-160 0 0,2 0-32 0 0,-2 0 0 0 0,-3 0-8 0 0,-1 0-88 0 0,0-1 96 0 0,-8 1-96 0 0,7-3 96 0 0,-7 3 88 0 0,0 0 16 0 0,0 0 8 0 0,0 0 0 0 0,0 0 40 0 0,5-4 8 0 0,-5 4 0 0 0,0 0 0 0 0,0 0 16 0 0,0 0 8 0 0,0 0 0 0 0,0 0 0 0 0,0 0-32 0 0,0 0-8 0 0,0 0 0 0 0,0 7 0 0 0,-2-1-104 0 0,2 3-16 0 0,0 3-8 0 0,-3-2 0 0 0,3 6 16 0 0,-1 0 8 0 0,1-1 0 0 0,0 6 0 0 0,0-4-136 0 0,0 2 80 0 0,0 0-80 0 0,0-5 64 0 0,0 4-64 0 0,0 0 0 0 0,1-1 72 0 0,-1 2-72 0 0,0-4 0 0 0,0 2 0 0 0,3-5 0 0 0,-3-1 0 0 0,0 1-80 0 0,0 0-48 0 0,2-7-16 0 0,-2 4 0 0 0,4-1-952 0 0,-3-1-192 0 0,2 0-40 0 0</inkml:trace>
  <inkml:trace contextRef="#ctx0" brushRef="#br0" timeOffset="2">22815 7782 12640 0 0,'0'0'280'0'0,"0"0"56"0"0,0-5 16 0 0,0 5 0 0 0,0 0-288 0 0,0 0-64 0 0,0 0 0 0 0,0 0 0 0 0,0 0 544 0 0,0 0 96 0 0,0 0 24 0 0,0 7-1 0 0,0 3-175 0 0,0-2-32 0 0,0 6-8 0 0,0-3 0 0 0,0 4-136 0 0,0-2-32 0 0,0-2-8 0 0,-2 6 0 0 0,2-6-40 0 0,0 4-8 0 0,-4 0 0 0 0,4-1 0 0 0,0-3-128 0 0,0 1-24 0 0,0 0-8 0 0,-1 0 0 0 0,1-7-64 0 0,0 2 0 0 0,0 0 0 0 0,0-3 64 0 0,0-4-64 0 0,0 0 0 0 0,0 0 0 0 0,0 0 0 0 0,0 0 0 0 0,0 0 0 0 0,0 0 0 0 0,0 0 0 0 0,1-4 64 0 0,3-3-64 0 0,-2-2 0 0 0,0-2 64 0 0,1 3-64 0 0,2-1 0 0 0,1-2 0 0 0,-1 0 64 0 0,-4 5-64 0 0,5-1 0 0 0,0 2 0 0 0,-2-2 0 0 0,1 1 72 0 0,0 4 0 0 0,1 0 0 0 0,-2 1 0 0 0,-4 1 8 0 0,6 0 0 0 0,-1 3 0 0 0,0-1 0 0 0,-3 4-80 0 0,3-3 64 0 0,-2 5-64 0 0,-1 0 64 0 0,0-2-64 0 0,1 5 0 0 0,-1 1 0 0 0,2 0 64 0 0,-3-3-64 0 0,2 1 0 0 0,2 1 0 0 0,-3 0 0 0 0,1 0 0 0 0,3-3-88 0 0,-1 0 8 0 0,-4-2 0 0 0,4 1-776 0 0,1 0-152 0 0,1-6-32 0 0,0 4-6511 0 0</inkml:trace>
  <inkml:trace contextRef="#ctx0" brushRef="#br0" timeOffset="3">23126 7973 10592 0 0,'0'0'944'0'0,"0"0"-752"0"0,0 0-192 0 0,0 0 0 0 0,-1 4 928 0 0,1 4 144 0 0,-2-1 32 0 0,-1 0 8 0 0,3 2-369 0 0,-4 1-71 0 0,4-2-8 0 0,-2 4-8 0 0,2 2-296 0 0,-2-1-56 0 0,-1-2-16 0 0,3 3 0 0 0,0-6-200 0 0,-1 2-88 0 0,1 1 64 0 0,0 0-5407 0 0,0-2-1081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3T19:32:17.846"/>
    </inkml:context>
    <inkml:brush xml:id="br0">
      <inkml:brushProperty name="width" value="0.05" units="cm"/>
      <inkml:brushProperty name="height" value="0.05" units="cm"/>
      <inkml:brushProperty name="color" value="#0070C0"/>
      <inkml:brushProperty name="fitToCurve" value="1"/>
    </inkml:brush>
  </inkml:definitions>
  <inkml:trace contextRef="#ctx0" brushRef="#br0">23560 10329 12672 0 0,'-32'-14'560'0'0,"23"10"112"0"0,0 0-536 0 0,-5-1-136 0 0,9 2 0 0 0,-4-2 0 0 0,9 5 168 0 0,0 0 8 0 0,0 0 0 0 0,0 0 0 0 0,0 0-112 0 0,0 0-64 0 0,14-3 80 0 0,0 3-80 0 0,8-5 72 0 0,-2 0-72 0 0,3 5 64 0 0,0 0-64 0 0,9 0 272 0 0,0 0 16 0 0,5 0 0 0 0,1 5 0 0 0,5-5-96 0 0,3 5-9 0 0,-4-2-7 0 0,-1 2 0 0 0,11 3-112 0 0,-3-4-64 0 0,8 5 80 0 0,4 0-80 0 0,-1-6 80 0 0,7 3-80 0 0,0-6 80 0 0,2 2-80 0 0,-1 2 0 0 0,-3 2 0 0 0,1-3 0 0 0,2-3 0 0 0,1 5 0 0 0,12-2 0 0 0,-4-3 0 0 0,4 0 0 0 0,-1 0 0 0 0,10 0 0 0 0,-10 0 0 0 0,5-3 0 0 0,-4-2 0 0 0,4 5 0 0 0,-7-3 64 0 0,11-7-64 0 0,4 8 64 0 0,-4-7 0 0 0,-6 0-64 0 0,0 4 96 0 0,6 1-32 0 0,-6-5 0 0 0,5 1-64 0 0,1 0 96 0 0,0 3-16 0 0,-6-2-8 0 0,-6 0 0 0 0,3 2 0 0 0,-1-5-72 0 0,-1 7 0 0 0,1-5 0 0 0,6-1-88 0 0,0 6 88 0 0,-2-1 128 0 0,-4-5-32 0 0,1 4-8 0 0,-2 3 24 0 0,-4-3 8 0 0,-1 0 0 0 0,6 4 0 0 0,-5-5-24 0 0,6 2 0 0 0,-5 2 0 0 0,-1-5 0 0 0,-4 7-32 0 0,-1-2 0 0 0,-3-3-64 0 0,-2 1 96 0 0,7 4-96 0 0,-3 0 64 0 0,2 0-64 0 0,0-6 0 0 0,5 6 96 0 0,-6 0-24 0 0,1 0-8 0 0,-10 0 0 0 0,0 0-64 0 0,-2 0 0 0 0,-10-2-96 0 0,15 2 96 0 0,-3 0 0 0 0,-1 2 0 0 0,2-2 0 0 0,-2 0 0 0 0,3 0 0 0 0,3 0 96 0 0,-4-2-32 0 0,1 2 0 0 0,-12 0-64 0 0,4 0 64 0 0,3-4-64 0 0,-1 8 64 0 0,3-4-64 0 0,2-4 96 0 0,5-2-96 0 0,-7 6 96 0 0,7-4-96 0 0,-2 4 0 0 0,-4 0 0 0 0,3-5-88 0 0,-3 5 88 0 0,-12-2 0 0 0,10 2 64 0 0,-3 0-64 0 0,2-5 96 0 0,-2 5-24 0 0,7-5 0 0 0,-8 5 0 0 0,2 0 0 0 0,6 0 0 0 0,-13 0 0 0 0,4 5 0 0 0,-8-5-72 0 0,-2 5 64 0 0,-7-5-64 0 0,6 0 64 0 0,-8 7-64 0 0,-2-3 80 0 0,5-4-80 0 0,-5 0 80 0 0,-5 0-16 0 0,7 0 0 0 0,-5 6 0 0 0,1-6 0 0 0,0 0-64 0 0,-4 0 96 0 0,-3 4-96 0 0,6-4 96 0 0,-10 0 48 0 0,3 2 16 0 0,-2-2 0 0 0,-2 6 0 0 0,2-6-160 0 0,-3 0 0 0 0,1 0 0 0 0,1 0 0 0 0,5 0 0 0 0,-6 0 0 0 0,1 0 0 0 0,5 0 0 0 0,-5 0 0 0 0,-3 0 0 0 0,-2 0 0 0 0,4 0 0 0 0,-4 4-152 0 0,2-4-80 0 0,-1 0-24 0 0,-2 0 0 0 0,-4 0 256 0 0,-9 0 0 0 0,9 0 0 0 0,-9 0 0 0 0,0 0 0 0 0,0 0 0 0 0,4 0 0 0 0,-4 0 0 0 0,0 0-96 0 0,0 0 24 0 0,0 0 8 0 0,0 0 0 0 0,0 0-440 0 0,0 0-80 0 0,5-10-24 0 0,-5 10 0 0 0,0 0-1024 0 0,0 0-199 0 0,5-2-49 0 0,-5 2-8 0 0</inkml:trace>
  <inkml:trace contextRef="#ctx0" brushRef="#br0" timeOffset="1">31837 10129 3224 0 0,'0'0'288'0'0,"0"0"-288"0"0,0 0 0 0 0,0 0 0 0 0,0 0 1864 0 0,0 0 320 0 0,0 0 64 0 0,0 0 16 0 0,0 0-1328 0 0,0 0-264 0 0,0 0-48 0 0,0 0-16 0 0,0 0-176 0 0,5 9-40 0 0,-2-1-8 0 0,2 1-1 0 0,-5-2-23 0 0,5 8-8 0 0,0-8 0 0 0,-5 6 0 0 0,0-2-232 0 0,4 10-56 0 0,-4 2 0 0 0,0 6-64 0 0,0-3 88 0 0,0 5-88 0 0,0-8 80 0 0,0 10-80 0 0,0-1 96 0 0,0 7-24 0 0,0-1-8 0 0,0 2 0 0 0,-4-4-64 0 0,4 2 64 0 0,0 2-64 0 0,-5 8 64 0 0,0-7 0 0 0,5 3 0 0 0,0-3 0 0 0,0 10 0 0 0,0-3 32 0 0,-5 5 0 0 0,5-1 0 0 0,0 6 0 0 0,0-9-32 0 0,0 5 0 0 0,0-9 0 0 0,0 3 0 0 0,0-1 32 0 0,0-2 0 0 0,-3 2 0 0 0,3 1 0 0 0,0 6-16 0 0,3-2 0 0 0,-3-6 0 0 0,0 9 0 0 0,5-4-80 0 0,-5-4 80 0 0,5 3-80 0 0,0 6 80 0 0,-1-11-80 0 0,-4 3 0 0 0,11-4 0 0 0,-9 7 0 0 0,-2-5 0 0 0,11 7 64 0 0,-7-2-64 0 0,2-1 0 0 0,-1 2 0 0 0,0-2 0 0 0,-3 0 64 0 0,3 3-64 0 0,2-2 0 0 0,-7-8 0 0 0,3 8 0 0 0,-3-5 0 0 0,0-2 0 0 0,0 1 0 0 0,0 2 0 0 0,-3-3 64 0 0,3 2-64 0 0,-7-8 0 0 0,7-1 0 0 0,-5 0 64 0 0,5 3-64 0 0,0 2 0 0 0,-2 0 0 0 0,2-2 0 0 0,-5 2 0 0 0,5 11 0 0 0,-5-5 0 0 0,5 0 0 0 0,0-11 72 0 0,0 3-72 0 0,0 2 80 0 0,5-1-80 0 0,-5-3 64 0 0,0 0-64 0 0,0-5 0 0 0,0 9 72 0 0,0-5-72 0 0,5-3 0 0 0,-5 4 72 0 0,0 2-72 0 0,0-9 0 0 0,0-1 72 0 0,0 2-72 0 0,0 1 0 0 0,0-2 104 0 0,0-3-32 0 0,0 0-8 0 0,0 2 0 0 0,0-7-64 0 0,0 2 80 0 0,0-1-80 0 0,0 7 80 0 0,0-10-80 0 0,0 2 0 0 0,0 3 0 0 0,0-5 0 0 0,0-1 0 0 0,0 4 0 0 0,0-5 0 0 0,0 2 0 0 0,-5-2 0 0 0,5-4 64 0 0,0 5-64 0 0,0-3 0 0 0,-5 0 80 0 0,5-1-80 0 0,0 5 96 0 0,0-5-96 0 0,0-2 128 0 0,0 3-24 0 0,0-5-8 0 0,5-3 0 0 0,-5 3-16 0 0,0 0-8 0 0,0 0 0 0 0,5 1 0 0 0,-5-1-72 0 0,2 0 0 0 0,-2-3 0 0 0,0 0 64 0 0,5-3-64 0 0,2-1 0 0 0,-7 4 0 0 0,0 4 0 0 0,0-10 0 0 0,3 6 0 0 0,-3-9 0 0 0,0 9 0 0 0,0-9 0 0 0,0 0 0 0 0,0 8 64 0 0,0-8-64 0 0,0 0 64 0 0,0 0 0 0 0,0 0 0 0 0,0 0 0 0 0,0 0-64 0 0,0 0 96 0 0,0 0-96 0 0,0 0 96 0 0,-10 0-96 0 0,3 0 0 0 0,-3 0 0 0 0,10 0 64 0 0,-6 0-64 0 0,-9-6 0 0 0,7 4 0 0 0,-1 2 0 0 0,-1-4 0 0 0,-3-1 0 0 0,-2 1 0 0 0,3 4 64 0 0,-3-5-64 0 0,-3 2 0 0 0,-1 3 0 0 0,-6-5 0 0 0,3 0 0 0 0,-6 2 0 0 0,-1 3 96 0 0,3-4-32 0 0,-7-1-64 0 0,1 0-88 0 0,-3 5 24 0 0,1-3 0 0 0,-13 3 64 0 0,4 3 0 0 0,-4-3 0 0 0,6 5 0 0 0,1-5 0 0 0,-6 5 0 0 0,-4-5 0 0 0,4 0 0 0 0,0-5 0 0 0,0 5 0 0 0,-10 0 0 0 0,0-5 0 0 0,2 5 0 0 0,-8 0 72 0 0,1 0-72 0 0,-2 0 80 0 0,-1 5-80 0 0,5-5 0 0 0,5 0-80 0 0,-6 0 80 0 0,3-5 0 0 0,-8 5 0 0 0,4-3 0 0 0,-3 3 0 0 0,-3 0 0 0 0,2 0 0 0 0,-4 0 0 0 0,9 3 0 0 0,-5-3 0 0 0,6 5 0 0 0,1-5 0 0 0,-1-5 0 0 0,-1 5 0 0 0,-6-3 0 0 0,-3 3 0 0 0,-1 0 0 0 0,5 3 0 0 0,0-3-72 0 0,-2 0 72 0 0,3 0 0 0 0,4 0 0 0 0,-5 0 0 0 0,5-3 0 0 0,-12 0 0 0 0,0-6 0 0 0,2 4 0 0 0,0-2 0 0 0,0 2 0 0 0,-4 1 0 0 0,0-1 0 0 0,9 1 0 0 0,-1 4 0 0 0,-4-3 0 0 0,1-2 0 0 0,-9 2 0 0 0,2-2 0 0 0,-2 1 0 0 0,-2 4 0 0 0,11 0 80 0 0,-5 0-80 0 0,4-3 0 0 0,0-2-64 0 0,5 0-8 0 0,-4 5 0 0 0,-10 5 72 0 0,8-5 0 0 0,3 0 0 0 0,-2 0 0 0 0,-1-5 0 0 0,7 5 0 0 0,-1 5 72 0 0,5-10-72 0 0,-5 5 0 0 0,2-5 0 0 0,5 3 0 0 0,3-2-96 0 0,-6 4 96 0 0,-1 0 0 0 0,2-5 0 0 0,-7 5-72 0 0,8-3 72 0 0,0 3 88 0 0,-2-5-24 0 0,6 1 0 0 0,-1 4-64 0 0,-5-4-72 0 0,2-1 72 0 0,-2 2-104 0 0,-1 3 104 0 0,8-5 0 0 0,-6 2 0 0 0,-3-6 0 0 0,4 6 0 0 0,5-8 0 0 0,1 6 0 0 0,-5 3 0 0 0,10-2 0 0 0,-4-1 0 0 0,-5 1 88 0 0,3 4-24 0 0,-1-5-64 0 0,-2 5 0 0 0,2 0-88 0 0,3 0 88 0 0,1 0 0 0 0,5 0 0 0 0,-1 5 0 0 0,1-5 0 0 0,3 0 0 0 0,7 0 0 0 0,-2 0 0 0 0,-4 0 0 0 0,4 0 0 0 0,4 0 0 0 0,0 0 0 0 0,3-5 0 0 0,-9 2 0 0 0,3 3 0 0 0,4 0 0 0 0,-2 0 0 0 0,1 0 0 0 0,1 0 0 0 0,0 0 0 0 0,7 0 0 0 0,-2 0 0 0 0,-3 0 0 0 0,2 0 0 0 0,0 0 0 0 0,2 0 0 0 0,3 0 0 0 0,5 3 0 0 0,-3-3 0 0 0,3 5 0 0 0,0-1 0 0 0,-1-4 0 0 0,2 5 0 0 0,6-5 0 0 0,-4 4 0 0 0,2-4 0 0 0,-4 0 0 0 0,4 0 0 0 0,1 2 0 0 0,-1 3 0 0 0,1-5 0 0 0,-2 0 0 0 0,3 0 0 0 0,-3 0 0 0 0,-5 0 0 0 0,7-5 0 0 0,-6 5 0 0 0,5-2 0 0 0,-5 2 0 0 0,6 0 0 0 0,-1 0 0 0 0,-6 0 0 0 0,3-4 0 0 0,2 4 0 0 0,-4 0 0 0 0,-3-5-80 0 0,7 1 80 0 0,0-1 0 0 0,2 2 0 0 0,5 3 0 0 0,-5-4 0 0 0,-7-1 0 0 0,10 1 0 0 0,2 0 0 0 0,-1 4 0 0 0,-1 0 64 0 0,10 0 0 0 0,0 0 0 0 0,0 0 0 0 0,-8 0-64 0 0,8 0-72 0 0,0 0 72 0 0,0 0-104 0 0,0 0 24 0 0,0 0 8 0 0,-5 0 0 0 0,5 0 0 0 0,0 0-632 0 0,0 0-120 0 0,0 0-24 0 0,0 0-7439 0 0</inkml:trace>
  <inkml:trace contextRef="#ctx0" brushRef="#br0" timeOffset="2">23591 10466 3224 0 0,'0'0'136'0'0,"0"0"40"0"0,0 0-176 0 0,0 0 0 0 0,0 0 0 0 0,0 0 0 0 0,0 0 2104 0 0,0 0 384 0 0,0 0 72 0 0,0 0 24 0 0,0 0-1880 0 0,0 8-368 0 0,0 5-80 0 0,0-1-8 0 0,5 5 72 0 0,0 4 8 0 0,-5-1 8 0 0,0 3 0 0 0,-5 11-49 0 0,0-2-15 0 0,5 2 0 0 0,0 7 0 0 0,-2-2-80 0 0,2 1-8 0 0,0 14-8 0 0,0-1 0 0 0,-7-4-96 0 0,14 5-16 0 0,-7 9-64 0 0,0-10 96 0 0,-7 1-96 0 0,7 0 88 0 0,0 0-88 0 0,7-1 80 0 0,-5 1 16 0 0,8 5 0 0 0,-15-1 0 0 0,10-2 0 0 0,-5 2-32 0 0,-5 3 0 0 0,0 2 0 0 0,3 5 0 0 0,4-3-64 0 0,-2-5 64 0 0,0 3-64 0 0,-2-1 64 0 0,-5 0-64 0 0,3 2 64 0 0,-5-3-64 0 0,4 3 64 0 0,-9-1-64 0 0,5 7 64 0 0,4-7-64 0 0,-4 3 64 0 0,4-5 80 0 0,-5-4 16 0 0,5 6 0 0 0,1-4 0 0 0,-5 1-96 0 0,4 0-64 0 0,0-8 96 0 0,0 1-96 0 0,1 2 0 0 0,0-1 0 0 0,4-1 0 0 0,-7 1 0 0 0,5-4 0 0 0,2-6 96 0 0,-5 2-8 0 0,5-5 0 0 0,0 6 8 0 0,-5-11 8 0 0,5 6 0 0 0,-5 0 0 0 0,5-5-8 0 0,0-1 0 0 0,0-4 0 0 0,0 6 0 0 0,0-1-24 0 0,0-2-8 0 0,5-8 0 0 0,-5 7 0 0 0,5-4 8 0 0,-5-3 0 0 0,5 8 0 0 0,-5-8 0 0 0,0-2 8 0 0,0 0 0 0 0,2-1 0 0 0,-2 6 0 0 0,0-6-16 0 0,0 1-64 0 0,0 1 96 0 0,0-5-32 0 0,-2 2-64 0 0,2 3 0 0 0,-5-3 72 0 0,5 3-72 0 0,-5-4 0 0 0,5-1 0 0 0,0 8 0 0 0,0-7 0 0 0,0-1 0 0 0,0 0 64 0 0,5 3-64 0 0,-5-5 0 0 0,0 0 0 0 0,5-2 0 0 0,-5-5 0 0 0,2 1 0 0 0,-2-13-72 0 0,0 8 0 0 0,0-8 0 0 0,0 0 0 0 0,0 0-264 0 0,0 0-48 0 0,7-12-16 0 0,-3-5 0 0 0,-4-4-1024 0 0,4-4-208 0 0,-4-41-31 0 0,-4 4-17 0 0</inkml:trace>
  <inkml:trace contextRef="#ctx0" brushRef="#br0" timeOffset="3">25004 11046 6448 0 0,'0'0'288'0'0,"0"0"56"0"0,0-5-280 0 0,0-1-64 0 0,-2-4 0 0 0,2 3 0 0 0,0 7 1112 0 0,0 0 200 0 0,0-7 48 0 0,0 7 8 0 0,0 0-520 0 0,0 0-104 0 0,0 0-16 0 0,0 0-8 0 0,0 0-240 0 0,0 0-40 0 0,0 0-17 0 0,-4 9 1 0 0,4 2-144 0 0,-3-1-32 0 0,-2 3-8 0 0,5 1 0 0 0,-2 8-112 0 0,-2-2-32 0 0,4 2 0 0 0,-3-1 0 0 0,3 1 16 0 0,0-1 0 0 0,3 2 0 0 0,1 1 0 0 0,-2-6 16 0 0,3 2 8 0 0,2 2 0 0 0,-3-3 0 0 0,2-5-136 0 0,2 4 80 0 0,1 0-80 0 0,1-4 64 0 0,2-3 32 0 0,-2 0 0 0 0,3-1 0 0 0,2-4 0 0 0,-4-1-96 0 0,2-5 80 0 0,0 0-80 0 0,3 0 80 0 0,1-5-80 0 0,-4 2 0 0 0,1-3 72 0 0,1-3-72 0 0,2 0 128 0 0,-4-2 0 0 0,-2-2-8 0 0,-5-1 0 0 0,2 1 144 0 0,1-2 32 0 0,3-2 8 0 0,-3-2 0 0 0,-4 1-152 0 0,1 0-32 0 0,-2-2-8 0 0,-1 0 0 0 0,2 1-32 0 0,-4-2-8 0 0,-1 2 0 0 0,0-4 0 0 0,0-1-72 0 0,-1 1 64 0 0,-4 1-64 0 0,2 0 64 0 0,-1 1-64 0 0,1 0 0 0 0,0 3 0 0 0,-2 2 0 0 0,-4 1 0 0 0,9-1 0 0 0,-6 6-88 0 0,4 0 88 0 0,-2 2-248 0 0,-2 3-8 0 0,6 5 0 0 0,0 0 0 0 0,0 0-712 0 0,0 0-152 0 0,0 0-24 0 0,0 0-6375 0 0</inkml:trace>
  <inkml:trace contextRef="#ctx0" brushRef="#br0" timeOffset="4">27345 11062 5984 0 0,'0'0'264'0'0,"0"0"56"0"0,0 0-256 0 0,0 0-64 0 0,0 0 0 0 0,0 0 0 0 0,0 0 1928 0 0,0 0 376 0 0,0 0 64 0 0,0 0 24 0 0,0 8-1561 0 0,-3 1-319 0 0,3-3-56 0 0,-4 3-8 0 0,4 2-200 0 0,0 2-40 0 0,0 3-8 0 0,-2 2 0 0 0,2 1 80 0 0,0-2 8 0 0,-5 4 8 0 0,5-5 0 0 0,-2 4-176 0 0,2-6-40 0 0,0 9-8 0 0,-4-6 0 0 0,4-5 8 0 0,0 6 0 0 0,0-10 0 0 0,4 6 0 0 0,-2-4-80 0 0,3 3 0 0 0,-3-8 72 0 0,2 0-72 0 0,-1 1 64 0 0,3-2-64 0 0,-4 2 80 0 0,-2-6-80 0 0,11 0 0 0 0,-1 0 0 0 0,-3-4-104 0 0,2 2 32 0 0,1 2-248 0 0,0-6-56 0 0,0-2-8 0 0,-7 2 0 0 0,6-1-864 0 0,-4-2-184 0 0,2-2-31 0 0,-3 1-4681 0 0</inkml:trace>
  <inkml:trace contextRef="#ctx0" brushRef="#br0" timeOffset="5">27201 11217 3224 0 0,'0'0'288'0'0,"-3"0"-288"0"0,-3 0 0 0 0,0 0 0 0 0,6 0 1712 0 0,0 0 288 0 0,0 0 56 0 0,0 0 16 0 0,0 0-1456 0 0,0 0-288 0 0,6 0-56 0 0,3 0-16 0 0,1 3 200 0 0,3-1 40 0 0,2 1 8 0 0,0 0 0 0 0,-3-3-312 0 0,8 0-56 0 0,-3-3-8 0 0,1 3-8 0 0,-1-3-120 0 0,2 3 0 0 0,-2 0-96 0 0,0 0 96 0 0,2 0-1024 0 0,-1-2-144 0 0,17-1-32 0 0,-12 6-8 0 0</inkml:trace>
  <inkml:trace contextRef="#ctx0" brushRef="#br0" timeOffset="6">27722 11392 16208 0 0,'-3'0'351'0'0,"3"0"81"0"0,0 0 16 0 0,0 0 8 0 0,0 0-360 0 0,0 0-96 0 0,0 0 0 0 0,0 0 0 0 0,0 0 80 0 0,0 0 0 0 0,0 0 0 0 0,0 0 0 0 0,0 0-80 0 0,0 0-112 0 0,0 0 24 0 0,0 0-7167 0 0</inkml:trace>
  <inkml:trace contextRef="#ctx0" brushRef="#br0" timeOffset="7">26967 11260 7856 0 0,'0'0'352'0'0,"0"0"64"0"0,0 0-328 0 0,-2-4-88 0 0,-6 0 0 0 0,8 4 0 0 0,-6-1 640 0 0,1 1 120 0 0,2 0 16 0 0,-5 1 8 0 0,1 3-360 0 0,2 0-72 0 0,1 1-8 0 0,-2 0-8 0 0,0 4-32 0 0,-1-2-8 0 0,0 0 0 0 0,1 2 0 0 0,0-1-8 0 0,-4 1-8 0 0,3 3 0 0 0,5-5 0 0 0,-1 2-24 0 0,-2 1-8 0 0,-1-2 0 0 0,6-1-1 0 0,0-3-87 0 0,0-4-8 0 0,0 4-8 0 0,0-4 0 0 0,6 8-32 0 0,-1-2-8 0 0,0 0 0 0 0,-5-6 0 0 0,7 5-16 0 0,3-2-8 0 0,-1 0 0 0 0,6 2 0 0 0,-7-5-8 0 0,6 4 0 0 0,-6-2 0 0 0,7-2 0 0 0,-8 0 0 0 0,3 2 0 0 0,-4-2 0 0 0,4 3 0 0 0,1-3 24 0 0,-11 0 0 0 0,0 0 0 0 0,0 0 0 0 0,5 4 0 0 0,-5-4 0 0 0,0 0 0 0 0,0 6 0 0 0,0-6-96 0 0,-4 6 0 0 0,0 1 0 0 0,1-3 0 0 0,-4 1 0 0 0,-1-1-136 0 0,0-2 32 0 0,-2 5 8 0 0,1-5-928 0 0,3 4-176 0 0,-6-6-39 0 0</inkml:trace>
  <inkml:trace contextRef="#ctx0" brushRef="#br0" timeOffset="8">27170 11459 10592 0 0,'0'0'944'0'0,"0"0"-752"0"0,0 0-192 0 0,0 0 0 0 0,0 0 600 0 0,9-3 80 0 0,-6-3 24 0 0,-3 6 0 0 0,0 0-616 0 0,0 0-88 0 0,0 0-88 0 0,0 0 24 0 0,0 0-368 0 0,5 0-72 0 0,-5 0-8 0 0,10 0-8 0 0</inkml:trace>
  <inkml:trace contextRef="#ctx0" brushRef="#br0" timeOffset="9">26724 12174 14568 0 0,'0'0'320'0'0,"0"0"64"0"0,0 0 8 0 0,0 0 24 0 0,0 0-328 0 0,0 0-88 0 0,0 0 0 0 0,0 0 0 0 0,0 0 383 0 0,0 0 57 0 0,0 10 8 0 0,2 0 8 0 0,-2 1-184 0 0,0 2-40 0 0,0 2-8 0 0,-2 4 0 0 0,-1-5 40 0 0,3 8 8 0 0,-6-2 0 0 0,6 3 0 0 0,-5-3-160 0 0,0 2-32 0 0,1-1-8 0 0,1-1 0 0 0,-3 1-72 0 0,6 0 0 0 0,0-7 0 0 0,0 8 0 0 0,0-4-64 0 0,0-5-8 0 0,0 4 0 0 0,0-2 0 0 0,0 0-336 0 0,0-8-64 0 0,0 7-8 0 0,6-6-4551 0 0,-3 0-913 0 0</inkml:trace>
  <inkml:trace contextRef="#ctx0" brushRef="#br0" timeOffset="10">27351 12209 14600 0 0,'0'0'640'0'0,"0"0"144"0"0,0 0-624 0 0,0 0-160 0 0,0 0 0 0 0,0 0 0 0 0,0 0 168 0 0,0 0 7 0 0,0 0 1 0 0,0 0 0 0 0,8 2 8 0 0,-2 3 0 0 0,-6-5 0 0 0,12 1 0 0 0,0 4 8 0 0,1 2 8 0 0,-3-5 0 0 0,2 6 0 0 0,4-2-64 0 0,-2 2-8 0 0,3-7-8 0 0,-6 5 0 0 0,0 0 24 0 0,4-4 8 0 0,6 5 0 0 0,-6-5 0 0 0,-6 2-24 0 0,9 2 0 0 0,0 0 0 0 0,3-2 0 0 0,-6 2-32 0 0,1 0-16 0 0,1-1 0 0 0,3 1 0 0 0,-2-3-80 0 0,-2 1 0 0 0,-5 2 0 0 0,1-3 64 0 0,1 1 0 0 0,-2 2 0 0 0,-11-6 0 0 0,0 0 0 0 0,6 6 32 0 0,-6-6 0 0 0,0 0 0 0 0,0 0 0 0 0,-6 7 128 0 0,1-1 24 0 0,5-6 8 0 0,-3 5 0 0 0,-10-1-80 0 0,1 4-16 0 0,9-3 0 0 0,-8 3 0 0 0,1 2-48 0 0,-1 0-16 0 0,-2 2 0 0 0,-2-1 0 0 0,0-2-24 0 0,7 1-8 0 0,-7 0 0 0 0,7 3 0 0 0,1-5-64 0 0,-3 6 0 0 0,-3-3 72 0 0,-3 0-72 0 0,6 0 0 0 0,-4-1 0 0 0,6 1 0 0 0,-2-2 0 0 0,-7-2-232 0 0,7 3-56 0 0,2 0-16 0 0,2-4-5768 0 0,-1-5-1151 0 0</inkml:trace>
  <inkml:trace contextRef="#ctx0" brushRef="#br0" timeOffset="11">25656 12237 2760 0 0,'-14'-8'248'0'0,"14"8"-248"0"0,0 0 0 0 0,0 0 0 0 0,0 0 2616 0 0,0 0 472 0 0,0 0 96 0 0,0 0 16 0 0,0 0-2496 0 0,0 0-496 0 0,0 0-104 0 0,6 9-16 0 0,4-4-24 0 0,-2-1-64 0 0,1 1 96 0 0,-2 2-33 0 0,1-1 65 0 0,3-1 0 0 0,-1-1 8 0 0,-1 2 0 0 0,5 2-64 0 0,-5-3-8 0 0,1-2-64 0 0,2 3 96 0 0,-4 0-16 0 0,5-1-8 0 0,-4 1 0 0 0,-1 0 0 0 0,2 0 0 0 0,-2-2 0 0 0,1 2 0 0 0,-4 2 0 0 0,3-3-8 0 0,-2 0-64 0 0,-3 1 96 0 0,4 0-32 0 0,-2 4 0 0 0,-3-3-64 0 0,-2-1 96 0 0,4 4-32 0 0,-8-5 96 0 0,4 2 8 0 0,0-1 8 0 0,-2 3 0 0 0,-3 1 0 0 0,-2-3 0 0 0,4 4 0 0 0,-3 0 0 0 0,-3-1-48 0 0,2 2 0 0 0,-2 2-8 0 0,2-2 0 0 0,-1-2-48 0 0,0 2-8 0 0,-1-1 0 0 0,-1 2 0 0 0,-1 0-64 0 0,4-4 0 0 0,-1 2 0 0 0,1-7 0 0 0,-2 4 0 0 0,5-2 0 0 0,-3 3 0 0 0,4-5 0 0 0,3-4-832 0 0,0 0-160 0 0,0 0-32 0 0,0 0-6087 0 0</inkml:trace>
  <inkml:trace contextRef="#ctx0" brushRef="#br0" timeOffset="12">25175 12243 5064 0 0,'0'0'448'0'0,"0"0"-352"0"0,0 0-96 0 0,0 0 0 0 0,4-5 1032 0 0,-4 5 192 0 0,0 0 40 0 0,0 0 8 0 0,0 0-328 0 0,0 0-64 0 0,0 0-16 0 0,0 0 0 0 0,0 0-288 0 0,4 5-64 0 0,2 4-16 0 0,-3-2 0 0 0,-3 4-208 0 0,0 5-49 0 0,0-4-7 0 0,4 7 0 0 0,-1-2-8 0 0,-3 0 0 0 0,-3 2 0 0 0,3-1 0 0 0,0 3-120 0 0,0-4-24 0 0,0 3-8 0 0,0-3 0 0 0,0 4-72 0 0,0-4 0 0 0,-4 4 0 0 0,4-9 0 0 0,0 5 0 0 0,4-3 0 0 0,-4 6 0 0 0,0-7 0 0 0,-4-2-64 0 0,4 2-8 0 0,4-5 0 0 0,-4 3 0 0 0,3-2-1048 0 0,-3-3-199 0 0,0-6-49 0 0,0 0-8 0 0</inkml:trace>
  <inkml:trace contextRef="#ctx0" brushRef="#br0" timeOffset="13">24733 12349 1840 0 0,'0'0'160'0'0,"0"0"-160"0"0,0-8 0 0 0,2 2 0 0 0,-2 6 2000 0 0,0-4 368 0 0,0-4 64 0 0,0 8 24 0 0,0 0-1408 0 0,0 0-280 0 0,0 0-64 0 0,0 0 0 0 0,0 0-112 0 0,0 0-16 0 0,0 0-8 0 0,0 0-1 0 0,-5 5-239 0 0,0 2-40 0 0,3 3-16 0 0,-2-1 0 0 0,2 7-128 0 0,-3 0-24 0 0,2-2-8 0 0,1 2 0 0 0,2 5 8 0 0,0-1 0 0 0,0 2 0 0 0,0-9 0 0 0,2 11 128 0 0,1-6 24 0 0,2 3 8 0 0,1-1 0 0 0,4 2-280 0 0,-3-6 0 0 0,1 1-96 0 0,3-3 24 0 0,1-2 72 0 0,3 1 0 0 0,-3-3 0 0 0,-1-6 64 0 0,4 5-64 0 0,-3-9 72 0 0,-1 4-72 0 0,1-4 80 0 0,-1-4 32 0 0,7 0 8 0 0,-8-2 0 0 0,2-3 0 0 0,5-1-8 0 0,-7 0 0 0 0,2-4 0 0 0,-2-1 0 0 0,0 0-16 0 0,0 3-8 0 0,-1-8 0 0 0,-2 6 0 0 0,-1-5 80 0 0,-1-2 24 0 0,1 2 0 0 0,-4 1 0 0 0,-2 1-192 0 0,0-1-120 0 0,0-2 24 0 0,-2 3 0 0 0,2 3-24 0 0,0-3 0 0 0,-6 4 0 0 0,6 0 0 0 0,-5-3-144 0 0,5 6-32 0 0,-3 4-8 0 0,0 0 0 0 0,-1 0-368 0 0,4 6-64 0 0,0 0-24 0 0,0 0-4127 0 0,0 0-825 0 0</inkml:trace>
  <inkml:trace contextRef="#ctx0" brushRef="#br0" timeOffset="14">26908 12357 14800 0 0,'0'0'320'0'0,"0"0"72"0"0,0 0 16 0 0,0 0 8 0 0,0 0-329 0 0,0 0-87 0 0,0 0 0 0 0,0 0 0 0 0,0 0 144 0 0,0 8 16 0 0,0-1 0 0 0,0 4 0 0 0,0-4 32 0 0,0 3 16 0 0,0-4 0 0 0,0 1 0 0 0,0 2-112 0 0,0 2-32 0 0,0-2 0 0 0,0 3 0 0 0,0-3-64 0 0,4-2 0 0 0,-4 1 0 0 0,1 0 0 0 0,-1-8 0 0 0,5 5 0 0 0,-5-5 0 0 0,0 0 64 0 0,0 0-64 0 0,5 6 64 0 0,-5-6-64 0 0,7 4 64 0 0,-2-4-64 0 0,4 0 0 0 0,1-4 0 0 0,-5-2-88 0 0,0 1 88 0 0,-1-2 0 0 0,4 3 0 0 0,3-6 0 0 0,-10 1 0 0 0,5 2 0 0 0,0 4 0 0 0,2-2 0 0 0,-2-5 0 0 0,1 4 0 0 0,-1 0 0 0 0,-2 0 0 0 0,2 1 0 0 0,-3 3 0 0 0,0-4 64 0 0,-3 6-64 0 0,0 0 0 0 0,0 0 0 0 0,0 0 0 0 0,0 0-64 0 0,0 0 64 0 0,0 0 0 0 0,0 0 80 0 0,7 6-80 0 0,-7-6 128 0 0,0 7-32 0 0,3 2 0 0 0,0 0 0 0 0,-3-4 8 0 0,0 5 0 0 0,3 0 0 0 0,-3-1 0 0 0,0 1 80 0 0,0-1 8 0 0,5-2 8 0 0,-5 3 0 0 0,3-5-200 0 0,3 4 64 0 0,-6-3-64 0 0,5-1 0 0 0,-1 3 0 0 0,2-5 0 0 0,-6-3 0 0 0,7 3 0 0 0,3-3-64 0 0,-4 0 64 0 0,-6 0-80 0 0,6 0 80 0 0,5-3 0 0 0,-1 0 128 0 0,-7-3-8 0 0,8-1-8 0 0,-8 1 48 0 0,6-1 0 0 0,1 1 8 0 0,-7-4 0 0 0,-1 4 104 0 0,6-1 16 0 0,-3-2 8 0 0,-1 2 0 0 0,-4-7-232 0 0,0 6-64 0 0,2-6 0 0 0,1 6 0 0 0,-6-3 0 0 0,3 0 0 0 0,0-2 0 0 0,3 6 0 0 0,-3-2-280 0 0,5 0-64 0 0,-10 4-8 0 0,5 5-8 0 0,0 0-656 0 0,0 0-128 0 0,0 0-24 0 0,0 0-5927 0 0</inkml:trace>
  <inkml:trace contextRef="#ctx0" brushRef="#br0" timeOffset="15">25358 12388 13304 0 0,'0'0'288'0'0,"0"0"64"0"0,0 0 16 0 0,0 0 8 0 0,0 0-304 0 0,0 0-72 0 0,0 9 0 0 0,3-3 0 0 0,1 1 256 0 0,-4 3 32 0 0,3-3 0 0 0,0 7 8 0 0,-3-6-24 0 0,2 6-9 0 0,3 2 1 0 0,-5-6 0 0 0,3 2-72 0 0,-3 2-8 0 0,3-1-8 0 0,0 3 0 0 0,-3-9-80 0 0,3 6-8 0 0,1-2-8 0 0,-1-1 0 0 0,1-2 8 0 0,-1 0 0 0 0,-3-8 0 0 0,4 8 0 0 0,-3-2-88 0 0,-1-6 80 0 0,7 5-80 0 0,-7-5 80 0 0,0 0-8 0 0,8 6 0 0 0,-8-6 0 0 0,8 0 0 0 0,0-2 48 0 0,-1-2 8 0 0,-2-1 0 0 0,2-1 0 0 0,-1-2 24 0 0,0 0 8 0 0,2-8 0 0 0,-4 4 0 0 0,0-2-16 0 0,0 1 0 0 0,2-2 0 0 0,-2-2 0 0 0,3 2-72 0 0,-4-1-8 0 0,-3-3-64 0 0,3 6 96 0 0,-1-3-96 0 0,-2 5 0 0 0,5 1 0 0 0,-2 1 0 0 0,-1 0-120 0 0,2 4 8 0 0,-4-1 0 0 0,0 6 0 0 0,0-6-240 0 0,0 6-40 0 0,0 0-16 0 0,0 0 0 0 0,0 0-1048 0 0,0 0-207 0 0</inkml:trace>
  <inkml:trace contextRef="#ctx0" brushRef="#br0" timeOffset="16">26087 12398 13504 0 0,'0'0'600'0'0,"0"0"120"0"0,0 0-576 0 0,0 0-144 0 0,8-3 0 0 0,1 0 0 0 0,0 0 200 0 0,1 3 16 0 0,0-3 0 0 0,0 3 0 0 0,2 0-88 0 0,-1 0-24 0 0,-3-3 0 0 0,6 3 0 0 0,-7-2-104 0 0,9 2 0 0 0,-8 2 0 0 0,-1-2 0 0 0,-7 0-320 0 0,15 0-32 0 0,-8 0 0 0 0,-7 0-8 0 0,11 0-960 0 0,-11 0-192 0 0,0 0-40 0 0,15 3-8 0 0</inkml:trace>
  <inkml:trace contextRef="#ctx0" brushRef="#br0" timeOffset="17">26104 12512 7368 0 0,'0'0'320'0'0,"0"0"80"0"0,0 0-320 0 0,0 0-80 0 0,0 0 0 0 0,0 0 0 0 0,0 0 1296 0 0,0 0 240 0 0,5-2 56 0 0,5 2 8 0 0,0-4-912 0 0,1 4-176 0 0,-2 0-40 0 0,1-2-8 0 0,3-1-289 0 0,3-1-55 0 0,-2-2-16 0 0,3 6 0 0 0,-7-5-184 0 0,8 3-40 0 0,-4 2-8 0 0,4-4 1 0 0,-2 4-385 0 0,-1-1-72 0 0,-1 1-24 0 0</inkml:trace>
  <inkml:trace contextRef="#ctx0" brushRef="#br0" timeOffset="18">29830 13229 13104 0 0,'0'0'576'0'0,"0"0"128"0"0,0 0-568 0 0,0 0-136 0 0,0 0 0 0 0,0 0 0 0 0,0 0 392 0 0,8 2 56 0 0,-8 4 0 0 0,5 4 8 0 0,-2-3-41 0 0,0 6 1 0 0,1-2-8 0 0,0 4 0 0 0,-4 1-208 0 0,3-2-40 0 0,-3 5 0 0 0,2-2-8 0 0,-2 3-152 0 0,0-3 0 0 0,0 2 0 0 0,0 0 0 0 0,0-2-272 0 0,0-2-80 0 0,5 3-24 0 0,-5 0-6695 0 0</inkml:trace>
  <inkml:trace contextRef="#ctx0" brushRef="#br0" timeOffset="19">29708 13316 13448 0 0,'0'0'592'0'0,"0"0"128"0"0,2-3-576 0 0,2-3-144 0 0,2 5 0 0 0,2-4 0 0 0,2 5 224 0 0,-1-1 24 0 0,-1 1 0 0 0,6 0 0 0 0,-5 0-64 0 0,6 1-16 0 0,-8-1 0 0 0,9 5-1 0 0,-4-5-47 0 0,3 1-16 0 0,-1-1 0 0 0,0 0 0 0 0,0 0-104 0 0,0 0 0 0 0,-2 0 64 0 0,1 0-64 0 0,1 0 0 0 0,-2 0-120 0 0,-2 0 24 0 0,0 0 8 0 0,-4 0-463 0 0,1 0-97 0 0,-1 0-24 0 0,-6 0 0 0 0</inkml:trace>
  <inkml:trace contextRef="#ctx0" brushRef="#br0" timeOffset="20">28867 13348 15376 0 0,'0'0'336'0'0,"0"0"72"0"0,0 0 7 0 0,0 0 25 0 0,0 0-352 0 0,0 0-88 0 0,0 0 0 0 0,0 8 0 0 0,-8 1 192 0 0,8 3 16 0 0,-9-2 8 0 0,7 3 0 0 0,-1 1-32 0 0,-4-1-8 0 0,-2 3 0 0 0,2 1 0 0 0,1 1-64 0 0,-4 2-16 0 0,-4-1 0 0 0,5 4 0 0 0,-1-1-96 0 0,0-4 0 0 0,-4-1 64 0 0,3 3-64 0 0,0-2 0 0 0,5 2 0 0 0,0-6-96 0 0,-4 5 96 0 0,-2-3-504 0 0,2-1-40 0 0,10-4-16 0 0,0 4-4143 0 0,-5-4-833 0 0</inkml:trace>
  <inkml:trace contextRef="#ctx0" brushRef="#br0" timeOffset="21">30535 13385 7368 0 0,'0'0'656'0'0,"0"0"-528"0"0,0 0-128 0 0,0 0 0 0 0,0 0 928 0 0,0 0 160 0 0,0 0 32 0 0,-7-3 8 0 0,-1 1-776 0 0,1-1-152 0 0,0 3-32 0 0,-1 0-8 0 0,1 0-160 0 0,-3 0 64 0 0,-1 0-64 0 0,1 3 0 0 0,2-3 0 0 0,-1 2 0 0 0,-5-2 0 0 0,0 3 0 0 0,6-1 0 0 0,-1 2 64 0 0,-5-4-64 0 0,4 2 0 0 0,4 5 208 0 0,0-1 8 0 0,-5-6 0 0 0,5 2 0 0 0,0-2 176 0 0,6 0 40 0 0,0 0 8 0 0,0 0 0 0 0,0 0-88 0 0,0 0-9 0 0,0 0-7 0 0,0 0 0 0 0,0 0-88 0 0,0 0-24 0 0,-5 6 0 0 0,5-6 0 0 0,-2 9-32 0 0,2-9-16 0 0,0 5 0 0 0,2 3 0 0 0,-2-1-16 0 0,0 0 0 0 0,0 0 0 0 0,5 1 0 0 0,-5 3 0 0 0,0 0-8 0 0,0 0 0 0 0,0 0 0 0 0,0 2-32 0 0,0 2-8 0 0,0 1 0 0 0,-5-1 0 0 0,5-2-24 0 0,-2 5-8 0 0,2-5 0 0 0,0 2 0 0 0,0-2-16 0 0,0 2-64 0 0,-3 0 96 0 0,3 1-32 0 0,0-6 120 0 0,0 2 16 0 0,0-1 8 0 0,3 0 0 0 0,-1-2-208 0 0,3 3 0 0 0,-5-2 0 0 0,2-3 0 0 0,2-1 0 0 0,2 3-72 0 0,-3-4 72 0 0,-3-5-80 0 0,8 4 80 0 0,0 2 0 0 0,2-6 0 0 0,0 1 0 0 0,1-1 0 0 0,-2-1-144 0 0,3 1 24 0 0,2 0 8 0 0,-1-4-208 0 0,-2 2-48 0 0,4-6-8 0 0,-2 5 0 0 0,-3-4-224 0 0,5 1-40 0 0,-6 0-16 0 0,4-3 0 0 0,1 3-935 0 0,-4 0-185 0 0,2-10-40 0 0,-7 4-8 0 0</inkml:trace>
  <inkml:trace contextRef="#ctx0" brushRef="#br0" timeOffset="22">30280 13655 6912 0 0,'0'0'304'0'0,"0"0"64"0"0,0 0-296 0 0,0 0-72 0 0,3-5 0 0 0,1 2 0 0 0,3-4 1504 0 0,1 7 288 0 0,-1 0 64 0 0,3-5 0 0 0,3 3-1344 0 0,-4-2-280 0 0,8 2-48 0 0,-5 2-16 0 0,6 0-168 0 0,-5-4 0 0 0,2 4 0 0 0,-2-2-64 0 0,5 2-1000 0 0</inkml:trace>
  <inkml:trace contextRef="#ctx0" brushRef="#br0" timeOffset="23">27020 13434 13472 0 0,'6'-7'600'0'0,"0"3"120"0"0,4 0-576 0 0,0 4-144 0 0,7 0 0 0 0,-4-1 0 0 0,-1-3 0 0 0,5 4 64 0 0,-1-6-64 0 0,2 5 0 0 0,-4-3 104 0 0,4 2-32 0 0,0-2-8 0 0,3 2 0 0 0,-7 2-64 0 0,2 0 0 0 0,-2 0 0 0 0,-2-4 0 0 0,4 4-368 0 0,-6 0-40 0 0,-3 0-8 0 0,-2 4-3400 0 0,3-4-688 0 0</inkml:trace>
  <inkml:trace contextRef="#ctx0" brushRef="#br0" timeOffset="24">29455 13427 7368 0 0,'-6'-9'320'0'0,"2"5"80"0"0,-1-2-320 0 0,1 1-80 0 0,4 3 0 0 0,0 2 0 0 0,0 0 1840 0 0,0 0 352 0 0,-7 2 72 0 0,5 3 7 0 0,-2 1-1631 0 0,1 3-320 0 0,-4 2-72 0 0,3-2-16 0 0,1 5-24 0 0,0 5-8 0 0,3-2 0 0 0,0 5 0 0 0,-3-2-32 0 0,1 1-8 0 0,2-5 0 0 0,0 2 0 0 0,0-1 32 0 0,2-1 8 0 0,1 1 0 0 0,0-2 0 0 0,0 0-56 0 0,5 1-16 0 0,-5-10 0 0 0,6 8 0 0 0,-2-8-64 0 0,0 1-64 0 0,2 3 96 0 0,1-6-96 0 0,0-4 88 0 0,0 2-88 0 0,-2-2 80 0 0,7-2-80 0 0,-2 2 96 0 0,-4-3-24 0 0,4-2-8 0 0,-2-1 0 0 0,1-1 48 0 0,-2-3 8 0 0,-2-2 0 0 0,2 1 0 0 0,-1-4-120 0 0,-2 4 0 0 0,-1-2 0 0 0,4-6 0 0 0,-6 3 0 0 0,-2 1 0 0 0,3-3 0 0 0,-5 2 0 0 0,2-5-296 0 0,1 7-112 0 0,-3-4-16 0 0,3 4-8 0 0,-3 3-256 0 0,0-2-48 0 0,0 8-16 0 0,0-4-4231 0 0,0 5-841 0 0</inkml:trace>
  <inkml:trace contextRef="#ctx0" brushRef="#br0" timeOffset="25">25447 13419 12640 0 0,'0'0'560'0'0,"0"0"112"0"0,0 0-536 0 0,0 0-136 0 0,0 0 0 0 0,0 0 0 0 0,0 0 344 0 0,0 0 40 0 0,-7 3 0 0 0,4 3 8 0 0,-4 0-8 0 0,3 5 0 0 0,-2-4-1 0 0,0 8 1 0 0,0-1-128 0 0,-1 8-32 0 0,-2-3-8 0 0,-2-1 0 0 0,1 5-96 0 0,1-3-24 0 0,-2 3 0 0 0,0-3 0 0 0,-5 3-96 0 0,6-2 64 0 0,-3 0-64 0 0,0-5 0 0 0,-1 5 64 0 0,3-5-64 0 0,-2 2 0 0 0,6-3 0 0 0,-3 1-152 0 0,-1-1-72 0 0,9-4-24 0 0,-5 3-4551 0 0,7-5-905 0 0</inkml:trace>
  <inkml:trace contextRef="#ctx0" brushRef="#br0" timeOffset="26">27836 13443 10592 0 0,'-7'-10'472'0'0,"7"10"96"0"0,0 0-456 0 0,0 0-112 0 0,-4-5 0 0 0,4 5 0 0 0,0 0 1056 0 0,0 0 184 0 0,0 0 40 0 0,0 0-1 0 0,-6 6-815 0 0,6 3-168 0 0,0-1-32 0 0,-4 4-8 0 0,-1 3 0 0 0,2 0-8 0 0,3 3 0 0 0,0 4 0 0 0,-8-2-72 0 0,8-1-16 0 0,0 1 0 0 0,0 0 0 0 0,8 1 0 0 0,-5-4 0 0 0,-3-4 0 0 0,3 6 0 0 0,5-5-56 0 0,0 0-8 0 0,-5 1-8 0 0,1-5 0 0 0,5 2-88 0 0,1-3 0 0 0,-1 1 72 0 0,-2-2-72 0 0,0 1 0 0 0,3-4 64 0 0,2-1-64 0 0,0-2 0 0 0,-3 2 0 0 0,-2-8 0 0 0,9 2 0 0 0,2-6 0 0 0,-10 7 0 0 0,6-8 0 0 0,-5 3 80 0 0,7-1-80 0 0,4-3 160 0 0,-6-2-8 0 0,-8 1-8 0 0,2-4 0 0 0,15 0 0 0 0,-12 3 0 0 0,-5-11 0 0 0,-3 7 0 0 0,0-4-80 0 0,2-3-64 0 0,0-1 96 0 0,-8 6-96 0 0,-4-4 0 0 0,4 3 0 0 0,6-2 0 0 0,-3 4 0 0 0,-9-1-256 0 0,6 9-48 0 0,3-4-16 0 0,0 4 0 0 0,0 3-184 0 0,-4 0-40 0 0,1 3 0 0 0,3 3-4679 0 0,0 0-937 0 0</inkml:trace>
  <inkml:trace contextRef="#ctx0" brushRef="#br0" timeOffset="27">27008 13456 10800 0 0,'0'0'480'0'0,"0"0"96"0"0,0 0-464 0 0,0 0-112 0 0,0 0 0 0 0,0 0 0 0 0,0 0 568 0 0,0 0 88 0 0,0 0 16 0 0,6 1 8 0 0,1 5-144 0 0,-4 3-32 0 0,0-3-8 0 0,-3 3-1 0 0,0-1-127 0 0,4 3-24 0 0,-4-2-8 0 0,3 2 0 0 0,-3 4-120 0 0,-3 0-24 0 0,3-3-8 0 0,0 1 0 0 0,-4 0-88 0 0,4 0-8 0 0,-6 1-8 0 0,6 0 0 0 0,-5-2 48 0 0,3 4 0 0 0,-4-3 8 0 0,2 1 0 0 0,-1-2 24 0 0,0-1 0 0 0,3 1 0 0 0,-2-2 0 0 0,3 2-8 0 0,-4-6 0 0 0,5 3 0 0 0,-4-2 0 0 0,2 0-16 0 0,2 0 0 0 0,0-2 0 0 0,0-5 0 0 0,6 6-56 0 0,-1-2-16 0 0,2 2 0 0 0,3-5 0 0 0,0 2 0 0 0,3 0 0 0 0,0-3 0 0 0,0 3 0 0 0,7-3-64 0 0,0 0 80 0 0,-3 0-80 0 0,1 0 80 0 0,6-3-80 0 0,-7 3 0 0 0,1 0 0 0 0,-4-3 0 0 0,4 3-136 0 0,-3-3-24 0 0,-3 3 0 0 0,3-1 0 0 0,-6 1-224 0 0,4 0-40 0 0,-3 0-16 0 0,-5-5 0 0 0,-5 5-864 0 0,8-1-168 0 0,-8 1-39 0 0</inkml:trace>
  <inkml:trace contextRef="#ctx0" brushRef="#br0" timeOffset="28">28619 13456 14280 0 0,'-13'0'1272'0'0,"13"0"-1016"0"0,4 0-256 0 0,-4 0 0 0 0,0 0 120 0 0,12 1-24 0 0,-6 2-8 0 0,10 2 0 0 0,-3 6 159 0 0,2-4 33 0 0,-4 3 8 0 0,5-3 0 0 0,2 4 0 0 0,0 2 8 0 0,-2-2 0 0 0,1-3 0 0 0,-5 5-96 0 0,4-1-16 0 0,1-2-8 0 0,-2-3 0 0 0,-3 7-176 0 0,2-6 72 0 0,1 1-72 0 0,-3-4 0 0 0,-1 3 0 0 0,-5-2-136 0 0,5-1 8 0 0,-1 2 8 0 0,-3-4-352 0 0,-7-3-72 0 0,6 5-8 0 0,-6-5-4151 0 0,0 0-825 0 0</inkml:trace>
  <inkml:trace contextRef="#ctx0" brushRef="#br0" timeOffset="29">25177 13484 11056 0 0,'-13'-5'488'0'0,"13"5"104"0"0,0 0-472 0 0,0 0-120 0 0,0 0 0 0 0,0 0 0 0 0,0 0 632 0 0,0 0 104 0 0,4 5 16 0 0,2 1 8 0 0,-6-6-280 0 0,6 9-48 0 0,4-2-17 0 0,0 6 1 0 0,0-5-152 0 0,0 6-32 0 0,2 2-8 0 0,-1-1 0 0 0,1-1-56 0 0,0 2-8 0 0,2-2-8 0 0,-1 4 0 0 0,3-4-24 0 0,-2 2 0 0 0,-3 0 0 0 0,-1-3 0 0 0,3 3-48 0 0,0-5-16 0 0,-3 3 0 0 0,3-2 0 0 0,-3-3-64 0 0,0 3 0 0 0,0-3 0 0 0,-4 0 64 0 0,1 1-64 0 0,3-1 0 0 0,-5-4 0 0 0,5-3-88 0 0,-3 4-112 0 0,-5-2-24 0 0,-2-4-8 0 0,8 3 0 0 0,-8-3-992 0 0,0 0-199 0 0,6-3-41 0 0</inkml:trace>
  <inkml:trace contextRef="#ctx0" brushRef="#br0" timeOffset="30">26208 13490 1840 0 0,'0'0'160'0'0,"0"0"-160"0"0,0 0 0 0 0,0 0 0 0 0,0 0 2400 0 0,0 0 440 0 0,0 0 88 0 0,0 0 16 0 0,0 0-1944 0 0,8 3-392 0 0,1 3-72 0 0,-5-3-24 0 0,2-1-184 0 0,2 0-40 0 0,2 5-1 0 0,0 2-7 0 0,0-7 64 0 0,0 4 8 0 0,-1-1 8 0 0,4 1 0 0 0,0 1-112 0 0,1-1-24 0 0,-6-2-8 0 0,6 2 0 0 0,-1-6-40 0 0,-3 8-8 0 0,3-7 0 0 0,-4 1 0 0 0,5 2-40 0 0,-2-2 0 0 0,-2 2-8 0 0,4-4 0 0 0,-6 1-48 0 0,3-1-8 0 0,-6 0 0 0 0,3 0 0 0 0,-8 0-64 0 0,0 0 96 0 0,6 0-96 0 0,-6 0 96 0 0,0 0-16 0 0,0 0 0 0 0,0 0 0 0 0,0 0 0 0 0,0 0-8 0 0,0 0 0 0 0,-6 8 0 0 0,3 0 0 0 0,-2-2-72 0 0,0-1 80 0 0,-6 0-80 0 0,5 1 80 0 0,-5 1-80 0 0,-1-1 0 0 0,1-1 72 0 0,1 1-72 0 0,-4 0 0 0 0,1 4 0 0 0,-3-4 0 0 0,3 1 0 0 0,-4 3 0 0 0,5-4 0 0 0,-5 0 0 0 0,4 4-96 0 0,2-2-64 0 0,-5 1-24 0 0,9-1 0 0 0,-8-2 0 0 0,7 3-296 0 0,-2-3-64 0 0,5 2-16 0 0,1-2-4679 0 0,4-6-937 0 0</inkml:trace>
  <inkml:trace contextRef="#ctx0" brushRef="#br0" timeOffset="31">29157 13654 5528 0 0,'0'0'488'0'0,"0"0"-392"0"0,-8 0-96 0 0,-3 0 0 0 0,2 2 1360 0 0,-1-2 248 0 0,-3 4 56 0 0,-1 0 0 0 0,3 2-904 0 0,-2 1-184 0 0,3-1-40 0 0,-2 1-8 0 0,2-5-112 0 0,2 9-16 0 0,2-5-8 0 0,-1 2 0 0 0,6-2-233 0 0,-3 2-39 0 0,0 0-16 0 0,1 2 0 0 0,3-10-104 0 0,3 6 0 0 0,-3-6 0 0 0,4 7-80 0 0,0-2 8 0 0,-4-5 0 0 0,0 0 0 0 0,8 0 0 0 0,2 1 72 0 0,-4-2 0 0 0,5-4 0 0 0,-6 5-64 0 0,1-7 64 0 0,2 3 128 0 0,-3 2-32 0 0,3-5-8 0 0,0 1 40 0 0,-5 1 16 0 0,6 0 0 0 0,1-4 0 0 0,-5 4 32 0 0,3-1 8 0 0,-7-1 0 0 0,-1 7 0 0 0,8-7-40 0 0,-3 6-8 0 0,-5 1 0 0 0,7-1 0 0 0,-7 1 48 0 0,0 0 8 0 0,0 0 0 0 0,0 0 0 0 0,0 0 96 0 0,0 0 32 0 0,0 0 0 0 0,6 7 0 0 0,-2 2-128 0 0,2-3-32 0 0,-6 5 0 0 0,4-1 0 0 0,-4 3 24 0 0,2-2 0 0 0,-4 3 0 0 0,2 4 0 0 0,2-3-184 0 0,-2 2 0 0 0,0 0 0 0 0,4-1 0 0 0,-4 6 0 0 0,0-7 0 0 0,2 4 0 0 0,-2-2 0 0 0,0 2 0 0 0,0-3 0 0 0,-2-3 0 0 0,-2 1 0 0 0,2 0 80 0 0,-2-1-16 0 0,-2-4-64 0 0,-4 3 96 0 0,-1-4-96 0 0,1 0-80 0 0,-2-1 16 0 0,1-3 0 0 0,-1 0-280 0 0,-4-4-48 0 0,1 0-16 0 0,3 0 0 0 0,2-4-576 0 0,0 0-112 0 0,4-3-24 0 0</inkml:trace>
  <inkml:trace contextRef="#ctx0" brushRef="#br0" timeOffset="32">30681 13655 1376 0 0,'0'0'128'0'0,"0"0"-128"0"0,0 0 0 0 0,0 0 0 0 0,0 0 2296 0 0,0 9 432 0 0,0 1 88 0 0,0-2 24 0 0,0 0-1824 0 0,-2 4-368 0 0,4-1-72 0 0,-2 1-8 0 0,0 2-8 0 0,0-2 0 0 0,0 3-1 0 0,3 0 1 0 0,-3-2-240 0 0,4-2-56 0 0,-4 4-8 0 0,0-4 0 0 0,2 4-48 0 0,-2-4-16 0 0,0 1 0 0 0,0-5 0 0 0,0 3 8 0 0,0-10 0 0 0,0 0 0 0 0,0 9 0 0 0,0-9-104 0 0,0 0-16 0 0,0 0-8 0 0,0 0 0 0 0,0 0 0 0 0,0 0 0 0 0,0 0 0 0 0,0 0 0 0 0,0 0-72 0 0,6 0 0 0 0,0-5 72 0 0,0 4-72 0 0,-1-2 96 0 0,0-2-8 0 0,0-3-8 0 0,-2-2 0 0 0,4 0-80 0 0,0 0 0 0 0,-2-2 72 0 0,1 3-72 0 0,6-2 296 0 0,-8 4 24 0 0,3-3 8 0 0,0 0 0 0 0,-1 2-264 0 0,3 1-64 0 0,-4 6 0 0 0,1-5 0 0 0,-6 6 80 0 0,11 0 24 0 0,-11 0 8 0 0,8 4 0 0 0,-4-2-48 0 0,6 6-64 0 0,-4-1 88 0 0,-3 2-88 0 0,3-2 0 0 0,-1 5 0 0 0,-3-1 0 0 0,2 2 0 0 0,-1-2 0 0 0,0 2 0 0 0,-3 1 0 0 0,4-1 0 0 0,-2 2-336 0 0,2 0-16 0 0,-4-5-8 0 0,2 2-8423 0 0</inkml:trace>
  <inkml:trace contextRef="#ctx0" brushRef="#br0" timeOffset="33">27003 13691 12064 0 0,'0'0'536'0'0,"0"0"104"0"0,0 0-512 0 0,0 0-128 0 0,10 0 0 0 0,-3-1 0 0 0,3-2 160 0 0,2-1 0 0 0,0 1 0 0 0,6 0 0 0 0,-5 1-32 0 0,7-3-8 0 0,-4 5 0 0 0,4 0 0 0 0,-7 0-120 0 0,9 0-144 0 0,-7 0 32 0 0,1 0-5600 0 0</inkml:trace>
  <inkml:trace contextRef="#ctx0" brushRef="#br0" timeOffset="34">25593 13679 10592 0 0,'0'0'472'0'0,"0"0"96"0"0,0 0-456 0 0,0 0-112 0 0,0 0 0 0 0,0 0 0 0 0,4 9 840 0 0,1-1 152 0 0,-2 2 24 0 0,-3-3 8 0 0,4 3-600 0 0,-4 0-112 0 0,0 3-25 0 0,0 2-7 0 0,0-2-40 0 0,0 1-8 0 0,0 2 0 0 0,0-4 0 0 0,0 0-128 0 0,0 3-24 0 0,0-5-8 0 0,0 6 0 0 0,0-9-72 0 0,0 6 0 0 0,-4-3 0 0 0,4-6 0 0 0,0-4 0 0 0,0 0 0 0 0,0 0 64 0 0,0 0-64 0 0,0 0 0 0 0,0 0 96 0 0,0 0-96 0 0,0 0 96 0 0,0 0-16 0 0,0 0 0 0 0,8-4 0 0 0,-1-5 0 0 0,-4 2 40 0 0,-1-1 8 0 0,2 2 0 0 0,-1-4 0 0 0,7 2 48 0 0,-1 0 16 0 0,-2-4 0 0 0,3 7 0 0 0,-4-5-112 0 0,4 4-16 0 0,0 1-64 0 0,0 4 96 0 0,-3-5-32 0 0,-7 6-64 0 0,9 0 88 0 0,-3 0-88 0 0,-6 0 160 0 0,0 0-32 0 0,8 6 0 0 0,1-5 0 0 0,-3 4-64 0 0,0 5-64 0 0,-4-2 72 0 0,3 1-72 0 0,-5 0 0 0 0,3-2 0 0 0,-2 3 0 0 0,-1 2 0 0 0,7-4-208 0 0,-7-1-40 0 0,2 4-8 0 0,-2-2 0 0 0,5-1-1176 0 0,-5-8-232 0 0</inkml:trace>
  <inkml:trace contextRef="#ctx0" brushRef="#br0" timeOffset="35">27396 13680 3680 0 0,'0'0'328'0'0,"0"0"-264"0"0,0 0-64 0 0,0 0 0 0 0,0 0 1776 0 0,0 0 336 0 0,1 10 72 0 0,4-3 16 0 0,-2 3-1432 0 0,-3 1-288 0 0,0-3-64 0 0,2 2 0 0 0,-2 3-32 0 0,5-5-8 0 0,-5 4 0 0 0,0 1 0 0 0,-5-2-112 0 0,5 1-17 0 0,5-2-7 0 0,-5 2 0 0 0,-5-3-104 0 0,3-1-16 0 0,2 0-8 0 0,0 0 0 0 0,-3 0 24 0 0,3-8 8 0 0,-5 6 0 0 0,5-6 0 0 0,0 0-40 0 0,0 0-8 0 0,-1 4 0 0 0,1-4 0 0 0,0 0-24 0 0,0 0-8 0 0,0 0 0 0 0,0 0 0 0 0,0 0 64 0 0,0 0 0 0 0,0 0 8 0 0,6-8 0 0 0,-3 2 56 0 0,-1-4 0 0 0,7 5 8 0 0,-4-3 0 0 0,-2-1-40 0 0,2 4-16 0 0,4-1 0 0 0,1 0 0 0 0,0 2-48 0 0,-3-1-16 0 0,0-1 0 0 0,3 5 0 0 0,2-3 40 0 0,-2 4 8 0 0,-10 0 0 0 0,11 0 0 0 0,2 4-48 0 0,-7-3-8 0 0,-6-1 0 0 0,0 0 0 0 0,6 6-72 0 0,-2-1 0 0 0,-1 1 0 0 0,-3-6 0 0 0,-3 10 0 0 0,3-1-128 0 0,6-4 32 0 0,-3 3 8 0 0,-3-3-200 0 0,0 5-32 0 0,4 0-16 0 0,2-1 0 0 0,-2-5-904 0 0,-4-4-176 0 0,0 0-39 0 0</inkml:trace>
  <inkml:trace contextRef="#ctx0" brushRef="#br0" timeOffset="36">26596 13688 13824 0 0,'0'0'1224'0'0,"0"0"-976"0"0,0 0-248 0 0,0 0 0 0 0,0 0 448 0 0,0 0 48 0 0,0 0 7 0 0,0 0 1 0 0,-6 2-96 0 0,2-2-24 0 0,-2 1 0 0 0,1 4 0 0 0,-2 1-256 0 0,-1 0-48 0 0,1 1-16 0 0,-2 3 0 0 0,-4-2-64 0 0,-1 4 0 0 0,5-4 0 0 0,-5 5 0 0 0,1-5-248 0 0,-1 6-8 0 0,-3-6-8 0 0,2 1 0 0 0,-3 2-808 0 0,3-1-159 0 0,1-3-33 0 0,2 4-4688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6-16T21:41:55.672"/>
    </inkml:context>
    <inkml:brush xml:id="br0">
      <inkml:brushProperty name="width" value="0.05" units="cm"/>
      <inkml:brushProperty name="height" value="0.05" units="cm"/>
      <inkml:brushProperty name="color" value="#849398"/>
      <inkml:brushProperty name="fitToCurve" value="1"/>
    </inkml:brush>
    <inkml:brush xml:id="br1">
      <inkml:brushProperty name="width" value="0.05" units="cm"/>
      <inkml:brushProperty name="height" value="0.05" units="cm"/>
      <inkml:brushProperty name="color" value="#0070C0"/>
      <inkml:brushProperty name="fitToCurve" value="1"/>
    </inkml:brush>
  </inkml:definitions>
  <inkml:trace contextRef="#ctx0" brushRef="#br0">11225 5458 8144 0 0,'-4'-6'360'0'0,"4"6"80"0"0,0 0-352 0 0,-3-7-88 0 0,-2 3 0 0 0,3 0 0 0 0,-3 1 552 0 0,0-1 96 0 0,0 1 24 0 0,1-1 0 0 0,-4 2 72 0 0,1 2 24 0 0,0-2 0 0 0,-1 2 0 0 0,1 2-232 0 0,-2 0-48 0 0,1 2-8 0 0,-1 3-1 0 0,-1 0-127 0 0,-1 1-24 0 0,3 1-8 0 0,-1 4 0 0 0,2 0-96 0 0,-1 3-32 0 0,1 4 0 0 0,3 2 0 0 0,-1-1-72 0 0,2 1-24 0 0,0 3 0 0 0,3 2 0 0 0,0-1-24 0 0,3 1-8 0 0,-3-4 0 0 0,4 2 0 0 0,0-4-64 0 0,0 1-136 0 0,-3-3 32 0 0,5 0 8 0 0,-1 0 96 0 0,-1-6 104 0 0,-1 3-16 0 0,2-3-8 0 0,-3-1-208 0 0,1-5-48 0 0,-1 1-8 0 0,2-1 0 0 0,-4-3-384 0 0,4-3-72 0 0,-4-1-24 0 0,0 0-6119 0 0</inkml:trace>
  <inkml:trace contextRef="#ctx0" brushRef="#br1" timeOffset="1">12769 5508 4144 0 0,'0'0'184'0'0,"0"0"40"0"0,0 0-224 0 0,0 0 0 0 0,0 0 0 0 0,0 0 0 0 0,0 0 1048 0 0,0 0 168 0 0,0 0 32 0 0,0 0 0 0 0,0 0-576 0 0,0 0-128 0 0,0 0-16 0 0,0 0-8 0 0,0 0-72 0 0,0 0-24 0 0,0 0 0 0 0,0 0 0 0 0,0 0-40 0 0,0 0 0 0 0,0-2-8 0 0,0 2 0 0 0,0 0-8 0 0,0 0 0 0 0,0 0 0 0 0,0 0 0 0 0,0 0 15 0 0,0 0 1 0 0,-3-4 0 0 0,3 4 0 0 0,0 0-192 0 0,0 0-32 0 0,0 0 0 0 0,0 0-8 0 0,0 0-24 0 0,0 0 0 0 0,0 0 0 0 0,0 0 0 0 0,0 0-24 0 0,0 0-8 0 0,0 0 0 0 0,0 0 0 0 0,0 0 32 0 0,0-2 8 0 0,0 0 0 0 0,0 2 0 0 0,0 0-40 0 0,0 0-16 0 0,0 0 0 0 0,0 0 0 0 0,0 0-80 0 0,0 0 0 0 0,3-5 72 0 0,-3 3-72 0 0,0 2 0 0 0,0 0 0 0 0,0 0 0 0 0,0 0 64 0 0,0 0-64 0 0,0 0 0 0 0,0 0 0 0 0,0 0 64 0 0,0 0-64 0 0,0 0 0 0 0,0 0 0 0 0,0 0 0 0 0,0 0 0 0 0,0 0 64 0 0,0 0-64 0 0,0 0 64 0 0,0 0-64 0 0,0 0 0 0 0,2-2 0 0 0,0 2 0 0 0,1-2 0 0 0,-3 2 88 0 0,0 0-24 0 0,0 0 0 0 0,0 0 0 0 0,0 0-64 0 0,0 0 96 0 0,0 0-32 0 0,2-4-64 0 0,-2 4 0 0 0,0 0 72 0 0,0 0-72 0 0,0 0 0 0 0,0 0 72 0 0,0 0-72 0 0,0 0 0 0 0,0 0 64 0 0,0 0-64 0 0,0 0 0 0 0,0 0 0 0 0,0 0 0 0 0,0 0 0 0 0,0 0 0 0 0,0 0 0 0 0,0 0 0 0 0,0 0 0 0 0,0 0 64 0 0,0 0-64 0 0,0 0 0 0 0,0 0 0 0 0,0 0 0 0 0,0 0 0 0 0,0 0 0 0 0,0 0 0 0 0,0 0 0 0 0,0 0 0 0 0,0 0 0 0 0,0 0 0 0 0,0 0 0 0 0,0 0 0 0 0,0 0 0 0 0,0 0 0 0 0,0 0 64 0 0,-9 4-64 0 0,2-4 0 0 0,7 0 0 0 0,0 0 0 0 0,0 0 0 0 0,0 0 0 0 0,0 0 0 0 0,-8 6 0 0 0,1-1 0 0 0,7-5 0 0 0,-5 4 0 0 0,-2 2 0 0 0,4 3 0 0 0,-1-3 0 0 0,0 5 0 0 0,-2-1 0 0 0,1 6 0 0 0,-1-1 0 0 0,0 2 0 0 0,0 1 0 0 0,1-1 0 0 0,1 2 88 0 0,-3 0-88 0 0,5 1 80 0 0,-2 1-80 0 0,-2-2 64 0 0,1 0-64 0 0,0-3 0 0 0,4 3 72 0 0,-3-6-72 0 0,3 3 64 0 0,-2-3-64 0 0,0-1 64 0 0,3-2 24 0 0,0-3 0 0 0,0 3 0 0 0,0-2 0 0 0,0-4-16 0 0,3 3 0 0 0,0-1 0 0 0,2 1 0 0 0,-4-2-72 0 0,4-4 80 0 0,0 5-80 0 0,2-3 80 0 0,4-1-80 0 0,-2-2 0 0 0,4 0 72 0 0,0 0-72 0 0,4 0 0 0 0,0 0 0 0 0,0-2 0 0 0,-1-3 0 0 0,4 3 0 0 0,-1-1 0 0 0,1-5 0 0 0,-1 2 0 0 0,0 2-136 0 0,-2-3 8 0 0,0-1 8 0 0,-1-1 0 0 0,-1 2 24 0 0,-1-4 8 0 0,-1-3 0 0 0,-2-1 0 0 0,-2-1 88 0 0,1 3-96 0 0,-2-7 96 0 0,-3-1-96 0 0,0 2-24 0 0,0-5-8 0 0,-4 0 0 0 0,-1 1 0 0 0,0-1 32 0 0,-1 3 0 0 0,-2-3 0 0 0,1 1 0 0 0,-5 4 0 0 0,1-1 0 0 0,-4 3 0 0 0,2 2 0 0 0,-2 2 24 0 0,-2 0 8 0 0,-3 2 0 0 0,1 4 0 0 0,-3 0 64 0 0,-3 2 0 0 0,3 2 0 0 0,-4 3 0 0 0,0 0 0 0 0,1 3 0 0 0,4-1 0 0 0,-2 5 0 0 0,4-1 0 0 0,-1 2 112 0 0,4-6-24 0 0,1 9-8 0 0,3 1-8 0 0,1 0 0 0 0,5 1 0 0 0,1 0 0 0 0,4 2-72 0 0,-1-1 0 0 0,4 0 0 0 0,0 3 64 0 0,2 0-64 0 0,4 3 0 0 0,-1-1 0 0 0,0 0 64 0 0,3-1-64 0 0,1 3 80 0 0,-1-4-80 0 0,1 0 80 0 0,-1 2-80 0 0,0-2 0 0 0,-3-1 0 0 0,1 1-88 0 0,-3-3 88 0 0,1 1 0 0 0,-2-2-72 0 0,2 1 72 0 0,-3-4-200 0 0,-1 0-8 0 0,-3 0 0 0 0,4-3 0 0 0,-3 2-856 0 0,0-3-176 0 0,0 3-31 0 0</inkml:trace>
  <inkml:trace contextRef="#ctx0" brushRef="#br0" timeOffset="2">23146 5441 11024 0 0,'0'0'488'0'0,"0"0"104"0"0,0 0-472 0 0,0 0-120 0 0,0 0 0 0 0,0 0 0 0 0,0 0 352 0 0,0 0 56 0 0,0 0 8 0 0,0 0 0 0 0,0 0-56 0 0,0 12-8 0 0,4 1 0 0 0,-4 0 0 0 0,0 7 0 0 0,2-2 0 0 0,1 2 0 0 0,-3 5-1 0 0,3 0-23 0 0,-3 1-8 0 0,0-1 0 0 0,0 9 0 0 0,0 0-96 0 0,-3-1-32 0 0,3 1 0 0 0,-5 1 0 0 0,1 0 96 0 0,1 3 8 0 0,1-2 8 0 0,2 3 0 0 0,0 2-176 0 0,-3 3-40 0 0,3-1-8 0 0,0 4 0 0 0,0-2-16 0 0,-4-2-64 0 0,4 2 96 0 0,0-1-32 0 0,4 0 32 0 0,-4-2 8 0 0,0 0 0 0 0,0-4 0 0 0,0 2 136 0 0,0 0 24 0 0,0-1 8 0 0,-4-1 0 0 0,4-6-272 0 0,-2-1 0 0 0,-1 3 0 0 0,3 0 0 0 0,0-2 176 0 0,-4-5-16 0 0,4 8-8 0 0,0-8 0 0 0,0 2-24 0 0,0 1 0 0 0,0-6 0 0 0,0 2 0 0 0,0 3-32 0 0,0-2-16 0 0,0-7 0 0 0,0 3 0 0 0,0-3 24 0 0,0 2 8 0 0,4-7 0 0 0,-1 4 0 0 0,-1-4-16 0 0,2-3-8 0 0,-4 1 0 0 0,3-2 0 0 0,-1 0-24 0 0,1-2-64 0 0,-3-3 96 0 0,4-1-32 0 0,-4-5-64 0 0,2 5 64 0 0,-2-5-64 0 0,0 0 64 0 0,0 0-64 0 0,0 0 0 0 0,0 0 0 0 0,0 0 0 0 0,0 0-920 0 0,3-7-120 0 0,0-3-24 0 0,-3-2-7679 0 0</inkml:trace>
  <inkml:trace contextRef="#ctx0" brushRef="#br1" timeOffset="3">19047 5600 11256 0 0,'0'0'248'0'0,"0"0"48"0"0,0 0 16 0 0,0 0 8 0 0,0 0-256 0 0,-6 3-64 0 0,5 4 0 0 0,-1 0 0 0 0,-2 0 696 0 0,2 0 128 0 0,0 3 24 0 0,-3 4 8 0 0,3 0-472 0 0,-1 3-96 0 0,-1 0-25 0 0,1 3 1 0 0,1-3 48 0 0,-1 2 8 0 0,3-3 0 0 0,-2 1 0 0 0,2-2-168 0 0,0-3-32 0 0,0 3-8 0 0,0-1 0 0 0,2-4-32 0 0,-2 1-8 0 0,0-2 0 0 0,3-3 0 0 0,-3-1 8 0 0,0-5 0 0 0,0 0 0 0 0,0 0 0 0 0,2 5 48 0 0,-2-5 16 0 0,0 0 0 0 0,0 0 0 0 0,3-5 0 0 0,1 1 0 0 0,-1-3 0 0 0,-1-2 0 0 0,0 0-48 0 0,1 0 0 0 0,1-1-8 0 0,2-4 0 0 0,-6 2-24 0 0,1-3 0 0 0,-1-2 0 0 0,0-1 0 0 0,4-5-64 0 0,-4-6 0 0 0,0 5 0 0 0,0-4 0 0 0,0 0 208 0 0,2 2 24 0 0,0 2 8 0 0,3 4 0 0 0,-5 1-240 0 0,5 1 0 0 0,-2 3 0 0 0,-1 0 0 0 0,-2 2 96 0 0,0 3-24 0 0,4 1-8 0 0,1-1 0 0 0,0 8-64 0 0,0-3-72 0 0,2 1 72 0 0,0 2-104 0 0,1 2-32 0 0,0 0-8 0 0,1 0 0 0 0,-1 4 0 0 0,5 0 240 0 0,-4 1 40 0 0,3 0 16 0 0,1 0 0 0 0,-2 2-328 0 0,2-1-64 0 0,-2 2-16 0 0,-2 0 0 0 0,5 1 0 0 0,-5 1 0 0 0,1-1 0 0 0,-3 3 0 0 0,1-1-1368 0 0,-1 1-272 0 0,5 13-55 0 0,-10-7-17 0 0</inkml:trace>
  <inkml:trace contextRef="#ctx0" brushRef="#br0" timeOffset="4">24980 5447 13448 0 0,'-11'-2'592'0'0,"11"2"128"0"0,0 0-576 0 0,-9 4-144 0 0,0 0 0 0 0,1 1 0 0 0,0 0 328 0 0,-5 3 40 0 0,1 0 8 0 0,-2 5 0 0 0,3-1-1 0 0,-1 5 1 0 0,-5-1 0 0 0,-1 1 0 0 0,6 3-176 0 0,1-1-32 0 0,-2 1-8 0 0,-1 0 0 0 0,3 2-240 0 0,-1-1-48 0 0,-1 0-16 0 0,2-1-7151 0 0</inkml:trace>
  <inkml:trace contextRef="#ctx0" brushRef="#br1" timeOffset="5">9535 5463 11520 0 0,'0'-9'1024'0'0,"-2"6"-824"0"0,2 0-200 0 0,-4 1 0 0 0,4 2 576 0 0,0 0 64 0 0,0 0 24 0 0,0 0 0 0 0,0 0-144 0 0,4 5-24 0 0,-2 3-9 0 0,0 1 1 0 0,-2 4 88 0 0,0-1 24 0 0,0 3 0 0 0,0 7 0 0 0,0-1-280 0 0,-2 3-48 0 0,0-4-16 0 0,2 7 0 0 0,-4-3-152 0 0,4 1-32 0 0,0 0-8 0 0,0-1 0 0 0,4-2 160 0 0,-4 0 24 0 0,4-4 8 0 0,-2 1 0 0 0,1-1-528 0 0,2-4-104 0 0,-2-3-16 0 0,1 0-8 0 0,1-2-1200 0 0,-1-2-248 0 0,6 5-39 0 0,1-10-17 0 0</inkml:trace>
  <inkml:trace contextRef="#ctx0" brushRef="#br0" timeOffset="6">3161 5534 9216 0 0,'0'0'816'0'0,"-3"-3"-656"0"0,3 3-160 0 0,0 0 0 0 0,3-4 464 0 0,1-3 56 0 0,1 3 16 0 0,-1-1 0 0 0,1 1-72 0 0,3 0-16 0 0,1-1 0 0 0,4 3 0 0 0,-2-2 0 0 0,4 1 0 0 0,-1-1 0 0 0,4 1 0 0 0,-2 0-256 0 0,2 1-64 0 0,0-1 0 0 0,-3 2-8 0 0,1 1-17 0 0,-2 0 1 0 0,1 1 0 0 0,-1-1 0 0 0,0 3-104 0 0,0-3 0 0 0,-3 2 0 0 0,1 1-80 0 0,-1-1-415 0 0,-2-1-81 0 0,0 2-24 0 0</inkml:trace>
  <inkml:trace contextRef="#ctx0" brushRef="#br0" timeOffset="7">4581 5755 8752 0 0,'0'0'776'0'0,"-2"-4"-616"0"0,0 2-160 0 0,-1-3 0 0 0,3 5 672 0 0,0 0 112 0 0,0 0 16 0 0,-5-1 8 0 0,3-2-48 0 0,-3 3-16 0 0,-1 3 0 0 0,3 1 0 0 0,-5-2-136 0 0,1 4-25 0 0,0 0-7 0 0,-1 4 0 0 0,4 0-240 0 0,-3 0-48 0 0,0 1-16 0 0,2 0 0 0 0,-1 2-88 0 0,1-1-24 0 0,4-2 0 0 0,1 0 0 0 0,0 4-160 0 0,0-6 72 0 0,1 2-72 0 0,4-1 0 0 0,-2-1 0 0 0,2-1 0 0 0,-1-3 0 0 0,4 1 0 0 0,-1-4-224 0 0,0-1-32 0 0,1-1 0 0 0,-1-2 0 0 0,0-1-80 0 0,-1-2-16 0 0,2-3-8 0 0,-1 0 0 0 0,-1 1 128 0 0,-2-4 24 0 0,3 1 8 0 0,-2-2 0 0 0,-2-1 200 0 0,-1-1 0 0 0,1-2 0 0 0,-1-2 88 0 0,0-3 104 0 0,4 1 16 0 0,-5-2 8 0 0,5-3 0 0 0,-6 1-56 0 0,2-1 0 0 0,0 0-8 0 0,3 2 0 0 0,-1 0-24 0 0,2 3 0 0 0,-2 3 0 0 0,1 2 0 0 0,1 4 136 0 0,-6 1 24 0 0,6 2 8 0 0,-1 5 0 0 0,-5 4-184 0 0,0 0-40 0 0,0 0-8 0 0,2 4 0 0 0,-2 5 40 0 0,4-1 8 0 0,-8 5 0 0 0,4 5 0 0 0,-2 3-24 0 0,0 2-8 0 0,-1 2 0 0 0,-3 3 0 0 0,6-1-80 0 0,0 1 0 0 0,-4-1 0 0 0,4 1 0 0 0,0-1 0 0 0,0-2 0 0 0,0-2 0 0 0,4-2 0 0 0,-4 0-128 0 0,6 0-72 0 0,-1-1-16 0 0,-3-11-8007 0 0</inkml:trace>
  <inkml:trace contextRef="#ctx0" brushRef="#br1" timeOffset="8">15654 5549 2760 0 0,'0'-12'248'0'0,"0"7"-248"0"0,0 0 0 0 0,2-1 0 0 0,-2 2 1856 0 0,0-1 328 0 0,0 1 64 0 0,0 4 16 0 0,0 0-1672 0 0,0 0-336 0 0,0 0-64 0 0,0 7-8 0 0,-2-1 240 0 0,-1 5 56 0 0,1 1 0 0 0,-3 6 8 0 0,0-1-104 0 0,0-1-16 0 0,0 2-8 0 0,4 3 0 0 0,-2 1-104 0 0,0 0-17 0 0,3-1-7 0 0,-2 3 0 0 0,2-5-72 0 0,0-1-8 0 0,0 3-8 0 0,0-5 0 0 0,0 1-80 0 0,2-4-64 0 0,1 0 72 0 0,0 0-72 0 0,-2-5 72 0 0,3 2-72 0 0,0 0 64 0 0,1-4-64 0 0,0-4 64 0 0,-1-2-64 0 0,1 0 0 0 0,3-2 64 0 0,-1-2-64 0 0,2 0 80 0 0,-1-4-80 0 0,2 1 80 0 0,-3 0-80 0 0,1-3 64 0 0,-3 0-64 0 0,3-2 64 0 0,-5-1-64 0 0,1 1 0 0 0,-2-3 0 0 0,1-3 0 0 0,1 1 0 0 0,1 2 0 0 0,-2 0 0 0 0,1-3 0 0 0,2 8 0 0 0,-3-1 64 0 0,1 4-64 0 0,-2-1 64 0 0,-2 8-64 0 0,0 0 0 0 0,0 0 0 0 0,0 0 0 0 0,6 8 0 0 0,-1-1 64 0 0,-1 7-64 0 0,0 0 64 0 0,2-3 32 0 0,-5 4 0 0 0,5 0 0 0 0,2 2 0 0 0,-5-2-96 0 0,4-2 64 0 0,-1 0-64 0 0,0-2 64 0 0,0 3 0 0 0,1-3 0 0 0,1 0 0 0 0,-4-2 0 0 0,3-2-64 0 0,-2 1 0 0 0,3-4 0 0 0,-2-4 0 0 0,2 0 96 0 0,-2-2 48 0 0,2-2 16 0 0,2-5 0 0 0,-3 1 56 0 0,3-3 8 0 0,-3-1 8 0 0,-2-2 0 0 0,2-3-8 0 0,0 1-8 0 0,-2-7 0 0 0,0-1 0 0 0,-3 4-48 0 0,3-4-8 0 0,-3 3 0 0 0,0-3 0 0 0,-2 1-64 0 0,3-2-8 0 0,0 4-8 0 0,-1 0 0 0 0,1 1-80 0 0,-1 6 0 0 0,-2 1 0 0 0,2 2 0 0 0,0 0 0 0 0,2 5-136 0 0,-4 2 32 0 0,0 4 8 0 0,1-2-256 0 0,-1 2-56 0 0,0 0-8 0 0,6 2 0 0 0,-2 2-896 0 0,1 2-192 0 0,-2 1-32 0 0,3 3-5199 0 0</inkml:trace>
  <inkml:trace contextRef="#ctx0" brushRef="#br1" timeOffset="9">14219 5506 8288 0 0,'0'-4'736'0'0,"-2"0"-584"0"0,4-3-152 0 0,-2 7 0 0 0,0 0 1296 0 0,0 0 232 0 0,0 0 40 0 0,0 0 16 0 0,0 0-816 0 0,0 0-161 0 0,0 0-31 0 0,0 8 0 0 0,0-1-136 0 0,0 4-24 0 0,-2 2-8 0 0,0 1 0 0 0,-1 4-328 0 0,0-1-80 0 0,-1 3 0 0 0,1 1 0 0 0,-1 0 336 0 0,4-1 48 0 0,-4 0 16 0 0,3 1 0 0 0,-2 1-112 0 0,3 0-16 0 0,3-4-8 0 0,-3 0 0 0 0,0-3-264 0 0,0 2 0 0 0,5-4 0 0 0,-5 0 0 0 0,4-3-216 0 0,-1 1-96 0 0,-2-1-16 0 0,5 0-8 0 0,-3-4-688 0 0,-1-2-144 0 0,-2 1-24 0 0,0-5-7 0 0</inkml:trace>
  <inkml:trace contextRef="#ctx0" brushRef="#br1" timeOffset="10">19410 5517 13992 0 0,'0'0'616'0'0,"0"-5"136"0"0,-2 1-600 0 0,2 4-152 0 0,0-2 0 0 0,0 2 0 0 0,0 0 400 0 0,0 0 48 0 0,0 0 15 0 0,0 0 1 0 0,0 0-48 0 0,0 6 0 0 0,2 3-8 0 0,-2 0 0 0 0,-2 4-248 0 0,2 0-56 0 0,-2 2-8 0 0,-1 4 0 0 0,-2-3 32 0 0,2 2 0 0 0,1 2 0 0 0,0-1 0 0 0,2 0-32 0 0,-2 0-8 0 0,2 0 0 0 0,2-1 0 0 0,-2 2-168 0 0,2-6-32 0 0,3 1-8 0 0,-2-1 0 0 0,-1 0-272 0 0,3-2-56 0 0,-1-1-16 0 0,1 1-6991 0 0</inkml:trace>
  <inkml:trace contextRef="#ctx0" brushRef="#br1" timeOffset="11">6681 5527 12528 0 0,'-4'-6'552'0'0,"1"5"120"0"0,-2-4-544 0 0,5 0-128 0 0,0 5 0 0 0,0 0 0 0 0,-5-2 512 0 0,5 2 80 0 0,0 0 16 0 0,0 0 0 0 0,-2 4-33 0 0,0 1 1 0 0,2 1 0 0 0,0 4 0 0 0,0 1-176 0 0,0 1-40 0 0,-5 3-8 0 0,5 2 0 0 0,0 5-176 0 0,-3-3-40 0 0,-4 2-8 0 0,5 0 0 0 0,2 5 40 0 0,-3-3 8 0 0,0-4 0 0 0,2 6 0 0 0,-5-4-88 0 0,6-1-24 0 0,3-2 0 0 0,-3-1 0 0 0,-3 1 64 0 0,6-4 16 0 0,1 1 0 0 0,2 0 0 0 0,-4-1-328 0 0,3-7-64 0 0,0 3-8 0 0,2-3-8 0 0,0-3-192 0 0,-2 2-40 0 0,-2-5-8 0 0,1 2-4807 0 0,7-3-961 0 0</inkml:trace>
  <inkml:trace contextRef="#ctx0" brushRef="#br1" timeOffset="12">17588 5588 11976 0 0,'-5'-7'256'0'0,"3"1"64"0"0,2-1 0 0 0,-4 1 32 0 0,3-2-288 0 0,-1-2-64 0 0,-4 5 0 0 0,5-1 0 0 0,-7-4 656 0 0,4 4 112 0 0,-4 1 32 0 0,1 1 0 0 0,0 4-297 0 0,-3 0-55 0 0,1 2-16 0 0,-5 3 0 0 0,7 1-160 0 0,-2 3-32 0 0,0 0-8 0 0,-4 3 0 0 0,3 3-8 0 0,0 4 0 0 0,2 1 0 0 0,-2 2 0 0 0,0 1-112 0 0,0-2-24 0 0,3 0-8 0 0,0 3 0 0 0,2-2-8 0 0,3-2 0 0 0,-1-3 0 0 0,6 0 0 0 0,-1 3-72 0 0,3-3 64 0 0,2-2-64 0 0,4 1 64 0 0,-2-4-64 0 0,0 1 0 0 0,1 0 0 0 0,5-5 0 0 0,-1 1-80 0 0,1-2-56 0 0,1-3-16 0 0,3-1 0 0 0,-1 1-976 0 0,-2 0-200 0 0,3-2-40 0 0,1-2-5343 0 0</inkml:trace>
  <inkml:trace contextRef="#ctx0" brushRef="#br0" timeOffset="13">29374 5856 6448 0 0,'0'0'288'0'0,"3"-5"56"0"0,-1-3-280 0 0,-2 0-64 0 0,4 2 0 0 0,-4-1 0 0 0,-4 2 1648 0 0,2 0 312 0 0,-1-3 64 0 0,0 3 16 0 0,-2 0-968 0 0,-2 3-193 0 0,-1-3-39 0 0,0 5-8 0 0,-2 0-304 0 0,1 0-64 0 0,2 2-16 0 0,-6 1 0 0 0,-2 4-224 0 0,0 2-56 0 0,4 0-8 0 0,-5 3 0 0 0,2-3-160 0 0,3 4 0 0 0,2-1 0 0 0,2-1 0 0 0,0 1 0 0 0,1-2 0 0 0,1 2 0 0 0,5-2 0 0 0,-3 3 0 0 0,3-1 72 0 0,3-4-72 0 0,-3-1 0 0 0,5-6 0 0 0,4 6-96 0 0,0-5 0 0 0,2-2 0 0 0,5 0-80 0 0,0-2-16 0 0,-2-6 0 0 0,7 1 0 0 0,-6-1-120 0 0,3-1-24 0 0,3 0-8 0 0,-1-3 0 0 0,-4 0 24 0 0,2-2 8 0 0,-3 0 0 0 0,-1-3 0 0 0,1 3 512 0 0,-3-6 104 0 0,1 0 16 0 0,-3 0 8 0 0,1-4-112 0 0,-2 4-24 0 0,0-2-8 0 0,1 4 0 0 0,-2 6 144 0 0,-3 2 32 0 0,3 0 8 0 0,-7-2 0 0 0,3 4-136 0 0,-2 0-24 0 0,-2 8-8 0 0,0 0 0 0 0,0 0-56 0 0,0 0-16 0 0,0 0 0 0 0,0 0 0 0 0,-6 8-48 0 0,5 0-16 0 0,-9 4 0 0 0,1-1 0 0 0,0 3-64 0 0,-3 1 0 0 0,3 0 0 0 0,-2 6 0 0 0,1-4 0 0 0,-3 6 0 0 0,1-3 0 0 0,5 0 0 0 0,-3 0 0 0 0,2-3 0 0 0,-3-2 0 0 0,6-2 0 0 0,2 4 0 0 0,3-4 0 0 0,-2 0-72 0 0,4-4 72 0 0,1 3 0 0 0,1-5 0 0 0,-3-2 0 0 0,6 0 0 0 0,-1-2 0 0 0,2-1-96 0 0,4-4 8 0 0,-1 2 0 0 0,2-5 88 0 0,1 2 0 0 0,-3-4 0 0 0,2-2 0 0 0,2 1-224 0 0,-4 0-24 0 0,-1 2-8 0 0,-3-2 0 0 0,3-1 256 0 0,-1-1 0 0 0,-4-1-64 0 0,4 1 64 0 0,-3 1 0 0 0,-4 0 0 0 0,1 1 0 0 0,-1 0 0 0 0,2 3 0 0 0,-1 1 0 0 0,-3 4 0 0 0,0 0 0 0 0,0 0 208 0 0,0 0 40 0 0,0 0 8 0 0,0 0 0 0 0,0 0-256 0 0,0 0 0 0 0,-7 4 0 0 0,2 1 0 0 0,3 3 96 0 0,-4 0-24 0 0,-1 1-8 0 0,1 0 0 0 0,1 1-64 0 0,1 1 0 0 0,3-1 0 0 0,-6 0 0 0 0,7-2 0 0 0,-3 4 0 0 0,3-5 0 0 0,0 0 0 0 0,0 0 0 0 0,0 0 0 0 0,0-7 0 0 0,5 5 0 0 0,-5-5 0 0 0,6 2-88 0 0,3 1 24 0 0,0-3 0 0 0,-3 0-160 0 0,3-3-24 0 0,0-2-8 0 0,-1-4 0 0 0,2 6 160 0 0,-1-6 24 0 0,0 1 8 0 0,-2 3 0 0 0,-2-4 64 0 0,4 1 0 0 0,-3-1 0 0 0,3 2 0 0 0,-3-2 0 0 0,-3 3 0 0 0,4-3 80 0 0,-5 1-80 0 0,-2 2 64 0 0,3 2-64 0 0,-3 4 0 0 0,0 0 72 0 0,0 0 152 0 0,0 0 24 0 0,0 0 8 0 0,0 0 0 0 0,0 0-256 0 0,0 0 0 0 0,0 0 0 0 0,-5 4 0 0 0,-2 2 0 0 0,4 2 0 0 0,-3-3 0 0 0,4 4 0 0 0,2-2 0 0 0,-3 1 0 0 0,3-3 0 0 0,0 2 0 0 0,0 1 0 0 0,0 0 0 0 0,0 3 0 0 0,3-4 0 0 0,3-1 0 0 0,-4-5 0 0 0,8 6 0 0 0,-1-2 0 0 0,-1-3 0 0 0,5-2 0 0 0,0 3 0 0 0,2-3 0 0 0,2-5-224 0 0,-3 2-88 0 0,5 1-16 0 0,0-5-8 0 0,-8 4 112 0 0,9-6 32 0 0,-6 1 0 0 0,3 3 0 0 0,-3-3-40 0 0,-2 3-8 0 0,1-3 0 0 0,-4-1 0 0 0,3 1 240 0 0,-5 3 0 0 0,0-4 0 0 0,-2 4 0 0 0,-3 1 160 0 0,-2 4 72 0 0,4-4 24 0 0,-4 4 0 0 0,-4-6-128 0 0,4 6-32 0 0,-2 0 0 0 0,-3 0 0 0 0,-2 5-8 0 0,0-4-8 0 0,-4 4 0 0 0,2 2 0 0 0,4-2-16 0 0,-4 0-64 0 0,2 2 96 0 0,-3 3-32 0 0,5-1-64 0 0,-4-1 96 0 0,0-2-96 0 0,2 2 96 0 0,6 0-96 0 0,-7 1 0 0 0,8-6 0 0 0,0 6-88 0 0,0-4 88 0 0,0-5 0 0 0,0 0 0 0 0,0 0 0 0 0,9 5-80 0 0,-2-5 0 0 0,6 0 0 0 0,-7 0 0 0 0,8-2-80 0 0,-7-1-24 0 0,2 1 0 0 0,0-6 0 0 0,0 1-40 0 0,-2-2-16 0 0,-2 1 0 0 0,0 3 0 0 0,1-3 144 0 0,-3 0 24 0 0,-1 1 8 0 0,2-3 0 0 0,-1 5 64 0 0,0-4 88 0 0,-3 3-24 0 0,0-1 0 0 0,0 7 160 0 0,3-5 24 0 0,-3 5 8 0 0,0 0 0 0 0,0 0-128 0 0,0 0-32 0 0,0 0 0 0 0,0 0 0 0 0,-3 5-32 0 0,0 3-64 0 0,-4-3 88 0 0,5 4-88 0 0,2-4 64 0 0,-3 2-64 0 0,3 2 0 0 0,0 0 0 0 0,0 3 0 0 0,0-3 0 0 0,3 0 0 0 0,-1-2 0 0 0,2-2 0 0 0,2 3 0 0 0,-1-2-96 0 0,0-5 24 0 0,4 3-24 0 0,0 1 0 0 0,0-5 0 0 0,1 2 0 0 0,-2-4-224 0 0,4-2-56 0 0,2-1-8 0 0,2 4 0 0 0,-6-8 0 0 0,8 2 0 0 0,-3-1 0 0 0,2-3 0 0 0,-2 2 288 0 0,2-3 96 0 0,1-3-72 0 0,-1 0 72 0 0,2 0 192 0 0,-3-4 72 0 0,-1-1 24 0 0,0-1 0 0 0,0-1 56 0 0,-1-4 8 0 0,0 0 8 0 0,1 4 0 0 0,0 0-264 0 0,-4 5-96 0 0,2-6 0 0 0,-6 4 72 0 0,3 0-72 0 0,-5 4 0 0 0,4-1 0 0 0,-6 4 0 0 0,0 2 224 0 0,-3 0 112 0 0,0 6 16 0 0,0 4 8 0 0,-6-4-232 0 0,6 4-40 0 0,-5 4-16 0 0,-4 5 0 0 0,-3-2 8 0 0,0 3 0 0 0,0 3 0 0 0,0 3 0 0 0,1 2-80 0 0,-1 0-88 0 0,-2 4 24 0 0,0 0 0 0 0,-4 1 64 0 0,0 0 0 0 0,4 1 0 0 0,-2 2 0 0 0,2-3-64 0 0,5-1 64 0 0,1-5-64 0 0,3 5 64 0 0,-2-3 0 0 0,5-3 0 0 0,-2 2 0 0 0,8-5 0 0 0,-2 0 0 0 0,1 1 0 0 0,3-4 0 0 0,-1-3 0 0 0,8 2 0 0 0,-1-4 0 0 0,-1-1 0 0 0,3-3 64 0 0,1-1-208 0 0,-3-1-40 0 0,6-3-8 0 0,-4 1 0 0 0,0-3-64 0 0,1 1-8 0 0,0 0-8 0 0,-2-2 0 0 0,-1-1 80 0 0,1-3 8 0 0,-1 4 8 0 0,-1-4 0 0 0,-2 2 176 0 0,-1-3 0 0 0,5 5 0 0 0,-8-3 0 0 0,1 1 0 0 0,-3 4 120 0 0,3-3-24 0 0,-6 3 0 0 0,0 5 128 0 0,0 0 32 0 0,0 0 0 0 0,0 0 0 0 0,0 0-128 0 0,0 0-32 0 0,0 0 0 0 0,-6 5 0 0 0,1 2-96 0 0,-2-2 0 0 0,0 1 0 0 0,3 3 0 0 0,-6 1 72 0 0,4 0-8 0 0,3-1 0 0 0,-2 0 0 0 0,2-1-64 0 0,3 3 0 0 0,0-3 0 0 0,0-1-88 0 0,0 2 88 0 0,3-3 0 0 0,0 0 64 0 0,2 1-64 0 0,1-4-96 0 0,0 2-48 0 0,-1-5-16 0 0,5 0 0 0 0,-1 0-224 0 0,2 0-56 0 0,1-3-8 0 0,-1-1 0 0 0,-2-1 56 0 0,7 0 8 0 0,-5-4 0 0 0,-1-1 0 0 0,4 0 200 0 0,0-2 48 0 0,-2 0 9 0 0,2-2-1 0 0,0-3 128 0 0,1 1 0 0 0,2-3 0 0 0,2-3 0 0 0,-5-4 128 0 0,3 0 47 0 0,-3 0 17 0 0,3 0 0 0 0,0 0 8 0 0,-4 6 8 0 0,5-4 0 0 0,-4 5 0 0 0,1-1 72 0 0,-4 6 8 0 0,-2 0 8 0 0,-2 1 0 0 0,-2 3-40 0 0,1 2-16 0 0,-3 1 0 0 0,-3 2 0 0 0,0 5 112 0 0,0 0 32 0 0,0 0 0 0 0,0 0 0 0 0,-5 2-384 0 0,-3 3-144 0 0,0 3 8 0 0,-3 2 0 0 0,-1 3 136 0 0,0 2 0 0 0,2-2-64 0 0,-3 5 64 0 0,-2 3 0 0 0,1 3 0 0 0,-4-4 0 0 0,2 6 0 0 0,-3-1 0 0 0,5-5 0 0 0,1 1 0 0 0,0 0 0 0 0,4-1 72 0 0,0-6-8 0 0,0 5 0 0 0,4-5 0 0 0,1 1-64 0 0,1-5 0 0 0,3-1 0 0 0,0 0 0 0 0,0-1 0 0 0,3-3 0 0 0,1 2 0 0 0,1-3 0 0 0,4-1 0 0 0,0-1-88 0 0,2-4 24 0 0,4 2 0 0 0,-2-3-64 0 0,0-1 0 0 0,4 3-8 0 0,-2-5 0 0 0,-7 1 40 0 0,5 1 0 0 0,-4-5 8 0 0,-1 5 0 0 0,1-1 88 0 0,-4-2 0 0 0,3 2 0 0 0,-2 3 0 0 0,-5-1-136 0 0,-1 3-16 0 0,0 0 0 0 0,0 0 0 0 0,0 0 360 0 0,0 0 72 0 0,0 0 8 0 0,0 0 8 0 0,0 0-184 0 0,0 0-40 0 0,0 0-8 0 0,-1 5 0 0 0,-4 3-64 0 0,4 1 0 0 0,1-1 72 0 0,-4-1-72 0 0,8 0 136 0 0,-4 0-8 0 0,1 0 0 0 0,4-2 0 0 0,-5-5-200 0 0,1 5-48 0 0,5 1-8 0 0,1-5 0 0 0,-2-1 128 0 0,-3 0-88 0 0,7 0 88 0 0,-2 0-80 0 0,-2-1 80 0 0,4-3 0 0 0,0 2 0 0 0,0-3 0 0 0,-3 0 0 0 0,1-3 0 0 0,1 1 0 0 0,1-1 0 0 0,-1-1 0 0 0,-3 1 0 0 0,0 0 0 0 0,2 1 0 0 0,-4 2 240 0 0,3 0 64 0 0,-3 0 16 0 0,-1-4 0 0 0,2 9-208 0 0,-4 0-40 0 0,0 0-8 0 0,0 0 0 0 0,0 0 56 0 0,0 0 8 0 0,-4 9 0 0 0,2-1 0 0 0,-4 1-56 0 0,0 4-8 0 0,-1 4 0 0 0,-1-1 0 0 0,-1 3 160 0 0,-1 4 24 0 0,-3-2 8 0 0,2 4 0 0 0,-4 0-256 0 0,1 0 0 0 0,-4 1 0 0 0,6 2 0 0 0,-1-1 0 0 0,0 1 0 0 0,1-7 0 0 0,2 5 0 0 0,-7-7 0 0 0,9 2-96 0 0,-1-3 8 0 0,2-6 0 0 0,0 1 88 0 0,5-2 0 0 0,-2-3 0 0 0,1 0 0 0 0,3-8-128 0 0,0 0 24 0 0,0 0 0 0 0,0 0 0 0 0,7 0-336 0 0,-2-3-64 0 0,0-5-8 0 0,5-1-5407 0 0,1 0-1073 0 0</inkml:trace>
  <inkml:trace contextRef="#ctx0" brushRef="#br0" timeOffset="14">30576 5606 13824 0 0,'0'0'304'0'0,"2"-5"64"0"0,8-2 16 0 0,-1 6 0 0 0,0 1-312 0 0,2 0-72 0 0,8 0 0 0 0,1 0 0 0 0,-4 1 0 0 0,5-1 0 0 0,-3 0 0 0 0,2 0 0 0 0,0 0 0 0 0,1 0 0 0 0,1 0 0 0 0,0 0 0 0 0,-2-1 0 0 0,0 1 0 0 0,-2 0 0 0 0,-3-4-6128 0 0</inkml:trace>
  <inkml:trace contextRef="#ctx0" brushRef="#br0" timeOffset="15">30564 5528 11976 0 0,'0'-6'1064'0'0,"0"6"-848"0"0,0 0-216 0 0,0 0 0 0 0,0 0 1088 0 0,0 0 168 0 0,0 0 39 0 0,0 0 9 0 0,0 0-1304 0 0,0 0-192 0 0,0 0-64 0 0,0 0-24 0 0</inkml:trace>
  <inkml:trace contextRef="#ctx0" brushRef="#br0" timeOffset="16">3177 5527 4608 0 0,'0'0'408'0'0,"0"0"-328"0"0,0 0-80 0 0,0 0 0 0 0,0 0 1064 0 0,0 0 200 0 0,0 0 40 0 0,0 0 8 0 0,2 10-520 0 0,0 1-104 0 0,-2-1-16 0 0,3 3-8 0 0,-3 1-208 0 0,2 4-40 0 0,1-1 0 0 0,-1 4-8 0 0,-4-1-88 0 0,4 4-8 0 0,1-3-8 0 0,-3 2 0 0 0,0-2-144 0 0,1 1-32 0 0,5-2-8 0 0,-4 0 0 0 0,3-2 7 0 0,-2 1 1 0 0,-3-1 0 0 0,5-2 0 0 0,-3-1-128 0 0,-1-2 0 0 0,-1-1 0 0 0,0-1 0 0 0,0 0 0 0 0,3 0 72 0 0,-6 0-72 0 0,3-5 64 0 0,3-2-64 0 0,-3 3 0 0 0,0-1 0 0 0,0-6-88 0 0,0 0-104 0 0,0 0-32 0 0,0 0 1 0 0,0-6-1 0 0,0-1-968 0 0,0 1-200 0 0,3-15-40 0 0,-1 1-8 0 0</inkml:trace>
  <inkml:trace contextRef="#ctx0" brushRef="#br1" timeOffset="17">16646 5545 11976 0 0,'0'0'256'0'0,"0"0"64"0"0,0 0 0 0 0,0 0 32 0 0,0 0-288 0 0,0 0-64 0 0,0 0 0 0 0,0 0 0 0 0,0 0 648 0 0,3 10 120 0 0,-3 0 16 0 0,0 2 8 0 0,0 1-353 0 0,0 3-71 0 0,0-1-16 0 0,0-1 0 0 0,-3 3-56 0 0,3 3-8 0 0,-2-2-8 0 0,2 1 0 0 0,0-3-88 0 0,-2 3-24 0 0,2-2 0 0 0,0-2 0 0 0,0 1-64 0 0,-2-3-8 0 0,2 2-8 0 0,0-5 0 0 0,0 1-88 0 0,0-1 0 0 0,0 1 0 0 0,0-1 0 0 0,0-7 0 0 0,0 2-88 0 0,0-5 88 0 0,0 0-64 0 0,0 0-32 0 0,0 0 0 0 0,0 0 0 0 0,0 0 0 0 0,2-5 96 0 0,0 2 0 0 0,0-4-72 0 0,1 0 72 0 0,1 0 0 0 0,0-1 0 0 0,0-1 0 0 0,-2 1 0 0 0,2 2 0 0 0,2-1 0 0 0,1 1 72 0 0,-2 1-8 0 0,0-1-64 0 0,2 3 0 0 0,-3 1 0 0 0,4 2 0 0 0,-4-4 0 0 0,2 8 0 0 0,1-4 0 0 0,-3 2-64 0 0,2 3 136 0 0,-3 2 32 0 0,1-1 8 0 0,0 3 0 0 0,-1-1-16 0 0,0 2 0 0 0,-2-3 0 0 0,4 2 0 0 0,-1-2-96 0 0,0-1-80 0 0,0-1 16 0 0,2 5 0 0 0,-2-4-224 0 0,2 1-48 0 0,-1-3-8 0 0,-1 2-4791 0 0,1-1-961 0 0</inkml:trace>
  <inkml:trace contextRef="#ctx0" brushRef="#br1" timeOffset="18">8577 5573 11520 0 0,'2'-7'1024'0'0,"-2"3"-824"0"0,2-2-200 0 0,-2 4 0 0 0,0 2 752 0 0,0 0 112 0 0,0 0 16 0 0,0 0 8 0 0,0 0-225 0 0,0 0-47 0 0,0 0-8 0 0,0 8 0 0 0,-2 5-248 0 0,2 0-48 0 0,-2 2-16 0 0,-1 4 0 0 0,3 0-40 0 0,0 1-16 0 0,-3 0 0 0 0,3 4 0 0 0,0-2-80 0 0,0-1-8 0 0,0 1-8 0 0,0-2 0 0 0,6-2-144 0 0,-4 1 0 0 0,0-2 0 0 0,3 0 0 0 0,-2-1 0 0 0,2-2-136 0 0,-3-1 8 0 0,0 0 8 0 0,3-4-712 0 0,-3-2-136 0 0,4 0-32 0 0,-4 1-6415 0 0</inkml:trace>
  <inkml:trace contextRef="#ctx0" brushRef="#br0" timeOffset="19">25556 5969 12872 0 0,'0'0'280'0'0,"0"0"56"0"0,0 0 16 0 0,0 0 16 0 0,-6 0-296 0 0,6 0-72 0 0,0 0 0 0 0,0 0 0 0 0,0 0 352 0 0,0 0 48 0 0,0 0 16 0 0,0 0 0 0 0,4-5-288 0 0,-2-1-64 0 0,4 5 0 0 0,0-4-64 0 0,-1 1 88 0 0,4-1-88 0 0,2-4 80 0 0,2 2-80 0 0,-4 2 0 0 0,-1 1 64 0 0,4-5-64 0 0,-1 1 0 0 0,-2 0 95 0 0,3-2-7 0 0,-1 0 0 0 0,-2 1 0 0 0,1 0 40 0 0,-1-3 16 0 0,-3 3 0 0 0,4-2 0 0 0,-4 1 24 0 0,-1 0 8 0 0,2-1 0 0 0,-5 6 0 0 0,5 0-176 0 0,-3-3 0 0 0,-4 2 0 0 0,1-2 0 0 0,-1 8 0 0 0,-1-1 0 0 0,-6-3 0 0 0,7 4 0 0 0,0 0-128 0 0,0 0-16 0 0,-6 0 0 0 0,6 0 0 0 0,-8 0 40 0 0,8 0 8 0 0,-7 4 0 0 0,7-4 0 0 0,-5 1 96 0 0,5-1 0 0 0,-8 7 0 0 0,7-6 0 0 0,-8 5 184 0 0,9-6 56 0 0,0 0 16 0 0,0 0 0 0 0,5 8-128 0 0,-1-3-32 0 0,-4-5 0 0 0,5 8 0 0 0,1 0-24 0 0,0 0-8 0 0,-1-1 0 0 0,2 4 0 0 0,-5-2-64 0 0,5 3 0 0 0,-3-5 0 0 0,1 0 0 0 0,-3 2 64 0 0,5 1 0 0 0,-6-2 0 0 0,3 0 0 0 0,2 2 0 0 0,-3-1 0 0 0,-1-1 0 0 0,5 0 0 0 0,1-3-64 0 0,-3 4 0 0 0,-1-5 0 0 0,1 1 0 0 0,3-4 0 0 0,-3 1 0 0 0,1-2 0 0 0,-2 4 0 0 0,-4-4 0 0 0,7 0-88 0 0,-1 0 24 0 0,2 0 0 0 0,-1-4 0 0 0,0 1 0 0 0,4-2 0 0 0,-2 1 0 0 0,-2-1 0 0 0,-1 0 0 0 0,3-1 0 0 0,0 0 0 0 0,1-1 64 0 0,-3 2 0 0 0,0-3 0 0 0,0 1 0 0 0,0-1 0 0 0,2 0 0 0 0,-9-2 0 0 0,2 1 0 0 0,1 0 72 0 0,-3 1 32 0 0,-3 4 8 0 0,3-3 0 0 0,0 2 144 0 0,-2 3 32 0 0,-1-1 8 0 0,-1-1 0 0 0,-1 4-152 0 0,0 0-32 0 0,-1 1-8 0 0,-1 2 0 0 0,0 2-24 0 0,1-2-8 0 0,-2 6 0 0 0,3-2 0 0 0,0 0-8 0 0,-1 0-64 0 0,0 4 96 0 0,1 2-32 0 0,1-2-64 0 0,-1 2 0 0 0,1-3 0 0 0,4 2-88 0 0,4-3 88 0 0,-2 0 0 0 0,1-1 0 0 0,2-1 0 0 0,1-1-128 0 0,7 0 24 0 0,-2-1 0 0 0,4-2 0 0 0,-4-3-184 0 0,3-3-40 0 0,4 1-8 0 0,0-1 0 0 0,-4-3-64 0 0,5 0-16 0 0,-2-3 0 0 0,-1-1 0 0 0,0 1-72 0 0,1 1-24 0 0,-3-5 1 0 0,4 0-1 0 0,-3-4 360 0 0,-3 4 72 0 0,3-5 16 0 0,-5-1 0 0 0,8-1 368 0 0,-4 0 80 0 0,1-1 8 0 0,-4-1 7 0 0,2 1 1 0 0,-4 0 0 0 0,-3-1 0 0 0,1 3 0 0 0,0-1-80 0 0,1 1-24 0 0,-2 4 0 0 0,-2 3 0 0 0,-2-1 176 0 0,-2 3 32 0 0,0 3 8 0 0,0 7 0 0 0,-6-4-512 0 0,6 4-96 0 0,-3-2-16 0 0,3 2-8 0 0,-5 5 216 0 0,-8 0 48 0 0,6 3 8 0 0,-6 5 0 0 0,-2-1-88 0 0,4 4-64 0 0,0-3 72 0 0,0 4-72 0 0,-2 5 0 0 0,1 1 64 0 0,2 2-64 0 0,-3 0 0 0 0,6-5 0 0 0,-3 4 72 0 0,5 0-72 0 0,-2-3 64 0 0,4-4-64 0 0,0 0 0 0 0,3 5 0 0 0,-2-3 0 0 0,4-5 0 0 0,1 0 0 0 0,0-3 0 0 0,5-1 0 0 0,-1-4 0 0 0,0 3 0 0 0,6-4 0 0 0,1-3 0 0 0,1 1-112 0 0,0-3 16 0 0,3-5 0 0 0,-5 2 0 0 0,2 1-40 0 0,-2-4-8 0 0,1 1 0 0 0,0 1 0 0 0,-1-5 144 0 0,1 3 0 0 0,-3 0-64 0 0,0-2 64 0 0,2 2 0 0 0,-4 0 0 0 0,-4-1 0 0 0,1 2 0 0 0,0 0 0 0 0,-3 2-80 0 0,-3-2 80 0 0,0 5-64 0 0,0 0 64 0 0,0 0 0 0 0,-3-2 80 0 0,3 2-80 0 0,0 0 112 0 0,-6 2-24 0 0,-2-2-8 0 0,2 4 0 0 0,6-4-80 0 0,-6 4 64 0 0,2 1-64 0 0,2 0 64 0 0,2-5-64 0 0,0 0 64 0 0,0 8-64 0 0,0-1 64 0 0,0-7-64 0 0,0 5 0 0 0,0-5 0 0 0,6 7 0 0 0,-6-7 0 0 0,6 6-96 0 0,0-6 16 0 0,2 5 8 0 0,1-5 72 0 0,0 0 0 0 0,-4 0 0 0 0,4-5 0 0 0,0 5 0 0 0,0-4 0 0 0,-4-1 0 0 0,1 0 0 0 0,3-1 0 0 0,1 1 0 0 0,-5 0 0 0 0,0 1 64 0 0,1-5 32 0 0,-3 5 16 0 0,3 0 0 0 0,-6 4 0 0 0,0 0 32 0 0,0 0 8 0 0,0 0 0 0 0,0 0 0 0 0,0 0-24 0 0,-3 5 0 0 0,0 3 0 0 0,0 4 0 0 0,-3 0-56 0 0,1 2-8 0 0,-5 5-64 0 0,2 2 96 0 0,-4 5-96 0 0,1-1 0 0 0,-4 4 64 0 0,0 2-64 0 0,1 4 0 0 0,-4-1 0 0 0,1 0 0 0 0,-1 1 0 0 0,3 0 0 0 0,1-3-96 0 0,0-1 24 0 0,2-2 0 0 0,1-3-40 0 0,2 0-8 0 0,2-2 0 0 0,2-4 0 0 0,-1-5 48 0 0,3 1 8 0 0,1-5 0 0 0,2-3 0 0 0,2-3 64 0 0,-2-5 0 0 0,0 0 0 0 0,5-5 0 0 0,4-3 0 0 0,1-3 0 0 0,-1-2-72 0 0,-3-2 72 0 0,-4-3 0 0 0,3 0 80 0 0,-1-1-8 0 0,-4-1 0 0 0,-4-4 32 0 0,2-1 8 0 0,-3-2 0 0 0,-1 4 0 0 0,-1-3-112 0 0,2 0 0 0 0,-5 4 0 0 0,4 0 0 0 0,1 4-112 0 0,-1 2-48 0 0,1 4 0 0 0,1 0-8 0 0,2 4-888 0 0,2 0-168 0 0,0 3-40 0 0</inkml:trace>
  <inkml:trace contextRef="#ctx0" brushRef="#br1" timeOffset="20">16858 5600 13824 0 0,'0'-4'608'0'0,"-3"0"128"0"0,1 4-584 0 0,0 0-152 0 0,2 0 0 0 0,0 0 0 0 0,-2 4 152 0 0,-6-4 0 0 0,1 4 0 0 0,-2 2 0 0 0,-2 1 208 0 0,1 2 47 0 0,-1 0 9 0 0,-3 1 0 0 0,1 1-128 0 0,-1 4-32 0 0,3-3 0 0 0,0 2 0 0 0,-1 3-176 0 0,2-2-80 0 0,-1-2 64 0 0,1 3-64 0 0,2-2-880 0 0,-1 1-216 0 0,-8 10-47 0 0,8-7-9 0 0</inkml:trace>
  <inkml:trace contextRef="#ctx0" brushRef="#br0" timeOffset="21">24868 5633 13824 0 0,'0'0'1224'0'0,"9"-2"-976"0"0,-1 0-248 0 0,4-1 0 0 0,1 3 288 0 0,0-2 16 0 0,2 2 0 0 0,-5-3-1 0 0,8-2 97 0 0,-4 2 16 0 0,2 1 8 0 0,-2-2 0 0 0,2 4-168 0 0,-2-1-40 0 0,1 1-8 0 0,1 0 0 0 0,-4-4-144 0 0,2 4-64 0 0,-2 4 0 0 0,1-8 64 0 0,-4 4-480 0 0,-2-1-104 0 0,-7 1-24 0 0,7-4-6591 0 0</inkml:trace>
  <inkml:trace contextRef="#ctx0" brushRef="#br0" timeOffset="22">23791 5808 5064 0 0,'0'0'448'0'0,"0"0"-352"0"0,4-6-96 0 0,-3-2 0 0 0,-1 1 1264 0 0,0-1 240 0 0,0 1 40 0 0,0-2 16 0 0,-1 4-624 0 0,-3 0-120 0 0,4-1-24 0 0,-3 1-8 0 0,1 2-40 0 0,-2 2-8 0 0,-1-3-1 0 0,-2 3 1 0 0,2-3-464 0 0,-1 4-96 0 0,-3 5-16 0 0,0 3-8 0 0,1 1-88 0 0,-4-1-64 0 0,-1 0 72 0 0,5 4-72 0 0,0-2 64 0 0,-5 3-64 0 0,2-3 0 0 0,2 3 0 0 0,1 0 72 0 0,2-2-72 0 0,-2-1 64 0 0,4 0-64 0 0,-1 2 0 0 0,1-6 0 0 0,4 3 0 0 0,0-1 0 0 0,4-4 0 0 0,-4-4 0 0 0,5 3 0 0 0,4-1 0 0 0,0-2 0 0 0,-1 0 0 0 0,5 0-72 0 0,-2-2 72 0 0,1-1-104 0 0,1-4 32 0 0,0 2 8 0 0,-1-4 0 0 0,-1 3 64 0 0,1-6-96 0 0,0 5 96 0 0,-3-4-96 0 0,0-2 96 0 0,0 4 0 0 0,-1-5 0 0 0,1-2 0 0 0,-4 4 0 0 0,0-2 0 0 0,2-1 0 0 0,0-1 0 0 0,-2 1 96 0 0,-3 0-8 0 0,4 1-8 0 0,-3 2 0 0 0,2 2 56 0 0,-1 0 16 0 0,-1-2 0 0 0,-1 4 0 0 0,-2 8 16 0 0,0 0 8 0 0,0 0 0 0 0,0 0 0 0 0,0 0-40 0 0,0 0-8 0 0,-5 5 0 0 0,0 2 0 0 0,1 1-32 0 0,-2 2-16 0 0,1 2 0 0 0,0 3 0 0 0,-2 1-16 0 0,0 3 0 0 0,0-3 0 0 0,4 7 0 0 0,-6-9-64 0 0,2 5 0 0 0,6 0 72 0 0,-3-1-72 0 0,1-3 0 0 0,1 0 0 0 0,2-1 0 0 0,0 1 64 0 0,2-4-64 0 0,1-3 0 0 0,1-2 0 0 0,1 2 0 0 0,1-4 0 0 0,0 0 0 0 0,3 0 0 0 0,-3-4 0 0 0,3-4-80 0 0,1 0-24 0 0,1 0-8 0 0,2-1 0 0 0,-5-3-8 0 0,5-1 0 0 0,-2 0 0 0 0,-2-1 0 0 0,-2 3-8 0 0,2-2 0 0 0,1 4 0 0 0,-4-4 0 0 0,-1 0 128 0 0,-1 1 0 0 0,1 0 0 0 0,-3 3 0 0 0,2 1 0 0 0,-4 4 0 0 0,0-5 0 0 0,0 5 0 0 0,0 0 80 0 0,0 0 40 0 0,0 0 8 0 0,0 0 0 0 0,0 0-128 0 0,0 0 88 0 0,-6 6-88 0 0,1 2 80 0 0,-1 0 16 0 0,3 0 0 0 0,-1 1 0 0 0,2 0 0 0 0,-1-4-96 0 0,1 4 0 0 0,4-2 72 0 0,-2 3-72 0 0,0-1 0 0 0,0-5 0 0 0,5 1 0 0 0,-1 3 64 0 0,5-3-64 0 0,-4 1 0 0 0,1-4 0 0 0,-1 2 0 0 0,5-3 0 0 0,-1 3 0 0 0,-2-4 0 0 0,4 0 0 0 0,-3-4-120 0 0,0 3-8 0 0,1-3 0 0 0,0 0 0 0 0,-4-5 40 0 0,2 5 8 0 0,-2-5 0 0 0,1 1 0 0 0,-4 1-144 0 0,2-3-24 0 0,3 0-8 0 0,-6-4 0 0 0,-1 5 184 0 0,0-3 72 0 0,-1 3-64 0 0,-3-3 64 0 0,4 3-64 0 0,0 0 64 0 0,-7 1-64 0 0,2 1 64 0 0,0-1 0 0 0,-1 1 88 0 0,-3 4-8 0 0,0-3 0 0 0,0 6 80 0 0,1-1 8 0 0,-4 2 8 0 0,4-1 0 0 0,-1 6-24 0 0,3-3-8 0 0,-4 2 0 0 0,5-1 0 0 0,-1 4-144 0 0,1-3 64 0 0,1 6-64 0 0,2-1 0 0 0,-1-1 64 0 0,-1-1-64 0 0,4 1 0 0 0,0 2 0 0 0,0-4 0 0 0,4 1 0 0 0,-1 1 0 0 0,3-3 0 0 0,1 3 0 0 0,0 1 0 0 0,2-3 0 0 0,0 1 0 0 0,1-3 0 0 0,3-2 0 0 0,1 1 0 0 0,-2-3 0 0 0,-1-1-120 0 0,-1 0 24 0 0,0 0 8 0 0,6 0 0 0 0,-4-1-216 0 0,2-3-48 0 0,-3 0 0 0 0,4 0-8 0 0,-4-1 184 0 0,2 1 40 0 0,-5-5 8 0 0,6 2 0 0 0,-5 2 128 0 0,3-5 0 0 0,-3 1-64 0 0,-4-5 64 0 0,5 5 0 0 0,-5-2 0 0 0,0 2 0 0 0,-1-3 0 0 0,-4 5 96 0 0,3-4 0 0 0,-3 4 0 0 0,0-1 0 0 0,0 3 64 0 0,0 0 16 0 0,-3-1 0 0 0,3 0 0 0 0,-4 2-16 0 0,-1 0-8 0 0,0 3 0 0 0,-1 1 0 0 0,1 1-56 0 0,-2 3 0 0 0,-2 0-8 0 0,4 2 0 0 0,-4 3-88 0 0,3-4 80 0 0,-6 2-80 0 0,6 3 80 0 0,-1 3-80 0 0,-1-1 0 0 0,2 1 0 0 0,1-4 64 0 0,-1 3-64 0 0,3 2 0 0 0,1-4 0 0 0,-2 1 0 0 0,4-1 0 0 0,4-1 0 0 0,-2-1 0 0 0,5-2 0 0 0,-5 2 0 0 0,3 0 0 0 0,5-3 0 0 0,1-1 0 0 0,2-1 0 0 0,-2-3-72 0 0,0 4 72 0 0,1-4-104 0 0,0 0-40 0 0,-1-4-8 0 0,1 3 0 0 0,0-1 0 0 0,-3-3 48 0 0,3 1 8 0 0,-4-4 0 0 0,5 3 0 0 0,1-3 96 0 0,-6-1 0 0 0,4 0 0 0 0,-4 2 0 0 0,-1-3 0 0 0,2 0 0 0 0,0-3 80 0 0,-4 1-80 0 0,0-1 144 0 0,1 0-16 0 0,3 0 0 0 0,-5 4 0 0 0,-2-2 16 0 0,3 1 0 0 0,-1 2 0 0 0,-1 2 0 0 0,-3 0-16 0 0,0-2 0 0 0,0 8 0 0 0,0 0 0 0 0,0 0 0 0 0,0 0-8 0 0,0 0 0 0 0,0 0 0 0 0,0 0-40 0 0,0 8-8 0 0,-3 2 0 0 0,-1 0 0 0 0,4 0-72 0 0,0 1 64 0 0,-5 2-64 0 0,5 0 64 0 0,-2 0-64 0 0,2-1 0 0 0,-4-2 0 0 0,1 3 64 0 0,1-3-64 0 0,-2 2 0 0 0,1-3 0 0 0,0 3 64 0 0,1-3-64 0 0,-5 2 0 0 0,2-5 0 0 0,0 1 0 0 0,-2-2 0 0 0,5 0 64 0 0,-5-2-64 0 0,4-1 0 0 0,3-2 0 0 0,-5 0 0 0 0,-4-2 0 0 0,3 2 0 0 0,1 0 0 0 0,-2-3 0 0 0,5 1 64 0 0,-3-1-64 0 0,1-1 0 0 0,4 4 0 0 0,-3-1 0 0 0,3 1 0 0 0,0 0 0 0 0,0 0 0 0 0,-4-6 0 0 0,4 6 64 0 0,0 0-64 0 0,0 0 0 0 0,0 0 0 0 0,0 0 0 0 0,0 0 0 0 0,0 0 0 0 0,7-1 0 0 0,2 1 0 0 0,0 0 0 0 0,-4 0 0 0 0,5 0 0 0 0,-2 0 0 0 0,4 1-80 0 0,-2-1 80 0 0,3 0 0 0 0,2 0-72 0 0,-4 0-8 0 0,3 0 0 0 0,-2-1 0 0 0,2-3 0 0 0,1 2-8 0 0,-4 0 0 0 0,4-3 0 0 0,0 1 0 0 0,-2 1 88 0 0,-5-2 0 0 0,-3 0-72 0 0,4 1 72 0 0,0-5 0 0 0,1 2 0 0 0,-2 2 0 0 0,0-4 0 0 0,-3 3 0 0 0,3-1 0 0 0,-3 2 0 0 0,-2-1 0 0 0,-3-1 0 0 0,2 5 0 0 0,-2 2 0 0 0,0 0 0 0 0,0 0 72 0 0,0 0-72 0 0,0 0 80 0 0,0 0-80 0 0,0 0 184 0 0,0 0-16 0 0,-5 2 0 0 0,0-2 0 0 0,1 6-168 0 0,-1 0 0 0 0,1-2 0 0 0,1 5 0 0 0,-2-4-96 0 0,2 1-8 0 0,-2 3 0 0 0,1-2 0 0 0,1-2 104 0 0,0 0 128 0 0,3-5-24 0 0,0 8-8 0 0,-3-3-96 0 0,3 2 64 0 0,0-7-64 0 0,0 0 0 0 0,0 0-80 0 0,0 0-64 0 0,0 0-16 0 0,0 0 0 0 0,9-4 56 0 0,0 1 8 0 0,-3-2 0 0 0,3 0 0 0 0,1-5 96 0 0,-1 3-96 0 0,1-5 96 0 0,1 2-96 0 0,3 2 96 0 0,-1-3 0 0 0,-12 2 0 0 0,-1 2 0 0 0,4-2 0 0 0,-1 5 0 0 0,-3-1 0 0 0,4-2 0 0 0,-4 2 0 0 0,2 5 0 0 0,1-2 0 0 0,-3 2 0 0 0,0 0 0 0 0,0 2 96 0 0,-3 3-32 0 0,1 2-64 0 0,2 2 72 0 0,-4 0-72 0 0,4-2 0 0 0,-3 2 72 0 0,3 0-72 0 0,0 1 0 0 0,0-1 0 0 0,3 1 0 0 0,-3-3 0 0 0,4 3 0 0 0,-2-2 0 0 0,5 0 0 0 0,-6-3 0 0 0,6 1 0 0 0,-2-4 0 0 0,2 3 0 0 0,2-5 0 0 0,-2 0 0 0 0,-2 4-96 0 0,5-4 96 0 0,-1-4-160 0 0,1-1 24 0 0,-2 1 8 0 0,5-5 0 0 0,-1 1 16 0 0,1 0 8 0 0,-2 1 0 0 0,3-3 0 0 0,2-4 104 0 0,-5 4 0 0 0,4-5 0 0 0,-4 0-72 0 0,3-2 72 0 0,1 2 0 0 0,-6-6 80 0 0,3 0-80 0 0,0 2 160 0 0,0-1-8 0 0,-2 2-8 0 0,2 0 0 0 0,0 1 8 0 0,-3 2 0 0 0,3-5 0 0 0,-4 5 0 0 0,-2 4 16 0 0,4 4 8 0 0,-8 1 0 0 0,5 1 0 0 0,-7 3-64 0 0,0 2-16 0 0,0 0 0 0 0,0 0 0 0 0,-7 7 0 0 0,1 4 0 0 0,0 0 0 0 0,-3 2 0 0 0,7 3-96 0 0,-7 2 0 0 0,0 2 0 0 0,0 0 0 0 0,4 3 0 0 0,-4 1 88 0 0,0-3-88 0 0,1-1 80 0 0,-2 1-80 0 0,1-3 0 0 0,7 1-96 0 0,-1-4 96 0 0,0-1-160 0 0,0-1 24 0 0,3-4 8 0 0,0 4 0 0 0,-2-5-400 0 0,2 1-80 0 0,0-5-8 0 0,2 0-7695 0 0</inkml:trace>
  <inkml:trace contextRef="#ctx0" brushRef="#br1" timeOffset="23">20188 5621 13904 0 0,'0'0'616'0'0,"0"0"128"0"0,0 0-592 0 0,0 0-152 0 0,3-4 0 0 0,-3 4 0 0 0,0 0 64 0 0,0 0-64 0 0,8-3 72 0 0,-2 3-72 0 0,-1 4 72 0 0,1-1-72 0 0,-1-3 64 0 0,-1 2-64 0 0,6-1-96 0 0,-7 3-56 0 0,5 0-8 0 0,-1-3-5976 0 0</inkml:trace>
  <inkml:trace contextRef="#ctx0" brushRef="#br1" timeOffset="24">19516 5648 14168 0 0,'0'0'624'0'0,"-1"-4"136"0"0,1 0-608 0 0,0-1-152 0 0,1 3 0 0 0,1 0 0 0 0,1-2 152 0 0,-3 1 0 0 0,2 0 0 0 0,3 3 0 0 0,0 0-88 0 0,0 0-64 0 0,-1 3 71 0 0,2 0-71 0 0,2-3-255 0 0,-5 4-97 0 0,3 0-16 0 0,-1 1-8 0 0</inkml:trace>
  <inkml:trace contextRef="#ctx0" brushRef="#br1" timeOffset="25">18014 5764 9216 0 0,'-5'-10'816'0'0,"5"6"-656"0"0,3 2-160 0 0,-3-3 0 0 0,0 1 1064 0 0,2 3 184 0 0,0-2 32 0 0,-2 3 0 0 0,0 0-416 0 0,0 0-97 0 0,0 0-7 0 0,0 0-8 0 0,0 0-272 0 0,2 4-48 0 0,-4 5-16 0 0,2 1 0 0 0,2-1-160 0 0,-2 5-32 0 0,0-3 0 0 0,0 2-8 0 0,0-4-112 0 0,3 4-16 0 0,-3 0-8 0 0,3-3 0 0 0,-1 1-80 0 0,1 2 0 0 0,-1-2 0 0 0,2 0 0 0 0,1-1 0 0 0,1-1-136 0 0,-4-2 16 0 0,2-1 8 0 0,-4-6-368 0 0,0 0-80 0 0,0 0-16 0 0,0 0-7175 0 0</inkml:trace>
  <inkml:trace contextRef="#ctx0" brushRef="#br1" timeOffset="26">17918 5646 12440 0 0,'2'-9'544'0'0,"-2"6"128"0"0,0 3-544 0 0,0 3-128 0 0,5-1 0 0 0,0 0 0 0 0,-1-4 456 0 0,4 2 64 0 0,-4 2 16 0 0,1 1 0 0 0,3-6-352 0 0,0 3-72 0 0,0 3-16 0 0,0-1 0 0 0,1 0-96 0 0,1 2 0 0 0,-1 0 0 0 0,1 1-4384 0 0,0-3-832 0 0</inkml:trace>
  <inkml:trace contextRef="#ctx0" brushRef="#br0" timeOffset="27">2207 5759 1840 0 0,'0'0'80'0'0,"0"0"16"0"0,0 0-96 0 0,0 0 0 0 0,0 0 0 0 0,0 0 0 0 0,-4-5 928 0 0,4 5 160 0 0,0-1 32 0 0,0 1 0 0 0,-1-6-168 0 0,1 1-40 0 0,1 1-8 0 0,-1-1 0 0 0,0 5-176 0 0,0 0-40 0 0,0 0-8 0 0,0 0 0 0 0,0-6-80 0 0,0 6-24 0 0,0 0 0 0 0,0 0 0 0 0,0-6-136 0 0,0 6-32 0 0,0 0-8 0 0,0 0-1 0 0,0 0-191 0 0,0 0-40 0 0,0 0-8 0 0,0 0 0 0 0,-1 6-96 0 0,1-6-64 0 0,-4 6 64 0 0,-1-1-64 0 0,-2-5 0 0 0,5 4 72 0 0,2-4-72 0 0,0 0 0 0 0,-7 4 96 0 0,7-4-32 0 0,-5-4 0 0 0,5 4-64 0 0,0 0 192 0 0,0 0-24 0 0,0-4 0 0 0,1-1 0 0 0,-1 5-56 0 0,4-6-16 0 0,0 0 0 0 0,-1 1 0 0 0,-3 5-32 0 0,0 0 0 0 0,5-8-64 0 0,-5 8 96 0 0,9-5-96 0 0,-4 3 88 0 0,5-3-88 0 0,-10 5 80 0 0,0 0-80 0 0,10 0 80 0 0,-10 0-80 0 0,5 0 80 0 0,-5 0-80 0 0,5 2 0 0 0,5 1 0 0 0,-10-3 64 0 0,0 0 32 0 0,0 0 8 0 0,0 5 0 0 0,5 3 0 0 0,-5-8-104 0 0,0 4-64 0 0,0-4 64 0 0,-5 9-104 0 0,5-3 104 0 0,-5-1 0 0 0,5-5 0 0 0,-5 8 0 0 0,0-7 80 0 0,0 3-80 0 0,-4-4 64 0 0,4 2-64 0 0,-1-4 64 0 0,5-2-64 0 0,1 4 0 0 0,-4-5 64 0 0,-1 1-64 0 0,1-6 0 0 0,1 7 72 0 0,3-4-72 0 0,0-3 96 0 0,0 5-8 0 0,0-2-8 0 0,3 1 0 0 0,1 1-80 0 0,-3 0 80 0 0,3 0-80 0 0,0 1 80 0 0,-4 4-80 0 0,7 0 0 0 0,-3-5 0 0 0,6 1 0 0 0,-5 4 0 0 0,0 0 0 0 0,-5 0 0 0 0,5 4 0 0 0,0 1 0 0 0,2-1 0 0 0,-4 1 0 0 0,3 0 0 0 0,-1 0 0 0 0,-1 3 0 0 0,-1 0 0 0 0,-1 2 0 0 0,-2 1 0 0 0,0-5 0 0 0,0 3 0 0 0,0 2 0 0 0,0-1 0 0 0,-2-2 0 0 0,-5 0 0 0 0,2-1 0 0 0,-1 4 0 0 0,-4-6 0 0 0,5 1 0 0 0,-4-2 0 0 0,3-1 0 0 0,-3-1 0 0 0,2-2 0 0 0,2 0 0 0 0,-4 0 0 0 0,0-5 64 0 0,-2 1-64 0 0,6-5 0 0 0,0 1 72 0 0,4 1-72 0 0,-4-4 80 0 0,1 1-80 0 0,4-2 136 0 0,0-1-16 0 0,4 2-8 0 0,2-2 0 0 0,-1 0-32 0 0,0 2-8 0 0,3 6 0 0 0,-3-3 0 0 0,2 2-72 0 0,2 1 0 0 0,-2-4 0 0 0,-2 6 0 0 0,4 0 0 0 0,-3 3 0 0 0,-2 0 0 0 0,6 3 0 0 0,-5 1 0 0 0,-3 0 0 0 0,-2-4 0 0 0,7 5 0 0 0,-1 3 0 0 0,-5 2 0 0 0,3 1 0 0 0,-1-1 0 0 0,-1 0 0 0 0,-2 1 0 0 0,-2-5 0 0 0,2 7 0 0 0,0-6 0 0 0,-3-1 0 0 0,-2 2 0 0 0,-1-2 0 0 0,-1 2 0 0 0,0-5 0 0 0,2-1 0 0 0,-4-2 0 0 0,4 3 0 0 0,-5-3 0 0 0,5-3 0 0 0,-2 1 0 0 0,-2-1 0 0 0,2 1 0 0 0,2-4 0 0 0,-3 0 0 0 0,3 5 0 0 0,3-6 0 0 0,2 7 0 0 0,0 0 0 0 0,0 0-584 0 0,0 0-112 0 0,0 0-16 0 0</inkml:trace>
  <inkml:trace contextRef="#ctx0" brushRef="#br0" timeOffset="28">28394 5666 17855 0 0,'-8'-12'792'0'0,"8"12"160"0"0,0 0-760 0 0,0 0-192 0 0,-4-3 0 0 0,4 3 0 0 0,0 0 64 0 0,0 0-64 0 0,0 0 64 0 0,10 0-64 0 0,-5 0-72 0 0,8 3-56 0 0,-1 1 0 0 0,-4-3-8 0 0</inkml:trace>
  <inkml:trace contextRef="#ctx0" brushRef="#br1" timeOffset="29">16125 5765 11600 0 0,'0'0'512'0'0,"2"-1"112"0"0,3-3-496 0 0,0 4-128 0 0,0-2 0 0 0,2-2 0 0 0,-2 0 0 0 0,2 2 0 0 0,-2-4 0 0 0,3 2 0 0 0,-1-3 264 0 0,1 0 88 0 0,-1 2 8 0 0,0-2 8 0 0,-2 0 40 0 0,0 2 8 0 0,-1-3 0 0 0,0 5 0 0 0,2-5-192 0 0,-3 3-40 0 0,-1-4-9 0 0,-1 4 1 0 0,-1 1 0 0 0,0 4 0 0 0,0 0 0 0 0,-1-4 0 0 0,1 4-16 0 0,-5-2 0 0 0,-2 2 0 0 0,-4 2 0 0 0,5 2-72 0 0,-7-1-24 0 0,-2 3 0 0 0,1-2 0 0 0,-1 6 80 0 0,4 1 16 0 0,-1-1 0 0 0,0 4 0 0 0,-1-1 24 0 0,2 0 8 0 0,1-1 0 0 0,1 1 0 0 0,-2 1 16 0 0,5-3 8 0 0,1 2 0 0 0,2-2 0 0 0,0 0-128 0 0,3 0-24 0 0,6 0-64 0 0,1-2 96 0 0,2 0-32 0 0,-1-2 0 0 0,2 1-64 0 0,1-5 96 0 0,5 1-200 0 0,0 1-48 0 0,1-5-8 0 0,2 2 0 0 0,-3 0-1008 0 0,5-2-208 0 0,-4-2-32 0 0,2 0-5311 0 0</inkml:trace>
  <inkml:trace contextRef="#ctx0" brushRef="#br1" timeOffset="30">9765 5656 11600 0 0,'0'0'256'0'0,"0"0"48"0"0,0 0 16 0 0,0 0 8 0 0,-4 0-264 0 0,4 0-64 0 0,-2 0 0 0 0,-5 2 0 0 0,3 3 680 0 0,-4-1 120 0 0,2-3 32 0 0,3 5 0 0 0,-3 0-257 0 0,-1 0-55 0 0,-1 0-8 0 0,4 2 0 0 0,-1 0-264 0 0,0-3-56 0 0,0 5-16 0 0,0-2 0 0 0,3 1 72 0 0,-2-3 8 0 0,1 2 8 0 0,3-2 0 0 0,-2 2-200 0 0,2-1-64 0 0,2-3 0 0 0,1 4 0 0 0,-1-3 0 0 0,2 0 0 0 0,1 0 0 0 0,3 1 0 0 0,-1-2 0 0 0,3 3 0 0 0,-1 0 0 0 0,0-3 0 0 0,5 3 0 0 0,-3-4 0 0 0,-2 5 0 0 0,5-2 0 0 0,-3 0 0 0 0,-2 1 0 0 0,1-2 0 0 0,-3 2 0 0 0,0-1 0 0 0,-1 1 0 0 0,-2 1 0 0 0,0-1 0 0 0,1-1-96 0 0,-2-2-40 0 0,-2-2-16 0 0,-1 5 0 0 0,-1-3 152 0 0,1-4 0 0 0,0 0 0 0 0,0 7 0 0 0,0-4 0 0 0,-4 5 0 0 0,-2-6 0 0 0,1-1 0 0 0,-2-1 80 0 0,-4 0 48 0 0,2 0 0 0 0,-2-1 8 0 0,2 1-232 0 0,-1-2-56 0 0,-5 2-8 0 0,3-4 0 0 0,0 0-472 0 0,0 1-96 0 0,0-1-16 0 0,2 1-8 0 0</inkml:trace>
  <inkml:trace contextRef="#ctx0" brushRef="#br1" timeOffset="31">5954 5685 9672 0 0,'-7'-7'864'0'0,"4"3"-696"0"0,3-3-168 0 0,0 7 0 0 0,0 0 752 0 0,0 0 112 0 0,-4-2 32 0 0,4 2 0 0 0,-5-2-384 0 0,-1 0-64 0 0,1 2-24 0 0,1 4 0 0 0,-3-1-40 0 0,1 5-17 0 0,-6-2 1 0 0,3 1 0 0 0,0 1-40 0 0,-2 3-8 0 0,1 0 0 0 0,-5 1 0 0 0,2 1-152 0 0,2 1-32 0 0,2-2-8 0 0,-2 1 0 0 0,7 1-128 0 0,-1 0-96 0 0,2-2 8 0 0,1 2 8 0 0,-3-1-144 0 0,5-2-24 0 0,-2-1-8 0 0,2 1-4647 0 0,2-4-937 0 0</inkml:trace>
  <inkml:trace contextRef="#ctx0" brushRef="#br0" timeOffset="32">11389 5674 3224 0 0,'0'0'136'0'0,"-2"-3"40"0"0,2 3-176 0 0,0 0 0 0 0,0 0 0 0 0,-2 0 0 0 0,-1-3 2104 0 0,-2 6 384 0 0,3-3 72 0 0,-3 3 24 0 0,3 1-1584 0 0,-5 3-312 0 0,1-1-64 0 0,-1 3-16 0 0,1 1-73 0 0,0 0-23 0 0,4 4 0 0 0,-1-2 0 0 0,-1 2-176 0 0,2 1-40 0 0,-3 0-8 0 0,2 0 0 0 0,3-1-104 0 0,0 0-24 0 0,3 1-8 0 0,2-3 0 0 0,-5 0-80 0 0,2-1-8 0 0,1 2-64 0 0,1-5 96 0 0,4 1-96 0 0,-2-3 0 0 0,7-2 0 0 0,-4-1 0 0 0,3 0 0 0 0,2-3-64 0 0,1 0 64 0 0,0-3-104 0 0,-4 0-128 0 0,1-3-24 0 0,1-2-8 0 0,-2 1 0 0 0,-1-1 8 0 0,-2-1 8 0 0,-4-2 0 0 0,1 1 0 0 0,0-4 248 0 0,-5 2-72 0 0,0-3 72 0 0,0 0 0 0 0,-5-1 0 0 0,0 5 0 0 0,1-3 0 0 0,-4 0 0 0 0,2 0 0 0 0,-4 2 96 0 0,3 1-32 0 0,-6 0 0 0 0,3 6 64 0 0,1-3 8 0 0,-4 5 8 0 0,2 0 0 0 0,-1 3-144 0 0,2-1 0 0 0,0 1 0 0 0,2 1 0 0 0,2 2 0 0 0,1 0-72 0 0,3 0 8 0 0,2-3 0 0 0,0 6-320 0 0,4 1-56 0 0,2-2-8 0 0,1 5-4255 0 0,2-4-841 0 0</inkml:trace>
  <inkml:trace contextRef="#ctx0" brushRef="#br1" timeOffset="33">9303 5750 5984 0 0,'0'0'264'0'0,"0"-4"56"0"0,-2 1-256 0 0,2-1-64 0 0,0 4 0 0 0,0 0 0 0 0,0 0 1672 0 0,-5-1 320 0 0,5 1 64 0 0,-2 0 16 0 0,-6-3-992 0 0,8 3-200 0 0,-4 4-41 0 0,-1 3-7 0 0,0-3-256 0 0,0 4-48 0 0,3 1-16 0 0,-1-1 0 0 0,1 3-304 0 0,-1 0-64 0 0,3-2-16 0 0,0 1 0 0 0,0 1-48 0 0,3 0-16 0 0,-1-1 0 0 0,3-1 0 0 0,1 1 160 0 0,0-3 24 0 0,1 2 8 0 0,1-3 0 0 0,1 1-320 0 0,-2-1-64 0 0,3-2-16 0 0,-3 0 0 0 0,5-4 144 0 0,-3 0-80 0 0,1 0 80 0 0,0-1-64 0 0,-3-4-16 0 0,0 1 0 0 0,0 0 0 0 0,4 2 0 0 0,-7-5 80 0 0,1-1 0 0 0,0 1 0 0 0,-3 2 0 0 0,-2-5 0 0 0,3 1 0 0 0,-3-2 0 0 0,0-3 0 0 0,-3 1 0 0 0,1 0 0 0 0,-1-2 0 0 0,-2 3 0 0 0,3-4 0 0 0,-2 1 0 0 0,-4 0 0 0 0,3 4 0 0 0,0 0 0 0 0,-2 4 0 0 0,0-2 0 0 0,0 3 0 0 0,-2 4 0 0 0,-2 0 0 0 0,1-3 0 0 0,2 5 0 0 0,-5 3-64 0 0,6 1 0 0 0,-2-1 0 0 0,1 5 0 0 0,4-2-104 0 0,-1 1-24 0 0,1 3 0 0 0,3 1 0 0 0,-2-5-992 0 0,3 4-208 0 0,4-1-39 0 0,0 0-9 0 0</inkml:trace>
  <inkml:trace contextRef="#ctx0" brushRef="#br1" timeOffset="34">13199 5713 13448 0 0,'-1'-3'288'0'0,"1"-5"64"0"0,-3 6 16 0 0,0-3 16 0 0,0 1-304 0 0,1-1-80 0 0,0 1 0 0 0,-1 2 0 0 0,-1 0 760 0 0,2 2 135 0 0,-1-2 25 0 0,-2 4 8 0 0,2 2-416 0 0,2 0-72 0 0,-5 1-24 0 0,2 4 0 0 0,1-1-288 0 0,3 3-64 0 0,-3-1-64 0 0,2 0 88 0 0,1 5-8 0 0,0-4 0 0 0,1 3 0 0 0,2-3 0 0 0,0 0-80 0 0,1 3 0 0 0,2-4 0 0 0,-2 3 0 0 0,4-2 0 0 0,-2-2 0 0 0,1 0 0 0 0,3-2 0 0 0,-3 2 0 0 0,2-3 0 0 0,-4-1 0 0 0,7-1 0 0 0,-4 0 0 0 0,-1-2 0 0 0,0-2 0 0 0,1-2-88 0 0,-1 0 24 0 0,-2 0 0 0 0,2-2 0 0 0,-1-1 0 0 0,-5-1 64 0 0,5 1 0 0 0,-4-6 0 0 0,3-1 0 0 0,-5 1 0 0 0,2 1 88 0 0,0-5-24 0 0,1 2 0 0 0,-3-1-64 0 0,3 1 64 0 0,-3-1-64 0 0,1 3 64 0 0,3-4 208 0 0,-4 5 40 0 0,0 1 8 0 0,0 1 0 0 0,1-2-104 0 0,-1 8-24 0 0,0-6 0 0 0,0 8 0 0 0,0 0-96 0 0,0 0-32 0 0,0 0 0 0 0,0 0 0 0 0,0 0-64 0 0,0 10 0 0 0,0 0 0 0 0,3 3 0 0 0,-3-3 224 0 0,0 5 24 0 0,3-5 8 0 0,-3 5 0 0 0,0 2-256 0 0,0-3 0 0 0,0 1 0 0 0,2 1 0 0 0,0-4-160 0 0,-2 0-72 0 0,2 5-24 0 0,4-6 0 0 0,-4-2 0 0 0,3 2 0 0 0,-2-1 0 0 0,3-1 0 0 0,2 0-1600 0 0,-1-6-320 0 0</inkml:trace>
  <inkml:trace contextRef="#ctx0" brushRef="#br1" timeOffset="35">20389 5807 8752 0 0,'0'0'776'0'0,"0"0"-616"0"0,2 8-160 0 0,-2-1 0 0 0,2 1 744 0 0,1 0 120 0 0,-3 2 32 0 0,3-4 0 0 0,-3 2-312 0 0,2-1-56 0 0,-2-1-16 0 0,0 3 0 0 0,2-5 0 0 0,-2 3 0 0 0,0-7-1 0 0,0 8 1 0 0,0-1-192 0 0,0-7-32 0 0,0 0-16 0 0,0 0 0 0 0,0 6-24 0 0,0-6-8 0 0,0 0 0 0 0,0 0 0 0 0,0 0-240 0 0,0 0 0 0 0,0 0-64 0 0,0-5 64 0 0,-2-1 0 0 0,2 1 0 0 0,0 0 64 0 0,0-4-64 0 0,-2 3 184 0 0,2-3-16 0 0,2-1 0 0 0,-2-1 0 0 0,2-1 144 0 0,1-2 24 0 0,-1-1 8 0 0,0 2 0 0 0,3 0-232 0 0,0-2-48 0 0,2 5 0 0 0,0-4-64 0 0,1 2 176 0 0,-1 1-16 0 0,3-1-8 0 0,-3 3 0 0 0,3 0-40 0 0,-1 3-8 0 0,1 2 0 0 0,-1-1 0 0 0,-2 5-40 0 0,1 0-64 0 0,2 0 88 0 0,-6 3-88 0 0,-4-3 64 0 0,3 7-64 0 0,-1 2 0 0 0,0 2 0 0 0,-2 0 0 0 0,4 1 0 0 0,-4 6 0 0 0,1-4 0 0 0,3 1 0 0 0,-4 2 0 0 0,0-1 0 0 0,0 1 0 0 0,0 0 0 0 0,1-2-136 0 0,-1-2 24 0 0,0 2 8 0 0,0-2-536 0 0,0-1-112 0 0,8 0-16 0 0,-4-5-4783 0 0,3 3-953 0 0</inkml:trace>
  <inkml:trace contextRef="#ctx0" brushRef="#br0" timeOffset="36">11606 5742 10592 0 0,'0'0'944'0'0,"0"-2"-752"0"0,0-3-192 0 0,0 1 0 0 0,0 0 904 0 0,0 4 152 0 0,0-2 24 0 0,0 2 8 0 0,0 0-417 0 0,0 0-87 0 0,0 0-8 0 0,0 0-8 0 0,4 4-248 0 0,-1 2-56 0 0,-3-1-8 0 0,3 4 0 0 0,-1 1-32 0 0,-2 1-16 0 0,0 0 0 0 0,0 0 0 0 0,2 2-120 0 0,1-3-24 0 0,-3 1-64 0 0,0 0 96 0 0,0 0-96 0 0,0-1 64 0 0,2 1-64 0 0,-2-2 0 0 0,-2-2 64 0 0,2 2-64 0 0,0-5 0 0 0,0 2 0 0 0,0-1 0 0 0,0-5 0 0 0,0 0 0 0 0,0 0 0 0 0,0 0 0 0 0,0 0 0 0 0,0 0 0 0 0,0 0 0 0 0,2-9 64 0 0,0 1-64 0 0,0-1 0 0 0,4-2 72 0 0,-4-1-72 0 0,2 0 0 0 0,2-2 0 0 0,1-1 0 0 0,0 1 104 0 0,1-1-16 0 0,-3 0-8 0 0,1-1 0 0 0,4 3-80 0 0,-1 1 0 0 0,4 1 0 0 0,1 1 0 0 0,-2 3 0 0 0,0 1 0 0 0,-2-2 0 0 0,0 5 0 0 0,2-1-192 0 0,-3 1-48 0 0,0 6-16 0 0,1-2-7919 0 0</inkml:trace>
  <inkml:trace contextRef="#ctx0" brushRef="#br1" timeOffset="37">14007 5686 12896 0 0,'-7'-4'1152'0'0,"7"4"-928"0"0,0 0-224 0 0,0 0 0 0 0,0 0 664 0 0,0 0 80 0 0,0 0 23 0 0,4 0 1 0 0,3 0-448 0 0,0 3-96 0 0,1 1-8 0 0,-1-2-8 0 0,5-2 8 0 0,-3 2 0 0 0,4 0 0 0 0,-1 3 0 0 0,2-3-152 0 0,2-1-64 0 0,-2 2 0 0 0,0 1 64 0 0,3-2-192 0 0,-4-1-32 0 0,1 3-16 0 0,2-2 0 0 0,-2 2-288 0 0,1-2-56 0 0,-6-2-16 0 0,1 2 0 0 0,-5 0-135 0 0,1 0-25 0 0,1-2-8 0 0,-1 0 0 0 0,-6 0 96 0 0,8-2 24 0 0,-1 0 0 0 0,-1 0 0 0 0,0 0 392 0 0,-1 0 88 0 0,-3-2 8 0 0,2-1 8 0 0,1 1 624 0 0,-2-1 120 0 0,-3 5 24 0 0,3-3 8 0 0,4-2 88 0 0,-5 3 24 0 0,-2 2 0 0 0,0 0-1 0 0,5-4-223 0 0,-5 4-48 0 0,0 0-8 0 0,0 0 0 0 0,0 0-176 0 0,0 0-40 0 0,0 0-8 0 0,0 0 0 0 0,-5 4-152 0 0,5 3-32 0 0,5-4-8 0 0,-5 6 0 0 0,0 2-32 0 0,0 0-8 0 0,2-1 0 0 0,1 1 0 0 0,1-1-64 0 0,-1 0 0 0 0,-3 0 0 0 0,2 1 64 0 0,3 0-64 0 0,0-3 0 0 0,-3 3 0 0 0,1-3 0 0 0,2-1 0 0 0,2 0 0 0 0,-5-4 0 0 0,4 4 0 0 0,-5-4-288 0 0,4 3-32 0 0,3-6 0 0 0,-4 2 0 0 0,-4-2 320 0 0,4 0 0 0 0,3 0 0 0 0,-1-4 0 0 0,-2 0 0 0 0,1 1 144 0 0,1-1-16 0 0,-1 0 0 0 0,-1-3-200 0 0,-1 1-48 0 0,-2-4-8 0 0,3 5 0 0 0,-2-4 272 0 0,2 1 48 0 0,-4-1 16 0 0,4 0 0 0 0,-4 1-16 0 0,1-1 0 0 0,-1-1 0 0 0,0 5 0 0 0,0-1-64 0 0,0 1-8 0 0,0 5-8 0 0,0 0 0 0 0,-1-4-112 0 0,1 4 0 0 0,0 0 0 0 0,0 0 0 0 0,0 0 432 0 0,0 0 64 0 0,0 0 16 0 0,1 9 0 0 0,5 0-512 0 0,-4-2-208 0 0,-2 3 16 0 0,0-2 0 0 0,1 2 192 0 0,-1 2 0 0 0,-1-4 72 0 0,1 2-72 0 0,0 1 0 0 0,1-2 0 0 0,-1-1 0 0 0,0 2 0 0 0,-1 0-144 0 0,2-2-56 0 0,5-2-16 0 0,-4 1 0 0 0,0-1-952 0 0,3-1-192 0 0,-1-1-40 0 0</inkml:trace>
  <inkml:trace contextRef="#ctx0" brushRef="#br1" timeOffset="38">5457 5822 1840 0 0,'0'0'80'0'0,"0"0"16"0"0,0 0-96 0 0,0 0 0 0 0,7-2 0 0 0,-2-1 0 0 0,3 1 1984 0 0,-2 2 384 0 0,2-2 64 0 0,-1 0 24 0 0,2-2-1608 0 0,1 2-320 0 0,1-1-64 0 0,1-1-16 0 0,-2 2-168 0 0,1-1-40 0 0,-2 1-8 0 0,1-2 0 0 0,1-2-48 0 0,-2 1-16 0 0,-2 0 0 0 0,-1-1 0 0 0,2-1-64 0 0,-1 3-8 0 0,1-3-8 0 0,-3 0 0 0 0,0 1-88 0 0,-4 0 96 0 0,-1-1-96 0 0,0 0 96 0 0,0 2 0 0 0,-1-1 8 0 0,-2 3 0 0 0,-2-1 0 0 0,1-2 72 0 0,-4 2 15 0 0,1 4 1 0 0,0 0 0 0 0,-3 0 24 0 0,1 4 8 0 0,-4-1 0 0 0,3 4 0 0 0,-1-1-32 0 0,-2 2 0 0 0,-1 3 0 0 0,3 0 0 0 0,-5 4-32 0 0,5-1 0 0 0,-2 1-8 0 0,4-2 0 0 0,0 3 16 0 0,1 1 8 0 0,3-2 0 0 0,0 0 0 0 0,5-2-88 0 0,0 0-24 0 0,5 0 0 0 0,0-3 0 0 0,4 3-64 0 0,1-1 80 0 0,3-2-80 0 0,1-4 80 0 0,0 0-80 0 0,3-1 0 0 0,-3-1 0 0 0,3-2 0 0 0,0-2-144 0 0,0 2-72 0 0,-1-2-8 0 0,2-2-5087 0 0,-2 0-1009 0 0</inkml:trace>
  <inkml:trace contextRef="#ctx0" brushRef="#br1" timeOffset="39">7742 5882 9416 0 0,'-3'-13'416'0'0,"3"5"88"0"0,0 5-408 0 0,3-4-96 0 0,-3 4 0 0 0,3-4 0 0 0,0-1 456 0 0,-2 1 72 0 0,-1 0 16 0 0,0 3 0 0 0,0 2 280 0 0,0 2 56 0 0,0 0 16 0 0,0 0 0 0 0,0 0-504 0 0,0 0-97 0 0,0 0-15 0 0,4 6-8 0 0,-4 1-80 0 0,0 4-8 0 0,0 0-8 0 0,0 2 0 0 0,0 1-64 0 0,0 3-16 0 0,-4-2 0 0 0,4 5 0 0 0,-1-1-96 0 0,1 0 88 0 0,-3 1-88 0 0,3-3 80 0 0,-3-1-80 0 0,3 2 80 0 0,0-2-80 0 0,0-1 80 0 0,0 0-80 0 0,0-1 0 0 0,0-1 0 0 0,0-5 0 0 0,0-2 0 0 0,0 1 64 0 0,0-7-64 0 0,0 0 64 0 0,0 0-64 0 0,0 0 80 0 0,0 0-80 0 0,0 0 80 0 0,0-7-80 0 0,0-1 96 0 0,0-1-96 0 0,0-1 96 0 0,-3-4-96 0 0,3 1 64 0 0,-3-1-64 0 0,3-1 64 0 0,-1-5-64 0 0,1-1 0 0 0,0 2 72 0 0,0-5-72 0 0,-4 1 88 0 0,4-1-24 0 0,4 3 0 0 0,-3 0 0 0 0,2-1-64 0 0,0 0 0 0 0,3 4 0 0 0,-1-2 64 0 0,1 3-64 0 0,2 4 0 0 0,0-2 0 0 0,0 4 0 0 0,0 1 0 0 0,2 1 80 0 0,0 1-8 0 0,2 3 0 0 0,-3 1-72 0 0,1 2 0 0 0,0 2 0 0 0,-1 2 0 0 0,3 0 0 0 0,-2 5 0 0 0,-4-1 72 0 0,2 3-72 0 0,0-1 0 0 0,-3 5 0 0 0,2 0 0 0 0,-7 1 0 0 0,0 0 0 0 0,0-1 0 0 0,-3 0 0 0 0,-1 1 0 0 0,-4 1 0 0 0,-2-1-160 0 0,6-4 32 0 0,-6 3 8 0 0,1-2 120 0 0,-1-1-88 0 0,-2 1 88 0 0,2-3-80 0 0,-2-1-32 0 0,3-2-8 0 0,-3 0 0 0 0,-1 0 0 0 0,5-4-88 0 0,-3 2-16 0 0,2-3-8 0 0,1 0 0 0 0,2 0-584 0 0,2-3-111 0 0,1-1-33 0 0</inkml:trace>
  <inkml:trace contextRef="#ctx0" brushRef="#br1" timeOffset="40">6537 5708 3680 0 0,'0'0'328'0'0,"-6"-6"-264"0"0,-3 5-64 0 0,2 0 0 0 0,3 1 2424 0 0,-2-4 464 0 0,4 4 96 0 0,-4 0 24 0 0,5 4-2176 0 0,1-4-441 0 0,7-4-79 0 0,1 4-24 0 0,-8 0 72 0 0,9 4 16 0 0,6-3 0 0 0,1 0 0 0 0,1-1-200 0 0,0 6-40 0 0,2-4-8 0 0,3 1 0 0 0,-4 4-200 0 0,5-2-48 0 0,-6-1-8 0 0,2 1 0 0 0,-1-4-1296 0 0,0 3-263 0 0</inkml:trace>
  <inkml:trace contextRef="#ctx0" brushRef="#br0" timeOffset="41">10917 5721 9760 0 0,'0'0'432'0'0,"0"-2"88"0"0,5-3-416 0 0,1 1-104 0 0,-3 3 0 0 0,4-5 0 0 0,1 5 624 0 0,4-1 104 0 0,0 2 16 0 0,4 0 8 0 0,-6 0-128 0 0,6 0-24 0 0,-2 0-8 0 0,1-3 0 0 0,-2 3-288 0 0,2 3-57 0 0,0-1-15 0 0,0-1 0 0 0,-5-1 40 0 0,6 3 8 0 0,-2 0 0 0 0,-3-2 0 0 0,2-1-216 0 0,1 3-64 0 0,-2-2 0 0 0,0-1 0 0 0,-2 0-352 0 0,2 0-128 0 0,0 3-32 0 0,-2-3-6303 0 0</inkml:trace>
  <inkml:trace contextRef="#ctx0" brushRef="#br0" timeOffset="42">3182 5721 5984 0 0,'0'0'264'0'0,"-4"2"56"0"0,-1 3-256 0 0,0-4-64 0 0,5-1 0 0 0,0 0 0 0 0,0 0 1576 0 0,0 0 304 0 0,10 0 56 0 0,-1 3 16 0 0,3-3-1216 0 0,1 0-248 0 0,1 0-40 0 0,2-3-16 0 0,3 3-272 0 0,4-1-48 0 0,-4-2-17 0 0,0 1 1 0 0,1 2-32 0 0,1-2 0 0 0,-4 0-64 0 0,2 0 96 0 0,3-1-96 0 0,-6 2-120 0 0,4-2 24 0 0,-1 2 8 0 0,-2-5-1127 0 0,0 6-233 0 0,16-3-48 0 0,-11 3-8 0 0</inkml:trace>
  <inkml:trace contextRef="#ctx0" brushRef="#br1" timeOffset="43">8257 5768 7368 0 0,'0'0'656'0'0,"0"0"-528"0"0,0 0-128 0 0,0 0 0 0 0,0 0 1472 0 0,-1 2 256 0 0,1-2 64 0 0,-3 5 0 0 0,0 0-920 0 0,2-2-185 0 0,-4 1-39 0 0,2 1-8 0 0,2 1-160 0 0,-3 1-40 0 0,1-1-8 0 0,2 2 0 0 0,1 1-120 0 0,-3 0-24 0 0,3-1-8 0 0,0 3 0 0 0,0-6-128 0 0,3 5-24 0 0,1-1-8 0 0,1-1 0 0 0,-2 3-120 0 0,3-1 88 0 0,4 0-88 0 0,-1-1 80 0 0,5-3-144 0 0,-3 1-32 0 0,2 0-8 0 0,1-3 0 0 0,2-1 24 0 0,-4-3 8 0 0,0 0 0 0 0,1-4 0 0 0,1-1-80 0 0,-2-3-8 0 0,0 0-8 0 0,0-3 0 0 0,-2 1-152 0 0,-1 0-32 0 0,-2-1-8 0 0,-2-5 0 0 0,-2 2 256 0 0,-1-1 104 0 0,-4 0-88 0 0,2 0 88 0 0,-5 0 0 0 0,1 0 0 0 0,-7-2 0 0 0,4 2 0 0 0,0 4 0 0 0,-5-2 0 0 0,0 3 64 0 0,3 3-64 0 0,-3 3 64 0 0,-1 0-64 0 0,-1 2 72 0 0,-1 2-72 0 0,2 3 80 0 0,-4 2-80 0 0,1 0 80 0 0,2 5-80 0 0,3-4 0 0 0,-2 5 0 0 0,4 0 0 0 0,-2-1 0 0 0,4 1 0 0 0,3 0 0 0 0,1-1 0 0 0,3 2 0 0 0,0-2-128 0 0,0 3 0 0 0,6-3 0 0 0,1 2 0 0 0,1-1-976 0 0,1-3-191 0 0,8 7-41 0 0,0-9-8 0 0</inkml:trace>
  <inkml:trace contextRef="#ctx0" brushRef="#br1" timeOffset="44">9115 5749 11056 0 0,'-9'-9'488'0'0,"9"7"104"0"0,0-2-472 0 0,0-1-120 0 0,-3 1 0 0 0,3-2 0 0 0,-1 0 736 0 0,-5 3 128 0 0,4-1 32 0 0,-5 1 0 0 0,-1 0-216 0 0,1 3-41 0 0,0 0 1 0 0,-3 2-8 0 0,1-1-120 0 0,-1 4-32 0 0,3 0 0 0 0,-3 7 0 0 0,3-3-280 0 0,-2 1-56 0 0,3 4-16 0 0,-5-4 0 0 0,5 3 0 0 0,0-1 0 0 0,3 2 0 0 0,-1-2 0 0 0,4 3-64 0 0,0-1-64 0 0,0-4 72 0 0,4 3-72 0 0,1-2 0 0 0,-1 2 0 0 0,4-5-88 0 0,1 0 88 0 0,2 0-320 0 0,0 0 0 0 0,1-5 0 0 0,3 5 0 0 0,-6-6-1200 0 0,6-2-240 0 0,0 0-55 0 0,2-2-9 0 0</inkml:trace>
  <inkml:trace contextRef="#ctx0" brushRef="#br1" timeOffset="45">8774 5727 10656 0 0,'0'0'472'0'0,"0"0"96"0"0,0 0-456 0 0,0 0-112 0 0,0 0 0 0 0,0 0 0 0 0,-5-2 840 0 0,5 2 152 0 0,-4 0 24 0 0,4 0 8 0 0,-6 2-352 0 0,4 0-73 0 0,-3 3-15 0 0,1 0 0 0 0,0 2-312 0 0,3 0-64 0 0,-5 0-16 0 0,4 3 0 0 0,2 1 104 0 0,-2 0 24 0 0,2 2 0 0 0,0-2 0 0 0,-2 0-176 0 0,2 0-32 0 0,4 1-8 0 0,1-1 0 0 0,-2 2-32 0 0,2-2-8 0 0,1-2 0 0 0,2 1 0 0 0,-1-1-64 0 0,0 0 0 0 0,3-3 0 0 0,2 0 64 0 0,-5-3-64 0 0,3 0 0 0 0,-1-3 0 0 0,0-1 0 0 0,1 1-72 0 0,2-2 72 0 0,-3-5-96 0 0,2 3 96 0 0,-5-3-136 0 0,2 1 24 0 0,-1-3 8 0 0,-2 2 0 0 0,-1-3 40 0 0,0 0 64 0 0,0 0-104 0 0,-4-3 40 0 0,2-1 64 0 0,-2 1 0 0 0,-2-2 64 0 0,0 0-64 0 0,0 3 0 0 0,-2 2 0 0 0,-2-5 0 0 0,1 5-64 0 0,0-1 64 0 0,-5 1 96 0 0,1 4-16 0 0,0-4-8 0 0,-2 7-72 0 0,-1 1 0 0 0,-2-4 0 0 0,0 5 0 0 0,-1 1 0 0 0,1 1 0 0 0,-2 3 0 0 0,8 0 0 0 0,-1-2 0 0 0,4 2 0 0 0,-1 0 0 0 0,2 5-88 0 0,4-3-744 0 0,0 3-160 0 0,0-3-24 0 0,2 4-3783 0 0,-2-2-769 0 0</inkml:trace>
  <inkml:trace contextRef="#ctx0" brushRef="#br0" timeOffset="46">3602 5725 8752 0 0,'0'0'384'0'0,"-3"0"88"0"0,-5 4-376 0 0,2-1-96 0 0,-2 1 0 0 0,1 2 0 0 0,2 1 1072 0 0,-3-1 200 0 0,2-2 40 0 0,1 5 0 0 0,-1-2-608 0 0,0 1-120 0 0,0 1-25 0 0,5-1-7 0 0,-3 3-160 0 0,3 0-32 0 0,-2 0-8 0 0,3-1 0 0 0,3 1 0 0 0,-2 0-8 0 0,4-4 0 0 0,1 5 0 0 0,0-4-344 0 0,1 0 0 0 0,3 3 0 0 0,1-3 0 0 0,-5 0 72 0 0,7-2 24 0 0,2 1 8 0 0,-2-3 0 0 0,2 0-104 0 0,0-4-104 0 0,2 0 16 0 0,-3-2 8 0 0,-3 0-8 0 0,2-1 0 0 0,-1-4 0 0 0,0 1 0 0 0,-2 1-16 0 0,-2-4-8 0 0,-2-1 0 0 0,-2 1 0 0 0,-1-4 112 0 0,0 0 0 0 0,-3 2 0 0 0,0-2 0 0 0,-3-2 0 0 0,0 2 0 0 0,-1 1 0 0 0,-2-3 0 0 0,-2 0 0 0 0,-2 5 0 0 0,0-4 0 0 0,-1 3 80 0 0,-5 0-80 0 0,5 3 0 0 0,-1 0 0 0 0,0 3 0 0 0,-2 3 0 0 0,4-1 0 0 0,-3 2 0 0 0,6 1 0 0 0,1 1 0 0 0,-1 4-96 0 0,-1 0 16 0 0,1-1 8 0 0,4 2-160 0 0,0 0-32 0 0,1 1-8 0 0,2-1 0 0 0,2 3-464 0 0,1-2-96 0 0,0 3-23 0 0,2-3-1 0 0</inkml:trace>
  <inkml:trace contextRef="#ctx0" brushRef="#br1" timeOffset="47">13598 5758 11976 0 0,'0'-7'1064'0'0,"0"2"-848"0"0,0-1-216 0 0,0 0 0 0 0,-3-1 544 0 0,3 3 64 0 0,-3-2 8 0 0,2 2 8 0 0,-5-1 112 0 0,2 0 31 0 0,-4 4 1 0 0,3 1 0 0 0,0 1-224 0 0,-2 4-48 0 0,0 0-8 0 0,2 1 0 0 0,0 2-136 0 0,-2 1-24 0 0,2 1-8 0 0,-2 3 0 0 0,1 0-208 0 0,1 0-48 0 0,0 2 0 0 0,-1-2-64 0 0,4 0 80 0 0,2-2-80 0 0,0 2 64 0 0,0-2-64 0 0,2 0 0 0 0,4-1 0 0 0,-1 0 0 0 0,-1-3 0 0 0,2 1-96 0 0,-3-2 8 0 0,1-1 8 0 0,2-4 0 0 0,-1 3-200 0 0,2-8-40 0 0,1 3 0 0 0,-4-1-8 0 0,3-3 120 0 0,1-2 24 0 0,-6 2 8 0 0,2 0 0 0 0,3-1 0 0 0,-3-2 0 0 0,-1-3 0 0 0,-2 0 0 0 0,2 1 288 0 0,-3-1 56 0 0,0-3 16 0 0,0 2 0 0 0,0-1-104 0 0,0 2-16 0 0,0-1-64 0 0,0 2 96 0 0,3 3 80 0 0,-3-2 16 0 0,0 2 0 0 0,0 1 0 0 0,0 4 56 0 0,0 2 8 0 0,0 0 8 0 0,0 0 0 0 0,0 0-160 0 0,0 0-32 0 0,0 0-8 0 0,4 8 0 0 0,-1 1-64 0 0,2-1 0 0 0,-4 1 0 0 0,3-2 0 0 0,-2 5 0 0 0,0-1 0 0 0,1-1 0 0 0,-1 1 0 0 0,0 3 0 0 0,1-4 0 0 0,0 1 0 0 0,1 0 0 0 0,-1-1-240 0 0,1-1-64 0 0,1-1-16 0 0,0-1 0 0 0,2-2-968 0 0,-2 2-200 0 0,3 1-40 0 0,3-4-7 0 0</inkml:trace>
  <inkml:trace contextRef="#ctx0" brushRef="#br0" timeOffset="48">3916 5712 11200 0 0,'0'0'496'0'0,"0"0"104"0"0,0 0-480 0 0,0 0-120 0 0,0 0 0 0 0,0 0 0 0 0,-2 1 536 0 0,-6 5 80 0 0,3-5 24 0 0,1 3 0 0 0,-3 3-112 0 0,5 0-16 0 0,-2 1-8 0 0,-2 3-1 0 0,3-1-151 0 0,1 2-32 0 0,2-1-8 0 0,-2-1 0 0 0,2 0-152 0 0,2 1-24 0 0,0-3-8 0 0,1 3 0 0 0,3-1-64 0 0,-2-2-64 0 0,0 1 96 0 0,3-2-96 0 0,3 1 0 0 0,-1-3 0 0 0,1 2 0 0 0,-2-3 0 0 0,-1-4 0 0 0,2 2-96 0 0,-1-4 24 0 0,1 2 8 0 0,2-2-32 0 0,-2 0-8 0 0,0-3 0 0 0,-2 1 0 0 0,1-4 104 0 0,-1-1-72 0 0,-2 2 72 0 0,0-1-64 0 0,0-1 64 0 0,-3-1 0 0 0,-1-1 64 0 0,4 0-64 0 0,-5 4 128 0 0,0-6 0 0 0,0 3-8 0 0,-5 0 0 0 0,5 3 72 0 0,0 0 8 0 0,-1 3 8 0 0,1 0 0 0 0,-2 0 32 0 0,2 4 8 0 0,0 0 0 0 0,0 0 0 0 0,-4 0-40 0 0,4 0-8 0 0,-1 4 0 0 0,-1 3 0 0 0,2-4-64 0 0,-3 7-8 0 0,3-1-8 0 0,0-2 0 0 0,0 4-56 0 0,3-2 0 0 0,-1 0-64 0 0,-1 1 96 0 0,3 3-96 0 0,-2-2 0 0 0,-1-2 0 0 0,5 1 0 0 0,-3-1 0 0 0,2-3 0 0 0,-1 2 0 0 0,1 1 0 0 0,2 0-288 0 0,-3-3 0 0 0,2-2 0 0 0,-2 0 0 0 0,1 1-896 0 0,1 0-192 0 0,0-1-32 0 0</inkml:trace>
  <inkml:trace contextRef="#ctx0" brushRef="#br1" timeOffset="49">19955 5822 11976 0 0,'0'0'528'0'0,"0"0"112"0"0,0 0-512 0 0,0 0-128 0 0,0 0 0 0 0,0 0 0 0 0,0 0 640 0 0,-3 8 104 0 0,3 0 24 0 0,-4-1 0 0 0,4 4-417 0 0,0 0-71 0 0,-4 4-24 0 0,3 0 0 0 0,1 2 128 0 0,-2-1 16 0 0,-1 5 8 0 0,3-4 0 0 0,0 2-240 0 0,0 1-40 0 0,-3-2-16 0 0,3 1 0 0 0,0-4-112 0 0,0 3 0 0 0,0-3 0 0 0,0-1 0 0 0,0 0 0 0 0,0-2 0 0 0,0-1 0 0 0,0 0 0 0 0,3-3 0 0 0,-3-2 0 0 0,0-1 0 0 0,0-5 0 0 0,0 0 0 0 0,0 0 0 0 0,0 0 0 0 0,0 0 0 0 0,0 0 264 0 0,0 0 56 0 0,0 0 16 0 0,3-7 0 0 0,-1 3-128 0 0,-2-4-24 0 0,0-1-8 0 0,0-1 0 0 0,0-5-176 0 0,0 1-96 0 0,0-3 16 0 0,0-3 0 0 0,1 2 80 0 0,-1-3 0 0 0,4-2 0 0 0,-4-4 0 0 0,0 2 0 0 0,4-1 0 0 0,-1 0 0 0 0,-1 1 0 0 0,3 1 0 0 0,0 0 0 0 0,0 5 0 0 0,-1 1 0 0 0,3 1 0 0 0,-1 0 0 0 0,1 5 0 0 0,0 1 0 0 0,0 0 0 0 0,1 5-80 0 0,-2 1 80 0 0,4 5 0 0 0,-3-1-80 0 0,0 2 80 0 0,2 2-64 0 0,-3 4 64 0 0,2-3 0 0 0,-4 4-80 0 0,3-1 80 0 0,1 4 0 0 0,-3 0 80 0 0,-3 0 72 0 0,3 0 8 0 0,-2 0 8 0 0,-3 2-256 0 0,0 0-48 0 0,0 1-16 0 0,-3-4 0 0 0,-2 3 152 0 0,-1-2 0 0 0,0-1 0 0 0,-2 0 0 0 0,2 1 152 0 0,-4 0-24 0 0,0-5 0 0 0,0 1 0 0 0,1 0-240 0 0,-4-3-48 0 0,4-1-16 0 0,-2 2 0 0 0,1-2-168 0 0,-1-1-32 0 0,5-1-8 0 0,-1 2 0 0 0,-1-6-1056 0 0,-1 2-207 0 0,2-6-49 0 0,7 7 0 0 0</inkml:trace>
  <inkml:trace contextRef="#ctx0" brushRef="#br0" timeOffset="50">4194 5775 9672 0 0,'0'0'424'0'0,"0"0"96"0"0,0 0-416 0 0,0-3-104 0 0,0-1 0 0 0,0 4 0 0 0,0 0 912 0 0,0 0 160 0 0,0 0 32 0 0,0 0 8 0 0,0 0-336 0 0,0 0-64 0 0,2 7-9 0 0,0-1-7 0 0,-2 3-360 0 0,3-2-72 0 0,-3 4-8 0 0,0-3-8 0 0,0 3 0 0 0,0-1 0 0 0,0 1 0 0 0,2-1 0 0 0,-2-1-160 0 0,0 2-88 0 0,3-4 96 0 0,-3 2-96 0 0,0-3 0 0 0,0 3 0 0 0,0-5 0 0 0,1 0 0 0 0,-1-4 0 0 0,0 0 0 0 0,0 0 0 0 0,0 0-96 0 0,0 0-64 0 0,0 0-16 0 0,0 0 0 0 0,0-6 0 0 0,4-1-16 0 0,-4 0-8 0 0,0-3 0 0 0,4 2 0 0 0,-4-3 112 0 0,3-2 88 0 0,-3 1-104 0 0,2-1 40 0 0,0-1 64 0 0,1 3 0 0 0,2-2 0 0 0,0 2 0 0 0,-3 0 64 0 0,5-1 0 0 0,-2 4 0 0 0,2 0 0 0 0,-2 0-64 0 0,2 1 64 0 0,-2 5-64 0 0,0-3 64 0 0,2 5 32 0 0,-1-1 16 0 0,-2 2 0 0 0,1-1 0 0 0,2 5 88 0 0,-3-1 24 0 0,2 2 0 0 0,-4 1 0 0 0,4 0-224 0 0,-6 2 0 0 0,5 3 0 0 0,-5-1 0 0 0,4-2 0 0 0,-4 1 64 0 0,2 2-64 0 0,3-1 0 0 0,-5 0 0 0 0,4-1 0 0 0,2 0 0 0 0,-3-3 0 0 0,2 4-272 0 0,0-1-96 0 0,3-5-16 0 0,-1 2-4735 0 0,1-3-937 0 0</inkml:trace>
  <inkml:trace contextRef="#ctx0" brushRef="#br1" timeOffset="51">6370 5729 12408 0 0,'0'0'544'0'0,"-2"-4"128"0"0,-1 4-544 0 0,1-2-128 0 0,-3 0 0 0 0,4 2 0 0 0,-5-2 544 0 0,4 2 88 0 0,-5 2 8 0 0,1 0 8 0 0,3 2-65 0 0,-5 3-7 0 0,3-1-8 0 0,0 3 0 0 0,-2 1-224 0 0,0 1-48 0 0,-1 2-8 0 0,3-3 0 0 0,1 4-72 0 0,-3 1-24 0 0,3-3 0 0 0,4 2 0 0 0,0-1-80 0 0,0 1-16 0 0,4 0-8 0 0,0 0 0 0 0,1-4-88 0 0,5-1 0 0 0,-3-1 0 0 0,3 2 0 0 0,2-2-256 0 0,-1-5-48 0 0,4 1-8 0 0,2-4 0 0 0,0 0-1160 0 0,2-4-240 0 0,9-6-47 0 0,0 3-1 0 0</inkml:trace>
  <inkml:trace contextRef="#ctx0" brushRef="#br1" timeOffset="52">16476 5779 10680 0 0,'-3'-12'472'0'0,"6"5"104"0"0,-3 5-464 0 0,1-3-112 0 0,-1 0 0 0 0,-1-1 0 0 0,1-1 640 0 0,-3 3 96 0 0,-2 0 32 0 0,1 1 0 0 0,-1 2-80 0 0,-3-2-16 0 0,1 3-1 0 0,-1 3 1 0 0,-2-2-224 0 0,3 4-56 0 0,-1 0-8 0 0,-2 0 0 0 0,0 4-128 0 0,0 1-24 0 0,0-1-8 0 0,3 3 0 0 0,-3-1-96 0 0,3 0-32 0 0,3 3 0 0 0,-2-4 0 0 0,2 3 0 0 0,4-1 0 0 0,-3 2 0 0 0,3-4 0 0 0,3 1-96 0 0,-1 0 0 0 0,-2-3 0 0 0,5 1 0 0 0,0-3 0 0 0,2 1-128 0 0,-3-4 24 0 0,4 2 8 0 0,-1-5-128 0 0,0-1-32 0 0,3 1 0 0 0,0-4 0 0 0,-1 1-24 0 0,-1-4-8 0 0,-1 1 0 0 0,0-3 0 0 0,-1 3 56 0 0,-1-3 8 0 0,-1-1 0 0 0,-1 2 0 0 0,1-3 224 0 0,-2 0 0 0 0,1 0 104 0 0,0 0-32 0 0,-3 0 120 0 0,0 3 32 0 0,1 0 0 0 0,-1-1 0 0 0,-1 3 32 0 0,1 2 0 0 0,0-2 8 0 0,0 6 0 0 0,0 0-40 0 0,0 0 0 0 0,1-3-8 0 0,-1 3 0 0 0,0 0-96 0 0,0 0-24 0 0,5 7 0 0 0,-1-4 0 0 0,3 5-96 0 0,-3-1 0 0 0,-1 2 0 0 0,-2 0 0 0 0,-1-1 0 0 0,0 2 88 0 0,6-3-88 0 0,-3 2 80 0 0,-2 0-80 0 0,4 0 0 0 0,3-2-80 0 0,-4 2 80 0 0,2-3-320 0 0,-2 1-24 0 0,1 1 0 0 0,2-3-4999 0 0,-7-5-1009 0 0</inkml:trace>
  <inkml:trace contextRef="#ctx0" brushRef="#br1" timeOffset="53">13780 5785 3224 0 0,'0'-6'288'0'0,"0"6"-288"0"0,0-4 0 0 0,0 4 0 0 0,0 0 2176 0 0,0 0 376 0 0,0 0 72 0 0,0 0 24 0 0,0 0-1632 0 0,0 0-328 0 0,0 0-64 0 0,0 0-17 0 0,0 6-23 0 0,0 0-8 0 0,0-1 0 0 0,-2 3 0 0 0,2 0-224 0 0,-3-1-56 0 0,3 1-8 0 0,0-1 0 0 0,0 1-224 0 0,0 2-64 0 0,0-4 0 0 0,0 0 0 0 0,0 1 0 0 0,0-2 0 0 0,-2 1 64 0 0,2-2-64 0 0,0-4 0 0 0,0 0 0 0 0,0 3 0 0 0,0-3 0 0 0,0 0 0 0 0,0 0 0 0 0,0 0 0 0 0,0 0 0 0 0,0 0 0 0 0,2-6 88 0 0,-2-1-88 0 0,3 2 96 0 0,-3-4-96 0 0,2-1 64 0 0,0 0-64 0 0,3-1 64 0 0,-2 0 80 0 0,-1 2 16 0 0,1-6 0 0 0,2 6 0 0 0,2-2 72 0 0,-2 3 24 0 0,-1-2 0 0 0,4 5 0 0 0,-1-4-128 0 0,0 4-32 0 0,0-1 0 0 0,1 4 0 0 0,-1 2-96 0 0,3 0 0 0 0,-2 2 0 0 0,-2-2 0 0 0,2 5 0 0 0,-4-1 0 0 0,1 2 64 0 0,-1 0-64 0 0,2 3 64 0 0,-1 0-64 0 0,-3 2 88 0 0,2 2-88 0 0,3 0 0 0 0,-3-3 0 0 0,-2 5 0 0 0,0-5 0 0 0,3 0 0 0 0,-1 1-128 0 0,-1 0 16 0 0,2 0 0 0 0,0-2-368 0 0,-1-1-80 0 0,-1 1-16 0 0,4-1-5023 0 0,-4-2-1001 0 0</inkml:trace>
  <inkml:trace contextRef="#ctx0" brushRef="#br1" timeOffset="54">8443 5731 12816 0 0,'-7'-2'568'0'0,"7"2"112"0"0,0 0-544 0 0,0 0-136 0 0,0 0 0 0 0,0 0 0 0 0,0 0 128 0 0,0 0-8 0 0,0 0 0 0 0,0 0 0 0 0,7 0 192 0 0,3 2 40 0 0,-3 0 0 0 0,4 0 8 0 0,2 2-88 0 0,2-1-17 0 0,-3-2-7 0 0,3 2 0 0 0,-2 1-176 0 0,2-1-72 0 0,0-2 64 0 0,1 2-64 0 0,-1-3-384 0 0,2 1-127 0 0,-3-1-17 0 0,1 2-3760 0 0,1-2-744 0 0</inkml:trace>
  <inkml:trace contextRef="#ctx0" brushRef="#br1" timeOffset="55">18148 5807 12464 0 0,'0'0'272'0'0,"0"4"56"0"0,3 4 16 0 0,0-1 8 0 0,-2 1-280 0 0,3-1-72 0 0,-4 2 0 0 0,0-3 0 0 0,0 0 512 0 0,0 1 96 0 0,0 2 8 0 0,0-3 8 0 0,0 2-169 0 0,0-3-31 0 0,2-2-8 0 0,2 2 0 0 0,-4 1-176 0 0,0-1-40 0 0,0-5-8 0 0,0 3 0 0 0,0-3-96 0 0,0 0-32 0 0,0 0 0 0 0,0 0 0 0 0,0 0-64 0 0,0 0 0 0 0,0 0 0 0 0,0 0 0 0 0,4-1 144 0 0,-3-1 16 0 0,1-3 0 0 0,4 1 0 0 0,-5-3 24 0 0,5-1 8 0 0,-4 0 0 0 0,4-1 0 0 0,0-5-40 0 0,4 1-8 0 0,-3-2 0 0 0,4-1 0 0 0,-5 4 104 0 0,4-3 16 0 0,2 1 8 0 0,0 4 0 0 0,-2-1-176 0 0,2 3-96 0 0,0 1 96 0 0,-1 3-96 0 0,-1 2 0 0 0,0 2 0 0 0,-1-2 0 0 0,-1 4 0 0 0,-4 0 0 0 0,3 2 0 0 0,1 3 0 0 0,-1 1 0 0 0,-4 3 0 0 0,2-1 0 0 0,-5 1 0 0 0,2 2 0 0 0,0 0 0 0 0,-2 0-112 0 0,0 2 32 0 0,0 0 8 0 0,3-2-680 0 0,-3 2-136 0 0,0-2-24 0 0,0 1-8 0 0</inkml:trace>
  <inkml:trace contextRef="#ctx0" brushRef="#br1" timeOffset="56">19662 5894 13824 0 0,'0'0'304'0'0,"0"6"64"0"0,1 3 16 0 0,2-1 0 0 0,-3 3-312 0 0,0 0-72 0 0,0 1 0 0 0,0 1 0 0 0,3 0 552 0 0,-3 0 95 0 0,0-1 25 0 0,0 2 0 0 0,3 0-256 0 0,-3-4-56 0 0,0 4-8 0 0,1-1 0 0 0,-1 1-168 0 0,3-4-40 0 0,-3 1-8 0 0,3 0 0 0 0,-3-1-72 0 0,1-2-64 0 0,-1 1 96 0 0,0-3-96 0 0,0 2 72 0 0,0-2-72 0 0,0-2 0 0 0,0-4 72 0 0,0 0-72 0 0,0 0 0 0 0,0 0 0 0 0,0 0 0 0 0,0 0 0 0 0,0 0 0 0 0,0 0 0 0 0,0-4 0 0 0,-1-2-80 0 0,1-3 80 0 0,0-2-104 0 0,0-3 40 0 0,-3 0 64 0 0,3-4 0 0 0,-3-2 0 0 0,3 0 0 0 0,0-1 0 0 0,0 0 0 0 0,3-6 0 0 0,0 2 0 0 0,-3 1-128 0 0,1 3 0 0 0,4-1-8 0 0,-1 2 0 0 0,3 1 272 0 0,-3 1 56 0 0,0 3 16 0 0,5 0 0 0 0,-3 2-336 0 0,1 1-64 0 0,-2 1-8 0 0,2 1-8 0 0,5 4 320 0 0,-2 0 64 0 0,-1 2 16 0 0,-1 1 0 0 0,1 2-312 0 0,-1 1-56 0 0,0 0-16 0 0,0 1 0 0 0,0 3 264 0 0,0 3 56 0 0,-3 0 0 0 0,0 4 8 0 0,1-3-136 0 0,-1 2 0 0 0,-2 4 0 0 0,-2-4 0 0 0,-1 3 0 0 0,0-2 0 0 0,-1-1 0 0 0,-5 0 0 0 0,-2 4 0 0 0,3-1 0 0 0,-3-5 64 0 0,-2 1-64 0 0,0-1-96 0 0,-1 1-40 0 0,-2-1-16 0 0,2-1 0 0 0,-2-3 88 0 0,1-1 64 0 0,0 1-96 0 0,0-1 96 0 0,3 2-544 0 0,-4-2-64 0 0,4-3 0 0 0,1 0-4159 0 0,0-3-833 0 0</inkml:trace>
  <inkml:trace contextRef="#ctx0" brushRef="#br1" timeOffset="57">5727 5736 9672 0 0,'0'0'864'0'0,"0"0"-696"0"0,0 0-168 0 0,0 0 0 0 0,0 0 776 0 0,0 0 120 0 0,0 0 32 0 0,7 0 0 0 0,-7 0-296 0 0,9 4-56 0 0,-3-1-16 0 0,2 1-1 0 0,1 3-95 0 0,-2-2-16 0 0,1 2-8 0 0,1-1 0 0 0,2 3-128 0 0,-1 1-24 0 0,4-5-8 0 0,-5 4 0 0 0,6 1-88 0 0,-4-1-8 0 0,2 1-8 0 0,-1-3 0 0 0,-1 2-176 0 0,0 2 0 0 0,-3-3 0 0 0,1-2 0 0 0,-3 3-152 0 0,1-1-8 0 0,0-1-8 0 0,-2-1 0 0 0,0-1-896 0 0,0 1-184 0 0,-1-2-31 0 0,-1 0-1 0 0</inkml:trace>
  <inkml:trace contextRef="#ctx0" brushRef="#br1" timeOffset="58">7971 5758 7832 0 0,'2'0'696'0'0,"-2"0"-560"0"0,0 0-136 0 0,7 0 0 0 0,-7 0 1136 0 0,8 0 200 0 0,-6 1 40 0 0,-2-1 0 0 0,5 6-760 0 0,1-1-152 0 0,-5 0-32 0 0,4 3-8 0 0,-2 1-176 0 0,-1-1-40 0 0,-2 0-9 0 0,0 3 1 0 0,0-3 96 0 0,0 3 24 0 0,0 2 0 0 0,0-3 0 0 0,-2 0-256 0 0,2-1-64 0 0,-3-1 0 0 0,1 1 0 0 0,2-2 0 0 0,0 2 96 0 0,-3-3-32 0 0,2 2 0 0 0,-3-5-64 0 0,2 0 0 0 0,2-3 0 0 0,0 0 0 0 0,0 0 0 0 0,0 0 72 0 0,0 0-72 0 0,0 0 80 0 0,0-5-80 0 0,-2 0 64 0 0,-1-2-64 0 0,6-5 64 0 0,-1 5-64 0 0,0-5 64 0 0,3 5-64 0 0,0-4 64 0 0,2 0-64 0 0,0 0 64 0 0,1-1-64 0 0,-1 1 64 0 0,2 0-64 0 0,1 0 0 0 0,-1 1 72 0 0,-1 0-72 0 0,-1 0 0 0 0,3 0 0 0 0,-2 5 0 0 0,-2 1 0 0 0,4-3-96 0 0,-3 5-48 0 0,0 0-16 0 0,1 0 0 0 0,0 0-1136 0 0,-1 2-231 0 0,3 0-41 0 0</inkml:trace>
  <inkml:trace contextRef="#ctx0" brushRef="#br1" timeOffset="59">6125 5750 10136 0 0,'0'0'896'0'0,"0"0"-712"0"0,0 0-184 0 0,-6-4 0 0 0,3 1 552 0 0,-3-1 80 0 0,0 4 8 0 0,3-1 8 0 0,-3 1 0 0 0,-1 1 0 0 0,1 2 0 0 0,0-2 0 0 0,0 4-113 0 0,0 0-23 0 0,-1 0-8 0 0,3 2 0 0 0,-2 0-256 0 0,1 0-56 0 0,0 0 0 0 0,1 2-8 0 0,2 1-72 0 0,-1-5-16 0 0,-2 4 0 0 0,3 1 0 0 0,2-1-96 0 0,2 1 64 0 0,1-5-64 0 0,2 3 0 0 0,-3 2 0 0 0,2-7 0 0 0,1 2 0 0 0,0-1 0 0 0,1 0-160 0 0,1-2 0 0 0,-3 0 0 0 0,3-2 0 0 0,-2 0-56 0 0,3-2-8 0 0,-4 0-8 0 0,2 0 0 0 0,-1-2 80 0 0,0-3 24 0 0,-5 4 0 0 0,4-4 0 0 0,-2 0 128 0 0,-2 0 0 0 0,2 1 0 0 0,2-1 72 0 0,-2-5-72 0 0,-1 3 64 0 0,-1 1-64 0 0,3 1 64 0 0,-3-2 80 0 0,0 2 16 0 0,3-3 0 0 0,-1 5 0 0 0,0 0 0 0 0,1 0 0 0 0,-1 2 0 0 0,-2 3 0 0 0,0 0-56 0 0,0 0-8 0 0,0 0 0 0 0,0 0 0 0 0,4 3-32 0 0,0 4 0 0 0,-2 1-64 0 0,0-1 96 0 0,1 2-96 0 0,-1 0 88 0 0,0 3-88 0 0,1-1 80 0 0,-3 0-80 0 0,3-1 0 0 0,-1 1 0 0 0,0 2 0 0 0,3-2 0 0 0,-1-1-96 0 0,2-1 0 0 0,-1 2 8 0 0,1-5-920 0 0,1 2-184 0 0,-3-2-39 0 0,7-1-9 0 0</inkml:trace>
  <inkml:trace contextRef="#ctx0" brushRef="#br1" timeOffset="60">17768 5768 11976 0 0,'0'-7'1064'0'0,"0"4"-848"0"0,-2-4-216 0 0,0 3 0 0 0,2 4 784 0 0,0 0 112 0 0,-3-5 32 0 0,3 5-1 0 0,-3-2-319 0 0,-1 2-56 0 0,1 0-8 0 0,-1 0-8 0 0,-1 4-120 0 0,0 3-32 0 0,0 0 0 0 0,0 0 0 0 0,5 3-224 0 0,-3 0-56 0 0,-1 1-8 0 0,2 2 0 0 0,-1 0 128 0 0,3 2 32 0 0,0-2 0 0 0,3-2 0 0 0,-1 6-256 0 0,1-5 0 0 0,1 2 0 0 0,4 1 0 0 0,-4-4 0 0 0,4 0 0 0 0,1 0 0 0 0,1-4 0 0 0,-1 1 0 0 0,1-5 0 0 0,0-2 0 0 0,2 2 0 0 0,0-3-160 0 0,-3-3-72 0 0,4-1-24 0 0,-4-2 0 0 0,2 0 184 0 0,-3-1 72 0 0,-1-1-64 0 0,-1-2 64 0 0,-4 3-96 0 0,-1-5 16 0 0,-1 1 8 0 0,0 1 0 0 0,-1-2 72 0 0,-7-5 0 0 0,-1 6 0 0 0,2-2 0 0 0,-1-1 0 0 0,-2 2 72 0 0,1 1-72 0 0,-1 1 0 0 0,1 0 0 0 0,-1-2 0 0 0,1 3 0 0 0,0 4 0 0 0,3-2 0 0 0,-1 4 0 0 0,2-1 0 0 0,1 4 0 0 0,-2-2-128 0 0,6 2 32 0 0,0 0 0 0 0,0 0 0 0 0,0 0-600 0 0,3 6-112 0 0,-3 1-24 0 0,3 1-8 0 0,3-1-143 0 0,3-1-25 0 0,-3 2-8 0 0,4-3 0 0 0</inkml:trace>
  <inkml:trace contextRef="#ctx0" brushRef="#br1" timeOffset="61">19539 5746 12440 0 0,'0'0'544'0'0,"0"-4"128"0"0,0 4-544 0 0,0 0-128 0 0,0 0 0 0 0,0 0 0 0 0,0 0 608 0 0,0 0 88 0 0,0 0 16 0 0,0 0 7 0 0,2 4-143 0 0,0 3-24 0 0,1 0-8 0 0,-3 3 0 0 0,0-1-184 0 0,0 2-40 0 0,0-4 0 0 0,0 6-8 0 0,0-4-112 0 0,0 2-16 0 0,0-1-8 0 0,0 0 0 0 0,0 1-176 0 0,3-1 72 0 0,-1-4-72 0 0,-2 4 0 0 0,2-3 0 0 0,1-1-128 0 0,-1 3 16 0 0,4-2 0 0 0,-6-7-816 0 0,0 0-160 0 0,1 0-32 0 0,-1 0-5943 0 0</inkml:trace>
  <inkml:trace contextRef="#ctx0" brushRef="#br1" timeOffset="62">19033 5754 1840 0 0,'0'0'160'0'0,"0"0"-160"0"0,0 0 0 0 0,0 0 0 0 0,0 0 2816 0 0,0 0 536 0 0,0 0 104 0 0,6-3 16 0 0,-3 3-2712 0 0,5 0-544 0 0,5-2-112 0 0,-2 0-16 0 0,1 2-24 0 0,-1 0-64 0 0,5 0 95 0 0,2 0-31 0 0,-2 0-271 0 0,1 0-57 0 0,-3 0-16 0 0,2-3-3952 0 0,-4 3-792 0 0</inkml:trace>
  <inkml:trace contextRef="#ctx0" brushRef="#br1" timeOffset="63">20221 5759 12240 0 0,'7'-8'544'0'0,"-7"8"104"0"0,0 0-520 0 0,5 0-128 0 0,-5 0 0 0 0,4-2 0 0 0,-4 2 528 0 0,0 0 80 0 0,0 0 8 0 0,0 0 8 0 0,0 0 23 0 0,0 6 9 0 0,0 0 0 0 0,0 5 0 0 0,0-2-288 0 0,-2 2-56 0 0,2 2-16 0 0,-2-3 0 0 0,-2 3-296 0 0,4 0-120 0 0,0-3 8 0 0,0 4 0 0 0,0-1 112 0 0,0-3 0 0 0,4 1 0 0 0,-2 1 0 0 0,1 1 120 0 0,1-3 40 0 0,-2 0 16 0 0,0-3 0 0 0,4-1-432 0 0,-2-4-80 0 0,-4-2-16 0 0,0 0-4807 0 0,5 2-961 0 0</inkml:trace>
  <inkml:trace contextRef="#ctx0" brushRef="#br1" timeOffset="64">14631 5760 11056 0 0,'0'0'984'0'0,"0"0"-792"0"0,0 0-192 0 0,0 0 0 0 0,4-2 552 0 0,-4 2 72 0 0,0 0 16 0 0,0 0 0 0 0,8 0 136 0 0,-8 0 32 0 0,0 0 7 0 0,0 0 1 0 0,0 0-384 0 0,2 6-80 0 0,-2 0-8 0 0,0 3-8 0 0,-2-2 8 0 0,2-1 0 0 0,2 3 0 0 0,-2 0 0 0 0,-4 0-144 0 0,1 1-24 0 0,3-2-8 0 0,0-1 0 0 0,0-1-168 0 0,-3 4 0 0 0,3-2 0 0 0,6-4 64 0 0,-4 3-64 0 0,0-3 0 0 0,-6-2 0 0 0,6 2 0 0 0,3-2 0 0 0,-5-2-64 0 0,0 0 64 0 0,0 0-64 0 0,0 0-96 0 0,0 0-8 0 0,0 0-8 0 0,0 0 0 0 0,0-6-104 0 0,4 0-16 0 0,7-1-8 0 0,-7 2 0 0 0,-2-4 368 0 0,1 0 64 0 0,5 0 24 0 0,-2 3 0 0 0,1-3-248 0 0,0 3-40 0 0,1-3-16 0 0,-1 4 0 0 0,3-3 232 0 0,-4 3 48 0 0,0 4 0 0 0,-1 0 8 0 0,1-4-136 0 0,-6 5 0 0 0,0 0 64 0 0,0 0-64 0 0,0 0 64 0 0,0 0-64 0 0,4 5 72 0 0,-4-5-72 0 0,0 6-104 0 0,0 3-72 0 0,1-4-16 0 0,-1 1 0 0 0,-1 1 192 0 0,-3-1 0 0 0,4 2 0 0 0,0-2 0 0 0,0 0 152 0 0,0-2 64 0 0,0 3 8 0 0,0-3 8 0 0,4 0-368 0 0,-4-4-80 0 0,0 0-8 0 0,0 0-8 0 0,0 0 232 0 0,0 0 0 0 0,0 0 0 0 0,0 0 0 0 0,0 0 160 0 0,0 0 72 0 0,4-4 24 0 0,1 0 0 0 0,-2-1-192 0 0,1-1-64 0 0,4 0 0 0 0,-3 0 72 0 0,-1-4 8 0 0,3 2 0 0 0,-3-1 0 0 0,4 0 0 0 0,-1 0 40 0 0,1 2 8 0 0,2 1 0 0 0,-3-1 0 0 0,0 0-128 0 0,0 2 64 0 0,1 3-64 0 0,-4-2 0 0 0,6 4 64 0 0,-4 0-64 0 0,0 4 0 0 0,-1-4 72 0 0,5 6-72 0 0,-3 0 0 0 0,-1-1 0 0 0,-1 5 0 0 0,1-3-104 0 0,-1 6 40 0 0,1-3 64 0 0,2 0-104 0 0,-8 3-280 0 0,2-1-64 0 0,0-1 0 0 0,1 0-7615 0 0</inkml:trace>
  <inkml:trace contextRef="#ctx0" brushRef="#br0" timeOffset="65">27828 5779 5984 0 0,'0'0'536'0'0,"0"-6"-432"0"0,0 0-104 0 0,-1-2 0 0 0,1 8 1744 0 0,0-1 328 0 0,0 1 64 0 0,0 0 8 0 0,0 0-1280 0 0,-7 0-264 0 0,2 1-57 0 0,-3 3 1 0 0,3 0-440 0 0,0 6-104 0 0,0-3 0 0 0,-4 3 0 0 0,0 0 0 0 0,0 3 0 0 0,2 4 0 0 0,2-4 0 0 0,-2-1 0 0 0,5 1 0 0 0,-1 1 0 0 0,-1-2 0 0 0,4 1 0 0 0,0-3 0 0 0,0 3 0 0 0,4-2 0 0 0,-1-4 0 0 0,3 0 0 0 0,1 0 0 0 0,-2-2 0 0 0,4-4 0 0 0,-2 3 0 0 0,0-8 0 0 0,1 8 0 0 0,1-4-160 0 0,4-4-64 0 0,-5 3 0 0 0,1-4-8 0 0,-1 2-47 0 0,0-2-9 0 0,-1-1 0 0 0,-2 1 0 0 0,2 1 224 0 0,-1-5 64 0 0,-3 5 0 0 0,2-1 0 0 0,-1-3 0 0 0,-1 2 0 0 0,-3 6 0 0 0,0 0 0 0 0,5-3 352 0 0,-5 3 40 0 0,0 0 15 0 0,0 0 1 0 0,0 0-248 0 0,0 0-40 0 0,0 0-16 0 0,0 0 0 0 0,0 5 88 0 0,-3 3 8 0 0,1-3 8 0 0,-1 3 0 0 0,3-3-112 0 0,-4 3-16 0 0,4 1-8 0 0,0-2 0 0 0,0 2-72 0 0,0 1 0 0 0,4-5 72 0 0,-4-5-72 0 0,3 4 0 0 0,2 1 0 0 0,-1 0 0 0 0,1-2 64 0 0,0-3-64 0 0,3 0 0 0 0,-3-3 0 0 0,1 3 0 0 0,-1 0-160 0 0,4-5 16 0 0,-3 0 0 0 0,-1-3 0 0 0,0 3-8 0 0,2-2 0 0 0,-1-5 0 0 0,-3 5 0 0 0,2 0 152 0 0,-5-4 0 0 0,4 2 0 0 0,-2-3 0 0 0,-2 5 0 0 0,0-3 0 0 0,0 1 0 0 0,0 3 0 0 0,0-3 0 0 0,-6 4 112 0 0,5-3-8 0 0,-6 3 0 0 0,3 0-104 0 0,-1 3-128 0 0,-4-2 24 0 0,4 4 8 0 0,-1 0 240 0 0,1 0 48 0 0,-2 4 16 0 0,0 0 0 0 0,1-4-336 0 0,-2 5-64 0 0,7 1-8 0 0,-7 1-8 0 0,7-2 336 0 0,1 3 64 0 0,-4-3 8 0 0,4 4 8 0 0,0-4-336 0 0,4 0-64 0 0,-3 2-8 0 0,3-2-8 0 0,1 2 208 0 0,3-2 0 0 0,-3-4 0 0 0,3 6 0 0 0,0-6 0 0 0,2 3 0 0 0,0-4 0 0 0,3 0 0 0 0,-1 0-104 0 0,0-4 16 0 0,0 3 8 0 0,-5-3 0 0 0,7 4 80 0 0,-4-3-80 0 0,1-2 80 0 0,-2 0-80 0 0,-2 2 152 0 0,2 2 32 0 0,-4-3 8 0 0,1 2 0 0 0,-6 2-112 0 0,0 0 0 0 0,5-3 0 0 0,2 1 0 0 0,-7 2 296 0 0,0 0 16 0 0,0 0 0 0 0,0 0 0 0 0,5 2-200 0 0,-5-2-40 0 0,0 0-8 0 0,0 5 0 0 0,-3 3 64 0 0,3-3 0 0 0,-2 3 8 0 0,-1 3 0 0 0,-1-4-232 0 0,4 0-40 0 0,4 0-16 0 0,-8-1 0 0 0,2 4 248 0 0,-1-4 40 0 0,-1 0 16 0 0,4-6 0 0 0,0 0-256 0 0,-2 7-56 0 0,2-7 0 0 0,0 0-8 0 0,0 0 168 0 0,0 0-88 0 0,0 0 88 0 0,0 0-64 0 0,6 0-200 0 0,-3-5-40 0 0,-1 0-8 0 0,2-3 0 0 0,1 3 312 0 0,1-2 0 0 0,3-5 0 0 0,-4 5 0 0 0,4 0 136 0 0,0-4 88 0 0,1 2 24 0 0,-2 1 0 0 0,-3-1-152 0 0,5-1-32 0 0,-4 3-64 0 0,3-2 96 0 0,-4 4 0 0 0,2 2 0 0 0,-2-2 0 0 0,0 3 0 0 0,3 2-8 0 0,-8 0-8 0 0,0 0 0 0 0,0 0 0 0 0,0 0-80 0 0,0 0 64 0 0,0 0-64 0 0,4 5 64 0 0,-1 0-64 0 0,0 4 0 0 0,-3-4 0 0 0,-3 2 0 0 0,0 1 0 0 0,3-1 0 0 0,0 5 0 0 0,-4-6 0 0 0,4 2 0 0 0,0 4 0 0 0,0-5 0 0 0,-2 1 0 0 0,2-2 0 0 0,-3 0 0 0 0,3-6 0 0 0,3 5 0 0 0,-3 3 0 0 0,0-8 0 0 0,0 0 0 0 0,0 0 0 0 0,0 0 0 0 0,6 5 0 0 0,-6-5-80 0 0,6 0 80 0 0,2 5 0 0 0,2-10 0 0 0,-5 0 0 0 0,4 1 80 0 0,-3-1-224 0 0,3-1-48 0 0,-1-2 0 0 0,5 3-8 0 0,-8-2 136 0 0,4-2 64 0 0,-1 0-64 0 0,1 1 64 0 0,1-1 0 0 0,-1 1-64 0 0,-2-1 64 0 0,2 1 0 0 0,0-1 0 0 0,-3 3 0 0 0,3-6 0 0 0,-7 6 0 0 0,4 5 0 0 0,-1-5 64 0 0,-1 4-64 0 0,-4 2 64 0 0,0 0 16 0 0,0 0 8 0 0,0 0 0 0 0,0 0 0 0 0,0 0-8 0 0,0 0 0 0 0,-5 5 0 0 0,1 3 0 0 0,1-1-80 0 0,-2 1 64 0 0,-1 1-64 0 0,3 1 64 0 0,-3-3-64 0 0,1 2 0 0 0,1-5 0 0 0,0 6 0 0 0,3-2 0 0 0,1 0 64 0 0,0-3-64 0 0,0 2 64 0 0,0 0-64 0 0,0-1 0 0 0,0-6 0 0 0,0 0-88 0 0,9 4 88 0 0,-4-2 0 0 0,4-2 0 0 0,-1 0 0 0 0,3 0-200 0 0,5-6-24 0 0,-4 2-8 0 0,4-1 0 0 0,-1-2-40 0 0,0 2-8 0 0,-1-3 0 0 0,2-1 0 0 0,-3 1 280 0 0,-1 0 0 0 0,3 1 0 0 0,-2 0 72 0 0,-3-1-72 0 0,1-1 0 0 0,2 3-80 0 0,-2-3 80 0 0,-2 0 80 0 0,-1 5 64 0 0,-4-1 16 0 0,1 2 0 0 0,-5 3 0 0 0,7-4 8 0 0,-7 4 0 0 0,0 0 0 0 0,0 0-72 0 0,0 0-8 0 0,0 0-8 0 0,0 0 0 0 0,-7 4-8 0 0,6 1 0 0 0,-9 1 0 0 0,0 1 0 0 0,1-2-8 0 0,2 3-64 0 0,-2 2 96 0 0,-2 2-32 0 0,-3-3-64 0 0,5 4 0 0 0,-2-5 0 0 0,3 5 0 0 0,4-4 0 0 0,0 1 0 0 0,0-4 0 0 0,4 5 0 0 0,0-3 64 0 0,4 2 64 0 0,2-7 24 0 0,3 2 0 0 0,-1 0-248 0 0,1-2-40 0 0,4-3-16 0 0,-3-3 0 0 0,5 3 152 0 0,-4-1 0 0 0,4-3 0 0 0,3 1 0 0 0,-5 1-192 0 0,1-1 0 0 0,-4-2-8 0 0,5 0 0 0 0,-6 2-504 0 0,2-2-96 0 0,-3 0-15 0 0</inkml:trace>
  <inkml:trace contextRef="#ctx0" brushRef="#br1" timeOffset="66">20798 5785 14112 0 0,'2'-10'624'0'0,"-2"10"128"0"0,0 0-600 0 0,0 0-152 0 0,0 0 0 0 0,0-3 0 0 0,0 3 416 0 0,-4-2 47 0 0,1 0 17 0 0,3 2 0 0 0,0 0-56 0 0,0 0-8 0 0,-5 0 0 0 0,1 2 0 0 0,-2 0-152 0 0,5 5-32 0 0,-5-1-8 0 0,2 1 0 0 0,-1-2-72 0 0,3 5-24 0 0,-1-2 0 0 0,0 3 0 0 0,2-3-64 0 0,1 1-64 0 0,1-2 72 0 0,-1 3-72 0 0,3-1 184 0 0,0 0-16 0 0,-1-4 0 0 0,-1 4 0 0 0,5-3-328 0 0,-1-2-64 0 0,-1-2-8 0 0,2 3-8 0 0,-4-3-24 0 0,-2-2-8 0 0,0 0 0 0 0,0 0 0 0 0,0 0 136 0 0,7 0 24 0 0,-4-2 8 0 0,-3 2 0 0 0,4-2 104 0 0,-1-3 0 0 0,-1 1 0 0 0,1 0 0 0 0,-3-1 0 0 0,2 1 0 0 0,-2-2 0 0 0,0-1 80 0 0,0 2 88 0 0,2-2 24 0 0,-2 1 0 0 0,3 0 0 0 0,0-4-48 0 0,-3 5-8 0 0,0-2 0 0 0,1 2 0 0 0,-1 5-56 0 0,0 0-16 0 0,0 0 0 0 0,0 0 0 0 0,7 2 104 0 0,1 2 24 0 0,-3 2 0 0 0,-1 1 0 0 0,1 3-272 0 0,0 4-48 0 0,2 0-16 0 0,-1 5 0 0 0,-5 0 208 0 0,3 2 48 0 0,1-2 8 0 0,0-1 0 0 0,-2 0 16 0 0,3 2 8 0 0,-4 1 0 0 0,3 1 0 0 0,-3-1 16 0 0,0 1 8 0 0,2-1 0 0 0,-3 5 0 0 0,-1-3 48 0 0,-1-3 8 0 0,-3 3 0 0 0,2-4 0 0 0,-5-3-224 0 0,-3-1 0 0 0,-1 2 0 0 0,-2-5 0 0 0,-3-4 304 0 0,-1-1 16 0 0,0-3 8 0 0,-3 0 0 0 0,-1-4-256 0 0,-1 0-72 0 0,1 0 0 0 0,-2-4 0 0 0,1-2-976 0 0,-6-1-232 0 0</inkml:trace>
  <inkml:trace contextRef="#ctx0" brushRef="#br0" timeOffset="67">26980 5856 11600 0 0,'0'0'256'0'0,"0"0"48"0"0,0 0 16 0 0,0 0 8 0 0,0 0-264 0 0,0 0-64 0 0,0 0 0 0 0,-7 3 0 0 0,4 0 632 0 0,-3-2 104 0 0,1 5 32 0 0,-2-1 0 0 0,5 2-160 0 0,-5-1-25 0 0,6 3-7 0 0,-3-4 0 0 0,2 2-304 0 0,-1 2-64 0 0,0-1-16 0 0,3 1 0 0 0,0 0-192 0 0,0-1 0 0 0,3-3 0 0 0,0-2 0 0 0,-3-3 0 0 0,6 7 0 0 0,-1-5 0 0 0,4-2 0 0 0,-2 0 0 0 0,0 0-112 0 0,3 0 16 0 0,-5-2 0 0 0,1-5 24 0 0,3 4 8 0 0,-4-2 0 0 0,1-3 0 0 0,0-1 64 0 0,-1 1 0 0 0,3 0 0 0 0,-6 1 0 0 0,-2-3 0 0 0,3 1 0 0 0,-3-1 0 0 0,0 1 0 0 0,0-1 64 0 0,-3 1 24 0 0,1-2 8 0 0,-3 6 0 0 0,2-3 160 0 0,2 3 40 0 0,-9 2 8 0 0,1-2 0 0 0,4 5-176 0 0,-1 0-40 0 0,-3 0-8 0 0,4 0 0 0 0,-4 5-80 0 0,4-2 64 0 0,-2 2-64 0 0,1 3 64 0 0,-1 1-64 0 0,6-2 0 0 0,-3 2 0 0 0,2 1 0 0 0,2-2 0 0 0,-3-2 0 0 0,3-1 0 0 0,3 4 0 0 0,-1 1 0 0 0,3 0 0 0 0,-1-5 0 0 0,5 3 0 0 0,-2-3 64 0 0,0 1 0 0 0,5 0 0 0 0,-3-5 0 0 0,2-1-64 0 0,1 0-136 0 0,4 0 32 0 0,-5-1 8 0 0,0-3 8 0 0,3 2 8 0 0,-1-4 0 0 0,2 1 0 0 0,-4 1 80 0 0,5-5 0 0 0,-6 5 0 0 0,1-2 0 0 0,2 1 0 0 0,-6 0 0 0 0,2-4 0 0 0,-2 4 88 0 0,-7 4 0 0 0,0 1 0 0 0,0 0 0 0 0,0 0 0 0 0,0 0 24 0 0,0 0 8 0 0,5-4 0 0 0,-5 4 0 0 0,0 0-40 0 0,0 0-8 0 0,0 0 0 0 0,0 0 0 0 0,-5 9-72 0 0,2-2 0 0 0,-1 1-80 0 0,2-1 80 0 0,2-7 0 0 0,-7 8 0 0 0,7-8 0 0 0,0 0 0 0 0,-1 5 0 0 0,-3 3-72 0 0,4-8 72 0 0,0 0 0 0 0,0 0 0 0 0,0 0 0 0 0,0 0 0 0 0,0 0-64 0 0,5 4 64 0 0,2-3 64 0 0,2-2-64 0 0,-5-6 88 0 0,1 2-88 0 0,0 0 0 0 0,0-3 0 0 0,5 1 0 0 0,-1-1 216 0 0,-1-3 104 0 0,4 1 16 0 0,0 1 8 0 0,-1-3 48 0 0,-1 5 16 0 0,1 0 0 0 0,-2-1 0 0 0,2 3-240 0 0,-1 1-40 0 0,-1 0-16 0 0,-2 0 0 0 0,-7 4 40 0 0,6 5 8 0 0,2-2 0 0 0,-2 6 0 0 0,1-5-160 0 0,-5 7 0 0 0,3-4 0 0 0,-4 6 0 0 0,-1-1 0 0 0,3-1-128 0 0,-3 1 32 0 0,0 2 0 0 0,0-1-1208 0 0,0 3-232 0 0,3 8-56 0 0,-3-8-8 0 0</inkml:trace>
  <inkml:trace contextRef="#ctx0" brushRef="#br0" timeOffset="68">30967 6013 7832 0 0,'0'0'696'0'0,"0"0"-560"0"0,0 0-136 0 0,0 0 0 0 0,0 0 952 0 0,0 0 160 0 0,0 0 32 0 0,0 0 8 0 0,0 0-512 0 0,0 0-104 0 0,0 0-24 0 0,0 0 0 0 0,0 0-200 0 0,0 0-48 0 0,0 0-8 0 0</inkml:trace>
  <inkml:trace contextRef="#ctx0" brushRef="#br1" timeOffset="69">20576 6453 11976 0 0,'-2'-9'528'0'0,"2"9"112"0"0,0 0-512 0 0,0 0-128 0 0,0 0 0 0 0,-2 7 0 0 0,2 1 640 0 0,-6 3 104 0 0,4 2 24 0 0,-1 3 0 0 0,3 0-417 0 0,-2 1-71 0 0,0 4-24 0 0,-1 1 0 0 0,3 2 208 0 0,-2-1 40 0 0,2 2 8 0 0,0 2 0 0 0,0-5 40 0 0,0 2 16 0 0,5-1 0 0 0,-3 4 0 0 0,0-6-304 0 0,1 0-56 0 0,-1 0-16 0 0,4-3 0 0 0,-4 1 64 0 0,2-4 0 0 0,-1-1 8 0 0,-1 0 0 0 0,1-4-1120 0 0,-1 0-224 0 0,-2-1-40 0 0,0 1-16 0 0</inkml:trace>
  <inkml:trace contextRef="#ctx0" brushRef="#br1" timeOffset="70">20369 6505 8288 0 0,'0'-11'368'0'0,"0"11"80"0"0,0-2-360 0 0,0 2-88 0 0,0 0 0 0 0,0 0 0 0 0,0 0 1592 0 0,0 0 296 0 0,0 0 64 0 0,3 2 15 0 0,1 3-1159 0 0,-4 5-232 0 0,4 0-40 0 0,-4 1-16 0 0,0 1-360 0 0,0 6-64 0 0,0-4-24 0 0,0 5 0 0 0,0 1 352 0 0,-4-1 72 0 0,4 2 16 0 0,0 4 0 0 0,0-2-264 0 0,0-2-56 0 0,0-2 0 0 0,0 5-8 0 0,4-5-296 0 0,-4 0-56 0 0,0-3-16 0 0,1 1 0 0 0,3-2 184 0 0,-3-2 120 0 0,-1 0-24 0 0,3-5 0 0 0,-1 2-968 0 0,-2-3-200 0 0,2 2-40 0 0,-2-3-6519 0 0</inkml:trace>
  <inkml:trace contextRef="#ctx0" brushRef="#br0" timeOffset="71">9257 6648 13504 0 0,'0'0'600'0'0,"0"0"120"0"0,-1-5-576 0 0,1 5-144 0 0,0 0 0 0 0,0 0 0 0 0,0 0 272 0 0,0 0 24 0 0,-6-2 8 0 0,1 4 0 0 0,1 3-48 0 0,-1 1-1 0 0,0 4-7 0 0,0 0 0 0 0,-2 5-40 0 0,3-2-8 0 0,-1 2 0 0 0,0-1 0 0 0,0 2-80 0 0,3 1-24 0 0,-3 0 0 0 0,5 1 0 0 0,-2-4-96 0 0,2 0 0 0 0,-3 0 0 0 0,3-1 0 0 0,0-5 0 0 0,0 0 64 0 0,0 0-64 0 0,0-2 0 0 0,0-6 128 0 0,0 0-32 0 0,0 0 0 0 0,0 0 0 0 0,0 0 80 0 0,0 0 16 0 0,0-6 0 0 0,3-2 0 0 0,-1 3 0 0 0,-2-5 0 0 0,2-2 0 0 0,1-4 0 0 0,-1 2-72 0 0,0 0-16 0 0,-2-4 0 0 0,0 1 0 0 0,3-3 24 0 0,2 1 0 0 0,-3-2 0 0 0,1 2 0 0 0,-2-1-16 0 0,2 3 0 0 0,0 0 0 0 0,-1 0 0 0 0,0 5 24 0 0,3-2 8 0 0,-2 4 0 0 0,-1 1 0 0 0,-2 2-144 0 0,3 3 0 0 0,-3 4 0 0 0,0 0 0 0 0,0 0 0 0 0,0 0 0 0 0,0 0 0 0 0,4 4 0 0 0,2 2 0 0 0,-2-1 0 0 0,-1 5 0 0 0,1-3 0 0 0,-2-1 0 0 0,4 3-88 0 0,-5 0 16 0 0,4-1 0 0 0,0 1 72 0 0,0 1 0 0 0,-2-3 0 0 0,4-1 0 0 0,-3-2 0 0 0,5 3 0 0 0,-5-3 0 0 0,3-1 0 0 0,-2-1 0 0 0,2-2 0 0 0,-2-2 0 0 0,-1-1 0 0 0,3 2 0 0 0,-1-2 64 0 0,0-4 0 0 0,0-1 0 0 0,-1 1-64 0 0,-1-1-80 0 0,2 0 80 0 0,-3-1-104 0 0,3 0 104 0 0,-5-1 0 0 0,5 1 96 0 0,-4-2-96 0 0,4 1 0 0 0,-2-1 0 0 0,-4 0 0 0 0,5 3 0 0 0,-3-4 104 0 0,1 7-32 0 0,-1-1-8 0 0,0 0 0 0 0,1 2 24 0 0,-3 4 0 0 0,0 0 0 0 0,0 0 0 0 0,0 0-24 0 0,0 4 0 0 0,5 6 0 0 0,-3 1 0 0 0,-2-1-64 0 0,0 3 0 0 0,2 2 72 0 0,-2 1-72 0 0,3 4 0 0 0,-3-3 0 0 0,0 4 0 0 0,1 0 0 0 0,-1-5 0 0 0,4 3 96 0 0,-4 1 0 0 0,0-2-8 0 0,0 0-88 0 0,2 2-136 0 0,1-6 32 0 0,1 0 8 0 0,-1 3 16 0 0,-1-4 8 0 0,3-2 0 0 0,-3 3 0 0 0,1-6-800 0 0,-1 1-160 0 0,2 0-32 0 0,4-1-4375 0 0,0-1-881 0 0</inkml:trace>
  <inkml:trace contextRef="#ctx0" brushRef="#br0" timeOffset="72">8380 6551 11976 0 0,'4'-8'528'0'0,"-4"4"112"0"0,3-3-512 0 0,-3 2-128 0 0,1 4 0 0 0,-1-4 0 0 0,0 1 848 0 0,-1 0 144 0 0,1 1 24 0 0,0 3 7 0 0,0 0-495 0 0,0 0-96 0 0,0 0-16 0 0,0 5-8 0 0,-3 1-248 0 0,3 3-40 0 0,-4 2-16 0 0,4 1 0 0 0,0 3 80 0 0,0 2 8 0 0,0-1 8 0 0,0 5 0 0 0,-1 0-120 0 0,-1 0-80 0 0,-3 1 96 0 0,5 2-96 0 0,0-4 80 0 0,0-2-80 0 0,0 2 64 0 0,0-3-64 0 0,0-2 0 0 0,2-3 64 0 0,1 3-64 0 0,-1-4 0 0 0,-1 0 64 0 0,3-1-64 0 0,0 1 64 0 0,1-3-64 0 0,-1-5 0 0 0,5-1 0 0 0,-2 0 64 0 0,1-2-64 0 0,-2 3-80 0 0,4-6-32 0 0,0 3-8 0 0,-2-2 0 0 0,3-2-576 0 0,-5-1-112 0 0,1 1-24 0 0,3 0-8 0 0,-2-4-575 0 0,1-1-121 0 0,1-7-16 0 0,-3 3-8 0 0</inkml:trace>
  <inkml:trace contextRef="#ctx0" brushRef="#br1" timeOffset="73">18176 6534 13824 0 0,'0'0'304'0'0,"0"0"64"0"0,3-2 16 0 0,3 0 0 0 0,-4-1-312 0 0,-2 3-72 0 0,0 0 0 0 0,0 0 0 0 0,0 0 688 0 0,0 0 119 0 0,6 5 25 0 0,-5 4 8 0 0,2-1-280 0 0,-3 4-56 0 0,0 4-16 0 0,0-1 0 0 0,-3 1-224 0 0,2 4-40 0 0,-3 3-16 0 0,4 1 0 0 0,-2-5 64 0 0,0 0 16 0 0,0 4 0 0 0,2-1 0 0 0,0-2-192 0 0,0 1-96 0 0,0-5 96 0 0,2 1-96 0 0,0 0 192 0 0,0 0-8 0 0,2-6-8 0 0,-3 0 0 0 0,7-4-640 0 0,-3 3-128 0 0,1-4-24 0 0,2 0-5287 0 0,-1-3-1057 0 0</inkml:trace>
  <inkml:trace contextRef="#ctx0" brushRef="#br0" timeOffset="74">12657 6595 13792 0 0,'-1'-11'304'0'0,"1"9"64"0"0,0-3 16 0 0,1 0 0 0 0,5 1-312 0 0,-3 0-72 0 0,1 0 0 0 0,0 1 0 0 0,1-1 320 0 0,1 4 56 0 0,3-3 8 0 0,-1 3-1 0 0,-3-1 25 0 0,6 2 8 0 0,-3-1 0 0 0,2 3 0 0 0,-1 1-32 0 0,1 0 0 0 0,-3 3 0 0 0,2-1 0 0 0,1 2-384 0 0,0-2-160 0 0,-3 1 0 0 0,0 4 8 0 0,3-1 536 0 0,0 2 96 0 0,-6 0 32 0 0,1-1 0 0 0,-1 2-512 0 0,-1-3-120 0 0,-3 1-8 0 0,0 0-8 0 0,0 0 136 0 0,-3 0 0 0 0,-1-5 0 0 0,-4 3 0 0 0,-1-1 0 0 0,-1-2 0 0 0,3 1 0 0 0,-2 0-80 0 0,-3-1 80 0 0,-1-2-96 0 0,2 1 96 0 0,1-1-96 0 0,-3-2-192 0 0,2 2-32 0 0,1-4-16 0 0,-3 5 0 0 0,6-5-360 0 0,-1 2-72 0 0,-1-2-8 0 0,1 0-6183 0 0</inkml:trace>
  <inkml:trace contextRef="#ctx0" brushRef="#br0" timeOffset="75">10167 6562 12176 0 0,'0'0'544'0'0,"0"0"104"0"0,0 0-520 0 0,0 0-128 0 0,0 0 0 0 0,-4 6 0 0 0,1-2 312 0 0,2 2 32 0 0,-5 1 8 0 0,3 2 0 0 0,-1 2 112 0 0,1 2 24 0 0,1 2 8 0 0,-3 2-1 0 0,0-2-135 0 0,0 3-24 0 0,1 1-8 0 0,1-2 0 0 0,1 1-72 0 0,-3 0-24 0 0,1-1 0 0 0,-1 3 0 0 0,3-5-88 0 0,-1 1-16 0 0,-3-1-8 0 0,6 1 0 0 0,-1-4-120 0 0,1 0 88 0 0,-3-5-88 0 0,3 3 80 0 0,-2-5-80 0 0,2 1 0 0 0,0-6 0 0 0,0 0 0 0 0,0 0 0 0 0,0 0 64 0 0,0 0-64 0 0,0 0 0 0 0,0 0 112 0 0,0 0-16 0 0,2-7-8 0 0,-2-3 0 0 0,3 2-88 0 0,-2-3 0 0 0,-1 3 0 0 0,3-3 0 0 0,5 1 160 0 0,-3 0 32 0 0,-1-4 16 0 0,3 4 0 0 0,0 2-56 0 0,1 1-16 0 0,-4 0 0 0 0,4 3 0 0 0,-1 0-24 0 0,0-1-8 0 0,0 5 0 0 0,-2 2 0 0 0,0 1-24 0 0,2-1-8 0 0,1 4 0 0 0,-1 1 0 0 0,-5 0-72 0 0,4 1 0 0 0,-2 1 0 0 0,1 1 64 0 0,-3-3-64 0 0,3 4 0 0 0,-2 3 0 0 0,-2-3 0 0 0,3 0-72 0 0,-2-2 72 0 0,-2 1-96 0 0,2-3 96 0 0,0 5-328 0 0,2-3-16 0 0,-4-4 0 0 0,1 2 0 0 0,1 1-1280 0 0,4-3-256 0 0,-6-5-47 0 0,9 6-17 0 0</inkml:trace>
  <inkml:trace contextRef="#ctx0" brushRef="#br1" timeOffset="76">21191 6562 13072 0 0,'0'0'576'0'0,"0"0"128"0"0,0 0-568 0 0,0 0-136 0 0,0 0 0 0 0,0 0 0 0 0,0 0 192 0 0,-6 6 16 0 0,1-1 0 0 0,4 1 0 0 0,-4 5-208 0 0,0 1 0 0 0,0-2 0 0 0,1 4 0 0 0,-1 1 448 0 0,0 1 56 0 0,1-1 7 0 0,-1 2 1 0 0,2 0-112 0 0,-2-2-16 0 0,3 1-8 0 0,-1 0 0 0 0,-2-1-248 0 0,5 0-56 0 0,-1 1-8 0 0,1-2 0 0 0,0-4-64 0 0,0 0 0 0 0,0 1 72 0 0,0-4-72 0 0,1 0 72 0 0,-1 0-72 0 0,3-3 96 0 0,-3-4-96 0 0,0 0 0 0 0,0 0 0 0 0,0 0 0 0 0,5 0 0 0 0,-5 0 80 0 0,7-4-80 0 0,-3-1 64 0 0,0-1-64 0 0,5-4 64 0 0,-4 4-64 0 0,-1-1 0 0 0,4-3 64 0 0,-1 2-64 0 0,-2 2-72 0 0,-1-2 72 0 0,5-2-104 0 0,-3 6 272 0 0,-1 0 56 0 0,4 0 16 0 0,-1-1 0 0 0,-2 3-160 0 0,4 2-80 0 0,-3 0 80 0 0,5 2-80 0 0,-2 3 80 0 0,-1-1-80 0 0,-1 2 80 0 0,1 1-80 0 0,-2 1 64 0 0,3 3-64 0 0,-2-1 0 0 0,-2 4 0 0 0,-3-1 0 0 0,-1-3 64 0 0,3 3-64 0 0,-5-1 0 0 0,-1-1 160 0 0,-3-1 0 0 0,-1 2 8 0 0,-1-2 0 0 0,-2 1-168 0 0,-2-3 0 0 0,1 2 0 0 0,-4-5 0 0 0,2 1 0 0 0,0 0-128 0 0,-2-1 16 0 0,1-4 8 0 0,0 0 168 0 0,0-1 32 0 0,-1-1 0 0 0,1-4 8 0 0,1 4-488 0 0,1-2-104 0 0,3-3-24 0 0,-4 2 0 0 0,6-3 0 0 0,-3 0 0 0 0,3 2 0 0 0,3-5-4367 0 0,2 5-881 0 0</inkml:trace>
  <inkml:trace contextRef="#ctx0" brushRef="#br0" timeOffset="77">10951 6571 12440 0 0,'2'-3'1104'0'0,"-2"3"-880"0"0,0 0-224 0 0,0 0 0 0 0,2 4 448 0 0,-2-2 56 0 0,0-2 8 0 0,0 9 0 0 0,0-3-192 0 0,0 0-32 0 0,0 1-1 0 0,0 3-7 0 0,0-3-152 0 0,0 4-24 0 0,0-1-8 0 0,0 3 0 0 0,0-2-160 0 0,3 3-40 0 0,-1-2-8 0 0,0 1-4455 0 0,4-5-889 0 0</inkml:trace>
  <inkml:trace contextRef="#ctx0" brushRef="#br1" timeOffset="78">17030 6588 7832 0 0,'0'0'696'0'0,"0"-4"-560"0"0,4-3-136 0 0,-2 2 0 0 0,-2 5 1360 0 0,0 0 240 0 0,0 0 56 0 0,0 0 8 0 0,0 0-832 0 0,0 0-161 0 0,0 0-31 0 0,0 0 0 0 0,0 0-112 0 0,-2 7-16 0 0,2-1-8 0 0,-2 4 0 0 0,0 1-112 0 0,-1 2-16 0 0,-1 2-8 0 0,0 3 0 0 0,0-2-112 0 0,2 5-32 0 0,-3-2 0 0 0,2-1 0 0 0,0 3-56 0 0,2-3-8 0 0,1 2-8 0 0,1-4 0 0 0,2 3-72 0 0,-3-3-16 0 0,3-1 0 0 0,2-2 0 0 0,-1 0 32 0 0,2-5 8 0 0,1 3 0 0 0,-3-5 0 0 0,4 3-200 0 0,-1-5-32 0 0,0-2-16 0 0,4 3 0 0 0,-1-4-176 0 0,-1-1-40 0 0,2 0-8 0 0,-1-1-5535 0 0,-2-4-1105 0 0</inkml:trace>
  <inkml:trace contextRef="#ctx0" brushRef="#br0" timeOffset="79">13181 6592 13216 0 0,'-12'-7'584'0'0,"7"6"120"0"0,2-1-560 0 0,-1 2-144 0 0,-2-3 0 0 0,-1 6 0 0 0,-1-1 280 0 0,3-1 24 0 0,-6 2 8 0 0,2 1 0 0 0,-3-1 263 0 0,2 6 65 0 0,3-1 0 0 0,-1 2 8 0 0,-1 2-160 0 0,2 4-32 0 0,0 1-8 0 0,1 1 0 0 0,2-2-240 0 0,-2 3-48 0 0,2 2-16 0 0,2-4 0 0 0,-1 3-80 0 0,1-3-64 0 0,2-2 72 0 0,2 2-72 0 0,1-1 0 0 0,-1-5 64 0 0,2 3-64 0 0,2-3 0 0 0,-2-1-96 0 0,2-1-32 0 0,1-2-16 0 0,-2-1 0 0 0,1 0-776 0 0,2-3-152 0 0,1 0-32 0 0,2-3-5991 0 0</inkml:trace>
  <inkml:trace contextRef="#ctx0" brushRef="#br1" timeOffset="80">17983 6594 11976 0 0,'0'-4'1064'0'0,"-2"2"-848"0"0,-4-1-216 0 0,6 2 0 0 0,0 1 776 0 0,0 0 120 0 0,-2-5 16 0 0,2 5 7 0 0,0 0-655 0 0,0 0-128 0 0,0 0-24 0 0,0 0-8 0 0,0 0 328 0 0,8 5 64 0 0,-4-4 16 0 0,3 4 0 0 0,-2 1-824 0 0,-2-1-160 0 0,3 0-32 0 0,-1 1-4375 0 0,0 0-881 0 0</inkml:trace>
  <inkml:trace contextRef="#ctx0" brushRef="#br0" timeOffset="81">7052 6801 14368 0 0,'0'0'320'0'0,"2"-2"64"0"0,-2-2 8 0 0,-2-2 8 0 0,2-3-320 0 0,0 3-80 0 0,-3 2 0 0 0,1-1 0 0 0,-4 1 503 0 0,5 0 81 0 0,1 4 24 0 0,0 0 0 0 0,-8-3-160 0 0,4 3-24 0 0,4 0-8 0 0,-7 3 0 0 0,-1 1-200 0 0,1 2-48 0 0,-2 1-8 0 0,1-1 0 0 0,6 5-160 0 0,-6 1 0 0 0,-3 1 0 0 0,0 3 0 0 0,9-5 64 0 0,-2 5 8 0 0,-7-3 0 0 0,5 0 0 0 0,1-3-72 0 0,3 0 0 0 0,2 5 0 0 0,0-5 0 0 0,-4-2-64 0 0,4 1 64 0 0,7-3-80 0 0,3 1 80 0 0,-10-3-192 0 0,4-1 16 0 0,7-3 0 0 0,-2-3 0 0 0,1 0-208 0 0,1-1-48 0 0,-2-4-8 0 0,3 1 0 0 0,1-2-56 0 0,-2-1-16 0 0,-4 0 0 0 0,1-1 1 0 0,1-3 359 0 0,-1-2 72 0 0,-6 1 16 0 0,3-5 0 0 0,-1 3 200 0 0,1 0 48 0 0,-2-2 7 0 0,-1 0 1 0 0,-2-3 96 0 0,3 3 16 0 0,-1-2 8 0 0,1 2 0 0 0,-6 2-120 0 0,3 0-16 0 0,5-1-8 0 0,-3 5 0 0 0,-2 2 152 0 0,2 4 24 0 0,-2-2 8 0 0,3 1 0 0 0,0 6-160 0 0,-3 2-24 0 0,0 0-8 0 0,0 0 0 0 0,0 0-160 0 0,0 0 72 0 0,0 6-72 0 0,-3 1 0 0 0,3 4 0 0 0,0 2 0 0 0,0 2 0 0 0,-3 2 0 0 0,1 0 104 0 0,2 0-32 0 0,2 3-8 0 0,-2-1 0 0 0,-2 0-64 0 0,2 1 0 0 0,2-1 0 0 0,1 0 0 0 0,-3 0 0 0 0,3-3 0 0 0,-2-1 0 0 0,5 2 0 0 0,1-5 0 0 0,-5 3-112 0 0,0-5 24 0 0,3 2 8 0 0,3-6-896 0 0,-4 1-176 0 0,-4-4-40 0 0,5 5-7 0 0</inkml:trace>
  <inkml:trace contextRef="#ctx0" brushRef="#br1" timeOffset="82">16514 6637 12408 0 0,'4'-8'544'0'0,"2"1"128"0"0,-4 1-544 0 0,3-1-128 0 0,-5 1 0 0 0,4-1 0 0 0,1 3 640 0 0,0 0 104 0 0,-5 0 24 0 0,0 4-1 0 0,0 0-183 0 0,0 0-32 0 0,0 0-8 0 0,0 0 0 0 0,0 4-352 0 0,-3 2-64 0 0,1 3-24 0 0,-1 2 0 0 0,1-1 328 0 0,-2 6 64 0 0,-1-2 16 0 0,0 4 0 0 0,0-4-512 0 0,0 8 0 0 0,1-4-96 0 0,-1 4 16 0 0,0-2 152 0 0,1-1 32 0 0,1 1 8 0 0,-3-1 0 0 0,5-2-112 0 0,-2-2 64 0 0,0-3-64 0 0,2 1 0 0 0,-2-1 0 0 0,3-5 0 0 0,-4 3 0 0 0,4-6 0 0 0,0-4 0 0 0,0 0 0 0 0,0 0 0 0 0,0 0 0 0 0,0 0 0 0 0,0 0-80 0 0,0 0 80 0 0,4-4-64 0 0,-1-2 64 0 0,-2-4 0 0 0,2 3 0 0 0,0-1 64 0 0,1-3-64 0 0,2 0 0 0 0,-2-1 64 0 0,2 1-64 0 0,2-2 0 0 0,-1 2 0 0 0,-1-1-80 0 0,1 1 80 0 0,2 3 64 0 0,0 1 64 0 0,1 1 8 0 0,-4 2 8 0 0,5-1-144 0 0,-4 5 0 0 0,0 3 0 0 0,3-1 0 0 0,-3-1 0 0 0,2 4 0 0 0,-5 2 0 0 0,2 1 0 0 0,-1-1 0 0 0,0 1 0 0 0,0 3 0 0 0,-1-1 0 0 0,1-1 0 0 0,1 1 0 0 0,-2 4 0 0 0,-1-4 0 0 0,1 4 0 0 0,-4-7 0 0 0,3 4 0 0 0,-3-1 0 0 0,0-3-104 0 0,0 2-24 0 0,-3 0-8 0 0,1-1 0 0 0,-3-2 200 0 0,1-1 48 0 0,-3 2 8 0 0,2-4 0 0 0,-5 1-192 0 0,0 1-40 0 0,2-3-8 0 0,-2 1 0 0 0,-1-3-312 0 0,2-3-64 0 0,-3 0-16 0 0,2-1 0 0 0,3 0-440 0 0,-1 1-88 0 0,-1-2-16 0 0,2-2-5663 0 0</inkml:trace>
  <inkml:trace contextRef="#ctx0" brushRef="#br0" timeOffset="83">12182 6630 3224 0 0,'0'0'288'0'0,"6"-4"-288"0"0,-1 0 0 0 0,-3 0 0 0 0,2 2 1504 0 0,-4-2 256 0 0,0-2 40 0 0,0 3 16 0 0,0-1-560 0 0,0 0-104 0 0,0 4-32 0 0,0 0 0 0 0,0 0-280 0 0,0 0-57 0 0,0 0-15 0 0,-4 6 0 0 0,-2 2-280 0 0,2 2-56 0 0,1 5-16 0 0,0 3 0 0 0,0-2-248 0 0,-2 1-48 0 0,3 6-16 0 0,-2-5 0 0 0,0 3 24 0 0,3 2 0 0 0,-2-2 0 0 0,0 0 0 0 0,3-3-64 0 0,-2 1-64 0 0,2-4 88 0 0,0 2-88 0 0,0-3 64 0 0,0-4-64 0 0,2 5 0 0 0,-2-3 0 0 0,3-1 0 0 0,0-2 0 0 0,-3-1-96 0 0,1 0 24 0 0,3-3-872 0 0,-4-5-176 0 0,0 0-32 0 0,0 0-6079 0 0</inkml:trace>
  <inkml:trace contextRef="#ctx0" brushRef="#br0" timeOffset="84">12526 6595 5064 0 0,'0'0'224'0'0,"0"0"48"0"0,0 0-272 0 0,0 0 0 0 0,0 0 0 0 0,0 0 0 0 0,0 0 2248 0 0,0 0 400 0 0,0 0 72 0 0,0 7 24 0 0,0 3-1713 0 0,-2-1-335 0 0,-2 2-72 0 0,4 4-16 0 0,-4 2-128 0 0,4-2-24 0 0,-3 2-8 0 0,0 3 0 0 0,2-3-112 0 0,1 4-24 0 0,-4-1-8 0 0,4-3 0 0 0,0 0-192 0 0,0 0-40 0 0,4 0-8 0 0,-3 0 0 0 0,2-2-64 0 0,0-1 0 0 0,1 0-96 0 0,0-3 96 0 0,-1 2-504 0 0,0-6-40 0 0,1 5 0 0 0,2-4-5023 0 0,-2 0-993 0 0</inkml:trace>
  <inkml:trace contextRef="#ctx0" brushRef="#br0" timeOffset="85">12668 6695 13448 0 0,'0'0'592'0'0,"0"-4"128"0"0,0 4-576 0 0,0 0-144 0 0,0 0 0 0 0,0 0 0 0 0,0 0 384 0 0,0 0 56 0 0,0 0 8 0 0,0 0-1 0 0,0 4 177 0 0,0 3 40 0 0,0-1 8 0 0,0 5 0 0 0,0 4-344 0 0,0-1-64 0 0,0 2-8 0 0,-2 1-8 0 0,2 1-88 0 0,0-5-8 0 0,0 2-8 0 0,2 2 0 0 0,-2-1-16 0 0,2-3 0 0 0,2-1 0 0 0,0 1 0 0 0,-4 1-128 0 0,2-4 0 0 0,3 0-64 0 0,-3 1 64 0 0,1-4-352 0 0,1 0-32 0 0,-2-4 0 0 0,1 2 0 0 0,-3-5-1136 0 0,0 0-232 0 0</inkml:trace>
  <inkml:trace contextRef="#ctx0" brushRef="#br0" timeOffset="86">14655 6601 12896 0 0,'0'0'1152'0'0,"0"0"-928"0"0,4-6-224 0 0,-4 6 0 0 0,0 0 256 0 0,0 0 0 0 0,0 0 0 0 0,0 0 0 0 0,-4 6 448 0 0,1-1 87 0 0,6 5 17 0 0,-3-3 8 0 0,-3 4-488 0 0,3 2-96 0 0,-4 4-16 0 0,4-1-8 0 0,1-2 176 0 0,-2 3 32 0 0,-3 2 0 0 0,2-2 8 0 0,8 1-296 0 0,-5-1-64 0 0,-2 0-64 0 0,-3 0 88 0 0,8 0-88 0 0,-4-7-96 0 0,1 6 16 0 0,-1-5 8 0 0,-1-1-864 0 0,1-1-176 0 0,4-3-32 0 0,1 1-6119 0 0</inkml:trace>
  <inkml:trace contextRef="#ctx0" brushRef="#br0" timeOffset="87">12010 6630 11520 0 0,'-12'-7'512'0'0,"9"6"96"0"0,1-3-480 0 0,0 2-128 0 0,2 2 0 0 0,0 0 0 0 0,0 0 600 0 0,0-4 96 0 0,2-2 16 0 0,-2 6 8 0 0,0 0-104 0 0,5-3-17 0 0,2 1-7 0 0,0 2 0 0 0,-7 0-72 0 0,12-2-8 0 0,3 2-8 0 0,2 0 0 0 0,2 0-280 0 0,4 0-48 0 0,-5 2-16 0 0,3-2 0 0 0,3 0-56 0 0,-3 2-8 0 0,0 1-8 0 0,-1 0 0 0 0,3 0-88 0 0,-4-3 0 0 0,-2 1 0 0 0,2 4-88 0 0,-4-4-248 0 0,1 2-48 0 0,-1-2-16 0 0,1 4 0 0 0,-3-5-1200 0 0,2 2-247 0 0,2-2-41 0 0,-4-4-16 0 0</inkml:trace>
  <inkml:trace contextRef="#ctx0" brushRef="#br0" timeOffset="88">14527 6747 12840 0 0,'-6'-3'280'0'0,"6"3"56"0"0,0 0 16 0 0,0 0 16 0 0,0 0-296 0 0,0 0-72 0 0,6 0 0 0 0,3 0 0 0 0,4-3 512 0 0,-4 3 80 0 0,-1 0 16 0 0,5 0 7 0 0,4 3-311 0 0,0-3-64 0 0,-7-3-16 0 0,1 3 0 0 0,-1 0-224 0 0,3 0 64 0 0,2 0-64 0 0,-4 0 0 0 0,-2 3-152 0 0,1-3-48 0 0,2 3-16 0 0,-1-3 0 0 0,-6-3-104 0 0,4 0-31 0 0,0-2-1 0 0,2-1 0 0 0,-6 2 72 0 0,3 0 16 0 0,-3-4 0 0 0,2 2 0 0 0,1-5 168 0 0,-4 0 96 0 0,2 0-96 0 0,-2 0 96 0 0,1 1 0 0 0,-1-1 0 0 0,-4 1 96 0 0,3 1-24 0 0,0 3 136 0 0,-2 2 24 0 0,-1 4 8 0 0,0 0 0 0 0,-1-8 216 0 0,1 5 48 0 0,0 3 7 0 0,0 0 1 0 0,0 0 0 0 0,0 0 0 0 0,0 0 0 0 0,0 6 0 0 0,0 3 0 0 0,0-1 0 0 0,-3 6 0 0 0,3-4 0 0 0,-3 4-448 0 0,3 2-64 0 0,-2-3 0 0 0,0 2-80 0 0,2-1 216 0 0,0 5 48 0 0,-2-1 8 0 0,-1 0 0 0 0,0-2-104 0 0,2 0-24 0 0,1-2 0 0 0,0 1 0 0 0,-6-2-64 0 0,4 0 64 0 0,2-4-64 0 0,-2-1 64 0 0,-3 0-64 0 0,5-2 0 0 0,-3-1 0 0 0,3-5 0 0 0,0 0 0 0 0,0 0 0 0 0,0 0 0 0 0,0 0-88 0 0,0 0 88 0 0,0 0 0 0 0,0 0 0 0 0,3-5 0 0 0,4-5-64 0 0,-3 3 0 0 0,1-2 0 0 0,1-2 0 0 0,-2-3 64 0 0,1 3 88 0 0,2-1-24 0 0,-2 0 0 0 0,0-1-64 0 0,3 2 0 0 0,1 3 0 0 0,0 1 0 0 0,-2 2 0 0 0,1 2 64 0 0,2 0-64 0 0,-2 2 64 0 0,0 5 0 0 0,0-1 0 0 0,-3 2 0 0 0,4 3 0 0 0,1 1-64 0 0,-3 4 64 0 0,-7-1-64 0 0,8 2 64 0 0,-1-2-64 0 0,-5 4 0 0 0,-2-1 0 0 0,0-3 0 0 0,0 2 0 0 0,2-3-136 0 0,-2 4 32 0 0,-2-4-5944 0 0,0 0-1183 0 0</inkml:trace>
  <inkml:trace contextRef="#ctx0" brushRef="#br1" timeOffset="89">16766 6765 7368 0 0,'0'0'656'0'0,"0"0"-528"0"0,0 0-128 0 0,0 0 0 0 0,0 0 1464 0 0,0 0 264 0 0,0 0 48 0 0,0 0 16 0 0,0 0-872 0 0,0 0-177 0 0,-3 7-31 0 0,3 2-8 0 0,-4 1-304 0 0,2 0-64 0 0,-3 4-16 0 0,5-2 0 0 0,-3 4 104 0 0,3-5 24 0 0,3 3 0 0 0,-3-1 0 0 0,2 1-312 0 0,1-3-56 0 0,3-2-16 0 0,-3-1 0 0 0,4 3-64 0 0,3-4-72 0 0,-2 1 72 0 0,1-3-104 0 0,-2-1-280 0 0,3-2-64 0 0,2 0 0 0 0,0-2-4959 0 0,-4 0-985 0 0</inkml:trace>
  <inkml:trace contextRef="#ctx0" brushRef="#br1" timeOffset="90">16791 6626 8752 0 0,'-3'-2'776'0'0,"2"0"-616"0"0,-2-2-160 0 0,-2 2 0 0 0,5 2 1256 0 0,0 0 224 0 0,0 0 48 0 0,0 0 8 0 0,0 0-1336 0 0,0 0-200 0 0,0 0-160 0 0,8 0 24 0 0,0 0 136 0 0,0 2 0 0 0,1 2 0 0 0,1 0 0 0 0,-3 0-1160 0 0,0 0-208 0 0,15 5-40 0 0,-22-9 0 0 0</inkml:trace>
  <inkml:trace contextRef="#ctx0" brushRef="#br1" timeOffset="91">21518 6741 10592 0 0,'0'0'472'0'0,"0"0"96"0"0,0 0-456 0 0,0 0-112 0 0,0 0 0 0 0,0 0 0 0 0,0 0 1080 0 0,0 0 192 0 0,0 0 40 0 0,5 7-1 0 0,-5-2-543 0 0,2 0-104 0 0,-2 4-24 0 0,0 2-8 0 0,-2-3-136 0 0,2 5-24 0 0,0-3-8 0 0,0 1 0 0 0,0 2-208 0 0,0-2-32 0 0,0-1-16 0 0,0 2 0 0 0,2-1-136 0 0,-2 1-72 0 0,0-1 80 0 0,2 0-80 0 0,1-2 0 0 0,-2-1 0 0 0,-1-2-104 0 0,4 3 32 0 0,-4-3-336 0 0,0-2-64 0 0,0-4-8 0 0,0 0-8 0 0,0 0-1272 0 0,0 0-256 0 0,0 0-55 0 0,0 0-9 0 0</inkml:trace>
  <inkml:trace contextRef="#ctx0" brushRef="#br1" timeOffset="92">21479 6618 13824 0 0,'0'0'608'0'0,"0"0"128"0"0,0 0-584 0 0,0 0-152 0 0,0 0 0 0 0,0 0 0 0 0,0 0 152 0 0,5 2 0 0 0,-5-2 0 0 0,6 2 0 0 0,3 5-248 0 0,-2-3-40 0 0,-3 3-16 0 0,4 1 0 0 0,-2-2 152 0 0,1 3 0 0 0,2 0 0 0 0,-3-1-4136 0 0,5 3-784 0 0</inkml:trace>
  <inkml:trace contextRef="#ctx0" brushRef="#br0" timeOffset="93">7285 6704 4144 0 0,'-24'-15'368'0'0,"17"9"-296"0"0,3-3-72 0 0,4-1 0 0 0,0 7 2112 0 0,-1-4 400 0 0,-4 3 80 0 0,2 0 24 0 0,8-1-1504 0 0,-5 5-304 0 0,0 0-57 0 0,0 0-15 0 0,3-1-520 0 0,-3 1-112 0 0,0 0-16 0 0,0 0-8 0 0,1 1-80 0 0,5 6 0 0 0,-1-1 0 0 0,-2 3-88 0 0,-6-4-328 0 0,6 7-64 0 0,6-3-8 0 0,-4-1-6295 0 0</inkml:trace>
  <inkml:trace contextRef="#ctx0" brushRef="#br0" timeOffset="94">14378 6674 13448 0 0,'5'-11'288'0'0,"-5"5"64"0"0,0 6 16 0 0,-5-4 16 0 0,1 1-304 0 0,4 3-80 0 0,2-4 0 0 0,-2 4 0 0 0,0 0 224 0 0,0 0 24 0 0,0 0 8 0 0,0 0 0 0 0,2 0-160 0 0,3 0-24 0 0,2 2-8 0 0,1 0 0 0 0,1 0-288 0 0,-2 3-56 0 0,-2-1-8 0 0,4-1-8 0 0</inkml:trace>
  <inkml:trace contextRef="#ctx0" brushRef="#br0" timeOffset="95">8345 6657 12840 0 0,'0'0'568'0'0,"-2"0"120"0"0,-3 0-552 0 0,5 0-136 0 0,-2 3 0 0 0,-1 1 0 0 0,3-1 104 0 0,0-3-8 0 0,5 7 0 0 0,0-3 0 0 0,1-3-16 0 0,4 5-8 0 0,-3-1 0 0 0,3 1 0 0 0,2-4 24 0 0,0 1 8 0 0,2-1 0 0 0,1 0 0 0 0,3 0-104 0 0,-4 0 0 0 0,1 0 0 0 0,1 3 0 0 0,-3-3-520 0 0,2-2-128 0 0,-1 3-24 0 0,-4-3-8 0 0,0 3-352 0 0,-1-1-72 0 0,-1 1-16 0 0,-1-3 0 0 0,-7 0 0 0 0,0 0 0 0 0,6 1 0 0 0,-6-1 0 0 0,0 0 896 0 0,0 0 224 0 0,0 0 0 0 0,0 0 0 0 0,0 0 984 0 0,0 0 232 0 0,0 0 56 0 0,0 0 8 0 0,0 0-16 0 0,0 0 0 0 0,2 6 0 0 0,-2 1 0 0 0,0 0-512 0 0,0 1-104 0 0,-2-2-16 0 0,2 4-8 0 0,2 0-41 0 0,-2 1-7 0 0,0 0 0 0 0,2-1 0 0 0,0-1-384 0 0,4 2-72 0 0,-5-4-24 0 0,4 4 0 0 0,0-4 160 0 0,0 1 32 0 0,2 0 8 0 0,3-1 0 0 0,0 0-136 0 0,3-3-24 0 0,-5-1-8 0 0,7 1 0 0 0,2-4-48 0 0,-6-3-16 0 0,2 2 0 0 0,-1-3 0 0 0,3 1-64 0 0,0-4 0 0 0,-4 2 0 0 0,2-5 64 0 0,0 2-64 0 0,-3-3 0 0 0,0-2 0 0 0,-5 1 0 0 0,-4-3 248 0 0,2-2 8 0 0,-6 0 0 0 0,-2 2 0 0 0,-5-3-88 0 0,2 5-8 0 0,-4-4-8 0 0,0 5 0 0 0,0-4-152 0 0,-2 5 0 0 0,-1 1 0 0 0,-2 3 0 0 0,1 3 0 0 0,-2 1 0 0 0,3 3-120 0 0,0 1 40 0 0,2 1-8 0 0,0 2 0 0 0,5 7 0 0 0,0 0-8807 0 0</inkml:trace>
  <inkml:trace contextRef="#ctx0" brushRef="#br1" timeOffset="96">22132 6678 12784 0 0,'0'-10'568'0'0,"0"10"112"0"0,0 0-544 0 0,0 0-136 0 0,0 0 0 0 0,0 0 0 0 0,0 0 216 0 0,0 0 8 0 0,0 0 8 0 0,-5 0 0 0 0,0 0 88 0 0,0 3 24 0 0,0 0 0 0 0,-1 3-1 0 0,0-1-55 0 0,1 0 0 0 0,-3 0-8 0 0,4 1 0 0 0,-1 1-96 0 0,0 4-24 0 0,3-4 0 0 0,2 3 0 0 0,0-3-48 0 0,0 4-16 0 0,2 0 0 0 0,2 0 0 0 0,0-2 0 0 0,2-1 0 0 0,0 2 0 0 0,1-1 0 0 0,3 2-32 0 0,0-1 0 0 0,-3-5-64 0 0,2 0 96 0 0,0 5-32 0 0,2-4-64 0 0,-2 3 88 0 0,-1-3-88 0 0,1 1 0 0 0,1 0 0 0 0,-3 0 0 0 0,0-4 0 0 0,-1 4 0 0 0,0-2 0 0 0,-4-2 0 0 0,-2-3 0 0 0,0 4 464 0 0,0-4 40 0 0,-2 5 8 0 0,2-5 0 0 0,0 0-416 0 0,-6 1-96 0 0,-5-1 0 0 0,0 3 0 0 0,-1-1 0 0 0,-1-2 0 0 0,-2 2 0 0 0,-1 0 0 0 0,2-2-800 0 0,-6 0-176 0 0,3 1-40 0 0</inkml:trace>
  <inkml:trace contextRef="#ctx0" brushRef="#br0" timeOffset="97">4913 6680 12752 0 0,'0'0'280'0'0,"-5"0"56"0"0,4-2 16 0 0,-8 2 8 0 0,2 2-288 0 0,-1 0-72 0 0,2 1 0 0 0,-4 1 0 0 0,0 2 496 0 0,2 1 80 0 0,-5 1 24 0 0,4 3-1 0 0,-2 2-151 0 0,3 1-24 0 0,1 2-8 0 0,-1 1 0 0 0,2-2-232 0 0,5 0-56 0 0,-2 0 0 0 0,3-1-8 0 0,3 4-48 0 0,-2-3-8 0 0,5-3 0 0 0,2 1 0 0 0,-4-1-64 0 0,6-1-112 0 0,-4-1 24 0 0,5 0 8 0 0,-4-1-872 0 0,3-1-168 0 0,2-4-39 0 0</inkml:trace>
  <inkml:trace contextRef="#ctx0" brushRef="#br0" timeOffset="98">11232 6726 3680 0 0,'0'0'328'0'0,"0"0"-264"0"0,2-4-64 0 0,-2-2 0 0 0,3-1 1856 0 0,-1 2 352 0 0,-2 0 64 0 0,0 1 24 0 0,0-1-1304 0 0,-2 0-264 0 0,2 5-56 0 0,-3 0 0 0 0,-1-3-128 0 0,4 3-17 0 0,-5 3-7 0 0,0-3 0 0 0,1 4-312 0 0,-1 0-64 0 0,-3-1-16 0 0,1 2 0 0 0,-1-1 0 0 0,2 2-8 0 0,-4 2 0 0 0,4-1 0 0 0,2 0 112 0 0,0 1 24 0 0,-1-1 8 0 0,1 2 0 0 0,0-1-264 0 0,1-2 0 0 0,-1 4 0 0 0,4-2 0 0 0,-2-2 104 0 0,2 0-32 0 0,0 5-8 0 0,0-4 0 0 0,0-7-64 0 0,2 6 64 0 0,2 2-64 0 0,-1-1 64 0 0,1-4 0 0 0,1 3 0 0 0,3-1 0 0 0,-4 3 0 0 0,5-2-64 0 0,-5 0 64 0 0,1 1-64 0 0,2-3 64 0 0,-2 2 0 0 0,0-1 0 0 0,0 1 0 0 0,0-3 0 0 0,-3 5-64 0 0,2-4 0 0 0,1 2 0 0 0,-2-1 0 0 0,0 1 224 0 0,-3-2 24 0 0,0 1 8 0 0,0-5 0 0 0,-3 4-160 0 0,-2 1-24 0 0,1 0-8 0 0,-4-2 0 0 0,1 4 32 0 0,-3-3 0 0 0,-2-2 0 0 0,-1 0 0 0 0,1-2-96 0 0,0 4 0 0 0,2-2 0 0 0,-3-2 0 0 0,-2 0-776 0 0,2 0-176 0 0,-1 0-32 0 0,4-2-8 0 0</inkml:trace>
  <inkml:trace contextRef="#ctx0" brushRef="#br0" timeOffset="99">9602 6758 14856 0 0,'-5'-11'656'0'0,"5"7"144"0"0,0 2-641 0 0,0-3-159 0 0,0-1 0 0 0,0 6 0 0 0,0 0 352 0 0,0 0 32 0 0,0 0 16 0 0,0 0 0 0 0,0 0 80 0 0,0 0 24 0 0,0 0 0 0 0,-4 7 0 0 0,1-1-304 0 0,1 3-56 0 0,-1 4-16 0 0,3-2 0 0 0,0 4-32 0 0,0 0 0 0 0,0-2-8 0 0,3 0 0 0 0,-1 4-88 0 0,3-5 80 0 0,0 1-80 0 0,-3-2 80 0 0,5-1-80 0 0,-2 0 0 0 0,2 0 0 0 0,0-3 0 0 0,0-1 0 0 0,1-2 0 0 0,0-3 0 0 0,-2 3 0 0 0,5-4-144 0 0,-3-4 8 0 0,2 1 0 0 0,0-1 0 0 0,-3 0 40 0 0,0-3 16 0 0,-1-3 0 0 0,-2 0 0 0 0,1 0 16 0 0,1 2 0 0 0,-4-8 0 0 0,-1 4 0 0 0,-2-5 64 0 0,1 4 88 0 0,0-5-24 0 0,-2 3 0 0 0,-2-1-64 0 0,1 0 0 0 0,-3 3 0 0 0,-2 1 64 0 0,4 1-64 0 0,-3 1 64 0 0,-1 3-64 0 0,-1 0 64 0 0,2 2-64 0 0,0 1 80 0 0,-1 3-80 0 0,0 1 80 0 0,-1 1-80 0 0,1 3 0 0 0,0 0 0 0 0,0 1 0 0 0,1 5-128 0 0,-1-7 32 0 0,4 4 0 0 0,-1 1 8 0 0,3 2-248 0 0,-1 0-48 0 0,6 1-16 0 0,-1 2-4727 0 0,0-3-953 0 0</inkml:trace>
  <inkml:trace contextRef="#ctx0" brushRef="#br1" timeOffset="100">17711 6699 12872 0 0,'0'0'280'0'0,"0"0"56"0"0,0 0 16 0 0,0 0 16 0 0,2 7-296 0 0,1-2-72 0 0,-6 5 0 0 0,3-1 0 0 0,3 2 672 0 0,-3 1 112 0 0,0 0 23 0 0,0 4 9 0 0,0-1-248 0 0,0 0-56 0 0,0-3 0 0 0,0 3-8 0 0,-3-2-432 0 0,3 0-72 0 0,0-3 0 0 0,0 1 0 0 0,0 0 184 0 0,0-1 96 0 0,3 1 16 0 0,-3-5 8 0 0,0 3-80 0 0,0-4-8 0 0,-3-1-8 0 0,3-4 0 0 0,0 0-320 0 0,0 0-64 0 0,0 0-16 0 0,0 0 0 0 0,0 0 120 0 0,0 0 72 0 0,0-4-96 0 0,0-2 96 0 0,0-2-152 0 0,0 1 24 0 0,-2-3 8 0 0,2 0 0 0 0,-2-1 56 0 0,2-1 64 0 0,2-2-104 0 0,0-1 40 0 0,-2-2 64 0 0,3 2 0 0 0,-1 2 0 0 0,1-5 0 0 0,-1 2-128 0 0,3 4 8 0 0,-1 3 8 0 0,1 1 0 0 0,0-2-176 0 0,0 5-40 0 0,-2-2-8 0 0,2 4 0 0 0,1 3-1080 0 0,-1 0-215 0 0,-5 0-49 0 0</inkml:trace>
  <inkml:trace contextRef="#ctx0" brushRef="#br1" timeOffset="101">16926 6704 11520 0 0,'-9'0'512'0'0,"9"0"96"0"0,0 0-480 0 0,0 0-128 0 0,0 0 0 0 0,0 0 0 0 0,7 0 960 0 0,-1-2 176 0 0,-6 2 32 0 0,10 2 7 0 0,0 0-695 0 0,5 0-144 0 0,-4-2-24 0 0,6 3-8 0 0,-2 0-184 0 0,0-3-40 0 0,-2 0-8 0 0,4 2 0 0 0,-4 3-72 0 0,2-4-128 0 0,-2 3 32 0 0,2 0 8 0 0,-4-4-128 0 0,1 4-24 0 0,-1-4-8 0 0,-2 2 0 0 0,1-1 40 0 0,-3-1 8 0 0,-2 0 0 0 0,2 0 0 0 0,0 0 112 0 0,-2 0 88 0 0,-5 0-104 0 0,5 4 40 0 0,0-1 64 0 0,-3 0 72 0 0,-2-3-8 0 0,0 0-64 0 0,0 0 288 0 0,5 4 0 0 0,0 3 0 0 0,0-1 0 0 0,-4 0-48 0 0,-1 1-8 0 0,0-1 0 0 0,-1 0 0 0 0,-2 4-80 0 0,1-2-24 0 0,-1 1 0 0 0,3 1 0 0 0,0-3 24 0 0,-2 7 0 0 0,2-7 0 0 0,0 5 0 0 0,0-4-248 0 0,0 1-40 0 0,0 0-16 0 0,0-9 0 0 0,0 0 368 0 0,-3 6 72 0 0,3-6 8 0 0,0 0 8 0 0,0 0-200 0 0,0 0-40 0 0,0 0 0 0 0,0 0-64 0 0,0 0 96 0 0,0 0-96 0 0,3 0 96 0 0,-1-2-96 0 0,-2-2 88 0 0,0-3-88 0 0,0 3 80 0 0,0-4-80 0 0,0 1 0 0 0,0-1 64 0 0,3-6-64 0 0,-1 3 0 0 0,2-1 0 0 0,-1 2 0 0 0,0-2 0 0 0,2 0 0 0 0,-1-3 0 0 0,4 2-128 0 0,2 2 24 0 0,-2 4 8 0 0,1 0-144 0 0,-2-1-24 0 0,2 4-8 0 0,3 3 0 0 0,-2-1-232 0 0,-1-1-40 0 0,2 1-16 0 0,-3 2-4383 0 0,-1 0-881 0 0</inkml:trace>
  <inkml:trace contextRef="#ctx0" brushRef="#br0" timeOffset="102">6168 6776 8288 0 0,'0'0'736'0'0,"0"0"-584"0"0,0 0-152 0 0,0 0 0 0 0,0 6 1008 0 0,0-2 176 0 0,2 3 32 0 0,-4-1 0 0 0,0 3-448 0 0,-3-1-96 0 0,3 2-24 0 0,-1 4-1 0 0,0-1-127 0 0,1 2-24 0 0,-3 1-8 0 0,3 2 0 0 0,0-3-200 0 0,2 4-48 0 0,-4 1-8 0 0,3-2 0 0 0,1 2-16 0 0,0-2-8 0 0,0 0 0 0 0,0 1 0 0 0,0-4-88 0 0,0 2-24 0 0,0-1 0 0 0,1-1 0 0 0,3-1-32 0 0,-2-4-64 0 0,-2 1 88 0 0,0 1-88 0 0,2-3 128 0 0,-2-3-32 0 0,0-2-8 0 0,0-4 0 0 0,5 2 72 0 0,-5-2 24 0 0,0 0 0 0 0,2-4 0 0 0,-2-2-112 0 0,6-1-72 0 0,-6 1 96 0 0,2-5-96 0 0,-2-2 88 0 0,2 0-88 0 0,-2 0 80 0 0,0-2-80 0 0,0-3 0 0 0,3 2 64 0 0,-1-3-64 0 0,0-3 0 0 0,-2 0 0 0 0,0 1 0 0 0,5-4 0 0 0,-2 2 0 0 0,-1-4 0 0 0,1 5 0 0 0,1-5 0 0 0,3 3 0 0 0,-1 4 0 0 0,-2 2 0 0 0,1 1 0 0 0,3 4 0 0 0,-2 2 0 0 0,1 0 0 0 0,0 4 0 0 0,1-1 0 0 0,-1 5 0 0 0,0 1 0 0 0,1-1 0 0 0,-2 1-80 0 0,-6 2 80 0 0,11 2 0 0 0,-2 1 0 0 0,-2 1 0 0 0,3 0 0 0 0,-2 2 0 0 0,-1-1 0 0 0,-3 3-64 0 0,1 3 64 0 0,3-1 0 0 0,-3 4 0 0 0,-1-1 0 0 0,-2-3 0 0 0,2 1 0 0 0,-4-1 0 0 0,0 0 0 0 0,0 0 0 0 0,-4-3-64 0 0,0 3 64 0 0,-3-1 0 0 0,-1 0-80 0 0,1-3 80 0 0,-2-1-96 0 0,-4 2 96 0 0,-2-3-264 0 0,1 2 0 0 0,0-2 0 0 0,-3-1 0 0 0,0 2-216 0 0,2-2-48 0 0,2-1-8 0 0,-2-2 0 0 0,5 0-1080 0 0,-2 0-215 0 0,-5 0-49 0 0,17 0-3744 0 0</inkml:trace>
  <inkml:trace contextRef="#ctx0" brushRef="#br0" timeOffset="103">5433 6781 8752 0 0,'0'0'776'0'0,"0"0"-616"0"0,0 0-160 0 0,0 0 0 0 0,0 0 864 0 0,0 0 152 0 0,0 0 24 0 0,0 0 8 0 0,0 0-376 0 0,5 4-80 0 0,-3 3-16 0 0,3 0 0 0 0,-5-3-49 0 0,3 5-15 0 0,-3-1 0 0 0,2-1 0 0 0,1 4-304 0 0,-1-2-64 0 0,-2 2-16 0 0,0-3 0 0 0,2 4-48 0 0,-2-5-16 0 0,3 0 0 0 0,0 1 0 0 0,-3-2-64 0 0,0 1 0 0 0,0-7 0 0 0,0 8 0 0 0,0-6 0 0 0,0-2 64 0 0,0 8-64 0 0,0-8 64 0 0,0 0-64 0 0,0 0 0 0 0,0 0 0 0 0,0 0-88 0 0,0 0 88 0 0,-6-4 0 0 0,4-1 0 0 0,2-1 0 0 0,0 0 192 0 0,0-1 48 0 0,0-4 16 0 0,5 0 0 0 0,-2 0-256 0 0,0-1 0 0 0,3 1 0 0 0,-1-3 0 0 0,-1 2 0 0 0,2-2 0 0 0,1-1 0 0 0,0 2 0 0 0,-1 2 0 0 0,2 2 0 0 0,2 1 0 0 0,0 1 0 0 0,-3-3-248 0 0,2 1-40 0 0,-1 5-16 0 0,2 0 0 0 0,-3-1-448 0 0,0 5-88 0 0,-3 2-23 0 0,2 1-5785 0 0</inkml:trace>
  <inkml:trace contextRef="#ctx0" brushRef="#br0" timeOffset="104">6084 6753 2304 0 0,'0'0'200'0'0,"0"0"-200"0"0,0-9 0 0 0,-2 2 0 0 0,-1 1 2192 0 0,3 6 400 0 0,0 0 72 0 0,0 0 24 0 0,-7-6-2152 0 0,-1 2-432 0 0,4 0-104 0 0,-3 1 0 0 0,2 1 568 0 0,-3 2 88 0 0,-1 2 16 0 0,2 3 8 0 0,-1-3-392 0 0,2-1-72 0 0,-5 4-25 0 0,2 2 1 0 0,1-4-32 0 0,4 4 0 0 0,-3-3-8 0 0,5 3 0 0 0,-1 0-152 0 0,3 1 0 0 0,0-1 0 0 0,3 1 0 0 0,-1-1 152 0 0,2 0 0 0 0,1-3 0 0 0,2 4 0 0 0,1-3-48 0 0,2-1-8 0 0,-1-1 0 0 0,1 1 0 0 0,2 2-96 0 0,-2-6 0 0 0,-2 5 0 0 0,2-2 0 0 0,3 0 72 0 0,-4 3-8 0 0,1-2 0 0 0,-1 0 0 0 0,2 0-64 0 0,-5 0 0 0 0,-1-1 0 0 0,2 1 0 0 0,-4 1 0 0 0,-3-5 64 0 0,0 0 0 0 0,-4 6 0 0 0,-2-1 56 0 0,-1 2 8 0 0,-1 0 0 0 0,-3-4 0 0 0,-2 4 24 0 0,0-2 8 0 0,1 0 0 0 0,-5 0 0 0 0,2-1-160 0 0,4 1 0 0 0,-7-3 64 0 0,3 2-64 0 0,1-1-304 0 0,-1-2-88 0 0,4-1-24 0 0,-1 3 0 0 0,1-3-360 0 0,11 0-80 0 0,0 0-7 0 0,0 0-9 0 0</inkml:trace>
  <inkml:trace contextRef="#ctx0" brushRef="#br0" timeOffset="105">5675 6816 10912 0 0,'0'0'240'0'0,"0"0"48"0"0,0 0 16 0 0,0 0 0 0 0,3 3-240 0 0,5-2-64 0 0,-8-1 0 0 0,6 0 0 0 0,-1 0 440 0 0,1 0 72 0 0,0 0 24 0 0,3-1 0 0 0,-2-2-88 0 0,-1 3-24 0 0,2-4 0 0 0,2 2 0 0 0,0-2-248 0 0,-4 1-48 0 0,5 1-16 0 0,-7 0 0 0 0,-2-4-49 0 0,3-1 1 0 0,0 3-64 0 0,3 0 96 0 0,-4-3-96 0 0,1 3 64 0 0,-3-2-64 0 0,1-1 0 0 0,-3 0 96 0 0,0 1-24 0 0,-3 2-8 0 0,3 0 0 0 0,-2 0-64 0 0,2-1 0 0 0,-5 1 72 0 0,3 2-72 0 0,-3-3 224 0 0,0 5 0 0 0,0 0 8 0 0,-2 3 0 0 0,-5-1-136 0 0,3 2-24 0 0,-1 3-8 0 0,-2 0 0 0 0,1 0 32 0 0,3 4 0 0 0,-2 0 0 0 0,3 2 0 0 0,-2-2-96 0 0,3 1 64 0 0,-2 3-64 0 0,5-1 64 0 0,0-2 0 0 0,-1-1 0 0 0,4 2 0 0 0,0-2 0 0 0,7-3-64 0 0,-4 2 0 0 0,5-3 0 0 0,-2 0 0 0 0,7-1-112 0 0,0-1-40 0 0,0-2-8 0 0,5 0-4815 0 0,-4-1-969 0 0</inkml:trace>
  <inkml:trace contextRef="#ctx0" brushRef="#br0" timeOffset="106">9942 6754 10592 0 0,'0'0'944'0'0,"0"-7"-752"0"0,0 3-192 0 0,0 2 0 0 0,0 2 736 0 0,0-5 104 0 0,-2-2 24 0 0,-1 2 8 0 0,1 1-160 0 0,-3 2-33 0 0,0 0-7 0 0,1-1 0 0 0,-4 6-160 0 0,-1-1-40 0 0,2 2-8 0 0,-1-2 0 0 0,-3 4-208 0 0,3 1-32 0 0,-2 3-16 0 0,3 1 0 0 0,2 5-112 0 0,1-1-16 0 0,-2-1-8 0 0,4 2 0 0 0,2-2-8 0 0,0 0-64 0 0,0-2 96 0 0,0 1-32 0 0,2 0-64 0 0,0-3 0 0 0,3 0 0 0 0,-1 2 0 0 0,7-3 0 0 0,-4-2-72 0 0,5 1 0 0 0,0-4 0 0 0,3 0-760 0 0,-3-1-160 0 0,3-2-24 0 0,-2-1-3943 0 0,0-4-785 0 0</inkml:trace>
  <inkml:trace contextRef="#ctx0" brushRef="#br0" timeOffset="107">7403 6859 10912 0 0,'0'0'240'0'0,"0"0"48"0"0,0 0 16 0 0,0 0 0 0 0,0 0-240 0 0,0 0-64 0 0,0 0 0 0 0,5 2 0 0 0,1 3 304 0 0,-6-5 48 0 0,4 4 16 0 0,-2 0 0 0 0,-2-4 272 0 0,0 0 64 0 0,2 5 0 0 0,1-1 8 0 0,-3-4-265 0 0,0 0-47 0 0,0 0-16 0 0,0 5 0 0 0,0 2-288 0 0,0-7-96 0 0,0 0 0 0 0,0 0 0 0 0,0 0 96 0 0,0 0-96 0 0,0 0 96 0 0,0 0-96 0 0,0 0 64 0 0,0 0-64 0 0,0-6 0 0 0,0 0 0 0 0,2 2 0 0 0,1-3 0 0 0,-3-1 0 0 0,1-3 0 0 0,2 0 104 0 0,0 2-8 0 0,2-4 0 0 0,1 3 0 0 0,-6-1 0 0 0,5-3 0 0 0,0-1 0 0 0,2 3 0 0 0,-2 5 208 0 0,2-3 40 0 0,-2 2 8 0 0,0 1 0 0 0,3 3-208 0 0,-4 0-40 0 0,1 2-8 0 0,-5 2 0 0 0,6 2-96 0 0,-2-2 0 0 0,-4 0 0 0 0,5 4 0 0 0,-3 3 0 0 0,0 0 0 0 0,1 0 0 0 0,0 4 0 0 0,-2-2 0 0 0,-1 2 0 0 0,0 1 0 0 0,2 1 0 0 0,1-2 0 0 0,-3 2-96 0 0,3-3 24 0 0,-2 4 0 0 0,7-2-296 0 0,-2-1-56 0 0,1 0-16 0 0,0-1-4775 0 0,3-3-953 0 0</inkml:trace>
  <inkml:trace contextRef="#ctx0" brushRef="#br1" timeOffset="108">17515 6736 10136 0 0,'10'-7'448'0'0,"-10"7"96"0"0,0 0-440 0 0,0 0-104 0 0,2-3 0 0 0,-2 3 0 0 0,-2-4 992 0 0,-2 2 168 0 0,-2 1 40 0 0,-1 1 8 0 0,2-3-353 0 0,0 6-71 0 0,-1-2-16 0 0,0 3 0 0 0,-4 1-224 0 0,1 3-56 0 0,2 2-8 0 0,2-3 0 0 0,-5 4-128 0 0,2 1-32 0 0,5 0-8 0 0,-3-1 0 0 0,2 1-128 0 0,1-1-24 0 0,1 2-8 0 0,2 0 0 0 0,2-3-152 0 0,1 1 0 0 0,-3 0 0 0 0,4-1 0 0 0,-1 1-256 0 0,2-3-88 0 0,0-3-8 0 0,-1 2-8 0 0,2-3 200 0 0,-2 0 32 0 0,1 0 16 0 0,2-4 0 0 0,0 3-280 0 0,1-3-56 0 0,-1 0-16 0 0,-7 0 0 0 0,4-5 80 0 0,3-1 8 0 0,-1 0 8 0 0,1-1 0 0 0,-7 0 232 0 0,2-4 40 0 0,4-1 16 0 0,-5-1 0 0 0,-1-3 176 0 0,0 2 32 0 0,3 1 0 0 0,-3 2 8 0 0,0-2 32 0 0,0 1 8 0 0,-3 2 0 0 0,2-4 0 0 0,1 5 88 0 0,0 2 24 0 0,0-1 0 0 0,1 1 0 0 0,2 0-80 0 0,-3 2-16 0 0,0 5 0 0 0,0 0 0 0 0,0 0-88 0 0,0 0-16 0 0,0 0-8 0 0,5 6 0 0 0,-3 1-16 0 0,3 3 0 0 0,-5 1 0 0 0,3 1 0 0 0,-2-1-64 0 0,2 4 0 0 0,-3-2 72 0 0,3 1-72 0 0,-1-1 88 0 0,0-2-24 0 0,6-4 0 0 0,-1 5 0 0 0,1-4-288 0 0,-1 1-64 0 0,0-1-16 0 0,-3 1-5247 0 0,-2-3-1049 0 0</inkml:trace>
  <inkml:trace contextRef="#ctx0" brushRef="#br1" timeOffset="109">16032 6741 11256 0 0,'0'0'496'0'0,"-3"-5"112"0"0,1-1-488 0 0,-2 2-120 0 0,-1 2 0 0 0,-1 0 0 0 0,2 0 712 0 0,-3 1 120 0 0,-1 1 32 0 0,-1 0 0 0 0,-1 0-232 0 0,1 1-49 0 0,-1 3-7 0 0,-1 1 0 0 0,2 3-96 0 0,-2-2-32 0 0,2 4 0 0 0,-4-1 0 0 0,4 3-304 0 0,-4-1-64 0 0,5 0-16 0 0,-1-4 0 0 0,2 6-64 0 0,3-2 64 0 0,0 0-64 0 0,2 0 64 0 0,2-1-64 0 0,2-1 64 0 0,2 0-64 0 0,0-1 64 0 0,1-2-64 0 0,2-1 64 0 0,2 5-64 0 0,1-6 64 0 0,-1-1-64 0 0,5 1-136 0 0,-5-1 32 0 0,3-1 8 0 0,1-2-312 0 0,-5-5-56 0 0,2 1-16 0 0,2 1 0 0 0,-2-5 128 0 0,-1 2 32 0 0,1 1 0 0 0,-2-3 0 0 0,-1-3 176 0 0,0-2 40 0 0,2 3 8 0 0,-4-3 0 0 0,0 0 96 0 0,-3-1 80 0 0,3 4-16 0 0,1-7 0 0 0,-6 5 208 0 0,1 0 40 0 0,2 5 8 0 0,-1-1 0 0 0,-2-1-32 0 0,0-1 0 0 0,0 6 0 0 0,0 4 0 0 0,0 0-32 0 0,0 0 0 0 0,0 0-8 0 0,0 0 0 0 0,0 0-248 0 0,0 0 64 0 0,0 9-64 0 0,0-1 0 0 0,0 6 0 0 0,-2-2 72 0 0,2 2-72 0 0,0 0 64 0 0,2-2-64 0 0,-2 1 64 0 0,3 1-64 0 0,-1 0 64 0 0,0-4-64 0 0,1 4-112 0 0,1-1 24 0 0,-1-3 8 0 0,2 1-776 0 0,1-2-152 0 0,-2 0-32 0 0</inkml:trace>
  <inkml:trace contextRef="#ctx0" brushRef="#br0" timeOffset="110">6476 6765 11056 0 0,'0'0'984'0'0,"0"0"-792"0"0,0 0-192 0 0,0 0 0 0 0,4 5 544 0 0,-4-5 64 0 0,-2 4 8 0 0,2 0 8 0 0,0 5 48 0 0,-2-3 0 0 0,-3 2 7 0 0,-1 1 1 0 0,2 1-160 0 0,-1 3-32 0 0,1-2-8 0 0,-3 3 0 0 0,1-4-128 0 0,2 1-32 0 0,4-1-8 0 0,-4 3 0 0 0,4-2-120 0 0,0-1-16 0 0,6 1-8 0 0,-1-2 0 0 0,-1 0 8 0 0,4-1 0 0 0,-1 0 0 0 0,3-5 0 0 0,5 1-176 0 0,-6 0 0 0 0,-2-4 0 0 0,3 0 0 0 0,7-4 0 0 0,-6 2 0 0 0,-3-3 64 0 0,-1-3-64 0 0,2 0-120 0 0,1-1-56 0 0,0-2-16 0 0,-2 1 0 0 0,-6-1 120 0 0,0-2 72 0 0,9 0-96 0 0,-10 0 96 0 0,-1 0 0 0 0,-1-2 0 0 0,-3-2 0 0 0,4 2 0 0 0,-2 2 0 0 0,-5-4 0 0 0,-1 5 0 0 0,6 0 0 0 0,0 5 0 0 0,-2 0-96 0 0,-12 0 96 0 0,7 4-80 0 0,1-1 80 0 0,1 0 0 0 0,-5 4 0 0 0,-2 0 0 0 0,1 4 0 0 0,2 2 0 0 0,3-1 0 0 0,1 2-96 0 0,-2 3-40 0 0,4-3-16 0 0,2 5 0 0 0,1-2 0 0 0,-3 2-808 0 0,8-2-160 0 0,1 1-32 0 0,1-1-5815 0 0</inkml:trace>
  <inkml:trace contextRef="#ctx0" brushRef="#br1" timeOffset="111">19467 6786 11976 0 0,'12'-10'256'0'0,"-8"3"64"0"0,-1 3 0 0 0,-3-3 32 0 0,-3 1-288 0 0,-1 0-64 0 0,0 1 0 0 0,0 0 0 0 0,-2 5 832 0 0,0-3 160 0 0,-1 0 24 0 0,1 2 7 0 0,-3-2-823 0 0,-1 3-200 0 0,1 0 0 0 0,-2 3 0 0 0,-4 4 448 0 0,2-2 56 0 0,3-3 8 0 0,-1 5 0 0 0,2-3-416 0 0,1 5-96 0 0,-1-1 0 0 0,4 1 0 0 0,0-1 0 0 0,2 2 0 0 0,1-2 0 0 0,2 2 0 0 0,2-1 0 0 0,4-2 0 0 0,1 4 0 0 0,2 0 0 0 0,3-1 0 0 0,4-2 0 0 0,-2 0 0 0 0,-3 1 0 0 0,2 0 0 0 0,-3-2 0 0 0,0 1 0 0 0,4-4 0 0 0,-3 1 0 0 0,-2 0 0 0 0,1 1 0 0 0,-6-1 0 0 0,-4-5 0 0 0,7 7 0 0 0,-7-7 0 0 0,0 0 0 0 0,0 0 0 0 0,0 0 0 0 0,-7 0 0 0 0,1 1 0 0 0,-4 2 0 0 0,1-3 0 0 0,0-3 0 0 0,-5 3 0 0 0,4 3 0 0 0,-8-3 0 0 0,6 0 0 0 0,-2-3 0 0 0,1 3 0 0 0,2 0-96 0 0,-2-1 24 0 0,4 1 0 0 0,1 1-296 0 0,4-1-56 0 0,4 0-16 0 0,0 0-6791 0 0</inkml:trace>
  <inkml:trace contextRef="#ctx0" brushRef="#br0" timeOffset="112">13118 6747 11376 0 0,'0'0'504'0'0,"0"0"104"0"0,0-3-488 0 0,0 3-120 0 0,0 0 0 0 0,0 0 0 0 0,0 0 352 0 0,0 0 56 0 0,0 0 8 0 0,0 0 0 0 0,2-3 200 0 0,3-1 48 0 0,0 3 8 0 0,0 1-1 0 0,0 1-183 0 0,2 3-32 0 0,-3-1-8 0 0,-1 0 0 0 0,2 1-224 0 0,0-1-40 0 0,-1 2-16 0 0,-2 1 0 0 0,4-1 168 0 0,-4 2 32 0 0,2-1 8 0 0,1 0 0 0 0,-3 1-72 0 0,1 0-16 0 0,0 2 0 0 0,-3 0 0 0 0,3-3-176 0 0,-2 3-40 0 0,-2-1-8 0 0,2 2 0 0 0,-1 0-64 0 0,-1-1 0 0 0,-2-1 0 0 0,0 0 0 0 0,3 1 0 0 0,-3-1 0 0 0,1-1 72 0 0,0 2-72 0 0,-2-3 0 0 0,1 0 0 0 0,3-1 0 0 0,0 1 0 0 0,0-6-808 0 0,0 0-120 0 0,0 0-32 0 0,4 5 0 0 0</inkml:trace>
  <inkml:trace contextRef="#ctx0" brushRef="#br0" timeOffset="113">13474 6753 10592 0 0,'0'0'944'0'0,"0"0"-752"0"0,0 0-192 0 0,-2-5 0 0 0,0 1 336 0 0,-1 1 32 0 0,-2-1 8 0 0,3 3 0 0 0,-3 1 296 0 0,1 0 64 0 0,-4 0 16 0 0,3 1 0 0 0,-3 3-209 0 0,1-1-31 0 0,1 1-16 0 0,-5 1 0 0 0,5 0-240 0 0,-4-1-56 0 0,0-1-8 0 0,2 4 0 0 0,-1 0-192 0 0,5 1 0 0 0,0-1 0 0 0,-1 1 0 0 0,2-1 248 0 0,0 1 8 0 0,3-2 0 0 0,0 4 0 0 0,3-5-256 0 0,0 4 0 0 0,2-2 0 0 0,-4-1 0 0 0,4 0 0 0 0,2 1 0 0 0,1-2 0 0 0,-1 1 0 0 0,0-1 0 0 0,0 2 0 0 0,1-3 0 0 0,-1 2 0 0 0,0 0 0 0 0,-3-2 0 0 0,3 1 0 0 0,-1-3 0 0 0,-2 3 0 0 0,-1-2 0 0 0,-3-3 0 0 0,0 0 0 0 0,0 0 0 0 0,0 0 0 0 0,-3 3 0 0 0,-3 0 0 0 0,-1-1 256 0 0,-1-2 0 0 0,-5 0 0 0 0,0 0 0 0 0,-2 0 0 0 0,-4 0 0 0 0,-2-2 0 0 0,1 2 0 0 0,1 0-576 0 0,0 0-120 0 0,-1 0-16 0 0</inkml:trace>
  <inkml:trace contextRef="#ctx0" brushRef="#br1" timeOffset="114">21787 6767 9216 0 0,'0'0'816'0'0,"0"0"-656"0"0,0-4-160 0 0,0-1 0 0 0,0 1 960 0 0,0-3 152 0 0,0 3 32 0 0,-2 2 8 0 0,2 2-496 0 0,-1-5-96 0 0,1 5-16 0 0,-6 0-9 0 0,-2 0 25 0 0,1 0 8 0 0,0 0 0 0 0,1 5 0 0 0,-5 0-224 0 0,4 3-48 0 0,0-1-8 0 0,-2 3 0 0 0,1 3-144 0 0,1-2-32 0 0,0 0-8 0 0,2 2 0 0 0,4-2 56 0 0,-3 1 0 0 0,2 0 8 0 0,0-1 0 0 0,2 1-168 0 0,2-5 0 0 0,-2 3 0 0 0,6-2 0 0 0,-5-5-160 0 0,4 5-64 0 0,0-4-8 0 0,0-1-8 0 0,-1-1-16 0 0,4-2-8 0 0,-2 0 0 0 0,-1-2 0 0 0,3-1 16 0 0,-4 1 8 0 0,3-2 0 0 0,-2-2 0 0 0,0-4-32 0 0,0 3-8 0 0,-3-2 0 0 0,1-2 0 0 0,0 0 400 0 0,-2-3 72 0 0,5 3 24 0 0,-4 1 0 0 0,-2-2-344 0 0,2 0-72 0 0,2-2-16 0 0,-3 4 0 0 0,1 1 632 0 0,4 2 120 0 0,-6-1 24 0 0,1 4 8 0 0,-1 4-248 0 0,0 0-40 0 0,3-5-16 0 0,-3 5 0 0 0,0 0-128 0 0,0 0-24 0 0,0 0-8 0 0,5 6 0 0 0,-5 4-40 0 0,2-2-64 0 0,-2 3 88 0 0,0 2-88 0 0,3-3 64 0 0,-1 1-64 0 0,-2 1 0 0 0,3 2 0 0 0,-2-4 0 0 0,3 3-136 0 0,-3-2 8 0 0,5-1 8 0 0,-2-1-744 0 0,2 0-144 0 0,-2-2-32 0 0,1-1-3911 0 0,0 0-777 0 0</inkml:trace>
  <inkml:trace contextRef="#ctx0" brushRef="#br0" timeOffset="115">10453 6753 12008 0 0,'0'0'528'0'0,"0"0"112"0"0,0 0-512 0 0,0 0-128 0 0,-3 2 0 0 0,-1 1 0 0 0,0-2 704 0 0,1 5 104 0 0,-1-1 24 0 0,-1 2 7 0 0,0-1-127 0 0,2 3-24 0 0,-1 1-8 0 0,1 1 0 0 0,0-1-296 0 0,2 0-56 0 0,-2 4-8 0 0,3-3-8 0 0,0 0-152 0 0,0 0-32 0 0,3-2-8 0 0,-2 2 0 0 0,5-1-120 0 0,-2-2 72 0 0,-1 1-72 0 0,4-2 64 0 0,0-2-64 0 0,0 2 0 0 0,4-3-96 0 0,-2 0 96 0 0,3 0-120 0 0,0-1 40 0 0,1-3 8 0 0,-1-3 0 0 0,1 2-40 0 0,-4-4-8 0 0,3-1 0 0 0,-3-1 0 0 0,-2 0 120 0 0,-2 2 0 0 0,-4-4 0 0 0,5 1-72 0 0,-4-2 72 0 0,3 2 0 0 0,-5-3 0 0 0,0-1 0 0 0,-2-2 0 0 0,-3 2 0 0 0,3 0 0 0 0,-2-2 0 0 0,4 4 0 0 0,-1-3 0 0 0,-4 2 64 0 0,0 0-64 0 0,0 4 0 0 0,1 0 64 0 0,-3 0-64 0 0,-1 3 0 0 0,-1-2 0 0 0,1 2 0 0 0,1 4 0 0 0,-2 0 0 0 0,0 0-160 0 0,1 0-24 0 0,0 4 0 0 0,0 2 0 0 0,2-2-192 0 0,1 4-40 0 0,3-2 0 0 0,-2 4-4575 0 0,3 0-905 0 0</inkml:trace>
  <inkml:trace contextRef="#ctx0" brushRef="#br1" timeOffset="116">20150 6765 11976 0 0,'0'0'528'0'0,"0"0"112"0"0,0 0-512 0 0,0 0-128 0 0,0 0 0 0 0,0 0 0 0 0,-2-3 440 0 0,2 3 56 0 0,-2-4 16 0 0,-6 4 0 0 0,3 0 216 0 0,-3 4 39 0 0,2-1 17 0 0,-1 2 0 0 0,-3 3-432 0 0,3 1-96 0 0,-1-3-8 0 0,1 4-8 0 0,0 2 32 0 0,2-2 8 0 0,0-2 0 0 0,0 3 0 0 0,4-1-160 0 0,-3 2-32 0 0,2-1-8 0 0,-1-3 0 0 0,3-1-80 0 0,3 1 0 0 0,-1-2 0 0 0,2 1 0 0 0,-3-5 0 0 0,-1-2 0 0 0,5 5 64 0 0,0-3-64 0 0,-5-2-288 0 0,5 0-64 0 0,2 0-24 0 0,0-5 0 0 0,-4 3 304 0 0,4-2 72 0 0,-2-5 0 0 0,-1 3 0 0 0,2-2 0 0 0,-2-1-96 0 0,1 0 96 0 0,-1-2-96 0 0,0 1 96 0 0,0-1 0 0 0,-1-2 0 0 0,1 0 0 0 0,2 2 96 0 0,-4 1-8 0 0,3-3-8 0 0,-5 2 0 0 0,4 2-80 0 0,1 4 0 0 0,-3-4-96 0 0,4 6 96 0 0,-5-1 184 0 0,-1 4 96 0 0,0 0 16 0 0,0 0 8 0 0,0 0-216 0 0,5 7-88 0 0,0-3 64 0 0,-3 6-64 0 0,-4-1 64 0 0,2 2-64 0 0,2 2 64 0 0,-2-1-64 0 0,-2 0 0 0 0,2-2 64 0 0,2 3-64 0 0,1 0 0 0 0,-3-2 0 0 0,0-1 0 0 0,1 1 0 0 0,3 1 0 0 0,-4-1-304 0 0,2-4-48 0 0,0 0-16 0 0,1-1 0 0 0,-1 0-936 0 0,2-1-184 0 0,0-1-39 0 0</inkml:trace>
  <inkml:trace contextRef="#ctx0" brushRef="#br0" timeOffset="117">5240 6806 8288 0 0,'0'0'736'0'0,"0"-7"-584"0"0,2-1-152 0 0,-2-1 0 0 0,3 1 1064 0 0,-1 1 184 0 0,-2-2 40 0 0,0 5 8 0 0,4-3-440 0 0,-3 3-88 0 0,-1 4-25 0 0,0 0 1 0 0,0 0-344 0 0,0 0-72 0 0,0 0-8 0 0,3 8-8 0 0,-1-2-184 0 0,-2 2-40 0 0,3 3-8 0 0,-2 2 0 0 0,-1-1-80 0 0,0-1 0 0 0,0 4 72 0 0,0-2-72 0 0,0 0 0 0 0,0 0 64 0 0,0-2-64 0 0,0 1 0 0 0,0 1 0 0 0,0-2 0 0 0,0-1 0 0 0,0-1 0 0 0,0 0 0 0 0,0-1-80 0 0,-1-1 80 0 0,1-2-80 0 0,0 1 80 0 0,0-6-104 0 0,0 0 40 0 0,0 0 64 0 0,0 0-64 0 0,0 0 64 0 0,0 0 0 0 0,0 0 0 0 0,0-7 0 0 0,4-4 0 0 0,-1 0 0 0 0,-1 1 0 0 0,4-1 0 0 0,-5-1 0 0 0,4 1 0 0 0,-1-3 0 0 0,2-2 0 0 0,2-1 0 0 0,-4 2 0 0 0,3 2 0 0 0,1 0 0 0 0,-2 0 0 0 0,3 0 0 0 0,-2 4 0 0 0,0 3-360 0 0,-1-1-40 0 0,2 0-8 0 0,-4 2-4311 0 0,5 2-865 0 0</inkml:trace>
  <inkml:trace contextRef="#ctx0" brushRef="#br0" timeOffset="118">14419 6757 14368 0 0,'0'0'320'0'0,"0"0"64"0"0,0-3 8 0 0,0 3 8 0 0,2-7-320 0 0,-2 7-80 0 0,0 0 0 0 0,0 0 0 0 0,0 0 551 0 0,0 0 97 0 0,-2 5 24 0 0,0 1 0 0 0,-4-1-184 0 0,4 1-32 0 0,2 3-8 0 0,0 1 0 0 0,-2 1-24 0 0,-2 0-8 0 0,4-2 0 0 0,4 2 0 0 0,-4 1-328 0 0,0 0-88 0 0,0-1 0 0 0,2 1 0 0 0,3-6 0 0 0,0 2 0 0 0,-5 0 0 0 0,2-2 0 0 0,3 4-192 0 0,0-3-64 0 0,-5-2 0 0 0,2-2-8 0 0,-2-3-680 0 0,0 0-136 0 0,0 0-24 0 0,0 0-6207 0 0</inkml:trace>
  <inkml:trace contextRef="#ctx0" brushRef="#br1" timeOffset="119">17945 6751 12640 0 0,'0'0'560'0'0,"0"0"112"0"0,0 0-536 0 0,0 0-136 0 0,0 0 0 0 0,0 0 0 0 0,0 0 680 0 0,0 0 112 0 0,0 0 16 0 0,0 0 7 0 0,0 0-79 0 0,0 0-24 0 0,0 0 0 0 0,5 7 0 0 0,-3 0-296 0 0,-2 5-64 0 0,0-2-16 0 0,0 2 0 0 0,0-2-48 0 0,5 1 0 0 0,-5 2-8 0 0,3 1 0 0 0,-3-3-200 0 0,0-1-80 0 0,3 0 64 0 0,-3-3-64 0 0,4 3 0 0 0,-3-5 0 0 0,5 1 0 0 0,-2-1 0 0 0,-1 0-224 0 0,2-4-64 0 0,2 4-16 0 0,-2-5 0 0 0,2 1-864 0 0,-3-2-176 0 0,4 0-32 0 0,-1-4 1 0 0</inkml:trace>
  <inkml:trace contextRef="#ctx0" brushRef="#br0" timeOffset="120">10683 6765 12696 0 0,'-2'-3'560'0'0,"2"-1"120"0"0,0 4-544 0 0,0 0-136 0 0,0 0 0 0 0,0 0 0 0 0,0 0 608 0 0,0 0 88 0 0,0 0 16 0 0,2 5 7 0 0,-2-1-119 0 0,0 6-24 0 0,0-5-8 0 0,0 4 0 0 0,0 1-296 0 0,0 1-56 0 0,0 0-16 0 0,0-1 0 0 0,0 1-200 0 0,0-2 64 0 0,0 2-64 0 0,0-3 0 0 0,0 1 72 0 0,2-1-72 0 0,-2-1 80 0 0,-2-1-80 0 0,2-2 0 0 0,0-4 0 0 0,0 0-88 0 0,0 0 88 0 0,0 0-104 0 0,0 0 40 0 0,0 0 64 0 0,0 0-104 0 0,0 0 32 0 0,0 0 8 0 0,0 0 0 0 0,0 0 0 0 0,2-6 136 0 0,1 1 32 0 0,-3-5 8 0 0,4 4 0 0 0,-1-3-32 0 0,2-2-8 0 0,-3 1 0 0 0,4-1 0 0 0,-2 3 56 0 0,1-2 16 0 0,-1 2 0 0 0,1-3 0 0 0,2 6 24 0 0,-2-2 8 0 0,0 3 0 0 0,3 0 0 0 0,-7 1-72 0 0,-1 3-8 0 0,8 0-8 0 0,-1 3 0 0 0,-1-2-24 0 0,-4 4-64 0 0,3-1 96 0 0,-1 4-32 0 0,3-6-64 0 0,-1 6 0 0 0,-2-1 72 0 0,0 0-72 0 0,0 3 0 0 0,1 1 0 0 0,-5-1 0 0 0,4 4 0 0 0,-1-3 0 0 0,-2-1 0 0 0,2 3 0 0 0,0-2-64 0 0,0-2-192 0 0,-2-3-40 0 0,-1 0-8 0 0,3 1 0 0 0,0-1-1040 0 0,2-4-200 0 0,-2 3-48 0 0</inkml:trace>
  <inkml:trace contextRef="#ctx0" brushRef="#br0" timeOffset="121">14014 6786 12528 0 0,'0'-6'272'0'0,"0"2"56"0"0,0-1 16 0 0,3 1 8 0 0,-3 0-280 0 0,0 4-72 0 0,-3-5 0 0 0,3 5 0 0 0,0 0 520 0 0,0 0 88 0 0,-7 3 24 0 0,2 1 0 0 0,0 0-145 0 0,1 5-23 0 0,-1 1-8 0 0,-3 1 0 0 0,1 0-232 0 0,3-1-56 0 0,-2 2-8 0 0,2 2 0 0 0,2-1-72 0 0,-3 2-24 0 0,5-5 0 0 0,0 4 0 0 0,0-1-64 0 0,2-2 0 0 0,3-3 0 0 0,-3 0 0 0 0,3 0 0 0 0,-1-1 0 0 0,4-4 0 0 0,2-2 0 0 0,-3 3-72 0 0,2-1-56 0 0,1 0-16 0 0,1-3 0 0 0,-2-3-168 0 0,-2-1-32 0 0,-1 0-8 0 0,5-3 0 0 0,-5 0 144 0 0,-1-2 24 0 0,1-2 8 0 0,1 2 0 0 0,-2 1 176 0 0,0-2 0 0 0,-1 3 0 0 0,-2-2 0 0 0,-2-2 120 0 0,5 2 56 0 0,-5 0 16 0 0,0 2 0 0 0,0 1 56 0 0,0 1 8 0 0,0 5 8 0 0,0 0 0 0 0,0 0-56 0 0,0 0-16 0 0,0 0 0 0 0,0 0 0 0 0,0 0-96 0 0,-2 8-32 0 0,-1-2 0 0 0,3 2 0 0 0,0-1 0 0 0,0 0-64 0 0,0-1 96 0 0,0 0-32 0 0,5 2-64 0 0,-2-1 80 0 0,0 0-80 0 0,1 0 80 0 0,0 1-16 0 0,4-3-64 0 0,-2 3 96 0 0,0-5-32 0 0,1 0-64 0 0,0-1 80 0 0,6 1-80 0 0,-5-3 80 0 0,-2-3-8 0 0,1 1 0 0 0,2-1 0 0 0,-1 2 0 0 0,2-5 24 0 0,-3 0 8 0 0,-3-1 0 0 0,4-1 0 0 0,4 1-16 0 0,-5-2-8 0 0,-7 0 0 0 0,3 1 0 0 0,0 0 0 0 0,1-3 0 0 0,-8 1 0 0 0,1-1 0 0 0,0 1-80 0 0,0 0 0 0 0,3 4 0 0 0,-1-2 64 0 0,-6-2 48 0 0,2 2 8 0 0,5 2 0 0 0,0-1 0 0 0,-6 5-440 0 0,6 2-80 0 0,0 0-16 0 0,3-4-8 0 0,-3 4-1176 0 0,0 0-224 0 0,0 0-55 0 0,5 4-9 0 0</inkml:trace>
  <inkml:trace contextRef="#ctx0" brushRef="#br1" timeOffset="122">19639 6812 11056 0 0,'0'-6'984'0'0,"0"6"-792"0"0,0-5-192 0 0,0 3 0 0 0,0-4 856 0 0,0 6 128 0 0,0 0 24 0 0,0 0 8 0 0,0 0-465 0 0,0 0-87 0 0,0 0-16 0 0,0 0-8 0 0,0 0-88 0 0,0 0-8 0 0,-1 6-8 0 0,-2 1 0 0 0,1-1-272 0 0,2 5-64 0 0,-4-4 0 0 0,4 3 0 0 0,-3-1 264 0 0,3 1 40 0 0,-4 3 8 0 0,4-2 0 0 0,0-3-88 0 0,0 3-24 0 0,0-3 0 0 0,0-1 0 0 0,4-1-200 0 0,-4 1 0 0 0,0-7 0 0 0,0 0 0 0 0,0 0 0 0 0,0 0 0 0 0,0 0 0 0 0,0 0 0 0 0,0 0-112 0 0,5-2-64 0 0,-1-3-16 0 0,0-1 0 0 0,3 2-96 0 0,-3-4-32 0 0,1 5 0 0 0,-4-4 0 0 0,5-3 392 0 0,-5 2 80 0 0,2-3 8 0 0,3 2 8 0 0,-5-1-168 0 0,6-1 0 0 0,-3 0 0 0 0,0 1 0 0 0,-3 1 0 0 0,6 2 0 0 0,0-1 0 0 0,-3 3 0 0 0,2 1 0 0 0,-1 0 0 0 0,-2 4 0 0 0,4 0 64 0 0,-4 0-64 0 0,-3 0 96 0 0,0 0-32 0 0,5 4 0 0 0,-3 0-64 0 0,2 3 0 0 0,-3 0 64 0 0,-1 2-64 0 0,-1-2 0 0 0,-3 0 64 0 0,4 3-64 0 0,-2-3 0 0 0,0 2 0 0 0,-1-1 0 0 0,-1 1 0 0 0,0-3 64 0 0,2 1-280 0 0,0-1-48 0 0,2-2-16 0 0,-1 3 0 0 0,1-7 280 0 0,0 0 0 0 0,0 0 0 0 0,0 0 0 0 0,0 0 0 0 0,0 0 152 0 0,0 0-24 0 0,0 0 0 0 0,0 0-200 0 0,1-5-48 0 0,1-1-8 0 0,4 2 0 0 0,-2-5 192 0 0,3 1 40 0 0,1-3 8 0 0,-1 1 0 0 0,1 0-176 0 0,0 2-40 0 0,3-2-8 0 0,1 1 0 0 0,-5 2 408 0 0,3-6 88 0 0,-1 5 8 0 0,1 1 8 0 0,-3 3-224 0 0,0 0-48 0 0,1-1 0 0 0,-5 5-8 0 0,-3 0-120 0 0,0 0 64 0 0,8 5-64 0 0,-3 2 0 0 0,-3-1 0 0 0,1 3 0 0 0,-3-1 0 0 0,0 2 0 0 0,0 2 64 0 0,0 0-64 0 0,-3 1 0 0 0,3 0 72 0 0,0 0-72 0 0,0 0 0 0 0,0-3 0 0 0,0 1 64 0 0,0 0-64 0 0,3-2-96 0 0,0-1 16 0 0,1-2 8 0 0,3 3-944 0 0,1-5-184 0 0,-1 1-40 0 0,2-4-8 0 0</inkml:trace>
  <inkml:trace contextRef="#ctx0" brushRef="#br0" timeOffset="123">5046 6801 14368 0 0,'-2'-2'320'0'0,"-1"-4"64"0"0,3 6 8 0 0,-3-4 8 0 0,2-1-320 0 0,1 5-80 0 0,0 0 0 0 0,0 0 0 0 0,-3-2 424 0 0,-2 2 71 0 0,2 4 17 0 0,-2 1 0 0 0,1 3-256 0 0,-1-1-56 0 0,-2-1-8 0 0,2 5 0 0 0,1-2-24 0 0,-2 5-8 0 0,4-1 0 0 0,-1 2 0 0 0,-2-1 0 0 0,3 0 0 0 0,4 1 0 0 0,3 0 0 0 0,-2-2-160 0 0,-1-1 0 0 0,4 2 0 0 0,3-1 0 0 0,0-6 0 0 0,2 3 0 0 0,-6-3 0 0 0,6-3 0 0 0,1 2-160 0 0,2-6-48 0 0,0 0-8 0 0,1 0 0 0 0,-1-6-40 0 0,-2 2 0 0 0,3-5-8 0 0,-2-2 0 0 0,-3 1 40 0 0,1-4 16 0 0,-2 3 0 0 0,-2-4 0 0 0,-1 3 144 0 0,-2-3 64 0 0,0-1-64 0 0,-4 1 64 0 0,0 0 0 0 0,-7 3 0 0 0,3-4 0 0 0,-3 2 88 0 0,0-1 0 0 0,-2 6 0 0 0,-4-4 0 0 0,3 3 0 0 0,-4 4-88 0 0,2 1 80 0 0,0 3-80 0 0,0 0 80 0 0,-3 2-80 0 0,3 2 80 0 0,3 2-80 0 0,-1 0 80 0 0,6 3-368 0 0,-3 1-80 0 0,0-1-16 0 0,6 1 0 0 0,-2-1-1015 0 0,3 1-201 0 0,3 12-48 0 0,-2-7-8 0 0</inkml:trace>
  <inkml:trace contextRef="#ctx0" brushRef="#br0" timeOffset="124">7302 6785 14368 0 0,'-23'-8'640'0'0,"20"5"128"0"0,3-1-616 0 0,0 4-152 0 0,0 0 0 0 0,-5-5 0 0 0,1 2 440 0 0,4 3 55 0 0,0 0 17 0 0,0 0 0 0 0,-9 0 0 0 0,9 0 0 0 0,0 0 0 0 0,3 8 0 0 0,-3-1-280 0 0,0 3-48 0 0,0-1-16 0 0,3 2 0 0 0,1-2-40 0 0,-1 2-16 0 0,-6 2 0 0 0,3-2 0 0 0,11 0-112 0 0,-6 0 0 0 0,-8-1-72 0 0,1-1 72 0 0,7 1 0 0 0,-4 0 0 0 0,4-5 0 0 0,-5 1 0 0 0,-2 2-376 0 0,4-5-128 0 0,3 2-24 0 0,0-3-4783 0 0,-10 2-961 0 0</inkml:trace>
  <inkml:trace contextRef="#ctx0" brushRef="#br0" timeOffset="125">7808 6833 5984 0 0,'0'0'536'0'0,"2"-6"-432"0"0,1 0-104 0 0,0-3 0 0 0,-1 0 1472 0 0,0 2 280 0 0,-2 0 48 0 0,0 3 16 0 0,0-3-920 0 0,-2 3-192 0 0,2 0-32 0 0,-2-1 0 0 0,-4 4-177 0 0,6 1-31 0 0,-4 0-8 0 0,-1 1 0 0 0,-3-1-288 0 0,4 5-56 0 0,-3 2-16 0 0,0-3 0 0 0,-1 2-96 0 0,4 3 0 0 0,-1-3 64 0 0,0 4-64 0 0,1 1 0 0 0,3-1 0 0 0,1-3 64 0 0,0 4-64 0 0,0-3 0 0 0,1 3 0 0 0,-1-3 0 0 0,0-3 0 0 0,4 1-112 0 0,-2 0-48 0 0,1-3 0 0 0,-3-3-8 0 0,5 4-168 0 0,-1 0-32 0 0,1-4-8 0 0,-1 0 0 0 0,2 0 144 0 0,-1-4 25 0 0,-1 0 7 0 0,1 2 0 0 0,-1-2 200 0 0,0 0 0 0 0,-2-3 0 0 0,2 4 0 0 0,-1-6 120 0 0,0-1 64 0 0,-1 5 7 0 0,0-2 9 0 0,1-2 224 0 0,-1 4 48 0 0,-2-5 8 0 0,2 3 0 0 0,-2 2-104 0 0,3 1-24 0 0,-1-1 0 0 0,-2 5 0 0 0,0 0-152 0 0,0 0-32 0 0,0 0-8 0 0,0 0 0 0 0,0 0-160 0 0,2 7 0 0 0,-2 0 0 0 0,3 4 0 0 0,-1 0 104 0 0,-2 1 16 0 0,0 2 0 0 0,0 1 0 0 0,0 1-120 0 0,0 1 0 0 0,0-1 0 0 0,-2 3 0 0 0,-1 2 176 0 0,3-3 64 0 0,-2 4 16 0 0,0-3 0 0 0,2-2-256 0 0,-3 3 0 0 0,1-2 0 0 0,0 0 0 0 0,-1-1 96 0 0,1-3-24 0 0,-3 2-8 0 0,0-3 0 0 0,-2-3-64 0 0,-3-1 0 0 0,1 0 0 0 0,-3-5 0 0 0,0 2 0 0 0,-1-5 0 0 0,-3 3 0 0 0,1-2 0 0 0,2-4-248 0 0,-5-3-64 0 0,3 0-8 0 0,0 0-5447 0 0,6-2-1089 0 0</inkml:trace>
  <inkml:trace contextRef="#ctx0" brushRef="#br0" timeOffset="126">6684 6838 12840 0 0,'-3'-7'568'0'0,"3"7"120"0"0,5-4-552 0 0,-3 0-136 0 0,-2 1 0 0 0,0 3 0 0 0,0 0 448 0 0,0 0 64 0 0,0 0 16 0 0,0 0 0 0 0,0 0-33 0 0,0 0-7 0 0,0 0 0 0 0,3 6 0 0 0,-6 1-200 0 0,1-2-48 0 0,7 1-8 0 0,-5 5 0 0 0,-5-4-72 0 0,3 1-8 0 0,4 0-8 0 0,-2-1 0 0 0,-2 0-144 0 0,-1 3 80 0 0,3-2-80 0 0,0-2 64 0 0,3-1-64 0 0,-6-3 0 0 0,-1 3 0 0 0,4-5 0 0 0,0 0 0 0 0,0 0 0 0 0,0 0 0 0 0,0 0 0 0 0,0 0 0 0 0,0 0 64 0 0,0 0-64 0 0,0-5 0 0 0,0-1 0 0 0,0-1 0 0 0,1-3 0 0 0,5-1 0 0 0,-6 3 0 0 0,0-3 64 0 0,7 1-64 0 0,-2 0 0 0 0,2-4 112 0 0,-2 4-16 0 0,-4-4-8 0 0,8 4 0 0 0,-2 1 40 0 0,2 3 16 0 0,-7 0 0 0 0,5 2 0 0 0,0-1-144 0 0,3 3 80 0 0,-10 2-80 0 0,5 0 64 0 0,0 0-64 0 0,1 4 0 0 0,-5 0 0 0 0,4 3 0 0 0,-5 4 0 0 0,2-4 0 0 0,3 6 0 0 0,-3-3-88 0 0,-2 0 88 0 0,0 4 0 0 0,7-4 0 0 0,-1 0 64 0 0,-6 1-64 0 0,2 0-96 0 0,1-3 32 0 0,-1 4 0 0 0,7-3-304 0 0,-4-2-56 0 0,-2-1-16 0 0,4 1 0 0 0,7-1-1048 0 0,-4 1-207 0 0,3 1-49 0 0,-2-2-8 0 0</inkml:trace>
  <inkml:trace contextRef="#ctx0" brushRef="#br1" timeOffset="127">16187 6833 10592 0 0,'-5'-12'472'0'0,"5"7"96"0"0,5 5-456 0 0,-3-4-112 0 0,3 3 0 0 0,-2-1 0 0 0,-1 0 736 0 0,3-2 128 0 0,-5 4 32 0 0,0 0 0 0 0,0 0-128 0 0,0 0-17 0 0,0 0-7 0 0,1 6 0 0 0,4-3-368 0 0,-2 5-80 0 0,2-2-8 0 0,-5 1-8 0 0,3 0 184 0 0,-3 3 40 0 0,0-2 8 0 0,0 0 0 0 0,0 4-512 0 0,0-5-144 0 0,-3 3-8 0 0,3-3 0 0 0,0 3 152 0 0,0-5 64 0 0,-2 1-64 0 0,-1-1 96 0 0,3 1 0 0 0,0-6 0 0 0,0 0 0 0 0,0 0 0 0 0,0 0-208 0 0,0 0-48 0 0,0 0 0 0 0,0 0-8 0 0,0 0 168 0 0,-3-6-88 0 0,3-1 88 0 0,0-1-64 0 0,0-3 64 0 0,0 1-64 0 0,3-1 64 0 0,0 0-64 0 0,-1 0-176 0 0,2 2-32 0 0,2-3-8 0 0,0 0 0 0 0,2 2 280 0 0,-1 1 0 0 0,0 1 0 0 0,0-2 0 0 0,1 6-96 0 0,-1 0 96 0 0,0 1-96 0 0,1 2 96 0 0,-1 1-424 0 0,-1 0-32 0 0,2 0-8 0 0,-1 1-4399 0 0,2 2-873 0 0</inkml:trace>
  <inkml:trace contextRef="#ctx0" brushRef="#br1" timeOffset="128">18424 6827 10592 0 0,'0'0'472'0'0,"0"0"96"0"0,4-2-456 0 0,-4 2-112 0 0,0 0 0 0 0,0 0 0 0 0,0 0 960 0 0,0 0 176 0 0,0 0 32 0 0,0 0 8 0 0,0 0-409 0 0,0 0-71 0 0,0 0-24 0 0,0 8 0 0 0,0-3-480 0 0,0 1-96 0 0,0-1-16 0 0,0 0-8 0 0,0 3 272 0 0,0-2 48 0 0,2 0 16 0 0,4 1 0 0 0,-5 0-312 0 0,3-4-96 0 0,-3 4 64 0 0,4-3-64 0 0,-5-4 0 0 0,3 4 0 0 0,-1 3 0 0 0,4-5 0 0 0,0 0 0 0 0,-6-2 0 0 0,0 0 0 0 0,5 3 0 0 0,0-3-64 0 0,-5 0 64 0 0,5-3 0 0 0,0 1-72 0 0,-1 0 72 0 0,-1-1 0 0 0,1-1 0 0 0,1-2 0 0 0,1 2 0 0 0,-4-3 0 0 0,2 1 80 0 0,1 0-80 0 0,0-1 160 0 0,-3 1-8 0 0,4 0-8 0 0,-2-1 0 0 0,1 0 32 0 0,-1 1 8 0 0,2 1 0 0 0,-6 5 0 0 0,0 0-48 0 0,7 0-8 0 0,-3 0 0 0 0,1 5 0 0 0,-2-3 16 0 0,2 5 0 0 0,-3 0 0 0 0,0 5 0 0 0,1 1 8 0 0,-3 3 0 0 0,0 0 0 0 0,0 3 0 0 0,3 3 168 0 0,-2 1 32 0 0,-2-2 0 0 0,1 8 8 0 0,0-1-296 0 0,1 0-64 0 0,-1-3 0 0 0,4 3 0 0 0,-2-3 0 0 0,0-1 0 0 0,0 0 0 0 0,-2-4 0 0 0,4-3 120 0 0,-4 0 0 0 0,4-1 0 0 0,-7-1 0 0 0,2-5-40 0 0,-7 0-8 0 0,1-3 0 0 0,-1 2 0 0 0,4-7-208 0 0,-7 1-48 0 0,0-3-8 0 0,1-3 0 0 0,-5 1 192 0 0,1-2 0 0 0,-1-2 0 0 0,-1-3 0 0 0,-1 2-944 0 0,0-3-152 0 0,2 2-32 0 0</inkml:trace>
  <inkml:trace contextRef="#ctx0" brushRef="#br1" timeOffset="129">22589 6920 10592 0 0,'0'0'944'0'0,"0"0"-752"0"0,0 0-192 0 0,-2-3 0 0 0,2 3 1152 0 0,0 0 200 0 0,-5-4 40 0 0,5 4 7 0 0,-2-2-295 0 0,2 2-56 0 0,-5-2-16 0 0,5 2 0 0 0,0 0-416 0 0,0 0-80 0 0,0 0-24 0 0,0 0 0 0 0,0 0-512 0 0,0 0-160 0 0,0 0-8 0 0,0 0 0 0 0,0 0-552 0 0,0 0-112 0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6-16T21:42:04.931"/>
    </inkml:context>
    <inkml:brush xml:id="br0">
      <inkml:brushProperty name="width" value="0.05" units="cm"/>
      <inkml:brushProperty name="height" value="0.05" units="cm"/>
      <inkml:brushProperty name="color" value="#849398"/>
      <inkml:brushProperty name="fitToCurve" value="1"/>
    </inkml:brush>
    <inkml:brush xml:id="br1">
      <inkml:brushProperty name="width" value="0.05" units="cm"/>
      <inkml:brushProperty name="height" value="0.05" units="cm"/>
      <inkml:brushProperty name="color" value="#0070C0"/>
      <inkml:brushProperty name="fitToCurve" value="1"/>
    </inkml:brush>
  </inkml:definitions>
  <inkml:trace contextRef="#ctx0" brushRef="#br0">27864 10336 11976 0 0,'2'-10'256'0'0,"-2"5"64"0"0,0-3 0 0 0,0 2 32 0 0,0 2-288 0 0,0-2-64 0 0,-2 1 0 0 0,-1-1 0 0 0,3 1 832 0 0,-5 2 160 0 0,1 2 24 0 0,1-3 7 0 0,-3 4-543 0 0,1 4-112 0 0,-2-3-16 0 0,-1 7-8 0 0,0-2-160 0 0,0 1-32 0 0,-4 1-8 0 0,5 3 0 0 0,-2-1-144 0 0,-2 0 64 0 0,2 0-64 0 0,0 2 0 0 0,0-3 176 0 0,4 4-16 0 0,2 0-8 0 0,-1-2 0 0 0,1 0-152 0 0,3-4 0 0 0,0 1 0 0 0,7-1 0 0 0,-2-2-176 0 0,2-1-64 0 0,-2-3-16 0 0,6 3 0 0 0,2-4 128 0 0,-2-4 32 0 0,-1-1 0 0 0,10 0 0 0 0,-6-5-256 0 0,0 0-56 0 0,4 0-8 0 0,-1-4 0 0 0,0 1 176 0 0,0 0 32 0 0,-1-3 8 0 0,-1 1 1 0 0,-1 3 199 0 0,-2-4 0 0 0,3-2 0 0 0,-1-1 0 0 0,2 1 343 0 0,-9 2 81 0 0,2-1 24 0 0,0-2 0 0 0,0 6-160 0 0,-3 0-24 0 0,-6 0-8 0 0,2 4 0 0 0,-2 1 104 0 0,3-1 24 0 0,3 4 0 0 0,-3 4 0 0 0,-3 1-216 0 0,0 0-40 0 0,0 0 0 0 0,0 0-8 0 0,0 0 112 0 0,-6 5 24 0 0,-2 5 8 0 0,2 0 0 0 0,-1 1-264 0 0,1 2 0 0 0,-1 0 0 0 0,0 2 0 0 0,0 0 0 0 0,-2 4 0 0 0,2-5 0 0 0,2 2 0 0 0,-1 1 0 0 0,3-2 0 0 0,-1 3 0 0 0,2-3 0 0 0,-2-1 0 0 0,4-2 0 0 0,0 1 0 0 0,0-2 0 0 0,4 0 0 0 0,-2-4 0 0 0,5-2 0 0 0,-1 1 0 0 0,-5-4-240 0 0,10 1-48 0 0,-2-6-16 0 0,1 1 0 0 0,1-1 72 0 0,-2-2 8 0 0,1-2 8 0 0,-2 4 0 0 0,4-7 72 0 0,-1 3 16 0 0,-2-1 0 0 0,0-2 0 0 0,0 3 32 0 0,-1-2 0 0 0,1-1 8 0 0,-3 3 0 0 0,0-6 88 0 0,-3 2 0 0 0,-1 3 80 0 0,2 1-80 0 0,-1 0 232 0 0,-1 0 0 0 0,-2 2 0 0 0,0 5 0 0 0,0 0-40 0 0,0 0 0 0 0,0 0-8 0 0,0 0 0 0 0,0 0-40 0 0,0 0-8 0 0,0 0 0 0 0,-2 5 0 0 0,2 3-136 0 0,-3-2 0 0 0,-3 1 0 0 0,3 4 0 0 0,-3-3 0 0 0,4 0 0 0 0,-4 2 0 0 0,-1 2 0 0 0,5-7 160 0 0,-1 6-16 0 0,0-1-8 0 0,1-2 0 0 0,-3 3-136 0 0,5-3 0 0 0,0 0 0 0 0,5 0 0 0 0,-3-3 0 0 0,-2-5 0 0 0,6 2 0 0 0,3 1 0 0 0,-1-1-120 0 0,1 1 0 0 0,0-3 0 0 0,2-3 0 0 0,4 1-160 0 0,-6-1-32 0 0,2-2-8 0 0,2 0 0 0 0,-5-3 128 0 0,1 1 16 0 0,0-3 8 0 0,-1 3 0 0 0,-1-1 168 0 0,0 3-88 0 0,0-2 88 0 0,-2 2-64 0 0,-3 0 64 0 0,2 1 0 0 0,-1-3 0 0 0,-3 7 0 0 0,2-7 120 0 0,-2 1 8 0 0,0 1 8 0 0,0 5 0 0 0,0 0 24 0 0,0 0 8 0 0,0 0 0 0 0,0 0 0 0 0,-2 3 32 0 0,-1-1 8 0 0,-3 1 0 0 0,3 4 0 0 0,1-2-208 0 0,-2 4 0 0 0,1-4-96 0 0,1 6 96 0 0,-2-5 0 0 0,3 2 0 0 0,1 3 72 0 0,0-3-8 0 0,-4 0-64 0 0,4 0 0 0 0,4-3-88 0 0,-3 2 88 0 0,-1-7 0 0 0,6 5 0 0 0,1 0 0 0 0,0 0 0 0 0,2-1-152 0 0,1-4 24 0 0,-1 0 0 0 0,2 0 0 0 0,5-4-256 0 0,-6-1-56 0 0,2 0-8 0 0,0 0 0 0 0,-1-2 208 0 0,-2-1 40 0 0,3 0 8 0 0,0 1 0 0 0,-1-4 96 0 0,-2 3 32 0 0,-1 1 0 0 0,1-2 0 0 0,-2-2-80 0 0,-2 6-16 0 0,-5 5 0 0 0,2-7 0 0 0,1 2 256 0 0,-3 0 40 0 0,0 5 16 0 0,0 0 0 0 0,0 0 40 0 0,0 0 0 0 0,-5 0 8 0 0,-3 0 0 0 0,0 3-104 0 0,0 1-32 0 0,1-1 0 0 0,-3 4 0 0 0,5-2 160 0 0,-4 4 24 0 0,-1-2 8 0 0,9 1 0 0 0,-6 3-256 0 0,1-4 0 0 0,3 0 0 0 0,-1 5 0 0 0,4-4 96 0 0,-1-3-24 0 0,1-5-8 0 0,0 0 0 0 0,1 7-64 0 0,-1-7 0 0 0,0 0 0 0 0,0 0 0 0 0,11 0 0 0 0,-6 0-88 0 0,4 0 24 0 0,0-2 0 0 0,-3-1-160 0 0,2-4-24 0 0,-1-1-8 0 0,0 3 0 0 0,0-3 160 0 0,2 0 24 0 0,-4 1 8 0 0,0-2 0 0 0,-2 5 64 0 0,4-5 88 0 0,-5 5-24 0 0,-2 4 0 0 0,0-7 144 0 0,0 7 24 0 0,0 0 8 0 0,0 0 0 0 0,0 0-128 0 0,0 0-24 0 0,0 0-8 0 0,0 0 0 0 0,0 0-80 0 0,0 7 64 0 0,0 1-64 0 0,0-3 64 0 0,0 2-64 0 0,3 1 80 0 0,2-1-80 0 0,-4-1 80 0 0,2 2-80 0 0,6 0 0 0 0,-3-3 0 0 0,-1 2 0 0 0,2-2 0 0 0,-2 0-136 0 0,4 0 32 0 0,0-1 8 0 0,-1-3-168 0 0,5-1-32 0 0,-3 0-8 0 0,6 0 0 0 0,-2-1-80 0 0,2-3-24 0 0,-2-1 0 0 0,0 0 0 0 0,-2-2-72 0 0,3-3-24 0 0,-4 2 1 0 0,0-2-1 0 0,2-3 408 0 0,-2 1 96 0 0,0 0 0 0 0,5-2 0 0 0,-5-3 384 0 0,4 2 104 0 0,-4-7 23 0 0,3 1 1 0 0,-2 3-112 0 0,3-4-16 0 0,-2-2-8 0 0,-3 0 0 0 0,2 1-200 0 0,2-1-40 0 0,-4 0-8 0 0,1 3 0 0 0,-2 0 16 0 0,0-1 0 0 0,-4 8 0 0 0,-2 1 0 0 0,-3 2 16 0 0,0 3 0 0 0,0 2 0 0 0,0 6 0 0 0,-6-1-32 0 0,-1 2 0 0 0,-6 5 0 0 0,2 2 0 0 0,-4 4-128 0 0,4 2 0 0 0,-2 1 0 0 0,-1 0 0 0 0,1 3 0 0 0,3 3 0 0 0,-2-2 0 0 0,0 2 0 0 0,1 0 0 0 0,2 0 0 0 0,0-1 0 0 0,1 0 0 0 0,-1 3 72 0 0,6-7-8 0 0,-1 2-64 0 0,3 1 96 0 0,1-1-96 0 0,0-3 72 0 0,1-1-72 0 0,3 2 64 0 0,1-7-160 0 0,2 2-40 0 0,1-4-8 0 0,-3-1 0 0 0,8-1-120 0 0,-5-2-24 0 0,4-3-8 0 0,-1 0 0 0 0,2 0-232 0 0,-1-3-48 0 0,2-2 0 0 0,-3-1-8 0 0,0 0 584 0 0,3-1 128 0 0,-4-1 16 0 0,1 2 8 0 0,2-2-256 0 0,-2 0-56 0 0,-2-1 0 0 0,-1 2-8 0 0,1-3 264 0 0,-2 2 64 0 0,-5 0 0 0 0,-2 1 8 0 0,3 1 128 0 0,-3 1 24 0 0,0 5 8 0 0,0-7 0 0 0,3 0-232 0 0,-3 7-96 0 0,0 0 64 0 0,0 0-64 0 0,0 0 384 0 0,0 0 40 0 0,0 0 8 0 0,0 0 0 0 0,-6 8-280 0 0,4 0-56 0 0,2 1-16 0 0,-3-2 0 0 0,-1 1 56 0 0,2 2 16 0 0,2 0 0 0 0,-3 0 0 0 0,6-1-152 0 0,-3 2 0 0 0,0-5 0 0 0,6 6 0 0 0,-3-5-160 0 0,-1 1-16 0 0,-2-3 0 0 0,3 0 0 0 0,3-2-96 0 0,3 0-16 0 0,3-3-8 0 0,-1 0 0 0 0,4-3-312 0 0,-1 0-64 0 0,2-2-16 0 0,-3 0 0 0 0,-1-3 512 0 0,3-3 104 0 0,-3 3 72 0 0,-1-2-96 0 0,4-1 96 0 0,-4 1 0 0 0,1-5 64 0 0,-3 0-64 0 0,3-1 0 0 0,-4-3 64 0 0,4 1-64 0 0,0 1 0 0 0,2-4 336 0 0,-2 1 32 0 0,-2-1 8 0 0,6-1 0 0 0,-3 6-192 0 0,-2-1-40 0 0,-2 4-8 0 0,1 0 0 0 0,0 6 128 0 0,-5-5 24 0 0,0 7 8 0 0,-1 1 0 0 0,-4 4-64 0 0,0 0-8 0 0,0 0-8 0 0,0 0 0 0 0,0 0-48 0 0,0 0-8 0 0,-5 1 0 0 0,-3 6 0 0 0,3-2-160 0 0,-1 3 0 0 0,2 1 0 0 0,-6 2 64 0 0,5 2-64 0 0,-5-1 0 0 0,1 5 0 0 0,-3 0 64 0 0,3 0-200 0 0,2 1-40 0 0,-6-1-8 0 0,6 2 0 0 0,-2-2 184 0 0,4 4 0 0 0,-4-3 0 0 0,-1 4 0 0 0,4-5 128 0 0,4-2 64 0 0,-1 1 16 0 0,-1-3 0 0 0,4 0 80 0 0,0 1 8 0 0,4-4 8 0 0,-1-2 0 0 0,-1-3-656 0 0,-2-5-128 0 0,9 2-24 0 0,0 1-8 0 0,-2-1 416 0 0,3-2 96 0 0,-1 0 0 0 0,1-5 0 0 0,-3 3 0 0 0,6-3 0 0 0,-5 0 0 0 0,5-3 0 0 0,-5 0 0 0 0,4 1 0 0 0,-4-3-80 0 0,0 3 80 0 0,-3-1 0 0 0,4 2 0 0 0,-2 0 0 0 0,-3 1 0 0 0,-3 0 0 0 0,3-4 0 0 0,-4 9 0 0 0,0 0 0 0 0,0 0 0 0 0,0 0 96 0 0,0 0-32 0 0,0 0 0 0 0,0 0-64 0 0,0 0 0 0 0,0 0-96 0 0,0 0 96 0 0,0 0 0 0 0,0 0 64 0 0,0 0 16 0 0,0 0 0 0 0,3 9-80 0 0,-1-4 0 0 0,-2 0 0 0 0,0-5 64 0 0,7 6-64 0 0,-5-1-136 0 0,1-1 32 0 0,3 1 8 0 0,3-5 160 0 0,-4 6 40 0 0,2-6 8 0 0,2-2 0 0 0,0-2-112 0 0,-4 2 64 0 0,2-1-64 0 0,2-1 0 0 0,-4-1 88 0 0,0-1-88 0 0,5 1 96 0 0,-5 0-96 0 0,0 1 320 0 0,1-3 0 0 0,-1 2 8 0 0,3 0 0 0 0,-3 0-264 0 0,2 0-64 0 0,-6 2 0 0 0,-1 3 0 0 0,0 0 0 0 0,0 0 0 0 0,0 0 0 0 0,0 0 0 0 0,0 0 216 0 0,-1 8 24 0 0,-3 0 8 0 0,-3 6 0 0 0,2 0-152 0 0,-4 4-32 0 0,1 3-64 0 0,-7 0 96 0 0,3 1-24 0 0,-2 3-8 0 0,-1-3 0 0 0,1 5 0 0 0,-1-4-64 0 0,1 0 0 0 0,-2-2 0 0 0,3 5 0 0 0,4-5 0 0 0,-3-1 0 0 0,0 1 0 0 0,4 0 0 0 0,1-3 0 0 0,2-2-72 0 0,1-5 72 0 0,3 3 0 0 0,-3-3-128 0 0,4-3 24 0 0,4-2 8 0 0,-4 2 0 0 0,0-8-152 0 0,5 1-24 0 0,-5-1-8 0 0,5 0 0 0 0,2-1-176 0 0,-2-7-40 0 0,2-1-8 0 0,1-1 0 0 0,-3-1-200 0 0,2-4-32 0 0,2-3-16 0 0</inkml:trace>
  <inkml:trace contextRef="#ctx0" brushRef="#br0" timeOffset="1">29195 10055 10136 0 0,'-6'-5'448'0'0,"6"5"96"0"0,0 0-440 0 0,0 0-104 0 0,0 0 0 0 0,0 0 0 0 0,0 0 1096 0 0,0 0 200 0 0,9 0 40 0 0,-1 5 8 0 0,5-1-705 0 0,-2-3-143 0 0,4 6-24 0 0,-1-6-8 0 0,7 3-176 0 0,2-3-40 0 0,-2 3-8 0 0,5-4 0 0 0,0 3-240 0 0,-3-2 64 0 0,1 3-64 0 0,-2-3 0 0 0,3-1-1216 0 0,-5 0-256 0 0,-2 0-63 0 0</inkml:trace>
  <inkml:trace contextRef="#ctx0" brushRef="#br0" timeOffset="2">28970 10023 15664 0 0,'0'0'344'0'0,"-2"-4"71"0"0,-1 4 9 0 0,3 0 24 0 0,0 0-360 0 0,5 0-88 0 0,4 4 0 0 0,-1-4 0 0 0,1 2-808 0 0,1 1-183 0 0</inkml:trace>
  <inkml:trace contextRef="#ctx0" brushRef="#br0" timeOffset="3">27103 10163 17135 0 0,'-23'-6'760'0'0,"14"5"152"0"0,0-3-728 0 0,0 4-184 0 0,0 0 0 0 0,4 0 0 0 0,-1 4 0 0 0,2-3 0 0 0,4-1 0 0 0,0 0 0 0 0,-1 3 64 0 0,1-3-64 0 0,0 0 64 0 0,1 9-5151 0 0,6-5-1033 0 0</inkml:trace>
  <inkml:trace contextRef="#ctx0" brushRef="#br0" timeOffset="4">23135 10194 2760 0 0,'8'-4'248'0'0,"-8"4"-248"0"0,-3-5 0 0 0,3 2 0 0 0,3-2 1792 0 0,-3 5 320 0 0,3-4 56 0 0,-3 4 8 0 0,-9 0-1112 0 0,9 0-224 0 0,0 0-40 0 0,0 0-16 0 0,0 0-24 0 0,0 0-8 0 0,9 4-1 0 0,-3 1 1 0 0,-3 7-424 0 0,-3-3-80 0 0,0 2-24 0 0,0 2 0 0 0,3-1 64 0 0,-3 7 16 0 0,-9-4 0 0 0,9 6 0 0 0,3-2-184 0 0,-3 2-40 0 0,-3-1-8 0 0,-3 4 0 0 0,3 0 56 0 0,3-4 16 0 0,-3 6 0 0 0,3-4 0 0 0,-2 2 120 0 0,-2 0 24 0 0,10-4 8 0 0,-3 4 0 0 0,-8-1-232 0 0,5 0-64 0 0,2 1 0 0 0,1 2 0 0 0,-6-1 64 0 0,1-4 0 0 0,4 3 0 0 0,1-4 0 0 0,-3 4-64 0 0,3 2 88 0 0,-3-1-88 0 0,3-1 96 0 0,3-1-32 0 0,-6 1-64 0 0,-6-1 96 0 0,3-3-32 0 0,6 5 24 0 0,0-3 0 0 0,-3-1 0 0 0,-3 2 0 0 0,0-2-88 0 0,3 2 0 0 0,3-2 0 0 0,0 3 0 0 0,-9-4 0 0 0,6 1 0 0 0,6 6 0 0 0,0-4 0 0 0,-9-1 96 0 0,0 0 0 0 0,0 2 0 0 0,3-4 0 0 0,6 1 48 0 0,-3 1 16 0 0,-3-1 0 0 0,0-2 0 0 0,3 2-160 0 0,2-3 0 0 0,-7-1 0 0 0,2 5 0 0 0,2-4 0 0 0,-2 0 0 0 0,0 0 0 0 0,-5-1 0 0 0,2 5 64 0 0,-3-7 0 0 0,6 4 8 0 0,0-4 0 0 0,-3 0-72 0 0,3 0 0 0 0,-3-1 72 0 0,0 3-72 0 0,-2 0 96 0 0,1-1-24 0 0,8 2 0 0 0,1-3 0 0 0,4 2 16 0 0,-3-3 0 0 0,-12 2 0 0 0,6-3 0 0 0,9 0-88 0 0,-6 2 0 0 0,-6-2 0 0 0,3-1 0 0 0,0 1 0 0 0,3-1 0 0 0,-6-3 0 0 0,3 3 0 0 0,-6 0 232 0 0,3-1 8 0 0,9-1 0 0 0,-6 0 0 0 0,-6-2-240 0 0,6 5 0 0 0,0-1 0 0 0,0-5 0 0 0,0 3 64 0 0,0 0-64 0 0,-3 3 0 0 0,6-3 0 0 0,0 1 96 0 0,0-1-32 0 0,-9 2-64 0 0,6-5 96 0 0,6 0-96 0 0,-3-2 0 0 0,-6 4 0 0 0,3-4 0 0 0,0-5 0 0 0,3 5 64 0 0,-3 0-64 0 0,0-5 0 0 0,0 0 64 0 0,0 0-64 0 0,-3 2 0 0 0,0 3 0 0 0,-3-2 72 0 0,6-3-72 0 0,0 0 64 0 0,0 0-64 0 0,0 0 0 0 0,0 0 0 0 0,0 0 0 0 0,0 0 0 0 0,6-5-96 0 0,-6 5-16 0 0,3-5 0 0 0,-3-4 0 0 0,6 0-1312 0 0,-4-2-264 0 0</inkml:trace>
  <inkml:trace contextRef="#ctx0" brushRef="#br0" timeOffset="5">23564 10594 6912 0 0,'-4'0'608'0'0,"4"0"-480"0"0,0 0-128 0 0,0 0 0 0 0,0 0 912 0 0,0 0 160 0 0,0 0 32 0 0,0 0 8 0 0,9-1-792 0 0,-9 1-152 0 0,0 0-32 0 0,4-6-8 0 0,-2 1 144 0 0,3 0 24 0 0,8-4 8 0 0,-6-1 0 0 0,1 5-168 0 0,0-7-32 0 0,10 2-8 0 0,-2-3 0 0 0,-4 0-96 0 0,2-1 64 0 0,1 5-64 0 0,4-4 0 0 0,-8 2 88 0 0,4-3-88 0 0,-5 2 96 0 0,2 2-96 0 0,-3 2 80 0 0,0-4-80 0 0,-2 5 64 0 0,-5 0-64 0 0,4-1 0 0 0,-3 2 64 0 0,-3 0-64 0 0,0 6 0 0 0,0 0 0 0 0,0 0-88 0 0,0-6 8 0 0,-3 1 0 0 0,-3 1-32 0 0,6 4-8 0 0,0 0 0 0 0,-2 0 0 0 0,-5-1 120 0 0,2 1 0 0 0,-2 1 0 0 0,5-1-72 0 0,-2 4 72 0 0,4-4-64 0 0,0 0 64 0 0,0 0-64 0 0,0 0 64 0 0,0 0 88 0 0,0 0-24 0 0,0 5 0 0 0,0-5 96 0 0,6 6 24 0 0,-3-1 0 0 0,4-1 0 0 0,-7-4 72 0 0,9 9 8 0 0,-4-6 8 0 0,1 3 0 0 0,-1 1 16 0 0,1 2 8 0 0,-3-1-1 0 0,4-3 1 0 0,-6 3-40 0 0,2-1-16 0 0,2 2 0 0 0,-4 0 0 0 0,3-3-80 0 0,-4 1-24 0 0,0 1 0 0 0,0-2 0 0 0,4 1-40 0 0,-4-7 0 0 0,0 11-8 0 0,2-3 0 0 0,-2-8-88 0 0,3 5 96 0 0,-3-5-96 0 0,0 0 96 0 0,6 5-96 0 0,-1 0 0 0 0,4-2 0 0 0,0 0 64 0 0,-1-3-64 0 0,2 0 0 0 0,-1 0 0 0 0,-2 0 0 0 0,7-6 0 0 0,-8 4-112 0 0,7-3 24 0 0,-2-3 8 0 0,0 3 80 0 0,2-3-80 0 0,-5 0 80 0 0,5-3-80 0 0,-8 3 80 0 0,4-1 0 0 0,0-4 0 0 0,-1 2 0 0 0,1 1 0 0 0,-5 0 0 0 0,1-1 0 0 0,-1 0 0 0 0,-3 4 88 0 0,3 1 8 0 0,-4 6 0 0 0,0-8 0 0 0,0 8 128 0 0,0 0 24 0 0,0 0 8 0 0,0 0 0 0 0,0 0-256 0 0,0 0 0 0 0,-9 0 0 0 0,0 0 0 0 0,4 6 0 0 0,-2 0 88 0 0,-1 1-24 0 0,2 1-64 0 0,0 2 72 0 0,-1 1-72 0 0,6-1 0 0 0,-3 2 72 0 0,1 1-72 0 0,3-5 0 0 0,0 4 0 0 0,7-4 0 0 0,-6 4 0 0 0,6-2 0 0 0,-4-2 0 0 0,2 0 0 0 0,4-3 0 0 0,1-2 0 0 0,-1 2-96 0 0,1-5 96 0 0,5 0-264 0 0,3-3 8 0 0,-1 1 0 0 0,2-4 0 0 0,-2 1-272 0 0,1-2-48 0 0,-2-4-16 0 0,2 0 0 0 0,0-2 49 0 0,-2 4 15 0 0,-1-7 0 0 0,-1 2 0 0 0,-1-1 400 0 0,0-3 128 0 0,0 0-80 0 0,-1-1 80 0 0,-3 3 0 0 0,2-1 136 0 0,-2-3-16 0 0,-1 1-8 0 0,-1 0 168 0 0,2 5 32 0 0,-7-2 8 0 0,1 2 0 0 0,1 4 151 0 0,-3 0 33 0 0,3-1 8 0 0,-4 4 0 0 0,0 1-248 0 0,0 6-40 0 0,0 0-16 0 0,0 0 0 0 0,-5 0-72 0 0,-2 0-8 0 0,-3 6-8 0 0,5 0 0 0 0,-3 1-56 0 0,-1 6 0 0 0,1-1-64 0 0,-1 7 96 0 0,-1 0-96 0 0,-1-1 64 0 0,5 2-64 0 0,-6 4 0 0 0,3-1 80 0 0,0 0-80 0 0,4-2 80 0 0,-4 2-80 0 0,7-3 96 0 0,-4 1-32 0 0,3-2-64 0 0,-1-1 96 0 0,4-2-96 0 0,4-1 0 0 0,-4-2 0 0 0,3-3 0 0 0,-1 1 0 0 0,4-5 0 0 0,-1-2 0 0 0,3 1 0 0 0,1-2 0 0 0,-1-3 0 0 0,2-3-104 0 0,6 0 32 0 0,-5 1-168 0 0,2-2-32 0 0,1-5-8 0 0,1 1 0 0 0,-4 1 24 0 0,4-4 8 0 0,-1 1 0 0 0,-2 0 0 0 0,-3-3 168 0 0,1-1 80 0 0,3 5-80 0 0,-4-4 80 0 0,-3 2 0 0 0,3-3 144 0 0,-3 4-16 0 0,-1 0-8 0 0,-1 3-24 0 0,-3 1 0 0 0,-1-3 0 0 0,0 9 0 0 0,0 0 208 0 0,0 0 40 0 0,0 0 8 0 0,0 0 0 0 0,0 0-240 0 0,0 0-48 0 0,-9 4 0 0 0,4 1-64 0 0,0 3 104 0 0,-1 0-32 0 0,0-1-8 0 0,1 3 0 0 0,1-1-64 0 0,-1 3 64 0 0,1 0-64 0 0,0-4 64 0 0,4 4-64 0 0,-1 1 0 0 0,1-3 0 0 0,0 1 64 0 0,5-4-64 0 0,-1 1 0 0 0,-2-1 0 0 0,5 2 0 0 0,-5-4 0 0 0,7 2 0 0 0,0-4 0 0 0,-2-1 0 0 0,2-2-160 0 0,1 0 8 0 0,-1 0 0 0 0,2-2 0 0 0,4-1-104 0 0,-4-4-32 0 0,0 2 0 0 0,4-4 0 0 0,-1 5 56 0 0,-1-7 8 0 0,-1 4 0 0 0,-4-4 0 0 0,4 1 48 0 0,-4-2 16 0 0,-1 3 0 0 0,-1-2 0 0 0,-1 2 240 0 0,-2-2 48 0 0,1 1 16 0 0,-2-1 0 0 0,-2 3-48 0 0,-2 1-16 0 0,2-1 0 0 0,0 3 0 0 0,-4-2 88 0 0,-1 6 24 0 0,2-5 0 0 0,-1 4 0 0 0,4 2 48 0 0,-2 2 16 0 0,-5-2 0 0 0,2 6 0 0 0,2-5-144 0 0,-3 6-24 0 0,0 1-8 0 0,1 2 0 0 0,2-3-80 0 0,-3 3 0 0 0,3 3 0 0 0,3-5 64 0 0,-3 5 0 0 0,3 0 0 0 0,0-2 0 0 0,3 2 0 0 0,-3-3-64 0 0,3 1 0 0 0,3-3 0 0 0,-1 1 0 0 0,1 0 0 0 0,3-4 0 0 0,-1 1 0 0 0,5-5 0 0 0,-5 2-128 0 0,4-1-48 0 0,0-2-8 0 0,-4 0 0 0 0,5-2-40 0 0,-4-1-16 0 0,-2-3 0 0 0,6 2 0 0 0,-6-4 136 0 0,6 5 24 0 0,-5-6 8 0 0,1 1 0 0 0,0 0 72 0 0,0-2 112 0 0,-4-1-24 0 0,3 1-8 0 0,1-3 144 0 0,-3 1 24 0 0,1 1 8 0 0,-1-2 0 0 0,-4-1-56 0 0,3 2-8 0 0,2-1 0 0 0,-1-1 0 0 0,-3 5 88 0 0,-1-3 8 0 0,1 7 8 0 0,1-2 0 0 0,-4 7-168 0 0,0 0-32 0 0,0 0 0 0 0,0 0-8 0 0,0 0-24 0 0,0 0 0 0 0,0 0 0 0 0,0 7 0 0 0,0 4-64 0 0,-4-3 80 0 0,1 5-80 0 0,1-3 80 0 0,-1 3-80 0 0,-1 0 0 0 0,4-1 72 0 0,-2 2-72 0 0,-1 0 0 0 0,-1-2 64 0 0,-1-3-64 0 0,3 3 0 0 0,-2-4 0 0 0,2 2 0 0 0,-1-5 0 0 0,3-5-96 0 0,-4 5-152 0 0,4-5-32 0 0,0 0-8 0 0,-6 6 0 0 0,-3-6-960 0 0,3 0-192 0 0,4-3-32 0 0</inkml:trace>
  <inkml:trace contextRef="#ctx0" brushRef="#br0" timeOffset="6">24515 10217 15176 0 0,'2'-8'672'0'0,"1"6"135"0"0,1-2-647 0 0,2 4-160 0 0,2 0 0 0 0,0 0 0 0 0,2 4-96 0 0,-1-2-48 0 0,2 0-15 0 0,-2 1-4241 0 0,-1 2-848 0 0</inkml:trace>
  <inkml:trace contextRef="#ctx0" brushRef="#br0" timeOffset="7">26311 10287 12752 0 0,'0'0'280'0'0,"0"0"56"0"0,0 0 16 0 0,0 0 8 0 0,-12 0-288 0 0,1 3-72 0 0,6 0 0 0 0,-8 2 0 0 0,2 2 352 0 0,-1 1 64 0 0,0-3 0 0 0,1 4 8 0 0,-5 3-136 0 0,6 1-32 0 0,0 0-9 0 0,5 2 1 0 0,-4 0-144 0 0,3-1-24 0 0,5 0-8 0 0,-3-2 0 0 0,4 1-72 0 0,0-3 80 0 0,4 3-80 0 0,-3-5 80 0 0,5 3-80 0 0,3-3 64 0 0,0-3-64 0 0,3 0 64 0 0,-1-3 56 0 0,2 2 8 0 0,6-4 0 0 0,-4 0 0 0 0,0-4-320 0 0,-2 2-56 0 0,2-1-8 0 0,0-3-8 0 0,3 2 168 0 0,-4-6 32 0 0,-1 4 64 0 0,-3-2-104 0 0,2-2 104 0 0,-4 2 0 0 0,2-3 0 0 0,0 4 0 0 0,-2-4 0 0 0,-3 5 64 0 0,1-3-64 0 0,0 2 80 0 0,-6 0 168 0 0,3 1 32 0 0,-1 0 8 0 0,-2 6 0 0 0,0 0 0 0 0,0 0 0 0 0,-2-5 0 0 0,2 5 0 0 0,-7 0 0 0 0,5 0 0 0 0,-4 5 0 0 0,1-1 0 0 0,1-1-160 0 0,-1 6-24 0 0,-2-1-8 0 0,2-1 0 0 0,-2 2-96 0 0,7-2 72 0 0,-2 3-72 0 0,2-2 64 0 0,0 1-64 0 0,0-3 0 0 0,2 1 0 0 0,5 0 0 0 0,-4-1 0 0 0,2-4 0 0 0,-1 5 0 0 0,5-4 0 0 0,-4 0 0 0 0,1-3 0 0 0,3 0-96 0 0,0 0 96 0 0,-4-3-184 0 0,1 0 24 0 0,-1-4 8 0 0,2 5 0 0 0,-2-8-80 0 0,2 7-24 0 0,-1-6 0 0 0,-4 1 0 0 0,-2-3 128 0 0,3 4 16 0 0,1-4 8 0 0,-4 1 0 0 0,0-1 104 0 0,0 2 0 0 0,0-5 0 0 0,0 4-72 0 0,-4 1 72 0 0,1 0 0 0 0,1 1 64 0 0,-4 3-64 0 0,3 0 0 0 0,-4-1 0 0 0,2 5 0 0 0,-1 1 0 0 0,1 0 64 0 0,-2 0-64 0 0,-2 1 64 0 0,4 3-64 0 0,-1 1 88 0 0,0 2-24 0 0,1-2 0 0 0,-3 3 0 0 0,3-3-64 0 0,2 7 64 0 0,1-3-64 0 0,-1 2 64 0 0,6-2-64 0 0,-1 2 64 0 0,1-2-64 0 0,1-2 64 0 0,1 3-64 0 0,2-2-88 0 0,1-3 24 0 0,3 0 0 0 0,-2-2 64 0 0,3-3 0 0 0,-1 2 0 0 0,1-2 0 0 0,3-2 0 0 0,-4-1 96 0 0,3 3-16 0 0,0-5-8 0 0,0 0-72 0 0,0 2 0 0 0,-1-2 0 0 0,-3 0 0 0 0,5-2 0 0 0,-4 2 0 0 0,2 0 0 0 0,-5-1 0 0 0,1 3 160 0 0,3-3 8 0 0,-3 2 8 0 0,0 0 0 0 0,-4 4 16 0 0,-5 0 8 0 0,2 0 0 0 0,5 0 0 0 0,-7 0-80 0 0,0 0-24 0 0,0 0 0 0 0,0 0 0 0 0,-3 8-96 0 0,3 1 0 0 0,0-2 64 0 0,-4 2-64 0 0,2-4 0 0 0,-1 2 72 0 0,1 1-72 0 0,-2-3 64 0 0,4-5-64 0 0,-3 8 0 0 0,-3-3 0 0 0,3 0 0 0 0,3-5 0 0 0,0 0-72 0 0,0 0 72 0 0,0 0 0 0 0,0 0-120 0 0,0 0 32 0 0,0 0 8 0 0,0 0 0 0 0,0 0-8 0 0,7 0 0 0 0,-5-5 0 0 0,7 2 0 0 0,-4-2 88 0 0,3-3-80 0 0,2 0 80 0 0,2 1-80 0 0,-5-4 80 0 0,2 1 0 0 0,-8-1 0 0 0,8 2 0 0 0,1-2 0 0 0,-2 3 0 0 0,-3 2 64 0 0,2-2-64 0 0,2 1 96 0 0,-4 2-24 0 0,-2 0 0 0 0,3 3 0 0 0,-6-1-8 0 0,0 1 0 0 0,0-3 0 0 0,-4 1 0 0 0,4 8 32 0 0,0-4 0 0 0,0 0 0 0 0,-2 2 0 0 0,2 6-96 0 0,-3-1 0 0 0,-1 1 0 0 0,3 0 0 0 0,1 1 104 0 0,-4 0 32 0 0,2-2 8 0 0,-1 5 0 0 0,3-2-144 0 0,0 1-128 0 0,0-4 32 0 0,0 3 0 0 0,0-2-48 0 0,5 1-8 0 0,-1-3 0 0 0,1 1 0 0 0,-2-4 152 0 0,3 3-64 0 0,1-2 64 0 0,0-4 0 0 0,6 0-224 0 0,-6 0 0 0 0,2-4 8 0 0,3 2 0 0 0,-1-4-104 0 0,-2 1-32 0 0,3-3 0 0 0,0 3 0 0 0,-3-3 200 0 0,2 0 40 0 0,-2-1 8 0 0,0-1 0 0 0,0-1 104 0 0,1-1 0 0 0,-2 6 0 0 0,-1-5 0 0 0,2 3 0 0 0,-3 0 0 0 0,0 3 0 0 0,-2 0 0 0 0,1 1 104 0 0,-5 4 24 0 0,0 0 0 0 0,0 0 0 0 0,0 0 152 0 0,0 0 32 0 0,0 0 8 0 0,0 0 0 0 0,-5 4-256 0 0,-2 1-64 0 0,4 0 0 0 0,1 3 0 0 0,-4-3 0 0 0,3 7 0 0 0,-1-4 0 0 0,2 0 0 0 0,-2 1 64 0 0,4 2 0 0 0,0-4 0 0 0,0 0 0 0 0,0 1-64 0 0,4-3 0 0 0,-4-5 0 0 0,6 8 0 0 0,-1-3 0 0 0,1-2 0 0 0,4 1 0 0 0,-1-3 0 0 0,-1-1 0 0 0,6 0-96 0 0,-2-1 32 0 0,2-3 0 0 0,-2-4-160 0 0,3 3-24 0 0,2 0-8 0 0,1-3 0 0 0,-4 3 256 0 0,1-6 0 0 0,-1 1 0 0 0,5 3 0 0 0,-2-5 0 0 0,0 0 120 0 0,-3 3-16 0 0,5-3 0 0 0,-5 2-40 0 0,0 2-64 0 0,-4-2 88 0 0,1 3-88 0 0,-5-2 0 0 0,-1 1 0 0 0,2 3 0 0 0,-5-1-96 0 0,-2 6 432 0 0,0 0 88 0 0,0 0 24 0 0,0 0 0 0 0,-6 0-312 0 0,1 0-56 0 0,-4 0-16 0 0,0 6 0 0 0,1 2-64 0 0,-5-3 0 0 0,2 5 0 0 0,0-1 0 0 0,-1-2 144 0 0,3 3 16 0 0,-7 1 0 0 0,9 2 0 0 0,0-2-96 0 0,1 2-64 0 0,4-1 72 0 0,-1 2-72 0 0,1-5 0 0 0,2 2 0 0 0,0-1 0 0 0,2-2 0 0 0,1-1-112 0 0,3 3-72 0 0,5-8-8 0 0,-2 5-8 0 0,3-4 200 0 0,0 0 136 0 0,5-3-16 0 0,-3 0-8 0 0,5 0-400 0 0,-6 0-88 0 0,3-3-8 0 0,-2 0-8 0 0,0-4-696 0 0,-1 1-128 0 0,1 0-32 0 0</inkml:trace>
  <inkml:trace contextRef="#ctx0" brushRef="#br0" timeOffset="8">22241 10334 15200 0 0,'0'0'672'0'0,"5"-2"143"0"0,4 2-655 0 0,0 2-160 0 0,3 5 0 0 0,3 6 0 0 0,-1 2 544 0 0,1 3 80 0 0,-5 2 16 0 0,3 3 0 0 0,-5 0-104 0 0,2 7-24 0 0,-2-3 0 0 0,1 5 0 0 0,0 1 0 0 0,-6 1 0 0 0,3 2 0 0 0,-3 1 0 0 0,-6-1-296 0 0,-3 3-64 0 0,3-4-16 0 0,-3 2 0 0 0,-3-4-136 0 0,-2 0 0 0 0,-1-3 64 0 0,1-2-64 0 0,-7-2-160 0 0,-1-2-56 0 0,-1-3-8 0 0,3-3-6080 0 0,-1-2-1215 0 0</inkml:trace>
  <inkml:trace contextRef="#ctx0" brushRef="#br0" timeOffset="9">25275 10417 3680 0 0,'0'0'328'0'0,"-6"-6"-264"0"0,1 4-64 0 0,-1-5 0 0 0,-3 6 2568 0 0,4-1 504 0 0,-1 2 96 0 0,2 0 16 0 0,-2 2-2177 0 0,1-1-431 0 0,2 6-96 0 0,-2-5-8 0 0,-2 4-40 0 0,2 1-8 0 0,2-2 0 0 0,-2 5 0 0 0,1 4-240 0 0,-2-5-56 0 0,6 1 0 0 0,0 2-8 0 0,0 1-120 0 0,2-3 64 0 0,2-2-64 0 0,1 0 0 0 0,2 0 0 0 0,-2-1 0 0 0,2-1 0 0 0,3-2 0 0 0,-1 1-72 0 0,1-5-16 0 0,1 0 0 0 0,0 0 0 0 0,1 0-192 0 0,0 0-40 0 0,0-5 0 0 0,3 1-8 0 0,-4-4 56 0 0,5 3 16 0 0,-6-6 0 0 0,-1 1 0 0 0,1-2 152 0 0,-9 3 32 0 0,5-2 8 0 0,-3-2 0 0 0,-6 5 64 0 0,3-5 0 0 0,-2 1 0 0 0,-2 2 0 0 0,-1-1 152 0 0,-1 1 16 0 0,1 2 8 0 0,-4-3 0 0 0,-1 3 48 0 0,1 3 16 0 0,2 4 0 0 0,-2-5 0 0 0,-3 6-16 0 0,3 0-8 0 0,-1 0 0 0 0,2 6 0 0 0,-1-5-88 0 0,1 3-8 0 0,3 3-8 0 0,-4 1 0 0 0,5-1-40 0 0,-2 4-8 0 0,4 0 0 0 0,-2 1 0 0 0,4-2-64 0 0,0 4 0 0 0,4-5 0 0 0,-2-1 0 0 0,2 0 0 0 0,2 3 0 0 0,-1-3 0 0 0,7 0 0 0 0,-4-3 0 0 0,6-2 64 0 0,2-1-64 0 0,-1 1 0 0 0,4-3 0 0 0,-3 0 0 0 0,-2-3-112 0 0,1-2 40 0 0,0 0-24 0 0,-4-2-8 0 0,4 3 0 0 0,-1-5 0 0 0,-3 2 104 0 0,0-1 0 0 0,2 0 0 0 0,-5 3 0 0 0,1-8 0 0 0,-2 6 0 0 0,2-3 72 0 0,-4 2-72 0 0,-3 3 96 0 0,5 0-24 0 0,-5-3-8 0 0,2 6 0 0 0,-4 2 200 0 0,0 0 40 0 0,0 0 8 0 0,0 0 0 0 0,0 0-216 0 0,0 0-96 0 0,0 0 80 0 0,-4 3-80 0 0,2 4 96 0 0,-1-2-24 0 0,-1 3-8 0 0,2-1 0 0 0,-3 1-64 0 0,1-1 0 0 0,4 2 0 0 0,-3-4 0 0 0,-3 2 0 0 0,-1 0 0 0 0,7-1 0 0 0,0-6 0 0 0,0 7-72 0 0,0-7 72 0 0,0 0-96 0 0,0 0 96 0 0,0 0 0 0 0,0 0 0 0 0,0 0 0 0 0,0 0 0 0 0,11 0 0 0 0,-1-1 0 0 0,-4-1 96 0 0,3-2-24 0 0,1-4-72 0 0,-5 3 0 0 0,5-2 0 0 0,0-2 0 0 0,-3 2 96 0 0,2-1 0 0 0,-1 1 0 0 0,0-1 0 0 0,1 3-96 0 0,0 0 0 0 0,-3-2 0 0 0,3 6 0 0 0,-4-1 224 0 0,-5 2 24 0 0,7 2 8 0 0,-2 3 0 0 0,1 0-256 0 0,-3 3 0 0 0,-1 0 0 0 0,-2 2 0 0 0,0 1-160 0 0,-2-1-72 0 0,2 1-24 0 0,-3 2 0 0 0,3-4-568 0 0,-2 5-112 0 0,2-4-24 0 0,0-1-7327 0 0</inkml:trace>
  <inkml:trace contextRef="#ctx0" brushRef="#br0" timeOffset="10">21785 10470 13824 0 0,'0'0'608'0'0,"0"0"128"0"0,0 0-584 0 0,0 0-152 0 0,0 0 0 0 0,0 0 0 0 0,3 8 400 0 0,-3-2 48 0 0,0 4 15 0 0,0 1 1 0 0,4 2 56 0 0,-4 0 16 0 0,-4 0 0 0 0,4 1 0 0 0,-3 2-168 0 0,3 3-32 0 0,0-1-8 0 0,0 0 0 0 0,0-3-96 0 0,3 4-16 0 0,1-4-8 0 0,-4 2 0 0 0,2-3-456 0 0,-2 2-88 0 0,7-3-16 0 0,-5-3-5167 0 0,3 1-1033 0 0</inkml:trace>
  <inkml:trace contextRef="#ctx0" brushRef="#br0" timeOffset="11">29775 10492 14280 0 0,'0'0'632'0'0,"0"0"136"0"0,0 0-616 0 0,0 0-152 0 0,0 0 0 0 0,0 0 0 0 0,0 0 1151 0 0,0 0 209 0 0,0 0 40 0 0,0 0 8 0 0,0 0-720 0 0,0 0-144 0 0,0 0-24 0 0,0 0-8 0 0,0 0-408 0 0,0 0-104 0 0,0 0 0 0 0,0 0 0 0 0,0 0-800 0 0,0 0-176 0 0,-2-7-40 0 0,-11 1-8 0 0</inkml:trace>
  <inkml:trace contextRef="#ctx0" brushRef="#br0" timeOffset="12">19154 10523 14368 0 0,'0'-5'320'0'0,"0"0"64"0"0,-3-1 8 0 0,-1 1 8 0 0,-1 1-320 0 0,1 3-80 0 0,-1 1 0 0 0,2-3 0 0 0,3 3 424 0 0,-6 3 71 0 0,-3 2 17 0 0,0 3 0 0 0,1 0-208 0 0,-6 5-40 0 0,1 2-8 0 0,2 1 0 0 0,-4 1 0 0 0,1 3-8 0 0,-2 8 0 0 0,2-3 0 0 0,1 1-64 0 0,-1 3-16 0 0,-2-3 0 0 0,2 2 0 0 0,5 1-72 0 0,0-1-24 0 0,2-4 0 0 0,2 1 0 0 0,4 2-72 0 0,1-7 80 0 0,1 1-80 0 0,4 0 80 0 0,-1-6-80 0 0,5 3 0 0 0,3-4 0 0 0,-1-4 0 0 0,4-3-840 0 0,-5 5-112 0 0,9-8-16 0 0,-4 1-6479 0 0</inkml:trace>
  <inkml:trace contextRef="#ctx0" brushRef="#br0" timeOffset="13">17927 10538 13304 0 0,'-5'-10'584'0'0,"5"10"128"0"0,0 0-568 0 0,2-5-144 0 0,-2 5 0 0 0,0 0 0 0 0,0 0 504 0 0,0 0 72 0 0,3-5 8 0 0,-3 5 7 0 0,0 0-15 0 0,0 0 0 0 0,0 0 0 0 0,0 7 0 0 0,0 4-152 0 0,-3 2-32 0 0,1 0-8 0 0,2 4 0 0 0,-3 2-200 0 0,-4 2-48 0 0,5 2-8 0 0,-2 0 0 0 0,4 1-64 0 0,-4-4-64 0 0,3 4 96 0 0,1 0-96 0 0,-4-3 0 0 0,4-1 0 0 0,0-1 0 0 0,4-2 0 0 0,-4 2-448 0 0,5-5-72 0 0,-1 1-16 0 0,1-5-4903 0 0,-1 0-977 0 0</inkml:trace>
  <inkml:trace contextRef="#ctx0" brushRef="#br0" timeOffset="14">21436 10565 3224 0 0,'9'-12'136'0'0,"-6"6"40"0"0,0-2-176 0 0,-1 3 0 0 0,-2 0 0 0 0,4 0 0 0 0,-1 1 2480 0 0,-3 4 464 0 0,0 0 88 0 0,0 0 16 0 0,0 0-1704 0 0,0 0-353 0 0,6 4-63 0 0,-5 4-8 0 0,-1-1-736 0 0,0 3-184 0 0,0 4 0 0 0,0 1 0 0 0,4-2 448 0 0,-4 3 48 0 0,0-1 16 0 0,0 2 0 0 0,0 2-312 0 0,-4-3-56 0 0,4 1-16 0 0,0 2 0 0 0,0-4-128 0 0,-1 0 64 0 0,2-1-64 0 0,-1-1 0 0 0,0-2 0 0 0,4-2 0 0 0,-4 0 0 0 0,0 1 0 0 0,0-4-176 0 0,0-6-88 0 0,0 0-24 0 0,0 0 0 0 0,0 0 120 0 0,0 0 16 0 0,0 0 8 0 0,0 0 0 0 0,0 0 144 0 0,0 0 0 0 0,3-6 0 0 0,-3-1 0 0 0,4-5-64 0 0,-2 4 64 0 0,4 2 0 0 0,2-2 0 0 0,-2-3 0 0 0,3 4 160 0 0,-6-6-16 0 0,6 4-8 0 0,2-1 24 0 0,1 3 8 0 0,-3-1 0 0 0,3-1 0 0 0,-1 8-168 0 0,1-6 0 0 0,-1 6 0 0 0,0-3 0 0 0,3 4 72 0 0,-7 4-72 0 0,2 1 96 0 0,0-2-96 0 0,0 3 0 0 0,-3 1 0 0 0,-1 0 0 0 0,2 3-96 0 0,-4-1 160 0 0,-1 1 40 0 0,2 0 8 0 0,-4 0 0 0 0,1 1-176 0 0,-1 2-40 0 0,-1-4-8 0 0,1 5 0 0 0,-6-6 208 0 0,3 0 32 0 0,-1 0 16 0 0,-2-1 0 0 0,0-1-232 0 0,-3-5-40 0 0,2 4-16 0 0,-2 0 0 0 0,-2-5 208 0 0,-3 0 48 0 0,3-5 8 0 0,0 4 0 0 0,-3-4-192 0 0,-2-1-40 0 0,6-1-8 0 0,-3 1 0 0 0,2-1-240 0 0,-1-1-56 0 0,4 0 0 0 0,2-1-8 0 0,-1 0-696 0 0,4 0-128 0 0,3 2-31 0 0</inkml:trace>
  <inkml:trace contextRef="#ctx0" brushRef="#br0" timeOffset="15">16324 10619 10592 0 0,'-21'-12'944'0'0,"19"4"-752"0"0,2 2-192 0 0,0 0 0 0 0,0-2 1024 0 0,-3 3 160 0 0,-1-5 40 0 0,4 2 8 0 0,4 1-313 0 0,-8 2-63 0 0,-1-1-16 0 0,3 1 0 0 0,2 5-264 0 0,-3-2-48 0 0,-7 2-16 0 0,5 2 0 0 0,-4 3-200 0 0,2 3-48 0 0,-6 2-8 0 0,1 3 0 0 0,1 5-8 0 0,-2 2-8 0 0,5 0 0 0 0,-1 1 0 0 0,-4 5-104 0 0,3-5-16 0 0,3 4-8 0 0,2 1 0 0 0,3-3-40 0 0,-2 0-8 0 0,4 2 0 0 0,0-6 0 0 0,4-1-64 0 0,-2 2 0 0 0,3-6 0 0 0,-1 2 0 0 0,1-6-128 0 0,3 1-32 0 0,-4-1-16 0 0,2-2 0 0 0,3-2-912 0 0,-4-2-176 0 0,5-1-40 0 0,-10-3-7015 0 0</inkml:trace>
  <inkml:trace contextRef="#ctx0" brushRef="#br0" timeOffset="16">16130 10663 15664 0 0,'0'-8'344'0'0,"0"1"71"0"0,0-4 9 0 0,-4 1 24 0 0,4 2-360 0 0,-3-3-88 0 0,1 2 0 0 0,-3 0 0 0 0,1 1 448 0 0,1 1 64 0 0,-2 1 24 0 0,1-1 0 0 0,-5 1-56 0 0,5 4-16 0 0,-3-3 0 0 0,2 5 0 0 0,-4-3-144 0 0,3 3-32 0 0,-8 3-8 0 0,7 1 0 0 0,-6-1-104 0 0,5 8-16 0 0,-5 0-8 0 0,3 1 0 0 0,-1 1-152 0 0,2 3 0 0 0,-2 4 0 0 0,2-1 0 0 0,0-1 232 0 0,2 5 24 0 0,5 1 0 0 0,-1-3 0 0 0,-3 1-256 0 0,6-1 0 0 0,0 4 0 0 0,2-3 0 0 0,-2-3 0 0 0,4 2 0 0 0,-4-7 0 0 0,5 5 0 0 0,-2-7-160 0 0,1 2-72 0 0,-3-4-24 0 0,3-3 0 0 0,0 1-200 0 0,-4-8-48 0 0,0 0-8 0 0,0 0 0 0 0,0 0-816 0 0,0 0-168 0 0,0 0-32 0 0,0 0-7 0 0</inkml:trace>
  <inkml:trace contextRef="#ctx0" brushRef="#br0" timeOffset="17">15797 10812 12440 0 0,'0'0'544'0'0,"0"0"128"0"0,0 0-544 0 0,0 0-128 0 0,0 0 0 0 0,0 0 0 0 0,5 0 864 0 0,4 0 136 0 0,3 0 31 0 0,1 0 9 0 0,-2 0-696 0 0,3 0-144 0 0,1 0-24 0 0,3 0-8 0 0,2 2-40 0 0,0 1-16 0 0,3-3 0 0 0,1 0 0 0 0,0 2-232 0 0,-3-2-40 0 0,0-2-16 0 0,3 2-4815 0 0,0-3-961 0 0</inkml:trace>
  <inkml:trace contextRef="#ctx0" brushRef="#br0" timeOffset="18">16969 10554 14856 0 0,'0'0'656'0'0,"0"0"144"0"0,2-5-641 0 0,-2 5-159 0 0,0 0 0 0 0,0 0 0 0 0,0 0 616 0 0,0 0 96 0 0,0 0 24 0 0,-2 5 0 0 0,0 0-256 0 0,-1 3-40 0 0,-1 3-16 0 0,2 1 0 0 0,-5 5-64 0 0,2-2-8 0 0,2 2-8 0 0,-3 5 0 0 0,-2-1-72 0 0,3 0-16 0 0,-3-1 0 0 0,2 1 0 0 0,1-3 0 0 0,0 3 0 0 0,1-4 0 0 0,4 2 0 0 0,4-4-168 0 0,-4 0-88 0 0,0-2 80 0 0,2 0-80 0 0,5 0 0 0 0,-2-1-80 0 0,-3-5 0 0 0,6 0 0 0 0,-3-2-112 0 0,3 1-16 0 0,-2-3-8 0 0,1-1 0 0 0,1-2-1512 0 0,-2-2-296 0 0,1 2-64 0 0</inkml:trace>
  <inkml:trace contextRef="#ctx0" brushRef="#br0" timeOffset="19">4577 10823 2304 0 0,'0'0'96'0'0,"3"-5"32"0"0,-1 0-128 0 0,2-3 0 0 0,-1 1 0 0 0,-3 1 0 0 0,0 0 2496 0 0,0 6 480 0 0,0 0 96 0 0,-3-4 24 0 0,3-5-1880 0 0,0 9-368 0 0,-4-1-81 0 0,4 1-7 0 0,0 0-280 0 0,-5 0-64 0 0,-1 0 0 0 0,1 1-8 0 0,-1 4-168 0 0,3-5-32 0 0,-3 9-8 0 0,2-1 0 0 0,-2 0-72 0 0,6 0-24 0 0,-8 2 0 0 0,2 0 0 0 0,4 3-40 0 0,-2-3-64 0 0,4 3 88 0 0,-1-2-88 0 0,2-2 0 0 0,-1 1 0 0 0,4-3 0 0 0,-2 1 0 0 0,-2-8 0 0 0,6 5 0 0 0,2 0 0 0 0,-3-2 0 0 0,4-1-136 0 0,-2-4-8 0 0,-1-1 0 0 0,3-2 0 0 0,0 0-144 0 0,0-3-32 0 0,-1-2-8 0 0,-1-1 0 0 0,-1 1 184 0 0,-1-2 40 0 0,4-2 8 0 0,-2 1 0 0 0,-6 0 96 0 0,2-3 0 0 0,3 3 0 0 0,-2-1 0 0 0,-4-3 360 0 0,1 2 24 0 0,-1-3 0 0 0,0-1 0 0 0,4 4-128 0 0,-4-3-32 0 0,4 0 0 0 0,-4 2 0 0 0,0 1 64 0 0,0-1 16 0 0,0 3 0 0 0,0 0 0 0 0,1 2-112 0 0,-1 1-16 0 0,4 2-8 0 0,-4 5 0 0 0,0 3-40 0 0,0 0-16 0 0,0 0 0 0 0,0 0 0 0 0,0 0 24 0 0,3 5 8 0 0,0 4 0 0 0,-1 1 0 0 0,2 6-144 0 0,-3-3 0 0 0,3 2 0 0 0,-1 3 0 0 0,-3 1 0 0 0,4 0 0 0 0,-4 3 72 0 0,2-4-72 0 0,-2 0 0 0 0,3 4 0 0 0,1-6 0 0 0,-3 3 0 0 0,3-3-1024 0 0,-2-1-208 0 0,1-2-40 0 0,1-2-8 0 0</inkml:trace>
  <inkml:trace contextRef="#ctx0" brushRef="#br0" timeOffset="20">3340 10678 9672 0 0,'-5'-13'864'0'0,"1"9"-696"0"0,4-2-168 0 0,0 1 0 0 0,-1 0 704 0 0,1 5 112 0 0,0-6 16 0 0,0 6 8 0 0,0 0-96 0 0,0 0-16 0 0,0 0-8 0 0,0 0-1 0 0,0 0-191 0 0,0 0-40 0 0,1 9-8 0 0,3-2 0 0 0,-4 3-152 0 0,0 3-32 0 0,0 4-8 0 0,0-3 0 0 0,0 5-224 0 0,0 0-64 0 0,0-1 0 0 0,0 3 0 0 0,0-3 0 0 0,0 2 0 0 0,2 0 0 0 0,-2-2 0 0 0,0 2 0 0 0,0-2-96 0 0,3-4 32 0 0,-3 0 0 0 0,0-4 64 0 0,0 1 0 0 0,-3-3 0 0 0,3-8 64 0 0,3 5 16 0 0,-3-5 8 0 0,0 0 0 0 0,0 0 0 0 0,0 0-88 0 0,0 0 64 0 0,0 0-64 0 0,-3-5 64 0 0,3-7 40 0 0,0 5 8 0 0,0-6 0 0 0,0 1 0 0 0,-2-6-24 0 0,-2-2-8 0 0,4 2 0 0 0,-1 1 0 0 0,1-1-16 0 0,-4-4 0 0 0,4 1 0 0 0,0-1 0 0 0,-3-2 96 0 0,-1 0 8 0 0,4 5 8 0 0,-2-1 0 0 0,2 2-176 0 0,0 3-120 0 0,2 2 24 0 0,2 1 0 0 0,3-1 96 0 0,-2 4 128 0 0,-3 1-24 0 0,7 1-8 0 0,0 1-96 0 0,-1 4 0 0 0,-1-3 0 0 0,-1 2 0 0 0,5 0 0 0 0,0 3 0 0 0,3 3 0 0 0,-1 0 0 0 0,-1-3-208 0 0,2 3-16 0 0,-3-1 0 0 0,4 4 0 0 0,-4-4-88 0 0,2 3-16 0 0,-2 0-8 0 0,1 0 0 0 0,-3-1-944 0 0,3 1-192 0 0,-7 5-39 0 0</inkml:trace>
  <inkml:trace contextRef="#ctx0" brushRef="#br1" timeOffset="21">9366 10590 13824 0 0,'2'-12'608'0'0,"-2"7"128"0"0,0-1-584 0 0,-2 1-152 0 0,2 5 0 0 0,0 0 0 0 0,0 0 760 0 0,0 0 119 0 0,0 0 25 0 0,0 0 8 0 0,0 0-208 0 0,0 0-48 0 0,2 7-8 0 0,2 3 0 0 0,-4 5-208 0 0,3 5-48 0 0,-6-2-8 0 0,3 8 0 0 0,-4 3-48 0 0,2-1-16 0 0,-1 3 0 0 0,0 1 0 0 0,0-2-152 0 0,3 2-32 0 0,0-3-8 0 0,0 1 0 0 0,-3-4-128 0 0,3-1 0 0 0,3 3 0 0 0,-3-8 0 0 0,0 0-536 0 0,3-2-136 0 0,-3 0-24 0 0,3-1-8567 0 0</inkml:trace>
  <inkml:trace contextRef="#ctx0" brushRef="#br0" timeOffset="22">17092 10614 15608 0 0,'0'0'344'0'0,"0"0"72"0"0,0 0 7 0 0,0 0 17 0 0,0 0-352 0 0,0 0-88 0 0,0 0 0 0 0,0 0 0 0 0,7-2 352 0 0,-7 2 64 0 0,5 0 0 0 0,4 2 8 0 0,-4-2-232 0 0,2 5-40 0 0,-4 0-16 0 0,3 0 0 0 0,-1 0-648 0 0,1 3-136 0 0,5 0-24 0 0</inkml:trace>
  <inkml:trace contextRef="#ctx0" brushRef="#br0" timeOffset="23">19755 10790 13416 0 0,'0'0'288'0'0,"0"-3"64"0"0,0-1 16 0 0,0-1 16 0 0,0 5-304 0 0,-3-6-80 0 0,0 0 0 0 0,3 6 0 0 0,0 0 544 0 0,0 0 96 0 0,-9 0 23 0 0,3-2 1 0 0,6 2-176 0 0,-5 2-32 0 0,-3 1-8 0 0,-2 1 0 0 0,5 6-184 0 0,-4-1-40 0 0,-1-1 0 0 0,4 5-8 0 0,-4 0-88 0 0,0 1-24 0 0,8-5 0 0 0,-1 4 0 0 0,3-1-104 0 0,0-3 64 0 0,3 2-64 0 0,-1-3 0 0 0,5 2 0 0 0,-4-5 0 0 0,2 0 0 0 0,5-2 0 0 0,1-1-288 0 0,-2-2-32 0 0,-4 0-8 0 0,5-2 0 0 0,3-4 0 0 0,-4 1 0 0 0,0 0 0 0 0,0-2 0 0 0,0-1-96 0 0,0-4-24 0 0,-1-1 0 0 0,-3 1 1 0 0,-1-3 351 0 0,0 2 96 0 0,1 0 0 0 0,-1-3 0 0 0,-4 2 80 0 0,0 0 79 0 0,1-5 9 0 0,-1 4 8 0 0,0-3 144 0 0,0 0 24 0 0,-1 3 8 0 0,1-3 0 0 0,1 10-136 0 0,-1-4-24 0 0,-1 0-8 0 0,1 4 0 0 0,0 3 32 0 0,0 0 8 0 0,-4 2 0 0 0,0 1 0 0 0,3 2-104 0 0,-3 2-24 0 0,4-2 0 0 0,0 8 0 0 0,0 0-96 0 0,-4 4 0 0 0,4-2 0 0 0,4 4 0 0 0,-4 1 72 0 0,0 4-72 0 0,4-4 64 0 0,1 3-64 0 0,-1 0 0 0 0,-3 2 0 0 0,5-1 0 0 0,-2 2 0 0 0,5-3-1288 0 0,-4 0-200 0 0,6 15-39 0 0,-2-11-9 0 0</inkml:trace>
  <inkml:trace contextRef="#ctx0" brushRef="#br0" timeOffset="24">2345 10761 1840 0 0,'0'0'80'0'0,"0"0"16"0"0,0 0-96 0 0,0 0 0 0 0,-3-2 0 0 0,3-4 0 0 0,0 6 1856 0 0,-3-6 344 0 0,0-1 72 0 0,3 1 8 0 0,-3 1-1184 0 0,3-3-232 0 0,0-2-56 0 0,0 2-8 0 0,0 3-168 0 0,0-3-40 0 0,0 0-8 0 0,3 3-1 0 0,-3 1-191 0 0,3-1-40 0 0,0-5 0 0 0,2 6-8 0 0,2-1-152 0 0,-4 0-32 0 0,2-1-8 0 0,0 5 0 0 0,-5 1-48 0 0,9-4-8 0 0,-2 4 0 0 0,-7 0 0 0 0,5 0-32 0 0,-5 0 0 0 0,7 4-64 0 0,-2-3 96 0 0,0 5-96 0 0,2-1 0 0 0,-4 0 0 0 0,0-1 0 0 0,-1 6 0 0 0,2-5 0 0 0,-8 2 0 0 0,4 1 0 0 0,-2-1 0 0 0,-1 1 0 0 0,0 0 0 0 0,-4-3 0 0 0,2 0 0 0 0,-3 3 0 0 0,1-3 0 0 0,2 1 0 0 0,0-4 0 0 0,-4 2 0 0 0,1-4-64 0 0,4 0 64 0 0,-3-4 0 0 0,2 2 0 0 0,-1-4 0 0 0,3 1 0 0 0,1-3 80 0 0,-5 3-8 0 0,5-3 0 0 0,-2 0 0 0 0,4 3 16 0 0,4-2 0 0 0,-4-4 0 0 0,2 3 0 0 0,5 2 8 0 0,-5-3 0 0 0,1 1 0 0 0,3 3 0 0 0,-3-3-96 0 0,3 3 64 0 0,0 2-64 0 0,-1-2 64 0 0,-1 2-64 0 0,-4 3 0 0 0,9-2 0 0 0,-4 2 0 0 0,0 0 0 0 0,5 2 0 0 0,-10-2 0 0 0,5 7 0 0 0,4-3 0 0 0,-3 1 0 0 0,-6-5 0 0 0,5 8 0 0 0,-1 0 0 0 0,-4 1 0 0 0,0-3 0 0 0,0 3 0 0 0,0 0 0 0 0,-4-1 0 0 0,2 2 0 0 0,-1-2 0 0 0,-7 0-64 0 0,5 2 64 0 0,0-2 0 0 0,-5 0 0 0 0,1 1 0 0 0,4-6 0 0 0,-4 4 0 0 0,4-5 0 0 0,-5 3 0 0 0,2-1 0 0 0,0-4 0 0 0,1 0 0 0 0,1 0 64 0 0,1-4-64 0 0,-4-1 0 0 0,6 1 64 0 0,-2-2 32 0 0,1-1 8 0 0,4-2 0 0 0,0-2 0 0 0,0 1 24 0 0,4 2 8 0 0,-3-5 0 0 0,3 3 0 0 0,1 1-72 0 0,2-3-64 0 0,-3 6 72 0 0,3-3-72 0 0,0 1 0 0 0,-2 4 0 0 0,1 0 0 0 0,-1 1 0 0 0,2 1 0 0 0,1 2 0 0 0,-3 2 0 0 0,3-2 0 0 0,-8 0-128 0 0,5 7 8 0 0,0-3 0 0 0,-2 1 0 0 0,1 3 120 0 0,-1 1 104 0 0,-1-3-16 0 0,1 2-8 0 0,-3-3-80 0 0,0 3 0 0 0,-3 2 0 0 0,1-2 0 0 0,-5 0 0 0 0,2-3 0 0 0,-3 7 0 0 0,-1-8 0 0 0,1 1 0 0 0,4-1 0 0 0,-5-3 0 0 0,3 3 0 0 0,0-2 0 0 0,-3-2 0 0 0,3-2 0 0 0,1-2 64 0 0,2 3-64 0 0,-1-5-128 0 0,2 3 32 0 0,2 3 8 0 0,0 0-1000 0 0,2-8-208 0 0</inkml:trace>
  <inkml:trace contextRef="#ctx0" brushRef="#br0" timeOffset="25">13725 10617 16208 0 0,'0'0'351'0'0,"0"0"81"0"0,0 0 16 0 0,0 0 8 0 0,0 0-360 0 0,7 2-96 0 0,-7-2 0 0 0,5 9 0 0 0,-1-4 248 0 0,-3 1 32 0 0,3 3 8 0 0,-3-2 0 0 0,-1 3 8 0 0,0 2 8 0 0,0 1 0 0 0,0 2 0 0 0,-1 0-152 0 0,1 0-32 0 0,-4 2-8 0 0,3 1 0 0 0,-6-1-40 0 0,5 2-8 0 0,-5-1 0 0 0,2 1 0 0 0,1 0-64 0 0,-1-6 64 0 0,-2 7-64 0 0,5-5 64 0 0,-5 0-64 0 0,5-2-136 0 0,-1-1 32 0 0,-3 1 8 0 0,3-4 24 0 0,2-2 8 0 0,-4-2 0 0 0,5-5 0 0 0,0 0-56 0 0,0 0-8 0 0,0 0 0 0 0,0 0 0 0 0,0 0-32 0 0,6 4-16 0 0,-6-4 0 0 0,9-4 0 0 0,-4-1 80 0 0,4-2 8 0 0,-2-2 8 0 0,2 3 0 0 0,-2-6 144 0 0,3 5 24 0 0,-5-6 8 0 0,0 6 0 0 0,4-4 96 0 0,1-1 32 0 0,-4 4 0 0 0,-1-4 0 0 0,0 5-80 0 0,2 2-16 0 0,-1 4 0 0 0,-6 1 0 0 0,0 0 160 0 0,0 0 24 0 0,8 0 8 0 0,-8 0 0 0 0,6 5-208 0 0,1-2-40 0 0,-5 6-8 0 0,4 0 0 0 0,-6 0-64 0 0,0 1 64 0 0,3-2-64 0 0,-3 2 64 0 0,0 3-64 0 0,3-6 0 0 0,-3 5 0 0 0,2-6 64 0 0,-2 6-64 0 0,0-4 0 0 0,4-1 0 0 0,-1 1 0 0 0,0-3-120 0 0,2 3-40 0 0,-1-3 0 0 0,1-2-8 0 0,-5-3-856 0 0,9 0-176 0 0,-3 0-32 0 0,3 0-6287 0 0</inkml:trace>
  <inkml:trace contextRef="#ctx0" brushRef="#br0" timeOffset="26">14022 10875 1840 0 0,'0'0'160'0'0,"0"0"-160"0"0,0 0 0 0 0,0 0 0 0 0,0 0 2800 0 0,0 0 528 0 0,0 0 96 0 0,0 0 32 0 0,0 0-2296 0 0,4 7-457 0 0,-2-1-87 0 0,1 3-16 0 0,1-1-64 0 0,-4 2-16 0 0,0-2 0 0 0,0 2 0 0 0,2-3-264 0 0,-2 3-64 0 0,4 3 0 0 0,-3-1-8 0 0,-1-3-184 0 0,4 4 72 0 0,-4-7-72 0 0,3 2 0 0 0,0-3-120 0 0,0 0-72 0 0,0 3-24 0 0,2-3 0 0 0,-5-5-1416 0 0,0 0-288 0 0,0 0-63 0 0,0 0-1 0 0</inkml:trace>
  <inkml:trace contextRef="#ctx0" brushRef="#br1" timeOffset="27">11735 10695 6912 0 0,'3'-8'304'0'0,"-3"8"64"0"0,0-4-296 0 0,0-1-72 0 0,0 5 0 0 0,2-4 0 0 0,-2-1 1720 0 0,0 5 328 0 0,0 0 64 0 0,0 0 8 0 0,0 0-1129 0 0,0 0-223 0 0,0 0-40 0 0,0 0-16 0 0,-2 9-248 0 0,2 5-48 0 0,-3-2-16 0 0,-3 6 0 0 0,1 0-32 0 0,-2 4-8 0 0,2-1 0 0 0,-1 0 0 0 0,-1-2-176 0 0,5 3-40 0 0,2-1-8 0 0,-3 0 0 0 0,3-4-40 0 0,3-2 0 0 0,-1 1-8 0 0,3-1 0 0 0,0 2-88 0 0,-2-5 0 0 0,2 2 0 0 0,4-4 0 0 0,-2-3-64 0 0,-2 1-32 0 0,1-3-8 0 0,3 0 0 0 0,-1 0-216 0 0,5-1-48 0 0,-6-4-8 0 0,7-4 0 0 0,-7 4-1128 0 0,2-1-224 0 0,2-4-39 0 0,-4-2-17 0 0</inkml:trace>
  <inkml:trace contextRef="#ctx0" brushRef="#br1" timeOffset="28">10455 10670 14600 0 0,'0'0'320'0'0,"0"0"64"0"0,0 0 8 0 0,0 0 24 0 0,0 0-328 0 0,0 0-88 0 0,6 0 0 0 0,-6 0 0 0 0,0 0 575 0 0,0 0 105 0 0,6 9 24 0 0,-1-5 0 0 0,-1 5-288 0 0,-3 2-64 0 0,3 1 0 0 0,0 3-8 0 0,-4 5-120 0 0,1-6-32 0 0,-1 1 0 0 0,4 5 0 0 0,-4-2-104 0 0,0 0-24 0 0,0 1-64 0 0,3-1 96 0 0,0-3-96 0 0,-1 3 0 0 0,-2-3 0 0 0,4 0-80 0 0,-1 0-304 0 0,2-1-64 0 0,1-1-16 0 0,1 0-4935 0 0,-2-6-985 0 0</inkml:trace>
  <inkml:trace contextRef="#ctx0" brushRef="#br1" timeOffset="29">11949 10715 9816 0 0,'0'0'432'0'0,"3"-11"96"0"0,0 6-424 0 0,-1-2-104 0 0,-2 7 0 0 0,3-9 0 0 0,-3 5 960 0 0,0 4 176 0 0,0-9 32 0 0,0 9 8 0 0,0 0-368 0 0,0 0-73 0 0,0 0-7 0 0,0 0-8 0 0,0 0-280 0 0,0 0-56 0 0,0 6-16 0 0,-3 1 0 0 0,1 4-104 0 0,-1 3-16 0 0,0 0-8 0 0,0 2 0 0 0,-3-1-80 0 0,3 4-8 0 0,-2-1-8 0 0,1 0 0 0 0,-1 1 72 0 0,1-1 8 0 0,1-3 8 0 0,-2 0 0 0 0,1 2-120 0 0,2-2-24 0 0,-1-3-8 0 0,-1 1 0 0 0,3-2-80 0 0,-3 2 0 0 0,2 1 0 0 0,2-8 0 0 0,0 2 0 0 0,0-2 0 0 0,0 0 0 0 0,0-6 0 0 0,0 0 0 0 0,0 0-88 0 0,0 0 24 0 0,0 0 0 0 0,0 0 64 0 0,6-6-64 0 0,-1 0 64 0 0,0-2-64 0 0,-1 2 64 0 0,4-6 0 0 0,-1 3 0 0 0,-1-3 0 0 0,-1 2 0 0 0,4 1 0 0 0,-3-2 0 0 0,-1 3 0 0 0,4-3 0 0 0,-3 3 0 0 0,1 3 64 0 0,-1 1-64 0 0,-1-1 88 0 0,1 1-24 0 0,-6 4 0 0 0,5 0 0 0 0,1 0 32 0 0,1 5 0 0 0,-2-1 0 0 0,-3 0 0 0 0,5 0-96 0 0,-1 1 0 0 0,-4 3 0 0 0,2-1 0 0 0,2 1 0 0 0,-3 3 0 0 0,-1-2 0 0 0,2-1 0 0 0,-3 2 0 0 0,3 1 0 0 0,1 0 0 0 0,-1-2 0 0 0,-2-1-112 0 0,3 1-40 0 0,-1-5-8 0 0,1 4 0 0 0,5 0-1176 0 0,-4-3-232 0 0,-1 0-56 0 0</inkml:trace>
  <inkml:trace contextRef="#ctx0" brushRef="#br0" timeOffset="30">14472 10676 15376 0 0,'0'0'336'0'0,"0"0"72"0"0,0 0 7 0 0,0 0 25 0 0,0 0-352 0 0,0 0-88 0 0,0 0 0 0 0,0 0 0 0 0,0 0 472 0 0,0 0 72 0 0,2 7 24 0 0,1 4 0 0 0,-1-1-184 0 0,-2 3-40 0 0,0 3-8 0 0,-2-1 0 0 0,-1 1-192 0 0,3 3-40 0 0,-2-4-8 0 0,-1 4 0 0 0,-2-2 32 0 0,1 2 8 0 0,1-3 0 0 0,1 3 0 0 0,-6-3-16 0 0,6-1-8 0 0,-1 1 0 0 0,3-2 0 0 0,-3-5-176 0 0,3 3-40 0 0,-1-4-8 0 0,1-3 0 0 0,0-5 112 0 0,0 0 0 0 0,-4 5 0 0 0,4-5 0 0 0,0 0 0 0 0,0 0 0 0 0,0 0 0 0 0,5-5 0 0 0,-2 0 0 0 0,6-3 0 0 0,-3-4 0 0 0,1 4 0 0 0,1-5 64 0 0,-1 3 32 0 0,3 0 0 0 0,1 0 8 0 0,-2-3-32 0 0,0 6-8 0 0,0-6 0 0 0,3 6 0 0 0,-4 2-64 0 0,4 0 0 0 0,-1 2 0 0 0,1 3 64 0 0,-3 3-64 0 0,2 1 64 0 0,-2 1-64 0 0,-3 3 64 0 0,3 0-64 0 0,-3 2 0 0 0,-2 0 0 0 0,-3 2 0 0 0,3-1 0 0 0,-1 1 0 0 0,-1 4 0 0 0,2-3 0 0 0,-4 0-288 0 0,3-3-64 0 0,-3 4-24 0 0,4-2-5391 0 0,0 0-1081 0 0</inkml:trace>
  <inkml:trace contextRef="#ctx0" brushRef="#br0" timeOffset="31">17545 10795 1376 0 0,'0'0'128'0'0,"0"0"-128"0"0,0 0 0 0 0,0 0 0 0 0,0 0 2648 0 0,7 3 504 0 0,2-1 104 0 0,-4 1 16 0 0,5-1-2472 0 0,-1 1-504 0 0,0-3-96 0 0,2 0-16 0 0,-5 0 232 0 0,3 0 56 0 0,4 4 7 0 0,-5-4 1 0 0,-1-4-352 0 0,6 1-128 0 0,-5 3 88 0 0,1-2-88 0 0,-1-1 0 0 0,0 1 0 0 0,-3-4 0 0 0,0 4 0 0 0,1-2 0 0 0,-3 1 0 0 0,0-2 0 0 0,-3-1 0 0 0,0 0 0 0 0,0 1 0 0 0,-3-3 0 0 0,0 1 0 0 0,1-1 0 0 0,-2 0 0 0 0,-1 0 0 0 0,0 1 0 0 0,1 1 464 0 0,-3-1 72 0 0,2 4 8 0 0,-4-1 8 0 0,1-1-64 0 0,-1 5-8 0 0,3 0-8 0 0,1 4 0 0 0,-2-3-376 0 0,2 6-96 0 0,-4 0 0 0 0,3 1 0 0 0,3 3 0 0 0,0-1 0 0 0,-2 0 0 0 0,-3 6 0 0 0,7-2 312 0 0,1 3 40 0 0,-4 0 16 0 0,4-3 0 0 0,0 2-176 0 0,0-1-40 0 0,4 2-8 0 0,2-3 0 0 0,-3-3-144 0 0,2-1-96 0 0,1 0 8 0 0,3-2 8 0 0,1 2-184 0 0,0-4-40 0 0,2-4-8 0 0,2 3 0 0 0,-2-2-1480 0 0,2-3-304 0 0</inkml:trace>
  <inkml:trace contextRef="#ctx0" brushRef="#br0" timeOffset="32">22001 10694 13824 0 0,'-6'0'304'0'0,"6"0"64"0"0,0 0 16 0 0,0 0 0 0 0,0 0-312 0 0,0 0-72 0 0,-5 1 0 0 0,-1 3 0 0 0,-5-1 576 0 0,3 4 103 0 0,8-7 25 0 0,-1 6 0 0 0,-3 4-312 0 0,2-2-56 0 0,4-2-16 0 0,-2 1 0 0 0,0-2-184 0 0,0 2-40 0 0,4-1 0 0 0,2 2-8 0 0,-1-2-88 0 0,1-2 0 0 0,-6-4 0 0 0,9 5-88 0 0,2 0-136 0 0,-4 1-24 0 0,-7-6-8 0 0,0 0 0 0 0,8 0-32 0 0,-8 0-16 0 0,6 0 0 0 0,-6 0 0 0 0,0 0 160 0 0,9-3 32 0 0,-6-2 8 0 0,6 1 0 0 0,-1-4 104 0 0,-5 3 0 0 0,-1 1 0 0 0,3-1 80 0 0,-1-1 112 0 0,0 1 16 0 0,-2 0 8 0 0,-2 5 0 0 0,0 0 72 0 0,4-4 24 0 0,1-2 0 0 0,-5 6 0 0 0,3-5 8 0 0,-3 5 0 0 0,0 0 0 0 0,0 0 0 0 0,0 0-64 0 0,6 6-16 0 0,0 1 0 0 0,-3 0 0 0 0,0 1 0 0 0,-3 3 0 0 0,0-1 0 0 0,0 3 0 0 0,-3 3-40 0 0,0 2-8 0 0,1-3 0 0 0,-2 3 0 0 0,1 2 32 0 0,0-5 8 0 0,0 2 0 0 0,-2 1 0 0 0,-1-1-112 0 0,2 5-24 0 0,0-5-8 0 0,-1 0 0 0 0,0 1-24 0 0,2 0 0 0 0,0-5 0 0 0,1 0 0 0 0,2-1-64 0 0,-3-3 0 0 0,-1 1 0 0 0,-1-1 0 0 0,-1-7 0 0 0,0 1 0 0 0,-3 2 0 0 0,0-5 0 0 0,-2-5-128 0 0,-4 0-8 0 0,4-4-8 0 0,-7-1 0 0 0,3 0-1472 0 0,-3-2-296 0 0</inkml:trace>
  <inkml:trace contextRef="#ctx0" brushRef="#br0" timeOffset="33">16802 10704 15664 0 0,'0'0'696'0'0,"-5"-2"135"0"0,-1-1-663 0 0,1-1-168 0 0,5 4 0 0 0,0 0 0 0 0,0 0 0 0 0,0 0 0 0 0,0 0 0 0 0,8 0 0 0 0,7 0 0 0 0,-4 0 0 0 0,1 4 0 0 0,4-1 0 0 0,0-1 296 0 0,1 1 24 0 0,-2-1 8 0 0,3 4 0 0 0,-3-4-520 0 0,2 3-112 0 0,-3-2-16 0 0,2 0-8 0 0,1 2-967 0 0,-5-3-193 0 0,-1 3-40 0 0,-2-1-8 0 0,0 0-480 0 0,-4 1-96 0 0,4 1-16 0 0,0-4-8 0 0,0 3 1368 0 0,-9-5 280 0 0,0 0 48 0 0,0 0 16 0 0,8 0 1416 0 0,-8 0 288 0 0,0 0 64 0 0,0 0 0 0 0,9 0 536 0 0,-9 0 104 0 0,0 0 16 0 0,0 0 8 0 0,0 0-760 0 0,0 0-144 0 0,0 0-33 0 0,0 0-7 0 0,0 0-336 0 0,0 0-72 0 0,0 0-16 0 0,0 0 0 0 0,0 0-136 0 0,3 6-32 0 0,2 0-8 0 0,-1 3 0 0 0,-4-1-120 0 0,4 2-24 0 0,-4 1-8 0 0,1 2 0 0 0,7 0-128 0 0,-7-1-24 0 0,-2 0-8 0 0,1-4 0 0 0,1 6-152 0 0,3 0 80 0 0,-2-4-80 0 0,0-3 64 0 0,2 1-64 0 0,-1 2 0 0 0,2-2-80 0 0,0-3 80 0 0,-5-5-280 0 0,0 0-8 0 0,8 6 0 0 0,-1-4 0 0 0,0 2-928 0 0,-7-4-184 0 0,0 0-40 0 0,0 0 0 0 0</inkml:trace>
  <inkml:trace contextRef="#ctx0" brushRef="#br0" timeOffset="34">20780 10783 3224 0 0,'0'0'288'0'0,"0"0"-288"0"0,0 0 0 0 0,0 0 0 0 0,0 0 2408 0 0,-4 4 432 0 0,-2-1 80 0 0,4 2 24 0 0,-5-1-1824 0 0,5 1-369 0 0,-2 0-71 0 0,1 3-8 0 0,-1-1-136 0 0,0-2-24 0 0,1 3-8 0 0,1-1 0 0 0,2 3-248 0 0,0-2-40 0 0,2 0-16 0 0,1 1 0 0 0,-3-9-104 0 0,4 8-32 0 0,0 0 0 0 0,3-1 0 0 0,-2-2-64 0 0,1 1 0 0 0,0-1 0 0 0,0-4 0 0 0,3-1 0 0 0,0 0 0 0 0,0 0 0 0 0,3 0 0 0 0,-3-1 0 0 0,-1-3-88 0 0,-2-3 24 0 0,1 2 0 0 0,3 0 64 0 0,-5-4-64 0 0,-1 0 64 0 0,-2-3-64 0 0,1 7 64 0 0,0-10 0 0 0,1 0 0 0 0,-4 2 0 0 0,0-1 0 0 0,0-1 0 0 0,0 3 0 0 0,-4-1 0 0 0,-2 0 0 0 0,4 1 0 0 0,-4 0 64 0 0,-1 4-64 0 0,1 1 0 0 0,-1 2 72 0 0,-2 0-72 0 0,4 1 0 0 0,-9 0 168 0 0,7 4-16 0 0,-2 0-8 0 0,0 8 0 0 0,0-7-224 0 0,3 4-48 0 0,0 4 0 0 0,4-2-8 0 0,-2 3-192 0 0,1 2-40 0 0,3-6-8 0 0,0 7 0 0 0,0-1-104 0 0,3 0-32 0 0,1-2 0 0 0,1 2-4367 0 0,2 0-881 0 0</inkml:trace>
  <inkml:trace contextRef="#ctx0" brushRef="#br0" timeOffset="35">20995 10795 13104 0 0,'0'0'576'0'0,"3"-8"128"0"0,0 4-568 0 0,-3 4-136 0 0,7-9 0 0 0,-2 7 0 0 0,3-1 504 0 0,-8 3 72 0 0,0 0 8 0 0,0 0 7 0 0,7-3 9 0 0,-7 3 0 0 0,3 0 0 0 0,-3 0 0 0 0,0 0-216 0 0,0 0-32 0 0,9 3-16 0 0,-8 2 0 0 0,-1 4-192 0 0,4-2-40 0 0,1 1-8 0 0,1 2 0 0 0,-3-1 8 0 0,-3-3 0 0 0,4 0 0 0 0,-4 5 0 0 0,2-4-104 0 0,2 0 0 0 0,-4 1 0 0 0,0-3 0 0 0,0-5 0 0 0,0 0 0 0 0,0 0 0 0 0,0 0 0 0 0,0 0 64 0 0,0 0-64 0 0,0 0 0 0 0,0 0 72 0 0,0 0-72 0 0,0 0 0 0 0,1-5 72 0 0,5-3-72 0 0,-2 1 64 0 0,1 0-64 0 0,-1-4 64 0 0,-3 0-64 0 0,-1 5 64 0 0,4-6-64 0 0,-1 4 80 0 0,3-1-80 0 0,1-2 0 0 0,-6 0-144 0 0,3 1 16 0 0,1-1 8 0 0,1 1-96 0 0,-1 2-16 0 0,0 1-8 0 0,-3 1 0 0 0,-2 6-1664 0 0,8-2-336 0 0,7-3-63 0 0,-15 5-9 0 0</inkml:trace>
  <inkml:trace contextRef="#ctx0" brushRef="#br1" timeOffset="36">8517 10847 3224 0 0,'0'0'288'0'0,"0"0"-288"0"0,3-5 0 0 0,-1-1 0 0 0,1 4 2352 0 0,-3 2 416 0 0,4-5 80 0 0,-4 5 24 0 0,2-6-1560 0 0,-2 6-305 0 0,0 0-63 0 0,0 0-16 0 0,0 0-328 0 0,0 0-72 0 0,0 0-16 0 0,9 3 0 0 0,-6 2-96 0 0,-1 0-32 0 0,2 3 0 0 0,-1 2 0 0 0,-3 2-200 0 0,2-4-48 0 0,-2 5-8 0 0,0-1 0 0 0,0-2-48 0 0,4 0-16 0 0,-4 1 0 0 0,0 2 0 0 0,3-6-64 0 0,-3 5 0 0 0,1-3-80 0 0,3-2 80 0 0,-4-2-192 0 0,4 5 16 0 0,-2-6 0 0 0,1 1 0 0 0,-3-5-976 0 0,0 0-192 0 0,0 0-32 0 0,0 0-6143 0 0</inkml:trace>
  <inkml:trace contextRef="#ctx0" brushRef="#br1" timeOffset="37">8534 10713 14944 0 0,'0'0'328'0'0,"0"0"72"0"0,0 0 16 0 0,0 0-1 0 0,0 0-335 0 0,0 0-80 0 0,0 0 0 0 0,0 0 0 0 0,0 0 168 0 0,0 0 24 0 0,0 0 0 0 0,0 0 0 0 0,8 2-192 0 0,-1 6 0 0 0,-5-2 0 0 0,7 0 64 0 0,-4 6-768 0 0,5-5-143 0 0,-2-2-33 0 0,1 6-8 0 0</inkml:trace>
  <inkml:trace contextRef="#ctx0" brushRef="#br0" timeOffset="38">4251 10792 14048 0 0,'0'0'624'0'0,"0"0"128"0"0,0 0-600 0 0,0 0-152 0 0,0 0 0 0 0,0 0 0 0 0,0 0 504 0 0,0 0 71 0 0,0 0 9 0 0,0 0 8 0 0,0 0-48 0 0,0 0 0 0 0,-4 8-8 0 0,4 1 0 0 0,0-1-248 0 0,-3-2-40 0 0,1 3-16 0 0,2 1 0 0 0,0-3-128 0 0,-3 1-24 0 0,3-8-8 0 0,0 10 0 0 0,0-2-72 0 0,0-1 0 0 0,0-7 0 0 0,0 6 0 0 0,0-6 0 0 0,0 0 0 0 0,0 0 0 0 0,0 0 0 0 0,0 0 0 0 0,0 0-88 0 0,0 0 88 0 0,0 0-64 0 0,0 0 64 0 0,3-1-80 0 0,-1-4 80 0 0,1-3-80 0 0,-3-4 80 0 0,4 4 0 0 0,-2-4 0 0 0,5 2 0 0 0,-7 0 0 0 0,2 0 0 0 0,1-2 0 0 0,3 4 64 0 0,-3-5-64 0 0,3 4 0 0 0,-4-2 0 0 0,3 0 0 0 0,3 3 216 0 0,-2 3 32 0 0,1-2 8 0 0,0 2 0 0 0,-7 5-256 0 0,7 0 0 0 0,1-3 0 0 0,-8 3 0 0 0,8 3 0 0 0,-8-3 0 0 0,5 5 0 0 0,1 0 0 0 0,1 6 88 0 0,-5-4-88 0 0,-2 1 96 0 0,4-1-96 0 0,-4 6 0 0 0,1-2 0 0 0,-1-1-96 0 0,4 4 24 0 0,-4-5 72 0 0,0 5 0 0 0,0-2 0 0 0,3 0 0 0 0,-3-3-320 0 0,2 3-40 0 0,2-2-16 0 0,-1-3 0 0 0,2 1-296 0 0,2-1-56 0 0,-1-3-8 0 0,2 1-8 0 0,0-3-887 0 0,1-2-169 0 0,4 0-40 0 0</inkml:trace>
  <inkml:trace contextRef="#ctx0" brushRef="#br0" timeOffset="39">16424 10778 11664 0 0,'0'0'512'0'0,"0"0"112"0"0,0 0-496 0 0,0 0-128 0 0,0 0 0 0 0,0 0 0 0 0,0 0 744 0 0,0 0 128 0 0,0 0 24 0 0,0 0 8 0 0,-3 8-281 0 0,3-8-55 0 0,0 0-16 0 0,0 0 0 0 0,0 0-184 0 0,0 0-40 0 0,9 4-8 0 0,-3-2 0 0 0,-6-2-96 0 0,0 0-32 0 0,10 3 0 0 0,-1 1 0 0 0,4-4-120 0 0,-5 0-72 0 0,-8 0 80 0 0,9-4-80 0 0,-1 4 0 0 0,-2-3 0 0 0,-6 3 0 0 0,7-5 0 0 0,-1 4 0 0 0,-5-6 0 0 0,3 0 0 0 0,-4 1 0 0 0,0 6 0 0 0,0-5 0 0 0,0 5 0 0 0,-4-4 0 0 0,-1-5 64 0 0,3 5-64 0 0,-5-2 0 0 0,5 1 0 0 0,-8 2 72 0 0,2 1-72 0 0,0-1 64 0 0,0 3-64 0 0,-5 3 200 0 0,1-1 0 0 0,-5 1 0 0 0,6 4 0 0 0,-2 0-32 0 0,1-2-8 0 0,-2 2 0 0 0,3 0 0 0 0,0 5-48 0 0,2 0-16 0 0,0 2 0 0 0,-1-1 0 0 0,3 2-96 0 0,3-3 72 0 0,4 1-72 0 0,0 4 64 0 0,0-4-64 0 0,4-3 0 0 0,6 0 0 0 0,2 1 0 0 0,1-1 0 0 0,-2-3 0 0 0,5 1-96 0 0,5-2 96 0 0,-3-2-808 0 0,3 0-104 0 0,-2-3-16 0 0,2-1-4631 0 0,0 0-921 0 0</inkml:trace>
  <inkml:trace contextRef="#ctx0" brushRef="#br0" timeOffset="40">20347 10853 14600 0 0,'0'0'320'0'0,"-2"-4"64"0"0,-1-1 8 0 0,-2 5 24 0 0,2 3-328 0 0,-5-3-88 0 0,7 2 0 0 0,-6 2 0 0 0,2 0 503 0 0,-4 5 81 0 0,2-1 24 0 0,2 0 0 0 0,0 4-128 0 0,1-2-32 0 0,2 0 0 0 0,-2 3 0 0 0,2 3-232 0 0,2-3-56 0 0,0 2 0 0 0,0-2-8 0 0,0 3-152 0 0,0-3 0 0 0,2 1 0 0 0,-2-4 0 0 0,6 2 0 0 0,-6 1 0 0 0,4-3 0 0 0,-4 2 0 0 0,5-3 0 0 0,-5-3 0 0 0,0 2 0 0 0,0-8 0 0 0,0 0 0 0 0,0 0 0 0 0,0 0 0 0 0,0 0 0 0 0,0 0 0 0 0,0 0-96 0 0,0 0 8 0 0,-4-8 8 0 0,3 2 80 0 0,-3-1-96 0 0,2 0 96 0 0,-2-5-96 0 0,4-1 96 0 0,0 1 0 0 0,-2-3 80 0 0,2-4-80 0 0,0-1 72 0 0,0-2-72 0 0,2 1 64 0 0,4-5-64 0 0,-2 1 96 0 0,1 1-32 0 0,0 3 0 0 0,2 1 0 0 0,2 4-64 0 0,-1 1 0 0 0,-3 0 0 0 0,6 1 0 0 0,-3 4 0 0 0,1-1 0 0 0,-1 3 0 0 0,1 3 0 0 0,3 3 224 0 0,0-1 24 0 0,-3 3 8 0 0,2 3 0 0 0,0-1-256 0 0,-2 1 0 0 0,1-1 0 0 0,-5 4 0 0 0,-1 1 0 0 0,1 1 0 0 0,-3 3 0 0 0,-4 0 0 0 0,-3-2-176 0 0,1 4-56 0 0,-1 4-16 0 0,0-5 0 0 0,0 1 72 0 0,-4 1 16 0 0,1-1 0 0 0,-1 0 0 0 0,0-1-312 0 0,-3-4-56 0 0,1-1-16 0 0,-1 1 0 0 0,3-3-1048 0 0,-2 0-207 0 0,-8 0-49 0 0,9 1-8 0 0</inkml:trace>
  <inkml:trace contextRef="#ctx0" brushRef="#br1" timeOffset="41">11487 10899 11832 0 0,'0'0'520'0'0,"0"0"120"0"0,0 0-512 0 0,0 0-128 0 0,0 0 0 0 0,0 0 0 0 0,0 0 728 0 0,0 0 120 0 0,0 0 24 0 0,0 0 7 0 0,0 0-151 0 0,0 0-32 0 0,0 0-8 0 0,-2 5 0 0 0,-3 3-296 0 0,5-3-56 0 0,0 3-16 0 0,0-1 0 0 0,0 2-176 0 0,0-1-40 0 0,0-1-8 0 0,5 4 0 0 0,-3-4-96 0 0,0 2 0 0 0,5 4 0 0 0,-4-7 0 0 0,3 2 0 0 0,-1-3 0 0 0,1 0 0 0 0,0 1-80 0 0,0-4-240 0 0,-3 3-56 0 0,6-5-8 0 0,-7 0 0 0 0,-2 0-1152 0 0,9-2-223 0 0,2-9-57 0 0,-2 1-8 0 0</inkml:trace>
  <inkml:trace contextRef="#ctx0" brushRef="#br1" timeOffset="42">11487 10750 12960 0 0,'-7'-7'288'0'0,"2"4"56"0"0,0 1 8 0 0,1-1 8 0 0,4 3-288 0 0,0 0-72 0 0,0 0 0 0 0,0 0 0 0 0,0 0 552 0 0,0 0 96 0 0,0 0 24 0 0,0 0-1 0 0,0 0-351 0 0,0 0-64 0 0,0 0-8 0 0,9 5-8 0 0,-4 2-240 0 0,4-2 0 0 0,1-4-88 0 0,-2 8 88 0 0,-1-4-1456 0 0,1 0-231 0 0,12 6-41 0 0,-7-3-16 0 0</inkml:trace>
  <inkml:trace contextRef="#ctx0" brushRef="#br0" timeOffset="43">14010 10761 11976 0 0,'0'0'1064'0'0,"-2"-4"-848"0"0,-1-2-216 0 0,3 6 0 0 0,0 0 624 0 0,0-5 80 0 0,-4-1 24 0 0,4 6 0 0 0,0 0-552 0 0,0 0-112 0 0,0 0-64 0 0,0 0 80 0 0,0 0-80 0 0,7 0-72 0 0,2 0 72 0 0,0 0-104 0 0,0 6-248 0 0,2-4-40 0 0,0 3-16 0 0,2 1-5648 0 0</inkml:trace>
  <inkml:trace contextRef="#ctx0" brushRef="#br0" timeOffset="44">20535 10765 8752 0 0,'0'0'776'0'0,"0"0"-616"0"0,5-3-160 0 0,-2 0 0 0 0,-3 3 928 0 0,0 0 160 0 0,6-1 32 0 0,-6 1 8 0 0,0 0-360 0 0,0 0-80 0 0,0 0-16 0 0,0 0-1 0 0,5 1-159 0 0,-5-1-40 0 0,0 0-8 0 0,2 13 0 0 0,3-2-128 0 0,-3-2-24 0 0,5 3-8 0 0,-7-2 0 0 0,0 3-240 0 0,0-3-64 0 0,0 2 0 0 0,0-3 0 0 0,0 1 0 0 0,0 1 0 0 0,0-3 0 0 0,1 0 64 0 0,-1-1-64 0 0,0-7 0 0 0,0 0 0 0 0,0 0 0 0 0,0 0 0 0 0,0 0 0 0 0,-1 8 0 0 0,1-8 0 0 0,0 0-224 0 0,0 0-48 0 0,0 0-16 0 0,0 0 0 0 0,0-5 160 0 0,0-3 24 0 0,0-1 8 0 0,0 0 0 0 0,0-2 96 0 0,1 1 0 0 0,3-4 0 0 0,1 2 0 0 0,-1-1 0 0 0,-3 3 0 0 0,9-3 0 0 0,-4 4 0 0 0,-4 0 0 0 0,5 1 0 0 0,2 3 0 0 0,-4-1-72 0 0,7 0-928 0 0,-3 1-183 0 0,-3 1-41 0 0</inkml:trace>
  <inkml:trace contextRef="#ctx0" brushRef="#br0" timeOffset="45">3692 10790 10136 0 0,'-6'0'896'0'0,"5"0"-712"0"0,-6 2-184 0 0,1 4 0 0 0,0-1 832 0 0,1 0 136 0 0,0-1 24 0 0,0 2 8 0 0,-3-1-392 0 0,5 3-72 0 0,0 1-25 0 0,-3 0 1 0 0,4-1-80 0 0,2 1-16 0 0,0-1-8 0 0,2 1 0 0 0,-2 0-168 0 0,4-2-32 0 0,-2 1-8 0 0,4-1 0 0 0,2 1-104 0 0,2-3-32 0 0,-1 0 0 0 0,-1 0 0 0 0,4-2-64 0 0,-1 2 0 0 0,-1-5 0 0 0,1 0 64 0 0,1-2-64 0 0,1-1 0 0 0,1-2 0 0 0,-3 2 0 0 0,-2-4-200 0 0,-4 1-56 0 0,1-1-16 0 0,3-3 0 0 0,-4 0 272 0 0,2 0 0 0 0,-5-5 64 0 0,1 2-64 0 0,1 1 0 0 0,-4-1 0 0 0,0 0 0 0 0,-7 2 0 0 0,5-2 0 0 0,-5 7 72 0 0,-2-7 8 0 0,0 6 0 0 0,2 0-80 0 0,-2 1 96 0 0,-1 1-96 0 0,1 3 96 0 0,-2 2 24 0 0,0 0 8 0 0,0 0 0 0 0,2 2 0 0 0,-1 3-328 0 0,1 1-64 0 0,2 1-16 0 0,-2 0 0 0 0,3 3-216 0 0,2-1-48 0 0,3 4 0 0 0,-3-2-4175 0 0,4 2-833 0 0</inkml:trace>
  <inkml:trace contextRef="#ctx0" brushRef="#br0" timeOffset="46">3924 10759 15176 0 0,'0'0'328'0'0,"0"0"72"0"0,0 0 16 0 0,0 0 15 0 0,0-2-343 0 0,0 2-88 0 0,0 0 0 0 0,-4-5 0 0 0,4 5 512 0 0,0 0 96 0 0,0 0 8 0 0,0 0 8 0 0,-6 1-288 0 0,3 5-56 0 0,1 1-16 0 0,-2 1 0 0 0,3 1-200 0 0,-3 0-64 0 0,4 3 0 0 0,0-2 0 0 0,0-1 64 0 0,4 5-64 0 0,-3-4 0 0 0,3 0 0 0 0,1 0 0 0 0,1 2 0 0 0,3-4 0 0 0,-3 0 0 0 0,0-1 0 0 0,-2-2-72 0 0,3-3 72 0 0,2 3-96 0 0,-9-5-16 0 0,9 4-8 0 0,0-3 0 0 0,-1-1 0 0 0,-8 0-24 0 0,6-5-8 0 0,3-2 0 0 0,0 2 0 0 0,-6 0 152 0 0,3-4-96 0 0,-4 3 96 0 0,3-6-80 0 0,2 4 80 0 0,-7-1 0 0 0,2-4 0 0 0,3 2 0 0 0,-4 1 88 0 0,3 0-24 0 0,-1 0 0 0 0,-3-2 0 0 0,0 3 96 0 0,0 1 8 0 0,0-1 8 0 0,0 5 0 0 0,0-5 24 0 0,0 9 8 0 0,0 0 0 0 0,0 0 0 0 0,0 0-16 0 0,0 0-8 0 0,0 0 0 0 0,0 0 0 0 0,0 0-64 0 0,0 5-16 0 0,-3 7 0 0 0,3-5 0 0 0,3 0-104 0 0,-3 1 72 0 0,2 4-72 0 0,-2-2 64 0 0,4 0-64 0 0,-4 0 0 0 0,6 1 0 0 0,-5-2 0 0 0,-1 4 0 0 0,6-8-72 0 0,-2 3 72 0 0,1 4-104 0 0,0-7-248 0 0,2 0-56 0 0,-1 0-8 0 0,1-2-5183 0 0,1-1-1049 0 0</inkml:trace>
  <inkml:trace contextRef="#ctx0" brushRef="#br0" timeOffset="47">15601 10849 11520 0 0,'0'0'1024'0'0,"0"0"-824"0"0,-6 0-200 0 0,6 0 0 0 0,0 0 832 0 0,0 0 128 0 0,0 0 32 0 0,0 0-1 0 0,0 0-543 0 0,0 0-112 0 0,0 0-16 0 0,0 0-8 0 0,9-2-120 0 0,0 2-32 0 0,2-3 0 0 0,2 1 0 0 0,-1 2-48 0 0,-2-5-16 0 0,1 2 0 0 0,-1-2 0 0 0,1-1-96 0 0,-2 5 0 0 0,0-4 0 0 0,1 0 0 0 0,-5 1 224 0 0,0 0 32 0 0,2-5 0 0 0,-6 4 0 0 0,-1 5-256 0 0,0-4 0 0 0,0-4 0 0 0,0 8 0 0 0,-1-6 0 0 0,-3 0 0 0 0,-1 1 0 0 0,-2 1 0 0 0,2 0 88 0 0,-1 4 16 0 0,-3-5 8 0 0,0 5 0 0 0,2 3 240 0 0,-2-1 56 0 0,-4 4 8 0 0,5-4 0 0 0,-4 7-256 0 0,2-1-56 0 0,0 0-8 0 0,1 1 0 0 0,0 4 0 0 0,-3 1 0 0 0,7-2 0 0 0,-3 1 0 0 0,4 1-24 0 0,0-1-8 0 0,3-4 0 0 0,1 2 0 0 0,1 2-64 0 0,3-2 0 0 0,5-4 0 0 0,-4 3 0 0 0,5 0 0 0 0,-1-2 0 0 0,2 1 0 0 0,0-5 0 0 0,1 1-192 0 0,5 2-48 0 0,-1-1-16 0 0,0-2 0 0 0,-1-2-1024 0 0,6 4-216 0 0,-3-4-40 0 0,-2 0 1 0 0</inkml:trace>
  <inkml:trace contextRef="#ctx0" brushRef="#br0" timeOffset="48">17272 10779 13824 0 0,'0'0'608'0'0,"0"0"128"0"0,0 0-584 0 0,0 0-152 0 0,13 8 0 0 0,-5 1 0 0 0,-4 0 440 0 0,1 0 56 0 0,-5 1 15 0 0,5 0 1 0 0,2-1 208 0 0,-5 1 48 0 0,2 0 0 0 0,3 2 8 0 0,0 1-424 0 0,0-1-80 0 0,-4-2-16 0 0,-1 0-8 0 0,4-2 208 0 0,-3-1 48 0 0,3 2 8 0 0,-3-4 0 0 0,2 3-512 0 0,-2-2-120 0 0,-3-6-8 0 0,0 0-8 0 0,5 0 216 0 0,2 0 48 0 0,3 0 0 0 0,-5 0 8 0 0,-5 0-136 0 0,6-5 0 0 0,-4 0 0 0 0,1-3 0 0 0,1 1 0 0 0,-2-1 0 0 0,1-2 0 0 0,1-3 0 0 0,-2 1 0 0 0,-2-1 0 0 0,0-2 0 0 0,0-3 0 0 0,3 1 0 0 0,-1 2-128 0 0,2-1 32 0 0,-1 1 0 0 0,-1 1-800 0 0,5 1-160 0 0,-6 2-32 0 0</inkml:trace>
  <inkml:trace contextRef="#ctx0" brushRef="#br0" timeOffset="49">21269 10765 8288 0 0,'0'0'736'0'0,"0"0"-584"0"0,-1-3-152 0 0,1 0 0 0 0,-4-3 968 0 0,4 6 168 0 0,0 0 32 0 0,0 0 8 0 0,0 0-248 0 0,0 0-40 0 0,0 0-16 0 0,0 0-1 0 0,-5 6-367 0 0,-2-3-80 0 0,2 2-8 0 0,-1 0-8 0 0,3 2-248 0 0,-1 1-40 0 0,2 4-16 0 0,-1-5 0 0 0,0 6 24 0 0,6-5 8 0 0,-3-1 0 0 0,3 3 0 0 0,-3 0-216 0 0,2-1-48 0 0,2-4 0 0 0,-4-5-8 0 0,3 6 136 0 0,-3-6 0 0 0,6 5 0 0 0,2-2 0 0 0,-8-3-128 0 0,6 0 0 0 0,1 0 0 0 0,-2 0 0 0 0,-2-7-208 0 0,0 6-40 0 0,-1-5-8 0 0,2 0 0 0 0,-4-3 480 0 0,2 0 96 0 0,-2 2 24 0 0,0-1 0 0 0,3 3-152 0 0,-3-5-64 0 0,0 0 64 0 0,0 2-64 0 0,0 3 256 0 0,0 1 0 0 0,4-4 8 0 0,-4 8 0 0 0,0 0-72 0 0,0 0-24 0 0,0 0 0 0 0,0 0 0 0 0,0 0-264 0 0,0 0-64 0 0,0 0 0 0 0,0 0-8 0 0,0 0 456 0 0,6 8 88 0 0,-4-3 16 0 0,1 4 8 0 0,1 2-304 0 0,-3-4-96 0 0,3 3 64 0 0,1 1-64 0 0,1-3 0 0 0,-2-2-96 0 0,1 3 8 0 0,0-2 8 0 0,-1 2-792 0 0,2-5-160 0 0,-4 1-32 0 0,4 2-6199 0 0</inkml:trace>
  <inkml:trace contextRef="#ctx0" brushRef="#br0" timeOffset="50">16753 10818 4144 0 0,'0'-13'184'0'0,"0"13"40"0"0,6-5-224 0 0,0-3 0 0 0,-3 3 0 0 0,-3 5 0 0 0,-3-5 2576 0 0,-1-4 472 0 0,2 5 96 0 0,-4 1 23 0 0,-2-2-1927 0 0,-1 2-384 0 0,4 3-80 0 0,-1 0-8 0 0,-9 0-232 0 0,5 3-48 0 0,1 2-8 0 0,4 1 0 0 0,-7 0-176 0 0,3 6-40 0 0,0-4-8 0 0,3 5 0 0 0,5-1-112 0 0,-5-1-24 0 0,3 2-8 0 0,3 1 0 0 0,0-6-112 0 0,3 5 64 0 0,-1-1-64 0 0,2-4 0 0 0,3-1 120 0 0,2 1-24 0 0,0-3-8 0 0,3 0 0 0 0,-3 0-480 0 0,6 0-96 0 0,2-2-24 0 0,-3 0 0 0 0,-2-3-1408 0 0,3 0-280 0 0</inkml:trace>
  <inkml:trace contextRef="#ctx0" brushRef="#br0" timeOffset="51">16070 10765 14712 0 0,'0'0'320'0'0,"0"0"72"0"0,-5-3 16 0 0,5 3 8 0 0,0 0-336 0 0,0 0-80 0 0,0 0 0 0 0,0 0 0 0 0,0 0 119 0 0,0 0 9 0 0,0 0 0 0 0,9 0 0 0 0,-1 0-128 0 0,5 0 0 0 0,1 0 0 0 0,0 0-80 0 0,3 0-88 0 0,4 0-23 0 0,-4 0-1 0 0,1 0 0 0 0,0 0-512 0 0,3 3-96 0 0,1-3-32 0 0,-7 0-4720 0 0</inkml:trace>
  <inkml:trace contextRef="#ctx0" brushRef="#br0" timeOffset="52">19303 10786 14336 0 0,'-3'-8'640'0'0,"-1"4"128"0"0,-1 4-616 0 0,2 0-152 0 0,-3-2 0 0 0,3 2 0 0 0,-3-3 192 0 0,1 0 0 0 0,-2 6 7 0 0,1 0 1 0 0,-1-3 248 0 0,-2 7 56 0 0,-1 0 8 0 0,1-1 0 0 0,-2 2-112 0 0,2 5-16 0 0,0 1-8 0 0,4-1 0 0 0,-1 0-224 0 0,-1 0-48 0 0,6 0-8 0 0,1 0 0 0 0,-4-3-96 0 0,4 2 72 0 0,4-1-72 0 0,0-4 64 0 0,0 1-64 0 0,2 1-72 0 0,2-5 72 0 0,2 1-104 0 0,-1-5-24 0 0,1 0 0 0 0,-4 0 0 0 0,4-2 0 0 0,-1-1-152 0 0,-2 0-32 0 0,-1-4-8 0 0,3 1 0 0 0,0-1 184 0 0,-4-4 32 0 0,-1 5 8 0 0,-1-3 0 0 0,0-1 96 0 0,-3-1 128 0 0,-3-2-24 0 0,3 4-8 0 0,0-5 168 0 0,-3 3 32 0 0,-1 2 8 0 0,2 0 0 0 0,-1 3-80 0 0,3-1-8 0 0,0 2-8 0 0,0 5 0 0 0,0 0 80 0 0,0 0 8 0 0,0 0 8 0 0,0 0 0 0 0,0 0-192 0 0,0 0-40 0 0,0 0-8 0 0,3 8 0 0 0,-3 2-64 0 0,-3 1 0 0 0,3 0 0 0 0,0-2 0 0 0,0 3 0 0 0,0 1 0 0 0,0-4 0 0 0,3 5 64 0 0,3-4-64 0 0,-3-3-88 0 0,6 4 24 0 0,-4-4 0 0 0,1 1-1104 0 0,-1 1-216 0 0,4-5-48 0 0</inkml:trace>
  <inkml:trace contextRef="#ctx0" brushRef="#br1" timeOffset="53">8851 10812 13680 0 0,'0'0'608'0'0,"0"-7"120"0"0,3 1-584 0 0,-3-1-144 0 0,0 7 0 0 0,0-5 0 0 0,-3 4 624 0 0,3-6 95 0 0,-2 2 17 0 0,2 5 8 0 0,-7-2 24 0 0,2-3 8 0 0,-3 5 0 0 0,-2 0 0 0 0,1 3-304 0 0,0 1-64 0 0,-2 1-16 0 0,0 3 0 0 0,4 4-192 0 0,-2 1-40 0 0,-2-3 0 0 0,-1 2-8 0 0,7 2-152 0 0,-1 0 0 0 0,-1-1 0 0 0,5 0 0 0 0,-1 4 176 0 0,3-4-16 0 0,3-3-8 0 0,-1 2 0 0 0,2-2-248 0 0,1-2-56 0 0,4 4-8 0 0,3-4 0 0 0,-1-3-32 0 0,5 0-16 0 0,-3 0 0 0 0,5-2 0 0 0,-2-1-344 0 0,0 1-72 0 0,5-1-16 0 0,-4-2 0 0 0,0-2-512 0 0,1 2-96 0 0,-3-3-32 0 0,0 1 1 0 0,-1-1-481 0 0,-2 0-104 0 0,3-3-24 0 0,-5 5 0 0 0,3-3 960 0 0,-6 0 192 0 0,7-1 40 0 0,-7-2 8 0 0,2 1 1176 0 0,2-1 240 0 0,-1 0 40 0 0,0-1 16 0 0,-5 1 240 0 0,0-2 56 0 0,-1 5 8 0 0,1-4 0 0 0,1 3-104 0 0,-6 5-24 0 0,4-7 0 0 0,-4 0 0 0 0,0 2-225 0 0,0 5-55 0 0,-4-1-8 0 0,2-6 0 0 0,-4 6-128 0 0,3-3-24 0 0,-2 4-8 0 0,-3 0 0 0 0,3 4-128 0 0,-1-3-24 0 0,0 6-8 0 0,-3-2 0 0 0,3 3-200 0 0,1-1-48 0 0,0 1-8 0 0,-1 1 0 0 0,2 0 0 0 0,3 1 0 0 0,-4-3 0 0 0,5 1 0 0 0,0 2-96 0 0,0-1 0 0 0,6-3 0 0 0,-2 0 0 0 0,-2 3 0 0 0,2-1 0 0 0,1-4 0 0 0,0 1 0 0 0,-1-1 0 0 0,3-3-64 0 0,1-1 64 0 0,0-1-104 0 0,-3-3 8 0 0,4 3 8 0 0,0-3 0 0 0,1 0 0 0 0,-5-1-104 0 0,0-1-16 0 0,5-1-8 0 0,-5-4 0 0 0,-1 2 216 0 0,-2-1 0 0 0,1 0 0 0 0,1 0 0 0 0,-2 2 96 0 0,1-2 56 0 0,-3-3 8 0 0,3 6 8 0 0,0-1-104 0 0,-1 0-64 0 0,-4 3 64 0 0,2-2-64 0 0,0 7 192 0 0,0 0 0 0 0,0 0 0 0 0,0 0 0 0 0,0 0-112 0 0,0 0-16 0 0,0 0-64 0 0,0 0 96 0 0,0 8-96 0 0,0 0 0 0 0,2 4 0 0 0,5-5 0 0 0,-7 4 0 0 0,2-1 0 0 0,-2 0 0 0 0,3 0 0 0 0,1 0 0 0 0,-2 0 0 0 0,5-1 0 0 0,-5-2 0 0 0,1 4-168 0 0,3-3-56 0 0,0-1-16 0 0,0-2 0 0 0,-1 0-1208 0 0,0-1-248 0 0,2-3-40 0 0,-2-1-5423 0 0</inkml:trace>
  <inkml:trace contextRef="#ctx0" brushRef="#br0" timeOffset="54">5760 10834 8840 0 0,'0'0'384'0'0,"1"-5"96"0"0,-1-1-384 0 0,0 1-96 0 0,0 5 0 0 0,0-6 0 0 0,-1-3 616 0 0,1 4 112 0 0,0-1 16 0 0,-4 1 8 0 0,-1 1 80 0 0,1 0 8 0 0,-2 3 8 0 0,0 1 0 0 0,-3 0-393 0 0,4 0-71 0 0,-5 1-24 0 0,0 3 0 0 0,-1 0-168 0 0,-2 1-32 0 0,1 3 0 0 0,1 4-8 0 0,-1-6-24 0 0,1 8 0 0 0,3-4 0 0 0,-3 2 0 0 0,6 4-48 0 0,0 1-16 0 0,-1-5 0 0 0,2 2 0 0 0,2-2-64 0 0,2-2 64 0 0,0 0-64 0 0,0 3 64 0 0,2-5-64 0 0,-2 4 64 0 0,6-7-64 0 0,-1 1 64 0 0,-5-6-64 0 0,9 4 0 0 0,3-1 0 0 0,4-3 0 0 0,-5-3 0 0 0,0-1-96 0 0,0-1 16 0 0,2 0 8 0 0,-1 1 72 0 0,0-5 112 0 0,-1 1-24 0 0,-2 0-8 0 0,-4-2-16 0 0,1 0-64 0 0,4-1 96 0 0,-7-1-32 0 0,3-1 120 0 0,-5 1 16 0 0,3-4 8 0 0,-2 3 0 0 0,3 0 48 0 0,-5 0 0 0 0,0 3 8 0 0,0-2 0 0 0,0 5-8 0 0,0-1-8 0 0,0 4 0 0 0,0 4 0 0 0,0-7-40 0 0,0 7-8 0 0,0 0 0 0 0,0 0 0 0 0,0 0-104 0 0,0 0-32 0 0,0 7 0 0 0,0-1 0 0 0,0 5-64 0 0,0-1 0 0 0,0 0 0 0 0,2 3 0 0 0,1 0 0 0 0,1 0 0 0 0,-4 0 0 0 0,6 0 0 0 0,3 1-256 0 0,-3-2 16 0 0,3-1 0 0 0,1-1-5856 0 0,-2 0-1167 0 0</inkml:trace>
  <inkml:trace contextRef="#ctx0" brushRef="#br0" timeOffset="55">3330 10786 14600 0 0,'-13'0'640'0'0,"10"1"144"0"0,-2-1-624 0 0,5 0-160 0 0,0 0 0 0 0,0 0 0 0 0,0 0 160 0 0,0 0-1 0 0,0 0 1 0 0,0 0 0 0 0,0 0 160 0 0,9 3 40 0 0,4-1 8 0 0,2-2 0 0 0,-4 3-208 0 0,2 0-32 0 0,2-6-16 0 0,1 3 0 0 0,5 0-200 0 0,-3 0-40 0 0,4 0 0 0 0,-1 0-4799 0 0,-1-3-961 0 0</inkml:trace>
  <inkml:trace contextRef="#ctx0" brushRef="#br1" timeOffset="56">7953 10904 11256 0 0,'-15'-2'496'0'0,"15"2"112"0"0,0 0-488 0 0,0 0-120 0 0,0 0 0 0 0,0 0 0 0 0,0 0 288 0 0,0 0 40 0 0,0 0 8 0 0,7 2 0 0 0,-7-2 152 0 0,8 2 32 0 0,-1 1 8 0 0,1 2 0 0 0,1-5-368 0 0,-2 3-80 0 0,6-3-16 0 0,-5 0 0 0 0,4 0-64 0 0,-3-3-88 0 0,0 3 24 0 0,-3-2 0 0 0,3-1-160 0 0,-3 0-32 0 0,-1-1-8 0 0,0-4 0 0 0,2 1 136 0 0,-5 2 24 0 0,-2-3 8 0 0,5 0 0 0 0,-3-4 96 0 0,-2 2 0 0 0,0 2 0 0 0,-2 1 0 0 0,-3-1 64 0 0,3 3 32 0 0,-1 0 0 0 0,-2-1 8 0 0,-2 4 280 0 0,-1-3 48 0 0,-1 2 16 0 0,0 3-1 0 0,2 0-31 0 0,-6 5 0 0 0,-2 0 0 0 0,2 3 0 0 0,8 0 0 0 0,-6 2 0 0 0,-1 1 0 0 0,1 1 0 0 0,2 0-256 0 0,3 0-48 0 0,1 2-16 0 0,-3 0 0 0 0,0-1 8 0 0,6 0 0 0 0,4 0 0 0 0,5-2 0 0 0,-7-4-40 0 0,1 4-64 0 0,9-2 88 0 0,1-3-88 0 0,-2 2 88 0 0,4-3-88 0 0,-5 1 80 0 0,7-1-80 0 0,-1-3-184 0 0,-2 1-80 0 0,0-1-24 0 0,-1-2 0 0 0,2 0-1216 0 0,-2 0-240 0 0,-1-2-47 0 0,-1-1-4425 0 0</inkml:trace>
  <inkml:trace contextRef="#ctx0" brushRef="#br0" timeOffset="57">19436 10823 13184 0 0,'0'0'288'0'0,"0"0"64"0"0,0 0 16 0 0,0 0 0 0 0,0 0-296 0 0,0 0-72 0 0,0 0 0 0 0,0 0 0 0 0,0 0 688 0 0,0 0 120 0 0,0 0 23 0 0,0 0 9 0 0,0 0-464 0 0,0 0-96 0 0,3 8-24 0 0,-1 1 0 0 0,-2-2 0 0 0,0 0 0 0 0,0 0 0 0 0,0-1 0 0 0,-2 1-256 0 0,-1 1 0 0 0,3-3 0 0 0,0-5 0 0 0,-3 7 0 0 0,3-7 0 0 0,0 0 0 0 0,-2 5 0 0 0,2-5-184 0 0,0 0-64 0 0,0 0-8 0 0,0 0-8 0 0,0 0 160 0 0,0 0 32 0 0,0 0 8 0 0,0-5 0 0 0,2-2 64 0 0,1 2 0 0 0,0-4 0 0 0,-1 2-64 0 0,5-5 64 0 0,-2 5 0 0 0,-1-4 64 0 0,1 4-64 0 0,2 1 0 0 0,-2 1 0 0 0,1-2 0 0 0,0 4 0 0 0,-1 0 0 0 0,-5 3 88 0 0,7-2-24 0 0,-7 2 0 0 0,3 0 168 0 0,-3 0 32 0 0,0 0 8 0 0,0 0 0 0 0,5 5-168 0 0,-1 3-32 0 0,1-3-8 0 0,-1 3 0 0 0,-4-1-64 0 0,4 1 64 0 0,-3 1-64 0 0,3-1 64 0 0,-2-2-64 0 0,1 1 0 0 0,-1 2 0 0 0,2 2-88 0 0,-2-3-200 0 0,5-1-32 0 0,-5-2-16 0 0,3 3 0 0 0,4-3-744 0 0,-2-2-144 0 0,2-1-31 0 0</inkml:trace>
  <inkml:trace contextRef="#ctx0" brushRef="#br0" timeOffset="58">13351 10812 13360 0 0,'0'0'1184'0'0,"-2"0"-944"0"0,-1 0-240 0 0,1 2 0 0 0,-3-2-152 0 0,5 5-72 0 0,-2-5-24 0 0,-5 5 0 0 0,6 0 384 0 0,-3 3 80 0 0,1-1 8 0 0,1 3 8 0 0,-2-2-32 0 0,2 5-8 0 0,-2-5 0 0 0,1 4 0 0 0,3 0-16 0 0,0-1-8 0 0,0-1 0 0 0,0 2 0 0 0,3-2-168 0 0,1-2 64 0 0,-4 4-64 0 0,2-3 0 0 0,2 2 0 0 0,-2-3 64 0 0,5-3-64 0 0,-2 2 0 0 0,0-2 0 0 0,0 0-96 0 0,-5-5 16 0 0,7 0 0 0 0,2 0-80 0 0,-4 0-8 0 0,5 0-8 0 0,-1-5 0 0 0,-3 0 176 0 0,3 0 0 0 0,-2-2-72 0 0,2-1 72 0 0,-3 1 0 0 0,3-4 0 0 0,-4 1 0 0 0,-1-2 72 0 0,2 5 184 0 0,0-1 32 0 0,-1-2 0 0 0,-1 4 7 0 0,-2 0 41 0 0,1 0 8 0 0,-1 1 0 0 0,-2 5 0 0 0,0 0-64 0 0,0 0-16 0 0,0 0 0 0 0,0 0 0 0 0,0 0-72 0 0,0 8-24 0 0,0 1 0 0 0,0 5 0 0 0,4-2-72 0 0,-4 0-8 0 0,0 1-8 0 0,3-4 0 0 0,-1 2-80 0 0,2 0 0 0 0,-2-2 0 0 0,3 0 64 0 0,0-1-64 0 0,0-3 0 0 0,2 0 0 0 0,-2 0 64 0 0,-2-2-64 0 0,2-3 96 0 0,4 0-96 0 0,0-3 96 0 0,-3 0 0 0 0,-1 1 8 0 0,3-3 0 0 0,-3 0 0 0 0,-1-2-104 0 0,0 1 0 0 0,-1-3 64 0 0,3 2-64 0 0,1-1 0 0 0,-3-3 0 0 0,-1 4-96 0 0,-3-2 96 0 0,0-1-368 0 0,0 2-16 0 0,0-2-8 0 0,0 0-4871 0 0,0 0-977 0 0</inkml:trace>
  <inkml:trace contextRef="#ctx0" brushRef="#br1" timeOffset="59">11616 10839 12872 0 0,'-12'3'280'0'0,"12"-3"56"0"0,0 0 16 0 0,0 0 16 0 0,0 0-296 0 0,0 0-72 0 0,0 0 0 0 0,0 0 0 0 0,0 0 600 0 0,0 0 104 0 0,6 0 16 0 0,5-3 7 0 0,5 3-247 0 0,-2-2-40 0 0,2 2-16 0 0,-1 0 0 0 0,3-3-312 0 0,2 1-112 0 0,-2 2 72 0 0,3 0-72 0 0,-4 0-288 0 0,2 0-96 0 0,-5 0-16 0 0,-1 0-8 0 0,1 0-472 0 0,-1 0-95 0 0,-1-3-17 0 0,-1 3-3048 0 0,1-2-608 0 0</inkml:trace>
  <inkml:trace contextRef="#ctx0" brushRef="#br1" timeOffset="60">8187 10909 1840 0 0,'0'0'160'0'0,"2"-5"-160"0"0,-2 5 0 0 0,4-5 0 0 0,-4 0 2624 0 0,3-1 496 0 0,-3 1 96 0 0,2 4 16 0 0,2-7-2000 0 0,-4 8-400 0 0,0 0-89 0 0,5 0-7 0 0,-5 0-352 0 0,7 0-72 0 0,-2 4-16 0 0,0 0 0 0 0,-1 1-40 0 0,0 2-16 0 0,1 1 0 0 0,0-1 0 0 0,-2 1-96 0 0,-3 0-16 0 0,0 2-8 0 0,3 0 0 0 0,-6 1-120 0 0,3-4 72 0 0,0 4-72 0 0,0-2 64 0 0,0-3-64 0 0,0 2 64 0 0,-3 0-64 0 0,3 0 64 0 0,0-8-64 0 0,0 0 0 0 0,0 0 0 0 0,0 0 0 0 0,-5 5 0 0 0,5-5 0 0 0,0 0-72 0 0,0 0 72 0 0,0 0 0 0 0,-5-3-64 0 0,1-2 64 0 0,0 0 0 0 0,3-3 0 0 0,2 0 0 0 0,-1-3 0 0 0,0 4 0 0 0,7-6 0 0 0,-1 4 72 0 0,-1-3 8 0 0,4 2 0 0 0,-3 0-80 0 0,2 0 80 0 0,4-3-80 0 0,-4 2 80 0 0,-3 2-80 0 0,3 1 0 0 0,0-1 0 0 0,5 1 0 0 0,-6 3-176 0 0,2 1 0 0 0,1 0 0 0 0,1 2 0 0 0,-2-1-312 0 0,2 3-64 0 0,-6 0-16 0 0,9 3 0 0 0,-3-3-1056 0 0,-2 2-207 0 0,5 2-49 0 0,-1-2-8 0 0</inkml:trace>
  <inkml:trace contextRef="#ctx0" brushRef="#br1" timeOffset="61">7110 10904 3224 0 0,'9'-17'288'0'0,"-6"12"-288"0"0,-6-8 0 0 0,6 6 0 0 0,-1-1 1864 0 0,5 1 320 0 0,-11 0 64 0 0,4 1 16 0 0,0 6-1144 0 0,0 0-232 0 0,0 0-48 0 0,0 0-8 0 0,-5 0-312 0 0,5 0-65 0 0,0 0-7 0 0,-7 8-8 0 0,-1-1-112 0 0,2 1-16 0 0,6 2-8 0 0,0 1 0 0 0,-3 3-168 0 0,0-4-32 0 0,0 2-8 0 0,6-1 0 0 0,0 1-32 0 0,0 0 0 0 0,-3-3-64 0 0,3 4 96 0 0,5-6-96 0 0,-1 4 64 0 0,-7-3-64 0 0,3 0 0 0 0,6-3 0 0 0,0 0 0 0 0,-8 0 0 0 0,-1-5 0 0 0,8 3 0 0 0,-3 0 0 0 0,3-3 0 0 0,0 0 0 0 0,-8 0-104 0 0,4-6 8 0 0,5 4 0 0 0,-3-3 0 0 0,-6-3 96 0 0,1 0-88 0 0,10 0 88 0 0,-6 2-80 0 0,0 1 80 0 0,-1-7 0 0 0,-4 4 0 0 0,2-1 0 0 0,8 0 0 0 0,-6 1 64 0 0,-4-2-64 0 0,1 2 64 0 0,4 0 48 0 0,-1 4 16 0 0,-4-4 0 0 0,0 1 0 0 0,0 3 40 0 0,0 4 16 0 0,5-1 0 0 0,-5 1 0 0 0,-1-8-16 0 0,1 8 0 0 0,0 0 0 0 0,0 0 0 0 0,0 0-64 0 0,0 0-8 0 0,6 9-8 0 0,-6 0 0 0 0,8 1-88 0 0,-6-3 96 0 0,-2 3-96 0 0,0 3 96 0 0,6-2-96 0 0,-3-1 0 0 0,-3 0 0 0 0,0 1 64 0 0,2-2-64 0 0,5 0 0 0 0,-5 1 0 0 0,-2 1 0 0 0,4-4-288 0 0,-1 4 0 0 0,2-3 0 0 0,-5-2 0 0 0,-3-2-800 0 0,6 1-152 0 0,6 0-32 0 0,-3-2-5623 0 0</inkml:trace>
  <inkml:trace contextRef="#ctx0" brushRef="#br1" timeOffset="62">7466 10867 14368 0 0,'0'0'320'0'0,"0"0"64"0"0,0 0 8 0 0,0 0 8 0 0,9 0-320 0 0,-9 0-80 0 0,0 0 0 0 0,0 0 0 0 0,0 0 479 0 0,0 0 73 0 0,-4 7 24 0 0,2 1 0 0 0,-1-2-312 0 0,3 3-56 0 0,3 1-16 0 0,-6 0 0 0 0,-8 0 56 0 0,7 0 8 0 0,8 2 0 0 0,-4-3 0 0 0,-6-1-256 0 0,3 4 0 0 0,8-6 0 0 0,-1-1 0 0 0,-2 4 0 0 0,-2-9 0 0 0,0 5 0 0 0,3 0 0 0 0,6-3-96 0 0,-9-2-64 0 0,0 0-8 0 0,0 0-8 0 0,9 0-8 0 0,-3-5 0 0 0,-6 5 0 0 0,3-5 0 0 0,-2-2 24 0 0,3-2 0 0 0,2 3 0 0 0,1-6 0 0 0,-5 4-72 0 0,1-1-16 0 0,5-3 0 0 0,1 5 0 0 0,-9-4 248 0 0,5 4 128 0 0,3-3-8 0 0,0 2-8 0 0,1 2 0 0 0,-6 1 0 0 0,3 1 0 0 0,-1-1 0 0 0,4-2 32 0 0,-2 6 8 0 0,-7 1 0 0 0,0 0 0 0 0,0 0 16 0 0,5 1 8 0 0,-5-1 0 0 0,0 0 0 0 0,0 7 32 0 0,2 2 8 0 0,1 0 0 0 0,-3-2 0 0 0,-3 1-216 0 0,1 2 0 0 0,2-2 0 0 0,0-1 0 0 0,-4 1 0 0 0,4 2 0 0 0,0-2 0 0 0,0 0 0 0 0,4-3 0 0 0,-4-5 0 0 0,-4 7 0 0 0,4-7 0 0 0,6 6-152 0 0,-6-6-72 0 0,0 0-8 0 0,0 0-8 0 0,0 0 112 0 0,0 0 32 0 0,0 0 0 0 0,0 0 0 0 0,3-6 96 0 0,1-2 0 0 0,3 0 0 0 0,-3-1-72 0 0,-1-1 72 0 0,-1-1 112 0 0,8 1-24 0 0,-2 0-8 0 0,-6 0-80 0 0,6-4 0 0 0,0 8 0 0 0,3-7 64 0 0,-1 6 200 0 0,-5-1 40 0 0,1 3 8 0 0,-1 0 0 0 0,11 3-144 0 0,-11 0-24 0 0,-5 2-8 0 0,4 2 0 0 0,7 0-64 0 0,-6 3-8 0 0,0 0-64 0 0,-4 3 96 0 0,-1-1 0 0 0,4 3-8 0 0,1-1 0 0 0,-5 2 0 0 0,-1 2 56 0 0,1-3 16 0 0,5 0 0 0 0,-4 3 0 0 0,-2-2-256 0 0,1-1-56 0 0,1 2-8 0 0,6-6 0 0 0,1 6-96 0 0,-5-5-16 0 0,4 0-8 0 0,-2-2 0 0 0,4 0-1192 0 0,0-2-232 0 0,-2 2-55 0 0,3-5-1 0 0</inkml:trace>
  <inkml:trace contextRef="#ctx0" brushRef="#br1" timeOffset="63">10954 10919 12528 0 0,'0'0'552'0'0,"0"0"120"0"0,0-2-544 0 0,0 2-128 0 0,0 0 0 0 0,0 0 0 0 0,0 0 544 0 0,0 0 72 0 0,0 0 24 0 0,0 0 0 0 0,0 0-1 0 0,0 0 1 0 0,-9 5 0 0 0,0 0 0 0 0,4 3-256 0 0,-2-2-56 0 0,2 2-8 0 0,1 1 0 0 0,2 2-224 0 0,2-1-96 0 0,0 0 64 0 0,2 4-64 0 0,2-4 0 0 0,-1 0 0 0 0,2-2 0 0 0,1 2 0 0 0,1-1 0 0 0,-2 0 0 0 0,4-1 0 0 0,-1-3 0 0 0,1 2 0 0 0,4-7 0 0 0,-5 0-80 0 0,1 0 80 0 0,2 0-256 0 0,-5-7-8 0 0,3 2 0 0 0,0 1 0 0 0,-3-8 104 0 0,-1 5 16 0 0,-2 0 8 0 0,3-7 0 0 0,-6 4 136 0 0,3-3 0 0 0,-3 2 0 0 0,0-2 0 0 0,-3 0 80 0 0,-1 0 48 0 0,2 0 0 0 0,-1 1 8 0 0,-2-1 64 0 0,-1 0 16 0 0,-1 2 0 0 0,-1 1 0 0 0,-1 3-120 0 0,-1-2-32 0 0,3 5 0 0 0,-3-1 0 0 0,0-1-64 0 0,1 4 0 0 0,-1 2 0 0 0,1 2 0 0 0,2 0-240 0 0,3 2-64 0 0,-1 1-16 0 0,1-1 0 0 0,1 5-248 0 0,6-2-48 0 0,1 2-16 0 0,-2-2-4063 0 0,1 3-809 0 0</inkml:trace>
  <inkml:trace contextRef="#ctx0" brushRef="#br1" timeOffset="64">6725 10902 10136 0 0,'-2'-14'896'0'0,"-2"9"-712"0"0,4 1-184 0 0,4-5 0 0 0,-4 5 704 0 0,2-5 96 0 0,-2 1 32 0 0,0 8 0 0 0,0 0-288 0 0,0 0-48 0 0,0 0-16 0 0,0 0 0 0 0,0 0-105 0 0,0 0-23 0 0,0 0-8 0 0,0 12 0 0 0,0-6-152 0 0,0 6-32 0 0,0-3-8 0 0,0 3 0 0 0,-2-3-64 0 0,2 5-16 0 0,0-4 0 0 0,0 2 0 0 0,-4 0-72 0 0,1-3 0 0 0,3 3 0 0 0,0-6 64 0 0,0 6-64 0 0,0-8 0 0 0,0 1 0 0 0,0-5 0 0 0,0 0 0 0 0,0 0 0 0 0,0 0 0 0 0,0 0 0 0 0,0 0 0 0 0,0 0 0 0 0,3-2 0 0 0,3-3 0 0 0,1-3 0 0 0,0 1 0 0 0,0-5 0 0 0,0 3 0 0 0,-4-3 88 0 0,7 2-24 0 0,-4 0-64 0 0,-1-1 96 0 0,3 1 24 0 0,-7 3 0 0 0,7-3 0 0 0,1 0 0 0 0,-3 3 40 0 0,0-1 16 0 0,0 3 0 0 0,1 0 0 0 0,0 2 0 0 0,0 3 0 0 0,-7 0 0 0 0,9 3 0 0 0,0 2-56 0 0,-1 0-16 0 0,-8-5 0 0 0,3 8 0 0 0,-1 0-104 0 0,7 4 72 0 0,-6-5-72 0 0,3 5 64 0 0,-6-1 56 0 0,3-1 8 0 0,6 0 0 0 0,-7 3 0 0 0,-7-1-304 0 0,8 1-56 0 0,8 0-16 0 0,-2-4 0 0 0,-2 1-264 0 0,-5 4-64 0 0,3-4 0 0 0,2 0-4687 0 0,1 3-937 0 0</inkml:trace>
  <inkml:trace contextRef="#ctx0" brushRef="#br0" timeOffset="65">14285 10862 2304 0 0,'0'0'200'0'0,"0"0"-200"0"0,-4-1 0 0 0,2-6 0 0 0,-1 6 2520 0 0,3 1 456 0 0,-7-4 96 0 0,2 4 24 0 0,0 0-1736 0 0,0 0-345 0 0,-5 0-71 0 0,5 4-16 0 0,-2 0-304 0 0,-1 1-64 0 0,3 0-16 0 0,-3 7 0 0 0,0-4-96 0 0,3 2-32 0 0,-1 0 0 0 0,-1 0 0 0 0,5 0-216 0 0,2 0-40 0 0,0 2-16 0 0,2-3 0 0 0,2-1-144 0 0,-1 0 0 0 0,4 1 64 0 0,0-3-64 0 0,2 3 0 0 0,0-7 0 0 0,2 3 0 0 0,0-2 0 0 0,2-1-176 0 0,-3-2-64 0 0,2 0-16 0 0,1 0 0 0 0,-5-2-1440 0 0,5-3-296 0 0</inkml:trace>
  <inkml:trace contextRef="#ctx0" brushRef="#br0" timeOffset="66">18050 10866 8752 0 0,'0'0'384'0'0,"0"0"88"0"0,0 0-376 0 0,0 0-96 0 0,2-4 0 0 0,-2 4 0 0 0,0 0 1376 0 0,0 0 256 0 0,0 0 48 0 0,0 0 16 0 0,0 0-769 0 0,0 0-159 0 0,0 0-24 0 0,0 0-8 0 0,0 0-288 0 0,0 0-64 0 0,0 0-16 0 0,3 5 0 0 0,-3 6-248 0 0,0-2-56 0 0,4-2 0 0 0,-4 1-64 0 0,0-3 64 0 0,2 2-64 0 0,1 1 0 0 0,0 0 0 0 0,0-1 0 0 0,0-1 0 0 0,3 0 0 0 0,-6-6 0 0 0,0 0-120 0 0,6 1 24 0 0,0 5 8 0 0,3-4 0 0 0,-9-2-16 0 0,5 0-8 0 0,1 0 0 0 0,4 0 0 0 0,3 0-80 0 0,-5-2-8 0 0,-8 2-8 0 0,0 0 0 0 0,4-6 392 0 0,-2 1 72 0 0,5 0 24 0 0,-7-3 0 0 0,2 3-40 0 0,2-3-8 0 0,4 1 0 0 0,-2-1 0 0 0,-6 1 24 0 0,5 2 0 0 0,1 0 0 0 0,-2 0 0 0 0,-4 5-64 0 0,0 0 0 0 0,9-4-8 0 0,-9 4 0 0 0,0 0 0 0 0,5 5 0 0 0,-2 0 0 0 0,0 4 0 0 0,-3 1 168 0 0,2 2 40 0 0,-4 4 8 0 0,2-1 0 0 0,-3 4-400 0 0,0 0 0 0 0,-2 1-96 0 0,2 3 24 0 0,-3 0 72 0 0,-2 2 96 0 0,4 3-16 0 0,1-3-8 0 0,-3-2 64 0 0,-1 1 16 0 0,6 1 0 0 0,-5-1 0 0 0,2-1-152 0 0,1-5 0 0 0,3 1 0 0 0,-2-4 0 0 0,-4 0 0 0 0,0-4 0 0 0,1-1 0 0 0,-4-2 0 0 0,0-6 0 0 0,-2-2-72 0 0,2 0 72 0 0,-6-2-64 0 0,3 1-80 0 0,-2-6-16 0 0,2 1 0 0 0,-1-9 0 0 0,-1 0-1400 0 0,0 0-280 0 0</inkml:trace>
  <inkml:trace contextRef="#ctx0" brushRef="#br1" timeOffset="67">10270 10913 4608 0 0,'0'0'408'0'0,"4"-6"-328"0"0,-2 0-80 0 0,1 0 0 0 0,0 3 1440 0 0,-3-2 280 0 0,0-2 48 0 0,3 6 16 0 0,-3 1-880 0 0,-3-5-168 0 0,3-1-40 0 0,-3 5-8 0 0,0 1-80 0 0,-3-4-8 0 0,5 4-9 0 0,-6 0 1 0 0,-2 0-216 0 0,5 5-48 0 0,-6 1-8 0 0,-2 0 0 0 0,0 2-128 0 0,1 1-32 0 0,-2 1-8 0 0,4 1 0 0 0,-1-1-152 0 0,0 4 64 0 0,1-2-64 0 0,4 2 0 0 0,-1-5 0 0 0,3 4 0 0 0,3-2 0 0 0,0-1 0 0 0,0-2 0 0 0,3 2 0 0 0,3-1 0 0 0,-1-5 0 0 0,2 1 0 0 0,-1-2 0 0 0,0 1 0 0 0,3 1 0 0 0,1-10 0 0 0,0 3 0 0 0,-2-3-80 0 0,4 0 80 0 0,-4 1 0 0 0,2-5 0 0 0,-5 0 0 0 0,0 3 0 0 0,2-5 0 0 0,-1 5 0 0 0,-3-7 0 0 0,1 4 0 0 0,-3 2 0 0 0,-1-3-96 0 0,0 1 32 0 0,4 2 64 0 0,-8 0 168 0 0,4 2 96 0 0,0 5 24 0 0,0-5 0 0 0,0 5-48 0 0,0 0-8 0 0,0 0 0 0 0,0 0 0 0 0,0 0 24 0 0,0 0 8 0 0,0 0 0 0 0,0 0 0 0 0,0 0-264 0 0,0 8 0 0 0,0 3-120 0 0,0 2 40 0 0,0-2 80 0 0,4 1 64 0 0,-2-2-64 0 0,-2 1 88 0 0,3 2-88 0 0,0-3 0 0 0,2 4-96 0 0,3-5 96 0 0,-3-2-192 0 0,1 3 32 0 0,3-1 0 0 0,0-2 0 0 0,-2-3-864 0 0,2-1-176 0 0,3-3-32 0 0</inkml:trace>
  <inkml:trace contextRef="#ctx0" brushRef="#br1" timeOffset="68">12212 10897 3224 0 0,'0'0'288'0'0,"0"0"-288"0"0,0 0 0 0 0,0 0 0 0 0,0 0 2208 0 0,0 0 384 0 0,4 2 72 0 0,-4-2 24 0 0,8 1-1536 0 0,-7 6-312 0 0,3-1-57 0 0,-1 0-15 0 0,-3 0-200 0 0,0-1-48 0 0,0 3-8 0 0,0-1 0 0 0,0-2 0 0 0,0 3 0 0 0,0 1 0 0 0,0-5 0 0 0,0 5-408 0 0,0-5-104 0 0,-3 5 0 0 0,3-5 0 0 0,0-4 0 0 0,0 0 0 0 0,0 0 0 0 0,0 0 0 0 0,4 6 0 0 0,-4-6 0 0 0,0 0 0 0 0,0 0 0 0 0,0 0-136 0 0,6 0-56 0 0,-6 0 0 0 0,13-6-8 0 0,-5 2-88 0 0,-2-1-24 0 0,2-3 0 0 0,1-1 0 0 0,-2 1 312 0 0,5 2 0 0 0,-4-6 0 0 0,1 5 0 0 0,1-3 0 0 0,-4 1 0 0 0,2 3 0 0 0,0-3 0 0 0,-3 4 160 0 0,4 1 96 0 0,-3 1 24 0 0,-6 3 0 0 0,6-4-128 0 0,-6 4-24 0 0,0 0-8 0 0,0 0 0 0 0,0 0-56 0 0,6 7 0 0 0,1-5-64 0 0,-2 5 96 0 0,-5-2-32 0 0,1 4 0 0 0,-1-4-64 0 0,0 2 96 0 0,0 1-96 0 0,0-1 0 0 0,0-7 0 0 0,0 9 0 0 0,0-1-96 0 0,0 0 0 0 0,0-2 8 0 0,0-6 0 0 0,0 0 88 0 0,5 4 0 0 0,-5-4 0 0 0,0 0 0 0 0,0 0 64 0 0,0 0 32 0 0,0 0 8 0 0,0 0 0 0 0,0 0-104 0 0,3-4 0 0 0,3-2 0 0 0,-1-1 0 0 0,-3 1 0 0 0,5-2 0 0 0,0 1 0 0 0,1-2 0 0 0,-3 1 432 0 0,3 1 64 0 0,0-2 16 0 0,-1 0 0 0 0,-1 4-416 0 0,3-2-96 0 0,0-1 0 0 0,1 3 0 0 0,-2 4 232 0 0,0 1 24 0 0,-3 0 8 0 0,4 1 0 0 0,-6 3-136 0 0,4-3-32 0 0,-2 7-8 0 0,1-1 0 0 0,-4 2-88 0 0,5 1 0 0 0,-5 1 0 0 0,-2-1 0 0 0,4 4-248 0 0,-4-5-88 0 0,0 3-16 0 0,3-2-9287 0 0</inkml:trace>
  <inkml:trace contextRef="#ctx0" brushRef="#br1" timeOffset="69">10827 10892 10592 0 0,'0'0'944'0'0,"0"0"-752"0"0,-3-4-192 0 0,-2 3 0 0 0,2-6 576 0 0,-3 7 72 0 0,0-1 24 0 0,1 1 0 0 0,-1-4 144 0 0,-1 4 32 0 0,3 0 7 0 0,-3 4 1 0 0,1-3-344 0 0,1 3-72 0 0,-2 0-16 0 0,5 0 0 0 0,-5 3-256 0 0,5-2-48 0 0,-1 4-16 0 0,-3-3 0 0 0,3 3-104 0 0,3-2 0 0 0,-3 1 64 0 0,3-1-64 0 0,0 5 0 0 0,0-3 0 0 0,3 3 0 0 0,3-5 0 0 0,-3-1 0 0 0,2-2-64 0 0,-1 1 64 0 0,-1 0-104 0 0,3-1-40 0 0,-1-3-8 0 0,-5-1 0 0 0,7 4 0 0 0,-2-8 8 0 0,3 3 0 0 0,-8 1 0 0 0,4-4 0 0 0,-1-3 144 0 0,0 1 0 0 0,2 2 0 0 0,-2-5 0 0 0,0 1 0 0 0,0 3 0 0 0,1-4 0 0 0,-4 1 0 0 0,0-1 0 0 0,2 6 112 0 0,1-9-8 0 0,-3 7 0 0 0,0 5 112 0 0,5-6 16 0 0,-5 1 8 0 0,0 5 0 0 0,0 0-96 0 0,0 0-16 0 0,0 0-8 0 0,0 0 0 0 0,8 0 16 0 0,-8 0 8 0 0,4 5 0 0 0,-1 4 0 0 0,2 0 16 0 0,-1 4 8 0 0,-1 4 0 0 0,-1-1 0 0 0,2-2-8 0 0,-4 8 0 0 0,0 1 0 0 0,0-2 0 0 0,-4 0-64 0 0,2-3-8 0 0,-1 3-8 0 0,3 3 0 0 0,-4-4-80 0 0,4 0 64 0 0,-5-5-64 0 0,-2 3 64 0 0,2 0-64 0 0,-3-4 64 0 0,-4-2-64 0 0,4 1 64 0 0,-1-5-64 0 0,1 1 0 0 0,-5-2 0 0 0,1 1 0 0 0,3-3-136 0 0,-2-2 8 0 0,3-1 0 0 0,-5-2 0 0 0,2-2-344 0 0,2-1-64 0 0,-1-4-8 0 0,9-2-8 0 0,-5 2-1104 0 0,3-1-216 0 0</inkml:trace>
  <inkml:trace contextRef="#ctx0" brushRef="#br1" timeOffset="70">11234 10904 6912 0 0,'0'0'608'0'0,"0"0"-480"0"0,0 0-128 0 0,0 0 0 0 0,0 0 992 0 0,0 0 168 0 0,0 0 40 0 0,0 0 8 0 0,0 0-504 0 0,0 8-96 0 0,0-3-16 0 0,2 3-8 0 0,-2-1-104 0 0,0 2-32 0 0,0-1 0 0 0,0 1-1 0 0,-2 2-79 0 0,2-4-16 0 0,0 0-8 0 0,0 6 0 0 0,-3-7-224 0 0,3 5-48 0 0,0-1-8 0 0,0-2 0 0 0,-4 0-64 0 0,4-3 0 0 0,0-5 0 0 0,0 7 0 0 0,0-7 0 0 0,0 0 0 0 0,0 0 0 0 0,0 0 0 0 0,0 0 0 0 0,0 0 0 0 0,0 0 0 0 0,0-7 64 0 0,4 0-64 0 0,-4-2 64 0 0,3 4-64 0 0,-1-5 64 0 0,2-3-64 0 0,1 2 96 0 0,-3-2-96 0 0,6 0 96 0 0,-3-1 0 0 0,0 6 0 0 0,0-6 0 0 0,2 6 0 0 0,-3-2-96 0 0,-3 1 64 0 0,3 3-64 0 0,1-1 64 0 0,1 3-64 0 0,-6 4-88 0 0,0 0 24 0 0,6-4 0 0 0,3 4-896 0 0,0 0-184 0 0,-3 0-31 0 0,3 4-9 0 0</inkml:trace>
  <inkml:trace contextRef="#ctx0" brushRef="#br1" timeOffset="71">20159 11476 15664 0 0,'9'-7'696'0'0,"-9"7"135"0"0,7 0-663 0 0,-7 0-168 0 0,0 0 0 0 0,0 0 0 0 0,9 5 448 0 0,-7 3 48 0 0,-4 3 16 0 0,-2-2 0 0 0,8 3 120 0 0,-4 5 24 0 0,-4-1 8 0 0,-1 4 0 0 0,-4 2-328 0 0,6 3-64 0 0,-2-3-16 0 0,1 2 0 0 0,-2 0 80 0 0,3-2 16 0 0,3 0 0 0 0,0-1 0 0 0,-2-2-232 0 0,-2-2-48 0 0,4 1-8 0 0,6 1 0 0 0,1-7-64 0 0,-7 5 0 0 0,-4-3 0 0 0,1-2 0 0 0,10-3-192 0 0,-7-1-64 0 0,-7 1 0 0 0,7-3-8 0 0,3 3-912 0 0,1-5-176 0 0,-8 2-40 0 0,4-6-6703 0 0</inkml:trace>
  <inkml:trace contextRef="#ctx0" brushRef="#br1" timeOffset="72">16304 11513 17247 0 0,'0'0'384'0'0,"0"-5"72"0"0,0 5 24 0 0,2-7 0 0 0,1 2-384 0 0,-3 5-96 0 0,0 0 0 0 0,0 0 0 0 0,0 0 352 0 0,0 0 48 0 0,3 5 16 0 0,2 5 0 0 0,-2 0-32 0 0,-3 0 0 0 0,4 0 0 0 0,-4 6 0 0 0,0-1-200 0 0,0 2-48 0 0,-4 5-8 0 0,1 2 0 0 0,3-4-48 0 0,-2 1-16 0 0,-1 0 0 0 0,3 0 0 0 0,0-1-64 0 0,0-2 0 0 0,0 2 0 0 0,0-3 0 0 0,0-2 0 0 0,0 1 0 0 0,0-1 0 0 0,0-2 0 0 0,3 0-192 0 0,-1-1-48 0 0,1-3-16 0 0,3-1 0 0 0,-2 0-1224 0 0,-2-3-248 0 0,6 0-56 0 0,-1 0-7 0 0</inkml:trace>
  <inkml:trace contextRef="#ctx0" brushRef="#br1" timeOffset="73">19023 11534 16208 0 0,'0'0'351'0'0,"0"0"81"0"0,0 0 16 0 0,0 0 8 0 0,0 0-360 0 0,0 5-96 0 0,-4 0 0 0 0,4 0 0 0 0,-4 5 296 0 0,4-2 48 0 0,-1 3 8 0 0,1 4 0 0 0,-4-1 48 0 0,4 3 16 0 0,0 1 0 0 0,0 1 0 0 0,0 1 0 0 0,0 0 0 0 0,0-3 0 0 0,0 2 0 0 0,4-5-256 0 0,-4 4-56 0 0,0-5-8 0 0,1 4 0 0 0,3-2-96 0 0,-4-2 0 0 0,4-3 0 0 0,-2 0 0 0 0,1 4-184 0 0,-1-7-56 0 0,-2 2-16 0 0,5-5 0 0 0,-5 1-1360 0 0,0-5-272 0 0,0 0-64 0 0,0 0 1 0 0</inkml:trace>
  <inkml:trace contextRef="#ctx0" brushRef="#br1" timeOffset="74">17126 11552 13824 0 0,'0'-8'608'0'0,"0"8"128"0"0,3-5-584 0 0,0 0-152 0 0,-3 5 0 0 0,0 0 0 0 0,0 0 440 0 0,0 0 56 0 0,0 0 15 0 0,0 0 1 0 0,0 0 304 0 0,0 0 64 0 0,6 7 16 0 0,-3 6 0 0 0,-1 0-368 0 0,2 3-72 0 0,-4-2-8 0 0,3 6-8 0 0,-6-1-96 0 0,3 0-24 0 0,0-1 0 0 0,-4 2 0 0 0,4 3 64 0 0,0-6 0 0 0,-5 5 8 0 0,5-1 0 0 0,0-4-472 0 0,0-2-96 0 0,-4 4-16 0 0,4-4-8 0 0,0-2 200 0 0,0-3 0 0 0,4 3 0 0 0,-1-1 0 0 0,-1-4-184 0 0,2 2 8 0 0,1-2 0 0 0,2-3 0 0 0,-2-4-464 0 0,3-1-88 0 0,1 4-16 0 0,0-4-8 0 0,1-4-1048 0 0,-1 3-216 0 0,7-11-31 0 0,-2 6-17 0 0</inkml:trace>
  <inkml:trace contextRef="#ctx0" brushRef="#br0" timeOffset="75">12706 11624 5984 0 0,'2'-20'264'0'0,"2"13"56"0"0,-4-6-256 0 0,2 1-64 0 0,-2 3 0 0 0,4-2 0 0 0,-2 6 1960 0 0,-2 5 376 0 0,0 0 80 0 0,0 0 16 0 0,0 0-1297 0 0,0 0-255 0 0,0 0-48 0 0,0 0-16 0 0,3 5-296 0 0,-3 2-56 0 0,0 4-16 0 0,-3 3 0 0 0,1 4-160 0 0,2 2-32 0 0,-4 0 0 0 0,2 1-8 0 0,2 2-128 0 0,-6-2-24 0 0,6 0-8 0 0,0 2 0 0 0,-3-5 0 0 0,3 2 0 0 0,0-1 0 0 0,3 0 0 0 0,-1-4-88 0 0,2 0 0 0 0,-4-4-80 0 0,2-1 80 0 0,4 2-168 0 0,-3-4 8 0 0,1-2 8 0 0,-4 3 0 0 0,5-4-816 0 0,-5-5-168 0 0,0 0-32 0 0,0 0-6607 0 0</inkml:trace>
  <inkml:trace contextRef="#ctx0" brushRef="#br1" timeOffset="76">16457 11736 12440 0 0,'0'0'1104'0'0,"4"-5"-880"0"0,-4-1-224 0 0,0 6 0 0 0,0 0 880 0 0,0 0 136 0 0,3-2 23 0 0,-3 2 9 0 0,0 0-384 0 0,0 0-80 0 0,0 0-8 0 0,0 0-8 0 0,0 0-152 0 0,2 8-32 0 0,-2 2-8 0 0,4 0 0 0 0,-4 2-152 0 0,0 1-24 0 0,2-1-8 0 0,-2-2 0 0 0,0 0-48 0 0,3 3-16 0 0,-3-2 0 0 0,2-1 0 0 0,2 0-128 0 0,-4 3 0 0 0,3-6 64 0 0,-1 6-64 0 0,2-7 0 0 0,-4 0-136 0 0,5 1 24 0 0,-5-2 8 0 0,0-5-440 0 0,0 0-80 0 0,0 0-16 0 0,0 0-5031 0 0,7 0-1009 0 0</inkml:trace>
  <inkml:trace contextRef="#ctx0" brushRef="#br1" timeOffset="77">16452 11627 15408 0 0,'-7'-13'680'0'0,"2"8"143"0"0,5 0-663 0 0,-4-2-160 0 0,3 2 0 0 0,-3 1 0 0 0,4 0 288 0 0,0 4 32 0 0,-2-5 0 0 0,2 5 0 0 0,0 0-104 0 0,0 0-24 0 0,0 0 0 0 0,0 0 0 0 0,0 0-192 0 0,0 0 0 0 0,7 4 0 0 0,1 1 0 0 0,-2 3-1024 0 0,-1 0-240 0 0,12 7-47 0 0,-5 1-17 0 0</inkml:trace>
  <inkml:trace contextRef="#ctx0" brushRef="#br1" timeOffset="78">16869 11635 14600 0 0,'0'0'640'0'0,"-3"-7"144"0"0,3 7-624 0 0,0 0-160 0 0,0 0 0 0 0,0 0 0 0 0,0 0 0 0 0,0 0 80 0 0,0 0-80 0 0,0 0 64 0 0,0 0 31 0 0,8 0 1 0 0,1 4 0 0 0,-3-1 0 0 0,3 2-240 0 0,-1-3-47 0 0,0 3-1 0 0,2 3-8 0 0</inkml:trace>
  <inkml:trace contextRef="#ctx0" brushRef="#br0" timeOffset="79">6660 11679 13824 0 0,'12'-12'304'0'0,"-12"7"64"0"0,0-4 16 0 0,3 4 0 0 0,-1-2-312 0 0,2-1-72 0 0,-1 6 0 0 0,-3 2 0 0 0,0 0 712 0 0,0 0 127 0 0,0 0 25 0 0,0 0 8 0 0,0 0-168 0 0,0 0-32 0 0,6 5 0 0 0,-5 2-8 0 0,-1 3-536 0 0,-1 4-128 0 0,1 1 0 0 0,-4 1 0 0 0,4 1 440 0 0,-2 2 56 0 0,-1 0 16 0 0,3-1 0 0 0,0 0-512 0 0,3 3 0 0 0,-3-3-112 0 0,0 2 16 0 0,0-1 96 0 0,2-4 0 0 0,2 1 0 0 0,-3-3-64 0 0,-2 2-64 0 0,1-4-16 0 0,1-1 0 0 0,3-3 0 0 0,-4 1-336 0 0,2-1-72 0 0,5-2-16 0 0,-7-5 0 0 0,0 0-1088 0 0,0 0-216 0 0,0 0-47 0 0,17-1-1 0 0</inkml:trace>
  <inkml:trace contextRef="#ctx0" brushRef="#br0" timeOffset="80">6620 11803 9216 0 0,'-11'-12'408'0'0,"4"7"80"0"0,1 2-392 0 0,0 2-96 0 0,4-5 0 0 0,2 6 0 0 0,0 0 1456 0 0,0 0 272 0 0,0 0 48 0 0,0 0 15 0 0,0 0-1095 0 0,0 0-216 0 0,0 0-48 0 0,8-4-8 0 0,5 4-144 0 0,-2 4-32 0 0,3-4-8 0 0,3 1 0 0 0,-2 5-240 0 0,3-3 0 0 0,0 2 0 0 0,2 0 0 0 0,-3 1-312 0 0,0-5-104 0 0,4 6-32 0 0,0-1-4631 0 0,-1-2-929 0 0</inkml:trace>
  <inkml:trace contextRef="#ctx0" brushRef="#br1" timeOffset="81">11200 11670 13072 0 0,'-8'-11'288'0'0,"8"11"56"0"0,-7-1 8 0 0,1-6 24 0 0,-4 5-304 0 0,0-3-72 0 0,5 5 0 0 0,0-3 0 0 0,-8 3 512 0 0,1 0 80 0 0,4 3 16 0 0,-1 2 7 0 0,3-3 121 0 0,-3 5 16 0 0,-3-1 8 0 0,3 6 0 0 0,7-6-416 0 0,-4 8-88 0 0,-6 1-8 0 0,1 4-8 0 0,7-1 80 0 0,-4-2 24 0 0,1 1 0 0 0,0 5 0 0 0,3-5-128 0 0,2 2-24 0 0,2-2-8 0 0,-7 1 0 0 0,-4 2-184 0 0,8-3 0 0 0,6-2 0 0 0,3-1 0 0 0,-9 2 0 0 0,10-3 0 0 0,1-4 0 0 0,0 4 0 0 0,4-4 0 0 0,-4-1 0 0 0,1-3 0 0 0,4 0 0 0 0,4 0-128 0 0,-3-5 0 0 0,-2 3-8 0 0,0-6 0 0 0,3 3-328 0 0,-2-5-64 0 0,0 2-16 0 0,-2-2 0 0 0,3-3-352 0 0,-8 3-80 0 0,3-1-16 0 0,0-2-6143 0 0</inkml:trace>
  <inkml:trace contextRef="#ctx0" brushRef="#br1" timeOffset="82">10471 11742 13824 0 0,'-11'-15'608'0'0,"7"9"128"0"0,2-1-584 0 0,2 2-152 0 0,8-3 0 0 0,-5 3 0 0 0,-3-7 488 0 0,9 8 72 0 0,5-5 15 0 0,2 6 1 0 0,-7-3-144 0 0,1 2-24 0 0,2 3-8 0 0,7-2 0 0 0,-3-1-32 0 0,5 4-8 0 0,-7 0 0 0 0,6 4 0 0 0,0-1-8 0 0,1-2 0 0 0,-6 4 0 0 0,-3 3 0 0 0,6 2-224 0 0,-8 2-56 0 0,3-3-8 0 0,-6 5 0 0 0,0-1-64 0 0,0 0 64 0 0,-2-1-64 0 0,-3 2 64 0 0,-4-2-64 0 0,-2 2 0 0 0,3-1 0 0 0,-3-3 0 0 0,-6 3 0 0 0,3-3 0 0 0,-2 0 0 0 0,0-1-88 0 0,0 0 24 0 0,-5-4 0 0 0,-4 2 0 0 0,7-2 0 0 0,2 0-256 0 0,-4-2-56 0 0,-9 2-8 0 0,5-3 0 0 0,7-2-200 0 0,1 0-48 0 0,-3-2-8 0 0,-1 2 0 0 0,1-4-256 0 0,4 3-47 0 0</inkml:trace>
  <inkml:trace contextRef="#ctx0" brushRef="#br0" timeOffset="83">12281 11824 11520 0 0,'-2'-5'1024'0'0,"-2"3"-824"0"0,3-1-200 0 0,-3 1 0 0 0,1-2 712 0 0,0 4 104 0 0,3 0 16 0 0,0 0 8 0 0,-5 0-137 0 0,5 0-23 0 0,0 0-8 0 0,0 0 0 0 0,-4 0-136 0 0,3 6-32 0 0,-8-1-8 0 0,9 0 0 0 0,0 0-272 0 0,-5 3-64 0 0,2 2 0 0 0,3-2-8 0 0,0 2 8 0 0,0-2 8 0 0,3 4 0 0 0,2-6 0 0 0,-5 6-168 0 0,5-6 0 0 0,0 2 0 0 0,1 1 0 0 0,0-2-120 0 0,2 1-32 0 0,2-3-8 0 0,-1-3 0 0 0,-4 3-96 0 0,4-2-32 0 0,-1-3 0 0 0,1 0 0 0 0,-3 0-920 0 0,-1 0-184 0 0,4-5-39 0 0</inkml:trace>
  <inkml:trace contextRef="#ctx0" brushRef="#br0" timeOffset="84">12233 11686 4144 0 0,'-7'-10'184'0'0,"2"6"40"0"0,2-2-224 0 0,-3 0 0 0 0,4 1 0 0 0,2 5 0 0 0,0 0 2560 0 0,0 0 480 0 0,0 0 88 0 0,0 0 15 0 0,0 0-2311 0 0,0 0-456 0 0,0 0-96 0 0,0 0-24 0 0,0 4-168 0 0,0-4-88 0 0,2 7 80 0 0,4-1-80 0 0,-3 1 0 0 0,2-2 0 0 0,5-1 0 0 0,-1 6-80 0 0,-4-2-408 0 0,4-2-88 0 0,3 0-8 0 0,-3 2-3927 0 0,2-1-777 0 0</inkml:trace>
  <inkml:trace contextRef="#ctx0" brushRef="#br1" timeOffset="85">18057 11842 11056 0 0,'0'0'488'0'0,"0"0"104"0"0,-3-8-472 0 0,6 3-120 0 0,-3 5 0 0 0,2-3 0 0 0,-2 3 960 0 0,0 0 176 0 0,0 0 32 0 0,0 0 7 0 0,5-2-343 0 0,-5 2-72 0 0,0 0-16 0 0,7 8 0 0 0,2-1-384 0 0,-4 1-72 0 0,-1 2-24 0 0,-1 3 0 0 0,-1 3 8 0 0,-2 2 0 0 0,0 0 0 0 0,0 0 0 0 0,4 2-144 0 0,-4-3-24 0 0,0-2-8 0 0,0 5 0 0 0,0-3-24 0 0,3 1-8 0 0,-3-3 0 0 0,0 1 0 0 0,0 3-64 0 0,0-7 0 0 0,1 1 0 0 0,-1-3 0 0 0,0-2 0 0 0,4 4 0 0 0,-4-9 0 0 0,0-3 0 0 0,0 0 0 0 0,0 0 0 0 0,0 0 0 0 0,0 0 0 0 0,0 0 0 0 0,0 0 0 0 0,-5-2 0 0 0,2-3 0 0 0,-1 0 0 0 0,2-2 0 0 0,-1-7 0 0 0,-1 1 0 0 0,3-3 0 0 0,-3 1 0 0 0,4-3 72 0 0,0-3-72 0 0,0 0 72 0 0,4-5-72 0 0,-3 0 96 0 0,6-2-96 0 0,-1-1 72 0 0,-2 5-72 0 0,4-6 0 0 0,3 4 72 0 0,-2 3 152 0 0,2 2 24 0 0,-2-1 8 0 0,3 8 0 0 0,-3-4-416 0 0,0 5-72 0 0,-2 1-24 0 0,3 7 0 0 0,-5-4 256 0 0,0 3 0 0 0,5 4 0 0 0,-5-1 0 0 0,-5 3 0 0 0,7 0 0 0 0,-1 5 0 0 0,0 1 0 0 0,-1-1 0 0 0,-1 4 0 0 0,1 1 88 0 0,-1-1-24 0 0,1 4-64 0 0,-5-2 0 0 0,3 2 0 0 0,-3 1 0 0 0,0-2-64 0 0,-3 1 64 0 0,0 2-64 0 0,1-2 64 0 0,-6 0-128 0 0,3 0 24 0 0,-4-3 0 0 0,1 3 0 0 0,0-1-184 0 0,-1-5-40 0 0,-1 0-8 0 0,-1 1 0 0 0,0 1-240 0 0,-2-4-56 0 0,6-3-8 0 0,-3 0 0 0 0,1 3-352 0 0,4-5-64 0 0,5 0-23 0 0,0 0-1 0 0</inkml:trace>
  <inkml:trace contextRef="#ctx0" brushRef="#br1" timeOffset="86">18877 11701 14336 0 0,'0'0'640'0'0,"0"0"128"0"0,0 0-616 0 0,0 0-152 0 0,0 0 0 0 0,0 0 0 0 0,0 0 88 0 0,5 0-16 0 0,-5 0 0 0 0,9-3 0 0 0,-1-1 303 0 0,5 4 57 0 0,-5 0 16 0 0,4 4 0 0 0,2-1-288 0 0,1-1-48 0 0,-1 1-16 0 0,1 2 0 0 0,0 0-96 0 0,3 0 0 0 0,-1-3 0 0 0,-1 1 0 0 0,-1-1 0 0 0,3 2 0 0 0,3-3 0 0 0,-4 3 0 0 0,-2-4-184 0 0,-1 0-56 0 0,5 0-16 0 0,-2 0 0 0 0,-3-4 56 0 0,1 3 8 0 0,-3 1 0 0 0,2-6 0 0 0,2 3 192 0 0,-5 1 0 0 0,-5-1 0 0 0,3-2 0 0 0,-1 3 232 0 0,-1-2 88 0 0,-11 3 24 0 0,4-4 0 0 0,0-2 8 0 0,0 7 0 0 0,0 0 0 0 0,-3-5 0 0 0,-4 2 48 0 0,7 3 16 0 0,0 0 0 0 0,0 0 0 0 0,-8 0-16 0 0,0 0 0 0 0,8 0 0 0 0,-3 7 0 0 0,-1 1-224 0 0,0-2-48 0 0,-4 5 0 0 0,7-1-8 0 0,1 0 104 0 0,-4 3 32 0 0,1-2 0 0 0,1 3 0 0 0,2-5-256 0 0,0 5 0 0 0,0-5 0 0 0,2 5 0 0 0,1-4 96 0 0,1-3-24 0 0,-3 6-8 0 0,3-4 0 0 0,0 1-64 0 0,0-3 0 0 0,5 0 0 0 0,-3-1 0 0 0,1 1 0 0 0,1-1 0 0 0,-1-1 0 0 0,3-1 0 0 0,0-4 0 0 0,-2 3 0 0 0,-2-3 0 0 0,2 0 0 0 0,5-3-96 0 0,-6-1 96 0 0,-7 4-80 0 0,9-6 80 0 0,2-3 0 0 0,-2 5 0 0 0,-9-8 0 0 0,5 5 0 0 0,-3-7 0 0 0,3 4 0 0 0,-1-3 0 0 0,-8 1 0 0 0,-1-3 0 0 0,5 2 0 0 0,3 0 0 0 0,-3 0 0 0 0,-5 1-128 0 0,-1-1 32 0 0,2 2 0 0 0,0 2 0 0 0,-3-1 32 0 0,1 3 64 0 0,-3-1-104 0 0,0 3 40 0 0,4 1-32 0 0,-7 1-8 0 0,-2 3 0 0 0,4 3 0 0 0,0 1-48 0 0,3 1-8 0 0,-1 0 0 0 0,-5 3 0 0 0,8-1-768 0 0,1 1-152 0 0,0 3-32 0 0,0-5-4207 0 0,0 7-849 0 0</inkml:trace>
  <inkml:trace contextRef="#ctx0" brushRef="#br1" timeOffset="87">15991 11894 9216 0 0,'0'0'408'0'0,"0"0"80"0"0,0 0-392 0 0,0-4-96 0 0,0 4 0 0 0,0 0 0 0 0,0 0 1752 0 0,0 0 328 0 0,0 0 64 0 0,0 0 7 0 0,0 0-1287 0 0,0 7-256 0 0,-2 0-48 0 0,-2 5-16 0 0,1-3-160 0 0,0 6-32 0 0,-3 1 0 0 0,6 1-8 0 0,-2-3-112 0 0,-1 5-16 0 0,0-4-8 0 0,3 3 0 0 0,0 0-104 0 0,0-2-16 0 0,0-1-8 0 0,0-1 0 0 0,0 1-80 0 0,0-2 0 0 0,0-6 0 0 0,0 1 0 0 0,0 0 0 0 0,0-3 0 0 0,0-5 0 0 0,0 0 0 0 0,0 0 0 0 0,0 0 0 0 0,0 0 0 0 0,0 0 0 0 0,3-5-128 0 0,-3-3 40 0 0,0-2 8 0 0,0-3 0 0 0,0 0 80 0 0,0 1-96 0 0,0-7 96 0 0,0 1-96 0 0,0 0 96 0 0,3-3 0 0 0,-3-2 0 0 0,2-2 0 0 0,4 0 0 0 0,-3-1 0 0 0,0-2 0 0 0,3 2 0 0 0,1 0 0 0 0,-2 3 0 0 0,4 2 0 0 0,-1 0 64 0 0,1 2-64 0 0,-3 4 0 0 0,3 3 0 0 0,2-1 64 0 0,-1 1-64 0 0,-2 7 0 0 0,4-3 0 0 0,-3 7 0 0 0,-1-3 0 0 0,1 4 0 0 0,0 4 0 0 0,0 5 0 0 0,-1-5 0 0 0,-3 3 72 0 0,2 4-72 0 0,0-1 0 0 0,-7 3 72 0 0,4-1-72 0 0,-4 2 0 0 0,4 2 72 0 0,-8-2-72 0 0,0 3 0 0 0,4-4 0 0 0,0 2 0 0 0,-7-2 0 0 0,0 0-72 0 0,2-1 0 0 0,-3 0 0 0 0,-1-2 72 0 0,-3 0 0 0 0,3-2 0 0 0,-3 0 0 0 0,3-3-320 0 0,-2 0-16 0 0,-1-2-8 0 0,1-1 0 0 0,-1-2-208 0 0,4 0-48 0 0,-1 0-8 0 0,0-5 0 0 0,1 2-416 0 0,1-2-96 0 0,1 0-7 0 0,3 3-5441 0 0</inkml:trace>
  <inkml:trace contextRef="#ctx0" brushRef="#br1" timeOffset="88">9901 11706 8288 0 0,'6'-12'368'0'0,"-6"12"80"0"0,0 0-360 0 0,0 0-88 0 0,0-5 0 0 0,0 5 0 0 0,0 0 1504 0 0,0 0 280 0 0,0 0 56 0 0,0 0 16 0 0,0 0-985 0 0,0 7-191 0 0,0 3-40 0 0,-2 0 0 0 0,-4 3-240 0 0,3 5-48 0 0,0 0 0 0 0,0 2-8 0 0,-2-1-176 0 0,-1 0-32 0 0,3 1-8 0 0,0-2 0 0 0,0 1-56 0 0,1 1-8 0 0,2-2-64 0 0,-3 2 96 0 0,3-6-96 0 0,0 4 72 0 0,0-5-72 0 0,0 4 64 0 0,0-4-64 0 0,0-3 0 0 0,3 2 0 0 0,-3-4-88 0 0,2 1-128 0 0,-2-5-24 0 0,0-4-8 0 0,0 0 0 0 0,0 0-936 0 0,0 0-192 0 0,0 0-39 0 0,0 0-5273 0 0</inkml:trace>
  <inkml:trace contextRef="#ctx0" brushRef="#br1" timeOffset="89">16716 11738 11520 0 0,'0'-5'1024'0'0,"-2"0"-824"0"0,2 0-200 0 0,-5 0 0 0 0,0-1 880 0 0,3 1 136 0 0,-5 4 24 0 0,2-4 7 0 0,0 1-223 0 0,0 0-48 0 0,-5 4-8 0 0,-1 0 0 0 0,2 4-216 0 0,0 0-40 0 0,1 1-16 0 0,2 1 0 0 0,-3 3-152 0 0,3 1-32 0 0,0 2-8 0 0,-1 0 0 0 0,5 1-176 0 0,-1 0-32 0 0,2-5 0 0 0,-3 5-8 0 0,9-1 32 0 0,-5 0 8 0 0,3-1 0 0 0,4-1 0 0 0,1 0-320 0 0,-2 1-64 0 0,3-1-16 0 0,-2-3 0 0 0,6-1 24 0 0,1 1 8 0 0,-5-2 0 0 0,6-4 0 0 0,-1 3-1040 0 0,-2-3-200 0 0,-1 2-48 0 0,1 1-7 0 0</inkml:trace>
  <inkml:trace contextRef="#ctx0" brushRef="#br1" timeOffset="90">18383 11706 13824 0 0,'0'0'1224'0'0,"0"0"-976"0"0,0 0-248 0 0,0 0 0 0 0,2-5 520 0 0,-2 5 56 0 0,0 0 15 0 0,0 0 1 0 0,0 0-72 0 0,0 0-8 0 0,0 0-8 0 0,5 10 0 0 0,-5-3-136 0 0,1 7-24 0 0,-1-4-8 0 0,0 4 0 0 0,-1-2-64 0 0,1 1-16 0 0,1 0 0 0 0,-1 0 0 0 0,-1-1-160 0 0,1 2-32 0 0,0-1 0 0 0,0-2-64 0 0,0-2 64 0 0,1 2-64 0 0,3-3 0 0 0,-4-2 0 0 0,0 2 0 0 0,0-8 0 0 0,0 0 0 0 0,0 0-72 0 0,0 0 72 0 0,0 0 0 0 0,0 0 64 0 0,0 0-64 0 0,0 0 0 0 0,0 0 0 0 0,0 0 0 0 0,5-8 0 0 0,-1 2 0 0 0,-3-6 0 0 0,3 3 0 0 0,-1-3 0 0 0,-1-1 0 0 0,4 1 72 0 0,0-1-72 0 0,-2 1 0 0 0,-1-1 0 0 0,-1-4 0 0 0,2 4 0 0 0,4 3 0 0 0,1-1 0 0 0,0 1 0 0 0,-4 3 0 0 0,6-1 0 0 0,3 2-920 0 0,-8 2-160 0 0,3 2-32 0 0,3-1-4175 0 0,1 3-841 0 0</inkml:trace>
  <inkml:trace contextRef="#ctx0" brushRef="#br1" timeOffset="91">9654 11716 11056 0 0,'0'0'984'0'0,"0"0"-792"0"0,0 0-192 0 0,0 0 0 0 0,0 0 912 0 0,0 0 144 0 0,0 0 24 0 0,0 0 8 0 0,0 0-473 0 0,0 0-87 0 0,0-2-16 0 0,6 2-8 0 0,0 2 8 0 0,6 1 0 0 0,0-3 0 0 0,-1-3 0 0 0,7 3-248 0 0,2 0-40 0 0,-3 0-16 0 0,3 3 0 0 0,0-3-64 0 0,1 0-16 0 0,2-3 0 0 0,-2 1 0 0 0,-1 2-64 0 0,4-5-64 0 0,-3 2 96 0 0,0 0-96 0 0,-5 1 64 0 0,2 2-64 0 0,-1 0 0 0 0,4 0 0 0 0,-10 0-280 0 0,4 0-80 0 0,-6-2-24 0 0,5 4 0 0 0,2-2-992 0 0,-4 2-208 0 0,-12-2-39 0 0,4 6-9 0 0</inkml:trace>
  <inkml:trace contextRef="#ctx0" brushRef="#br0" timeOffset="92">12574 11749 2304 0 0,'0'0'96'0'0,"-5"-2"32"0"0,-2-2-128 0 0,5 3 0 0 0,2 1 0 0 0,0 0 0 0 0,0 0 2896 0 0,0 0 560 0 0,2-4 104 0 0,5-1 24 0 0,-2 4-2657 0 0,3 1-527 0 0,-1 0-112 0 0,8 0-16 0 0,-4 0-56 0 0,4 0-16 0 0,-1 0 0 0 0,4 1 0 0 0,2-1-104 0 0,0 0-32 0 0,-2 0 0 0 0,-1 4 0 0 0,0-4-224 0 0,-2 1-40 0 0,0 3-16 0 0,0-3 0 0 0,-2-1-472 0 0,0 0-96 0 0,-2 0-15 0 0,2 0-9 0 0,-2 0 8 0 0,-2 0 8 0 0,-4 0 0 0 0,3-1 0 0 0,-8 1 448 0 0,0 0 88 0 0,4-4 24 0 0,-4 4 0 0 0,5-1 784 0 0,-5 1 160 0 0,0 0 32 0 0,0 0 8 0 0,0 0 104 0 0,0 0 16 0 0,0 0 8 0 0,0 0-1 0 0,0 0-111 0 0,0 0-32 0 0,0 0 0 0 0,0 0 0 0 0,0 0-288 0 0,0 6-64 0 0,0 2-16 0 0,0 0 0 0 0,0 2-104 0 0,4-2-16 0 0,-4 4-8 0 0,2-2 0 0 0,-2 0-64 0 0,4 3-16 0 0,-1-2 0 0 0,-1 2 0 0 0,3-3-80 0 0,-5 2-16 0 0,4-2-64 0 0,1-2 96 0 0,1 4-96 0 0,0-2 64 0 0,1-2-64 0 0,-2-1 0 0 0,3 1 0 0 0,-1-3 0 0 0,-1 0 0 0 0,-1-3 0 0 0,4-2 0 0 0,-2 0 0 0 0,-2 0 0 0 0,-2-5 0 0 0,5 0-80 0 0,-1 0 80 0 0,-5-2-64 0 0,1-1 64 0 0,3-2 0 0 0,-6-2 0 0 0,2-1 0 0 0,2 3 0 0 0,0-6 0 0 0,-3 3 0 0 0,-2-4 0 0 0,1 2 0 0 0,0-3 0 0 0,-4 5 0 0 0,0-4 0 0 0,2 5 0 0 0,-7-2-72 0 0,4 7 72 0 0,-4-3-80 0 0,-2 5 80 0 0,2 1-176 0 0,-3 3 16 0 0,-2-2 0 0 0,-2 3 0 0 0,6 3-256 0 0,-4 2-56 0 0,4 0-8 0 0,-1 2-5271 0 0,3 2-1057 0 0</inkml:trace>
  <inkml:trace contextRef="#ctx0" brushRef="#br1" timeOffset="93">17089 11707 14024 0 0,'0'0'616'0'0,"0"0"136"0"0,0 0-600 0 0,0 0-152 0 0,0 0 0 0 0,-9 0 0 0 0,9 0 416 0 0,-9 6 47 0 0,9-6 17 0 0,0 0 0 0 0,0 0 120 0 0,0 0 24 0 0,0 0 8 0 0,1 3 0 0 0,9 0-304 0 0,-3-3-56 0 0,1 2-16 0 0,6 1 0 0 0,-1-3-112 0 0,1 2-24 0 0,0-2-8 0 0,3 0 0 0 0,1 0-224 0 0,0 0-48 0 0,-1 0 0 0 0,0 0-8 0 0,-1 0-632 0 0,0 0-128 0 0,-3-2-32 0 0,-1 2-6407 0 0</inkml:trace>
  <inkml:trace contextRef="#ctx0" brushRef="#br1" timeOffset="94">10285 11719 16096 0 0,'11'-5'351'0'0,"-11"5"81"0"0,0 0 16 0 0,0 0 0 0 0,0 0-360 0 0,0 0-88 0 0,0 0 0 0 0,0 0 0 0 0,-2 7 312 0 0,2 4 40 0 0,0-3 16 0 0,2 4 0 0 0,-4 0 16 0 0,-2 2 0 0 0,8 1 0 0 0,-2-1 0 0 0,-2 2-64 0 0,0-1-16 0 0,-2 1 0 0 0,4-1 0 0 0,1 1-304 0 0,1-1-64 0 0,-4-2-16 0 0,0 3 0 0 0,5-3 80 0 0,-5 0-80 0 0,0 1 80 0 0,0 0-80 0 0,3-1-304 0 0,0-1-56 0 0,-1-6-8 0 0,-2 5-5047 0 0,0-4-1001 0 0</inkml:trace>
  <inkml:trace contextRef="#ctx0" brushRef="#br1" timeOffset="95">15845 11788 14368 0 0,'2'-12'640'0'0,"-2"4"128"0"0,0 3-616 0 0,0-2-152 0 0,0-1 0 0 0,0 1 0 0 0,-2 2 511 0 0,2 0 81 0 0,0-1 16 0 0,0-1 0 0 0,0 7-120 0 0,0 0-16 0 0,-4-3-8 0 0,4 3 0 0 0,0 0-208 0 0,-7 0-32 0 0,0 3-16 0 0,-1 4 0 0 0,-2 1 40 0 0,1 2 8 0 0,1 2 0 0 0,2 1 0 0 0,-5 0-256 0 0,2 7-144 0 0,-3-5 16 0 0,3 2 8 0 0,-6 2 0 0 0,7 1 0 0 0,0-1 0 0 0,-2 2 0 0 0,2 0-1024 0 0,-1-3-200 0 0,6-1-48 0 0,-2 1-5671 0 0</inkml:trace>
  <inkml:trace contextRef="#ctx0" brushRef="#br1" timeOffset="96">18664 11769 8752 0 0,'0'0'776'0'0,"0"0"-616"0"0,0 0-160 0 0,0 0 0 0 0,0 0 1328 0 0,0 0 240 0 0,0 0 40 0 0,0 0 16 0 0,-4 7-849 0 0,-1-2-167 0 0,2 0-32 0 0,0-1 0 0 0,1 2-24 0 0,-2 1 0 0 0,4-1 0 0 0,0 2 0 0 0,0 2-160 0 0,-3-3-32 0 0,3 2-8 0 0,3-1 0 0 0,1-3-200 0 0,1 3-48 0 0,-2-1-8 0 0,1-1 0 0 0,4 3-24 0 0,-3-4-8 0 0,3 2 0 0 0,1-2 0 0 0,-3-3-64 0 0,4 1 0 0 0,-1-1 0 0 0,-2-2-88 0 0,2-2 88 0 0,3-1 0 0 0,-3 3-72 0 0,0-6 72 0 0,-3 2 0 0 0,4 0 0 0 0,-4-6-72 0 0,2 2 72 0 0,-7-1 0 0 0,3-2 0 0 0,-3 1 0 0 0,3 0 0 0 0,-4-4 64 0 0,0 4-64 0 0,-4-3 0 0 0,3-1 0 0 0,-3 1 72 0 0,3 3-72 0 0,-7 0 64 0 0,2 3-64 0 0,-1-2 64 0 0,0 4-64 0 0,0 3 64 0 0,-2 0-64 0 0,0-1 0 0 0,-3 3 0 0 0,1 0 0 0 0,2 5 0 0 0,-2-3 0 0 0,2 3-160 0 0,4 4 24 0 0,-3-2 8 0 0,3 0-768 0 0,-2 1-160 0 0,6 0-24 0 0,-3 2-8 0 0</inkml:trace>
  <inkml:trace contextRef="#ctx0" brushRef="#br0" timeOffset="97">7046 11777 3224 0 0,'0'0'288'0'0,"0"0"-288"0"0,-4-5 0 0 0,4 1 0 0 0,-2-2 2080 0 0,-1 1 368 0 0,-1-3 72 0 0,2 3 8 0 0,2 0-1440 0 0,-3 2-288 0 0,-5-1-56 0 0,5 0-9 0 0,-4 3-175 0 0,2-3-32 0 0,0 4-8 0 0,-4 0 0 0 0,-1 0-264 0 0,1 4-64 0 0,4-3 0 0 0,-4 4-8 0 0,1 1 96 0 0,2 1 16 0 0,0-1 8 0 0,3 1 0 0 0,-2 4-144 0 0,1-4-24 0 0,1 5-8 0 0,1-3 0 0 0,2 3 32 0 0,0-3 0 0 0,2 4 0 0 0,5 1 0 0 0,-2-4-8 0 0,0 2 0 0 0,5-2 0 0 0,-2 3 0 0 0,5-5-64 0 0,-5 4-16 0 0,0-5 0 0 0,1 3 0 0 0,3 0-72 0 0,-3-1 64 0 0,0-2-64 0 0,2 0 64 0 0,-2 1 56 0 0,-1-3 8 0 0,5 3 0 0 0,-5-3 0 0 0,-2 3-32 0 0,2-1-8 0 0,1-6 0 0 0,-2 4 0 0 0,-7-5-16 0 0,0 0 0 0 0,0 0 0 0 0,-4 5 0 0 0,4-5 120 0 0,-9 7 16 0 0,-2-5 8 0 0,0 0 0 0 0,-5 1-88 0 0,2-3-24 0 0,-6-3 0 0 0,1 3 0 0 0,-1-2-104 0 0,4 0 0 0 0,-5-1 0 0 0,0-1 0 0 0,1-1-1320 0 0,-1 0-216 0 0</inkml:trace>
  <inkml:trace contextRef="#ctx0" brushRef="#br1" timeOffset="98">19655 11726 5984 0 0,'-5'0'536'0'0,"-1"0"-432"0"0,6 0-104 0 0,-3-2 0 0 0,-3 2 1464 0 0,-3 0 264 0 0,4 0 64 0 0,3 2 0 0 0,-6-2-600 0 0,2 2-120 0 0,-2 2-25 0 0,2-3-7 0 0,0 4-296 0 0,1 0-56 0 0,-6 1-16 0 0,4 2 0 0 0,2-1-176 0 0,-4 5-40 0 0,0-2-8 0 0,0 0 0 0 0,1 3-24 0 0,2-3-8 0 0,-1-2 0 0 0,5 4 0 0 0,-4 0-280 0 0,6-2-56 0 0,3-3-16 0 0,0 3 0 0 0,-1-2-64 0 0,5 1 0 0 0,4-1 0 0 0,1-3 0 0 0,-1 0 0 0 0,1 0-88 0 0,4-2 24 0 0,-3-1 0 0 0,6-2-360 0 0,-3 0-72 0 0,-3 0-16 0 0,3-2 0 0 0,5-1-1056 0 0,-3 3-208 0 0,-5-5-48 0 0,0 2 1 0 0</inkml:trace>
  <inkml:trace contextRef="#ctx0" brushRef="#br1" timeOffset="99">19890 11785 13824 0 0,'-12'-4'608'0'0,"12"4"128"0"0,5-4-584 0 0,-5 4-152 0 0,-5-5 0 0 0,1 1 0 0 0,4 4 440 0 0,-5 0 56 0 0,5 0 15 0 0,-5 0 1 0 0,-8 0 288 0 0,7 0 56 0 0,6 0 8 0 0,-8 4 8 0 0,-4 1-168 0 0,3 0-32 0 0,5 1 0 0 0,3 2-8 0 0,-6-2-432 0 0,5 6-80 0 0,-1-5-24 0 0,3 6 0 0 0,-2-2-40 0 0,2-4-16 0 0,0 5 0 0 0,7-3 0 0 0,1-1-216 0 0,1 1-48 0 0,-1-2 0 0 0,-3-2-8 0 0,3-3 200 0 0,4 3 0 0 0,-2-2 0 0 0,-2-3 0 0 0,-2 4 0 0 0,6-4 0 0 0,2 0 0 0 0,-2 0 0 0 0,-3-7 80 0 0,0 5 56 0 0,-2-1 16 0 0,6-4 0 0 0,-7 1-152 0 0,-1 0 0 0 0,-1-1 0 0 0,1-1 0 0 0,0 2-96 0 0,2-3-40 0 0,-7-1-16 0 0,2-1 0 0 0,1 1 152 0 0,-3 0 0 0 0,-3-2 0 0 0,-3-1 72 0 0,3 5-72 0 0,-2-1 0 0 0,-4 1 0 0 0,0 0 0 0 0,-2 1-64 0 0,1 1 64 0 0,1 1 0 0 0,-1 3 0 0 0,1 2 0 0 0,-3-3 0 0 0,3 3 0 0 0,-3 3 0 0 0,2-1-192 0 0,0 3-8 0 0,1 1 0 0 0,6 1 0 0 0,3 1-912 0 0,-2-4-176 0 0,2 5-40 0 0,0-1-3935 0 0,9 0-785 0 0</inkml:trace>
  <inkml:trace contextRef="#ctx0" brushRef="#br1" timeOffset="100">15282 11864 8288 0 0,'0'0'368'0'0,"0"0"80"0"0,0 0-360 0 0,0 0-88 0 0,0 0 0 0 0,9 0 0 0 0,2 0 1104 0 0,-2 0 208 0 0,0 2 32 0 0,-2-2 16 0 0,3 0-624 0 0,2 0-120 0 0,0 0-24 0 0,-1-2-9 0 0,1 2-207 0 0,-2-3-48 0 0,3 3-8 0 0,-1 0 0 0 0,0-4-176 0 0,-1 3-40 0 0,1-3-8 0 0,-1 3 0 0 0,-2-4-96 0 0,1-2 0 0 0,-4 6 64 0 0,-2-3-64 0 0,3-3 0 0 0,-4 2 0 0 0,-1 0 0 0 0,-2 0 0 0 0,0 0 0 0 0,0 0 0 0 0,-2-3 0 0 0,-1 3 0 0 0,-4-3 0 0 0,3 3 72 0 0,-2-2-72 0 0,-4 2 64 0 0,-2 0 192 0 0,4 3 32 0 0,-4 1 0 0 0,1-3 8 0 0,-5 4-56 0 0,5 4-16 0 0,1-3 0 0 0,-5 4 0 0 0,6 2 64 0 0,-7 1 0 0 0,4 4 8 0 0,2-2 0 0 0,5 0-184 0 0,1 3-40 0 0,-2-1-8 0 0,0 1 0 0 0,6 1-64 0 0,2-2 0 0 0,-2 1 0 0 0,7-1 0 0 0,-4-1 0 0 0,6 1 0 0 0,1-2 0 0 0,5 0 0 0 0,0-3 0 0 0,2 2 0 0 0,-2-4 0 0 0,5 2 0 0 0,-4-2 0 0 0,1-2-72 0 0,0 1 72 0 0,-1-3-104 0 0,0 3-304 0 0,-1-4-56 0 0,-1 0-16 0 0,3-4-5135 0 0,-4 3-1033 0 0</inkml:trace>
  <inkml:trace contextRef="#ctx0" brushRef="#br1" timeOffset="101">15664 11762 4144 0 0,'0'0'368'0'0,"0"0"-296"0"0,0 0-72 0 0,0 0 0 0 0,0 0 2432 0 0,0 0 480 0 0,3-6 88 0 0,-3 6 16 0 0,0 0-2209 0 0,0 0-439 0 0,5 0-88 0 0,4 0-24 0 0,-3 0 168 0 0,3 0 32 0 0,4 3 8 0 0,-5 2 0 0 0,0-1-136 0 0,1 0-24 0 0,2 5-8 0 0,1-2 0 0 0,-3 3-40 0 0,0-1-16 0 0,-4-2 0 0 0,1 3 0 0 0,3 3-80 0 0,1-3-8 0 0,-5-2-8 0 0,0 2 0 0 0,1 3-144 0 0,3-1 0 0 0,-5-4 64 0 0,2 2-64 0 0,-5-2-248 0 0,3-2-72 0 0,-1 3-24 0 0,-1-4 0 0 0,2 2-680 0 0,-4-7-128 0 0,0 0-32 0 0,0 0-6023 0 0</inkml:trace>
  <inkml:trace contextRef="#ctx0" brushRef="#br1" timeOffset="102">16889 11768 15632 0 0,'0'0'344'0'0,"0"0"72"0"0,0 0 7 0 0,0 0 25 0 0,0 0-360 0 0,0-6-88 0 0,0 6 0 0 0,0 0 0 0 0,0 0 632 0 0,0 0 104 0 0,0 0 32 0 0,0 0 0 0 0,0 0-208 0 0,0 0-40 0 0,0 0-8 0 0,2 7 0 0 0,-2 1-280 0 0,-2 0-56 0 0,2 3-16 0 0,0 2 0 0 0,-2-3 80 0 0,2 0 16 0 0,0 0 0 0 0,0 3 0 0 0,0-1-256 0 0,0-3 0 0 0,2 3 0 0 0,-2-2 0 0 0,2-2-160 0 0,2-2-72 0 0,-1 1-24 0 0,3-2 0 0 0,-4 0-200 0 0,-2-5-48 0 0,7 2-8 0 0,-7-2 0 0 0,0 0-1352 0 0,6-2-280 0 0</inkml:trace>
  <inkml:trace contextRef="#ctx0" brushRef="#br1" timeOffset="103">10513 11776 2760 0 0,'-4'-3'248'0'0,"4"3"-248"0"0,-3-5 0 0 0,3 5 0 0 0,0 0 2712 0 0,0 0 488 0 0,0 0 104 0 0,0 0 24 0 0,9 5-2073 0 0,-6 0-407 0 0,-6 6-80 0 0,3-2-24 0 0,0 3-56 0 0,3 3-16 0 0,-3 0 0 0 0,0 0 0 0 0,-5 4-384 0 0,5-3-88 0 0,2 2-8 0 0,-2 0-8 0 0,-6-2-96 0 0,3-1-24 0 0,10 1 0 0 0,-5 0 0 0 0,-2-1 16 0 0,3-2 0 0 0,2 2 0 0 0,5-2 0 0 0,-2-3-176 0 0,-5 0-40 0 0,-3-1-8 0 0,3 0 0 0 0,8-5-848 0 0,-6 2-160 0 0,-5-6-40 0 0,0 0-8 0 0</inkml:trace>
  <inkml:trace contextRef="#ctx0" brushRef="#br0" timeOffset="104">13995 11814 14544 0 0,'0'0'320'0'0,"-5"-2"64"0"0,1-3 8 0 0,-1 0 24 0 0,-2 1-336 0 0,-2-1-80 0 0,4 0 0 0 0,-1-1 0 0 0,-3 5 463 0 0,1-3 81 0 0,-1 4 8 0 0,-3 0 8 0 0,7 0-72 0 0,-7 0-8 0 0,3 5-8 0 0,1 1 0 0 0,-1 2-216 0 0,0-2-48 0 0,3 4-8 0 0,1-1 0 0 0,-2 4-96 0 0,4 0-16 0 0,1-3-8 0 0,2 3 0 0 0,0 2-80 0 0,2-2 0 0 0,1-2 0 0 0,6 2 0 0 0,0 1 0 0 0,-4-4 0 0 0,4 0 0 0 0,7-2 0 0 0,-6-3-144 0 0,1 0 8 0 0,-1-2 0 0 0,2 0 0 0 0,-4-3-40 0 0,4-3-8 0 0,0-1 0 0 0,0-3 0 0 0,-7 1-56 0 0,4-3-16 0 0,3 1 0 0 0,-7-2 0 0 0,-1-1 256 0 0,1 1-72 0 0,-1-4 72 0 0,-3 2 0 0 0,4-1 192 0 0,-3 0 72 0 0,-9 0 24 0 0,7 3 0 0 0,0-1-48 0 0,0 1-8 0 0,0 1 0 0 0,-1 0 0 0 0,1 0 56 0 0,-4 8 0 0 0,2-5 8 0 0,2 6 0 0 0,0 0-112 0 0,0 0-24 0 0,0 0-8 0 0,-3 7 0 0 0,-1 2-72 0 0,2 0-16 0 0,2 0 0 0 0,0 4 0 0 0,0 0-64 0 0,0 0 0 0 0,0 0 0 0 0,2 0 0 0 0,2 0 0 0 0,1 0 0 0 0,0 2 0 0 0,2-1 0 0 0,2-2-184 0 0,-4 0-48 0 0,4-3-16 0 0,0 2 0 0 0,0-4-1232 0 0,-1-1-248 0 0,2-1-56 0 0</inkml:trace>
  <inkml:trace contextRef="#ctx0" brushRef="#br0" timeOffset="105">12370 11824 6448 0 0,'0'0'576'0'0,"0"0"-464"0"0,0 0-112 0 0,0 0 0 0 0,0 5 1384 0 0,-3 3 256 0 0,3-3 56 0 0,0 3 0 0 0,0-3-848 0 0,0 4-176 0 0,0-5-32 0 0,0 5 0 0 0,0-1-209 0 0,0-2-39 0 0,0 1-8 0 0,0-1 0 0 0,0 2-128 0 0,3 1-24 0 0,-3-4-8 0 0,0-5 0 0 0,0 5-48 0 0,0-5-16 0 0,0 0 0 0 0,0 0 0 0 0,0 0-72 0 0,2 7-24 0 0,-2-7 0 0 0,0 0 0 0 0,0 0-64 0 0,0 0 64 0 0,0 0-64 0 0,0 0 64 0 0,0 0-64 0 0,0 0 0 0 0,5-5 72 0 0,3 0-72 0 0,-6-1 120 0 0,5 0-16 0 0,-2-6 0 0 0,0 6 0 0 0,2-7 56 0 0,-4 1 16 0 0,2 3 0 0 0,4-3 0 0 0,-3-1 16 0 0,-1 6 0 0 0,2-3 0 0 0,0 2 0 0 0,-3 2 8 0 0,5 0 8 0 0,-2 2 0 0 0,-3-1 0 0 0,3 1-48 0 0,-4 3 0 0 0,2 1-8 0 0,2 0 0 0 0,-2 1 8 0 0,-5-1 8 0 0,3 7 0 0 0,4 0 0 0 0,-6-2-168 0 0,3 4 0 0 0,1 0 0 0 0,-2-1 64 0 0,-3 5-160 0 0,3-3-32 0 0,2-2-8 0 0,-1 5 0 0 0,-1-1-112 0 0,-1-4-16 0 0,2 3-8 0 0,-1 1 0 0 0,-1-5-672 0 0,1 1-136 0 0,3-3-24 0 0,-3 2-6767 0 0</inkml:trace>
  <inkml:trace contextRef="#ctx0" brushRef="#br1" timeOffset="106">8030 11814 14368 0 0,'0'0'320'0'0,"0"0"64"0"0,0 0 8 0 0,-7-5 8 0 0,4 0-320 0 0,-3 1-80 0 0,1 0 0 0 0,-4 1 0 0 0,2 3 503 0 0,-3-2 81 0 0,-4 2 24 0 0,1 2 0 0 0,0 2-104 0 0,0 3-24 0 0,-1 1 0 0 0,1 4 0 0 0,-1-1-312 0 0,0 2-64 0 0,0-1-8 0 0,4 3-8 0 0,2-2 24 0 0,-1 0 8 0 0,0 4 0 0 0,4-4 0 0 0,5 0-56 0 0,0-3-64 0 0,2 0 88 0 0,1 1-88 0 0,3-4 0 0 0,3 0 0 0 0,2 1 0 0 0,-1-8 0 0 0,-10 0 0 0 0,17 0 0 0 0,-3-4 0 0 0,3 0 0 0 0,1-1 0 0 0,-1-2 0 0 0,0 2-64 0 0,2-5 64 0 0,-6 2-96 0 0,-4-1 24 0 0,3 0 8 0 0,-3-1 0 0 0,0-2 64 0 0,-2 5 0 0 0,-5-3 0 0 0,3 1-64 0 0,-5 1 64 0 0,0 2 0 0 0,0-1 0 0 0,0 0 0 0 0,0 0 88 0 0,0 2-24 0 0,0 0 0 0 0,0 5 0 0 0,-5-3 136 0 0,5 3 24 0 0,0 0 8 0 0,0 0 0 0 0,-2 5-104 0 0,2 0-32 0 0,-4 0 0 0 0,1 7 0 0 0,3-4 0 0 0,0 0 0 0 0,0 2 0 0 0,3 4 0 0 0,1-3-96 0 0,-2-1 72 0 0,3 0-72 0 0,-1 2 64 0 0,1-3-64 0 0,1 1 0 0 0,4 0-96 0 0,-6-1 96 0 0,6 0-832 0 0,-4-4-96 0 0,3 2-32 0 0,-4-2-7191 0 0</inkml:trace>
  <inkml:trace contextRef="#ctx0" brushRef="#br0" timeOffset="107">14200 11894 3224 0 0,'0'-13'136'0'0,"0"13"40"0"0,0-4-176 0 0,0-3 0 0 0,0 0 0 0 0,2 1 0 0 0,-2 1 2944 0 0,0 5 544 0 0,0-5 120 0 0,0 5 15 0 0,0 0-2439 0 0,0 0-480 0 0,0 0-104 0 0,0 0-24 0 0,0 0-200 0 0,0 0-48 0 0,0 0-8 0 0,0 5 0 0 0,0 6-128 0 0,0-4-24 0 0,0 0-8 0 0,0 7 0 0 0,-2-3-48 0 0,-1-1-16 0 0,3 0 0 0 0,0 3 0 0 0,-4 0-96 0 0,4-1 72 0 0,0-4-72 0 0,0 4 64 0 0,0-1-64 0 0,4-4 0 0 0,-4-7 0 0 0,0 8 0 0 0,0-1 0 0 0,0-7 0 0 0,0 0 0 0 0,0 0 0 0 0,0 0-88 0 0,0 0 88 0 0,0 0-64 0 0,0 0 64 0 0,0-7 0 0 0,3-1 0 0 0,-1-3 0 0 0,1-3 0 0 0,3 2 0 0 0,-3-3 96 0 0,0-1-16 0 0,5 3-8 0 0,-2-6 88 0 0,0 6 24 0 0,0-2 0 0 0,3 2 0 0 0,0 3 0 0 0,0 0 0 0 0,0-1 0 0 0,-2 6 0 0 0,3 0 0 0 0,-1 0 0 0 0,0 2 0 0 0,-2 3 0 0 0,2 0-184 0 0,2 0 0 0 0,-6 6 0 0 0,4-1 64 0 0,-2 2 144 0 0,-1 4 32 0 0,3-1 8 0 0,-4 3 0 0 0,-1 4-408 0 0,1-3-72 0 0,2 2-24 0 0,-5-1 0 0 0,5 3-24 0 0,-4-2-8 0 0,-1-4 0 0 0,2 6-6240 0 0,-1-6-1255 0 0</inkml:trace>
  <inkml:trace contextRef="#ctx0" brushRef="#br0" timeOffset="108">5095 11819 14336 0 0,'0'0'320'0'0,"0"0"64"0"0,0 0 8 0 0,0 0 8 0 0,-5 0-320 0 0,3-3-80 0 0,-4 1 0 0 0,-1 2 0 0 0,-1 2 583 0 0,0-2 105 0 0,-1 3 16 0 0,-7 2 8 0 0,6 3-240 0 0,-3 1-56 0 0,-4 0 0 0 0,6 5-8 0 0,-1 0-232 0 0,3 6-48 0 0,-6-6 0 0 0,3 5-8 0 0,7-1-56 0 0,1 0-64 0 0,4 1 88 0 0,0-3-88 0 0,0-1 64 0 0,0 2-64 0 0,0-4 0 0 0,6 0 0 0 0,3-3 0 0 0,4 3-72 0 0,-2-5-8 0 0,9-3 0 0 0,-3 2-1120 0 0,5-7-224 0 0,16 0-48 0 0,-10-7 1 0 0</inkml:trace>
  <inkml:trace contextRef="#ctx0" brushRef="#br0" timeOffset="109">6040 11947 8752 0 0,'0'0'776'0'0,"0"0"-616"0"0,0 0-160 0 0,0 0 0 0 0,6 2 936 0 0,-1-2 160 0 0,1-2 32 0 0,-1 2 8 0 0,-1-3-688 0 0,6 3-144 0 0,-5-2-24 0 0,6-1-8 0 0,-2 1 280 0 0,2-4 55 0 0,1 1 17 0 0,1 0 0 0 0,-5 0-400 0 0,4 0-88 0 0,-4 0-8 0 0,0-2-8 0 0,1 2-120 0 0,0 2 72 0 0,-5-2-72 0 0,1-3 64 0 0,-2 2-64 0 0,0 1 80 0 0,-3-1-80 0 0,0-1 80 0 0,0 1 104 0 0,-3-1 16 0 0,3 2 8 0 0,-3-1 0 0 0,-2 1-208 0 0,-3 3 0 0 0,8 2 0 0 0,-5-3 0 0 0,-4-1 328 0 0,3 4 24 0 0,1 0 8 0 0,-4 4 0 0 0,-2-1-160 0 0,2 2-32 0 0,0 0-8 0 0,2 3 0 0 0,0-1 16 0 0,0 4 0 0 0,1-2 0 0 0,1 5 0 0 0,-1-4-16 0 0,1 4-8 0 0,0-1 0 0 0,5-3 0 0 0,0 3-80 0 0,0-3-8 0 0,0 0-64 0 0,5 1 96 0 0,-3-1-96 0 0,5 1 64 0 0,-2-3-64 0 0,3-2 0 0 0,1 0 0 0 0,3 2-104 0 0,1-5 8 0 0,3 2 0 0 0,-2-2-784 0 0,1-1-152 0 0,-1-2-32 0 0,7 0-4367 0 0,-3 0-873 0 0</inkml:trace>
  <inkml:trace contextRef="#ctx0" brushRef="#br0" timeOffset="110">6371 11894 5528 0 0,'0'0'488'0'0,"0"0"-392"0"0,0-3-96 0 0,0-2 0 0 0,0 5 1864 0 0,0 0 352 0 0,0 0 72 0 0,0 0 16 0 0,6-8-1440 0 0,-6 8-280 0 0,0 0-57 0 0,0 0-15 0 0,0 0 0 0 0,0 0 0 0 0,9 8 0 0 0,-3-3 0 0 0,-3 2-120 0 0,-3 1-24 0 0,2-2-8 0 0,2 3 0 0 0,-4 1-168 0 0,0-2-40 0 0,0 0-8 0 0,0-1 0 0 0,0 1-144 0 0,0 3 0 0 0,-4-6 0 0 0,4 4 0 0 0,4-5 0 0 0,-4-4 0 0 0,-6 5 0 0 0,6-5 0 0 0,0 0 0 0 0,0 0 0 0 0,0 0 0 0 0,0 0 0 0 0,0 0-184 0 0,0 0 16 0 0,0 0 0 0 0,0 0 0 0 0,-3-5-120 0 0,1 1-16 0 0,4-2-8 0 0,-2-2 0 0 0,0-3 312 0 0,3 3 0 0 0,-1-2 0 0 0,5-3 0 0 0,-1 3 0 0 0,-4 0 0 0 0,3-3 0 0 0,2 1 0 0 0,4-2 0 0 0,-4 3 0 0 0,-2 1 0 0 0,2 2 0 0 0,1 1 0 0 0,-3 1 0 0 0,2 1 0 0 0,-7 5 0 0 0,0 0 0 0 0,0 0 0 0 0,0 0 0 0 0,5 5 0 0 0,-1-2-192 0 0,1 2 16 0 0,-1 0 8 0 0,-3 0 0 0 0,3 0-552 0 0,-1 3-112 0 0,-3-2-16 0 0,4 0-5807 0 0</inkml:trace>
  <inkml:trace contextRef="#ctx0" brushRef="#br1" timeOffset="111">11154 11835 11600 0 0,'0'0'512'0'0,"-3"-2"112"0"0,-3 2-496 0 0,6 0-128 0 0,0 0 0 0 0,0 0 0 0 0,-7-3 760 0 0,2 1 128 0 0,5 2 24 0 0,0 0 8 0 0,0 0-297 0 0,0 0-55 0 0,0 0-16 0 0,0 0 0 0 0,0 0-136 0 0,0 0-24 0 0,0 0-8 0 0,9 2 0 0 0,-2 1-200 0 0,2-1-48 0 0,-9-2-8 0 0,5 3 0 0 0,3 0 160 0 0,1-1 24 0 0,-4 2 8 0 0,5-3 0 0 0,-5 2-184 0 0,1 0-32 0 0,0-1-8 0 0,1 2 0 0 0,-2 0 56 0 0,-5-4 8 0 0,0 0 0 0 0,5 5 0 0 0,-1 3 72 0 0,-1 0 24 0 0,-3 1 0 0 0,0 1 0 0 0,0 0-80 0 0,2-3-16 0 0,-4 3 0 0 0,2 1 0 0 0,0-1-96 0 0,-3 0-64 0 0,-1 1 64 0 0,4-1-64 0 0,-2 2 0 0 0,2-2 0 0 0,-3-1 0 0 0,6 0 0 0 0,-3-2 0 0 0,0-2-120 0 0,0-5 24 0 0,0 0-6496 0 0,2 5-1303 0 0</inkml:trace>
  <inkml:trace contextRef="#ctx0" brushRef="#br0" timeOffset="112">5838 11907 1840 0 0,'0'0'160'0'0,"0"-4"-160"0"0,2-1 0 0 0,1-2 0 0 0,4 2 2464 0 0,-5 0 464 0 0,-2 5 88 0 0,0 0 24 0 0,0 0-1880 0 0,0 0-368 0 0,0 0-80 0 0,0 0-9 0 0,0 0 41 0 0,0 0 16 0 0,4 9 0 0 0,-4-1 0 0 0,-4 1-432 0 0,2 3-80 0 0,2-2-24 0 0,0-1 0 0 0,-3 2 56 0 0,6 2 8 0 0,-1-2 0 0 0,2 2 0 0 0,-4-4-288 0 0,2 3 0 0 0,4-2 0 0 0,-3 0 0 0 0,-3-3 0 0 0,3-2 0 0 0,0 4 0 0 0,-3-9 0 0 0,5 5-120 0 0,-5-5 0 0 0,0 0 0 0 0,0 0 0 0 0,10 0 184 0 0,-10 0 40 0 0,9-2 8 0 0,-4-5 0 0 0,2 2-112 0 0,-2-1 0 0 0,0-5 0 0 0,2 1 0 0 0,-7 0 64 0 0,1-5-64 0 0,3 2 0 0 0,0 1 0 0 0,-1-1 0 0 0,-3 1 0 0 0,5-1 0 0 0,-3 0 0 0 0,5 0 0 0 0,-4 1 0 0 0,2-1 0 0 0,-2 6 0 0 0,3-1-192 0 0,-3 1-96 0 0,3 2-8 0 0,-4 0-5399 0 0,2 0-1089 0 0</inkml:trace>
  <inkml:trace contextRef="#ctx0" brushRef="#br1" timeOffset="113">8526 11868 14712 0 0,'0'0'320'0'0,"0"0"72"0"0,0 0 16 0 0,0 0 8 0 0,0 0-336 0 0,0 0-80 0 0,0 0 0 0 0,0 0 0 0 0,0 0 479 0 0,-7 2 73 0 0,7-2 24 0 0,-1 5 0 0 0,-3 4-128 0 0,-1-4-32 0 0,5 3 0 0 0,-4 3 0 0 0,4-5-256 0 0,0 6-48 0 0,0 0-16 0 0,0-1 0 0 0,0-1-96 0 0,4 0 64 0 0,-4 1-64 0 0,5-1 0 0 0,-1 2 80 0 0,-3-4-80 0 0,3 1 80 0 0,1 0-80 0 0,1-4 0 0 0,-1 0 0 0 0,4-1 0 0 0,-3 1 0 0 0,3-5-176 0 0,-1 0 16 0 0,-3 0 8 0 0,7-2 0 0 0,-5-1-136 0 0,-2-1-24 0 0,4-1-8 0 0,-4 0 0 0 0,-4-2 216 0 0,7 2 40 0 0,-3-2 64 0 0,0 0-104 0 0,-2-2 104 0 0,0 1 96 0 0,0 0-24 0 0,0 0 0 0 0,0-2 184 0 0,-1 2 40 0 0,-2 1 8 0 0,4-1 0 0 0,-4 0-48 0 0,3 0 0 0 0,-6 1-8 0 0,6 2 0 0 0,-3-2 32 0 0,2 3 8 0 0,-2 4 0 0 0,0 0 0 0 0,0 0-64 0 0,0 0-16 0 0,0 0 0 0 0,0 0 0 0 0,0 0 24 0 0,0 8 8 0 0,7-3 0 0 0,-5 5 0 0 0,-2 1-240 0 0,3 2 0 0 0,1 0 0 0 0,-3 2 0 0 0,3 3 96 0 0,0 2-32 0 0,-2 4-64 0 0,-2 2 96 0 0,3-6-8 0 0,3 4-8 0 0,-6 2 0 0 0,1-2 0 0 0,3-4-16 0 0,0 5-64 0 0,-4-3 96 0 0,2 0-32 0 0,2-5-64 0 0,-4 1 0 0 0,1-1 0 0 0,-1-4 0 0 0,0-2 0 0 0,0 0 96 0 0,0-3-16 0 0,0-8 0 0 0,-1 5 120 0 0,-5 0 24 0 0,6-5 8 0 0,-8 0 0 0 0,1 0-24 0 0,2 0-8 0 0,-4-3 0 0 0,-3-2 0 0 0,3 0-120 0 0,0-2-80 0 0,-3-2 96 0 0,3 0-96 0 0,0-2-416 0 0,3 3-128 0 0,-5 1-32 0 0,2-4-9687 0 0</inkml:trace>
  <inkml:trace contextRef="#ctx0" brushRef="#br1" timeOffset="114">8221 11900 2760 0 0,'0'0'248'0'0,"0"0"-248"0"0,0-7 0 0 0,0 7 0 0 0,0-5 2496 0 0,0 5 456 0 0,0 0 88 0 0,0 0 24 0 0,0 0-2008 0 0,0 0-392 0 0,0 0-89 0 0,0 0-7 0 0,0 0-24 0 0,0 0 0 0 0,0 0 0 0 0,3 5 0 0 0,1 3-248 0 0,-4 1-48 0 0,0 1-16 0 0,0 1 0 0 0,-4-1-104 0 0,4 3-32 0 0,0-3 0 0 0,-3 3 0 0 0,1-2-16 0 0,2-1-8 0 0,0 1 0 0 0,0-4 0 0 0,-3 1-72 0 0,3 0 0 0 0,0-8 0 0 0,0 0 64 0 0,0 0-64 0 0,0 0 0 0 0,0 0 0 0 0,0 0-88 0 0,3-3 88 0 0,2-2-96 0 0,-1 0 96 0 0,-2-4-96 0 0,5 2 96 0 0,-2-3 0 0 0,1-1-72 0 0,-3 1 72 0 0,3-3 0 0 0,0 3 0 0 0,0-1 0 0 0,-4-1 0 0 0,5 0 0 0 0,0 5 0 0 0,3-3 0 0 0,-1 1 0 0 0,-4 4 0 0 0,5 1 120 0 0,-1-1-32 0 0,-2 1-8 0 0,-7 4 80 0 0,0 0 8 0 0,4-2 8 0 0,1 4 0 0 0,1 2-80 0 0,-6-4-8 0 0,3 5-8 0 0,0 4 0 0 0,1-4-80 0 0,1 3 0 0 0,-5 1 0 0 0,4-1 64 0 0,1 0-64 0 0,-3-1 0 0 0,1 4 0 0 0,4-1 0 0 0,-7-2 0 0 0,4-1 0 0 0,1 3 64 0 0,0-1-64 0 0,0 0 0 0 0,0-3 0 0 0,-1 0 0 0 0,-4-6-88 0 0,4 7 16 0 0,-4-7 0 0 0,0 0 0 0 0,8 5 0 0 0,1 1-224 0 0,-9-6-48 0 0,5 2-8 0 0,4-2 0 0 0,0 0-32 0 0,0 0 0 0 0,0-2-8 0 0,-4-1 0 0 0,5 0-88 0 0,-5-2-24 0 0,0-1 0 0 0,3 2 0 0 0,-3 1-104 0 0,0-3-31 0 0,4-2-1 0 0,-6 7-3528 0 0,0-5-712 0 0</inkml:trace>
  <inkml:trace contextRef="#ctx0" brushRef="#br0" timeOffset="115">5261 11899 16208 0 0,'0'0'351'0'0,"0"0"81"0"0,0 0 16 0 0,0 0 8 0 0,0 0-360 0 0,0 0-96 0 0,0 0 0 0 0,-1-1 0 0 0,-7 1 248 0 0,3 1 32 0 0,5-1 8 0 0,-5 4 0 0 0,3 0 72 0 0,-6 5 24 0 0,6 1 0 0 0,-2 1 0 0 0,-1-1-232 0 0,4 2-48 0 0,-3-2-8 0 0,-1 8 0 0 0,5-3 128 0 0,0-3 32 0 0,0 1 0 0 0,0 0 0 0 0,5 0-160 0 0,0-2-24 0 0,0-4-8 0 0,1 5 0 0 0,4-4-176 0 0,-1-3-40 0 0,0-4-8 0 0,-1 1 0 0 0,1-2 0 0 0,0-2-8 0 0,2 1 0 0 0,-2-4 0 0 0,2-3-32 0 0,2 1-8 0 0,-4 0 0 0 0,-1-1 0 0 0,-3-2 112 0 0,-2-3 32 0 0,1 0 0 0 0,-4 0 0 0 0,-4 0 64 0 0,1 1 128 0 0,-2-6-32 0 0,0 8-8 0 0,-6-2-88 0 0,2 4 0 0 0,1-2 72 0 0,-4 5-72 0 0,4-3 96 0 0,0 4-24 0 0,-5-1 0 0 0,5 4 0 0 0,3 1-72 0 0,-4 0-88 0 0,3 0 24 0 0,1 1 0 0 0,-3 4-160 0 0,6-1-24 0 0,-2 1-8 0 0,-1 3 0 0 0,4 0-304 0 0,1-1-64 0 0,-4 3-16 0 0,4-2-4151 0 0,4-1-833 0 0</inkml:trace>
  <inkml:trace contextRef="#ctx0" brushRef="#br0" timeOffset="116">5491 11926 6448 0 0,'1'-2'576'0'0,"-1"-3"-464"0"0,4 2-112 0 0,0-1 0 0 0,-3 3 1808 0 0,-1 1 336 0 0,4 0 72 0 0,-4 0 16 0 0,0 0-1648 0 0,0 0-328 0 0,0 0-65 0 0,0 5-7 0 0,0 3 80 0 0,0-1 24 0 0,-5 0 0 0 0,5 4 0 0 0,-4-3-96 0 0,-1 2-8 0 0,5-3-8 0 0,-4 5 0 0 0,-3-3-96 0 0,7-1-16 0 0,-1 1-64 0 0,1 1 96 0 0,-4-3-96 0 0,0-2 64 0 0,4-5-64 0 0,0 0 0 0 0,-1 5 64 0 0,1-5-64 0 0,0 0 0 0 0,0 0 0 0 0,0 0 128 0 0,0 0-16 0 0,0 0-8 0 0,5-1 0 0 0,0-4-104 0 0,6-1 0 0 0,-6-1 0 0 0,0-5 0 0 0,1 6 0 0 0,3-2 0 0 0,-3-4 0 0 0,3 3-80 0 0,-4-2 224 0 0,5 1 48 0 0,-5 1 0 0 0,5-1 8 0 0,-5 3 24 0 0,0 0 8 0 0,1-1 0 0 0,1 3 0 0 0,-4-2 0 0 0,-3 7 0 0 0,0 0 0 0 0,0 0 0 0 0,0 0-32 0 0,5 4-8 0 0,-1 0 0 0 0,-2 5 0 0 0,1 1-128 0 0,-1-3-64 0 0,2 3 64 0 0,-1 1-64 0 0,-3 2 0 0 0,2-3 0 0 0,2 0 0 0 0,-1 5 0 0 0,2-3 0 0 0,-2-2 0 0 0,-1 0 0 0 0,1 0 0 0 0,2 2-192 0 0,-1-5 32 0 0,4 1 0 0 0,-3-1 0 0 0,-2-2-952 0 0,5-2-184 0 0,-3 2-40 0 0,2 0-8 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6-16T21:26:23.513"/>
    </inkml:context>
    <inkml:brush xml:id="br0">
      <inkml:brushProperty name="width" value="0.05" units="cm"/>
      <inkml:brushProperty name="height" value="0.05" units="cm"/>
      <inkml:brushProperty name="color" value="#849398"/>
      <inkml:brushProperty name="fitToCurve" value="1"/>
    </inkml:brush>
    <inkml:brush xml:id="br1">
      <inkml:brushProperty name="width" value="0.05" units="cm"/>
      <inkml:brushProperty name="height" value="0.05" units="cm"/>
      <inkml:brushProperty name="color" value="#0070C0"/>
      <inkml:brushProperty name="fitToCurve" value="1"/>
    </inkml:brush>
  </inkml:definitions>
  <inkml:trace contextRef="#ctx0" brushRef="#br0">24196 4218 12528 0 0,'0'0'552'0'0,"-2"-5"120"0"0,-1 3-544 0 0,-5 1-128 0 0,4 1 0 0 0,-5 1 0 0 0,4 1 224 0 0,-2 2 24 0 0,-5 1 0 0 0,4 3 0 0 0,-3 2 264 0 0,-3 0 48 0 0,2 4 15 0 0,-3 2 1 0 0,2 3-32 0 0,0 3-8 0 0,2 6 0 0 0,-2 0 0 0 0,2 2-120 0 0,5 2-32 0 0,-1 2 0 0 0,2-1 0 0 0,5-3-64 0 0,5 3-8 0 0,2-4-8 0 0,3 0 0 0 0,3-1-304 0 0,5 1 0 0 0,6-5 0 0 0,4 2 0 0 0,0-5-736 0 0,2-2-96 0 0,1-2-32 0 0</inkml:trace>
  <inkml:trace contextRef="#ctx0" brushRef="#br0" timeOffset="1">24323 4239 6912 0 0,'0'0'304'0'0,"0"0"64"0"0,0 0-296 0 0,0 0-72 0 0,0 0 0 0 0,0 0 0 0 0,0 0 1264 0 0,0 0 240 0 0,0 0 40 0 0,0 0 16 0 0,0 0-648 0 0,0 0-128 0 0,0 7-24 0 0,0-4-9 0 0,0 2-255 0 0,-1 2-48 0 0,1-3-16 0 0,-4 4 0 0 0,4-2-272 0 0,0 4-48 0 0,0-4-16 0 0,-2 1 0 0 0,2 4-96 0 0,2-6 0 0 0,-2 2 0 0 0,4 3 0 0 0,-4-3 0 0 0,0-3 0 0 0,0 3 0 0 0,0 0 0 0 0,0-7-128 0 0,0 5-56 0 0,0-5-8 0 0,1 5 0 0 0,-1-5-592 0 0,0 5-120 0 0,0-5-23 0 0,0 0-9 0 0</inkml:trace>
  <inkml:trace contextRef="#ctx0" brushRef="#br0" timeOffset="2">24734 4295 12408 0 0,'0'0'272'0'0,"0"0"56"0"0,0 0 16 0 0,8 0 8 0 0,0 2-288 0 0,1 0-64 0 0,-3-2 0 0 0,1 4 0 0 0,0 0 328 0 0,0 4 56 0 0,-2-3 0 0 0,1 5 8 0 0,-2 1 504 0 0,3 3 103 0 0,-6 0 25 0 0,4 4 0 0 0,-2 1-824 0 0,-3 1-200 0 0,2 3 0 0 0,2 2 0 0 0,-8 1 368 0 0,2-1 32 0 0,-1-3 8 0 0,2 4 0 0 0,-4-3-328 0 0,-2 0-80 0 0,3-1 0 0 0,-4 2 0 0 0,0-5 0 0 0,-2 1 0 0 0,-1-3 0 0 0,-3-2 0 0 0,2 0-192 0 0,0 0-64 0 0,-1-3 0 0 0,-4-3-5215 0 0,-1 0-1033 0 0</inkml:trace>
  <inkml:trace contextRef="#ctx0" brushRef="#br0" timeOffset="3">23383 4529 12464 0 0,'0'0'552'0'0,"0"0"120"0"0,0 0-544 0 0,0 0-128 0 0,0 0 0 0 0,0 0 0 0 0,0 0 160 0 0,7 2 8 0 0,3 3 0 0 0,-3-3 0 0 0,0 1 200 0 0,-2-1 40 0 0,3 1 8 0 0,0-2 0 0 0,1 3-104 0 0,4-4-25 0 0,0 1 1 0 0,1 2 0 0 0,-1-2-96 0 0,2 2-32 0 0,-3-3 0 0 0,-1 3 0 0 0,3-3-160 0 0,-4 1 0 0 0,0-1-80 0 0,-2 0 80 0 0,1 0 0 0 0,0 0 0 0 0,-3 0 0 0 0,-6 0 0 0 0,0 0 0 0 0,0 0 0 0 0,0 0 0 0 0,7 0 0 0 0,-7 0 0 0 0,0 0 72 0 0,0 0-72 0 0,0 0 64 0 0,0 0-64 0 0,0 0 0 0 0,0-7 0 0 0,0 3 0 0 0,0-1 64 0 0,0 1 0 0 0,-6 2 0 0 0,5-3 0 0 0,-5 0 64 0 0,4 1 16 0 0,-1-3 0 0 0,-1 3 0 0 0,1-4-16 0 0,-3 2-8 0 0,4-1 0 0 0,-4 0 0 0 0,4-1-24 0 0,-1 2-8 0 0,1-3 0 0 0,-1 2 0 0 0,3 0-8 0 0,0 0 0 0 0,-2 0 0 0 0,2 1 0 0 0,2-1-80 0 0,1-3 80 0 0,-1 2-80 0 0,1 1 80 0 0,2 1-80 0 0,0 1 64 0 0,1 1-64 0 0,-2 1 64 0 0,2-1-64 0 0,-1-1 0 0 0,2 3 0 0 0,-1 1 0 0 0,2-2 0 0 0,-1 3 0 0 0,1-2 0 0 0,2 2 0 0 0,-2 0 0 0 0,2 0 0 0 0,-1 0 0 0 0,-2 2 0 0 0,3-2 0 0 0,-2 3 0 0 0,1-2 0 0 0,1 1 0 0 0,0 3 0 0 0,0-1 0 0 0,3-3 0 0 0,-3 4 0 0 0,1-4 0 0 0,-2 4 0 0 0,0-2 0 0 0,-1 0 0 0 0,3 4 0 0 0,-4-2 0 0 0,-2 1 0 0 0,-1-1 0 0 0,-4-5 0 0 0,3 4 0 0 0,0 3 0 0 0,1-1 0 0 0,-8 4 0 0 0,-2-4 0 0 0,6 4 0 0 0,-4-1 0 0 0,-1 2 0 0 0,-2-4 0 0 0,1 1 0 0 0,1 0 0 0 0,0 2 0 0 0,-2-3 0 0 0,2-1 0 0 0,4 1 0 0 0,-5-2 0 0 0,4 3 0 0 0,2-8 64 0 0,2 4-64 0 0,0 0 96 0 0,3 0-32 0 0,0-2 0 0 0,4 3 0 0 0,-5 0 16 0 0,7-3 0 0 0,0 1 0 0 0,3-2 0 0 0,-6 3-80 0 0,2-2 0 0 0,4-2 0 0 0,-1 0 64 0 0,0 0-136 0 0,-1-2-32 0 0,-1 2-8 0 0,3-4-8183 0 0</inkml:trace>
  <inkml:trace contextRef="#ctx0" brushRef="#br0" timeOffset="4">24113 4446 11488 0 0,'0'0'256'0'0,"0"0"48"0"0,-4 0 16 0 0,4 0 0 0 0,0 0-256 0 0,0 0-64 0 0,0 0 0 0 0,0 0 0 0 0,0 0 360 0 0,0 0 64 0 0,6 2 16 0 0,6 1 0 0 0,-1-3 136 0 0,3 2 32 0 0,2 0 8 0 0,2 1-1 0 0,-3-3-287 0 0,3 0-56 0 0,3 0-16 0 0,0 0 0 0 0,3 0-152 0 0,-4 0-32 0 0,3 2-8 0 0,-2 0 0 0 0,2-2 56 0 0,-5 0 8 0 0,1-2 0 0 0,-2 2 0 0 0,-1-2-128 0 0,-3 2 0 0 0,0 0 0 0 0,0 0 0 0 0,-5 0-272 0 0,1-3-80 0 0,2 3-8 0 0,-4 0-4431 0 0,-7 0-881 0 0</inkml:trace>
  <inkml:trace contextRef="#ctx0" brushRef="#br0" timeOffset="5">19962 4641 9528 0 0,'18'-22'416'0'0,"-13"13"96"0"0,0-3-408 0 0,1 0-104 0 0,1 1 0 0 0,1-2 0 0 0,-2 3 736 0 0,-2 1 128 0 0,0-1 32 0 0,-3 1 0 0 0,5 4-160 0 0,-3 1-24 0 0,-6 2-8 0 0,3 2-1 0 0,0 0-151 0 0,0 0-32 0 0,-7 5-8 0 0,2 4 0 0 0,-4-1-200 0 0,4 7-48 0 0,-3-3-8 0 0,-2 6 0 0 0,-6-2-128 0 0,4 2-24 0 0,4 0-8 0 0,-4 4 0 0 0,-7 1-96 0 0,3 4 0 0 0,6-2 0 0 0,3-3 0 0 0,0 4 0 0 0,0-2 72 0 0,-1-5-72 0 0,6 4 96 0 0,2-1-96 0 0,-3-2 0 0 0,-2-2 0 0 0,5 0 0 0 0,5-1 0 0 0,-2-6 0 0 0,-1 3 0 0 0,-2-4 0 0 0,3-1-64 0 0,2-2 64 0 0,6-4-80 0 0,-3 4 80 0 0,-6-6-112 0 0,8-1 24 0 0,3 0 8 0 0,-2-1 0 0 0,-4-3-216 0 0,1-1-48 0 0,2 2-8 0 0,1-5 0 0 0,-4 2 160 0 0,-1-2 24 0 0,-1 0 8 0 0,0-1 0 0 0,3-1 160 0 0,-6 0 0 0 0,-7 2 0 0 0,2-2 0 0 0,6 2 0 0 0,-6-2 0 0 0,-4 5 0 0 0,-4-1 0 0 0,4-4 0 0 0,2 7 0 0 0,-1 0 0 0 0,-4-2 0 0 0,-5 3 0 0 0,4-1 120 0 0,6 6-24 0 0,-5-3 0 0 0,-4 2-96 0 0,3 1 0 0 0,11-3 64 0 0,-1 6-64 0 0,-5 1 64 0 0,1-1-64 0 0,-5 4 88 0 0,7 0-88 0 0,9-2 64 0 0,-6-1-64 0 0,-3 3 0 0 0,3-1 0 0 0,5 0 0 0 0,0-2 0 0 0,-5-2 0 0 0,5 1 0 0 0,1 1 96 0 0,2-2-96 0 0,2-1 96 0 0,2-1-96 0 0,-3-1 0 0 0,4-2 0 0 0,2 0-96 0 0,-1 0 24 0 0,-6-2-72 0 0,6-1-16 0 0,-1-1 0 0 0,2 2 0 0 0,-2-6-24 0 0,1 5-8 0 0,-7-5 0 0 0,3-1 0 0 0,3 2 104 0 0,-5 1 24 0 0,-2-5 0 0 0,-1 5 0 0 0,3-3 64 0 0,-3 1 0 0 0,-3 1 0 0 0,-2 1 0 0 0,0 2 192 0 0,0-1 48 0 0,0 0 16 0 0,0 5 0 0 0,-6-3-40 0 0,5 0-8 0 0,1 3 0 0 0,0 0 0 0 0,-5 0-144 0 0,-1 4-64 0 0,0-2 64 0 0,4 5-64 0 0,-2-3 256 0 0,-2 6 0 0 0,0-4 8 0 0,1 6 0 0 0,3-2-200 0 0,-1 2-64 0 0,-2-4 0 0 0,1 4 0 0 0,1-1 0 0 0,3-1 0 0 0,0 1 0 0 0,-3-3 0 0 0,3 0 0 0 0,3 2 0 0 0,1-4 0 0 0,-1 2 0 0 0,0-3-72 0 0,2-2 72 0 0,5 2-64 0 0,1-2 64 0 0,-3-3-136 0 0,2-3 8 0 0,3 1 8 0 0,2-3 0 0 0,1 1-136 0 0,-1-1-24 0 0,-3-2-8 0 0,6-1 0 0 0,1 1-120 0 0,-2-3-24 0 0,-4 0-8 0 0,-3 4 0 0 0,2-5 336 0 0,-5 3 104 0 0,2-1 0 0 0,-4 2-79 0 0,-5-3 79 0 0,3 3 0 0 0,2-1 0 0 0,-5 1 0 0 0,-5-1 191 0 0,2 5 33 0 0,3 3 8 0 0,0 0 0 0 0,-5-4 24 0 0,5 4 0 0 0,0 0 0 0 0,0 0 0 0 0,0 0-64 0 0,-9 0-16 0 0,2 1 0 0 0,2 3 0 0 0,5 2-64 0 0,-3 1-16 0 0,-7-1 0 0 0,6 4 0 0 0,-5-2 56 0 0,5 2 8 0 0,-2-1 0 0 0,1 1 0 0 0,-2-2-160 0 0,1 1 0 0 0,6 1 0 0 0,-6 1 0 0 0,1-5-64 0 0,4 2-24 0 0,1-1 0 0 0,4-2 0 0 0,-4-5 88 0 0,2 4 0 0 0,1-2 0 0 0,2 1 0 0 0,3-1 0 0 0,0-4 0 0 0,-8 2 0 0 0,7-3-64 0 0,6 0-64 0 0,-2-5-16 0 0,-9 1 0 0 0,3-1 0 0 0,4 2 32 0 0,1-4 8 0 0,-5 2 0 0 0,-2-1 0 0 0,-3-1 104 0 0,2 1 0 0 0,4-2 0 0 0,-2 1 0 0 0,2-2 0 0 0,-6 6 0 0 0,0 0 0 0 0,0-1 0 0 0,-3 3 0 0 0,3 4 0 0 0,0 0 80 0 0,0 0-80 0 0,0 0 120 0 0,0 0-24 0 0,0 0 0 0 0,0 0 0 0 0,6 5-32 0 0,-6 2-64 0 0,-3 3 88 0 0,3-2-88 0 0,3 2 0 0 0,-2 0 0 0 0,-5-1 0 0 0,4-1 0 0 0,-3 2 64 0 0,3-1-64 0 0,3-1 0 0 0,-3 0 0 0 0,0-2 0 0 0,0 0 0 0 0,8-1 0 0 0,-1 2 0 0 0,-2-2 0 0 0,2-4-96 0 0,-2 1 0 0 0,7 1 0 0 0,-1-6 96 0 0,-2 3 0 0 0,1-2 0 0 0,0 2 80 0 0,2-4-80 0 0,-2-1-88 0 0,-3 0 24 0 0,4 1 0 0 0,-3-2 64 0 0,-1-1 0 0 0,2-3 0 0 0,-3 3 0 0 0,3 0 0 0 0,-2-3 88 0 0,2 2-24 0 0,-2-1 0 0 0,1-3 128 0 0,1 1 32 0 0,-6-4 0 0 0,6 3 0 0 0,-3-1-32 0 0,0 1 0 0 0,-1 4 0 0 0,1-4 0 0 0,-1 5-96 0 0,-2 3-32 0 0,-2-2 0 0 0,-1 6 0 0 0,0 0 152 0 0,0 0 24 0 0,0 0 8 0 0,0 0 0 0 0,0 0-120 0 0,0 0-16 0 0,0 6-8 0 0,-1 0 0 0 0,1 6-32 0 0,-3-3-8 0 0,0 3 0 0 0,1 2 0 0 0,-1-3-64 0 0,0 3 64 0 0,-2-2-64 0 0,5 1 64 0 0,-2-1 0 0 0,-2-1 0 0 0,3 0 0 0 0,-2 0 0 0 0,1-1-64 0 0,0-4 0 0 0,-3 2 0 0 0,3-5 0 0 0,2 4-96 0 0,0-7 8 0 0,-3 5 8 0 0,3-5 0 0 0,0 0-272 0 0,-4-3-48 0 0,1 3-16 0 0,-2-2 0 0 0,3-5-1264 0 0,-3 2-256 0 0,-6-12-47 0 0,-2 4-17 0 0</inkml:trace>
  <inkml:trace contextRef="#ctx0" brushRef="#br0" timeOffset="6">20115 4761 13416 0 0,'0'0'288'0'0,"0"0"64"0"0,0 0 16 0 0,0 0 16 0 0,0 0-304 0 0,0 0-80 0 0,8 2 0 0 0,-1 3 0 0 0,1-2 0 0 0,0 1-88 0 0,6 0 24 0 0,4 1-5840 0 0</inkml:trace>
  <inkml:trace contextRef="#ctx0" brushRef="#br1" timeOffset="7">3561 4593 8720 0 0,'6'-13'384'0'0,"-6"8"88"0"0,3 0-376 0 0,3 0-96 0 0,-3 0 0 0 0,2 1 0 0 0,1-1 568 0 0,1 3 96 0 0,-5-4 16 0 0,7 6 8 0 0,-1-1-208 0 0,1-3-48 0 0,-3 4-8 0 0,2-3 0 0 0,2 6-112 0 0,0 1-24 0 0,0-3-8 0 0,1 5 0 0 0,-2-4-48 0 0,1 3-8 0 0,-2 1 0 0 0,1 2 0 0 0,-5 2-128 0 0,1-2-32 0 0,0-1-64 0 0,1 3 96 0 0,-6-1-96 0 0,3 1 0 0 0,-3-3 64 0 0,-3 5-64 0 0,3-3 0 0 0,-6 0 0 0 0,4 1 0 0 0,-5-2 0 0 0,-1 2 0 0 0,2-3 0 0 0,-2 2 0 0 0,-5 0 0 0 0,5-3 0 0 0,-5 2 0 0 0,2 3 0 0 0,-4-4 0 0 0,1 1 0 0 0,3 2 71 0 0,-4-2-7 0 0,4 0 0 0 0,-1-3 200 0 0,-1 3 40 0 0,5-3 8 0 0,-1 2 0 0 0,3-2 24 0 0,1 4 8 0 0,5-9 0 0 0,0 5 0 0 0,0-5-216 0 0,2 7-32 0 0,3-2-16 0 0,4 3 0 0 0,1-2 0 0 0,-1-1 0 0 0,2 0 0 0 0,-2-2 0 0 0,3 2-80 0 0,2-2 80 0 0,-1 2-80 0 0,0-3 80 0 0,4 1-80 0 0,-7 2 0 0 0,7-2 0 0 0,-3 2 0 0 0,-1-3 0 0 0,-1 3 0 0 0,2 0 0 0 0,1-5 0 0 0,-8 5-928 0 0,6-1-208 0 0,-5-4-40 0 0,5 3-5663 0 0</inkml:trace>
  <inkml:trace contextRef="#ctx0" brushRef="#br0" timeOffset="8">24233 4640 12464 0 0,'0'0'552'0'0,"0"0"120"0"0,0 0-544 0 0,2 7-128 0 0,-4-1 0 0 0,2-1 0 0 0,0 2 224 0 0,0-1 24 0 0,0 3 0 0 0,2-4 0 0 0,0-1 144 0 0,1 2 32 0 0,-3-6 8 0 0,3 8-1 0 0,-1-4-55 0 0,1 3-16 0 0,-3-7 0 0 0,2 5 0 0 0,1-1-184 0 0,-3-4-40 0 0,0 0-8 0 0,8 5 0 0 0,-2-5-48 0 0,-6 0-16 0 0,0 0 0 0 0,0 0 0 0 0,0 0-64 0 0,0 0 80 0 0,0 0-80 0 0,4 0 80 0 0,-4 0-80 0 0,0 0 80 0 0,3-8-80 0 0,0 4 80 0 0,-1-1-80 0 0,-2-1 0 0 0,3-1 72 0 0,-3-2-72 0 0,3 2 0 0 0,-6-4 0 0 0,3 5 0 0 0,0-2-96 0 0,0-2 96 0 0,-3 1 0 0 0,3 2 0 0 0,-2-2 0 0 0,2 2 192 0 0,-3-2 48 0 0,3 2 16 0 0,0 0 0 0 0,3 0-160 0 0,-3 2-24 0 0,5-1-8 0 0,-2 1 0 0 0,1 3-64 0 0,4-4 0 0 0,0 6 0 0 0,0-4 0 0 0,1 2 0 0 0,5 0 64 0 0,-4 0-64 0 0,3 2 64 0 0,0-2-64 0 0,-1 2 0 0 0,-1-3 0 0 0,3 3 0 0 0,-4-2 0 0 0,0 2 0 0 0,3-2 0 0 0,-2 2 0 0 0,-1 0 0 0 0,-2 0 0 0 0,2 0-80 0 0,0 0 80 0 0,-3 0-384 0 0,-2 0-24 0 0,1 0-8 0 0,2 0 0 0 0,-8 0-1152 0 0,0 0-239 0 0,0 0-49 0 0,0 0 0 0 0</inkml:trace>
  <inkml:trace contextRef="#ctx0" brushRef="#br0" timeOffset="9">12597 4563 10968 0 0,'0'0'240'0'0,"0"0"48"0"0,0 0 16 0 0,0 0 8 0 0,0 0-248 0 0,0 0-64 0 0,5 0 0 0 0,-5 0 0 0 0,8 0 344 0 0,0-1 56 0 0,-1 1 16 0 0,1-3 0 0 0,2 3-128 0 0,3 0-16 0 0,-3 0-8 0 0,1 0 0 0 0,0 0 80 0 0,-1 0 8 0 0,-2 0 8 0 0,2 3 0 0 0,-2-3-161 0 0,-4 0-31 0 0,4 0-8 0 0,-8 0 0 0 0,0 0 80 0 0,0 0 16 0 0,6 1 0 0 0,-6-1 0 0 0,0 0-88 0 0,0 0-8 0 0,0 0-8 0 0,5 2 0 0 0,-5-2 24 0 0,5 5 8 0 0,-5-5 0 0 0,3 7 0 0 0,-3-3-8 0 0,0 3 0 0 0,3 1 0 0 0,-3-1 0 0 0,0 3-24 0 0,0-2-8 0 0,0 1 0 0 0,-3 3 0 0 0,3 0-8 0 0,0 0 0 0 0,0 6 0 0 0,0-3 0 0 0,0 4 80 0 0,0-1 8 0 0,0 1 8 0 0,0 1 0 0 0,0-1-136 0 0,0 1-24 0 0,0-2-8 0 0,3 4 0 0 0,-3-5-64 0 0,0 3 64 0 0,3-2-64 0 0,-2 1 64 0 0,-1-6-64 0 0,3 1 0 0 0,-3-3 0 0 0,3 3 0 0 0,-3-4 0 0 0,0 0 0 0 0,3-5 0 0 0,-3 3 0 0 0,0-3 0 0 0,0 1 80 0 0,0-1-80 0 0,0-5 80 0 0,-3 4-80 0 0,3-4 96 0 0,-3 5-96 0 0,0 0 96 0 0,-1-1-24 0 0,1 1 0 0 0,3-5 0 0 0,-5 0 0 0 0,2 2-72 0 0,-2-2 0 0 0,-1 0 0 0 0,6 0 0 0 0,-4 0-112 0 0,0-2-40 0 0,-3 2-8 0 0,0 0-5912 0 0,2-3-1183 0 0</inkml:trace>
  <inkml:trace contextRef="#ctx0" brushRef="#br0" timeOffset="10">2269 4670 9216 0 0,'0'0'408'0'0,"0"0"80"0"0,-4-2-392 0 0,-2-3-96 0 0,3 0 0 0 0,3 5 0 0 0,-3-7 656 0 0,-2 5 112 0 0,1-3 16 0 0,4 0 8 0 0,-1-4-208 0 0,1 9-40 0 0,0-5 0 0 0,1 0-8 0 0,-1 2-64 0 0,0 3-16 0 0,6-7-1 0 0,-3 2 1 0 0,3 3-232 0 0,-6 2-56 0 0,6-3-8 0 0,-1 3 0 0 0,4 0-96 0 0,-2 0-64 0 0,-3 5 80 0 0,2-2-80 0 0,3 2 80 0 0,-3 0-80 0 0,-3 0 80 0 0,3 2-80 0 0,0 2 72 0 0,-1-2-72 0 0,-1 2 64 0 0,-1-1-64 0 0,3 2 0 0 0,-6 0 0 0 0,4-5 64 0 0,-4 3-64 0 0,0-8 0 0 0,0 8 64 0 0,-4 1-64 0 0,0-5 64 0 0,4-4 8 0 0,0 0 0 0 0,-5 5 0 0 0,1 0 0 0 0,-1-5-72 0 0,-3 0 0 0 0,1 0 72 0 0,0-2-72 0 0,-1-1 64 0 0,2-2-64 0 0,-1 1 80 0 0,0-3-80 0 0,0 0 64 0 0,3-4-64 0 0,-2 1 0 0 0,0 2 72 0 0,3-2 56 0 0,1 1 16 0 0,-2 1 0 0 0,4-5 0 0 0,0 3-48 0 0,4 3-16 0 0,1-3 0 0 0,-2-1 0 0 0,0 6-80 0 0,7-3 0 0 0,-5 3 0 0 0,4 3 64 0 0,-2-4-64 0 0,-1 4 0 0 0,2-1 0 0 0,-1 3 0 0 0,0 0 0 0 0,1 0 0 0 0,-3 5 0 0 0,2-2 0 0 0,3 2 0 0 0,-9 0 0 0 0,6 3 0 0 0,-6 0 0 0 0,7 0 0 0 0,-6-1 0 0 0,-2 1 0 0 0,3 3 96 0 0,0 3-96 0 0,-6-6-112 0 0,3 1 24 0 0,-3 1 8 0 0,1 0 80 0 0,-6-2 0 0 0,4 0 0 0 0,-1-3 0 0 0,-3 3 0 0 0,3-3 0 0 0,-4-2 0 0 0,1 2 0 0 0,-1-5 0 0 0,4 0 0 0 0,-4 0 0 0 0,0 0 0 0 0,-1-3 0 0 0,3-2 0 0 0,0 4 0 0 0,1-6 0 0 0,3 2 0 0 0,-2 0 0 0 0,5-3 64 0 0,-4-2-64 0 0,4 2 0 0 0,0 1 72 0 0,4 2-72 0 0,1-4 0 0 0,-2 3 0 0 0,3 1 0 0 0,1-3 0 0 0,-2 7 0 0 0,4-5 0 0 0,-2 1 0 0 0,-1 5 0 0 0,3 0 0 0 0,-3 0 0 0 0,3 2 0 0 0,-3 1 96 0 0,3 3-96 0 0,0-5 0 0 0,-5 8-72 0 0,1-4-8 0 0,-1 2 0 0 0,4 5 80 0 0,-6-5 88 0 0,1 3-24 0 0,0-2 0 0 0,-3 3-64 0 0,-3-4-96 0 0,0 0 16 0 0,1-1 8 0 0,-2 2 72 0 0,-1-1 0 0 0,-2-2 0 0 0,2 1-64 0 0,-1 0 64 0 0,-1-3 0 0 0,0-1 64 0 0,-3 0-64 0 0,1-2 0 0 0,0 0 0 0 0,3-2 0 0 0,-8 0-64 0 0,8-4 64 0 0,-2-1 0 0 0,2 0 0 0 0,3 0 0 0 0,-2 2 96 0 0,1-3-8 0 0,4-2-8 0 0,-1-1 0 0 0,2 1-80 0 0,3 0 96 0 0,1 0-96 0 0,1 2 96 0 0,0-3-96 0 0,3 6 0 0 0,-4-4 0 0 0,2 4 0 0 0,-3 3 0 0 0,2-3 0 0 0,3 5 0 0 0,-3-1 0 0 0,1 1 0 0 0,1 0 0 0 0,1 0 0 0 0,-6 1 0 0 0,3 4 0 0 0,-6-5 0 0 0,4 6 0 0 0,-3-1 0 0 0,-1-5-72 0 0,4 9 72 0 0,-4-1 0 0 0,-4 1 0 0 0,3-1 0 0 0,-3-1 0 0 0,-5-2 0 0 0,3 3 0 0 0,1-3 0 0 0,-1 1 0 0 0,-1-1 0 0 0,1 0 0 0 0,-3-1 0 0 0,3-3 0 0 0,2 2 0 0 0,-3-1 0 0 0,7-2 0 0 0,0 0 0 0 0,-5-2 0 0 0,5 2 0 0 0,0 0-136 0 0,0-4 24 0 0,2-5 8 0 0,1 1 0 0 0,4 0-912 0 0,-3 3-176 0 0</inkml:trace>
  <inkml:trace contextRef="#ctx0" brushRef="#br0" timeOffset="11">11195 4576 12528 0 0,'0'0'272'0'0,"0"0"56"0"0,0 0 16 0 0,-7 3 8 0 0,3-2-280 0 0,-2-1-72 0 0,-1 0 0 0 0,-4 0 0 0 0,4 4 80 0 0,-3-2 0 0 0,-2-2 0 0 0,0 1 0 0 0,0 3 96 0 0,-2-2 16 0 0,1 0 8 0 0,0 1 0 0 0,0-3 112 0 0,4 1 16 0 0,0 2 8 0 0,-3-1 0 0 0,12-2 47 0 0,0 0 17 0 0,-9 0 0 0 0,9 0 0 0 0,-6 0-184 0 0,6 0-40 0 0,0 0-8 0 0,0 0 0 0 0,-9 0-72 0 0,9 0-8 0 0,0 0-8 0 0,0 0 0 0 0,0 0 192 0 0,0 0 40 0 0,0 0 8 0 0,0 0 0 0 0,0 0-216 0 0,0 0-40 0 0,0 0 0 0 0,0 0-64 0 0,0 0 136 0 0,0 0-24 0 0,0 0-8 0 0,0 0 0 0 0,0 0-104 0 0,-8 5 72 0 0,3 2-72 0 0,3-1 64 0 0,0 1 64 0 0,-4 0 16 0 0,2 0 0 0 0,3 3 0 0 0,-2-2-16 0 0,1 3-8 0 0,-1 0 0 0 0,-1-2 0 0 0,1 2-48 0 0,3 0-8 0 0,-3 3 0 0 0,3 2 0 0 0,-4 0-64 0 0,4 1 0 0 0,0-4 0 0 0,0 3 0 0 0,0 3 0 0 0,0-2 0 0 0,4 3 64 0 0,-4-2-64 0 0,3 0 64 0 0,-3 1-64 0 0,0 0 0 0 0,2-4 64 0 0,-4-1-64 0 0,2 0 0 0 0,0-4 72 0 0,0 3-72 0 0,0-2 120 0 0,0-1-16 0 0,2-4 0 0 0,-2 4 0 0 0,0-6 0 0 0,0-4 0 0 0,5 3 0 0 0,0 2 0 0 0,-1-5 48 0 0,6 2 8 0 0,-6-4 0 0 0,4 2 0 0 0,2-5-160 0 0,2 2-136 0 0,-2 2 24 0 0,4-4 8 0 0,-1-3-528 0 0,0 5-104 0 0,2-2-16 0 0,-1 0-7959 0 0</inkml:trace>
  <inkml:trace contextRef="#ctx0" brushRef="#br1" timeOffset="12">3578 4614 7832 0 0,'2'-13'696'0'0,"-2"10"-560"0"0,-2-2-136 0 0,2 3 0 0 0,0-3 840 0 0,0 5 144 0 0,0-6 24 0 0,0 6 8 0 0,0 0-120 0 0,0 0-32 0 0,0 0 0 0 0,0 0 0 0 0,0 0-225 0 0,0 0-39 0 0,-3 8-16 0 0,-1 5 0 0 0,2 0-280 0 0,-1 4-56 0 0,-3 2-16 0 0,3 2 0 0 0,0-3-136 0 0,-1 3-24 0 0,2 0-8 0 0,-1 3 0 0 0,3-4-64 0 0,-4 3 0 0 0,2-2 72 0 0,2-4-72 0 0,-3 3 0 0 0,3 0 64 0 0,0-7-64 0 0,3 4 0 0 0,-3-5 0 0 0,0 1 0 0 0,0-5-96 0 0,2-1 32 0 0,-2-7-208 0 0,0 0-40 0 0,0 0-8 0 0,0 0 0 0 0,0 0-368 0 0,0 0-80 0 0,7-2-7 0 0,-5-3-5801 0 0</inkml:trace>
  <inkml:trace contextRef="#ctx0" brushRef="#br0" timeOffset="13">24447 4592 5064 0 0,'0'0'448'0'0,"0"0"-352"0"0,-2 2-96 0 0,-4 3 0 0 0,2 0 1344 0 0,0 0 248 0 0,-1-1 48 0 0,0 2 16 0 0,0-1-776 0 0,0 2-152 0 0,0 2-32 0 0,0-2-8 0 0,2-1-48 0 0,-1 5-16 0 0,0-4-1 0 0,2 2 1 0 0,-2-3-208 0 0,4 1-48 0 0,-1 3-8 0 0,1-2 0 0 0,1 0-64 0 0,3-2-8 0 0,-2 2-8 0 0,2-3 0 0 0,3 0-280 0 0,-2 1 0 0 0,0-2 0 0 0,3-1 0 0 0,-1 1 0 0 0,2-2 80 0 0,-5-2-16 0 0,6 0 0 0 0,-2 0-320 0 0,0-2-72 0 0,3-2-16 0 0,-4 1 0 0 0,3 0-848 0 0,-1-1-175 0 0,-4 1-33 0 0</inkml:trace>
  <inkml:trace contextRef="#ctx0" brushRef="#br0" timeOffset="14">24417 4682 3224 0 0,'0'0'136'0'0,"0"0"40"0"0,-6-2-176 0 0,6 2 0 0 0,-4 2 0 0 0,4-2 0 0 0,0 0 1896 0 0,0 0 344 0 0,0 0 72 0 0,0 0 16 0 0,0 0-1480 0 0,4 0-296 0 0,4 0-56 0 0,0 0-16 0 0,2-2-24 0 0,3 2-8 0 0,0-4 0 0 0,3 4-1 0 0,-4-1-447 0 0,5-3 0 0 0,-3 3 0 0 0,8 1-111 0 0,-5-5-809 0 0,-1 4-160 0 0,13-6-32 0 0,-6 2-8 0 0</inkml:trace>
  <inkml:trace contextRef="#ctx0" brushRef="#br0" timeOffset="15">13852 4708 6912 0 0,'7'-11'608'0'0,"3"0"-480"0"0,-1-3-128 0 0,-3 0 0 0 0,-2 3 1368 0 0,4-2 248 0 0,1 5 48 0 0,0 1 16 0 0,-12 3-784 0 0,3 4-152 0 0,4-3-32 0 0,-4 3-9 0 0,0 0-247 0 0,-1 4-48 0 0,-5 6-16 0 0,0-2 0 0 0,4 7-120 0 0,-5-1-24 0 0,-4 2-8 0 0,1 2 0 0 0,2 0-80 0 0,0 4-24 0 0,-4 3 0 0 0,-2 0 0 0 0,4-1-72 0 0,0 0-64 0 0,0 1 96 0 0,-3 0-96 0 0,1 1 64 0 0,5-2-64 0 0,-3-3 0 0 0,2-2 0 0 0,-4-2 64 0 0,7 2-64 0 0,-1-4 0 0 0,4-3 0 0 0,-3 3 0 0 0,1-8 0 0 0,0 3-88 0 0,4-5 88 0 0,0-5-464 0 0,0 0-40 0 0,0 0-8 0 0,0 0-4607 0 0,4 3-929 0 0</inkml:trace>
  <inkml:trace contextRef="#ctx0" brushRef="#br0" timeOffset="16">13808 4629 14336 0 0,'0'0'640'0'0,"0"0"128"0"0,0 0-616 0 0,0 0-152 0 0,0 0 0 0 0,0 0 0 0 0,0 0 192 0 0,-2 6 0 0 0,-2 0 7 0 0,0 7 1 0 0,-4 1 72 0 0,0 2 16 0 0,0 2 0 0 0,-3 0 0 0 0,-1 2-96 0 0,0 2-24 0 0,1 2 0 0 0,0 1 0 0 0,1-3-104 0 0,-3 1-64 0 0,3 1 80 0 0,3 1-80 0 0,-2-3 0 0 0,-1 2 0 0 0,0-4 0 0 0,-1 1 0 0 0,6-2-88 0 0,-1-1-64 0 0,-4-4-8 0 0,3-1-8 0 0,4 2-296 0 0,1-6-56 0 0,-4-3-16 0 0,2 4 1 0 0,-3-6-849 0 0,7-4-176 0 0,11 0-32 0 0,-11 0-8 0 0</inkml:trace>
  <inkml:trace contextRef="#ctx0" brushRef="#br1" timeOffset="17">6242 4759 13304 0 0,'0'0'288'0'0,"0"0"64"0"0,-2-5 16 0 0,2 5 8 0 0,0 0-304 0 0,0 0-72 0 0,0 0 0 0 0,0 0 0 0 0,0 0 288 0 0,0 0 48 0 0,2 7 8 0 0,-2 3 0 0 0,0 4 7 0 0,0-1 9 0 0,0 3 0 0 0,4-1 0 0 0,-4 0-152 0 0,0 4-32 0 0,0-1-8 0 0,3 0 0 0 0,-3-3-56 0 0,2 1-16 0 0,-2 0 0 0 0,0-3 0 0 0,3-1-8 0 0,2 2-8 0 0,-5-4 0 0 0,0-2 0 0 0,1 3-80 0 0,-1-7 0 0 0,0-4 0 0 0,0 0 64 0 0,0 0 8 0 0,0 0 0 0 0,0 0 0 0 0,0 0 0 0 0,0 0 40 0 0,0 0 8 0 0,0-4 0 0 0,0-5 0 0 0,-1 2-32 0 0,1-6-8 0 0,0-1 0 0 0,0 2 0 0 0,0-4-16 0 0,0-2 0 0 0,0-2 0 0 0,0-4 0 0 0,1 3-64 0 0,-1-3 80 0 0,3 2-80 0 0,3 1 80 0 0,-3-1-80 0 0,0 5 0 0 0,3 2 0 0 0,3-1 0 0 0,-9 2 64 0 0,5 1-64 0 0,2 3 0 0 0,2-1 64 0 0,-4 1-64 0 0,0 3 80 0 0,4 1-80 0 0,1 1 80 0 0,-1 1-80 0 0,-4 0 80 0 0,1 3-80 0 0,-1 1 80 0 0,0 0-80 0 0,2 1 0 0 0,-7-1 0 0 0,3 4 0 0 0,3 0 0 0 0,-2 1 0 0 0,-4 4 0 0 0,0 1 0 0 0,-7-2 0 0 0,4 2 0 0 0,-3 0 0 0 0,1 5 0 0 0,-8-3-144 0 0,6 1 32 0 0,-2 0 8 0 0,-2 1 0 0 0,-2 0 104 0 0,1-1-96 0 0,1-1 96 0 0,-1 2-96 0 0,3-2 96 0 0,0-1 0 0 0,-3 2 0 0 0,7 0 0 0 0,-1-3 0 0 0,0-2 0 0 0,3 0 0 0 0,3 3 0 0 0,0-2 0 0 0,0-4 0 0 0,3 4 64 0 0,3-4-64 0 0,-4 1 64 0 0,7 1-64 0 0,-1-2 72 0 0,0 0-72 0 0,-3 0 80 0 0,4-2-80 0 0,3 0 80 0 0,-1-1-80 0 0,-2 0 0 0 0,-1-2 0 0 0,5 0 0 0 0,2 0 0 0 0,-4 0-256 0 0,3 0-40 0 0,-2 3-16 0 0,0-3-5007 0 0,1 0-1009 0 0</inkml:trace>
  <inkml:trace contextRef="#ctx0" brushRef="#br1" timeOffset="18">9128 4643 13184 0 0,'0'0'584'0'0,"0"0"120"0"0,0-5-560 0 0,0 5-144 0 0,0 0 0 0 0,0 0 0 0 0,0 0 496 0 0,0 0 72 0 0,0 0 8 0 0,0 0 7 0 0,0 0 113 0 0,2 7 16 0 0,-2 5 8 0 0,-2-1 0 0 0,4 0-344 0 0,-2 3-72 0 0,0-2-16 0 0,-2 5 0 0 0,2 0 64 0 0,-3 2 16 0 0,-1 2 0 0 0,4 2 0 0 0,-2-3-200 0 0,2-5-40 0 0,0 7 0 0 0,0-4-8 0 0,-3-2-48 0 0,3 1-8 0 0,0-3 0 0 0,0 0 0 0 0,3-1-64 0 0,-3-1 0 0 0,2-2 0 0 0,2 1 0 0 0,-1-6-232 0 0,3 3-16 0 0,-3-3 0 0 0,2 0 0 0 0,3-4-360 0 0,1 4-80 0 0,-9-5-16 0 0,6-5-7455 0 0</inkml:trace>
  <inkml:trace contextRef="#ctx0" brushRef="#br0" timeOffset="19">11707 4659 9760 0 0,'0'0'432'0'0,"0"0"88"0"0,0 0-416 0 0,0 0-104 0 0,0 0 0 0 0,0 0 0 0 0,0 0 608 0 0,0 0 104 0 0,-2 7 24 0 0,2-1 0 0 0,-5 3-96 0 0,5 0-8 0 0,-1 2-8 0 0,1 0 0 0 0,0 0-145 0 0,0 4-31 0 0,0 1-8 0 0,0 1 0 0 0,0-4-152 0 0,0 1-32 0 0,-4 2-8 0 0,4-2 0 0 0,0 0-144 0 0,4-3-24 0 0,-4 3-8 0 0,0 0 0 0 0,1-3-72 0 0,4-1 0 0 0,-3 1 0 0 0,0-3 0 0 0,1-1-256 0 0,-2-2-72 0 0,3 2-16 0 0,2-2 0 0 0,-2-1-1168 0 0,1-1-239 0 0</inkml:trace>
  <inkml:trace contextRef="#ctx0" brushRef="#br0" timeOffset="20">12173 4666 2760 0 0,'0'0'248'0'0,"0"0"-248"0"0,0 0 0 0 0,0 0 0 0 0,0 0 1248 0 0,0 0 192 0 0,0 0 48 0 0,4 3 8 0 0,2-6-568 0 0,0 3-120 0 0,1 0-16 0 0,-2 0-8 0 0,1 0-112 0 0,1 0-32 0 0,4 0 0 0 0,-4 0 0 0 0,0 3-200 0 0,2 0-48 0 0,1-2-8 0 0,0 4 0 0 0,-2-2-192 0 0,0 2-33 0 0,0-1-15 0 0,-1 3 0 0 0,-2 0-144 0 0,-3 0 80 0 0,2-1-80 0 0,-1 6 64 0 0,1-7-160 0 0,-1 5-32 0 0,-3-3 0 0 0,3 5-4319 0 0,-1-4-865 0 0</inkml:trace>
  <inkml:trace contextRef="#ctx0" brushRef="#br0" timeOffset="21">11215 4686 5528 0 0,'0'0'488'0'0,"0"0"-392"0"0,0 0-96 0 0,0 0 0 0 0,0 0 1048 0 0,0 0 184 0 0,0 0 40 0 0,-3 7 8 0 0,-1 2-664 0 0,-1 0-128 0 0,5 2-24 0 0,-4 1-8 0 0,0-1-128 0 0,-2 5-24 0 0,3-2-8 0 0,1 0 0 0 0,-1 0-104 0 0,1 0-16 0 0,2 1-8 0 0,-3-1 0 0 0,3 0-168 0 0,0 0 0 0 0,0-3 0 0 0,0 1 0 0 0,0-3 160 0 0,0 0 0 0 0,0 3 0 0 0,3-6 0 0 0,-3 4-160 0 0,2-5 0 0 0,-2-5 0 0 0,0 0 0 0 0,0 0 0 0 0,0 0 72 0 0,0 0-8 0 0,0 0-64 0 0,0 0 176 0 0,0 0-16 0 0,0 0-8 0 0,0-5 0 0 0,-2-1-33 0 0,2-4-7 0 0,0 1 0 0 0,2-6 0 0 0,-2 5-16 0 0,0-7-8 0 0,3 4 0 0 0,-3-4 0 0 0,2 1-24 0 0,1 3-64 0 0,-3-3 96 0 0,2-1-32 0 0,2 4 64 0 0,-2-1 16 0 0,-2 2 0 0 0,2 1 0 0 0,2-1-144 0 0,-4 5 0 0 0,0 0 64 0 0,5 3-64 0 0,-5 4-72 0 0,0 0-48 0 0,0 0-8 0 0,0 0 0 0 0,0 0 128 0 0,0 0 0 0 0,1 7 0 0 0,2-3 0 0 0,0 3 112 0 0,-1 3-8 0 0,2-2 0 0 0,-3 2 0 0 0,3-1-104 0 0,-4 1-80 0 0,2-1 16 0 0,3 0 0 0 0,-2-3 64 0 0,2 2 0 0 0,-3-3 0 0 0,3-2 0 0 0,-2 2 0 0 0,2-2 64 0 0,1-2-64 0 0,-2-1 88 0 0,2 0-88 0 0,-2-1 0 0 0,2-4 0 0 0,0 0 0 0 0,-1 1 0 0 0,0-3 64 0 0,0 0-64 0 0,0 0 0 0 0,0-1 0 0 0,0-3 0 0 0,-2 3 0 0 0,0-2 0 0 0,0 1 120 0 0,-2 0-24 0 0,6-1 0 0 0,-5 1 0 0 0,0 3 64 0 0,1-3 16 0 0,-2 2 0 0 0,3-1 0 0 0,-2 3 48 0 0,1 1 16 0 0,0 1 0 0 0,-3 3 0 0 0,0 0-96 0 0,0 0-16 0 0,0 0-8 0 0,2 3 0 0 0,3 1-8 0 0,-2 4 0 0 0,-1 1 0 0 0,1 0 0 0 0,-3 0-112 0 0,0 5 64 0 0,3-2-64 0 0,-3 4 0 0 0,0-3 232 0 0,0 2 0 0 0,0-2 0 0 0,0-1 0 0 0,-3 2-232 0 0,3-1 64 0 0,3-1-64 0 0,-1 2 0 0 0,-2 0 0 0 0,4-3 0 0 0,-3-1 0 0 0,2-3 0 0 0,2 1-352 0 0,-5 1-64 0 0,3-2-8 0 0,0-2-8 0 0,1 1-752 0 0,2-1-160 0 0,-1-2-24 0 0,-5-3-7 0 0</inkml:trace>
  <inkml:trace contextRef="#ctx0" brushRef="#br0" timeOffset="22">11470 4801 11544 0 0,'0'0'256'0'0,"0"0"48"0"0,0 0 16 0 0,0 0 0 0 0,0 0-256 0 0,0 0-64 0 0,0 0 0 0 0,0 0 0 0 0,-2 6 640 0 0,0 1 120 0 0,2 3 16 0 0,-3-4 8 0 0,6 5-216 0 0,-3-4-49 0 0,0 1-7 0 0,2 4 0 0 0,-2-4-352 0 0,0 4-80 0 0,2-1-16 0 0,-2-1 0 0 0,6-1-64 0 0,-4 1 0 0 0,2-5 0 0 0,-3 3 0 0 0,2-1-184 0 0,2-3-48 0 0,-2-1-16 0 0,-3-3 0 0 0,0 0-927 0 0,0 0-185 0 0,0 0-40 0 0</inkml:trace>
  <inkml:trace contextRef="#ctx0" brushRef="#br0" timeOffset="23">21966 4686 7920 0 0,'-5'-2'352'0'0,"5"2"64"0"0,-6 0-328 0 0,5 0-88 0 0,-3-2 0 0 0,0 2 0 0 0,4 0 512 0 0,0 0 80 0 0,-3-3 16 0 0,0 0 8 0 0,3 3 152 0 0,0 0 24 0 0,0 0 8 0 0,0 0 0 0 0,0 0-56 0 0,0 0-8 0 0,0 0-1 0 0,0 0 1 0 0,0 0-464 0 0,8 6-96 0 0,-1 0-16 0 0,6-1-8 0 0,-5 2-152 0 0,3-2 0 0 0,0-1 0 0 0,1 0 0 0 0,-1-1 64 0 0,3 1-64 0 0,-4 3 72 0 0,4-2-72 0 0,-4 1 136 0 0,6-1-16 0 0,-4-2-8 0 0,3 1 0 0 0,3 1 16 0 0,-3 0 8 0 0,-3 0 0 0 0,5 0 0 0 0,-2-3-136 0 0,-2 0 0 0 0,0 0 0 0 0,-3 0 0 0 0,1-2 0 0 0,-2 0 64 0 0,-3 0 0 0 0,2 0-64 0 0,-3 0 200 0 0,-5 0-8 0 0,0 0-8 0 0,0 0 0 0 0,0 0-184 0 0,0 0 0 0 0,0 0 0 0 0,0 0 0 0 0,0 0 72 0 0,0 0-72 0 0,-5 2 96 0 0,0 3-96 0 0,-1-3 64 0 0,-2 3-64 0 0,-2 0 0 0 0,-3-1 0 0 0,3-4 0 0 0,-4 4 80 0 0,-1 1-80 0 0,3 2 64 0 0,-2 0-64 0 0,2-3 0 0 0,-2 3 0 0 0,0 3 64 0 0,2-3-64 0 0,0 2 0 0 0,-1-2 0 0 0,0 2 0 0 0,1-2 0 0 0,-3 0-88 0 0,3 3 88 0 0,2-3-96 0 0,-1-2-280 0 0,0 2-56 0 0,1 0-16 0 0,5 1 0 0 0,2-2-1160 0 0,-4-1-239 0 0,0 5-41 0 0,7-10-16 0 0</inkml:trace>
  <inkml:trace contextRef="#ctx0" brushRef="#br0" timeOffset="24">11604 4680 10592 0 0,'0'0'472'0'0,"0"0"96"0"0,0 0-456 0 0,0 0-112 0 0,0 0 0 0 0,0 0 0 0 0,0 0 480 0 0,2 7 80 0 0,-4-1 16 0 0,2 2 0 0 0,0 1 64 0 0,0 2 8 0 0,0 1 8 0 0,-3-1-1 0 0,3 7-111 0 0,-3-3-16 0 0,3-2-8 0 0,-2 3 0 0 0,2 1-256 0 0,0 0-48 0 0,0-4-16 0 0,0 1 0 0 0,0-1-128 0 0,2 1-72 0 0,-2-3 80 0 0,3 0-80 0 0,-3 0 0 0 0,3-1-104 0 0,-3 0 8 0 0,2-1 0 0 0,0-4-384 0 0,1 1-64 0 0,-3-6-24 0 0,3 5-4255 0 0,-3-5-849 0 0</inkml:trace>
  <inkml:trace contextRef="#ctx0" brushRef="#br1" timeOffset="25">3868 4787 12528 0 0,'0'0'552'0'0,"0"0"120"0"0,0 0-544 0 0,0 0-128 0 0,0 0 0 0 0,0 0 0 0 0,8-3 80 0 0,-3 3-16 0 0,-5 0 0 0 0,5 0 0 0 0,-5 0 168 0 0,10 3 32 0 0,-2-3 8 0 0,1 2 0 0 0,1-2 112 0 0,1 0 32 0 0,-2 0 0 0 0,2 0-1 0 0,-1 0-255 0 0,-1 0-56 0 0,-4 0-8 0 0,3 0 0 0 0,-1-2-96 0 0,-2-1 0 0 0,1 1 0 0 0,4-1 0 0 0,-9-6 0 0 0,5 5-104 0 0,-2-2 16 0 0,-1 2 8 0 0,3-5 80 0 0,-6 1-64 0 0,0 3 64 0 0,0-2-64 0 0,0 2 64 0 0,0-4 0 0 0,-4-1 0 0 0,2 6 0 0 0,-1-2 152 0 0,-4 1-8 0 0,4 0 0 0 0,-6 5 0 0 0,3 0 64 0 0,-1 2 16 0 0,-6-2 0 0 0,6 5 0 0 0,-9 0-24 0 0,4 0 0 0 0,-2 3 0 0 0,1 2 0 0 0,-1 1 16 0 0,3 1 0 0 0,-4 3 0 0 0,7-2 0 0 0,-6 0-120 0 0,10 2-32 0 0,-1-3 0 0 0,1 3 0 0 0,1-2-64 0 0,3 2 0 0 0,3-2 0 0 0,4-3 0 0 0,-1 3 0 0 0,6-6 0 0 0,-2 3 0 0 0,5-1 0 0 0,0-5-64 0 0,2 2-8 0 0,1-3 0 0 0,-1-1 0 0 0,1 1-864 0 0,2-3-176 0 0,-3 0-32 0 0,3-3-5703 0 0</inkml:trace>
  <inkml:trace contextRef="#ctx0" brushRef="#br0" timeOffset="26">12504 4778 11432 0 0,'-7'-4'248'0'0,"7"4"48"0"0,0-7 16 0 0,0 1 16 0 0,-5 5-264 0 0,3-3-64 0 0,1-2 0 0 0,1 6 0 0 0,0 0 720 0 0,0 0 128 0 0,0 0 24 0 0,0 0 8 0 0,0 0-217 0 0,0 0-47 0 0,-6 6-8 0 0,2-5 0 0 0,3 3-248 0 0,-2 2-48 0 0,0 3-16 0 0,3 0 0 0 0,0 1-96 0 0,0-1-16 0 0,0 3-8 0 0,0-4 0 0 0,0 3-72 0 0,0 1-8 0 0,3 0-8 0 0,1-1 0 0 0,2-1-88 0 0,-1 1 0 0 0,2-5 72 0 0,0 5-72 0 0,0-7 0 0 0,-2 0 0 0 0,3 4 0 0 0,1-6 0 0 0,-2 3-88 0 0,2-5-48 0 0,0-4-16 0 0,-1 3 0 0 0,-1-5-40 0 0,1 2 0 0 0,-1-3-8 0 0,-2 0 0 0 0,2 0 72 0 0,-5-2 24 0 0,3 0 0 0 0,-2 0 0 0 0,-2 0 104 0 0,-1-3-72 0 0,0 0 72 0 0,-1 1-64 0 0,-2-3 64 0 0,3 1 0 0 0,-3 1 0 0 0,1-1-64 0 0,-3-2 64 0 0,0 4 72 0 0,-3-1-8 0 0,0 3-64 0 0,2 0 0 0 0,2 2 0 0 0,-3 1 0 0 0,0 1-72 0 0,0 0-112 0 0,-1 3-16 0 0,1 0-8 0 0,1-1 0 0 0,-3 6-424 0 0,1-3-80 0 0,5 2-23 0 0,3-2-3681 0 0,-2 2-736 0 0</inkml:trace>
  <inkml:trace contextRef="#ctx0" brushRef="#br0" timeOffset="27">18096 4787 8752 0 0,'0'0'776'0'0,"0"0"-616"0"0,-2-5-160 0 0,2 1 0 0 0,0 4 1152 0 0,0 0 192 0 0,0 0 48 0 0,0 0 8 0 0,0 0-584 0 0,0 0-113 0 0,-5 2-31 0 0,0 3 0 0 0,2-1-128 0 0,-3 3-24 0 0,5 0-8 0 0,-2 4 0 0 0,-3 1-280 0 0,1 4-56 0 0,3-2-16 0 0,-3 1 0 0 0,0 5-48 0 0,3-5-16 0 0,-3 1 0 0 0,1 0 0 0 0,2-2 128 0 0,2 0 32 0 0,0-3 0 0 0,-3 2 0 0 0,3-3-256 0 0,-3 3 0 0 0,3-8 0 0 0,0 1 0 0 0,3 0 0 0 0,-3-3 0 0 0,0-3 0 0 0,0 0 0 0 0,0 0 0 0 0,0 0-120 0 0,0 0 16 0 0,0 0 0 0 0,5-4 168 0 0,-1-7 32 0 0,1 6 0 0 0,-1-8 8 0 0,-1 3-288 0 0,-1 0-56 0 0,-2-4-16 0 0,3-2 0 0 0,-3-1 256 0 0,2 2 0 0 0,-4 0 0 0 0,4-5 0 0 0,-2 3 0 0 0,3-1 0 0 0,-3 0 0 0 0,2 0 0 0 0,1 0 0 0 0,-3 2 0 0 0,3 1 0 0 0,0 3 0 0 0,1 1 0 0 0,-1 3 0 0 0,5-2 0 0 0,-3 6 0 0 0,1-1 0 0 0,2 0 0 0 0,1 1 0 0 0,1 2 0 0 0,1-1 0 0 0,-1 3 0 0 0,0-2 0 0 0,2 2 0 0 0,2 0 0 0 0,-1 2 0 0 0,-2 1 0 0 0,3-1 0 0 0,-2 1-200 0 0,-2-2 8 0 0,-3 2 0 0 0,2 1 0 0 0,-2 2-1024 0 0,2-3-192 0 0,-5 2-47 0 0,0 0-9 0 0</inkml:trace>
  <inkml:trace contextRef="#ctx0" brushRef="#br0" timeOffset="28">18060 4897 11256 0 0,'0'0'248'0'0,"0"0"48"0"0,2 6 16 0 0,3-5 8 0 0,1 1-256 0 0,-2 1-64 0 0,5-2 0 0 0,1 3 0 0 0,1-3 0 0 0,4 2-96 0 0,-2-3 32 0 0,2 0 0 0 0,4 0-104 0 0,-1-3-24 0 0,-3 3 0 0 0,4-1-4512 0 0</inkml:trace>
  <inkml:trace contextRef="#ctx0" brushRef="#br0" timeOffset="29">19033 4808 6912 0 0,'0'0'304'0'0,"5"-2"64"0"0,2 2-296 0 0,4-1-72 0 0,1 1 0 0 0,2 0 0 0 0,-2 0 1304 0 0,5 0 240 0 0,-5 0 56 0 0,3 0 0 0 0,-1-4-1264 0 0,1 4-256 0 0,1-4-80 0 0,0 2 0 0 0,-2-1 0 0 0,0 1 0 0 0,2-1 0 0 0,-4 2-3768 0 0,-1-4-752 0 0</inkml:trace>
  <inkml:trace contextRef="#ctx0" brushRef="#br0" timeOffset="30">18942 4703 12440 0 0,'-6'0'1104'0'0,"-1"0"-880"0"0,2 0-224 0 0,-3 0 0 0 0,2 0 544 0 0,6 0 72 0 0,0 0 16 0 0,0 0 0 0 0,0 0-456 0 0,0 0-89 0 0,0 0-23 0 0,6 2 0 0 0,2 0-279 0 0,3 2-57 0 0,3-4-16 0 0</inkml:trace>
  <inkml:trace contextRef="#ctx0" brushRef="#br0" timeOffset="31">12293 4706 16801 0 0,'6'5'206'0'0,"1"-1"2"0"0,0 2-16 0 0,-3 7-8 0 0,-1-3 0 0 0,-2-3-80 0 0,3 3-8 0 0,-4 4-8 0 0,0-2 0 0 0,-4-1-24 0 0,0 0-64 0 0,0 4 96 0 0,-3-3-32 0 0,0 0-64 0 0,-3 3 0 0 0,1-5 72 0 0,2 4-72 0 0,-1-4 64 0 0,1 2-64 0 0,-5-4 80 0 0,7 2-80 0 0,1-4 128 0 0,-1 1-32 0 0,-1-2 0 0 0,3 2 0 0 0,3-7 32 0 0,0 0 8 0 0,0 0 0 0 0,0 0 0 0 0,3 5-64 0 0,5-3-8 0 0,-1 1-64 0 0,4-3 96 0 0,-4-3-96 0 0,4 1 88 0 0,2 2-88 0 0,-1-3 80 0 0,-1-2-288 0 0,3 1-56 0 0,-2-3-16 0 0,1 2 0 0 0,-1-1-936 0 0,2 0-191 0 0,0-2-41 0 0</inkml:trace>
  <inkml:trace contextRef="#ctx0" brushRef="#br0" timeOffset="32">17950 4726 14600 0 0,'-8'-9'320'0'0,"5"6"64"0"0,-3 1 8 0 0,5 0 24 0 0,-4 0-328 0 0,-2 0-88 0 0,6 2 0 0 0,-8 0 0 0 0,5 0 415 0 0,-2 2 73 0 0,-2 2 16 0 0,1 1 0 0 0,-1-1 24 0 0,-3 3 8 0 0,5 3 0 0 0,-7 3 0 0 0,4 2-104 0 0,1-2-16 0 0,-4 3-8 0 0,4 3 0 0 0,-1-2-264 0 0,1 3-48 0 0,4-2-16 0 0,2 0 0 0 0,0-2-16 0 0,2 1-64 0 0,2-1 96 0 0,4-3-32 0 0,-2 0-64 0 0,4-3 0 0 0,2-1-96 0 0,3-1 96 0 0,0-2-280 0 0,0-1 8 0 0,-1-5 0 0 0,7 2 0 0 0,-2-4-848 0 0,1-3-160 0 0,1 0-40 0 0</inkml:trace>
  <inkml:trace contextRef="#ctx0" brushRef="#br1" timeOffset="33">7560 4740 12840 0 0,'-21'-5'568'0'0,"16"3"120"0"0,5 2-552 0 0,0-5-136 0 0,-8 3 0 0 0,3-1 0 0 0,-4 3 576 0 0,2 0 80 0 0,7 0 16 0 0,-5-4 7 0 0,-4 3 113 0 0,4-3 16 0 0,5 4 8 0 0,0 0 0 0 0,-5 0-280 0 0,2-5-56 0 0,3 5-16 0 0,0 0 0 0 0,0 0-368 0 0,0 0-96 0 0,0 0 0 0 0,0 0 0 0 0,8 5-352 0 0,-3-5-80 0 0,-5 0-16 0 0,0 0-5175 0 0,9 5-1033 0 0</inkml:trace>
  <inkml:trace contextRef="#ctx0" brushRef="#br0" timeOffset="34">17503 4774 9672 0 0,'3'-7'864'0'0,"0"0"-696"0"0,-2-3-168 0 0,2 3 0 0 0,0 2 592 0 0,2 0 80 0 0,-5 5 24 0 0,3-5 0 0 0,-1 2-200 0 0,-2 3-40 0 0,0 0-8 0 0,0 0 0 0 0,0 0-96 0 0,0 6-32 0 0,-5-3 0 0 0,0 6-1 0 0,2-2 33 0 0,-1 5 0 0 0,-2 0 0 0 0,1 1 0 0 0,3 1-352 0 0,-1 1 0 0 0,1-4 0 0 0,2 3 0 0 0,-3-1 0 0 0,3 1 120 0 0,0-2-24 0 0,0-1 0 0 0,3 0-96 0 0,-3-1-80 0 0,0-2 16 0 0,0-1 0 0 0,2-2 64 0 0,1 0 0 0 0,-3-5 0 0 0,0 0 0 0 0,7 2 0 0 0,-1 1 0 0 0,1-6 0 0 0,1 1 0 0 0,-3-3-168 0 0,2 0-24 0 0,2-2 0 0 0,-1 1 0 0 0,0-3 192 0 0,-4 0 0 0 0,4-1 0 0 0,-3 4 0 0 0,3-4 0 0 0,-3 7 0 0 0,1-2 0 0 0,-5 0 0 0 0,5 1 0 0 0,-6 4 0 0 0,0 0 0 0 0,0 0 64 0 0,0 0 80 0 0,3 4 16 0 0,0 3 0 0 0,-3-1 0 0 0,2 4-160 0 0,-2 0 80 0 0,4 1-80 0 0,-4-3 64 0 0,4 3 0 0 0,-2 1 0 0 0,-2-2 0 0 0,3-1 0 0 0,2 1-64 0 0,-2-2 0 0 0,-2-1 0 0 0,5 0 0 0 0,-6-7 0 0 0,5 3 120 0 0,-5-3-24 0 0,8 2 0 0 0,-1-2 128 0 0,0-2 32 0 0,0-3 0 0 0,1 0 0 0 0,-1-4 24 0 0,-1 3 8 0 0,-1-7 0 0 0,0 2 0 0 0,1-2 16 0 0,-2-2 8 0 0,1 0 0 0 0,-2 1 0 0 0,-3-2-88 0 0,2-1-8 0 0,2 0-8 0 0,-4 3 0 0 0,2-1-128 0 0,-2 0-80 0 0,3 1 96 0 0,-3 2-96 0 0,3 1 0 0 0,-3 0 0 0 0,0 6 0 0 0,2-3 0 0 0,0 2-352 0 0,-2 6-16 0 0,0 0-8 0 0,3-3 0 0 0,2 3-1272 0 0,0 0-256 0 0,0 4-47 0 0</inkml:trace>
  <inkml:trace contextRef="#ctx0" brushRef="#br0" timeOffset="35">11489 4725 7832 0 0,'-2'0'696'0'0,"-1"0"-560"0"0,1-2-136 0 0,-1-1 0 0 0,3 2 664 0 0,-2 1 104 0 0,2 0 16 0 0,0 0 8 0 0,0 0-456 0 0,0 0-88 0 0,0 0-24 0 0,0 0 0 0 0,0 0-136 0 0,0 0-88 0 0,0 0 96 0 0,0 0-96 0 0,5 6-584 0 0,0 0-176 0 0</inkml:trace>
  <inkml:trace contextRef="#ctx0" brushRef="#br0" timeOffset="36">16433 5002 3224 0 0,'-7'4'136'0'0,"7"-4"40"0"0,-1 0-176 0 0,1 0 0 0 0,-4 3 0 0 0,4-3 0 0 0,0 0 664 0 0,0 0 96 0 0,0 0 16 0 0,0 0 8 0 0,0-5-80 0 0,4 1-24 0 0,0-4 0 0 0,2 3 0 0 0,-2-3-168 0 0,4-1-32 0 0,0 0 0 0 0,0-3-8 0 0,0-1-208 0 0,-1-2-40 0 0,3 3 0 0 0,2-5-8 0 0,-2 3-96 0 0,0 1-24 0 0,-3-1 0 0 0,4-1 0 0 0,-1-3 16 0 0,-2 2 0 0 0,0 2 0 0 0,2 3 0 0 0,-2-4 112 0 0,0 7 32 0 0,-3-2 0 0 0,0 4 0 0 0,0 0 176 0 0,-2 0 40 0 0,0 1 8 0 0,-3 5 0 0 0,0 0-208 0 0,0 0-40 0 0,0 0-9 0 0,0 0 1 0 0,-6 7 56 0 0,1 0 8 0 0,0 5 0 0 0,-3 2 0 0 0,0 4-192 0 0,1 1-32 0 0,-5 1 0 0 0,2 4-64 0 0,-2 5 0 0 0,1-2 0 0 0,-1 3 0 0 0,-1 1 0 0 0,-2-3 0 0 0,2 1 0 0 0,-6 1 0 0 0,3 0 0 0 0,2 0 0 0 0,-3-5 0 0 0,1 1 0 0 0,4-3 0 0 0,2-3 0 0 0,2 0 0 0 0,2-1 0 0 0,2-3 0 0 0,-1 1 0 0 0,2-6 0 0 0,3 1 0 0 0,3-6 0 0 0,-1 1 0 0 0,-2-7 0 0 0,5 4-96 0 0,1-4 24 0 0,0 0-144 0 0,2-2-24 0 0,3-2-8 0 0,0-5 0 0 0,0-1 120 0 0,-4 0 16 0 0,4-5 8 0 0,-3 1 0 0 0,2-2-72 0 0,-3 0-15 0 0,1 0-1 0 0,-1-1 0 0 0,-3 2 104 0 0,1-2 24 0 0,-1-1 0 0 0,1 3 0 0 0,-1-2 64 0 0,-4 0 0 0 0,0 4 0 0 0,0-1 0 0 0,0 3 0 0 0,-4-1 88 0 0,2 2-24 0 0,-1 0 0 0 0,0 2 128 0 0,-1 2 32 0 0,-2-2-1 0 0,4 5 1 0 0,-3 1-24 0 0,2-1 0 0 0,-2 0 0 0 0,-1 3 0 0 0,5-2-104 0 0,-5 4-16 0 0,4 1-8 0 0,2-3 0 0 0,0 0-72 0 0,0 0 0 0 0,-2 5 72 0 0,2-5-72 0 0,2 6 64 0 0,0 1-64 0 0,-2-7 80 0 0,6 7-80 0 0,1-2 64 0 0,1 2-64 0 0,-1-2 0 0 0,3-2 0 0 0,2-3 0 0 0,-2 3 0 0 0,-1-3 0 0 0,5-3 0 0 0,-2 3 0 0 0,1-3-80 0 0,2 1 0 0 0,-3-6 0 0 0,-2 1 8 0 0,3 2 0 0 0,-3 0 0 0 0,0-2 0 0 0,1 2 72 0 0,-3-3 0 0 0,3 1 0 0 0,-7 0 0 0 0,-2 4 0 0 0,2 0 0 0 0,-4 3 0 0 0,0 0 0 0 0,0 0 64 0 0,0 0 24 0 0,0 0 8 0 0,0 0 0 0 0,-6 2 32 0 0,-2-1 16 0 0,1 4 0 0 0,4 0 0 0 0,-2-1-8 0 0,1 4 0 0 0,-3-2 0 0 0,3 4 0 0 0,1-4-72 0 0,0 2-64 0 0,0-1 96 0 0,3 0-96 0 0,-2-1 80 0 0,2 2-80 0 0,2-4 64 0 0,1 1-64 0 0,-3-5 0 0 0,3 5 0 0 0,1-4 0 0 0,3 1 0 0 0,-3-2 0 0 0,4 0 0 0 0,0-2 0 0 0,2 1 0 0 0,-2-4 0 0 0,2 0-72 0 0,-3 1 72 0 0,0-1-80 0 0,0-3-80 0 0,-2 3-8 0 0,3-5-8 0 0,-6 0 0 0 0,7 1 176 0 0,-4-2-88 0 0,0 2 88 0 0,-3-1-64 0 0,1 2 64 0 0,-1-4 0 0 0,-2 0 0 0 0,0 3 0 0 0,0-1 0 0 0,-2 5 64 0 0,-3-6-64 0 0,1 5 88 0 0,0 1 40 0 0,-2 0 0 0 0,1 1 8 0 0,1 2 0 0 0,-2-1 104 0 0,6 3 16 0 0,0 0 8 0 0,-5 3 0 0 0,-1-1-264 0 0,1 0 0 0 0,2 5 0 0 0,-2-2 0 0 0,3 1 0 0 0,-1-1 0 0 0,2 1 0 0 0,1 2 0 0 0,1-4 0 0 0,2 3 0 0 0,-1-2 0 0 0,4 2 0 0 0,-4-2 0 0 0,7-1 0 0 0,-2-1 64 0 0,1 2-64 0 0,3-5 0 0 0,-1 2 0 0 0,4 0-88 0 0,-2-1 88 0 0,-5-2-136 0 0,4 1 24 0 0,-1 0 8 0 0,0 0 0 0 0,-1-2-8 0 0,-1 0 0 0 0,-2-1 0 0 0,0 1 0 0 0,0-1 40 0 0,-4-1 8 0 0,0 1 0 0 0,-2 3 0 0 0,2-4 64 0 0,-2-1 0 0 0,0 0 0 0 0,0 1 0 0 0,-2 0 0 0 0,2-2 0 0 0,-2 1 64 0 0,2 5-64 0 0,0-4 0 0 0,-2 1 0 0 0,-2-1 0 0 0,4 4-64 0 0,0 0 64 0 0,0 0 112 0 0,0 0-24 0 0,0 0-8 0 0,0 0 16 0 0,0 0 0 0 0,0 0 0 0 0,0 7 0 0 0,0 1-16 0 0,0 0 0 0 0,4 3 0 0 0,-4-3 0 0 0,2 1-16 0 0,-2 3 0 0 0,0-1 0 0 0,2-2 0 0 0,-2 2-64 0 0,0 1 0 0 0,2 0 0 0 0,2-2 64 0 0,-2-2-144 0 0,1 0-32 0 0,2 1-8 0 0,0-3 0 0 0,2-1-952 0 0,2-1-192 0 0</inkml:trace>
  <inkml:trace contextRef="#ctx0" brushRef="#br1" timeOffset="37">5335 4753 12784 0 0,'0'0'280'0'0,"0"0"56"0"0,0 0 16 0 0,0 0 8 0 0,0 0-288 0 0,0 0-72 0 0,0 0 0 0 0,0 0 0 0 0,0 0 560 0 0,0 0 96 0 0,0 0 16 0 0,2-2 7 0 0,-2 2-135 0 0,0 0-32 0 0,0 0-8 0 0,0 0 0 0 0,0 0-248 0 0,0 0-40 0 0,5-4-16 0 0,-5 4 0 0 0,5-2-72 0 0,-5 2-24 0 0,0 0 0 0 0,0 0 0 0 0,0-6 0 0 0,0 6 0 0 0,0 0 0 0 0,0 0 0 0 0,0-1 56 0 0,0 1 16 0 0,0 0 0 0 0,0-6 0 0 0,0 1-16 0 0,0 5-8 0 0,0 0 0 0 0,0 0 0 0 0,0 0-32 0 0,-5 0-8 0 0,0-2 0 0 0,3-1 0 0 0,-5 3-24 0 0,2 3-8 0 0,-3-1 0 0 0,3 0 0 0 0,-3 3-80 0 0,0 0 64 0 0,-1 1-64 0 0,-1 2 64 0 0,1-3-64 0 0,4 6 96 0 0,-3-1-96 0 0,-1 3 96 0 0,2-1-96 0 0,-2 1 80 0 0,8 0-80 0 0,-7-2 80 0 0,7 2 128 0 0,1-2 24 0 0,-4-1 8 0 0,4-1 0 0 0,0 0-128 0 0,4-2-24 0 0,1-2-8 0 0,0 3 0 0 0,-1-3-80 0 0,4 4 0 0 0,1-7 0 0 0,0 1 0 0 0,7-2 0 0 0,-5 3 0 0 0,3-4 0 0 0,1 0 0 0 0,3 0-232 0 0,-3-4-64 0 0,-2 4-16 0 0,3-1 0 0 0,-7-2-952 0 0,8 1-192 0 0,-6-1-40 0 0,4-1-3775 0 0,-1 2-753 0 0</inkml:trace>
  <inkml:trace contextRef="#ctx0" brushRef="#br1" timeOffset="38">6554 4816 2760 0 0,'0'0'248'0'0,"0"0"-248"0"0,0 0 0 0 0,0 0 0 0 0,0 0 1472 0 0,0 0 256 0 0,0 0 40 0 0,0 0 16 0 0,6 3-904 0 0,0 2-176 0 0,-4-5-40 0 0,7 0-8 0 0,-3 2-160 0 0,-1-2-32 0 0,4 0-8 0 0,2 0 0 0 0,-4 0-104 0 0,2 0-16 0 0,-4 0-8 0 0,8 0 0 0 0,-8 0-248 0 0,4 0-80 0 0,0 0 0 0 0,0-2 0 0 0,-4 2 80 0 0,4 0-80 0 0,-2 0 64 0 0,-7 0-64 0 0,0 0 0 0 0,0 0 0 0 0,2 0 0 0 0,-2 0 0 0 0,0 0 0 0 0,0 0-72 0 0,7 0 72 0 0,-7 0-80 0 0,0 0 80 0 0,0 0-64 0 0,0 0 64 0 0,5 0-64 0 0,-5 0 64 0 0,0 0 0 0 0,0 0 0 0 0,0 0 0 0 0,1-1 0 0 0,-1 1 0 0 0,0 0 0 0 0,0 0 0 0 0,0 0 0 0 0,4-4 0 0 0,0-1 0 0 0,-3 2 0 0 0,-1-2 0 0 0,4-2 0 0 0,-2 2 0 0 0,-2 5 0 0 0,-2-5 0 0 0,2 0 64 0 0,0-2-64 0 0,0 2 0 0 0,0 5 0 0 0,0-5 72 0 0,0-2-72 0 0,0 7 0 0 0,-4-5 160 0 0,4 5-16 0 0,-1-8-8 0 0,-3 2-1 0 0,0 1 25 0 0,-1 0 0 0 0,0 2 0 0 0,0 2 0 0 0,-2-3 16 0 0,2 4 8 0 0,-4 0 0 0 0,2 0 0 0 0,-2 4-40 0 0,0-3-8 0 0,-2 2 0 0 0,2 2 0 0 0,2-1 24 0 0,-2-3 8 0 0,-4 5 0 0 0,8 2 0 0 0,-3-2 24 0 0,1 4 8 0 0,1-1 0 0 0,0 1 0 0 0,1 1-96 0 0,-1-1-16 0 0,-4 3-8 0 0,9-2 0 0 0,-3-1-80 0 0,1 1 0 0 0,3-1 0 0 0,0 0 0 0 0,0 0 96 0 0,7-1 8 0 0,1-2 0 0 0,-2 0 0 0 0,8 3 48 0 0,-1-3 8 0 0,4-2 0 0 0,3-1 0 0 0,0 0-64 0 0,1 1 0 0 0,-1-2-8 0 0,0-1 0 0 0,4 1-88 0 0,-4-3-128 0 0,1 0 32 0 0,2 0 8 0 0,3 0-936 0 0,-5 0-192 0 0,7 0-40 0 0,-10 0-8 0 0</inkml:trace>
  <inkml:trace contextRef="#ctx0" brushRef="#br1" timeOffset="39">9480 4730 10080 0 0,'0'0'448'0'0,"0"0"88"0"0,0 0-432 0 0,0 0-104 0 0,0 0 0 0 0,0 0 0 0 0,-5-2 832 0 0,-1 0 152 0 0,0 2 24 0 0,0 0 8 0 0,1 0-232 0 0,-2 2-49 0 0,1-2 1 0 0,2 2-8 0 0,-3 1-240 0 0,-2-1-40 0 0,4 3-16 0 0,-1 1 0 0 0,-1-4-24 0 0,2 4-8 0 0,-1-1 0 0 0,0 2 0 0 0,0 2-144 0 0,3 1-32 0 0,-3-2-8 0 0,2-1 0 0 0,4 3-72 0 0,0-2-16 0 0,0-1 0 0 0,0 2 0 0 0,0-1-48 0 0,4 0-16 0 0,0-2 0 0 0,1 4 0 0 0,1-3 0 0 0,0 0-64 0 0,0 2 96 0 0,3-4-32 0 0,-4 0-64 0 0,4 1 64 0 0,0-2-64 0 0,-2 5 64 0 0,3-8 88 0 0,-1 5 8 0 0,2-1 8 0 0,-1-1 0 0 0,-5 1-168 0 0,4 2 0 0 0,-1-5 0 0 0,-4 2 0 0 0,1 0 0 0 0,-5-4 0 0 0,4 5 0 0 0,-4-5 0 0 0,5 3 0 0 0,-5-3 0 0 0,0 0 0 0 0,0 0 0 0 0,0 0 192 0 0,0 0 0 0 0,-9 5 0 0 0,0-3 0 0 0,1 1 96 0 0,-4-1 32 0 0,-2 1 0 0 0,0-3 0 0 0,0 2-320 0 0,-6-2-120 0 0,4 4 8 0 0,-5-4 0 0 0,-2 1-912 0 0,-3 3-176 0 0</inkml:trace>
  <inkml:trace contextRef="#ctx0" brushRef="#br1" timeOffset="40">5053 4770 12784 0 0,'0'0'568'0'0,"0"0"112"0"0,0 0-544 0 0,0-6-136 0 0,0-1 0 0 0,0 7 0 0 0,0 0 576 0 0,0 0 80 0 0,0 0 16 0 0,0 0 7 0 0,0 0-39 0 0,0 0-16 0 0,0 0 0 0 0,0 0 0 0 0,4 0-224 0 0,-1 4-48 0 0,-3 2 0 0 0,2 2-8 0 0,1 2-136 0 0,0 0-24 0 0,-3 1-8 0 0,0 2 0 0 0,6-1-64 0 0,-6 1-16 0 0,0-1 0 0 0,0 0 0 0 0,0 1-96 0 0,4-3 64 0 0,-4 0-64 0 0,0-2 0 0 0,0 1 112 0 0,0-2-24 0 0,0-7-8 0 0,0 0 0 0 0,0 0-80 0 0,0 0 0 0 0,0 0-96 0 0,0 0 96 0 0,0 0-72 0 0,0 0 72 0 0,0 0 0 0 0,0 0 0 0 0,0 0-72 0 0,0-5 72 0 0,0-4 0 0 0,0 4-72 0 0,1-7 72 0 0,3 2-64 0 0,0-1 64 0 0,1-2-64 0 0,-2 0 64 0 0,2 0 0 0 0,3 2 0 0 0,1-2 0 0 0,-4-2 0 0 0,2 5 88 0 0,1 0-24 0 0,-1-1 0 0 0,2 4-64 0 0,-4-4 0 0 0,4 5 0 0 0,2 1 0 0 0,-5 0-144 0 0,4 5-72 0 0,-1-2-8 0 0,-2 2-8 0 0,1-2-248 0 0,1 2-40 0 0,-9 0-16 0 0,8 2 0 0 0,1 0-1216 0 0,0-2-239 0 0,-9 0-57 0 0,17 5 0 0 0</inkml:trace>
  <inkml:trace contextRef="#ctx0" brushRef="#br1" timeOffset="41">4301 4734 1376 0 0,'-7'0'128'0'0,"7"0"-128"0"0,-10 0 0 0 0,4-2 0 0 0,1 2 2488 0 0,-1-3 472 0 0,-3 1 96 0 0,4 2 16 0 0,-5 0-2048 0 0,1 2-408 0 0,0 1-80 0 0,0-1-24 0 0,-2 3-120 0 0,2 1-25 0 0,3 0-7 0 0,-3 1 0 0 0,3-2 0 0 0,4 2 0 0 0,2-7 0 0 0,-3 12 0 0 0,3-5-184 0 0,0 3-40 0 0,-3-1-8 0 0,6-3 0 0 0,2 2-128 0 0,1 0 0 0 0,1-3 64 0 0,1 3-64 0 0,1 1 0 0 0,0-6 0 0 0,0 4 64 0 0,2 1-64 0 0,-2-1 0 0 0,2-1 0 0 0,2-1 0 0 0,-6 0 0 0 0,5 0 144 0 0,1-3 0 0 0,-2 3 0 0 0,0-2 0 0 0,-2 2-144 0 0,0 0-136 0 0,-3-3 24 0 0,-6-2 8 0 0,0 0 104 0 0,0 0 64 0 0,0 0 0 0 0,0 0-64 0 0,0 0 96 0 0,-3 7-96 0 0,-4-2 96 0 0,0 0-96 0 0,0 0 120 0 0,-4-2-32 0 0,-5-1-8 0 0,0 1 0 0 0,2-2-80 0 0,-1 3-96 0 0,-2-1 16 0 0,1-3 8 0 0,3 2-96 0 0,0-2-24 0 0,-2 0 0 0 0,7 0 0 0 0,-1-2-240 0 0,4 2-48 0 0,5 0-16 0 0,0 0 0 0 0,0 0-831 0 0,0 0-169 0 0,5-11-32 0 0,7 6-8 0 0</inkml:trace>
  <inkml:trace contextRef="#ctx0" brushRef="#br1" timeOffset="42">5596 4775 4144 0 0,'0'0'184'0'0,"0"0"40"0"0,-4-3-224 0 0,4 3 0 0 0,0 0 0 0 0,0 0 0 0 0,0 0 2024 0 0,0 0 368 0 0,0 0 72 0 0,0 0 8 0 0,-8 0-1384 0 0,8 0-272 0 0,0 0-57 0 0,0 0-15 0 0,0 0-168 0 0,0 0-40 0 0,-8 5-8 0 0,8-5 0 0 0,0 0-248 0 0,0 0-56 0 0,0 6 0 0 0,-1 1-8 0 0,1-2-56 0 0,0 1 0 0 0,5-1-8 0 0,-1 0 0 0 0,-4-5-152 0 0,5 3 0 0 0,7 2 0 0 0,0-1 0 0 0,-3-3 200 0 0,2-1 40 0 0,-3 0 8 0 0,2 0 0 0 0,2 0-248 0 0,0-1 0 0 0,-3-3 0 0 0,1 1 0 0 0,-1-2-72 0 0,0 4-64 0 0,-1-3-16 0 0,-1-4 0 0 0,0 3 152 0 0,0 0-96 0 0,-3 0 96 0 0,-3-1-80 0 0,7 1 80 0 0,-8 0 0 0 0,0-1-72 0 0,0-1 72 0 0,0 7 0 0 0,0-5 0 0 0,-8 2 0 0 0,7-3 0 0 0,-6 5 0 0 0,2-3 0 0 0,-4 3 0 0 0,-1-3 0 0 0,1 4-64 0 0,-2 0 64 0 0,1 4-80 0 0,-3-4 80 0 0,-2 1 0 0 0,-3 3 0 0 0,2-3 0 0 0,0 8 0 0 0,6-4 104 0 0,-1 5 72 0 0,2-2 16 0 0,-2 5 0 0 0,2 0-40 0 0,1-1-8 0 0,3 1 0 0 0,-2 0 0 0 0,6 1-48 0 0,-3-1 0 0 0,8 0-8 0 0,-3 0 0 0 0,6-3-24 0 0,-4 0-64 0 0,2-1 96 0 0,7 1-32 0 0,1-5-64 0 0,7 2 0 0 0,-6-1 72 0 0,7-3-72 0 0,-1-1-72 0 0,4-2-56 0 0,-2 0 0 0 0</inkml:trace>
  <inkml:trace contextRef="#ctx0" brushRef="#br0" timeOffset="43">22986 4797 7368 0 0,'-10'-2'656'0'0,"10"2"-528"0"0,0 0-128 0 0,0 0 0 0 0,-6-3 984 0 0,6 3 168 0 0,0 0 32 0 0,0 0 0 0 0,0 0-592 0 0,0 0-120 0 0,0 0-24 0 0,0 0-8 0 0,0 0-24 0 0,6 3-8 0 0,0-1 0 0 0,0 0 0 0 0,8 0-185 0 0,-4-2-31 0 0,0 3 0 0 0,4-2-8 0 0,-1-1-88 0 0,-1 0-24 0 0,-1 0 0 0 0,1 0 0 0 0,1 3 72 0 0,-1-3 16 0 0,2 0 0 0 0,-1 0 0 0 0,-3 0-232 0 0,2 2-48 0 0,-2-2-8 0 0,-3-2 0 0 0,1 2 128 0 0,-3 0 0 0 0,-5 0 0 0 0,8 0 0 0 0,-8 0 0 0 0,0 0 0 0 0,0 0 0 0 0,2-3 0 0 0,-2 3 64 0 0,0 0 40 0 0,0 0 8 0 0,0 0 0 0 0,0 0-192 0 0,2-4-40 0 0,-2 0-8 0 0,0-1 0 0 0,-2-2 128 0 0,0 2 0 0 0,0 1 0 0 0,-2 2 0 0 0,0-5 96 0 0,-2 5-16 0 0,4-3 0 0 0,-3 1 0 0 0,0 1 72 0 0,-3 0 8 0 0,2-4 8 0 0,-2 6 0 0 0,3-4 8 0 0,-3 2 0 0 0,2 2 0 0 0,-5 1 0 0 0,3-2 16 0 0,-3 2 0 0 0,1 2 0 0 0,-3-2 0 0 0,4 0-64 0 0,-2 4 0 0 0,0 1-8 0 0,0-1 0 0 0,-1 3 8 0 0,2 0 8 0 0,-1 3 0 0 0,4-2 0 0 0,-1 4-16 0 0,0-1-8 0 0,0 1 0 0 0,4 3 0 0 0,-3-1 48 0 0,5 1 0 0 0,2-2 8 0 0,0 1 0 0 0,2-1-168 0 0,5 2 0 0 0,-3-1 0 0 0,10-3 0 0 0,-2-1 0 0 0,1-1 0 0 0,0-1 0 0 0,3-1 0 0 0,2 0-192 0 0,0-2-40 0 0,2 0-16 0 0,4-5 0 0 0,-7 1-632 0 0,4-1-128 0 0,0 0-24 0 0</inkml:trace>
  <inkml:trace contextRef="#ctx0" brushRef="#br1" timeOffset="44">6677 4841 14133 0 0,'2'0'51'0'0,"7"0"117"0"0,0 0-104 0 0,0-3-64 0 0,0 1 64 0 0,-4 0-64 0 0,-5 2-88 0 0,6-5-48 0 0,4-1-16 0 0,-7 1 0 0 0,3-3-80 0 0,-6 3-24 0 0,0-3 0 0 0,5 4 0 0 0,-5-5 168 0 0,0 1 88 0 0,-5 1-96 0 0,5 2 96 0 0,-6 0 96 0 0,-1 0 80 0 0,1-1 16 0 0,-2 3 0 0 0,-1 3 224 0 0,0 0 56 0 0,-3 3 8 0 0,3 0 0 0 0,6-1-341 0 0</inkml:trace>
  <inkml:trace contextRef="#ctx0" brushRef="#br0" timeOffset="45">14576 5080 6448 0 0,'0'0'576'0'0,"0"0"-464"0"0,0 0-112 0 0,0 0 0 0 0,0 0 992 0 0,0 0 184 0 0,0 0 32 0 0,2-2 8 0 0,2-3-736 0 0,5 0-152 0 0,-4 0-24 0 0,0-2-8 0 0,6 1 0 0 0,-5 1 0 0 0,7-4 0 0 0,-1 1 0 0 0,0-4 80 0 0,1 0 8 0 0,-2-3 8 0 0,3 2 0 0 0,0-1-248 0 0,1 1-48 0 0,-4-4-16 0 0,1 1 0 0 0,1 2-8 0 0,-2-1 0 0 0,-4-2-1 0 0,5 4 1 0 0,-6 1-72 0 0,0 1 0 0 0,0 2 0 0 0,-4-3 64 0 0,0 4-64 0 0,0 3 0 0 0,-2-3 0 0 0,-2 3 0 0 0,0 4 0 0 0,0 1 0 0 0,-6 0 0 0 0,3 0-88 0 0,-4 1 0 0 0,1 2 1 0 0,-2 2-1 0 0,-1 0 0 0 0,1 0 88 0 0,3 0 0 0 0,2 1 0 0 0,-2-2 0 0 0,-2 1 0 0 0,4-1 0 0 0,0 1 0 0 0,5-5 0 0 0,0 0 0 0 0,0 0 0 0 0,0 0 0 0 0,3 7 0 0 0,-3-7 0 0 0,2 4 0 0 0,3 4 64 0 0,0-4-64 0 0,3 3 104 0 0,2-3-9 0 0,-2 0-7 0 0,-1 4 0 0 0,2-1 0 0 0,1 0 0 0 0,-2 1 0 0 0,-2-1 0 0 0,0 4 16 0 0,0-5 8 0 0,0 0 0 0 0,-2 1 0 0 0,-2 3-16 0 0,4-3-8 0 0,-4-2 0 0 0,2 1 0 0 0,-4-6-88 0 0,1 7 0 0 0,-1-3 0 0 0,0-4 0 0 0,4 9 0 0 0,-4-9 64 0 0,0 2-64 0 0,0-2 0 0 0,0 0 0 0 0,5 5 64 0 0,-5-5-64 0 0,5 5 0 0 0,-1 0 0 0 0,-4-5 64 0 0,6 2-64 0 0,-6-2 0 0 0,6 0 80 0 0,0 0-80 0 0,3-2 96 0 0,-5-3-96 0 0,1 4 0 0 0,3-5-112 0 0,2 2 8 0 0,-6-3 0 0 0,4 0 104 0 0,-1 0 0 0 0,-1 1 0 0 0,1-4-72 0 0,1 1 72 0 0,1-1 0 0 0,-5 2 0 0 0,2 0 0 0 0,-2 4 0 0 0,0-3 0 0 0,0 3 0 0 0,-2-1-64 0 0,4 5 64 0 0,-6 0 112 0 0,0 0-24 0 0,0 0-8 0 0,3 5-80 0 0,-3-1 0 0 0,0 3 0 0 0,0 1 0 0 0,0-2 0 0 0,-3 3 104 0 0,3-2-24 0 0,3 2-8 0 0,-6 1-72 0 0,6-2 0 0 0,-3 1 0 0 0,2 1 0 0 0,1 0 0 0 0,-1-4 64 0 0,-2 1-64 0 0,6-2 0 0 0,-2 2 0 0 0,0-2 0 0 0,0-4 0 0 0,2 4 0 0 0,-2-5 0 0 0,1 0 0 0 0,1 0 0 0 0,2-3 0 0 0,0 1-72 0 0,0-2-8 0 0,-1-5 0 0 0,0 4 0 0 0,-1-2 80 0 0,-1-3 0 0 0,1 3 0 0 0,-1-4 0 0 0,-5-1 0 0 0,3 4 0 0 0,-2-4 0 0 0,-1 0 0 0 0,-1 0 0 0 0,1 1 0 0 0,-3-1 0 0 0,-1 5 0 0 0,0-3 0 0 0,1 0 0 0 0,-2 7 0 0 0,-1-2 0 0 0,2 2 0 0 0,-1-2 0 0 0,0 4 0 0 0,-3-2 0 0 0,3 3 88 0 0,0 3-24 0 0,-4-3 0 0 0,5 4 0 0 0,-1 3-64 0 0,-1-1-72 0 0,0 1 72 0 0,1 3-104 0 0,3-1 104 0 0,0 0 0 0 0,-1 2 0 0 0,0 4 80 0 0,3-4-80 0 0,0 1 0 0 0,0-4 0 0 0,0 4-88 0 0,3-3 88 0 0,2-3 0 0 0,1 4 0 0 0,1-3 0 0 0,0-2 0 0 0,1 0 64 0 0,1-1-64 0 0,1 1 88 0 0,0-2-88 0 0,0-3 0 0 0,2 0 0 0 0,-4 0 0 0 0,0-3 0 0 0,3 1-88 0 0,-1-5 24 0 0,1 2 0 0 0,-4 0 64 0 0,5-2 0 0 0,-6 0 0 0 0,5-2 0 0 0,-3 2-144 0 0,-1 0 16 0 0,-1-1 0 0 0,-1-2 0 0 0,0 3 128 0 0,-3-2 0 0 0,2 1 0 0 0,-3 1 0 0 0,-1 1 88 0 0,0 1-8 0 0,4-2 0 0 0,-4 7 0 0 0,0 0 40 0 0,0 0 8 0 0,-4-1 0 0 0,4 1 0 0 0,-1 0-16 0 0,-3 1 0 0 0,-1 2 0 0 0,0 1 0 0 0,3 1-24 0 0,-4 1-8 0 0,2 1 0 0 0,1 3 0 0 0,0-3-80 0 0,3 3 80 0 0,0-2-80 0 0,0 2 80 0 0,0-1-80 0 0,0-2 0 0 0,3-1 0 0 0,-3 4 64 0 0,5-5-64 0 0,-3 2 0 0 0,4-3 0 0 0,-1 1 0 0 0,-5-5 0 0 0,7 3 0 0 0,2-2-80 0 0,-1-1 80 0 0,2 2-152 0 0,-3-4 24 0 0,1 1 0 0 0,2-4 0 0 0,0-2-8 0 0,-1 4 0 0 0,-3-4 0 0 0,1 0 0 0 0,0 0 136 0 0,-2-2 0 0 0,0 2-64 0 0,1 0 64 0 0,-4-1 0 0 0,1 3 0 0 0,-1-4 0 0 0,1 1 0 0 0,-1 4 0 0 0,-2-4 64 0 0,0 5-64 0 0,0-5 96 0 0,0 8 16 0 0,0 0 0 0 0,0 0 0 0 0,0 0 0 0 0,0 0 8 0 0,0 0 0 0 0,0 0 0 0 0,-5 8 0 0 0,3-1-24 0 0,-3-1-8 0 0,2-1 0 0 0,0 2 0 0 0,3 0-88 0 0,-1 1 0 0 0,1 0 72 0 0,0-2-72 0 0,0 4 0 0 0,0-4 0 0 0,1-1 0 0 0,2 2 0 0 0,2-2 0 0 0,-2 0 0 0 0,2-1 0 0 0,0-1 64 0 0,1-1-64 0 0,-2-2 0 0 0,2 0 0 0 0,2 0 0 0 0,0-2-144 0 0,0-1-16 0 0,-2-1 0 0 0,2 1 0 0 0,0-1 40 0 0,1-4 8 0 0,-3 1 0 0 0,4 1 0 0 0,-1 1 112 0 0,-4-2 0 0 0,1 0 0 0 0,0 2-72 0 0,0-1 72 0 0,-4 2 0 0 0,2-1 0 0 0,2 3 64 0 0,-6-1-64 0 0,4 1 0 0 0,-4 2 0 0 0,0 0 0 0 0,0 0 64 0 0,0 0-64 0 0,0 0 80 0 0,0 0-80 0 0,0 0 112 0 0,-4 5-24 0 0,4-5-8 0 0,0 9 0 0 0,-5-4-80 0 0,4 1 80 0 0,1-6-80 0 0,-4 7 80 0 0,2 0-80 0 0,-1 0 0 0 0,0-1 0 0 0,2-1 64 0 0,1-5-64 0 0,-3 5 0 0 0,3-5 0 0 0,0 0 0 0 0,0 0 0 0 0,0 0 0 0 0,0 0 0 0 0,0 0 0 0 0,0 0 0 0 0,0 0 0 0 0,0 0-80 0 0,0 0 80 0 0,0 0-104 0 0,3-5 24 0 0,1-2 8 0 0,1 3 0 0 0,-1-3-8 0 0,2 0 0 0 0,-2-3 0 0 0,1 4 0 0 0,5-1 8 0 0,-2 0 0 0 0,0-2 0 0 0,1 0 0 0 0,-3 3 72 0 0,-1-2 0 0 0,-5 4 0 0 0,6-2 0 0 0,-1 1 0 0 0,-2 4 0 0 0,-3 1 0 0 0,0 0 0 0 0,0 0 0 0 0,0 0 0 0 0,0 0 0 0 0,0 0 0 0 0,0 0 0 0 0,0 0 88 0 0,0 5-24 0 0,0 2 0 0 0,-3-1-64 0 0,3 0 64 0 0,0 5-64 0 0,0-5 64 0 0,-3 4-64 0 0,3-1 64 0 0,0-1-64 0 0,0 2 64 0 0,3-1-64 0 0,0-3 0 0 0,-3 3 0 0 0,2-1 0 0 0,6-3 0 0 0,-2 0 0 0 0,-6-5 0 0 0,6 7 0 0 0,3-5 0 0 0,0 1-72 0 0,3-2 72 0 0,0-1 0 0 0,-2-1-144 0 0,1-4 24 0 0,2-2 8 0 0,0 4 0 0 0,2-1 0 0 0,-4-4 0 0 0,4 1 0 0 0,-5 0 0 0 0,2-4-16 0 0,0-1 0 0 0,-4 4 0 0 0,2-4 0 0 0,0 0 128 0 0,-2 0 0 0 0,-1 1 0 0 0,-1-1-72 0 0,1 2 8 0 0,-2 0 0 0 0,-2 3 0 0 0,1-1 0 0 0,-4 0 64 0 0,0 4 112 0 0,0 4-24 0 0,0 0-8 0 0,0 0 24 0 0,0 0 8 0 0,-7 3 0 0 0,1 1 0 0 0,0 1-16 0 0,-1 1 0 0 0,-1 1 0 0 0,-1 5 0 0 0,2-3-32 0 0,-1 0 0 0 0,0 2-64 0 0,0 0 96 0 0,3 1-96 0 0,-2-2 0 0 0,1 2 64 0 0,1-1-64 0 0,0-2 0 0 0,5-1 0 0 0,-2 1 0 0 0,2-3 0 0 0,2 1 0 0 0,-2-7-64 0 0,0 0 64 0 0,3 2-104 0 0,-3-2-64 0 0,7 0-16 0 0,5 0 0 0 0,-6-2 0 0 0,0-3 0 0 0,2-2 0 0 0,2 0 0 0 0,-3-2 0 0 0,4 0 8 0 0,-4-3 1 0 0,2 1-1 0 0,-5-1 0 0 0,8-1 88 0 0,-7-1 24 0 0,0-1 0 0 0,0 2 0 0 0,2-1 64 0 0,-4 1 88 0 0,2-2-24 0 0,-2 2 0 0 0,1 0 0 0 0,-1-2 0 0 0,0 4 0 0 0,-1-1 0 0 0,-2 1-64 0 0,3 4 80 0 0,-3 0-80 0 0,0 3 80 0 0,0 4 71 0 0,0 0 9 0 0,0 0 8 0 0,0 0 0 0 0,0 0-48 0 0,0 0-16 0 0,0 0 0 0 0,-3 4 0 0 0,3 3-8 0 0,-2 3-8 0 0,-1 1 0 0 0,0 0 0 0 0,3 2-24 0 0,-1 2-64 0 0,-2 0 96 0 0,0 0-32 0 0,1 2-64 0 0,-1-2 0 0 0,3 0 72 0 0,-3 2-72 0 0,1-4 0 0 0,2 2 0 0 0,0-1 0 0 0,2-6 0 0 0,-2 4 0 0 0,3-1 0 0 0,-3-6 0 0 0,5 2 0 0 0,-2-2 0 0 0,1-3 0 0 0,2 3-96 0 0,2-5 32 0 0,3 0-96 0 0,-4-2-24 0 0,1-1 0 0 0,2-2 0 0 0,0 2 32 0 0,0-6 8 0 0,-1 3 0 0 0,-1-3 0 0 0,-1-1 144 0 0,2 4-80 0 0,-3-5 80 0 0,-1 1-64 0 0,2-1 64 0 0,-3-1 0 0 0,3 0 64 0 0,0 4-64 0 0,-2-4 64 0 0,-3 2-64 0 0,2 2 80 0 0,0 1-80 0 0,1-3 96 0 0,-3 5-24 0 0,-2 5-8 0 0,0 0 0 0 0,3-3 8 0 0,-3 3 0 0 0,0 0 0 0 0,0 0 0 0 0,0 0 24 0 0,0 0 0 0 0,0 0 0 0 0,0 0 0 0 0,3 3 24 0 0,-3 5 8 0 0,0-1 0 0 0,0 3 0 0 0,-3-2-48 0 0,3 4-8 0 0,-3-3 0 0 0,1 3 0 0 0,0 0-8 0 0,-5-1 0 0 0,6 0 0 0 0,-4 1 0 0 0,1-2 16 0 0,-1 0 0 0 0,1 3 0 0 0,-2-6 0 0 0,2 0 0 0 0,0 1 0 0 0,-4-4 0 0 0,4-1 0 0 0,-2 4 16 0 0,1-5 0 0 0,0 1 0 0 0,-1-2 0 0 0,0-1 0 0 0,-1 0 0 0 0,2 0 0 0 0,-2 0 0 0 0,2-1-176 0 0,-1-2-32 0 0,4 1-8 0 0,-3-5-7815 0 0</inkml:trace>
  <inkml:trace contextRef="#ctx0" brushRef="#br0" timeOffset="46">18695 4906 10136 0 0,'0'0'448'0'0,"0"0"96"0"0,0 0-440 0 0,0 0-104 0 0,0 0 0 0 0,-2 4 0 0 0,-1 1 568 0 0,-2 1 88 0 0,0 1 16 0 0,0-3 8 0 0,-3 2-200 0 0,0 2-48 0 0,2-2-8 0 0,-1 2 0 0 0,0 0 128 0 0,2 1 23 0 0,-3-1 9 0 0,3 0 0 0 0,0-1-344 0 0,1 3-72 0 0,4-3-8 0 0,0 0-8 0 0,0-1-152 0 0,0-1 64 0 0,4 0-64 0 0,-2-3 0 0 0,-2-2 0 0 0,5 5 0 0 0,0-5 0 0 0,3 2 0 0 0,1-2-208 0 0,-1 0-48 0 0,-2-2 0 0 0,5-1-8 0 0,-3-1 8 0 0,-1-1 0 0 0,1 0 0 0 0,2 2 0 0 0,0-6 128 0 0,-2 4 33 0 0,1-3 7 0 0,-2 3 0 0 0,-2-2 88 0 0,3-1 0 0 0,-3 0 0 0 0,2 1 0 0 0,0 0 0 0 0,-6 4 0 0 0,3-2 64 0 0,-4 5-64 0 0,2-5 207 0 0,-2 5 9 0 0,0 0 0 0 0,0 0 0 0 0,0 0-16 0 0,0 0 0 0 0,0 0 0 0 0,0 0 0 0 0,-2 0-8 0 0,-2 5 0 0 0,-1-3 0 0 0,2 3 0 0 0,3-1-88 0 0,-2 3-16 0 0,0-3-8 0 0,-1 4 0 0 0,6-3-80 0 0,-3-5 0 0 0,0 5 0 0 0,0 0 0 0 0,2 0 0 0 0,-2-5 96 0 0,0 0-16 0 0,5 5 0 0 0,0-1-80 0 0,-5-4-136 0 0,8 3 32 0 0,1-3 8 0 0,-4 0 96 0 0,2 0 0 0 0,-2 0 0 0 0,3-3 0 0 0,0-1 0 0 0,-3 1 0 0 0,2-4 96 0 0,0 2-96 0 0,0 0 0 0 0,-2 0 0 0 0,0 0 0 0 0,0 0 0 0 0,-2 0 0 0 0,2 1 0 0 0,-2 0 0 0 0,-3-1 0 0 0,5 0 0 0 0,-5 5 0 0 0,0-4 0 0 0,0 4-96 0 0,0 0 288 0 0,0 0 56 0 0,0 0 8 0 0,0 0 8 0 0,-5 2-128 0 0,2 3-24 0 0,0-3-8 0 0,1 4 0 0 0,-1 1-104 0 0,1-2 0 0 0,2 2 0 0 0,-3-1 0 0 0,3-1 0 0 0,0 2 0 0 0,0-2 0 0 0,0 3 0 0 0,0-8 0 0 0,3 4 0 0 0,-3-4 0 0 0,5 5 0 0 0,0 0 0 0 0,3-3 0 0 0,-3-1 0 0 0,0-1 0 0 0,3 0-120 0 0,-1 0 8 0 0,-1-1 0 0 0,4-4 0 0 0,-1-1-80 0 0,0 2-8 0 0,1-3-8 0 0,4 0 0 0 0,-4 2 128 0 0,0-2 80 0 0,0-4-96 0 0,3 0 96 0 0,-1 2-80 0 0,0-2 80 0 0,2-2-64 0 0,-5 2 64 0 0,1-2 0 0 0,3-3 0 0 0,-2 2 0 0 0,1 0 64 0 0,0 3 48 0 0,-2-1 16 0 0,-3 2 0 0 0,0 2 0 0 0,-2 2 24 0 0,-2 0 8 0 0,3 1 0 0 0,-6 5 0 0 0,0 0-56 0 0,0 0-8 0 0,0 0 0 0 0,0 0 0 0 0,0 0 0 0 0,-6 2 0 0 0,2 7 0 0 0,-2-3 0 0 0,-2 0-96 0 0,4 5 0 0 0,-4-4 0 0 0,1 6 0 0 0,-4 0 72 0 0,3 1-8 0 0,1 1 0 0 0,0-3 0 0 0,4 5-64 0 0,-1-3 0 0 0,-1-3 0 0 0,2 0 0 0 0,1-2 0 0 0,2 4 0 0 0,0-8 0 0 0,2 5 0 0 0,1-5 0 0 0,2-1-88 0 0,0 0 24 0 0,0 0 0 0 0,0-2-64 0 0,2-2 0 0 0,2-2-8 0 0,1-2 0 0 0,0 0 64 0 0,1 0 72 0 0,1-1-104 0 0,2 0 40 0 0,-1-2-160 0 0,0-1-24 0 0,0-2-8 0 0,0 1 0 0 0,1 0 192 0 0,-2-2 64 0 0,-2-3 0 0 0,3 0-72 0 0,-4 0 72 0 0,1 1 0 0 0,3-4 0 0 0,0 1 0 0 0,-4 0 0 0 0,4 0 0 0 0,-2-1 0 0 0,-3 4 64 0 0,0 1 56 0 0,-2 3 8 0 0,3 3 8 0 0,-6 0 0 0 0,-1 0 24 0 0,-2 6 0 0 0,0 0 0 0 0,0 0 0 0 0,0 0-16 0 0,-5 6 0 0 0,2 0 0 0 0,1 3 0 0 0,-2 0-144 0 0,-2 3 80 0 0,0-2-80 0 0,-2 5 64 0 0,4-2-64 0 0,-2 4 64 0 0,-1-3-64 0 0,-2-1 64 0 0,1 3-64 0 0,4-3 0 0 0,-5-1 0 0 0,4 3 0 0 0,0-4 0 0 0,-3-2 0 0 0,2 2 0 0 0,2-2 0 0 0,1-1 0 0 0,-2-3 0 0 0,5 0 0 0 0,0-5 0 0 0,-3 5 0 0 0,3-5 0 0 0,0 0 0 0 0,0 0 0 0 0,0 0 0 0 0,0 0-72 0 0,3-5 72 0 0,2 0 0 0 0,2 0-72 0 0,-2-5 72 0 0,0 1 0 0 0,-1 3-72 0 0,1-4 72 0 0,3 1 0 0 0,-2-4 0 0 0,1 6 64 0 0,1-5 48 0 0,-1 0 16 0 0,-1 3 0 0 0,0 0 0 0 0,-4 1 8 0 0,2 5 8 0 0,2 0 0 0 0,0 1 0 0 0,-6 2-48 0 0,0 0 0 0 0,6 2-8 0 0,-2 4 0 0 0,1-1-24 0 0,-2 0-64 0 0,-3 5 96 0 0,2-2-32 0 0,3-1-64 0 0,-2 5 0 0 0,-6-2 0 0 0,6 0 0 0 0,-2 0 0 0 0,3-1-72 0 0,-4 0 72 0 0,3 2-104 0 0,-3-3-256 0 0,2 0-56 0 0,0-1 0 0 0,1-2-8 0 0,-6 0-1224 0 0,3-5-240 0 0</inkml:trace>
  <inkml:trace contextRef="#ctx0" brushRef="#br1" timeOffset="47">4771 4772 13560 0 0,'0'0'296'0'0,"0"0"64"0"0,0 0 16 0 0,0 0 8 0 0,0 0-312 0 0,0 0-72 0 0,-2-5 0 0 0,2 5 0 0 0,0 0 608 0 0,-6 3 96 0 0,1-3 31 0 0,-3 5 1 0 0,7 0-344 0 0,-7 4-64 0 0,6-3-8 0 0,-1 5-8 0 0,0 2-104 0 0,1-2-16 0 0,2 1-8 0 0,0 0 0 0 0,0-2-184 0 0,2 0 64 0 0,4 0-64 0 0,-4 3 0 0 0,6-3 0 0 0,-3-2 0 0 0,4-1 0 0 0,-1 2 0 0 0,2-5 0 0 0,-5 0-128 0 0,3-3 16 0 0,5 3 8 0 0,-5-4-168 0 0,5-4-32 0 0,-6 3-8 0 0,2-3 0 0 0,2 2-72 0 0,-5-3-8 0 0,2-3-8 0 0,-1 3 0 0 0,0-3 264 0 0,-1 0 48 0 0,-1 0 16 0 0,-3-2 0 0 0,1 0 136 0 0,1-1 24 0 0,-2 2 8 0 0,2 0 0 0 0,-4-1 208 0 0,0-3 48 0 0,0 5 0 0 0,0-2 8 0 0,0 4 40 0 0,0 0 8 0 0,0 1 0 0 0,0 5 0 0 0,0 0-112 0 0,0 0-16 0 0,0 0-8 0 0,0 0 0 0 0,0 0-104 0 0,0 0-16 0 0,0 0-8 0 0,0 0 0 0 0,0 0-48 0 0,0 6-16 0 0,0 2 0 0 0,0 4 0 0 0,0-3-16 0 0,0 2-64 0 0,-4-2 96 0 0,8 3-32 0 0,-4-3-64 0 0,0 2 0 0 0,2-1 0 0 0,1 0 64 0 0,0-2-64 0 0,-3 0 0 0 0,3 0-96 0 0,1-3 96 0 0,-2 3-408 0 0,-2-8-16 0 0,0 0-8 0 0,5 5 0 0 0,3-3-1240 0 0,-8-2-248 0 0</inkml:trace>
  <inkml:trace contextRef="#ctx0" brushRef="#br0" timeOffset="48">13650 4780 13360 0 0,'-24'-9'592'0'0,"22"9"120"0"0,2 0-568 0 0,0 0-144 0 0,-5-3 0 0 0,5 3 0 0 0,0 0 360 0 0,0 0 48 0 0,0 0 8 0 0,0 0 0 0 0,5 3-33 0 0,3 0-7 0 0,8-2 0 0 0,-2 2 0 0 0,-3-1-136 0 0,7 0-24 0 0,0-2-8 0 0,7 0 0 0 0,-8 0-64 0 0,4 0-16 0 0,2 0 0 0 0,2 0 0 0 0,3 0 24 0 0,-4 0 0 0 0,-3 0 0 0 0,1 0 0 0 0,2 0-1208 0 0,0 0-248 0 0,-9 0-39 0 0,-2 0-17 0 0</inkml:trace>
  <inkml:trace contextRef="#ctx0" brushRef="#br0" timeOffset="49">21391 4784 11256 0 0,'0'0'496'0'0,"0"0"112"0"0,-2 0-488 0 0,-5 2-120 0 0,-4 0 0 0 0,-3 3 0 0 0,2 3 896 0 0,2-3 152 0 0,-3 3 32 0 0,0 3 7 0 0,-1-1-487 0 0,2 3-96 0 0,-2-1-24 0 0,5 4 0 0 0,-5-1 0 0 0,6-3 0 0 0,2 5 0 0 0,-3-1 0 0 0,4-3-304 0 0,2 0-64 0 0,3-2-16 0 0,3 3 0 0 0,2-6 120 0 0,0 3 16 0 0,0-3 8 0 0,4 2 0 0 0,-1-4-240 0 0,2-1 0 0 0,3-3 0 0 0,0 3 0 0 0,0-5-224 0 0,0 0-88 0 0,2-3-16 0 0,-2 1-8 0 0,2-3-1296 0 0,1 2-256 0 0,9-9-47 0 0,-7 5-17 0 0</inkml:trace>
  <inkml:trace contextRef="#ctx0" brushRef="#br0" timeOffset="50">21247 4903 2304 0 0,'-11'0'200'0'0,"11"0"-200"0"0,-3 0 0 0 0,3 0 0 0 0,0 0 2520 0 0,0 0 456 0 0,0 0 96 0 0,0 0 24 0 0,0 0-2480 0 0,6 2-488 0 0,2 2-128 0 0,3-3 0 0 0,-1-1 224 0 0,3 3 32 0 0,-1-3 0 0 0,7 0 0 0 0,-1 0-976 0 0,2 0-192 0 0,17-3-40 0 0,-6 3-8 0 0</inkml:trace>
  <inkml:trace contextRef="#ctx0" brushRef="#br1" timeOffset="51">4451 4830 9672 0 0,'0'0'424'0'0,"0"0"96"0"0,0 0-416 0 0,0-6-104 0 0,0 1 0 0 0,0 5 0 0 0,0 0 1216 0 0,0 0 224 0 0,0-5 48 0 0,0 5 8 0 0,0 0-753 0 0,0 0-143 0 0,0 0-32 0 0,0 0-8 0 0,-7 2-176 0 0,6 1-40 0 0,-3 4-8 0 0,0 2 0 0 0,3-2-144 0 0,-3 2-32 0 0,4 1-8 0 0,-4 0 0 0 0,4 0-56 0 0,4 3-16 0 0,-4 0 0 0 0,4-2 0 0 0,1-1-80 0 0,-1-3 0 0 0,1 5 0 0 0,3-7 0 0 0,1 4 0 0 0,-1 0 0 0 0,2-4 0 0 0,0-3 0 0 0,3 3-128 0 0,-1-5 16 0 0,0 0 0 0 0,-2-2 0 0 0,-1-1-48 0 0,3 1-16 0 0,0-3 0 0 0,-1-4 0 0 0,-4 5 0 0 0,2-4 0 0 0,-4-1 0 0 0,-1 2 0 0 0,1-4 176 0 0,-3 4 0 0 0,2-2 0 0 0,-4-3 0 0 0,-4 3 208 0 0,2-2 0 0 0,-1 1 0 0 0,-3 0 0 0 0,1-2-56 0 0,-2 2-16 0 0,2 2 0 0 0,-4 0 0 0 0,0 2-16 0 0,0-3-8 0 0,1 3 0 0 0,-1 1 0 0 0,0 4-112 0 0,0-3 88 0 0,-3 4-88 0 0,4 0 80 0 0,-5 4-80 0 0,6-3 0 0 0,-2 4 0 0 0,-3 1 0 0 0,6-1-136 0 0,0 3 8 0 0,1 2 0 0 0,1-2 0 0 0,3 2-280 0 0,2 2-48 0 0,-1-2-16 0 0,0 0 0 0 0,4 1-1144 0 0,1-2-231 0 0</inkml:trace>
  <inkml:trace contextRef="#ctx0" brushRef="#br1" timeOffset="52">8485 4896 12528 0 0,'0'0'552'0'0,"0"0"120"0"0,0 0-544 0 0,0 0-128 0 0,0 0 0 0 0,0 0 0 0 0,0 0 232 0 0,0 0 24 0 0,0 0 0 0 0,5 0 0 0 0,3 0 128 0 0,-2 0 24 0 0,3 0 8 0 0,-1 0-1 0 0,1-2-295 0 0,-3 2-56 0 0,3 0-64 0 0,-1-4 88 0 0,-2 3-88 0 0,0 1 0 0 0,1-5 0 0 0,-2 1 0 0 0,1-1 0 0 0,-1 0-128 0 0,1-2 32 0 0,-2-1 8 0 0,-4 3 88 0 0,3-1-103 0 0,-3-2 39 0 0,2 3 64 0 0,-4-3 0 0 0,-1 3 0 0 0,-1-3 0 0 0,2 3 0 0 0,-2 0 199 0 0,2 3 57 0 0,-5-2 0 0 0,1 3 8 0 0,2-3 152 0 0,-1 4 32 0 0,-6 0 8 0 0,3 4 0 0 0,-3-4-56 0 0,2 5-16 0 0,0 2 0 0 0,-1 1 0 0 0,6 2-32 0 0,-5 1 0 0 0,2-1-8 0 0,-2 1 0 0 0,4 4-192 0 0,2-1-40 0 0,-1-2-8 0 0,4 0 0 0 0,0 1-8 0 0,0 0 0 0 0,4 1 0 0 0,-1-2 0 0 0,2-1-24 0 0,3-1-8 0 0,0 0 0 0 0,-3-2 0 0 0,3 1-64 0 0,4-4-136 0 0,-4 0 32 0 0,9-3 8 0 0,-7 1-872 0 0,2 0-176 0 0,2-3-32 0 0,1-3-6735 0 0</inkml:trace>
  <inkml:trace contextRef="#ctx0" brushRef="#br1" timeOffset="53">9025 4790 10592 0 0,'-6'0'944'0'0,"1"0"-752"0"0,0 3-192 0 0,1-3 0 0 0,4 0 640 0 0,-5 2 88 0 0,5-2 16 0 0,0 0 8 0 0,0 0 40 0 0,0 0 8 0 0,0 0-1 0 0,0 0 1 0 0,0 0-432 0 0,5 3-80 0 0,0-3-24 0 0,8 0 0 0 0,-5 3-264 0 0,7-3 0 0 0,-1-3 0 0 0,1 3 0 0 0,-1 0 0 0 0,5 3 0 0 0,-8-3-96 0 0,7 2 24 0 0,0 1-632 0 0,2-3-120 0 0,0 4-24 0 0,-2-4-7 0 0,-1 0-137 0 0,4 0-24 0 0,-4 0-8 0 0</inkml:trace>
  <inkml:trace contextRef="#ctx0" brushRef="#br0" timeOffset="54">11995 4843 5064 0 0,'0'0'448'0'0,"0"0"-352"0"0,0 0-96 0 0,0 0 0 0 0,0 0 1232 0 0,0 0 232 0 0,0 0 40 0 0,0 0 16 0 0,2 8-736 0 0,-2-1-144 0 0,5 0-32 0 0,-5-1-8 0 0,0 2-152 0 0,0 1-32 0 0,1 0-8 0 0,-1 0 0 0 0,0 0-128 0 0,3 1-24 0 0,0-2-9 0 0,-3 0 1 0 0,3 1-128 0 0,-3-2-24 0 0,2-2-8 0 0,-2-5 0 0 0,0 6-88 0 0,0-6 64 0 0,0 7-64 0 0,0-7 64 0 0,0 0-64 0 0,0 0 0 0 0,0 0 72 0 0,0 0-72 0 0,0 0 0 0 0,0 0 64 0 0,2-5-64 0 0,2 0 0 0 0,-3 0 0 0 0,-1-3 64 0 0,3 2-64 0 0,0-4 0 0 0,-3 1 136 0 0,3-3-8 0 0,-1 3 0 0 0,1 0 0 0 0,2-3-128 0 0,-3 1-128 0 0,4 0 32 0 0,-2-1 0 0 0,2 3 96 0 0,0-2-72 0 0,-2 6 72 0 0,4-4-64 0 0,-1-1-152 0 0,2 5-24 0 0,-4 1-8 0 0,0-1-4255 0 0,0 3-849 0 0</inkml:trace>
  <inkml:trace contextRef="#ctx0" brushRef="#br0" timeOffset="55">11791 4875 9648 0 0,'0'0'424'0'0,"0"0"88"0"0,0 0-408 0 0,0 0-104 0 0,0 0 0 0 0,0 0 0 0 0,0 0 328 0 0,0 0 48 0 0,0 0 8 0 0,2 5 0 0 0,-2-5 64 0 0,5 4 8 0 0,-5-4 8 0 0,5 3 0 0 0,-5-3-240 0 0,5 0-40 0 0,4-3-16 0 0,-3 1 0 0 0,3 0-80 0 0,-1-1-24 0 0,0 1 0 0 0,-1-3 0 0 0,-2 3-64 0 0,3-2-88 0 0,-2-3 24 0 0,-5 3 0 0 0,6-4-48 0 0,-3 4-8 0 0,-1-2 0 0 0,-3 1 0 0 0,1 0 120 0 0,-1 0-72 0 0,0-2 72 0 0,-4 2-64 0 0,2 2 64 0 0,0-1 0 0 0,-2 0 64 0 0,0 2-64 0 0,-2 2 192 0 0,1 0 0 0 0,-3 0 0 0 0,1 2 0 0 0,-1 1 96 0 0,3 2 32 0 0,-3-2 0 0 0,0 2 0 0 0,6 2 63 0 0,-2-2 25 0 0,2 0 0 0 0,-1 6 0 0 0,1-2-192 0 0,-1 0-40 0 0,1 2-8 0 0,2-1 0 0 0,0 0-56 0 0,2-3-16 0 0,1 4 0 0 0,-1-5 0 0 0,-2 4 0 0 0,5-2 0 0 0,-1-3 0 0 0,2 2 0 0 0,1-2-96 0 0,0-3 0 0 0,4 3 0 0 0,-1-2 0 0 0,-3-1-208 0 0,3-1-64 0 0,-1-1-16 0 0,1 2 0 0 0,0-2-512 0 0,1-2-112 0 0,-4 1-15 0 0</inkml:trace>
  <inkml:trace contextRef="#ctx0" brushRef="#br0" timeOffset="56">9978 4834 13824 0 0,'0'0'1224'0'0,"0"0"-976"0"0,0 0-248 0 0,0 0 0 0 0,0 0-240 0 0,0 0-96 0 0,8-4-16 0 0,0 1-8 0 0,0 0 360 0 0,2-2 64 0 0,0 5 24 0 0,-1-2 0 0 0,3-2 136 0 0,2 4 32 0 0,-2-3 8 0 0,4 6 0 0 0,-1-6 152 0 0,3 3 32 0 0,2 3 7 0 0,4-3 1 0 0,-4 0-216 0 0,6 3-48 0 0,0-3 0 0 0,5 1-8 0 0,1 1-72 0 0,-2 1-16 0 0,1-1 0 0 0,-3-2 0 0 0,1 0-96 0 0,0 0 0 0 0,0 0 0 0 0,1-2 0 0 0,1 2 0 0 0,-2 0 136 0 0,3-5-8 0 0,-5 4-8 0 0,2 1 184 0 0,-1 0 40 0 0,-1-3 8 0 0,-3 0 0 0 0,-2-2-200 0 0,-4 5-40 0 0,-3-1-8 0 0,1-2 0 0 0,-6 3 32 0 0,-2 0 8 0 0,-1-2 0 0 0,0 2 0 0 0,-7 0-56 0 0,0 0-16 0 0,0 0 0 0 0,0 0 0 0 0,0 0-72 0 0,0 0 0 0 0,0 0 0 0 0,0 0 64 0 0,0 0-1056 0 0,0 0-208 0 0</inkml:trace>
  <inkml:trace contextRef="#ctx0" brushRef="#br1" timeOffset="57">7792 4901 11544 0 0,'21'0'256'0'0,"-21"0"48"0"0,0 0 16 0 0,0 0 0 0 0,0 0-256 0 0,0 0-64 0 0,5-5 0 0 0,-5 5 0 0 0,-4-2 552 0 0,4 2 96 0 0,9-5 24 0 0,-9 5 0 0 0,3-4 152 0 0,-3 4 31 0 0,13-5 9 0 0,-6 3 0 0 0,5-1-864 0 0,-3 1-112 0 0,0-3-48 0 0,3 5-16 0 0,-3-5 176 0 0,-1 5 120 0 0,-8 0-24 0 0,0 0 0 0 0,12-7-96 0 0,-3 4-80 0 0,-9 0 16 0 0,0-3 0 0 0,0 0 64 0 0,0 2 0 0 0,-3-1 0 0 0,-1-1 0 0 0,-1 1 0 0 0,-1 2 0 0 0,3-3 0 0 0,-3 2 0 0 0,-5-1 0 0 0,2 5 88 0 0,4 0-24 0 0,-4 0 0 0 0,-7 0 32 0 0,6 0 0 0 0,-1 3 0 0 0,6 3 0 0 0,0-2 240 0 0,0 1 48 0 0,-9 0 16 0 0,7 3 0 0 0,3-1-40 0 0,4 5-8 0 0,-10-6 0 0 0,3 6 0 0 0,5 0-240 0 0,2-2-48 0 0,0 1-64 0 0,0 2 88 0 0,0 0-16 0 0,2-2 0 0 0,10-3 0 0 0,-3 2 0 0 0,-9-2-8 0 0,7 2-64 0 0,12-3 96 0 0,-4-2-32 0 0,-2 0-208 0 0,6 2-48 0 0,-4-6 0 0 0,4-1-8 0 0,1 0-1240 0 0,1 0-256 0 0,-6-1-40 0 0,2 1-15 0 0</inkml:trace>
  <inkml:trace contextRef="#ctx0" brushRef="#br1" timeOffset="58">8116 4868 3224 0 0,'0'0'136'0'0,"0"0"40"0"0,0 0-176 0 0,0 0 0 0 0,0 0 0 0 0,0 0 0 0 0,0 0 2512 0 0,0 0 464 0 0,0 0 96 0 0,0 0 24 0 0,0 0-1865 0 0,0 0-367 0 0,0 0-80 0 0,-2 5-16 0 0,-4 0-200 0 0,2 2-48 0 0,4-2-8 0 0,-4 4 0 0 0,3-2-152 0 0,-3 1-32 0 0,2-3-8 0 0,2 4 0 0 0,-3-3-224 0 0,3 3-96 0 0,0-4 64 0 0,0 3-64 0 0,0-3 0 0 0,0 3 0 0 0,0-8 0 0 0,0 0 0 0 0,0 0-64 0 0,0 0 64 0 0,0 0 0 0 0,0 0 0 0 0,0 0-88 0 0,0 0 24 0 0,0 0 0 0 0,0 0 0 0 0,0 0-184 0 0,0 0-32 0 0,0 0-8 0 0,5-5 0 0 0,-1 0 128 0 0,1-3 32 0 0,-1 0 0 0 0,2-1 0 0 0,-2 5 128 0 0,3-5 0 0 0,-4 2 0 0 0,3-1 0 0 0,-1 1 0 0 0,1-2 0 0 0,0 3 0 0 0,-1 0 0 0 0,-1 1 0 0 0,2 0 64 0 0,-1 0-64 0 0,0 5 96 0 0,2 0 16 0 0,-4 0 0 0 0,-3 0 0 0 0,0 0 0 0 0,5 3 104 0 0,-5-3 16 0 0,4 4 8 0 0,-3 4 0 0 0,3-2-240 0 0,-4 0 0 0 0,0 0 0 0 0,0 3 0 0 0,0-5 0 0 0,0 5 0 0 0,-4-6 64 0 0,4 6-64 0 0,-1-1 0 0 0,-3-3 0 0 0,4-5 0 0 0,0 5 0 0 0,0-5-224 0 0,0 0-24 0 0,0 0 0 0 0,0 0 0 0 0,0 0 176 0 0,0 0 72 0 0,0 0-64 0 0,0 0 64 0 0,0 0 0 0 0,0 0-64 0 0,0-9 64 0 0,4 4 0 0 0,-4-1 0 0 0,5-3 0 0 0,0-1 0 0 0,3 2 0 0 0,-3-4 0 0 0,0 1 0 0 0,2 1 72 0 0,1-2-72 0 0,-2 6 272 0 0,0-2 0 0 0,-3 0 0 0 0,2 3 0 0 0,3-1 72 0 0,2 1 8 0 0,-7 2 8 0 0,-3 3 0 0 0,9 0-360 0 0,-3 0-128 0 0,-6 0 0 0 0,9 8 0 0 0,-3-6 128 0 0,-1 7 72 0 0,0-1-8 0 0,0 3 0 0 0,-5-1-64 0 0,2 0-72 0 0,0 2 72 0 0,-2-1-104 0 0,5 2 104 0 0,-3-3 0 0 0,1 3 0 0 0,-1-2 0 0 0,2-2-384 0 0,-2 3-112 0 0,1-2-16 0 0,2-3-8 0 0,2 2-1144 0 0,-1-4-224 0 0,-6-5-39 0 0,12 3-17 0 0</inkml:trace>
  <inkml:trace contextRef="#ctx0" brushRef="#br1" timeOffset="59">7601 4902 13328 0 0,'-13'-5'288'0'0,"13"5"64"0"0,0 0 16 0 0,0 0 16 0 0,0 0-312 0 0,0 0-72 0 0,0 0 0 0 0,0 0 0 0 0,0 0 584 0 0,0 0 104 0 0,0 0 15 0 0,6 5 9 0 0,0 2-88 0 0,-5 3-16 0 0,-1-3-8 0 0,0 0 0 0 0,4-1-312 0 0,-1 2-64 0 0,-1 2-16 0 0,-2-2 0 0 0,-2-1-144 0 0,2 1-64 0 0,2-2 64 0 0,-2 0-64 0 0,-2 2 128 0 0,2-8-24 0 0,0 0 0 0 0,2 5 0 0 0,-2-5 56 0 0,0 0 0 0 0,0 0 8 0 0,0 0 0 0 0,0 0-168 0 0,0 0 0 0 0,0 0 0 0 0,0 0 0 0 0,0 0 0 0 0,0 0 0 0 0,0-6 0 0 0,-2-3 0 0 0,4-1 0 0 0,-2 2 0 0 0,4-4 0 0 0,-4 1 0 0 0,0 1 88 0 0,0-1-24 0 0,7-2 0 0 0,-6 4 0 0 0,-1-2-64 0 0,6 2 0 0 0,1-1 0 0 0,-2 0 0 0 0,4 0 0 0 0,-2 1-88 0 0,-2 1 24 0 0,4 4 0 0 0,1-1-360 0 0,0-1-72 0 0,-7 6-16 0 0,5-1 0 0 0,4 1-1224 0 0,-3 1-248 0 0,0 1-55 0 0,-3 4-9 0 0</inkml:trace>
  <inkml:trace contextRef="#ctx0" brushRef="#br1" timeOffset="60">6948 4856 8752 0 0,'-3'-6'776'0'0,"3"6"-616"0"0,3-6-160 0 0,-6 1 0 0 0,-8 1 920 0 0,5 0 152 0 0,12-2 32 0 0,-6 6 8 0 0,-9-1-480 0 0,9 1-96 0 0,0 0-24 0 0,0 0 0 0 0,-9 0-1 0 0,0 6 1 0 0,5-5 0 0 0,4-1 0 0 0,0 11-256 0 0,-5-3-48 0 0,-7 2-16 0 0,10 1 0 0 0,2-1 40 0 0,2-2 8 0 0,-7 2 0 0 0,2-3 0 0 0,3 5-240 0 0,6-5 0 0 0,-1 1 0 0 0,-1-2 0 0 0,-8 1-64 0 0,4-4-64 0 0,9-1-16 0 0,-2-1 0 0 0,-7-1 40 0 0,5 4 8 0 0,4-8 0 0 0,0 3 0 0 0,-3 1-56 0 0,-1-2-8 0 0,-1-3 0 0 0,1 0 0 0 0,7-1 160 0 0,-7 1-96 0 0,-5-3 96 0 0,4 3-80 0 0,2-1 80 0 0,-1 3 0 0 0,-5-6 80 0 0,4 3-80 0 0,-4 1 176 0 0,1 0-16 0 0,-1 0 0 0 0,0 5 0 0 0,-5-3 120 0 0,5 3 16 0 0,0 0 8 0 0,0 0 0 0 0,-2 0-136 0 0,-1 5-24 0 0,6 1-8 0 0,-1 4 0 0 0,2 2-64 0 0,-4 2-8 0 0,-4 1-64 0 0,8 6 96 0 0,3 0 40 0 0,-4 2 8 0 0,-6 3 0 0 0,3 3 0 0 0,3-1-16 0 0,1 0-8 0 0,-8 5 0 0 0,1-3 0 0 0,1 3-120 0 0,-3 0 0 0 0,-1-1 0 0 0,-3-1 0 0 0,0-1 0 0 0,5-2 0 0 0,3-3 0 0 0,-6 1 0 0 0,-4-2 0 0 0,2-4 0 0 0,15-2 0 0 0,-3-2 0 0 0,-3-3 0 0 0,0-3 0 0 0,0-2 0 0 0,6-2 0 0 0,7-6 80 0 0,0 0-8 0 0,-13 0 0 0 0,6-6 0 0 0,8-4-72 0 0,-5-1 0 0 0,-7 1 0 0 0,4-2 0 0 0,-3-3 0 0 0,0-2-112 0 0,0 2 24 0 0,-3-4 8 0 0,-6 1 80 0 0,3-2 112 0 0,3-4-24 0 0,-8 3-8 0 0,-5-2-80 0 0,6 2-88 0 0,4-1 24 0 0,-3-1 0 0 0,-7 6 64 0 0,5 1 0 0 0,3 1 0 0 0,-1-1-64 0 0,6 4 64 0 0,-9 2 0 0 0,-5 0 0 0 0,5 1 0 0 0,2 5-144 0 0,4-3-16 0 0,-6 2 0 0 0,7 0 0 0 0,2 5-96 0 0,0 0-16 0 0,2-3-8 0 0,5 3 0 0 0,-7 0-400 0 0,5 0-88 0 0,7-1-8 0 0,1-3-4159 0 0,-8 4-833 0 0</inkml:trace>
  <inkml:trace contextRef="#ctx0" brushRef="#br1" timeOffset="61">7184 4842 10592 0 0,'0'0'944'0'0,"0"0"-752"0"0,0-6-192 0 0,0 6 0 0 0,0 0 696 0 0,0 0 104 0 0,-4-1 16 0 0,4 1 8 0 0,0 0-288 0 0,0 0-56 0 0,0 0-16 0 0,-5 1-1 0 0,-5 2-87 0 0,8 2-24 0 0,2 1 0 0 0,-4 0 0 0 0,-1 6-136 0 0,-1-2-32 0 0,8 1-8 0 0,-2-1 0 0 0,0 0-96 0 0,4 1-16 0 0,-4-1-64 0 0,3 0 96 0 0,3-1-96 0 0,-4 1-104 0 0,1 0 16 0 0,4-2 8 0 0,2 0 80 0 0,-4-3 112 0 0,0 0-24 0 0,2-2-8 0 0,-3-1-80 0 0,2 1-112 0 0,-2-1 24 0 0,-4-2 8 0 0,0 0-72 0 0,10-2-8 0 0,0-3-8 0 0,-1 2 0 0 0,-9 3 24 0 0,2-8 8 0 0,7 3 0 0 0,0-3 0 0 0,-6 1 136 0 0,3-1 0 0 0,1 0 88 0 0,-2 1-88 0 0,6-4 128 0 0,-5 6-32 0 0,-6-3-8 0 0,5-1 0 0 0,4 0 56 0 0,-1 4 16 0 0,-12-3 0 0 0,4 3 0 0 0,5 2 152 0 0,-1-2 32 0 0,-4 5 8 0 0,0 0 0 0 0,-5 0-184 0 0,5 0-32 0 0,0 0-8 0 0,0 0 0 0 0,-8 0-32 0 0,7 5-16 0 0,1-5 0 0 0,0 8 0 0 0,-8 0-16 0 0,7 1 0 0 0,-3 0 0 0 0,4 2 0 0 0,9-4 72 0 0,-5 0 16 0 0,-8 4 0 0 0,9-3 0 0 0,4 0-152 0 0,0-1 0 0 0,-11 1 0 0 0,4 0 0 0 0,6-3 0 0 0,2 0-160 0 0,-7 0 16 0 0,3 0 8 0 0,-6-5-24 0 0,0 0-8 0 0,6 4 0 0 0,-6-4 0 0 0,0 0 16 0 0,0 0 8 0 0,11 0 0 0 0,-2-4 0 0 0,-9 4 80 0 0,5-2 64 0 0,5-3-96 0 0,0-3 96 0 0,0 0-64 0 0,-2 0 64 0 0,-8 3 0 0 0,7-2 0 0 0,0-1 0 0 0,0 0 0 0 0,-7 1 0 0 0,0-4 0 0 0,9 4 72 0 0,-6-4 48 0 0,-1 2 8 0 0,-2 2 0 0 0,-2-1 32 0 0,4 3 16 0 0,2 0 0 0 0,-4 5 0 0 0,-6-5 80 0 0,6 2 24 0 0,0 3 0 0 0,0 0 0 0 0,0 0-176 0 0,0 0-32 0 0,0 0-8 0 0,0 0 0 0 0,0 0 0 0 0,0 8 0 0 0,0 2 0 0 0,2 1 0 0 0,5-4 0 0 0,-5 4 0 0 0,-4-1 0 0 0,2-1 0 0 0,2 1-64 0 0,-2 0 64 0 0,0 0-64 0 0,0-2 64 0 0,-2 0-152 0 0,2-3-32 0 0,2 0-8 0 0,-2-5 0 0 0,-2 5-312 0 0,2 0-64 0 0,2 0-8 0 0,-2-5-8 0 0,0 0-872 0 0,4 6-176 0 0,1-1-31 0 0</inkml:trace>
  <inkml:trace contextRef="#ctx0" brushRef="#br1" timeOffset="62">8779 4875 2304 0 0,'0'0'200'0'0,"0"0"-200"0"0,0 0 0 0 0,0 0 0 0 0,2-5 2520 0 0,-2 5 456 0 0,0 0 96 0 0,0 0 24 0 0,0 0-1992 0 0,0 0-400 0 0,0 0-73 0 0,0 0-23 0 0,0 0 96 0 0,3 5 8 0 0,-1 3 8 0 0,3 2 0 0 0,-5-2-344 0 0,0 2-72 0 0,0-2-16 0 0,0 0 0 0 0,0-1-96 0 0,0 4-16 0 0,0-5-8 0 0,0 3 0 0 0,0-1-88 0 0,0 0-16 0 0,0-3-64 0 0,0-5 96 0 0,-5 5-96 0 0,5-5 0 0 0,-2 5-96 0 0,2-5 96 0 0,0 0 0 0 0,0 0-64 0 0,0 0 64 0 0,0 0 0 0 0,0 0-200 0 0,0 0-16 0 0,0 0 0 0 0,7-7 0 0 0,-2-1 216 0 0,-1 3 0 0 0,1-3 0 0 0,0 0 0 0 0,0-2 0 0 0,1 3 0 0 0,-2-1 0 0 0,4-3 0 0 0,-1 3-64 0 0,1 2 64 0 0,-3-3-64 0 0,3 3 64 0 0,-3 4 160 0 0,3-1 80 0 0,-1 1 16 0 0,-7 2 0 0 0,0 0-256 0 0,5 0 0 0 0,0 2 0 0 0,-5-2 0 0 0,7 3 96 0 0,-2 2-24 0 0,-5-5-8 0 0,7 8 0 0 0,-6-3-64 0 0,7 3 64 0 0,-7-2-64 0 0,3 6 64 0 0,0-5-64 0 0,-3 2 0 0 0,3-2 0 0 0,2 1-88 0 0,-4 0-232 0 0,1-1-56 0 0,3 1-8 0 0,-3-3 0 0 0,3 3-840 0 0,-1-3-176 0 0,1 0-32 0 0,4-5-5455 0 0</inkml:trace>
  <inkml:trace contextRef="#ctx0" brushRef="#br0" timeOffset="63">13582 4885 16439 0 0,'0'0'728'0'0,"0"0"152"0"0,0 0-704 0 0,5 0-176 0 0,6-2 0 0 0,3 2 0 0 0,-4 0 0 0 0,8 0-64 0 0,4 0 0 0 0,5 0 0 0 0,-7 0-40 0 0,6 0-8 0 0,0-4 0 0 0,3 4 0 0 0,1 0 40 0 0,-2-1 8 0 0,-1-3 0 0 0,7 4 0 0 0,2-2-40 0 0,-5 2-8 0 0,-3 0 0 0 0,0-1 0 0 0,1 1-855 0 0,-5 0-177 0 0,-4 0-32 0 0,-1 1-8 0 0</inkml:trace>
  <inkml:trace contextRef="#ctx0" brushRef="#br0" timeOffset="64">22376 4884 10592 0 0,'0'0'472'0'0,"0"0"96"0"0,0 0-456 0 0,0 0-112 0 0,-2-2 0 0 0,-3 0 0 0 0,5 2 576 0 0,-4 0 88 0 0,0 0 16 0 0,-5 0 8 0 0,1 0-80 0 0,1 2-24 0 0,-4 2 0 0 0,4 1-1 0 0,-5 0-159 0 0,2 1-32 0 0,-4 0-8 0 0,1 0 0 0 0,-3 4-176 0 0,2-2-40 0 0,0 2-8 0 0,-1-1 0 0 0,-2 1-96 0 0,5-2-64 0 0,-3 1 80 0 0,1 1-80 0 0,1 0-96 0 0,3-2-64 0 0,-3-1-8 0 0,5 3-4847 0 0,-4-4-969 0 0</inkml:trace>
  <inkml:trace contextRef="#ctx0" brushRef="#br0" timeOffset="65">9990 4882 2304 0 0,'0'0'200'0'0,"0"0"-200"0"0,0 0 0 0 0,0 0 0 0 0,-2 5 1056 0 0,2-5 176 0 0,0 0 32 0 0,0 0 8 0 0,0 0-352 0 0,0 0-72 0 0,0 0-16 0 0,0 0 0 0 0,2 5-216 0 0,4-1-40 0 0,-1 2-16 0 0,2-5 0 0 0,-1 4-112 0 0,1 0-16 0 0,1-1-8 0 0,2 3 0 0 0,2-4-72 0 0,6 7-24 0 0,-6-2 0 0 0,6 1 0 0 0,-4-2-64 0 0,3 4-9 0 0,1-4-7 0 0,-2 3 0 0 0,-1 0-32 0 0,0 3-8 0 0,1-4 0 0 0,0 2 0 0 0,-3 0-48 0 0,3 2 0 0 0,-4 0-8 0 0,3 1 0 0 0,2-2-56 0 0,1 2 0 0 0,-4 0-8 0 0,3 3 0 0 0,-2 1-88 0 0,-5 0 80 0 0,3-6-80 0 0,-3 4 80 0 0,2 0-80 0 0,1 1 0 0 0,1 1 0 0 0,-3-1 0 0 0,1 6 0 0 0,0-4 64 0 0,-7 2-64 0 0,4 1 0 0 0,-4-2 0 0 0,0 1 64 0 0,3 0-64 0 0,-2 2 0 0 0,-4-1 64 0 0,3 0-64 0 0,-2-3 0 0 0,2 4 64 0 0,-2-3-64 0 0,-1-1 0 0 0,4 2 0 0 0,-2-2 64 0 0,-1 2-64 0 0,2-2 80 0 0,-2-2-80 0 0,3 1 80 0 0,-1 1 0 0 0,0-3 0 0 0,2 1 0 0 0,-1-2 0 0 0,0 0 8 0 0,3-2 0 0 0,-1-2 0 0 0,-1 2 0 0 0,4-3-8 0 0,-3 0 0 0 0,2 2 0 0 0,-2-6 0 0 0,-2 4-80 0 0,6-4 0 0 0,-1 1 0 0 0,1-1 64 0 0,-2 2-64 0 0,0-1 0 0 0,2-5 0 0 0,0 3 0 0 0,1 0 0 0 0,0-3 96 0 0,0 1-32 0 0,1-2 0 0 0,0 1-64 0 0,-1 1-72 0 0,3-3 72 0 0,-1-3-104 0 0,1 1-184 0 0,-1 2-40 0 0,-2-4-8 0 0,2 2-4983 0 0,2-2-1001 0 0</inkml:trace>
  <inkml:trace contextRef="#ctx0" brushRef="#br0" timeOffset="66">25143 4982 12440 0 0,'0'0'1104'0'0,"0"0"-880"0"0,0 0-224 0 0,0 0 0 0 0,0 0 672 0 0,0 0 96 0 0,0 0 24 0 0,0 0-1 0 0,0 0-223 0 0,0 0-48 0 0,0 0-8 0 0,0 0 0 0 0,0 0-128 0 0,0 0-24 0 0,0 0-8 0 0,0 0 0 0 0,0 0-280 0 0,0 0-72 0 0,0 0 0 0 0,0 0-8159 0 0</inkml:trace>
  <inkml:trace contextRef="#ctx0" brushRef="#br0" timeOffset="67">11394 5565 4144 0 0,'12'-16'368'0'0,"-6"9"-296"0"0,-2-1-72 0 0,1 1 0 0 0,-1 3 2032 0 0,-4 4 392 0 0,0 0 72 0 0,0 0 24 0 0,0 0-1496 0 0,0 0-288 0 0,0 0-65 0 0,5 4-15 0 0,-5 3-176 0 0,0 1-40 0 0,0 0-8 0 0,-3 2 0 0 0,-3 4-144 0 0,1 2-24 0 0,1-1-8 0 0,0 2 0 0 0,-1 2-128 0 0,4 1-24 0 0,-5-2-8 0 0,0 4 0 0 0,2-4-32 0 0,-2 3-64 0 0,2-1 88 0 0,-2-2-88 0 0,1 1 0 0 0,0-3 0 0 0,-1-2 0 0 0,4 2 0 0 0,-1-2-104 0 0,-2 1 0 0 0,4-12 75 0 0</inkml:trace>
  <inkml:trace contextRef="#ctx0" brushRef="#br0" timeOffset="68">11843 5725 7368 0 0,'0'0'320'0'0,"0"-5"80"0"0,0-1-320 0 0,3 3-80 0 0,-3-2 0 0 0,0 5 0 0 0,0 0 800 0 0,0 0 152 0 0,-3-5 24 0 0,3 5 8 0 0,-4-6-376 0 0,4 6-80 0 0,-8 0-16 0 0,-1 0 0 0 0,0 0-48 0 0,0 0-16 0 0,-3 4 0 0 0,7-2 0 0 0,-2 3-304 0 0,-2 0-64 0 0,-3 1-16 0 0,3 2 0 0 0,4-1-64 0 0,0-2 0 0 0,0 4 0 0 0,3-3 0 0 0,-2 2 0 0 0,4-2 0 0 0,0 1 0 0 0,0-1 0 0 0,4-1 0 0 0,-2-1-96 0 0,-2-4 16 0 0,5 6 8 0 0,3-1-64 0 0,0 1-16 0 0,-3-3 0 0 0,3-3 0 0 0,2 0 16 0 0,-2 0 0 0 0,1-3 0 0 0,-1 1 0 0 0,1-3 16 0 0,-4-1 8 0 0,6 1 0 0 0,-2-2 0 0 0,-4 2 112 0 0,2-3 0 0 0,-1 1 0 0 0,-1 2-72 0 0,2-4 72 0 0,-6 0 64 0 0,7 4-64 0 0,-3-2 88 0 0,-2 2 72 0 0,-3 5 24 0 0,3-6 0 0 0,-3 6 0 0 0,0 0 40 0 0,0 0 16 0 0,0 0 0 0 0,0 0 0 0 0,0 0-120 0 0,0 0-24 0 0,0 8-8 0 0,-3 2-1 0 0,0-1-87 0 0,1 5 96 0 0,-4-2-96 0 0,1 8 96 0 0,0-2-96 0 0,0 1 80 0 0,-1 2-80 0 0,-4 5 80 0 0,5-3-80 0 0,-4 2 0 0 0,-3 6 0 0 0,2-2 64 0 0,-1-2-64 0 0,-2 2 0 0 0,1 0 0 0 0,2-1 0 0 0,3-1 0 0 0,-2-4 0 0 0,2-3 0 0 0,2 2 0 0 0,1-2 0 0 0,1-1 0 0 0,-6-7 0 0 0,6 5 0 0 0,3-3-80 0 0,0-1 80 0 0,3-6-104 0 0,-3 2 40 0 0,2-4 64 0 0,-2-5-96 0 0,0 0 96 0 0,0 0-96 0 0,0 0 96 0 0,7-5 0 0 0,2-4-71 0 0,1-2 71 0 0,-7 2-112 0 0,3-3 16 0 0,-1-2 0 0 0,-3 2 0 0 0,2-2 96 0 0,0-2 0 0 0,-2 0-80 0 0,-2-4 80 0 0,0 5 0 0 0,0-1 0 0 0,0 0 0 0 0,0-2 0 0 0,0 2 0 0 0,0-1 128 0 0,-2 4-16 0 0,-2-3-8 0 0,4 3 32 0 0,-4-3 7 0 0,2 5 1 0 0,-1 1 0 0 0,1 1-24 0 0,-4 2-8 0 0,3-2 0 0 0,-2 6 0 0 0,5 3-40 0 0,0 0-8 0 0,0 0 0 0 0,0 0 0 0 0,0 0-64 0 0,0 0 0 0 0,0 0 0 0 0,0 0 0 0 0,0 0 0 0 0,0 0 0 0 0,0 0 0 0 0,0 0 0 0 0,8 3 0 0 0,0 1 0 0 0,1-3 0 0 0,1-1 0 0 0,-2 0 0 0 0,5-1 0 0 0,-2-3 0 0 0,0 1 0 0 0,2 2 0 0 0,-1-5 0 0 0,1-2-72 0 0,-1-1 72 0 0,2 2 0 0 0,-1-1-80 0 0,-1-3 80 0 0,0 0-64 0 0,0-2 64 0 0,-1 2 0 0 0,-2 0-72 0 0,3 2 72 0 0,-2-3 0 0 0,-4 2 0 0 0,3-2 0 0 0,-4 4 0 0 0,2 1 0 0 0,-2 2 0 0 0,3-1 0 0 0,-6 1 0 0 0,-2 5 144 0 0,0 0-16 0 0,3-7 0 0 0,-3 7 0 0 0,0 0 16 0 0,0 0 0 0 0,0 0 0 0 0,0 0 0 0 0,0 0-64 0 0,-3 8-16 0 0,-4 2 0 0 0,4-3 0 0 0,-2 3-64 0 0,2 1 0 0 0,-2 3 0 0 0,1-2 64 0 0,4-3-64 0 0,-4 5 0 0 0,2-3 0 0 0,2 2 64 0 0,0-3-64 0 0,0 0 0 0 0,0 2 0 0 0,0-5 0 0 0,2 5 0 0 0,2-5 0 0 0,1 0 0 0 0,-1-2 0 0 0,4-3 0 0 0,0 0-72 0 0,1-2 72 0 0,-1-2 0 0 0,5 2-128 0 0,-1-6 24 0 0,-2 1 8 0 0,0 1 0 0 0,0-8 24 0 0,1 5 8 0 0,1-1 0 0 0,-3-2 0 0 0,1 3 64 0 0,-5-6 0 0 0,-2 1 0 0 0,4 2 0 0 0,-5-2 0 0 0,4 0 0 0 0,-2 3 0 0 0,0-1 0 0 0,-3 2 0 0 0,-1 3 0 0 0,0-3 0 0 0,0 5 0 0 0,-1 1 0 0 0,-3 2 0 0 0,4-5 0 0 0,0 5 0 0 0,0 0 0 0 0,0 0 96 0 0,-4 5-32 0 0,1 0 0 0 0,0 3-64 0 0,1 1 0 0 0,-2-2 0 0 0,1 1 0 0 0,3 0 64 0 0,-3 0-64 0 0,-1 3 64 0 0,4 0-64 0 0,0-3 64 0 0,4-3-64 0 0,-1 3 64 0 0,0 0-64 0 0,1-2 0 0 0,1 2 0 0 0,-2-3 0 0 0,5 1-64 0 0,-8-6 64 0 0,7 1 0 0 0,3-2 0 0 0,1-3 0 0 0,-1 4 0 0 0,2-4-64 0 0,0-2 64 0 0,0 1-64 0 0,3-4 0 0 0,-3-1 0 0 0,-1-3 0 0 0,2-1 0 0 0,-6 1 64 0 0,7-2 0 0 0,-2 1 0 0 0,-3-3 0 0 0,-2-2 0 0 0,3 4 0 0 0,-1-4 0 0 0,-3 4 0 0 0,4-3 0 0 0,-5 0 0 0 0,-2-2 0 0 0,4 7 0 0 0,-5 0 0 0 0,5 3 0 0 0,-4-4 0 0 0,0 3 0 0 0,-1 4 0 0 0,2-1 88 0 0,-2 0-24 0 0,-2 3 0 0 0,0-1 32 0 0,0 6 0 0 0,0 0 0 0 0,0 0 0 0 0,0 0-32 0 0,0 8-64 0 0,-2 3 96 0 0,-2-1-32 0 0,-1 4-64 0 0,2-2 0 0 0,-4 2 0 0 0,5 3 64 0 0,-5-2-64 0 0,4 1 0 0 0,-2-2 0 0 0,1 2 0 0 0,-2 0 0 0 0,2 0 0 0 0,2-1 0 0 0,2 2 0 0 0,-3-1 0 0 0,3 0 0 0 0,0 0 0 0 0,3 2 0 0 0,-3-9 0 0 0,2 2 0 0 0,2-3 0 0 0,1 0 0 0 0,0-3-112 0 0,-1 1 16 0 0,-4-6 0 0 0,0 0 0 0 0,8 0 16 0 0,-3-4 8 0 0,2 2 0 0 0,-1-1 0 0 0,0-2-88 0 0,-4 0-8 0 0,6 0-8 0 0,-7-3 0 0 0,-1-1 176 0 0,0 3-88 0 0,7-4 88 0 0,-7 2-64 0 0,0-1 64 0 0,-3-1 0 0 0,3 2 0 0 0,0-3 0 0 0,-4 4 0 0 0,4-2 0 0 0,-1 2 0 0 0,-7-1 0 0 0,6 4 136 0 0,2 4-8 0 0,-4-5 0 0 0,-1 3 0 0 0,5 2-128 0 0,-6 0 0 0 0,0 0-64 0 0,-1 0 64 0 0,3 6 0 0 0,-4-5 0 0 0,7 6 0 0 0,-8 0 0 0 0,7 2 0 0 0,-3-2 0 0 0,1-2 0 0 0,4 4 0 0 0,0-2 0 0 0,-1 2 0 0 0,1-1 0 0 0,1 0 0 0 0,3-3 0 0 0,-2 0 0 0 0,-2-5 0 0 0,5 9 0 0 0,4-4 0 0 0,-4 1 0 0 0,0-5 0 0 0,5 3 0 0 0,-1-4-120 0 0,3 0 24 0 0,-2-4 8 0 0,1 3 0 0 0,1-5-88 0 0,-3 1-16 0 0,3-4-8 0 0,-3 2 0 0 0,2 1 56 0 0,-1 1 17 0 0,-2-3-1 0 0,5-1 0 0 0,-7 4 56 0 0,3 0 72 0 0,-3-3-104 0 0,-1 3 40 0 0,3 0 64 0 0,-5 1 0 0 0,-1-1 0 0 0,-2 5 0 0 0,0 0 80 0 0,0 0-16 0 0,0 0-64 0 0,0 0 96 0 0,0 0 48 0 0,0 0 7 0 0,0 0 1 0 0,0 0 0 0 0,-5 5-40 0 0,-3 1-8 0 0,-1-1 0 0 0,3 0 0 0 0,1 6 64 0 0,-1-3 16 0 0,2 2 0 0 0,3-1 0 0 0,-3 3-184 0 0,4-2-80 0 0,0-2 8 0 0,0 0 0 0 0,4 0 72 0 0,-3-3 0 0 0,6 0 0 0 0,-4 0 0 0 0,-3-5 88 0 0,9 5-24 0 0,-3 2 0 0 0,-1-7 0 0 0,6 3-64 0 0,-3-6 0 0 0,-3 0 0 0 0,5-1 0 0 0,-2 3-96 0 0,5-5-56 0 0,-5 1-8 0 0,5-3-8 0 0,3 0 56 0 0,-4-3 16 0 0,2-3 0 0 0,-1 0 0 0 0,0-4 96 0 0,0 5 80 0 0,0-3-16 0 0,-2-2 0 0 0,-2 2-64 0 0,3-3 80 0 0,-2-1-80 0 0,-1 2 80 0 0,3-1 64 0 0,-7 4 16 0 0,4-5 0 0 0,-2 7 0 0 0,-2-1-80 0 0,2 4-16 0 0,-4-3 0 0 0,1 5 0 0 0,1 0 32 0 0,-2 3 0 0 0,-3 5 0 0 0,0 0 0 0 0,0 0 24 0 0,0 0 8 0 0,0 0 0 0 0,-3 8 0 0 0,-2-3-56 0 0,1 6-8 0 0,-6-1 0 0 0,5 4 0 0 0,-2-2 80 0 0,-2 6 16 0 0,-1-3 0 0 0,3 4 0 0 0,2-3-224 0 0,-5-1-48 0 0,4 1-8 0 0,1 3 0 0 0,-5-2 120 0 0,4-2 0 0 0,2 1 0 0 0,3-1 0 0 0,-3-1 0 0 0,4-2 0 0 0,0-2 0 0 0,4-1 0 0 0,-3-1 0 0 0,3-4 0 0 0,-4-4 0 0 0,0 0 0 0 0,7 4 0 0 0,3-4 0 0 0,0-4 0 0 0,0 3 0 0 0,-3-5 0 0 0,3 1 0 0 0,-1-4 0 0 0,-1 2 0 0 0,1 1 0 0 0,1-3 0 0 0,-1-1 0 0 0,-2 0 0 0 0,2-1 0 0 0,-4 3 0 0 0,4-3 0 0 0,-3 4 0 0 0,0-5 0 0 0,2 3 0 0 0,-4 0 0 0 0,2 0 0 0 0,-3 2 0 0 0,-1 2 0 0 0,2 1 72 0 0,-4 4-72 0 0,0 0 112 0 0,0 0-24 0 0,0 0-8 0 0,0 0 0 0 0,0 0 40 0 0,0 0 8 0 0,0 0 0 0 0,0 0 0 0 0,0 5-24 0 0,-4 6 0 0 0,2 1 0 0 0,2 1 0 0 0,-3-2-24 0 0,-3 3-8 0 0,6-2 0 0 0,-4 2 0 0 0,2-1-72 0 0,-2 2 80 0 0,4-2-80 0 0,-2-3 80 0 0,-1 1-80 0 0,3-1 0 0 0,-3-2 0 0 0,-1 0 64 0 0,2-2-64 0 0,2-6 0 0 0,0 0 0 0 0,-3 1 0 0 0,3-1 0 0 0,0 0-88 0 0,-6 0 24 0 0,3 0 0 0 0,3 0-232 0 0,0 0-48 0 0,-6-5-8 0 0,2-2 0 0 0,3-1-960 0 0,-3-5-200 0 0</inkml:trace>
  <inkml:trace contextRef="#ctx0" brushRef="#br0" timeOffset="69">12716 5616 12752 0 0,'0'0'568'0'0,"0"0"112"0"0,13-3-544 0 0,-1 3-136 0 0,-1-3 0 0 0,4 3 0 0 0,-3 0 0 0 0,3 0 64 0 0,-1 0-64 0 0,-1-2 0 0 0,-1 2 144 0 0,0-3-24 0 0,0 0-8 0 0,3 3 0 0 0,-4-2 104 0 0,5-1 16 0 0,-1 1 8 0 0,4-3 0 0 0,-7 5-176 0 0,-1-4-64 0 0,2 3 0 0 0,-6-3-4160 0 0,3-2-864 0 0</inkml:trace>
  <inkml:trace contextRef="#ctx0" brushRef="#br0" timeOffset="70">12547 5538 15200 0 0,'-5'2'1351'0'0,"-2"-2"-1079"0"0,7 0-272 0 0,-5 3 0 0 0,1 1 200 0 0,4-4-8 0 0,0 0-8 0 0,0 0 0 0 0,-2 3-184 0 0,2 2-104 0 0,0-5 8 0 0,0 8-6871 0 0</inkml:trace>
  <inkml:trace contextRef="#ctx0" brushRef="#br0" timeOffset="71">11305 5580 12896 0 0,'2'-5'1152'0'0,"3"-2"-928"0"0,-2 2-224 0 0,-1 3 0 0 0,3-2 440 0 0,-5 4 40 0 0,0 0 0 0 0,0 0 8 0 0,0 0 31 0 0,0 0 9 0 0,0 6 0 0 0,0 4 0 0 0,0 0-232 0 0,-1 2-40 0 0,-5 0-16 0 0,1 4 0 0 0,0 3-112 0 0,-2 1-32 0 0,-3 1 0 0 0,3-2 0 0 0,0 4-32 0 0,1-3 0 0 0,0-1-64 0 0,-1 0 96 0 0,-3 1-96 0 0,6-2 0 0 0,-1-3-72 0 0,-5 2 72 0 0,6-1-288 0 0,-1-2 0 0 0,0 1-8 0 0,2-2 0 0 0,-3-2-440 0 0,6-9 587 0 0</inkml:trace>
  <inkml:trace contextRef="#ctx0" brushRef="#br0" timeOffset="72">16892 5869 10136 0 0,'0'0'448'0'0,"0"0"96"0"0,0 0-440 0 0,0 0-104 0 0,0 0 0 0 0,0 0 0 0 0,0 0 480 0 0,0 0 64 0 0,0 0 24 0 0,0 0 0 0 0,0 0 8 0 0,0 0 8 0 0,0 0 0 0 0,0 0 0 0 0,0 0-296 0 0,0 0-64 0 0,7 2-17 0 0,1 1 1 0 0,-2-6-88 0 0,0 3-24 0 0,3-2 0 0 0,-2 0 0 0 0,2-1-32 0 0,-3 3-64 0 0,0-2 88 0 0,2 2-88 0 0,-3-1 64 0 0,2-2-64 0 0,-3 1 0 0 0,2 2 0 0 0,0 0 0 0 0,-6 0 0 0 0,0 0 64 0 0,6 0-64 0 0,0 0 144 0 0,3 2 0 0 0,-9-2 0 0 0,0 0 0 0 0,6 4-144 0 0,-2 1 0 0 0,-4-5 0 0 0,4 4 0 0 0,-4-4 0 0 0,1 5 0 0 0,2 2 0 0 0,-6 0 0 0 0,2-1 0 0 0,-3 4 0 0 0,2-3 0 0 0,-3 3 0 0 0,2-5-88 0 0,-1 0-40 0 0,-5 3-16 0 0,4 1 0 0 0,-4-2 144 0 0,-1-1 0 0 0,-2 2 0 0 0,-2-2 0 0 0,1-2 88 0 0,1 3 40 0 0,-4-2 16 0 0,2 0 0 0 0,-1 2-216 0 0,3-2-48 0 0,-4-5-8 0 0,4 2 0 0 0,-2 1 128 0 0,4-3 0 0 0,0 0 0 0 0,2 0 0 0 0,1 0 0 0 0,1 0 0 0 0,4 0 0 0 0,-1-5 0 0 0,3 0 0 0 0,3 0 64 0 0,-1-2-64 0 0,6 0 0 0 0,-1-2 64 0 0,1 0-64 0 0,2-2 0 0 0,4-1 0 0 0,-1 0 120 0 0,0-2-32 0 0,-3 1-8 0 0,2-3 0 0 0,3 2-80 0 0,-1 0-112 0 0,2-4 24 0 0,-1 0 8 0 0,1 1 80 0 0,-3-3 88 0 0,-2 1-24 0 0,-5-2 0 0 0,6 2-64 0 0,-6-1 0 0 0,6 2 0 0 0,-7 2 64 0 0,1 1 8 0 0,-5 0 0 0 0,2 4 0 0 0,0-1 0 0 0,-3 0 24 0 0,0 4 0 0 0,-3 3 0 0 0,0-2 0 0 0,-2 5 192 0 0,3-1 32 0 0,-3 3 16 0 0,2 3 0 0 0,-6 2-208 0 0,3 1-48 0 0,-2 2-8 0 0,0 0 0 0 0,-2 4-72 0 0,-1 1 0 0 0,4-2 72 0 0,-1 9-72 0 0,-3 0 72 0 0,4 1-72 0 0,2 3 96 0 0,1-2-96 0 0,3 1 104 0 0,-3 0-32 0 0,3 0-8 0 0,1-2 0 0 0,5-1-64 0 0,0 1 0 0 0,0 2 0 0 0,4-3 64 0 0,4 0-64 0 0,-2-2-128 0 0,0-3 32 0 0,3-1 8 0 0,0 1-792 0 0,2-5-160 0 0,-4 3-32 0 0</inkml:trace>
  <inkml:trace contextRef="#ctx0" brushRef="#br0" timeOffset="73">22872 5957 13448 0 0,'0'0'288'0'0,"0"0"64"0"0,0 0 16 0 0,-2 1 16 0 0,-1-1-304 0 0,-2 2-80 0 0,5-2 0 0 0,-5 0 0 0 0,3 0 224 0 0,-1 0 24 0 0,3 0 8 0 0,0 0 0 0 0,0 0 0 0 0,0 0 0 0 0,0 0-1 0 0,0 0 1 0 0,0 0 48 0 0,5-2 16 0 0,3 2 0 0 0,2-4 0 0 0,-1 2-184 0 0,0-3-32 0 0,1 1-8 0 0,2-1 0 0 0,0-2-96 0 0,1 1 0 0 0,-2-3 0 0 0,1-1 0 0 0,-1 4 0 0 0,-1-4-64 0 0,3 0 64 0 0,-3-1-80 0 0,1 3 80 0 0,-1-7 0 0 0,0 2 0 0 0,0-1 0 0 0,-2-2 80 0 0,1 1 8 0 0,1-1 0 0 0,-2-2 0 0 0,0 3 56 0 0,-4-4 16 0 0,4 1 0 0 0,-3 3 0 0 0,0 2 16 0 0,-2 1 8 0 0,0 3 0 0 0,0 0 0 0 0,-3 5 8 0 0,-3-1 0 0 0,3 0 0 0 0,-6 5 0 0 0,3 3-72 0 0,-2-1-16 0 0,1 5 0 0 0,-4 1 0 0 0,-1 2-104 0 0,0 4 0 0 0,-1-1 0 0 0,-4 2 0 0 0,4 4 0 0 0,-3 2 0 0 0,3-2 0 0 0,-4 3 0 0 0,4 1 64 0 0,-2-1-64 0 0,0-1 0 0 0,5 3 0 0 0,-4-6 0 0 0,3 2 0 0 0,4-2 0 0 0,-2-2 0 0 0,5-3 0 0 0,-2 2 0 0 0,3-1 0 0 0,3-3 0 0 0,1 1 0 0 0,2-1 0 0 0,2-5 0 0 0,-1 2 0 0 0,5-4 0 0 0,-3 1-120 0 0,1-5 40 0 0,4 1 8 0 0,-4-1-280 0 0,2 0-64 0 0,4-1 0 0 0,-2-6-8 0 0,-4 2 176 0 0,3-2 40 0 0,0-1 8 0 0,-1-4 0 0 0,-2 3 32 0 0,4-3 8 0 0,-4 1 0 0 0,-2-2 0 0 0,2 3 160 0 0,-2 0 0 0 0,-3 1 0 0 0,-1 3 0 0 0,2-2 0 0 0,-6 2 0 0 0,0 6 0 0 0,0-5 0 0 0,0 5 96 0 0,0-4 48 0 0,-6 2 16 0 0,2-1 0 0 0,-1 3 136 0 0,0 3 32 0 0,-1-1 8 0 0,-1 2 0 0 0,-1 1-232 0 0,-1 0-40 0 0,3-1-64 0 0,0 3 88 0 0,-2 2-24 0 0,3 0 0 0 0,0 0 0 0 0,0 1 0 0 0,3-1-64 0 0,-5 1 0 0 0,6-5 0 0 0,1 3 0 0 0,-3-4 0 0 0,3 3 0 0 0,3-2 0 0 0,-3 0 0 0 0,1-1 0 0 0,-1-4 0 0 0,0 0 0 0 0,7 2 0 0 0,-3 0-88 0 0,4-2-32 0 0,-1 0-8 0 0,2-2 0 0 0,-1-2-72 0 0,-1-1-24 0 0,-1-2 0 0 0,1 2 0 0 0,-2-4 56 0 0,1 3 8 0 0,-1-1 0 0 0,2-3 0 0 0,-2-2 160 0 0,-2 4-88 0 0,1-2 88 0 0,0 1-64 0 0,-2 3 64 0 0,0-3 0 0 0,2 1 64 0 0,-4 2-64 0 0,0-1 152 0 0,0 7-8 0 0,0 0 0 0 0,0 0 0 0 0,0 0 96 0 0,0 0 16 0 0,0 0 8 0 0,0 0 0 0 0,0 0-128 0 0,0 0-24 0 0,-4 5-8 0 0,2-2 0 0 0,0 2-32 0 0,-1 4-8 0 0,2-1 0 0 0,-3 0 0 0 0,4 2-64 0 0,0-3 0 0 0,-3 1 0 0 0,0 3 64 0 0,3-5 16 0 0,0 2 0 0 0,0-3 0 0 0,3 5 0 0 0,-3-3-80 0 0,3-2 0 0 0,-3-5 0 0 0,4 4 0 0 0,0 1 0 0 0,0-3 0 0 0,3 0 0 0 0,0-2 0 0 0,-2-2 0 0 0,3 2 0 0 0,2-2 0 0 0,-2 0 0 0 0,2-3 0 0 0,-2-2-96 0 0,3 2 16 0 0,-4 1 8 0 0,-1 0 72 0 0,2-4 0 0 0,-1 1 0 0 0,5 0 0 0 0,-7 1 144 0 0,2-4 16 0 0,3 1 8 0 0,-3 0 0 0 0,1-2-544 0 0,-1 2-104 0 0,-1-1-32 0 0,1 1 0 0 0,-2 2 512 0 0,2 2 192 0 0,-4-2 0 0 0,1 2-8 0 0,-4 5-184 0 0,0 0-120 0 0,0 0 24 0 0,0 0 0 0 0,0 0 0 0 0,0 0 8 0 0,0 0 0 0 0,0 0 0 0 0,-6 3 88 0 0,-2-1 0 0 0,6 3 0 0 0,-3 2 0 0 0,0-2 0 0 0,-2 2 0 0 0,1-3-72 0 0,4 3 72 0 0,-1 0 0 0 0,0 0 0 0 0,1 2 0 0 0,-1-2 0 0 0,3 0 0 0 0,0-3 0 0 0,0 2 0 0 0,0 3 0 0 0,3-5 0 0 0,-1 0 0 0 0,1 2 0 0 0,2-2 0 0 0,2 1 0 0 0,-1-4 0 0 0,1 4 0 0 0,5-3 64 0 0,-5 0-64 0 0,3 1 0 0 0,0-3 0 0 0,1 0 0 0 0,-1 0-248 0 0,0 0-40 0 0,2 0 0 0 0,-2-3-8 0 0,-2 1-24 0 0,2 0 0 0 0,-2-3 0 0 0,-1-1 0 0 0,1 2-64 0 0,0-4-23 0 0,-4 3-1 0 0,5-1 0 0 0,-4 0 328 0 0,-1 2 80 0 0,2-3 0 0 0,-1 3 0 0 0,-2-3 312 0 0,-3 7 72 0 0,0 0 23 0 0,0 0 1 0 0,0-5-96 0 0,0 5-24 0 0,0 0 0 0 0,0 0 0 0 0,-5 0-152 0 0,-4 0-32 0 0,5 0-8 0 0,-4 2 0 0 0,1 3-96 0 0,-1 0 72 0 0,1-1-72 0 0,-2 6 64 0 0,1-3-64 0 0,1-1 0 0 0,2 4 0 0 0,-1-3 64 0 0,4 2-64 0 0,-4-3 0 0 0,4 2 0 0 0,0 1 64 0 0,-2-3-64 0 0,4 0 0 0 0,0-2-80 0 0,0 0 80 0 0,0-4-192 0 0,4 5 0 0 0,-4-5 8 0 0,0 0 0 0 0,0 0 16 0 0,4 1 0 0 0,2-2 0 0 0,-2 1 0 0 0,1-2 88 0 0,-1-3 80 0 0,1 3-104 0 0,-3-6 40 0 0,4 2 136 0 0,-2-1 32 0 0,-1 0 8 0 0,1 2 0 0 0,-3-1 152 0 0,2-2 32 0 0,0 3 8 0 0,-2-3 0 0 0,6 2 88 0 0,-7-3 24 0 0,1 3 0 0 0,2 2 0 0 0,3-1-232 0 0,-4 3-48 0 0,1-1-8 0 0,-3 3 0 0 0,0 0 32 0 0,0 0 8 0 0,0 0 0 0 0,2 5 0 0 0,-2-5 40 0 0,2 7 8 0 0,-2 1 0 0 0,0 2 0 0 0,-2 4-96 0 0,0 2-24 0 0,-1 1 0 0 0,-2-2 0 0 0,-1 3-96 0 0,-2 1 72 0 0,1 0-72 0 0,-1-1 64 0 0,1-2-64 0 0,-3 2 0 0 0,1-1 0 0 0,-1 1 0 0 0,2-2 64 0 0,-4-4 0 0 0,1-2 0 0 0,-2 3 0 0 0,5-3-64 0 0,-2-4-136 0 0,-1 1 32 0 0,3-3 8 0 0,1-2-128 0 0,2 3-32 0 0,-2-5 0 0 0,7 0 0 0 0,0 0-320 0 0,0 0-64 0 0,0-5-8 0 0,0-1-4751 0 0,1-1-945 0 0</inkml:trace>
  <inkml:trace contextRef="#ctx0" brushRef="#br0" timeOffset="74">18998 5869 11256 0 0,'0'0'248'0'0,"0"0"48"0"0,0 0 16 0 0,0 0 8 0 0,-9 5-256 0 0,-1-3-64 0 0,0 1 0 0 0,-1-1 0 0 0,1 6 280 0 0,0-6 40 0 0,-4 7 16 0 0,4-3 0 0 0,3 2-80 0 0,-1 1-24 0 0,-2-3 0 0 0,2 3 0 0 0,-1 1-16 0 0,4-1-8 0 0,-5 0 0 0 0,8 1 0 0 0,-3-3-64 0 0,5 4-16 0 0,-2-5 0 0 0,2 4 0 0 0,0-3-128 0 0,2-3 0 0 0,0 3 64 0 0,3-2-64 0 0,5 0 0 0 0,-5 0 0 0 0,4-4 0 0 0,1 1 0 0 0,-2 2 0 0 0,2-3 0 0 0,3-1-104 0 0,0-1 40 0 0,3-3-232 0 0,-4 2-48 0 0,4-4-8 0 0,-1 1 0 0 0,-1 4 160 0 0,-4-7 24 0 0,2 1 8 0 0,0 0 0 0 0,-1 2 160 0 0,-3 0 0 0 0,3-1 80 0 0,0-3-80 0 0,-6 1 0 0 0,3 2 0 0 0,-1 0 0 0 0,0-5 0 0 0,-2 5 136 0 0,0-1 24 0 0,-1-1 8 0 0,-1 4 0 0 0,-3 4 24 0 0,0 0 8 0 0,0-4 0 0 0,0 4 0 0 0,0 0-8 0 0,0 0 0 0 0,0 0 0 0 0,-6 3 0 0 0,5 0-8 0 0,-4-1-9 0 0,0 3 1 0 0,0 3 0 0 0,1 0-48 0 0,-1-4-16 0 0,2 3 0 0 0,-2-1 0 0 0,0-1-112 0 0,2 4 88 0 0,1-2-88 0 0,-1-1 80 0 0,0 1-80 0 0,1 0 0 0 0,2 0 0 0 0,0-2 64 0 0,2-1-64 0 0,1 1 0 0 0,-3-5 0 0 0,3 6 64 0 0,-1-1-64 0 0,3-3 0 0 0,-5-2 0 0 0,8 0 0 0 0,-4 4-128 0 0,4-4 40 0 0,2-6 8 0 0,-4 5 0 0 0,2-4 8 0 0,0 0 0 0 0,0 4 0 0 0,-1-7 0 0 0,1 1 72 0 0,-1 0 0 0 0,3 0 0 0 0,-3 0 64 0 0,0-1-64 0 0,2 1 0 0 0,-5-3-64 0 0,2 0 64 0 0,2 3 0 0 0,-6-1 64 0 0,6 0 0 0 0,-6 1 0 0 0,-4 4 64 0 0,4-2 8 0 0,0-2 8 0 0,3 2 0 0 0,-5 0 48 0 0,3 3 16 0 0,-3 2 0 0 0,0 0 0 0 0,0 0-24 0 0,0 0-8 0 0,0 0 0 0 0,0 0 0 0 0,0 0 0 0 0,0 0 0 0 0,-4 5 0 0 0,-4 2 0 0 0,5 0-176 0 0,-2-1 0 0 0,3 1 0 0 0,-1 5-96 0 0,-2-3 96 0 0,1-1 112 0 0,2-2-24 0 0,0 0-8 0 0,2 2-80 0 0,-2 1 0 0 0,4-5 0 0 0,0 3 0 0 0,4 0 0 0 0,-4-2-88 0 0,4-1 24 0 0,-2-1 0 0 0,2 1 64 0 0,2-4 0 0 0,-4 0 0 0 0,5-3 0 0 0,-3 2 0 0 0,6-4 0 0 0,-2 1 0 0 0,0-1 0 0 0,-2-2-120 0 0,-4 2-32 0 0,3 1-8 0 0,0-2 0 0 0,4 1 80 0 0,-4-2 16 0 0,1 0 0 0 0,-1-4 0 0 0,1 6 64 0 0,-3-2 0 0 0,0-3 0 0 0,-1 3 0 0 0,-2-2 0 0 0,4 3-128 0 0,-4-2 32 0 0,0 2 0 0 0,-2-3-32 0 0,0 4 0 0 0,0 0-8 0 0,0 0 0 0 0,0 2-152 0 0,-2-3-32 0 0,2 6-8 0 0,0 0 0 0 0,0 0 136 0 0,0 0 24 0 0,0 0 8 0 0,0 0 1 0 0,0-3 63 0 0,-2 3 8 0 0,2 0 8 0 0,0 0 0 0 0,0 0-64 0 0,0 0-16 0 0,0 0 0 0 0,0 0 0 0 0,0 0 248 0 0,4 10 40 0 0,-4-10 16 0 0,6 7 0 0 0,-6-7-56 0 0,2 10-16 0 0,1-3 0 0 0,-1-1 0 0 0,1 4 56 0 0,-1-4-1 0 0,1-1 9 0 0,-3 1 0 0 0,0-6 128 0 0,0 10 24 0 0,0-3 8 0 0,3-1 0 0 0,-3 1-168 0 0,2-2-32 0 0,-4 5 0 0 0,-1-3-8 0 0,3-2 32 0 0,0 1 8 0 0,-3 0 0 0 0,3-1 0 0 0,0 2-128 0 0,3-2 0 0 0,-8-3 0 0 0,5 3 0 0 0,0-4 0 0 0,0-1 72 0 0,0 0-72 0 0,0 0 64 0 0,0 0-64 0 0,8 3 64 0 0,-1-3-64 0 0,4-3 64 0 0,-3-1-64 0 0,-1 2-136 0 0,4-2 32 0 0,-3-1 8 0 0,-1 0-32 0 0,4-2 0 0 0,-4 1 0 0 0,1-1 0 0 0,0-2 128 0 0,-3-1-72 0 0,0 2 72 0 0,0-2-64 0 0,3 0 64 0 0,-6 1 0 0 0,2 0 0 0 0,0 0 0 0 0,1 0 0 0 0,-2 2 0 0 0,-1 1 0 0 0,-2-2 0 0 0,3 1-224 0 0,-3 2-24 0 0,0-2-8 0 0,2 7 0 0 0,-2 0 256 0 0,0 0 104 0 0,0 0-8 0 0,0 0 0 0 0,0 0-96 0 0,0 0-128 0 0,0 0 24 0 0,0 0 8 0 0,0 0 280 0 0,0 0 56 0 0,0 0 16 0 0,0 0 0 0 0,0 0-256 0 0,0 0 0 0 0,-2 5 0 0 0,-1 1 0 0 0,3 0 80 0 0,0 1-8 0 0,0-2 0 0 0,0 4 0 0 0,3-3-72 0 0,-3 2 64 0 0,2-4-64 0 0,5 1 64 0 0,-5 1 0 0 0,0 1 0 0 0,0 0 0 0 0,4 0 0 0 0,-3-3-64 0 0,-1 0 64 0 0,6 4-64 0 0,-5-3 64 0 0,-3-5-64 0 0,4 5 0 0 0,1 0 0 0 0,2-3 0 0 0,-6 0 0 0 0,4 1 0 0 0,0 3 0 0 0,-5-6 0 0 0,0 2 0 0 0,7 0 0 0 0,-2 0 0 0 0,-3 1-88 0 0,2-3-8 0 0,3 2 0 0 0,-5-2 0 0 0,3 0 0 0 0,3-5 32 0 0,-4 3 0 0 0,2 2 0 0 0,1-2 0 0 0,3 0-160 0 0,-5 0-24 0 0,4-3-8 0 0,-1 3 0 0 0,5-2 256 0 0,-8-1-72 0 0,0-2 72 0 0,-3-4 0 0 0,5 6 0 0 0,-6-2 0 0 0,6 2 72 0 0,-5-3-72 0 0,-2 3 112 0 0,2-3-32 0 0,0 4-8 0 0,-4-1 0 0 0,2 0 168 0 0,0 5 32 0 0,0 0 8 0 0,-2-2 0 0 0,-5 0-40 0 0,5 2-8 0 0,2 0 0 0 0,0 0 0 0 0,0 0-64 0 0,-5 2-8 0 0,0 3-8 0 0,0 2 0 0 0,0 0-152 0 0,0 1 0 0 0,-1-3 0 0 0,4 2 0 0 0,-1 3 0 0 0,1-5 0 0 0,2 3 0 0 0,0-1 0 0 0,2 3 0 0 0,-2-6 0 0 0,5 3 0 0 0,1-3 0 0 0,-1 3 0 0 0,0-2 0 0 0,2 0 0 0 0,3-1 0 0 0,-1-2-152 0 0,-1 2-56 0 0,2-1-16 0 0,1-3 0 0 0,2-3-48 0 0,-2 2-16 0 0,-3-2 0 0 0,3 1 0 0 0,0-2 72 0 0,2-1 16 0 0,-4 0 0 0 0,1-2 0 0 0,-2 3 200 0 0,-2-3-80 0 0,2 3 80 0 0,0-3 0 0 0,-3-3 0 0 0,4 2 0 0 0,-5 4 0 0 0,1-2 0 0 0,-1-1 200 0 0,0 2-8 0 0,-4 5 0 0 0,0 0 0 0 0,6-5-24 0 0,-6 5-8 0 0,0 0 0 0 0,0 0 0 0 0,0 0-48 0 0,0 0-16 0 0,0 0 0 0 0,0 0 0 0 0,0 0-96 0 0,-5 5 0 0 0,4 2 0 0 0,-3-2 0 0 0,0 1 0 0 0,1-2 0 0 0,1 4 0 0 0,-2-1 0 0 0,0-3 0 0 0,4 2 0 0 0,-2-2 0 0 0,2-4 0 0 0,-3 1 0 0 0,3-1 0 0 0,0 0 0 0 0,0 0 0 0 0,0 0 0 0 0,0 0 0 0 0,0 0 0 0 0,0 0 0 0 0,0 0 0 0 0,0 0 0 0 0,0 0 0 0 0,5-1 0 0 0,3-1 0 0 0,-3-2 0 0 0,0-4 0 0 0,-2 4 0 0 0,5-4 0 0 0,-2 1 0 0 0,-2 1 0 0 0,2 1 0 0 0,-2-2 0 0 0,2 2 0 0 0,-1 2 0 0 0,-1-2 0 0 0,2 2 224 0 0,-6 3 32 0 0,0 0 0 0 0,0 0 0 0 0,0 0-256 0 0,0 0 0 0 0,0 0 0 0 0,0 0 0 0 0,0 0 0 0 0,0 0 0 0 0,0 5 0 0 0,3 1 0 0 0,-3 1 0 0 0,0 3 0 0 0,0-4 0 0 0,0 5 0 0 0,0-5 0 0 0,0-1 0 0 0,0 2 0 0 0,2-2 0 0 0,-2 5 0 0 0,2-3 0 0 0,2-2 0 0 0,-3 2 0 0 0,2-3-160 0 0,3-1-72 0 0,-1-2-24 0 0,2 2 0 0 0,-3-3 56 0 0,3 0 8 0 0,-2-3 0 0 0,3-1 0 0 0,5 0-128 0 0,-3-3-32 0 0,1 0 0 0 0,-2 0 0 0 0,5-1 144 0 0,-1 3 24 0 0,-6-5 9 0 0,4-2-1 0 0,-3 4-16 0 0,2-7-8 0 0,-3 2 0 0 0,2-1 0 0 0,-2 1 432 0 0,4-1 88 0 0,0-3 24 0 0,-5 1-1 0 0,3 2-143 0 0,-1-1-24 0 0,-1-1-8 0 0,4 1 0 0 0,-4 1 112 0 0,-1 3 16 0 0,-1 0 8 0 0,0 1 0 0 0,0 2-80 0 0,0 0-24 0 0,-1 1 0 0 0,-4 1 0 0 0,4 4-40 0 0,-4 2-16 0 0,0 0 0 0 0,0 0 0 0 0,0 0-224 0 0,0 0-48 0 0,-3 2 0 0 0,-2 2-8 0 0,-2 4 280 0 0,-1 1 56 0 0,3 1 16 0 0,-4 2 0 0 0,2-1-216 0 0,-1 3 0 0 0,1 1 0 0 0,-4 0 0 0 0,4 2-128 0 0,-1-1-72 0 0,0-1-16 0 0,0 2 0 0 0,2 2 368 0 0,2-3 72 0 0,1-2 8 0 0,0 1 8 0 0,3-4-240 0 0,0 0-64 0 0,0 0-8 0 0,0-4 0 0 0,3 2-184 0 0,0-5-32 0 0,1 0 0 0 0,-1 1-8 0 0,6 0-128 0 0,-3-5-24 0 0,6 0-8 0 0,-2-2 0 0 0,0-1-80 0 0,3-4-7 0 0,-1 3-9 0 0,2-3 0 0 0,-4-3 40 0 0,3 2 0 0 0,0-3 8 0 0,-1 3 0 0 0,2-4 248 0 0,-4 2 56 0 0,1-2 8 0 0,1-2 0 0 0,3 1 192 0 0,-7-2 0 0 0,3-1 0 0 0,2-3 64 0 0,-1 4 152 0 0,-1-3 32 0 0,2 1 8 0 0,-1-2 0 0 0,-3 4-24 0 0,1-1 0 0 0,1 2 0 0 0,-7-1 0 0 0,3 5 112 0 0,-6 2 16 0 0,6-1 8 0 0,-5 2 0 0 0,-2 1 24 0 0,0 1 8 0 0,0 2-1 0 0,0 3 1 0 0,0 0-296 0 0,-7 3-104 0 0,-3 2 72 0 0,3 1-72 0 0,-1 1 256 0 0,1 2 0 0 0,-4 2 8 0 0,4 4 0 0 0,-5-1-168 0 0,2 1-96 0 0,2 3 96 0 0,-1-3-96 0 0,-1 0 80 0 0,2 2-80 0 0,-1-1 64 0 0,4-2-64 0 0,-3 2 176 0 0,3-1-8 0 0,3-2 0 0 0,2 1 0 0 0,-3-3-240 0 0,3 1-56 0 0,3-2 0 0 0,-1 0-8 0 0,3 0 136 0 0,0-5 0 0 0,2 3 0 0 0,-2-3 0 0 0,2 0-128 0 0,-1-4 0 0 0,1-1 0 0 0,1 4 0 0 0,0-4-104 0 0,1 0-24 0 0,2-4 0 0 0,1 3 0 0 0,-6-4 128 0 0,4 0 32 0 0,-1 0 0 0 0,-2 1 0 0 0,-2-5 96 0 0,0 4 0 0 0,4-2 0 0 0,-7 2 0 0 0,3-1 136 0 0,-2 1-24 0 0,-3 5-8 0 0,2-2 0 0 0,2-2 72 0 0,-4 4 16 0 0,0 0 0 0 0,0 0 0 0 0,0 0-32 0 0,0 0 0 0 0,0 0 0 0 0,0 0 0 0 0,0 0-96 0 0,0 6-64 0 0,-4-1 64 0 0,4-5-64 0 0,-2 4 0 0 0,-1 3 0 0 0,6 0 0 0 0,-3 3 0 0 0,-3-5 64 0 0,3 2-64 0 0,0-1 64 0 0,0-6-64 0 0,0 0 0 0 0,3 5 0 0 0,-1 0 0 0 0,3-1 0 0 0,-2-2 0 0 0,5-2-64 0 0,0 0 0 0 0,-8 0 0 0 0,0 0 0 0 0,5 0 0 0 0,-5 0 0 0 0,4-2 0 0 0,4-2 64 0 0,-3-1 96 0 0,2-2-16 0 0,-1-1-8 0 0,0 4 48 0 0,0-3 8 0 0,-1 3 0 0 0,0-4 0 0 0,-3 3-128 0 0,-2 5 0 0 0,3-4 0 0 0,-3 4 0 0 0,0 0 344 0 0,0 0 40 0 0,0 0 16 0 0,0 0 0 0 0,0 7-232 0 0,0 0-40 0 0,-3 4-16 0 0,1 1 0 0 0,-2 3-48 0 0,3 0-64 0 0,-7 1 88 0 0,-2 5-88 0 0,5 0 136 0 0,-2-2-24 0 0,-6 3-8 0 0,4 1 0 0 0,-1-1-104 0 0,-4 2 0 0 0,4-1 0 0 0,-1 0 0 0 0,-1-1 0 0 0,4-1 0 0 0,1 0 0 0 0,-2-2 0 0 0,3-2 0 0 0,0-2-80 0 0,2-1 80 0 0,2 0-64 0 0,1-5 64 0 0,-4 0 0 0 0,5-2 80 0 0,0-7-80 0 0,0 0 0 0 0,0 0 0 0 0,0 0-64 0 0,6 0 64 0 0,2-3-144 0 0,-3 1 24 0 0,0-3 8 0 0,-2-1 0 0 0,4-6-136 0 0,-1 1-24 0 0,-1 0-8 0 0,0-6 0 0 0,-3 1-648 0 0,1-2-128 0 0,2 2-24 0 0,2-6-5959 0 0</inkml:trace>
  <inkml:trace contextRef="#ctx0" brushRef="#br0" timeOffset="75">20179 5799 6448 0 0,'-4'-4'576'0'0,"4"4"-464"0"0,-8-3-112 0 0,8 3 0 0 0,-5-3 1664 0 0,5 3 304 0 0,0 0 64 0 0,0 0 16 0 0,0 0-1256 0 0,0 0-248 0 0,0 0-57 0 0,5-5-7 0 0,3 3-288 0 0,5-2-64 0 0,2 4-16 0 0,-3-1 0 0 0,6-3-112 0 0,0 1-104 0 0,-2 2 16 0 0,5-1 8 0 0,3 0-1039 0 0,-1-1-217 0 0,27-2-40 0 0,-18 1 0 0 0</inkml:trace>
  <inkml:trace contextRef="#ctx0" brushRef="#br0" timeOffset="76">17931 5685 11024 0 0,'0'0'488'0'0,"0"-5"104"0"0,2 1-472 0 0,-2 4-120 0 0,0 0 0 0 0,-2-2 0 0 0,2-3 760 0 0,0 5 128 0 0,0 0 24 0 0,0 0 8 0 0,-6 3-320 0 0,0 3-65 0 0,0 1-15 0 0,-2 2 0 0 0,0 0-208 0 0,0 5-48 0 0,1 1-8 0 0,-7 2 0 0 0,1 3 0 0 0,1-1 0 0 0,-3 0 0 0 0,3 2 0 0 0,0 1-168 0 0,-1-1-88 0 0,2-1 80 0 0,1 5-80 0 0,0-1 0 0 0,-1-1 0 0 0,0-2-104 0 0,4-2 32 0 0,-3-1-64 0 0,4 2-16 0 0,-1-1 0 0 0,2-2 0 0 0,2 0-1144 0 0,-2-3-232 0 0</inkml:trace>
  <inkml:trace contextRef="#ctx0" brushRef="#br0" timeOffset="77">21155 5733 3224 0 0,'35'-9'136'0'0,"-35"9"40"0"0,0 0-176 0 0,0 0 0 0 0,5-8 0 0 0,-5 8 0 0 0,0 0 2152 0 0,0 0 400 0 0,0 0 72 0 0,0 0 24 0 0,0 0-1664 0 0,0 0-336 0 0,0 0-64 0 0,-3 3-8 0 0,1-1-177 0 0,-4 3-31 0 0,2 4-8 0 0,-2 0 0 0 0,-4 2-184 0 0,1 2-40 0 0,-1 0-8 0 0,3 3 0 0 0,-3 0-128 0 0,-1 3 0 0 0,4-1 0 0 0,-3 0 0 0 0,-1 2 0 0 0,3-3 0 0 0,-2 2 0 0 0,4-1 0 0 0,-1-4 0 0 0,1-1 0 0 0,2 4 0 0 0,1-4 0 0 0,1-1-72 0 0,2-3-48 0 0,0 2-8 0 0,2-6 0 0 0,3-3-64 0 0,0 3-24 0 0,-5-5 0 0 0,10-2 0 0 0,-4-1 40 0 0,4 1 8 0 0,0-3 0 0 0,0-2 1 0 0,2-1 7 0 0,0-4 8 0 0,1 1 0 0 0,-2 0 0 0 0,2-3 152 0 0,-1-3 64 0 0,-2 1-64 0 0,6 0 96 0 0,-6 0-24 0 0,1 1-8 0 0,2-5 0 0 0,0 4 0 0 0,-1-2 128 0 0,0 2 31 0 0,-2 0 1 0 0,-1 2 0 0 0,-1-3-16 0 0,0 6 0 0 0,0 0 0 0 0,-6 2 0 0 0,3 2 136 0 0,-1 2 24 0 0,-4 5 8 0 0,0 0 0 0 0,0 0-304 0 0,0 0-72 0 0,0 0 0 0 0,0 0 0 0 0,-9 7 176 0 0,4-1 16 0 0,-3 2 8 0 0,3 1 0 0 0,-3 2-200 0 0,1 1 64 0 0,-1 0-64 0 0,-3 0 0 0 0,4 1 0 0 0,-1 1 0 0 0,0-3 0 0 0,1 3 0 0 0,-4 1 0 0 0,4-4 0 0 0,1 0 0 0 0,1 2 0 0 0,0-1 0 0 0,2-1 0 0 0,-2-4 0 0 0,3 1 0 0 0,2-2 0 0 0,0-6 0 0 0,0 0 0 0 0,0 0 0 0 0,0 0 0 0 0,0 0-112 0 0,0 0 24 0 0,5 0 8 0 0,-5 0-48 0 0,7-2 0 0 0,1-2-8 0 0,1-1 0 0 0,-2 0 56 0 0,1 0 16 0 0,-3-1 0 0 0,3 1 0 0 0,-3 3 64 0 0,2-3 0 0 0,-4 0 0 0 0,2 3 0 0 0,-5 2 0 0 0,0 0 0 0 0,5-2 0 0 0,-5 2-64 0 0,0 0 64 0 0,0 0 0 0 0,5 4 0 0 0,-5-4 0 0 0,0 0 80 0 0,4 5-16 0 0,1 2-64 0 0,-2-2 96 0 0,-2 1-96 0 0,-1-1 0 0 0,3 2 0 0 0,0 0 0 0 0,-1-3 0 0 0,3 0 0 0 0,-5-4 0 0 0,5 8 0 0 0,1-4 0 0 0,1 1 0 0 0,-3-3 0 0 0,5 1 0 0 0,1-3 0 0 0,2 3 0 0 0,-2-3 0 0 0,-3-3 0 0 0,4 3-128 0 0,1-3 24 0 0,-2 1 8 0 0,4-3 0 0 0,-4 4-64 0 0,-2-3 0 0 0,2-3-8 0 0,-1 1 0 0 0,-1 0 88 0 0,-1-4 80 0 0,-2 3-104 0 0,0 1 40 0 0,0-4 64 0 0,0 3 0 0 0,0 1 0 0 0,-5-3 0 0 0,4 3 0 0 0,-3 1 0 0 0,-1 1 0 0 0,0 4 0 0 0,0 0 112 0 0,0 0 40 0 0,-1-2 8 0 0,-3 1 0 0 0,2-3 144 0 0,-3 8 32 0 0,-1-3 8 0 0,4 4 0 0 0,-1-4-216 0 0,1 4-48 0 0,0 0-8 0 0,-4 3 0 0 0,2-2-72 0 0,4 3 64 0 0,-7-2-64 0 0,6 2 64 0 0,1-5 0 0 0,0 6 0 0 0,0-1 0 0 0,0 0 0 0 0,0-1-64 0 0,1-4 0 0 0,-1-4 0 0 0,0 7 0 0 0,0-7 0 0 0,7 3 0 0 0,-7-3 0 0 0,7 4 0 0 0,-7-4 0 0 0,5 0 0 0 0,2 0 0 0 0,1 0 0 0 0,-3 0 0 0 0,3-2-88 0 0,0 0 24 0 0,-2-6 0 0 0,0 3-32 0 0,3 0 0 0 0,-5-3 0 0 0,4 1 0 0 0,0-2-48 0 0,-3-1-16 0 0,4 2 0 0 0,-4-2 0 0 0,0 3 56 0 0,3-1 8 0 0,-3-1 0 0 0,1 0 0 0 0,1 3 96 0 0,-5-2-72 0 0,3 3 72 0 0,-2-3-64 0 0,-1 4 64 0 0,1 1-64 0 0,0-2 64 0 0,-3 5-64 0 0,0 0 64 0 0,0 0 0 0 0,0 0 0 0 0,0 0-64 0 0,0 0 64 0 0,0 0 0 0 0,0 0 64 0 0,0 5-64 0 0,2 0 72 0 0,-2 2-72 0 0,2-1 96 0 0,-2 3-96 0 0,3-3 0 0 0,-3 0 0 0 0,0 0 0 0 0,0 5 0 0 0,3-5 0 0 0,-3 4 0 0 0,-3-3 0 0 0,3 1 0 0 0,0 0 240 0 0,0-2 16 0 0,0 1 8 0 0,3 0 0 0 0,0 1-264 0 0,-1-4 0 0 0,1 0 0 0 0,1 2 0 0 0,3-2 0 0 0,-3-3 0 0 0,0 5 0 0 0,3-4 0 0 0,-5 0-176 0 0,7-2-40 0 0,-5 0-8 0 0,1 0 0 0 0,1 0 80 0 0,1 0 16 0 0,-2-2 0 0 0,2 0 0 0 0,3 2-136 0 0,-3-6-24 0 0,0 3-8 0 0,2-2 0 0 0,1-2 296 0 0,-2 0 0 0 0,-4-1 0 0 0,4 4 0 0 0,-2-4-80 0 0,-1 0 80 0 0,0-1 0 0 0,-3 3-72 0 0,4-4 72 0 0,-4 3 0 0 0,0 1 0 0 0,1-3 64 0 0,-3 3-64 0 0,3 1 0 0 0,-3 1 0 0 0,0 4 0 0 0,-3-2 360 0 0,3 2 64 0 0,0 0 16 0 0,0 0 0 0 0,0 0-296 0 0,-5 0-56 0 0,3 5-16 0 0,-4 0 0 0 0,6-5 184 0 0,-2 6 40 0 0,-3 2 8 0 0,0 0 0 0 0,5-1-488 0 0,-4 5-96 0 0,2-4-16 0 0,2 2-8 0 0,2-1 496 0 0,2 0 96 0 0,-4-4 16 0 0,3 2 8 0 0,4 0-504 0 0,-2-2-96 0 0,2 2-16 0 0,2-5-8 0 0,-3 2 128 0 0,4-2 24 0 0,-2-2 8 0 0,0 0-4943 0 0,2 0-993 0 0</inkml:trace>
  <inkml:trace contextRef="#ctx0" brushRef="#br0" timeOffset="78">22038 5671 11832 0 0,'0'0'520'0'0,"-5"4"120"0"0,1-1-512 0 0,-2-2-128 0 0,2 7 0 0 0,0-4 0 0 0,1 3 232 0 0,-2 3 24 0 0,0-3 8 0 0,0 4 0 0 0,0-2 24 0 0,-3 0 0 0 0,2 2 0 0 0,2-1 0 0 0,-1 1 160 0 0,-2-1 32 0 0,4-2-1 0 0,-4 3 9 0 0,3 0-1192 0 0,-4-2-231 0 0,-2 9-57 0 0,0-4 0 0 0</inkml:trace>
  <inkml:trace contextRef="#ctx0" brushRef="#br0" timeOffset="79">11081 5764 9672 0 0,'-12'-6'424'0'0,"12"6"96"0"0,0 0-416 0 0,0 0-104 0 0,0 0 0 0 0,0 0 0 0 0,0 0 1120 0 0,6 3 192 0 0,0 0 48 0 0,5-1 8 0 0,2 0-936 0 0,-1-2-185 0 0,3 1-39 0 0,1-1-8 0 0,0 0-8 0 0,2 0 0 0 0,0-1 0 0 0,3-1 0 0 0,-3-3 24 0 0,2 2 0 0 0,2-1 0 0 0,0-1 0 0 0,1 0-96 0 0,-1 2-24 0 0,-2-2 0 0 0,1 0 0 0 0,-3 1-296 0 0,-3 1-64 0 0,1 0-16 0 0,-3 1 0 0 0,-1 2-1176 0 0,0 0-239 0 0</inkml:trace>
  <inkml:trace contextRef="#ctx0" brushRef="#br0" timeOffset="80">14437 5761 4144 0 0,'5'-9'368'0'0,"-5"9"-296"0"0,0-8-72 0 0,0 5 0 0 0,2-2 1520 0 0,-2 5 288 0 0,0 0 56 0 0,0 0 16 0 0,0 0-1048 0 0,0 0-216 0 0,0 0-40 0 0,0 0 0 0 0,0 0-112 0 0,0 0-16 0 0,0 7-8 0 0,0 4 0 0 0,0-2-168 0 0,-2 2-33 0 0,-1 1-7 0 0,1 1 0 0 0,-4-1-136 0 0,5 2-32 0 0,-6 0-64 0 0,5 2 96 0 0,0-3-96 0 0,-1 2 72 0 0,-2-5-72 0 0,1 4 64 0 0,3-3-64 0 0,-4 2 0 0 0,1-4 0 0 0,-1 3 64 0 0,3-6 56 0 0,0 4 8 0 0,-4-4 0 0 0,3-1 0 0 0,3-5-128 0 0,0 0 0 0 0,0 0 0 0 0,0 0 0 0 0,0 0 0 0 0,0 0 0 0 0,0 0 0 0 0,0 0 0 0 0,0 0 0 0 0,6-6 0 0 0,-1-4 64 0 0,2 3-64 0 0,2-2 160 0 0,-2 2-24 0 0,1 2 0 0 0,1-1 0 0 0,0-1-40 0 0,-1 2 0 0 0,0 0-8 0 0,2 4 0 0 0,-2-4 8 0 0,-1 5 8 0 0,5-3 0 0 0,-5 3 0 0 0,0 3-8 0 0,3-2 0 0 0,2 3 0 0 0,-1 1 0 0 0,-8-3-32 0 0,6 5-64 0 0,-1-1 88 0 0,-1-2-88 0 0,-5 4 64 0 0,1 1-64 0 0,-1-3 0 0 0,2 4 0 0 0,-4-4 96 0 0,0 4-32 0 0,-4-2 0 0 0,-1 0-64 0 0,1 2 64 0 0,-6-1-64 0 0,3-3 0 0 0,0 1 0 0 0,-1 2 0 0 0,-2-2 0 0 0,2-5 0 0 0,-2 3 0 0 0,0-1-80 0 0,0 1 80 0 0,-1 0-80 0 0,0-3 80 0 0,4-2-424 0 0,-4 0-40 0 0,4 0-8 0 0,1-2 0 0 0,-2-1-240 0 0,4 1-56 0 0,1 0 1 0 0,-2-1-5729 0 0</inkml:trace>
  <inkml:trace contextRef="#ctx0" brushRef="#br0" timeOffset="81">17664 5741 1840 0 0,'0'0'160'0'0,"0"0"-160"0"0,0 0 0 0 0,7 0 0 0 0,-7 0 1688 0 0,0 0 296 0 0,0 0 64 0 0,3-4 16 0 0,-3 4-928 0 0,0 0-184 0 0,0 0-40 0 0,9 0-8 0 0,-9 0-168 0 0,0 0-32 0 0,2 4 0 0 0,-2-4-9 0 0,4 2-295 0 0,0 2-56 0 0,-2 3-16 0 0,-2-3 0 0 0,0 4-184 0 0,0-2-40 0 0,2 1-8 0 0,-2 0 0 0 0,0 0-96 0 0,3-1 0 0 0,-3 1 64 0 0,0 1-64 0 0,0-4 0 0 0,0 3-64 0 0,3-2 64 0 0,-3-1-104 0 0,0-4-184 0 0,2 5-32 0 0,1 2 0 0 0,0-3-8 0 0,-3-4-943 0 0,2 3-185 0 0</inkml:trace>
  <inkml:trace contextRef="#ctx0" brushRef="#br0" timeOffset="82">15923 5747 13848 0 0,'0'0'304'0'0,"0"0"64"0"0,0 0 16 0 0,0-4 0 0 0,0 4-304 0 0,0 0-80 0 0,0 0 0 0 0,0 0 0 0 0,0 0 496 0 0,0 0 79 0 0,0 0 25 0 0,-2 4 0 0 0,-3 5-112 0 0,1 1-16 0 0,-2 1-8 0 0,-3 4 0 0 0,1-3-136 0 0,1 5-24 0 0,-6 1-8 0 0,2 1 0 0 0,-2-1-184 0 0,3 2-40 0 0,-4 2-8 0 0,2 0 0 0 0,-3-2 24 0 0,2 1 0 0 0,-2 0 0 0 0,1 0 0 0 0,1-3-88 0 0,0 1-128 0 0,4-2 32 0 0,-5 0 8 0 0,4-3-280 0 0,-1 0-56 0 0,3 0-16 0 0,3-4 0 0 0,-1 0-1024 0 0,6 0-199 0 0</inkml:trace>
  <inkml:trace contextRef="#ctx0" brushRef="#br0" timeOffset="83">14762 5755 12840 0 0,'0'0'280'0'0,"0"0"56"0"0,0 0 16 0 0,0 0 16 0 0,5 0-296 0 0,-5 0-72 0 0,0 0 0 0 0,2 4 0 0 0,-2 4 400 0 0,0-3 64 0 0,-2 5 16 0 0,-1 2 0 0 0,1-1-97 0 0,-3 0-7 0 0,-3 2-8 0 0,3 2 0 0 0,-3 2-24 0 0,-1-1-8 0 0,3 1 0 0 0,-2 2 0 0 0,2-3-184 0 0,-1 3-40 0 0,-1-1-8 0 0,3 1 0 0 0,0-6-104 0 0,2 1 0 0 0,-3-2 0 0 0,5 2 0 0 0,2-3 0 0 0,-1 0-104 0 0,0 1 16 0 0,0-2 8 0 0,0-4-360 0 0,4 1-72 0 0,1-2-8 0 0,-2 0-8 0 0,1-5-319 0 0,2 0-65 0 0,1-4-16 0 0,1 3 0 0 0,-1-4-256 0 0,3 0-48 0 0,-1-3-16 0 0,1 3 0 0 0,-2-2 224 0 0,2-3 48 0 0,-2 1 8 0 0,0 0 0 0 0,-4-3 968 0 0,5 3 136 0 0,-4 3 56 0 0,0-1 16 0 0,-1-3 880 0 0,0 4 168 0 0,2 0 40 0 0,-4 2 8 0 0,3-1-376 0 0,-5 5-80 0 0,0 0-16 0 0,0 0 0 0 0,0 0-200 0 0,0 0-48 0 0,0 0-8 0 0,0 0 0 0 0,0 0-128 0 0,0 0-33 0 0,0 5-7 0 0,0-1 0 0 0,0 3-176 0 0,0 1-32 0 0,0-1-8 0 0,0 0 0 0 0,0-1-72 0 0,0-2-24 0 0,0 6 0 0 0,0-3 0 0 0,0 0-96 0 0,0-3 0 0 0,2 2 64 0 0,-2-6-64 0 0,0 0 0 0 0,3 4 0 0 0,-3-4 0 0 0,5 4 0 0 0,-5-4-120 0 0,0 0-40 0 0,9 0-16 0 0,-5-2 0 0 0,4 2-160 0 0,-2-2-32 0 0,-2-1-8 0 0,2 2 0 0 0,-2-5 160 0 0,1 2 32 0 0,-1-1 9 0 0,-2-1-1 0 0,3 1 176 0 0,-3 2 0 0 0,-2 3-72 0 0,0 0 72 0 0,5-5 0 0 0,-5 5 0 0 0,0 0 0 0 0,0 0 0 0 0,0 0 64 0 0,0 8 48 0 0,4-3 8 0 0,-3-1 0 0 0,-1 3-1 0 0,0-1 1 0 0,5 2 0 0 0,-3-1 0 0 0,0 0-120 0 0,-2-2 88 0 0,3 1-88 0 0,-2 1 80 0 0,5-1-80 0 0,0 2 0 0 0,-4-4 0 0 0,3-2 0 0 0,-2 1 0 0 0,5 1 0 0 0,-3-4 0 0 0,-1 0 64 0 0,1 0 0 0 0,4-2-64 0 0,-1 0 96 0 0,-3-5-32 0 0,2 2 128 0 0,1-1 32 0 0,3-4 0 0 0,-6 2 0 0 0,-5-2 48 0 0,2 1 16 0 0,1-1 0 0 0,0 1 0 0 0,-2 0-72 0 0,2-1-16 0 0,-3 0 0 0 0,6 0 0 0 0,-4-2-200 0 0,4 4 0 0 0,-6-2 64 0 0,2-2-64 0 0,4 6-160 0 0,-3-3-56 0 0,-3 2-8 0 0,1 2-7647 0 0</inkml:trace>
  <inkml:trace contextRef="#ctx0" brushRef="#br0" timeOffset="84">20894 5756 15200 0 0,'0'0'1351'0'0,"0"0"-1079"0"0,0 0-272 0 0,0 0 0 0 0,7 2 328 0 0,7 1 16 0 0,4 0 0 0 0,3-1 0 0 0,3 1-976 0 0,1 0-192 0 0,6 2-39 0 0,3-3-1 0 0,-1 1-64 0 0,3-2 0 0 0,6 3-8 0 0,5-3-4048 0 0</inkml:trace>
  <inkml:trace contextRef="#ctx0" brushRef="#br0" timeOffset="85">24482 5913 13248 0 0,'0'0'584'0'0,"0"-5"120"0"0,0 5-560 0 0,2-5-144 0 0,-2 2 0 0 0,-2-2 0 0 0,2 0 424 0 0,-5 0 56 0 0,3 3 16 0 0,-4-1-1 0 0,1 1-255 0 0,-3 2-48 0 0,1 0-16 0 0,-1 0 0 0 0,-1 0 272 0 0,-3 2 48 0 0,5 1 16 0 0,-4 2 0 0 0,1-3 0 0 0,2 5 0 0 0,1-3 0 0 0,-1 1 0 0 0,2 0-512 0 0,2 1-128 0 0,-2 2-16 0 0,6-3 0 0 0,-2 3 144 0 0,2-1 0 0 0,0-3 0 0 0,2 5 72 0 0,-2-3 32 0 0,6 0 8 0 0,-6-6 0 0 0,4 5 0 0 0,4-3-240 0 0,-1-2-56 0 0,2 0-8 0 0,-1 0 0 0 0,-1 0 104 0 0,4 0 24 0 0,-4-2 0 0 0,-1 2 0 0 0,0-5-160 0 0,0 3-24 0 0,0-2-8 0 0,-1-2 0 0 0,-3 2 256 0 0,3-1 160 0 0,-2-1-32 0 0,0 1 0 0 0,-1-3-200 0 0,-2 3-48 0 0,2 0-8 0 0,-2 0 0 0 0,0 1 128 0 0,0 4 0 0 0,0-5 0 0 0,0 5 0 0 0,0 0 384 0 0,0 0 104 0 0,0 0 24 0 0,0 0 0 0 0,0 0-512 0 0,0 0-104 0 0,0 0-24 0 0,0 0 0 0 0,0 0 128 0 0,0 0 0 0 0,3 7 72 0 0,0 2-72 0 0,0-2 120 0 0,-3-3-24 0 0,2 3-8 0 0,1-2 0 0 0,-3-5-88 0 0,4 7-88 0 0,2-2 24 0 0,-1-2 0 0 0,1 2 0 0 0,-4 0 0 0 0,-2-5 0 0 0,8 3 0 0 0,-1-1-104 0 0,2 3-24 0 0,-5-5 0 0 0,1 0 0 0 0,4-3 96 0 0,-7 1 8 0 0,-2 2 8 0 0,6 0 0 0 0,-2-5 80 0 0,-1 0 0 0 0,3-2 0 0 0,-2 3 0 0 0,-2-1 136 0 0,1 1-8 0 0,2-3 0 0 0,-1 2 0 0 0,-4 5 104 0 0,0-4 24 0 0,0 4 0 0 0,0 0 0 0 0,0 0-256 0 0,0 0 0 0 0,0 0 0 0 0,0 0 0 0 0,0 0 0 0 0,0 0 0 0 0,0 6 0 0 0,-4 4 0 0 0,-1-1 456 0 0,2 1 48 0 0,-1 1 8 0 0,-1 1 0 0 0,-1 6-512 0 0,2-3-208 0 0,-4 0 16 0 0,2 0 0 0 0,2 4 192 0 0,-2-5 0 0 0,0 0 0 0 0,1 0 0 0 0,0-4 168 0 0,0 3 0 0 0,2-3 0 0 0,-1-2 0 0 0,-2-1-168 0 0,4-2 0 0 0,-4-1 0 0 0,3 3 0 0 0,3-7 0 0 0,0 0-128 0 0,0 0 16 0 0,0 0 8 0 0,0 0 104 0 0,0 0 0 0 0,0 0 0 0 0,0-4 0 0 0,-2-3 144 0 0,2 0 80 0 0,0-4 8 0 0,0 0 8 0 0,2 0-240 0 0,1-1-160 0 0,0-3 32 0 0,2-1 0 0 0,1-3 128 0 0,-2-1 64 0 0,4 1-64 0 0,2-2 96 0 0,2-1-96 0 0,-2-4-64 0 0,2 2 64 0 0,1-3-104 0 0,1 4 104 0 0,-2 4 0 0 0,1-3 0 0 0,1 6 0 0 0,-2-1 0 0 0,1 6 0 0 0,-3 3 0 0 0,3 0 0 0 0,-4 5 0 0 0,1-1 0 0 0,-3 4 0 0 0,-1 0 0 0 0,-2 5 0 0 0,4 0 0 0 0,-3 0 0 0 0,-2 2 0 0 0,-1 2 0 0 0,2-1 0 0 0,-4 4 0 0 0,0-2 0 0 0,-4 1 0 0 0,4-2 0 0 0,-2 0 0 0 0,-3 2 0 0 0,0 1 0 0 0,-3 0 0 0 0,0-1 0 0 0,1-2 0 0 0,-6 1 80 0 0,-1-2 40 0 0,2 2 8 0 0,-4-1 0 0 0,1-5-344 0 0,-4 2-64 0 0,3-6-8 0 0,-1 1-8 0 0,2 2-952 0 0,-2-3-192 0 0,2 0-40 0 0</inkml:trace>
  <inkml:trace contextRef="#ctx0" brushRef="#br0" timeOffset="86">11163 5821 6912 0 0,'-18'4'304'0'0,"10"-1"64"0"0,3-3-296 0 0,-4 2-72 0 0,8 1 0 0 0,-4-2 0 0 0,5-1 1520 0 0,0 0 288 0 0,0 0 56 0 0,6 4 16 0 0,5-1-1424 0 0,0-1-280 0 0,1-2-56 0 0,2 0-16 0 0,1-2 0 0 0,3 2 0 0 0,5-3 0 0 0,1 1 0 0 0,1 0-32 0 0,2-2-8 0 0,1-1 0 0 0,3 3 0 0 0,2-5-64 0 0,-1 5-128 0 0,-2-1 32 0 0,-1-2-6336 0 0</inkml:trace>
  <inkml:trace contextRef="#ctx0" brushRef="#br0" timeOffset="87">15654 5818 11976 0 0,'0'0'528'0'0,"0"0"112"0"0,0 0-512 0 0,0 0-128 0 0,0 0 0 0 0,0 0 0 0 0,0 0 968 0 0,0 0 168 0 0,0 0 31 0 0,1 7 9 0 0,3-2-896 0 0,-4 1-184 0 0,4 2-32 0 0,0 1 0 0 0,-4 1 168 0 0,0 3 40 0 0,2-1 8 0 0,-2 1 0 0 0,3-2-128 0 0,-3 2-24 0 0,2-3-8 0 0,1 4 0 0 0,-3 0-120 0 0,3-3 88 0 0,-2-1-88 0 0,3-2 80 0 0,1 2-472 0 0,0-2-96 0 0,-1-3-24 0 0,0 1-4511 0 0,1-2-897 0 0</inkml:trace>
  <inkml:trace contextRef="#ctx0" brushRef="#br0" timeOffset="88">22198 5847 7832 0 0,'0'0'696'0'0,"0"0"-560"0"0,-6-5-136 0 0,1 3 0 0 0,0-1 1192 0 0,0 1 216 0 0,-3 2 32 0 0,3 0 16 0 0,-2-1-592 0 0,0 2-112 0 0,-1-1-25 0 0,0 5-7 0 0,-2-3-168 0 0,1 3-32 0 0,7-1-8 0 0,-3 1 0 0 0,-1 2-216 0 0,4-1-40 0 0,-3 2-16 0 0,2 1 0 0 0,-2-3-112 0 0,1 4-16 0 0,2-3-8 0 0,2 0 0 0 0,0 0-104 0 0,0 1 88 0 0,2 0-88 0 0,-2 1 80 0 0,0-3-80 0 0,4-1 0 0 0,1 2 72 0 0,-2 1-72 0 0,-1-4 0 0 0,-2 1 0 0 0,3 0 0 0 0,-1 4 0 0 0,1-5 0 0 0,2 1 0 0 0,0 0 64 0 0,-2 1-64 0 0,3-2 0 0 0,-6-4 0 0 0,1 5 0 0 0,-1-5 0 0 0,0 0 0 0 0,0 6 64 0 0,0-2-64 0 0,-1 0 0 0 0,-5-1 0 0 0,3-1 0 0 0,-4-1 0 0 0,-1-1 0 0 0,-2 0 0 0 0,-1 4-64 0 0,1-4 64 0 0,-1 0-96 0 0,1 0-56 0 0,0-4-8 0 0,-3 4-8 0 0,2-1 0 0 0,1-1-1096 0 0,5-3-216 0 0,-3 3-47 0 0,1-1-9 0 0</inkml:trace>
  <inkml:trace contextRef="#ctx0" brushRef="#br0" timeOffset="89">23674 5923 12752 0 0,'0'0'280'0'0,"0"0"56"0"0,0 0 16 0 0,0 0 8 0 0,7 0-288 0 0,-2 0-72 0 0,1-2 0 0 0,-6 2 0 0 0,0 0 360 0 0,5-5 56 0 0,-1 0 16 0 0,5 3 0 0 0,-4-3-48 0 0,-1 2-1 0 0,4-2-7 0 0,0 0 0 0 0,0 0-304 0 0,0 0-72 0 0,-3 1 0 0 0,1 0 0 0 0,-4 0 320 0 0,3-1 40 0 0,-5 5 16 0 0,0-2 0 0 0,0 2-224 0 0,0-6-48 0 0,-5 1-8 0 0,3 3 0 0 0,-7 0 88 0 0,1 2 8 0 0,1 2 8 0 0,-4 0 0 0 0,3-2-8 0 0,-1 5 0 0 0,-2 1 0 0 0,1-4 0 0 0,-4 7-24 0 0,1-1-8 0 0,1 2 0 0 0,0 0 0 0 0,6 0-160 0 0,-4 0 0 0 0,2 0 0 0 0,2 0 0 0 0,1-1 256 0 0,3 0 24 0 0,2-2 0 0 0,2 0 0 0 0,0 3-208 0 0,4-5-72 0 0,2 4 0 0 0,3-5 72 0 0,2 1-296 0 0,0-3-64 0 0,-1 1-16 0 0,6-2 0 0 0,-3-1-1072 0 0,1 0-224 0 0,2-1-32 0 0</inkml:trace>
  <inkml:trace contextRef="#ctx0" brushRef="#br0" timeOffset="90">24252 5878 6448 0 0,'0'0'576'0'0,"-2"-5"-464"0"0,2 0-112 0 0,-4 3 0 0 0,3-3 1496 0 0,1 5 272 0 0,-7 0 56 0 0,6-4 16 0 0,-5 2-1104 0 0,3-1-224 0 0,-2 3-48 0 0,1 0-8 0 0,-4 0-57 0 0,-1 3-15 0 0,2-1 0 0 0,0 2 0 0 0,-3-2-88 0 0,0 7-16 0 0,1-3-8 0 0,-1 4 0 0 0,1-3-120 0 0,2 1-24 0 0,-1-1-8 0 0,6 2 0 0 0,-5 2 24 0 0,5-1 8 0 0,0-3 0 0 0,2-1 0 0 0,2 1-152 0 0,-2-7 0 0 0,2 5 0 0 0,5 0 0 0 0,-2 0-144 0 0,2-4 16 0 0,-2 3 8 0 0,4-2 0 0 0,1-2-120 0 0,-2 0-24 0 0,0-6-8 0 0,0 5 0 0 0,2-2-16 0 0,-2-1-8 0 0,-2 0 0 0 0,0-3 0 0 0,2-1 208 0 0,-6 1 88 0 0,3 3-64 0 0,-2-4 64 0 0,0 2 112 0 0,0-1 64 0 0,-2-2 16 0 0,6 4 0 0 0,-7 2 80 0 0,1-2 16 0 0,3 0 8 0 0,-4 5 0 0 0,2-5 16 0 0,-2 5 0 0 0,0 0 0 0 0,0 0 0 0 0,0 0-8 0 0,0 0 0 0 0,0 0 0 0 0,0 0 0 0 0,0 0 168 0 0,3 10 32 0 0,-3-4 8 0 0,0 6 0 0 0,-3 2-416 0 0,1 1-96 0 0,-2 0 0 0 0,4 0 0 0 0,-1 4-112 0 0,-6-3-48 0 0,3 1 0 0 0,-2 2-8 0 0,1 2 168 0 0,1-2 0 0 0,-4-1 0 0 0,-1-2 0 0 0,2 0 0 0 0,0 1 0 0 0,-3-4 0 0 0,-1-1 0 0 0,0 1-64 0 0,-2-1 64 0 0,3-3-80 0 0,-2 1 80 0 0,-5-4-128 0 0,5-1 16 0 0,-1 0 8 0 0,-4-2 0 0 0,7-2-160 0 0,-2 2-32 0 0,2-6-8 0 0,1 2 0 0 0,2-2-240 0 0,-1-2-56 0 0,3 3-8 0 0,3-6-4647 0 0,-2 1-937 0 0</inkml:trace>
  <inkml:trace contextRef="#ctx0" brushRef="#br0" timeOffset="91">16052 5887 9216 0 0,'0'0'816'0'0,"0"0"-656"0"0,-2-3-160 0 0,2 3 0 0 0,0 0 1120 0 0,-5 0 192 0 0,0 3 40 0 0,-2-2 8 0 0,1 3-736 0 0,0 3-145 0 0,0-2-31 0 0,-3 5-8 0 0,0-1 56 0 0,2 2 16 0 0,0 3 0 0 0,-1-1 0 0 0,-1 1-232 0 0,3 2-48 0 0,-2 2-8 0 0,0 1 0 0 0,0 0-72 0 0,2-3-24 0 0,-1 6 0 0 0,5-4 0 0 0,-3-1-64 0 0,1 1-64 0 0,4-1 96 0 0,0-1-96 0 0,0-2 0 0 0,4-2 0 0 0,1-4 0 0 0,-1 1 0 0 0,1 1 0 0 0,1-6-72 0 0,2-2 8 0 0,0 1 0 0 0,0-3-80 0 0,2 0-16 0 0,-2 0 0 0 0,-1-5 0 0 0,0 1 8 0 0,2-3 0 0 0,-7 0 0 0 0,3 1 0 0 0,2-3 88 0 0,-3 1 64 0 0,-4-1-96 0 0,0 1 96 0 0,0-2 0 0 0,-3 0 64 0 0,-5 2 0 0 0,3-2 8 0 0,-2 3 96 0 0,-1 2 24 0 0,-2-1 0 0 0,-4 1 0 0 0,-1 0-72 0 0,0 4-16 0 0,2-3 0 0 0,-2 4 0 0 0,-2 0-104 0 0,7 4 0 0 0,0-4-96 0 0,2 1 96 0 0,3 2-376 0 0,0-1-16 0 0,3 0-8 0 0,2-2-7455 0 0</inkml:trace>
  <inkml:trace contextRef="#ctx0" brushRef="#br0" timeOffset="92">22539 5935 10136 0 0,'0'-5'896'0'0,"0"3"-712"0"0,0-2-184 0 0,0 4 0 0 0,-2-5 856 0 0,-1 1 136 0 0,1-1 24 0 0,-1 3 8 0 0,-2-3-432 0 0,0 1-80 0 0,-1 2-25 0 0,-2-1 1 0 0,1 3-16 0 0,-4 0-8 0 0,1 3 0 0 0,0-1 0 0 0,0 0-312 0 0,-1 5-64 0 0,3-2-16 0 0,-2 1 0 0 0,2 2-72 0 0,0-2 0 0 0,3 1 0 0 0,1 2 0 0 0,-1-1 136 0 0,1 5 16 0 0,-1-7 0 0 0,5 4 0 0 0,0-3-152 0 0,0-1 0 0 0,0 4 0 0 0,0-3 0 0 0,3-3-184 0 0,-1 0-40 0 0,2 3 0 0 0,3-6-8 0 0,-2 1 16 0 0,1-2 8 0 0,-2-2 0 0 0,4 1 0 0 0,-4-3 112 0 0,6 1 32 0 0,-6-1 0 0 0,3 0 0 0 0,0-3 64 0 0,-2 2-64 0 0,0-2 64 0 0,0 3-64 0 0,-1-3 304 0 0,0 3 64 0 0,-2-3 16 0 0,0 2 0 0 0,0-1-40 0 0,-2-1-8 0 0,0 7 0 0 0,0-4 0 0 0,0 4-104 0 0,0 0-16 0 0,0 0-8 0 0,0 0 0 0 0,0 0-80 0 0,0 0-64 0 0,0 0 72 0 0,0 0-72 0 0,-2 7-88 0 0,2-2-64 0 0,0-5-8 0 0,0 7-8 0 0,0-7-1024 0 0,2 8-208 0 0,4-2-39 0 0,-3 1-1 0 0</inkml:trace>
  <inkml:trace contextRef="#ctx0" brushRef="#br0" timeOffset="93">13090 5920 8496 0 0,'-7'-2'376'0'0,"7"2"72"0"0,0 0-352 0 0,0 0-96 0 0,0 0 0 0 0,0 0 0 0 0,0 0 296 0 0,0 0 48 0 0,0 0 8 0 0,0 0 0 0 0,0 0 0 0 0,0 0 0 0 0,0 0 0 0 0,0 0 0 0 0,0 0 96 0 0,0 0 32 0 0,0 0 0 0 0,7 2 0 0 0,4 0-32 0 0,-4 1-8 0 0,1-1 0 0 0,4 2 0 0 0,2-2-144 0 0,-2 1-24 0 0,4-3-9 0 0,-1 2 1 0 0,4 1-144 0 0,-2-1-32 0 0,4 1-8 0 0,1-3 0 0 0,0 1 64 0 0,5-1 16 0 0,1 0 0 0 0,0 0 0 0 0,-2-1-160 0 0,2-2 0 0 0,-1 1 0 0 0,1-1 0 0 0,-5 3 0 0 0,1-2 0 0 0,-4 2 0 0 0,-2 0 0 0 0,0 0 120 0 0,0 0-8 0 0,-2 0 0 0 0,-1 0 0 0 0,-5 0-112 0 0,1 0 88 0 0,-2 0-88 0 0,-3 0 80 0 0,0 2-80 0 0,0-2 0 0 0,-6 0 72 0 0,0 0-72 0 0,0 0 0 0 0,0 0 0 0 0,6-2 0 0 0,-6 2 0 0 0,0 0-96 0 0,0 0-48 0 0,0 0-16 0 0</inkml:trace>
  <inkml:trace contextRef="#ctx0" brushRef="#br0" timeOffset="94">24862 5929 13824 0 0,'0'0'608'0'0,"0"0"128"0"0,0-4-584 0 0,0 4-152 0 0,0 0 0 0 0,5-3 0 0 0,-5 3 440 0 0,0 0 56 0 0,0 0 15 0 0,0 0 1 0 0,0 0-192 0 0,0 0-40 0 0,0 0-8 0 0,0 0 0 0 0,0 0-432 0 0,0 0-96 0 0,0 0-8 0 0</inkml:trace>
  <inkml:trace contextRef="#ctx0" brushRef="#br0" timeOffset="95">17965 5940 13416 0 0,'0'0'592'0'0,"0"0"128"0"0,0 0-576 0 0,0 0-144 0 0,-5 2 0 0 0,2 5 0 0 0,1 0 408 0 0,0-1 48 0 0,-4 2 16 0 0,1 1-1 0 0,2-1 41 0 0,-2 2 0 0 0,-1 2 8 0 0,2-1 0 0 0,-2 1-224 0 0,3-1-40 0 0,2 0-16 0 0,-3-1 0 0 0,2 2-240 0 0,2-2 0 0 0,0-2 0 0 0,2 2 0 0 0,-2-2-648 0 0,5 1-184 0 0,-2-1-32 0 0,3-4-6199 0 0</inkml:trace>
  <inkml:trace contextRef="#ctx0" brushRef="#br0" timeOffset="96">18115 6004 7368 0 0,'0'0'320'0'0,"0"0"80"0"0,0 0-320 0 0,0 0-80 0 0,-5 6 0 0 0,-1-2 0 0 0,2-4 1272 0 0,-2 5 232 0 0,1 1 56 0 0,3 4 8 0 0,-3-1-696 0 0,-1 1-136 0 0,4 0-24 0 0,0 3-9 0 0,-2-4-239 0 0,2 2-48 0 0,2-2-16 0 0,0 2 0 0 0,2-2-208 0 0,4 0-48 0 0,-4 1-8 0 0,4-4 0 0 0,1 2 24 0 0,1-1 0 0 0,-2-2 0 0 0,1-3 0 0 0,3 3-272 0 0,1-4-48 0 0,-1-1-16 0 0,4-1 0 0 0,-5-3 24 0 0,2 1 8 0 0,-4-5 0 0 0,5 1 0 0 0,-7 0 144 0 0,-1-2-80 0 0,4 2 80 0 0,-1-5-64 0 0,-3 2 64 0 0,-2-2 0 0 0,-2 1 64 0 0,0-4-64 0 0,0 1 160 0 0,0 3 0 0 0,-6 0 0 0 0,5 1 0 0 0,-3 2-32 0 0,-1 0 0 0 0,0-1-8 0 0,1 4 0 0 0,-1 0 0 0 0,-4 0 0 0 0,-1 3 0 0 0,-1 2 0 0 0,-2 0-120 0 0,6 2 0 0 0,-4 3 0 0 0,5 0 0 0 0,-1 0 0 0 0,2 3 0 0 0,0-4 0 0 0,3 3 0 0 0,2-1-512 0 0,0 4-80 0 0,2-1-16 0 0,1-1-6911 0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6-14T21:55:57.008"/>
    </inkml:context>
    <inkml:brush xml:id="br0">
      <inkml:brushProperty name="width" value="0.05" units="cm"/>
      <inkml:brushProperty name="height" value="0.05" units="cm"/>
      <inkml:brushProperty name="color" value="#0070C0"/>
      <inkml:brushProperty name="fitToCurve" value="1"/>
    </inkml:brush>
    <inkml:brush xml:id="br1">
      <inkml:brushProperty name="width" value="0.05" units="cm"/>
      <inkml:brushProperty name="height" value="0.05" units="cm"/>
      <inkml:brushProperty name="color" value="#849398"/>
      <inkml:brushProperty name="fitToCurve" value="1"/>
    </inkml:brush>
  </inkml:definitions>
  <inkml:trace contextRef="#ctx0" brushRef="#br0">1636 63 2760 0 0,'0'-16'248'0'0,"0"6"-248"0"0,3-1 0 0 0,-3 2 0 0 0,3 4 2064 0 0,1-1 368 0 0,-2 1 64 0 0,-2 5 24 0 0,0 0-1368 0 0,0 0-280 0 0,0 0-48 0 0,0 0-16 0 0,0 0-177 0 0,3 9-39 0 0,1-2-8 0 0,-4 6 0 0 0,2-1-216 0 0,-2 7-48 0 0,0-4 0 0 0,3 5-8 0 0,-3 5-128 0 0,-3-4-24 0 0,3 2-8 0 0,0 2 0 0 0,0-3-56 0 0,3 1-16 0 0,-3-1 0 0 0,2 2 0 0 0,2 0-80 0 0,-4-3 0 0 0,2-1 72 0 0,1-1-72 0 0,1-1 0 0 0,-2-5 0 0 0,1 1 0 0 0,3-2-96 0 0,-4 1-672 0 0,6-6-128 0 0,-4-2-32 0 0,6 0-6471 0 0</inkml:trace>
  <inkml:trace contextRef="#ctx0" brushRef="#br1">11038 25 11376 0 0,'0'0'248'0'0,"0"0"48"0"0,0 0 16 0 0,0 0 8 0 0,0 0-256 0 0,0 0-64 0 0,3-2 0 0 0,1 2 0 0 0,4 0 64 0 0,-2 0 0 0 0,-1 0 0 0 0,1 0 0 0 0,1 0 304 0 0,2 0 56 0 0,-1 0 16 0 0,1 2 0 0 0,1-2-88 0 0,-3 0-24 0 0,2 4 0 0 0,3-4 0 0 0,-6 0-264 0 0,3 2-64 0 0,0-2 0 0 0,-2 0 0 0 0,0 0 0 0 0,-1 0 0 0 0,-3 3 0 0 0,0-1 0 0 0,2-2 64 0 0,-3 0 0 0 0,0 0 0 0 0,-2 0 0 0 0,0 0 104 0 0,0 0 23 0 0,0 0 1 0 0,0 0 0 0 0,0 0 152 0 0,0 0 32 0 0,0 6 8 0 0,-2-3 0 0 0,2 2-144 0 0,-2 0-24 0 0,2 2-8 0 0,-2 1 0 0 0,2 1 16 0 0,-3-2 0 0 0,3 1 0 0 0,-3 5 0 0 0,3 0-64 0 0,0-1-16 0 0,0 7 0 0 0,-3-4 0 0 0,3-1 144 0 0,0 4 24 0 0,0-2 8 0 0,0 5 0 0 0,0 0-208 0 0,0-6-40 0 0,3 5-8 0 0,-3-1 0 0 0,0-1-64 0 0,0-2 0 0 0,0 2 0 0 0,3-2 0 0 0,-6-1 0 0 0,3 1 0 0 0,3-3 64 0 0,-3 2-64 0 0,3 0 96 0 0,-3-2-32 0 0,2 0 0 0 0,0 1 0 0 0,-2-5 32 0 0,2-1 8 0 0,-2 0 0 0 0,0-2 0 0 0,3 1 112 0 0,-3-1 16 0 0,0-3 8 0 0,-3 3 0 0 0,3-6-48 0 0,0 3 0 0 0,0-3-8 0 0,-4 4 0 0 0,-1-4 0 0 0,2 0 0 0 0,-3 0 0 0 0,3 0 0 0 0,-2 0-88 0 0,-1 0-24 0 0,-2 0 0 0 0,-1 0 0 0 0,3 2 16 0 0,-3 1 0 0 0,-1-3 0 0 0,1 4 0 0 0,-1-1-280 0 0,1 0-48 0 0,-3 0-16 0 0,3 0-6576 0 0,-1 4-1319 0 0</inkml:trace>
  <inkml:trace contextRef="#ctx0" brushRef="#br0" timeOffset="11549.66">4421 57 14480 0 0,'0'0'320'0'0,"0"-7"64"0"0,0 2 8 0 0,0 5 24 0 0,-3-5-336 0 0,3 5-80 0 0,0 0 0 0 0,0 0 0 0 0,0 0 383 0 0,-6 5 65 0 0,2 2 16 0 0,2 3 0 0 0,2 3-80 0 0,-4 0-8 0 0,2 4-8 0 0,2-1 0 0 0,0 4-72 0 0,-3-2-8 0 0,-1-1-8 0 0,4 4 0 0 0,-2-1-120 0 0,2-1-16 0 0,0 1-8 0 0,0 3 0 0 0,0-6-72 0 0,0 0-64 0 0,0 3 72 0 0,0-5-72 0 0,0 1 0 0 0,0-5 0 0 0,2 1 0 0 0,-2 1 0 0 0,-2-5 0 0 0,2-1-80 0 0,0-1 80 0 0,0-6-96 0 0,0 0 0 0 0,0 0-8 0 0,0 0 0 0 0,0 0 0 0 0,2-8 32 0 0,2 0 8 0 0,-1-2 0 0 0,-1-3 0 0 0,4 0 64 0 0,-2 1 0 0 0,-2 3 0 0 0,5-4 0 0 0,-1 0 0 0 0,-1 3 0 0 0,1-2 80 0 0,-1 4-80 0 0,0 2 80 0 0,4 0-80 0 0,4 0 80 0 0,-7 4-80 0 0,0 0 88 0 0,2-1-88 0 0,7 3 96 0 0,-1 3-96 0 0,2-1 96 0 0,-3 0-32 0 0,2 4 0 0 0,-1 0-64 0 0,1-1 64 0 0,0 3-64 0 0,-6-3 0 0 0,2 3 0 0 0,4-3 0 0 0,-4 5 0 0 0,-7 1 0 0 0,-1-4 0 0 0,4 3 0 0 0,-7 1 0 0 0,0-2 0 0 0,-7-2 0 0 0,-6 0-80 0 0,4 4 80 0 0,4-2-80 0 0,-3 0 80 0 0,-12-1-192 0 0,2 2 16 0 0,7-2 0 0 0,-5-3 0 0 0,2-3-48 0 0,-1 3-16 0 0,-2-5 0 0 0,1 0 0 0 0,8-2-168 0 0,0-1-32 0 0,-4-2-8 0 0,4 3 0 0 0,3-3-639 0 0,3 0-129 0 0</inkml:trace>
  <inkml:trace contextRef="#ctx0" brushRef="#br0" timeOffset="29379.59">3685 92 13448 0 0,'0'0'288'0'0,"6"0"64"0"0,-1 0 16 0 0,-5 0 16 0 0,0 0-304 0 0,0 0-80 0 0,0 7 0 0 0,0 1 0 0 0,-1 2 272 0 0,1 3 40 0 0,1-1 8 0 0,3 5 0 0 0,-8 0 143 0 0,4-3 33 0 0,0 5 8 0 0,-1-2 0 0 0,1 1-56 0 0,-4 0-16 0 0,4 1 0 0 0,-3 0 0 0 0,6-2-288 0 0,-3-4-56 0 0,0 2-16 0 0,4-3 0 0 0,-4 2-72 0 0,1-3 0 0 0,-1-4 0 0 0,4 0 64 0 0,-2 2-64 0 0,-2 0 0 0 0,6-4 72 0 0,-6-5-72 0 0,0 0 0 0 0,0 0 0 0 0,0 0 0 0 0,0 0 0 0 0,0 0-272 0 0,0 0-64 0 0,-3-10-16 0 0,3 1 0 0 0,0-2-32 0 0,0 2-16 0 0,-3-4 0 0 0,3-1 0 0 0,0-1 32 0 0,3-1 8 0 0,-3-2 1 0 0,0 0-1 0 0,0-1 296 0 0,0-1 64 0 0,-3-1 0 0 0,-3-1 0 0 0,6 3 0 0 0,-1 0 0 0 0,1 0 0 0 0,-4 2 0 0 0,4 2 152 0 0,-3-1 48 0 0,3 6 15 0 0,3-4 1 0 0,1 6 112 0 0,-3 1 24 0 0,-1-1 8 0 0,6 6 0 0 0,-3-3-192 0 0,5 2-40 0 0,0 3 0 0 0,1 0-8 0 0,2 0 40 0 0,0 3 16 0 0,-2 2 0 0 0,3-3 0 0 0,-2 3-64 0 0,-1 0-16 0 0,1 0 0 0 0,0 3 0 0 0,-4-3-96 0 0,3 4 88 0 0,-3-4-88 0 0,4 2 80 0 0,-5 1-80 0 0,-1 0 0 0 0,1-4 72 0 0,-2 5-72 0 0,-3-9 0 0 0,0 8 64 0 0,0 0-64 0 0,0-3 0 0 0,-3 3 0 0 0,-2-3 0 0 0,-2 1 0 0 0,-2 0 0 0 0,4-6 0 0 0,-4 6 0 0 0,-1 1 0 0 0,-6-6 64 0 0,11 4-64 0 0,-8-3 64 0 0,1 1-64 0 0,1 1 64 0 0,-1 1 96 0 0,4-5 32 0 0,3 5 0 0 0,-3-3 0 0 0,2 3 96 0 0,6-5 16 0 0,0 0 8 0 0,-3 8 0 0 0,3-3-120 0 0,-2 3-32 0 0,-1-3 0 0 0,3 3 0 0 0,5-3-96 0 0,4 2-64 0 0,0-2 64 0 0,3 4-64 0 0,0-4 256 0 0,6 0 8 0 0,-8 4 8 0 0,5-5 0 0 0,-1 1-272 0 0,5 0 0 0 0,-7 1-96 0 0,2-1 24 0 0,2 0 72 0 0,-6-2 0 0 0,2-1 0 0 0,0 1 0 0 0,-1-1-104 0 0,3-2-32 0 0,-1 0-8 0 0,2 0-9287 0 0</inkml:trace>
  <inkml:trace contextRef="#ctx0" brushRef="#br1">8735 67 7832 0 0,'0'0'696'0'0,"0"0"-560"0"0,0-5-136 0 0,0 5 0 0 0,-2-3 960 0 0,2 3 160 0 0,-2-2 32 0 0,-1 0 0 0 0,-1 2-880 0 0,3-1-176 0 0,-4 2-96 0 0,-1-1 96 0 0,0 0-32 0 0,-2 2 0 0 0,2 0 0 0 0,-5-1 0 0 0,1 4 0 0 0,1-2 0 0 0,-2-2 0 0 0,2 3 0 0 0,-2-1 0 0 0,3 1 0 0 0,-3-2 0 0 0,3 2 0 0 0,-2-1 0 0 0,1-1-64 0 0,1 1 96 0 0,1-2-32 0 0,0 2 240 0 0,3-3 48 0 0,-1 3 0 0 0,5-3 8 0 0,0 0-232 0 0,0 0-56 0 0,0 0-8 0 0,0 0 0 0 0,0 0 112 0 0,0 0 15 0 0,0 0 9 0 0,0 0 0 0 0,0 0 40 0 0,0 0 8 0 0,-2 2 0 0 0,2 5 0 0 0,0-2-120 0 0,0 2-32 0 0,0 0 0 0 0,-5 0 0 0 0,3 4-24 0 0,2-2-8 0 0,0 4 0 0 0,0-3 0 0 0,0 5 0 0 0,-1-1 0 0 0,-5 1 0 0 0,5 3 0 0 0,-1-2-64 0 0,-2 7 0 0 0,1-2 0 0 0,1-1 64 0 0,-2 2-64 0 0,1-3 0 0 0,1 0 0 0 0,0 0 64 0 0,2 2-64 0 0,0-3 0 0 0,-2-4 0 0 0,2 3 0 0 0,0-2 64 0 0,2-2 0 0 0,-2-2 0 0 0,2 0 0 0 0,0 2 96 0 0,3-7 8 0 0,-3 2 8 0 0,3 0 0 0 0,-4-2-176 0 0,4-1 64 0 0,0-1-64 0 0,-2-1 0 0 0,-1-3-96 0 0,-2 0-48 0 0,5 0-16 0 0,2-2 0 0 0,0 2-864 0 0,-1-1-168 0 0,0-3-39 0 0,0 2-9 0 0</inkml:trace>
  <inkml:trace contextRef="#ctx0" brushRef="#br1" timeOffset="28339.72">16256 98 2304 0 0,'0'-14'200'0'0,"0"9"-200"0"0,0 1 0 0 0,0-3 0 0 0,0 1 2848 0 0,0 6 520 0 0,0 0 112 0 0,0 0 16 0 0,0 0-2681 0 0,-5 6-535 0 0,-1 1-112 0 0,0-1-16 0 0,-6 6 96 0 0,1 1 16 0 0,-4 6 8 0 0,2 4 0 0 0,-3 0-80 0 0,-2 0-8 0 0,3 4-8 0 0,-3 1 0 0 0,-3 0-88 0 0,3 1-24 0 0,-1-1 0 0 0,-4 2 0 0 0,6 0-64 0 0,-4-4 0 0 0,3 1 72 0 0,0-2-72 0 0,2-4 0 0 0,1 0 0 0 0,1-3 0 0 0,4 0-64 0 0,3-4-192 0 0,-1 0-40 0 0,3-5-8 0 0,2 1 0 0 0,1-5-1136 0 0,-1 4-231 0 0</inkml:trace>
  <inkml:trace contextRef="#ctx0" brushRef="#br0" timeOffset="630.77">2258 197 14744 0 0,'0'0'648'0'0,"0"0"144"0"0,0 0-632 0 0,0 0-160 0 0,0 0 0 0 0,0 0 0 0 0,0 0 463 0 0,0 0 65 0 0,0 0 16 0 0,0 0 0 0 0,0 0-56 0 0,-2 7-8 0 0,-1 5 0 0 0,3-2 0 0 0,-2 1-152 0 0,2 2-32 0 0,-5 3-8 0 0,5-1 0 0 0,0-4-80 0 0,0 6-16 0 0,0-1-8 0 0,0-3 0 0 0,0 0-96 0 0,5 0-24 0 0,-3-1 0 0 0,1-1 0 0 0,-1 2-64 0 0,2-4 0 0 0,-1 1 0 0 0,3-3 0 0 0,-3 1-160 0 0,-1-3 8 0 0,5 0 0 0 0,-7-5 0 0 0,0 0-360 0 0,0 0-64 0 0,5 2-24 0 0,-5-2-7583 0 0</inkml:trace>
  <inkml:trace contextRef="#ctx0" brushRef="#br0" timeOffset="817.01">2271 87 12672 0 0,'0'0'560'0'0,"-4"-6"112"0"0,2 1-536 0 0,2-3-136 0 0,0 8 0 0 0,0 0 0 0 0,-3-2 584 0 0,3 2 88 0 0,0 0 24 0 0,0 0-1 0 0,0 0-143 0 0,0 0-24 0 0,0 0-8 0 0,0 0 0 0 0,0 0-304 0 0,0 0-64 0 0,0 0-16 0 0,0 0 0 0 0,3 5-296 0 0,-1 0-56 0 0,4-1-8 0 0,-1 3-4831 0 0,5-1-969 0 0</inkml:trace>
  <inkml:trace contextRef="#ctx0" brushRef="#br1">8949 74 10680 0 0,'0'0'232'0'0,"0"0"56"0"0,0 0 0 0 0,1 6 16 0 0,-1 0-240 0 0,3 2-64 0 0,-6 1 0 0 0,3 3 0 0 0,0-1 416 0 0,-1 4 80 0 0,-4 2 16 0 0,2 1 0 0 0,3 0-88 0 0,-1-2-8 0 0,-2 3-8 0 0,0 2 0 0 0,3-4-88 0 0,-3 2-24 0 0,0 0 0 0 0,1 0-1 0 0,0-4-199 0 0,0-1-32 0 0,2 1-64 0 0,0-2 88 0 0,0-2-88 0 0,0-1 0 0 0,0-1 0 0 0,0-2 64 0 0,0 0-192 0 0,2 2-32 0 0,0-4-16 0 0,0 0-4247 0 0,-2-5-857 0 0</inkml:trace>
  <inkml:trace contextRef="#ctx0" brushRef="#br1" timeOffset="-12060.37">12895 122 10592 0 0,'-24'-3'944'0'0,"17"3"-752"0"0,-2-1-192 0 0,5-3 0 0 0,4 4 608 0 0,0 0 96 0 0,8-3 8 0 0,4 0 8 0 0,4 1-520 0 0,4-1-104 0 0,1-2-16 0 0,5 3-8 0 0,8-3 152 0 0,-1 3 24 0 0,-1 2 8 0 0,6-3 0 0 0,-3 1-576 0 0,-1 0-120 0 0,6 1-16 0 0,-1-2-8 0 0</inkml:trace>
  <inkml:trace contextRef="#ctx0" brushRef="#br1" timeOffset="-9600.65">14986 137 14832 0 0,'0'0'320'0'0,"3"-3"72"0"0,6-2 16 0 0,0 1 8 0 0,2 4-329 0 0,2-6-87 0 0,0 1 0 0 0,2 2 0 0 0,0 0 0 0 0,0-2-87 0 0,-1 3 23 0 0,4-1 0 0 0,-2-1 0 0 0,-2 2 0 0 0,3-1 0 0 0,-5 1 0 0 0,4 2 64 0 0,1-3 0 0 0,-5 1 0 0 0,1 1-4272 0 0,-5 1-840 0 0</inkml:trace>
  <inkml:trace contextRef="#ctx0" brushRef="#br1" timeOffset="-9383.85">14440 170 16783 0 0,'0'0'744'0'0,"0"0"152"0"0,0 0-712 0 0,11 2-184 0 0,4-2 0 0 0,4 2 0 0 0,1 1 0 0 0,5-3-120 0 0,5 1 24 0 0,-1-1 0 0 0,1 0-184 0 0,0 0-32 0 0,2 3-8 0 0,5-3 0 0 0,-4 0 128 0 0,3 2 32 0 0,2-2 0 0 0,4 0-4279 0 0,-3 0-849 0 0</inkml:trace>
  <inkml:trace contextRef="#ctx0" brushRef="#br0" timeOffset="12632.91">5466 117 6912 0 0,'0'0'608'0'0,"0"-5"-480"0"0,0 0-128 0 0,-2-1 0 0 0,-3 1 1776 0 0,1 4 336 0 0,9-5 64 0 0,-1 1 8 0 0,-4 5-1289 0 0,0 0-263 0 0,0 0-56 0 0,0 0 0 0 0,0 0-96 0 0,0 0-24 0 0,0 8 0 0 0,2 1 0 0 0,5 5-144 0 0,-1 0-32 0 0,-12 0-8 0 0,6 4 0 0 0,6 0-72 0 0,-6 4-8 0 0,-6-6-8 0 0,-1 6 0 0 0,7-1-24 0 0,0 0-8 0 0,-2-1 0 0 0,-2-1 0 0 0,-1 0-72 0 0,2-5-16 0 0,10 2 0 0 0,-7-1 0 0 0,-7-3-64 0 0,7 1 0 0 0,8-3 0 0 0,-2 0 0 0 0,-3 0 0 0 0,3-5 0 0 0,3 0-72 0 0,3-2 72 0 0,-3 2-264 0 0,-4-3 0 0 0,-5-2 0 0 0,11 0 0 0 0,-2-2-864 0 0,1-3-176 0 0,-10 5-32 0 0,9-6-6119 0 0</inkml:trace>
  <inkml:trace contextRef="#ctx0" brushRef="#br1" timeOffset="40821.28">20216 466 3224 0 0,'0'0'136'0'0,"0"0"40"0"0,2 0-176 0 0,3 0 0 0 0,0 0 0 0 0,1 0 0 0 0,-1 0 1808 0 0,-2 0 328 0 0,4 0 64 0 0,-2 0 8 0 0,2-2-1416 0 0,-4 0-288 0 0,4-1-56 0 0,-2 3-16 0 0,2-2 64 0 0,-1 2 16 0 0,-1-3 0 0 0,2 1 0 0 0,-4 0-312 0 0,2 0-57 0 0,2-3-15 0 0,0 1 0 0 0,-2-3-48 0 0,2 2-16 0 0,-1-1 0 0 0,-2-1 0 0 0,1 0-64 0 0,1-1 0 0 0,-5 4 0 0 0,5-4 0 0 0,-6 4 224 0 0,0-2 24 0 0,0 6 8 0 0,0 0 0 0 0,-6-3 0 0 0,5 1 0 0 0,-5 2 0 0 0,1 0 0 0 0,1 2 0 0 0,-6 1 0 0 0,7 1 0 0 0,-2 2 0 0 0,-4 4-128 0 0,4-4-32 0 0,-3 5 0 0 0,3-3 0 0 0,-2 2-96 0 0,1 1 72 0 0,1-2-72 0 0,0 3 64 0 0,0 1 0 0 0,5-2-64 0 0,-6 0 96 0 0,6 0-32 0 0,2-4-64 0 0,-2 2 0 0 0,4 0 72 0 0,1-4-72 0 0,0 0 0 0 0,3-1 72 0 0,2-2-72 0 0,-2 1 0 0 0,2-3 0 0 0,4-3 0 0 0,-1 1 0 0 0,-1-2-72 0 0,2-1-136 0 0,0-2-24 0 0,5 0-8 0 0,-4-2 0 0 0,4-1-16 0 0,-6 2 0 0 0,-3-2 0 0 0,0 0 0 0 0,3-1 256 0 0,-3 2 0 0 0,-1 0 0 0 0,-2 0 0 0 0,1 1 0 0 0,-3 2 0 0 0,0 0 0 0 0,-3 0 0 0 0,3 1 216 0 0,-5-2 40 0 0,0 7 0 0 0,0 0 8 0 0,0-1-168 0 0,0 1-96 0 0,0 0 96 0 0,0 0-96 0 0,0 0 112 0 0,-7 1-32 0 0,2 6-8 0 0,-3-3 0 0 0,0 0-72 0 0,4 3 0 0 0,-3 0 0 0 0,5 0 0 0 0,0-3 0 0 0,-4 5 64 0 0,-1-2-64 0 0,2 0 0 0 0,-1 0 0 0 0,1-1 0 0 0,0-1 0 0 0,-1 3 0 0 0,2-6 0 0 0,-2 3 0 0 0,6-5 0 0 0,0 0 0 0 0,-2 1 0 0 0,2-1 0 0 0,0 0 64 0 0,0 0-64 0 0,0 0 0 0 0,0 0 0 0 0,0 0 0 0 0,4-4 64 0 0,4 0-64 0 0,1-4 0 0 0,-4 2 0 0 0,3-2 0 0 0,2 2-96 0 0,-2-1 96 0 0,-1-2-80 0 0,1 2 80 0 0,3-1 0 0 0,-4 2 0 0 0,3 0 0 0 0,-2 0 0 0 0,-3 2 0 0 0,0 0 0 0 0,3 0 0 0 0,-8 4 0 0 0,0 0 0 0 0,0 0 0 0 0,0 0 0 0 0,0 0 0 0 0,0 0 0 0 0,0 0 0 0 0,4 7 0 0 0,-4-3 0 0 0,1 3 0 0 0,3-1 80 0 0,-4-1-80 0 0,0 2 96 0 0,0-3-96 0 0,0 1 0 0 0,0 1 0 0 0,0-1 64 0 0,1 2-64 0 0,-1-3 0 0 0,0 4 0 0 0,0-8 0 0 0,0 0 0 0 0,0 0 0 0 0,9 4-64 0 0,-5 2 64 0 0,-4-6 0 0 0,8 1 0 0 0,0-1 0 0 0,0-1 0 0 0,2 1-88 0 0,0-4 24 0 0,-2-1 0 0 0,3 4 0 0 0,-3-7 0 0 0,-1 4 0 0 0,1-3 0 0 0,3 2 0 0 0,-5-4-32 0 0,6 1 0 0 0,-6-2 0 0 0,6-2 0 0 0,-5 4 160 0 0,1-2 24 0 0,1 0 8 0 0,-5 1 0 0 0,4 1-96 0 0,-4-2 0 0 0,3-2 0 0 0,-3 7 0 0 0,2-3 64 0 0,-6 3 0 0 0,0 5 0 0 0,0 0 0 0 0,0 0 32 0 0,0 0 0 0 0,0 0 0 0 0,0 0 0 0 0,-6 5-96 0 0,2 3 64 0 0,-3-3-64 0 0,5 5 64 0 0,-3 2 0 0 0,0-4 0 0 0,1 1 0 0 0,-2 3 0 0 0,0-1-64 0 0,1-3 0 0 0,0 4 0 0 0,0-3 0 0 0,2 0 0 0 0,1 0 0 0 0,-2 0 0 0 0,4-2 0 0 0,0-1 0 0 0,0 3 0 0 0,0-9 0 0 0,0 0 0 0 0,0 0 0 0 0,6 4 0 0 0,-6-4 0 0 0,8 2 0 0 0,0-2 0 0 0,0 0 0 0 0,2-5 0 0 0,-2 4 0 0 0,3-8 0 0 0,-4 7-88 0 0,3-7 24 0 0,0 0 0 0 0,-1 2 64 0 0,1-2-64 0 0,2-1 64 0 0,-1 4-64 0 0,-3-3-32 0 0,-1 1 0 0 0,7-5 0 0 0,-7 3 0 0 0,0 1 96 0 0,-2-1 0 0 0,3-2 0 0 0,1 3 0 0 0,-4-1-88 0 0,0 3 0 0 0,-5 2 0 0 0,5-2 0 0 0,0 3 88 0 0,-5 4-80 0 0,-2-4 80 0 0,2 4-80 0 0,0 0-16 0 0,0 0 0 0 0,0 0 0 0 0,0 0 0 0 0,0 0 32 0 0,-3 1 0 0 0,-2 6 0 0 0,2 0 0 0 0,-2-2 64 0 0,5 0 0 0 0,5 3 0 0 0,-5-4 0 0 0,0-4 0 0 0,3 4 0 0 0,2 3 0 0 0,-2-2 0 0 0,-1 2 96 0 0,1-3-8 0 0,-3-4-8 0 0,4 7 0 0 0,2-3 40 0 0,-1 2 8 0 0,-2 0 0 0 0,1-1 0 0 0,-4 3-40 0 0,7-4-8 0 0,-7-4 0 0 0,2 7 0 0 0,-2-1-80 0 0,6 0 80 0 0,-4 2-80 0 0,-2-4 80 0 0,2 3-80 0 0,-2-7 0 0 0,0 0 0 0 0,4 5 0 0 0,0 2 0 0 0,-4-7 64 0 0,2 2-64 0 0,-2-2 0 0 0,6 4 0 0 0,-6-4 0 0 0,8 0 0 0 0,-1 3 0 0 0,-2-3 0 0 0,3 0 0 0 0,1-3 0 0 0,0 1 0 0 0,0-2-96 0 0,-3-1 0 0 0,5 3-8 0 0,-3-3 0 0 0,3-2-56 0 0,-5 1-16 0 0,3-1 0 0 0,-1 2 0 0 0,1-1 176 0 0,1-4 144 0 0,-4 2-24 0 0,2 0-8 0 0,-3-2-112 0 0,3 3 0 0 0,-2-1 0 0 0,-1 1 0 0 0,-2 2 0 0 0,-2 1 0 0 0,-1-2 0 0 0,0 6 0 0 0,0 0 0 0 0,0 0 0 0 0,0 0 64 0 0,-4-1-64 0 0,-1 2 64 0 0,-1 2-64 0 0,2 0 88 0 0,-3 1-88 0 0,4 1 64 0 0,-4 2-64 0 0,1-3 0 0 0,2 3 0 0 0,-3-3 0 0 0,1 3 0 0 0,4 0 0 0 0,-3 1 0 0 0,2-1-136 0 0,1-3-32 0 0,-5 3-8 0 0,6-2 0 0 0,1-5 176 0 0,0 0 0 0 0,0 0 0 0 0,1 7 0 0 0,-1-7 88 0 0,0 0 48 0 0,0 0 16 0 0,0 0 0 0 0,0 0-224 0 0,7 0-48 0 0,-7 0-8 0 0,7-4 0 0 0,-2 1 32 0 0,1 0 0 0 0,-5-3 0 0 0,5 0 0 0 0,-1 2 96 0 0,-2 0 0 0 0,-1-1 72 0 0,-2 5-72 0 0,0 0 0 0 0,3-5 0 0 0,-3 5 0 0 0,0 0 0 0 0,0 0 80 0 0,0 0-80 0 0,0 0 80 0 0,0 0-80 0 0,0 0 88 0 0,0 0-88 0 0,5 5 96 0 0,-3 0-96 0 0,-2-1 64 0 0,3 3-64 0 0,1-3 0 0 0,-2 4 0 0 0,0-5 0 0 0,4 3 0 0 0,-4-2 0 0 0,4 1 0 0 0,1-1 0 0 0,-2-2 0 0 0,3 1 0 0 0,0-1-72 0 0,0-2-88 0 0,2 3-8 0 0,0-6-8 0 0,3 3 0 0 0,-2-5 48 0 0,1 3 0 0 0,1-2 8 0 0,-2-3 0 0 0,2-1 120 0 0,-3 2 0 0 0,0 0 0 0 0,0-4-72 0 0,1 1 72 0 0,2-1 112 0 0,-3-1-24 0 0,3 0-8 0 0,-3-1 112 0 0,5-2 32 0 0,-7 0 0 0 0,6-2 0 0 0,-1 3 16 0 0,-4-3 8 0 0,5-3 0 0 0,-1 3 0 0 0,-3-2-112 0 0,1-1-16 0 0,-1-2-8 0 0,-2 3 0 0 0,2-1-40 0 0,-2 7-8 0 0,-3-5 0 0 0,3 6 0 0 0,-6-2 0 0 0,2 7 0 0 0,-4 6 0 0 0,0 0 0 0 0,0 0-64 0 0,-6 3 0 0 0,0-1 0 0 0,-1 4 0 0 0,-1 6 128 0 0,-2-2 0 0 0,-4 8 8 0 0,4 1 0 0 0,-5 1-216 0 0,2 0-48 0 0,-1 3 0 0 0,-1 3-8 0 0,3-4 224 0 0,2 2 40 0 0,-2 0 16 0 0,2-1 0 0 0,2-1-144 0 0,3-5 64 0 0,4 3-64 0 0,-5-2 0 0 0,6-4-80 0 0,0-1-72 0 0,2-1-8 0 0,2-3-8 0 0,0 0-1032 0 0,4-3-208 0 0</inkml:trace>
  <inkml:trace contextRef="#ctx0" brushRef="#br1" timeOffset="-9785.69">14366 267 2760 0 0,'5'-17'120'0'0,"-3"8"32"0"0,2 0-152 0 0,-2-2 0 0 0,0-2 0 0 0,3 3 0 0 0,1-5 2400 0 0,-1 6 456 0 0,-3 0 88 0 0,3 0 24 0 0,-2 1-1760 0 0,0 3-352 0 0,0-2-73 0 0,-3 5-15 0 0,0 2-200 0 0,0 0-48 0 0,0 0-8 0 0,0 0 0 0 0,0 0-320 0 0,-6 7-72 0 0,2 1-16 0 0,-2 2 0 0 0,1 4-16 0 0,-2-1-8 0 0,-5 5 0 0 0,5 0 0 0 0,0 4-80 0 0,-3-1 96 0 0,-2 2-96 0 0,1 0 96 0 0,1-1-32 0 0,3 1 0 0 0,-3-2 0 0 0,5-1 0 0 0,-3-3 8 0 0,4-1 0 0 0,0 0 0 0 0,2-1 0 0 0,-4-1 56 0 0,6-3 16 0 0,2-3 0 0 0,2 1 0 0 0,-4-1-144 0 0,6-4-136 0 0,-6-4 24 0 0,4 3 8 0 0,4-2 104 0 0,-1-1 0 0 0,1-4 0 0 0,2 2 0 0 0,1-3 0 0 0,-1 0-88 0 0,1-1 88 0 0,-1-3-80 0 0,2-1-56 0 0,0-2-16 0 0,-2 5 0 0 0,2-6 0 0 0,-1-1-40 0 0,-1 3 0 0 0,2-3-8 0 0,-1 0 0 0 0,-3 2 64 0 0,-1 1 8 0 0,0 1 8 0 0,-3 2 0 0 0,-1 1 56 0 0,2-2 64 0 0,-2 2-104 0 0,-1 3 40 0 0,-2 4-16 0 0,0 0 0 0 0,0 0 0 0 0,0 0 0 0 0,0 0 80 0 0,0 0-96 0 0,0 0 96 0 0,0 0-96 0 0,0 0 96 0 0,0 0-64 0 0,0 0 64 0 0,0 0-64 0 0,3 5 64 0 0,-1 1-64 0 0,-2-6 64 0 0,3 6-64 0 0,0-1 64 0 0,2 2 0 0 0,0-2 64 0 0,-5 1-64 0 0,-3 2 88 0 0,3-2-24 0 0,3 0 0 0 0,-3 2 0 0 0,0-1 16 0 0,0 2 0 0 0,0-3 0 0 0,0 2 0 0 0,0-4 80 0 0,0 3 8 0 0,0 0 8 0 0,-3 0 0 0 0,3-7-176 0 0,3 7 0 0 0,-3-1 0 0 0,2-1 0 0 0,-2-5 0 0 0,0 9 0 0 0,0-9 0 0 0,0 0 0 0 0,0 0 0 0 0,3 3 0 0 0,2 0 0 0 0,3-2 0 0 0,-2-1-120 0 0,1 0-56 0 0,1-1-16 0 0,2-2 0 0 0,0 1 0 0 0,0-3 0 0 0,4 0 0 0 0,-1 0 0 0 0,-3 3 56 0 0,3-5 8 0 0,-3 1 0 0 0,0-1 0 0 0,1-2-80 0 0,-1 4-16 0 0,-5-1 0 0 0,3-1 0 0 0,-3-1 224 0 0,-2 1 0 0 0,2 3 0 0 0,-1 3-64 0 0,-4 1 224 0 0,0-7 56 0 0,0 7 8 0 0,0 0 0 0 0,-4-1-96 0 0,-1 1-24 0 0,-3 1 0 0 0,3 3 0 0 0,0-1-8 0 0,-3 2 0 0 0,3 1 0 0 0,-4-2 0 0 0,6 3-24 0 0,-4-2-8 0 0,0 1 0 0 0,2 1 0 0 0,2 0-64 0 0,-3-2 0 0 0,6-1 0 0 0,-1 3 0 0 0,1-2 0 0 0,0-5 0 0 0,0 0 0 0 0,1 4 0 0 0,5 2 0 0 0,1-5 0 0 0,-7-1 0 0 0,3 0 0 0 0,6 0 0 0 0,-5-1 0 0 0,5-5 0 0 0,-4 3 64 0 0,2 1-64 0 0,-2-5-112 0 0,1 1 24 0 0,-1 1 8 0 0,0-2 80 0 0,0 0 0 0 0,-1 1 0 0 0,-1-1-64 0 0,0 0 64 0 0,-3 3 0 0 0,4-3 64 0 0,-4 7-64 0 0,0 0 120 0 0,0 0-16 0 0,0 0 0 0 0,0 0 0 0 0,0 0 32 0 0,0 0 8 0 0,0 0 0 0 0,0 0 0 0 0,-4 4-144 0 0,1 3 80 0 0,3 0-80 0 0,-1-2 64 0 0,-1 1-64 0 0,2 1 0 0 0,-4 0 0 0 0,8 0 0 0 0,-4-2 0 0 0,2-1 0 0 0,-1 1 0 0 0,6 1 0 0 0,-2-1 0 0 0,-3-1 0 0 0,6-4 0 0 0,-3 0 0 0 0,2 0-112 0 0,1-4-40 0 0,1 3-8 0 0,1-5 0 0 0,-2 3-96 0 0,4-3-32 0 0,-1 2 0 0 0,2-6 0 0 0,-4 3 64 0 0,1-2 0 0 0,4-2 8 0 0,-1-3 0 0 0,0-1 216 0 0,-1 3-80 0 0,2-5 80 0 0,-1-1 0 0 0,-1-1 0 0 0,1 0 0 0 0,0 2 0 0 0,3-6 0 0 0,-3 3 144 0 0,2-4 32 0 0,-1 1 8 0 0,-1 4 0 0 0,-3 1-48 0 0,1 5-8 0 0,-2-1 0 0 0,-1 3 0 0 0,0 1 208 0 0,-4 5 40 0 0,0 0 8 0 0,-4 5 0 0 0,0 0-232 0 0,0 0-48 0 0,0 0-8 0 0,-4 5 0 0 0,-3 2-24 0 0,0 2-8 0 0,-1 3 0 0 0,-2 5 0 0 0,-2-1-64 0 0,2 1 0 0 0,-4 0 72 0 0,0 4-72 0 0,1 0 0 0 0,0-1 0 0 0,-2 0 0 0 0,3 0 64 0 0,-2 2-64 0 0,6-4 0 0 0,0 1 0 0 0,1-1 0 0 0,2-3 0 0 0,3 0 0 0 0,-2-3 0 0 0,1-1 64 0 0,3-2-64 0 0,0 0 0 0 0,3-2-64 0 0,1-1 64 0 0,0-1 0 0 0,4 0 0 0 0,-6-1 0 0 0,6-3 0 0 0,0-1-96 0 0,2-1-24 0 0,0-3-8 0 0,3 4 0 0 0,1-5-176 0 0,-4 3-40 0 0,2-3-8 0 0,1-2 0 0 0,0 3 64 0 0,1-3 0 0 0,-3-2 8 0 0,-2 2 0 0 0,1 1 112 0 0,0-4 16 0 0,-1 1 8 0 0,-4 1 0 0 0,4-3 144 0 0,-5 4 0 0 0,-2-2-64 0 0,2 3 64 0 0,-2 1 72 0 0,1-2 48 0 0,-3 2 8 0 0,-3 1 0 0 0,1 2 136 0 0,2 2 32 0 0,-4-3 8 0 0,0 6 0 0 0,-2-1-80 0 0,1 0-24 0 0,-3 3 0 0 0,2 0 0 0 0,-1-1-8 0 0,2 2 0 0 0,-3 1 0 0 0,3 0 0 0 0,-2 4-192 0 0,4 0 0 0 0,-2-4 0 0 0,1 4 0 0 0,0-2 0 0 0,4-2 80 0 0,-2 2-80 0 0,2 0 80 0 0,2-2-80 0 0,0 2 0 0 0,0-2 0 0 0,7-2 0 0 0,-3 1 0 0 0,3-2 0 0 0,-1-2 0 0 0,3-1 0 0 0,-1 2-240 0 0,0-3 16 0 0,0-3 0 0 0,3 2 0 0 0,0 1-72 0 0,-2-6-16 0 0,1 5 0 0 0,2-4 0 0 0,-2 0 96 0 0,-2-2 24 0 0,4 3 0 0 0,-4-4 0 0 0,0 2 192 0 0,1-1 0 0 0,-6 0 0 0 0,3 0 0 0 0,0 3 0 0 0,-3-2 112 0 0,-3 3-16 0 0,1 0 0 0 0,-3 3 96 0 0,0 0 8 0 0,0 0 8 0 0,0 0 0 0 0,0 0-40 0 0,0 0-8 0 0,-8 0 0 0 0,1 3 0 0 0,-4-1-64 0 0,4 3-8 0 0,-2 1-8 0 0,1-1 0 0 0,1 2-80 0 0,-1-3 0 0 0,3 3 72 0 0,-2 4-72 0 0,1-6 64 0 0,1 2-64 0 0,3 0 64 0 0,2 1-64 0 0,-4-2 0 0 0,4-1 0 0 0,0-5 0 0 0,4 4-64 0 0,-2 1 64 0 0,-2-5 0 0 0,0 0-72 0 0,5 5 72 0 0,2-5-88 0 0,-3 2 24 0 0,-4-2 0 0 0,7-2 0 0 0,-2-1 64 0 0,1 1 0 0 0,-2-3 0 0 0,3 1 0 0 0,-3-1 0 0 0,2-1 0 0 0,-1-2 80 0 0,-3 5-80 0 0,3-6 184 0 0,-2 3-16 0 0,5-2 0 0 0,-3 2 0 0 0,-3-1 56 0 0,1 2 0 0 0,2-2 8 0 0,-1 3 0 0 0,-2 0-72 0 0,-2 4-8 0 0,0 0-8 0 0,0 0 0 0 0,0 0-24 0 0,0 0-8 0 0,0 0 0 0 0,0 6 0 0 0,0 3 8 0 0,0 1 0 0 0,-2-2 0 0 0,-5 6 0 0 0,0 2-24 0 0,2 1 0 0 0,-3-1 0 0 0,0 5 0 0 0,-5-1-24 0 0,2 2-8 0 0,1 0 0 0 0,0 1 0 0 0,-1-1-64 0 0,2-4 0 0 0,1 1 72 0 0,-3 1-72 0 0,3-7 0 0 0,1 2 0 0 0,-1-3 0 0 0,1-2 0 0 0,-2-3-96 0 0,2 0-24 0 0,-1-2-8 0 0,0-1 0 0 0,0-2-296 0 0,3-2-64 0 0,-2-5-16 0 0,-2 0-5311 0 0,5-1-1065 0 0</inkml:trace>
  <inkml:trace contextRef="#ctx0" brushRef="#br1" timeOffset="28919.04">16564 234 14976 0 0,'0'0'328'0'0,"2"-7"72"0"0,-2 2 16 0 0,3-4-1 0 0,-3 5-335 0 0,0 4-80 0 0,0-5 0 0 0,0 0 0 0 0,-3-1 0 0 0,1 2 0 0 0,-3-1 0 0 0,-3 3 0 0 0,0-1 152 0 0,-2 1 64 0 0,0 2 8 0 0,-1 0 8 0 0,-1 0 112 0 0,0 2 16 0 0,-3 3 8 0 0,-1-3 0 0 0,4 5-216 0 0,-4-1-48 0 0,2-1-8 0 0,-3 2 0 0 0,2 4-96 0 0,-1-4 0 0 0,1 3 64 0 0,-3 2-64 0 0,0-1 0 0 0,0 3 0 0 0,1-1 64 0 0,5 4-64 0 0,-3-1 0 0 0,4-1 88 0 0,-3-1-88 0 0,6 0 80 0 0,-4 0-80 0 0,5 0 0 0 0,2-3 0 0 0,-1 0 0 0 0,4 1 0 0 0,-3-2 0 0 0,2-1 0 0 0,3 0 0 0 0,3-2 0 0 0,-3 1 0 0 0,1-1 0 0 0,5-4 0 0 0,2 2 0 0 0,0-2 0 0 0,-1-2 0 0 0,4-1 0 0 0,3 0-64 0 0,-2-1 64 0 0,3-2-80 0 0,0 0 80 0 0,4-1-160 0 0,-1-4 8 0 0,-2 4 8 0 0,2-2 0 0 0,1-3 48 0 0,-1 0 16 0 0,-2-3 0 0 0,7 0 0 0 0,-6 2 80 0 0,1-3 0 0 0,1-1 0 0 0,-1 1 0 0 0,-4-4 0 0 0,0 2 0 0 0,-2-3 0 0 0,2-2 64 0 0,-2 5 40 0 0,-1-4 16 0 0,-3-1 0 0 0,-2 2 0 0 0,3-1 96 0 0,-4 3 16 0 0,-1 2 8 0 0,-4 1 0 0 0,5-2-144 0 0,-5 3-24 0 0,-5 2-8 0 0,5 2 0 0 0,-4 1 32 0 0,3 0 0 0 0,-6 3 0 0 0,1 2 0 0 0,-4 2-96 0 0,1 0 0 0 0,-4 2 0 0 0,1 2 0 0 0,-2-1 0 0 0,-5 4 0 0 0,0-3 0 0 0,-3 5 0 0 0,1 0 0 0 0,2 1 0 0 0,-3 4-80 0 0,4-3 80 0 0,-2 3 0 0 0,1-1-72 0 0,1-1 72 0 0,0-1 0 0 0,2 1 0 0 0,3 3-80 0 0,4-2 80 0 0,0-1 0 0 0,2-1-80 0 0,4 0 80 0 0,3-1-64 0 0,0-2 64 0 0,0 3-256 0 0,3-5 0 0 0,2 4-8 0 0,0-4 0 0 0,2 1-152 0 0,1 0-32 0 0,3-3-8 0 0,2 1 0 0 0,-3 0-1023 0 0,1-1-209 0 0,7 2-40 0 0,-3 2 0 0 0</inkml:trace>
  <inkml:trace contextRef="#ctx0" brushRef="#br0" timeOffset="-488.46">1436 107 2304 0 0,'0'0'96'0'0,"0"0"32"0"0,0-2-128 0 0,0 2 0 0 0,0 0 0 0 0,0 0 0 0 0,0 0 2040 0 0,0 0 384 0 0,0 0 72 0 0,0 7 24 0 0,0 1-1304 0 0,-4 2-264 0 0,1 1-56 0 0,3 2 0 0 0,-2 0-377 0 0,2-1-71 0 0,-7 4-8 0 0,7 0-8 0 0,-2 2-224 0 0,-1-3-48 0 0,-1 3 0 0 0,3-1-8 0 0,1 0-88 0 0,-4-1-64 0 0,4-3 96 0 0,0 2-96 0 0,-4-2 0 0 0,4 1 0 0 0,0-5 0 0 0,0 2 0 0 0,-1-2 0 0 0,1 4 0 0 0,0-8-80 0 0,-4 0 80 0 0,4-5-976 0 0,0 0-136 0 0,0 0-23 0 0</inkml:trace>
  <inkml:trace contextRef="#ctx0" brushRef="#br0" timeOffset="-219.11">1385 167 12240 0 0,'0'-11'544'0'0,"0"6"104"0"0,2 0-520 0 0,1 0-128 0 0,1 0 0 0 0,3 0 0 0 0,-2 0 496 0 0,4 0 72 0 0,-4 0 8 0 0,4 1 8 0 0,-1 4-56 0 0,1-3-17 0 0,-4 3 1 0 0,4 0 0 0 0,1 3-192 0 0,-1 2-48 0 0,2 0-8 0 0,-2 4 0 0 0,3 1-8 0 0,2 0 0 0 0,-5 4 0 0 0,2-2 0 0 0,2 2-120 0 0,-6-1-24 0 0,2 0-8 0 0,1 5 0 0 0,1-6-104 0 0,-2 1 88 0 0,-4 0-88 0 0,3 2 80 0 0,1 2-80 0 0,-1-5 0 0 0,-3-2 72 0 0,1 2-72 0 0,-4 0 0 0 0,6-5 0 0 0,-7 2 0 0 0,3-1 0 0 0,-3-3-208 0 0,-1-5 0 0 0,0 0 0 0 0,0 0 0 0 0,0 0-456 0 0,0 0-88 0 0,0 0-16 0 0,0 0-4047 0 0,0 0-809 0 0</inkml:trace>
  <inkml:trace contextRef="#ctx0" brushRef="#br1" timeOffset="49766.42">23221 118 8752 0 0,'0'0'776'0'0,"0"0"-616"0"0,0 0-160 0 0,0 0 0 0 0,0 0 1152 0 0,0 0 192 0 0,0 0 48 0 0,5 6 8 0 0,-5-6-816 0 0,0 5-160 0 0,0 2-32 0 0,1 0-9 0 0,-1 4 57 0 0,4-5 8 0 0,-2 5 0 0 0,1-1 0 0 0,-1 1-160 0 0,1 0-32 0 0,0-4-8 0 0,-3 4 0 0 0,0 1-128 0 0,0 0-24 0 0,-3-3-8 0 0,0 2 0 0 0,1 1-88 0 0,-3-1 64 0 0,1 1-64 0 0,-2-1 64 0 0,-1 2-64 0 0,1-5 0 0 0,-2 0 0 0 0,0-1 0 0 0,0 1 0 0 0,0-1 0 0 0,3-2 0 0 0,0-1 0 0 0,-4 1-120 0 0,7-1-40 0 0,-3-4 0 0 0,5 0-8 0 0,0 0 168 0 0,0 0 0 0 0,0 0 0 0 0,0 4 0 0 0,0-4 104 0 0,0 0 56 0 0,0 0 16 0 0,0 0 0 0 0,-3 6-176 0 0,3-6 0 0 0,0 0 0 0 0,0 4 0 0 0,0 0-480 0 0,0-4-48 0 0,0 4-16 0 0,0 3-6935 0 0</inkml:trace>
  <inkml:trace contextRef="#ctx0" brushRef="#br1">10080 246 5064 0 0,'0'0'448'0'0,"0"0"-352"0"0,0 0-96 0 0,0 0 0 0 0,0 0 1648 0 0,0 0 312 0 0,0 0 64 0 0,0 5 16 0 0,0 1-1288 0 0,-2 5-256 0 0,-1-3-48 0 0,3 1-16 0 0,-4 2 80 0 0,3 3 23 0 0,-2-2 1 0 0,0 3 0 0 0,3-3-184 0 0,-1 3-40 0 0,-3-2-8 0 0,4 2 0 0 0,0-5-200 0 0,0 3-40 0 0,0-3 0 0 0,0-1-64 0 0,0 2 0 0 0,4-3 0 0 0,-8 1 0 0 0,4-4 0 0 0,0 1-168 0 0,4-1-40 0 0,-4-5-8 0 0,0 0 0 0 0,0 0-360 0 0,0 0-64 0 0,0 0-23 0 0,1-7-1 0 0,-1 0-376 0 0,0 1-80 0 0,3-4-8 0 0,-3-2-8 0 0,0 1 80 0 0,-3-3 24 0 0,3-1 0 0 0,-1 0 0 0 0,-3-2 696 0 0,3 2 144 0 0,1-4 24 0 0,-2-1 8 0 0,0 1 768 0 0,2 2 152 0 0,0 0 32 0 0,0 3 8 0 0,0 0 56 0 0,2 1 8 0 0,-2 0 8 0 0,2 1 0 0 0,-1 3-104 0 0,4 3-16 0 0,-2-1-8 0 0,1 0 0 0 0,0 1-200 0 0,1-2-49 0 0,2 2-7 0 0,2 0 0 0 0,-3 2-136 0 0,1 1-24 0 0,1-1-8 0 0,1 1 0 0 0,0 1-48 0 0,0 2-16 0 0,1 0 0 0 0,0 2 0 0 0,0-2-80 0 0,2 3-16 0 0,-6-2-8 0 0,6 4 0 0 0,-5 0-88 0 0,1 1-64 0 0,-1 4 72 0 0,-3 0-72 0 0,2 0 0 0 0,-3 0 0 0 0,-2-3 0 0 0,-1 2 0 0 0,0 3-144 0 0,-1-1-24 0 0,-3 0-8 0 0,1 0 0 0 0,-3 1-104 0 0,-4-4-16 0 0,1 0-8 0 0,-1 1 0 0 0,-1 1 112 0 0,3-1 32 0 0,-6-2 0 0 0,4 2 0 0 0,0-4 160 0 0,1 3-72 0 0,-1-2 72 0 0,1-1 0 0 0,2 0 0 0 0,3 0 72 0 0,-3-1 8 0 0,2 1 0 0 0,4 2 8 0 0,-2-4 0 0 0,3-3 0 0 0,-2 5 0 0 0,2-5-88 0 0,0 0 80 0 0,5 4-80 0 0,-1 0 80 0 0,0-1-80 0 0,2 0 0 0 0,4 0 0 0 0,-1-1 0 0 0,1-2-120 0 0,1 0-64 0 0,1 0-8 0 0,-2 0-4767 0 0,4 3-945 0 0</inkml:trace>
  <inkml:trace contextRef="#ctx0" brushRef="#br1" timeOffset="-14467.26">11833 176 5984 0 0,'0'0'536'0'0,"0"-4"-432"0"0,-3-4-104 0 0,0 2 0 0 0,-1 1 864 0 0,1-1 144 0 0,0 1 32 0 0,-4-1 8 0 0,2 3-224 0 0,-3 0-48 0 0,-3 3-8 0 0,0 0 0 0 0,1 0-224 0 0,-2 3-40 0 0,2 0-16 0 0,-4 3 0 0 0,1 2-160 0 0,-1 2-32 0 0,4 2-9 0 0,-3-1 1 0 0,0 3-32 0 0,4-1 0 0 0,-4 3-8 0 0,3 1 0 0 0,-1 4-248 0 0,0-1-128 0 0,4 2 8 0 0,-1-4 8 0 0,3 2 112 0 0,2 1 0 0 0,1-2 0 0 0,2-1 0 0 0,2-2 0 0 0,1-3 0 0 0,2 2 0 0 0,0-2 0 0 0,4-2 0 0 0,-3-1 0 0 0,7-2 0 0 0,-2 0 0 0 0,5-4 72 0 0,-4-1 16 0 0,7-6 0 0 0,-5-1 0 0 0,5-1-88 0 0,-4-1 0 0 0,5-4 0 0 0,-1 0 64 0 0,-1-1-128 0 0,4-2-32 0 0,-4 1-8 0 0,-1-4 0 0 0,1 2 104 0 0,-4-5 0 0 0,1 4 0 0 0,-2-6 0 0 0,-1 3 0 0 0,-2-1 80 0 0,-1 0-80 0 0,-4 1 64 0 0,0-2 0 0 0,1 1-64 0 0,-6 3 96 0 0,0-2-32 0 0,0 1-64 0 0,-6 1 0 0 0,4 5 0 0 0,-2 0 0 0 0,-5 2-96 0 0,1 4 24 0 0,-3 1 0 0 0,1 1 0 0 0,0 3-80 0 0,-5 0-8 0 0,-2 3-8 0 0,2 3 0 0 0,0-1 48 0 0,0 5 16 0 0,-4-2 0 0 0,4 3 0 0 0,2-1 104 0 0,3-1-96 0 0,2 2 96 0 0,-1-2-95 0 0,7-2 95 0 0,-3 3 0 0 0,5 0 0 0 0,-3 0 0 0 0,1 0 0 0 0,2 4 79 0 0,2-1-15 0 0,1 1 0 0 0,-3 1 8 0 0,5 1 0 0 0,-3-3 0 0 0,7 1 0 0 0,-8-1 0 0 0,6 1 0 0 0,-1 1 0 0 0,0-4 0 0 0,0 0 104 0 0,1 0 16 0 0,-2 1 8 0 0,0-2 0 0 0,4-2-200 0 0,-5 1 0 0 0,2 2 0 0 0,0-4 0 0 0,-2 0-104 0 0,2 1-64 0 0,-4-1-16 0 0,0 0 0 0 0,1-3-807 0 0,-1-1-161 0 0</inkml:trace>
  <inkml:trace contextRef="#ctx0" brushRef="#br1">10949 328 2304 0 0,'0'-4'200'0'0,"-1"-2"-200"0"0,1 0 0 0 0,-2 3 0 0 0,-1-3 2184 0 0,2 2 400 0 0,-2 1 72 0 0,1-2 24 0 0,-2 1-1568 0 0,4 0-312 0 0,-3 2-64 0 0,1 2-16 0 0,-3 0-209 0 0,3 0-31 0 0,-5 2-16 0 0,1 2 0 0 0,2 2-272 0 0,-4 0-48 0 0,2 0-16 0 0,0 1 0 0 0,2 2 16 0 0,-1 0 0 0 0,1 1 0 0 0,-2 0 0 0 0,2-1 64 0 0,2 1 16 0 0,2-1 0 0 0,0 0 0 0 0,2-1-224 0 0,2-1 64 0 0,-4 2-64 0 0,6-4 0 0 0,0 0 0 0 0,-3-5 0 0 0,3 4 0 0 0,0 0 0 0 0,1-4-224 0 0,-1 0 0 0 0,-6 0-8 0 0,6-8 0 0 0,1 5 32 0 0,-2-3 8 0 0,2-1 0 0 0,0-1 0 0 0,-1-2 96 0 0,-1 1 16 0 0,-1-4 8 0 0,0 1 0 0 0,1-1 72 0 0,-2-3 0 0 0,-2 2 0 0 0,1-3 0 0 0,-2 0 0 0 0,3-2 96 0 0,-2 2-16 0 0,2 2-8 0 0,-3-6-72 0 0,2 6 0 0 0,2-1 0 0 0,-4 3 0 0 0,3 2 0 0 0,-3 3 64 0 0,2-1-64 0 0,-1 2 64 0 0,-1 4 0 0 0,0 3 0 0 0,0 0 0 0 0,0 0 0 0 0,0 0 56 0 0,0 0 8 0 0,4 4 0 0 0,-2 5 0 0 0,-2 0-56 0 0,0 3-8 0 0,0 1 0 0 0,0 0 0 0 0,0 3-64 0 0,0 0 0 0 0,0 2 0 0 0,0 0 0 0 0,0 0 0 0 0,0 1 0 0 0,0-3 0 0 0,0 2 0 0 0,1-2-176 0 0,-1-1 0 0 0,2-2 0 0 0,-2 0 0 0 0,0-4-1216 0 0,4-1-239 0 0,-4 6-57 0 0,0-14-8 0 0</inkml:trace>
  <inkml:trace contextRef="#ctx0" brushRef="#br1" timeOffset="-11443.25">13881 424 12752 0 0,'0'0'280'0'0,"0"0"56"0"0,0 0 16 0 0,0 0 8 0 0,6 2-288 0 0,1 1-72 0 0,-2-3 0 0 0,4 0 0 0 0,4-3 160 0 0,-3 1 24 0 0,3 0 0 0 0,3-2 0 0 0,-3-1 8 0 0,4 0 0 0 0,1-1 0 0 0,1-1 0 0 0,-1-4 64 0 0,0 1 24 0 0,-3 0-1 0 0,3 1 1 0 0,-2-2 8 0 0,-4-1 8 0 0,4 1 0 0 0,-2-3 0 0 0,-4 2-176 0 0,3-1-40 0 0,-6-1-8 0 0,0 1 0 0 0,2 1-72 0 0,-5 0 0 0 0,0-1 72 0 0,1-2-72 0 0,-5 2 0 0 0,0-1 0 0 0,0 2 0 0 0,0 1 64 0 0,0 3 0 0 0,-4-1 0 0 0,3 3 0 0 0,-4 4 0 0 0,-1 2 48 0 0,0 0 16 0 0,2 2 0 0 0,-4 3 0 0 0,1 5 72 0 0,-5 0 24 0 0,6 4 0 0 0,-2 2 0 0 0,-1-2-144 0 0,2 7-80 0 0,1 2 96 0 0,-1 2-96 0 0,4 0 64 0 0,-1 3-64 0 0,4-5 0 0 0,-3 2 0 0 0,3-2 72 0 0,0-1-72 0 0,0 0 0 0 0,-3-4 72 0 0,3 2-72 0 0,0-3 96 0 0,3 0-96 0 0,-3-2 96 0 0,0-1-96 0 0,0-3 0 0 0,-3-4 0 0 0,1 3 64 0 0,2-3-64 0 0,0-7 0 0 0,0 0 0 0 0,-6 1 0 0 0,-2-1 0 0 0,4-1 0 0 0,-5-1 0 0 0,3-3 0 0 0,-3 0 0 0 0,1-1-88 0 0,1-2 8 0 0,-1-1 0 0 0,3-1 0 0 0,0 0 0 0 0,-1-2 0 0 0,1 3 0 0 0,4 0-248 0 0,-3-3-56 0 0,4 2 0 0 0,0 4-8 0 0,0-2-152 0 0,4 3-24 0 0,-1 0-8 0 0,6 0-4007 0 0,-4-2-809 0 0</inkml:trace>
  <inkml:trace contextRef="#ctx0" brushRef="#br1" timeOffset="-1616.84">32 260 8784 0 0,'0'0'384'0'0,"0"0"88"0"0,0-5-376 0 0,0 2-96 0 0,3-2 0 0 0,-3 0 0 0 0,0 0 248 0 0,0-1 32 0 0,5-1 8 0 0,-1 0 0 0 0,1 4 0 0 0,2-2 8 0 0,-5 0 0 0 0,4-2 0 0 0,1 1 184 0 0,1 6 32 0 0,-3-2 0 0 0,3 2 8 0 0,-8 0-56 0 0,4 0-16 0 0,6 0 0 0 0,-5 0 0 0 0,-5 0-360 0 0,0 0-88 0 0,0 0 0 0 0,6 7 0 0 0,-3 1 0 0 0,-3-1 96 0 0,-3-2-24 0 0,3 3-8 0 0,0-3-64 0 0,-3 0 0 0 0,-2 3 0 0 0,2-3 0 0 0,-2 0 0 0 0,0-2 0 0 0,-3 2 0 0 0,2 1 0 0 0,-3-5 0 0 0,0 3 0 0 0,1-4 0 0 0,0 0 0 0 0,0-4 0 0 0,3 4 0 0 0,-3-1 0 0 0,2-3 0 0 0,-1-1 144 0 0,2 3 39 0 0,2-6 9 0 0,-2 3 0 0 0,5 0 64 0 0,0-1 24 0 0,0-1 0 0 0,0 0 0 0 0,5 1-104 0 0,-2 0-16 0 0,0-2-8 0 0,3 2 0 0 0,-3 4-56 0 0,6-2 0 0 0,-4-5-8 0 0,0 9 0 0 0,4-4-24 0 0,0-1-64 0 0,-3 2 96 0 0,1 3-32 0 0,1 0-64 0 0,1 3 96 0 0,-1 0-96 0 0,-2 3 96 0 0,-6-6 32 0 0,4 6 16 0 0,1 3 0 0 0,1-4 0 0 0,-6 4-144 0 0,3 0 0 0 0,-3 1 64 0 0,3 0-64 0 0,-6-2 0 0 0,3 0 0 0 0,-3 2 0 0 0,-3-3 0 0 0,1 1 0 0 0,0 1 0 0 0,-3-6 0 0 0,3 1 0 0 0,1 1-64 0 0,-4-1-48 0 0,3 1-8 0 0,-2-5 0 0 0,-1 0 120 0 0,1 0 0 0 0,2-4 0 0 0,0 3 0 0 0,1-3 0 0 0,-1-1 64 0 0,2 0-64 0 0,-3 0 0 0 0,3-4 136 0 0,-1 3-24 0 0,2-5-8 0 0,2 3 0 0 0,0-2 32 0 0,0-1 8 0 0,6 1 0 0 0,-3-1 0 0 0,3 2-80 0 0,-1-2-64 0 0,2 2 96 0 0,2 0-96 0 0,-4 1 64 0 0,3 0-64 0 0,2 3 0 0 0,-2 0 0 0 0,-3 0 0 0 0,3 3 0 0 0,1-2 0 0 0,-4 3 0 0 0,-5 1 64 0 0,0 0-64 0 0,0 0 0 0 0,5 7 0 0 0,4-2 0 0 0,-3 2 0 0 0,-2 4 0 0 0,-3-3 0 0 0,3 1 0 0 0,-2 0 0 0 0,-4 2-64 0 0,4-2 64 0 0,2 2 0 0 0,-4-1 0 0 0,-4-2 0 0 0,2 2-72 0 0,-3 1 72 0 0,1-4 0 0 0,-5 2 64 0 0,1-5-64 0 0,1 2 0 0 0,1-1 0 0 0,2-4 0 0 0,-4 3 0 0 0,0-4 0 0 0,0 1 0 0 0,-2-1 0 0 0,1 0 0 0 0,-1-1 0 0 0,3-4 0 0 0,2 0 0 0 0,-1-4 64 0 0,-1 4-64 0 0,5-2 0 0 0,2-1 64 0 0,0 0-64 0 0,0-2 64 0 0,0 0-64 0 0,2 2 80 0 0,2-3-80 0 0,-1 2 0 0 0,3 2 64 0 0,2-3-64 0 0,-3 7 0 0 0,4-3 0 0 0,-2 0 0 0 0,1 3 0 0 0,1 1 0 0 0,0 2 0 0 0,1 0 0 0 0,-1 0 0 0 0,-4 2 0 0 0,-5-2 0 0 0,5 6-64 0 0,1-1 64 0 0,3 2 0 0 0,-5 3 0 0 0,1-3 0 0 0,-3 2-64 0 0,2 0 64 0 0,-1-2 0 0 0,-3 3-64 0 0,-3-2 64 0 0,-1 0 0 0 0,2 2 0 0 0,-3-1 0 0 0,-2-4 0 0 0,1-1 0 0 0,-2 2 0 0 0,1-1 0 0 0,1-5 0 0 0,-2 0 0 0 0,-1 1 0 0 0,3-2 0 0 0,-3 1 0 0 0,3-5 0 0 0,1 3 0 0 0,0-5 64 0 0,-3 1-64 0 0,7-3 0 0 0,1-1 96 0 0,0 2-24 0 0,0 0-8 0 0,1 1 0 0 0,-1-1-64 0 0,8 3-136 0 0,-7-2 32 0 0,6 0 8 0 0,-2 6-328 0 0,5-4-64 0 0,-2 5-16 0 0,1 0 0 0 0</inkml:trace>
  <inkml:trace contextRef="#ctx0" brushRef="#br1">10484 147 11256 0 0,'0'0'496'0'0,"0"-6"112"0"0,0 0-488 0 0,3 0-120 0 0,-3 6 0 0 0,0 0 0 0 0,0 0 448 0 0,0 0 72 0 0,0 0 16 0 0,0 0 0 0 0,0 0-88 0 0,0 6-8 0 0,2 1-8 0 0,-2 3 0 0 0,-2 4-89 0 0,-1-1-23 0 0,2 0 0 0 0,-1 5 0 0 0,2 1-128 0 0,0-2-32 0 0,-4 2-8 0 0,1 1 0 0 0,3-2-88 0 0,-2 0-64 0 0,2-2 96 0 0,2 0-96 0 0,-2 0 0 0 0,3-1-152 0 0,-3 0 24 0 0,0-2 0 0 0,4-3-1112 0 0,-1 0-215 0 0,2-2-49 0 0</inkml:trace>
  <inkml:trace contextRef="#ctx0" brushRef="#br1" timeOffset="-12265.95">12060 373 12440 0 0,'0'0'1104'0'0,"0"0"-880"0"0,-2-6-224 0 0,2 6 0 0 0,0 0 288 0 0,0-4 24 0 0,0 4 0 0 0,0 0 0 0 0,0 0-48 0 0,0 0-8 0 0,-5 3 0 0 0,-1 1 0 0 0,2 1 167 0 0,0-3 33 0 0,-1 6 8 0 0,0 0 0 0 0,2-1-280 0 0,-2 2-56 0 0,2 1-16 0 0,-2-4 0 0 0,3 6-48 0 0,2-5 0 0 0,-2 1-64 0 0,2 1 96 0 0,-4 0-96 0 0,4-3 0 0 0,0 0 0 0 0,4 0 0 0 0,-4-6 0 0 0,2 7 0 0 0,-2-7 0 0 0,5 2 0 0 0,0 1 0 0 0,3-2 0 0 0,-3-1 0 0 0,2 0 0 0 0,1-1 0 0 0,3-2 0 0 0,0-2 0 0 0,-2 1 0 0 0,2-3-96 0 0,2 1 96 0 0,-1-5-96 0 0,-4 6 96 0 0,1-6 0 0 0,-2 5 0 0 0,1-3 0 0 0,-3-1 0 0 0,2 1 0 0 0,-1-1 0 0 0,-1 3 0 0 0,-1 2 0 0 0,2-2 0 0 0,-2 2 96 0 0,-4 0-24 0 0,0 5-8 0 0,0 0 96 0 0,0 0 8 0 0,0-2 8 0 0,0 2 0 0 0,0 0 48 0 0,0 0 16 0 0,-7 2 0 0 0,4 0 0 0 0,-1 1-176 0 0,1 2-64 0 0,-5 2 0 0 0,4-3 0 0 0,-2 3 64 0 0,4-1-64 0 0,2 4 0 0 0,-3-4 72 0 0,1 3-72 0 0,2 1 0 0 0,0-2 0 0 0,0 1 0 0 0,0 1 0 0 0,0-3 0 0 0,-3 1 0 0 0,3-2 0 0 0,3-1 0 0 0,-1-1 0 0 0,-2-4 0 0 0,8 3 0 0 0,5-1 0 0 0,-1-4 0 0 0,2 2 0 0 0,-1-4 0 0 0,2-1-128 0 0,0-1 16 0 0,2 3 0 0 0,-2-5 0 0 0,-2 0-72 0 0,-1-1-8 0 0,4 0-8 0 0,-5 1 0 0 0,-1-2 96 0 0,0 1 16 0 0,-2 3 8 0 0,-1-1 0 0 0,0-2 80 0 0,-4 2 0 0 0,2 1 0 0 0,-1 1-64 0 0,1-3 64 0 0,-5 4 0 0 0,0-2 0 0 0,0 6 0 0 0,0 0 0 0 0,0 0 72 0 0,-5 0-72 0 0,1 0 0 0 0,-1 0 88 0 0,-2 6-88 0 0,1-4 80 0 0,2 3-80 0 0,-4 0 0 0 0,4 2 0 0 0,-5-2 0 0 0,3 2 0 0 0,0 1 0 0 0,0-1 152 0 0,-2-1-24 0 0,0 6 0 0 0,0-5-128 0 0,4 1 0 0 0,-2 0 0 0 0,1-2 0 0 0,3 3 128 0 0,-1-3 0 0 0,1 1 0 0 0,2-7 0 0 0,0 0-200 0 0,2 4-48 0 0,-2-4-8 0 0,5 5 0 0 0,-5-5 128 0 0,5 3 0 0 0,3-3 0 0 0,-3 0 0 0 0,4-3 0 0 0,-3 1 0 0 0,0-4 0 0 0,2 3-72 0 0,-4-2 8 0 0,2-1 0 0 0,0 1 0 0 0,-2-4 0 0 0,2 3 64 0 0,-4-1 0 0 0,1 3 0 0 0,1-3-64 0 0,-1 3 64 0 0,-3-4 0 0 0,3 2 0 0 0,-3 1 0 0 0,4 0 0 0 0,-4 5 0 0 0,0-5 0 0 0,0 5 0 0 0,0 0 0 0 0,0 0 0 0 0,0 0 0 0 0,0 0 0 0 0,0 0 0 0 0,0 0 72 0 0,0 0-72 0 0,-4 5 0 0 0,-2-2 88 0 0,2 4-88 0 0,1-3 80 0 0,-2 3-80 0 0,2 0 72 0 0,2 3-72 0 0,-2-5 64 0 0,3 3-64 0 0,-3-2 128 0 0,3 3-24 0 0,0-6 0 0 0,0-3 0 0 0,3 8-104 0 0,-3-5-104 0 0,0-3 16 0 0,4 6 8 0 0,2-4 80 0 0,2 1 0 0 0,-4-3 0 0 0,3 0 0 0 0,0 0 0 0 0,0-3 0 0 0,1 1 0 0 0,0-4 0 0 0,-3 5 0 0 0,0-5 0 0 0,7 0 0 0 0,-9 1 0 0 0,4-2 0 0 0,0 3 0 0 0,-2-1 0 0 0,5 1 64 0 0,-1 0 8 0 0,-3-1 8 0 0,-3 0 0 0 0,2 2 0 0 0,3 2-80 0 0,-6-2-136 0 0,-2 3 32 0 0,0 0 8 0 0,0 0 96 0 0,0 0 104 0 0,0 0-16 0 0,0 0-8 0 0,0 0-80 0 0,-2 7 0 0 0,-1-2-96 0 0,1 1 96 0 0,-1 1 0 0 0,-5-2 0 0 0,6 1 96 0 0,-2-1-32 0 0,0 2-64 0 0,-1-3-88 0 0,5-4 24 0 0,0 0 0 0 0,-3 6 64 0 0,3-6 0 0 0,0 0 0 0 0,0 0 0 0 0,0 0 0 0 0,0 0-64 0 0,0 0 64 0 0,7 1-64 0 0,-2-2 64 0 0,-1 1 0 0 0,1-2 0 0 0,0-2 0 0 0,3-2 0 0 0,-1 1 0 0 0,0 0 0 0 0,-1-1 0 0 0,3 1 96 0 0,-2 1-8 0 0,2 0-8 0 0,-3-1 0 0 0,2 0-80 0 0,-3 2 0 0 0,4-1 0 0 0,-4 4 0 0 0,0-2 0 0 0,-5 2 96 0 0,0 0-96 0 0,0 0 96 0 0,0 0-96 0 0,0 0 0 0 0,0 0 0 0 0,4 6 0 0 0,-4-1 0 0 0,4 3 0 0 0,-4-3 0 0 0,0 3 0 0 0,0-4 0 0 0,5 3 0 0 0,-5-7 0 0 0,3 5 0 0 0,-1 1 0 0 0,-2-6 0 0 0,8 6 64 0 0,-3-2-64 0 0,4-1-136 0 0,-1-3-48 0 0,-1 0-8 0 0,0-3 0 0 0,2 0-8 0 0,1 0-8 0 0,0-1 0 0 0,1-2 0 0 0,2 1 88 0 0,-3-5 24 0 0,3 1 0 0 0,-3 1 0 0 0,-1-2 96 0 0,3 1 0 0 0,-1-4 0 0 0,1-2-72 0 0,-2 3 72 0 0,0-6 0 0 0,6 3 0 0 0,-5-7 0 0 0,1 5 88 0 0,-2-2 32 0 0,3 0 8 0 0,-1 2 0 0 0,-1-1 152 0 0,3-1 32 0 0,-1 2 8 0 0,-3 2 0 0 0,-3 1-216 0 0,-1 4-40 0 0,2 1 0 0 0,-4 4-64 0 0,0 2 136 0 0,-4 3-24 0 0,0 0-8 0 0,0 0 0 0 0,0 0-104 0 0,0 0 72 0 0,-7 3-72 0 0,0 5 64 0 0,-3 3-64 0 0,-2 0 0 0 0,0 1 0 0 0,2 3 0 0 0,-2-2 0 0 0,1 6 0 0 0,-2-3 64 0 0,1 1-64 0 0,-2 4 0 0 0,5-2 0 0 0,-1-2 0 0 0,-2 3 0 0 0,5-4 0 0 0,-1-2 0 0 0,1-1 0 0 0,1 1 0 0 0,1-2 0 0 0,2-1 0 0 0,3-2 0 0 0,0 0 0 0 0,0-2 0 0 0,0-2 0 0 0,3 1 0 0 0,-3-6 0 0 0,5 5-72 0 0,3-5 72 0 0,-3 4 0 0 0,3-4 0 0 0,-1-4-120 0 0,1 4 32 0 0,2-5 8 0 0,-1 3 0 0 0,0-2-16 0 0,0-4-8 0 0,1 4 0 0 0,1-2 0 0 0,-3-2 104 0 0,3 2 0 0 0,1-1 0 0 0,-6 0 0 0 0,3-3 0 0 0,-2 3 0 0 0,1 2 0 0 0,0-2 0 0 0,-3 2 0 0 0,-1-2 0 0 0,-1 1 0 0 0,1 5 0 0 0,-1-2 0 0 0,-3 3 80 0 0,0 0-80 0 0,0 0 96 0 0,0 0-96 0 0,0 0 0 0 0,0 0 0 0 0,0 0 0 0 0,0 0 0 0 0,-3 4 0 0 0,-1 4 0 0 0,1-2 64 0 0,2-2-64 0 0,-2 4 0 0 0,0-1 0 0 0,3 0 0 0 0,0-2 0 0 0,0 2 64 0 0,-2-3-64 0 0,4 3 0 0 0,1-3 0 0 0,0-1 0 0 0,1 2 64 0 0,0 0-64 0 0,1-4 0 0 0,-3 2 0 0 0,-2-3 0 0 0,0 0 0 0 0,0 0 0 0 0,8 0 0 0 0,0-3 0 0 0,0 3 0 0 0,-1-4 0 0 0,2-1 0 0 0,-5 0 0 0 0,7 1-88 0 0,-3-1 88 0 0,-1-1-104 0 0,1-1 40 0 0,-1 2 64 0 0,1-2 0 0 0,0 3 0 0 0,-2 0 0 0 0,-2-3 0 0 0,0 3-72 0 0,-4 4 72 0 0,0 0 0 0 0,4-4 0 0 0,-4 4 0 0 0,0 0 0 0 0,0 0 0 0 0,0 0 0 0 0,0 0 0 0 0,0 0 0 0 0,0 0 0 0 0,0 0 0 0 0,0 0 0 0 0,-2 8 0 0 0,0-1 0 0 0,2-2 0 0 0,-4 2 0 0 0,4 1 64 0 0,-3-1-64 0 0,3-1 0 0 0,-1-1 0 0 0,1 2 0 0 0,0-2 64 0 0,0 0-64 0 0,0-5 0 0 0,1 5 0 0 0,-1-5 0 0 0,0 0 0 0 0,7 3 0 0 0,-3 2 0 0 0,2-5 0 0 0,-1 1 0 0 0,0-1 0 0 0,3 0 0 0 0,-4-1 0 0 0,4 0 0 0 0,0-6 0 0 0,-2 3 0 0 0,0 0 0 0 0,3-1 0 0 0,-5-1 0 0 0,6 1 0 0 0,-6-2 0 0 0,4 0 0 0 0,-3 0 0 0 0,0 3 0 0 0,0-3 0 0 0,0 3 0 0 0,1 2 0 0 0,-3-3 0 0 0,-3 5 0 0 0,3-4 0 0 0,-3 4 0 0 0,0 0 64 0 0,0 0-64 0 0,0 0 0 0 0,0 0 80 0 0,0 0-80 0 0,0 0 80 0 0,0 0-80 0 0,0 4 64 0 0,0 4-64 0 0,0-4 0 0 0,0 3 0 0 0,0-2 0 0 0,0 0 64 0 0,0 0-64 0 0,0 1 0 0 0,0-1 0 0 0,0-5 0 0 0,0 7 0 0 0,0-7 0 0 0,0 0 0 0 0,4 5 0 0 0,-4-5 0 0 0,3 5 0 0 0,-1-1 0 0 0,-2-4-64 0 0,3 0 64 0 0,4 0-80 0 0,-3 0-16 0 0,0 0 0 0 0,1-3 0 0 0,3 2 0 0 0,-3-4 96 0 0,-1 2-96 0 0,2 1 96 0 0,3-2-96 0 0,-4-1 96 0 0,0 2 0 0 0,2-1 0 0 0,-3 2 0 0 0,1-3 0 0 0,2 3 0 0 0,0-1 0 0 0,-4 1-64 0 0,-1-1 64 0 0,-2 3 0 0 0,0 0 0 0 0,0 0-64 0 0,0 0 128 0 0,0 0 24 0 0,0 0 8 0 0,0 0 0 0 0,0 0-168 0 0,0 8-32 0 0,0-8-8 0 0,0 3 0 0 0,0 5 16 0 0,-2-3 8 0 0,2-5 0 0 0,0 5 0 0 0,0 1-48 0 0,0-6-16 0 0,0 0 0 0 0,2 5 0 0 0,-2-5-8 0 0,5 3 0 0 0,-5-3 0 0 0,4 1 0 0 0,0-1 160 0 0,2 0 0 0 0,-1-1 0 0 0,3-4 0 0 0,-5 2 0 0 0,5-2 0 0 0,-6-1 0 0 0,5 1 0 0 0,2-3 80 0 0,-3 2 72 0 0,1 0 8 0 0,0-4 8 0 0,2 2 152 0 0,-2 3 24 0 0,-2-2 8 0 0,0 0 0 0 0,3 2-160 0 0,-1 0-24 0 0,-3 1-8 0 0,-4 4 0 0 0,0 0-48 0 0,0 0-16 0 0,0 0 0 0 0,0 0 0 0 0,0 0-96 0 0,0 0 0 0 0,4 7 0 0 0,0 0 0 0 0,-4 2 0 0 0,0-3 0 0 0,0 3 0 0 0,0-2 0 0 0,0 0-88 0 0,0 3 16 0 0,0-1 0 0 0,0-2 0 0 0,-4 2-384 0 0,4-1-80 0 0,0-3-8 0 0,0 3-8 0 0,0-4-888 0 0,0 3-183 0 0,0-7-33 0 0,-4 11-8 0 0</inkml:trace>
  <inkml:trace contextRef="#ctx0" brushRef="#br0" timeOffset="1235.24">2564 154 10592 0 0,'0'0'944'0'0,"-2"0"-752"0"0,2 0-192 0 0,0 0 0 0 0,-5-3 872 0 0,-1 3 144 0 0,5 0 24 0 0,-6 3 8 0 0,1-3-440 0 0,0 2-97 0 0,4 1-7 0 0,-4-1-8 0 0,-1 3-144 0 0,0 0-32 0 0,-2 0-8 0 0,0 4 0 0 0,-1-4-120 0 0,5 2-32 0 0,0 0 0 0 0,-2 3 0 0 0,2-3-64 0 0,-4 1-8 0 0,3-3-8 0 0,3 3 0 0 0,3 0-16 0 0,0-1-64 0 0,0 2 96 0 0,3-3-32 0 0,0 1-64 0 0,2-2 0 0 0,2-2 0 0 0,1 2 0 0 0,1 3 0 0 0,0-4 64 0 0,2 4-64 0 0,2-3 0 0 0,-6-2 0 0 0,6 2 64 0 0,-5 3-64 0 0,5-1 0 0 0,-6-2 0 0 0,2 3 0 0 0,1-4 0 0 0,-5 3 0 0 0,0 0 0 0 0,1-2 0 0 0,1 3 0 0 0,-1-3 0 0 0,0 1 0 0 0,-5-5 0 0 0,-1-1 0 0 0,8 8 0 0 0,-8-3 144 0 0,0-5-16 0 0,0 6 0 0 0,0-6 0 0 0,0 0 56 0 0,-8 6 8 0 0,7-1 0 0 0,-9-2 0 0 0,8-1-64 0 0,-7 1-16 0 0,0-3 0 0 0,-1 0 0 0 0,3 0-112 0 0,-2-3 64 0 0,0 3-64 0 0,0 0 0 0 0,1-2 0 0 0,2-1-64 0 0,-3 1-8 0 0,4-1 0 0 0,-2-3-920 0 0,7 6-176 0 0,-2-6-40 0 0,2 1-6407 0 0</inkml:trace>
  <inkml:trace contextRef="#ctx0" brushRef="#br0" timeOffset="1632.99">2778 226 9672 0 0,'0'0'864'0'0,"0"0"-696"0"0,0 0-168 0 0,0 0 0 0 0,0 0 1128 0 0,0 0 192 0 0,0 0 40 0 0,0 8 8 0 0,-3 0-609 0 0,3-8-119 0 0,3 5-32 0 0,-1 3 0 0 0,1-3-160 0 0,0 2-32 0 0,2-2 0 0 0,4-2-8 0 0,-3 3-240 0 0,0-6-40 0 0,-3 5-16 0 0,5-5 0 0 0,9 1-48 0 0,-7-1 0 0 0,1-1-64 0 0,-1 1 96 0 0,1-5-96 0 0,0 3 72 0 0,2-5-72 0 0,-1 2 64 0 0,-3 4-64 0 0,0-5 0 0 0,-4-2 0 0 0,1 0 64 0 0,-1 3-64 0 0,1-3 64 0 0,-2 1-64 0 0,-4-1 64 0 0,0 1-64 0 0,0-2 80 0 0,0 0-80 0 0,-4 3 80 0 0,3-3 8 0 0,-9 4 0 0 0,4-2 0 0 0,1 4 0 0 0,-4-2 40 0 0,-4 3 16 0 0,1-1 0 0 0,1 3 0 0 0,-4 3 16 0 0,5-1 0 0 0,-6 3 0 0 0,2 0 0 0 0,-3 5-96 0 0,-2-1-64 0 0,5-3 72 0 0,-1 8-72 0 0,1-2 0 0 0,-1 2 0 0 0,9 2 0 0 0,-2-1 0 0 0,0 4 112 0 0,1 0 0 0 0,4-5 0 0 0,6 2 0 0 0,0-3-48 0 0,3 0-64 0 0,2 0 88 0 0,7-2-88 0 0,1-2 64 0 0,-2-2-64 0 0,1 2 0 0 0,5-5 0 0 0,1 1-896 0 0,5-5-216 0 0</inkml:trace>
  <inkml:trace contextRef="#ctx0" brushRef="#br1">9404 174 5064 0 0,'0'0'448'0'0,"0"0"-352"0"0,0 0-96 0 0,0 0 0 0 0,0 6 1208 0 0,0-3 224 0 0,0 3 40 0 0,-2 0 16 0 0,2 1-736 0 0,-3 1-144 0 0,3 1-32 0 0,0 5-8 0 0,-6-2 16 0 0,4 1 8 0 0,-1 1 0 0 0,2-2 0 0 0,-3 1-209 0 0,0 0-31 0 0,3 0-16 0 0,-1-2 0 0 0,2 2-200 0 0,-3-3-40 0 0,2-1 0 0 0,1 1-8 0 0,0-2-88 0 0,-4-1 0 0 0,4-2 0 0 0,0 0-88 0 0,-1 0 88 0 0,1-5 0 0 0,0 5 64 0 0,0-5-64 0 0,0 0-152 0 0,0 0-64 0 0,0 0-8 0 0,0 0-8 0 0,1-5 88 0 0,3-4 16 0 0,-3 4 8 0 0,2-3 0 0 0,-1 2 120 0 0,-1-3 0 0 0,4-1 0 0 0,-2 4 0 0 0,-2-3 0 0 0,2 3 0 0 0,1-1 0 0 0,0 0 80 0 0,-1 4 24 0 0,1-3 8 0 0,1 4 0 0 0,-1-1 0 0 0,-4 3 88 0 0,0 0 24 0 0,0 0 0 0 0,0 0 0 0 0,4 3-112 0 0,-2 2-16 0 0,2 0-8 0 0,-4 1 0 0 0,3-1-8 0 0,-3 1 0 0 0,2 1 0 0 0,-2-1 0 0 0,0 0-80 0 0,2 4 0 0 0,3-3 0 0 0,-2 1 0 0 0,-2 0-128 0 0,2 0-48 0 0,1-2-8 0 0,-2-1 0 0 0,3 1-872 0 0,-1-2-167 0 0,-3-3-41 0 0,4 2-8 0 0</inkml:trace>
  <inkml:trace contextRef="#ctx0" brushRef="#br1" timeOffset="-8645.5">15398 289 10592 0 0,'0'0'944'0'0,"0"0"-752"0"0,0 0-192 0 0,0 0 0 0 0,0 0 680 0 0,0 0 104 0 0,0 0 16 0 0,2 7 8 0 0,-2-3-320 0 0,-5 3-64 0 0,1 1-8 0 0,0-1-9 0 0,-2 1-79 0 0,1 1-8 0 0,-5 1-8 0 0,2-1 0 0 0,5 0-96 0 0,-4 3-24 0 0,-1-2 0 0 0,1-3 0 0 0,4 6-96 0 0,-1-7-16 0 0,4 4-8 0 0,-2-3 0 0 0,-1 0-72 0 0,1 0 0 0 0,4-3 0 0 0,3 0 0 0 0,2 1 120 0 0,0-1 8 0 0,-2-1 0 0 0,5 0 0 0 0,-3-1-256 0 0,4-2-40 0 0,-3 3-16 0 0,2-3 0 0 0,1-3 88 0 0,0 1 8 0 0,-1-1 8 0 0,0 0 0 0 0,0-1 80 0 0,0-1-64 0 0,-1 1 64 0 0,1 0-64 0 0,-2-1 64 0 0,2-2 0 0 0,-3 0 0 0 0,2 0 0 0 0,-4 1 0 0 0,4-2 0 0 0,-3-2 0 0 0,-1 6 0 0 0,1-4 0 0 0,-4-2 0 0 0,1 3 64 0 0,-1 0-64 0 0,-2 0 152 0 0,0 3-8 0 0,0-1 0 0 0,0 5 0 0 0,0-5 104 0 0,0 5 16 0 0,0 0 8 0 0,0 0 0 0 0,0 0-144 0 0,-7 0-24 0 0,1 0-8 0 0,1 0 0 0 0,-1 5-96 0 0,2 3 0 0 0,-1-4 0 0 0,2 3 0 0 0,-3 3 0 0 0,1-4 0 0 0,3 0 0 0 0,0 5 0 0 0,-1-5 0 0 0,0 3 0 0 0,3-1 0 0 0,0-2 0 0 0,3 1 72 0 0,-3 0-8 0 0,3 0 0 0 0,1-3 0 0 0,0-2-64 0 0,1 5 0 0 0,0-7 0 0 0,0 2 0 0 0,3-2 0 0 0,-3 0 0 0 0,3 0 0 0 0,-3-2 0 0 0,1 2 0 0 0,2-5 0 0 0,-2 3 0 0 0,3-2 0 0 0,-5 0 0 0 0,4-1 0 0 0,0-2 0 0 0,0 2 0 0 0,-1-2 0 0 0,2 1 0 0 0,-5-2 0 0 0,4 2 0 0 0,-1-2 296 0 0,2 1 48 0 0,-4-4 8 0 0,3 2 0 0 0,-1 0-216 0 0,-1-3-40 0 0,2 1 0 0 0,-2 3-8 0 0,-1-2 8 0 0,3 1 0 0 0,-4 2 0 0 0,2 1 0 0 0,-2 2 0 0 0,-1 0 0 0 0,-3 4 0 0 0,0 0 0 0 0,0 0-32 0 0,0 0-64 0 0,0 0 96 0 0,0 6-32 0 0,0 3 16 0 0,-3 2 0 0 0,-1-3 0 0 0,0 6 0 0 0,2-3 16 0 0,-2 5 0 0 0,-5-2 0 0 0,4 1 0 0 0,-4 0-96 0 0,5 0 0 0 0,-4 0 0 0 0,3-1 0 0 0,0-1 0 0 0,-1 0 0 0 0,2-5 0 0 0,-3 4 0 0 0,0-5-264 0 0,1-2-72 0 0,0 0-16 0 0,0-1 0 0 0,-2-2-200 0 0,0-2-48 0 0,1-2-8 0 0,2-2-5087 0 0,-2-4-1025 0 0</inkml:trace>
  <inkml:trace contextRef="#ctx0" brushRef="#br1" timeOffset="-8493.52">15417 189 15664 0 0,'0'0'696'0'0,"0"-5"135"0"0,0 0-663 0 0,0 5-168 0 0,0-4 0 0 0,0 4 0 0 0,0 0 296 0 0,8 0 24 0 0,-3 2 8 0 0,4 0 0 0 0,-5 1-136 0 0,5-1-24 0 0,-4 3-8 0 0,2-1 0 0 0,-2 1-680 0 0,1 2-144 0 0</inkml:trace>
  <inkml:trace contextRef="#ctx0" brushRef="#br1" timeOffset="49436.18">21995 186 8752 0 0,'0'0'776'0'0,"0"0"-616"0"0,0 0-160 0 0,-2-2 0 0 0,-4 0 1152 0 0,5-1 192 0 0,-5 1 48 0 0,0 2 8 0 0,1 5-1000 0 0,-2-1-200 0 0,2 1-40 0 0,-1 1 0 0 0,-3 1 40 0 0,-1 5 16 0 0,2-2-1 0 0,0 3 1 0 0,-1-1-136 0 0,-1 8-80 0 0,2-2 96 0 0,1 1-96 0 0,-2 2 256 0 0,-1-3-8 0 0,2 0 0 0 0,3 1 0 0 0,-2 0-248 0 0,-1-4 0 0 0,3 0 0 0 0,2 0 0 0 0,1-1 0 0 0,-1-3 64 0 0,1-2-64 0 0,4 3 0 0 0,1-6 0 0 0,-3 4 0 0 0,2-5 0 0 0,4 2 0 0 0,-4-5-200 0 0,-2-2-40 0 0,0 0-8 0 0,8 0 0 0 0,-1 0 48 0 0,-2-2 8 0 0,1-1 0 0 0,2-1 1 0 0,-4-1 95 0 0,2-1 32 0 0,-3-2 0 0 0,3 1 0 0 0,-5 0 64 0 0,2 2 0 0 0,0-6 0 0 0,-1 5 0 0 0,-2-3 0 0 0,0-1 0 0 0,0 2 0 0 0,0 2 0 0 0,0-3 80 0 0,0 1 56 0 0,0 1 16 0 0,-2 2-1 0 0,-4-2 41 0 0,5 1 16 0 0,-3 5 0 0 0,4 1 0 0 0,-5 0-40 0 0,-1 1-8 0 0,6-1 0 0 0,-8 6 0 0 0,4-4-72 0 0,-2 3-24 0 0,1 0 0 0 0,3 3 0 0 0,-1-1-64 0 0,1 0 0 0 0,2 0 0 0 0,0-2 0 0 0,0 1 0 0 0,2-1 0 0 0,1 2 0 0 0,-1-2 0 0 0,3 0 0 0 0,1-1 0 0 0,2-3 0 0 0,-4 6 0 0 0,7-6 0 0 0,0-1 0 0 0,-1 0 0 0 0,2 0 0 0 0,2-5-240 0 0,-1 2-64 0 0,0-1-16 0 0,-1 0 0 0 0,2-1 128 0 0,-2 0 32 0 0,-2-1 0 0 0,4-1 1 0 0,-2 1 159 0 0,-6 0-88 0 0,6 0 88 0 0,-6-1-64 0 0,-2 3 64 0 0,2-3 0 0 0,0 2 0 0 0,-3 0 0 0 0,-1 0 0 0 0,-2 5 112 0 0,0-4-17 0 0,0 4 1 0 0,0 0 208 0 0,0 0 40 0 0,0 0 8 0 0,0 0 0 0 0,0 0-256 0 0,-5 4-96 0 0,-1 1 88 0 0,0 0-88 0 0,2 0 72 0 0,-1 3-72 0 0,4-1 64 0 0,-7 2-64 0 0,6-3 64 0 0,0 4-64 0 0,0-2 64 0 0,-2 1-64 0 0,4 0 0 0 0,0-1 0 0 0,0-3 0 0 0,0 2 0 0 0,0 0 0 0 0,0-3 0 0 0,4 2-112 0 0,-4-6 40 0 0,4 4-184 0 0,2-1-32 0 0,-2-1 0 0 0,2-2-8 0 0,3-2 72 0 0,-5-1 24 0 0,2-1 1 0 0,1-2-1 0 0,1 0-24 0 0,-4 0 0 0 0,5-4 0 0 0,-3 2 0 0 0,4 0 144 0 0,-6 1 80 0 0,0-5-96 0 0,1 2 96 0 0,0 2 0 0 0,-3-3 0 0 0,-2 0 0 0 0,0 1 0 0 0,0 2 64 0 0,-2 0 72 0 0,-1 1 16 0 0,1 0 0 0 0,-3 2 112 0 0,-1 1 24 0 0,0 1 7 0 0,0 3 1 0 0,2 0-40 0 0,-1 0-16 0 0,2 3 0 0 0,-2 1 0 0 0,3-2-128 0 0,-6 6-24 0 0,3-1-8 0 0,0-1 0 0 0,-2 4-16 0 0,1-3 0 0 0,1 3 0 0 0,2-3 0 0 0,-2 0-64 0 0,1 3 0 0 0,2-3 0 0 0,2 0-88 0 0,0-1 88 0 0,2 2 0 0 0,6-2 0 0 0,-4-2 0 0 0,1 3 0 0 0,1-4-64 0 0,-2-1 64 0 0,2 0-64 0 0,1 2-104 0 0,1-4-24 0 0,2 0 0 0 0,-1 0 0 0 0,3-4 32 0 0,-1 2 0 0 0,-1-2 0 0 0,0-1 0 0 0,1-2 160 0 0,-2 3-72 0 0,1-3 72 0 0,4 0 0 0 0,-3 0 0 0 0,-5-2 0 0 0,7 2 0 0 0,-7 0 0 0 0,4-1 88 0 0,-1 1 16 0 0,-5-1 8 0 0,2 4 0 0 0,-1-3 72 0 0,-3 2 8 0 0,1 1 8 0 0,2 1 0 0 0,-5 3-40 0 0,0 0 0 0 0,0 0-8 0 0,0 0 0 0 0,0 0-16 0 0,0 0 0 0 0,0 0 0 0 0,0 0 0 0 0,0 0-64 0 0,-3 5-8 0 0,-2 2-64 0 0,3 2 96 0 0,-3-3-96 0 0,2 3 0 0 0,-2-2 0 0 0,3 0 0 0 0,-5 3 176 0 0,5-1-16 0 0,-3 1 0 0 0,0-1 0 0 0,3-3-160 0 0,-1 1 0 0 0,2 2 0 0 0,1-2 0 0 0,-4-2-160 0 0,4 1-64 0 0,0-6-8 0 0,0 0-8 0 0,0 0 240 0 0,0 0 0 0 0,5 4 0 0 0,2-2 0 0 0,1-2-176 0 0,1-2 16 0 0,-2-2 0 0 0,1 0 0 0 0,-1 1 48 0 0,0-2 16 0 0,-2-1 0 0 0,4 1 0 0 0,0-3 96 0 0,-5 1 0 0 0,4 0 0 0 0,-1 0 0 0 0,-1 2 0 0 0,-1-1-72 0 0,0 1 72 0 0,-3-2-64 0 0,5 3 152 0 0,-7-2 32 0 0,0 2 8 0 0,0 4 0 0 0,0 0-56 0 0,0 0-8 0 0,0 0 0 0 0,0 0 0 0 0,0 0 16 0 0,0 0 0 0 0,0 0 0 0 0,0 0 0 0 0,0 0-80 0 0,0 0 0 0 0,0 4 0 0 0,-7 3 0 0 0,5-2 144 0 0,-3 1 16 0 0,2 0 0 0 0,1 1 0 0 0,-4-1-160 0 0,5 2 0 0 0,1-2 64 0 0,0 1-64 0 0,-3-2 64 0 0,3-1-64 0 0,0-4 96 0 0,3 7-96 0 0,-3-7 0 0 0,0 5 0 0 0,1 0 0 0 0,5 0 0 0 0,-6-5 0 0 0,5 2 0 0 0,0-2 0 0 0,0 0 0 0 0,3-2-112 0 0,-1-2-80 0 0,1 0-8 0 0,2 1-8 0 0,-1-2 128 0 0,1-1 80 0 0,-3 1-96 0 0,4-3 96 0 0,0 1-64 0 0,-1 0 64 0 0,-2 0 0 0 0,2 0 0 0 0,-2-1-64 0 0,1 2 64 0 0,-3 0 0 0 0,1-1 0 0 0,0 3 0 0 0,-2-3 0 0 0,-3 2 0 0 0,3 2 0 0 0,-5 3 0 0 0,0 0 0 0 0,0 0 0 0 0,0 0 0 0 0,0 0 80 0 0,0 0 16 0 0,0 0 8 0 0,0 0 0 0 0,0 0-8 0 0,-4 4 0 0 0,4 0 0 0 0,0 3 0 0 0,-1-2-96 0 0,-4 1 0 0 0,3 0 0 0 0,-5-1-80 0 0,4 2 160 0 0,-1-3 32 0 0,-1 1 8 0 0,4 2 0 0 0,-6-2-120 0 0,5-3 0 0 0,2-2 0 0 0,-5 4 0 0 0,5-4 0 0 0,-3 3 0 0 0,3-3 0 0 0,0 0 0 0 0,-5 1 0 0 0,5-1 0 0 0,0 0 0 0 0,0 0 0 0 0,0 0 0 0 0,0 0-80 0 0,5-4 16 0 0,-2 0 0 0 0,-1-1 64 0 0,3 0-64 0 0,2 1 64 0 0,-4-3-64 0 0,4 3 64 0 0,0-3 0 0 0,3 2-72 0 0,-2 1 72 0 0,-1-2 0 0 0,1 1 0 0 0,0 3 0 0 0,-1-3 0 0 0,0 1 0 0 0,0 3 0 0 0,-7 1 0 0 0,0 0 0 0 0,0 0 0 0 0,0 0 0 0 0,0 0 0 0 0,0 0 0 0 0,0 0 0 0 0,0 5 0 0 0,0-5 0 0 0,0 7 0 0 0,0-2 0 0 0,0 2 144 0 0,-6 1-24 0 0,6-1-8 0 0,-1-1-176 0 0,1 2-40 0 0,-4-2-8 0 0,4 2 0 0 0,0-4 192 0 0,4 4 40 0 0,-4-8 8 0 0,1 3 0 0 0,5-1-128 0 0,-2 4 0 0 0,-4-6 0 0 0,9 1 0 0 0,1 3 0 0 0,-3-4 0 0 0,6-4-72 0 0,-4 3 72 0 0,4-3-144 0 0,-3 0 16 0 0,3 1 8 0 0,-3-4 0 0 0,2 3 120 0 0,-1-2 0 0 0,3-2 0 0 0,-5 2 80 0 0,2-3-152 0 0,-1 4-32 0 0,1-2-8 0 0,-3 0 0 0 0,-1 0 112 0 0,2-1 0 0 0,-4 3 0 0 0,-4-2 0 0 0,5 0 0 0 0,-4 2 0 0 0,-2 5 0 0 0,0 0 0 0 0,0 0 128 0 0,0 0-32 0 0,0 0-8 0 0,-2 0 0 0 0,-4 0-88 0 0,5 2 0 0 0,-8 1 0 0 0,4-2 0 0 0,1 7 104 0 0,-4-3 8 0 0,-1 0 0 0 0,4 3 0 0 0,-3-1-176 0 0,1 0-40 0 0,1 0-8 0 0,-1 2 0 0 0,5-2 112 0 0,-4 0 0 0 0,2-2 0 0 0,3 1 0 0 0,1-2 0 0 0,0 3 0 0 0,0-7 0 0 0,0 0 0 0 0,0 0-160 0 0,0 0 0 0 0,9 1-8 0 0,-3-1 0 0 0,5 0-24 0 0,0-5 0 0 0,-3 2 0 0 0,2-1 0 0 0,-1-2-48 0 0,3-2-16 0 0,-2 2 0 0 0,-1-3 0 0 0,2-1 160 0 0,-1-2 24 0 0,1 0 8 0 0,-1 2 0 0 0,1-4 64 0 0,-1-2 88 0 0,0 4-24 0 0,1-3 0 0 0,-4 1 120 0 0,2 0 16 0 0,-2-3 8 0 0,1 4 0 0 0,-1-1 72 0 0,3 1 8 0 0,-4 6 8 0 0,1-3 0 0 0,-2-2-72 0 0,2 6-24 0 0,-5 1 0 0 0,-2 5 0 0 0,0 0-200 0 0,0 0-96 0 0,0 0 0 0 0,-2 5 8 0 0,-2-3 88 0 0,1 2 0 0 0,-2 1 0 0 0,-2 2 0 0 0,1 3 160 0 0,1 1 40 0 0,-3 3 16 0 0,1 2 0 0 0,0-3-216 0 0,-4 3 0 0 0,1 3 0 0 0,-1-4 0 0 0,3 2 0 0 0,0-1 0 0 0,1 1 0 0 0,2 0 64 0 0,-2-2-64 0 0,1-2 0 0 0,3-1 0 0 0,1 2 0 0 0,-1-3 0 0 0,3-2-112 0 0,3 1 40 0 0,-1-3 8 0 0,-2 0-232 0 0,0-7-48 0 0,9 5-8 0 0,1-4 0 0 0,-3-1 160 0 0,3 0 24 0 0,1-1 8 0 0,-3-2 0 0 0,-1-2-64 0 0,4-1 0 0 0,-1-2-8 0 0,0 1 0 0 0,0 0 232 0 0,2-2 80 0 0,-3 1 0 0 0,1-2 0 0 0,1-2 168 0 0,0 2 32 0 0,-4 2 8 0 0,1-2 0 0 0,-1 3 32 0 0,1-3 16 0 0,1 3 0 0 0,-2 0 0 0 0,-2 0-64 0 0,-5 7-16 0 0,0 0 0 0 0,0 0 0 0 0,0 0-24 0 0,0 0-8 0 0,0 0 0 0 0,0 0 0 0 0,0 0-64 0 0,0 0-24 0 0,3 7 0 0 0,-3 0 0 0 0,0 0-48 0 0,0 3-16 0 0,-3-3 0 0 0,1 0 0 0 0,-1 3-72 0 0,-2-3 96 0 0,3 2-96 0 0,-5-2 96 0 0,5 3-96 0 0,-2-5 0 0 0,-2 3 72 0 0,1 2-72 0 0,0-5 0 0 0,-1 1 72 0 0,-1-1-72 0 0,2 1 0 0 0,-3-1 64 0 0,2-1-64 0 0,2-1 0 0 0,-2 2 0 0 0,-2-3 0 0 0,3 1 0 0 0,1-2 0 0 0,0-1 0 0 0,-1 0 0 0 0,5 0 0 0 0,-2 0-104 0 0,2 0 40 0 0,0 0-656 0 0,0 0-128 0 0,-3-4-24 0 0,3 4-4695 0 0,3-5-929 0 0</inkml:trace>
  <inkml:trace contextRef="#ctx0" brushRef="#br1" timeOffset="31580.32">17189 222 15120 0 0,'-2'-7'672'0'0,"2"7"127"0"0,-3-2-639 0 0,3 2-160 0 0,3-3 0 0 0,8-1 0 0 0,0-1-256 0 0,5 3-79 0 0,0-5-17 0 0,5 6-8 0 0,-1-2 240 0 0,4 1 56 0 0,0 2 64 0 0,3-3-4112 0 0,1 3-760 0 0</inkml:trace>
  <inkml:trace contextRef="#ctx0" brushRef="#br0" timeOffset="380.87">1922 205 13560 0 0,'0'0'600'0'0,"0"0"128"0"0,0 0-584 0 0,0 0-144 0 0,0 0 0 0 0,0 0 0 0 0,-6 7 328 0 0,5-2 40 0 0,-7 0 8 0 0,6 3-1 0 0,-5-1 137 0 0,5 3 32 0 0,-1 0 8 0 0,0 1 0 0 0,-2 0-88 0 0,5 2-16 0 0,-4 0-8 0 0,4-1 0 0 0,4 2-176 0 0,-2-1-32 0 0,1-3-8 0 0,0 1 0 0 0,2-5-48 0 0,2 6-16 0 0,-2-6 0 0 0,5 2 0 0 0,1 1-160 0 0,0-5 0 0 0,2 2 0 0 0,-1 0 0 0 0,-2-6 0 0 0,3 2 0 0 0,-2-2 0 0 0,0-2 64 0 0,4-4-64 0 0,-4 0-120 0 0,2 2 32 0 0,-1-5 8 0 0,-3 0 16 0 0,1-4 0 0 0,-4 3 0 0 0,1-4 0 0 0,-5-1 64 0 0,4-4 0 0 0,-6 3 0 0 0,-3 2 0 0 0,0 0 0 0 0,1-2 0 0 0,-2 4 0 0 0,-1-2 0 0 0,-4 5 0 0 0,4-1 64 0 0,-4 2-64 0 0,-3 0 88 0 0,-1 3 56 0 0,2 3 16 0 0,0-2 0 0 0,-4 4 0 0 0,4 0-160 0 0,-2 6 0 0 0,-1-5 0 0 0,6 5 0 0 0,-5 1 0 0 0,6 5-128 0 0,-6-2 32 0 0,7 0 0 0 0,5 3-32 0 0,-7-1-8 0 0,2 1 0 0 0,6 0 0 0 0,0 0-312 0 0,6 3-56 0 0,-3-2-8 0 0,3-1-8 0 0,3-1-1088 0 0,2-3-215 0 0,9 6-49 0 0,0-6-3992 0 0</inkml:trace>
  <inkml:trace contextRef="#ctx0" brushRef="#br1">8678 213 9672 0 0,'0'0'424'0'0,"0"0"96"0"0,-5-2-416 0 0,5 2-104 0 0,-2-1 0 0 0,2 1 0 0 0,0 0 504 0 0,0 0 72 0 0,0 0 24 0 0,0 0 0 0 0,0 0-144 0 0,0 0-24 0 0,0 3-8 0 0,-2 3 0 0 0,-1 4 64 0 0,3-1 16 0 0,0 3 0 0 0,3 1-1 0 0,-3 0-199 0 0,2 2-40 0 0,0-3-8 0 0,-2 2 0 0 0,3-1-128 0 0,1 0-24 0 0,-3-3-8 0 0,3 2 0 0 0,0 1-32 0 0,-1-4-64 0 0,0 3 88 0 0,0-2-88 0 0,1-3 64 0 0,-2 2-64 0 0,3-2 0 0 0,-3 0 0 0 0,-1-1 0 0 0,5-2 80 0 0,-5 0-80 0 0,-1-4 64 0 0,5 2-64 0 0,-5-2 80 0 0,0 0-80 0 0,2 0 80 0 0,3-2 48 0 0,-1-3 0 0 0,-1-3 8 0 0,1 0 0 0 0,-3-3 88 0 0,4 1 8 0 0,-2-2 8 0 0,-2-3 0 0 0,1-1-40 0 0,1 0-8 0 0,-1-2 0 0 0,1 1 0 0 0,1-1-104 0 0,-2 2-24 0 0,0 2-64 0 0,1 2 96 0 0,-3-1-96 0 0,3 1 0 0 0,-3 5-96 0 0,4 1 96 0 0,-4 0-432 0 0,0 0-32 0 0,1 2-8 0 0,2-1-4871 0 0,-3 5-969 0 0</inkml:trace>
  <inkml:trace contextRef="#ctx0" brushRef="#br1" timeOffset="33651.21">18357 314 11144 0 0,'-7'-7'488'0'0,"7"7"112"0"0,0 0-480 0 0,0 0-120 0 0,0 0 0 0 0,0 0 0 0 0,0 0 328 0 0,-6 5 48 0 0,3 1 8 0 0,-2 5 0 0 0,0-4-56 0 0,0 2-8 0 0,0-3 0 0 0,-1 6 0 0 0,1-1 0 0 0,0 0-8 0 0,2 2 0 0 0,-2-1 0 0 0,3-1-121 0 0,-4-2-31 0 0,4-2 0 0 0,2-1 0 0 0,2 1 48 0 0,4 0 8 0 0,-4 0 0 0 0,3-2 0 0 0,-2-1-216 0 0,2 1 0 0 0,2-1 0 0 0,3-2 0 0 0,2-2-72 0 0,-1 0-56 0 0,-2 0-16 0 0,1-2 0 0 0,0-1-40 0 0,1 2-8 0 0,0-4 0 0 0,1 2 0 0 0,-1-1 80 0 0,-1-2 16 0 0,-2 1 1 0 0,-1-2-1 0 0,1 2 96 0 0,0 1 0 0 0,-2-2 0 0 0,-3 0 0 0 0,2 1 0 0 0,-3-2 0 0 0,1 6 0 0 0,-3 1 0 0 0,0 0 335 0 0,0 0 89 0 0,0 0 24 0 0,0 0 0 0 0,0 0-208 0 0,0 0-40 0 0,-5 1-8 0 0,0 5 0 0 0,-4 0 104 0 0,4-1 24 0 0,0 2 0 0 0,-1 2 0 0 0,5 0-256 0 0,-2 0-64 0 0,-3 3 0 0 0,6-2 0 0 0,0-2 0 0 0,3 2 0 0 0,-3-1 0 0 0,3-2 0 0 0,0 0 0 0 0,4 0 0 0 0,1-3 0 0 0,0 1 0 0 0,-4-1 0 0 0,5-4 0 0 0,0 0 0 0 0,-1-3 0 0 0,3 2-192 0 0,-4-4-56 0 0,1 1-8 0 0,1-1 0 0 0,-2-2 256 0 0,-2 0 0 0 0,1 0 0 0 0,-2 1 0 0 0,-1-4 0 0 0,0 0 0 0 0,-1 3 0 0 0,1-4 0 0 0,-2 0 0 0 0,-1 1 0 0 0,0-2 0 0 0,-1 4 0 0 0,1-2 0 0 0,-3 2 0 0 0,1 0 0 0 0,-1 2 0 0 0,0-2 0 0 0,-1 4 0 0 0,1 1 0 0 0,-2-1 0 0 0,2 4 160 0 0,3 0 72 0 0,-5 0 24 0 0,0 3 0 0 0,-2-2-256 0 0,0 2 0 0 0,3 4 0 0 0,-2 0 0 0 0,0 0 96 0 0,4 1-24 0 0,-2-3-8 0 0,-2 5 0 0 0,3-2-64 0 0,3 2 64 0 0,-2-1-64 0 0,2-1 64 0 0,0 1-64 0 0,2 0 0 0 0,-2-3 0 0 0,5 3 0 0 0,1-3 64 0 0,-2-1 0 0 0,2-2 0 0 0,2 0 0 0 0,-8-3-64 0 0,10 2 0 0 0,4-2 0 0 0,-4 0 0 0 0,0 0 0 0 0,-1-2-88 0 0,3-2 24 0 0,-1-2 0 0 0,-1 2-32 0 0,-1 1 0 0 0,3-6 0 0 0,0 3 0 0 0,-1-2 96 0 0,-1 4 0 0 0,0-2 0 0 0,0-2 0 0 0,-2 1 0 0 0,2 1 0 0 0,0 0 0 0 0,-1 0 0 0 0,-4 0 0 0 0,3 0 64 0 0,2 5 0 0 0,-2-3 0 0 0,-8 4-64 0 0,0 0 0 0 0,0 0 0 0 0,0 0 0 0 0,0 0 104 0 0,0 0-8 0 0,0 5-8 0 0,0 1 0 0 0,-5 0-88 0 0,2-1 64 0 0,0 2-64 0 0,-2-1 64 0 0,3 1-64 0 0,-1 1 80 0 0,-2 1-80 0 0,2-1 80 0 0,-1-3-80 0 0,-3 2 0 0 0,4 0 0 0 0,-4-3 0 0 0,3 2 0 0 0,-2 0 0 0 0,6-1 0 0 0,0-5-88 0 0,0 0 88 0 0,0 0 0 0 0,0 0 0 0 0,0 0 0 0 0,0 0 0 0 0,0 0-64 0 0,0 0 64 0 0,6-2-64 0 0,-2-1-32 0 0,4-2 0 0 0,3 2 0 0 0,-3-2 0 0 0,4 0 96 0 0,-4-1 0 0 0,2-3 0 0 0,2 3-64 0 0,-6-1-112 0 0,6 1-16 0 0,-5-2-8 0 0,3 1 0 0 0,-2 1 280 0 0,-1 0 56 0 0,2 3 16 0 0,-1-2 0 0 0,-2 2-152 0 0,3 2 0 0 0,-4-2 0 0 0,-5 3 0 0 0,0 0 0 0 0,0 0 0 0 0,0 0 0 0 0,5 3 0 0 0,0 1-152 0 0,-5-4 24 0 0,0 0 0 0 0,3 5 0 0 0,-1-2 128 0 0,-2-3 128 0 0,0 8-32 0 0,0-8 0 0 0,3 4-96 0 0,-3-4-128 0 0,0 7 24 0 0,0-7 8 0 0,0 5-48 0 0,0-5-8 0 0,0 0 0 0 0,0 0 0 0 0,0 0-168 0 0,0 0-32 0 0,2 5 0 0 0,-2-5-8 0 0,0 0 264 0 0,0 0 96 0 0,8-2 0 0 0,1 2-72 0 0,-6-5 72 0 0,6 2 64 0 0,-4 1-64 0 0,0-3 88 0 0,3 1-16 0 0,-3 0 0 0 0,0-1 0 0 0,0 0 0 0 0,2 3 40 0 0,-6-2 8 0 0,-1 4 0 0 0,5-6 0 0 0,-5 6 24 0 0,0 0 8 0 0,0 0 0 0 0,0 0 0 0 0,0 0 0 0 0,0 0 0 0 0,0 0 0 0 0,0 0 0 0 0,0 0-56 0 0,0 10-16 0 0,0-3 0 0 0,0 0 0 0 0,0-1-80 0 0,0 1 0 0 0,0 1 0 0 0,0-2 0 0 0,4-2 0 0 0,-4 4 0 0 0,2-2 0 0 0,1-1 0 0 0,-3-5-72 0 0,3 5-32 0 0,-3-5-8 0 0,7 2 0 0 0,0-2-176 0 0,1 0-40 0 0,0 0-8 0 0,-1-2 0 0 0,1-3-8 0 0,0 0 0 0 0,0 0 0 0 0,2-1 0 0 0,-4-1 112 0 0,1 1 17 0 0,3-2 7 0 0,-1-1 0 0 0,-3-2 208 0 0,1 0 96 0 0,0 0 0 0 0,2-1-8 0 0,0-5 168 0 0,-1 4 39 0 0,0-4 9 0 0,-1-1 0 0 0,4 2 16 0 0,-4 0 0 0 0,5 0 0 0 0,-5 4 0 0 0,0-2-120 0 0,1 4-16 0 0,-3-5-8 0 0,-2 7 0 0 0,-3-5-176 0 0,0 7 72 0 0,0-2-72 0 0,0 8 0 0 0,0 0 0 0 0,0 0 0 0 0,0 0 0 0 0,0 8 0 0 0,-3-2 296 0 0,-2 2 8 0 0,1-3 0 0 0,0 6 0 0 0,-1 1-216 0 0,3 1-88 0 0,-9 1 64 0 0,1 1-64 0 0,0 1 0 0 0,-1 3 0 0 0,1-2 64 0 0,0-2-64 0 0,3 1 0 0 0,-2-2 0 0 0,2 0 0 0 0,0-1 0 0 0,3-3 0 0 0,-2 2 0 0 0,4-4 0 0 0,-3 2 0 0 0,0-5-128 0 0,2 1-8 0 0,3-6-8 0 0,0 0 0 0 0,0 0-120 0 0,0 0-24 0 0,0 0-8 0 0,0 0 0 0 0,0 0 64 0 0,0 0 8 0 0,0 0 8 0 0,0 0 0 0 0,5-6-8 0 0,0 1 0 0 0,4-2 0 0 0,-3 0 0 0 0,6-1 112 0 0,-1 2 16 0 0,-2-3 8 0 0,1 1 0 0 0,-2-3 88 0 0,-3 5 0 0 0,3-2 0 0 0,2 1 0 0 0,2 1 0 0 0,-3 2 0 0 0,1 1 0 0 0,4 1 0 0 0,-6-1 80 0 0,2 6-16 0 0,1-3-64 0 0,-4 5 96 0 0,0-1 32 0 0,-4 1 0 0 0,3-1 0 0 0,-6 3 0 0 0,0 0-128 0 0,-4 1-104 0 0,2-1 16 0 0,2 1 8 0 0,-3-1 208 0 0,3 0 32 0 0,-2 0 16 0 0,0 2 0 0 0,-3-2-280 0 0,0 0-56 0 0,-2 0-16 0 0,0 1 0 0 0,0-6 176 0 0,-4 3 0 0 0,3 0 0 0 0,0 0 0 0 0,-1-3 0 0 0,0 1 0 0 0,-1-3 0 0 0,2 1 0 0 0,0-1-72 0 0,-2 0 72 0 0,2 0 0 0 0,1-1 0 0 0,2-2 0 0 0,-1 1 0 0 0,1 2 0 0 0,5 0 0 0 0,0 0 0 0 0,0 0 0 0 0,0 0 0 0 0,0 0 0 0 0,3-5 0 0 0,-3 5 0 0 0,6-1 0 0 0,1-5 0 0 0,-5 3 0 0 0,6 2 64 0 0,-3 1-64 0 0,5-1 0 0 0,-2-3 0 0 0,2 4 0 0 0,3-3 0 0 0,-2 3 0 0 0,1-1 0 0 0,-2 1 0 0 0,4-3 0 0 0,0 1 0 0 0,-4 0-128 0 0,-1 0 32 0 0,1 2 8 0 0,2-5 0 0 0,-1 2 88 0 0,-3 1 0 0 0,1-3-72 0 0,1 1 72 0 0,-2 0 0 0 0,1-1 0 0 0,-5 0 0 0 0,2-1 0 0 0,2-4 152 0 0,-7 2 8 0 0,4 3 8 0 0,-2-5 0 0 0,3 0 120 0 0,-3 2 32 0 0,-1-2 0 0 0,2 1 0 0 0,-1 1-48 0 0,3-4-8 0 0,-3 3 0 0 0,1-1 0 0 0,-1 4-48 0 0,-1-2-16 0 0,-2 1 0 0 0,0 7 0 0 0,0 0-40 0 0,0 0 0 0 0,0 0-8 0 0,0 0 0 0 0,0 0-64 0 0,0 0-16 0 0,3 7 0 0 0,-1 1 0 0 0,-2 0-72 0 0,0 3 96 0 0,-2 0-96 0 0,-1 0 96 0 0,1 0-96 0 0,2 3 80 0 0,-3-1-80 0 0,0 1 80 0 0,2-2-80 0 0,-2 2 0 0 0,0-2 0 0 0,0-1 0 0 0,0-2 0 0 0,1 0 64 0 0,0 2-64 0 0,0-4 0 0 0,-4 2-88 0 0,3-3-56 0 0,0 1-16 0 0,-2-6 0 0 0,4 4 280 0 0,-5-5 48 0 0,0 3 16 0 0,4-1 0 0 0,-2-2-296 0 0,-2 0-56 0 0,3 0-16 0 0,-3-5 0 0 0,2 5 184 0 0,-1-5 144 0 0,2 2-24 0 0,1-2-8 0 0,-5 0-456 0 0,6-1-88 0 0,-2-3-16 0 0,0 3-8 0 0,3-1-1176 0 0</inkml:trace>
  <inkml:trace contextRef="#ctx0" brushRef="#br0" timeOffset="11066.07">4108 286 3224 0 0,'0'0'288'0'0,"0"0"-288"0"0,0 0 0 0 0,0 0 0 0 0,0-2 1984 0 0,0-2 336 0 0,0-2 72 0 0,0 6 8 0 0,0 0-1272 0 0,0 0-256 0 0,0 0-48 0 0,0 0-16 0 0,-6 0-169 0 0,4 0-31 0 0,-5 5 0 0 0,2-4-8 0 0,3 5-192 0 0,-2-1-40 0 0,2 0-8 0 0,-6 3 0 0 0,8 0-144 0 0,0 2-32 0 0,0-2-8 0 0,0 2 0 0 0,0 0-88 0 0,5-3-24 0 0,-2 5 0 0 0,-1-6 0 0 0,2 1-64 0 0,2-2-72 0 0,2-3 72 0 0,0 4-104 0 0,1-5 168 0 0,3 3 32 0 0,-3-4 0 0 0,3 3 8 0 0,-1-6-104 0 0,3-2-144 0 0,-2 2 32 0 0,-3-2 8 0 0,-3-3 104 0 0,2-1-72 0 0,2 3 72 0 0,-5-5-64 0 0,0 1-24 0 0,2-3 0 0 0,-4 3 0 0 0,0-3 0 0 0,-3 2 88 0 0,0-1 0 0 0,0 0 0 0 0,-6 0 0 0 0,3 3 0 0 0,-2-1 0 0 0,-2 3 0 0 0,-2 2 0 0 0,1-3 0 0 0,3 3 0 0 0,-4 2 64 0 0,-4 1-64 0 0,-2-1 0 0 0,4 3 64 0 0,2 5-64 0 0,0-2 0 0 0,-2-3 0 0 0,1 5 0 0 0,3 0 0 0 0,-2 0 0 0 0,4 3 0 0 0,-1-1-64 0 0,0-2 64 0 0,3 4-64 0 0,3-2-224 0 0,3 0-48 0 0,-3 5-8 0 0,6-6-4927 0 0,-4 2-985 0 0</inkml:trace>
  <inkml:trace contextRef="#ctx0" brushRef="#br0" timeOffset="14028.78">6502 250 12752 0 0,'0'-8'280'0'0,"-2"5"56"0"0,-2-2 16 0 0,2 2 8 0 0,-5 1-288 0 0,5-1-72 0 0,-7 1 0 0 0,4-1 0 0 0,-4 3 472 0 0,-1-4 72 0 0,2 3 24 0 0,-1 1 0 0 0,-2 0-57 0 0,-1 0 1 0 0,4 1-8 0 0,-4 3 0 0 0,0-1-224 0 0,1-1-48 0 0,-2 1-8 0 0,6 2 0 0 0,-2-2-80 0 0,0 2-16 0 0,1 0-8 0 0,0 3 0 0 0,3-3 40 0 0,-1 2 16 0 0,1-2 0 0 0,0 4 0 0 0,5-4-40 0 0,-4 0-8 0 0,4 4 0 0 0,0-4 0 0 0,0-5-128 0 0,4 7 0 0 0,1 1 0 0 0,3-3 0 0 0,0 4 144 0 0,1-3 0 0 0,3 2 0 0 0,1-3 0 0 0,-2-1-144 0 0,0 3 0 0 0,0-2 64 0 0,2 1-64 0 0,2-5 96 0 0,-1 3-16 0 0,-3 0 0 0 0,5 1 0 0 0,-5-2-80 0 0,-1 1 0 0 0,0 4 0 0 0,-5-2 64 0 0,2-2-64 0 0,-1 3 0 0 0,-6-7 0 0 0,6 5 0 0 0,-6-5 0 0 0,0 5 0 0 0,-4 3 0 0 0,2-3 0 0 0,-4 3 0 0 0,-1-3 0 0 0,1-3 0 0 0,-4 4 0 0 0,-1 1 0 0 0,-2-3 0 0 0,1 0 0 0 0,-2 1 0 0 0,-1-1 0 0 0,1-1-112 0 0,2 1 40 0 0,-3-3 8 0 0,4 3 64 0 0,2-4-80 0 0,-3 0 80 0 0,7 0-80 0 0,5 0-272 0 0,0 0-48 0 0,0 0-16 0 0,0-5-7815 0 0</inkml:trace>
  <inkml:trace contextRef="#ctx0" brushRef="#br0" timeOffset="12297.18">5208 225 2304 0 0,'0'0'200'0'0,"0"0"-200"0"0,-5-3 0 0 0,3-1 0 0 0,2 4 2176 0 0,0 0 384 0 0,-10 0 88 0 0,5 4 8 0 0,1-4-1592 0 0,-1 5-320 0 0,0-2-64 0 0,-4 2-8 0 0,-7-3-64 0 0,8 3-1 0 0,2 0-7 0 0,-3 4 0 0 0,-3 1-272 0 0,1-3-48 0 0,8 1-16 0 0,3-1 0 0 0,-4 2-16 0 0,2-1-8 0 0,2-8 0 0 0,2 8 0 0 0,8-3-48 0 0,-4 3-16 0 0,-6-3 0 0 0,5 0 0 0 0,10 0 80 0 0,0-2 8 0 0,-7-1 8 0 0,2 1 0 0 0,0-3-208 0 0,3 3-64 0 0,-2-1 0 0 0,-2 0 0 0 0,0-2 72 0 0,-2 5-8 0 0,6-1-64 0 0,-1-2 96 0 0,-12-2 0 0 0,6 4 0 0 0,4 1 0 0 0,-1 4 0 0 0,1-4-96 0 0,-9 1 88 0 0,3-1-88 0 0,0 3 80 0 0,1-3-80 0 0,-5 0 0 0 0,-5 3 0 0 0,1 0 64 0 0,0-3-64 0 0,3 2 0 0 0,-11-2-80 0 0,4 3 80 0 0,-5-2-160 0 0,6-1 24 0 0,-2 0 0 0 0,-3-1 0 0 0,-3 1-248 0 0,3-5-40 0 0,5 0-16 0 0,1 5 0 0 0,-8-5-1240 0 0,7-5-248 0 0,7 5-55 0 0,0 0-1 0 0</inkml:trace>
  <inkml:trace contextRef="#ctx0" brushRef="#br0" timeOffset="13644.6">5970 326 5528 0 0,'0'0'488'0'0,"0"0"-392"0"0,0 5-96 0 0,-2-2 0 0 0,2-3 1336 0 0,0 0 240 0 0,0 0 56 0 0,0 0 0 0 0,0 0-672 0 0,0 0-128 0 0,8 5-32 0 0,-3 0-8 0 0,-5-5-216 0 0,15 2-33 0 0,-3-2-15 0 0,0-2 0 0 0,3 2-336 0 0,-1-3-72 0 0,0 1-16 0 0,0-3 0 0 0,-1-1-104 0 0,2 1 64 0 0,-7 0-64 0 0,4-3 0 0 0,-4 3 72 0 0,1-3-72 0 0,-4-1 64 0 0,2 2-64 0 0,-2-1 72 0 0,3 3-72 0 0,-7-2 80 0 0,-1 2-80 0 0,0-4 192 0 0,0 4-16 0 0,-1 1 0 0 0,-3 1 0 0 0,-2-2 72 0 0,3 2 8 0 0,-5 1 8 0 0,0-1 0 0 0,1 3-8 0 0,1 0-8 0 0,-3 0 0 0 0,-1 0 0 0 0,1 0-32 0 0,-5 3-8 0 0,1 2 0 0 0,0 0 0 0 0,5 0-104 0 0,-5 2-16 0 0,3 2-8 0 0,-1 1 0 0 0,-4 0-8 0 0,6 2 0 0 0,3 0 0 0 0,2 2 0 0 0,-1 3-8 0 0,2-4 0 0 0,3 0 0 0 0,-3 0 0 0 0,1 0-64 0 0,2 0 96 0 0,0 1-96 0 0,5-2 96 0 0,0-2-96 0 0,4 0-96 0 0,0 1 16 0 0,3-4 8 0 0,0 5 72 0 0,-1-8-64 0 0,4 1 64 0 0,0 0-64 0 0,1-1-992 0 0,4-2-192 0 0,-1-2-32 0 0,-2 0-6623 0 0</inkml:trace>
  <inkml:trace contextRef="#ctx0" brushRef="#br0" timeOffset="13174.73">5337 229 13160 0 0,'0'0'288'0'0,"0"0"56"0"0,0 0 8 0 0,-7 5 32 0 0,-2-3-312 0 0,8 3-72 0 0,1-5 0 0 0,0 0 0 0 0,1 5 464 0 0,3 0 80 0 0,4-1 8 0 0,3 1 7 0 0,7-5-183 0 0,-2 1-40 0 0,-2 3-8 0 0,9-2 0 0 0,6-2-248 0 0,-3 3-80 0 0,-9-3 0 0 0,4-3 0 0 0,-1 3-272 0 0,4-2-112 0 0,-6-2-16 0 0,0 4-8 0 0,-7 0-159 0 0,3 0-33 0 0,1-1-8 0 0,-3-3 0 0 0,-1 4 440 0 0,-3-1 80 0 0,3-3 24 0 0,-2 4 0 0 0,-4 0 64 0 0,-5 0 0 0 0,5-1 0 0 0,-5 1 0 0 0,6-4 392 0 0,-6 4 96 0 0,0 0 24 0 0,0 0 0 0 0,0 0 40 0 0,0 0 15 0 0,0 0 1 0 0,0 0 0 0 0,0 0-48 0 0,0 0-8 0 0,0 0 0 0 0,0 0 0 0 0,0 0-40 0 0,4 9-16 0 0,-2-3 0 0 0,-2 3 0 0 0,0 1-312 0 0,0 1-64 0 0,0-3-16 0 0,0 5 0 0 0,-2 0-64 0 0,2-3 64 0 0,0 3-64 0 0,0-4 64 0 0,0 3 0 0 0,-4-6 0 0 0,4 3 0 0 0,-2-1 0 0 0,2 0-64 0 0,0 0 0 0 0,-4-3 0 0 0,4-5 0 0 0,0 0 0 0 0,0 0 0 0 0,0 0 0 0 0,0 0 0 0 0,0 0 0 0 0,0 0 0 0 0,0 0 0 0 0,0 0 0 0 0,0 0 0 0 0,0-5 0 0 0,4-3 0 0 0,-2-3 0 0 0,2 4 0 0 0,-2-5 0 0 0,4 2 0 0 0,-3 1 0 0 0,3-4 64 0 0,-1 2-64 0 0,-1 1 96 0 0,1 2-32 0 0,1-2 32 0 0,-4 2 0 0 0,5 3 0 0 0,-2-1 0 0 0,1 5 80 0 0,-2-4 16 0 0,1 3 8 0 0,-5 2 0 0 0,0 0-200 0 0,6 0-112 0 0,3 7 16 0 0,-3-6 0 0 0,-3 5 96 0 0,-1-1 0 0 0,5 3 0 0 0,-5 0 80 0 0,1 2-80 0 0,1 3 0 0 0,-2-3 0 0 0,1 3 0 0 0,-3-2 0 0 0,4 0 0 0 0,-3 1 0 0 0,5 1 0 0 0,-3-4 0 0 0,1 3-96 0 0,-2-5 0 0 0,2 4 8 0 0,-3-4-320 0 0,3 1-64 0 0,-2 0-8 0 0,-2-8-5519 0 0,7 4-1105 0 0</inkml:trace>
  <inkml:trace contextRef="#ctx0" brushRef="#br0" timeOffset="14429.48">6741 284 4144 0 0,'0'0'184'0'0,"0"0"40"0"0,-1-3-224 0 0,1 3 0 0 0,0-6 0 0 0,-8 2 0 0 0,7 0 2328 0 0,-6-1 424 0 0,4 3 80 0 0,2-3 16 0 0,-7 2-1784 0 0,6-2-361 0 0,-3 2-63 0 0,5 3-24 0 0,0 0-256 0 0,-5 0-48 0 0,-4 0-16 0 0,4 3 0 0 0,0-3-176 0 0,-1 3-40 0 0,1-1-8 0 0,-2 1 0 0 0,2-1-72 0 0,1 1 0 0 0,-1 4 0 0 0,1-2 0 0 0,2 2 64 0 0,-1-2-64 0 0,1-2 64 0 0,2 2-64 0 0,-4 4 80 0 0,4 0-80 0 0,0-5 96 0 0,4 4-96 0 0,-4 0 120 0 0,2 1-32 0 0,1-4-8 0 0,-1 2 0 0 0,2-2 24 0 0,1 0 8 0 0,-1 3 0 0 0,1-1 0 0 0,2-1-16 0 0,-2-1-8 0 0,4 4 0 0 0,-2-4 0 0 0,2 3 40 0 0,-3-2 0 0 0,8 0 8 0 0,-7-1 0 0 0,2-2-48 0 0,0 2-16 0 0,3 0 0 0 0,-3 0 0 0 0,0 0-72 0 0,-2 0 0 0 0,0 0 0 0 0,-1 1 64 0 0,-6-6 40 0 0,6 7 8 0 0,-6-7 0 0 0,1 5 0 0 0,-1-5 176 0 0,0 8 32 0 0,0-8 0 0 0,-1 7 8 0 0,-5 2-200 0 0,0-4-32 0 0,-6 0-16 0 0,-3 1 0 0 0,1-4 48 0 0,-2 1 0 0 0,4 0 8 0 0,-8-1 0 0 0,1-2-136 0 0,1 3 0 0 0,0-3 0 0 0,2 0 0 0 0,-4 0-744 0 0,-2 0-152 0 0,2-3-32 0 0</inkml:trace>
  <inkml:trace contextRef="#ctx0" brushRef="#br1" timeOffset="31395.88">16362 395 8752 0 0,'0'0'384'0'0,"0"0"88"0"0,0 0-376 0 0,3-2-96 0 0,0-6 0 0 0,0 6 0 0 0,-3 2 928 0 0,0 0 176 0 0,5-5 32 0 0,-5 5 8 0 0,4-1-520 0 0,2 1-104 0 0,-6 0-16 0 0,5 0-8 0 0,-5 0-65 0 0,6 4-15 0 0,-1-2 0 0 0,-4 3 0 0 0,2 0-272 0 0,0-1-56 0 0,0 2-16 0 0,1 2 0 0 0,-4 2-72 0 0,1-4 0 0 0,-1 4 0 0 0,-1 1 0 0 0,1-2 0 0 0,0 0 0 0 0,-4 2 0 0 0,4-4 0 0 0,0 3 0 0 0,0-4-88 0 0,0 1 24 0 0,0 1 0 0 0,4-4-88 0 0,0 3-8 0 0,-2-4-8 0 0,-2-3 0 0 0,6 4-88 0 0,-4-4-8 0 0,6 3-8 0 0,0-6 1 0 0,-4 3-17 0 0,4-2-8 0 0,3-3 0 0 0,-4 1 0 0 0,3-1 8 0 0,-1 0 8 0 0,1-1 0 0 0,0 0 0 0 0,-2 0 24 0 0,0 0 0 0 0,-1-4 0 0 0,2 2 0 0 0,-1 2 256 0 0,-1-3 0 0 0,-2-3 0 0 0,2 2 0 0 0,-2 4 224 0 0,4-3 104 0 0,-5 1 24 0 0,2 1 0 0 0,0 1 96 0 0,-5 2 32 0 0,3-1 0 0 0,1 0 0 0 0,-2 0-33 0 0,-2 1 1 0 0,-1 4 0 0 0,0 0 0 0 0,0 0-176 0 0,0 0-40 0 0,0 0-8 0 0,0 0 0 0 0,0 0 56 0 0,0 0 8 0 0,0 0 0 0 0,-1 7 0 0 0,-2 0-288 0 0,-2 0 0 0 0,1 1 0 0 0,-1 0 0 0 0,3 2 0 0 0,-4-4 0 0 0,2 4 0 0 0,-2-2 0 0 0,3 2 0 0 0,-2-3 0 0 0,4 0 0 0 0,-2 1 0 0 0,0-3 0 0 0,1 1 0 0 0,2-6-80 0 0,0 5 80 0 0,0-5-64 0 0,0 0 64 0 0,5 3 0 0 0,-5-3 0 0 0,0 0-96 0 0,0 0 8 0 0,8-2 8 0 0,-4 2 0 0 0,6-5-16 0 0,-4 4 0 0 0,1-5 0 0 0,2 2 0 0 0,1-1 16 0 0,-2-2 0 0 0,2 0 0 0 0,-2 0 0 0 0,2 0 80 0 0,1 1 0 0 0,-3-1 0 0 0,2 2-64 0 0,-2-4 64 0 0,-1 2 0 0 0,-2-1 0 0 0,-1 4 0 0 0,2 0 64 0 0,0 2-64 0 0,-4-3 64 0 0,2 2-64 0 0,-4 3 96 0 0,0 0-8 0 0,0 0-8 0 0,0 0 0 0 0,0 0 48 0 0,0 0 16 0 0,0 0 0 0 0,-6 6 0 0 0,0-2-48 0 0,0 3 0 0 0,2 1-8 0 0,-4-3 0 0 0,1 2-88 0 0,2 3 80 0 0,0-3-80 0 0,0-1 80 0 0,2 4-80 0 0,-2-3 0 0 0,3 0 0 0 0,2 2 64 0 0,0-9-64 0 0,0 4 0 0 0,0 3 0 0 0,2-2 0 0 0,-1-3 0 0 0,6 2 0 0 0,0 0 0 0 0,1-4 0 0 0,2 0-136 0 0,-1-4 32 0 0,5 3 8 0 0,0-4 0 0 0,-2 0-72 0 0,1 0-16 0 0,2-1 0 0 0,2-2 0 0 0,-5 2 48 0 0,4-3 8 0 0,-4 2 0 0 0,2-2 0 0 0,-4 2 0 0 0,1-3 0 0 0,-4 3 0 0 0,3 2 0 0 0,-5-2 128 0 0,1 1 0 0 0,0 2 0 0 0,-5-4 72 0 0,-1 4-72 0 0,0 0 64 0 0,0 4-64 0 0,0 0 64 0 0,0 0 0 0 0,-1-3 0 0 0,-5 3 0 0 0,0 0 0 0 0,1 0 40 0 0,0 3 8 0 0,-3 1 0 0 0,4 0 0 0 0,-4 4-112 0 0,-1-4 64 0 0,1 6-64 0 0,1-3 0 0 0,-1 0 208 0 0,-2 2-8 0 0,3 0 0 0 0,-1 0 0 0 0,0-2-200 0 0,2 2 0 0 0,2 0 0 0 0,0 0 0 0 0,-1-2 0 0 0,4 0-112 0 0,1 1 24 0 0,0-5 8 0 0,0-3 80 0 0,1 5 0 0 0,3-2 0 0 0,1 1 0 0 0,-5-4 0 0 0,8 0-104 0 0,-2 0 40 0 0,3 0 64 0 0,-2-2-192 0 0,4-3 32 0 0,-4 0 0 0 0,2-2 0 0 0,-1 3 48 0 0,-4-3 16 0 0,2 0 0 0 0,2 2 0 0 0,-4-3 24 0 0,2 1 8 0 0,-4 0 0 0 0,3 0 0 0 0,-5 2 64 0 0,3-1 0 0 0,-1 1 64 0 0,-2 0-64 0 0,0 5 64 0 0,0 0-64 0 0,0 0 64 0 0,0 0-64 0 0,0 0 136 0 0,0 0-8 0 0,0 0 0 0 0,0 0 0 0 0,-2 3-64 0 0,-3-1-64 0 0,2 3 96 0 0,-2-1-96 0 0,2 0 0 0 0,-1 1 0 0 0,1 2 0 0 0,-2 0 0 0 0,2-1 0 0 0,-3 2 0 0 0,6-4 0 0 0,-1 3 0 0 0,-2-2 80 0 0,3 1 64 0 0,0-6 16 0 0,3 6 0 0 0,-3-6-40 0 0,4 4-8 0 0,2-2 0 0 0,-1 1 0 0 0,0-1-112 0 0,3-2 0 0 0,-1 0 0 0 0,2-2 0 0 0,-1-1 0 0 0,-2-2 0 0 0,3 4 0 0 0,-2-5 0 0 0,1 0 0 0 0,-1 1 0 0 0,1-2 0 0 0,1 3 0 0 0,0-4 0 0 0,1 4 0 0 0,-4-3 0 0 0,0 3 0 0 0,-2-1 0 0 0,5 0 0 0 0,-5 3 0 0 0,4 0 0 0 0,-5 0 0 0 0,-3 2 0 0 0,0 0 0 0 0,0 0 0 0 0,0 0 0 0 0,0 0 112 0 0,0 0-32 0 0,3 6-8 0 0,-3-6-72 0 0,0 5 0 0 0,0-5 0 0 0,-3 7 0 0 0,0 0 0 0 0,3-2-96 0 0,0-5 16 0 0,-5 8 8 0 0,5-3 72 0 0,0-5 0 0 0,-3 6 0 0 0,3-6 0 0 0,0 0 0 0 0,0 0 0 0 0,0 6 0 0 0,0-6 0 0 0,0 0 0 0 0,0 0 0 0 0,0 0 0 0 0,0 0 0 0 0,3-1 0 0 0,2-3 0 0 0,-2 3 0 0 0,1-5 0 0 0,0 3 0 0 0,1 1 0 0 0,0-5 0 0 0,-1 3 0 0 0,1 2 0 0 0,-1-3 0 0 0,-2 3 0 0 0,4 0 0 0 0,-6 2 64 0 0,0 0 0 0 0,5-3 0 0 0,-5 3 0 0 0,0 0 8 0 0,0 0 8 0 0,0 0 0 0 0,2 5 0 0 0,1 0-80 0 0,-1-1 0 0 0,-2-4 0 0 0,4 7 64 0 0,-4-1-64 0 0,0 3 0 0 0,1-3 0 0 0,2-1 0 0 0,-3 2 0 0 0,3-3 0 0 0,-3-4 0 0 0,2 5 0 0 0,4-3-72 0 0,-1 3-32 0 0,1-5-8 0 0,-2 2 0 0 0,5-2-192 0 0,1-2-40 0 0,-3 2-8 0 0,4-3 0 0 0,-4-1 96 0 0,1-1 24 0 0,-1 1 0 0 0,3-3 0 0 0,2 1 80 0 0,-2-5 24 0 0,0 6 0 0 0,3-6 0 0 0,-3 0 128 0 0,4 1 0 0 0,-5-2 0 0 0,2 0 0 0 0,3 1 384 0 0,-4-4 96 0 0,-2 1 32 0 0,2 1 0 0 0,3-4-416 0 0,-6 3-96 0 0,0 2 0 0 0,1-6 0 0 0,0 4 0 0 0,-2 4 0 0 0,-2-2 0 0 0,2 3 0 0 0,-1 2 432 0 0,-2 1 64 0 0,-3 6 16 0 0,0 0 0 0 0,3-5-512 0 0,-3 5-120 0 0,0 0-8 0 0,0 0-8 0 0,0 0 216 0 0,-3 5 48 0 0,-2 1 0 0 0,0 3 8 0 0,0 0-136 0 0,-4 1-88 0 0,5 3 16 0 0,-5-2 0 0 0,-1 4 72 0 0,3 0-80 0 0,-4-1 80 0 0,-1 3-80 0 0,4-2 80 0 0,-2-1 0 0 0,4 0 64 0 0,-2 2-64 0 0,3-4 0 0 0,-2 1 0 0 0,1-1 0 0 0,4-3 0 0 0,-1 0 0 0 0,3-2-64 0 0,3 0 0 0 0,-1 1 0 0 0,1-6-48 0 0,1 2-8 0 0,2-4 0 0 0,1 2 0 0 0,1-2 24 0 0,0 0 0 0 0,-2-5 0 0 0,2 4 0 0 0,2-5-208 0 0,-2 0-40 0 0,-1 1-8 0 0,1-2 0 0 0,-4 2 224 0 0,3-3 48 0 0,-1 1 8 0 0,-1 0 0 0 0,2 2 72 0 0,-2-2-64 0 0,-3 3 64 0 0,3 2-64 0 0,-2-3 64 0 0,-3 5 0 0 0,0 0 0 0 0,0 0 0 0 0,0 0 0 0 0,0 0 72 0 0,0 0-8 0 0,0 0-64 0 0,0 0 128 0 0,0 0-24 0 0,0 0-8 0 0,-3 5 0 0 0,1 1-96 0 0,-1-1 88 0 0,1 2-88 0 0,-2-3 80 0 0,3 3 48 0 0,-2 0 0 0 0,-1-1 8 0 0,2 3 0 0 0,-1-3-8 0 0,3-1-8 0 0,0 2 0 0 0,0-3 0 0 0,0-4-120 0 0,0 5 0 0 0,3-1 0 0 0,3-1 0 0 0,-6-3 0 0 0,4 2 0 0 0,2-2 0 0 0,-1 0 0 0 0,1 0-160 0 0,1-2-64 0 0,1-1 0 0 0,-3 1-8 0 0,2-3 96 0 0,0 0 16 0 0,0-2 8 0 0,1 1 0 0 0,-1 1 112 0 0,-2-2 0 0 0,1-2 0 0 0,1 2-72 0 0,-3 0 72 0 0,4 3 0 0 0,-2-3 0 0 0,-2 2 0 0 0,1-1 128 0 0,-2 2-16 0 0,1 3 0 0 0,-1-4 0 0 0,-3 5-48 0 0,0 0 0 0 0,0 0-64 0 0,0 0 96 0 0,0 0 72 0 0,0 0 16 0 0,0 0 0 0 0,0 0 0 0 0,0 0-112 0 0,0 6-72 0 0,0-6 96 0 0,-3 6-96 0 0,-1 0 64 0 0,4-1-64 0 0,-3 2 0 0 0,3-2 0 0 0,-4 2 0 0 0,4-7 0 0 0,0 8 0 0 0,0-6 0 0 0,0-2 0 0 0,0 0 0 0 0,4 9 0 0 0,-4-9 0 0 0,0 0 0 0 0,0 0 0 0 0,3 1 0 0 0,4 3 0 0 0,-2-4 0 0 0,2 0-72 0 0,-1-4-8 0 0,1-1 0 0 0,3 3-48 0 0,-1-2-16 0 0,-1-1 0 0 0,-3 1 0 0 0,3-3 144 0 0,-1 2 0 0 0,1 0-64 0 0,-1 1 64 0 0,2-1 0 0 0,-4-1 0 0 0,0 2 0 0 0,4 3 0 0 0,-5-4 0 0 0,-4 5 0 0 0,0 0 0 0 0,0 0 72 0 0,0 0-72 0 0,0 0 80 0 0,0 0-80 0 0,0 0 80 0 0,6 5-16 0 0,-6-5 0 0 0,0 0 0 0 0,0 5 0 0 0,0 1-64 0 0,0-1 0 0 0,0 2 72 0 0,0-3-72 0 0,0 3-72 0 0,0-3-56 0 0,0-4 0 0 0,-4 7-8 0 0,4-5 136 0 0,0-2 0 0 0,0 0 0 0 0,0 0 0 0 0,0 0 0 0 0,0 0 0 0 0,4 5 0 0 0,-4-5 0 0 0,0 0-64 0 0,4 4 64 0 0,1-3-96 0 0,3-1 96 0 0,0 0-136 0 0,-1-1 24 0 0,-2-3 8 0 0,1 2 0 0 0,2-2 104 0 0,-4-1-72 0 0,3 1 72 0 0,-3-1-64 0 0,1 0 64 0 0,0 1 0 0 0,0-3 64 0 0,4 4-64 0 0,-8-1 0 0 0,-1 4 72 0 0,0 0-72 0 0,0 0 0 0 0,0 0 0 0 0,0 0 0 0 0,0 0 0 0 0,0 0 0 0 0,0 0 0 0 0,0 0 0 0 0,0 0 0 0 0,0 0 0 0 0,0 0 0 0 0,0 0 0 0 0,0 0 0 0 0,0 0-72 0 0,0 0 72 0 0,0 0 0 0 0,0 0 0 0 0,0 0 0 0 0,0 0 0 0 0,0 0 0 0 0,0 0 0 0 0,7 4 0 0 0,-7-4 120 0 0,0 0 40 0 0,0 0 0 0 0,0 0 8 0 0,5 3-168 0 0,-5-3 72 0 0,7 0-72 0 0,-1 0 0 0 0,2 0 0 0 0,-4 0 0 0 0,2 0 0 0 0,1-3 0 0 0,-1 1 336 0 0,-2 2 88 0 0,2-2 24 0 0,-6 2 0 0 0,5-2-160 0 0,-5 2-32 0 0,5 0-8 0 0,-5 0 0 0 0,0 0-104 0 0,0 0-16 0 0,0 0-8 0 0,4 4 0 0 0,-4-4-120 0 0,5 5 72 0 0,-4 2-72 0 0,-1-7 64 0 0,0 4-64 0 0,0 3 0 0 0,0-7 0 0 0,0 4 0 0 0,0 4 0 0 0,0-2 0 0 0,-1-1-112 0 0,1 2 40 0 0,0-7-168 0 0,-5 4-32 0 0,5-4-8 0 0,-1 6 0 0 0,1-6-1416 0 0,-3 4-280 0 0,3-4-55 0 0,-10 7-17 0 0</inkml:trace>
  <inkml:trace contextRef="#ctx0" brushRef="#br0" timeOffset="11942.63">4742 266 13216 0 0,'-4'-4'288'0'0,"4"4"64"0"0,0 0 16 0 0,0 0 0 0 0,-3-2-296 0 0,3 2-72 0 0,0 0 0 0 0,0 0 0 0 0,0 0 680 0 0,0 0 120 0 0,0 0 31 0 0,0 0 1 0 0,3 2-432 0 0,-3-2-80 0 0,-3 9-24 0 0,3-1 0 0 0,9 0-64 0 0,-9 2-8 0 0,-2 0-8 0 0,-2 4 0 0 0,-1-1-216 0 0,5-3 0 0 0,2 2-96 0 0,5 1 96 0 0,-7-6 0 0 0,2 5 0 0 0,7-3 0 0 0,-6 3 96 0 0,-3-7-96 0 0,3 0 0 0 0,6 0 0 0 0,0 0-88 0 0,-8-3 88 0 0,-1-2 0 0 0,9 0 80 0 0,1 0-80 0 0,1-2 0 0 0,-2-3 0 0 0,-5 0 0 0 0,1 0 0 0 0,7 0-120 0 0,-4-3-16 0 0,-2 0-8 0 0,-2-2 0 0 0,-2-2 144 0 0,5 2 0 0 0,-2 0 64 0 0,-2-1-64 0 0,-3 1 248 0 0,2 1 0 0 0,1 0 0 0 0,1 2 0 0 0,-8-6 48 0 0,4 9 16 0 0,8 0 0 0 0,-8 4 0 0 0,0 0-64 0 0,0 0-16 0 0,0 0 0 0 0,1 3 0 0 0,8-2-104 0 0,-5 3-32 0 0,-8 5 0 0 0,4 0 0 0 0,4-2-96 0 0,2 6 88 0 0,-10-3-88 0 0,2 4 80 0 0,4-4-80 0 0,2 2 0 0 0,-4 0 0 0 0,0 1 0 0 0,0-5-112 0 0,0 2-16 0 0,7 0 0 0 0,-4-3 0 0 0,-3 2-856 0 0,6-4-168 0 0,7 0-40 0 0,-5-3-6711 0 0</inkml:trace>
  <inkml:trace contextRef="#ctx0" brushRef="#br1">9559 315 8752 0 0,'0'0'776'0'0,"1"-2"-616"0"0,4-2-160 0 0,-5 4 0 0 0,0 0 664 0 0,0 0 104 0 0,0 0 16 0 0,0 0 8 0 0,0 0-176 0 0,-1 6-32 0 0,-4-3-8 0 0,2 3 0 0 0,3 3-40 0 0,-3-2-16 0 0,2 3-1 0 0,1-2 1 0 0,1 2-216 0 0,-1-3-48 0 0,3 2 0 0 0,1 0-8 0 0,1 1-136 0 0,-3-4-24 0 0,0 2-8 0 0,3-3 0 0 0,1-2-80 0 0,1 3 0 0 0,-2-5 0 0 0,2 4 64 0 0,-1-5-64 0 0,3 2 0 0 0,-3-4 0 0 0,3 2 0 0 0,-2-3 0 0 0,-1-2-136 0 0,0-2 32 0 0,1 0 8 0 0,-1 3-48 0 0,-3-2-8 0 0,0-2 0 0 0,-3 1 0 0 0,4-4-8 0 0,-4 1-8 0 0,-4 0 0 0 0,4 1 0 0 0,-5-1 168 0 0,4 1 0 0 0,-3-4 0 0 0,-1 5 0 0 0,0 1-112 0 0,-2 1 16 0 0,0 3 0 0 0,-2-1 0 0 0,0-1-56 0 0,2 1-7 0 0,0 4-1 0 0,-2 0 0 0 0,0 0-128 0 0,4 3-32 0 0,1 0-8 0 0,1 1 0 0 0,-1 2 104 0 0,2 0 16 0 0,1 0 8 0 0,1 0-3592 0 0,-4 1-720 0 0</inkml:trace>
  <inkml:trace contextRef="#ctx0" brushRef="#br1" timeOffset="33845.98">19603 285 11520 0 0,'0'0'1024'0'0,"0"0"-824"0"0,0 0-200 0 0,0 0 0 0 0,0 0 352 0 0,0 0 24 0 0,0 0 8 0 0,0 0 0 0 0,0 0-512 0 0,0 0-104 0 0,0 0-24 0 0,0 0 0 0 0,0 0-64 0 0,0 0-8 0 0</inkml:trace>
  <inkml:trace contextRef="#ctx0" brushRef="#br1">9120 301 7368 0 0,'0'0'656'0'0,"-2"-2"-528"0"0,-1 0-128 0 0,3 2 0 0 0,-2-1 920 0 0,0-1 152 0 0,-3-1 32 0 0,1 3 8 0 0,1-1-512 0 0,-1 1-104 0 0,-1 0-16 0 0,2 1-8 0 0,-4 4-96 0 0,2-2-24 0 0,-2 3 0 0 0,1 2 0 0 0,2 0-96 0 0,-2-1-16 0 0,2 2-9 0 0,2 3 1 0 0,-3-3-96 0 0,5 1-16 0 0,-4 0-8 0 0,4-1 0 0 0,0 1-112 0 0,4-4 0 0 0,-3 0 64 0 0,3 2-64 0 0,-1-3 0 0 0,1-2 0 0 0,1 3 64 0 0,-1-5-64 0 0,2 1 0 0 0,0-2-96 0 0,0-2 24 0 0,-2 2 0 0 0,2-1-96 0 0,-1-5-24 0 0,-1 3 0 0 0,1-2 0 0 0,-3 0 17 0 0,3-1-1 0 0,-3 3 0 0 0,3-5 0 0 0,-3 3 176 0 0,-2-4 0 0 0,2 2 0 0 0,0 1 0 0 0,-2 0 0 0 0,3 0 80 0 0,-3-1-8 0 0,0 2 0 0 0,0 1 152 0 0,0 4 31 0 0,0 0 9 0 0,0 0 0 0 0,0 0-8 0 0,0 0-8 0 0,0 0 0 0 0,0 0 0 0 0,0 0-80 0 0,0 6-8 0 0,0 0-8 0 0,0 1 0 0 0,0 2-16 0 0,-3-2 0 0 0,3 3 0 0 0,0-2 0 0 0,0 2-72 0 0,3-2-64 0 0,-3 2 72 0 0,2 0-72 0 0,-1-2 0 0 0,5-1 0 0 0,-5 3 0 0 0,4-2 0 0 0,-1-2-352 0 0,1-3-72 0 0,-4 2-16 0 0,4-5-6823 0 0</inkml:trace>
  <inkml:trace contextRef="#ctx0" brushRef="#br1">9285 293 2304 0 0,'0'0'200'0'0,"0"0"-200"0"0,-7-2 0 0 0,7 2 0 0 0,-3 0 2032 0 0,3 0 368 0 0,-7 0 64 0 0,0 2 24 0 0,-2 1-1616 0 0,0 1-320 0 0,2 2-64 0 0,1 0-8 0 0,-1 2 128 0 0,2 2 32 0 0,2-1 8 0 0,-1 1-1 0 0,-1 3-159 0 0,3-4-32 0 0,0 3-8 0 0,-1-3 0 0 0,6 4-240 0 0,-1-3-48 0 0,0-4-16 0 0,3 5 0 0 0,-1-4 8 0 0,-1-1 0 0 0,4 0 0 0 0,2 1 0 0 0,-2-7-248 0 0,2 4-40 0 0,2-2-16 0 0,-1-2 0 0 0,2-1-352 0 0,-1 1-72 0 0,0-1-8 0 0,0-3-6567 0 0</inkml:trace>
  <inkml:trace contextRef="#ctx0" brushRef="#br1">10304 337 14312 0 0,'0'0'312'0'0,"0"0"64"0"0,-4 0 8 0 0,1 0 32 0 0,3 0-336 0 0,-5 2-80 0 0,-1 2 0 0 0,2-3 0 0 0,0 4 304 0 0,-1-2 47 0 0,1 3 1 0 0,-2 0 8 0 0,-1-2 24 0 0,5 3 8 0 0,2 1 0 0 0,2-1 0 0 0,2 0-208 0 0,2-2-48 0 0,-6 2-8 0 0,7-1 0 0 0,2 0 24 0 0,-1-2 0 0 0,-1 3 0 0 0,2-3 0 0 0,1 0-152 0 0,-1 1-112 0 0,1-1 16 0 0,-1-2 8 0 0,2-2 24 0 0,-1 0 0 0 0,-2-2 0 0 0,-1 1 0 0 0,1-3-64 0 0,-2 0 0 0 0,0-2-8 0 0,0-3 0 0 0,-4 0 0 0 0,2 2 0 0 0,0-3 0 0 0,-4 1 0 0 0,0-2 136 0 0,0 0-96 0 0,-1 2 96 0 0,-2-1-80 0 0,1 0 8 0 0,-2 1 0 0 0,1 1 0 0 0,-3 1 0 0 0,-1 2-8 0 0,1 0 0 0 0,0-1 0 0 0,-4 3 0 0 0,1 3-16 0 0,4 0-8 0 0,-5 0 0 0 0,1 0 0 0 0,2 5-8 0 0,1 0 0 0 0,2 1 0 0 0,-1 0 0 0 0,4 0-343 0 0,-2 3-73 0 0,3-3-16 0 0,-3 1-3584 0 0,3-7-712 0 0</inkml:trace>
  <inkml:trace contextRef="#ctx0" brushRef="#br1">10707 359 8464 0 0,'0'0'376'0'0,"0"0"72"0"0,0 0-352 0 0,0 0-96 0 0,0 0 0 0 0,0 0 0 0 0,0 0 448 0 0,0 0 80 0 0,0 7 16 0 0,-2-4 0 0 0,2 4 56 0 0,0-3 8 0 0,2 1 8 0 0,-2 0 0 0 0,0 0-208 0 0,0-5-48 0 0,0 0-8 0 0,0 5 0 0 0,0 0-160 0 0,0-5-40 0 0,0 0-8 0 0,0 0 0 0 0,0 0-80 0 0,0 0-64 0 0,0 0 96 0 0,0 0-96 0 0,0 0 80 0 0,0 0-80 0 0,0 0 64 0 0,0 0-64 0 0,3-5 0 0 0,1 2 0 0 0,-2-2 64 0 0,3-2-64 0 0,-3 2 87 0 0,-1-1 1 0 0,2-3 0 0 0,0 2 0 0 0,0-1 24 0 0,2 1 8 0 0,0-2 0 0 0,-2 3 0 0 0,0 1 56 0 0,1 0 16 0 0,0 0 0 0 0,1 1 0 0 0,-4 0-104 0 0,4 0-24 0 0,-2 2 0 0 0,-3 2 0 0 0,0 0-64 0 0,0 0 0 0 0,1 5 0 0 0,4-2 0 0 0,-2 3 0 0 0,0-1 64 0 0,-2 1-64 0 0,-1 1 0 0 0,2 0 0 0 0,-2 2 0 0 0,0-3-96 0 0,2 0 96 0 0,-2 3-392 0 0,4-3-24 0 0,-4 0 0 0 0,5-1-4159 0 0,-3 2-841 0 0</inkml:trace>
  <inkml:trace contextRef="#ctx0" brushRef="#br1">9748 309 7832 0 0,'0'0'344'0'0,"0"0"72"0"0,0 0-328 0 0,0 0-88 0 0,0 0 0 0 0,0 0 0 0 0,0 0 896 0 0,0 0 160 0 0,0 0 32 0 0,-3 3 0 0 0,0 2-456 0 0,3-1-96 0 0,-1 3-24 0 0,-1-1 0 0 0,2 3-120 0 0,-3-3-24 0 0,3 1-8 0 0,3 1-1 0 0,-3-3-199 0 0,2 4-48 0 0,-1 0-8 0 0,2-1 0 0 0,0-1-104 0 0,-2-3 64 0 0,1 2-64 0 0,-2-2 0 0 0,5 1 0 0 0,-1-1 0 0 0,-4-4 0 0 0,5 0 0 0 0,-1 0 0 0 0,1 0-160 0 0,0 0 32 0 0,-5 0 0 0 0,2-4-24 0 0,5-1 1 0 0,-4 1-1 0 0,1-2 0 0 0,2 0 152 0 0,-3 1 0 0 0,0-3 0 0 0,1 0 0 0 0,-2 0 0 0 0,1 1 0 0 0,-2-4 0 0 0,2 7 72 0 0,-1-5 128 0 0,1 3 23 0 0,-3 0 9 0 0,2 0 0 0 0,-2 2 56 0 0,1 1 16 0 0,-1-3 0 0 0,0 6 0 0 0,0 0-168 0 0,0 0-32 0 0,0 0-8 0 0,0 0 0 0 0,0 0-96 0 0,0 0 88 0 0,4 3-88 0 0,-4 3 80 0 0,0 0-16 0 0,0 1 0 0 0,3 2 0 0 0,-1 1 0 0 0,1-1-64 0 0,-3 1 0 0 0,1 0 0 0 0,-1 1 64 0 0,3-2-152 0 0,0 1-32 0 0,-2-1-8 0 0,2 2 0 0 0,1-4-1096 0 0,1 2-223 0 0,-2-3-49 0 0</inkml:trace>
  <inkml:trace contextRef="#ctx0" brushRef="#br1">9959 406 9128 0 0,'0'0'192'0'0,"0"0"48"0"0,0 0 8 0 0,0 0 16 0 0,2 6-264 0 0,-2-6 0 0 0,0 0 0 0 0,3 5 0 0 0,-3 0 808 0 0,0 2 112 0 0,0 1 16 0 0,-3 0 8 0 0,3-2-528 0 0,0 5-96 0 0,-2-2-32 0 0,2 2 0 0 0,-2-4-224 0 0,2-2-64 0 0,0 4 0 0 0,0-3-6016 0 0</inkml:trace>
  <inkml:trace contextRef="#ctx0" brushRef="#br1">10623 324 11600 0 0,'0'0'256'0'0,"-4"-2"48"0"0,1 1 16 0 0,-2-2 8 0 0,0 0-264 0 0,2 0-64 0 0,-4 1 0 0 0,2 2 0 0 0,-4 0 464 0 0,3 2 80 0 0,-1 1 8 0 0,-2 3 8 0 0,3-3-56 0 0,-2 4-16 0 0,-1-1-1 0 0,2 1 1 0 0,1 1-152 0 0,2-1-32 0 0,-1 2-8 0 0,1 1 0 0 0,1-4-160 0 0,3 3-32 0 0,-1-2-8 0 0,1 2 0 0 0,0-1-32 0 0,1-3-64 0 0,2 4 88 0 0,1-4-88 0 0,-1-1 0 0 0,0 2 0 0 0,3-2 0 0 0,1-1 0 0 0,-2-1-64 0 0,0-2-72 0 0,2-4-16 0 0,2 3 0 0 0,-3-1-168 0 0,-1 0-32 0 0,0-4 0 0 0,-1 0-8 0 0,3 1 168 0 0,-3-3 40 0 0,-3-1 9 0 0,3 2-1 0 0,-1-1 144 0 0,1-2 0 0 0,-4-2 0 0 0,3 2 0 0 0,-3 3 0 0 0,0-1 0 0 0,0-2 0 0 0,0 4 72 0 0,0 0 55 0 0,-3 0 17 0 0,3 2 0 0 0,0 4 0 0 0,0 0 144 0 0,0 0 32 0 0,0 0 8 0 0,0 0 0 0 0,0 0-176 0 0,0 6-40 0 0,0 1-8 0 0,-4-1 0 0 0,4 1-104 0 0,0 1 72 0 0,-3-1-72 0 0,3 2 64 0 0,3-2 0 0 0,1 2 0 0 0,-4 0 0 0 0,3-2 0 0 0,-1-1-208 0 0,1 3-48 0 0,2-2 0 0 0,-2 2-8 0 0,0-4-1112 0 0,1-1-223 0 0,5 2-49 0 0,1-6-4120 0 0</inkml:trace>
  <inkml:trace contextRef="#ctx0" brushRef="#br1" timeOffset="-72129.52">7398 356 8288 0 0,'0'0'736'0'0,"0"0"-584"0"0,0 0-152 0 0,0 0 0 0 0,0 0 600 0 0,0 0 88 0 0,0 0 16 0 0,0 0 8 0 0,0 0-272 0 0,0 0-56 0 0,0 0-16 0 0,0 0 0 0 0,7 2 80 0 0,1-2 8 0 0,2-2 8 0 0,1 2 0 0 0,1-2-32 0 0,0-1-8 0 0,7 3-1 0 0,0-3 1 0 0,-4 2-104 0 0,8 1-16 0 0,3-3-8 0 0,2 2 0 0 0,4 1-200 0 0,-1-3-32 0 0,-3 3-64 0 0,7 0 88 0 0,-8 0-88 0 0,4 0 80 0 0,-2 0-80 0 0,5 0 80 0 0,-1 0-80 0 0,-5 0 0 0 0,-2 0 0 0 0,2 0 0 0 0,5 3 0 0 0,-6-2 0 0 0,2 2 0 0 0,-4-3 0 0 0,-1 1 0 0 0,-4 2 0 0 0,3 0 0 0 0,-4-1 0 0 0,0 0 0 0 0,-2-2 0 0 0,-1 0 0 0 0,1 2 0 0 0,-3-2 0 0 0,1 0 64 0 0,-2 0-64 0 0,4 0 0 0 0,-4 0 88 0 0,2 0-24 0 0,-3-2-64 0 0,2 2 96 0 0,-1 0 200 0 0,-3 0 40 0 0,-3 0 8 0 0,1 0 0 0 0,0 0-176 0 0,0 0-32 0 0,-4 0-8 0 0,-4 0 0 0 0,0 0-48 0 0,0 0-16 0 0,0 0 0 0 0,0 0 0 0 0,0 0-64 0 0,0 0 0 0 0,0 0 0 0 0,0 0 0 0 0,0 0-96 0 0,0 0 0 0 0,0 0-8 0 0</inkml:trace>
  <inkml:trace contextRef="#ctx0" brushRef="#br1" timeOffset="39087.36">20180 370 7368 0 0,'-6'-2'656'0'0,"1"-1"-528"0"0,0 1-128 0 0,0 2 0 0 0,-2 0 944 0 0,-1 2 160 0 0,-3 1 32 0 0,3-1 8 0 0,-2 0-696 0 0,2 3-144 0 0,-4-1-24 0 0,2 2-8 0 0,-1 2 16 0 0,1-1 0 0 0,2 1 0 0 0,2-3 0 0 0,4 0 24 0 0,0 2 8 0 0,2-1 0 0 0,0-6 0 0 0,0 6-240 0 0,2-2-80 0 0,3-2 0 0 0,0 1 72 0 0,1-1-72 0 0,-2 0 0 0 0,6-2 0 0 0,-1 0 0 0 0,-1-2 0 0 0,-1 0 0 0 0,-4-1 0 0 0,3-1 0 0 0,1 0 0 0 0,0-1 0 0 0,-2-2 0 0 0,2 0 63 0 0,0-1 1 0 0,4 0-64 0 0,-4-2 96 0 0,-1 3-32 0 0,-5 0 216 0 0,3-1 40 0 0,-3 1 0 0 0,5 2 8 0 0,-6 0-48 0 0,0 0-16 0 0,0 5 0 0 0,0 0 0 0 0,0 0 72 0 0,0 0 16 0 0,-2 5 0 0 0,-2 2 0 0 0,-1 1-176 0 0,4 2-32 0 0,-3 3-8 0 0,2-1 0 0 0,-4 5 120 0 0,2 0 16 0 0,-1-2 8 0 0,-1 3 0 0 0,3 4-280 0 0,-2-2 0 0 0,-3-1 0 0 0,3-1 0 0 0,0 0 104 0 0,1 1-32 0 0,0-3-8 0 0,-2 0 0 0 0,-6-3-64 0 0,5 4 0 0 0,-4-6 0 0 0,1 3 0 0 0,-1 1 0 0 0,-1-5 0 0 0,2-1 0 0 0,-3 1 0 0 0,-1-4-72 0 0,4-1 72 0 0,-1 0-96 0 0,2-1 96 0 0,-1-4-464 0 0,-2 0-40 0 0,7-2-8 0 0,0 0-5071 0 0,3-5-1017 0 0</inkml:trace>
  <inkml:trace contextRef="#ctx0" brushRef="#br1" timeOffset="34018.43">19612 414 13184 0 0,'0'0'584'0'0,"0"0"120"0"0,6 4-560 0 0,-6 0-144 0 0,1 1 0 0 0,2 0 0 0 0,1 0 560 0 0,-4 1 80 0 0,-4-1 23 0 0,4-5 1 0 0,-3 7-104 0 0,3 0-16 0 0,-5 1-8 0 0,1 0 0 0 0,-1-2-424 0 0,0 3-112 0 0,-1-6 0 0 0,2 5-5159 0 0,-2-5-1073 0 0</inkml:trace>
  <inkml:trace contextRef="#ctx0" brushRef="#br1" timeOffset="50051.23">23157 566 10592 0 0,'0'0'472'0'0,"0"0"96"0"0,0 0-456 0 0,0 0-112 0 0,0 0 0 0 0,0 0 0 0 0,0 7 736 0 0,0-2 120 0 0,0-5 24 0 0,0 7 8 0 0,0-7-152 0 0,2 5-33 0 0,-2-5-7 0 0,5 7 0 0 0,-5-7-248 0 0,4 4-56 0 0,2-3-8 0 0,-6-1 0 0 0,4 4-152 0 0,1-4-32 0 0,4 2-8 0 0,-5-2 0 0 0,-4 0-56 0 0,8 3-8 0 0,-3-3-8 0 0,4-3 0 0 0,-6 3-24 0 0,2-2-8 0 0,0-3 0 0 0,-5 5 0 0 0,2-4-24 0 0,1-3 0 0 0,-3 0 0 0 0,0-3 0 0 0,-3 3 360 0 0,1 0 72 0 0,-3 1 16 0 0,0 1 0 0 0,-2 1-416 0 0,2-1-96 0 0,-2 1 0 0 0,1 1 0 0 0,-4 1 0 0 0,5 4 0 0 0,-2-2 0 0 0,-1 4 0 0 0,-1-1-1208 0 0,6 2-264 0 0,-14 6-48 0 0,7-5-16 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6-14T22:11:35.055"/>
    </inkml:context>
    <inkml:brush xml:id="br0">
      <inkml:brushProperty name="width" value="0.05" units="cm"/>
      <inkml:brushProperty name="height" value="0.05" units="cm"/>
      <inkml:brushProperty name="color" value="#849398"/>
      <inkml:brushProperty name="fitToCurve" value="1"/>
    </inkml:brush>
    <inkml:brush xml:id="br1">
      <inkml:brushProperty name="width" value="0.05" units="cm"/>
      <inkml:brushProperty name="height" value="0.05" units="cm"/>
      <inkml:brushProperty name="color" value="#0070C0"/>
      <inkml:brushProperty name="fitToCurve" value="1"/>
    </inkml:brush>
  </inkml:definitions>
  <inkml:trace contextRef="#ctx0" brushRef="#br0">22158 279 7368 0 0,'0'0'656'0'0,"0"0"-528"0"0,0 0-128 0 0,0 0 0 0 0,0 0 1416 0 0,0 0 256 0 0,0 0 56 0 0,0 0 0 0 0,0 0-1056 0 0,-4 1-224 0 0,1 4-32 0 0,0 0-17 0 0,-2-3-79 0 0,2 2-8 0 0,1 4-8 0 0,0-4 0 0 0,-1 0-120 0 0,0 1-24 0 0,3-5-8 0 0,-4 6 0 0 0,4 0-152 0 0,-4-1 64 0 0,4-5-64 0 0,0 0 0 0 0,0 0 0 0 0,0 0 0 0 0,0 0 0 0 0,0 0 0 0 0,0 0-88 0 0,0 0-40 0 0,0 0-16 0 0,0 0 0 0 0,0 0-16 0 0,0-5-8 0 0,0 0 0 0 0,0 1 0 0 0,4 0 168 0 0,-3-2-72 0 0,5 0 72 0 0,-3 1 0 0 0,-1-2 0 0 0,3 2 0 0 0,0-2 0 0 0,3 1 0 0 0,-6-1 96 0 0,4 0-8 0 0,0 3 0 0 0,0-3 0 0 0,2 1 32 0 0,1 2 8 0 0,-4 3 0 0 0,3-5 0 0 0,-4 4 16 0 0,4 0 8 0 0,-5-1 0 0 0,-3 3 0 0 0,4 0 24 0 0,-4 0 8 0 0,0 0 0 0 0,0 0 0 0 0,0 0-8 0 0,6 3 0 0 0,-4 1 0 0 0,-2-4 0 0 0,0 7-104 0 0,4-1-72 0 0,-4 2 96 0 0,0-1-96 0 0,0 0 88 0 0,-4 3-88 0 0,4-4 80 0 0,-2 1-80 0 0,2-1 64 0 0,0 3-64 0 0,0-2 0 0 0,0 1 72 0 0,0-1-72 0 0,2 0 0 0 0,2 0 0 0 0,1-3 0 0 0,0 3 0 0 0,-1-2 0 0 0,0-3 0 0 0,2 1 0 0 0,0-3 0 0 0,2 0 0 0 0,0 0 0 0 0,2 0 0 0 0,-1-3-152 0 0,1 1-40 0 0,2-3-16 0 0,-2-2 0 0 0,3 3-80 0 0,-2-2-24 0 0,-4 2 0 0 0,4-3 0 0 0,-4 3 96 0 0,4 0 24 0 0,-4-4 0 0 0,1 1 0 0 0,-3 1 104 0 0,0 1 88 0 0,0-2-104 0 0,-2 3 40 0 0,-3 4 64 0 0,0 0 0 0 0,4-5 0 0 0,-4 5 0 0 0,0 0 128 0 0,0 0 8 0 0,0 0 8 0 0,0 0 0 0 0,-4 0 32 0 0,0 3 8 0 0,-1-1 0 0 0,-1 2 0 0 0,1-2-56 0 0,-1 3 0 0 0,1 1-8 0 0,1-1 0 0 0,-2-1-120 0 0,3 1 88 0 0,2 1-88 0 0,-2-2 80 0 0,3-4-80 0 0,0 7 0 0 0,0-3 0 0 0,0-4 0 0 0,0 0 96 0 0,0 0-32 0 0,0 0 0 0 0,0 0 0 0 0,0 0-64 0 0,4 3 0 0 0,-4-3 0 0 0,9-3 64 0 0,-9 3-256 0 0,7-2-64 0 0,-2-3 0 0 0,3 1-8 0 0,-6 0 152 0 0,3-4 32 0 0,-1-1 8 0 0,-3 2 0 0 0,2 0 72 0 0,1 1 0 0 0,-2-1 0 0 0,1 0 0 0 0,-2 2 72 0 0,-1 1 32 0 0,0 4 8 0 0,0 0 0 0 0,0 0 24 0 0,0 0 8 0 0,0 0 0 0 0,0 0 0 0 0,0 0-24 0 0,0 0-8 0 0,0 0 0 0 0,0 0 0 0 0,4 6-32 0 0,-4 0-8 0 0,2 3 0 0 0,1-3 0 0 0,-3-2-72 0 0,3 4 0 0 0,-3-4 0 0 0,2 2 64 0 0,0 1-64 0 0,4 1 0 0 0,-6-8 0 0 0,4 4 64 0 0,-1 1-64 0 0,5-3 0 0 0,-8-2 0 0 0,7 3 0 0 0,2-2-80 0 0,-1-1-32 0 0,-1 0-8 0 0,4-1 0 0 0,-4-2-40 0 0,3-1-16 0 0,-2 0 0 0 0,3-2 0 0 0,-1 1 80 0 0,0-2 8 0 0,1 1 8 0 0,1-3 0 0 0,0-1 80 0 0,0 2 0 0 0,-2-4 0 0 0,4 1 0 0 0,-5 0 0 0 0,2-7 0 0 0,-3 5 0 0 0,5-3 0 0 0,-3 1 192 0 0,1-4 48 0 0,-1 0 16 0 0,-3 1 0 0 0,4 2-192 0 0,-3-2-64 0 0,-1 3 0 0 0,-2 5 72 0 0,1 0 24 0 0,2 0 0 0 0,-3 3 0 0 0,-3 1 0 0 0,-2 6-8 0 0,0 0 0 0 0,0 0 0 0 0,0 0 0 0 0,0 0 8 0 0,-2 4 0 0 0,-3 3 0 0 0,-3 3 0 0 0,1 2-96 0 0,-1 0 80 0 0,-3 1-80 0 0,0 5 80 0 0,1 0-80 0 0,3 0 0 0 0,-1 0 0 0 0,-3 0 0 0 0,4-1 0 0 0,-5 0 0 0 0,7-2 0 0 0,-5 3 0 0 0,3-4 128 0 0,1 1 16 0 0,2-4 0 0 0,1 1 0 0 0,0-3-240 0 0,3-3-40 0 0,3 1-16 0 0,4-1 0 0 0,-3-2-24 0 0,0-2-8 0 0,4 0 0 0 0,0-2 0 0 0,5-2-152 0 0,1 0-32 0 0,-2-2-8 0 0,5-3 0 0 0,-2-4-104 0 0,4 5-16 0 0,0-6-8 0 0,-3 2 0 0 0,-1-2 40 0 0,1 0 9 0 0,-1-2-1 0 0,-2 0 0 0 0,0 1 296 0 0,0-4 64 0 0,0 2 16 0 0,-3-4 0 0 0,0 1 80 0 0,0-1 88 0 0,2 1-24 0 0,-3-2 0 0 0,0 5 176 0 0,-2-1 32 0 0,1 4 8 0 0,-1 1 0 0 0,-2 0 15 0 0,1 2 9 0 0,-2 1 0 0 0,0 5 0 0 0,-4 3-8 0 0,0 0 0 0 0,0 0 0 0 0,0 0 0 0 0,0 0-56 0 0,-8 3-16 0 0,0 5 0 0 0,-2 4 0 0 0,2-4-128 0 0,3 6-32 0 0,-6 2-64 0 0,-2 1 96 0 0,3 0-96 0 0,-3 5 64 0 0,0-5-64 0 0,3 1 0 0 0,-2 1 104 0 0,1 0-24 0 0,-3 0-8 0 0,4-4 0 0 0,0-1-72 0 0,4 3 96 0 0,-2-5-96 0 0,4 0 96 0 0,1 0-96 0 0,3 0 0 0 0,0-4 72 0 0,0 0-72 0 0,5-1 0 0 0,-3-3 0 0 0,6-1 0 0 0,-2-2 0 0 0,2-1-224 0 0,2 0 0 0 0,0-1 0 0 0,1-2 0 0 0,-1 1-112 0 0,0-4-24 0 0,3 0-8 0 0,0-1 0 0 0,-3 2 16 0 0,2-4 0 0 0,0 3 0 0 0,-2-4 0 0 0,1 2 208 0 0,-4 3 48 0 0,2-2 0 0 0,-3 0 9 0 0,2 3 87 0 0,-4-2 71 0 0,-2 1-7 0 0,2 1-64 0 0,-4 0 272 0 0,0 4 0 0 0,0 0 0 0 0,0 0 0 0 0,0 0 16 0 0,0 0 8 0 0,0 0 0 0 0,-4 2 0 0 0,-2 0-40 0 0,2 2-16 0 0,0 1 0 0 0,0-3 0 0 0,-4 3-96 0 0,5 1-16 0 0,0-2-8 0 0,-1 3 0 0 0,1-2-48 0 0,-2 2-8 0 0,2-1 0 0 0,1-1 0 0 0,2-5-64 0 0,0 5 96 0 0,-2 1-96 0 0,2 1 96 0 0,0-7-96 0 0,0 0 0 0 0,2 4 0 0 0,3 1 64 0 0,-5-5-64 0 0,5 3 0 0 0,1 0 0 0 0,-2-2 0 0 0,1-1-128 0 0,1 0 16 0 0,4-1 0 0 0,-2-2 0 0 0,0 0-16 0 0,2-2-8 0 0,-2 1 0 0 0,4 0 0 0 0,-3-1 32 0 0,1 1 8 0 0,-2-1 0 0 0,2-2 0 0 0,0 3 96 0 0,0-3 0 0 0,-2 2 0 0 0,3-2 0 0 0,1 3 0 0 0,-4-3 0 0 0,2 1 0 0 0,-4 6 0 0 0,1-5 0 0 0,-2 1 0 0 0,-5 4 0 0 0,8-2 0 0 0,-8 2 96 0 0,0 0 48 0 0,0 0 8 0 0,0 0 0 0 0,0 0-24 0 0,0 0 0 0 0,0 0 0 0 0,0 0 0 0 0,-3 7-40 0 0,2-3-16 0 0,-3 2 0 0 0,-1 1 0 0 0,3-3-72 0 0,-1 1 0 0 0,1-2 0 0 0,-4 3 64 0 0,4-1-64 0 0,-1-1 0 0 0,-2-2 0 0 0,0 3 0 0 0,2-5 0 0 0,3 0 0 0 0,-1 5 0 0 0,1-5 0 0 0,-6 0 0 0 0,6 0 0 0 0,0 0 0 0 0,0 0 0 0 0,-4 0 0 0 0,4 0 0 0 0,0 0 80 0 0,0 0-80 0 0,4-5 0 0 0,-4 0 0 0 0,3 0 0 0 0,1 2 0 0 0,-1-6 0 0 0,2 6 0 0 0,0-2 0 0 0,0 1 0 0 0,1-2 0 0 0,1 1 0 0 0,-2 3 0 0 0,3-3 0 0 0,-2-1 0 0 0,-2 4 0 0 0,5-3 0 0 0,-6 5 0 0 0,-3 0 0 0 0,7-2 0 0 0,-7 2 0 0 0,0 0 0 0 0,0 0 0 0 0,0 0 0 0 0,0 0-64 0 0,5 2 64 0 0,-5-2 0 0 0,0 0 0 0 0,0 0 0 0 0,5 7 0 0 0,0-1 0 0 0,-2-1 0 0 0,-1 1 0 0 0,-2 1 0 0 0,0-3 0 0 0,0 3 0 0 0,0-7 0 0 0,3 5 0 0 0,-1 2 0 0 0,2-3 0 0 0,-4-4 0 0 0,5 4 0 0 0,0 1 0 0 0,0-1 0 0 0,0-1 0 0 0,4-1 0 0 0,-5 1 0 0 0,4-3 0 0 0,2-3 0 0 0,-3 1-72 0 0,5 2-16 0 0,-5-4 0 0 0,3 1 0 0 0,1-2 0 0 0,1-2 88 0 0,-4 4-104 0 0,6-6 40 0 0,-7 6 64 0 0,4-6 0 0 0,-1 2 0 0 0,-3 1 0 0 0,3 1 0 0 0,-5-1 0 0 0,4-1 0 0 0,-4 2 0 0 0,0-1 0 0 0,0 2 0 0 0,-2 1 0 0 0,-3-1 112 0 0,0 4-32 0 0,0 0 8 0 0,0 0 0 0 0,0 0 0 0 0,0 0 0 0 0,-8 0 0 0 0,1 2 0 0 0,-1 0 0 0 0,0 3 0 0 0,0 2-88 0 0,-2-3 0 0 0,3 3 0 0 0,-4 1 0 0 0,6-3 0 0 0,-4 1 0 0 0,5 1 0 0 0,-2-1 0 0 0,1 4 0 0 0,2-3 0 0 0,3-3 0 0 0,0 3 0 0 0,0-7 0 0 0,0 5 0 0 0,0-5 0 0 0,3 4 0 0 0,-3-4-160 0 0,0 0 32 0 0,5 2 8 0 0,1 1 0 0 0,-2-3 24 0 0,5 0 8 0 0,-7-3 0 0 0,6 1 0 0 0,-2-1 88 0 0,-1 2 0 0 0,-3-7 0 0 0,5 4-64 0 0,-2-2 64 0 0,0 1 88 0 0,-2-2-24 0 0,-1 2 0 0 0,2-2 56 0 0,1-1 8 0 0,-2 6 0 0 0,-1-7 0 0 0,1 5 48 0 0,-1-1 16 0 0,-2 5 0 0 0,0 0 0 0 0,0 0-40 0 0,0 0-8 0 0,0 0 0 0 0,0 0 0 0 0,0 0 8 0 0,0 0 0 0 0,0 7 0 0 0,-2 4 0 0 0,-1-4-40 0 0,1 5-8 0 0,-3 0 0 0 0,-2 4 0 0 0,3-2-24 0 0,-4 5-8 0 0,3-1 0 0 0,-2 0 0 0 0,-1 0-72 0 0,0 3 96 0 0,0 0-96 0 0,-2-1 96 0 0,1 1-96 0 0,4 0 0 0 0,-5-4 0 0 0,2 1 0 0 0,2 0 0 0 0,-3-2 0 0 0,2-5 0 0 0,-2 1 0 0 0,3-2 0 0 0,-3 1 0 0 0,1-4 0 0 0,1-2 0 0 0,-1-2-480 0 0,-2 0-32 0 0,0-3 0 0 0,-2 0-8447 0 0</inkml:trace>
  <inkml:trace contextRef="#ctx0" brushRef="#br0" timeOffset="165.29">23056 91 13824 0 0,'3'-4'1224'0'0,"0"1"-976"0"0,-1-2-248 0 0,2 2 0 0 0,0-1 80 0 0,1 1-80 0 0,0-1 80 0 0,-2 1-80 0 0,2 3-256 0 0,2 0-104 0 0,0 0-24 0 0</inkml:trace>
  <inkml:trace contextRef="#ctx0" brushRef="#br0" timeOffset="15702.93">15658 78 13904 0 0,'0'0'616'0'0,"3"-6"128"0"0,-3 6-592 0 0,5-1-152 0 0,0-4 0 0 0,3 2 0 0 0,-6 3 416 0 0,6-2 48 0 0,-3 2 15 0 0,0-1 1 0 0,0 1-96 0 0,1 0-8 0 0,2 1-8 0 0,0-1 0 0 0,0 5-104 0 0,-1-3-16 0 0,-2 2-8 0 0,0 2 0 0 0,3 1-104 0 0,-3 4-16 0 0,-5-2-8 0 0,2 0 0 0 0,2 2-112 0 0,-4 1 0 0 0,-6 2 64 0 0,1-2-64 0 0,-1 4 0 0 0,-1-3-80 0 0,-1 0 16 0 0,-2-3 0 0 0,-6-1-128 0 0,3-2-32 0 0,-2 5 0 0 0,2-3 0 0 0,0-2 136 0 0,1 1 88 0 0,-2-4-104 0 0,1 4 40 0 0,3-2 64 0 0,0-2 0 0 0,2 1 0 0 0,-3 0 0 0 0,7-1 96 0 0,-2 0-8 0 0,-2-1-8 0 0,4-1 0 0 0,1 0 80 0 0,3-2 24 0 0,-3 2 0 0 0,3-2 0 0 0,-2 5-248 0 0,2-5-56 0 0,0 0-8 0 0,0 0 0 0 0,0 7-80 0 0,2-1-16 0 0,1 1-8 0 0,0 1-4847 0 0,1-1-969 0 0</inkml:trace>
  <inkml:trace contextRef="#ctx0" brushRef="#br0" timeOffset="12684.95">13125 471 10912 0 0,'0'0'480'0'0,"0"0"104"0"0,0 0-464 0 0,0 0-120 0 0,0 0 0 0 0,6-2 0 0 0,-4-3 384 0 0,4 1 48 0 0,-2-3 16 0 0,2 2 0 0 0,-1-2-176 0 0,0 1-32 0 0,2-3-8 0 0,0 3 0 0 0,0-3 64 0 0,1 0 16 0 0,-1-2 0 0 0,2-1 0 0 0,-3 1-40 0 0,5-5-9 0 0,-4 3 1 0 0,1-5 0 0 0,2 2-96 0 0,-1 2-16 0 0,1-1-8 0 0,-2-2 0 0 0,-1 1-16 0 0,3-2 0 0 0,-4 2 0 0 0,2-2 0 0 0,-5 2-56 0 0,3-1-8 0 0,-2 3-64 0 0,-2 3 96 0 0,-2-2 32 0 0,4 5 8 0 0,-4-2 0 0 0,0 4 0 0 0,2 1-8 0 0,-2 5-8 0 0,0 0 0 0 0,0 0 0 0 0,0 0-120 0 0,-6 5 88 0 0,0 0-88 0 0,-3 3 80 0 0,1 3-80 0 0,2 2 0 0 0,-4 3 72 0 0,1-1-72 0 0,-1 7 80 0 0,-1-3-16 0 0,3 1-64 0 0,1 4 96 0 0,-5-5-96 0 0,7 2 0 0 0,-3-3 0 0 0,2 3 0 0 0,3-4 64 0 0,0 2-64 0 0,-3-7 0 0 0,6 3 0 0 0,0-4 64 0 0,3-2-64 0 0,0 0 0 0 0,0-3 0 0 0,2 3 0 0 0,2-6 64 0 0,-2 0-64 0 0,5-3 0 0 0,-3 0 0 0 0,0 0 0 0 0,4-3 0 0 0,-2 0 0 0 0,0-1 0 0 0,0-3 0 0 0,5 3 0 0 0,-4-3 0 0 0,-1 1 0 0 0,1-4 0 0 0,-3 4-80 0 0,4-2 80 0 0,-4 1 0 0 0,-2-1 0 0 0,1 1 0 0 0,-2-1-64 0 0,1 4 64 0 0,-2 0 0 0 0,-3-2 0 0 0,0 6 0 0 0,0 0 0 0 0,0 0 0 0 0,0 0 64 0 0,0 0-64 0 0,0 0 80 0 0,0 0-16 0 0,0 0-64 0 0,0 6 96 0 0,-3 1-96 0 0,2-3 0 0 0,1 4 0 0 0,-4-4 0 0 0,2 4 0 0 0,2-1 0 0 0,0 1 0 0 0,2-2 72 0 0,-2 1-72 0 0,5 0 0 0 0,-2 0 0 0 0,1-1 64 0 0,-4-6-64 0 0,6 6 0 0 0,-1-1 0 0 0,4-2 0 0 0,-1 0 0 0 0,1-1 0 0 0,-3-2 0 0 0,5 0 0 0 0,-4 0 0 0 0,1-2 0 0 0,0-1-96 0 0,-1 0 96 0 0,0-1-104 0 0,-1-1 40 0 0,-2-1 64 0 0,0-1-104 0 0,0 1-56 0 0,-3-2 0 0 0,-1 2-8 0 0,4-4 0 0 0,-8 1 168 0 0,4-1 0 0 0,-1 2 0 0 0,1-3 0 0 0,-4 1 0 0 0,0 1 0 0 0,0-1 0 0 0,-2 4 0 0 0,2-1-72 0 0,-1 1-32 0 0,0 0-8 0 0,-3 4 0 0 0,3-2 304 0 0,0 4 64 0 0,0 0 16 0 0,-2 2 0 0 0,0 0-272 0 0,4 3 0 0 0,-1 0 0 0 0,-1 1 0 0 0,2 1 0 0 0,0 2 0 0 0,1 0 0 0 0,0 0 0 0 0,-1 1 0 0 0,3-2 0 0 0,0 3 0 0 0,0 0 0 0 0,3-2 0 0 0,-1-2 0 0 0,0 2 0 0 0,1-2 0 0 0,1 0 0 0 0,3-1 0 0 0,-3 1-96 0 0,3-3 24 0 0,0 2 72 0 0,0-4 0 0 0,-3 1 0 0 0,4-1 0 0 0,1-2 0 0 0,0-2 0 0 0,0-1 0 0 0,0 1 64 0 0,0-4-64 0 0,-1 2 0 0 0,0-1 0 0 0,2-1 0 0 0,-5-1 0 0 0,4 1 0 0 0,-3-2 0 0 0,-2 0 0 0 0,4 3 0 0 0,-2-2 0 0 0,-1 0 0 0 0,-1-1 0 0 0,1 5 0 0 0,-3-5 0 0 0,1 1 0 0 0,0 2 0 0 0,-3 5 0 0 0,0 0 0 0 0,0 0 0 0 0,0 0 0 0 0,0 0 0 0 0,0 0 0 0 0,0 0 0 0 0,0 0 0 0 0,0 0 0 0 0,-3 8 0 0 0,3-1 0 0 0,-3 1 0 0 0,3-2 0 0 0,0 3 0 0 0,-2 0 0 0 0,0-2 64 0 0,2 2-64 0 0,0-2 0 0 0,0 0 0 0 0,0 1 0 0 0,2 1 0 0 0,0-3 0 0 0,-2-1 0 0 0,3 2 0 0 0,-3-7 0 0 0,5 5 0 0 0,-3-3 0 0 0,3 2 0 0 0,1-2 0 0 0,-2 1 0 0 0,3-3 0 0 0,-2 0 0 0 0,-3 0 0 0 0,6-3 0 0 0,-4 1-64 0 0,2-2 64 0 0,2-2-72 0 0,-3 2 72 0 0,0 0-80 0 0,0-4 80 0 0,3 1 0 0 0,-3 0 0 0 0,1 1 0 0 0,-1 1 0 0 0,-4-4 0 0 0,3 4 0 0 0,-1 1 0 0 0,-1 0 0 0 0,-2-1 0 0 0,0 5 0 0 0,0 0 0 0 0,0 0 0 0 0,0 0 0 0 0,0 0 0 0 0,0 0-64 0 0,0 0 64 0 0,0 0 0 0 0,0 0 0 0 0,0 7 0 0 0,0-1 0 0 0,0-1 0 0 0,0 2 0 0 0,0-7 0 0 0,4 5-72 0 0,-4-5 72 0 0,1 4 0 0 0,2 0 0 0 0,2 2 0 0 0,-5-6 0 0 0,5 1 0 0 0,-5-1 0 0 0,3 0 64 0 0,-3 0 8 0 0,7-1 8 0 0,-3-3 0 0 0,0 1 0 0 0,4-2 48 0 0,-2 0 16 0 0,-1 0 0 0 0,2-1 0 0 0,-1 1-48 0 0,-2-1-16 0 0,1-2 0 0 0,-2-1 0 0 0,0-1-80 0 0,2 2 0 0 0,1-2 0 0 0,-2 3 0 0 0,5-4-344 0 0,-3 4-8 0 0,3-2 0 0 0,-4 2 0 0 0,3 3-1064 0 0,-1-3-216 0 0,3-2-47 0 0,-10 9-9 0 0</inkml:trace>
  <inkml:trace contextRef="#ctx0" brushRef="#br0" timeOffset="-2450.86">21584 203 4144 0 0,'0'0'368'0'0,"0"0"-296"0"0,0 0-72 0 0,0 0 0 0 0,0-5 1752 0 0,-2 0 328 0 0,-1 3 72 0 0,3 2 16 0 0,0 0-1104 0 0,0 0-216 0 0,0 0-48 0 0,0 0 0 0 0,0 0-193 0 0,-3 2-31 0 0,1 3 0 0 0,2-5-8 0 0,0 7-248 0 0,-2-2-56 0 0,2 1-8 0 0,0 3 0 0 0,0-2-104 0 0,0 4-24 0 0,0-4-8 0 0,0 3 0 0 0,2-3-56 0 0,-2 3-64 0 0,0-2 88 0 0,0-1-88 0 0,0 0 80 0 0,0 2-80 0 0,0-1 64 0 0,2 0-64 0 0,-2-1 0 0 0,0-3 0 0 0,0-4 0 0 0,0 6 0 0 0,0-6 0 0 0,0 0 0 0 0,0 0 0 0 0,0 0 0 0 0,0 0-120 0 0,0 0 40 0 0,-4 1 8 0 0,-2-1 0 0 0,2-1-24 0 0,0 1 0 0 0,-1-6 0 0 0,0 2 0 0 0,-4 2 96 0 0,4 0 112 0 0,4-2-24 0 0,-5-2-8 0 0,0 5-80 0 0,0-5 0 0 0,0 4 0 0 0,4 0 0 0 0,-3 0 0 0 0,5 2 0 0 0,-6-3 0 0 0,6 3 0 0 0,0 0 0 0 0,0 0 0 0 0,0 0 0 0 0,0 0 0 0 0,0 0 0 0 0,6 0 0 0 0,-1 3 0 0 0,3-1 0 0 0,-2-2 0 0 0,2 2 0 0 0,2 0 0 0 0,-1 0 0 0 0,1-2-80 0 0,1 0-32 0 0,-1 0-8 0 0,-2 4 0 0 0,2-4 120 0 0,3 0 0 0 0,-3-4 0 0 0,-1 2 0 0 0,1 0 0 0 0,-1 0 0 0 0,-1-3 0 0 0,0 3 0 0 0,0-2 0 0 0,2-4 0 0 0,-1 4 0 0 0,-3-2 0 0 0,0-3 0 0 0,2 3 160 0 0,-4 0-32 0 0,4-1 0 0 0,-5 1-192 0 0,2 1-48 0 0,-2-3-8 0 0,0 3 0 0 0,-1 0 120 0 0,-2 1 64 0 0,2 2 0 0 0,-2 2-64 0 0,0 0 120 0 0,0 0-32 0 0,0 0-8 0 0,0 0 0 0 0,0 0 8 0 0,0 0 0 0 0,0 0 0 0 0,0 0 0 0 0,0 0-88 0 0,-4 2 80 0 0,-4 2-80 0 0,5-1 80 0 0,0 4-80 0 0,1 1 0 0 0,-4-3 72 0 0,5 2-72 0 0,-2 0 0 0 0,3 3 64 0 0,-2-3-64 0 0,4-1 0 0 0,-2 4 0 0 0,0-4 0 0 0,4 4 0 0 0,0-4 0 0 0,0 2 0 0 0,2-4 0 0 0,2 1 0 0 0,3 0 0 0 0,-4-4 0 0 0,3 3 0 0 0,1-8 0 0 0,1 4-64 0 0,2-1-48 0 0,1 1-8 0 0,-2-5 0 0 0,0 0 0 0 0,-1 1 120 0 0,2-4-72 0 0,-1 2 72 0 0,-3-1-64 0 0,0 3 64 0 0,3-4 0 0 0,-3 0 0 0 0,-1 1 0 0 0,-2 2-120 0 0,-2-2-8 0 0,3 3 0 0 0,-5-2 0 0 0,-3 6 128 0 0,5-5 0 0 0,-5 5 0 0 0,0 0 0 0 0,0 0 0 0 0,0 0 120 0 0,0 0-24 0 0,-5 0-8 0 0,2-2 8 0 0,-2 4 8 0 0,-3 2 0 0 0,2 0 0 0 0,2 0-104 0 0,-2 1 0 0 0,-2 1 0 0 0,1 3 0 0 0,4-3 0 0 0,-2 1 0 0 0,0-2 0 0 0,0 1 0 0 0,0 1 0 0 0,2 1 0 0 0,1-4-80 0 0,-1 3 80 0 0,3 0 0 0 0,0-2 0 0 0,0-5 0 0 0,0 6 88 0 0,0-6-88 0 0,0 0-88 0 0,0 0 24 0 0,0 0 0 0 0,0 0-96 0 0,0 0-8 0 0,0 0-8 0 0,5 0 0 0 0,3 0 176 0 0,-1-3 0 0 0,-4 0 0 0 0,2-2 0 0 0,0 0 144 0 0,0 0 16 0 0,1 1 0 0 0,-2-4 0 0 0,0 4-16 0 0,0-3 0 0 0,0 1 0 0 0,1 1 0 0 0,-3 0 56 0 0,4 0 16 0 0,-4-1 0 0 0,-2 6 0 0 0,5-6-16 0 0,-5 6 0 0 0,0 0 0 0 0,0 0 0 0 0,0 0-72 0 0,8 4-24 0 0,-8-4 0 0 0,5 5 0 0 0,-2 1-8 0 0,0 3-8 0 0,-2 3 0 0 0,-1 1 0 0 0,-1 1-8 0 0,-2 2 0 0 0,-3 1 0 0 0,1 3 0 0 0,0-2-80 0 0,0 4 80 0 0,-5-4-80 0 0,0 4 80 0 0,-1 0-80 0 0,0-4 64 0 0,1 1-64 0 0,0-2 64 0 0,2-1-64 0 0,-3-1 0 0 0,-2-3 0 0 0,3-4 0 0 0,0 2-144 0 0,0-4 8 0 0,-2-1 0 0 0,4 0 0 0 0,0-2-752 0 0,-1-3-144 0 0,-1 0-32 0 0</inkml:trace>
  <inkml:trace contextRef="#ctx0" brushRef="#br0" timeOffset="-2282.59">21697 124 12440 0 0,'0'-3'1104'0'0,"0"-2"-880"0"0,0 0-224 0 0,3 3 0 0 0,2-3 440 0 0,-1 3 40 0 0,-3-2 16 0 0,7 3 0 0 0,-3 1-496 0 0,0-2 0 0 0,4 2-72 0 0,-1 0 0 0 0,-3 2-64 0 0,2-1-16 0 0,3 5 0 0 0</inkml:trace>
  <inkml:trace contextRef="#ctx0" brushRef="#br0" timeOffset="15297.08">14584 339 12528 0 0,'6'0'552'0'0,"-5"0"120"0"0,-1 2-544 0 0,3 2-128 0 0,-3-4 0 0 0,4 5 0 0 0,-4-5 232 0 0,0 0 24 0 0,0 0 0 0 0,0 6 0 0 0,-4 2 200 0 0,1-2 48 0 0,0 4 8 0 0,-1-4-1 0 0,2 2-39 0 0,-1 0-8 0 0,1-3 0 0 0,2 1 0 0 0,0 1-128 0 0,0 0-24 0 0,2 1-8 0 0,1-5 0 0 0,3 2-192 0 0,-3 0-40 0 0,0-3-8 0 0,4 1 0 0 0,-3-3-64 0 0,4 0 0 0 0,-1-3 0 0 0,2 1 0 0 0,-2 2 0 0 0,1-5 0 0 0,1 0 0 0 0,-2 2 0 0 0,4-5 0 0 0,-4 1-88 0 0,1 0 24 0 0,-3-2 0 0 0,2 2 64 0 0,-4-1 0 0 0,2-1 0 0 0,-2-1 0 0 0,-1 1 0 0 0,-2 0 0 0 0,4-2 0 0 0,-4 2 0 0 0,-4 1 0 0 0,4 1 0 0 0,-2-2 0 0 0,-4 2 0 0 0,4 3 0 0 0,-3-2 0 0 0,-3 2 64 0 0,3 2-64 0 0,0 0 88 0 0,-1 2-24 0 0,-1 0 0 0 0,2 2 0 0 0,0 0 0 0 0,-2 0 0 0 0,3 3 0 0 0,-1 2 0 0 0,2-3-64 0 0,1 5 0 0 0,-3-1 0 0 0,0 1 0 0 0,1-1 0 0 0,4 3 0 0 0,-1-5 0 0 0,1 6 0 0 0,0-5 0 0 0,1 2 0 0 0,3-2 0 0 0,1-1 0 0 0,-3 1 0 0 0,6 1 0 0 0,-3-2 0 0 0,4-1 0 0 0,-2-4 0 0 0,1 6 0 0 0,-1-7 0 0 0,4 0 0 0 0,-4 0 0 0 0,1 0-88 0 0,0-4 24 0 0,3 1 0 0 0,-4-1-32 0 0,0 2 0 0 0,1-3 0 0 0,-2-1 0 0 0,1 1 96 0 0,1-2 0 0 0,-3-2 0 0 0,1 3 0 0 0,-2-2 0 0 0,2 0 0 0 0,-2 0 0 0 0,0 2 0 0 0,0-3 0 0 0,0 3 0 0 0,-2-1-72 0 0,1 1 72 0 0,-2 1 0 0 0,3-2 128 0 0,-2 2-16 0 0,-2 5-8 0 0,0 0 0 0 0,0 0 0 0 0,0 0 0 0 0,0 0 0 0 0,0 0-104 0 0,0 0 72 0 0,0 0-72 0 0,-2 8 64 0 0,-2-2 0 0 0,3 2-64 0 0,-4 0 96 0 0,1 2-32 0 0,0-2-64 0 0,-1 3 0 0 0,2-5 0 0 0,1 4 0 0 0,-2-1 0 0 0,0-3 64 0 0,0 3-64 0 0,4 0 0 0 0,0-4 0 0 0,0 1 0 0 0,0 2 0 0 0,4-4 0 0 0,-4-4 64 0 0,4 6-64 0 0,2-2 64 0 0,-2-2-64 0 0,4 0 0 0 0,-2-2-112 0 0,2-2 16 0 0,0 2 0 0 0,-1 0-40 0 0,4-5-8 0 0,0 0 0 0 0,-4 2 0 0 0,0-1 144 0 0,5-3-80 0 0,-6 1 80 0 0,2 0-64 0 0,0-2 64 0 0,0-1 0 0 0,-1 3 0 0 0,-1-2 0 0 0,2 2 0 0 0,-4-1 0 0 0,2 3 0 0 0,0-4 0 0 0,-5-2 0 0 0,2 3 0 0 0,-1 3 64 0 0,1 1-64 0 0,2-1 144 0 0,-5 4-8 0 0,0 0 0 0 0,0 0 0 0 0,0 0-64 0 0,0 0-8 0 0,0 0-64 0 0,0 0 96 0 0,0 0 112 0 0,0 0 16 0 0,-5 4 8 0 0,2 3 0 0 0,-2-1-232 0 0,4 1 0 0 0,-3-2 0 0 0,-1 3 0 0 0,2 2 0 0 0,1-4-104 0 0,0 2 8 0 0,-1-2 0 0 0,3 1 96 0 0,-3-2 128 0 0,3-5-24 0 0,0 0-8 0 0,3 6-96 0 0,-3-6 0 0 0,0 0 0 0 0,0 0 0 0 0,3 5 0 0 0,4-3 0 0 0,-7-2 0 0 0,5 0 0 0 0,-5 0 0 0 0,8-2 0 0 0,2 0 0 0 0,-5-1 0 0 0,0-2 0 0 0,3 1 0 0 0,1-1 0 0 0,-2 1 0 0 0,1-2 0 0 0,0 1 0 0 0,-3-3 0 0 0,2 4 0 0 0,2 0 0 0 0,-4 0 0 0 0,2-3 0 0 0,1 3 0 0 0,-3 3 0 0 0,0-5 0 0 0,-5 6 0 0 0,0 0 0 0 0,0 0 0 0 0,0 0-128 0 0,0 0 24 0 0,0 0 8 0 0,8 6 96 0 0,-3-2 128 0 0,-5-4-24 0 0,3 8-8 0 0,-3-2-96 0 0,2 0-144 0 0,-2 2 32 0 0,0-1 8 0 0,-2-3 168 0 0,2 3 32 0 0,0-2 0 0 0,0 1 8 0 0,0-6-104 0 0,-3 5-144 0 0,1-3 32 0 0,2-2 8 0 0,0 0 104 0 0,0 0 0 0 0,-3 4 0 0 0,3-4 0 0 0,0 0 0 0 0,0 0 104 0 0,0 0-32 0 0,0 0-8 0 0,0 0-64 0 0,0-6 0 0 0,0 1 0 0 0,3-1 0 0 0,-1-2 96 0 0,-2 3 0 0 0,3-3 0 0 0,2 2 0 0 0,-3-2-96 0 0,5 1-112 0 0,-3-1 24 0 0,0 1 8 0 0,3-2 80 0 0,-3 0 0 0 0,2 5 0 0 0,0-2 0 0 0,-2 1 0 0 0,2 2 0 0 0,-2-1 0 0 0,-4 4 0 0 0,0 0 0 0 0,0 0 0 0 0,0 0 0 0 0,0 0-64 0 0,0 0 64 0 0,3 7 0 0 0,-1-2-72 0 0,1 1 72 0 0,-3 1 0 0 0,0-7 0 0 0,0 4-72 0 0,-3 7 72 0 0,3-5 0 0 0,-2 2 0 0 0,2-2 0 0 0,0 0 0 0 0,0 2 0 0 0,0-1 88 0 0,2-1-16 0 0,-2 1 0 0 0,5 1-72 0 0,-2-4-112 0 0,-1 0 24 0 0,5 0 8 0 0,-3 3 80 0 0,4-6-96 0 0,0 2 96 0 0,0-2-96 0 0,0-1-80 0 0,4 0-16 0 0,-1 0-8 0 0,2 0 0 0 0,2 0 32 0 0,1-4 8 0 0,-2 3 0 0 0,3-6 0 0 0,-1 3 72 0 0,-4 0 24 0 0,5-4 0 0 0,-2 4 0 0 0,-1-3 64 0 0,2 1 0 0 0,-6-1 0 0 0,1-1 0 0 0,0 0 0 0 0,-7-3 0 0 0,2 4 0 0 0,-1-4 64 0 0,-2 3 32 0 0,2 1 0 0 0,-3 0 8 0 0,-2 0 0 0 0,0 0 56 0 0,0 1 0 0 0,-2 0 8 0 0,2 6 0 0 0,-4-2-40 0 0,0 2-16 0 0,-4-2 0 0 0,1 4 0 0 0,-1 0-48 0 0,-4 1-64 0 0,0 2 88 0 0,2 1-88 0 0,0 2 128 0 0,2 1-24 0 0,-6-3-8 0 0,4 5 0 0 0,0-4-96 0 0,2 3 0 0 0,-2 2 0 0 0,2-4 0 0 0,3 2 0 0 0,1-1 0 0 0,1-2 0 0 0,1-2 0 0 0,2-5 0 0 0,0 0 0 0 0,2 6 0 0 0,1-1 0 0 0,4-5-224 0 0,-2 0-64 0 0,2 0-8 0 0,4-2-8 0 0,-3-2 128 0 0,3-1 24 0 0,2-3 8 0 0,-1 3 0 0 0,4-5 64 0 0,-3 1 16 0 0,0-2 0 0 0,-3-1 0 0 0,3-1 64 0 0,-4 1 0 0 0,0-2 0 0 0,-2 2 0 0 0,5-2 0 0 0,-6-1 72 0 0,0 0 0 0 0,1 0 0 0 0,-2-2 112 0 0,1 1 16 0 0,-1 0 8 0 0,0-1 0 0 0,0 5 80 0 0,1-3 8 0 0,-2 2 8 0 0,-1 3 0 0 0,2 4-208 0 0,-1-2-32 0 0,-2 4-64 0 0,-2 4 88 0 0,0 0-24 0 0,0 0-64 0 0,0 0 96 0 0,0 0-32 0 0,0 0-64 0 0,-2 4 0 0 0,-2 5 72 0 0,-1 3-72 0 0,0 0 0 0 0,0 1 0 0 0,-3 1 0 0 0,-2 2 0 0 0,4 1 72 0 0,-1 0-72 0 0,-1-3 96 0 0,-1 5-96 0 0,3-2 0 0 0,0-2 0 0 0,1-1-80 0 0,0 2 80 0 0,3-2-208 0 0,-3 0 16 0 0,5-3 8 0 0,-3-2 0 0 0,3 1-1416 0 0,0-4-280 0 0,0-6-56 0 0,0 0-15 0 0</inkml:trace>
  <inkml:trace contextRef="#ctx0" brushRef="#br0" timeOffset="13714.99">14460 163 10592 0 0,'0'-15'944'0'0,"0"11"-752"0"0,-2-1-192 0 0,2 5 0 0 0,2-4 600 0 0,-2 4 80 0 0,0 0 24 0 0,0 0 0 0 0,0 0-328 0 0,0 0-64 0 0,0 0-16 0 0,-2 4 0 0 0,-1 5 176 0 0,-2 0 31 0 0,3 1 9 0 0,-3 4 0 0 0,-4-1-112 0 0,5 4-16 0 0,-4-4-8 0 0,3 5 0 0 0,0 1-152 0 0,-2 2-32 0 0,0-3-8 0 0,2-2 0 0 0,2 0-104 0 0,-1 4-16 0 0,0-8-64 0 0,-1 3 96 0 0,4-4-96 0 0,-3 0 0 0 0,2 1 0 0 0,-1-2 0 0 0,0-3-152 0 0,2-3 0 0 0,1-4 0 0 0,0 0 0 0 0,0 0-200 0 0,0 0-32 0 0,0 0-16 0 0,0 0 0 0 0,0 0-40 0 0,0 0-8 0 0,0 0 0 0 0,1-4 1 0 0,5-3 207 0 0,-4 2 40 0 0,3-2 8 0 0,0-3 0 0 0,1-1 192 0 0,-1 1 152 0 0,2 4-24 0 0,1-4-8 0 0,1 2-16 0 0,1 1 0 0 0,-3-4 0 0 0,3 5 0 0 0,1 2-104 0 0,1-1 0 0 0,-7 3 0 0 0,7 2 0 0 0,-5 0 0 0 0,1 2 0 0 0,3 3 0 0 0,-4-1 0 0 0,0 2 0 0 0,-4 2 96 0 0,4 2-9 0 0,-2-3-7 0 0,0 1-80 0 0,-5 1 0 0 0,0 1 0 0 0,-5 1 0 0 0,5-1 0 0 0,-3-2-88 0 0,-6 3 24 0 0,3-6 1 0 0,-5 6-113 0 0,-2-5-16 0 0,0 2-8 0 0,0 0 0 0 0,-5-4-192 0 0,2 1-40 0 0,1-2-8 0 0,1-1 0 0 0,-1-2-720 0 0,3 0-152 0 0,1 0-24 0 0</inkml:trace>
  <inkml:trace contextRef="#ctx0" brushRef="#br0" timeOffset="-3576.88">20844 239 3224 0 0,'0'0'136'0'0,"0"0"40"0"0,0 0-176 0 0,0 0 0 0 0,0 0 0 0 0,0 0 0 0 0,0 0 1488 0 0,0 0 264 0 0,0 0 48 0 0,0 0 16 0 0,0 0-840 0 0,0 0-168 0 0,0 0-32 0 0,3 5-8 0 0,1 2-480 0 0,-4-1-96 0 0,0 3-16 0 0,0-2-8 0 0,-2 0-64 0 0,2-3-8 0 0,-2 3-8 0 0,2 0 0 0 0,-3-2-88 0 0,3 1 0 0 0,-2-2 0 0 0,-1 4 64 0 0,0-4-64 0 0,1 3 0 0 0,2-2 0 0 0,-2 0 64 0 0,2-5 0 0 0,-3 4 0 0 0,3-4 0 0 0,-3 2 0 0 0,3-2-64 0 0,0 0 0 0 0,0 0 0 0 0,0 0 0 0 0,0 0 0 0 0,0 0 0 0 0,0 0 0 0 0,0 0 0 0 0,-3-6 0 0 0,3 1 0 0 0,3 0 0 0 0,-3 1 0 0 0,3-3 144 0 0,2-1 16 0 0,-3 2 0 0 0,4-1 0 0 0,-1-2-48 0 0,-1 2-8 0 0,2 1 0 0 0,2-2 0 0 0,-3 1 39 0 0,0 1 9 0 0,0 0 0 0 0,1 1 0 0 0,-2 3-32 0 0,5-3-8 0 0,-6 2 0 0 0,1 0 0 0 0,2 2 8 0 0,-6 1 0 0 0,0 0 0 0 0,4 1 0 0 0,-4-1-120 0 0,5 3 0 0 0,-2 2 0 0 0,-3-5 0 0 0,6 5 0 0 0,-5 4 0 0 0,-1-3 64 0 0,3 2-64 0 0,-3-2 0 0 0,0 3 64 0 0,0-2-64 0 0,0 0 0 0 0,4 0 64 0 0,-4 0-64 0 0,0 2 88 0 0,0-2-88 0 0,0 1 0 0 0,1-4 0 0 0,-1-4 0 0 0,0 3 0 0 0,0-3 64 0 0,0 0-64 0 0,0 0 0 0 0,6 3 0 0 0,-6-3-104 0 0,4 2-56 0 0,-4-2 0 0 0,7 3-8 0 0,-2-6 40 0 0,0 1 16 0 0,0-1 0 0 0,-1 2 0 0 0,2-4 112 0 0,-1 0-72 0 0,2 1 72 0 0,-3-3-64 0 0,0 4 64 0 0,3-6 0 0 0,-5 5 0 0 0,3-3 0 0 0,-2 3 96 0 0,-1-1-24 0 0,6 0 0 0 0,-6 1 0 0 0,4-3 72 0 0,-5 4 16 0 0,-1 3 0 0 0,4-1 0 0 0,-4 1-56 0 0,0 0-8 0 0,0 0 0 0 0,0 0 0 0 0,0 0 32 0 0,5 4 0 0 0,-3 1 0 0 0,2-2 0 0 0,0 2-16 0 0,-4 0 0 0 0,4 2 0 0 0,-2 0 0 0 0,-2-7-112 0 0,2 7 0 0 0,-2-1 0 0 0,2 1 0 0 0,-2-7 0 0 0,5 7 0 0 0,-1-2 0 0 0,1 1 0 0 0,0-3 0 0 0,0 2 0 0 0,-5-5 0 0 0,2 2 0 0 0,3-2 0 0 0,1 0 0 0 0,-1 0 0 0 0,2 0 0 0 0,2-2 0 0 0,-1-3 0 0 0,-3 2 0 0 0,3 0 0 0 0,-1-1 0 0 0,0-4-80 0 0,-4 4 80 0 0,4-2-64 0 0,-6-5 64 0 0,4 4 0 0 0,-3 1 0 0 0,-2-4 0 0 0,4 1 0 0 0,-4 3 0 0 0,-4-6 0 0 0,4 1 0 0 0,-5 4 0 0 0,3-5 64 0 0,-3 3-64 0 0,-1-1 64 0 0,2 1-64 0 0,-1 2 0 0 0,-3-1 64 0 0,3 1-64 0 0,-3 4 160 0 0,-1-1 0 0 0,4 0 0 0 0,-2 3 0 0 0,-1 1-160 0 0,0 1 0 0 0,1-1 0 0 0,-1 6 0 0 0,1-4 0 0 0,-3 1 0 0 0,1 4 0 0 0,-1-1 0 0 0,2-2-64 0 0,3 4-32 0 0,0-2 0 0 0,2 1 0 0 0,1 0 96 0 0,-1-2 0 0 0,3-5 0 0 0,3 6 0 0 0,-1 2 0 0 0,1-5 0 0 0,4 4 0 0 0,4-3-64 0 0,0-1 144 0 0,3 0 32 0 0,-3-1 8 0 0,4 1 0 0 0,1-3-432 0 0,5 0-80 0 0,-3 0-24 0 0,0 3 0 0 0,0-3-864 0 0,0 0-183 0 0</inkml:trace>
  <inkml:trace contextRef="#ctx0" brushRef="#br0" timeOffset="-3402.9">21296 275 11776 0 0,'0'0'520'0'0,"-2"0"112"0"0,-3 0-504 0 0,5 0-128 0 0,0 0 0 0 0,0 0 0 0 0,0 0 360 0 0,0 0 56 0 0,0 0 0 0 0,0 0 8 0 0,0 0-120 0 0,0 0-24 0 0,7 0-8 0 0,1 0 0 0 0,1-2-272 0 0,-2 2 0 0 0,5 0 0 0 0,0 0 0 0 0,0 0-856 0 0,3-4-200 0 0,-1 3-32 0 0,-1 1-16 0 0</inkml:trace>
  <inkml:trace contextRef="#ctx0" brushRef="#br0" timeOffset="201753.31">20184 226 6448 0 0,'0'0'576'0'0,"0"0"-464"0"0,-3 0-112 0 0,-2 0 0 0 0,1 0 1168 0 0,4 0 208 0 0,0 0 48 0 0,-5 3 8 0 0,-2-1-672 0 0,0-2-136 0 0,4 3-24 0 0,-2 3-8 0 0,0 0-80 0 0,4-1-24 0 0,-2 1-1 0 0,-1 1 1 0 0,4 0-240 0 0,0 0-56 0 0,0-1 0 0 0,4 1-8 0 0,-1-1-112 0 0,-2 1-72 0 0,4-3 96 0 0,3 5-96 0 0,-1-5 80 0 0,0-1-80 0 0,-2 3 64 0 0,2-4-64 0 0,1 4 0 0 0,1-3 0 0 0,5 0 0 0 0,-6-3 0 0 0,2 0 0 0 0,2-3 0 0 0,-3 0 0 0 0,3 0-88 0 0,-2 0 88 0 0,2-2 0 0 0,-2-1 0 0 0,-2 2 0 0 0,-3-5 96 0 0,0 5-24 0 0,-2-9 0 0 0,0 6 0 0 0,-6-4 184 0 0,3 2 32 0 0,-3 2 0 0 0,-3-4 8 0 0,-2 3 24 0 0,-1 1 0 0 0,1 2 0 0 0,-1-1 0 0 0,-4-1-32 0 0,1 4 0 0 0,0-2 0 0 0,-4 5 0 0 0,4-2-224 0 0,2-1-64 0 0,1 3 0 0 0,3 3 0 0 0,-3-1 0 0 0,4-1 0 0 0,5-1 0 0 0,-7 7 0 0 0,4 0-1040 0 0,-1 2-240 0 0,1 8-56 0 0,-2-4-8 0 0</inkml:trace>
  <inkml:trace contextRef="#ctx0" brushRef="#br0" timeOffset="13254.17">13872 379 6448 0 0,'0'0'576'0'0,"0"0"-464"0"0,0-5-112 0 0,2 3 0 0 0,-2 2 1040 0 0,4-5 184 0 0,0 1 40 0 0,2-3 8 0 0,-4 3-632 0 0,3 1-128 0 0,4-2-32 0 0,-5-1 0 0 0,5 0-104 0 0,-2 2-24 0 0,1 0-8 0 0,-4-1 0 0 0,5 0-56 0 0,-2-2-16 0 0,1 3 0 0 0,1-3-1 0 0,-5 0-159 0 0,0 3-32 0 0,2-2-8 0 0,0 3 0 0 0,-1-1-72 0 0,-3-1 0 0 0,-2 5 0 0 0,0 0 64 0 0,0 0-64 0 0,0 0 0 0 0,0 0 72 0 0,0 0-72 0 0,0 0 0 0 0,-5-3 0 0 0,-1 0 0 0 0,2 3 0 0 0,-1 6 96 0 0,-2-6-24 0 0,-2 5 0 0 0,1 1 0 0 0,1-2 48 0 0,-2 5 8 0 0,2 0 0 0 0,0 1 0 0 0,-1-1 16 0 0,2 2 8 0 0,2-3 0 0 0,-3 6 0 0 0,3-3 0 0 0,1 0 0 0 0,1-2 0 0 0,-1 1 0 0 0,3-2-32 0 0,0 2-8 0 0,0-3 0 0 0,3-1 0 0 0,2 0-48 0 0,-3-1-64 0 0,7 1 88 0 0,-3-4-88 0 0,2 1 104 0 0,3-1-32 0 0,-4-2-8 0 0,4-2 0 0 0,2-1-64 0 0,-3 1 0 0 0,1-1 0 0 0,-1-1 0 0 0,-2 0 0 0 0,2-2 0 0 0,0 0-80 0 0,0-4 80 0 0,1 3-64 0 0,-1-1 64 0 0,-2-2 0 0 0,3-1-72 0 0,0 2 72 0 0,-5-2 112 0 0,6-3-24 0 0,-6 6-8 0 0,3-1-80 0 0,-5-2 0 0 0,2 4 0 0 0,-1-2 0 0 0,-2 4 0 0 0,0-2-136 0 0,-3 7 32 0 0,0 0 8 0 0,0 0 96 0 0,0 0-72 0 0,0 0 72 0 0,0 0-64 0 0,0 0 64 0 0,0 0-104 0 0,0 0 40 0 0,0 0 64 0 0,0 0-72 0 0,-6 4 72 0 0,1-1 0 0 0,5-3 0 0 0,-2 7 0 0 0,2-3 0 0 0,0 3 0 0 0,2-2 0 0 0,1 2 0 0 0,-1 0 0 0 0,1-1 0 0 0,2 0 0 0 0,-3 0 0 0 0,4 2 0 0 0,-1 1 0 0 0,-2-3 0 0 0,1 1 0 0 0,-1 0 0 0 0,-1 0 64 0 0,4 0-64 0 0,-3-1 0 0 0,-2 1 0 0 0,3-2 0 0 0,-2 2 0 0 0,1-1-208 0 0,2-1-64 0 0,-5-5-16 0 0,4 7-4711 0 0,-3-2-953 0 0</inkml:trace>
  <inkml:trace contextRef="#ctx0" brushRef="#br0" timeOffset="15935.13">15559 502 10136 0 0,'0'0'896'0'0,"0"0"-712"0"0,-3 7-184 0 0,3-2 0 0 0,-3 1 712 0 0,3 1 112 0 0,-2-1 16 0 0,-2 0 8 0 0,4-1-368 0 0,0 0-64 0 0,-1 0-24 0 0,1 1 0 0 0,0-1-41 0 0,1 1-15 0 0,-1 2 0 0 0,4-5 0 0 0,-4-3-128 0 0,2 5-24 0 0,-2-5-8 0 0,6 7 0 0 0,1-6-96 0 0,-2 4-16 0 0,1-5-64 0 0,-2 0 96 0 0,5 0-96 0 0,-4-4 0 0 0,2 2 64 0 0,-1-5-64 0 0,1 2 64 0 0,-2 2 0 0 0,1-2-64 0 0,0-2 96 0 0,-2 0 128 0 0,-2 1 32 0 0,4-4 0 0 0,-6 4 0 0 0,0-2 40 0 0,0 1 16 0 0,-3-1 0 0 0,0 5 0 0 0,-2-5-56 0 0,0 4-16 0 0,0 2 0 0 0,-3-3 0 0 0,1 2-312 0 0,-5 3-64 0 0,6-1-16 0 0,-6 1 0 0 0,3 1-840 0 0,-1 2-176 0 0</inkml:trace>
  <inkml:trace contextRef="#ctx0" brushRef="#br0" timeOffset="-21854.56">11641 524 9672 0 0,'0'0'864'0'0,"0"0"-696"0"0,0 0-168 0 0,7-2 0 0 0,-2 1 544 0 0,1-3 64 0 0,2 3 24 0 0,0 1 0 0 0,-3-3-216 0 0,3 3-48 0 0,-3 0-8 0 0,3 0 0 0 0,-1 0 184 0 0,0 3 40 0 0,0-3 8 0 0,0 0-1 0 0,-2 1-175 0 0,0 3-40 0 0,0-3-8 0 0,4-1 0 0 0,-9 0-176 0 0,5 2-32 0 0,-5-2 0 0 0,0 0-8 0 0,0 0 24 0 0,0 0 8 0 0,5 4 0 0 0,-5-4 0 0 0,0 0 32 0 0,0 0 8 0 0,0 0 0 0 0,0 0 0 0 0,0 0-16 0 0,0 0 0 0 0,0 0 0 0 0,0 0 0 0 0,3 3-48 0 0,-3 5 0 0 0,2-4-8 0 0,-2 3 0 0 0,2-1-40 0 0,-2 2-8 0 0,4 1 0 0 0,-4 1 0 0 0,0-2-8 0 0,0 4 0 0 0,4-2 0 0 0,-4 5 0 0 0,2-3 8 0 0,-2 3 0 0 0,4 2 0 0 0,-1-1 0 0 0,-3 0-8 0 0,2 2-8 0 0,-2-1 0 0 0,0-1 0 0 0,3 1-8 0 0,-2 0 0 0 0,2 0 0 0 0,-3-4 0 0 0,3 3-16 0 0,-3-1 0 0 0,3-3 0 0 0,-3 2 0 0 0,3-3-64 0 0,-3 1 96 0 0,2-1-96 0 0,1 2 96 0 0,-3-1-96 0 0,0-6 96 0 0,0 3-96 0 0,1-1 96 0 0,-2-1 0 0 0,1-7 0 0 0,0 0 0 0 0,0 4 0 0 0,0-4 56 0 0,0 0 8 0 0,0 0 8 0 0,0 0 0 0 0,-3 3 24 0 0,1 0 0 0 0,-4-1 0 0 0,6-2 0 0 0,-6 3-80 0 0,2-3-16 0 0,-1-3 0 0 0,-1 3 0 0 0,2-2-96 0 0,0-1 0 0 0,0 0 0 0 0,1-1 0 0 0,-2-2-120 0 0,0 5-72 0 0,2-4-8 0 0,1-1-10391 0 0</inkml:trace>
  <inkml:trace contextRef="#ctx0" brushRef="#br1" timeOffset="-61639.65">1696 695 10592 0 0,'0'0'944'0'0,"0"0"-752"0"0,0 0-192 0 0,0-1 0 0 0,0 1 784 0 0,0-4 120 0 0,0 4 24 0 0,0 0 8 0 0,0 0-328 0 0,0 0-73 0 0,0 0-15 0 0,0 9 0 0 0,-2 0-24 0 0,2 3-8 0 0,0 1 0 0 0,-5 2 0 0 0,5 1-192 0 0,0 4-40 0 0,0-1 0 0 0,0 0-8 0 0,0-3-120 0 0,0 3-32 0 0,-5-2 0 0 0,5 2 0 0 0,0-4 0 0 0,0 2-8 0 0,0-4 0 0 0,0-1 0 0 0,0 1-24 0 0,0-6 0 0 0,0 2 0 0 0,0 0 0 0 0,0-9-64 0 0,0 0 0 0 0,0 0 72 0 0,0 0-72 0 0,0 0 88 0 0,0 0-24 0 0,0 0 0 0 0,0-6 0 0 0,0-2-64 0 0,-2-1 80 0 0,2-1-80 0 0,0 0 80 0 0,0-5-80 0 0,0 2 0 0 0,-4-5 0 0 0,4 2 0 0 0,-2-5 0 0 0,2 1 64 0 0,0-5-64 0 0,-3 3 0 0 0,-1-1 0 0 0,3 1 0 0 0,-3-3 64 0 0,1 2-64 0 0,1-1 0 0 0,2 0 0 0 0,0 3 0 0 0,0 4 64 0 0,0 4-64 0 0,0 0 0 0 0,0 2 0 0 0,5 4 0 0 0,-1 2 64 0 0,-4 5-64 0 0,0 0 0 0 0,5 0 64 0 0,4 2-64 0 0,-2 1 0 0 0,2 4 0 0 0,1 4 0 0 0,-1-2 0 0 0,0 4 0 0 0,2 4 0 0 0,-2-1 0 0 0,2 3 0 0 0,1 0 0 0 0,3 1 64 0 0,-7 2-64 0 0,4-2 0 0 0,1 7 0 0 0,-3-7 0 0 0,2 0 0 0 0,2 2 0 0 0,-1-1 0 0 0,-1-2 0 0 0,-2 0 0 0 0,3-4 0 0 0,-6 2 0 0 0,3-8 0 0 0,-5 2 0 0 0,4-1 0 0 0,-5 0 0 0 0,-4 0 0 0 0,2-3 0 0 0,-2-7 0 0 0,-6 6 0 0 0,2 1 0 0 0,-6-5 0 0 0,0 3 0 0 0,-1 1 0 0 0,-6-5 0 0 0,-1 3 0 0 0,2 0-104 0 0,-3 1 40 0 0,1-5 64 0 0,-2 5-104 0 0,3-5-88 0 0,1 0-24 0 0,-3 3 0 0 0,1 0 0 0 0,3-6-128 0 0,0 6-24 0 0,2-3-8 0 0,5 3-5063 0 0,-1-3-1009 0 0</inkml:trace>
  <inkml:trace contextRef="#ctx0" brushRef="#br1" timeOffset="-59040.92">4495 600 15664 0 0,'-25'-7'696'0'0,"20"5"135"0"0,5 2-663 0 0,0 0-168 0 0,0 0 0 0 0,0 0 0 0 0,5-3 344 0 0,7 3 32 0 0,-3 0 8 0 0,2 0 0 0 0,3 0-160 0 0,1 0-32 0 0,10 0-8 0 0,-4 0 0 0 0,0 0-8 0 0,7-3 0 0 0,1 3 0 0 0,-4 0 0 0 0,2 0-176 0 0,1 0 0 0 0,-1 0 0 0 0,0 0 64 0 0,1 0-736 0 0,0 0-152 0 0,-8 3-24 0 0,6 0-6463 0 0</inkml:trace>
  <inkml:trace contextRef="#ctx0" brushRef="#br1" timeOffset="-60598.99">2742 822 13216 0 0,'0'0'584'0'0,"0"-5"120"0"0,0 1-560 0 0,0 0-144 0 0,0 4 0 0 0,4-4 0 0 0,0 3 744 0 0,-4 1 120 0 0,0 0 31 0 0,0 0 1 0 0,0 0-192 0 0,0 0-32 0 0,0 0 0 0 0,0 0-8 0 0,0 0-184 0 0,1 5-40 0 0,-1 3-8 0 0,4-1 0 0 0,-1 3-48 0 0,-1 0 0 0 0,1 1-8 0 0,1 2 0 0 0,0-1-248 0 0,-3 1-56 0 0,3 3-8 0 0,-2-3 0 0 0,1-2-64 0 0,-1 1 0 0 0,6 1 0 0 0,-7-2 0 0 0,3-1 0 0 0,-2-1 0 0 0,2-5 0 0 0,-3 5 0 0 0,-1-9-168 0 0,0 0-56 0 0,0 0 0 0 0,0 0-8 0 0,8 4-264 0 0,-8-4-48 0 0,0 0-16 0 0,0 0 0 0 0,1-4-1144 0 0,3-1-232 0 0,-4-15-47 0 0,0 5-1 0 0</inkml:trace>
  <inkml:trace contextRef="#ctx0" brushRef="#br1" timeOffset="-60475.78">2737 612 16128 0 0,'0'0'351'0'0,"0"0"81"0"0,-6 0 16 0 0,6 0 0 0 0,0 0-360 0 0,0 0-88 0 0,0 0 0 0 0,0 0 0 0 0,0 0 112 0 0,0 0 8 0 0,3 7 0 0 0,4 3 0 0 0,-2-6-120 0 0,0 5 0 0 0,2 1 0 0 0,2-3 0 0 0,0 1-1128 0 0,-2 2-247 0 0,13 1-57 0 0,-2 4-8 0 0</inkml:trace>
  <inkml:trace contextRef="#ctx0" brushRef="#br1" timeOffset="-56056.43">7107 953 3224 0 0,'-5'-13'136'0'0,"2"7"40"0"0,0 2-176 0 0,1-1 0 0 0,-2-3 0 0 0,4 3 0 0 0,-1-3 3072 0 0,-7-1 584 0 0,4 2 120 0 0,-1-2 15 0 0,2 3-2623 0 0,-2 1-528 0 0,-2-1-96 0 0,2 4-32 0 0,0-3-40 0 0,-1 2-16 0 0,3 3 0 0 0,-3 0 0 0 0,-3 3-232 0 0,4-1-56 0 0,-2 1-8 0 0,2 2 0 0 0,-1 3-88 0 0,-3-2-72 0 0,3 3 96 0 0,1 2-96 0 0,-1-2 0 0 0,3 5 0 0 0,-1-2 0 0 0,-2-1 0 0 0,2-1 0 0 0,4 4 0 0 0,4-1 0 0 0,-4 0 0 0 0,5-4 0 0 0,-5 2-88 0 0,1-4 0 0 0,6 1 0 0 0,-1 1-64 0 0,-1-4-8 0 0,1 0-8 0 0,0-2 0 0 0,3-3-232 0 0,-1 0-48 0 0,-2-6 0 0 0,6-1-8 0 0,-3 1-32 0 0,-1 1-8 0 0,0-1 0 0 0,2-7 0 0 0,-1 1 312 0 0,0 3 64 0 0,-4-4 16 0 0,1-2 0 0 0,0 0 104 0 0,-1 0 80 0 0,2-3-16 0 0,-5-1 0 0 0,5-1 192 0 0,-5-1 32 0 0,3 0 0 0 0,-1-2 8 0 0,1-1 16 0 0,-1 0 0 0 0,2 2 0 0 0,-4-1 0 0 0,4 2 32 0 0,1 2 8 0 0,-4 3 0 0 0,1 2 0 0 0,2 2-160 0 0,-2 4-32 0 0,0-1-8 0 0,-3 5 0 0 0,-1 4-32 0 0,0 0-8 0 0,0 0 0 0 0,0 0 0 0 0,-5 7-32 0 0,5-1-8 0 0,-4 9 0 0 0,3-3 0 0 0,-4 4-72 0 0,1 3 0 0 0,-3 1 0 0 0,2 2 0 0 0,-1 4 0 0 0,0 2 144 0 0,2-7-16 0 0,-1 6 0 0 0,1-1-224 0 0,2-4-40 0 0,-1-2-16 0 0,1-2 0 0 0,2 3-160 0 0,0-4-32 0 0,0-2-8 0 0,2 3-8687 0 0</inkml:trace>
  <inkml:trace contextRef="#ctx0" brushRef="#br1" timeOffset="-58206.36">5512 881 8752 0 0,'3'-7'776'0'0,"-3"2"-616"0"0,-3-3-160 0 0,1-3 0 0 0,-5 5 1424 0 0,4-2 256 0 0,1-2 48 0 0,-5 3 16 0 0,-3 2-905 0 0,0-3-175 0 0,6 3-40 0 0,-6 1-8 0 0,-5 0-128 0 0,5 4-24 0 0,-1-1-8 0 0,2 1 0 0 0,2 1-56 0 0,-3 4-16 0 0,0-2 0 0 0,1 2 0 0 0,4 3-240 0 0,-3 1-48 0 0,-4 1-16 0 0,2 1 0 0 0,2 1-16 0 0,6 1-64 0 0,-4-1 96 0 0,4 1-32 0 0,-1-1-64 0 0,3 1 0 0 0,0-1 0 0 0,-4 2 64 0 0,2-2-64 0 0,4-2 0 0 0,7-1 0 0 0,-3-1 0 0 0,-4-3-80 0 0,6-1 80 0 0,2 0-104 0 0,2-4 40 0 0,1-4-56 0 0,1 1-8 0 0,-6 2 0 0 0,5-4 0 0 0,4-7-120 0 0,-3 2-24 0 0,-5-1-8 0 0,0 1 0 0 0,-1 0 120 0 0,1-2 16 0 0,-4-5 8 0 0,-1 2 0 0 0,0-1 136 0 0,-3 1 0 0 0,3-5 64 0 0,-4 2-64 0 0,0-2 208 0 0,3 0-8 0 0,2 2 0 0 0,-1 0 0 0 0,-4 2 56 0 0,3 4 16 0 0,-3-5 0 0 0,2 8 0 0 0,1-2 72 0 0,1 3 8 0 0,-2 3 8 0 0,-2-3 0 0 0,7 3-288 0 0,-7 5-72 0 0,0 0 0 0 0,0 0 0 0 0,0 0 64 0 0,0 0 0 0 0,2 5 0 0 0,-4 5 0 0 0,2 1-64 0 0,2 0 0 0 0,1 2 0 0 0,-3 0 0 0 0,-5 8 0 0 0,1-4-88 0 0,4 5 24 0 0,0-3 0 0 0,0 2 64 0 0,-3-2 0 0 0,6-3 0 0 0,1-1 0 0 0,-2 2 0 0 0,3-1 0 0 0,-2 1 0 0 0,2-5-64 0 0,5-2-392 0 0,-3 0-80 0 0,-2 1-8 0 0,0-1-5552 0 0,6 0-1103 0 0</inkml:trace>
  <inkml:trace contextRef="#ctx0" brushRef="#br0">10803 656 10592 0 0,'0'0'472'0'0,"0"0"96"0"0,-7-2-456 0 0,7 2-112 0 0,-7 0 0 0 0,-2 2 0 0 0,2 0 248 0 0,-2-1 24 0 0,0 4 8 0 0,0-1 0 0 0,2 1-8 0 0,-6 3 0 0 0,6-2 0 0 0,-2 4 0 0 0,2 0 176 0 0,0-1 32 0 0,-2 1 0 0 0,6-1 8 0 0,0 1-120 0 0,3 3-25 0 0,0-3-7 0 0,0 0 0 0 0,0-1-168 0 0,4 1-32 0 0,1 0-8 0 0,1 0 0 0 0,1 3-128 0 0,2-3 64 0 0,-2-1-64 0 0,5 3 0 0 0,-4-3 80 0 0,4 1-80 0 0,1-1 64 0 0,-2 1-64 0 0,0 0 0 0 0,-1-3 0 0 0,-1 2 0 0 0,1-2 0 0 0,-2 1 96 0 0,-2-3-32 0 0,-1 1 0 0 0,-3 2 0 0 0,0-3-64 0 0,1 0 0 0 0,-8 0 0 0 0,1 0 0 0 0,-3 0 0 0 0,1 0 0 0 0,-3-1 0 0 0,1 2 0 0 0,-4-3 0 0 0,2 0 0 0 0,-3 0 0 0 0,4 1 0 0 0,-4-3 0 0 0,1 4-96 0 0,2-3 32 0 0,1-2 64 0 0,0 0-392 0 0,0-2-24 0 0,3 2 0 0 0,1 0-4135 0 0,1-2-833 0 0</inkml:trace>
  <inkml:trace contextRef="#ctx0" brushRef="#br1" timeOffset="-59242.75">4678 668 15808 0 0,'-2'-5'703'0'0,"-1"2"137"0"0,-4 6-672 0 0,4-3-168 0 0,3 0 0 0 0,-2 2 0 0 0,-4 3 312 0 0,3 3 24 0 0,3 1 8 0 0,0-1 0 0 0,0 6-40 0 0,-4 2-8 0 0,4-3 0 0 0,0 5 0 0 0,0-2-8 0 0,-2 2-8 0 0,-1 1 0 0 0,3-3 0 0 0,5 1-120 0 0,-1-2-16 0 0,-8 1-8 0 0,8-4 0 0 0,-1 3-136 0 0,-1-2 0 0 0,2-4 0 0 0,-4 2 0 0 0,2-1 0 0 0,1 3-96 0 0,0-6 0 0 0,-3 5 0 0 0,-3-5-424 0 0,3-1-88 0 0,3 1-8 0 0,-3-7-8 0 0,-3 5-384 0 0,3-5-80 0 0,-3 5-7 0 0,3-5-9 0 0,0 0 296 0 0,-8 0 56 0 0,-4 0 16 0 0,4-3 0 0 0,1 1 416 0 0,-3-3 80 0 0,-3 2 16 0 0,-1-1 8 0 0,1-2 536 0 0,6 0 96 0 0,-7 5 32 0 0,0 1 0 0 0,-2-4 320 0 0,5 4 72 0 0,11 0 16 0 0,-7-2 0 0 0,-4 2-121 0 0,11 0-15 0 0,0 0-8 0 0,0 0 0 0 0,0 0-272 0 0,0 0-56 0 0,2 0-16 0 0,10 2 0 0 0,-1-2-168 0 0,3 4-32 0 0,-2-4-8 0 0,7 1 0 0 0,6-1-32 0 0,0 0-16 0 0,-8 3 0 0 0,3 0 0 0 0,3-3-112 0 0,0-3 0 0 0,-2 3 64 0 0,-1-3-64 0 0,-2 2 0 0 0,-2-3 0 0 0,5 2 0 0 0,-6-4-80 0 0,0 6-704 0 0,-4-5-144 0 0,9-3-24 0 0,-5 3-4143 0 0,-6-2-833 0 0</inkml:trace>
  <inkml:trace contextRef="#ctx0" brushRef="#br0" timeOffset="-23159.33">10207 715 12728 0 0,'2'-5'280'0'0,"-1"0"56"0"0,-1-2 16 0 0,3 3 0 0 0,3-2-280 0 0,-4 2-72 0 0,-2 4 0 0 0,0-4 0 0 0,0-1 176 0 0,0 0 16 0 0,-2 4 8 0 0,2 1 0 0 0,-6 0 0 0 0,0-4 0 0 0,-1 4 0 0 0,0 0 0 0 0,-1 4-40 0 0,-5-3 0 0 0,6 4-8 0 0,-4-4 0 0 0,1 3-48 0 0,2-3-9 0 0,-2 6 1 0 0,-1-7 0 0 0,0 3 184 0 0,5 1 32 0 0,-2-1 8 0 0,-1 2 0 0 0,5-3-128 0 0,-2 3-32 0 0,1-5 0 0 0,2 5 0 0 0,3-5 160 0 0,0 0 24 0 0,-4 2 8 0 0,1 7 0 0 0,0-5-248 0 0,3 3-40 0 0,-2-1-64 0 0,-1 2 88 0 0,3 1-16 0 0,-3 0 0 0 0,1 1 0 0 0,0-1 0 0 0,-1 2-8 0 0,0 0 0 0 0,-1 6 0 0 0,-2-2 0 0 0,-1 5 8 0 0,3-6 0 0 0,-1 6 0 0 0,0-4 0 0 0,2 2-72 0 0,-2-1 80 0 0,0-3-80 0 0,3 1 80 0 0,-1-1-80 0 0,3 0 80 0 0,0 0-80 0 0,0-4 80 0 0,-3 2-80 0 0,3-1 0 0 0,3-4 0 0 0,2 1 64 0 0,-2-1-64 0 0,4-2 64 0 0,1-1-64 0 0,0 0 64 0 0,2-1-128 0 0,1-3-32 0 0,-1 0-8 0 0,1 0 0 0 0,1 0-320 0 0,2-3-64 0 0,-4 2-16 0 0,3-2-4839 0 0,0 1-977 0 0</inkml:trace>
  <inkml:trace contextRef="#ctx0" brushRef="#br0" timeOffset="-180698.05">25464 705 10656 0 0,'0'-7'472'0'0,"2"3"96"0"0,-2 2-456 0 0,3-2-112 0 0,-2 1 0 0 0,1 1 0 0 0,-2 2 232 0 0,0 0 24 0 0,-2-1 8 0 0,-2 1 0 0 0,2 0 184 0 0,-2 2 32 0 0,0 2 0 0 0,-2 1 8 0 0,1 0-16 0 0,-2 4-8 0 0,0-1 0 0 0,0 4-1 0 0,-3 0-111 0 0,2-1-16 0 0,0 2-8 0 0,0 0 0 0 0,5 1-264 0 0,-1 2-64 0 0,-1-1 0 0 0,2 0 0 0 0,-1-1 0 0 0,-1-1 104 0 0,2 0-24 0 0,1-2-8 0 0,1-1-72 0 0,1 0 0 0 0,1-2 0 0 0,0 1 0 0 0,0-1 0 0 0,2-2 0 0 0,2-1 0 0 0,-3-1 0 0 0,1 0 0 0 0,-1-3-96 0 0,-2-1 32 0 0,5 3 64 0 0,5-3-192 0 0,-5-1 32 0 0,3-1 0 0 0,0 0 0 0 0,0-1 0 0 0,3-1 0 0 0,-4 0 0 0 0,2-3 0 0 0,0 1 24 0 0,-1 2 8 0 0,-1-3 1 0 0,2-1-1 0 0,-3-1 40 0 0,0 3 16 0 0,0-2 0 0 0,1 0 0 0 0,-1 1 72 0 0,-3-1 64 0 0,2 0-64 0 0,-2 1 88 0 0,0 1-88 0 0,-1-1 0 0 0,1 1-80 0 0,-2 2 80 0 0,-1 1 144 0 0,0-3 80 0 0,0 6 7 0 0,0 0 9 0 0,0 0 24 0 0,0 0 8 0 0,-5 3 0 0 0,1 0 0 0 0,1 0-96 0 0,-2 1-16 0 0,2 2-8 0 0,-3 4 0 0 0,3-2-56 0 0,-3 0-16 0 0,3 2 0 0 0,1 0 0 0 0,-3 0-80 0 0,2-1 0 0 0,2 1 0 0 0,-1 0 64 0 0,2 0-64 0 0,0 0 0 0 0,0-2 0 0 0,2-2 0 0 0,-1 1 0 0 0,4-2 0 0 0,-2 1-64 0 0,2-1 64 0 0,-2-2-176 0 0,3-1 0 0 0,1-1 0 0 0,-2-1 0 0 0,3-1-112 0 0,0-1-16 0 0,1-2-8 0 0,2 0 0 0 0,-1-2 24 0 0,0 1 8 0 0,-2 0 1 0 0,3-2-1 0 0,-3 0 280 0 0,1-1 0 0 0,-1 2 0 0 0,1-2 72 0 0,-3 2-72 0 0,2-2 0 0 0,-3 0 0 0 0,0 0 0 0 0,-1-1 120 0 0,-1 2 32 0 0,0 0 8 0 0,0 2-1 0 0,-1-2 97 0 0,-2 2 32 0 0,3 2 0 0 0,-3-1 0 0 0,0 4 0 0 0,0 0 0 0 0,0 0 0 0 0,0 0 0 0 0,0 0-72 0 0,0 5-16 0 0,0-1 0 0 0,-3-1 0 0 0,1 3-40 0 0,0 0-16 0 0,1 1 0 0 0,1 0 0 0 0,-5 1-144 0 0,4-1 0 0 0,-2 2 64 0 0,2-4-64 0 0,0 2 0 0 0,-1 0 0 0 0,0 3 64 0 0,1-4-64 0 0,-2-1 0 0 0,2 0 0 0 0,-2 2 0 0 0,0-3 0 0 0,1 1 112 0 0,0-1-32 0 0,-2-2-8 0 0,2 3 0 0 0,-4-5-72 0 0,4 0 0 0 0,-1 0 0 0 0,-1 0 0 0 0,0 0 0 0 0,-1 0 80 0 0,1-4-16 0 0,0 3-64 0 0,1 1 88 0 0,-1-2-88 0 0,0 0 80 0 0,4 2-80 0 0,0 0 0 0 0,0 0 0 0 0,0 0 0 0 0,0 0 0 0 0,0 0 0 0 0,0 0 0 0 0,0 0 0 0 0,5 2-80 0 0,1-2 80 0 0,-2 2 0 0 0,3-2-72 0 0,-2 1 72 0 0,3 2-80 0 0,0-2 80 0 0,0-1-104 0 0,1 3 40 0 0,0-3-120 0 0,1 0-16 0 0,-2 0-8 0 0,0 0 0 0 0,1-3-104 0 0,1 3-16 0 0,0-4-8 0 0,-1 3 0 0 0,0-1-152 0 0,2-2-32 0 0,-2-1-8 0 0,-1 1 1 0 0,3-3 167 0 0,-3 2 32 0 0,1-1 8 0 0,0-3 0 0 0,2 0 232 0 0,-4 2 88 0 0,1-4 0 0 0,1 1-72 0 0,-2-2 72 0 0,1 0 96 0 0,0-2-16 0 0,1 2-8 0 0,-2-2 136 0 0,1 1 24 0 0,1 0 8 0 0,-3 1 0 0 0,2 2 48 0 0,-3 0 15 0 0,1 1 1 0 0,-2 2 0 0 0,-2 0-40 0 0,2 2-8 0 0,-1 2 0 0 0,-2 0 0 0 0,-1 3-32 0 0,0 0 0 0 0,0 0-8 0 0,0 0 0 0 0,-2 1-48 0 0,0 2-8 0 0,-2 1 0 0 0,2 2 0 0 0,-2 0-96 0 0,-2 2-64 0 0,2 1 80 0 0,-2 1-80 0 0,0 1 64 0 0,0 0-64 0 0,2 2 0 0 0,-3-3 0 0 0,1 4 80 0 0,2-3-80 0 0,0 1 80 0 0,-1 0-80 0 0,4-2 0 0 0,-3 0 0 0 0,-2-2 0 0 0,5 3 0 0 0,0-4 0 0 0,1-1 0 0 0,1 1 0 0 0,-1-2 0 0 0,4 1 0 0 0,-1-4 64 0 0,-2 1-64 0 0,2-2 0 0 0,-2 1-96 0 0,7-4-32 0 0,-3 1-16 0 0,5-2 0 0 0,-4 1-88 0 0,1-2-24 0 0,4 0 0 0 0,-3-2 0 0 0,1 2-96 0 0,-1 2-16 0 0,2-5-8 0 0,-5 3 0 0 0,4 1 136 0 0,-3-2 24 0 0,2-1 8 0 0,-3 2 0 0 0,0-1 208 0 0,1 1 0 0 0,-2 0 0 0 0,3-1 0 0 0,-5 2 0 0 0,3-1 0 0 0,-2 0 0 0 0,1 0 0 0 0,-2 1 128 0 0,3 1 8 0 0,-2-1 8 0 0,-2 2 0 0 0,-1 1 64 0 0,0 0 16 0 0,0 0 0 0 0,0 0 0 0 0,0 0-24 0 0,0 0 0 0 0,0 0 0 0 0,0 0 0 0 0,0 0-32 0 0,-1 4-8 0 0,-2 1 0 0 0,2 0 0 0 0,-3 1-32 0 0,4-2 0 0 0,-4 3-8 0 0,3-1 0 0 0,0 0 0 0 0,0 0 0 0 0,1 2 0 0 0,-2-2 0 0 0,1 0-48 0 0,-1-2-8 0 0,2 3 0 0 0,-2-2 0 0 0,2 1-64 0 0,-1-1 0 0 0,1-2 0 0 0,1-1 64 0 0,-1-2-64 0 0,0 0 0 0 0,0 0 0 0 0,2 2 0 0 0,1-2 0 0 0,0 0 0 0 0,-1-3-112 0 0,2 2 40 0 0,1-3-144 0 0,-1 0-24 0 0,1 0-8 0 0,0 0 0 0 0,0-2-8 0 0,0 2 0 0 0,1-2 0 0 0,-2 2 0 0 0,0-2 128 0 0,1 1 32 0 0,-1 1 0 0 0,1-1 0 0 0,-2 3 96 0 0,-1-2 0 0 0,0 1 0 0 0,1 1 0 0 0,-1 1 0 0 0,1-2 0 0 0,0 3 0 0 0,0-2 0 0 0,0 2 0 0 0,-3 0 0 0 0,0 0 0 0 0,0 0 0 0 0,2 3 0 0 0,-2-3 0 0 0,0 3 0 0 0,2-1 0 0 0,-2 2 0 0 0,0 0 64 0 0,0-2 8 0 0,-2 3 0 0 0,1-1-72 0 0,0 0 0 0 0,0-1 0 0 0,-2 0 0 0 0,3 1 0 0 0,-2-2 0 0 0,-1 0 88 0 0,3 4-88 0 0,-1-6 128 0 0,1 0-32 0 0,0 0 0 0 0,0 0 0 0 0,0 0 0 0 0,0 0 0 0 0,0 0 0 0 0,0 0 0 0 0,0 0-24 0 0,0 0-8 0 0,0 0 0 0 0,0 0 0 0 0,0 0 64 0 0,0 0 16 0 0,1 0 0 0 0,2-4 0 0 0,3 2-144 0 0,-2-2 0 0 0,-1 0 64 0 0,4 1-64 0 0,-2 0-88 0 0,1-2-40 0 0,0 1-16 0 0,-2-1 0 0 0,4 3 144 0 0,-1 0 0 0 0,-4 0 0 0 0,5 1 0 0 0,-4-1 0 0 0,-1 1 0 0 0,-3 1-64 0 0,5 0 64 0 0,-5 0 0 0 0,4 1 0 0 0,-4-1-64 0 0,0 0 64 0 0,5 2 0 0 0,-1 0 0 0 0,-4-2 0 0 0,2 4 0 0 0,-1-2 0 0 0,-1-2 0 0 0,4 5 0 0 0,-1-2 0 0 0,-3-3-64 0 0,1 5 64 0 0,3-4 0 0 0,0 1 0 0 0,-1 1-72 0 0,-1 1 72 0 0,4-4 0 0 0,-2 2-72 0 0,0-2-80 0 0,1 2-8 0 0,0-2-8 0 0,0-2 0 0 0,4 0-80 0 0,-4 2-8 0 0,1-4-8 0 0,0 1 0 0 0,-2 0 136 0 0,0-1 32 0 0,3 0 8 0 0,-3 1 0 0 0,1-1 88 0 0,-1 1 0 0 0,0 0 0 0 0,-1 0 0 0 0,0 1 200 0 0,-2-1 8 0 0,-1 3 0 0 0,0 0 0 0 0,0 0-80 0 0,0 0-24 0 0,0 0 0 0 0,0 0 0 0 0,-7 1 16 0 0,3 1 0 0 0,0 1 0 0 0,-1 0 0 0 0,1 1-120 0 0,0-1 0 0 0,0 2 64 0 0,3-1-64 0 0,-2 0 0 0 0,0-1 0 0 0,3 1 0 0 0,-2 1 0 0 0,2-3-72 0 0,0 0 72 0 0,0 2-104 0 0,2 1 40 0 0,-2-5-160 0 0,0 2-32 0 0,4-2-8 0 0,-4 0 0 0 0,3 1-120 0 0,1-1-16 0 0,0-1-8 0 0,0 1 1 0 0,1-1 183 0 0,-2 0 40 0 0,1-4 8 0 0,0 5 0 0 0,-1-4 176 0 0,-1 0 104 0 0,-1 2-8 0 0,3-2-8 0 0,-1-1 264 0 0,-1 0 48 0 0,-2 1 15 0 0,0 3 1 0 0,1-5 80 0 0,-1 2 16 0 0,0 0 8 0 0,3 2 0 0 0,-3-1-72 0 0,0 3-24 0 0,0 0 0 0 0,0 0 0 0 0,0 0-88 0 0,0 0-16 0 0,0 0-8 0 0,-3 4 0 0 0,3 1-136 0 0,-1 3-24 0 0,-1-1-8 0 0,-3 3 0 0 0,2 4 8 0 0,1-3 0 0 0,-4 4 0 0 0,2-3 0 0 0,0 4-64 0 0,-1 1-16 0 0,0 1 0 0 0,-2-2 0 0 0,3-1 16 0 0,-2 1 0 0 0,-1-2 0 0 0,4 0 0 0 0,-5-2-88 0 0,4 2 0 0 0,1-4 0 0 0,-2 0 0 0 0,-1-1 0 0 0,0-1 0 0 0,0-2 0 0 0,0-2 0 0 0,-1 0-128 0 0,-1-2 0 0 0,-1 0 8 0 0,0-4 0 0 0,0 2-1032 0 0,-2-4-200 0 0,-1-3-48 0 0</inkml:trace>
  <inkml:trace contextRef="#ctx0" brushRef="#br0" timeOffset="-180513.25">25805 766 15176 0 0,'0'0'672'0'0,"3"-1"135"0"0,6 2-647 0 0,-1-1-160 0 0,-1 2 0 0 0,2-2 0 0 0,1 0-144 0 0,0-2-64 0 0,3 2-15 0 0,2-2-1 0 0,-4 2 224 0 0,3-1 0 0 0,-2-1 0 0 0,2 1 0 0 0,-3-1-128 0 0,3-2 8 0 0,0 3 8 0 0,0-3 0 0 0,-1 0-24 0 0,0 0-8 0 0,1-1 0 0 0,-1 2 0 0 0</inkml:trace>
  <inkml:trace contextRef="#ctx0" brushRef="#br0" timeOffset="-180342.97">26180 690 14368 0 0,'0'0'640'0'0,"0"0"128"0"0,0 0-616 0 0,0 0-152 0 0,0 0 0 0 0,0 0 0 0 0,0 0 511 0 0,0 0 81 0 0,0 0 16 0 0,-1 3 0 0 0,0-2-208 0 0,-1 2-40 0 0,2 1-8 0 0,0-4 0 0 0,-2 0-176 0 0,-1 2-40 0 0,0 0-8 0 0,3 0 0 0 0,-5 0-128 0 0,1 1-72 0 0,2-1 8 0 0,-5-2-5319 0 0,1 4-1065 0 0</inkml:trace>
  <inkml:trace contextRef="#ctx0" brushRef="#br0" timeOffset="11213.13">12014 724 12816 0 0,'0'0'280'0'0,"0"0"56"0"0,12 0 16 0 0,-5-2 8 0 0,6-1-288 0 0,4 3-72 0 0,0 0 0 0 0,3-3 0 0 0,1 3 64 0 0,5-1 0 0 0,2 1 0 0 0,4 0 0 0 0,1 0 248 0 0,1 0 40 0 0,-1 0 16 0 0,1-2 0 0 0,-1 2-104 0 0,4-4-16 0 0,3 3-9 0 0,-3-3 1 0 0,-1 3 80 0 0,1 1 8 0 0,-1-1 8 0 0,0 1 0 0 0,-5 0-240 0 0,-5 0-96 0 0,1 0 64 0 0,-8 0-64 0 0,3 0 0 0 0,-7 0 0 0 0,1 0 0 0 0,-2 1 0 0 0,-8 0 0 0 0,2-1 0 0 0,0 4 0 0 0,-8-4 0 0 0,0 0 0 0 0,0 0 0 0 0,0 0 0 0 0,0 0 0 0 0,0 0-192 0 0,0 0-72 0 0,0 0-24 0 0,0 0-6783 0 0</inkml:trace>
  <inkml:trace contextRef="#ctx0" brushRef="#br0" timeOffset="-62889.97">51 852 10768 0 0,'-10'-5'480'0'0,"10"5"96"0"0,-1-3-464 0 0,-3 1-112 0 0,-2 2 0 0 0,3-4 0 0 0,-4 3 376 0 0,6-2 48 0 0,1 3 16 0 0,-4-5 0 0 0,-1 5 88 0 0,1-5 16 0 0,4 5 8 0 0,-3-3 0 0 0,1-2-256 0 0,2-3-48 0 0,0 3-17 0 0,2-1 1 0 0,1-1 40 0 0,3 0 8 0 0,1-3 0 0 0,-2 2 0 0 0,7 3-120 0 0,-3-1-32 0 0,-3-3 0 0 0,2 2 0 0 0,-3 4 216 0 0,4 1 40 0 0,-1-2 0 0 0,-1 3 8 0 0,2 1-296 0 0,0 1-96 0 0,-4 3 64 0 0,1 1-64 0 0,-1-1 72 0 0,-1 2-8 0 0,2 1-64 0 0,-3 2 96 0 0,-3-1-96 0 0,3-2 0 0 0,-3 6 0 0 0,0-3 0 0 0,-3 0 0 0 0,-3-1 0 0 0,3 0 0 0 0,-3-3 0 0 0,3 0 0 0 0,-3 3 0 0 0,-3-6 0 0 0,1 1 0 0 0,2 2 0 0 0,-1-3 0 0 0,-1-2 0 0 0,3 0 0 0 0,-2-2 0 0 0,2-1 0 0 0,0-2 0 0 0,-1-1 0 0 0,1 2 64 0 0,1-6-64 0 0,1-2 0 0 0,0 3 0 0 0,0 1 64 0 0,3-3-64 0 0,0 0 0 0 0,6 2 72 0 0,-3-1-8 0 0,-3 1 0 0 0,4-1 0 0 0,-4 3 0 0 0,5 0-64 0 0,-3 2 0 0 0,2 1 72 0 0,1 4-72 0 0,3-4 0 0 0,-1 4 0 0 0,-7 0 0 0 0,6 0 0 0 0,3 0 0 0 0,-4 4 64 0 0,1-1-64 0 0,3 2 0 0 0,-7 0 0 0 0,5-1 64 0 0,-5 5-64 0 0,1-2 0 0 0,-1 3 0 0 0,2-1 0 0 0,-4 4 0 0 0,0-6 0 0 0,0 1 0 0 0,-4-1 0 0 0,2 5 0 0 0,-1-6-64 0 0,1 2 64 0 0,-5-2 0 0 0,1 0-72 0 0,-2-1 72 0 0,2-3 0 0 0,-1 1-72 0 0,-1-1 72 0 0,3-2 0 0 0,-2 0-64 0 0,2-2 64 0 0,0 2 0 0 0,1-5 0 0 0,-3 1 0 0 0,3-3 0 0 0,1 1 0 0 0,0 2 0 0 0,3-5 64 0 0,-3 1 0 0 0,6 3-64 0 0,0-2 96 0 0,0-1-32 0 0,1 1-64 0 0,-3 2 88 0 0,3-3-88 0 0,2 4 0 0 0,-1 3 0 0 0,-2 1 0 0 0,6-4 0 0 0,-4 4 0 0 0,3 4 0 0 0,-3-3 0 0 0,0 3 0 0 0,-5-4 0 0 0,6 5 0 0 0,3-1 0 0 0,-7 1 0 0 0,5 1 0 0 0,-5 2 0 0 0,3-1 0 0 0,-1 2 0 0 0,-1-5 0 0 0,-3 5 0 0 0,3-1 0 0 0,-3-3 0 0 0,0-5 0 0 0,0 0 0 0 0,-3 8 0 0 0,3-3 0 0 0,-3 2 0 0 0,-3-4 0 0 0,1-1-80 0 0,1-2 80 0 0,-1 3 0 0 0,0-3 0 0 0,1-3 0 0 0,-5 1 0 0 0,2-1 0 0 0,-1 1 0 0 0,6-3 0 0 0,-1 0 0 0 0,-4-3 0 0 0,5 3 0 0 0,2-3 72 0 0,0-1-72 0 0,0 0 0 0 0,0 3 0 0 0,0-1 0 0 0,5 0 0 0 0,-1 1-736 0 0,-1 1-192 0 0</inkml:trace>
  <inkml:trace contextRef="#ctx0" brushRef="#br0" timeOffset="-187831.4">24543 817 11056 0 0,'-1'-4'984'0'0,"1"4"-792"0"0,-1-3-192 0 0,1-1 0 0 0,0 4 416 0 0,0 0 32 0 0,0 0 16 0 0,0 0 0 0 0,0 0-96 0 0,0 0-16 0 0,0 0-8 0 0,0 0 0 0 0,0 0 136 0 0,2 4 31 0 0,0 1 9 0 0,0 1 0 0 0,0 1-136 0 0,-1 2-24 0 0,-1-3-8 0 0,3 4 0 0 0,-2-1-208 0 0,1 1-48 0 0,0-3 0 0 0,-1 3-8 0 0,0-2-88 0 0,0 0 0 0 0,1 0 0 0 0,2 2 64 0 0,-2-4-64 0 0,-2 0 0 0 0,1 2 0 0 0,2-3 0 0 0,-2 0 0 0 0,-1-2 0 0 0,0 1 0 0 0,0-4 0 0 0,0 3 0 0 0,0-3 0 0 0,0 0 0 0 0,0 0 0 0 0,-4 1 0 0 0,3 1 0 0 0,1-2 0 0 0,-6 1 0 0 0,2-1 0 0 0,-1-1 0 0 0,1-1 0 0 0,-1 1 0 0 0,1 0 0 0 0,1-2 0 0 0,0 2 0 0 0,-2-1 0 0 0,4 1-72 0 0,-2 0 72 0 0,3 1 0 0 0,0 0 0 0 0,0 0-64 0 0,0 0 64 0 0,0 0 0 0 0,0 0 0 0 0,0 0-88 0 0,3 0 88 0 0,2 0-80 0 0,-2 1 80 0 0,2 0-80 0 0,2-1 80 0 0,-2 0-80 0 0,1 2 80 0 0,1-2-160 0 0,0 0 24 0 0,-1 1 0 0 0,2-1 0 0 0,-2 0-56 0 0,1-1-16 0 0,1 1 0 0 0,-1-2 0 0 0,2 1-32 0 0,-2 0-8 0 0,2-2 0 0 0,-3 0 0 0 0,2 1 144 0 0,-2-1 25 0 0,3-1 7 0 0,-2-2 0 0 0,-1 2 72 0 0,2-2 0 0 0,-2 2 0 0 0,-2-3-64 0 0,3 0 64 0 0,-3 1 0 0 0,1-2 64 0 0,-1 1-64 0 0,-2 0 191 0 0,-2 2 9 0 0,1-1 0 0 0,2 1 0 0 0,-3 1 80 0 0,-3 0 8 0 0,3-1 8 0 0,-1 3 0 0 0,0-1-120 0 0,0 3-24 0 0,-3-1-8 0 0,-1 1 0 0 0,4 1-80 0 0,-2 1-64 0 0,-2 1 96 0 0,5 1-96 0 0,-5 0 256 0 0,3-1 0 0 0,-2 4 0 0 0,0-1 0 0 0,1 1-256 0 0,-1 0 0 0 0,2-1 0 0 0,0 2 0 0 0,1 0 0 0 0,0-1 0 0 0,2 1 0 0 0,0-2 0 0 0,1 0-96 0 0,2 2 0 0 0,0-3 0 0 0,0 0 0 0 0,2-2 168 0 0,-2 1 40 0 0,3-1 8 0 0,2-2 0 0 0,-3-1-320 0 0,3 0-64 0 0,-1-1-16 0 0,3 0 0 0 0,0-3-16 0 0,-3 0-8 0 0,1 0 0 0 0,1-2 0 0 0,-1 1-64 0 0,-1-1-16 0 0,1-1 0 0 0,1 0 1 0 0,-4 0 63 0 0,2-2 0 0 0,-2-2 8 0 0,1 3 0 0 0,2-1 248 0 0,-5-2 64 0 0,4 0 0 0 0,0 1 0 0 0,-3-1 0 0 0,2 0 128 0 0,0 0-16 0 0,-2 1-8 0 0,2-2 152 0 0,-6 1 32 0 0,2 3 8 0 0,-2-2-1 0 0,4 4 57 0 0,-2-1 16 0 0,-2 2 0 0 0,-1-1 0 0 0,0 2-136 0 0,0 2-24 0 0,0-2-8 0 0,0 4 0 0 0,0 0-120 0 0,0 0-80 0 0,-3 3 96 0 0,1-2-96 0 0,-3 3 272 0 0,1 1 0 0 0,-3-1 0 0 0,3 3 0 0 0,-1 1-272 0 0,1 0 0 0 0,-3-1 0 0 0,3 2 0 0 0,-1 1 0 0 0,1 0 0 0 0,-3 2 0 0 0,3 1 0 0 0,0-2 0 0 0,2 0 0 0 0,-2-2 0 0 0,2 1 0 0 0,-2 0 64 0 0,4-1-64 0 0,-4-3 96 0 0,4 2-96 0 0,0-1 64 0 0,0-2-64 0 0,4 2 0 0 0,-3-3 0 0 0,2-3 0 0 0,-1 1 0 0 0,2 1 0 0 0,2 1 0 0 0,-2-4 0 0 0,3 0-72 0 0,-1-1 72 0 0,1-2-96 0 0,1 3-168 0 0,0-3-40 0 0,-4 0-8 0 0,3 0 0 0 0,2 2 96 0 0,-2-5 24 0 0,2 2 0 0 0,-2 0 0 0 0,2-1 48 0 0,-2 1 16 0 0,1-1 0 0 0,-1-2 0 0 0,-1 0 128 0 0,2 2 0 0 0,0-3 0 0 0,-1 1 0 0 0,-1-2 0 0 0,1 2 64 0 0,-4-1-64 0 0,5-1 96 0 0,-4 2 32 0 0,2-4 8 0 0,-1 2 0 0 0,0 0 0 0 0,-2 2 48 0 0,1-3 8 0 0,0 2 0 0 0,0 0 0 0 0,-1 2 32 0 0,1-1 0 0 0,-4 0 8 0 0,1 1 0 0 0,2 0-64 0 0,-2 2-8 0 0,-1-1-8 0 0,0 3 0 0 0,0-2-24 0 0,0 4-8 0 0,0 0 0 0 0,0 0 0 0 0,-4 4-40 0 0,3-1-8 0 0,-3 3 0 0 0,4 1 0 0 0,-3 0-72 0 0,-1 4 0 0 0,0 0 0 0 0,0 2 64 0 0,-1 2-64 0 0,-1 0 0 0 0,0 2 0 0 0,0 3 0 0 0,-3 0 0 0 0,1 0 0 0 0,0-1 0 0 0,-5 4 0 0 0,3-2 0 0 0,-1 1 0 0 0,1 0 0 0 0,-1 1 0 0 0,0 1 0 0 0,2 0-72 0 0,3-2 0 0 0,-3-5 0 0 0,4 2-96 0 0,-1-2-24 0 0,4-3 0 0 0,-2-3 0 0 0,4-1-120 0 0,-2-2-24 0 0,4 0-8 0 0,-1-4 0 0 0,2 0 128 0 0,-1-1 24 0 0,2-2 8 0 0,2-2 0 0 0,-1-2-32 0 0,0-1-8 0 0,-1 0 0 0 0,-2-2 0 0 0,6-1 112 0 0,-2-1 16 0 0,-1 1 8 0 0,0-2 0 0 0,-2-1 88 0 0,-1 0 0 0 0,1-1 0 0 0,-2 0 0 0 0,-1 0 184 0 0,-1 1 0 0 0,-2-4 0 0 0,2 4 0 0 0,-2-1 72 0 0,-1 0 24 0 0,-1 1 0 0 0,0 2 0 0 0,3-2 40 0 0,-2 4 16 0 0,-1 1 0 0 0,3 0 0 0 0,-3 0-216 0 0,0 2-48 0 0,1 0-8 0 0,0 1 0 0 0,1 0-152 0 0,3 2-32 0 0,0 0-8 0 0,0 0 0 0 0,0 0-920 0 0,0 0-184 0 0,5 0-40 0 0,-2 2-7 0 0</inkml:trace>
  <inkml:trace contextRef="#ctx0" brushRef="#br0" timeOffset="-180119.18">25315 753 15200 0 0,'-10'-4'1351'0'0,"8"4"-1079"0"0,0-3-272 0 0,2 3 0 0 0,0 0 512 0 0,0 0 56 0 0,7-1 8 0 0,1-3 0 0 0,3 4-576 0 0,3-2 0 0 0,1 1-136 0 0,5-2 24 0 0,3 2 112 0 0,0-2 0 0 0,2 1 0 0 0,2 0 0 0 0,0 0 0 0 0,1-1 0 0 0,4-1 64 0 0,1 1-5087 0 0,0 2-1017 0 0</inkml:trace>
  <inkml:trace contextRef="#ctx0" brushRef="#br0" timeOffset="213413.13">23221 836 13128 0 0,'0'0'576'0'0,"0"0"128"0"0,0 0-560 0 0,0 0-144 0 0,0 0 0 0 0,0 0 0 0 0,0 0 576 0 0,0 0 80 0 0,0 0 15 0 0,0 0 9 0 0,-2 3-72 0 0,-2 7-24 0 0,-1-2 0 0 0,5 0 0 0 0,-3 4-232 0 0,0-5-56 0 0,0 4-8 0 0,0 0 0 0 0,3 0-128 0 0,-3 2-32 0 0,3-3-8 0 0,-4 2 0 0 0,2-1-120 0 0,2 0 88 0 0,0-2-88 0 0,-4-1 80 0 0,4-1-80 0 0,-4 0 0 0 0,4-7 0 0 0,0 7 0 0 0,0-7 152 0 0,0 6 8 0 0,0-6 8 0 0,0 0 0 0 0,0 0-272 0 0,0 0-56 0 0,0 0-16 0 0,0 0 0 0 0,0 0 96 0 0,0 0 80 0 0,4-6-104 0 0,0-1 40 0 0,-2 0 64 0 0,2-4-96 0 0,2 1 96 0 0,-3-2-96 0 0,0 2 96 0 0,0-1 0 0 0,-1-6 80 0 0,1 1-80 0 0,1-4 160 0 0,1 6-8 0 0,3-6-8 0 0,-6 1 0 0 0,5 2 32 0 0,-6 0 8 0 0,8 2 0 0 0,-6 0 0 0 0,2 5-48 0 0,-2-1-8 0 0,3 1 0 0 0,-3 3 0 0 0,0 0-40 0 0,0 3-16 0 0,-3 4 0 0 0,0 0 0 0 0,0 0-8 0 0,0 0-64 0 0,0 0 96 0 0,0 0-32 0 0,7 4 0 0 0,-6 3-64 0 0,3 1 96 0 0,0 1-32 0 0,-4 2-64 0 0,2 2 0 0 0,2 1 72 0 0,-4-1-72 0 0,3 4 0 0 0,-3 0 0 0 0,3 2 0 0 0,0-4 64 0 0,0 3-64 0 0,1-2 0 0 0,-4 1 0 0 0,1-1 64 0 0,2-3-64 0 0,1 0 0 0 0,-4-1 0 0 0,5 2 0 0 0,-5-7-120 0 0,5 5 24 0 0,-2-7 0 0 0,-3 4 0 0 0,0-9-128 0 0,0 0-16 0 0,0 0-8 0 0,0 0 0 0 0,0 0-232 0 0,0 0-40 0 0,0 0-16 0 0,0 0 0 0 0,6-4-1160 0 0,-6 4-224 0 0</inkml:trace>
  <inkml:trace contextRef="#ctx0" brushRef="#br0" timeOffset="213547.71">23167 904 12752 0 0,'0'0'568'0'0,"-7"-3"112"0"0,1 3-544 0 0,6 0-136 0 0,-4 3 0 0 0,4-3 0 0 0,0 0 440 0 0,0 0 56 0 0,0 0 16 0 0,0 0 0 0 0,4 2 39 0 0,2 2 17 0 0,3-4 0 0 0,1 1 0 0 0,-1-1-216 0 0,1 0-48 0 0,2 0-8 0 0,-1-1 0 0 0,-1-3-160 0 0,1 4-32 0 0,2-2-8 0 0,0 2-5399 0 0,-4-3-1081 0 0</inkml:trace>
  <inkml:trace contextRef="#ctx0" brushRef="#br1" timeOffset="-59889.69">3353 826 6448 0 0,'0'0'576'0'0,"0"0"-464"0"0,0 0-112 0 0,0 0 0 0 0,0 0 1640 0 0,0 0 312 0 0,0 0 56 0 0,0 0 8 0 0,0 0-1096 0 0,0 0-224 0 0,0 0-49 0 0,0 0-7 0 0,0 0-128 0 0,0 0-24 0 0,0 0-8 0 0,10-1 0 0 0,-1 1-224 0 0,0-2-40 0 0,-3 2-16 0 0,1 0 0 0 0,5-4-104 0 0,-4 3-32 0 0,2-3 0 0 0,-1 3 0 0 0,-4-3-64 0 0,4 0 0 0 0,-3-1 0 0 0,-3-2 0 0 0,3 2-88 0 0,-3-3 24 0 0,2 1 0 0 0,-1-1 0 0 0,-4-2 64 0 0,0 2-96 0 0,0 0 96 0 0,-4 3-96 0 0,1 0 96 0 0,3 5 0 0 0,0 0 0 0 0,-9-3-64 0 0,0 3 64 0 0,2 0 0 0 0,-2 0 80 0 0,-2 4-80 0 0,-3 2 96 0 0,3 5-24 0 0,1-3-8 0 0,-3 3 0 0 0,-1 3 56 0 0,0 2 8 0 0,-1-3 0 0 0,3 3 0 0 0,0-3 40 0 0,1 2 16 0 0,2 1 0 0 0,-1 1 0 0 0,9-2 8 0 0,1 3 0 0 0,-4-4 0 0 0,8-1 0 0 0,1 0-120 0 0,1-2-72 0 0,3-1 96 0 0,2-1-96 0 0,4-2 0 0 0,0-2-72 0 0,1-1-8 0 0,5 1 0 0 0,-1-5-1296 0 0,3-5-256 0 0</inkml:trace>
  <inkml:trace contextRef="#ctx0" brushRef="#br0">10891 765 7832 0 0,'-4'-2'696'0'0,"4"-2"-560"0"0,0-2-136 0 0,0 3 0 0 0,0 3 792 0 0,2-2 128 0 0,-2 2 24 0 0,2-4 8 0 0,-2 4-800 0 0,0 0-152 0 0,0 0 0 0 0,0 0-88 0 0,0 0-224 0 0,0 0-40 0 0,3 2-16 0 0</inkml:trace>
  <inkml:trace contextRef="#ctx0" brushRef="#br1" timeOffset="-54418.46">8445 834 11720 0 0,'0'0'512'0'0,"0"0"120"0"0,0 0-504 0 0,0 0-128 0 0,0 0 0 0 0,0 0 0 0 0,0 0 608 0 0,0 0 96 0 0,0 0 16 0 0,0 0 8 0 0,3 8-176 0 0,2-6-33 0 0,-5-2-7 0 0,9 5 0 0 0,0-2-304 0 0,-2 0-64 0 0,1-1-16 0 0,1 1 0 0 0,-1-3-64 0 0,1 2-64 0 0,3-4 72 0 0,-7 2-72 0 0,-5 0 0 0 0,9 0 0 0 0,-2-3 0 0 0,1 1 0 0 0,-3-6 0 0 0,4 3 0 0 0,-1 0 0 0 0,-3 0-80 0 0,1-3 80 0 0,-4 1 0 0 0,1-2 64 0 0,1 0-64 0 0,-8 2 128 0 0,4-1 0 0 0,-3 1-8 0 0,-4 2 0 0 0,6-2 144 0 0,-4 2 32 0 0,-3 0 8 0 0,-1 4 0 0 0,4-3-72 0 0,-7 4-8 0 0,0 0-8 0 0,2 5 0 0 0,-6-1-32 0 0,5 2-8 0 0,-3 6 0 0 0,-2 1 0 0 0,5-4-48 0 0,-2 9-16 0 0,-1-3 0 0 0,3 0 0 0 0,2-2-8 0 0,4 2 0 0 0,-2 3 0 0 0,5 2 0 0 0,2-6 16 0 0,0 2 0 0 0,2-3 0 0 0,7 1 0 0 0,0 5-56 0 0,0-4 0 0 0,5-1-64 0 0,1-4 96 0 0,8 1-232 0 0,-2-4-56 0 0,-4 1 0 0 0,7-3-8991 0 0</inkml:trace>
  <inkml:trace contextRef="#ctx0" brushRef="#br1" timeOffset="-61257.07">2045 895 14712 0 0,'0'0'320'0'0,"0"0"72"0"0,0 0 16 0 0,0 0 8 0 0,0 0-336 0 0,3-2-80 0 0,-3 2 0 0 0,7-1 0 0 0,-7 1 399 0 0,2-4 65 0 0,4 1 16 0 0,1 1 0 0 0,-1-2-32 0 0,-1 4 0 0 0,3-1 0 0 0,4-3 0 0 0,-3-1-224 0 0,0 4-56 0 0,3 1-8 0 0,-1-4 0 0 0,0-1-160 0 0,2 3 0 0 0,-3-1 0 0 0,0-4 0 0 0,1 2 0 0 0,-2 0 0 0 0,0-3 0 0 0,0 3 0 0 0,-4-3 0 0 0,-1 0 0 0 0,-4-3 0 0 0,0 4 0 0 0,0 0 0 0 0,-4-3 72 0 0,-1 2-8 0 0,-2 3-64 0 0,2 0 120 0 0,-4 4-32 0 0,3 1-8 0 0,-3 0 0 0 0,2 1 120 0 0,-7 3 24 0 0,3 1 8 0 0,-3 3 0 0 0,3 3-144 0 0,-5-2-88 0 0,6 2 96 0 0,-3 2-96 0 0,2 2 168 0 0,0 1-16 0 0,-2 1-8 0 0,1-2 0 0 0,7 5 16 0 0,0-2 0 0 0,1-1 0 0 0,-1 2 0 0 0,2-3 0 0 0,3-2 0 0 0,3 3 0 0 0,2-4 0 0 0,-1-4-160 0 0,4 2 0 0 0,4-3 0 0 0,-1 0 0 0 0,1-3 0 0 0,2 0 0 0 0,0-2 0 0 0,5-3 0 0 0,1-3-792 0 0,1 1-184 0 0,1-3-40 0 0,2-1-7623 0 0</inkml:trace>
  <inkml:trace contextRef="#ctx0" brushRef="#br0" timeOffset="212849.77">22994 864 9216 0 0,'0'0'816'0'0,"0"0"-656"0"0,-1-3-160 0 0,1 3 0 0 0,0 0 760 0 0,0 0 112 0 0,0 0 24 0 0,0 0 8 0 0,0 0-264 0 0,-5 5-64 0 0,5 2 0 0 0,-2 3-8 0 0,2-2-33 0 0,0 0-7 0 0,0 4 0 0 0,0-2 0 0 0,0 4-64 0 0,0-3-16 0 0,0 2 0 0 0,2-1 0 0 0,-2 2-280 0 0,0-5-56 0 0,5 3-16 0 0,-4-2 0 0 0,-1 1-8 0 0,3-2-8 0 0,-3-2 0 0 0,0 4 0 0 0,4-5-80 0 0,-4 0 0 0 0,-4 2 72 0 0,4-8-72 0 0,0 0 0 0 0,0 0 0 0 0,0 0 0 0 0,0 0 0 0 0,0 0 0 0 0,0 0 72 0 0,0 0-72 0 0,0-7 0 0 0,-4 2 0 0 0,-1-3 0 0 0,10 1 0 0 0,-4-1 0 0 0,2-4 0 0 0,-3-1-96 0 0,-3-1 96 0 0,2 0-96 0 0,1 1 96 0 0,-5-3 0 0 0,3-1 0 0 0,-2 1 0 0 0,4-3 0 0 0,-2 2 0 0 0,2-1 0 0 0,2 0 0 0 0,-2 5 0 0 0,4-1 0 0 0,-2 1 0 0 0,3 2 0 0 0,-4 0 0 0 0,2 0 0 0 0,1 4 0 0 0,2 4 0 0 0,-2 0 0 0 0,5-1 0 0 0,-3 1 0 0 0,1 1 0 0 0,1 2 0 0 0,-2-2 0 0 0,2 2 0 0 0,2 2-72 0 0,0-2 72 0 0,-4 2 0 0 0,-6-2 0 0 0,10 7 0 0 0,-4-4 0 0 0,0-1 0 0 0,-6-2 0 0 0,5 8 0 0 0,2 0 0 0 0,-5 0 0 0 0,-2 1 0 0 0,-2-1 0 0 0,2-2 0 0 0,0 1 0 0 0,-4 2 0 0 0,-1-2 0 0 0,-3 4 0 0 0,1-5 0 0 0,-3 2 0 0 0,1-2 64 0 0,-1 0-64 0 0,2 2 0 0 0,-5-3 0 0 0,7 0-64 0 0,-3-2-152 0 0,3 3-24 0 0,-3-3-8 0 0,2 2 0 0 0,0 1-1136 0 0,7-6-232 0 0</inkml:trace>
  <inkml:trace contextRef="#ctx0" brushRef="#br1" timeOffset="-57779.34">5758 931 5528 0 0,'-6'-8'488'0'0,"2"4"-392"0"0,-1-1-96 0 0,3 5 0 0 0,2-4 2272 0 0,0 4 424 0 0,0 0 88 0 0,0 0 23 0 0,0 0-1919 0 0,0 0-384 0 0,0 0-80 0 0,0 0-8 0 0,0 0-40 0 0,0 0-8 0 0,0 0 0 0 0,0 0 0 0 0,2-5-176 0 0,7 1-40 0 0,-3 4-8 0 0,3-1 0 0 0,-1 1-144 0 0,5 0 64 0 0,-5 0-64 0 0,4-4 0 0 0,-2 2 0 0 0,2 1-72 0 0,-3-3-8 0 0,0 1 0 0 0,0-2-56 0 0,-3 0-16 0 0,-1-2 0 0 0,-2 1 0 0 0,5-1 16 0 0,-7-1 0 0 0,3-1 0 0 0,-2 0 0 0 0,-2 2 136 0 0,0-3 96 0 0,-2-3-8 0 0,-2 6-8 0 0,-1-2-80 0 0,1 0 0 0 0,1 5 0 0 0,1-2 0 0 0,-1 1 184 0 0,-3 2 16 0 0,0 1 8 0 0,-3 2 0 0 0,0 0-16 0 0,1 2 0 0 0,-1 1 0 0 0,1 2 0 0 0,-4 3-80 0 0,4 3-16 0 0,-5-2-8 0 0,5 3 0 0 0,-1 2-8 0 0,-1 5 0 0 0,3-1 0 0 0,3-3 0 0 0,-1 0 8 0 0,1 4 0 0 0,3-4 0 0 0,-4 0 0 0 0,5 1-88 0 0,6 0 64 0 0,-2 0-64 0 0,1-3 64 0 0,1-4-64 0 0,3 2 0 0 0,2 2 0 0 0,1-2 0 0 0,2-3-192 0 0,2-3-64 0 0,1-5 0 0 0,0 2-8 0 0,3 1-1472 0 0,1-3-296 0 0,17-8-55 0 0,-9 6-4489 0 0</inkml:trace>
  <inkml:trace contextRef="#ctx0" brushRef="#br1" timeOffset="-57301.17">6148 927 2304 0 0,'0'0'200'0'0,"0"0"-200"0"0,-3-2 0 0 0,3 2 0 0 0,0 0 2872 0 0,0 0 528 0 0,-5 0 112 0 0,2 0 16 0 0,-3 4-2529 0 0,3 1-503 0 0,-3-1-104 0 0,2 1-16 0 0,-1 1 88 0 0,-1 5 16 0 0,2 4 8 0 0,-1-2 0 0 0,0 0-88 0 0,-1 7-16 0 0,4 0-8 0 0,-5 1 0 0 0,6 0-88 0 0,1 0-8 0 0,-8-3-8 0 0,8 2 0 0 0,0 1-112 0 0,0-1-16 0 0,0-1-8 0 0,0-3 0 0 0,0 4-72 0 0,0-4-64 0 0,4-6 96 0 0,-4 1-96 0 0,0-2 192 0 0,0-1-8 0 0,0 0-8 0 0,0-8 0 0 0,0 0-176 0 0,0 0-144 0 0,0 0 24 0 0,0 0 8 0 0,0 0 112 0 0,0 0 0 0 0,4-5 0 0 0,-4-2 0 0 0,0-9 0 0 0,0 0 0 0 0,0 3 0 0 0,0-5 0 0 0,0-2 0 0 0,0-5 0 0 0,-4-1 0 0 0,4 1 0 0 0,0 1-72 0 0,0-4 72 0 0,-4 0-64 0 0,4-4 64 0 0,4 3 0 0 0,0 4-80 0 0,-3-6 80 0 0,3 4 0 0 0,-1 4-72 0 0,2 3 72 0 0,1 1 0 0 0,-4 5-72 0 0,5-4 72 0 0,-2 3 0 0 0,2 5 0 0 0,-2 1-64 0 0,1 1 64 0 0,1 2 0 0 0,-2 3 0 0 0,3 1 0 0 0,-1 4 0 0 0,2 1 0 0 0,-2-1 0 0 0,0 6-64 0 0,1 3 64 0 0,1 1 0 0 0,-3 0-72 0 0,3 4 72 0 0,-1-2 0 0 0,1 5 0 0 0,-1-4-72 0 0,-3 0 72 0 0,0 2 0 0 0,-3 0 0 0 0,2 0 0 0 0,-4-2 0 0 0,-4-3-64 0 0,2 1 64 0 0,-3 0 0 0 0,0 0 0 0 0,-4-4-80 0 0,-2-1 80 0 0,2-3-64 0 0,-2 2 64 0 0,0-1-104 0 0,-4-4 16 0 0,3-2 8 0 0,0 0 0 0 0,2 0-96 0 0,-3 0-16 0 0,1-5-8 0 0,5 2 0 0 0,-3-2-784 0 0,2 3-152 0 0,0-7-32 0 0,4 5-3919 0 0,0-5-777 0 0</inkml:trace>
  <inkml:trace contextRef="#ctx0" brushRef="#br1" timeOffset="-60252.25">3140 790 10592 0 0,'0'0'472'0'0,"-5"-6"96"0"0,-2 0-456 0 0,-2 5-112 0 0,8-4 0 0 0,-10-2 0 0 0,6 6 1184 0 0,0-4 208 0 0,-1 5 48 0 0,0 0-1 0 0,-6 0-575 0 0,5 1-128 0 0,-3 4-16 0 0,1 3-8 0 0,0 2-136 0 0,1-1-32 0 0,-4 3-8 0 0,3 5 0 0 0,0-4-144 0 0,0 0-24 0 0,8-1-8 0 0,-7 2 0 0 0,5-2-168 0 0,1 2-32 0 0,-1-5 0 0 0,3 4-8 0 0,0-2-152 0 0,3 0 80 0 0,2-1-80 0 0,3 0 64 0 0,-7-4-64 0 0,5 0 0 0 0,6-2 0 0 0,0-1 0 0 0,-1-3-160 0 0,4 1-32 0 0,4-1 0 0 0,0-1 0 0 0,2 1-1056 0 0,0-7-208 0 0,-1 6-48 0 0</inkml:trace>
  <inkml:trace contextRef="#ctx0" brushRef="#br1" timeOffset="-58652.26">5002 777 11976 0 0,'0'0'1064'0'0,"0"0"-848"0"0,0 0-216 0 0,0 7 0 0 0,0-1 680 0 0,0 1 96 0 0,0-1 24 0 0,0 4 0 0 0,-8-1-425 0 0,4-2-87 0 0,8 2-8 0 0,-4 0-8 0 0,-11-1 144 0 0,9-1 32 0 0,2 1 8 0 0,0 1 0 0 0,0-3-216 0 0,-3 2-48 0 0,-2-1 0 0 0,5-7-8 0 0,5 5-96 0 0,-5-5-24 0 0,-5 8 0 0 0,5-8 0 0 0,0 0-64 0 0,0 0 80 0 0,0 0-80 0 0,0 0 80 0 0,-6 0-80 0 0,6 0 0 0 0,0 0 0 0 0,0 0 0 0 0,-9-5 0 0 0,9 1 0 0 0,7-5 0 0 0,-5-1 0 0 0,-8 4 64 0 0,3-5 0 0 0,6 0 0 0 0,3-2 0 0 0,2 3 128 0 0,-2-2 16 0 0,-4-2 8 0 0,5 3 0 0 0,7 4 24 0 0,-4-4 8 0 0,-4 4 0 0 0,2 0 0 0 0,4 6-168 0 0,0-4-80 0 0,-12 5 80 0 0,0 0-80 0 0,0 0 104 0 0,9 5-24 0 0,2 1-8 0 0,-2-2 0 0 0,-7 5-72 0 0,5-2 64 0 0,0 2-64 0 0,0 4 64 0 0,-4-3-64 0 0,3 2 0 0 0,-1-2-96 0 0,2 3 96 0 0,0 0-328 0 0,-1 0-8 0 0,-1-3 0 0 0,4 1 0 0 0,1-2-984 0 0,1 3-200 0 0,-4-3-40 0 0</inkml:trace>
  <inkml:trace contextRef="#ctx0" brushRef="#br0" timeOffset="-22343.99">10311 762 12408 0 0,'0'0'544'0'0,"0"0"128"0"0,0 0-544 0 0,0 0-128 0 0,0 0 0 0 0,0 0 0 0 0,0 0 392 0 0,0 0 56 0 0,0 0 0 0 0,0 5 8 0 0,0 0-72 0 0,0 2-8 0 0,0 2-9 0 0,0 0 1 0 0,0 2-56 0 0,0 1-16 0 0,0 2 0 0 0,0-1 0 0 0,0 4-136 0 0,0-2-24 0 0,3-1-8 0 0,-3 0 0 0 0,0 0-128 0 0,0 1 0 0 0,0-3 64 0 0,1 0-64 0 0,-1-1-264 0 0,3-1-88 0 0,-3-1-8 0 0,0-1-6807 0 0</inkml:trace>
  <inkml:trace contextRef="#ctx0" brushRef="#br0">11053 763 5528 0 0,'0'0'488'0'0,"0"0"-392"0"0,0 0-96 0 0,0 0 0 0 0,0 0 1616 0 0,0 0 304 0 0,2 8 56 0 0,-2-1 8 0 0,-2 2-1568 0 0,0 1-312 0 0,2-1-104 0 0,-3 1 64 0 0,1 0 120 0 0,0 1 24 0 0,-2 2 8 0 0,2 2 0 0 0,0-5-16 0 0,-2 3 0 0 0,0-4 0 0 0,3 3 0 0 0,-1 1-136 0 0,-1-5-64 0 0,2 3 0 0 0,-4-4 64 0 0,3 1-64 0 0,0-3-96 0 0,-3 2 16 0 0,3-4 8 0 0,2-3-216 0 0,0 0-32 0 0,0 0-16 0 0,0 0 0 0 0,0 0 56 0 0,0 0 16 0 0,0 0 0 0 0,2-1 0 0 0,0-5 264 0 0,1 1 0 0 0,-1-2 96 0 0,1 1-24 0 0,2-2 128 0 0,1 3 24 0 0,-2-1 8 0 0,2 1 0 0 0,2 0 24 0 0,-1 0 8 0 0,-2 2 0 0 0,1 1 0 0 0,0-2-24 0 0,-2 4-8 0 0,2 0 0 0 0,3 0 0 0 0,-5 3-33 0 0,2-2-7 0 0,0 4 0 0 0,-2 0 0 0 0,3 1-128 0 0,-2 0-64 0 0,1 2 0 0 0,-3-3 64 0 0,2 4-208 0 0,-2-4-48 0 0,2 3 0 0 0,-3-1-4303 0 0,3 0-857 0 0</inkml:trace>
  <inkml:trace contextRef="#ctx0" brushRef="#br0" timeOffset="-155766.33">23855 768 13184 0 0,'0'0'584'0'0,"0"0"120"0"0,0-2-560 0 0,0 2-144 0 0,0 0 0 0 0,0 0 0 0 0,0 0 368 0 0,0 0 48 0 0,0 0 0 0 0,0 0 8 0 0,-2 2 47 0 0,2 2 9 0 0,-1 0 0 0 0,1 1 0 0 0,-1 2-232 0 0,-2-1-48 0 0,3 1-8 0 0,-1 2 0 0 0,-1-2 56 0 0,0 4 8 0 0,2-5 0 0 0,0 4 0 0 0,0-3-256 0 0,0 1 0 0 0,0-1 0 0 0,0-2 0 0 0,0 3-128 0 0,0-3-64 0 0,0 1-24 0 0,2-1 0 0 0,0-1-264 0 0,-2-1-48 0 0,0 0-16 0 0,0-3 0 0 0,0 0-871 0 0,0 0-185 0 0,0 0-32 0 0,0 0 0 0 0</inkml:trace>
  <inkml:trace contextRef="#ctx0" brushRef="#br1" timeOffset="-56910.18">6394 880 14832 0 0,'-6'0'320'0'0,"2"-1"72"0"0,-3 1 16 0 0,4 0 8 0 0,-3 0-329 0 0,1 1-87 0 0,0-2 0 0 0,5 1 0 0 0,-2 1 448 0 0,2-1 80 0 0,0 0 16 0 0,0 0 0 0 0,0 0-160 0 0,0 0-24 0 0,0 0-8 0 0,7 6 0 0 0,7-6-136 0 0,-3 2-32 0 0,0-2-8 0 0,2 4 0 0 0,-1-4-80 0 0,2 0-8 0 0,-2-4-8 0 0,-1 2 0 0 0,-2-1-80 0 0,3 0 0 0 0,-7-4 0 0 0,4 2 0 0 0,-1 2 0 0 0,-1-4 0 0 0,-2-2 0 0 0,1 3 0 0 0,-3-2 0 0 0,1 3 0 0 0,-2-7 0 0 0,-2 6 64 0 0,0-2-64 0 0,-2 1 64 0 0,-2 1-64 0 0,1 0 64 0 0,-3-2 120 0 0,-2 4 16 0 0,2 1 8 0 0,-2 3 0 0 0,-2-4-56 0 0,2 4-16 0 0,-5 4 0 0 0,4 0 0 0 0,0 1-8 0 0,-3 3-8 0 0,3 1 0 0 0,-1-1 0 0 0,-1 5-120 0 0,2-5 0 0 0,-1 6 0 0 0,3 0 0 0 0,2-2 224 0 0,-4 2 32 0 0,4-1 0 0 0,3 0 0 0 0,2 0-256 0 0,0-1 0 0 0,2 2 0 0 0,3-4 0 0 0,4 0 0 0 0,-2 2 0 0 0,6-4 0 0 0,-2 0 0 0 0,4 1-80 0 0,0-5-64 0 0,2 1-16 0 0,0 1 0 0 0,0-4-896 0 0,1 2-176 0 0,1-4-40 0 0,-3 0-6855 0 0</inkml:trace>
  <inkml:trace contextRef="#ctx0" brushRef="#br0">11234 778 10592 0 0,'-7'-2'472'0'0,"7"0"96"0"0,-4-1-456 0 0,-1 1-112 0 0,4 2 0 0 0,-4 0 0 0 0,1 0 272 0 0,-2 0 32 0 0,-1 0 8 0 0,-2 5 0 0 0,-4-3-72 0 0,3 3-16 0 0,3 1 0 0 0,-2-1 0 0 0,0 1-128 0 0,1 2-24 0 0,-4 2-8 0 0,1 1 0 0 0,3-1-160 0 0,-3 2-40 0 0,0 1-8 0 0,0 1-5384 0 0</inkml:trace>
  <inkml:trace contextRef="#ctx0" brushRef="#br0" timeOffset="-22885.52">10415 773 13128 0 0,'0'0'288'0'0,"0"0"56"0"0,0 0 8 0 0,0 0 32 0 0,-5 0-312 0 0,0 5-72 0 0,0-3 0 0 0,1 2 0 0 0,1 1 304 0 0,-4-1 48 0 0,2 1 0 0 0,-2 5 8 0 0,-1-2-32 0 0,-3 1-9 0 0,4 3 1 0 0,0-2 0 0 0,-5 1-96 0 0,5 1-16 0 0,0-2-8 0 0,-1-1 0 0 0,2 4-128 0 0,2-5-72 0 0,-2 0 80 0 0,-1 1-80 0 0,2-5 64 0 0,0 3-64 0 0,-2-1 0 0 0,0-1 0 0 0,2 1 0 0 0,-1-5-160 0 0,2 5 32 0 0,-2-6 0 0 0,6 0-360 0 0,-3 0-72 0 0,-2 0-15 0 0,5 0-1 0 0,-2 0-1120 0 0,2 0-232 0 0</inkml:trace>
  <inkml:trace contextRef="#ctx0" brushRef="#br1" timeOffset="-55507.18">7310 886 3680 0 0,'0'0'328'0'0,"0"0"-264"0"0,6 7-64 0 0,0-4 0 0 0,3 1 1624 0 0,-4-3 304 0 0,5 4 64 0 0,-5-2 16 0 0,3 1-1240 0 0,1-3-240 0 0,-2 3-48 0 0,2-2-16 0 0,-4 0 80 0 0,4-2 8 0 0,0 0 8 0 0,-4-2 0 0 0,4 2-73 0 0,0-2-7 0 0,0-3-8 0 0,-2 1 0 0 0,4 1-248 0 0,-2-2-40 0 0,-4-3-16 0 0,4 1 0 0 0,-3-4-72 0 0,-1 5-8 0 0,1-3-8 0 0,-2-1 0 0 0,-2-1 40 0 0,-2 2 8 0 0,4-3 0 0 0,-4 3 0 0 0,-4-2-32 0 0,2 4-8 0 0,2 1 0 0 0,-4 4 0 0 0,-2-3 40 0 0,1 1 16 0 0,-1 3 0 0 0,-3 1 0 0 0,0 0-8 0 0,0 5 0 0 0,-3-5 0 0 0,1 7 0 0 0,2-1-72 0 0,-2 3-64 0 0,-1 0 96 0 0,1 0-96 0 0,2 3 0 0 0,-1 1 0 0 0,-1-1 0 0 0,2 3-96 0 0,0-1 280 0 0,4 2 56 0 0,-2-3 16 0 0,6 0 0 0 0,-3 0-160 0 0,4-2-24 0 0,4 3-8 0 0,-3-2 0 0 0,6 1-64 0 0,-2-1 0 0 0,4-4-96 0 0,2 5 96 0 0,1-6-104 0 0,1 1 40 0 0,1-3 64 0 0,4 0-104 0 0,-4 1-752 0 0,7-1-144 0 0,-1-3-32 0 0,0 1-6711 0 0</inkml:trace>
  <inkml:trace contextRef="#ctx0" brushRef="#br1" timeOffset="-54845.18">8191 813 14856 0 0,'0'0'320'0'0,"-2"-4"72"0"0,-2-5 16 0 0,1 6 16 0 0,1 2-337 0 0,-1-4-87 0 0,-3 1 0 0 0,-4 2 0 0 0,5 2 552 0 0,-4 0 96 0 0,0 0 24 0 0,3 0 0 0 0,-3 2-40 0 0,2 3-8 0 0,-2 3 0 0 0,4 1 0 0 0,-6-1-288 0 0,2 5-56 0 0,2-4-16 0 0,0 5 0 0 0,1-2-80 0 0,1 2-24 0 0,3 0 0 0 0,2-1 0 0 0,-4 3 16 0 0,8-3 0 0 0,-4 1 0 0 0,2-2 0 0 0,7 2-176 0 0,-4-1 0 0 0,1-5 0 0 0,3-2 0 0 0,0 6-216 0 0,3-4-72 0 0,3-1-24 0 0,1-2 0 0 0,-2-2-176 0 0,7 0-40 0 0,-3 2-8 0 0,-1-3 0 0 0,1-2-936 0 0,2-2-192 0 0,-1-1-39 0 0,-3-2-9 0 0</inkml:trace>
  <inkml:trace contextRef="#ctx0" brushRef="#br0" timeOffset="212346.66">22810 789 12960 0 0,'0'0'576'0'0,"0"0"112"0"0,0 0-552 0 0,0 0-136 0 0,0 0 0 0 0,0 0 0 0 0,0 7 384 0 0,-3 1 40 0 0,3 1 16 0 0,0 2 0 0 0,0 1-9 0 0,0-2 1 0 0,0 1 0 0 0,0 0 0 0 0,0 3-144 0 0,0-1-32 0 0,-3-2-8 0 0,3 3 0 0 0,3-4-152 0 0,-3 4-32 0 0,0-3-64 0 0,3-1 96 0 0,-3 3-96 0 0,3-4 0 0 0,0 2-72 0 0,-3-2 72 0 0,3-1-480 0 0,0 1-40 0 0,0-5-16 0 0,0 6-4191 0 0,-3-6-841 0 0</inkml:trace>
  <inkml:trace contextRef="#ctx0" brushRef="#br1" timeOffset="-60919.49">2452 813 14336 0 0,'0'0'640'0'0,"0"-4"128"0"0,0 4-616 0 0,-4-4-152 0 0,1 3 0 0 0,3 1 0 0 0,0 0 448 0 0,0 0 55 0 0,0 0 9 0 0,0 0 8 0 0,0 0-8 0 0,0 0-8 0 0,0 0 0 0 0,0 0 0 0 0,3 5-216 0 0,-3 3-32 0 0,4 0-16 0 0,-4 2 0 0 0,0-1 112 0 0,2 2 16 0 0,1 2 8 0 0,-3-1 0 0 0,4 1-224 0 0,-4 0-48 0 0,1-1-8 0 0,3 0 0 0 0,3 2 0 0 0,-5-2 0 0 0,-2 1 0 0 0,7-3 0 0 0,-6-1-96 0 0,4 0 0 0 0,-1-1 0 0 0,1-3 0 0 0,-5-5 72 0 0,5 6-8 0 0,-5-6 0 0 0,0 0 0 0 0,0 0-64 0 0,1 2-136 0 0,6-4 32 0 0,-5 0 8 0 0,-2 2 280 0 0,4-5 56 0 0,2-2 16 0 0,-5 2 0 0 0,3-3-256 0 0,0 2 0 0 0,-3-2 0 0 0,-1-4 0 0 0,0 3 96 0 0,4-5-32 0 0,-1 2-64 0 0,-3-2 96 0 0,2 1-96 0 0,1 0 0 0 0,-3-2 0 0 0,4 2 0 0 0,-4 1-208 0 0,4 2-88 0 0,-3-3-24 0 0,5 5 0 0 0,-3 0-688 0 0,3 3-144 0 0,0-2-24 0 0,3 2-6887 0 0</inkml:trace>
  <inkml:trace contextRef="#ctx0" brushRef="#br1" timeOffset="-56503.23">6765 892 3224 0 0,'0'0'288'0'0,"0"0"-288"0"0,-7-4 0 0 0,5 1 0 0 0,2 3 2928 0 0,0 0 528 0 0,-6-2 112 0 0,6 2 15 0 0,0 0-2575 0 0,0 0-520 0 0,0 0-104 0 0,-6 2-16 0 0,-3 1 64 0 0,6 4 16 0 0,-2 2 0 0 0,1 0 0 0 0,-1-3-144 0 0,1 5-24 0 0,-1 2-8 0 0,2-3 0 0 0,0 0-72 0 0,1 2-8 0 0,-2-3-8 0 0,1 2 0 0 0,1-2-112 0 0,-2 2-72 0 0,2-3 96 0 0,-2-1-96 0 0,2 2 64 0 0,2-9-64 0 0,0 0 0 0 0,0 0 0 0 0,0 0 96 0 0,0 0-96 0 0,0 0 96 0 0,-3-6-96 0 0,-1 3 0 0 0,4 0 0 0 0,0-6 0 0 0,0 0-96 0 0,0 0 96 0 0,0-3 0 0 0,0 0 0 0 0,4-1 0 0 0,-1 0 0 0 0,-1 1 0 0 0,2-7 0 0 0,2 4 0 0 0,3 3 0 0 0,-4-1 0 0 0,3-1 0 0 0,1 1 0 0 0,0 5 0 0 0,0-2 80 0 0,0 5-16 0 0,-3-2 0 0 0,3 3-64 0 0,-3 3 0 0 0,-1 1 0 0 0,4 1 0 0 0,-9-1 0 0 0,6 6-136 0 0,-1 2 32 0 0,0-2 8 0 0,0 3 96 0 0,-1 1 128 0 0,3 3-24 0 0,-4-3-8 0 0,0 3-96 0 0,4-1 0 0 0,-6 2 0 0 0,5 0 0 0 0,-2 1 0 0 0,-1-2-144 0 0,-1-3 32 0 0,2 1 8 0 0,-3 2-120 0 0,3 1-16 0 0,2-1-8 0 0,0-5 0 0 0,-2 1-1032 0 0,1-1-200 0 0,-5-8-48 0 0</inkml:trace>
  <inkml:trace contextRef="#ctx0" brushRef="#br0" timeOffset="212115.47">22614 838 12528 0 0,'0'0'272'0'0,"0"0"56"0"0,0-8 16 0 0,0 8 8 0 0,2-6-280 0 0,-2 6-72 0 0,4-3 0 0 0,-4 3 0 0 0,6-4 416 0 0,0 4 72 0 0,0 0 16 0 0,-6 0 0 0 0,7 4 8 0 0,2 1 7 0 0,-1 2 1 0 0,-1 0 0 0 0,2 3-208 0 0,-3-3-48 0 0,4 7-8 0 0,-5-3 0 0 0,2-1 0 0 0,2 2-8 0 0,0-2 0 0 0,-2 3 0 0 0,3-1-248 0 0,-6-1 0 0 0,6-1-88 0 0,-3 0 88 0 0,-1-2 0 0 0,-1 2 0 0 0,1-2 96 0 0,0 1-32 0 0,-3-3-256 0 0,4-2-48 0 0,0 2-16 0 0,-2-1 0 0 0,-5-5-488 0 0,3 5-104 0 0,-3-5-16 0 0,0 0-5887 0 0</inkml:trace>
  <inkml:trace contextRef="#ctx0" brushRef="#br1" timeOffset="-55088.19">7801 885 3680 0 0,'0'0'328'0'0,"0"0"-264"0"0,-4-6-64 0 0,-1 5 0 0 0,1-4 2656 0 0,4 5 520 0 0,0 0 104 0 0,0 0 15 0 0,-2-4-2263 0 0,2 4-456 0 0,0 0-88 0 0,-3 0-16 0 0,-3 0-56 0 0,3 4 0 0 0,-3 1-8 0 0,3 2 0 0 0,-2 0-112 0 0,1 0-16 0 0,1-2-8 0 0,1 3 0 0 0,-2 1-96 0 0,2 2-16 0 0,-1-3-8 0 0,1 1 0 0 0,-2 2-72 0 0,4-2-16 0 0,-3 0 0 0 0,1-4 0 0 0,-2 0-64 0 0,4-5 0 0 0,-2 7 0 0 0,2-7 0 0 0,0 0 0 0 0,0 0 0 0 0,0 0 0 0 0,0 0 0 0 0,0 0 0 0 0,0 0 0 0 0,0-3 0 0 0,-3-1 0 0 0,3-6-72 0 0,0 6 72 0 0,0-5-96 0 0,3 2 96 0 0,-1-2 0 0 0,4 0 0 0 0,-3-4 0 0 0,3 3 0 0 0,-1-2 96 0 0,4-1 16 0 0,-3 0 8 0 0,0 2 0 0 0,0 0 32 0 0,3 1 8 0 0,-4 1 0 0 0,4 2 0 0 0,-3 1-80 0 0,4 2-16 0 0,-1 4 0 0 0,-4 0 0 0 0,-5 0-64 0 0,9 0 0 0 0,-3 4 0 0 0,-1 2 64 0 0,-2 1-64 0 0,3 2 64 0 0,-4-2-64 0 0,3 1 64 0 0,-1 3-64 0 0,-4 1 0 0 0,6 2 0 0 0,-6-1 0 0 0,3 0 64 0 0,-3 0-64 0 0,0-3 64 0 0,3 0-64 0 0,-3 1 0 0 0,4 2-72 0 0,-4-3 0 0 0,1 0 0 0 0,-1 1-248 0 0,4-3-40 0 0,-1-1-16 0 0,-3-7 0 0 0,0 0-1344 0 0,2 5-264 0 0</inkml:trace>
  <inkml:trace contextRef="#ctx0" brushRef="#br0" timeOffset="-22701.47">10229 876 5064 0 0,'0'0'224'0'0,"2"-7"48"0"0,-2-3-272 0 0,3 1 0 0 0,-3 2 0 0 0,2 0 0 0 0,-2 3 1736 0 0,0 4 296 0 0,3-7 56 0 0,-3 7 16 0 0,0 0-1064 0 0,0 0-208 0 0,7-2-48 0 0,-1 2-9 0 0,-1 5-255 0 0,3-3-48 0 0,-2 0-16 0 0,-2 2 0 0 0,5 0-192 0 0,-2 4-40 0 0,-1-1 0 0 0,4-3-8 0 0,-2 2-80 0 0,-1 3-8 0 0,4-6-8 0 0,-3 3 0 0 0,2-1-48 0 0,-1 1-8 0 0,-1 2 0 0 0,0-5 0 0 0,-3-1-64 0 0,0 6 0 0 0,2-4 0 0 0,0-2 0 0 0,-2 3-128 0 0,0-3-48 0 0,-5-2-8 0 0,5 3 0 0 0,-5-3-1136 0 0,0 0-232 0 0,0 0-47 0 0,0 0-4729 0 0</inkml:trace>
  <inkml:trace contextRef="#ctx0" brushRef="#br0" timeOffset="-22551.79">10194 910 13680 0 0,'0'0'296'0'0,"0"0"64"0"0,0 0 16 0 0,0 0 8 0 0,0 0-304 0 0,8-2-80 0 0,-2-3 0 0 0,2 5 0 0 0,0-1 64 0 0,2 1 0 0 0,0-3 0 0 0,0 1 0 0 0,0-1 24 0 0,4 3 0 0 0,-1 0 0 0 0,-1 0 0 0 0,1-2-88 0 0,0 4 64 0 0,-1-2-64 0 0,0 0 64 0 0,-2-2-328 0 0,-3 2-72 0 0,1 0-16 0 0,0-3 0 0 0</inkml:trace>
  <inkml:trace contextRef="#ctx0" brushRef="#br0" timeOffset="211187.36">20934 924 5984 0 0,'0'0'536'0'0,"0"0"-432"0"0,0 0-104 0 0,0 0 0 0 0,0 0 1064 0 0,0 0 192 0 0,-7-3 40 0 0,-2 0 8 0 0,6 3-488 0 0,-5 0-96 0 0,2 0-16 0 0,-1 3-8 0 0,1 0-120 0 0,-3-1-16 0 0,3 3-8 0 0,-4 2-1 0 0,1-4-207 0 0,0 4-48 0 0,0 1-8 0 0,0 1 0 0 0,2-1-136 0 0,-2 3-32 0 0,4-2-8 0 0,-3 1 0 0 0,3-1-112 0 0,1-2 88 0 0,-1 3-88 0 0,5 0 80 0 0,0-3-80 0 0,-4 1 0 0 0,4 0 0 0 0,4-3 0 0 0,-1 4 0 0 0,-3-9 0 0 0,2 6 0 0 0,6-1 0 0 0,-2-3 0 0 0,0 4 0 0 0,-1-1 0 0 0,-5-5-88 0 0,9 0 8 0 0,-9 0 0 0 0,0 0 0 0 0,7-2 0 0 0,3-1 80 0 0,-5-3 0 0 0,0 4 0 0 0,2-6-64 0 0,-1 3 64 0 0,-3-4 0 0 0,1 4 0 0 0,1-1 0 0 0,-1-5 0 0 0,1 0 0 0 0,-1 1 80 0 0,-1 1-80 0 0,4-1 152 0 0,-7 0-24 0 0,3 1 0 0 0,-1 0 0 0 0,2 0 16 0 0,-4 2 0 0 0,0 1 0 0 0,0 6 0 0 0,0 0-40 0 0,0 0-8 0 0,3-2 0 0 0,-3 2 0 0 0,0 0-96 0 0,0 0 88 0 0,0 0-88 0 0,0 0 80 0 0,0 0-80 0 0,0 0 0 0 0,0 8 0 0 0,3-1 64 0 0,-3 2-64 0 0,0 2 0 0 0,0-4 0 0 0,0 3 0 0 0,0-5 0 0 0,2 3 0 0 0,-2 1 0 0 0,3-2 0 0 0,-3 0 0 0 0,4-3 0 0 0,-4-4 0 0 0,2 6 0 0 0,-2-6 0 0 0,3 5 0 0 0,1 1 0 0 0,-4-6 0 0 0,6 2 0 0 0,-2 1-72 0 0,1-3 72 0 0,1 0-104 0 0,1 0 8 0 0,-1 0 0 0 0,-6 0 0 0 0,6-3 0 0 0,0 1 96 0 0,1-4-88 0 0,-2 1 88 0 0,1-3-80 0 0,1-1 80 0 0,-4 4 0 0 0,0 0 0 0 0,3-4 0 0 0,-1 2 0 0 0,3-2 0 0 0,-7-2 0 0 0,3 0 0 0 0,2 2 0 0 0,-3 2 0 0 0,4-1 0 0 0,-4-2 64 0 0,2 4-64 0 0,-1-1 0 0 0,-4 7 0 0 0,0 0 64 0 0,0 0 72 0 0,0 0 24 0 0,0 0 0 0 0,0 0 0 0 0,0 0-160 0 0,0 0 0 0 0,3 10 64 0 0,-3-2-64 0 0,0 2 0 0 0,3-1 0 0 0,-6 1 0 0 0,6 1 0 0 0,-3-4 0 0 0,4 6 0 0 0,-2-3 0 0 0,1 1 0 0 0,-3-2 0 0 0,4-2 0 0 0,-2 4 0 0 0,1-5 0 0 0,1 1 0 0 0,1 0 0 0 0,-2-2 0 0 0,-3-5 0 0 0,7 0 0 0 0,-7 0 0 0 0,0 0 0 0 0,6 0 0 0 0,3-3 0 0 0,-2 1 0 0 0,-4-5 0 0 0,2 5 0 0 0,2-6 64 0 0,-1 3 0 0 0,0-4 8 0 0,-3 2 0 0 0,0-2 24 0 0,0 1 0 0 0,1-3 0 0 0,-4 2 0 0 0,0 3 0 0 0,0-6 0 0 0,3 4 0 0 0,0 0 0 0 0,-6-1-96 0 0,6 4 0 0 0,-3-5 72 0 0,0 7-72 0 0,0 3 0 0 0,0 0 0 0 0,0 0 0 0 0,0 0 0 0 0,0 0 0 0 0,0 0 0 0 0,0 0 0 0 0,0 0 0 0 0,0 0 0 0 0,0 0 0 0 0,0 0 0 0 0,0 0 0 0 0,0 0 0 0 0,0 0 0 0 0,0 0 0 0 0,9 8 0 0 0,-9-8 0 0 0,0 0 0 0 0,0 0 0 0 0,9 2-64 0 0,-9-2 64 0 0,0 0 0 0 0,0 0 0 0 0,8 5 0 0 0,-8-5 0 0 0,0 0 0 0 0,0 0 0 0 0,0 0-64 0 0,0 0 64 0 0,0 0 0 0 0,0 0 0 0 0,0 0 0 0 0,0 0 0 0 0,0 0 0 0 0,0 0 0 0 0,8-2 0 0 0,-8 2 0 0 0,0 0 0 0 0,0 0 0 0 0,0 0 0 0 0,0 0 0 0 0,0 0 0 0 0,0 0 0 0 0,0 0 0 0 0,0 0 0 0 0,0 0 0 0 0,0 0 0 0 0,0 0 0 0 0,0 0 0 0 0,0 0 0 0 0,0 0 0 0 0,0 0 0 0 0,2 8 0 0 0,-2-1 0 0 0,3 2 0 0 0,-3 0 0 0 0,0 0 0 0 0,0-3 0 0 0,-3 3 0 0 0,3-1 0 0 0,0 1 0 0 0,0-2 0 0 0,3 0 0 0 0,-3-3 0 0 0,0 2 0 0 0,0-6 0 0 0,0 0 0 0 0,6 5 0 0 0,-6-5 0 0 0,3 6 0 0 0,-3-6 0 0 0,7 5 0 0 0,-7-5-96 0 0,10 2 16 0 0,-10-2 8 0 0,8 3 0 0 0,-2-3-16 0 0,3 0 0 0 0,-9 0 0 0 0,7 0 0 0 0,2-3 88 0 0,-4 1 0 0 0,-1-3 0 0 0,-4 5-64 0 0,6-6 0 0 0,1 4 0 0 0,-6-4 0 0 0,4 1 0 0 0,-2-4 64 0 0,-3 4 0 0 0,3-3 0 0 0,-1 1 0 0 0,-4-2 0 0 0,2-1 64 0 0,0 1-64 0 0,0 0 0 0 0,-3 0 72 0 0,3 2-72 0 0,-3-1 96 0 0,-2-2-96 0 0,4 7 104 0 0,-2-4-32 0 0,-1 2-8 0 0,-2 3 0 0 0,2-4 0 0 0,4 6-64 0 0,-5 0 96 0 0,-1 0-32 0 0,-1 0-64 0 0,4 3 0 0 0,-6 0 0 0 0,3-1 0 0 0,-2 3 0 0 0,1 2 0 0 0,1-4 0 0 0,-1 7 0 0 0,1-5 0 0 0,3 4 0 0 0,-4-1 0 0 0,4 0 0 0 0,0-1 0 0 0,2 2 0 0 0,1 0 0 0 0,0-3 0 0 0,0-6 0 0 0,0 7 0 0 0,0-7 0 0 0,4 6 0 0 0,-1-2 0 0 0,7-1-72 0 0,-4 4 72 0 0,4-5 0 0 0,1-2-104 0 0,2 2 32 0 0,-4-2 8 0 0,1 0 0 0 0,0 0-32 0 0,1-2-8 0 0,-3 2 0 0 0,3-2 0 0 0,-2-1-24 0 0,0-1-8 0 0,1 1 0 0 0,-5 1 0 0 0,4 0 40 0 0,1-4 16 0 0,-5 3 0 0 0,2-1 0 0 0,0-2 80 0 0,-2 3 0 0 0,1-1 0 0 0,-2-2 0 0 0,2 1 0 0 0,-3 3 0 0 0,-3 2 0 0 0,3-5 0 0 0,-3-1 0 0 0,0 6 112 0 0,3-2-24 0 0,-3 2-8 0 0,0-7 112 0 0,0 7 32 0 0,0 0 0 0 0,0 0 0 0 0,0 0-224 0 0,0 0 64 0 0,0 0-64 0 0,0 0 0 0 0,0 0 80 0 0,0 0-80 0 0,-3 7 96 0 0,-3-1-96 0 0,0-1 72 0 0,-1-1-72 0 0,2 1 0 0 0,-2 5 72 0 0,7-5-72 0 0,-3 3 0 0 0,1-2 0 0 0,-3 1 64 0 0,5-7-64 0 0,0 7 0 0 0,5-2 0 0 0,-5-5 0 0 0,0 8 0 0 0,5-3 0 0 0,-1-2 0 0 0,1 0 0 0 0,1-1-88 0 0,4 1 24 0 0,-4-3 0 0 0,3 0 0 0 0,3-3-40 0 0,-2 1-8 0 0,5-4 0 0 0,-2 4 0 0 0,-2-4-32 0 0,1 1-8 0 0,1-4 0 0 0,-1 4 0 0 0,2-3 48 0 0,-5 2 8 0 0,-1-1 0 0 0,1 0 0 0 0,4 1 96 0 0,-4-1 0 0 0,-4 0 0 0 0,2 1-72 0 0,-4-2 72 0 0,0 2 0 0 0,3 3 0 0 0,-6 3 0 0 0,0 0 0 0 0,0 0 0 0 0,0 0 96 0 0,0 0-32 0 0,-3-3 136 0 0,3 3 32 0 0,-6 0 8 0 0,0 6 0 0 0,-3-4-240 0 0,4 2 0 0 0,-5 4 0 0 0,0-2 0 0 0,4 1 0 0 0,-2 0 0 0 0,-5-1 0 0 0,3 3 0 0 0,1-1 64 0 0,3 3-64 0 0,-1-6 88 0 0,2 4-88 0 0,-1-1 0 0 0,2 0-72 0 0,2 0-8 0 0,2-3 0 0 0,0-5 80 0 0,0 6 0 0 0,0-6 0 0 0,6 6 0 0 0,-6-6 0 0 0,8 3-120 0 0,2-3 24 0 0,-1-3 0 0 0,1 0-32 0 0,0 3-8 0 0,1-5 0 0 0,1-4 0 0 0,-2 4 8 0 0,1-3 0 0 0,-4-1 0 0 0,2-2 0 0 0,-3 1 48 0 0,3 1 16 0 0,0-5 0 0 0,1 3 0 0 0,0 2 64 0 0,-1-5 0 0 0,-1 0 0 0 0,-2 1 0 0 0,1-1 0 0 0,-1 1 0 0 0,-2-5 64 0 0,0 4-64 0 0,0 4 128 0 0,2-1 0 0 0,-3 0-8 0 0,-3 3 0 0 0,4 3 0 0 0,-4 5 0 0 0,0-9 0 0 0,0 9 0 0 0,0 0-24 0 0,0 0 0 0 0,0 0 0 0 0,0 0 0 0 0,0 0-24 0 0,0 0-8 0 0,0 0 0 0 0,-4 6 0 0 0,4 2-64 0 0,-6 0 80 0 0,3 0-80 0 0,-1 1 80 0 0,0-1-80 0 0,0 3 64 0 0,-6-1-64 0 0,7 2 64 0 0,-3-2-64 0 0,1 3 0 0 0,-1-1 0 0 0,2 1 0 0 0,2-1 64 0 0,-1-4-64 0 0,-1 3 0 0 0,1-2 64 0 0,0 1-64 0 0,3 0 0 0 0,-4-4 0 0 0,4 2 0 0 0,0 1 0 0 0,0-9 0 0 0,0 0 0 0 0,4 5 0 0 0,-4-5 0 0 0,6 5 0 0 0,-6-5 0 0 0,7 3 0 0 0,2 0 0 0 0,-1-3-96 0 0,-2 0 32 0 0,1-3 64 0 0,6 0-160 0 0,-5 3 24 0 0,2-5 8 0 0,-5 3 0 0 0,8-5 8 0 0,-5 2 8 0 0,-1 3 0 0 0,3-4 0 0 0,-4 0 112 0 0,2 1 0 0 0,-5 0-80 0 0,3 1 80 0 0,-3-2 0 0 0,5 1 0 0 0,-8 5 0 0 0,2-2 0 0 0,-2 2 0 0 0,0 0 0 0 0,0 0 0 0 0,0 0 0 0 0,0 0 96 0 0,0 0 0 0 0,0 0 0 0 0,0 0 0 0 0,0 0 8 0 0,0 0 8 0 0,0 0 0 0 0,0 0 0 0 0,-2 7-16 0 0,-2-1 0 0 0,0 1 0 0 0,1-1 0 0 0,1-2-96 0 0,2-4 88 0 0,-4 9-88 0 0,4-9 80 0 0,0 4-80 0 0,4 6 0 0 0,-4-10 0 0 0,0 0 0 0 0,0 4 0 0 0,0-4 64 0 0,0 0-64 0 0,5 6 0 0 0,-5-6 0 0 0,8 5 0 0 0,-2-5 0 0 0,2 0 0 0 0,-1 0 0 0 0,-1 0-112 0 0,0-2 40 0 0,1-4 8 0 0,2 3-80 0 0,-4 1-16 0 0,1-7 0 0 0,1 4 0 0 0,2-3 80 0 0,-2 2 16 0 0,-1 1 0 0 0,-2 0 0 0 0,4-1 64 0 0,-2 2 0 0 0,0-3-72 0 0,-3 2 72 0 0,0-1 0 0 0,4 4 0 0 0,-4 0 0 0 0,-3 2 0 0 0,0 0 0 0 0,0 0 0 0 0,0 0 64 0 0,0 0-64 0 0,0 0 96 0 0,0 0-32 0 0,6 2 0 0 0,-6-2 0 0 0,0 0 0 0 0,2 6-64 0 0,-2 1 96 0 0,0-7-32 0 0,0 7-64 0 0,0-1 0 0 0,-2 3 0 0 0,2-9 0 0 0,0 5 0 0 0,0-5 64 0 0,-4 9-64 0 0,4-4 0 0 0,0-5 0 0 0,0 0 64 0 0,-2 9-64 0 0,2-9 0 0 0,0 0 0 0 0,0 0 0 0 0,0 0 0 0 0,0 0 0 0 0,0 0 0 0 0,0 0 0 0 0,0 0 0 0 0,0 0 0 0 0,0 0 0 0 0,0 0 0 0 0,0 0-64 0 0,8-7 64 0 0,-5 3-96 0 0,3-2 24 0 0,1 0 0 0 0,-2-1 0 0 0,3 0 72 0 0,-3 1-96 0 0,4 1 96 0 0,-2-2-96 0 0,-1 1 96 0 0,-1 2 0 0 0,2-2 0 0 0,-1 2 0 0 0,0 2 96 0 0,0-1 40 0 0,-3 0 8 0 0,-3 3 0 0 0,0 0-144 0 0,0 0 0 0 0,0 0 0 0 0,0 0 0 0 0,0 0 0 0 0,0 0 80 0 0,0 0-16 0 0,0 0 0 0 0,0 6-64 0 0,0 1 0 0 0,0 2 0 0 0,-3 0 0 0 0,0 0 64 0 0,3-3-64 0 0,-3 1 0 0 0,0 0 64 0 0,0 5-64 0 0,0-5 0 0 0,3 2 0 0 0,0-4 0 0 0,0 3 0 0 0,3 0 0 0 0,-3-3 0 0 0,3 2 0 0 0,3-2 0 0 0,0-2 0 0 0,1 0 0 0 0,1-1 0 0 0,1-2 0 0 0,-1 0 0 0 0,-8 0 0 0 0,12-5-88 0 0,-3 2 88 0 0,3-2-96 0 0,-2-4 96 0 0,-4 4-96 0 0,2-1-112 0 0,1-2-24 0 0,-2 3-8 0 0,3 0 0 0 0,-7-2 240 0 0,2 0 0 0 0,-2-2 0 0 0,4 4 0 0 0,-4 0 0 0 0,-3 5 0 0 0,3-6 0 0 0,-3 6 0 0 0,0 0 0 0 0,0 0 0 0 0,0 0 104 0 0,0 0-32 0 0,0 0 32 0 0,0 0 8 0 0,-3 0 0 0 0,3 0 0 0 0,-3 0-112 0 0,-4 2 88 0 0,4 5-88 0 0,-2-1 80 0 0,5-6-8 0 0,-3 7 0 0 0,-4 1 0 0 0,4-3 0 0 0,-1 4-72 0 0,4-4-88 0 0,0 3 24 0 0,-3-2 0 0 0,3-1 64 0 0,0 4 0 0 0,0-9 0 0 0,0 0 0 0 0,0 0 0 0 0,0 0 0 0 0,7 5 0 0 0,-7-5 0 0 0,0 0 0 0 0,6 3-64 0 0,-6-3 64 0 0,9 0 0 0 0,-6-3 0 0 0,-3 3 0 0 0,6-5 0 0 0,-6 5 0 0 0,7-7 0 0 0,-1 2 0 0 0,-3 0 0 0 0,0-3 0 0 0,-1 0 96 0 0,1 3 0 0 0,1-4 8 0 0,-2 4 0 0 0,2-4 56 0 0,-1 2 0 0 0,0 0 8 0 0,-3 1 0 0 0,3 1-24 0 0,-3 5-8 0 0,0 0 0 0 0,0 0 0 0 0,0 0 0 0 0,0 0 0 0 0,0 0 0 0 0,0 0 0 0 0,0 0 16 0 0,0 0 0 0 0,4 11 0 0 0,-4 3 0 0 0,3-2-48 0 0,-3 4-8 0 0,-3 0 0 0 0,3 3 0 0 0,-4 0 8 0 0,-2 3 0 0 0,3 3 0 0 0,-3-4 0 0 0,-1 2 24 0 0,-1-1 0 0 0,-1 0 0 0 0,-1-1 0 0 0,-2 1-128 0 0,2-4 64 0 0,-2 5-64 0 0,4-6 0 0 0,-1-1 0 0 0,-5 1 0 0 0,5-4 0 0 0,-2-2 0 0 0,-5-4-136 0 0,1 2-24 0 0,2-4-8 0 0,-2 1 0 0 0,3-3-264 0 0,-4-3-48 0 0,0 0-16 0 0,5-3 0 0 0,-4-3-1184 0 0,-1-1-240 0 0</inkml:trace>
  <inkml:trace contextRef="#ctx0" brushRef="#br0" timeOffset="-155287.28">24131 840 10656 0 0,'-5'-2'472'0'0,"2"0"96"0"0,-1 0-456 0 0,2 2-112 0 0,2 0 0 0 0,-3-1 0 0 0,0-2 576 0 0,3 3 88 0 0,0 0 16 0 0,0 0 8 0 0,0 0-80 0 0,0 0-24 0 0,0 0 0 0 0,3 0-1 0 0,2 0-199 0 0,-5 0-48 0 0,0 0-8 0 0,4 0 0 0 0,2 3-176 0 0,1-2-40 0 0,-5-1-8 0 0,3 2 0 0 0,0 0-104 0 0,1 0 72 0 0,-3-2-72 0 0,0 4 64 0 0,0-2-64 0 0,1 0 0 0 0,3 1 0 0 0,-4 0 0 0 0,-3-3 0 0 0,3 2 0 0 0,1 2 0 0 0,0-1 64 0 0,-1 0-64 0 0,-3 1 0 0 0,1 0 0 0 0,2-1 0 0 0,1 0 0 0 0,-2 1 80 0 0,-2-2-80 0 0,0 2 80 0 0,3 0 0 0 0,-3-3 0 0 0,-3 4 0 0 0,1-3 0 0 0,2 2-80 0 0,-4-1 0 0 0,3-1 72 0 0,-5 2-72 0 0,2 0-544 0 0,0 2-152 0 0,1-3-24 0 0</inkml:trace>
  <inkml:trace contextRef="#ctx0" brushRef="#br0" timeOffset="211931.51">22588 838 9216 0 0,'6'-2'816'0'0,"-3"-1"-656"0"0,1 0-160 0 0,2 3 0 0 0,-6 0 1184 0 0,0 0 192 0 0,0 0 48 0 0,0 0 8 0 0,0 0-864 0 0,3 6-177 0 0,1-2-31 0 0,-4 7-8 0 0,-4-2 0 0 0,1 2 0 0 0,1 2 0 0 0,-2 1 0 0 0,-3-2-32 0 0,6 1-16 0 0,-7 1 0 0 0,6-4 0 0 0,-5 3-232 0 0,4-1-72 0 0,1 0 0 0 0,-2-4 0 0 0,1 2 0 0 0,3-1-136 0 0,0-2 8 0 0,-3 1 8 0 0,3-8-848 0 0,3 5-176 0 0,0 5-31 0 0,-3-10-9 0 0</inkml:trace>
  <inkml:trace contextRef="#ctx0" brushRef="#br0" timeOffset="211351.92">21795 857 5984 0 0,'0'0'536'0'0,"-3"-6"-432"0"0,3 1-104 0 0,0-1 0 0 0,0 6 2016 0 0,0 0 384 0 0,0 0 80 0 0,0 0 16 0 0,3-4-1929 0 0,-3 4-383 0 0,0 0-80 0 0,0 0-8 0 0,0 0 8 0 0,0 0 8 0 0,0 0 0 0 0,0 0 0 0 0,0 0-112 0 0,0 0 0 0 0,-7 2 0 0 0,1 0-6975 0 0</inkml:trace>
  <inkml:trace contextRef="#ctx0" brushRef="#br0">11206 868 14312 0 0,'0'0'312'0'0,"0"0"64"0"0,0 0 8 0 0,0 0 32 0 0,-4 0-336 0 0,0 0-80 0 0,-2 2 0 0 0,0 3 0 0 0,-3-2 80 0 0,5 3 0 0 0,-3-2 0 0 0,5 4 0 0 0,1-1 159 0 0,-6 2 33 0 0,-2 1 8 0 0,5-3 0 0 0,8 5-40 0 0,0-2-8 0 0,-4-2 0 0 0,5 3 0 0 0,0-3-144 0 0,0 1-88 0 0,-1-2 96 0 0,6 2-96 0 0,-4-2 0 0 0,3 1 0 0 0,-2-2 0 0 0,2-2 0 0 0,2 0-160 0 0,-3-2-40 0 0,3-1-8 0 0,-2-2 0 0 0,2-1 0 0 0,-3-1 0 0 0,2-2 0 0 0,0-1 0 0 0,-4 1 120 0 0,1-3 88 0 0,-2 0-104 0 0,1 1 40 0 0,-1-3 64 0 0,-3 0 0 0 0,1-2 64 0 0,-3 0-64 0 0,1 3 224 0 0,-2-5 0 0 0,-2 3 8 0 0,1 2 0 0 0,-3-3-32 0 0,1 2-8 0 0,-3 1 0 0 0,0 2 0 0 0,1-1-120 0 0,-2 5-72 0 0,-1-2 80 0 0,0 3-80 0 0,2 1 0 0 0,-2 1 0 0 0,3 1 0 0 0,-1 2-80 0 0,3 2-184 0 0,-3-1-40 0 0,2 2-8 0 0,5-1 0 0 0,0 3-1047 0 0,0 1-209 0 0,-4 3-48 0 0,8 1-8 0 0</inkml:trace>
  <inkml:trace contextRef="#ctx0" brushRef="#br0">11356 888 5528 0 0,'0'0'488'0'0,"0"-4"-392"0"0,0 4-96 0 0,2-3 0 0 0,3 3 1632 0 0,-5 0 312 0 0,0 0 56 0 0,0 0 16 0 0,0 0-1504 0 0,2 3-288 0 0,1 3-64 0 0,-3 1-16 0 0,0-1 152 0 0,3 3 32 0 0,-3 1 8 0 0,0-2 0 0 0,0 3-192 0 0,0-1-40 0 0,0-2-8 0 0,0 5-1 0 0,0-4-31 0 0,0 0-64 0 0,0-2 88 0 0,0 1-88 0 0,0 0 64 0 0,0-2-64 0 0,0-3 0 0 0,0-3 0 0 0,0 0 0 0 0,0 0 0 0 0,0 0 64 0 0,0 0-64 0 0,0 0 0 0 0,0 0 0 0 0,-3-6 0 0 0,3 0 0 0 0,-3-1-96 0 0,3-2 8 0 0,3 0 0 0 0,-3-1 1 0 0,0 0-57 0 0,3-1-16 0 0,0 0 0 0 0,1-2 0 0 0,-1 2 8 0 0,1 2 0 0 0,1-4 0 0 0,2 4 0 0 0,1 2-72 0 0,-1-2-8 0 0,-2 2-8 0 0,2-1 0 0 0,2 5-680 0 0,0-2-136 0 0</inkml:trace>
  <inkml:trace contextRef="#ctx0" brushRef="#br0">11600 868 5984 0 0,'-2'-3'264'0'0,"2"3"56"0"0,-4 0-256 0 0,3-3-64 0 0,-1 0 0 0 0,-2 1 0 0 0,-2 0 1984 0 0,5 1 384 0 0,-4-3 80 0 0,-1 3 16 0 0,1 1-1633 0 0,-1 0-319 0 0,-1 1-64 0 0,-2 4-8 0 0,-2-1-184 0 0,3 2-32 0 0,-1-1 0 0 0,-1 3-8 0 0,5-2 16 0 0,-1 4 8 0 0,-2-1 0 0 0,3 0 0 0 0,2 2-240 0 0,0-2 0 0 0,-1 0 0 0 0,4 1 0 0 0,0-5 0 0 0,0 3 0 0 0,3-2 0 0 0,1 2 0 0 0,-1-2-128 0 0,2-3-32 0 0,0 0 0 0 0,1 0 0 0 0,-1-3-8 0 0,1 0-8 0 0,3 0 0 0 0,1-2 0 0 0,-1 2 64 0 0,-2-4 16 0 0,2 1 0 0 0,-2-3 0 0 0,-1-1 8 0 0,2 1 8 0 0,-5-1 0 0 0,3 1 0 0 0,-3-2 176 0 0,1 1 32 0 0,-1-1 0 0 0,0 1 8 0 0,1 1 224 0 0,-4-3 48 0 0,0 5 8 0 0,0-3 0 0 0,0 2-8 0 0,0 5 0 0 0,0 0 0 0 0,0-3 0 0 0,0 3-120 0 0,0 0-16 0 0,0 0-8 0 0,0 0 0 0 0,-5 3-144 0 0,3 2-32 0 0,-1 2-8 0 0,3-1 0 0 0,0 2-80 0 0,3 2 0 0 0,-3-2 72 0 0,2-1-72 0 0,3 3 0 0 0,-3-1 0 0 0,1 1 0 0 0,1 3 0 0 0,2-4-1088 0 0,-2 1-184 0 0</inkml:trace>
  <inkml:trace contextRef="#ctx0" brushRef="#br0">10928 884 1840 0 0,'4'-6'160'0'0,"-4"6"-160"0"0,0-6 0 0 0,0 2 0 0 0,0 1 2760 0 0,3 0 520 0 0,-3-1 104 0 0,0 4 16 0 0,0 0-2280 0 0,0 0-449 0 0,0 0-95 0 0,0 0-24 0 0,0 0-232 0 0,0 0-40 0 0,0 0-16 0 0,-5 1 0 0 0,3 5-128 0 0,-1 0-24 0 0,-1 1-8 0 0,3 3 0 0 0,-3-1-40 0 0,3 4-64 0 0,-1-1 88 0 0,2-4-88 0 0,0 5 0 0 0,0-4 0 0 0,0 1 0 0 0,-3 0 0 0 0,6-1-256 0 0,-3 0-64 0 0,0-2 0 0 0,0-1-8 0 0,2 0-920 0 0,-1-2-191 0 0,-1-4-33 0 0,4 9 0 0 0</inkml:trace>
  <inkml:trace contextRef="#ctx0" brushRef="#br0" timeOffset="211530.87">21324 871 14112 0 0,'-9'-2'624'0'0,"9"2"128"0"0,-3-4-600 0 0,3 4-152 0 0,0 0 0 0 0,0 0 0 0 0,0 0-64 0 0,6 0-48 0 0,3 0-8 0 0,1 0-3984 0 0,4 0-800 0 0</inkml:trace>
  <inkml:trace contextRef="#ctx0" brushRef="#br0" timeOffset="203016.19">20181 921 7280 0 0,'0'0'320'0'0,"0"0"72"0"0,-2-6-312 0 0,2 6-80 0 0,0 0 0 0 0,0 0 0 0 0,2-4 848 0 0,-2 4 152 0 0,0-3 32 0 0,0 3 8 0 0,0 0-328 0 0,0 0-64 0 0,-5-6-8 0 0,5 6-8 0 0,0 0-104 0 0,0 0-16 0 0,0 0-8 0 0,0 0-1 0 0,0 0-111 0 0,0 0-16 0 0,0 0-8 0 0,0 0 0 0 0,0 0-144 0 0,0 0-24 0 0,0 9-8 0 0,-3-5 0 0 0,3 5 48 0 0,0-5 8 0 0,0-4 0 0 0,0 10 0 0 0,3-2-248 0 0,-3-1 0 0 0,0-1 0 0 0,0 1 0 0 0,5 0 0 0 0,-2-1 0 0 0,4 1 64 0 0,-1-4-64 0 0,4 1 0 0 0,-2-3 0 0 0,1 2 0 0 0,1-3 0 0 0,0 0 0 0 0,1 0-80 0 0,-5-3 16 0 0,4 2 0 0 0,-1 1 64 0 0,-4-7 0 0 0,3 2 0 0 0,-3 0 0 0 0,2 0 0 0 0,-5-1 0 0 0,-2-2 0 0 0,4-1 0 0 0,-4 1 0 0 0,-4 0 72 0 0,4 0-72 0 0,-2-1 80 0 0,-2 2 32 0 0,0-2 8 0 0,-5 3 0 0 0,5 1 0 0 0,0 0 16 0 0,-5 0 8 0 0,3-1 0 0 0,-1 6 0 0 0,2-2-144 0 0,-2 2 80 0 0,-2 0-80 0 0,0 2 64 0 0,5-1-64 0 0,-5 4 0 0 0,1 0 0 0 0,-2-3-88 0 0,-3 4-136 0 0,8 2-32 0 0,2-2-8 0 0,3 2-5191 0 0,0 0-1041 0 0</inkml:trace>
  <inkml:trace contextRef="#ctx0" brushRef="#br0" timeOffset="-26639.86">8978 883 10080 0 0,'0'0'448'0'0,"0"0"88"0"0,-4 0-432 0 0,0-2-104 0 0,4 2 0 0 0,-2 0 0 0 0,2 0 352 0 0,-6 2 40 0 0,4 1 16 0 0,2-3 0 0 0,0 0-88 0 0,0 0-8 0 0,0 0-8 0 0,8 1 0 0 0,2 5 48 0 0,4-5 16 0 0,-2 3 0 0 0,7-4 0 0 0,3 2 8 0 0,7-2 0 0 0,2 0-1 0 0,3 2 1 0 0,-2 0-160 0 0,6-1-32 0 0,-2 3-8 0 0,2-4 0 0 0,1 0-32 0 0,1 2-8 0 0,4-2 0 0 0,-1 0 0 0 0,-1 3 24 0 0,1-3 0 0 0,-1 2 0 0 0,-3 0 0 0 0,-3 0-96 0 0,-2 1-64 0 0,-1-3 96 0 0,1 2-96 0 0,-6-2 104 0 0,1 2-32 0 0,-7-4-8 0 0,3 4 0 0 0,-5-2 64 0 0,-2 0 0 0 0,-1-2 8 0 0,0 2 0 0 0,-7 0-64 0 0,1 0-8 0 0,-1 0-64 0 0,-3 0 96 0 0,-7 0-32 0 0,0 0 0 0 0,0 0-64 0 0,0 0 96 0 0,0 0-96 0 0,0 0-96 0 0,0 0 24 0 0,-5 0-5311 0 0,5 0-1065 0 0</inkml:trace>
  <inkml:trace contextRef="#ctx0" brushRef="#br0" timeOffset="-155532.53">23844 899 10656 0 0,'0'0'472'0'0,"0"0"96"0"0,0 0-456 0 0,0 0-112 0 0,0 0 0 0 0,0 0 0 0 0,0 0 504 0 0,3-2 72 0 0,-3 2 24 0 0,5-2 0 0 0,-1 1-264 0 0,3 0-48 0 0,-3 1-16 0 0,2 0 0 0 0,2 0-80 0 0,1 0-8 0 0,3 0-8 0 0,-1 0 0 0 0,0 0-80 0 0,3 0-8 0 0,4 0-8 0 0,-3 0 0 0 0,-2-2 23 0 0,4 2 9 0 0,1-1 0 0 0,0 0 0 0 0,-3 1-16 0 0,-1 0-8 0 0,0-2 0 0 0,2 2 0 0 0,-3 0-88 0 0,-3 0 0 0 0,0 0 0 0 0,0 0 0 0 0,0 0 0 0 0,-2 0 0 0 0,-1 0 0 0 0,-3 0-88 0 0,4 0-112 0 0,-3 0-24 0 0,-1 0-7 0 0,-1 0-1 0 0,-3 0-304 0 0,1 0-56 0 0,3-1-16 0 0,-4 1-3320 0 0,0 0-664 0 0</inkml:trace>
  <inkml:trace contextRef="#ctx0" brushRef="#br0" timeOffset="-187644.02">25082 912 13448 0 0,'0'0'592'0'0,"0"0"128"0"0,0 0-576 0 0,0 0-144 0 0,3 0 0 0 0,-1-3 0 0 0,1 3 160 0 0,2 0 8 0 0,-2 0 0 0 0,2-1 0 0 0,1 1-64 0 0,0-1-8 0 0,1-1-8 0 0,-1 2 0 0 0,1 0-88 0 0,0 0 0 0 0,2-4 0 0 0,1 3-6384 0 0</inkml:trace>
  <inkml:trace contextRef="#ctx0" brushRef="#br0" timeOffset="26503.87">17538 1007 13328 0 0,'0'0'288'0'0,"0"0"64"0"0,0 0 16 0 0,2-7 16 0 0,3 0-312 0 0,-5 7-72 0 0,0 0 0 0 0,0 0 0 0 0,0 0 320 0 0,0 0 56 0 0,0 0 8 0 0,0 0 0 0 0,0 0 7 0 0,0 0 9 0 0,0 0 0 0 0,-5 0 0 0 0,-3-2-144 0 0,2 4-24 0 0,2 0-8 0 0,2 1 0 0 0,-6-1-152 0 0,0-2-72 0 0,6 2 64 0 0,-4-2-64 0 0,0 5 0 0 0,1-3 0 0 0,-2-2 0 0 0,0 0 0 0 0,7 0 0 0 0,-3 0 0 0 0,-6 0 0 0 0,4 0 0 0 0,5 0 0 0 0,-4 0 0 0 0,-1-2 0 0 0,5 2 0 0 0,0 0 0 0 0,0 0 0 0 0,0 0 0 0 0,0 0 0 0 0,0 0 0 0 0,0 0-96 0 0,5 0 16 0 0,2-2 8 0 0,-7 2-24 0 0,8-3-8 0 0,-1 3 0 0 0,4 0 0 0 0,-4 0 40 0 0,5 0 64 0 0,-6 0-104 0 0,3 0 40 0 0,0 0 64 0 0,0 0 0 0 0,-9 0 0 0 0,5-2 0 0 0,3 0 0 0 0,0-1 0 0 0,-8 3 0 0 0,0 0 0 0 0,0 0 0 0 0,0 0 0 0 0,0 0 0 0 0,0 0 0 0 0,0 0 0 0 0,0 0 0 0 0,0 0 0 0 0,0 0 0 0 0,0 0 0 0 0,-6-4 0 0 0,1 2 0 0 0,0-1 0 0 0,3-1 0 0 0,-6 2 0 0 0,3-2 0 0 0,0 3 0 0 0,5 1 0 0 0,-8 0 0 0 0,0-4 0 0 0,0 4-64 0 0,6 0 64 0 0,-3 0 0 0 0,-1-3 0 0 0,1 3 0 0 0,-1 0 0 0 0,6 0 0 0 0,0 0 0 0 0,0 0 0 0 0,0 0 0 0 0,0 0 0 0 0,0 0 0 0 0,0 0 0 0 0,0 0 0 0 0,6 0 0 0 0,1-4 0 0 0,2 0 0 0 0,-1 2 0 0 0,-2 1 0 0 0,-2-4 0 0 0,4 0 0 0 0,-2 3 0 0 0,0 0 96 0 0,-6 2-16 0 0,0 0-8 0 0,8-5 40 0 0,-3 1 8 0 0,-5 4 0 0 0,0 0 0 0 0,0 0 32 0 0,0 0 8 0 0,0 0 0 0 0,0 0 0 0 0,0 0 0 0 0,0 0 8 0 0,0 0 0 0 0,0 0 0 0 0,-5 4-72 0 0,3 1-24 0 0,-1-1 0 0 0,3 1 0 0 0,0 1-72 0 0,0 1 0 0 0,0 3 0 0 0,0-3 0 0 0,3 2 0 0 0,-1 0-96 0 0,-2 0 16 0 0,2 1 8 0 0,4-4-1424 0 0,-2 7-280 0 0,3 2-55 0 0,-7 0-17 0 0</inkml:trace>
  <inkml:trace contextRef="#ctx0" brushRef="#br0" timeOffset="19266.73">13210 1315 11520 0 0,'0'0'1024'0'0,"3"-3"-824"0"0,5-1-200 0 0,-2 1 0 0 0,2 2 376 0 0,-1-5 32 0 0,1 5 8 0 0,2-2 0 0 0,-2 1-48 0 0,-1-3-8 0 0,4 5 0 0 0,-1-5 0 0 0,1 3-96 0 0,-1-3-16 0 0,0 0-9 0 0,0 3 1 0 0,3 1 32 0 0,0-1 8 0 0,-1-6 0 0 0,-3 4 0 0 0,4-1-280 0 0,-2 0 0 0 0,-1-1 0 0 0,1 0 0 0 0,-4 0 0 0 0,4-1-136 0 0,-7 1 8 0 0,4-3 8 0 0,-2 1-104 0 0,-1 1-16 0 0,0 0-8 0 0,-4 2 0 0 0,3-1 49 0 0,0-1 7 0 0,-4 3 0 0 0,0 4 0 0 0,0 0 192 0 0,0-6 0 0 0,0 6 72 0 0,0 0-72 0 0,0 0 0 0 0,0 0 0 0 0,0 0 0 0 0,0 0 0 0 0,-4 0 0 0 0,0 3 0 0 0,3-3 0 0 0,-4 4 0 0 0,1-1 96 0 0,3 4 24 0 0,1-1 0 0 0,-3 2 0 0 0,0-2 39 0 0,3 4 17 0 0,0-4 0 0 0,-3 3 0 0 0,3-1-80 0 0,0 0-8 0 0,0 2-8 0 0,0-1 0 0 0,3-2 64 0 0,-3 3 16 0 0,0-4 0 0 0,3 1 0 0 0,0 0-160 0 0,-2-2 0 0 0,-1-5 0 0 0,4 5 0 0 0,-4-5 0 0 0,6 7 0 0 0,-6-7 0 0 0,8 1 0 0 0,-3 2 64 0 0,2-3 0 0 0,0-3 8 0 0,1 2 0 0 0,-1-3-72 0 0,2 2-88 0 0,-2 1 24 0 0,1-4 0 0 0,-3 0 64 0 0,4-2 64 0 0,-4 2-64 0 0,4-2 88 0 0,-4 4-88 0 0,3-5-136 0 0,-3-1 32 0 0,4 2 8 0 0,-5 3 96 0 0,1-2 0 0 0,-1-2 0 0 0,-2 3 0 0 0,-2 5 0 0 0,0 0 80 0 0,3-3-80 0 0,-3 3 64 0 0,0 0-64 0 0,0 0 0 0 0,0 0 0 0 0,0 0-88 0 0,0 0 88 0 0,0 0 128 0 0,0 8-32 0 0,0-1-8 0 0,0 0 8 0 0,0-1 8 0 0,0 1 0 0 0,0 0 0 0 0,1 4-104 0 0,3-4 72 0 0,-1 0-72 0 0,-2 0 64 0 0,5 1-64 0 0,0-1 0 0 0,-5-3 0 0 0,4 0 64 0 0,1 1-64 0 0,2 0 0 0 0,0-5 0 0 0,0 0 64 0 0,-2 0-64 0 0,3 0 0 0 0,-1-2 0 0 0,0-1 0 0 0,-1-5-152 0 0,1 4 8 0 0,1-3 0 0 0,-3 1 0 0 0,-2-4 56 0 0,1 3 16 0 0,-3-1 0 0 0,1 1 0 0 0,-1-3 72 0 0,-2 1 0 0 0,0-1 0 0 0,0 2 0 0 0,0-2 0 0 0,-5 0 0 0 0,3 2 0 0 0,-2 1 0 0 0,-1 3 0 0 0,1-1 0 0 0,-2-1 0 0 0,-2 3 0 0 0,1 1 88 0 0,-1 2 8 0 0,3 2 0 0 0,-3-2 0 0 0,-1 3-16 0 0,6 0 0 0 0,-4 2 0 0 0,3 2 0 0 0,0-2-80 0 0,0 2 0 0 0,1-1 0 0 0,0 3 0 0 0,3-1 88 0 0,-2-1-24 0 0,4 0-64 0 0,1 2 96 0 0,4-2-96 0 0,-3-3 0 0 0,0 4 64 0 0,3-5-64 0 0,0 4 0 0 0,3-4 0 0 0,2 1 64 0 0,-1-1-64 0 0,3-3 0 0 0,1 0 0 0 0,0 0-96 0 0,1-3 96 0 0,-4 1-232 0 0,5-3 8 0 0,-2 0 0 0 0,3 2 0 0 0,-5-4-24 0 0,3 0 0 0 0,-1 0 0 0 0,-2-2 0 0 0,2-1 184 0 0,1 1 64 0 0,-6-6 0 0 0,3 5-72 0 0,-3-4 72 0 0,1-1 72 0 0,0 1-8 0 0,-4-3-64 0 0,4 0 248 0 0,-4-1-8 0 0,-1-1 0 0 0,1 4 0 0 0,-1 0-16 0 0,0-3 0 0 0,-2 3 0 0 0,0 1 0 0 0,0 3-40 0 0,1 2-16 0 0,-4 3 0 0 0,-1 0 0 0 0,0 0-8 0 0,0 6-8 0 0,0 0 0 0 0,0 0 0 0 0,0 0-152 0 0,-4 6 80 0 0,-2-2-80 0 0,2 5 64 0 0,-2 1-64 0 0,2 1 0 0 0,-5 4 0 0 0,2 0 0 0 0,1 4 0 0 0,-1-1 0 0 0,-1 0 0 0 0,1 3 0 0 0,-1-3 0 0 0,-3 0 0 0 0,3 0 0 0 0,-2 2 0 0 0,2-2 0 0 0,1-2 0 0 0,-1 1 0 0 0,3 1 0 0 0,-1-4 0 0 0,3-1 0 0 0,2 1 0 0 0,-1 0 0 0 0,2-5 0 0 0,0 1 0 0 0,2-3 0 0 0,-1-1 0 0 0,6 1-112 0 0,-3-5-64 0 0,-4-2-16 0 0,8 2 0 0 0,2 1-80 0 0,-2-3-16 0 0,2-3-8 0 0,0 1 0 0 0,2-2-152 0 0,0-1-24 0 0,-1-3-8 0 0,-1-2 0 0 0,-3 3 129 0 0,4 0 15 0 0,-3-1 8 0 0,0 2 0 0 0,-2-1 224 0 0,0 0 104 0 0,0 2-96 0 0,-1 0 96 0 0,0 3 0 0 0,0-1 120 0 0,-5 3-8 0 0,0 0 0 0 0,0 0 208 0 0,0 0 32 0 0,0 0 15 0 0,0 0 1 0 0,0 0-56 0 0,0 0-16 0 0,0 0 0 0 0,-3 5 0 0 0,3 3-96 0 0,-2-1-16 0 0,-1-3-8 0 0,3 4 0 0 0,-2-1-80 0 0,2-2-8 0 0,0 1-8 0 0,0 1 0 0 0,0-2-80 0 0,0-5 0 0 0,2 7 0 0 0,-2-7 64 0 0,3 3-64 0 0,-1 2 0 0 0,1 2 0 0 0,-3-7 64 0 0,7 0-64 0 0,-1 2 0 0 0,-1-2-80 0 0,2 0 80 0 0,2-2-216 0 0,-3 0 8 0 0,3-3 0 0 0,1-3 0 0 0,-1 6-56 0 0,-4-8-16 0 0,-1 5 0 0 0,2-4 0 0 0,-1-1 72 0 0,-2 1 16 0 0,1 0 0 0 0,-4-1 0 0 0,4 0 192 0 0,-4 0 0 0 0,0 1 0 0 0,0-1 0 0 0,-4 2 64 0 0,3 0 64 0 0,-5 1 0 0 0,3 2 8 0 0,1 4 40 0 0,-1-3 8 0 0,0 1 0 0 0,-1 1 0 0 0,-1 4-48 0 0,-1-2-8 0 0,-2 3 0 0 0,0 1 0 0 0,2 0-48 0 0,0 2-16 0 0,0-3 0 0 0,2 5 0 0 0,-2-1-64 0 0,1 0 64 0 0,2-1-64 0 0,0 1 64 0 0,2 0-64 0 0,-2 1 0 0 0,3-3 0 0 0,3 3 0 0 0,-2-4 0 0 0,5 3 0 0 0,-3-2 0 0 0,2-1 0 0 0,-1 2 0 0 0,5-2 0 0 0,-3-3 0 0 0,6 2 0 0 0,-2 0-208 0 0,1-3-56 0 0,-1 0-16 0 0,2-3 0 0 0,5 0-80 0 0,-4 2-24 0 0,2-3 0 0 0,-1 0 1 0 0,0 1 103 0 0,-1-2 24 0 0,3 0 0 0 0,-3-2 0 0 0,-2 2 128 0 0,2 0 32 0 0,-7 2 8 0 0,5-2 0 0 0,-6 0 88 0 0,3 1 0 0 0,-8 4 64 0 0,0 0-64 0 0,6-5 216 0 0,-6 5 8 0 0,1-5 0 0 0,-1 5 0 0 0,0 0 112 0 0,0 0 24 0 0,0 0 7 0 0,0 0 1 0 0,0 0-88 0 0,-5 3-24 0 0,1-1 0 0 0,-2 3 0 0 0,1-1-80 0 0,2 4-16 0 0,-1-3-8 0 0,-2 3 0 0 0,2-4-88 0 0,1 3-64 0 0,0 1 72 0 0,1-1-72 0 0,-2-2 64 0 0,3 3-64 0 0,1-3 0 0 0,0 5 0 0 0,0-5 0 0 0,0-5 0 0 0,0 0 0 0 0,5 8 0 0 0,0-4 0 0 0,-1 1 0 0 0,-4-5-88 0 0,9 2 88 0 0,-2 1-288 0 0,1-1 8 0 0,3-4 0 0 0,-5-1 0 0 0,6 1 8 0 0,-2-3 0 0 0,-1 1 0 0 0,-1-1 0 0 0,3-1 113 0 0,0-1 15 0 0,-5 0 8 0 0,6 2 0 0 0,-5-2 136 0 0,0-1 0 0 0,2 0 0 0 0,-2 3 0 0 0,0-2 0 0 0,-3 2 128 0 0,-2 0-32 0 0,4 2 0 0 0,-6 3 87 0 0,0 0 9 0 0,0 0 8 0 0,0 0 0 0 0,0 0 24 0 0,0 0 0 0 0,0 0 0 0 0,0 0 0 0 0,0 0-64 0 0,0 0 0 0 0,-6 6-8 0 0,6-1 0 0 0,-4-1-56 0 0,2 3-16 0 0,-2 1 0 0 0,4 0 0 0 0,-3-4-80 0 0,3 4 96 0 0,0-3-96 0 0,0 0 96 0 0,0-5-96 0 0,3 7 0 0 0,-3-1 0 0 0,0-6 0 0 0,6 5 0 0 0,-2-3 0 0 0,2-2 0 0 0,-1 0 0 0 0,3 2-128 0 0,-1-4 0 0 0,1 0 8 0 0,0-1 0 0 0,-2 1-176 0 0,0-4-40 0 0,3-1-8 0 0,-5 2 0 0 0,0-2 48 0 0,1-3 8 0 0,-3 2 0 0 0,1-2 1 0 0,0 3 199 0 0,-3-3 88 0 0,2 2-64 0 0,-2-1 64 0 0,-2 2 0 0 0,2-1 112 0 0,-3 0-16 0 0,0 1 0 0 0,1 2 71 0 0,-3 0 17 0 0,-3 0 0 0 0,6 0 0 0 0,-7 4 56 0 0,5-1 16 0 0,-2 2 0 0 0,1 0 0 0 0,-1 0-72 0 0,1 2-16 0 0,1 2 0 0 0,-2 2 0 0 0,1-5-168 0 0,3 6 72 0 0,2 0-72 0 0,-3 1 0 0 0,3-2 64 0 0,0-1-64 0 0,0 2 0 0 0,3 0 0 0 0,-1 0 64 0 0,3-1-64 0 0,1 1 0 0 0,-2 0 0 0 0,4-2 0 0 0,0 0 0 0 0,-1-4 0 0 0,7 1 0 0 0,-1 2-136 0 0,0-4-32 0 0,-6-4-8 0 0,6 2 0 0 0,-1-2-112 0 0,5-1-16 0 0,-4 1-8 0 0,-1-3 0 0 0,1-3 152 0 0,3 4 32 0 0,-3-3 8 0 0,2-1 0 0 0,-5-2 56 0 0,2 1 64 0 0,-3-1-103 0 0,0-1 39 0 0,0 2 255 0 0,-1-5 49 0 0,0-1 16 0 0,0 1 0 0 0,2 0 152 0 0,-2 1 32 0 0,1-6 8 0 0,-5-1 0 0 0,4 4-48 0 0,-3 1-8 0 0,0 3 0 0 0,-2-4 0 0 0,1 7-120 0 0,-4-1-24 0 0,0 5-8 0 0,0 1 0 0 0,-1 0-48 0 0,1 6 0 0 0,0 0-8 0 0,-9 5 0 0 0,2-4-184 0 0,-1 5 72 0 0,-1 6-72 0 0,3 3 0 0 0,-2-2 0 0 0,-2 5 0 0 0,1 1 0 0 0,-1 1 0 0 0,0 3 64 0 0,-1-1-64 0 0,-1-2 0 0 0,3 0 0 0 0,-1 2 0 0 0,3-4 0 0 0,-1 2-64 0 0,1-3 64 0 0,1 1-328 0 0,1-2-24 0 0,2 2 0 0 0,1-6-5391 0 0,-4-2-1081 0 0</inkml:trace>
  <inkml:trace contextRef="#ctx0" brushRef="#br0" timeOffset="34069.05">19469 968 14368 0 0,'0'0'640'0'0,"0"0"128"0"0,0 0-616 0 0,0 0-152 0 0,7 0 0 0 0,-3 0 0 0 0,3 2 256 0 0,-3 4 15 0 0,1 4 9 0 0,1 2 0 0 0,-3 2 232 0 0,2 1 40 0 0,-3 7 16 0 0,2 0 0 0 0,-1 1-40 0 0,0 2-8 0 0,-3 6 0 0 0,0-2 0 0 0,0 5-192 0 0,0-4-40 0 0,-3 5 0 0 0,0 2-8 0 0,1 2-160 0 0,0-18-69 0 0</inkml:trace>
  <inkml:trace contextRef="#ctx0" brushRef="#br0" timeOffset="34069.05">19479 1537 23034 0 0,'-2'6'13'0'0,"-5"16"51"0"0,-1 2-64 0 0,-4-3-88 0 0,1-3 24 0 0,1-1 0 0 0,-2-2-704 0 0,2-3-144 0 0,-2-1-24 0 0,2-4-8 0 0</inkml:trace>
  <inkml:trace contextRef="#ctx0" brushRef="#br0" timeOffset="32296.3">19042 976 13616 0 0,'0'0'608'0'0,"0"0"120"0"0,0 0-584 0 0,-6-2-144 0 0,1 2 0 0 0,-2-3 0 0 0,1 6 416 0 0,-1-1 48 0 0,-3 4 15 0 0,0 0 1 0 0,2 4-64 0 0,-2 1-16 0 0,-4 5 0 0 0,2 0 0 0 0,-1 3-80 0 0,-1 0-24 0 0,4 3 0 0 0,2 3 0 0 0,2-1-88 0 0,-3 0-16 0 0,4 0-8 0 0,0 1 0 0 0,2 0-96 0 0,3 0-24 0 0,0-1 0 0 0,3-1 0 0 0,-1-1-64 0 0,6-3 0 0 0,-3-1 0 0 0,-1-3 0 0 0,5-2-352 0 0,-4-2-56 0 0,4-2-8 0 0,1 1-4879 0 0,0-5-977 0 0</inkml:trace>
  <inkml:trace contextRef="#ctx0" brushRef="#br0" timeOffset="21753.1">15703 1049 5528 0 0,'0'0'488'0'0,"0"0"-392"0"0,-4 0-96 0 0,1 0 0 0 0,-2 0 1448 0 0,-1 0 272 0 0,2 1 48 0 0,-5-1 16 0 0,2 0-1376 0 0,-3 3-280 0 0,2 4-48 0 0,-3-6-16 0 0,4 3 192 0 0,-4-1 32 0 0,1 3 0 0 0,2-4 8 0 0,-2 1 16 0 0,1 1 0 0 0,2-2 0 0 0,-1 0 0 0 0,1 1-176 0 0,1-1-32 0 0,-1-2-8 0 0,2 0 0 0 0,-2 0 0 0 0,2 0-9 0 0,1 0 1 0 0,2-2 0 0 0,2 2 32 0 0,0 0 8 0 0,0 0 0 0 0,0 0 0 0 0,0 0-48 0 0,0 0-8 0 0,0 0 0 0 0,5-3 0 0 0,1-1-72 0 0,-2 4 0 0 0,4-4 72 0 0,-3 4-72 0 0,3 0 0 0 0,2-3 0 0 0,-2 3 0 0 0,-1-2 0 0 0,5-1 0 0 0,-6 3 0 0 0,2-5 0 0 0,0 4 0 0 0,0 1 0 0 0,-1 0 0 0 0,-1 0 0 0 0,2 0 0 0 0,-4 0 0 0 0,2 0 0 0 0,-6 0-96 0 0,0 0 32 0 0,0 0-80 0 0,0 0-16 0 0,0 0 0 0 0,0 0 0 0 0,-2-9-56 0 0,2 9-7 0 0,0 0-9 0 0,0 0 0 0 0,-4-3 24 0 0,-3 0 8 0 0,2-2 0 0 0,-2 3 0 0 0,1 1 112 0 0,-2-4 88 0 0,0 0-104 0 0,3 0 40 0 0,-4 3 64 0 0,5 2 0 0 0,0-2 80 0 0,-3-1-80 0 0,3 3 256 0 0,-1-1 0 0 0,5 1 0 0 0,-3-3 0 0 0,3 3-160 0 0,0 0-24 0 0,0 0-8 0 0,0 0 0 0 0,0 0-64 0 0,0 0 0 0 0,0 0 0 0 0,0 0 0 0 0,0 0 0 0 0,0 0-88 0 0,5 3 24 0 0,-2-2 0 0 0,-3-1 64 0 0,7 3 0 0 0,-7-3 0 0 0,0 0 0 0 0,6 2 0 0 0,-6-2 0 0 0,0 0 0 0 0,0 0 0 0 0,0 0 0 0 0,0 0 0 0 0,0 0 64 0 0,2-2-64 0 0,2-2 120 0 0,-4-2-16 0 0,0 6 0 0 0,4-4-1 0 0,-8-3 105 0 0,4 7 16 0 0,0-4 8 0 0,0 4 0 0 0,0 0 8 0 0,0 0 0 0 0,0 0 0 0 0,0 0 0 0 0,0 0-64 0 0,0 0-16 0 0,0 0 0 0 0,0 6 0 0 0,-4 3-96 0 0,4-2-64 0 0,-2 4 64 0 0,2 0-64 0 0,0 0 0 0 0,0 1 0 0 0,-2-1 0 0 0,2 0 0 0 0,0-2-104 0 0,2 3-56 0 0,0-1-16 0 0,2 1-7311 0 0</inkml:trace>
  <inkml:trace contextRef="#ctx0" brushRef="#br0" timeOffset="19483.62">13931 1007 16559 0 0,'-16'-5'360'0'0,"16"5"80"0"0,0 0 8 0 0,0 0 24 0 0,0 0-376 0 0,0 0-96 0 0,0 0 0 0 0,8-2 0 0 0,0 2 0 0 0,4 0 0 0 0,3-2 0 0 0,7 4 0 0 0,-2 0 0 0 0,6-2 0 0 0,2 3 0 0 0,3-1 0 0 0,-1-2-352 0 0,3 2-56 0 0,1-2-8 0 0</inkml:trace>
  <inkml:trace contextRef="#ctx0" brushRef="#br0">10556 1010 7568 0 0,'0'0'336'0'0,"0"0"72"0"0,0 0-328 0 0,0 0-80 0 0,-2 2 0 0 0,2-2 0 0 0,0 0 424 0 0,0 0 72 0 0,-1 4 16 0 0,1-4 0 0 0,0 0-136 0 0,0 0-24 0 0,0 0-8 0 0,0 0 0 0 0,-6 2-192 0 0,6-2-40 0 0,0 0-8 0 0,-2 0 0 0 0,1 0 48 0 0,1 0 8 0 0,-4 0 0 0 0,4 0 0 0 0,0 0-16 0 0,0 0 0 0 0,-5-2 0 0 0,5 2 0 0 0,0 0-24 0 0,0 0-8 0 0,0 0 0 0 0,0 0 0 0 0,0 0 32 0 0,0 0 8 0 0,0 0 0 0 0,0 0 0 0 0,0 0 24 0 0,0 0 8 0 0,0 0 0 0 0,0 0 0 0 0,0 0 16 0 0,0 0 8 0 0,0 0 0 0 0,0 0 0 0 0,0 0-16 0 0,0 0-1 0 0,0 0 1 0 0,0 0 0 0 0,0 0-24 0 0,0 0-8 0 0,4-4 0 0 0,-3 2 0 0 0,6 0 32 0 0,-7 2 0 0 0,6 0 0 0 0,-6 0 0 0 0,3-1 32 0 0,2 1 0 0 0,0 1 8 0 0,-5-1 0 0 0,3 2-112 0 0,2 1-24 0 0,-3 2-8 0 0,0 1 0 0 0,1-1-88 0 0,-2 3 0 0 0,-1-3 72 0 0,3 4-72 0 0,-3 0 0 0 0,0-3 0 0 0,0 2 0 0 0,0 2 0 0 0,0-2-128 0 0,-3-1-56 0 0,-1 1-8 0 0,2 0-8 0 0,-2-1-408 0 0,-2-1-72 0 0,1 1-24 0 0</inkml:trace>
  <inkml:trace contextRef="#ctx0" brushRef="#br0" timeOffset="25883.68">17284 1160 11976 0 0,'-15'2'1064'0'0,"15"-2"-848"0"0,0 0-216 0 0,0 0 0 0 0,0 0 448 0 0,3 5 40 0 0,-6 2 16 0 0,6 0 0 0 0,-1 2-24 0 0,-2-2 0 0 0,-5 4-1 0 0,3 1 1 0 0,4-3-48 0 0,-2 3-16 0 0,-2 0 0 0 0,-1-1 0 0 0,-1 0-120 0 0,4 1-24 0 0,4-2-8 0 0,-4 2 0 0 0,0 1-160 0 0,0-1-32 0 0,3-2-8 0 0,-1 2 0 0 0,-4-4-64 0 0,-1 0 0 0 0,6-2 0 0 0,-3-6 64 0 0,0 0-64 0 0,0 0 0 0 0,0 8 0 0 0,0-8 0 0 0,0 0 0 0 0,0 0 0 0 0,-3-3 0 0 0,-2 2 0 0 0,5-3-104 0 0,0 0 8 0 0,-3 1 8 0 0,1-6 0 0 0,2 0-32 0 0,0-2-8 0 0,0 3 0 0 0,-2-5 0 0 0,-5-1 128 0 0,4 3 80 0 0,3-3-16 0 0,0-1 0 0 0,-7 1 40 0 0,5-1 8 0 0,2 0 0 0 0,0-3 0 0 0,0 3 80 0 0,2-1 24 0 0,1-2 0 0 0,1 2 0 0 0,-1-1-56 0 0,4 1 0 0 0,-5 2-8 0 0,4 3 0 0 0,6 0-88 0 0,-5-1-64 0 0,-2 6 96 0 0,3-3-96 0 0,2 3 64 0 0,-2 2-64 0 0,1 1 0 0 0,-4 2 0 0 0,0 1 0 0 0,3 0 0 0 0,2 0 0 0 0,-3 1 0 0 0,-7-1 0 0 0,9 3 0 0 0,-3 0 0 0 0,2 3-72 0 0,-2-1 72 0 0,-1 3 0 0 0,-2 0 0 0 0,2 4 0 0 0,-2-4 0 0 0,-3 1-80 0 0,-6 3 80 0 0,4-1 0 0 0,2-1-136 0 0,-3 2 24 0 0,-4-4 8 0 0,-1 4 0 0 0,-1-3-184 0 0,4-2-40 0 0,-5 2-8 0 0,0-2 0 0 0,-3 0-616 0 0,6-1-120 0 0,0-1-24 0 0,0 0-5695 0 0</inkml:trace>
  <inkml:trace contextRef="#ctx0" brushRef="#br0" timeOffset="32004.27">18613 1064 4144 0 0,'0'0'368'0'0,"0"0"-296"0"0,6-8-72 0 0,0 1 0 0 0,2 6 2112 0 0,0-3 400 0 0,2 3 80 0 0,-3-4 24 0 0,3 5-1752 0 0,2-1-344 0 0,-2 1-72 0 0,-3-4-9 0 0,1 2 41 0 0,-1 2 16 0 0,3 2 0 0 0,-7 2 0 0 0,-3-4-88 0 0,10 0-24 0 0,-5 4 0 0 0,-5-1 0 0 0,0-3-232 0 0,4 8-56 0 0,-4-8 0 0 0,0 7-8 0 0,0 1-88 0 0,-4 1 64 0 0,4-3-64 0 0,-4-2 64 0 0,3 5-64 0 0,-6 0 0 0 0,1-6 0 0 0,0 1-88 0 0,0 1 88 0 0,1 1-96 0 0,0-2 96 0 0,1-2-96 0 0,0 0 96 0 0,4-2 0 0 0,0 0-72 0 0,0 0 72 0 0,0 0-80 0 0,0 0 80 0 0,0 0-104 0 0,0 0 40 0 0,5 3-72 0 0,1 2-16 0 0,1-5 0 0 0,5 3 0 0 0,-6 1-312 0 0,6-4-64 0 0,-3 1-16 0 0,1 2-4343 0 0,4-6-873 0 0</inkml:trace>
  <inkml:trace contextRef="#ctx0" brushRef="#br0" timeOffset="24267.65">16244 1066 4144 0 0,'0'0'368'0'0,"0"0"-296"0"0,0 0-72 0 0,0 0 0 0 0,2-5 1216 0 0,3 3 224 0 0,-2-1 40 0 0,5 3 16 0 0,-3-1-600 0 0,1-1-112 0 0,1 2-24 0 0,0 2-8 0 0,1-2-208 0 0,0 0-48 0 0,0-2-8 0 0,-2 4 0 0 0,2 2-152 0 0,-1 1-32 0 0,-3 2-8 0 0,2-2-1 0 0,-1 2-119 0 0,1-3-24 0 0,-2 2-8 0 0,0-1 0 0 0,-3 3-144 0 0,3-3 0 0 0,-4 0 64 0 0,0-5-64 0 0,0 0 0 0 0,-4 10 0 0 0,3-3 0 0 0,-6 0 0 0 0,3-1-96 0 0,-2 1 0 0 0,2-1 0 0 0,-1-2 0 0 0,-4 1-56 0 0,1 0-8 0 0,1-2 0 0 0,1-1 1 0 0,0 1 159 0 0,0-1 0 0 0,-2-2-64 0 0,3 0 64 0 0,5 0 0 0 0,-5 0-80 0 0,-1-2 80 0 0,6 2-64 0 0,0 0 64 0 0,0 0 128 0 0,0 0-32 0 0,0 0-9 0 0,0 0 1 0 0,0 0 0 0 0,8-3 0 0 0,0 3 0 0 0,0-2-88 0 0,-2 2 64 0 0,0 2-64 0 0,2-2 64 0 0,0 0-64 0 0,0 3 0 0 0,-1-1 0 0 0,1 1 0 0 0,1 1 0 0 0,-1-1 0 0 0,-3-1 0 0 0,1 0 0 0 0,2 3 0 0 0,-4-1 0 0 0,2-2 0 0 0,-2 2 0 0 0,1-1 0 0 0,-5-3 0 0 0,0 8 0 0 0,0-5 0 0 0,-2 2 0 0 0,-1 1 0 0 0,-1-2 0 0 0,-1 0 0 0 0,0 4 0 0 0,-5-4 0 0 0,2 3 72 0 0,0-3-72 0 0,-2 3 0 0 0,1-4 64 0 0,-1 1-64 0 0,-2 1 0 0 0,2-3 0 0 0,0 1-80 0 0,-2-2 8 0 0,6 3 0 0 0,-2-1-264 0 0,0 1-47 0 0,-3-3-17 0 0,4 1-3840 0 0,2-2-768 0 0</inkml:trace>
  <inkml:trace contextRef="#ctx0" brushRef="#br0" timeOffset="24565.14">16623 1087 8288 0 0,'0'0'368'0'0,"1"-8"80"0"0,1 5-360 0 0,1-2-88 0 0,-3 5 0 0 0,0 0 0 0 0,0 0 1184 0 0,0 0 224 0 0,6 0 48 0 0,-6 0 8 0 0,0 0-896 0 0,0 0-184 0 0,0 5-32 0 0,-2 4 0 0 0,-7 0-97 0 0,4 3-23 0 0,-8-1 0 0 0,4 0 0 0 0,-5 3-56 0 0,1 0-16 0 0,-1 5 0 0 0,-5-1 0 0 0,2-2-80 0 0,-1 2-16 0 0,1 1-64 0 0,-1 0 96 0 0,2-2-96 0 0,0 1 0 0 0,-2-1 0 0 0,3 0 0 0 0,-1 3 64 0 0,0-3-64 0 0,0-2 0 0 0,2 1 0 0 0,0-2 0 0 0,-1-1 0 0 0,3 0 0 0 0,-1-2 0 0 0,0-2-856 0 0,3 3-136 0 0,1-6-31 0 0,2 4-9 0 0</inkml:trace>
  <inkml:trace contextRef="#ctx0" brushRef="#br0" timeOffset="21134.2">15346 1150 9072 0 0,'0'0'400'0'0,"0"0"80"0"0,0-3-384 0 0,0 3-96 0 0,0 0 0 0 0,0 0 0 0 0,0 0 584 0 0,0 0 96 0 0,0 0 24 0 0,0 6 0 0 0,-3 2-216 0 0,3 2-40 0 0,-4-2 0 0 0,4 4-8 0 0,-5-1-80 0 0,1 1-8 0 0,3-2-8 0 0,-3 1 0 0 0,-1 0-168 0 0,2 3-32 0 0,3-3-8 0 0,-2 4-1 0 0,-1-4-71 0 0,3 0-64 0 0,0-2 72 0 0,0 1-72 0 0,0-3 72 0 0,3 4-72 0 0,-1-4 64 0 0,-2 0-64 0 0,0-7 0 0 0,0 0 64 0 0,3 6-64 0 0,-3-6 0 0 0,0 0 72 0 0,0 0-72 0 0,0 0 80 0 0,0 0-80 0 0,2-3 96 0 0,1-2-32 0 0,1-3-64 0 0,-3-1 96 0 0,1-3-32 0 0,-2 4-64 0 0,0-4 88 0 0,0 1-88 0 0,0 0 128 0 0,0-4-24 0 0,2 1-8 0 0,-2-1 0 0 0,5-2 56 0 0,-3 1 8 0 0,0 2 0 0 0,-2-2 0 0 0,0 1-40 0 0,3 1-8 0 0,-1 2 0 0 0,1 1 0 0 0,3 1-48 0 0,1 1-64 0 0,-4 0 88 0 0,2 2-88 0 0,2 2 0 0 0,-2-3 0 0 0,0 5 0 0 0,3 1 0 0 0,1-1 64 0 0,-2 3-64 0 0,0 3 0 0 0,4-1 0 0 0,-5-2 0 0 0,1 3 0 0 0,1 3 0 0 0,0 1 0 0 0,-4 0 0 0 0,2 2 0 0 0,-3 0-72 0 0,-2-2 72 0 0,-1 2-120 0 0,-1 0 24 0 0,-2-1 0 0 0,1 3 0 0 0,-2 1-8 0 0,0-4 0 0 0,-4 2 0 0 0,0-1 0 0 0,-2 0-216 0 0,0 1-48 0 0,-3-5-8 0 0,-1 1 0 0 0,1 2-16 0 0,1-3-7 0 0,1 2-1 0 0,1-4 0 0 0,-2-1-672 0 0,2 0-136 0 0</inkml:trace>
  <inkml:trace contextRef="#ctx0" brushRef="#br0" timeOffset="32951.15">19094 1087 9672 0 0,'0'0'864'0'0,"-4"-4"-696"0"0,0 0-168 0 0,2-1 0 0 0,2 5 912 0 0,0 0 144 0 0,0 0 32 0 0,0 0 8 0 0,0 0-584 0 0,7-3-128 0 0,0 3-16 0 0,3 0-9 0 0,-1 0 57 0 0,1 3 0 0 0,1-1 8 0 0,3-2 0 0 0,-3 3-168 0 0,5 1-40 0 0,0-2-8 0 0,0 2 0 0 0,3-1-136 0 0,0-1-72 0 0,-3 0 80 0 0,-1 1-80 0 0,4-1 0 0 0,-7 1 0 0 0,2-1-88 0 0,-2 0 88 0 0,2 0-1216 0 0,-4-2-176 0 0,0 2-39 0 0,-2 3-9 0 0</inkml:trace>
  <inkml:trace contextRef="#ctx0" brushRef="#br0" timeOffset="32734.56">19193 1212 5528 0 0,'-2'-11'488'0'0,"2"11"-392"0"0,-3-4-96 0 0,3 4 0 0 0,0 0 1872 0 0,0 0 352 0 0,0 0 72 0 0,0 0 8 0 0,0 0-1592 0 0,-2 4-320 0 0,-4-2-64 0 0,2 0-9 0 0,-2 6 105 0 0,0-2 24 0 0,1 1 8 0 0,-1 1 0 0 0,2 1-88 0 0,1 1-16 0 0,-2-4-8 0 0,2 2 0 0 0,-1-3-160 0 0,1 3-32 0 0,3-2-8 0 0,-3 1 0 0 0,3-7-144 0 0,-3 4 80 0 0,3 3-80 0 0,0-7 64 0 0,0 0-64 0 0,0 0 0 0 0,0 0 0 0 0,0 0 0 0 0,0 0 0 0 0,0 0 0 0 0,6-7 0 0 0,-3 3 0 0 0,1 0 0 0 0,-1-4-72 0 0,2-1 72 0 0,-2 1 0 0 0,0 1 0 0 0,2-5 0 0 0,-3 4 0 0 0,3-3 0 0 0,1-1 0 0 0,-4 1 0 0 0,4-2 0 0 0,-2 1 72 0 0,0-3 88 0 0,1 4 24 0 0,-1 0 0 0 0,-1 3 0 0 0,3-3 40 0 0,-2 4 16 0 0,1-1 0 0 0,1 5 0 0 0,-3-3-88 0 0,-3 6-24 0 0,0 0 0 0 0,0 0 0 0 0,4 6-56 0 0,0-5-8 0 0,-4-1-64 0 0,1 6 96 0 0,2 5-32 0 0,0-5-64 0 0,-6 4 88 0 0,3-2-88 0 0,3 2 64 0 0,-3 1-64 0 0,0 0 0 0 0,0 1 0 0 0,0-2 0 0 0,0-2 0 0 0,3 2 0 0 0,-3 1 0 0 0,0-3 0 0 0,3 0 0 0 0,-1 0 0 0 0,1 1 0 0 0,-2-4-256 0 0,3 0-32 0 0,-4-5-8 0 0,0 5 0 0 0,0-5-1152 0 0,0 0-232 0 0,0 0-48 0 0</inkml:trace>
  <inkml:trace contextRef="#ctx0" brushRef="#br0" timeOffset="17149.27">13188 1212 9672 0 0,'0'-7'864'0'0,"0"3"-696"0"0,0 4-168 0 0,3-4 0 0 0,-2 2 816 0 0,2-3 128 0 0,-3 5 24 0 0,0 0 8 0 0,0 0-256 0 0,0 0-48 0 0,0 0-17 0 0,0 0 1 0 0,-3 10-336 0 0,2-5-64 0 0,-2 8-8 0 0,-2-2-8 0 0,-1 3-112 0 0,2 0-16 0 0,-4 4-8 0 0,0-2 0 0 0,0 2-40 0 0,2 4-64 0 0,0 0 88 0 0,0 1-88 0 0,-1-5 88 0 0,-3 3-88 0 0,6 3 80 0 0,-2-5-80 0 0,-1 2 0 0 0,2-3 0 0 0,-1 0 0 0 0,-1-3 0 0 0,2-1 0 0 0,2-3 0 0 0,-2 1 0 0 0,3-4 0 0 0,-2-1 0 0 0,2-1 0 0 0,2-6 0 0 0,0 0 0 0 0,0 0 0 0 0,0 0 0 0 0,2-11 0 0 0,-2 4 0 0 0,4-8 0 0 0,-2 2-64 0 0,3-4 64 0 0,-2 0 0 0 0,2-5 0 0 0,2 3 0 0 0,-1-5 0 0 0,-1 0 0 0 0,2-2 0 0 0,3 0 64 0 0,-3-2-64 0 0,0 4 72 0 0,2 0-72 0 0,1 0 0 0 0,-3 2 0 0 0,4 3 0 0 0,-2 5 0 0 0,3-3 0 0 0,-6 3 96 0 0,6 3-32 0 0,-2 1-64 0 0,-3 2 0 0 0,1 2 0 0 0,-1 1 0 0 0,0 2 0 0 0,-3-1 0 0 0,4 3 0 0 0,-8 1 0 0 0,0 0-72 0 0,0 5 72 0 0,3 3 0 0 0,0 2 0 0 0,-6-4 0 0 0,3 4-64 0 0,-3 1 64 0 0,-2 1 0 0 0,2-2-104 0 0,-1 4 8 0 0,-3 1 0 0 0,0-1 0 0 0,-1 0-224 0 0,1-1-32 0 0,-1-2-16 0 0,-3 3 0 0 0,4-3-256 0 0,-4 4-47 0 0,1-4-17 0 0</inkml:trace>
  <inkml:trace contextRef="#ctx0" brushRef="#br0" timeOffset="31729.68">18272 1169 10592 0 0,'0'0'472'0'0,"-2"-5"96"0"0,-2 1-456 0 0,4 4-112 0 0,0 0 0 0 0,-4-3 0 0 0,2-2 848 0 0,2 5 144 0 0,0 0 32 0 0,-6 0 8 0 0,0 2-400 0 0,2 1-89 0 0,-3 2-7 0 0,4-2-8 0 0,-6 6-280 0 0,1-3-56 0 0,3 1-16 0 0,1 2 0 0 0,-5 0-16 0 0,7 0 0 0 0,-2 1 0 0 0,-2-2 0 0 0,3 4 16 0 0,3-2 0 0 0,-2 2 0 0 0,4-6 0 0 0,1 1-176 0 0,-3 2 0 0 0,2-2 0 0 0,3-3 0 0 0,0 2-112 0 0,1-2-56 0 0,-1 0-16 0 0,0-1 0 0 0,3-3-80 0 0,-1 2-24 0 0,0-2 0 0 0,4 0 0 0 0,-5-2-128 0 0,2-1-24 0 0,0-1-8 0 0,0 1 0 0 0,-2 2 137 0 0,0-6 23 0 0,0 0 8 0 0,-4-1 0 0 0,3 4 216 0 0,0-3 64 0 0,-2 3 0 0 0,0-1 0 0 0,1-2 96 0 0,-1 0 64 0 0,-3 2 24 0 0,0 5 0 0 0,3-5 104 0 0,-3 5 31 0 0,0 0 1 0 0,0 0 0 0 0,0 0 0 0 0,0 0 0 0 0,0 0 0 0 0,0 0 0 0 0,0 0-104 0 0,0 0-24 0 0,-6 5 0 0 0,3 0 0 0 0,2 4-56 0 0,-2 1-8 0 0,0-6-8 0 0,1 3 0 0 0,2 2-48 0 0,0-2-8 0 0,0 3 0 0 0,0-5 0 0 0,0 3-64 0 0,2-2 0 0 0,-2 3 0 0 0,0-9 64 0 0,0 0-64 0 0,6 6 0 0 0,1 1 0 0 0,-1-3 64 0 0,0-1-64 0 0,0-1 0 0 0,1-2 0 0 0,2 0 0 0 0,-1-2-80 0 0,-1-1-32 0 0,1-1-8 0 0,0-1 0 0 0,0-1 0 0 0,-1-1 0 0 0,-2 0 0 0 0,2-4 0 0 0,-1 2 120 0 0,-1-1-72 0 0,-2-2 72 0 0,0 1-64 0 0,-1-1 64 0 0,2 0 0 0 0,-4 4 0 0 0,2-4 0 0 0,-2 2 0 0 0,-2-1 0 0 0,2 2 64 0 0,-4 2-64 0 0,-1-3 120 0 0,2 4-16 0 0,-2-1 0 0 0,4 3 0 0 0,-5 1 8 0 0,0 0 0 0 0,1 1 0 0 0,0 1 0 0 0,0 2-112 0 0,0 1 0 0 0,0 1 0 0 0,-1 2 0 0 0,1-2 0 0 0,0 6 0 0 0,-1-6 0 0 0,4 2 0 0 0,0 0 0 0 0,-2 2 0 0 0,-1 2 0 0 0,5-2 0 0 0,0 2 0 0 0,0-2 0 0 0,0 3 0 0 0,5-3 0 0 0,-1-3 96 0 0,-2 3-24 0 0,4 0-8 0 0,0 0 0 0 0,0-3-64 0 0,3 0-88 0 0,-2-1 24 0 0,1-1 0 0 0,-1 0 64 0 0,5-2 64 0 0,-6-2-64 0 0,2 0 88 0 0,2-1-88 0 0,1 1-88 0 0,-3-3 24 0 0,-4 2 0 0 0,5-5 64 0 0,-4 1 0 0 0,2 0 64 0 0,-2 1-64 0 0,1-1 160 0 0,0 0-8 0 0,-4-1 0 0 0,2-1 0 0 0,0 3 120 0 0,-2-4 24 0 0,1 4 8 0 0,-1-2 0 0 0,4 2-88 0 0,-5 0-24 0 0,3 1 0 0 0,-2 2 0 0 0,-2 3-64 0 0,0 0-24 0 0,2-6 0 0 0,-2 6 0 0 0,0 0-40 0 0,0 0-64 0 0,0 0 88 0 0,10 1-88 0 0,-6 1 80 0 0,0 4-80 0 0,3-2 64 0 0,-3 3-64 0 0,-1-2 184 0 0,2 1-8 0 0,-2 3 0 0 0,2-1 0 0 0,-3 0-176 0 0,3 1 0 0 0,-2 3 0 0 0,0-2 0 0 0,-1-1 0 0 0,3 2 0 0 0,-1-1 0 0 0,-3-2 0 0 0,6 4 0 0 0,-6-1 0 0 0,2-1 0 0 0,-1-3 0 0 0,-2 0 0 0 0,4 3 0 0 0,-4-4 0 0 0,0 1 0 0 0,0-7 0 0 0,-4 7-144 0 0,4-2 24 0 0,0-5 8 0 0,0 0 112 0 0,-5 2 0 0 0,0 0 0 0 0,1-2 0 0 0,0 0-128 0 0,-3-2-48 0 0,1 2-16 0 0,-1-2 0 0 0,4-1-264 0 0,-2 1-56 0 0,0-3-16 0 0,0-2 0 0 0,3 1-856 0 0,-5-1-176 0 0,3-3-32 0 0,1 1-7 0 0</inkml:trace>
  <inkml:trace contextRef="#ctx0" brushRef="#br0" timeOffset="30636.93">17766 1227 9472 0 0,'0'0'416'0'0,"0"0"96"0"0,-8 0-416 0 0,8 0-96 0 0,0 0 0 0 0,0 0 0 0 0,0 0 416 0 0,0 0 64 0 0,0 0 16 0 0,8-2 0 0 0,-1 1-56 0 0,1-3-16 0 0,-1 4 0 0 0,2 0 0 0 0,4 0 16 0 0,0 0 0 0 0,-3 0 0 0 0,3-1 0 0 0,0 1-304 0 0,1 0-56 0 0,-4-4-16 0 0,2 4 0 0 0,-2 0 0 0 0,0 0-64 0 0,2 0 96 0 0,-6 0-33 0 0,6 4-334 0 0,-5-4-73 0 0,-2 0-8 0 0,-5 0-5872 0 0</inkml:trace>
  <inkml:trace contextRef="#ctx0" brushRef="#br0" timeOffset="30798.71">17751 1297 10136 0 0,'0'0'896'0'0,"0"0"-712"0"0,0 0-184 0 0,0 0 0 0 0,12 0 384 0 0,-2 0 48 0 0,-2 1 8 0 0,-1 1 0 0 0,6-2-176 0 0,0 0-32 0 0,-2-2-8 0 0,-1 2 0 0 0,3 0-224 0 0,3 0 0 0 0,-3-1 0 0 0,2-2 0 0 0,1 1-208 0 0,-1-3-88 0 0,4 3-24 0 0</inkml:trace>
  <inkml:trace contextRef="#ctx0" brushRef="#br0" timeOffset="22833.3">15771 1231 5984 0 0,'0'0'536'0'0,"0"0"-432"0"0,0 0-104 0 0,0 0 0 0 0,0 0 1600 0 0,7-1 288 0 0,3 1 64 0 0,-3 0 16 0 0,-1-3-1056 0 0,0 3-208 0 0,3 0-48 0 0,0 0-9 0 0,-1 0-271 0 0,2-2-56 0 0,-1 1-16 0 0,1 1 0 0 0,1 0-144 0 0,-1-4-24 0 0,-1 3-8 0 0,1 1 0 0 0,-3 1-624 0 0,1-1-128 0 0,-1 4-24 0 0,-4-4-6231 0 0</inkml:trace>
  <inkml:trace contextRef="#ctx0" brushRef="#br0" timeOffset="23015.3">15738 1317 7368 0 0,'0'0'656'0'0,"0"0"-528"0"0,0 0-128 0 0,10 0 0 0 0,-2-2 1176 0 0,2 2 200 0 0,-1-3 48 0 0,4 3 8 0 0,0 0-920 0 0,-3 0-192 0 0,4-4-32 0 0,-2 4 0 0 0,3-3-288 0 0,-2 3 0 0 0,0 0 0 0 0,1 0 0 0 0,-2-5-120 0 0,1 5-48 0 0</inkml:trace>
  <inkml:trace contextRef="#ctx0" brushRef="#br0" timeOffset="-150785.65">25300 1249 16615 0 0,'-2'-1'360'0'0,"1"-2"80"0"0,-3 2 8 0 0,3-1 32 0 0,1 2-384 0 0,0 0-96 0 0,0 0 0 0 0,0 0 0 0 0,0 0-216 0 0,0 0-56 0 0,-4-2-16 0 0,4 2 0 0 0,0 0-360 0 0,-6 2-79 0 0,3-2-9 0 0,1 0-5448 0 0</inkml:trace>
  <inkml:trace contextRef="#ctx0" brushRef="#br0" timeOffset="-151180.3">25032 1273 14712 0 0,'2'-7'648'0'0,"-2"7"144"0"0,0 0-632 0 0,0 0-160 0 0,2-2 0 0 0,-2 2 0 0 0,0 0 223 0 0,0 0 9 0 0,0 0 8 0 0,0 0 0 0 0,3 4 40 0 0,-3 0 8 0 0,-3 1 0 0 0,1 2 0 0 0,0 2-128 0 0,-1 0-16 0 0,-2 2-8 0 0,1 1 0 0 0,-3-1 96 0 0,2 4 24 0 0,-2-1 0 0 0,-1 1 0 0 0,2 0-152 0 0,0-3-24 0 0,1 3-8 0 0,-3-2 0 0 0,2-2-72 0 0,4 1 0 0 0,-2-1 0 0 0,0-1 64 0 0,1-2-64 0 0,0 0 96 0 0,3-1-96 0 0,0 0 96 0 0,0-2-96 0 0,0-3 0 0 0,0-2 0 0 0,3 3 64 0 0,1-2-64 0 0,0 2 0 0 0,1-3 0 0 0,-1 0 0 0 0,2-4 0 0 0,2 1 0 0 0,-2 1-96 0 0,1-3 96 0 0,1 1-264 0 0,0-2 8 0 0,0 0 0 0 0,-1-2 0 0 0,1 1-80 0 0,-1-1-16 0 0,-2 0 0 0 0,3-1 0 0 0,-3 2 24 0 0,1-1 0 0 0,1-2 0 0 0,-2 1 0 0 0,2 1 112 0 0,-2-1 25 0 0,-2 2 7 0 0,2-1 0 0 0,-2 3-64 0 0,-1-1-8 0 0,1 2-8 0 0,-2 1 0 0 0,-1 0 0 0 0,0 3 0 0 0,0 0 0 0 0,0 0 0 0 0,0 0 80 0 0,-4 1 24 0 0,2 1 0 0 0,-2 1 0 0 0,0 1 72 0 0,1-2 24 0 0,-1 2 0 0 0,1 0 0 0 0,1 0 64 0 0,1 1 0 0 0,-1-2 0 0 0,1 1 0 0 0,1 0 0 0 0,0 1 64 0 0,0-2-64 0 0,0 1 88 0 0,3 0 80 0 0,0-3 24 0 0,-1 2 0 0 0,0-1 0 0 0,1 2 16 0 0,0-4 8 0 0,1 3 0 0 0,-2 0 0 0 0,2-3 88 0 0,0 4 16 0 0,0-3 8 0 0,2 2 0 0 0,-4 0-48 0 0,1 0-17 0 0,-1-1 1 0 0,3 1 0 0 0,-1-1-40 0 0,-4 2 0 0 0,1-1-8 0 0,3 1 0 0 0,-4-4-216 0 0,0 4 0 0 0,0 0 0 0 0,2 0 0 0 0,-2-4 88 0 0,2 4-24 0 0,-2-1-64 0 0,0-3 96 0 0,0 4-96 0 0,0-2 0 0 0,2 1 0 0 0,-2-3 0 0 0,4 2 0 0 0,-3 1 0 0 0,2-1 0 0 0,1-2 0 0 0,0 2 0 0 0,0-2-80 0 0,-1-2 16 0 0,3 2 0 0 0,1 0-104 0 0,-2-2-24 0 0,0-1 0 0 0,3 1 0 0 0,-2-1 16 0 0,4-1 0 0 0,-5 0 0 0 0,3-1 0 0 0,0 0 48 0 0,-3-1 1 0 0,2 0 7 0 0,0-1 0 0 0,-2 1 120 0 0,0 0 80 0 0,1-2-16 0 0,-1 2 0 0 0,-2 0 127 0 0,0 2 17 0 0,-1-3 8 0 0,2 4 0 0 0,-3-1 72 0 0,1 2 24 0 0,-2 2 0 0 0,0 0 0 0 0,0 0 0 0 0,0 0 0 0 0,0 0 0 0 0,0 0 0 0 0,-3 0-96 0 0,1 1-24 0 0,-1 0 0 0 0,1 3 0 0 0,-2 2-120 0 0,0-1-72 0 0,3 3 80 0 0,-3-1-80 0 0,1-2 64 0 0,0 3-64 0 0,1-1 0 0 0,0 0 72 0 0,1-1-72 0 0,-1 1 0 0 0,2-2 0 0 0,-2 1 0 0 0,4-1 0 0 0,0-1 0 0 0,-1-2 0 0 0,1 1 0 0 0,0-1-160 0 0,1 0-16 0 0,3 0-8 0 0,-4-2 0 0 0,6 0-72 0 0,-3 0-24 0 0,1-2 0 0 0,3-2 0 0 0,-3 1-216 0 0,2 0-48 0 0,1 0 0 0 0,0-2-8 0 0,1-1-23 0 0,-3 0-1 0 0,2-1 0 0 0,0 2 0 0 0,-1-2 384 0 0,0 1 64 0 0,-1 0 24 0 0,1-2 0 0 0,2 5 168 0 0,-5-4 40 0 0,1 2 8 0 0,-2 1 0 0 0,2 0 280 0 0,-2 1 56 0 0,-4 3 16 0 0,1-1 0 0 0,-1-2 47 0 0,0 3 17 0 0,0 0 0 0 0,-1 3 0 0 0,-3-3-208 0 0,0 1-32 0 0,-2 2-16 0 0,2 0 0 0 0,-2 1-40 0 0,2 2-8 0 0,-1-2 0 0 0,2 2 0 0 0,-2 2-152 0 0,0-2-72 0 0,1 0 64 0 0,0 2-64 0 0,2-1 0 0 0,-1-2 0 0 0,3 0 64 0 0,-1 1-64 0 0,2-1 0 0 0,-1-2 0 0 0,3 0 0 0 0,-2 0 0 0 0,2-1 0 0 0,2 0-128 0 0,-1 0 32 0 0,3-2 8 0 0,1 0-240 0 0,0-2-56 0 0,-1 0 0 0 0,2 0-8 0 0,0-1-96 0 0,-1 0-24 0 0,2 0 0 0 0,-1-2 0 0 0,0-1 17 0 0,-2 1-1 0 0,1 0 0 0 0,-1-2 0 0 0,2-1 272 0 0,-1 2 64 0 0,0-3 0 0 0,3-2 8 0 0,-4 2 152 0 0,1 1 0 0 0,1-1 0 0 0,-2-2 72 0 0,2 2 184 0 0,1-1 40 0 0,-5 3 8 0 0,2-2 0 0 0,-3 2 112 0 0,2-1 32 0 0,-2 2-1 0 0,0 0 1 0 0,-2 0-32 0 0,1 4 0 0 0,-1 0 0 0 0,-2 2 0 0 0,0 0-8 0 0,0 0-8 0 0,0 0 0 0 0,-4 2 0 0 0,0 2-288 0 0,-1 0-112 0 0,-1 3 88 0 0,0 0-88 0 0,-1 2 80 0 0,2 0-80 0 0,-5 1 80 0 0,5 0-80 0 0,-3 0 64 0 0,2 1-64 0 0,0 1 0 0 0,-1 1 0 0 0,3-2 0 0 0,0-1 0 0 0,-1 0 0 0 0,3-1 0 0 0,-2-2 0 0 0,4 1 0 0 0,0-1 0 0 0,0-2 0 0 0,0-1 0 0 0,0-1 0 0 0,4 1 0 0 0,-1 0 0 0 0,1-3-128 0 0,1-1 8 0 0,1-1 0 0 0,2-2 0 0 0,-1 2-264 0 0,2-3-64 0 0,-2 2 0 0 0,2-2-8 0 0,0-1-160 0 0,1 0-32 0 0,-4-1-8 0 0,5 2 1 0 0,-3-2 175 0 0,-1 0 32 0 0,-2 1 0 0 0,2-1 8 0 0,-4 1 352 0 0,2 0 88 0 0,-1 1 0 0 0,-4 0 0 0 0,1 1 80 0 0,-1 0 32 0 0,0-1 8 0 0,-1 4 0 0 0,-2-5 328 0 0,1 5 64 0 0,-1 0 8 0 0,-1 0 8 0 0,2 0-57 0 0,-3 5-15 0 0,0-2 0 0 0,0 1 0 0 0,3-1-208 0 0,-1 2-48 0 0,-2 1-8 0 0,1 1 0 0 0,1-1 56 0 0,-1 1 8 0 0,4 0 0 0 0,-4-1 0 0 0,3-1-256 0 0,1 2 0 0 0,1-2 0 0 0,1-1 0 0 0,0 0 0 0 0,1-1 0 0 0,1 3 0 0 0,3-4 0 0 0,0 0-192 0 0,-1 1-40 0 0,3-3-8 0 0,1 0 0 0 0,1-3-216 0 0,-2 2-48 0 0,2-2-8 0 0,-1 1 0 0 0,0-2 80 0 0,0 1 17 0 0,-3-1-1 0 0,3 1 0 0 0,-2-2 224 0 0,1 0 40 0 0,-3 0 16 0 0,1-1 0 0 0,-1 0 136 0 0,-1 0 0 0 0,-1 1 0 0 0,1-1 0 0 0,-3 2 64 0 0,1-1 48 0 0,-2 1 8 0 0,-1 4 0 0 0,0 0 192 0 0,-1-1 40 0 0,0-3 0 0 0,-3 4 7 0 0,-1 0-15 0 0,1 4-8 0 0,2 0 0 0 0,-6-1 0 0 0,5 1-176 0 0,-2 0-40 0 0,0 1-8 0 0,1 0 0 0 0,-1 1-112 0 0,2 0 88 0 0,1 0-88 0 0,-1-1 80 0 0,0 0-80 0 0,3 0 0 0 0,0 0 0 0 0,0-1 64 0 0,0-4-64 0 0,2 4 0 0 0,2-1-80 0 0,-4-1 80 0 0,5-1-200 0 0,0-1 8 0 0,-1-1 0 0 0,3-1 0 0 0,-2-1-32 0 0,4-1-8 0 0,-4 0 0 0 0,2-2 0 0 0,-2 1 88 0 0,3 0 16 0 0,-3-2 8 0 0,2 1 1 0 0,0-1 334 0 0,-2 0 65 0 0,2-3 8 0 0,-3 1 8 0 0,2-2 120 0 0,-1 1 32 0 0,0 0 0 0 0,-3 0 0 0 0,2-1-72 0 0,2 0-16 0 0,-2 0 0 0 0,1 1 0 0 0,0-2 24 0 0,0 5 8 0 0,-3-1 0 0 0,1 1 0 0 0,1 1-160 0 0,-3 3-32 0 0,1 0-8 0 0,-2 3 0 0 0,0 0 40 0 0,0 0 8 0 0,0 0 0 0 0,0 0 0 0 0,-2 6-240 0 0,1-2 0 0 0,-4 2 0 0 0,1 1 0 0 0,-3 4 0 0 0,4-3 64 0 0,-2 1-64 0 0,1-1 0 0 0,-3 2 0 0 0,3-1 0 0 0,-2 2 0 0 0,0 1 0 0 0,-1-3-160 0 0,2 3-72 0 0,0-1-24 0 0,1-3 0 0 0,-2 0-832 0 0,3 0-160 0 0,-2-1-40 0 0,0-2-6671 0 0</inkml:trace>
  <inkml:trace contextRef="#ctx0" brushRef="#br0" timeOffset="27081.89">17504 1275 14024 0 0,'0'0'304'0'0,"0"0"64"0"0,0 0 16 0 0,0 0 16 0 0,0 0-320 0 0,0 0-80 0 0,0 5 0 0 0,0 2 0 0 0,2-2 144 0 0,-2 0 16 0 0,-2 3 0 0 0,2-2 0 0 0,0 3 95 0 0,0 2 33 0 0,0-3 0 0 0,-2 4 0 0 0,2-2 72 0 0,0 0 24 0 0,-5-3 0 0 0,4 4 0 0 0,-1 2-288 0 0,2-4-96 0 0,0-2 72 0 0,0 2-72 0 0,0 0 248 0 0,0-2 8 0 0,0-7 0 0 0,0 0 0 0 0,0 5-256 0 0,0-5 0 0 0,2 7 0 0 0,-2-7 0 0 0,0 0 0 0 0,0 0 0 0 0,0 0 0 0 0,0 0 0 0 0,0 0 0 0 0,0 0 0 0 0,0 0 0 0 0,0 0 0 0 0,6-7 0 0 0,-4 2 0 0 0,2 1 0 0 0,-1-1 0 0 0,-3-2 0 0 0,3-2 112 0 0,-1-1-32 0 0,2 3-8 0 0,-2-5 72 0 0,1 5 16 0 0,2-1 0 0 0,0-2 0 0 0,-2 7-96 0 0,-1-4-64 0 0,3 4 72 0 0,0 1-72 0 0,1-3 256 0 0,-6 5 0 0 0,0 0 0 0 0,0 0 0 0 0,7 3-160 0 0,1 1-24 0 0,-5 4-8 0 0,0-5 0 0 0,-3-3-64 0 0,4 9 0 0 0,-1-4 0 0 0,0 2 0 0 0,-1 4 0 0 0,-2-1 0 0 0,3-1 0 0 0,-3 1 0 0 0,0 1 0 0 0,-3-2 0 0 0,6-2 0 0 0,-3-1 0 0 0,-3 5 0 0 0,-2-5-88 0 0,2 0 24 0 0,3 1 0 0 0,-3-1-32 0 0,2-2 0 0 0,-8 1 0 0 0,4-3 0 0 0,5-2-72 0 0,-7 5-24 0 0,-4-5 0 0 0,1 0 0 0 0,1 0-24 0 0,-1 0-8 0 0,-2-5 0 0 0,2 3 0 0 0,-6-2-448 0 0,6 0-88 0 0,-1 1-16 0 0,3-2-8 0 0,-1 5 49 0 0,4-6 15 0 0,5 6 0 0 0,0 0 0 0 0</inkml:trace>
  <inkml:trace contextRef="#ctx0" brushRef="#br0" timeOffset="-154714.92">23874 1289 6912 0 0,'0'0'608'0'0,"0"0"-480"0"0,0 0-128 0 0,0 0 0 0 0,0 0 1352 0 0,0 0 248 0 0,0 0 56 0 0,0 0 8 0 0,2 2-1280 0 0,1 2-256 0 0,-1 0-56 0 0,1 3-8 0 0,-3-1 136 0 0,0 3 24 0 0,0 0 8 0 0,1 0 0 0 0,-1 1 120 0 0,1 1 16 0 0,-1-1 7 0 0,-1 1 1 0 0,1 0-136 0 0,-1 0-24 0 0,1-1-8 0 0,0 1 0 0 0,1-4-144 0 0,-1 1-64 0 0,0 1 0 0 0,0-2 64 0 0,-1 1-280 0 0,1-3-56 0 0,1 0-16 0 0,0-1-4319 0 0,-1-4-873 0 0</inkml:trace>
  <inkml:trace contextRef="#ctx0" brushRef="#br0" timeOffset="24916.91">16660 1289 8288 0 0,'0'0'368'0'0,"0"0"80"0"0,0 0-360 0 0,0 0-88 0 0,0 0 0 0 0,0 0 0 0 0,0 0 960 0 0,-6 2 168 0 0,-1 0 40 0 0,-1 1 8 0 0,1-2-824 0 0,-2 6-160 0 0,-1-4-32 0 0,0 5 0 0 0,-1-2 32 0 0,-1 4 0 0 0,-2-4 8 0 0,3 1 0 0 0,1 2 24 0 0,-2 0 0 0 0,-2 0 0 0 0,1-2 0 0 0,7 3-32 0 0,-3-2-1 0 0,4 0 1 0 0,-3-1 0 0 0,4-2 48 0 0,1 2 8 0 0,0-1 0 0 0,3-6 0 0 0,0 0-248 0 0,6 5 64 0 0,-2 0-64 0 0,4-1 0 0 0,-1 1 96 0 0,4-3 0 0 0,0 1 0 0 0,-1-1 0 0 0,6-1-24 0 0,-2 2-8 0 0,0-3 0 0 0,0 2 0 0 0,-1-2-64 0 0,1 2 0 0 0,-1-4 0 0 0,0 2 0 0 0,-2 0-288 0 0,0 0-80 0 0,-5 0-16 0 0,2-2-4351 0 0,0-1-881 0 0</inkml:trace>
  <inkml:trace contextRef="#ctx0" brushRef="#br0" timeOffset="-150634.56">24900 1290 13360 0 0,'-6'0'1184'0'0,"2"2"-944"0"0,-1-1-240 0 0,5-1 0 0 0,0 0 1008 0 0,5 1 151 0 0,1 1 33 0 0,3 0 8 0 0,3 0-896 0 0,4-2-176 0 0,0 0-40 0 0,3 0-8 0 0,1 0-216 0 0,3-2-48 0 0,0 2-8 0 0,2-1 0 0 0,0 0-576 0 0,0-2-128 0 0</inkml:trace>
  <inkml:trace contextRef="#ctx0" brushRef="#br0" timeOffset="33177.58">18994 1347 13104 0 0,'6'-5'576'0'0,"-4"3"128"0"0,8 2-568 0 0,0 0-136 0 0,4 0 0 0 0,1-3 0 0 0,1 3 224 0 0,-1-3 24 0 0,2 3 0 0 0,2-3 0 0 0,-1-1 32 0 0,0-1 8 0 0,4 4 0 0 0,-2 0-1 0 0,3-4 65 0 0,-2 1 8 0 0,-3 2 8 0 0,5 0 0 0 0,-4 2-208 0 0,1 0-48 0 0,-5 0-8 0 0,4 0 0 0 0,-6 2-864 0 0,-3-2-168 0 0,-3 0-39 0 0,-2 0-9 0 0</inkml:trace>
  <inkml:trace contextRef="#ctx0" brushRef="#br0" timeOffset="-147149.66">26228 1320 6448 0 0,'0'0'576'0'0,"0"0"-464"0"0,0 0-112 0 0,0 0 0 0 0,1 4 1016 0 0,-1-2 176 0 0,0 4 40 0 0,0-1 8 0 0,-4 3-712 0 0,2-2-144 0 0,-1 4-24 0 0,1-3-8 0 0,-4 2 0 0 0,1 1-8 0 0,0-2 0 0 0,0 1 0 0 0,1 0-72 0 0,0 1-16 0 0,0-1 0 0 0,-1-2 0 0 0,2 1-160 0 0,-1 0-32 0 0,0-1 0 0 0,3-1-64 0 0,-5 0 80 0 0,2-1-80 0 0,2-2 64 0 0,-2 0-64 0 0,1 2 0 0 0,0-3 0 0 0,-2 0 0 0 0,5-1 0 0 0,-4 2 0 0 0,4-3 0 0 0,0 0 0 0 0,0 0 0 0 0,0 0 0 0 0,0 0 0 0 0,-1-4 0 0 0,-1 2 0 0 0,2 2 64 0 0,2-4 16 0 0,-1 0 7 0 0,0 0 1 0 0,2-1 104 0 0,2 0 16 0 0,1 1 8 0 0,-4 0 0 0 0,3-3-88 0 0,0 3-8 0 0,-1 0-8 0 0,3-1 0 0 0,-3 2-32 0 0,2 0-8 0 0,1-1 0 0 0,-2 4 0 0 0,1-4-72 0 0,-1 4 0 0 0,0 0 72 0 0,2 0-72 0 0,-2 0 112 0 0,0 4-16 0 0,0-4 0 0 0,0 6 0 0 0,-1-5-96 0 0,1 4 72 0 0,-4-2-72 0 0,0 1 64 0 0,2 0-64 0 0,-6 0 64 0 0,2 0-64 0 0,-3 1 64 0 0,2 1-64 0 0,-2-1 0 0 0,-1-1 0 0 0,-1 1-88 0 0,-2-1-8 0 0,0 2 0 0 0,2-3 0 0 0,-1 0 0 0 0,-1 1-144 0 0,1-2-32 0 0,-1 1-8 0 0,0 1 0 0 0,1-4-120 0 0,3 0-24 0 0,-2 1-7 0 0,3-2-1 0 0,-1 1-304 0 0,0 0-56 0 0,4-3-8 0 0</inkml:trace>
  <inkml:trace contextRef="#ctx0" brushRef="#br0" timeOffset="-151002.28">25563 1325 13824 0 0,'0'0'608'0'0,"0"0"128"0"0,2-2-584 0 0,2 2-152 0 0,2 0 0 0 0,3 0 0 0 0,-2 0 232 0 0,2 2 24 0 0,2-2 0 0 0,1 0 0 0 0,0 0-256 0 0,3 0-128 0 0,-3 0 8 0 0,1 0 8 0 0,2 0-48 0 0,-3 0 0 0 0,-1 0-8 0 0,2 0 0 0 0,-5 0-480 0 0,0 0-96 0 0</inkml:trace>
  <inkml:trace contextRef="#ctx0" brushRef="#br0" timeOffset="59933.89">19518 1342 1376 0 0,'0'0'64'0'0,"0"0"8"0"0,0 0-72 0 0,0 0 0 0 0,0 0 0 0 0,0 0 0 0 0,0 0 1456 0 0,0 0 272 0 0,0 0 64 0 0,-2 7 0 0 0,2-7-832 0 0,0 0-160 0 0,0 0-40 0 0,0 5-8 0 0,0-5-152 0 0,-2 5-32 0 0,2-5-8 0 0,0 0 0 0 0,0 3-96 0 0,0 6-16 0 0,0-4-8 0 0,0 1 0 0 0,0-6-160 0 0,0 6-32 0 0,0-6-8 0 0,0 6-1 0 0,0 4-79 0 0,0-1-8 0 0,0 1-8 0 0,0-4 0 0 0,-3 1-72 0 0,3 2-8 0 0,-3-1-64 0 0,1 0 96 0 0,-1 1-96 0 0,1 0 0 0 0,-3 2 64 0 0,-2 0-64 0 0,4-4 0 0 0,-6 1-80 0 0,4 2 16 0 0,-4-1 0 0 0,3-2-192 0 0,0-3-40 0 0,1 2-8 0 0,-2 1 1 0 0,2-2-97 0 0,2 1-16 0 0,-2-4-8 0 0,-1 1-5592 0 0</inkml:trace>
  <inkml:trace contextRef="#ctx0" brushRef="#br0" timeOffset="25347.32">17038 1365 13448 0 0,'-6'2'288'0'0,"6"-2"64"0"0,0 0 16 0 0,0 0 16 0 0,0 0-304 0 0,0 0-80 0 0,6 5 0 0 0,-6-5 0 0 0,4 7 376 0 0,-4 1 56 0 0,-2 0 16 0 0,0 2-1 0 0,4-1-103 0 0,-4 1-24 0 0,-4-2 0 0 0,1 2 0 0 0,-2 1-200 0 0,1-2-48 0 0,2 3-8 0 0,-4-4 0 0 0,-2 3-792 0 0,1-3-160 0 0,1 6-31 0 0,-5-3-9 0 0</inkml:trace>
  <inkml:trace contextRef="#ctx0" brushRef="#br0" timeOffset="33666.21">19115 1389 11600 0 0,'0'19'512'0'0,"2"-14"112"0"0,2 0-496 0 0,-2 2-128 0 0,0-3 0 0 0,4 6 0 0 0,-3-4 496 0 0,1 2 80 0 0,-1-3 8 0 0,2 5 8 0 0,1 1-96 0 0,-1 0-16 0 0,-3-5-9 0 0,3 3 1 0 0,1 1-64 0 0,-1-2-16 0 0,-1-1 0 0 0,2 3 0 0 0,-1-4-40 0 0,0 1-16 0 0,0 3 0 0 0,-2-3 0 0 0,2 0-200 0 0,0-2-40 0 0,-2 1 0 0 0,-1 1-8 0 0,2-2-24 0 0,-4-5-64 0 0,0 4 96 0 0,0-4-32 0 0,-4 5-64 0 0,4-5 0 0 0,-5 7 72 0 0,4-6-72 0 0,-6 2 0 0 0,7-3 0 0 0,-5 2 0 0 0,0-2-96 0 0,0 0 16 0 0,-3 0 0 0 0,4 0 0 0 0,-2-2 0 0 0,1 2-168 0 0,2-3-32 0 0,-2-1-8 0 0,-1 0 0 0 0,2 1-40 0 0,1-2-16 0 0,-2 1 0 0 0,0-4 0 0 0,0 1-24 0 0,1 0-8 0 0,2 2 0 0 0,0-2 1 0 0,2-3 47 0 0,0 1 8 0 0,2 0 0 0 0,4-3 0 0 0,1 4 256 0 0,1-2 64 0 0,-1 1 0 0 0,4-1 0 0 0,3 2 0 0 0,-4 3-80 0 0,2-5 80 0 0,0 3-80 0 0,-2 1 80 0 0,-1 1 0 0 0,5 1 0 0 0,-7-1 64 0 0,-2-2 104 0 0,3 3 24 0 0,-1-2 8 0 0,-4 2 0 0 0,0-3 40 0 0,-3 7 8 0 0,0 0 0 0 0,0 0-1 0 0,-3-4-87 0 0,0 1-8 0 0,1-4-8 0 0,-6 6 0 0 0,3-4-144 0 0,-3 0 0 0 0,-1 4-88 0 0,0-3 88 0 0,0 4-152 0 0,-1-2 24 0 0,1 2 8 0 0,-1 0 0 0 0,2 0-263 0 0,-2 0-49 0 0,2 0-16 0 0,0 0-5728 0 0</inkml:trace>
  <inkml:trace contextRef="#ctx0" brushRef="#br0" timeOffset="-145512.36">26608 1462 12528 0 0,'0'0'552'0'0,"0"0"120"0"0,0 0-544 0 0,0 0-128 0 0,0 0 0 0 0,0 0 0 0 0,0 0 136 0 0,0 0 0 0 0,2 1 0 0 0,3 0 0 0 0,-4 0 24 0 0,1-1 8 0 0,4 0 0 0 0,-2 0 0 0 0,3 0 16 0 0,-4 0 0 0 0,4-1 0 0 0,0-1 0 0 0,0 0-184 0 0,2 0 64 0 0,0-1-64 0 0,-3 0 0 0 0,3-1 0 0 0,-2-1 0 0 0,-1 1 0 0 0,1 1 64 0 0,1-5-64 0 0,-3 4 0 0 0,0-1 0 0 0,0 2 0 0 0,-1-1 0 0 0,0-1 0 0 0,-3 1 0 0 0,1 1 0 0 0,0 0 128 0 0,-2 3 32 0 0,0 0 16 0 0,0 0-1 0 0,0 0 161 0 0,-4-1 32 0 0,0-2 8 0 0,-1 2 0 0 0,2 1-176 0 0,-4 0-32 0 0,2 1-8 0 0,-2 2 0 0 0,1-1 0 0 0,2 2-8 0 0,-3 1 0 0 0,3 0 0 0 0,-1 2-152 0 0,0 2 64 0 0,2-1-64 0 0,1-1 0 0 0,-2 0 72 0 0,3-1-72 0 0,1 2 0 0 0,0-2 72 0 0,1 2-72 0 0,3-2 0 0 0,-2-1 72 0 0,2 0-72 0 0,2-1 0 0 0,-2 1 0 0 0,5-3-80 0 0,-2 0 80 0 0,-1 0-192 0 0,4-2 8 0 0,-3 0 8 0 0,0 0 0 0 0,2-2 0 0 0,-1 1 0 0 0,2-2 0 0 0,-1-1 0 0 0,-1 0 104 0 0,-1-1 72 0 0,0 0-96 0 0,1-1 96 0 0,-2 3 0 0 0,0-3 96 0 0,-2 1 0 0 0,0-1 0 0 0,1-1 104 0 0,0 1 24 0 0,0-1 0 0 0,-3 0 0 0 0,1-1 24 0 0,1 2 8 0 0,-3-4 0 0 0,2 4 0 0 0,-2 1-80 0 0,1 0-16 0 0,-1 0 0 0 0,2 1 0 0 0,-2-1 0 0 0,0 3-8 0 0,-1 2 0 0 0,0 0 0 0 0,0 0 8 0 0,0 0 8 0 0,0 0 0 0 0,0 0 0 0 0,0 0-80 0 0,1 4-24 0 0,-1-1 0 0 0,2 3 0 0 0,-2 1-64 0 0,1-1 0 0 0,-1 4 0 0 0,1-4 0 0 0,-1 2 0 0 0,3 2 0 0 0,-3-3 0 0 0,0 1 0 0 0,0-1 0 0 0,0 0 0 0 0,-3 0 0 0 0,3 0 0 0 0,0-3 0 0 0,-1 1-72 0 0,0 0 72 0 0,-1 0-104 0 0,1 0 104 0 0,0-2 0 0 0,-3 0 0 0 0,1-1 0 0 0,0 0 104 0 0,1-1-32 0 0,-4-1-8 0 0,3 0 0 0 0,-2 0-64 0 0,0 0 0 0 0,0 0 0 0 0,1-1 0 0 0,2-2 0 0 0,-4 2 0 0 0,4-2 0 0 0,1 0-6032 0 0,-3 1-1151 0 0</inkml:trace>
  <inkml:trace contextRef="#ctx0" brushRef="#br0" timeOffset="-153128.48">24354 1516 11976 0 0,'0'0'1064'0'0,"0"0"-848"0"0,-2 4-216 0 0,-2 0 0 0 0,4-4 784 0 0,0 5 112 0 0,-1-1 32 0 0,1-4-1 0 0,0 0-575 0 0,0 0-104 0 0,1 3-24 0 0,-1-3-8 0 0,0 0-24 0 0,5 0 0 0 0,0 0 0 0 0,3-3 0 0 0,-2 3 0 0 0,2-4 0 0 0,2 2 0 0 0,3-2 0 0 0,-2-3-112 0 0,-1 0-80 0 0,-2 1 96 0 0,4 0-96 0 0,3-1 0 0 0,-3 0 0 0 0,-1 1 0 0 0,-1-1 0 0 0,1 0 0 0 0,0 0 0 0 0,-6 0-120 0 0,2 0 40 0 0,-2 0-136 0 0,-1 0-24 0 0,-1 1-8 0 0,0-3 0 0 0,-2 3-96 0 0,-1 1-16 0 0,1-1-8 0 0,-1 2 0 0 0,-2 2 32 0 0,-1-1 9 0 0,1 2-1 0 0,-1 0 0 0 0,1-1 152 0 0,-2 1 32 0 0,0 1 8 0 0,0 0 0 0 0,4 0 8 0 0,-3 1 8 0 0,-1 1 0 0 0,-1-1 0 0 0,5-1 120 0 0,0 0 0 0 0,0 0 0 0 0,0 0 0 0 0,0 0 0 0 0,0 0 0 0 0,0 0 0 0 0,1 4 0 0 0,1 0 0 0 0,2 0 128 0 0,2-2-24 0 0,0 1-8 0 0,-1-2-96 0 0,0 2 88 0 0,1-2-88 0 0,-1 2 80 0 0,0-1 16 0 0,0 3 0 0 0,0-5 0 0 0,-2 5 0 0 0,1 0 24 0 0,0-1 8 0 0,-1 1 0 0 0,-1 0 0 0 0,-1-1-24 0 0,1 2 0 0 0,-1-1 0 0 0,-1-1 0 0 0,0 0 23 0 0,1 0 9 0 0,-1 1 0 0 0,0-1 0 0 0,3 0-40 0 0,-3 0 0 0 0,3-1-8 0 0,-3-3 0 0 0,0 4-88 0 0,3-2 0 0 0,-1 1 72 0 0,1-1-72 0 0,0 0 0 0 0,2-1 0 0 0,-1-1 0 0 0,1 0 0 0 0,3 1-136 0 0,-1-2-16 0 0,-2 1 0 0 0,2-1 0 0 0,1-1 8 0 0,0 1 0 0 0,0-1 1 0 0,-3-1-1 0 0,1 0-136 0 0,3-1-24 0 0,-5 0-8 0 0,2 2 0 0 0,-1-2 312 0 0,-2-2 0 0 0,3 2 0 0 0,-4-1 0 0 0,1 1 0 0 0,-1-1 120 0 0,-1-2-32 0 0,-1 3-8 0 0,0-3 128 0 0,-1 3 24 0 0,1-4 8 0 0,-2 7 0 0 0,0-3 167 0 0,1-2 33 0 0,0 5 8 0 0,-2-2 0 0 0,1 3-96 0 0,-2-1-8 0 0,0 1-8 0 0,2 1 0 0 0,-3 2-120 0 0,2-1-24 0 0,1 3-8 0 0,-3-1 0 0 0,1-3-184 0 0,4 8 64 0 0,-4-4-64 0 0,2 1 0 0 0,1 2 64 0 0,-2-1-64 0 0,3 0 64 0 0,2-1-64 0 0,0 1 0 0 0,0 0 0 0 0,2-1 0 0 0,0 1 0 0 0,1-2 0 0 0,-1-1 0 0 0,2-2 0 0 0,-1 3 64 0 0,0-3-248 0 0,1 0-40 0 0,2-2-16 0 0,0 0 0 0 0,-2 0 0 0 0,2 0 0 0 0,-1-2 0 0 0,0 0 0 0 0,0-3 112 0 0,-1 3 32 0 0,-2-2 0 0 0,3 0 0 0 0,-2-1 96 0 0,1 1 128 0 0,-2-1-24 0 0,3-1-8 0 0,-5 0 128 0 0,2 0 32 0 0,-1 0 0 0 0,2-1 0 0 0,-2 0 24 0 0,-1-2 8 0 0,2 3 0 0 0,-1 2 0 0 0,-1-2-80 0 0,1 2-16 0 0,-1-1 0 0 0,2 3 0 0 0,-4 2-32 0 0,0 0 0 0 0,0 0-8 0 0,0 0 0 0 0,0 0-24 0 0,0 0 0 0 0,1 2 0 0 0,-1 3 0 0 0,0 0-48 0 0,0 0-16 0 0,-1 2 0 0 0,1 0 0 0 0,-3 2-64 0 0,2-3 0 0 0,-1 2 0 0 0,-1-2 0 0 0,2 1 0 0 0,0-2 0 0 0,-2 2 64 0 0,-1 0-64 0 0,2-2 0 0 0,-1 0 0 0 0,-1-2 0 0 0,0 3 0 0 0,0-4 0 0 0,-1 3 0 0 0,1-1 0 0 0,0-2 64 0 0,-3-2-64 0 0,1 1 0 0 0,1-1 0 0 0,1 0 0 0 0,-1 0-168 0 0,3-1 0 0 0,-1 1 0 0 0,1 0 0 0 0,2 0-1504 0 0,0 0-304 0 0,0-6-56 0 0,0 6-4759 0 0</inkml:trace>
  <inkml:trace contextRef="#ctx0" brushRef="#br0" timeOffset="-146332.28">26590 1395 11520 0 0,'0'-2'1024'0'0,"0"1"-824"0"0,0 0-200 0 0,0-1 0 0 0,0 0 728 0 0,0-2 104 0 0,0 4 16 0 0,0 0 8 0 0,-3 0-337 0 0,3 0-63 0 0,-2 0-8 0 0,0 0-8 0 0,-1 2 48 0 0,-2 0 16 0 0,1 0 0 0 0,-2 1 0 0 0,0 1-304 0 0,-2 1-56 0 0,-1 1-16 0 0,1 3 0 0 0,0-1-128 0 0,-2 0 80 0 0,0 3-80 0 0,-1 0 64 0 0,2-1-128 0 0,1 0-32 0 0,-2-1-8 0 0,1 1 0 0 0,2-2-1176 0 0,2 1-240 0 0</inkml:trace>
  <inkml:trace contextRef="#ctx0" brushRef="#br0" timeOffset="25116.98">16623 1386 7832 0 0,'0'0'696'0'0,"0"0"-560"0"0,0 0-136 0 0,0 0 0 0 0,0 0 1280 0 0,0 0 224 0 0,0 0 40 0 0,0 0 16 0 0,0 0-920 0 0,5 7-176 0 0,-5 2-40 0 0,0-3-9 0 0,4 2 1 0 0,-4 2 0 0 0,0-2 0 0 0,0 1 0 0 0,0 3-200 0 0,-4 0-48 0 0,4-4-8 0 0,0 3 0 0 0,-3 1-160 0 0,3-2 0 0 0,-2-2 0 0 0,2 4 0 0 0,0-4-376 0 0,0 1-104 0 0,0-1-32 0 0,2-1-6535 0 0</inkml:trace>
  <inkml:trace contextRef="#ctx0" brushRef="#br0" timeOffset="-154211.96">23869 1463 13792 0 0,'0'0'608'0'0,"0"0"128"0"0,0 0-584 0 0,5-1-152 0 0,-3 0 0 0 0,3-1 0 0 0,0 2 0 0 0,0 0 0 0 0,0 0 0 0 0,4 0 0 0 0,-2 0 144 0 0,3 0 0 0 0,-2 0 0 0 0,2 0 0 0 0,1 0-144 0 0,1 0 80 0 0,1 0-80 0 0,-2-1 64 0 0,2 1 232 0 0,2-2 47 0 0,-1 0 9 0 0,2 0 0 0 0,-3 1-168 0 0,-1 0-32 0 0,5-2-8 0 0,-3 2 0 0 0,1 1-64 0 0,0 0-16 0 0,-3-2 0 0 0,0 2 0 0 0,0-1-192 0 0,-1 1-32 0 0,-2 0-16 0 0,-2-1 0 0 0,1 1 48 0 0,-2-1 0 0 0,-3 1 8 0 0,1-2 0 0 0,0 2-40 0 0,-4 0-16 0 0,0 0 0 0 0,0 0 0 0 0,0 0-151 0 0,0 0-33 0 0,0 0-8 0 0,0 0 0 0 0,-4-2-8 0 0,-1-1 0 0 0,2 1 0 0 0,0 1 0 0 0,-2-3-88 0 0,2 0-16 0 0,-2 1-8 0 0,1 0 0 0 0,4 2 112 0 0,-6-4 24 0 0,1 1 8 0 0,0 0 0 0 0,1 4 184 0 0,0-4 40 0 0,-3 2 8 0 0,2 1 0 0 0,-1-2 616 0 0,4 1 120 0 0,-1 0 24 0 0,-2 2 8 0 0,1 0-56 0 0,4 0-16 0 0,0 0 0 0 0,0 0 0 0 0,-4 0-200 0 0,4 0-32 0 0,5-2-16 0 0,-1 2 0 0 0,-3 0-80 0 0,5 1-24 0 0,-2-1-1 0 0,2 1 1 0 0,-1-1-72 0 0,0 3-8 0 0,-1-2-8 0 0,1 2 0 0 0,2-3-72 0 0,1 3-8 0 0,-4 1-64 0 0,1-4 96 0 0,-2 4-96 0 0,2 0 88 0 0,-2-2-88 0 0,0 2 80 0 0,-2 1-16 0 0,0 0-64 0 0,3-4 96 0 0,-4 3-32 0 0,0 0 40 0 0,-1-1 8 0 0,1 0 0 0 0,-3 1 0 0 0,2 0-16 0 0,-2 0 0 0 0,2-2 0 0 0,0 3 0 0 0,1-3-96 0 0,-4 2 72 0 0,0-1-72 0 0,2-1 64 0 0,2-2-672 0 0,-2 3-144 0 0,-1 1-24 0 0</inkml:trace>
  <inkml:trace contextRef="#ctx0" brushRef="#br0" timeOffset="22338.71">15524 1474 13072 0 0,'0'0'288'0'0,"0"0"56"0"0,-2 5 8 0 0,-2-2 24 0 0,-1 6-304 0 0,2-4-72 0 0,0 0 0 0 0,-1 3 0 0 0,1-1 96 0 0,1 1 8 0 0,-3 2 0 0 0,0-3 0 0 0,-1-1 272 0 0,2 0 48 0 0,0 4 16 0 0,2-1-1 0 0,-3-3-191 0 0,5 2-40 0 0,-3-1-8 0 0,3-2 0 0 0,0-2-112 0 0,0-3-24 0 0,0 0-64 0 0,0 0 96 0 0,0 0-96 0 0,0 0 88 0 0,0 0-88 0 0,0 0 80 0 0,5 4-80 0 0,4-8 96 0 0,-5 1-96 0 0,2-2 96 0 0,-1 1-96 0 0,0-3 80 0 0,0-3-80 0 0,-2 1 80 0 0,1-1 56 0 0,2 0 16 0 0,0-2 0 0 0,-2 0 0 0 0,-2-2 104 0 0,4 2 16 0 0,0-1 8 0 0,-1 2 0 0 0,-4-5-24 0 0,3 2 0 0 0,-2 3 0 0 0,4-1 0 0 0,-4 3-64 0 0,0 3-8 0 0,1-1-8 0 0,2 2 0 0 0,-5 5-8 0 0,0 0 0 0 0,0 0 0 0 0,0 0 0 0 0,0 0-168 0 0,0 0 0 0 0,0 0 0 0 0,3 8 0 0 0,-3 2 0 0 0,3 2 0 0 0,-3-2 0 0 0,1 3 0 0 0,-1-2 0 0 0,0 3 0 0 0,3-1 0 0 0,0 1 0 0 0,-3-3 0 0 0,4 3 0 0 0,-3-2 0 0 0,2 0 0 0 0,0-2-192 0 0,2 2 8 0 0,-3-1 0 0 0,0-1 0 0 0,2 0-760 0 0,-2-1-152 0 0,3-4-32 0 0,-5 1-6351 0 0</inkml:trace>
  <inkml:trace contextRef="#ctx0" brushRef="#br0" timeOffset="-146533.47">26337 1400 12872 0 0,'2'-2'568'0'0,"-2"2"120"0"0,0 0-552 0 0,0 0-136 0 0,0 0 0 0 0,0 0 0 0 0,0 0 408 0 0,0 0 48 0 0,0 0 16 0 0,-3 4 0 0 0,1 0-152 0 0,-3 1-33 0 0,1 1-7 0 0,-1-1 0 0 0,0 0 56 0 0,2 3 16 0 0,-3-2 0 0 0,5 0 0 0 0,-3 2-32 0 0,2-1-8 0 0,-1 0 0 0 0,2-2 0 0 0,2 2-232 0 0,1-4-80 0 0,1 2 0 0 0,1 0 72 0 0,-3 1-72 0 0,5-3 0 0 0,-3 1 0 0 0,2-3 0 0 0,1 0-184 0 0,3 0 24 0 0,-4 1 8 0 0,3-2 0 0 0,-1-2-96 0 0,0 0-16 0 0,0-2-8 0 0,0 2 0 0 0,-2-2 8 0 0,0-1 0 0 0,1 0 0 0 0,-2 0 0 0 0,-1 0 96 0 0,-1 0 16 0 0,-2-4 8 0 0,2 3 0 0 0,-2-1 144 0 0,0 1 0 0 0,-2-1 0 0 0,2 4 0 0 0,-2-5 0 0 0,-1 4 112 0 0,-1 3-16 0 0,0-4-8 0 0,-1-1 48 0 0,2 2 16 0 0,-1 4 0 0 0,-2 0 0 0 0,1 0 24 0 0,0 0 8 0 0,0 0 0 0 0,-2 4 0 0 0,3-2-40 0 0,-3 2-8 0 0,4 1 0 0 0,-1-1 0 0 0,-1 1-40 0 0,5-1-16 0 0,-5 2 0 0 0,5 0 0 0 0,0 0-80 0 0,4-1 80 0 0,-3 0-80 0 0,0 1 80 0 0,3 0-80 0 0,1 0 64 0 0,0-3-64 0 0,1 1 64 0 0,0 1-64 0 0,0-1 0 0 0,1-3 0 0 0,1 1-88 0 0,0 0-104 0 0,-1-1-32 0 0,-2-1 0 0 0,3 0 0 0 0,0-3-64 0 0,-1 1-24 0 0,-2 1 0 0 0,1-3 0 0 0,0 0 184 0 0,0 1 32 0 0,-2-2 0 0 0,0 1 8 0 0,1-2 88 0 0,-3-1 0 0 0,1 2 64 0 0,-1 0-64 0 0,2 0 240 0 0,-3-1 16 0 0,3 1 0 0 0,-4-2 0 0 0,2 3 56 0 0,0-1 8 0 0,1 0 8 0 0,0 1 0 0 0,-3 2 8 0 0,1-2 0 0 0,0 1 0 0 0,3 1 0 0 0,-1 2 16 0 0,0-2 0 0 0,0 1 0 0 0,0 2 0 0 0,1-1-192 0 0,2 2-40 0 0,-4 0-8 0 0,4 1 0 0 0,0 1-16 0 0,-2 0-8 0 0,1-1 0 0 0,-3 2 0 0 0,2 3-88 0 0,1-4 96 0 0,0 2-96 0 0,-1 0 96 0 0,-2 0-96 0 0,1 0 0 0 0,2 1 0 0 0,-2-2 64 0 0,0 2-64 0 0,1-2 0 0 0,-4 0 0 0 0,4 0 0 0 0,-3 0-136 0 0,0-1-48 0 0,1-1-8 0 0,-2 1 0 0 0,0 0-528 0 0,0-4-112 0 0,0 0-16 0 0,0 0-4599 0 0,0 0-921 0 0</inkml:trace>
  <inkml:trace contextRef="#ctx0" brushRef="#br0" timeOffset="61964.14">12368 1523 6912 0 0,'23'-4'608'0'0,"-14"4"-480"0"0,-9 0-128 0 0,8 0 0 0 0,-1-4 344 0 0,1 3 40 0 0,4-1 16 0 0,-1 2 0 0 0,-4-3-152 0 0,1 1-32 0 0,6-1-8 0 0,-4 3 0 0 0,-5 0 16 0 0,0 0 8 0 0,3 0 0 0 0,0-2 0 0 0,-4 2 72 0 0,-4 0 16 0 0,0 0 0 0 0,0 0 0 0 0,8-2-128 0 0,-8 2-32 0 0,0 0 0 0 0,0 0 0 0 0,0 0-24 0 0,0 0-8 0 0,-5 0 0 0 0,-2-3 0 0 0,-1 2 48 0 0,0 1 8 0 0,-2-4 0 0 0,0 4 0 0 0,-6 4 40 0 0,3-4 0 0 0,5-4 8 0 0,-4 4 0 0 0,-5 0 24 0 0,4 0 0 0 0,3 0 0 0 0,0 0 0 0 0,0 0-40 0 0,2 0-9 0 0,-2 0 1 0 0,-1 0 0 0 0,6 0 32 0 0,-3 0 8 0 0,-4 0 0 0 0,4 0 0 0 0,8 0-72 0 0,-8 0-16 0 0,-1-2 0 0 0,3 2 0 0 0,6 0 24 0 0,-6 0 0 0 0,-2 0 0 0 0,8 0 0 0 0,0 0-56 0 0,0 0 0 0 0,0 0-8 0 0,0 0 0 0 0,-5 0 0 0 0,5 0 0 0 0,0 0 0 0 0,0 0 0 0 0,0 0-120 0 0,0 0 0 0 0,0 0 64 0 0,0 0-64 0 0,0 0 80 0 0,0 0-8 0 0,0 0 0 0 0,0 0 0 0 0,3 6-72 0 0,-1-2 80 0 0,-2 3-80 0 0,0 1 80 0 0,0 0-80 0 0,0 1 0 0 0,0 0 72 0 0,-2 3-72 0 0,-3-3 0 0 0,5-3 64 0 0,0 6-64 0 0,-3 0 0 0 0,-3 0 0 0 0,5 0 0 0 0,1 1 0 0 0,0 0 0 0 0,-4 1 0 0 0,3 1 64 0 0,-3-3-64 0 0,4 2 0 0 0,-2 3 0 0 0,0-3 0 0 0,-3-3 0 0 0,5 3 0 0 0,0-4 0 0 0,0 1 72 0 0,-3 0-72 0 0,1 1 0 0 0,4-3 104 0 0,1-3-32 0 0,-3-1-8 0 0,0 2 0 0 0,5 0 16 0 0,-1-2 0 0 0,5 0 0 0 0,-2-4 0 0 0,-4 2 0 0 0,7 0 0 0 0,1-3 0 0 0,2 0 0 0 0,-3 0-80 0 0,-1 0 0 0 0,5 0 0 0 0,-1-3 0 0 0,5 3-600 0 0,-5 0-136 0 0,-5-3-24 0 0,3 3-7287 0 0</inkml:trace>
  <inkml:trace contextRef="#ctx0" brushRef="#br0" timeOffset="22495.53">15443 1556 13216 0 0,'0'0'288'0'0,"2"-3"64"0"0,4 3 16 0 0,3-4 0 0 0,0 2-296 0 0,1 2-72 0 0,4 0 0 0 0,-1 0 0 0 0,3-2 0 0 0,-2 2 0 0 0,2-2 0 0 0,2 2-88 0 0,1-2 0 0 0,-5-1 0 0 0,2 3 0 0 0,2-2-5648 0 0</inkml:trace>
  <inkml:trace contextRef="#ctx0" brushRef="#br0" timeOffset="103502.93">14684 1567 12672 0 0,'0'0'560'0'0,"0"0"112"0"0,0 0-536 0 0,0 0-136 0 0,0 0 0 0 0,0 0 0 0 0,4-2 104 0 0,-4 2-8 0 0,6-5 0 0 0,-1 2 0 0 0,1 1 208 0 0,1 2 40 0 0,-2 0 8 0 0,3 0 0 0 0,0 0-48 0 0,2 0-8 0 0,-2 2-1 0 0,-1-2 1 0 0,2 3-56 0 0,0-1-16 0 0,0 1 0 0 0,-2-3 0 0 0,2 2-224 0 0,1 0 0 0 0,-10-2 0 0 0,7 2 0 0 0,-1-2 192 0 0,-6 0-16 0 0,0 0 0 0 0,0 0 0 0 0,0 0 24 0 0,6 3 8 0 0,-6-3 0 0 0,0 0 0 0 0,0 0 0 0 0,0 0 0 0 0,0 0 0 0 0,0 0 0 0 0,0 0 0 0 0,0 0 0 0 0,0 0 0 0 0,6 4 0 0 0,-6-4-40 0 0,3 8-8 0 0,-3-1 0 0 0,2-3 0 0 0,-2 3-8 0 0,0 1-8 0 0,0 0 0 0 0,3 3 0 0 0,-3 0-144 0 0,0 1 64 0 0,2-1-64 0 0,1 2 0 0 0,-3 3 128 0 0,0-2-24 0 0,0 4-8 0 0,3-3 0 0 0,-1 0 8 0 0,-2-1 0 0 0,2 2 0 0 0,-2-1 0 0 0,3-1-16 0 0,0-3-8 0 0,-3 4 0 0 0,2-4 0 0 0,-2 1-16 0 0,3-4-64 0 0,0 2 96 0 0,-3 1-32 0 0,2-1 0 0 0,0-4-64 0 0,-2 3 96 0 0,4 0-32 0 0,-1-4-64 0 0,-3 0 96 0 0,0-5-96 0 0,0 5 96 0 0,0-5-96 0 0,0 0 96 0 0,0 0-96 0 0,0 0 96 0 0,0 0 8 0 0,0 0 8 0 0,0 0 0 0 0,0 0 0 0 0,0 0 0 0 0,0 0 0 0 0,-3 2 0 0 0,3-2 0 0 0,-6 0 88 0 0,1-2 24 0 0,2 2 0 0 0,-2-3 0 0 0,0 1-224 0 0,0 2 0 0 0,0 0 0 0 0,-3-3 0 0 0,2 1 0 0 0,0 2-160 0 0,-6 0 24 0 0,6 0 8 0 0,-3-2-160 0 0,1 2-24 0 0,-2-3-8 0 0,3 3-9631 0 0</inkml:trace>
  <inkml:trace contextRef="#ctx0" brushRef="#br0" timeOffset="97595.17">13432 1604 10592 0 0,'0'0'944'0'0,"-2"-3"-752"0"0,2 3-192 0 0,-5-4 0 0 0,2 1 704 0 0,3 3 112 0 0,0 0 16 0 0,0 0 8 0 0,0 0-168 0 0,0 0-32 0 0,0 0-1 0 0,0 0-7 0 0,-2 3-144 0 0,-3-2-24 0 0,2 5-8 0 0,1 1 0 0 0,-2 2-136 0 0,2 2-24 0 0,2 0-8 0 0,-2 1 0 0 0,2 2-104 0 0,-4 0-24 0 0,2 0-8 0 0,0-2 0 0 0,-1 6-64 0 0,3-3-16 0 0,-3-1 0 0 0,3 0 0 0 0,0-2-72 0 0,-2-3 0 0 0,2 2 72 0 0,0-4-72 0 0,0 0 0 0 0,0 0 0 0 0,0 1 0 0 0,0-8 0 0 0,-3 3 0 0 0,3-3 0 0 0,0 0-88 0 0,0 0 88 0 0,0 0-128 0 0,0 0 32 0 0,0 0 0 0 0,0 0 0 0 0,0 0 24 0 0,0-7 8 0 0,3 1 0 0 0,-3-2 0 0 0,2 4 64 0 0,4-3 0 0 0,-4-1 0 0 0,4 0-64 0 0,-4 1 64 0 0,4 3 0 0 0,-1-1 0 0 0,2 0 0 0 0,-1 0 0 0 0,-2 3 0 0 0,4 0 0 0 0,-2 4 64 0 0,-2 0-64 0 0,3 2 0 0 0,0-3 0 0 0,-6 3 0 0 0,8 2 0 0 0,-4 1 0 0 0,0-3 0 0 0,3 4 0 0 0,-3-2 0 0 0,-1-2 0 0 0,5 1 0 0 0,-4 2 0 0 0,0 0-80 0 0,0 1-24 0 0,1-7-8 0 0,1 4 0 0 0,-4-4-1144 0 0,-3-1-232 0 0,5 3-47 0 0</inkml:trace>
  <inkml:trace contextRef="#ctx0" brushRef="#br0" timeOffset="96249.19">12626 1631 4608 0 0,'0'0'200'0'0,"6"-2"48"0"0,-2-1-248 0 0,-4 3 0 0 0,0 0 0 0 0,0-7 0 0 0,6 2 1424 0 0,-4 2 240 0 0,-4 0 40 0 0,2 3 16 0 0,-4-4-664 0 0,4 4-128 0 0,-2-4-24 0 0,-2 2-8 0 0,-2 0-288 0 0,1 0-57 0 0,5 2-7 0 0,-7 0-8 0 0,-5 0-176 0 0,5 0-32 0 0,2 0-8 0 0,-2 2 0 0 0,-1 0-104 0 0,-1 4-24 0 0,2-5-8 0 0,0 4 0 0 0,2-1-72 0 0,1 1-16 0 0,-4-1 0 0 0,4 2 0 0 0,4-6-96 0 0,0 4 88 0 0,-8 1-88 0 0,6-1 80 0 0,2-4-80 0 0,0 0 0 0 0,0 5 72 0 0,0-5-72 0 0,0 0 0 0 0,7 6 0 0 0,0 0 0 0 0,1-3 64 0 0,1 2-64 0 0,-2 0 0 0 0,3 0 0 0 0,1-1 64 0 0,-1 3-64 0 0,-2-2 0 0 0,0 2 0 0 0,2-2 0 0 0,0-2 0 0 0,-2 4 0 0 0,-4 1 0 0 0,5-3 0 0 0,1 1 0 0 0,-5 4 0 0 0,-5-4 0 0 0,3-1 0 0 0,0 2 0 0 0,0-1 0 0 0,-6 4 0 0 0,-3-3 0 0 0,-2 0 0 0 0,4 2 0 0 0,-2-2 0 0 0,-2 2 64 0 0,-2-2-64 0 0,0-2 0 0 0,3 1 64 0 0,-4-1-64 0 0,0-1 0 0 0,1 0 0 0 0,-1-3 0 0 0,4 2 64 0 0,-5-3-64 0 0,6 0-80 0 0,-2 0 80 0 0,0-3-104 0 0,8 3-736 0 0,0 0-152 0 0,-4-1-24 0 0,4 1-6135 0 0</inkml:trace>
  <inkml:trace contextRef="#ctx0" brushRef="#br0" timeOffset="97818.15">13589 1605 10136 0 0,'0'0'896'0'0,"0"0"-712"0"0,0 0-184 0 0,0 0 0 0 0,0 0 688 0 0,0 0 104 0 0,0 0 16 0 0,0 0 8 0 0,0 0-240 0 0,-2 3-56 0 0,-8 1-8 0 0,3 1-1 0 0,-1 1-119 0 0,-2 2-24 0 0,2-1-8 0 0,-2 2 0 0 0,0-2-240 0 0,-3 2-56 0 0,2 0 0 0 0,1 1-64 0 0,1-2 0 0 0,-5 3-176 0 0,4 0 24 0 0,-2 0-4623 0 0,3 0-929 0 0</inkml:trace>
  <inkml:trace contextRef="#ctx0" brushRef="#br0" timeOffset="99026.88">14048 1694 12840 0 0,'0'0'280'0'0,"0"0"56"0"0,-2 0 16 0 0,2 0 16 0 0,-3 3-296 0 0,1 1-72 0 0,-2 1 0 0 0,0-2 0 0 0,-1 4 768 0 0,-1 1 128 0 0,6-2 31 0 0,-4 3 9 0 0,1 1-544 0 0,-1-1-104 0 0,3 1-32 0 0,-2-2 0 0 0,0-2 8 0 0,3 3 0 0 0,0-3 0 0 0,0 1 0 0 0,0 0-168 0 0,0 0-96 0 0,-2 0 96 0 0,2-2-96 0 0,2 1 64 0 0,-2-1-64 0 0,0-5 0 0 0,0 0 0 0 0,0 0 0 0 0,0 0 64 0 0,0 0-64 0 0,0 0 0 0 0,0 0 96 0 0,0 0-32 0 0,0 0 0 0 0,0 0-64 0 0,-2-10 88 0 0,2 4-88 0 0,0 2 80 0 0,0-6-80 0 0,0 0 96 0 0,0 2-24 0 0,0-3-8 0 0,0 0 0 0 0,0 0 32 0 0,0-3 0 0 0,2 1 0 0 0,-2 1 0 0 0,6 3 56 0 0,-5-2 8 0 0,3-1 8 0 0,-1 5 0 0 0,0-2-168 0 0,-2 4 0 0 0,-1 0 0 0 0,3 2 0 0 0,-3 3 0 0 0,0 0-96 0 0,0 0 32 0 0,0 0 0 0 0,0 0 64 0 0,0 0 0 0 0,0 0 0 0 0,0 0 0 0 0,8 2 0 0 0,-4 2 0 0 0,2 2 0 0 0,-1 0 0 0 0,-3 0 0 0 0,3 1-64 0 0,-1-2 64 0 0,2 1 0 0 0,-6 4 0 0 0,0-10 0 0 0,0 0 0 0 0,9 7-64 0 0,-2 0 64 0 0,-7-7 0 0 0,0 0-72 0 0,9 4 72 0 0,-1 1-96 0 0,-3-3 8 0 0,2 0 8 0 0,0-4 0 0 0,-1-2 80 0 0,-1 1 0 0 0,1-3-72 0 0,2 1 72 0 0,-4 1 0 0 0,2-2 0 0 0,-1-1 0 0 0,0 1 0 0 0,1-1 0 0 0,-2 0 64 0 0,2-2 0 0 0,-1 2 0 0 0,-1-2 96 0 0,3 1 24 0 0,-4 2 0 0 0,0 2 0 0 0,2-1 40 0 0,-1 1 16 0 0,-1 1 0 0 0,-2-2 0 0 0,3 3-56 0 0,-4 2-16 0 0,0 0 0 0 0,0 0 0 0 0,2 2-24 0 0,1 6-8 0 0,-1-2 0 0 0,1 3 0 0 0,-3 0-136 0 0,0 3 0 0 0,3 1 0 0 0,-3 2 0 0 0,0-3 0 0 0,0 3 0 0 0,0-3 0 0 0,0 1 0 0 0,0 4 0 0 0,0-6 0 0 0,0 1 0 0 0,0-1 0 0 0,2 1-408 0 0,1-3-136 0 0,-3-2-24 0 0,5-1-8607 0 0</inkml:trace>
  <inkml:trace contextRef="#ctx0" brushRef="#br0" timeOffset="96564.01">12869 1648 11056 0 0,'0'0'984'0'0,"0"0"-792"0"0,-5-4-192 0 0,0 0 0 0 0,8-1 640 0 0,-6 1 80 0 0,-2 1 16 0 0,-2 1 8 0 0,7 2-192 0 0,-7 0-40 0 0,0 2-1 0 0,-1 1-7 0 0,-3 1-168 0 0,2 1-32 0 0,0-1-8 0 0,-2 5 0 0 0,-3-2-96 0 0,1 4-16 0 0,8-1-8 0 0,-3 2 0 0 0,-2-1 40 0 0,3 0 8 0 0,2 1 0 0 0,5-1 0 0 0,0-2-224 0 0,0 0 0 0 0,0 2-96 0 0,5-5 96 0 0,5 1 0 0 0,-1-2 0 0 0,-3 3 0 0 0,4-1 0 0 0,5-2 0 0 0,-1-2 0 0 0,-1 1-64 0 0,-4 1 64 0 0,7-3-392 0 0,-2-2-48 0 0,1 0-8 0 0,-2 3-4559 0 0,-3-3-913 0 0</inkml:trace>
  <inkml:trace contextRef="#ctx0" brushRef="#br0" timeOffset="98441.84">13761 1663 9216 0 0,'0'0'816'0'0,"0"0"-656"0"0,0 0-160 0 0,0 0 0 0 0,0 0 800 0 0,0 5 120 0 0,-4-1 24 0 0,4-4 8 0 0,0 6-232 0 0,0 0-48 0 0,0 4 0 0 0,0-3-9 0 0,-3 0-247 0 0,3 6-56 0 0,0-2-8 0 0,0 2 0 0 0,0-2-64 0 0,0 1-24 0 0,0-1 0 0 0,0 0 0 0 0,3 0-144 0 0,-3-2-32 0 0,0 1-8 0 0,0 0 0 0 0,0-3-80 0 0,0 4 0 0 0,4-7 0 0 0,-4 4 64 0 0,0-4-64 0 0,0-4 0 0 0,0 0 0 0 0,0 0 0 0 0,0 0-96 0 0,0 0 24 0 0,0 0 0 0 0,0 0 0 0 0,0 0-24 0 0,0 0-8 0 0,0 0 0 0 0,0 0 0 0 0,0-4-24 0 0,0-4-8 0 0,0 1 0 0 0,-4-2 0 0 0,4 3 72 0 0,0-4 64 0 0,0 0-96 0 0,0-1 96 0 0,0-2 0 0 0,0 1 0 0 0,0-2 0 0 0,0-1 0 0 0,0 0 128 0 0,0 1-32 0 0,0 0 0 0 0,4 2 0 0 0,-2 0 48 0 0,-2 2 8 0 0,2 2 0 0 0,0-3 0 0 0,2 4-24 0 0,-2 3-8 0 0,-2 4 0 0 0,3-2 0 0 0,2 0-16 0 0,-5 2 0 0 0,5-2 0 0 0,1-1 0 0 0,-5 1-32 0 0,4 2-8 0 0,1 0 0 0 0,-1 2 0 0 0,2-2-64 0 0,-3 3 0 0 0,1 1 0 0 0,0-2 64 0 0,-5-2-64 0 0,4 4 0 0 0,3 1 0 0 0,-2 2 0 0 0,0-1 0 0 0,-3-3 0 0 0,4 2 0 0 0,-6-5 0 0 0,1 7 0 0 0,3-3 0 0 0,-4 3 0 0 0,0-7 0 0 0,0 0-160 0 0,-4 4 32 0 0,0 3 8 0 0,-1-2 0 0 0,0-2-136 0 0,-3-1-32 0 0,0-1-8 0 0,-1 3 0 0 0,4-2-216 0 0,-5 0-48 0 0,2-2-8 0 0,3 0-6311 0 0</inkml:trace>
  <inkml:trace contextRef="#ctx0" brushRef="#br0" timeOffset="-124929.64">27281 1793 6704 0 0,'0'0'296'0'0,"0"0"64"0"0,0 0-288 0 0,0 0-72 0 0,0 0 0 0 0,1-3 0 0 0,0 2 776 0 0,1-2 144 0 0,-2 0 24 0 0,3 1 8 0 0,-3-1-72 0 0,3 1-16 0 0,-3 2 0 0 0,2-3 0 0 0,-2 0-232 0 0,0 0-56 0 0,3-1 0 0 0,-3 4-9 0 0,2-2-375 0 0,-1-1-64 0 0,-1 3-24 0 0,0 0 0 0 0,0-3 328 0 0,0 3 64 0 0,0 0 16 0 0,0 0 0 0 0,0 0-392 0 0,-1-1-120 0 0,-4 2 64 0 0,3 1-64 0 0,-6-1 0 0 0,5 2 0 0 0,-4-1 0 0 0,3 4 0 0 0,-3-2 0 0 0,2 2 0 0 0,-2 1 0 0 0,-1 0 0 0 0,3-1 0 0 0,2 1 0 0 0,0 1 0 0 0,2-2 0 0 0,0 0 88 0 0,-2 2 64 0 0,3-2 8 0 0,0 0 8 0 0,-2-2-168 0 0,2 2 0 0 0,2-2 0 0 0,-2 1 64 0 0,4-3-64 0 0,0 1 0 0 0,2-1 0 0 0,2-1 0 0 0,-3 2-104 0 0,4-3-8 0 0,0 0 0 0 0,0-3 0 0 0,-1 2-80 0 0,2-1-8 0 0,-4 0-8 0 0,2-1 0 0 0,-1-1 32 0 0,0 0 8 0 0,0 0 0 0 0,0-3 0 0 0,0 3 168 0 0,-1 0-72 0 0,0-2 72 0 0,-1 0 0 0 0,-1 1-192 0 0,0 0 24 0 0,-1 1 0 0 0,1 2 0 0 0,0-3 488 0 0,-3 1 96 0 0,-1 1 16 0 0,0 3 8 0 0,4-3-208 0 0,-4 3-40 0 0,0 0 0 0 0,3-4-8 0 0,-3 4 8 0 0,0 0 0 0 0,0 0 0 0 0,0 0 0 0 0,0 0-16 0 0,0 0 0 0 0,0 0 0 0 0,0 0 0 0 0,-1 3-112 0 0,-1-1-64 0 0,2 2 64 0 0,-4 1-64 0 0,4-1 0 0 0,-1-1 0 0 0,-3 1 0 0 0,3 1 0 0 0,-2-1 0 0 0,2 0 0 0 0,-1-1 0 0 0,0 1 0 0 0,1-2 0 0 0,0 0 0 0 0,0 0 0 0 0,1-2 0 0 0,0 0 0 0 0,0 0 0 0 0,0 0 0 0 0,0 0 0 0 0,0 0 0 0 0,0 0 0 0 0,0 0 0 0 0,0 0 0 0 0,2-4 0 0 0,1 2 0 0 0,0-2 0 0 0,1 1 0 0 0,-3-1 0 0 0,3 0 0 0 0,0 2 0 0 0,-1-2 0 0 0,1 1 0 0 0,0 1-96 0 0,0-2 16 0 0,-1 3 0 0 0,2 1 80 0 0,-5 0 0 0 0,0 0 0 0 0,3-2 0 0 0,-3 2 0 0 0,0 0 0 0 0,2 2 0 0 0,1-2-64 0 0,-2 4 64 0 0,1-3 0 0 0,-2 1 0 0 0,1 2 0 0 0,0-1 0 0 0,-1-1 0 0 0,3 2 0 0 0,-3 0 0 0 0,3-1 96 0 0,-2-3-8 0 0,3 4-8 0 0,-2-2 0 0 0,2 0-312 0 0,1-2-64 0 0,0 2-16 0 0,1-2 0 0 0,2 0-320 0 0,-2 0-64 0 0,1-2-8 0 0,2 2-8 0 0,0-2 432 0 0,-2 0 88 0 0,3-5 24 0 0,-5 3 0 0 0,4-2-144 0 0,-3 1-23 0 0,2 0-9 0 0,-1-3 0 0 0,-1 1 552 0 0,1-1 112 0 0,0 0 16 0 0,-1-1 7 0 0,1-1 25 0 0,1-1 8 0 0,-3 2 0 0 0,0-2 0 0 0,1 1-24 0 0,2-2 0 0 0,-3 0 0 0 0,1 2 0 0 0,-3 2-64 0 0,2-1-8 0 0,-2 3-8 0 0,0 1 0 0 0,-2-3-80 0 0,-1 8-8 0 0,0 0-8 0 0,0 0 0 0 0,0 0-48 0 0,-3 4-16 0 0,1-1 0 0 0,-1 0 0 0 0,-4 2-112 0 0,3 3 88 0 0,-1-1-88 0 0,-1 2 80 0 0,0 0-80 0 0,2 2 0 0 0,-2 0 0 0 0,0 1 0 0 0,2-1-96 0 0,-1 1-32 0 0,0 0 0 0 0,1-1-8 0 0,0 2 136 0 0,0-2 0 0 0,1-1 0 0 0,2 0 0 0 0,-2-1 0 0 0,3 0 0 0 0,0-2-64 0 0,3-2 64 0 0,0 1-424 0 0,-1-2-56 0 0,4-2-16 0 0,-2 1 0 0 0,-1-2 400 0 0,3-1 96 0 0,2-1 0 0 0,-3-2 0 0 0,0 1-432 0 0,4-2-64 0 0,-2 0-16 0 0,2-2 0 0 0,-2 2 416 0 0,0 0 96 0 0,0-2 0 0 0,-1-1 0 0 0,2 1 384 0 0,-2-3 104 0 0,-1 4 24 0 0,1-2 0 0 0,0 0-120 0 0,-1 1-16 0 0,-1-1-8 0 0,1 0 0 0 0,-1 2-112 0 0,-1 0-32 0 0,2 1 0 0 0,-1 0 0 0 0,0-1-56 0 0,-2 5-8 0 0,1-1-8 0 0,-3 1 0 0 0,0 0-56 0 0,0 0 0 0 0,0 0-8 0 0,0 3 0 0 0,-2 1 0 0 0,1 0 0 0 0,-1 1 0 0 0,-2 2 0 0 0,0-1 8 0 0,-1 3 8 0 0,2-1 0 0 0,-1 0 0 0 0,-1 1-168 0 0,3 0-40 0 0,-1-2-8 0 0,-3 3 0 0 0,5-1 112 0 0,-3-1 0 0 0,4-4 0 0 0,-5 4 0 0 0,2-3-168 0 0,3 1-40 0 0,-1-5-8 0 0,0 3 0 0 0,1-4-272 0 0,0 0-56 0 0,0 0-16 0 0,0 0 0 0 0,-4-1-1056 0 0,3-3-208 0 0,-3-6-47 0 0,-6 1-9 0 0</inkml:trace>
  <inkml:trace contextRef="#ctx0" brushRef="#br0" timeOffset="-124745.49">27492 1635 15632 0 0,'0'0'696'0'0,"0"0"135"0"0,0 0-663 0 0,3-3-168 0 0,1 3 0 0 0,2 0 0 0 0,1 0 208 0 0,3 0 8 0 0,1 3 0 0 0,-1-2 0 0 0,0-1 40 0 0,5 2 16 0 0,0 2 0 0 0,1-1 0 0 0,0-1-192 0 0,3-1-80 0 0,0 6 64 0 0,-2-4-64 0 0,-2 1 64 0 0,0 0-64 0 0,0 1 64 0 0,-1 0-5263 0 0,-2-1-1057 0 0</inkml:trace>
  <inkml:trace contextRef="#ctx0" brushRef="#br0" timeOffset="97018.72">13116 1665 11976 0 0,'0'0'1064'0'0,"0"0"-848"0"0,-5-2-216 0 0,5 2 0 0 0,0 0 608 0 0,0 0 72 0 0,-7 4 24 0 0,1 1 0 0 0,2 0-193 0 0,3 1-39 0 0,-4 1-8 0 0,-3 4 0 0 0,-1-6-176 0 0,4 4-32 0 0,3 4 0 0 0,-3 0-8 0 0,-5-1 16 0 0,4-2 8 0 0,6-3 0 0 0,-2 4 0 0 0,-3 0-176 0 0,2 0-32 0 0,3-2 0 0 0,0 1-64 0 0,0-2 64 0 0,0-1-64 0 0,-2 0 0 0 0,2 1 0 0 0,5-7 0 0 0,-2 5 0 0 0,-3-2 0 0 0,0-4 0 0 0,0 0 0 0 0,0 0 0 0 0,0 0 0 0 0,0 0 0 0 0,0 0 0 0 0,2-8 0 0 0,6 2 0 0 0,-5-3 0 0 0,-3 4 0 0 0,0-6 0 0 0,7-1 0 0 0,-5 3 0 0 0,-2-2 0 0 0,5 0 0 0 0,0-2 0 0 0,0 0 0 0 0,4-3 0 0 0,-6 5 0 0 0,2-3 0 0 0,0 1 80 0 0,3 0 40 0 0,-3 3 8 0 0,-5 3 0 0 0,5-3 0 0 0,2 2-16 0 0,-1 2 0 0 0,-6 1 0 0 0,0 1 0 0 0,2 1 48 0 0,-2 3 0 0 0,0 0 8 0 0,0 0 0 0 0,-2 3-72 0 0,2-3-8 0 0,7 9-8 0 0,-5-3 0 0 0,-2 6-80 0 0,0-3 0 0 0,4 3 0 0 0,-2-2 0 0 0,1 5 0 0 0,-3-1 0 0 0,-3 0 0 0 0,6 0 0 0 0,2-4 0 0 0,-2 2 0 0 0,-3 3 0 0 0,2-6 0 0 0,2 0 0 0 0,1 0-72 0 0,-5 4 72 0 0,0-8-104 0 0,0 2-328 0 0,1 0-64 0 0,3-3-16 0 0,-4-4 0 0 0,-4 6-1184 0 0,4-6-232 0 0,0 0-55 0 0,0 0-1 0 0</inkml:trace>
  <inkml:trace contextRef="#ctx0" brushRef="#br0" timeOffset="102897.24">14644 1662 10592 0 0,'0'0'944'0'0,"0"0"-752"0"0,0 0-192 0 0,0 0 0 0 0,0 0 672 0 0,0 0 96 0 0,0 0 16 0 0,0 0 8 0 0,0 0-264 0 0,0 0-48 0 0,0 0-16 0 0,-2 5-1 0 0,2 5 1 0 0,0-2 0 0 0,-3 0 0 0 0,3 3 0 0 0,-3 2-232 0 0,3 1-40 0 0,-1-1-16 0 0,1-2 0 0 0,0 1 0 0 0,-3-1 0 0 0,3 0 0 0 0,0-2 0 0 0,0 1-272 0 0,0-1-48 0 0,3-1-16 0 0,-3 2 0 0 0,0-4-672 0 0,1 4-144 0 0,-1-6-24 0 0</inkml:trace>
  <inkml:trace contextRef="#ctx0" brushRef="#br0" timeOffset="102668.12">14531 1674 11144 0 0,'0'0'488'0'0,"0"0"112"0"0,0 0-480 0 0,0 0-120 0 0,0 0 0 0 0,0 0 0 0 0,0 0 544 0 0,0 0 96 0 0,0 0 8 0 0,0 0 8 0 0,0 0 128 0 0,0 4 23 0 0,0 1 9 0 0,-2 0 0 0 0,2 3-512 0 0,0 1-104 0 0,0-3-16 0 0,0 3-8 0 0,-3 3 16 0 0,3-3 0 0 0,0 3 0 0 0,-3-2 0 0 0,3 0-192 0 0,-4-2 64 0 0,4 3-64 0 0,0 0 0 0 0,0 1 0 0 0,0-3 0 0 0,4-3-96 0 0,-4 4 32 0 0,0-1-248 0 0,3 1-40 0 0,-3-4-16 0 0,0 1 0 0 0,0-2-952 0 0,0 0-191 0 0</inkml:trace>
  <inkml:trace contextRef="#ctx0" brushRef="#br0" timeOffset="-129981.54">25237 1753 17967 0 0,'-8'0'392'0'0,"1"0"88"0"0,1 0 8 0 0,-1 1 24 0 0,4-1-416 0 0,3 0-96 0 0,0 0 0 0 0,5 0 0 0 0,2 1-200 0 0,1-1-64 0 0,3 2-16 0 0,1-4 0 0 0,-1 1-144 0 0,3 0-32 0 0,1-2-8 0 0,1 0-4279 0 0,4-1-857 0 0</inkml:trace>
  <inkml:trace contextRef="#ctx0" brushRef="#br0" timeOffset="-129811.86">25522 1684 3224 0 0,'-3'0'288'0'0,"1"-1"-288"0"0,-1 0 0 0 0,-1 0 0 0 0,3 1 3096 0 0,-3 1 560 0 0,4-1 120 0 0,-3 0 15 0 0,2 0-2951 0 0,1 0-584 0 0,-2 1-128 0 0,2-1-16 0 0,0 0-112 0 0,0 0-144 0 0,0 0 32 0 0,0 0-4943 0 0,3 4-993 0 0</inkml:trace>
  <inkml:trace contextRef="#ctx0" brushRef="#br0" timeOffset="-131727.25">24638 1727 2304 0 0,'0'0'96'0'0,"0"0"32"0"0,2-3-128 0 0,2 1 0 0 0,-3 0 0 0 0,7 2 0 0 0,-2-2 2368 0 0,4-1 448 0 0,0 2 88 0 0,0 1 16 0 0,2-2-2336 0 0,3 1-464 0 0,-2 0-120 0 0,0-1 0 0 0,0 1 0 0 0,0 1 0 0 0,1-1 64 0 0,0-1-64 0 0,-3 2 144 0 0,1-1 8 0 0,0 0 0 0 0,-1 0 0 0 0,2 1-344 0 0,-5 0-64 0 0</inkml:trace>
  <inkml:trace contextRef="#ctx0" brushRef="#br0" timeOffset="-131550.45">24583 1703 8752 0 0,'-12'0'384'0'0,"6"1"88"0"0,-1-1-376 0 0,3 2-96 0 0,-1-1 0 0 0,5-1 0 0 0,0 0 1208 0 0,5 3 224 0 0,-1-2 40 0 0,3 2 16 0 0,1-1-2184 0 0,2 2-432 0 0</inkml:trace>
  <inkml:trace contextRef="#ctx0" brushRef="#br0" timeOffset="-131947.37">24551 1786 11832 0 0,'0'0'520'0'0,"0"0"120"0"0,0 0-512 0 0,-2 3-128 0 0,-4 1 0 0 0,3-1 0 0 0,-2 1 160 0 0,0 1 16 0 0,2 2 0 0 0,-2 1 0 0 0,-2-2 56 0 0,2 4 16 0 0,1-1 0 0 0,2 0 0 0 0,-1-2 16 0 0,-1 3 8 0 0,3-2 0 0 0,2 0 0 0 0,3 0-272 0 0,-3-2 0 0 0,3 0 0 0 0,-3-1 0 0 0,5 0 0 0 0,-1-1 0 0 0,-1-2 0 0 0,1 2 0 0 0,2-4-96 0 0,-1 0 24 0 0,0 0 8 0 0,1 0 0 0 0,-2-1-80 0 0,5-2-16 0 0,-2-2 0 0 0,2 0 0 0 0,-3-1 16 0 0,4-3 0 0 0,-1 2 0 0 0,1-3 0 0 0,1 1 144 0 0,0-2-80 0 0,2 2 80 0 0,-6-3-64 0 0,2 1 160 0 0,0 0 40 0 0,-1-2 8 0 0,0 1 0 0 0,-2 2-32 0 0,-3 0-8 0 0,3-1 0 0 0,1 2 0 0 0,-5-1 104 0 0,1 4 16 0 0,-2-1 8 0 0,1 0 0 0 0,-3 3-48 0 0,3 1-16 0 0,-3 0-1 0 0,0 3 1 0 0,0 0 96 0 0,0 0 24 0 0,-3 0 0 0 0,-2 1 0 0 0,3 2-112 0 0,-2-1-16 0 0,-2 5-8 0 0,2 0 0 0 0,-2-1-40 0 0,0 2-8 0 0,0 2 0 0 0,-1 0 0 0 0,3 1-104 0 0,-2 0 0 0 0,0 0 64 0 0,0 1-64 0 0,0 1 0 0 0,1-2 0 0 0,0-1 64 0 0,0 4-64 0 0,1-6 0 0 0,1 3 0 0 0,1-3 64 0 0,1 0-64 0 0,1-2 0 0 0,1 0 0 0 0,1-1 0 0 0,1-1 0 0 0,-2-2 0 0 0,3-1 0 0 0,1 1 0 0 0,0-2 0 0 0,2-2 0 0 0,1 2-104 0 0,-1-2 16 0 0,1-1 8 0 0,-1 0-48 0 0,3 0-16 0 0,-2-2 0 0 0,3-1 0 0 0,-4 2-96 0 0,2-1-16 0 0,0-2-8 0 0,-1 1 0 0 0,-3 1 168 0 0,4 0 32 0 0,-4-3 64 0 0,1 2-104 0 0,-2 1 104 0 0,1-1 0 0 0,-1 2 0 0 0,-3-1 0 0 0,1-1 64 0 0,0 2 40 0 0,0 1 8 0 0,-2 3 0 0 0,0 0 80 0 0,0 0 8 0 0,0 0 8 0 0,0 0 0 0 0,0 0-16 0 0,-4 0 0 0 0,2 0 0 0 0,1 3 0 0 0,-3 1-32 0 0,-1 2 0 0 0,3-1-8 0 0,-1 0 0 0 0,-2 0-40 0 0,1 1-8 0 0,-1 2 0 0 0,3-1 0 0 0,1-1-40 0 0,-1 1 0 0 0,1-2-64 0 0,0 2 96 0 0,1-2-96 0 0,0 1 0 0 0,0-2 0 0 0,1 0 0 0 0,-1-4 64 0 0,3 2-64 0 0,0-1 0 0 0,2 1 0 0 0,1-4 0 0 0,-2 1 64 0 0,4 0-64 0 0,-3-3 0 0 0,2 3-64 0 0,-1-5-40 0 0,2 2-8 0 0,2-2 0 0 0,-2 0-96 0 0,0 0-16 0 0,-1-1-8 0 0,2 0 0 0 0,0-1 56 0 0,-2 2 16 0 0,1 0 0 0 0,-1-1 0 0 0,-2 0 96 0 0,0-2 64 0 0,1 3-80 0 0,-1-1 80 0 0,-1 2 0 0 0,1-1 0 0 0,-2 2 0 0 0,-1-1 0 0 0,-1 1-96 0 0,2 2 96 0 0,-3 2-104 0 0,0 0 40 0 0,0 0-184 0 0,0 0-32 0 0,0 0-8 0 0,-4 0 0 0 0,2 0 224 0 0,-4 1 64 0 0,3 1 0 0 0,-1 1 0 0 0,-2 1 0 0 0,3 1 88 0 0,-2-2 0 0 0,3 1 0 0 0,1 1 96 0 0,-1-1 16 0 0,1 0 8 0 0,1 0 0 0 0,0 0-208 0 0,0 1 0 0 0,1 0 0 0 0,2-1 0 0 0,-2 2 0 0 0,4-2 0 0 0,-2 0 0 0 0,0 2 0 0 0,1-3 96 0 0,-3 2-16 0 0,2 0-8 0 0,-1-1 0 0 0,-1 2-72 0 0,3-1 0 0 0,-4-1 0 0 0,0 0 0 0 0,0 1 0 0 0,-1-3-136 0 0,-2 3 32 0 0,2-1 8 0 0,0 0-400 0 0,-3-2-80 0 0,-1 3-7 0 0,2-2-3833 0 0,-4-2-760 0 0</inkml:trace>
  <inkml:trace contextRef="#ctx0" brushRef="#br0" timeOffset="-140118.45">23820 1718 2304 0 0,'0'0'200'0'0,"0"0"-200"0"0,0 0 0 0 0,0 0 0 0 0,0 0 1288 0 0,0 0 216 0 0,0 0 48 0 0,0 0 8 0 0,0 0-632 0 0,0 4-128 0 0,-1 1-32 0 0,1 2 0 0 0,0 0-200 0 0,0 0-48 0 0,-2 3-8 0 0,2 0 0 0 0,-2 0-200 0 0,2 1-48 0 0,0 1-8 0 0,0-1 0 0 0,0-1-64 0 0,2 4-24 0 0,-2-4 0 0 0,0 0 0 0 0,0 2-80 0 0,0-3-24 0 0,2 0 0 0 0,-1-2 0 0 0,-1 2-64 0 0,1-2 0 0 0,0-1 0 0 0,-1-1 0 0 0,0 1-200 0 0,3-1-56 0 0,-3-1-16 0 0,0-4-3792 0 0,0 0-768 0 0</inkml:trace>
  <inkml:trace contextRef="#ctx0" brushRef="#br0" timeOffset="-130181.41">25119 1853 14744 0 0,'0'0'1312'0'0,"-2"-2"-1056"0"0,2 2-256 0 0,-2-1 0 0 0,1-3 383 0 0,1 4 17 0 0,-1-4 8 0 0,-5 4 0 0 0,2-1-408 0 0,-1 1 0 0 0,1 0 0 0 0,-2 0-96 0 0,1 0 160 0 0,-1 1 40 0 0,-2 3 8 0 0,2 0 0 0 0,-2-1 64 0 0,1 4 16 0 0,1-2 0 0 0,-2 2 0 0 0,2-1-104 0 0,0 2-24 0 0,0 0 0 0 0,2 0 0 0 0,0-1-64 0 0,3 1 0 0 0,1-1 0 0 0,-4 1 0 0 0,4-3 0 0 0,4 2 0 0 0,-4-3-80 0 0,4 0 80 0 0,-3 0-136 0 0,5-1 16 0 0,-2-2 8 0 0,1-1 0 0 0,0 0-48 0 0,2 0-16 0 0,0-1 0 0 0,1-2 0 0 0,-3 2 40 0 0,2-3 8 0 0,-1 1 0 0 0,0-1 0 0 0,-1-1 128 0 0,0 1 0 0 0,0-3 0 0 0,0 3 0 0 0,-4-3 112 0 0,3 3 0 0 0,-1-1 0 0 0,0-1 0 0 0,-2 0 112 0 0,2 0 16 0 0,-2 1 8 0 0,0 2 0 0 0,-1-1-8 0 0,0 3 0 0 0,2-2 0 0 0,-2 3 0 0 0,0 0-48 0 0,0 0 0 0 0,0 0-8 0 0,0 0 0 0 0,0 0-96 0 0,0 0-24 0 0,-2 4 0 0 0,1 0 0 0 0,1 0-64 0 0,-1 0 0 0 0,-2 2 72 0 0,3-1-72 0 0,-1-2 0 0 0,1 1 0 0 0,0 1 0 0 0,1-1 0 0 0,2-1 0 0 0,-2 1 0 0 0,2-1 0 0 0,-2-2 0 0 0,-1-1 0 0 0,5 4 0 0 0,0-4 0 0 0,1 0 0 0 0,-2 0-104 0 0,3 0-8 0 0,-2-4 0 0 0,1 3 0 0 0,2-2-24 0 0,-3 1-8 0 0,2-3 0 0 0,1 1 0 0 0,0 0 16 0 0,0-1 8 0 0,-1-1 0 0 0,1 1 0 0 0,-2 0 56 0 0,0-2 64 0 0,3-1-104 0 0,-4 0 40 0 0,1 0 64 0 0,0-3 0 0 0,0 1 0 0 0,1 0 0 0 0,-2-2 160 0 0,1 1 0 0 0,1 1 0 0 0,0-1 0 0 0,-1 0 40 0 0,-1 3 8 0 0,1 0 0 0 0,-2 0 0 0 0,-2 1-56 0 0,2 1-16 0 0,-3 0 0 0 0,0 5 0 0 0,1-4-16 0 0,-2 5-8 0 0,0 0 0 0 0,0 0 0 0 0,0 0-24 0 0,-4 1-8 0 0,-2 3 0 0 0,4 0 0 0 0,-1 0-80 0 0,-2 2 64 0 0,0 1-64 0 0,-1 3 64 0 0,2-3-64 0 0,-4 2 0 0 0,5 3 0 0 0,-4-1 64 0 0,2-1-64 0 0,0 2 64 0 0,-1-1-64 0 0,3 0 64 0 0,-1-2-64 0 0,3 1 0 0 0,-3-1 0 0 0,4-1 0 0 0,-2 0 0 0 0,4-1 0 0 0,-2-2 0 0 0,0 0 0 0 0,2-1-136 0 0,1-2-48 0 0,-1 3-8 0 0,2-3 0 0 0,-4-2 0 0 0,4 2-8 0 0,0-2 0 0 0,2 0 0 0 0,-4-2-64 0 0,4 0-16 0 0,-1 1 0 0 0,0-3 0 0 0,-1 2 56 0 0,2-2 16 0 0,-1 0 0 0 0,-1 0 0 0 0,1-1 96 0 0,-1 1 16 0 0,2-1 8 0 0,-2 1 0 0 0,-2-2 88 0 0,2 1 0 0 0,0 0 0 0 0,-1 1 0 0 0,1 0 104 0 0,-1-2-8 0 0,-2 6-8 0 0,-1 0 0 0 0,3-4 96 0 0,-3 4 16 0 0,0 0 8 0 0,0 0 0 0 0,0 0 16 0 0,0 0 0 0 0,0 0 0 0 0,0 0 0 0 0,-4 4-96 0 0,1-4-8 0 0,-1 6-8 0 0,4-1 0 0 0,-4 0-48 0 0,3 2-64 0 0,-1-2 88 0 0,1 1-88 0 0,1-1 0 0 0,0 2 0 0 0,0-2 0 0 0,0 0-96 0 0,1-3 96 0 0,-1 2 104 0 0,2 1-16 0 0,0-3-8 0 0,4 0-80 0 0,-4-2 0 0 0,4 0 0 0 0,1 0-88 0 0,-5 0-88 0 0,4-2-16 0 0,-2 0-8 0 0,1-2 0 0 0,2 3-24 0 0,-1-4-8 0 0,0 1 0 0 0,-1 1 0 0 0,-1-3 72 0 0,2 1 8 0 0,-3 1 8 0 0,1-1 0 0 0,2-1 144 0 0,-4 2 0 0 0,1 0 0 0 0,1 2 0 0 0,-4 2 0 0 0,0 0 0 0 0,0 0 0 0 0,0 0 72 0 0,0 0-72 0 0,0 0 0 0 0,0 0 72 0 0,0 0-72 0 0,0 0 208 0 0,1 2 8 0 0,1 1 0 0 0,-2 1 0 0 0,-2 1-216 0 0,1-1 0 0 0,0 3-96 0 0,-2-2 96 0 0,3 2 0 0 0,-3-2 0 0 0,1 1 0 0 0,0-1 0 0 0,1 1 0 0 0,1-1 0 0 0,-3 3 0 0 0,3-5 0 0 0,0 1 0 0 0,0-4 0 0 0,0 2 0 0 0,0-2 0 0 0,0 0 0 0 0,4 0 0 0 0,-2 3 0 0 0,3-2 64 0 0,-1-1-352 0 0,0-1-64 0 0,1-2-24 0 0,1 1 0 0 0,-1 0 208 0 0,0 0 40 0 0,1-1 0 0 0,-1-2 8 0 0,3 0-232 0 0,-3 0-56 0 0,1 1-8 0 0,1-1 0 0 0,-2-1 257 0 0,1 1 39 0 0,-1-2 16 0 0,4 2 0 0 0,-4-2 104 0 0,4 2 0 0 0,-3 0 0 0 0,3-1-72 0 0,-2 2 72 0 0,3 1 72 0 0,-2-2-8 0 0,0 1-64 0 0,1-1 152 0 0,-3-4-24 0 0,3 7-9 0 0,-4-6 1 0 0,2 5 8 0 0,0-2 8 0 0,-3 1 0 0 0,0 0 0 0 0,0 1 48 0 0,-3-1 8 0 0,0 2 0 0 0,1 0 0 0 0,-2 2 32 0 0,0 0 16 0 0,0 0 0 0 0,-2-2 0 0 0,0 2 16 0 0,1-2 8 0 0,-5 4 0 0 0,2-2 0 0 0,0 1-96 0 0,-1 2-16 0 0,-1 1-8 0 0,2 1 0 0 0,-2 0-32 0 0,3 1-8 0 0,0-1 0 0 0,-1 3 0 0 0,0-2-104 0 0,3 0 72 0 0,-3 2-72 0 0,4-2 64 0 0,-2 0 152 0 0,2 1 24 0 0,0 0 8 0 0,0-1 0 0 0,2-2-248 0 0,1 2-144 0 0,-3-2 16 0 0,1 1 8 0 0,0-3-8 0 0,3 3 0 0 0,-2-5 0 0 0,2 4 0 0 0,0-3-16 0 0,1 1-8 0 0,0-2 0 0 0,1 2 0 0 0,-1-2-232 0 0,0-2-40 0 0,4 0-16 0 0,-3 1 0 0 0,1-2-392 0 0,1 2-72 0 0,-3-3-23 0 0,2 1-1 0 0</inkml:trace>
  <inkml:trace contextRef="#ctx0" brushRef="#br0" timeOffset="-126331.13">26325 1896 14368 0 0,'0'0'320'0'0,"0"0"64"0"0,0 0 8 0 0,0 0 8 0 0,-4 1-320 0 0,4-1-80 0 0,0 0 0 0 0,0 0 0 0 0,0 0 503 0 0,0 0 81 0 0,0 0 24 0 0,0 0 0 0 0,0 0-160 0 0,0 0-32 0 0,0 0-8 0 0,0 0 0 0 0,4-1-256 0 0,0-2-56 0 0,1 2 0 0 0,-2-2-8 0 0,2-1-88 0 0,1 1 0 0 0,2-1 0 0 0,-3 2 64 0 0,0-2-64 0 0,2 1 0 0 0,0-2 0 0 0,-1-1-88 0 0,0 3 24 0 0,-1-2 0 0 0,0-3 0 0 0,1 2 0 0 0,-1 2-96 0 0,-1-2-24 0 0,0-1 0 0 0,-2 3 0 0 0,2 0 56 0 0,-3 0 16 0 0,-1 2 0 0 0,0-1 0 0 0,0 0-64 0 0,0 3-16 0 0,-1-1 0 0 0,1 1 0 0 0,-4-1-64 0 0,4 1-8 0 0,-2 0-8 0 0,-2 0 0 0 0,4 0 144 0 0,0 0 24 0 0,0 0 8 0 0,0 0 0 0 0,0 0 96 0 0,0 0 0 0 0,0 0 0 0 0,0 0-72 0 0,1 2 72 0 0,3 2 96 0 0,-2-1-16 0 0,2 0-8 0 0,0-2 0 0 0,-3 3 0 0 0,3-1 0 0 0,1 1 0 0 0,-4-3 32 0 0,1 3 8 0 0,1 0 0 0 0,-2-2 0 0 0,2 2 48 0 0,-2 1 0 0 0,1-4 8 0 0,-2 3 0 0 0,1 2 0 0 0,-1-2 0 0 0,0 0 0 0 0,-1 1 0 0 0,1-1-48 0 0,0 0-16 0 0,-2 0 0 0 0,1 0 0 0 0,1 0-40 0 0,-3 0-64 0 0,3-1 88 0 0,0-3-88 0 0,0 2 0 0 0,3 1 0 0 0,-3-3 0 0 0,1 2 0 0 0,2 0 0 0 0,0-1 0 0 0,1-1 0 0 0,0 0-96 0 0,1 0-64 0 0,1-1-16 0 0,-1-1 0 0 0,2 0 0 0 0,-1-1 64 0 0,2 1 16 0 0,2-2 0 0 0,-4-2 0 0 0,3 1-112 0 0,-1-2-16 0 0,0 2-8 0 0,-1 0 0 0 0,0-2 136 0 0,-1 0 96 0 0,-1 2-104 0 0,0-2 40 0 0,0 0 64 0 0,-3 2-80 0 0,-1 0 80 0 0,1 0-80 0 0,-1 2 328 0 0,-1 0 64 0 0,0 3 8 0 0,0-3 8 0 0,0 3-104 0 0,-1 0-32 0 0,-1 0 0 0 0,-1 0 0 0 0,0 3 40 0 0,1 0 8 0 0,-2 0 0 0 0,3 2 0 0 0,-3 0-144 0 0,3-1-24 0 0,-2 2-8 0 0,2-2 0 0 0,-1 2-64 0 0,2-2 0 0 0,0 3 0 0 0,2-2 0 0 0,-1 1 0 0 0,2-1 0 0 0,-3 0 64 0 0,1-1-64 0 0,4 0 0 0 0,0 0 0 0 0,-1-1 0 0 0,1 0 0 0 0,0-1 0 0 0,0 0-88 0 0,1-2 24 0 0,-1-2 0 0 0,0 2-160 0 0,1-2-24 0 0,-2-1-8 0 0,1-1 0 0 0,-2 1 56 0 0,1-1 8 0 0,0-1 0 0 0,-3 1 0 0 0,-1-1 96 0 0,3-1 16 0 0,-3 1 8 0 0,1-2 0 0 0,-1 2 72 0 0,0-2 0 0 0,-1 0 0 0 0,1 1 0 0 0,-3-1 0 0 0,3 2 88 0 0,-1-1-24 0 0,0 2 0 0 0,-3-1 64 0 0,1 2 0 0 0,1 1 8 0 0,-1-1 0 0 0,0 3-56 0 0,-1 0-16 0 0,1 0 0 0 0,-1 1 0 0 0,0 2-64 0 0,1 0 0 0 0,0 1 0 0 0,1 1 0 0 0,-1-1 224 0 0,3 1 24 0 0,-2 3 8 0 0,-1-5 0 0 0,3 5-256 0 0,0-6 0 0 0,0 7 0 0 0,3-4 0 0 0,-1 1 0 0 0,1-1 0 0 0,0 0 0 0 0,1 1 0 0 0,-2-2 0 0 0,2 0 0 0 0,2-2 0 0 0,-2 1 0 0 0,1-2-208 0 0,-2 1-88 0 0,4-2-24 0 0,-2-2 0 0 0,0 2 96 0 0,-2-2 8 0 0,5-1 8 0 0,-5-1 0 0 0,1 0-120 0 0,1 0-24 0 0,-1 0-8 0 0,1-1 0 0 0,-1 2 264 0 0,1-4 96 0 0,0 3-72 0 0,-3-2 72 0 0,1 0 80 0 0,0 2 56 0 0,1-3 16 0 0,-3 0 0 0 0,2 1 136 0 0,2 2 24 0 0,-3 0 8 0 0,-1 1 0 0 0,3 1-104 0 0,0-1-24 0 0,-4 2 0 0 0,4-1 0 0 0,-4 2 32 0 0,0 0 8 0 0,0 0 0 0 0,0 3 0 0 0,0-3-72 0 0,3 4-8 0 0,-1 1-8 0 0,-2 1 0 0 0,0-1-72 0 0,0 2-8 0 0,0-2-64 0 0,-2 3 96 0 0,-1-2-8 0 0,3 0-8 0 0,-3 2 0 0 0,2-2 0 0 0,-2 0-80 0 0,2 1 0 0 0,0-2 0 0 0,-2 1 0 0 0,1-1 0 0 0,1-1 0 0 0,-1 0 0 0 0,2-1 0 0 0,0-3 0 0 0,0 0 0 0 0,0 0 0 0 0,0 0-88 0 0,0 0-8 0 0,0 0 0 0 0,0 0 0 0 0,0 0 0 0 0,3-2-32 0 0,-1 0-16 0 0,2-1 0 0 0,0-1 0 0 0,0-1-168 0 0,1 1-32 0 0,1-2-8 0 0,0 1 0 0 0,-3 0-32 0 0,4-2-16 0 0,-2 0 0 0 0,2 2 0 0 0,2-2-40 0 0,-1 0-7 0 0,-1-1-1 0 0,2 1 0 0 0,1 1-72 0 0,-1 1-24 0 0,-2-1 0 0 0,2 1 0 0 0,-1 1 256 0 0,0 2 56 0 0,-2-1 8 0 0,0 1 0 0 0,3 0 224 0 0,-4-1 104 0 0,1 0-8 0 0,0 2 0 0 0,-1-1 248 0 0,-1-1 40 0 0,-2 2 16 0 0,4 0 0 0 0,-3-1 48 0 0,0 0 0 0 0,2 1 8 0 0,-3-2 0 0 0,-2 3 48 0 0,0 0 7 0 0,0 0 1 0 0,0 0 0 0 0,0 0-256 0 0,0 0-40 0 0,0 0-16 0 0,0 0 0 0 0,-2 3 96 0 0,-3-3 24 0 0,1 2 0 0 0,-1-1 0 0 0,0 2-256 0 0,1 1-64 0 0,-1 2 0 0 0,1-1 0 0 0,-3 0 0 0 0,3 1 0 0 0,-3 1 0 0 0,3 1 0 0 0,3-1 0 0 0,-4 0 0 0 0,1 1 0 0 0,3-1 0 0 0,-2 0 0 0 0,3-2 0 0 0,-2 4 0 0 0,2-3 0 0 0,0-1 0 0 0,0 1 0 0 0,2-2 0 0 0,0 1 0 0 0,0-2-192 0 0,-1-1-56 0 0,2 0-8 0 0,2-1 0 0 0,-1 0 0 0 0,1 1 0 0 0,-2-4 0 0 0,4 1 0 0 0,-2 0-200 0 0,2-2-48 0 0,-3 0-8 0 0,4 1 1 0 0,-3-2 127 0 0,3 0 32 0 0,-2-2 0 0 0,0 1 0 0 0,2 0 224 0 0,-1 0 56 0 0,1-4 8 0 0,-3 6 0 0 0,3-4 64 0 0,-2 1 72 0 0,-1-1-8 0 0,-1 2-64 0 0,2 0 224 0 0,-2-1-16 0 0,4 1 0 0 0,-6 1 0 0 0,6 0 240 0 0,-5 1 56 0 0,0 1 7 0 0,-1 1 1 0 0,-2 1-64 0 0,0 0 0 0 0,0 0-8 0 0,0 0 0 0 0,0 0-296 0 0,3 3-56 0 0,-3 1-16 0 0,0 0 0 0 0,-4 2 168 0 0,3-1 32 0 0,-2 0 8 0 0,0 1 0 0 0,-2-1-176 0 0,2 0-32 0 0,1 0-8 0 0,-2-1 0 0 0,0 2-64 0 0,0-2 0 0 0,1 1 72 0 0,0-1-72 0 0,2-1 88 0 0,-2 1-24 0 0,3-2 0 0 0,0-2 0 0 0,0 0-64 0 0,0 0-112 0 0,0 0 24 0 0,0 0 8 0 0,0 0-144 0 0,0 0-32 0 0,3 0-8 0 0,1-2 0 0 0,-1 1 48 0 0,0-2 16 0 0,2 1 0 0 0,-1-1 0 0 0,2 1 48 0 0,1-3 16 0 0,-2 1 0 0 0,2 3 0 0 0,-1-4-104 0 0,0 1-16 0 0,1-2-8 0 0,-3 2 0 0 0,2 3 384 0 0,-2-1 72 0 0,-1-2 24 0 0,3 1 0 0 0,-5 2-216 0 0,3 0 0 0 0,-4 1 0 0 0,0 0 0 0 0,3 0 80 0 0,-3 0-80 0 0,0 0 96 0 0,4 2-96 0 0,-4-2 256 0 0,1 5-8 0 0,-1-5 0 0 0,3 4 0 0 0,-3-3-336 0 0,0-1-64 0 0,-3 5-8 0 0,3-2-8 0 0,0-1 168 0 0,-1 2 0 0 0,0 1-72 0 0,0-4 72 0 0,1-1 0 0 0,0 0-96 0 0,0 0 96 0 0,0 0-80 0 0,0 0-168 0 0,0 0-32 0 0,0 0-8 0 0,0 0 0 0 0,0 0 288 0 0,0 0 0 0 0,0 0 0 0 0,0 0 0 0 0,2-1-176 0 0,2-4 16 0 0,0 5 8 0 0,-2-4 0 0 0,1 2 248 0 0,2-2 40 0 0,-2-1 16 0 0,1 3 0 0 0,0-3-216 0 0,-1 2-48 0 0,1-1-8 0 0,0 2 0 0 0,-2-1 232 0 0,1 0 48 0 0,-1 2 0 0 0,-2 1 8 0 0,0 0-40 0 0,0 0-16 0 0,0 0 0 0 0,0 0 0 0 0,0 0 56 0 0,0 0 16 0 0,4 4 0 0 0,-4 0 0 0 0,2 0-40 0 0,-2 0-8 0 0,-2 1 0 0 0,2-2 0 0 0,-1 5-136 0 0,1-6 64 0 0,0 2-64 0 0,0 1 0 0 0,0 0 0 0 0,1-5 0 0 0,-1 0 0 0 0,2 6 0 0 0,1-2 0 0 0,0 0-72 0 0,-1-2 72 0 0,1 0-96 0 0,2-1-96 0 0,-2 0-32 0 0,2-2 0 0 0,3 1 0 0 0,-3-1-96 0 0,2-1-32 0 0,-1 0 0 0 0,2-1 0 0 0,-1 2 96 0 0,-2-2 24 0 0,0 0 1 0 0,-1-1-1 0 0,1 0 72 0 0,0 3 8 0 0,-1-4 8 0 0,1 1 0 0 0,-2-1-296 0 0,2 0-56 0 0,-2 2-16 0 0,1-2 0 0 0,-2 0 0 0 0,1-1 0 0 0,-2 2 0 0 0,1 0-4296 0 0</inkml:trace>
  <inkml:trace contextRef="#ctx0" brushRef="#br0" timeOffset="-128431.77">25892 1819 14280 0 0,'0'0'1272'0'0,"0"0"-1016"0"0,0-2-256 0 0,0 2 0 0 0,0 0 120 0 0,0 0-24 0 0,0 0-8 0 0,3 2 0 0 0,-6 0-24 0 0,2 3 0 0 0,1-5 0 0 0,-1 4-1 0 0,-2 0 249 0 0,1 3 40 0 0,-3-3 16 0 0,1 3 0 0 0,3-1-104 0 0,-3 1-16 0 0,1-2-8 0 0,1 2 0 0 0,-1-2 24 0 0,1 1 8 0 0,2-1 0 0 0,-1 0 0 0 0,1 0-208 0 0,0-1-64 0 0,1-2 0 0 0,3 1 0 0 0,-2 0 0 0 0,2-1 0 0 0,1-2 0 0 0,-1 2 0 0 0,3-2 0 0 0,1-2 0 0 0,-3 2 0 0 0,3-2 0 0 0,0 0 0 0 0,-1 1 0 0 0,1-4 0 0 0,-2 1 0 0 0,-1 0-112 0 0,3-2-24 0 0,-3 1-8 0 0,2 0 0 0 0,-3 0 240 0 0,2-1 56 0 0,0 2 8 0 0,-1-2 0 0 0,-1 1-160 0 0,-1 1 0 0 0,1 1 0 0 0,0-1 0 0 0,-3 3 0 0 0,3-2 0 0 0,-3 2 0 0 0,-1 1 0 0 0,0 0 96 0 0,0 0-16 0 0,0 0 0 0 0,0 0 0 0 0,0 0 48 0 0,0 0 16 0 0,-1 1 0 0 0,-3 3 0 0 0,4 0-144 0 0,-1-1 0 0 0,-2 1 0 0 0,2 1 0 0 0,-3-1 0 0 0,2 0 0 0 0,-1 0 0 0 0,2 0 0 0 0,0 0 96 0 0,0 0-96 0 0,-2 0 96 0 0,2-1-96 0 0,1-3 0 0 0,0 0 0 0 0,0 0 0 0 0,0 0 0 0 0,0 4-96 0 0,0-4 24 0 0,0 0 8 0 0,5 0 0 0 0,-3 0 64 0 0,1-1 0 0 0,2 1 0 0 0,0-3-64 0 0,0 0-16 0 0,0 1 0 0 0,1-1 0 0 0,-1-1 0 0 0,2 1 80 0 0,-2-1 0 0 0,2 0-72 0 0,0 0 72 0 0,-3 2 0 0 0,1-1 0 0 0,2 2 0 0 0,-2-2 0 0 0,0 2 0 0 0,-1 0 0 0 0,2-1 0 0 0,-5 2 0 0 0,2 0 0 0 0,-3 0 0 0 0,0 0 0 0 0,5 0 64 0 0,-5 3-64 0 0,0-3 0 0 0,0 2 0 0 0,0 1 0 0 0,0 0 0 0 0,0 1 0 0 0,0-2-72 0 0,0 1 72 0 0,-2 0 0 0 0,-1 1 0 0 0,3-4 0 0 0,0 2 0 0 0,0 1-88 0 0,0-3 16 0 0,0 0 0 0 0,0 0 0 0 0,0 0-80 0 0,0 0-8 0 0,0 0-8 0 0,0 0 0 0 0,0 0-8 0 0,3 0 0 0 0,-1-2 0 0 0,4 1 0 0 0,0-3 88 0 0,-2 2 24 0 0,2-2 0 0 0,-2 1 0 0 0,0 0 64 0 0,0-1 88 0 0,-2 3-24 0 0,-2 1 0 0 0,5-1-64 0 0,-5 1 64 0 0,0 0-64 0 0,0 0 64 0 0,0 0 0 0 0,0 0 0 0 0,0 0 0 0 0,0 0 0 0 0,0 0-64 0 0,0 0 0 0 0,0 4 0 0 0,2 0 0 0 0,-2 0 96 0 0,0 0 0 0 0,0 1 0 0 0,3-1 0 0 0,-1-1-96 0 0,1 2-136 0 0,-3-1 32 0 0,2 0 8 0 0,-2-4 24 0 0,4 3 8 0 0,1 0 0 0 0,-1 2 0 0 0,-1-4-56 0 0,2 1-8 0 0,-1 0 0 0 0,0-2 0 0 0,1 0 40 0 0,1 0 8 0 0,-2-2 0 0 0,0 0 0 0 0,-2 1 80 0 0,4-3 0 0 0,-2 0 0 0 0,1 2 0 0 0,-3-3 248 0 0,2 1 40 0 0,1-1 0 0 0,-4 2 8 0 0,3-2 64 0 0,0 1 16 0 0,-2-2 0 0 0,1 4 0 0 0,-1-2-16 0 0,-2 2 0 0 0,0 2 0 0 0,0 0 0 0 0,0 0-232 0 0,0 0-56 0 0,0 0-8 0 0,-2 3 0 0 0,-1 0 24 0 0,1 1 0 0 0,-3 1 0 0 0,1 1 0 0 0,-2 1-88 0 0,3 1 0 0 0,0 0 0 0 0,-2 1 0 0 0,-1 0 0 0 0,1 2 0 0 0,2-5 0 0 0,-2 5 0 0 0,2-3 0 0 0,0 1 0 0 0,-2 1 0 0 0,2-1 0 0 0,1-3 0 0 0,-3 2 0 0 0,2-3 0 0 0,1 2 0 0 0,-2-2-72 0 0,3-1-8 0 0,-3-1 0 0 0,3 1 0 0 0,0-4 16 0 0,1 0 0 0 0,0 0 0 0 0,0 0 0 0 0,0 0-232 0 0,0-3-48 0 0,1-1-8 0 0,0 0 0 0 0,3 0 208 0 0,-4-1 40 0 0,4-1 8 0 0,-3 0 0 0 0,4-2 24 0 0,-3 1 8 0 0,1-3 0 0 0,2 1 0 0 0,-1-2 64 0 0,0-1 72 0 0,1 2-8 0 0,1-4-64 0 0,2 0 88 0 0,-3-1-88 0 0,1 3 80 0 0,3-2-80 0 0,-4 2 88 0 0,3 1-88 0 0,-1 2 96 0 0,0 0-96 0 0,0 5 112 0 0,0-1-32 0 0,-1 2-8 0 0,0 1 0 0 0,-2 1-8 0 0,1 1 0 0 0,0 3 0 0 0,-2-1 0 0 0,-1-1 136 0 0,2 4 24 0 0,-4-1 8 0 0,2 1 0 0 0,-2-5-232 0 0,-2 4 0 0 0,2 2 0 0 0,-1 0 0 0 0,-3 2-128 0 0,0-2-80 0 0,-1 0-16 0 0,0 2 0 0 0,0 0-176 0 0,-3-1-40 0 0,0 0-8 0 0,1-1-4935 0 0,-2 0-993 0 0</inkml:trace>
  <inkml:trace contextRef="#ctx0" brushRef="#br0" timeOffset="-128294.04">25896 1777 14280 0 0,'-8'-6'1272'0'0,"5"5"-1016"0"0,2-3-256 0 0,-2 2 0 0 0,6-1 480 0 0,-3 3 39 0 0,1-2 17 0 0,4 1 0 0 0,0 1-792 0 0,0-2-152 0 0,2 2-32 0 0,2 0-7 0 0,2 2-113 0 0,-1-2-24 0 0,0 1-8 0 0</inkml:trace>
  <inkml:trace contextRef="#ctx0" brushRef="#br0" timeOffset="97219.92">13080 1781 6448 0 0,'-16'4'576'0'0,"16"-4"-464"0"0,0 0-112 0 0,0 0 0 0 0,0 0 1400 0 0,0 0 256 0 0,0 0 48 0 0,0 0 16 0 0,5 1-1016 0 0,-5-1-192 0 0,0 0-48 0 0,7 4-8 0 0,5-1-152 0 0,-2-3-32 0 0,-2 4-9 0 0,-3-4 1 0 0,5 0-168 0 0,0 0-32 0 0,2 2 0 0 0,0-2-64 0 0,-1 0-863 0 0,-2-2-225 0 0,7 2-40 0 0,-4 0-16 0 0</inkml:trace>
  <inkml:trace contextRef="#ctx0" brushRef="#br0" timeOffset="-139537.98">24085 1840 12840 0 0,'0'0'280'0'0,"0"0"56"0"0,0 0 16 0 0,0 0 16 0 0,0 0-296 0 0,0 0-72 0 0,0 0 0 0 0,0 0 0 0 0,0 0 264 0 0,0 0 40 0 0,0 0 8 0 0,0 0 0 0 0,0 0 88 0 0,2 2 16 0 0,3 2 7 0 0,-1-1 1 0 0,-1 0-128 0 0,4-1-24 0 0,-4 1-8 0 0,5 0 0 0 0,1-1-104 0 0,-4-1-32 0 0,0 1 0 0 0,2-1 0 0 0,2 0-48 0 0,-2 2-16 0 0,-2-2 0 0 0,3 1 0 0 0,-2 1-64 0 0,-1-2 64 0 0,0 2-64 0 0,-1-2 64 0 0,-4-1-64 0 0,3 4 0 0 0,1-4 0 0 0,0 3 64 0 0,-4-3-64 0 0,0 0 96 0 0,1 3-96 0 0,-1-3 96 0 0,0 4 32 0 0,0-4 16 0 0,-2 2 0 0 0,-1 2 0 0 0,0 0 16 0 0,1-1 8 0 0,-4 1 0 0 0,1-2 0 0 0,2 3-40 0 0,1-3 0 0 0,-4 1-8 0 0,2 0 0 0 0,-1 1-120 0 0,-1-1-64 0 0,2 1 64 0 0,0-1-104 0 0,-1-1-1048 0 0,1-1-216 0 0</inkml:trace>
  <inkml:trace contextRef="#ctx0" brushRef="#br0" timeOffset="-124517.63">27765 1861 16559 0 0,'0'0'736'0'0,"0"0"144"0"0,0 0-704 0 0,0 0-176 0 0,0 0 0 0 0,0 0 0 0 0,0 0-160 0 0,0 0-72 0 0,0 0-16 0 0,0 0-4511 0 0,0 0-905 0 0</inkml:trace>
  <inkml:trace contextRef="#ctx0" brushRef="#br0" timeOffset="-139829.99">23797 1916 9472 0 0,'0'0'416'0'0,"0"0"96"0"0,0 0-416 0 0,4 0-96 0 0,2 0 0 0 0,-1 0 0 0 0,0 1 288 0 0,3-1 40 0 0,-1 0 8 0 0,1 0 0 0 0,0 0-112 0 0,4 0-32 0 0,-1-1 0 0 0,-1-1 0 0 0,0 1 320 0 0,3 1 64 0 0,-1-1 16 0 0,1 0 0 0 0,5-2-40 0 0,-2 2-8 0 0,-3-1-1 0 0,1 1 1 0 0,-1 0-264 0 0,3-1-56 0 0,-3 1-16 0 0,0 0 0 0 0,-4-1-208 0 0,3 2 0 0 0,-1-1 0 0 0,0 0 0 0 0,-3 1 0 0 0,0-2-72 0 0,-1 2 0 0 0,1-1 0 0 0,-1 1-128 0 0,-4-1-24 0 0,1 1-8 0 0,1 0 0 0 0,0-1-359 0 0,-1-1-73 0 0,-4 2-8 0 0,0 0-3400 0 0,3-1-680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1:53.747"/>
    </inkml:context>
    <inkml:brush xml:id="br0">
      <inkml:brushProperty name="width" value="0.1" units="cm"/>
      <inkml:brushProperty name="height" value="0.1" units="cm"/>
      <inkml:brushProperty name="color" value="#849398"/>
    </inkml:brush>
  </inkml:definitions>
  <inkml:trace contextRef="#ctx0" brushRef="#br0">20 1 6912 0 0,'0'1'78'0'0,"1"0"0"0"0,0 0 0 0 0,-1 1-1 0 0,1-1 1 0 0,-1 0 0 0 0,0 1 0 0 0,1-1 0 0 0,-1 0 0 0 0,0 1 0 0 0,0-1 0 0 0,0 1 0 0 0,1-1 0 0 0,-2 2 0 0 0,0 23 510 0 0,0-23-426 0 0,-12 89 1869 0 0,9-52-1453 0 0,1-15-304 0 0,1-1 0 0 0,3 43 0 0 0,3 140 1163 0 0,-4-133-1129 0 0,-1-17-236 0 0,1 39 15 0 0,1-78-87 0 0,-1 0 0 0 0,2 0 0 0 0,6 31 0 0 0,-6-37-16 0 0,-1 0 0 0 0,0 1 0 0 0,0 16 1 0 0,-1-23-6 0 0,0-5-1018 0 0,0-1-3622 0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1:54.081"/>
    </inkml:context>
    <inkml:brush xml:id="br0">
      <inkml:brushProperty name="width" value="0.1" units="cm"/>
      <inkml:brushProperty name="height" value="0.1" units="cm"/>
      <inkml:brushProperty name="color" value="#849398"/>
    </inkml:brush>
  </inkml:definitions>
  <inkml:trace contextRef="#ctx0" brushRef="#br0">0 72 10680 0 0,'0'0'241'0'0,"0"0"38"0"0,0 0 11 0 0,0 0-28 0 0,2 0-169 0 0,62 8 270 0 0,35-12 903 0 0,107-20 1 0 0,47-2 132 0 0,-98 13-996 0 0,-107 8-341 0 0,0 3 6 0 0,-36 2-239 0 0,1 0 0 0 0,0-1 0 0 0,16-3 0 0 0,-27 3-285 0 0,-1 1-953 0 0,8 0-3731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5:56:28.940"/>
    </inkml:context>
    <inkml:brush xml:id="br0">
      <inkml:brushProperty name="width" value="0.05" units="cm"/>
      <inkml:brushProperty name="height" value="0.05" units="cm"/>
      <inkml:brushProperty name="color" value="#849398"/>
      <inkml:brushProperty name="fitToCurve" value="1"/>
    </inkml:brush>
  </inkml:definitions>
  <inkml:trace contextRef="#ctx0" brushRef="#br0">16185 5894 8288 0 0,'0'0'184'0'0,"0"0"40"0"0,0 0 0 0 0,0 0 8 0 0,0 0-232 0 0,0 0 0 0 0,0 0 0 0 0,0 43 0 0 0,0-43 456 0 0,0 26 48 0 0,-2 6 8 0 0,2-5 0 0 0,0 15 0 0 0,-3-10 0 0 0,3-5 0 0 0,0 26 0 0 0,-2-21-416 0 0,4 5-96 0 0,-4-5 0 0 0,2 10 0 0 0,0 1 432 0 0,0-17 64 0 0,0 17 16 0 0,0-6 0 0 0,0 6-416 0 0,0-22-96 0 0,0 5 0 0 0,2 1 0 0 0,-2-27 432 0 0,0 0 64 0 0,0 0 15 0 0,0 37 1 0 0,0-37-288 0 0,0 0-64 0 0,0 0 0 0 0,0 0-8 0 0,0 0-152 0 0,0 0 0 0 0,0 0 0 0 0,0 0 0 0 0,0 0 0 0 0,0 0 104 0 0,0 0-32 0 0,0 0-8 0 0,0 0 32 0 0,3-37 8 0 0,-3 10 0 0 0,0 27 0 0 0,2-42-8 0 0,-2 15 0 0 0,0-31 0 0 0,0 15 0 0 0,0-26 128 0 0,0-5 32 0 0,0 26 0 0 0,0-26 0 0 0,0 4-160 0 0,0 1-24 0 0,0-5-8 0 0,-2-6 0 0 0,2 6-64 0 0,-3 5 0 0 0,3-11 0 0 0,-2 27 0 0 0,2 0 0 0 0,0 0 0 0 0,0 5 0 0 0,2 11 0 0 0,-2-1 0 0 0,3-9 0 0 0,-1 15 0 0 0,-2 5 0 0 0,4 6-240 0 0,-4 21-64 0 0,0 0-16 0 0,0 0 0 0 0,0 0-128 0 0,0 0-24 0 0,0 0-8 0 0,0 0-6655 0 0</inkml:trace>
  <inkml:trace contextRef="#ctx0" brushRef="#br0" timeOffset="1">16199 6806 6768 0 0,'0'0'296'0'0,"0"0"64"0"0,0 0-288 0 0,0 0-72 0 0,0 0 0 0 0,0 0 0 0 0,0 0 672 0 0,0 0 112 0 0,-2-1 24 0 0,2 1 8 0 0,0 0 24 0 0,0 0 8 0 0,0 0 0 0 0,-6 1 0 0 0,-1 5-280 0 0,1 0-56 0 0,5-1-16 0 0,-3 4 0 0 0,-1 0-152 0 0,0-1-33 0 0,0-1-7 0 0,5 6 0 0 0,-3-4-64 0 0,3-2-16 0 0,0 3 0 0 0,0 5 0 0 0,3-8-224 0 0,-3 4 0 0 0,4-2 0 0 0,-3 1 0 0 0,4 0 0 0 0,0-1 0 0 0,0 0 0 0 0,5-4 0 0 0,-5 3 72 0 0,1-3-72 0 0,6 2 64 0 0,-2-6-64 0 0,1 3 0 0 0,2-4 0 0 0,-5-4 0 0 0,4 4 0 0 0,-3-5 0 0 0,0 2 64 0 0,0-2-64 0 0,0-3 0 0 0,-1-1 64 0 0,2 0-64 0 0,-4-1 0 0 0,-1 0 64 0 0,1-4-64 0 0,-3 3 80 0 0,1 4-80 0 0,-2-4 80 0 0,-2 2 64 0 0,0-3 16 0 0,-6 3 0 0 0,3-4 0 0 0,-3 1-8 0 0,1 0 0 0 0,-1 6 0 0 0,-4-2 0 0 0,2 2-72 0 0,-5 0-16 0 0,6-2 0 0 0,-3 7 0 0 0,-1-3-64 0 0,-3 4 96 0 0,0-2-96 0 0,3 2 96 0 0,1 2-96 0 0,2 2 0 0 0,-2-3-96 0 0,5 6 96 0 0,-1-6-96 0 0,2 5 96 0 0,-1 1-80 0 0,1 0 80 0 0,4-1-456 0 0,0 1-48 0 0,0 0-8 0 0,0-2-4527 0 0,4 4-913 0 0</inkml:trace>
  <inkml:trace contextRef="#ctx0" brushRef="#br0" timeOffset="2">16594 6819 9384 0 0,'0'0'416'0'0,"0"0"88"0"0,0 0-408 0 0,0 0-96 0 0,7-6 0 0 0,-1 3 0 0 0,0-2 760 0 0,3 1 128 0 0,-1 1 24 0 0,-2 2 8 0 0,-6 1-328 0 0,7-4-64 0 0,1 2-16 0 0,1 2 0 0 0,3 2-160 0 0,-3-2-41 0 0,0 0-7 0 0,0 4 0 0 0,0 0-64 0 0,1 1-16 0 0,-5-1 0 0 0,4-2 0 0 0,-3 5-160 0 0,-4 0-64 0 0,-2-7 0 0 0,8 6 0 0 0,-7 2 64 0 0,-1 3-64 0 0,0-2 0 0 0,-1 0 0 0 0,-7 0 64 0 0,6 2-64 0 0,-4-2 0 0 0,-3 5 0 0 0,0-3 0 0 0,3 2 0 0 0,-3 0 0 0 0,0-3 0 0 0,-3-2 0 0 0,3 4 0 0 0,-3-4 0 0 0,6-2 0 0 0,6 2 0 0 0,0-1 0 0 0,0-7 0 0 0,-2 4 0 0 0,-2 1 0 0 0,2-1 0 0 0,2-4 0 0 0,0 0 0 0 0,0 0 0 0 0,8 0 96 0 0,1-4-24 0 0,3 4-8 0 0,-3-2-64 0 0,3 2-88 0 0,1-3 24 0 0,-1 0 0 0 0,-1 2-176 0 0,0-2-32 0 0,-2-1-8 0 0,4 3 0 0 0,-6-3-392 0 0,7 1-87 0 0,-6-2-9 0 0,4 0-8 0 0</inkml:trace>
  <inkml:trace contextRef="#ctx0" brushRef="#br0" timeOffset="3">16940 6805 1376 0 0,'0'0'128'0'0,"0"0"-128"0"0,0 0 0 0 0,0 0 0 0 0,0 0 2168 0 0,0 0 408 0 0,0 0 80 0 0,0 0 24 0 0,-6 1-1744 0 0,1 3-344 0 0,1-1-72 0 0,2 3-8 0 0,-5 1 32 0 0,5-1 16 0 0,2 1 0 0 0,-4 0 0 0 0,4-2-97 0 0,0 0-15 0 0,0-5-8 0 0,4 9 0 0 0,-4-1-216 0 0,2-3-48 0 0,5 0-8 0 0,-5 2 0 0 0,2 6-40 0 0,1-6 0 0 0,1-2-8 0 0,0 0 0 0 0,0 3-32 0 0,0 0-8 0 0,0-3 0 0 0,2 3 0 0 0,-2 0 32 0 0,1-3 8 0 0,0 0 0 0 0,-2 3 0 0 0,1-4-120 0 0,0 0-64 0 0,-6-4 64 0 0,5 5-104 0 0,-5-5 104 0 0,0 0 80 0 0,0 0-16 0 0,0 0 0 0 0,0 0-64 0 0,0 0 0 0 0,-1 5 0 0 0,-3-2 0 0 0,4-3 64 0 0,-6 5-64 0 0,0-1 64 0 0,-3-1-64 0 0,6-3 0 0 0,-6 1 0 0 0,0-1 0 0 0,0 0 0 0 0,1 0-64 0 0,-2-1-32 0 0,4 1-8 0 0,-3-7 0 0 0,0 6-368 0 0,2-6-72 0 0,-1 2-8 0 0,-1 0-4439 0 0,4 1-881 0 0</inkml:trace>
  <inkml:trace contextRef="#ctx0" brushRef="#br0" timeOffset="4">16922 6844 9872 0 0,'0'0'440'0'0,"0"0"88"0"0,0 0-424 0 0,0 0-104 0 0,0 0 0 0 0,0 0 0 0 0,0 0 816 0 0,2-5 144 0 0,4 2 24 0 0,-6 3 8 0 0,0 0-400 0 0,7-4-80 0 0,-1 3-8 0 0,0 1-9 0 0,-1-4-111 0 0,4 4-32 0 0,0 0 0 0 0,-4 0 0 0 0,5 0-160 0 0,-1 0-40 0 0,1 0-8 0 0,1 0 0 0 0,-2 0-144 0 0,-1 0 80 0 0,2 0-80 0 0,0 0 64 0 0,-5 0-64 0 0,4 0-136 0 0,-4 0 32 0 0,2 0 8 0 0,-2 4-1064 0 0,-5-4-215 0 0,0 0-33 0 0,11-12-16 0 0</inkml:trace>
  <inkml:trace contextRef="#ctx0" brushRef="#br0" timeOffset="5">16482 6936 5528 0 0,'0'0'488'0'0,"0"0"-392"0"0,0 0-96 0 0,0 0 0 0 0,8 0 1032 0 0,-8 0 184 0 0,4-3 40 0 0,-4 3 8 0 0,0 0-632 0 0,0 0-128 0 0,6-2-24 0 0,-6 2-8 0 0,6 0-56 0 0,-6 0 0 0 0,0 0-8 0 0,0 0 0 0 0,0 0-136 0 0,0 0-24 0 0,0 0-8 0 0,0 0 0 0 0,0 0-112 0 0,0 0-16 0 0,0 0-8 0 0,0 0 0 0 0,0 0 40 0 0,0 0 8 0 0,0 0-1 0 0,0 0 1 0 0,0 0-24 0 0,0 0 0 0 0,-6 2 0 0 0,6-2 0 0 0,-6 0 64 0 0,6 0 0 0 0,0 0 8 0 0,0 0 0 0 0,-5 0-200 0 0,5 0 0 0 0,0 0 0 0 0,0 0 0 0 0,0 0-344 0 0,0 0-56 0 0,0 0-16 0 0,0 0-6343 0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1:54.484"/>
    </inkml:context>
    <inkml:brush xml:id="br0">
      <inkml:brushProperty name="width" value="0.1" units="cm"/>
      <inkml:brushProperty name="height" value="0.1" units="cm"/>
      <inkml:brushProperty name="color" value="#849398"/>
    </inkml:brush>
  </inkml:definitions>
  <inkml:trace contextRef="#ctx0" brushRef="#br0">50 1 8720 0 0,'0'0'197'0'0,"0"0"24"0"0,0 0 19 0 0,-1 2-29 0 0,-7 62-88 0 0,1 0 944 0 0,0-5-145 0 0,-9 125 1151 0 0,10-89-1433 0 0,3-46-236 0 0,2 50 0 0 0,1-24-22 0 0,0 10 3 0 0,3-45-270 0 0,-2 1 1 0 0,-4 45 0 0 0,3-82 28 0 0,0 2-650 0 0,0 9-4496 0 0,0-15 270 0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1:54.827"/>
    </inkml:context>
    <inkml:brush xml:id="br0">
      <inkml:brushProperty name="width" value="0.1" units="cm"/>
      <inkml:brushProperty name="height" value="0.1" units="cm"/>
      <inkml:brushProperty name="color" value="#849398"/>
    </inkml:brush>
  </inkml:definitions>
  <inkml:trace contextRef="#ctx0" brushRef="#br0">1 125 3224 0 0,'1'-3'240'0'0,"2"-3"315"0"0,0-1 0 0 0,1 1 0 0 0,0-1 0 0 0,0 1 0 0 0,0 0 0 0 0,1 1 0 0 0,0-1 0 0 0,0 1 0 0 0,1 0 0 0 0,-1 0 0 0 0,1 0 0 0 0,0 1 0 0 0,1 0 0 0 0,12-6-1 0 0,-6 3 127 0 0,1 2-1 0 0,0 0 0 0 0,0 0 0 0 0,1 1 1 0 0,-1 1-1 0 0,25-3 0 0 0,-31 7-498 0 0,-1-1 0 0 0,0 1 0 0 0,0 0 0 0 0,1 0 0 0 0,-1 1 0 0 0,0 0-1 0 0,-1 0 1 0 0,1 1 0 0 0,0 0 0 0 0,7 4 0 0 0,-3-2-64 0 0,-5-1-52 0 0,0-1 1 0 0,-1 1 0 0 0,1 0-1 0 0,-1 1 1 0 0,0-1 0 0 0,0 1-1 0 0,0 0 1 0 0,0 1-1 0 0,-1-1 1 0 0,0 1 0 0 0,0-1-1 0 0,4 10 1 0 0,4 10 145 0 0,15 44-1 0 0,11 53 60 0 0,-11-9-665 0 0,-21-83-484 0 0,-5-21-1606 0 0,-1-9 1043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1:55.213"/>
    </inkml:context>
    <inkml:brush xml:id="br0">
      <inkml:brushProperty name="width" value="0.1" units="cm"/>
      <inkml:brushProperty name="height" value="0.1" units="cm"/>
      <inkml:brushProperty name="color" value="#849398"/>
    </inkml:brush>
  </inkml:definitions>
  <inkml:trace contextRef="#ctx0" brushRef="#br0">310 3 11600 0 0,'0'0'264'0'0,"-1"-1"-189"0"0,0 1 0 0 0,0 0 0 0 0,0-1 0 0 0,-1 1 0 0 0,1 0 0 0 0,0-1 0 0 0,0 1 0 0 0,0 0 0 0 0,0 0 0 0 0,0 0 0 0 0,-2 0 0 0 0,-17 5 373 0 0,0 0 1 0 0,1 2 0 0 0,-1 0 0 0 0,-31 17 0 0 0,37-16-190 0 0,1 1 0 0 0,-1 1 0 0 0,2 0 0 0 0,-1 0 1 0 0,1 1-1 0 0,-11 14 0 0 0,17-16-144 0 0,-1 1 1 0 0,2 0-1 0 0,-1 0 0 0 0,2 1 0 0 0,-1 0 0 0 0,1-1 1 0 0,-3 18-1 0 0,4-19-36 0 0,3-9-73 0 0,-14 58 345 0 0,13-53-331 0 0,0 0 0 0 0,0 1 1 0 0,1-1-1 0 0,0 1 1 0 0,0-1-1 0 0,1 1 1 0 0,-1-1-1 0 0,3 10 0 0 0,0-8-31 0 0,-1 0 1 0 0,1 0-1 0 0,0-1 0 0 0,0 1 0 0 0,1-1 0 0 0,0 0 0 0 0,0 0 0 0 0,8 9 0 0 0,-9-12-43 0 0,0 0 0 0 0,1-1 0 0 0,-1 1 0 0 0,1-1 0 0 0,-1 0 0 0 0,1 0 0 0 0,-1 0 0 0 0,1 0 0 0 0,0-1 0 0 0,0 0 0 0 0,0 1 0 0 0,0-1 0 0 0,0-1 0 0 0,0 1 0 0 0,0 0 0 0 0,7-1 0 0 0,-3 0-109 0 0,0-1-1 0 0,-1 1 1 0 0,1-2-1 0 0,-1 1 0 0 0,0-1 1 0 0,1 0-1 0 0,-1 0 0 0 0,0-1 1 0 0,0 0-1 0 0,0 0 0 0 0,-1-1 1 0 0,8-4-1 0 0,-9 4 33 0 0,-1 1 0 0 0,1-1 0 0 0,-1-1 0 0 0,0 1 0 0 0,0 0 0 0 0,0-1 0 0 0,0 0 1 0 0,-1 0-1 0 0,0 0 0 0 0,0 0 0 0 0,0-1 0 0 0,-1 1 0 0 0,0-1 0 0 0,0 0 0 0 0,0 1 0 0 0,0-8 0 0 0,4-21 447 0 0,-2 0 0 0 0,-1 0-1 0 0,-2 0 1 0 0,-5-55 0 0 0,3 67 387 0 0,1 19-513 0 0,0-1 0 0 0,0 1 1 0 0,-1-1-1 0 0,1 1 0 0 0,-1 0 0 0 0,-1-6 0 0 0,1 7 322 0 0,1 2 0 0 0,0 0-33 0 0,0 0-140 0 0,0 0-62 0 0,0 0-12 0 0,0 0-2 0 0,0 0-7 0 0,4 12 241 0 0,24 112-113 0 0,-22-98-384 0 0,2 0 0 0 0,14 33 0 0 0,-21-57-32 0 0,28 60 154 0 0,-25-55-443 0 0,-1-1 0 0 0,2 1 0 0 0,-1-1 0 0 0,1-1 0 0 0,0 1 0 0 0,0-1 0 0 0,6 6 0 0 0,2-3-881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1:55.611"/>
    </inkml:context>
    <inkml:brush xml:id="br0">
      <inkml:brushProperty name="width" value="0.1" units="cm"/>
      <inkml:brushProperty name="height" value="0.1" units="cm"/>
      <inkml:brushProperty name="color" value="#849398"/>
    </inkml:brush>
  </inkml:definitions>
  <inkml:trace contextRef="#ctx0" brushRef="#br0">1 14 11256 0 0,'0'0'514'0'0,"0"0"-6"0"0,0 1-297 0 0,1 2-148 0 0,0 0 0 0 0,0 0 0 0 0,0 0 1 0 0,0 0-1 0 0,-1 1 0 0 0,0-1 0 0 0,0 0 0 0 0,0 0 0 0 0,0 0 1 0 0,0 0-1 0 0,0 0 0 0 0,-1 0 0 0 0,0 4 0 0 0,0-2 87 0 0,0 0-1 0 0,0 1 1 0 0,1-1-1 0 0,0 6 1 0 0,2 6 382 0 0,-1 0-1 0 0,-1 0 1 0 0,-3 29 0 0 0,3-40-418 0 0,0 1 1 0 0,0-1-1 0 0,2 10 1 0 0,1 11 16 0 0,0 8-24 0 0,-2-28-96 0 0,0-1 0 0 0,0 1 0 0 0,-1-1 0 0 0,1 1 0 0 0,-2 0 0 0 0,0 6 0 0 0,1-6-17 0 0,0-5-82 0 0,0-2-42 0 0,0 0 14 0 0,0 0 10 0 0,3-9-51 0 0,25-46-21 0 0,-22 41 208 0 0,0 0 0 0 0,-1 0 0 0 0,0-1 0 0 0,-2 0 0 0 0,1 0 0 0 0,-2 0 0 0 0,2-30-1 0 0,-3 39 29 0 0,-1-1-1 0 0,2 0 1 0 0,-1 1-1 0 0,1-1 0 0 0,0 1 1 0 0,0-1-1 0 0,1 1 1 0 0,0 0-1 0 0,0 0 0 0 0,0 0 1 0 0,1 1-1 0 0,0-1 1 0 0,0 1-1 0 0,0-1 0 0 0,1 1 1 0 0,0 1-1 0 0,0-1 0 0 0,0 1 1 0 0,0 0-1 0 0,1 0 1 0 0,0 0-1 0 0,0 1 0 0 0,8-4 1 0 0,-7 5 19 0 0,0 1 0 0 0,0-1 0 0 0,1 1 1 0 0,-1 1-1 0 0,0-1 0 0 0,1 1 0 0 0,-1 1 0 0 0,0-1 1 0 0,8 3-1 0 0,-11-2-47 0 0,-1 0 0 0 0,0 1 1 0 0,0-1-1 0 0,0 1 0 0 0,0 0 0 0 0,0 0 1 0 0,0 0-1 0 0,0 1 0 0 0,-1-1 0 0 0,1 0 1 0 0,4 6-1 0 0,-3-2 9 0 0,0 0 1 0 0,0 0-1 0 0,-1 0 0 0 0,6 12 1 0 0,44 152 97 0 0,-44-136-221 0 0,-2-6-119 0 0,-5-18-30 0 0,0 0 0 0 0,1 0 0 0 0,7 16 0 0 0,-2-10-407 0 0,-4-1-28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1:55.959"/>
    </inkml:context>
    <inkml:brush xml:id="br0">
      <inkml:brushProperty name="width" value="0.1" units="cm"/>
      <inkml:brushProperty name="height" value="0.1" units="cm"/>
      <inkml:brushProperty name="color" value="#849398"/>
    </inkml:brush>
  </inkml:definitions>
  <inkml:trace contextRef="#ctx0" brushRef="#br0">0 0 10592 0 0,'0'0'818'0'0,"0"0"-502"0"0,2 3-130 0 0,0 3-65 0 0,1 0 0 0 0,-1 0 1 0 0,-1 1-1 0 0,1-1 0 0 0,-1 1 1 0 0,1 12-1 0 0,-2 46 1153 0 0,-1-31-697 0 0,-3 101 767 0 0,4 86 50 0 0,2-172-1160 0 0,4 46 109 0 0,-4-74-317 0 0,0 21-1 0 0,-2-25-972 0 0,4 35 1 0 0,-3-40-3035 0 0,-1-4-1227 0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1:56.293"/>
    </inkml:context>
    <inkml:brush xml:id="br0">
      <inkml:brushProperty name="width" value="0.1" units="cm"/>
      <inkml:brushProperty name="height" value="0.1" units="cm"/>
      <inkml:brushProperty name="color" value="#849398"/>
    </inkml:brush>
  </inkml:definitions>
  <inkml:trace contextRef="#ctx0" brushRef="#br0">0 1 9216 0 0,'0'0'706'0'0,"0"0"-382"0"0,3 0 120 0 0,14 2 351 0 0,-15-2-708 0 0,0 0 1 0 0,0 0 0 0 0,0 0-1 0 0,1 0 1 0 0,-1 0-1 0 0,0 1 1 0 0,0-1 0 0 0,0 1-1 0 0,3 1 1 0 0,12 8 521 0 0,-1 1 0 0 0,0 0-1 0 0,-1 1 1 0 0,16 16 0 0 0,1 2 191 0 0,28 31-58 0 0,-12-11-498 0 0,-32-34-313 0 0,-11-11-233 0 0,-1 0 0 0 0,1 0 0 0 0,0-1 0 0 0,1 1 0 0 0,7 3 0 0 0,0 0-5232 0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1:56.678"/>
    </inkml:context>
    <inkml:brush xml:id="br0">
      <inkml:brushProperty name="width" value="0.1" units="cm"/>
      <inkml:brushProperty name="height" value="0.1" units="cm"/>
      <inkml:brushProperty name="color" value="#849398"/>
    </inkml:brush>
  </inkml:definitions>
  <inkml:trace contextRef="#ctx0" brushRef="#br0">338 74 12840 0 0,'2'-28'599'0'0,"-2"22"-464"0"0,0 1 0 0 0,0 0-1 0 0,1 0 1 0 0,0 0 0 0 0,2-9 0 0 0,-2 10-82 0 0,-1 3 223 0 0,0 1 92 0 0,0 0 15 0 0,-2 1-1 0 0,-6 3-183 0 0,0 2-1 0 0,0-1 0 0 0,1 1 1 0 0,0 0-1 0 0,0 1 1 0 0,1-1-1 0 0,-7 10 0 0 0,2-4-36 0 0,-125 116 647 0 0,71-69-863 0 0,32-28-647 0 0,-2-3-277 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1:59.630"/>
    </inkml:context>
    <inkml:brush xml:id="br0">
      <inkml:brushProperty name="width" value="0.1" units="cm"/>
      <inkml:brushProperty name="height" value="0.1" units="cm"/>
      <inkml:brushProperty name="color" value="#849398"/>
    </inkml:brush>
  </inkml:definitions>
  <inkml:trace contextRef="#ctx0" brushRef="#br0">32 24 9528 0 0,'0'0'216'0'0,"-2"-1"32"0"0,-2-1-142 0 0,1 1-45 0 0,1-1-1 0 0,-1 1 1 0 0,1-1 0 0 0,0 1-1 0 0,-1-1 1 0 0,1 0-1 0 0,0 0 1 0 0,-3-4 0 0 0,3 5 575 0 0,2 1 192 0 0,0 0 32 0 0,0 0-35 0 0,2 0-162 0 0,14 6 356 0 0,-11-5-846 0 0,1 1 0 0 0,-1 0-1 0 0,0 0 1 0 0,0 1 0 0 0,9 5 0 0 0,93 84 1050 0 0,-37-19-751 0 0,27 24-376 0 0,-76-78-123 0 0,-9-8-96 0 0,2 1 1 0 0,-1-2 0 0 0,26 16-1 0 0,7 1-1882 0 0,-24-20-3728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1:59.961"/>
    </inkml:context>
    <inkml:brush xml:id="br0">
      <inkml:brushProperty name="width" value="0.1" units="cm"/>
      <inkml:brushProperty name="height" value="0.1" units="cm"/>
      <inkml:brushProperty name="color" value="#849398"/>
    </inkml:brush>
  </inkml:definitions>
  <inkml:trace contextRef="#ctx0" brushRef="#br0">190 17 10592 0 0,'-4'-14'488'0'0,"3"12"-12"0"0,1 2-268 0 0,0 0 8 0 0,0 0 37 0 0,0 0 10 0 0,0 2 10 0 0,-2 20 362 0 0,-5 33 1 0 0,2-25-344 0 0,-18 69 400 0 0,0 32 300 0 0,15-97-721 0 0,-15 42 0 0 0,-2 9-55 0 0,14-39-131 0 0,-33 173 69 0 0,39-190-242 0 0,1-4-279 0 0,-1 36 1 0 0,5-25-922 0 0,0-20 624 0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2:00.293"/>
    </inkml:context>
    <inkml:brush xml:id="br0">
      <inkml:brushProperty name="width" value="0.1" units="cm"/>
      <inkml:brushProperty name="height" value="0.1" units="cm"/>
      <inkml:brushProperty name="color" value="#849398"/>
    </inkml:brush>
  </inkml:definitions>
  <inkml:trace contextRef="#ctx0" brushRef="#br0">120 93 11776 0 0,'0'0'538'0'0,"0"0"-8"0"0,-2 2-340 0 0,-10 10 78 0 0,1 1-1 0 0,-20 27 1 0 0,23-30 15 0 0,-1 6 300 0 0,0 1 1 0 0,0 0-1 0 0,-11 33 1 0 0,18-45-477 0 0,1 0-36 0 0,-1 1 0 0 0,1 0 0 0 0,0 0 0 0 0,0 0 0 0 0,1 0-1 0 0,-1 0 1 0 0,1 1 0 0 0,1-1 0 0 0,-1 0 0 0 0,1 0 0 0 0,0 0 0 0 0,1 0 0 0 0,-1 0 0 0 0,1-1 0 0 0,0 1 0 0 0,3 6 0 0 0,-3-8-60 0 0,1 1-1 0 0,-1-1 1 0 0,1 0 0 0 0,0 0 0 0 0,0 0 0 0 0,0 0 0 0 0,0 0-1 0 0,0-1 1 0 0,1 1 0 0 0,0-1 0 0 0,0 0 0 0 0,0 0 0 0 0,0-1-1 0 0,0 1 1 0 0,1-1 0 0 0,-1 0 0 0 0,1 0 0 0 0,-1 0 0 0 0,10 2-1 0 0,-5-3-42 0 0,0 0-1 0 0,1 0 0 0 0,-1-1 0 0 0,0 0 0 0 0,1 0 0 0 0,-1-1 1 0 0,0-1-1 0 0,1 0 0 0 0,-1 0 0 0 0,0 0 0 0 0,0-1 0 0 0,-1-1 1 0 0,1 1-1 0 0,-1-1 0 0 0,1-1 0 0 0,-1 0 0 0 0,-1 0 0 0 0,13-10 0 0 0,-10 6-105 0 0,-1 0-1 0 0,0-1 0 0 0,14-19 1 0 0,-19 24 103 0 0,-1-1 0 0 0,0 1 0 0 0,-1-1 0 0 0,1 0 0 0 0,-1 1 0 0 0,0-1 0 0 0,0 0 1 0 0,-1 0-1 0 0,0-1 0 0 0,1-6 0 0 0,-2-1 32 0 0,0 1 1 0 0,-1 0 0 0 0,-1 0-1 0 0,0 0 1 0 0,0 0 0 0 0,-2 0-1 0 0,1 0 1 0 0,-2 0 0 0 0,0 1-1 0 0,0 0 1 0 0,-1 0 0 0 0,0 1-1 0 0,-1-1 1 0 0,0 1 0 0 0,-1 1-1 0 0,-14-16 1 0 0,17 22 12 0 0,0-1 0 0 0,0 1-1 0 0,0 0 1 0 0,0 1 0 0 0,-1-1 0 0 0,1 1 0 0 0,-1 0 0 0 0,0 0-1 0 0,0 1 1 0 0,0 0 0 0 0,0 0 0 0 0,-1 0 0 0 0,-8-1 0 0 0,9 2-22 0 0,1 1 1 0 0,-1-1 0 0 0,1 1 0 0 0,-1 0-1 0 0,1 1 1 0 0,0-1 0 0 0,-1 1 0 0 0,1 0-1 0 0,-1 0 1 0 0,1 1 0 0 0,0 0 0 0 0,0 0-1 0 0,0 0 1 0 0,0 0 0 0 0,0 1 0 0 0,-4 3 0 0 0,4-3-160 0 0,1 0 1 0 0,0 0-1 0 0,0 1 1 0 0,0-1 0 0 0,1 1-1 0 0,-1 0 1 0 0,1 0 0 0 0,0 1-1 0 0,0-1 1 0 0,1 1 0 0 0,-1-1-1 0 0,-2 9 1 0 0,-3 7-4959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5:56:28.946"/>
    </inkml:context>
    <inkml:brush xml:id="br0">
      <inkml:brushProperty name="width" value="0.05" units="cm"/>
      <inkml:brushProperty name="height" value="0.05" units="cm"/>
      <inkml:brushProperty name="color" value="#0070C0"/>
      <inkml:brushProperty name="fitToCurve" value="1"/>
    </inkml:brush>
  </inkml:definitions>
  <inkml:trace contextRef="#ctx0" brushRef="#br0">16166 4670 1376 0 0,'0'0'128'0'0,"3"-6"-128"0"0,1 4 0 0 0,1-3 0 0 0,-5-2 1632 0 0,3 2 296 0 0,-3 5 64 0 0,4 0 16 0 0,-4 0-1072 0 0,0 0-208 0 0,0 0-48 0 0,0 0-8 0 0,0 0-80 0 0,0 0-16 0 0,0 0-8 0 0,0 0 0 0 0,0 0-120 0 0,0 0-16 0 0,0 0-8 0 0,0 0 0 0 0,0 0-256 0 0,3 4-48 0 0,-3 1-17 0 0,0 3 1 0 0,0-2-24 0 0,0 4-8 0 0,0 3 0 0 0,0 0 0 0 0,0 3 32 0 0,0-2 8 0 0,0 5 0 0 0,0-4 0 0 0,0 4-8 0 0,0-1 0 0 0,0 2 0 0 0,0-4 0 0 0,2 2 8 0 0,-2 2 0 0 0,-2-2 0 0 0,2 0 0 0 0,0 2 8 0 0,0-3 0 0 0,0 1 0 0 0,2 4 0 0 0,-2-7-8 0 0,0 2 0 0 0,0-5 0 0 0,0 2 0 0 0,0-1-16 0 0,4-1 0 0 0,-4 2 0 0 0,3-3 0 0 0,-6 2-16 0 0,6-2-8 0 0,-3-1 0 0 0,0 1 0 0 0,0-3-8 0 0,0 0-64 0 0,0 3 96 0 0,0-3-32 0 0,0-8-64 0 0,2 7 80 0 0,-2-7-80 0 0,0 9 80 0 0,0-2-80 0 0,0-7 0 0 0,-2 9 0 0 0,2-1 64 0 0,0-8-64 0 0,0 5 0 0 0,0 2 0 0 0,0-7 0 0 0,0 0 0 0 0,0 0 64 0 0,0 0-64 0 0,0 0 0 0 0,-7 5 0 0 0,7-5 0 0 0,0 0 64 0 0,0 0-64 0 0,0 0 0 0 0,0 0 64 0 0,0 0-64 0 0,0 0 64 0 0,0 0-64 0 0,0 0 0 0 0,0 0 0 0 0,0 0 0 0 0,4-5-128 0 0,-4 2-48 0 0,0-5-8 0 0,-4 1 0 0 0,4 2-1320 0 0,0-3-272 0 0,0-6-47 0 0,0 14-17 0 0</inkml:trace>
  <inkml:trace contextRef="#ctx0" brushRef="#br0" timeOffset="1">16090 5026 3224 0 0,'0'0'136'0'0,"0"0"40"0"0,0 0-176 0 0,0 0 0 0 0,0 0 0 0 0,0 0 0 0 0,2-2 1352 0 0,-2 2 240 0 0,0 0 40 0 0,0 0 16 0 0,0 0-752 0 0,0 0-144 0 0,0 0-32 0 0,0 0-8 0 0,0 0-216 0 0,0 0-48 0 0,3 4 0 0 0,-1 2-8 0 0,-2-6-136 0 0,7 7-24 0 0,-4 1-8 0 0,1 1 0 0 0,-3 1-160 0 0,3 1-32 0 0,-2-3-8 0 0,2 5 0 0 0,-1-3 56 0 0,-1 4 16 0 0,-2-1-1 0 0,0-2 1 0 0,4-1-16 0 0,-4 4-8 0 0,0-6 0 0 0,4 3 0 0 0,1-4 64 0 0,-1 0 8 0 0,-3 2 8 0 0,3-4 0 0 0,-1 5-200 0 0,-3-10 0 0 0,6 3 0 0 0,-6-3 0 0 0,0 0 72 0 0,0 0 0 0 0,8 2 0 0 0,-8-2 0 0 0,8 0-72 0 0,-8 0 0 0 0,0 0 0 0 0,7-2 0 0 0,0-1 0 0 0,-1-2 64 0 0,-3 0-64 0 0,2 0 64 0 0,1-4-64 0 0,-3 2 80 0 0,1 0-80 0 0,-2-2 80 0 0,1-1-80 0 0,-3-1 0 0 0,7-2 0 0 0,-5 2 64 0 0,1-2-64 0 0,1-1 0 0 0,-3 2 0 0 0,3-1 0 0 0,2 2 0 0 0,-3-1 0 0 0,0 3 0 0 0,1-3 0 0 0,-3 5 0 0 0,3-1 0 0 0,-2 1 0 0 0,-2 0 0 0 0,3 5 0 0 0,-3 2 0 0 0,0-5 0 0 0,0 5 0 0 0,0 0 0 0 0,0 0 0 0 0,0 0 0 0 0,0 0 0 0 0,0 0 0 0 0,0 0 0 0 0,0 0 0 0 0,0 0 0 0 0,0 0 0 0 0,0 0 0 0 0,0 0 0 0 0,-3 5 0 0 0,3-5 0 0 0,-2 5 64 0 0,2-5-64 0 0,-4 5 0 0 0,3 1 0 0 0,1-6 0 0 0,-4 2 0 0 0,1 2 0 0 0,-4 0 64 0 0,5-4-64 0 0,-3 4 64 0 0,-2-3-64 0 0,-2-1 80 0 0,4 0-80 0 0,-2 6 96 0 0,-2-4-96 0 0,0-2 80 0 0,-3 0-80 0 0,3 0 64 0 0,-2 0-64 0 0,2 0 0 0 0,-4 0 0 0 0,4 0 0 0 0,0 0 0 0 0,7-2 0 0 0,-3 2 0 0 0,-2 0 0 0 0,7 0 0 0 0,0 0-88 0 0,0 0 88 0 0,0 0-64 0 0,0 0 64 0 0,0 0-1056 0 0,0 0-160 0 0,0 0-39 0 0,7-11-5049 0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2:00.742"/>
    </inkml:context>
    <inkml:brush xml:id="br0">
      <inkml:brushProperty name="width" value="0.1" units="cm"/>
      <inkml:brushProperty name="height" value="0.1" units="cm"/>
      <inkml:brushProperty name="color" value="#849398"/>
    </inkml:brush>
  </inkml:definitions>
  <inkml:trace contextRef="#ctx0" brushRef="#br0">55 12 13128 0 0,'0'0'297'0'0,"0"0"39"0"0,0 0 20 0 0,0 0-29 0 0,-10 7-203 0 0,5-2 79 0 0,1 2 1 0 0,0-1 0 0 0,0 0 0 0 0,0 1 0 0 0,1-1 0 0 0,0 1 0 0 0,0 0 0 0 0,1 0 0 0 0,-2 8 0 0 0,1 0 157 0 0,1 1 0 0 0,0-1 0 0 0,0 21 0 0 0,3-19-308 0 0,0 0 0 0 0,1 0-1 0 0,1 0 1 0 0,0 0 0 0 0,6 18-1 0 0,-5-27-52 0 0,0 0 0 0 0,0 0 0 0 0,7 9 0 0 0,-2-2 0 0 0,-4-7 6 0 0,1 0 0 0 0,0-1 0 0 0,1 0 0 0 0,0 0 0 0 0,0 0-1 0 0,0-1 1 0 0,1 0 0 0 0,0-1 0 0 0,0 1 0 0 0,17 7-1 0 0,-22-12-16 0 0,0 0 0 0 0,-1 0 0 0 0,1 0 0 0 0,0 0 0 0 0,0 0 0 0 0,0-1 0 0 0,1 1 0 0 0,-1-1 0 0 0,0 0 0 0 0,0 0 0 0 0,6-1 0 0 0,0 0-106 0 0,0-2 1 0 0,14-4 0 0 0,-4 1-61 0 0,-17 5 182 0 0,0 0 0 0 0,0 0 0 0 0,0 0 0 0 0,-1 0 1 0 0,1 0-1 0 0,0 0 0 0 0,-1 0 0 0 0,1-1 0 0 0,-1 1 0 0 0,0 0 0 0 0,1-1 1 0 0,1-2-1 0 0,6-6 50 0 0,-2 2-74 0 0,0 0 0 0 0,-1 0-1 0 0,0 0 1 0 0,0 0 0 0 0,6-13 0 0 0,-6 10-7 0 0,2-7 37 0 0,-1 1 0 0 0,0-1 0 0 0,-2 0 1 0 0,0-1-1 0 0,3-24 0 0 0,-2 11 65 0 0,12-79 181 0 0,-14 95-135 0 0,-3 13 51 0 0,0 1 1 0 0,0 0 0 0 0,-1 0 0 0 0,1-1 0 0 0,-1 1 0 0 0,0 0-1 0 0,1-1 1 0 0,-1 1 0 0 0,0-3 0 0 0,7 23-35 0 0,-4-11-109 0 0,1 1-1 0 0,-2 0 1 0 0,1 0-1 0 0,-1 0 1 0 0,2 12-1 0 0,0 24 57 0 0,2 38 209 0 0,-5-21-55 0 0,7 64 0 0 0,6-74-1328 0 0,-11-43-3791 0 0,-2-7-1657 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2:01.617"/>
    </inkml:context>
    <inkml:brush xml:id="br0">
      <inkml:brushProperty name="width" value="0.1" units="cm"/>
      <inkml:brushProperty name="height" value="0.1" units="cm"/>
      <inkml:brushProperty name="color" value="#849398"/>
    </inkml:brush>
  </inkml:definitions>
  <inkml:trace contextRef="#ctx0" brushRef="#br0">11 1 8752 0 0,'0'1'1500'0'0,"-4"74"1965"0"0,1-10-2792 0 0,1-3-265 0 0,1 25-124 0 0,1-50-244 0 0,5 22-477 0 0,-5-43 152 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2:01.945"/>
    </inkml:context>
    <inkml:brush xml:id="br0">
      <inkml:brushProperty name="width" value="0.1" units="cm"/>
      <inkml:brushProperty name="height" value="0.1" units="cm"/>
      <inkml:brushProperty name="color" value="#849398"/>
    </inkml:brush>
  </inkml:definitions>
  <inkml:trace contextRef="#ctx0" brushRef="#br0">1 0 12528 0 0,'0'0'281'0'0,"0"0"40"0"0,0 0 22 0 0,0 0-39 0 0,1 2-127 0 0,1 1-84 0 0,1 1 67 0 0,0 0 0 0 0,0 1-1 0 0,0-1 1 0 0,0 1 0 0 0,-1 0 0 0 0,0 0 0 0 0,0 0-1 0 0,0 0 1 0 0,0 0 0 0 0,0 7 0 0 0,4 137 1399 0 0,-6-99-1182 0 0,2 0 0 0 0,9 52 0 0 0,-6-70-377 0 0,-4-21 0 0 0,1 1 0 0 0,4 14 0 0 0,6 11-1504 0 0,-11-35-4599 0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2:02.276"/>
    </inkml:context>
    <inkml:brush xml:id="br0">
      <inkml:brushProperty name="width" value="0.1" units="cm"/>
      <inkml:brushProperty name="height" value="0.1" units="cm"/>
      <inkml:brushProperty name="color" value="#849398"/>
    </inkml:brush>
  </inkml:definitions>
  <inkml:trace contextRef="#ctx0" brushRef="#br0">20 0 13448 0 0,'-11'0'613'0'0,"8"0"-10"0"0,3 2-387 0 0,-1-1-209 0 0,0 0 0 0 0,1 1 1 0 0,-1-1-1 0 0,1 1 1 0 0,-1-1-1 0 0,1 1 0 0 0,-1-1 1 0 0,1 1-1 0 0,0-1 1 0 0,0 1-1 0 0,0-1 0 0 0,0 1 1 0 0,0-1-1 0 0,0 1 1 0 0,0-1-1 0 0,1 2 0 0 0,10 25 290 0 0,-1-2 101 0 0,-5-13-168 0 0,1 1 0 0 0,0-1 1 0 0,0 0-1 0 0,1-1 0 0 0,12 16 1 0 0,-8-11 88 0 0,-1 0 1 0 0,11 23 0 0 0,-3-2 65 0 0,1 0-1 0 0,2-1 1 0 0,42 55 0 0 0,90 91-14 0 0,-109-136-392 0 0,98 81 0 0 0,-122-113 25 0 0,1-1 0 0 0,0-1 0 0 0,2-1 0 0 0,-1-1 0 0 0,1-1 1 0 0,1-1-1 0 0,0-1 0 0 0,0-1 0 0 0,1-1 0 0 0,-1-1 0 0 0,1-1 1 0 0,0-1-1 0 0,1-1 0 0 0,-1-2 0 0 0,0 0 0 0 0,0-2 0 0 0,44-8 0 0 0,-30 1-6 0 0,-1-1 0 0 0,70-30 0 0 0,67-45-101 0 0,-145 69 71 0 0,29-18-267 0 0,59-44 0 0 0,-57 35-948 0 0,-25 18-135 0 0,-4-2-65 0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2:03.047"/>
    </inkml:context>
    <inkml:brush xml:id="br0">
      <inkml:brushProperty name="width" value="0.1" units="cm"/>
      <inkml:brushProperty name="height" value="0.1" units="cm"/>
      <inkml:brushProperty name="color" value="#849398"/>
    </inkml:brush>
  </inkml:definitions>
  <inkml:trace contextRef="#ctx0" brushRef="#br0">1294 62 9216 0 0,'-18'-3'142'0'0,"9"1"-5"0"0,0 1 1 0 0,0 0 0 0 0,0 0 0 0 0,-14 2-1 0 0,-11 2-73 0 0,0 1 0 0 0,1 2 0 0 0,-64 20 0 0 0,15-3 63 0 0,56-17-2 0 0,0 1 0 0 0,0 1-1 0 0,-33 17 1 0 0,1 5 582 0 0,-102 71 0 0 0,131-79-532 0 0,0 2-1 0 0,2 1 0 0 0,1 1 1 0 0,-44 57-1 0 0,19-6 472 0 0,3 1 0 0 0,-51 115 0 0 0,63-113-461 0 0,5 1 0 0 0,2 2 1 0 0,5 1-1 0 0,3 1 0 0 0,-14 117 1 0 0,21-78 65 0 0,2 147 0 0 0,12-268-247 0 0,26 402 485 0 0,-5-286-304 0 0,5-2-1 0 0,5-1 1 0 0,5-1-1 0 0,5-2 1 0 0,83 161-1 0 0,-96-223-99 0 0,3-1-1 0 0,2-2 0 0 0,77 87 1 0 0,-56-78-22 0 0,2-4 1 0 0,94 70-1 0 0,-120-101-35 0 0,133 93 68 0 0,-123-90-92 0 0,0-3 1 0 0,56 24-1 0 0,-64-34 5 0 0,-1-1-1 0 0,2-1 0 0 0,-1-2 0 0 0,1-2 1 0 0,1-1-1 0 0,-1-1 0 0 0,1-2 0 0 0,-1-1 1 0 0,1-2-1 0 0,0-1 0 0 0,-1-2 0 0 0,0-1 0 0 0,0-2 1 0 0,0-1-1 0 0,-1-1 0 0 0,49-22 0 0 0,8-10 93 0 0,117-74 0 0 0,-158 84-41 0 0,-2-2 0 0 0,-1-2 0 0 0,74-77 0 0 0,-47 30 64 0 0,-4-4 1 0 0,-3-2 0 0 0,87-160-1 0 0,-83 119 76 0 0,60-157 0 0 0,-95 193-64 0 0,-4 0 0 0 0,25-140 0 0 0,-39 139 7 0 0,2-104-1 0 0,-17 144-94 0 0,-2 0-1 0 0,-2 0 1 0 0,-14-74-1 0 0,5 73 4 0 0,-3 2 0 0 0,-2 0-1 0 0,-43-94 1 0 0,29 87 95 0 0,-3 1 0 0 0,-72-95 0 0 0,106 153-146 0 0,-192-240-288 0 0,132 172 226 0 0,-94-83 0 0 0,-83-37-5 0 0,169 143 21 0 0,-125-63 1 0 0,135 82-22 0 0,-1 2-1 0 0,-83-23 1 0 0,79 32-26 0 0,-1 2 0 0 0,-106-8-1 0 0,130 19-51 0 0,-86 0-192 0 0,113 4 100 0 0,0 0 0 0 0,0 1 1 0 0,1 1-1 0 0,-1 0 0 0 0,0 0 1 0 0,1 1-1 0 0,-18 9 0 0 0,17-6-171 0 0,1 1 0 0 0,-1 0 0 0 0,1 1 0 0 0,1 1 0 0 0,0-1-1 0 0,-12 15 1 0 0,-21 28-1062 0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2:04.844"/>
    </inkml:context>
    <inkml:brush xml:id="br0">
      <inkml:brushProperty name="width" value="0.1" units="cm"/>
      <inkml:brushProperty name="height" value="0.1" units="cm"/>
      <inkml:brushProperty name="color" value="#7F7F7F"/>
    </inkml:brush>
  </inkml:definitions>
  <inkml:trace contextRef="#ctx0" brushRef="#br0">177 33 10656 0 0,'0'-4'64'0'0,"0"4"-24"0"0,1 0 0 0 0,-1 0 0 0 0,0-1 0 0 0,0 1 0 0 0,0-1 0 0 0,0 1 0 0 0,0 0 0 0 0,0 0 0 0 0,0-1 0 0 0,0 1 0 0 0,-1-1 0 0 0,1 1 0 0 0,0 0 0 0 0,0 0 0 0 0,0-1 0 0 0,0 1 0 0 0,-1-1 0 0 0,-11-10 424 0 0,10 9-321 0 0,1 1 0 0 0,-1 0 0 0 0,0 0 0 0 0,0 0 1 0 0,0 0-1 0 0,0 0 0 0 0,0 1 0 0 0,0-1 0 0 0,0 0 0 0 0,0 1 1 0 0,0 0-1 0 0,0-1 0 0 0,0 1 0 0 0,0 0 0 0 0,0 0 0 0 0,-4 1 1 0 0,3-1 48 0 0,-1 1 0 0 0,0 0 0 0 0,1 0 0 0 0,0 0 0 0 0,-1 1 0 0 0,1 0 0 0 0,0-1 0 0 0,-6 5 0 0 0,0 1 170 0 0,0 0-1 0 0,1 1 1 0 0,-1 1-1 0 0,-13 17 1 0 0,18-20-278 0 0,0 0 1 0 0,0 1-1 0 0,0-1 1 0 0,1 1-1 0 0,-1 0 0 0 0,2 0 1 0 0,-3 9-1 0 0,4-12-71 0 0,0 0 0 0 0,0 1 0 0 0,1 0 0 0 0,0 0 0 0 0,-1-1 1 0 0,1 1-1 0 0,1 0 0 0 0,-1-1 0 0 0,1 1 0 0 0,0 0 0 0 0,0 0 0 0 0,2 6 0 0 0,-2-9-14 0 0,0 1 0 0 0,0-1 0 0 0,0 0 0 0 0,1 0 0 0 0,-1 0 0 0 0,0 0 0 0 0,2-1 0 0 0,-2 1 0 0 0,1 0 0 0 0,-1-1-1 0 0,1 1 1 0 0,0 0 0 0 0,0-1 0 0 0,0 1 0 0 0,2 0 0 0 0,0 0-17 0 0,0-1-1 0 0,-1 0 1 0 0,1 0-1 0 0,0 0 1 0 0,0-1 0 0 0,-1 1-1 0 0,1 0 1 0 0,7-1-1 0 0,-4 0-50 0 0,0-1-1 0 0,0 0 0 0 0,0-1 1 0 0,0 1-1 0 0,-1-1 0 0 0,1 0 1 0 0,0-1-1 0 0,-1 1 0 0 0,0-1 1 0 0,7-5-1 0 0,-7 4-76 0 0,-1 1 0 0 0,1-2 0 0 0,-1 1-1 0 0,0 0 1 0 0,-1-1 0 0 0,6-7 0 0 0,-8 9 120 0 0,0 0 0 0 0,0-1-1 0 0,0 2 1 0 0,-1-2 0 0 0,1 0 0 0 0,-1 1 0 0 0,0-1 0 0 0,0 0 0 0 0,0 1 0 0 0,-1-1 0 0 0,1 1 0 0 0,0-7 0 0 0,-1-55 273 0 0,0 56-174 0 0,0 2 201 0 0,0 1 0 0 0,0-2 1 0 0,-3-11-1 0 0,2 9 274 0 0,1 10-339 0 0,0 0-8 0 0,0 0 5 0 0,0 0 22 0 0,0 0 10 0 0,4 8 213 0 0,-2-3-426 0 0,-1 1-1 0 0,0 0 1 0 0,3 10-1 0 0,1 9-29 0 0,-1-9 88 0 0,2 0-1 0 0,11 21 1 0 0,-12-28-730 0 0,10 13-1 0 0,-10-16-1250 0 0,0 0-1 0 0,10 9 1 0 0,-6-9-3815 0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2:05.178"/>
    </inkml:context>
    <inkml:brush xml:id="br0">
      <inkml:brushProperty name="width" value="0.1" units="cm"/>
      <inkml:brushProperty name="height" value="0.1" units="cm"/>
      <inkml:brushProperty name="color" value="#7F7F7F"/>
    </inkml:brush>
  </inkml:definitions>
  <inkml:trace contextRef="#ctx0" brushRef="#br0">4 50 11832 0 0,'-1'-3'174'0'0,"-1"-4"726"0"0,2 3-708 0 0,0 3-126 0 0,0 1-1 0 0,0 0 1 0 0,1 0-1 0 0,-1-1 1 0 0,0 1-1 0 0,0 0 1 0 0,0 0 0 0 0,0 0-1 0 0,0 0 1 0 0,0 0-1 0 0,0 0 1 0 0,0-1-1 0 0,0 1 1 0 0,0 0-1 0 0,0 0 1 0 0,0 0-1 0 0,0-1 1 0 0,1 1-1 0 0,-1 0 1 0 0,0 0-1 0 0,0 0 1 0 0,0 0 0 0 0,1 0-1 0 0,-1 0 1 0 0,0 0-1 0 0,0 0 1 0 0,0 0-1 0 0,0 0 1 0 0,0 0-1 0 0,1 0 1 0 0,-1 0-1 0 0,0 0 1 0 0,0 0-1 0 0,1 0 1 0 0,-1 0-1 0 0,0 0 1 0 0,0 0 0 0 0,0 0-1 0 0,0 0 1 0 0,0 0-1 0 0,1 0 1 0 0,5 8 711 0 0,3 14-554 0 0,-9-21-91 0 0,2 5-52 0 0,0 2-1 0 0,-1-2 0 0 0,1 1 0 0 0,-2 1 0 0 0,1-2 0 0 0,-1 2 0 0 0,0-1 0 0 0,-2 11 0 0 0,1 9-35 0 0,2-22-25 0 0,-1 0 0 0 0,-1 0-1 0 0,1 0 1 0 0,-2 8 0 0 0,-4 15 63 0 0,6-27-147 0 0,0-1-31 0 0,0 0 7 0 0,-3-9 85 0 0,1 2 1 0 0,1 0-1 0 0,0-1 1 0 0,1 0-1 0 0,-1 0 1 0 0,2 1-1 0 0,1-16 1 0 0,0 13 54 0 0,0-1 1 0 0,7-18-1 0 0,-5 17-3 0 0,1 1-56 0 0,0 0 0 0 0,0 1 0 0 0,11-17 0 0 0,-14 24-222 0 0,0 0-1 0 0,1 1 0 0 0,-1-1 0 0 0,1 0 0 0 0,-1 1 1 0 0,1-1-1 0 0,0 1 0 0 0,4-2 0 0 0,-1 1-5451 0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2:05.586"/>
    </inkml:context>
    <inkml:brush xml:id="br0">
      <inkml:brushProperty name="width" value="0.1" units="cm"/>
      <inkml:brushProperty name="height" value="0.1" units="cm"/>
      <inkml:brushProperty name="color" value="#7F7F7F"/>
    </inkml:brush>
  </inkml:definitions>
  <inkml:trace contextRef="#ctx0" brushRef="#br0">1 1 10592 0 0,'0'0'488'0'0,"0"0"-12"0"0,0 5-288 0 0,2 0-147 0 0,0 0 1 0 0,0-1-1 0 0,0 1 1 0 0,4 4 0 0 0,2 4 102 0 0,3 6 513 0 0,2-1 0 0 0,22 28 1 0 0,-31-41-513 0 0,13 13 611 0 0,0 0 0 0 0,2-2 0 0 0,0 0 0 0 0,22 14 0 0 0,-36-26-614 0 0,55 33 1008 0 0,-17-10-502 0 0,57 34-1088 0 0,-84-49-52 0 0,-14-9-33 0 0,1-1-1 0 0,-1 0 0 0 0,0-1 1 0 0,1 1-1 0 0,3 1 1 0 0,-4-2-1125 0 0,-2-1-12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2:05.906"/>
    </inkml:context>
    <inkml:brush xml:id="br0">
      <inkml:brushProperty name="width" value="0.1" units="cm"/>
      <inkml:brushProperty name="height" value="0.1" units="cm"/>
      <inkml:brushProperty name="color" value="#7F7F7F"/>
    </inkml:brush>
  </inkml:definitions>
  <inkml:trace contextRef="#ctx0" brushRef="#br0">243 5 12528 0 0,'-1'-1'32'0'0,"1"0"0"0"0,-1 1 0 0 0,0 0 0 0 0,1 0 0 0 0,0-1 0 0 0,-1 1 1 0 0,0-1-1 0 0,1 1 0 0 0,-1 0 0 0 0,0 0 0 0 0,1 0 0 0 0,-1 0 0 0 0,0-1 1 0 0,1 1-1 0 0,-1 0 0 0 0,0 0 0 0 0,1 0 0 0 0,-1 0 0 0 0,0 0 0 0 0,0 0 1 0 0,0 1-1 0 0,1-1 0 0 0,-1 0 0 0 0,0 0 0 0 0,1 0 0 0 0,-1 0 0 0 0,1 1 0 0 0,-1-1 1 0 0,0 1-1 0 0,1-1 0 0 0,-1 0 0 0 0,0 1 0 0 0,1-1 0 0 0,0 1 0 0 0,-1-1 1 0 0,0 0-1 0 0,1 1 0 0 0,0 0 0 0 0,-1-1 0 0 0,1 1 0 0 0,-1 0 0 0 0,1-1 1 0 0,0 1-1 0 0,0 0 0 0 0,-1-1 0 0 0,1 1 0 0 0,0 0 0 0 0,-9 18 233 0 0,5-12 101 0 0,1 1 0 0 0,-5 16 0 0 0,0 5 158 0 0,-21 49 0 0 0,-20 27-125 0 0,37-82-320 0 0,-27 47-71 0 0,24-47-856 0 0,-18 40 1 0 0,26-50-425 0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2:06.244"/>
    </inkml:context>
    <inkml:brush xml:id="br0">
      <inkml:brushProperty name="width" value="0.1" units="cm"/>
      <inkml:brushProperty name="height" value="0.1" units="cm"/>
      <inkml:brushProperty name="color" value="#7F7F7F"/>
    </inkml:brush>
  </inkml:definitions>
  <inkml:trace contextRef="#ctx0" brushRef="#br0">46 154 4608 0 0,'0'0'353'0'0,"0"0"105"0"0,0 0 1300 0 0,0 1 598 0 0,2 0-1775 0 0,-2 2 0 0 0,1-1 0 0 0,0 0 0 0 0,-1 0 0 0 0,1 0 1 0 0,0 0-1 0 0,-1 0 0 0 0,1 0 0 0 0,-1 0 0 0 0,0 3 0 0 0,-4 23 812 0 0,1-1-641 0 0,1 1-269 0 0,2-21-414 0 0,-1-1 0 0 0,1 2 0 0 0,0-2 0 0 0,1 1 0 0 0,1 12 0 0 0,-1-14-102 0 0,2 9-575 0 0,8 17-1 0 0,-8-25-29 0 0</inkml:trace>
  <inkml:trace contextRef="#ctx0" brushRef="#br0" timeOffset="1">13 14 14712 0 0,'-10'-8'320'0'0,"10"8"72"0"0,-3-5 16 0 0,3 5 8 0 0,0 0-336 0 0,0 0-80 0 0,0 0 0 0 0,0 0 0 0 0,0 0 0 0 0,0 0-112 0 0,0 0 24 0 0,0 0 8 0 0,0 0-160 0 0,7 5-32 0 0,-1 3-8 0 0,1-2-5856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6:00:52.329"/>
    </inkml:context>
    <inkml:brush xml:id="br0">
      <inkml:brushProperty name="width" value="0.05" units="cm"/>
      <inkml:brushProperty name="height" value="0.05" units="cm"/>
      <inkml:brushProperty name="color" value="#0070C0"/>
      <inkml:brushProperty name="fitToCurve" value="1"/>
    </inkml:brush>
  </inkml:definitions>
  <inkml:trace contextRef="#ctx0" brushRef="#br0">23945 758 11312 0 0,'0'0'504'0'0,"0"0"104"0"0,0 0-488 0 0,0 0-120 0 0,0-3 0 0 0,0 3 0 0 0,0 0 736 0 0,0 0 128 0 0,0 0 32 0 0,0 0 0 0 0,0 0-464 0 0,5 9-89 0 0,-5 5-23 0 0,0 0 0 0 0,2-2-96 0 0,3 4-16 0 0,-5 5-8 0 0,0-5 0 0 0,0 4-104 0 0,0-4-16 0 0,4 0-8 0 0,-4 6 0 0 0,0 0-72 0 0,0-5 0 0 0,2 0 72 0 0,-2 0-72 0 0,4-2 0 0 0,-4-2 72 0 0,5 2-72 0 0,-1-4 0 0 0,-1 1 80 0 0,-3-3-80 0 0,0-9 64 0 0,0 0-64 0 0,0 6 80 0 0,0-6-80 0 0,0 0 96 0 0,0 0-96 0 0,0 0 88 0 0,0 0-88 0 0,-3-4 80 0 0,-1-7-80 0 0,4-3 80 0 0,0-6-80 0 0,-5-1 80 0 0,5-1-80 0 0,-4-1 64 0 0,4 0-64 0 0,0-5 0 0 0,0 2 0 0 0,0-2 112 0 0,0-3-24 0 0,4 1-8 0 0,1-4 0 0 0,2 6 32 0 0,-4 0 8 0 0,4 0 0 0 0,4 0 0 0 0,3 6-120 0 0,-4 2-80 0 0,-3 0 16 0 0,4 6 0 0 0,-1 1 64 0 0,5 0 0 0 0,-3 4 0 0 0,3-2 0 0 0,-4 8 0 0 0,-1 0 0 0 0,2-1 0 0 0,-4 1 64 0 0,3 6-64 0 0,0-3 0 0 0,-2 4 0 0 0,-2-1 0 0 0,-1 7 0 0 0,-2-1 0 0 0,0-1 0 0 0,-8 5-64 0 0,4 1 64 0 0,-4 2 0 0 0,-7-3 0 0 0,5 7 64 0 0,-3-4-256 0 0,-1-3-56 0 0,-6 4-8 0 0,2-1 0 0 0,0 0-256 0 0,-2 1-48 0 0,-4 0-16 0 0,7-1-4151 0 0,-2-2-833 0 0</inkml:trace>
  <inkml:trace contextRef="#ctx0" brushRef="#br0" timeOffset="1">24158 864 10912 0 0,'0'0'240'0'0,"0"0"48"0"0,0 0 16 0 0,8 6 0 0 0,-8-6-240 0 0,0 0-64 0 0,8 4 0 0 0,-5 5 0 0 0,4 0 368 0 0,-3 1 64 0 0,-4-3 16 0 0,2 3 0 0 0,2 1-160 0 0,1-1-24 0 0,-5 2-8 0 0,0-2 0 0 0,0 3 32 0 0,0-2 0 0 0,-5 2 0 0 0,5-3 0 0 0,-4-5-160 0 0,2 5-32 0 0,-2-3-8 0 0,4 3-1 0 0,0-10-87 0 0,0 0 80 0 0,-5 7-80 0 0,5-7 80 0 0,0 0-80 0 0,-5 0 0 0 0,0-2 72 0 0,5 2-72 0 0,-3-8 0 0 0,3 1 0 0 0,0-5 0 0 0,0 2 0 0 0,8-7 0 0 0,-3 5 0 0 0,0-10 0 0 0,-1 7 64 0 0,2-2 0 0 0,7 0 0 0 0,-6 0 0 0 0,5 6 0 0 0,-6-4-64 0 0,3 1 0 0 0,1 5 0 0 0,-3 2 0 0 0,5 1-120 0 0,-2-1-32 0 0,-1 2-8 0 0,2 1 1 0 0,3 4-289 0 0,-2 0-56 0 0,-1 0-8 0 0,-1 0-8 0 0,2 0-912 0 0,-1 0-176 0 0,8 5-40 0 0,-1 2-8 0 0</inkml:trace>
  <inkml:trace contextRef="#ctx0" brushRef="#br0" timeOffset="2">25949 556 2304 0 0,'-4'-17'96'0'0,"4"17"32"0"0,0 0-128 0 0,0 0 0 0 0,0 0 0 0 0,0 0 0 0 0,0 0 2400 0 0,0 0 464 0 0,0 0 88 0 0,0 0 24 0 0,-4 8-2008 0 0,4 4-392 0 0,-4 4-88 0 0,-5 1-8 0 0,7 7-129 0 0,-1-1-31 0 0,-2 0 0 0 0,1 3 0 0 0,1 0-96 0 0,-1 2-32 0 0,0-2 0 0 0,1 3 0 0 0,3-6-96 0 0,0 1-32 0 0,0-1 0 0 0,0 0 0 0 0,0-4-64 0 0,0 5-88 0 0,3-7 24 0 0,1-1 0 0 0,3 1-1064 0 0,-3-3-215 0 0,4-5-33 0 0,-2 0-16 0 0</inkml:trace>
  <inkml:trace contextRef="#ctx0" brushRef="#br0" timeOffset="3">21100 616 5528 0 0,'0'0'240'0'0,"0"-5"56"0"0,0 5-232 0 0,2-5-64 0 0,5 0 0 0 0,-7-1 0 0 0,0 6 1152 0 0,0 0 216 0 0,0-6 40 0 0,0 6 16 0 0,0 0-640 0 0,0 0-128 0 0,-3-7-24 0 0,-3 6-8 0 0,1 1-264 0 0,-4 1-48 0 0,-1-1-16 0 0,3 4 0 0 0,-4-1-104 0 0,2-3-32 0 0,-4 1 0 0 0,-1 4 0 0 0,4 1-80 0 0,-5-3-16 0 0,4 2-64 0 0,-4 0 96 0 0,2-3-96 0 0,2 0 71 0 0,-1 3-71 0 0,3-3 64 0 0,0 1 48 0 0,1 0 8 0 0,1 1 0 0 0,2-1 0 0 0,5-3 104 0 0,0 0 32 0 0,0 0 0 0 0,-4 5 0 0 0,4 3-160 0 0,-4-3-24 0 0,2 2-8 0 0,2-2 0 0 0,2 7-64 0 0,-2-3 64 0 0,0 4-64 0 0,0-1 64 0 0,6 2 0 0 0,-6-1 0 0 0,0 3 0 0 0,-6 3 0 0 0,0 3 16 0 0,1-2 0 0 0,9-2 0 0 0,-4 2 0 0 0,-4 0-80 0 0,1 3 96 0 0,1 0-96 0 0,-2-1 96 0 0,4 0-32 0 0,0-1 0 0 0,0 1 0 0 0,0-6 0 0 0,6 0 16 0 0,-3-1 0 0 0,-3 1 0 0 0,5-4 0 0 0,1-2 48 0 0,0 1 16 0 0,1-4 0 0 0,3 0 0 0 0,1-2-144 0 0,1 0 80 0 0,0-2-80 0 0,-1 1 64 0 0,2-4-64 0 0,-1 0 0 0 0,6-4 72 0 0,-2 1-72 0 0,3-2 0 0 0,-6 4 0 0 0,1-5 0 0 0,2 1 0 0 0,2-1-224 0 0,-4-1-32 0 0,0-1-8 0 0,-3 1 0 0 0,2-1-904 0 0,-2 2-176 0 0,-2-5-39 0 0</inkml:trace>
  <inkml:trace contextRef="#ctx0" brushRef="#br0" timeOffset="4">24850 636 14600 0 0,'0'0'320'0'0,"0"0"64"0"0,0 0 8 0 0,0 0 24 0 0,5-10-328 0 0,-5 10-88 0 0,0-6 0 0 0,0 6 0 0 0,0 0 423 0 0,0 0 73 0 0,0 0 16 0 0,0 0 0 0 0,0 9-336 0 0,0 4-64 0 0,0 1-16 0 0,0 5 0 0 0,0-3-24 0 0,0 5-8 0 0,-5-2 0 0 0,5 5 0 0 0,-3-1 0 0 0,3-4 0 0 0,0 4 0 0 0,3 1 0 0 0,2-3-64 0 0,-2 1 0 0 0,1-6 0 0 0,-1 1-88 0 0,5 0-8 0 0,0-4-8 0 0,-4-4 0 0 0,2 3 0 0 0,-2-2-400 0 0,3-4-72 0 0,-7-6-24 0 0,0 0-6247 0 0</inkml:trace>
  <inkml:trace contextRef="#ctx0" brushRef="#br0" timeOffset="5">21892 654 11544 0 0,'0'-12'256'0'0,"0"7"48"0"0,0 3 16 0 0,3-3 0 0 0,-3-1-256 0 0,0 2-64 0 0,0 4 0 0 0,0 0 0 0 0,0 0 720 0 0,0 0 128 0 0,0 0 24 0 0,0 0 8 0 0,4 4-489 0 0,1 7-95 0 0,-5 1-16 0 0,2 3-8 0 0,-2 4 16 0 0,4 1 8 0 0,-4 2 0 0 0,0 2 0 0 0,-4 4-32 0 0,4-3-8 0 0,0-1 0 0 0,0 6 0 0 0,4-3-104 0 0,-4-3-24 0 0,2 2-8 0 0,-2-1 0 0 0,3-1-120 0 0,0-4 0 0 0,-2-3 0 0 0,3-1 0 0 0,-1 1 0 0 0,1-5 0 0 0,-2 1 0 0 0,4-2-80 0 0,-5-4-328 0 0,6-2-64 0 0,-1 1-8 0 0,0-5-7039 0 0</inkml:trace>
  <inkml:trace contextRef="#ctx0" brushRef="#br0" timeOffset="6">22743 638 6912 0 0,'0'0'608'0'0,"0"0"-480"0"0,0-2-128 0 0,0 2 0 0 0,0 0 1272 0 0,0 0 232 0 0,0 0 40 0 0,0 0 16 0 0,0 0-792 0 0,0 0-152 0 0,0 0-32 0 0,6 11-8 0 0,-3-3-97 0 0,-1 5-31 0 0,-2 1 0 0 0,0 4 0 0 0,0 2-128 0 0,0 1-24 0 0,-2-2-8 0 0,2 3 0 0 0,-3 4 0 0 0,3-3 0 0 0,-3 1 0 0 0,3 0 0 0 0,0-1-200 0 0,3-1-88 0 0,-3-2 64 0 0,0 1-64 0 0,5-4 0 0 0,-2-1 0 0 0,0-4 0 0 0,3 3 0 0 0,-3-4-160 0 0,2-1-16 0 0,-2-2-8 0 0,0-3 0 0 0,-3-5-800 0 0,8 3-160 0 0,-3-3-31 0 0</inkml:trace>
  <inkml:trace contextRef="#ctx0" brushRef="#br0" timeOffset="7">22479 744 10680 0 0,'0'0'472'0'0,"0"0"104"0"0,0 0-464 0 0,0 0-112 0 0,-3-2 0 0 0,3 2 0 0 0,0-5 304 0 0,0 5 40 0 0,0 0 8 0 0,0 0 0 0 0,0 0-168 0 0,0 0-32 0 0,0 0-8 0 0,0 0 0 0 0,3 4-240 0 0,3-4-56 0 0,2 3-8 0 0,-1 1 0 0 0</inkml:trace>
  <inkml:trace contextRef="#ctx0" brushRef="#br0" timeOffset="8">22064 748 10968 0 0,'0'0'480'0'0,"0"0"112"0"0,0 0-472 0 0,0 0-120 0 0,0-6 0 0 0,0 6 0 0 0,0 0 328 0 0,0 0 48 0 0,0 0 8 0 0,0 0 0 0 0,5-1-288 0 0,3 1-96 0 0,-1 1 72 0 0,1 1-72 0 0,-3 2-152 0 0,4 0-72 0 0,2 0-8 0 0</inkml:trace>
  <inkml:trace contextRef="#ctx0" brushRef="#br0" timeOffset="9">24738 826 8752 0 0,'0'0'776'0'0,"0"0"-616"0"0,0 0-160 0 0,0 0 0 0 0,0 0 448 0 0,0 0 64 0 0,0 0 16 0 0,16 4 0 0 0,-6-1-200 0 0,10 0-40 0 0,-2 1 0 0 0,1-1-8 0 0,2-3-48 0 0,2 0-8 0 0,0 0 0 0 0,-1 0 0 0 0,0 0-224 0 0,-3 0 0 0 0,-5 0 0 0 0,5 0 0 0 0,-4 0 64 0 0,1 4-64 0 0,-6-4 0 0 0,1 0 0 0 0,1 3 0 0 0,-1-3-104 0 0,-5 0 8 0 0,-6 0 0 0 0,0 0 176 0 0,9 2 40 0 0,-9-2 8 0 0,0 0 0 0 0,0 0 232 0 0,0 0 56 0 0,0 0 0 0 0,0 0 8 0 0,0 0 16 0 0,4 8-1 0 0,-4-8 1 0 0,3 10 0 0 0,-3-10-160 0 0,0 0-32 0 0,0 6-8 0 0,0 4 0 0 0,0 0-112 0 0,3 0-16 0 0,-3 1-8 0 0,0-2 0 0 0,5 1-24 0 0,-3 1-8 0 0,-2-2 0 0 0,4 1 0 0 0,0-1-72 0 0,0-2 0 0 0,1 0 0 0 0,2 0 0 0 0,-4 2 64 0 0,5-1-64 0 0,-1-6 64 0 0,1 5-64 0 0,-2-7 0 0 0,2 2 0 0 0,0-2 64 0 0,-1-2-64 0 0,2-1 0 0 0,-7-1 0 0 0,2-2 0 0 0,3 0 0 0 0,1 2 0 0 0,-4-3 0 0 0,0-3 0 0 0,-4-2 0 0 0,3 0 0 0 0,-3 1 0 0 0,0-3 0 0 0,0 0 0 0 0,-3-3 0 0 0,-1 5 0 0 0,0-4 0 0 0,0 2 0 0 0,0 1 0 0 0,-3-4 0 0 0,-3 5 0 0 0,0-2 0 0 0,4 6-64 0 0,-6-1-8 0 0,-2 2 0 0 0,3 4 0 0 0,4 0-128 0 0,-5 3-24 0 0,4 3-8 0 0,-3 0 0 0 0,8 1-112 0 0,0 3-16 0 0,-1 2-8 0 0,0 1 0 0 0,4-1-335 0 0,0 2-73 0 0,4 2-16 0 0,0-4-5072 0 0</inkml:trace>
  <inkml:trace contextRef="#ctx0" brushRef="#br0" timeOffset="10">21606 1137 6448 0 0,'0'0'576'0'0,"0"0"-464"0"0,0 0-112 0 0,0 0 0 0 0,0 0 976 0 0,0 0 176 0 0,0 0 32 0 0,0 0 0 0 0,0 0-520 0 0,0 4-112 0 0,0 4-16 0 0,0 1-8 0 0,0-1-96 0 0,0 2-16 0 0,-4 2-8 0 0,4 1 0 0 0,0 0-40 0 0,4-1-8 0 0,-4 1-1 0 0,0 0 1 0 0,2-3-168 0 0,-2 3-32 0 0,0 2 0 0 0,3-2-8 0 0,-1-4-80 0 0,1 2-8 0 0,-3-4-64 0 0,0 0 96 0 0,3 1-96 0 0,-3-8 64 0 0,0 0-64 0 0,0 0 0 0 0,0 0 96 0 0,0 0-32 0 0,0 0-64 0 0,3-1 96 0 0,-3-7-16 0 0,0-2-8 0 0,0 2 0 0 0,0-5 0 0 0,-3-2-72 0 0,0-2 0 0 0,0-1 72 0 0,3-2-72 0 0,-2-4 80 0 0,-1 1-16 0 0,1-4-64 0 0,-2-1 96 0 0,1 1 16 0 0,3-4 0 0 0,-3 0 0 0 0,3 1 0 0 0,3-1-112 0 0,0 5 88 0 0,-3-1-88 0 0,6 4 80 0 0,-3 2-80 0 0,2 6 0 0 0,1 1 0 0 0,2 1 64 0 0,1 1-64 0 0,2-1 0 0 0,0 4 72 0 0,4 1-72 0 0,-1 1 104 0 0,-2 2-8 0 0,-1-2-8 0 0,1 7 0 0 0,1 0-88 0 0,-1 7 0 0 0,-1-2 0 0 0,1 2 0 0 0,-4 2 0 0 0,1-1 0 0 0,0 2 0 0 0,-4 0 64 0 0,-2 7-64 0 0,-3-2 0 0 0,-3 1 0 0 0,0 0 0 0 0,1-1 0 0 0,-7 0 0 0 0,4 1 0 0 0,-1-2 0 0 0,-3 2 0 0 0,-3-4 104 0 0,1 1-24 0 0,-6-3-8 0 0,3 1-72 0 0,-4-5 0 0 0,5 2 0 0 0,-2-3 0 0 0,1-1-72 0 0,0-2 72 0 0,2 0-96 0 0,4-2 96 0 0,2 0-424 0 0,1-2-32 0 0,0 0-8 0 0,5-4-4607 0 0,-4 1-921 0 0</inkml:trace>
  <inkml:trace contextRef="#ctx0" brushRef="#br0" timeOffset="11">22675 805 11256 0 0,'0'0'496'0'0,"0"0"112"0"0,0 0-488 0 0,0 0-120 0 0,0 0 0 0 0,0 0 0 0 0,0 0 704 0 0,12 0 128 0 0,-2-2 16 0 0,6 0 8 0 0,0 2-272 0 0,4-3-49 0 0,4 3-15 0 0,0-2 0 0 0,6 2-360 0 0,-3-3-80 0 0,5 0-16 0 0,-1 1-4903 0 0,-2-1-985 0 0</inkml:trace>
  <inkml:trace contextRef="#ctx0" brushRef="#br0" timeOffset="12">25449 830 13416 0 0,'-4'-4'288'0'0,"1"1"64"0"0,-1-1 16 0 0,-2-2 16 0 0,2 3-304 0 0,-4-3-80 0 0,0-2 0 0 0,1 8 0 0 0,-1-2 512 0 0,-3-1 80 0 0,0 3 15 0 0,1 0 9 0 0,-3 5-232 0 0,-1-1-56 0 0,3 4-8 0 0,2 2 0 0 0,-1 2-160 0 0,3-2-40 0 0,2 2-8 0 0,-2 2 0 0 0,7 3-112 0 0,-4-1 88 0 0,4-1-88 0 0,0 1 80 0 0,-4 1-80 0 0,4-2 0 0 0,4 3 0 0 0,0-6 64 0 0,8 1-64 0 0,-1-4 0 0 0,-1-1-80 0 0,10 1 80 0 0,-2-5-952 0 0,4 2-136 0 0,-3-1-31 0 0,0-5-5425 0 0</inkml:trace>
  <inkml:trace contextRef="#ctx0" brushRef="#br0" timeOffset="13">25669 848 12528 0 0,'0'0'272'0'0,"0"0"56"0"0,0 0 16 0 0,-7 0 8 0 0,-5 0-280 0 0,1 0-72 0 0,4 2 0 0 0,-1 5 0 0 0,-3 1 480 0 0,3-3 72 0 0,1 6 24 0 0,0-6 0 0 0,0 6-105 0 0,3-1-23 0 0,-5 2 0 0 0,7 2 0 0 0,2-4-280 0 0,0 3-56 0 0,0 1-16 0 0,0-4 0 0 0,7 3-24 0 0,-3-3-8 0 0,0 0 0 0 0,3-1 0 0 0,0-2-64 0 0,0 0 0 0 0,1-2 0 0 0,3 0 0 0 0,0-2 0 0 0,2-3 0 0 0,-3-3 0 0 0,1-2 0 0 0,-4 0-64 0 0,2-2 64 0 0,-2-3 0 0 0,3 0 0 0 0,-2 4 0 0 0,0-8 0 0 0,-4 5 0 0 0,3-5 0 0 0,-4 1 0 0 0,1-4 0 0 0,-1 0-72 0 0,-3 5 72 0 0,0-2 0 0 0,0 2 0 0 0,0-2 0 0 0,-3 0 0 0 0,-1 5 0 0 0,1-4 64 0 0,-4 2-64 0 0,-1 5 72 0 0,0 3-72 0 0,-2-4-88 0 0,2 4 24 0 0,-4 3 0 0 0,-2 0-32 0 0,6 3 0 0 0,2 4 0 0 0,1-4 0 0 0,-3 7-280 0 0,5 0-56 0 0,-1-3-16 0 0,0 5 1 0 0,8 0-921 0 0,-4 0-184 0 0,7 4-40 0 0,1-2-8 0 0</inkml:trace>
  <inkml:trace contextRef="#ctx0" brushRef="#br0" timeOffset="14">22339 856 3224 0 0,'0'0'136'0'0,"-2"-4"40"0"0,-2 4-176 0 0,-2-3 0 0 0,1 3 0 0 0,-4-5 0 0 0,4 5 2304 0 0,-2 5 432 0 0,-1-5 80 0 0,3 3 24 0 0,-4-3-1608 0 0,0 5-320 0 0,0-2-65 0 0,1 1-15 0 0,1 3-256 0 0,-2-1-48 0 0,-1 3-16 0 0,2 1 0 0 0,1 0-56 0 0,6 2-8 0 0,-2 0-8 0 0,3 1 0 0 0,0-2-344 0 0,3-2-96 0 0,-2 5 0 0 0,6-4 0 0 0,0 2 88 0 0,-2 0-24 0 0,1 0 0 0 0,3-5 0 0 0,-2 2-64 0 0,1 0-88 0 0,1-2 24 0 0,2-2 0 0 0,-1 3-320 0 0,0-5-56 0 0,2 1-8 0 0,1-2-8 0 0,-6 1-1240 0 0,6-3-256 0 0,2-3-39 0 0,4-1-17 0 0</inkml:trace>
  <inkml:trace contextRef="#ctx0" brushRef="#br0" timeOffset="15">22513 847 11312 0 0,'0'0'504'0'0,"0"0"104"0"0,0 0-488 0 0,0 0-120 0 0,0 0 0 0 0,0 0 0 0 0,0 0 704 0 0,0 0 112 0 0,-2 3 24 0 0,-2 2 8 0 0,4-5-368 0 0,0 14-81 0 0,-2-1-15 0 0,-2-1 0 0 0,4 0-72 0 0,-1 3-24 0 0,1 0 0 0 0,0 1 0 0 0,0 0-152 0 0,0-2-32 0 0,0-1-8 0 0,1 2 0 0 0,3-2-8 0 0,-2 0-8 0 0,2-3 0 0 0,-2-1 0 0 0,0 2-176 0 0,3-2-40 0 0,0-2-8 0 0,0 0 0 0 0,0-3-1320 0 0,-5-4-263 0 0,0 0-49 0 0,0 0-16 0 0</inkml:trace>
  <inkml:trace contextRef="#ctx0" brushRef="#br0" timeOffset="16">21452 897 11024 0 0,'-4'-12'488'0'0,"4"6"104"0"0,0 6-472 0 0,-3-4-120 0 0,0-1 0 0 0,0-2 0 0 0,3 7 416 0 0,-3-4 56 0 0,1 0 8 0 0,2 4 8 0 0,0 0-96 0 0,-8 1-16 0 0,0 2-8 0 0,-3 1 0 0 0,6 3-104 0 0,-3 2-16 0 0,-1-2-8 0 0,2 6-1 0 0,-6 4-143 0 0,6-1-32 0 0,-2 1-64 0 0,-1 4 96 0 0,0-1-96 0 0,3 0 0 0 0,3 0 0 0 0,0 1 0 0 0,1-2-847 0 0,3-3-193 0 0,0 21-40 0 0,3-12-8 0 0</inkml:trace>
  <inkml:trace contextRef="#ctx0" brushRef="#br0" timeOffset="17">24522 881 1376 0 0,'0'0'64'0'0,"0"0"8"0"0,0 0-72 0 0,0 0 0 0 0,0 0 0 0 0,0 0 0 0 0,0 0 2272 0 0,-2 5 448 0 0,-7 2 80 0 0,7 2 16 0 0,-6-2-1640 0 0,3 1-336 0 0,-1 1-64 0 0,2 6-8 0 0,1-6-272 0 0,-1 0-49 0 0,-1 2-15 0 0,1-1 0 0 0,4-1-176 0 0,0 5-32 0 0,0-4 0 0 0,4 2-8 0 0,-4-1-88 0 0,5-1-24 0 0,-5-10 0 0 0,11 3 0 0 0,0 3-104 0 0,-3-3 88 0 0,-2 2-88 0 0,7-3 80 0 0,-3 3-80 0 0,5-3 0 0 0,-4-4 0 0 0,-1-3 64 0 0,2-2-64 0 0,-1 4 0 0 0,2-6 0 0 0,-7 2 0 0 0,6-3-88 0 0,-9 0 88 0 0,4-3-64 0 0,-3 0 64 0 0,-4 0 0 0 0,4 3 0 0 0,-4-4 0 0 0,-4 1 0 0 0,0 3 0 0 0,1-4 0 0 0,-4 2 0 0 0,2-2 0 0 0,-2 7 0 0 0,1-2 0 0 0,-3 2 0 0 0,-2 4 0 0 0,4 0 0 0 0,-4-1 0 0 0,-1 4 0 0 0,0 0-64 0 0,2 0-128 0 0,0 4-32 0 0,2-4 0 0 0,-1 6 0 0 0,3 1-160 0 0,2 2-40 0 0,4-2-8 0 0,0 7 1 0 0,0-2-721 0 0,4-5-136 0 0</inkml:trace>
  <inkml:trace contextRef="#ctx0" brushRef="#br0" timeOffset="18">22077 866 1376 0 0,'0'0'128'0'0,"0"0"-128"0"0,0-3 0 0 0,0 3 0 0 0,0 0 2240 0 0,0 0 432 0 0,0 0 80 0 0,0 0 24 0 0,0 0-1688 0 0,2 11-328 0 0,-2-1-72 0 0,5 0-16 0 0,-5 0-224 0 0,0 2-56 0 0,0-4-8 0 0,1 4-1 0 0,-1 1-87 0 0,0 0-16 0 0,0 0-8 0 0,4-3 0 0 0,-1 0-160 0 0,-3 3-32 0 0,3-4-8 0 0,-1-1 0 0 0,-2-8-72 0 0,6 8 0 0 0,-6-8 0 0 0,3 7 0 0 0,-3-7-720 0 0,0 0-184 0 0,0 0-39 0 0,0 0-9 0 0</inkml:trace>
  <inkml:trace contextRef="#ctx0" brushRef="#br0" timeOffset="19">21303 892 9216 0 0,'0'0'408'0'0,"0"0"80"0"0,0 0-392 0 0,0 0-96 0 0,0 0 0 0 0,0 0 0 0 0,0 0 832 0 0,0 0 136 0 0,0 0 32 0 0,0 0 8 0 0,6 0-432 0 0,3 3-96 0 0,-5 5-8 0 0,8-4-8 0 0,-4 6-208 0 0,3-7-33 0 0,1 7-15 0 0,1 1 0 0 0,-4-2 8 0 0,6 2 0 0 0,-7 2 0 0 0,4-1 0 0 0,2 1-136 0 0,-5-3-80 0 0,2 0 96 0 0,-2 1-96 0 0,-1-3 0 0 0,2 4-88 0 0,-1-5 0 0 0,-2 3 0 0 0,1-1-1207 0 0,-4-2-241 0 0</inkml:trace>
  <inkml:trace contextRef="#ctx0" brushRef="#br0" timeOffset="20">20905 906 11144 0 0,'-12'-4'488'0'0,"12"4"112"0"0,0 0-480 0 0,0 0-120 0 0,0 0 0 0 0,0 0 0 0 0,0 0 384 0 0,4 0 48 0 0,7 0 16 0 0,2 0 0 0 0,-3 2-264 0 0,5 0-56 0 0,0 1 0 0 0,1 0-8 0 0,1-3 8 0 0,4 4 8 0 0,-5-3 0 0 0,8 1 0 0 0,-5 1-56 0 0,3 3-16 0 0,-2-5 0 0 0,0 2 0 0 0,3-3-160 0 0,-3 0-32 0 0,5 4 0 0 0,-5-4-5920 0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2:06.579"/>
    </inkml:context>
    <inkml:brush xml:id="br0">
      <inkml:brushProperty name="width" value="0.1" units="cm"/>
      <inkml:brushProperty name="height" value="0.1" units="cm"/>
      <inkml:brushProperty name="color" value="#7F7F7F"/>
    </inkml:brush>
  </inkml:definitions>
  <inkml:trace contextRef="#ctx0" brushRef="#br0">1 31 9216 0 0,'0'0'421'0'0,"0"0"-12"0"0,1 1-263 0 0,1 4 320 0 0,1 1 1 0 0,-1-1 0 0 0,0 1-1 0 0,0 0 1 0 0,-1 0 0 0 0,1-1-1 0 0,-1 1 1 0 0,0 0 0 0 0,0 0-1 0 0,-1 8 1 0 0,0-5 95 0 0,1-1 0 0 0,3 14 0 0 0,0 4 202 0 0,-1-14-511 0 0,-1 0 0 0 0,7 16 0 0 0,-8-24-212 0 0,1 1-2 0 0,0 0 0 0 0,0-1-1 0 0,1 1 1 0 0,5 5-1 0 0,-4-4-17 0 0,0 1-1 0 0,-1 0 1 0 0,4 8-1 0 0,-5-13 35 0 0,-1-2-45 0 0,0 0 0 0 0,-1 0 0 0 0,0 0 0 0 0,1 0 0 0 0,0 0 0 0 0,-1 0 0 0 0,1 0 0 0 0,0 0 1 0 0,-1 0-1 0 0,0 0 0 0 0,1 0 0 0 0,0 0 0 0 0,0 0 0 0 0,0 0 0 0 0,1-3 40 0 0,-2 2-14 0 0,2-1 32 0 0,0-1 0 0 0,0 0 0 0 0,-1 1 0 0 0,1-1 0 0 0,0 0 0 0 0,-1 0-1 0 0,0 0 1 0 0,0 0 0 0 0,0 0 0 0 0,0 0 0 0 0,0-1 0 0 0,-1 2 0 0 0,0-2 0 0 0,1-4 0 0 0,8-89 1018 0 0,-7 74-917 0 0,2-12 142 0 0,0-19-313 0 0,-3 50-290 0 0,-1 0 1 0 0,2 0 0 0 0,-1 0 0 0 0,3-6 0 0 0,-4 9-848 0 0,0 1-48 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2:06.909"/>
    </inkml:context>
    <inkml:brush xml:id="br0">
      <inkml:brushProperty name="width" value="0.1" units="cm"/>
      <inkml:brushProperty name="height" value="0.1" units="cm"/>
      <inkml:brushProperty name="color" value="#7F7F7F"/>
    </inkml:brush>
  </inkml:definitions>
  <inkml:trace contextRef="#ctx0" brushRef="#br0">0 0 15232 0 0,'0'0'348'0'0,"0"0"49"0"0,0 0 19 0 0,0 0-50 0 0,0 0-202 0 0,0 0 28 0 0,3 7 498 0 0,-3-5-782 0 0,1 1 0 0 0,-1 0 0 0 0,1 0 0 0 0,-1 0 0 0 0,2 0 0 0 0,-2-1 1 0 0,1 1-1 0 0,0-1 0 0 0,1 1 0 0 0,-1-1 0 0 0,0 0 0 0 0,4 4 0 0 0,-1 2-830 0 0,-1 3-6 0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2:07.242"/>
    </inkml:context>
    <inkml:brush xml:id="br0">
      <inkml:brushProperty name="width" value="0.1" units="cm"/>
      <inkml:brushProperty name="height" value="0.1" units="cm"/>
      <inkml:brushProperty name="color" value="#7F7F7F"/>
    </inkml:brush>
  </inkml:definitions>
  <inkml:trace contextRef="#ctx0" brushRef="#br0">0 0 15576 0 0,'0'0'688'0'0,"0"0"143"0"0,0 0-663 0 0,0 0-168 0 0,0 0 0 0 0,0 0 0 0 0,0 0 176 0 0,0 0 0 0 0,0 0 0 0 0,0 0 0 0 0,0 0-176 0 0,0 0 0 0 0,0 0 0 0 0,0 0-4799 0 0,0 0-953 0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3:30.065"/>
    </inkml:context>
    <inkml:brush xml:id="br0">
      <inkml:brushProperty name="width" value="0.1" units="cm"/>
      <inkml:brushProperty name="height" value="0.1" units="cm"/>
    </inkml:brush>
  </inkml:definitions>
  <inkml:trace contextRef="#ctx0" brushRef="#br0">34 10 2304 0 0,'-3'-3'930'0'0,"-2"-3"3548"0"0,5 6-4362 0 0,0 0 0 0 0,0 0 0 0 0,0 0 0 0 0,0-1 0 0 0,0 1 0 0 0,0 0 0 0 0,0 0 0 0 0,0 0 0 0 0,0 0 0 0 0,0 0 0 0 0,-1 0 0 0 0,1 0 1 0 0,0 0-1 0 0,0 0 0 0 0,0 0 0 0 0,0 0 0 0 0,-1 0 0 0 0,1 0 0 0 0,0 0 0 0 0,0 0 0 0 0,0 0 0 0 0,0 0 0 0 0,0 0 0 0 0,0 0 0 0 0,0 0 1 0 0,0 0-1 0 0,0 1 0 0 0,0-1 0 0 0,0 0 0 0 0,-1 0 0 0 0,1 0 0 0 0,0 0 0 0 0,0 0 0 0 0,0 0 0 0 0,0 0 0 0 0,0 0 0 0 0,0 0 0 0 0,0 0 1 0 0,-1 0-1 0 0,1 0 0 0 0,0 0 0 0 0,0 0 0 0 0,0 1 0 0 0,0-1 0 0 0,0 0 0 0 0,0 0 0 0 0,0 0 0 0 0,0 0 0 0 0,0 0 0 0 0,0 1 0 0 0,0-1 1 0 0,0 0-1 0 0,-3 14 653 0 0,-1 1 0 0 0,2-1 1 0 0,0 1-1 0 0,0 19 1 0 0,0 10 32 0 0,-5 174 871 0 0,8-166-1430 0 0,2 87 429 0 0,2 4 146 0 0,2-71-314 0 0,-7-72-424 0 0,0 0-20 0 0,0-2-150 0 0,2-20-1269 0 0,2 6-3723 0 0,-1-3-1814 0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3:30.912"/>
    </inkml:context>
    <inkml:brush xml:id="br0">
      <inkml:brushProperty name="width" value="0.1" units="cm"/>
      <inkml:brushProperty name="height" value="0.1" units="cm"/>
    </inkml:brush>
  </inkml:definitions>
  <inkml:trace contextRef="#ctx0" brushRef="#br0">268 102 3680 0 0,'6'-21'565'0'0,"-6"15"545"0"0,1 1 1 0 0,-1-1-1 0 0,0 1 1 0 0,-1-1-1 0 0,1 0 1 0 0,-3-9-1 0 0,2 14-956 0 0,1-1-1 0 0,0 0 1 0 0,-1 1-1 0 0,0-1 1 0 0,0 0-1 0 0,0 0 1 0 0,0 1-1 0 0,0 0 1 0 0,0-1-1 0 0,0 1 1 0 0,-1-1-1 0 0,1 1 1 0 0,-1 0-1 0 0,1-1 1 0 0,0 1-1 0 0,-1 0 1 0 0,0 0-1 0 0,1 0 1 0 0,-1 1-1 0 0,1-2 1 0 0,-1 2-1 0 0,0-1 0 0 0,0 1 1 0 0,0-1-1 0 0,1 1 1 0 0,-1 0-1 0 0,0 0 1 0 0,1-1-1 0 0,-5 1 1 0 0,1 0 0 0 0,-1 1 1 0 0,0-1 0 0 0,1 1-1 0 0,0 0 1 0 0,-1 0-1 0 0,1 0 1 0 0,-1 1 0 0 0,-8 4-1 0 0,-1 3-36 0 0,2 0-1 0 0,0 1 1 0 0,-1 1-1 0 0,1 0 1 0 0,-20 23-1 0 0,26-27-67 0 0,0 2-1 0 0,0-1 0 0 0,0 2 0 0 0,1-2 0 0 0,1 2 0 0 0,-1-1 0 0 0,2 1 0 0 0,-1 0 0 0 0,1 0 0 0 0,-3 14 0 0 0,6-21-45 0 0,1-1-1 0 0,0 1 0 0 0,-1 0 0 0 0,1 0 0 0 0,0-1 1 0 0,0 1-1 0 0,0 0 0 0 0,1-1 0 0 0,-1 1 0 0 0,0 0 0 0 0,1-1 1 0 0,0 1-1 0 0,-1 0 0 0 0,2-1 0 0 0,-1 0 0 0 0,0 1 1 0 0,0-1-1 0 0,0 1 0 0 0,1-1 0 0 0,0 0 0 0 0,0 0 0 0 0,-1 1 1 0 0,1-2-1 0 0,0 1 0 0 0,0 0 0 0 0,0-1 0 0 0,0 1 0 0 0,1 0 1 0 0,-1-1-1 0 0,1 0 0 0 0,-1 1 0 0 0,0-2 0 0 0,1 2 1 0 0,0-2-1 0 0,-1 1 0 0 0,0 0 0 0 0,1-1 0 0 0,0 1 0 0 0,0-1 1 0 0,-1 0-1 0 0,1 0 0 0 0,0 0 0 0 0,3 0 0 0 0,5-2-42 0 0,0 0 0 0 0,0 0-1 0 0,-1-1 1 0 0,1 0-1 0 0,-1-1 1 0 0,19-9-1 0 0,-11 2-132 0 0,-13 9 113 0 0,0-1 0 0 0,0 0 0 0 0,-1 1 0 0 0,1-2 0 0 0,8-6 0 0 0,-5 2 2 0 0,-1 0 0 0 0,1-1 0 0 0,-2 1 1 0 0,0-1-1 0 0,1 0 0 0 0,8-19 0 0 0,-7 11 57 0 0,-5 11 0 0 0,0 0 0 0 0,4-12 0 0 0,-6 15 22 0 0,-1 0-1 0 0,0 1 0 0 0,0-1 1 0 0,0-5-1 0 0,0 2 36 0 0,0 6 121 0 0,0 0 24 0 0,0 0-2 0 0,0 0-10 0 0,0 0-45 0 0,0 0-17 0 0,0 0-7 0 0,-3 8 95 0 0,-1 17-33 0 0,2-2-1 0 0,1 1 1 0 0,0 0-1 0 0,5 34 0 0 0,3 175 893 0 0,-7-158-766 0 0,0-58-233 0 0,5 23 0 0 0,-6-38-75 0 0,1-1-1 0 0,0 0 1 0 0,0-1-1 0 0,0 1 1 0 0,0-1-1 0 0,0 1 1 0 0,0-1-1 0 0,0 1 1 0 0,0-1-1 0 0,1 1 1 0 0,-1-1-1 0 0,0 1 1 0 0,0-1-1 0 0,1 1 1 0 0,-1-1-1 0 0,0 1 1 0 0,0-1-1 0 0,0 0 1 0 0,1 1-1 0 0,-1-1 1 0 0,1 1-1 0 0,-1 0 11 0 0,0-1-167 0 0,0 0-72 0 0,0 0-18 0 0,0 0-195 0 0,0 0-814 0 0,0 0-353 0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3:31.946"/>
    </inkml:context>
    <inkml:brush xml:id="br0">
      <inkml:brushProperty name="width" value="0.1" units="cm"/>
      <inkml:brushProperty name="height" value="0.1" units="cm"/>
    </inkml:brush>
  </inkml:definitions>
  <inkml:trace contextRef="#ctx0" brushRef="#br0">1 0 9328 0 0,'0'0'429'0'0,"0"0"-13"0"0,0 0-207 0 0,3 7 985 0 0,1 6-494 0 0,-2 0 0 0 0,3 26 0 0 0,-3 30 641 0 0,0-24-620 0 0,-2 66 496 0 0,2 17-173 0 0,0-77-646 0 0,4 48 480 0 0,-3-51-468 0 0,-2-33-316 0 0,-1 1 0 0 0,2-1 0 0 0,1 1 0 0 0,6 20 0 0 0,-5-23-58 0 0,-3-12-185 0 0,-1-1-95 0 0,0 0-20 0 0,0 0-200 0 0,1-1-813 0 0,2-4-348 0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3:32.290"/>
    </inkml:context>
    <inkml:brush xml:id="br0">
      <inkml:brushProperty name="width" value="0.1" units="cm"/>
      <inkml:brushProperty name="height" value="0.1" units="cm"/>
    </inkml:brush>
  </inkml:definitions>
  <inkml:trace contextRef="#ctx0" brushRef="#br0">2 1 12784 0 0,'0'0'586'0'0,"0"0"-15"0"0,0 5-344 0 0,6 68 317 0 0,-9 99 1783 0 0,1-90-1317 0 0,-1-38-415 0 0,5 45 0 0 0,1-30-214 0 0,3 25-51 0 0,5 7-131 0 0,-7-51-53 0 0,-4-37-119 0 0,1 0-769 0 0,1-7-245 0 0,-1 1 855 0 0,1-6-1234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3:32.624"/>
    </inkml:context>
    <inkml:brush xml:id="br0">
      <inkml:brushProperty name="width" value="0.1" units="cm"/>
      <inkml:brushProperty name="height" value="0.1" units="cm"/>
    </inkml:brush>
  </inkml:definitions>
  <inkml:trace contextRef="#ctx0" brushRef="#br0">47 62 13360 0 0,'0'0'1026'0'0,"0"0"-600"0"0,0 0-41 0 0,1 0 51 0 0,0 0-260 0 0,1-1 0 0 0,-1 0 0 0 0,1 1 0 0 0,0-1 1 0 0,-1 0-1 0 0,0 1 0 0 0,0-1 0 0 0,0 0 0 0 0,1 0 0 0 0,-1 0 0 0 0,0 0 1 0 0,0-1-1 0 0,0 1 0 0 0,0 0 0 0 0,1-3 0 0 0,-1 4-121 0 0,-1-1-1 0 0,0 0 1 0 0,0 1 0 0 0,1-1-1 0 0,-1 0 1 0 0,0 1-1 0 0,0-1 1 0 0,1 0 0 0 0,-1 1-1 0 0,0-1 1 0 0,0 0-1 0 0,0 1 1 0 0,0-1 0 0 0,0 0-1 0 0,0 0 1 0 0,-1 0-1 0 0,1 1 1 0 0,0-1 0 0 0,0 0-1 0 0,-1 1 1 0 0,1-1-1 0 0,0 0 1 0 0,0 1 0 0 0,-1-1-1 0 0,1 0 1 0 0,-1 1-1 0 0,1 0 1 0 0,0-1 0 0 0,-1 0-1 0 0,0 1 1 0 0,1 0-1 0 0,0-1 1 0 0,-1 0 0 0 0,0 1-1 0 0,1 0 1 0 0,-2-1-1 0 0,-4-3-1 0 0,-1 1 0 0 0,1 0 0 0 0,0 0 0 0 0,-11-2 0 0 0,-1 2-6108 0 0,17 3-258 0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3:33.097"/>
    </inkml:context>
    <inkml:brush xml:id="br0">
      <inkml:brushProperty name="width" value="0.1" units="cm"/>
      <inkml:brushProperty name="height" value="0.1" units="cm"/>
    </inkml:brush>
  </inkml:definitions>
  <inkml:trace contextRef="#ctx0" brushRef="#br0">36 4 4608 0 0,'0'0'353'0'0,"-3"-3"848"0"0,2 3 3191 0 0,-1 4-3913 0 0,0 0-1 0 0,1-1 1 0 0,-1 1 0 0 0,1 1-1 0 0,0-1 1 0 0,-1 5-1 0 0,-3 29-224 0 0,3-17 92 0 0,-10 174 1973 0 0,11-122-1505 0 0,2 64 264 0 0,-1-102-852 0 0,-1-22-85 0 0,2 18-1 0 0,-1-13-54 0 0,0-13-60 0 0,0 0 0 0 0,1 1 1 0 0,0-1-1 0 0,1 6 0 0 0,0 3-10 0 0,-2-13-50 0 0,1 0 0 0 0,-1-1 0 0 0,0 1 0 0 0,0-1 0 0 0,1 1 0 0 0,-1-1 0 0 0,0 1 0 0 0,0-1 0 0 0,1 1 0 0 0,-1-1 0 0 0,1 0 0 0 0,-1 1 0 0 0,0 0-1 0 0,0-1 1 0 0,1 0 0 0 0,0 0 0 0 0,-1 1 0 0 0,0-1 0 0 0,2 1 0 0 0,-1-1-1118 0 0,0 0-3197 0 0,5 0-1364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3:33.676"/>
    </inkml:context>
    <inkml:brush xml:id="br0">
      <inkml:brushProperty name="width" value="0.1" units="cm"/>
      <inkml:brushProperty name="height" value="0.1" units="cm"/>
    </inkml:brush>
  </inkml:definitions>
  <inkml:trace contextRef="#ctx0" brushRef="#br0">1 7 8752 0 0,'0'0'673'0'0,"0"0"-312"0"0,2 0 313 0 0,6-2 250 0 0,1 0-1 0 0,13 0 1 0 0,-10 1-590 0 0,0 1-1 0 0,-1 1 0 0 0,17 3 1 0 0,-14-2 114 0 0,2 1 0 0 0,-1 0 0 0 0,-1 2 0 0 0,1 0 0 0 0,22 11 0 0 0,-27-11-307 0 0,-3-1-45 0 0,0 0-1 0 0,-1 0 1 0 0,1 0-1 0 0,-1 1 1 0 0,8 7-1 0 0,-12-10-114 0 0,-1-1-1 0 0,1 0 1 0 0,-1 1 0 0 0,0 0-1 0 0,0 0 1 0 0,0 0-1 0 0,0 0 1 0 0,0 0-1 0 0,0 0 1 0 0,0 0-1 0 0,-1 0 1 0 0,2 3-1 0 0,-2-3-40 0 0,0 0 0 0 0,0-1 0 0 0,0 1 0 0 0,-1-1-1 0 0,1 1 1 0 0,0 0 0 0 0,-1-1 0 0 0,1 0 0 0 0,-1 1 0 0 0,1 0 0 0 0,-1-1-1 0 0,1 1 1 0 0,-2-1 0 0 0,2 0 0 0 0,-1 1 0 0 0,0-1 0 0 0,0 0 0 0 0,-2 2 0 0 0,-3 2-87 0 0,-1 0 0 0 0,0 0 0 0 0,0-1 0 0 0,-1 1 1 0 0,0-1-1 0 0,-9 3 0 0 0,14-6 75 0 0,-33 14-124 0 0,-15 7-142 0 0,44-18 304 0 0,-1 0 0 0 0,2 0 0 0 0,-2 1 0 0 0,-9 9 0 0 0,17-13 34 0 0,-4 2 69 0 0,1-1 1 0 0,0 1-1 0 0,0 0 0 0 0,0 0 1 0 0,1 0-1 0 0,0 1 0 0 0,-1-1 0 0 0,1 1 1 0 0,0 0-1 0 0,0 0 0 0 0,-2 4 1 0 0,4-6-36 0 0,0-2 0 0 0,0 2 0 0 0,0-2 0 0 0,0 2 0 0 0,1-2 0 0 0,-1 2 1 0 0,1-2-1 0 0,-1 2 0 0 0,0-2 0 0 0,0 2 0 0 0,1-1 0 0 0,0 0 1 0 0,-1 0-1 0 0,0-1 0 0 0,1 1 0 0 0,1 2 0 0 0,13 11 411 0 0,41 27 673 0 0,-33-22-968 0 0,0-1 0 0 0,0 3-1 0 0,-2 0 1 0 0,31 40-1 0 0,-32-29-93 0 0,-7-11-36 0 0,-6-9 1 0 0,1 0-1 0 0,7 21 0 0 0,-12-27 23 0 0,0 1 0 0 0,-1 0-1 0 0,-1 0 1 0 0,0 1 0 0 0,1-2 0 0 0,-1 14-1 0 0,-1-18-22 0 0,0 1 1 0 0,-1-1-1 0 0,1 1 0 0 0,0-1 0 0 0,-1 1 0 0 0,0-1 0 0 0,0 0 0 0 0,0 0 0 0 0,0 0 0 0 0,0 0 0 0 0,0 0 0 0 0,0 0 0 0 0,-1 0 0 0 0,0 0 0 0 0,1 0 0 0 0,-1 0 0 0 0,0-1 0 0 0,0 1 0 0 0,0 0 0 0 0,1-1 0 0 0,-1 0 0 0 0,-4 3 1 0 0,-1 0 77 0 0,-1-1 0 0 0,-1 0 0 0 0,1 1 0 0 0,-17 2 0 0 0,10-3-27 0 0,-28 0 0 0 0,23-1-69 0 0,10-1-575 0 0,1-1-1 0 0,0-1 0 0 0,0 0 1 0 0,0 0-1 0 0,-1-1 0 0 0,-16-5 1 0 0,11 2-867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05T11:26:11.255"/>
    </inkml:context>
    <inkml:brush xml:id="br0">
      <inkml:brushProperty name="width" value="0.05" units="cm"/>
      <inkml:brushProperty name="height" value="0.05" units="cm"/>
      <inkml:brushProperty name="color" value="#E71225"/>
      <inkml:brushProperty name="fitToCurve" value="1"/>
    </inkml:brush>
  </inkml:definitions>
  <inkml:trace contextRef="#ctx0" brushRef="#br0">24160 618 6072 0 0,'-17'-3'264'0'0,"17"3"64"0"0,0 0-264 0 0,0 0-64 0 0,-4 0 0 0 0,-5 0 0 0 0,-3 0 376 0 0,2 3 56 0 0,10-3 16 0 0,-8 5 0 0 0,-8-5-104 0 0,2 7-24 0 0,14-7 0 0 0,-8 7 0 0 0,-9 0-200 0 0,0 2-48 0 0,0-2-8 0 0,4 0 0 0 0,8 0-64 0 0,-7 5 0 0 0,-7 0 0 0 0,8 0 0 0 0,3-5-88 0 0,0 1-32 0 0,-6-2-8 0 0,2-1-2480 0 0,3 4-496 0 0</inkml:trace>
  <inkml:trace contextRef="#ctx0" brushRef="#br0" timeOffset="1">23985 686 4432 0 0,'26'8'192'0'0,"-26"-8"48"0"0,0 0-240 0 0,0 0 0 0 0,0 0 0 0 0,0 0 0 0 0,0 0 408 0 0,0 0 32 0 0,0 0 8 0 0,12 4 0 0 0,10-4-72 0 0,-5 4-16 0 0,-17-4 0 0 0,13 3 0 0 0,12-3-160 0 0,-8 5-32 0 0,-4-5-8 0 0,-1 0 0 0 0,1 3-56 0 0,5 1-8 0 0,3-4-8 0 0,-5 4 0 0 0,2 0 64 0 0,-1-4 8 0 0,5 4 8 0 0,4-4 0 0 0,-7 2-8 0 0,4-2-8 0 0,2 0 0 0 0,4 5 0 0 0,6-5-56 0 0,-5 0 0 0 0,-5 0-8 0 0,10 4 0 0 0,3 1-88 0 0,-1-3 96 0 0,-12 1-96 0 0,5 6 96 0 0,10-5-96 0 0,-7-1 0 0 0,-3-3 0 0 0,0 4 0 0 0,0 0 0 0 0,0-4 0 0 0,0 4 0 0 0,-5-4-88 0 0,-3 4 280 0 0,7-4 48 0 0,2 3 16 0 0,-1 1 0 0 0,-6 0-256 0 0,6-4 0 0 0,1 3 0 0 0,-1 2 0 0 0,-1-2 0 0 0,2 1 0 0 0,-11 0 0 0 0,5-4 0 0 0,4 0-96 0 0,-6 0-32 0 0,-6 3-16 0 0,0 1 0 0 0,5-4 144 0 0,-6 0 72 0 0,2 4-8 0 0,-11-4 0 0 0,6 0-64 0 0,-3 4 0 0 0,2-4 0 0 0,-4 0 0 0 0,-8 0 0 0 0,10 0 0 0 0,-10 0 0 0 0,0 0 0 0 0,0 0 0 0 0,0 0 0 0 0,0 0 0 0 0,0 0 0 0 0,0 0-240 0 0,0 0-16 0 0,0 0 0 0 0,0 0 0 0 0,0 0-448 0 0,0 0-88 0 0,-5 12-16 0 0,5-12-8 0 0</inkml:trace>
  <inkml:trace contextRef="#ctx0" brushRef="#br0" timeOffset="2">23955 740 4176 0 0,'-12'5'184'0'0,"12"-5"40"0"0,0 0-224 0 0,0 0 0 0 0,0 0 0 0 0,0 0 0 0 0,-12 0 144 0 0,12 0-16 0 0,12 0 0 0 0,-12 0 0 0 0,0 0-56 0 0,0 0-8 0 0,0 0-64 0 0,8 0 96 0 0,-4 0 120 0 0,3 0 16 0 0,-7 0 8 0 0,11 0 0 0 0,9 0 216 0 0,-2 2 48 0 0,-10-4 8 0 0,9 2 0 0 0,5 2-136 0 0,-4-2-24 0 0,-2 0-8 0 0,0 0 0 0 0,1 4-184 0 0,6-4-40 0 0,2 0-8 0 0,-8 4 0 0 0,0 0-112 0 0,9 0 0 0 0,4-1 0 0 0,0 6 0 0 0,-5-6 0 0 0,5 1 0 0 0,4-1 0 0 0,4 6 0 0 0,5-9 0 0 0,-8 7 0 0 0,-6-4 0 0 0,8 5 0 0 0,6-8 0 0 0,-5 3 0 0 0,-4 1 0 0 0,-4 4 0 0 0,5-4 232 0 0,-1 0 24 0 0,-8-4 8 0 0,0 4 0 0 0,-10-4-264 0 0,6 0 0 0 0,-6 4 0 0 0,-2-4 0 0 0,-5 0-104 0 0,-2 1-80 0 0,7-1-8 0 0,-2 0-8 0 0,-12 0 200 0 0,0 0 0 0 0,0 0 0 0 0,0 0 64 0 0,9 7 0 0 0,-9-7 0 0 0,0 0 0 0 0,0 0 0 0 0,8 0-64 0 0,-8 0 0 0 0,0 0 0 0 0,0 0 0 0 0,0 0 0 0 0,0 0 0 0 0,0 0 0 0 0,0 0 0 0 0,0 0-320 0 0,0 0-64 0 0,0 0-24 0 0,0 0 0 0 0,0 0 408 0 0,0 0 160 0 0,0 0 0 0 0,0 0-8 0 0,0 0-376 0 0,0 0-64 0 0,0 0-24 0 0,0 0 0 0 0,0 0 120 0 0,0 0 32 0 0,0 0 0 0 0,0 0 0 0 0,0 0 160 0 0,0 0 0 0 0,0 0 0 0 0,0 0 0 0 0,0 0 0 0 0,0 0 0 0 0,0 0 0 0 0,0 0 0 0 0,0 0 0 0 0,0 0 0 0 0,0 0-72 0 0,4 7 72 0 0,-4-7-88 0 0,0 0 16 0 0,13 2 0 0 0,0 4 0 0 0,-6-6-16 0 0,3 0 0 0 0,-1 0 0 0 0,7 0 0 0 0,-3 3 88 0 0,0-1 0 0 0,-4-4 0 0 0,4 2-64 0 0,8 0-48 0 0,-10 2-8 0 0,-11-2 0 0 0,10 5 0 0 0,3-5 312 0 0,-1 0 64 0 0,-3-5 16 0 0,4 5 0 0 0,1 0-272 0 0,-6 5 0 0 0,-8-5 0 0 0,0 0 0 0 0,0 0-128 0 0,0 0 0 0 0,0 0 0 0 0,0 0 0 0 0,0 0 128 0 0,0 0 0 0 0,4 0 0 0 0,3 5 0 0 0,2-1 0 0 0,-9-4 0 0 0,0 0 0 0 0,0 0 0 0 0,14 0 384 0 0,-7-4 104 0 0,-7 4 24 0 0,0 0 0 0 0,0 0-512 0 0,0 0 0 0 0,0 0-112 0 0,0 0 16 0 0,-7-5 96 0 0,7 5 64 0 0,0 0-64 0 0,0 0 88 0 0,0 0-88 0 0,0 0 0 0 0,0 0 72 0 0,0 0-72 0 0,0 0 0 0 0,0 0 64 0 0,-10-5-64 0 0,10 5 0 0 0,0 0 0 0 0,0 0-128 0 0,0 0 16 0 0,0 0 8 0 0,10 0 104 0 0,-10 0 0 0 0,0 0 0 0 0,0 0 0 0 0,0 0-184 0 0,0 0-8 0 0,0 0-8 0 0,0 0-3128 0 0</inkml:trace>
  <inkml:trace contextRef="#ctx0" brushRef="#br0" timeOffset="3">24084 778 1376 0 0,'-31'7'64'0'0,"31"-7"8"0"0,0 0-72 0 0,0 0 0 0 0,0 0 0 0 0,0 0 0 0 0,-3-3 1280 0 0,3 3 248 0 0,0 0 40 0 0,0 0 16 0 0,-10-4-880 0 0,10 4-168 0 0,0 0-40 0 0,0 0-8 0 0,0 0-264 0 0,0 0-48 0 0,0 0-16 0 0,0 0 0 0 0,0 0 152 0 0,0 0 24 0 0,0 0 8 0 0,0 0 0 0 0,10 0-192 0 0,-10 0-40 0 0,0 0-8 0 0,0 0 0 0 0,3 7 72 0 0,-3 4 16 0 0,-3-3 0 0 0,-7 0 0 0 0,-2 3-192 0 0,4 1 0 0 0,3-3-80 0 0,-2 5 80 0 0,-11-3 0 0 0,9 1 72 0 0,9-12 8 0 0,0 9 0 0 0,-8 5-80 0 0,4-3-136 0 0,4-2 32 0 0,0-9-5064 0 0</inkml:trace>
  <inkml:trace contextRef="#ctx0" brushRef="#br0" timeOffset="4">25417 844 6448 0 0,'0'0'136'0'0,"0"0"32"0"0,0 0 8 0 0,0 0 16 0 0,0 0-192 0 0,0 0 0 0 0,0 0 0 0 0,0 0 0 0 0,0 0 608 0 0,0 0 96 0 0,0 0 8 0 0,-3 8 8 0 0,3-8-464 0 0,-9 6-96 0 0,-5-6-24 0 0,2 2 0 0 0,-5 3-136 0 0,-1 1 0 0 0,7 3 0 0 0,-3-1 0 0 0,-11-6-152 0 0,12 3-56 0 0,13-5-16 0 0</inkml:trace>
  <inkml:trace contextRef="#ctx0" brushRef="#br0" timeOffset="5">25127 964 6360 0 0,'30'0'280'0'0,"-30"0"64"0"0,0 0-280 0 0,0 0-64 0 0,12 0 0 0 0,1 0 0 0 0,4-9 336 0 0,-8 6 48 0 0,-9 3 16 0 0,3-5 0 0 0,15-1-8 0 0,-5 1 0 0 0,-13 5 0 0 0,0 0 0 0 0,12-8-152 0 0,2 3-32 0 0,-6-3-8 0 0,0 2 0 0 0,-4 1-128 0 0,5-4-72 0 0,5 4 80 0 0,-7 0-80 0 0,-7 5 0 0 0,8-5 0 0 0,2-4 0 0 0,3 4 0 0 0,-13 5 0 0 0,0 0 0 0 0,4-8 0 0 0,-4 8-80 0 0,0 0-232 0 0,0 0-40 0 0,0 0-16 0 0</inkml:trace>
  <inkml:trace contextRef="#ctx0" brushRef="#br0" timeOffset="6">25404 860 1840 0 0,'0'0'160'0'0,"0"0"-160"0"0,0 0 0 0 0,0 0 0 0 0,0 0 1272 0 0,0 0 216 0 0,0 0 48 0 0,0 0 0 0 0,0 0-1040 0 0,0 0-208 0 0,0 0-48 0 0,0 0-8 0 0,0 0-168 0 0,4 12-64 0 0,-8 1 0 0 0,4-2 0 0 0,4-3 456 0 0,-4 3 48 0 0,0-3 8 0 0,0 5 0 0 0,0 6-200 0 0,5 0-40 0 0,-5 0-8 0 0,3 5 0 0 0,-6-6-8 0 0,6 5-8 0 0,2 0 0 0 0,0 2 0 0 0,-2-1-248 0 0,1-2-120 0 0,-4 2 16 0 0,6 2 0 0 0,2-7 104 0 0,-8 4 0 0 0,4-2 0 0 0,-4 3 80 0 0,8-5-80 0 0,-4-3 64 0 0,-4 3-64 0 0,5 0 64 0 0,4-1-64 0 0,-5-6 80 0 0,1 2-80 0 0,-3-1 80 0 0,3 5-144 0 0,-1 1-32 0 0,-4-7-8 0 0,10-2 0 0 0,-10-2 104 0 0,4 0 0 0 0,-4-8 0 0 0,3 8 0 0 0,-3-8 0 0 0,0 0 0 0 0,0 0 0 0 0,5 6-72 0 0,-5-6-136 0 0,4 8-24 0 0,0 10-8 0 0,-4-18-4656 0 0</inkml:trace>
  <inkml:trace contextRef="#ctx0" brushRef="#br0" timeOffset="7">23935 899 6248 0 0,'0'0'272'0'0,"0"-4"64"0"0,12-1-272 0 0,-8 2-64 0 0,-4 3 0 0 0,0 0 0 0 0,0 0 384 0 0,0 0 64 0 0,0 0 16 0 0,-8 0 0 0 0,0 3-176 0 0,-2 2-40 0 0,-1 3-8 0 0,-8-5 0 0 0,-1 6-152 0 0,2-2-88 0 0,6 4 96 0 0,0-4-96 0 0,-11 7 96 0 0,3-3-32 0 0,3 3 0 0 0,0-5-64 0 0,-1 7 0 0 0,6-1 0 0 0,-6 1 0 0 0,1-6 0 0 0,-1 2 0 0 0,6-5 0 0 0,-2 5 0 0 0,3-3 0 0 0,-2-2-400 0 0,5 0-32 0 0</inkml:trace>
  <inkml:trace contextRef="#ctx0" brushRef="#br0" timeOffset="8">23938 907 1840 0 0,'0'0'160'0'0,"0"0"-160"0"0,0 0 0 0 0,0 0 0 0 0,0 0 480 0 0,0 0 56 0 0,21 8 8 0 0,-2-6 8 0 0,-8 4 56 0 0,3-5 16 0 0,10 3 0 0 0,-1 1 0 0 0,6-2 112 0 0,-4 2 32 0 0,1 2 0 0 0,4 0 0 0 0,-1-7-464 0 0,6 5-88 0 0,-10-1-24 0 0,5-2 0 0 0,-9-2 104 0 0,9 5 24 0 0,9-2 0 0 0,-5 3 0 0 0,-4-5-256 0 0,4 3-64 0 0,-2 9 0 0 0,-4-11 0 0 0,-12 3 0 0 0,-3 0 0 0 0,13 2-64 0 0,-9 1 64 0 0,-2-3 0 0 0,-1 3 0 0 0,-5 0 0 0 0,4 0 64 0 0,-1 0-256 0 0,-3-1-56 0 0,-9-7-8 0 0,0 0 0 0 0,14 7 256 0 0,-14-7 0 0 0,0 0 0 0 0,0 0 0 0 0,0 0-128 0 0,0 0 16 0 0,0 0 8 0 0,-14 5 0 0 0,2 0-248 0 0,12-5-40 0 0,0 0-16 0 0,0 0 0 0 0</inkml:trace>
  <inkml:trace contextRef="#ctx0" brushRef="#br0" timeOffset="9">24692 1054 7344 0 0,'0'0'320'0'0,"0"0"72"0"0,0 0-312 0 0,-7 0-80 0 0,-11 0 0 0 0,10 3 0 0 0,8-3 424 0 0,-15 8 72 0 0,-5 0 16 0 0,8-1 0 0 0,3 0-208 0 0,0 5-40 0 0,2-5-8 0 0,-11 5 0 0 0,-8-5-72 0 0,1 6-24 0 0,12-2 0 0 0,-4-1 0 0 0,-1 7-64 0 0,2-7-8 0 0,-1 2-8 0 0,-1-1 0 0 0,7 1-80 0 0,-3-5 0 0 0,-3 5 0 0 0,9-5-3264 0 0,4 5-624 0 0</inkml:trace>
  <inkml:trace contextRef="#ctx0" brushRef="#br0" timeOffset="10">25222 917 2304 0 0,'-4'6'200'0'0,"4"-6"-200"0"0,0 0 0 0 0,0 0 0 0 0,7 6 784 0 0,2-1 112 0 0,-9-5 32 0 0,5 7 0 0 0,3-3-544 0 0,-2 4-96 0 0,-6-8-32 0 0,0 7 0 0 0,1-1 32 0 0,5 8 0 0 0,-12-5 0 0 0,5 0 0 0 0,1-2-80 0 0,0 5-16 0 0,1 0 0 0 0,-2-6 0 0 0,-9 5 256 0 0,6 1 56 0 0,12 3 8 0 0,-2-1 0 0 0,-5-1-424 0 0,5-3-88 0 0,-6 5 0 0 0,9 1 0 0 0,7 0 72 0 0,-7-2 40 0 0,-9-2 8 0 0,8 7 0 0 0,5-5-32 0 0,-3 2-8 0 0,-8-1 0 0 0,4-3 0 0 0,3 2-208 0 0,-2-1-48 0 0,-3-2-8 0 0,6 0 0 0 0,-6-3 184 0 0,-4 0 0 0 0,7 3 0 0 0,-7-11 0 0 0,0 0 376 0 0,0 0 104 0 0,9 8 32 0 0,-9-8 0 0 0,0 0-416 0 0,0 6-96 0 0,0-6 0 0 0,0 0 0 0 0,0 0 0 0 0,0 0 0 0 0,0 0 0 0 0,0 0 0 0 0,4 8-160 0 0,-4-8-64 0 0,0 0 0 0 0,0 0-8 0 0,0 0 24 0 0,0 0 8 0 0,0 0 0 0 0,0 0-2984 0 0,0 0-592 0 0</inkml:trace>
  <inkml:trace contextRef="#ctx0" brushRef="#br0" timeOffset="11">25037 952 2304 0 0,'0'0'200'0'0,"0"0"-200"0"0,0 0 0 0 0,0 0 0 0 0,0 0 800 0 0,0 0 128 0 0,0 0 16 0 0,0 0 8 0 0,14-5-352 0 0,-14 5-72 0 0,0 0-16 0 0,0 0 0 0 0,7 0-72 0 0,-7 0-24 0 0,0 0 0 0 0,0 0 0 0 0,0 0 32 0 0,0 0 0 0 0,0 0 0 0 0,0 0 0 0 0,0 0-232 0 0,0 0-48 0 0,9-7-8 0 0,-9 7 0 0 0,0 0 160 0 0,0 0 24 0 0,0 0 8 0 0,0 0 0 0 0,0 0-208 0 0,0 0-40 0 0,0 0-8 0 0,0 0 0 0 0,0 0-32 0 0,-9 7 0 0 0,2 0-64 0 0,-2 4 96 0 0,0 3 0 0 0,-3 0 0 0 0,-1-3 0 0 0,-3 1 0 0 0,-2 2-96 0 0,5 0 0 0 0,4-1 0 0 0,-4 3 0 0 0,-4-4 0 0 0,5-3 0 0 0,4 3 0 0 0,-2 0 0 0 0,-3-5 0 0 0,6 5 0 0 0,-2-4 0 0 0,5 3 0 0 0,4-3-168 0 0,-5 3-88 0 0,-3-3-8 0 0,4 2-5440 0 0</inkml:trace>
  <inkml:trace contextRef="#ctx0" brushRef="#br0" timeOffset="12">24697 1065 5528 0 0,'17'0'240'0'0,"-17"0"56"0"0,0 0-232 0 0,0 0-64 0 0,9 0 0 0 0,-9 0 0 0 0,0 0 216 0 0,0 0 32 0 0,9 8 8 0 0,2 0 0 0 0,7-3 296 0 0,-6-4 64 0 0,-4 12 16 0 0,10-7 0 0 0,-1 7-216 0 0,-9-7-48 0 0,1 3-8 0 0,0-2 0 0 0,3 4-64 0 0,1 1-8 0 0,-1 0-8 0 0,-3-5 0 0 0,0 4-176 0 0,-4-3-32 0 0,7 4-8 0 0,2-5 0 0 0,-14 4-64 0 0,4-3 0 0 0,3-1 0 0 0,2 5 0 0 0,0-6 0 0 0,-5-1-88 0 0,3 3 24 0 0,3 0 0 0 0,-2-5-384 0 0,0 0-80 0 0,-8-3-16 0 0,0 0 0 0 0</inkml:trace>
  <inkml:trace contextRef="#ctx0" brushRef="#br0" timeOffset="13">23517 1094 2760 0 0,'0'0'120'0'0,"0"0"32"0"0,0 0-152 0 0,0 0 0 0 0,0 0 0 0 0,0 0 0 0 0,0 0 1256 0 0,0 0 224 0 0,0 0 48 0 0,0 0 8 0 0,0 0-1056 0 0,0 0-200 0 0,0 0-48 0 0,0 0-8 0 0,8 0-40 0 0,1 5-16 0 0,-4-2 0 0 0,7 1 0 0 0,1-4-96 0 0,-1 4-72 0 0,1-4 96 0 0,4 4-96 0 0,1-4 0 0 0,4 4 0 0 0,-6-4 0 0 0,6 0 0 0 0,-5 0 0 0 0,2 0 0 0 0,5 0 0 0 0,-7-4 0 0 0,-10 4 0 0 0,10-4-128 0 0,9 4 40 0 0,-8 0 8 0 0,-11 0-888 0 0,2 0-184 0 0</inkml:trace>
  <inkml:trace contextRef="#ctx0" brushRef="#br0" timeOffset="14">23533 1129 7920 0 0,'0'0'168'0'0,"0"0"40"0"0,0 0 8 0 0,0 0 8 0 0,0 0-224 0 0,0 0 0 0 0,0 0 0 0 0,0 0 0 0 0,0 0 384 0 0,10 8 24 0 0,-3-4 8 0 0,7 0 0 0 0,-3 2-160 0 0,2-1-32 0 0,5 3-8 0 0,4-5 0 0 0,-3 0-104 0 0,7 2-16 0 0,-4 3-8 0 0,13-5 0 0 0,8 0 40 0 0,-6 1 16 0 0,-6-4 0 0 0,2 5 0 0 0,6-5 0 0 0,3 4 0 0 0,-8-1 0 0 0,0 5 0 0 0,-4-8 88 0 0,1 8 24 0 0,-2-5 0 0 0,-4 0 0 0 0,-3 5-256 0 0,-2-3 0 0 0,3-2 0 0 0,-2 0 0 0 0,-5 6 64 0 0,-2-5-64 0 0,-1-1 0 0 0,3 5 0 0 0,-2-5 0 0 0,-2 2 0 0 0,-3-3 0 0 0,3 3 0 0 0,1 2 0 0 0,-4-2 0 0 0,-9-5 0 0 0,0 0 0 0 0,9 2 96 0 0,-9-2-24 0 0,4 5-8 0 0,-4-5 0 0 0,0 0-64 0 0,0 0 0 0 0,4 0 0 0 0,-4 0 0 0 0,0 0 0 0 0,0 0 0 0 0,0 0 0 0 0,0 0 0 0 0,0 0-304 0 0,0 0-80 0 0,0 0-8 0 0,0 0-3152 0 0,0 0-624 0 0</inkml:trace>
  <inkml:trace contextRef="#ctx0" brushRef="#br0" timeOffset="15">23593 1159 1376 0 0,'0'0'64'0'0,"0"0"8"0"0,0 0-72 0 0,0 0 0 0 0,0 0 0 0 0,0 0 0 0 0,0 0 1296 0 0,0 0 240 0 0,0 0 56 0 0,0 0 8 0 0,-8 5-832 0 0,8-5-168 0 0,-4 0-32 0 0,4 0-8 0 0,-6 3-112 0 0,-2 1-32 0 0,-2 1 0 0 0,3 2 0 0 0,0 0-160 0 0,-3 1-32 0 0,-3-1 0 0 0,-5 2-8 0 0,2 1-136 0 0,0 1-80 0 0,-2 1 96 0 0,-4 0-96 0 0,2-1 0 0 0,-3 5 0 0 0,-1-2 0 0 0,2 1 0 0 0,-4-3 0 0 0,6-5 0 0 0,3 5 0 0 0,4-1 0 0 0,-3-4 0 0 0,2 5 0 0 0,-3-2 0 0 0,4 4 0 0 0,4-9 0 0 0,-4 4-152 0 0,6-2 24 0 0,1-2 0 0 0,6-5-360 0 0,0 0-72 0 0,0 0-16 0 0,0 0 0 0 0</inkml:trace>
  <inkml:trace contextRef="#ctx0" brushRef="#br0" timeOffset="16">24318 1315 7920 0 0,'17'-4'168'0'0,"-17"4"40"0"0,0 0 8 0 0,0 0 8 0 0,0 0-224 0 0,0 0 0 0 0,0 0 0 0 0,0 0 0 0 0,0 0 456 0 0,0 0 48 0 0,0 0 8 0 0,0 0 0 0 0,0 0-160 0 0,0 0-24 0 0,9 4-8 0 0,-9-4 0 0 0,0 12-176 0 0,0-2-40 0 0,4 2-8 0 0,0 0 0 0 0,-1 2-96 0 0,3-3 72 0 0,-6 6-72 0 0,8-2 64 0 0,5 4 192 0 0,-5-5 40 0 0,-8 10 8 0 0,4-5 0 0 0,5-9-232 0 0,0 6-72 0 0,-9 3 0 0 0,4-8 0 0 0,0 0 104 0 0,1 1-32 0 0,4 0-8 0 0,-9-1 0 0 0,0 0-64 0 0,0 0 0 0 0,4 1 72 0 0,0 0-72 0 0,-8-1 0 0 0,8 0 0 0 0,3-4 0 0 0,2 0 0 0 0,-4 0 88 0 0,-5-7-24 0 0,0 0 0 0 0,0 0 0 0 0,7 14-64 0 0,-7-14 0 0 0,-2 5 0 0 0,2-5 0 0 0,0 0 0 0 0,0 0-128 0 0,0 0 32 0 0,0 0 8 0 0,0 0-800 0 0,0 0-160 0 0,0 0-32 0 0,-19-5-8 0 0</inkml:trace>
  <inkml:trace contextRef="#ctx0" brushRef="#br0" timeOffset="17">25341 1311 6448 0 0,'0'0'136'0'0,"0"0"32"0"0,0 12 8 0 0,2-6 16 0 0,12 2-192 0 0,-5 1 0 0 0,-9-2 0 0 0,3 1 0 0 0,1 3 0 0 0,5 1 0 0 0,-9-5 0 0 0,0 5 0 0 0,9-5 336 0 0,-4 1 32 0 0,3 3 8 0 0,-4-3 0 0 0,-4-8-192 0 0,0 0-40 0 0,8 7-8 0 0,2 5 0 0 0,-10-12 304 0 0,7 8 56 0 0,-1-5 16 0 0,-6-3 0 0 0,8 8-512 0 0,-8-8-96 0 0,0 0-16 0 0,4 8-8 0 0,-4-8 120 0 0,7 11 80 0 0,-7-11-16 0 0,0 0 0 0 0,10 7 0 0 0,-10-7-64 0 0,3 7 96 0 0,-3-7-32 0 0,0 0 40 0 0,6 8 8 0 0,-6-8 0 0 0,0 0 0 0 0,0 0-40 0 0,0 0-8 0 0,0 0 0 0 0,4 11 0 0 0,1-5-64 0 0,-5-6 80 0 0,0 0-80 0 0,0 0 80 0 0,0 0-240 0 0,0 0-40 0 0,-5 10-16 0 0,5-10 0 0 0,0 0-152 0 0,0 0-32 0 0</inkml:trace>
  <inkml:trace contextRef="#ctx0" brushRef="#br0" timeOffset="18">24983 1364 6992 0 0,'0'0'152'0'0,"0"0"32"0"0,0 0 8 0 0,0 0 8 0 0,0 0-200 0 0,0 0 0 0 0,9-2 0 0 0,-9 2 0 0 0,0-9 192 0 0,0 9 0 0 0,8-4 0 0 0,5 1 0 0 0,-1 0 104 0 0,-4-2 24 0 0,6 1 0 0 0,3 4 0 0 0,4 0-208 0 0,-4 0-40 0 0,-4 0-8 0 0,4 0 0 0 0,8-5-64 0 0,-2 5 0 0 0,-15 0 0 0 0,4-2-88 0 0,0 2-72 0 0,1-4-24 0 0,-4 4 0 0 0,-9 0 0 0 0,0 0 184 0 0,9 0 0 0 0,2-4 0 0 0,4 4 0 0 0,-15 0-200 0 0,0 0-88 0 0,0 0-8 0 0,0 0-2008 0 0,0 0-392 0 0</inkml:trace>
  <inkml:trace contextRef="#ctx0" brushRef="#br0" timeOffset="19">25332 1353 3224 0 0,'-8'0'288'0'0,"8"0"-288"0"0,0 0 0 0 0,0 0 0 0 0,0 0 1184 0 0,0 0 176 0 0,0 0 40 0 0,0 0 8 0 0,17 8-1128 0 0,-5-1-280 0 0,-12-7 0 0 0,9 11 0 0 0,2-4 464 0 0,-6 1 40 0 0,-5-8 8 0 0,9 11 0 0 0,-5-3-416 0 0,1 5-96 0 0,3-7 0 0 0,1 6 0 0 0,-6 0 0 0 0,7-4 0 0 0,-3 3 0 0 0,2-3 0 0 0,0 3 0 0 0,-5-4 0 0 0,4 5 0 0 0,-3-1-80 0 0,-2-3 80 0 0,7 2 0 0 0,-5-2 64 0 0,2 0-64 0 0,-7-8 64 0 0,0 0-64 0 0,0 0 64 0 0,4 7-64 0 0,-4-7 0 0 0,0 0 0 0 0,0 0-96 0 0,0 0-2920 0 0,0 0-584 0 0</inkml:trace>
  <inkml:trace contextRef="#ctx0" brushRef="#br0" timeOffset="20">24484 1725 4144 0 0,'-17'0'368'0'0,"17"0"-296"0"0,8-7-72 0 0,1 1 0 0 0,-1-2 752 0 0,-2 3 136 0 0,1-4 24 0 0,6 4 8 0 0,3-2-304 0 0,3 3-56 0 0,-19 4-16 0 0,11-10 0 0 0,12-1-272 0 0,-3-1-56 0 0,-7 1-16 0 0,4-5 0 0 0,0 6 80 0 0,8-4 8 0 0,-3 1 8 0 0,0 1 0 0 0,-10-3-56 0 0,5 4-16 0 0,4-4 0 0 0,1-1 0 0 0,-10-3-224 0 0,5 4 0 0 0,1-4 0 0 0,-1 4 0 0 0,1 1 352 0 0,-7 1 40 0 0,3 3 16 0 0,-2 1 0 0 0,2 1-248 0 0,-10 1-40 0 0,-4 7-16 0 0,0 0 0 0 0,8-4 64 0 0,-8 4 16 0 0,0 0 0 0 0,0 0 0 0 0,0 0-112 0 0,0 0-72 0 0,-8 4 96 0 0,-5 1-96 0 0,1-3-128 0 0,-3 6-88 0 0,7-3-8 0 0,1-1-8 0 0,-6-2 8 0 0,3 6 0 0 0,5-3 0 0 0,5-5 0 0 0,-3 8-800 0 0,-5-5-160 0 0,-10 12-32 0 0,18-15-8 0 0</inkml:trace>
  <inkml:trace contextRef="#ctx0" brushRef="#br0" timeOffset="21">22993 1580 5960 0 0,'0'0'256'0'0,"0"0"64"0"0,0 0-256 0 0,0 0-64 0 0,0 0 0 0 0,0 0 0 0 0,0 0 536 0 0,0 0 88 0 0,0 0 16 0 0,0 0 8 0 0,0 0-216 0 0,0 0-48 0 0,0 0 0 0 0,0 0-8 0 0,13 0-120 0 0,-13 0-32 0 0,0 0 0 0 0,8-9 0 0 0,10 2-152 0 0,-11 4-72 0 0,-7 3 64 0 0,4-7-64 0 0,5-2 0 0 0,1 3-152 0 0,1 5 24 0 0,-11 1 8 0 0,0 0 272 0 0,0 0 48 0 0,0 0 16 0 0,8-8 0 0 0,2-1-344 0 0,-7 2-72 0 0,2 0-16 0 0,4 0 0 0 0,5-2 504 0 0,-7 1 96 0 0,-7 8 16 0 0,10-2 8 0 0,2-6-120 0 0,0 1-32 0 0,-8 3 0 0 0,6 0 0 0 0,-3 0-256 0 0,5 4 0 0 0,3-4 0 0 0,-7-1 0 0 0,-8 5-104 0 0,0 0-24 0 0,0 0-8 0 0,0 0 0 0 0,0 0-304 0 0,0 0-56 0 0,0 0-16 0 0,0 0 0 0 0</inkml:trace>
  <inkml:trace contextRef="#ctx0" brushRef="#br0" timeOffset="22">24534 2145 1840 0 0,'-35'-7'160'0'0,"35"7"-160"0"0,0 0 0 0 0,0 0 0 0 0,-7 2 368 0 0,7-2 40 0 0,0 0 8 0 0,0 0 0 0 0,0 0-136 0 0,0 0-24 0 0,0 0-8 0 0,0 0 0 0 0,7 5 232 0 0,-7-5 56 0 0,0 0 8 0 0,0 0 0 0 0,0 0-32 0 0,0 0 0 0 0,0 0 0 0 0,0 0 0 0 0,-1 7-168 0 0,1-7-40 0 0,0 0-8 0 0,0 0 0 0 0,-10 5-152 0 0,10-5-32 0 0,10 2-8 0 0,-10-2 0 0 0,0 0-8 0 0,0 0 0 0 0,0 0 0 0 0,7-2 0 0 0,5 2-96 0 0,-2 0 0 0 0,-10 0 0 0 0,11 0 0 0 0,7-5 160 0 0,-10-2 80 0 0,-8 7 16 0 0,5-5 8 0 0,4-2-160 0 0,-5-2-32 0 0,1 4-8 0 0,-3 0 0 0 0,12-3-64 0 0,-5 2 0 0 0,3-3 0 0 0,-8 1 0 0 0,-4-2 0 0 0,14-2 0 0 0,6 0 0 0 0,2 1 64 0 0,-5-4 0 0 0,-1 1 0 0 0,6-2 0 0 0,8 1 0 0 0,-5-1 40 0 0,0 1 8 0 0,-2 1 0 0 0,2 2 0 0 0,5-5-112 0 0,-5-4 0 0 0,-4 2 0 0 0,4-1 0 0 0,6 1 192 0 0,-2 1 64 0 0,1-1 8 0 0,-4-6 8 0 0,-1-3-272 0 0,2 11 0 0 0,10-2 0 0 0,-7-6 0 0 0,-4-2 0 0 0,4 2-96 0 0,-1 7 0 0 0,1-2 0 0 0,-7 1 32 0 0,-2 4 64 0 0,-5-2-104 0 0,2 8 40 0 0,-1-3 64 0 0,-4 1 0 0 0,-6 3 0 0 0,7-2 0 0 0,-6 1 0 0 0,0 4 0 0 0,-8 5 0 0 0,0 0 0 0 0,0 0 0 0 0,0 0 0 0 0,5-5 0 0 0,-5 5 0 0 0,0 0 0 0 0,0 0 0 0 0,0 0 0 0 0,0 0 0 0 0,0 0 0 0 0,0 0 0 0 0,-5 10 0 0 0,0-1 0 0 0,-2-7-832 0 0,3 6-160 0 0,-17 3-24 0 0,21-11-8 0 0</inkml:trace>
  <inkml:trace contextRef="#ctx0" brushRef="#br0" timeOffset="23">23208 1505 3224 0 0,'0'0'288'0'0,"5"-7"-288"0"0,-5 7 0 0 0,0 0 0 0 0,0 0 992 0 0,0-8 152 0 0,6 2 24 0 0,-6 6 8 0 0,0 0-344 0 0,0 0-72 0 0,0 0-16 0 0,0 0 0 0 0,5-9-184 0 0,-5 9-40 0 0,0 0-8 0 0,0 0 0 0 0,11 0-152 0 0,-11 0-32 0 0,4 4-8 0 0,0 3 0 0 0,-4-7-96 0 0,10 8-32 0 0,-2 3 0 0 0,-4 1 0 0 0,4-2-40 0 0,5-3-16 0 0,-3 5 0 0 0,5 1 0 0 0,-5-6-40 0 0,7 5-16 0 0,-5-9 0 0 0,9 5 0 0 0,-5 3-16 0 0,8-1-64 0 0,-5-1 96 0 0,4-1-33 0 0,-3 3 9 0 0,8-3 0 0 0,-4 1 0 0 0,-3-3 0 0 0,1 0-72 0 0,3 1 96 0 0,0 3-96 0 0,4-3 96 0 0,-3 1-96 0 0,4-4 0 0 0,5 3 72 0 0,11 1-72 0 0,6-8 64 0 0,-14 8-64 0 0,-7-8 64 0 0,2 6-64 0 0,9-2 0 0 0,-3-4 64 0 0,-8 0-64 0 0,-2 0 0 0 0,-4 0 64 0 0,5 0-64 0 0,-4 0 80 0 0,-6 0-80 0 0,-2 0 176 0 0,4 0-16 0 0,-2 0 0 0 0,3 0 0 0 0,-16-4-160 0 0,6 4 0 0 0,1 0 0 0 0,2 0 0 0 0,-6-6 0 0 0,2 6 0 0 0,-12 0 0 0 0,12 0 0 0 0,-4 0 0 0 0,2 0 0 0 0,-10 0 0 0 0,0 0 0 0 0,0 0 0 0 0,0 0 0 0 0,0 0 0 0 0,0 0 0 0 0,0 0-120 0 0,0 0-56 0 0,0 0-16 0 0,0 0 0 0 0,0 0-280 0 0,0 0-55 0 0,0 0-17 0 0,0 0-5808 0 0</inkml:trace>
  <inkml:trace contextRef="#ctx0" brushRef="#br0" timeOffset="24">23206 1501 2760 0 0,'0'0'248'0'0,"0"0"-248"0"0,0 0 0 0 0,0 0 0 0 0,0 0 864 0 0,0 0 128 0 0,0 0 32 0 0,0 0 0 0 0,0 0-416 0 0,0 0-72 0 0,0 0-24 0 0,0 0 0 0 0,0 0-96 0 0,-5 7-16 0 0,-2 5-8 0 0,-3 0 0 0 0,3-2-152 0 0,-3 2-32 0 0,-4-1-8 0 0,7 4 0 0 0,-5 1-200 0 0,-1 2-88 0 0,1 5 8 0 0,-3 1 0 0 0,3-2 472 0 0,-1-1 96 0 0,0 0 24 0 0,1 4 0 0 0,-5 0-368 0 0,4-5-72 0 0,-4 4-8 0 0,4-4-64 0 0,-5 5 192 0 0,6-6-24 0 0,-1 2 0 0 0,0-4 0 0 0,4 2 40 0 0,2-5 8 0 0,-1 2 0 0 0,-3-1 0 0 0,4-3-24 0 0,3 0-8 0 0,-4-2 0 0 0,3-2 0 0 0,0-1-184 0 0,2 2-144 0 0,-2-3 24 0 0,1 2 8 0 0,4-8 112 0 0,0 0 0 0 0,0 0 0 0 0,0 8 0 0 0,0-8 0 0 0,0 0 0 0 0,0 0 0 0 0,0 8 0 0 0,0-8-432 0 0,0 0-64 0 0,0 0-16 0 0,0 0-3272 0 0,0 0-664 0 0</inkml:trace>
  <inkml:trace contextRef="#ctx0" brushRef="#br0" timeOffset="25">23008 1505 5696 0 0,'0'0'256'0'0,"0"0"48"0"0,0 0-240 0 0,0 0-64 0 0,0 0 0 0 0,0 0 0 0 0,0 0 328 0 0,0 0 56 0 0,0 0 16 0 0,-7 3 0 0 0,2 10-96 0 0,0-7-16 0 0,-3-1-8 0 0,1 6 0 0 0,3-4-16 0 0,-4 5 0 0 0,-3 0 0 0 0,4-1 0 0 0,-2 4-24 0 0,0 0-8 0 0,-3-7 0 0 0,0 11 0 0 0,1-7-24 0 0,-1 1-8 0 0,-6 6 0 0 0,7-2 0 0 0,-2 0-88 0 0,-5-1-16 0 0,-2 3-8 0 0,2-5 0 0 0,2 6 40 0 0,-4-1 16 0 0,-8-1 0 0 0,7 5 0 0 0,-4-7-64 0 0,9 3-16 0 0,-3 1 0 0 0,7-2 0 0 0,-10 1 128 0 0,10 0 32 0 0,-6-4 0 0 0,6 0 0 0 0,-1 0-224 0 0,0-1 0 0 0,5 2 0 0 0,3-8 0 0 0,-4-1 0 0 0,6-3 0 0 0,-1 8 0 0 0,0-4 0 0 0,4-8 0 0 0,0 0 0 0 0,0 0 0 0 0,0 0 0 0 0,0 0-224 0 0,0 0-40 0 0,0 0-8 0 0,0 0 0 0 0,0 0-920 0 0,0 0-184 0 0</inkml:trace>
  <inkml:trace contextRef="#ctx0" brushRef="#br0" timeOffset="26">25157 1782 1840 0 0,'0'0'160'0'0,"0"0"-160"0"0,0 0 0 0 0,0 6 0 0 0,-8 1 1248 0 0,3-3 208 0 0,5-4 48 0 0,-8 12 0 0 0,-5-5-776 0 0,5 5-160 0 0,-1-3-32 0 0,5 0-8 0 0,-9 3-88 0 0,1 3-24 0 0,2-3 0 0 0,2 5 0 0 0,3 0-128 0 0,-2-2-24 0 0,-7 3-8 0 0,2 2 0 0 0,3-1 72 0 0,1-1 16 0 0,-4 5 0 0 0,-2 0 0 0 0,4 0-152 0 0,3 0-24 0 0,3-2-8 0 0,-1 0 0 0 0,-3-7-32 0 0,8 2 0 0 0,0-5-8 0 0,0 0 0 0 0,0 1-120 0 0,5 0 72 0 0,-2-5-72 0 0,6 4 64 0 0,4-5-64 0 0,-4 3 0 0 0,-9-9 0 0 0,16 4 0 0 0,2 2 64 0 0,-2-6-64 0 0,-7-2 64 0 0,8-2-64 0 0,1 4 96 0 0,-6-7-16 0 0,1-1-8 0 0,0 4 0 0 0,-1-3-208 0 0,5 3-48 0 0,1 0-8 0 0,-6-4 0 0 0,-17-3 192 0 0,10 0 0 0 0,9 0 0 0 0,-3-1 0 0 0,-11 0-88 0 0,0-2 24 0 0,9 2 0 0 0,4-2 0 0 0,0-5 64 0 0,-1-1 112 0 0,-12 8-24 0 0,14-7-8 0 0,-2 4-80 0 0,-3-8 0 0 0,-6 1 0 0 0,1 3 0 0 0,15 0 0 0 0,-12 0 0 0 0,3-4 0 0 0,-7 3 0 0 0,2-1 0 0 0,4 1 0 0 0,-1-3 72 0 0,-4 5-72 0 0,0-1 0 0 0,1-1 0 0 0,-1 6 0 0 0,4-5 0 0 0,-8 3 0 0 0,0 0 0 0 0,-5 7 0 0 0,5-2 0 0 0,0-1 0 0 0,-3 5 0 0 0,-1-2 0 0 0,-5 7 0 0 0,9 2 0 0 0,-4-6 0 0 0,-9 6 0 0 0,1 0 0 0 0,2 0 0 0 0,-2 6 0 0 0,-6-6 0 0 0,3 2 0 0 0,-8 3-1072 0 0,6-1-248 0 0,-20 6-56 0 0,2-6 0 0 0</inkml:trace>
  <inkml:trace contextRef="#ctx0" brushRef="#br0" timeOffset="27">24377 1825 4608 0 0,'0'0'408'0'0,"0"0"-328"0"0,0 0-80 0 0,0 0 0 0 0,0 0 776 0 0,0 0 144 0 0,0 0 24 0 0,0 0 8 0 0,12 8-376 0 0,-7-2-80 0 0,-5-6-16 0 0,9 5 0 0 0,-9-5-176 0 0,5 12-40 0 0,-1 0-8 0 0,-4-1 0 0 0,0-3-96 0 0,0 3-32 0 0,3 0 0 0 0,1 1 0 0 0,-8 3-32 0 0,8-4-16 0 0,1 1 0 0 0,-2 3 0 0 0,3-8-80 0 0,-6 5 0 0 0,0-1 0 0 0,8-4 64 0 0,0 5-64 0 0,-3-1 0 0 0,-5-3 0 0 0,0-1 64 0 0,8 1-64 0 0,-3 0 0 0 0,-5 3 0 0 0,0-4 0 0 0,0-7 0 0 0,0 0-136 0 0,0 0 32 0 0,0 0 8 0 0,-13 0-256 0 0,8 8-40 0 0,10 1-16 0 0,-5-9-4168 0 0</inkml:trace>
  <inkml:trace contextRef="#ctx0" brushRef="#br0" timeOffset="28">23695 2281 1840 0 0,'0'0'80'0'0,"0"0"16"0"0,0 0-96 0 0,0 0 0 0 0,0 0 0 0 0,0 0 0 0 0,0 0 984 0 0,0 0 168 0 0,8-2 40 0 0,-8 2 8 0 0,0 0-616 0 0,0 0-120 0 0,5-9-24 0 0,-1 3-8 0 0,4 6-208 0 0,2-2-32 0 0,-10 2-16 0 0,8-3 0 0 0,4-5-16 0 0,-2 2-8 0 0,3 5 0 0 0,-2-3 0 0 0,11-4-64 0 0,0 0-16 0 0,-9 1 0 0 0,3-1 0 0 0,10 1-72 0 0,-9-1 0 0 0,0-3 72 0 0,-3-1-72 0 0,-7-2 88 0 0,10-5-24 0 0,8 3 0 0 0,-2 1 0 0 0,-11-4 224 0 0,6 4 32 0 0,7 0 16 0 0,1 0 0 0 0,-10 2-192 0 0,6-1-40 0 0,-2-1-8 0 0,3-1 0 0 0,1 5 32 0 0,-3-4 0 0 0,-3 3 0 0 0,-1-2 0 0 0,5 6-56 0 0,-6-4-8 0 0,-2 3 0 0 0,-2 0 0 0 0,-3-3-64 0 0,3 5 64 0 0,-3-1-64 0 0,-1 0 64 0 0,-8 1-64 0 0,4 3 64 0 0,6-1-64 0 0,-10 5 64 0 0,0 0-64 0 0,0 0 64 0 0,0 0-64 0 0,0 0 64 0 0,0 0-64 0 0,0 0 0 0 0,0 0 0 0 0,0 0-88 0 0,0 0-160 0 0,-10 0-32 0 0,-2 5-8 0 0,3-1-3072 0 0,9-4-624 0 0</inkml:trace>
  <inkml:trace contextRef="#ctx0" brushRef="#br0" timeOffset="29">25166 1857 2304 0 0,'0'0'96'0'0,"0"0"32"0"0,7 3-128 0 0,-7-3 0 0 0,-7 0 0 0 0,7 0 0 0 0,0 0 1216 0 0,0 0 224 0 0,-4 4 48 0 0,-9 4 8 0 0,3-4-816 0 0,2-1-160 0 0,8-3-32 0 0,-8 4-8 0 0,0 3-48 0 0,-5-2-16 0 0,4 6 0 0 0,5-4 0 0 0,-1-3-224 0 0,-2 4-56 0 0,3 3-8 0 0,-2-2 0 0 0,2 1-48 0 0,0 1-16 0 0,-1-3 0 0 0,5 3 0 0 0,5 2-64 0 0,-1-6 0 0 0,-4 0 0 0 0,4 0 0 0 0,2 1 224 0 0,-6-8 24 0 0,4 8 8 0 0,-4-8 0 0 0,0 0-256 0 0,12 8 0 0 0,5-5 0 0 0,-8 1 0 0 0,-9-4 0 0 0,0 0-104 0 0,16 0 8 0 0,-3-7 0 0 0,-8 7 96 0 0,3-8 128 0 0,-8 8-24 0 0,9-4-8 0 0,4-3-96 0 0,-13 7 0 0 0,0 0 0 0 0,3-7 0 0 0,18-5 0 0 0,-13 5 0 0 0,-11-6 0 0 0,3 7 0 0 0,9-7 0 0 0,-5 7 0 0 0,-8-2 0 0 0,-5 1 0 0 0,-3-2 0 0 0,3 2 0 0 0,4 3 0 0 0,-4 0 0 0 0,-7-4-248 0 0,8 4-16 0 0,8 4-8 0 0,0 0 0 0 0</inkml:trace>
  <inkml:trace contextRef="#ctx0" brushRef="#br0" timeOffset="30">24390 2488 4200 0 0,'0'0'184'0'0,"0"0"40"0"0,0 0-224 0 0,0 0 0 0 0,0 0 0 0 0,0 0 0 0 0,0 0 616 0 0,0 0 80 0 0,0 0 8 0 0,13 0 8 0 0,-4 0-72 0 0,-9 0-24 0 0,4-3 0 0 0,8-5 0 0 0,10 4-200 0 0,-4-3-32 0 0,-11-2-16 0 0,6 2 0 0 0,9-3-136 0 0,-5-5-24 0 0,-5-1-8 0 0,2 6 0 0 0,-3-5-80 0 0,4-3-24 0 0,5 1 0 0 0,-7-4 0 0 0,0 2 184 0 0,5 2 32 0 0,7 3 8 0 0,-5-3 0 0 0,1-1-224 0 0,-3-2-32 0 0,-1 2-64 0 0,9 1 88 0 0,-6 0-88 0 0,3-3 0 0 0,-6 6 0 0 0,-1 1 64 0 0,6-5-64 0 0,-6-1 0 0 0,-2 7 0 0 0,-2 2 0 0 0,6-6 0 0 0,-2 5-88 0 0,-3 3 24 0 0,-1-4 0 0 0,-6 5-168 0 0,-2 0-32 0 0,4 3-8 0 0,-8 4 0 0 0,0 0 104 0 0,0 0 16 0 0,0 0 8 0 0,0 0-3192 0 0,0 0-640 0 0</inkml:trace>
  <inkml:trace contextRef="#ctx0" brushRef="#br0" timeOffset="31">22514 2106 2848 0 0,'0'0'128'0'0,"0"0"24"0"0,0 0-152 0 0,0 0 0 0 0,0 0 0 0 0,0 0 0 0 0,0 0 0 0 0,0 0-88 0 0,0 0 16 0 0,0 0 0 0 0,0 0 8 0 0,0 0 0 0 0,0 0 0 0 0,0 0 0 0 0,0 0 64 0 0,0 0-104 0 0,0 0 40 0 0,0 0 64 0 0,0 0-72 0 0,0 0 72 0 0,0 0 0 0 0,-7 0 0 0 0,-1 0 0 0 0,8 0 64 0 0,0 0 0 0 0,0 0 8 0 0,0 0 208 0 0,0 0 40 0 0,0 0 0 0 0,0 0 8 0 0,0 0-40 0 0,0 0-16 0 0,0 0 0 0 0,0 0 0 0 0,0 0 8 0 0,0 0 0 0 0,-6 7 0 0 0,6-7 0 0 0,0 0-24 0 0,0 0 0 0 0,0 0 0 0 0,0 0 0 0 0,0 0-64 0 0,0 0-8 0 0,9 5-8 0 0,-9-5 0 0 0,0 0 0 0 0,0 0 0 0 0,9 0 0 0 0,-9 0 0 0 0,0 0-48 0 0,12 4 0 0 0,-4 3-8 0 0,-8-7 0 0 0,10-5 96 0 0,-2 5 16 0 0,0 5 8 0 0,1-5 0 0 0,3-5 176 0 0,-12 5 40 0 0,0 0 8 0 0,0 0 0 0 0,9-2-192 0 0,4-2-40 0 0,-6-1-8 0 0,7 2 0 0 0,-2-1 40 0 0,6 1 8 0 0,-5-6 0 0 0,3 6 0 0 0,2-1-208 0 0,-5 4-64 0 0,5 0 0 0 0,-6 0 0 0 0,6 0 0 0 0,-7-4 0 0 0,2 4 0 0 0,0-3 0 0 0,-13 3 0 0 0,12 0-176 0 0,1 0 24 0 0,-13 0 8 0 0,10 0-912 0 0,-10 0-176 0 0</inkml:trace>
  <inkml:trace contextRef="#ctx0" brushRef="#br0" timeOffset="32">16861 2228 8840 0 0,'0'0'192'0'0,"0"0"32"0"0,0 0 16 0 0,0 0 16 0 0,0 0-256 0 0,0 0 0 0 0,0 0 0 0 0,0 0 0 0 0,3 7 512 0 0,-3-7 56 0 0,0 0 8 0 0,13 6 0 0 0,-3-6-360 0 0,-3 0-72 0 0,6 4-16 0 0,-3-4 0 0 0,-2-4 56 0 0,4 4 8 0 0,-2-2 0 0 0,-2-2 0 0 0,0-3-24 0 0,1 1 0 0 0,4 0 0 0 0,-6-1 0 0 0,3-1 8 0 0,-3 0 0 0 0,0-3 0 0 0,0 0 0 0 0,-3 0-48 0 0,4 3 0 0 0,-8-4-8 0 0,0 5 0 0 0,5-1 8 0 0,-10 0 8 0 0,5 8 0 0 0,0 0 0 0 0,-4-11 24 0 0,-4 6 0 0 0,8 5 0 0 0,-7-3 0 0 0,-7 3 23 0 0,2 0 9 0 0,-2 0 0 0 0,1 3 0 0 0,-1 2 56 0 0,2 4 8 0 0,0-2 8 0 0,-2 4 0 0 0,3 0-184 0 0,1 5-80 0 0,-3-5 64 0 0,5 8-64 0 0,-4-6 96 0 0,8 0-32 0 0,-5 1 0 0 0,5-3 0 0 0,-1 6-64 0 0,5-6 0 0 0,-4 1 0 0 0,4-1 64 0 0,4-2-64 0 0,-4-9 80 0 0,0 0-80 0 0,5 9 80 0 0,8 2-80 0 0,-5-7 0 0 0,0 4 0 0 0,5-3 64 0 0,-1 1-64 0 0,5-6-96 0 0,-3 6 16 0 0,4-5 8 0 0,-6-1-400 0 0,5 6-72 0 0,-4-6-24 0 0,4 0-4063 0 0,1 0-809 0 0</inkml:trace>
  <inkml:trace contextRef="#ctx0" brushRef="#br0" timeOffset="33">17287 2314 9672 0 0,'-18'0'864'0'0,"18"0"-696"0"0,0 0-168 0 0,0 0 0 0 0,0 0 448 0 0,0 0 64 0 0,-2-4 0 0 0,-8 0 8 0 0,5 4-200 0 0,5 0-32 0 0,0 0-16 0 0,0 0 0 0 0,0 0-272 0 0,0 0 0 0 0,0 0 0 0 0,0 0-3680 0 0,9-4-760 0 0</inkml:trace>
  <inkml:trace contextRef="#ctx0" brushRef="#br0" timeOffset="34">22821 2114 6912 0 0,'0'0'608'0'0,"0"0"-480"0"0,0 0-128 0 0,0 0 0 0 0,0 0-88 0 0,0 0-40 0 0,0 0 0 0 0,0 0-8 0 0,0 0 136 0 0,0 0 0 0 0,0 0 0 0 0,0 0 0 0 0,0 0 0 0 0,0 0 0 0 0,0 0 0 0 0,0 0 0 0 0,0 0 0 0 0,0 0 0 0 0,0 0 0 0 0,0 0 0 0 0,0 0 0 0 0,0 0 0 0 0,0 0 0 0 0,0 0 0 0 0,0 0 208 0 0,0 0 48 0 0,0 0 0 0 0,0 0 8 0 0,0 0-8 0 0,0 0-8 0 0,0 0 0 0 0,0 0 0 0 0,0 0 136 0 0,0 0 32 0 0,0 0 8 0 0,0 0 0 0 0,0 0-264 0 0,10 0-64 0 0,-3 5 0 0 0,-7-5-8 0 0,0 0-88 0 0,0 0 0 0 0,18 0 0 0 0,-6 0 0 0 0,1 0 424 0 0,-1 3 72 0 0,2 0 16 0 0,-2 2 0 0 0,2-5-512 0 0,-1 3-224 0 0,-1 2 24 0 0,1-3 0 0 0,5 3 200 0 0,1-1 0 0 0,-1-1 0 0 0,4 2 64 0 0,4 2-64 0 0,-2 0 0 0 0,2-3 0 0 0,-5 4 0 0 0,5-4 0 0 0,-1-3 0 0 0,3-2 0 0 0,-3 2 0 0 0,8 5 0 0 0,-4-2 0 0 0,1 0 0 0 0,0 3 0 0 0,0-7 0 0 0,-3 8 0 0 0,-2-4 0 0 0,0 3 0 0 0,-1-3 64 0 0,-1 0 0 0 0,-2 0 0 0 0,-4 1 0 0 0,1-5-64 0 0,-2 10 0 0 0,2-6 0 0 0,-5 1 0 0 0,-1 1 0 0 0,2-2 0 0 0,-3-4 0 0 0,7 5 64 0 0,-10-3-64 0 0,1-2 64 0 0,-9 0-64 0 0,12 0 64 0 0,-4 5-64 0 0,2-5 88 0 0,-10 0-88 0 0,0 0 96 0 0,8 0-96 0 0,-8 0 96 0 0,0 0-96 0 0,0 0 96 0 0,0 0 0 0 0,0 0 0 0 0,0 0 0 0 0,0 0 0 0 0,0-7-424 0 0,0 2-88 0 0,6-5-8 0 0</inkml:trace>
  <inkml:trace contextRef="#ctx0" brushRef="#br0" timeOffset="35">22477 2146 6968 0 0,'0'0'152'0'0,"0"0"32"0"0,0 0 8 0 0,0 0 0 0 0,0 0-192 0 0,0 0 0 0 0,0 0 0 0 0,0 0 0 0 0,0 0 264 0 0,0 0 16 0 0,0 0 0 0 0,0 0 0 0 0,0 0 24 0 0,0 0 8 0 0,0 0 0 0 0,0 0 0 0 0,0 0-24 0 0,4 6 0 0 0,4 2 0 0 0,-8-8 0 0 0,-2 5 64 0 0,2-5 0 0 0,7 6 8 0 0,-7-6 0 0 0,0 0-248 0 0,0 0-48 0 0,4 8-64 0 0,-4-8 88 0 0,0 0-88 0 0,4 7 64 0 0,-4-7-64 0 0,11 4 64 0 0,0-1-64 0 0,-11-3 64 0 0,0 0-64 0 0,0 0 64 0 0,13 0-64 0 0,-13 0 0 0 0,0 0 0 0 0,0 0 64 0 0,0 0-64 0 0,4-7 0 0 0,4 3 0 0 0,-8 4 64 0 0,-8-3-64 0 0,8 3 0 0 0,8-8 0 0 0,-8 8 0 0 0,-4-6 0 0 0,4 6 0 0 0,0 0 0 0 0,0 0 0 0 0,4-5 0 0 0,-4-3 0 0 0,-4 0 0 0 0,4 8 64 0 0,0 0-64 0 0,0 0 0 0 0,-4-8 0 0 0,4 8 64 0 0,0 0-64 0 0,0 0 0 0 0,-4-7 0 0 0,-1 0 0 0 0,5 7 0 0 0,0 0 0 0 0,0 0 0 0 0,0 0 0 0 0,-8-5 0 0 0,8 5 0 0 0,0 0 0 0 0,0 0 64 0 0,0 0-64 0 0,0 0 64 0 0,0 0-64 0 0,0 0 64 0 0,0 0-64 0 0,0 0-96 0 0,-5 12 16 0 0,5-5 8 0 0,5 1 72 0 0,-5-8 96 0 0,-5 11-16 0 0,5-1-8 0 0,5-1-72 0 0,0 3-96 0 0,-10-5 16 0 0,-5 1-3504 0 0,9 0-704 0 0</inkml:trace>
  <inkml:trace contextRef="#ctx0" brushRef="#br0" timeOffset="36">23784 2521 4608 0 0,'0'0'408'0'0,"0"0"-328"0"0,9-6-80 0 0,-9 6 0 0 0,0 0 848 0 0,9-7 152 0 0,13 1 32 0 0,-6-1 8 0 0,-3 1-680 0 0,-2 0-136 0 0,7-3-24 0 0,5 1-8 0 0,-8 0-72 0 0,-5 1-24 0 0,-6 1 0 0 0,9-6 0 0 0,13 1 208 0 0,-7 3 40 0 0,-4-3 8 0 0,-3 0 0 0 0,8-1-280 0 0,-1-1-72 0 0,2 3 0 0 0,0-1 0 0 0,-8-6 88 0 0,4-2-24 0 0,8 6 0 0 0,-7-3 0 0 0,-2 0-64 0 0,2 2 0 0 0,3 3 0 0 0,0-5 0 0 0,0 1 0 0 0,-4 4 0 0 0,0 0 0 0 0,1 4 0 0 0,-1-5 0 0 0,-5 1 0 0 0,-3 0 0 0 0,-5 6 0 0 0,9 2 0 0 0,-6 3 0 0 0,-7 0 0 0 0,0 0 64 0 0,0 0-64 0 0,0 0-136 0 0,0 0 32 0 0,0 0 8 0 0,-11 0-200 0 0,11 0-40 0 0,0 0-8 0 0,0 0 0 0 0,-13 0-64 0 0,13 0-8 0 0,0 0-8 0 0,0 0 0 0 0,0 0-56 0 0,0 0 0 0 0,0 0-8 0 0,0 0 0 0 0,0 0 216 0 0,0 0 48 0 0,0 0 0 0 0,0 0 8 0 0,9-8 136 0 0,-5 0 80 0 0,-4 8-96 0 0</inkml:trace>
  <inkml:trace contextRef="#ctx0" brushRef="#br0" timeOffset="37">17577 2136 3224 0 0,'0'0'288'0'0,"0"0"-288"0"0,-4-3 0 0 0,-4-1 0 0 0,0 4 1760 0 0,-2 0 304 0 0,3-5 56 0 0,-6 10 16 0 0,3-1-1352 0 0,-2-1-272 0 0,0 1-48 0 0,-2 2-16 0 0,2 3-48 0 0,0 1-16 0 0,-6-1 0 0 0,9 3 0 0 0,-3-1-24 0 0,-1 1-8 0 0,8-1 0 0 0,-3-2-1 0 0,3 3-223 0 0,2-3-40 0 0,3 3-16 0 0,3-5 0 0 0,-3 5-72 0 0,5-7 0 0 0,0 3-80 0 0,3-1 80 0 0,1-3-200 0 0,-9-4 8 0 0,0 0 0 0 0,13 5 1 0 0,-6-1-1 0 0,7-4 0 0 0,-2 5 0 0 0,-3-10 0 0 0,-1 5 128 0 0,-4-4 64 0 0,10-4-64 0 0,-7 7 64 0 0,-2-14 0 0 0,1 10 0 0 0,-2-3 96 0 0,-2-3-32 0 0,3 3 112 0 0,0-5 24 0 0,-1 7 8 0 0,-4-1 0 0 0,4-5 47 0 0,-4-1 1 0 0,0 7 8 0 0,0-5 0 0 0,5 6 24 0 0,-5-2 8 0 0,3-2 0 0 0,-3 9 0 0 0,0 0 8 0 0,0 0 0 0 0,0 0 0 0 0,0 0 0 0 0,0 0-128 0 0,0 0-24 0 0,0 0-8 0 0,4 9 0 0 0,0 3-48 0 0,-4-1-16 0 0,0 4 0 0 0,6 1 0 0 0,-6-3-80 0 0,3 8 80 0 0,-3-2-80 0 0,0-6 80 0 0,0 3-80 0 0,0-1 0 0 0,0 4 72 0 0,0-4-72 0 0,-3 0 0 0 0,-3 1 0 0 0,6-1 0 0 0,-4 1 0 0 0,0-3 0 0 0,1 3 72 0 0,-2-4-72 0 0,1-1 0 0 0,-10 0 64 0 0,8-3-64 0 0,0-1 0 0 0,-2-3 0 0 0,-2 4-80 0 0,2 0-72 0 0,-1-6-8 0 0,1 3-8 0 0,4-1-1096 0 0,1 1-216 0 0,3-5-47 0 0</inkml:trace>
  <inkml:trace contextRef="#ctx0" brushRef="#br0" timeOffset="38">22882 2175 6880 0 0,'0'0'304'0'0,"0"0"64"0"0,0 0-296 0 0,0 0-72 0 0,0-7 0 0 0,0 7 0 0 0,0 0 480 0 0,0 0 88 0 0,0-9 8 0 0,0 9 8 0 0,0 0-168 0 0,0 0-40 0 0,4-2-8 0 0,-4 2 0 0 0,0 0-136 0 0,0 0-24 0 0,0 0-8 0 0,0 0 0 0 0,-4 7-80 0 0,-1 4-24 0 0,-3-3 0 0 0,3-3 0 0 0,-3 9 0 0 0,4-7 0 0 0,-4 5 0 0 0,-1-5 0 0 0,6 4-96 0 0,-2 1 0 0 0,0-1 64 0 0,3-3-64 0 0,2-8 0 0 0,0 0-80 0 0,0 0 16 0 0,-7 11-3392 0 0,7-11-672 0 0</inkml:trace>
  <inkml:trace contextRef="#ctx0" brushRef="#br0" timeOffset="39">24428 2188 2760 0 0,'10'-2'248'0'0,"-10"2"-248"0"0,0 0 0 0 0,0 0 0 0 0,7-3 192 0 0</inkml:trace>
  <inkml:trace contextRef="#ctx0" brushRef="#br0" timeOffset="40">22519 2235 3680 0 0,'0'0'160'0'0,"0"0"40"0"0,0 0-200 0 0,0 0 0 0 0,0 0 0 0 0,0 0 0 0 0,0 0 552 0 0,0 0 72 0 0,0 0 16 0 0,0 0 0 0 0,-12 0-504 0 0,12 0-136 0 0,0 0 0 0 0,0 0 64 0 0,0 0-320 0 0,0 0-64 0 0,-5 0-8 0 0,5 0-8 0 0,0 0 112 0 0,0 0 16 0 0,-9 0 8 0 0,9 0 0 0 0,0 0 320 0 0,0 0 64 0 0,0 0 8 0 0,-9 4 8 0 0,2 2 200 0 0,1 3 40 0 0,6-2 8 0 0,-2 2 0 0 0,-4 1 104 0 0,2-2 24 0 0,4 3 8 0 0,0 5 0 0 0,0-3-168 0 0,0 1-40 0 0,0-14-8 0 0,0 15 0 0 0,4 0-144 0 0,-4-3-32 0 0,-4-3-8 0 0,4 2 0 0 0,4 3-40 0 0,-4-7-8 0 0,0 1 0 0 0,0-8 0 0 0,6 7-72 0 0,-6-7-64 0 0,2 8 96 0 0,4 0-96 0 0,-6-8 0 0 0,4 8 0 0 0,3-3 0 0 0,4-1 0 0 0,-11-4-896 0 0,8 0-192 0 0</inkml:trace>
  <inkml:trace contextRef="#ctx0" brushRef="#br0" timeOffset="41">24173 2308 2760 0 0,'0'0'248'0'0,"0"0"-248"0"0,0 0 0 0 0,0 0 0 0 0,0 0 664 0 0,-5 7 80 0 0,-3 2 24 0 0,0-4 0 0 0,-2 4-144 0 0,2-2-24 0 0,8 1-8 0 0,-9 3 0 0 0,-8-3-80 0 0,9 0-24 0 0,8 4 0 0 0,-5-2 0 0 0,-6 2-56 0 0,2-1-16 0 0,9 8 0 0 0,-5-5 0 0 0,5 1-112 0 0,-4 0-24 0 0,-4 4-8 0 0,8-3 0 0 0,4-1-40 0 0,-4 1-8 0 0,-4-2 0 0 0,4 3 0 0 0,4 0-120 0 0,-4-5-24 0 0,0 2-8 0 0,0-1 0 0 0,-4 1 24 0 0,4-2 0 0 0,8-1 0 0 0,-4 1 0 0 0,-8 4-32 0 0,4-6-64 0 0,9 2 96 0 0,0-1-32 0 0,-9-3-64 0 0,4 3 0 0 0,3-4 0 0 0,2 1 64 0 0,5 3-64 0 0,-7-7 0 0 0,-2 4 0 0 0,3-1 64 0 0,2-3-64 0 0,-2 3 0 0 0,-4 5 0 0 0,1-8 0 0 0,-5-4 0 0 0,0 0 0 0 0,0 0 0 0 0,0 0 0 0 0,0 0 0 0 0,13 3 0 0 0,-1 2 0 0 0,1-5 64 0 0,-13 0-64 0 0,4-5 96 0 0,9 2-96 0 0,0-1 96 0 0,-6 0-32 0 0,2-4-64 0 0,5 1 96 0 0,-2 0-32 0 0,0 0-64 0 0,1-2 96 0 0,-4-6-96 0 0,5 0 96 0 0,2 4-96 0 0,-8-1 80 0 0,-3-3-80 0 0,4 5 80 0 0,3-6 32 0 0,0 4 8 0 0,-3-3 0 0 0,0 0 0 0 0,-9-5-17 0 0,5 2 1 0 0,2-1 0 0 0,-3 6 0 0 0,-11-11-104 0 0,7 4 88 0 0,7-7-88 0 0,-7 8 80 0 0,0-3-80 0 0,-4 0 0 0 0,4-1 0 0 0,0 1 64 0 0,4 7-64 0 0,-4-8 0 0 0,-4 5 0 0 0,1-1 0 0 0,6 5 0 0 0,-6 0 0 0 0,-1 4 0 0 0,-1-3 64 0 0,-4 2-64 0 0,5 7 0 0 0,-1-9 0 0 0,-3 12 0 0 0,-4-4-80 0 0,-1 1 80 0 0,4 8-104 0 0,-4-4 40 0 0,-4 0-152 0 0,1 5-24 0 0,6-4-7 0 0,-2 8-1 0 0,-5-5-144 0 0,4 2-32 0 0,1 0-8 0 0,3 2 0 0 0,-1 0-48 0 0,-1-2 0 0 0,-2-2-8 0 0,1 4-2992 0 0,12-8-592 0 0</inkml:trace>
  <inkml:trace contextRef="#ctx0" brushRef="#br0" timeOffset="42">22500 2244 6504 0 0,'0'0'288'0'0,"0"0"64"0"0,0 0-288 0 0,7 0-64 0 0,6-4 0 0 0,-4 4 0 0 0,4 0 400 0 0,-1 0 64 0 0,1-4 16 0 0,-6 4 0 0 0,-7 0-176 0 0,0 0-32 0 0,10 0-8 0 0,3 4 0 0 0,5-4-104 0 0,1 4-32 0 0,-5-4 0 0 0,3 2 0 0 0,5 3-128 0 0,-2-1 80 0 0,3 0-80 0 0,2-1 64 0 0,-5 5 32 0 0,2 1 8 0 0,1-2 0 0 0,-4 0 0 0 0,3 0-40 0 0,-1 1-64 0 0,1-6 88 0 0,-2 7-88 0 0,-2 1 120 0 0,-1-1-32 0 0,0-1-8 0 0,-1 0 0 0 0,6-1-80 0 0,-5 5 0 0 0,4-5 0 0 0,2-1 0 0 0,1 2 0 0 0,-2 1 0 0 0,-1-7 0 0 0,-4 7 64 0 0,1-5-64 0 0,-1 4 0 0 0,3-1 0 0 0,2-3-88 0 0,-1 4 88 0 0,1-2 0 0 0,-3-1 0 0 0,11 4 0 0 0,-4-4 0 0 0,-4 3 0 0 0,4-3 80 0 0,-4-3-80 0 0,-2 2 96 0 0,3 2-24 0 0,-4 1-8 0 0,4-7 0 0 0,2 2-64 0 0,-8-2-128 0 0,0 4 32 0 0,1-4 8 0 0,-6 0 88 0 0,1 0 0 0 0,0 6 0 0 0,-1-6 0 0 0,0 1 0 0 0,-2-1 0 0 0,3 0 0 0 0,-4 0 0 0 0,-1 0 0 0 0,5-1 64 0 0,-13 1-64 0 0,0 0 0 0 0,0 0 0 0 0,8-6 64 0 0,-8 6-64 0 0,0 0 0 0 0,0 0 0 0 0,0 0 0 0 0,0 0 0 0 0,0 0-64 0 0,-8 0-992 0 0,3-4-192 0 0</inkml:trace>
  <inkml:trace contextRef="#ctx0" brushRef="#br0" timeOffset="43">23394 2240 3224 0 0,'0'0'136'0'0,"0"0"40"0"0,0 0-176 0 0,0 0 0 0 0,0 0 0 0 0,0 0 0 0 0,0 0 1024 0 0,0 0 176 0 0,0 0 32 0 0,0 0 8 0 0,0 0-664 0 0,-7 0-128 0 0,0 6-24 0 0,3 0-8 0 0,-4-3 0 0 0,-2 4 0 0 0,5 5 0 0 0,2 0 0 0 0,3-1-128 0 0,-4 1-24 0 0,4-2-8 0 0,0 0 0 0 0,0 4 0 0 0,0 0 0 0 0,0-4 0 0 0,0 4 0 0 0,0-1-256 0 0,0-2 0 0 0,0-2 0 0 0,0 3 0 0 0,0-12 0 0 0,0 7 0 0 0,4 1 0 0 0,-4-8-3680 0 0,0 0-760 0 0</inkml:trace>
  <inkml:trace contextRef="#ctx0" brushRef="#br0" timeOffset="44">23654 2308 3224 0 0,'0'0'136'0'0,"0"0"40"0"0,0 0-176 0 0,0 0 0 0 0,0 0 0 0 0,0 0 0 0 0,0 0 936 0 0,0 0 152 0 0,0 0 32 0 0,0 0 8 0 0,0 0-584 0 0,0 0-112 0 0,12 7-24 0 0,-5 2-8 0 0,-7-9-88 0 0,7 10-24 0 0,1 1 0 0 0,-1 1 0 0 0,-2-2-104 0 0,4-1-24 0 0,0 1-8 0 0,-1 3 0 0 0,4-7-16 0 0,-6 7 0 0 0,-4-6 0 0 0,3 5 0 0 0,5-5-8 0 0,-7-1 0 0 0,-3-6 0 0 0,0 8 0 0 0,9 0-24 0 0,-1-1-8 0 0,-4-3 0 0 0,-4-4 0 0 0,0 0-96 0 0,9 5 72 0 0,0 1-72 0 0,-9-6 64 0 0,0 0-64 0 0,3 6 0 0 0,6 1 0 0 0,0-4 0 0 0,-9-3-224 0 0,0 0-16 0 0,0 0 0 0 0,9 3 0 0 0,-1-3-456 0 0,-8 0-88 0 0</inkml:trace>
  <inkml:trace contextRef="#ctx0" brushRef="#br0" timeOffset="45">24198 2449 7656 0 0,'0'0'336'0'0,"0"0"80"0"0,0 0-336 0 0,0 0-80 0 0,0 0 0 0 0,0 0 0 0 0,0 0 408 0 0,0 0 64 0 0,0 0 8 0 0,0 0 8 0 0,5 9-104 0 0,-10-1-32 0 0,2 4 0 0 0,-2-1 0 0 0,5 2-224 0 0,0-2-56 0 0,-9-3-8 0 0,6 2 0 0 0,-2 1 32 0 0,5-3 0 0 0,-5 1 0 0 0,-3 1 0 0 0,4 1-96 0 0,1-3 0 0 0,6-1 0 0 0,1 5 0 0 0,-8-9 64 0 0,4-3 0 0 0,9 4 0 0 0,-1 5 0 0 0,0-6-64 0 0,-4-1 64 0 0,-4-2-64 0 0,13 0 64 0 0,4 5-64 0 0,-8-10 0 0 0,-9 5 0 0 0,9 0 0 0 0,3-2 0 0 0,-3-1 0 0 0,-9 3 0 0 0,4-9 0 0 0,-4 2 0 0 0,5-1 0 0 0,-1 0 0 0 0,-4-3 0 0 0,-4 0 0 0 0,4 1 0 0 0,8-3 0 0 0,-4 1 0 0 0,-8-1 256 0 0,4-4 40 0 0,4 2 8 0 0,0 4 0 0 0,0-2-168 0 0,0-3-32 0 0,-4 4-8 0 0,-4 1 0 0 0,8 3-96 0 0,-4-1 0 0 0,-4 3 0 0 0,0-3 0 0 0,4 9 0 0 0,0 0 0 0 0,-8-2 0 0 0,0-4 0 0 0,-6 5-96 0 0,5 1-32 0 0,2 0-16 0 0,-2 0-3632 0 0,0 0-736 0 0</inkml:trace>
  <inkml:trace contextRef="#ctx0" brushRef="#br0" timeOffset="46">17756 2414 1840 0 0,'0'0'80'0'0,"0"0"16"0"0,0 0-96 0 0,0 0 0 0 0,0 0 0 0 0,0 0 0 0 0,0 0 2384 0 0,0 0 456 0 0,0 0 88 0 0,0 0 16 0 0,0 0-2256 0 0,0 0-456 0 0,0 0-88 0 0,0 0-16 0 0,0 0-704 0 0,0 0-144 0 0</inkml:trace>
  <inkml:trace contextRef="#ctx0" brushRef="#br0" timeOffset="47">22494 2421 2760 0 0,'0'0'120'0'0,"0"0"32"0"0,0 0-152 0 0,0 0 0 0 0,0 0 0 0 0,0 0 0 0 0,0 0 976 0 0,9 0 168 0 0,-1 0 32 0 0,-8 0 8 0 0,0 0-560 0 0,13 4-112 0 0,-1-4-16 0 0,1 3-8 0 0,0 6-200 0 0,-1-6-32 0 0,-12-3-16 0 0,4 8 0 0 0,10 0 16 0 0,-2 0 8 0 0,-1-3 0 0 0,0 3 0 0 0,2 0-64 0 0,5 3-8 0 0,-7 0-8 0 0,8-4 0 0 0,0 5-72 0 0,-1-5-16 0 0,5 2 0 0 0,-3 2 0 0 0,2-3 32 0 0,2-1 0 0 0,-2 2 0 0 0,-1-1 0 0 0,0 2-128 0 0,1-3 0 0 0,3 1 64 0 0,-3 5-64 0 0,-2-8 0 0 0,3 3 0 0 0,2-1 0 0 0,-1 2 0 0 0,2-6 0 0 0,1 1 0 0 0,3 4 0 0 0,0-1 0 0 0,0-3 96 0 0,-3 3 0 0 0,1 1 0 0 0,1-1 0 0 0,2-7-96 0 0,-1 5 0 0 0,-5-2 64 0 0,4 5-64 0 0,-3-5 0 0 0,-4 2 0 0 0,3-5 0 0 0,-5 4 0 0 0,2-4 0 0 0,-4 3-104 0 0,2-3 16 0 0,-2 0 8 0 0,-5 0 80 0 0,-2 4 0 0 0,3-4 0 0 0,-5 0 0 0 0,-9 0 0 0 0,0 0 0 0 0,13 0 0 0 0,-13 0 0 0 0,0 0 0 0 0,0 0 64 0 0,0 0-64 0 0,0 0 0 0 0,0 0 0 0 0,0 0 64 0 0,0 0-64 0 0,0 0 0 0 0,0 0 0 0 0,0 0-96 0 0,0 0 16 0 0,0 0-3552 0 0,0 0-712 0 0</inkml:trace>
  <inkml:trace contextRef="#ctx0" brushRef="#br0" timeOffset="48">22553 2458 2304 0 0,'0'0'200'0'0,"0"0"-200"0"0,0 0 0 0 0,0 0 0 0 0,0 0 1120 0 0,0 0 176 0 0,0 0 40 0 0,0 0 8 0 0,0 0-592 0 0,0 0-112 0 0,0 0-32 0 0,0 0 0 0 0,0 0-136 0 0,0 12-32 0 0,0-12-8 0 0,0 13 0 0 0,0-7-264 0 0,0 7-48 0 0,-4-7-16 0 0,4 7 0 0 0,0-13-16 0 0,-6 6-8 0 0,6 5 0 0 0,0-3 0 0 0,0-8 16 0 0,0 8 0 0 0,0 4 0 0 0,0-6 0 0 0,-2 2 48 0 0,2-8 16 0 0,0 0 0 0 0,2 8 0 0 0,-2-8-32 0 0,0 0-8 0 0,0 0 0 0 0,0 0 0 0 0,6 7-24 0 0,-2 1 0 0 0,-4-4 0 0 0,8 3 0 0 0,-3-7 8 0 0,3 4 0 0 0,-8-4 0 0 0,10 5 0 0 0,-2-5 88 0 0,0 3 8 0 0,0-3 8 0 0,6 2 0 0 0,2-2-208 0 0,-3 5 0 0 0,4-1 0 0 0,1 1 0 0 0,2-5 0 0 0,-3 0 0 0 0,1 2 0 0 0,3 2 0 0 0,-5-4 0 0 0,2 4-88 0 0,-1 4 24 0 0,1-5 0 0 0,-2-3 64 0 0,0 4 0 0 0,-3-4 0 0 0,4 4-64 0 0,-3 0 64 0 0,-3 0 0 0 0,4-4-72 0 0,-2 4 72 0 0,-1-2-72 0 0,1 3 72 0 0,-5-1-96 0 0,4 1 96 0 0,2-5-64 0 0,-5 2 64 0 0,-1-2 0 0 0,-8 0 0 0 0,8 5-64 0 0,0-2 64 0 0,2-3 0 0 0,-2 8 0 0 0,-8-8-80 0 0,5 0 80 0 0,8 0-64 0 0,-13 0 64 0 0,5 0 0 0 0,-5 0 0 0 0,7 0 0 0 0,1 0 0 0 0,-8 0 0 0 0,9 0 0 0 0,-9 0 0 0 0,6 0 0 0 0,1 0 0 0 0,-7 0 0 0 0,0 0 0 0 0,0 0 0 0 0,0 0 0 0 0,4 0 0 0 0,4 0 0 0 0,-8 0 0 0 0,0 0-72 0 0,0 0 72 0 0,0 0-80 0 0,0 0 80 0 0,0 0-416 0 0,5 0-32 0 0,3-8 0 0 0,2 5-8 0 0</inkml:trace>
  <inkml:trace contextRef="#ctx0" brushRef="#br0" timeOffset="49">23738 2523 6104 0 0,'0'0'264'0'0,"0"0"64"0"0,0 0-264 0 0,0 0-64 0 0,0 0 0 0 0,6 7 0 0 0,0 1 472 0 0,-6-8 72 0 0,0 0 24 0 0,5 7 0 0 0,-5 7-136 0 0,5-7-24 0 0,-10 5-8 0 0,5-5 0 0 0,-5-1-112 0 0,5 5-16 0 0,0 1-8 0 0,0-3 0 0 0,-5 1-72 0 0,4 1-24 0 0,1-3 0 0 0,0-1 0 0 0,-6 1-56 0 0,6-8-16 0 0,0 0 0 0 0,0 11 0 0 0,6-4 0 0 0,-6 1 0 0 0,0-8 0 0 0,0 0 0 0 0,0 0-96 0 0,0 0 0 0 0,0 8 64 0 0,0-8-64 0 0,0 0 0 0 0,6 5-80 0 0,-6-5 16 0 0,5 10 0 0 0,-5-10-64 0 0,5 4-16 0 0,3 0 0 0 0,-8-4 0 0 0,0 7-192 0 0,5 5-40 0 0,-5-12-8 0 0,0 0 0 0 0,0 0-312 0 0,0 0-64 0 0,0 0-8 0 0</inkml:trace>
  <inkml:trace contextRef="#ctx0" brushRef="#br0" timeOffset="50">23761 2769 1840 0 0,'0'0'160'0'0,"0"0"-160"0"0,0 0 0 0 0,0 0 0 0 0,0 0 1408 0 0,0 0 256 0 0,0 0 40 0 0,0 0 16 0 0,0 0-1080 0 0,12-3-208 0 0,-4 0-48 0 0,5-5 0 0 0,-8 3-40 0 0,7 3-8 0 0,6-3 0 0 0,-6 1 0 0 0,-12 4-272 0 0,13-7-64 0 0,11-1 0 0 0,-1 1 0 0 0,-15 3-96 0 0,1-3-32 0 0,-1 2 0 0 0,5 3-8 0 0,8-3 56 0 0,-3 1 16 0 0,-10-1 0 0 0,4 5 0 0 0,2-2-104 0 0,-14 2-24 0 0,0 0 0 0 0,0 0 0 0 0,0 0-256 0 0,0 0-48 0 0,0 0-16 0 0,0 0-3056 0 0</inkml:trace>
  <inkml:trace contextRef="#ctx0" brushRef="#br0" timeOffset="51">23985 2623 3680 0 0</inkml:trace>
  <inkml:trace contextRef="#ctx0" brushRef="#br0" timeOffset="52">23528 2679 3224 0 0,'0'0'288'0'0,"0"0"-288"0"0,0 0 0 0 0,0 0 0 0 0,0 0 1056 0 0,0 0 152 0 0,0 0 32 0 0,0 0 8 0 0,0 0-720 0 0,0 0-144 0 0,0 0-24 0 0,0 0-8 0 0,0 0-144 0 0,5 12-32 0 0,-5-4-8 0 0,0-1 0 0 0,0-7-72 0 0,-5 11-8 0 0,2-4-8 0 0,3 1 0 0 0,-4 3-8 0 0,4-4 0 0 0,0-7 0 0 0,0 13 0 0 0,0-7-8 0 0,0 2 0 0 0,0-8 0 0 0,0 8 0 0 0,4 0 0 0 0,-1 0 0 0 0,-3-8 0 0 0,5 6 0 0 0,8-1 64 0 0,-4 3 0 0 0,4-5 8 0 0,4 0 0 0 0,-1 1-40 0 0,1 0-16 0 0,5 1 0 0 0,3-5 0 0 0,-2 0-80 0 0,1 0 0 0 0,-3 3 0 0 0,6 1 0 0 0,6-8 0 0 0,-9 1 64 0 0,4-2-64 0 0,1 1 64 0 0,2 8-64 0 0,-5-4 0 0 0,-6-4 0 0 0,-2 0 0 0 0,-9 4-112 0 0,2 0-40 0 0,11-3-8 0 0,-6 0 0 0 0,-16 3-328 0 0,6 0-72 0 0,6 0-16 0 0,1 0-3696 0 0</inkml:trace>
  <inkml:trace contextRef="#ctx0" brushRef="#br0" timeOffset="53">19427 3178 9760 0 0,'0'0'432'0'0,"-4"7"88"0"0,4-3-416 0 0,0 4-104 0 0,0-1 0 0 0,0 0 0 0 0,0 1 352 0 0,4 7 56 0 0,-4 5 8 0 0,-4-6 0 0 0,4 5 16 0 0,0 0 8 0 0,-5 4 0 0 0,5 0 0 0 0,5 4-216 0 0,-5-1-48 0 0,0 1-8 0 0,0 0 0 0 0,0-5-96 0 0,4 0-72 0 0,-1 1 96 0 0,1 0-96 0 0,-4-5 64 0 0,5 1-64 0 0,-5 0 0 0 0,4-3 0 0 0,-4-6 0 0 0,5 3 0 0 0,-5-7 0 0 0,5 7 0 0 0,-5-7-200 0 0,0 3 8 0 0,4-1 0 0 0,-4-8-3712 0 0,3 2-744 0 0</inkml:trace>
  <inkml:trace contextRef="#ctx0" brushRef="#br0" timeOffset="54">25101 3218 7368 0 0,'31'0'656'0'0,"-27"0"-528"0"0,0-2-128 0 0,-4 2 0 0 0,4 2 896 0 0,-4-2 144 0 0,0 0 32 0 0,0 0 8 0 0,-4 8-464 0 0,0 0-88 0 0,0 0-16 0 0,4-1-8 0 0,-8 8-8 0 0,8-4 0 0 0,0 1 0 0 0,0 3 0 0 0,-6 1-105 0 0,6-5-15 0 0,0 4-8 0 0,0 4 0 0 0,0-4-240 0 0,0 4-40 0 0,6-4-16 0 0,-6 4 0 0 0,2-5 24 0 0,4 5 0 0 0,-2-3 0 0 0,0 0 0 0 0,5-2-96 0 0,-5 2 0 0 0,-4-5 0 0 0,0 1 0 0 0,3-1 176 0 0,6-4 16 0 0,-4 5 8 0 0,4-5 0 0 0,-9-7-568 0 0,2 7-112 0 0,-2-7-32 0 0,15 5 0 0 0,-7-1 160 0 0,0-1 32 0 0,1-3 8 0 0,-9 0-6343 0 0</inkml:trace>
  <inkml:trace contextRef="#ctx0" brushRef="#br0" timeOffset="55">25084 3465 1376 0 0,'-20'-3'128'0'0,"20"3"-128"0"0,-12-3 0 0 0,12 3 0 0 0,0 0 2272 0 0,0 0 424 0 0,0 0 88 0 0,0 0 24 0 0,0 0-2016 0 0,0 0-408 0 0,0 0-72 0 0,0 0-24 0 0,0 0-192 0 0,0 0-32 0 0,8-5-64 0 0,4 2 88 0 0,6 3 40 0 0,-7 0 0 0 0,7 0 8 0 0,-1 0 0 0 0,0-5-136 0 0,4 5 0 0 0,-4-2 0 0 0,1 2 0 0 0,-2-5-320 0 0,6 5-48 0 0,-10-4-8 0 0,6 1 0 0 0,-1-1-256 0 0,0-4-48 0 0,-4 1-16 0 0,-2 3 0 0 0,3-3 344 0 0,-6 0 64 0 0,1-2 8 0 0,-1-2 8 0 0,-3-1 32 0 0,0 1 8 0 0,3-3 0 0 0,-4 0 0 0 0,-4 5 440 0 0,4-3 88 0 0,0 0 24 0 0,-4 5 0 0 0,0-1 80 0 0,4 0 16 0 0,-4-3 8 0 0,0 11 0 0 0,0 0 480 0 0,0 0 96 0 0,-4-7 24 0 0,4 7 0 0 0,0 0-440 0 0,0 0-80 0 0,0 0-25 0 0,0 0 1 0 0,0 0-352 0 0,-4 4-128 0 0,-4 4 72 0 0,2-2-72 0 0,4 2 448 0 0,-3 3 56 0 0,-4 5 8 0 0,5 0 0 0 0,-5 3-512 0 0,1-1 0 0 0,0-3 0 0 0,2 0-104 0 0,2 8 104 0 0,0-8 64 0 0,1 5 0 0 0,-1-5-64 0 0,-1 3 64 0 0,1-3-64 0 0,-1-4 0 0 0,5 1 0 0 0,0 2 64 0 0,0-1-64 0 0,0-13 96 0 0,0 0-96 0 0,0 0 64 0 0,0 0-64 0 0,0 0 0 0 0,0 0 0 0 0,0 0 0 0 0,0 0 0 0 0,0 0-104 0 0,0 0 40 0 0,9 0 64 0 0,0-4 96 0 0,-6-5-16 0 0,5 4-8 0 0,-2-9-72 0 0,2 7 0 0 0,-3-4 0 0 0,7 0 0 0 0,-8 3 0 0 0,5 0 0 0 0,-4 2 0 0 0,3 1 0 0 0,-4-3 0 0 0,-4 8-96 0 0,0 0 16 0 0,0 0 8 0 0,0 0 208 0 0,0 0 48 0 0,0 0 8 0 0,0 0 0 0 0,8 8-312 0 0,2-3-56 0 0,-10-5-16 0 0,7 10 0 0 0,-3 2 384 0 0,5-4 64 0 0,-4 3 24 0 0,-1-1 0 0 0,3 4-200 0 0,-1-9-80 0 0,-3 8 64 0 0,2-6-64 0 0,-1 1 0 0 0,-4-8 0 0 0,8 7 0 0 0,2 1 0 0 0,-6 0-248 0 0,4-5 16 0 0,1 1 0 0 0,-1 2 0 0 0,1 0-1080 0 0,3-6-224 0 0,-3-6-31 0 0</inkml:trace>
  <inkml:trace contextRef="#ctx0" brushRef="#br0" timeOffset="56">21807 3355 3224 0 0,'0'0'136'0'0,"6"0"40"0"0,-6-7-176 0 0,0 2 0 0 0,0 5 0 0 0,0 0 0 0 0,0 0 1848 0 0,0-6 328 0 0,-6 6 72 0 0,6 0 16 0 0,0 0-1208 0 0,-7 2-232 0 0,-3 7-56 0 0,2-2 0 0 0,2 5-288 0 0,-1 3-48 0 0,-2-3-17 0 0,1 2 1 0 0,-4 5-200 0 0,6-1-48 0 0,-1 1-8 0 0,-2 1 0 0 0,1-5-160 0 0,3 4 0 0 0,3-4 0 0 0,-3 0 64 0 0,-1-3-64 0 0,6 1 0 0 0,-7 0 0 0 0,7-1 0 0 0,0-12 64 0 0,0 0 0 0 0,0 7 0 0 0,0-7 0 0 0,0 0-64 0 0,0 0 0 0 0,0 0-88 0 0,0 0 88 0 0,0 0 0 0 0,0 0 0 0 0,2-7 0 0 0,3-5 80 0 0,1 5 0 0 0,-1 0 0 0 0,-3-5 0 0 0,3-7 0 0 0,-1 1-80 0 0,0-3 64 0 0,5 3-64 0 0,-2-2 64 0 0,-1-1 96 0 0,-2-3 8 0 0,4 6 8 0 0,0-5 0 0 0,1 7 40 0 0,-3-3 8 0 0,-5 5 0 0 0,10 3 0 0 0,-3-5-104 0 0,2 0-24 0 0,-8 5 0 0 0,4 0 0 0 0,-2 4 16 0 0,-4 7 0 0 0,0 0 0 0 0,0 0 0 0 0,0 0-24 0 0,0 0-8 0 0,7 4 0 0 0,1 2 0 0 0,-3 7-144 0 0,1-2-32 0 0,-1-4-8 0 0,2 13 0 0 0,0-6 288 0 0,-2 5 56 0 0,1 0 16 0 0,-2 5 0 0 0,0-3-328 0 0,0 3-64 0 0,3-5-16 0 0,6 3 0 0 0,-4 0 48 0 0,-2-1 8 0 0,4-3 0 0 0,-4 1 0 0 0,6-7-56 0 0,-3 2-8 0 0,-2-2 0 0 0,-1-5 0 0 0,3 5-352 0 0,-10-12-80 0 0,0 0-16 0 0,0 0-4479 0 0,0 0-897 0 0</inkml:trace>
  <inkml:trace contextRef="#ctx0" brushRef="#br0" timeOffset="57">22125 3287 12840 0 0,'0'-3'280'0'0,"0"3"56"0"0,-6-4 16 0 0,6 4 16 0 0,0-7-296 0 0,-4-1-72 0 0,-1 4 0 0 0,5 4 0 0 0,0 0 480 0 0,0 0 88 0 0,0 0 8 0 0,-2 7 7 0 0,-3 5-135 0 0,5 2-24 0 0,-6-2-8 0 0,3 4 0 0 0,-1 2-200 0 0,-2 1-48 0 0,6 1-8 0 0,0 3 0 0 0,0-1 104 0 0,0 0 24 0 0,0-3 0 0 0,6 5 0 0 0,-2-10-288 0 0,-1 6 0 0 0,3-1 0 0 0,-1-4 0 0 0,-3 0-168 0 0,3-4-88 0 0,5 5-24 0 0,-3-10 0 0 0,-2 7-728 0 0,3-7-144 0 0,-1 1-31 0 0,4-1-9 0 0</inkml:trace>
  <inkml:trace contextRef="#ctx0" brushRef="#br0" timeOffset="58">24143 3268 3224 0 0,'0'0'288'0'0,"0"0"-288"0"0,0 0 0 0 0,0 0 0 0 0,0 0 1920 0 0,0 0 320 0 0,-5 7 72 0 0,3 2 16 0 0,2-9-1200 0 0,0 3-232 0 0,-5 9-56 0 0,0-5-8 0 0,1 9-305 0 0,4-6-63 0 0,-5 6-16 0 0,-2-1 0 0 0,7 5-216 0 0,-5-1-40 0 0,1-1-16 0 0,-2 1 0 0 0,4 1-80 0 0,2-6-8 0 0,-6 2-8 0 0,6 3 0 0 0,6-4-80 0 0,-6 4 0 0 0,2-8 0 0 0,4 3 0 0 0,-2-1 0 0 0,1 0 0 0 0,-5-1 0 0 0,2-3 0 0 0,8-2-432 0 0,-10-7-48 0 0,0 0-16 0 0,4 3-4271 0 0,6 4-849 0 0</inkml:trace>
  <inkml:trace contextRef="#ctx0" brushRef="#br0" timeOffset="59">20444 3477 6912 0 0,'0'0'608'0'0,"0"0"-480"0"0,0 0-128 0 0,0-4 0 0 0,-3-4 992 0 0,3 8 168 0 0,-4-6 40 0 0,-6 1 8 0 0,2 2-456 0 0,8 3-88 0 0,0 0-24 0 0,0 0 0 0 0,-13-5-104 0 0,5 10-24 0 0,-6 3-9 0 0,7-2 1 0 0,2 2-248 0 0,-3-1-40 0 0,3 2-16 0 0,-3 1 0 0 0,8-1-112 0 0,-4 1-24 0 0,-2 1-64 0 0,4 1 96 0 0,2 0-96 0 0,0-4 0 0 0,0-8 64 0 0,0 11-64 0 0,0 0 0 0 0,2-4 0 0 0,-2-7 0 0 0,0 0 0 0 0,10 9 0 0 0,-2-6 0 0 0,-3 0 0 0 0,8 1 0 0 0,-13-4-72 0 0,7 0 72 0 0,3 0-104 0 0,2-4 40 0 0,1 1-16 0 0,-5-6 0 0 0,-3 2 0 0 0,4 1 0 0 0,-2 0 16 0 0,2-1 0 0 0,0-4 0 0 0,-5 0 0 0 0,0-5 64 0 0,0 2 0 0 0,4-2 0 0 0,-2 1 0 0 0,-2-4 0 0 0,-4 0 0 0 0,3 0 0 0 0,-3 0 0 0 0,-3 0 64 0 0,3 4 32 0 0,3-4 8 0 0,2 1 0 0 0,-10 5 56 0 0,5 7 0 0 0,0-6 8 0 0,0 0 0 0 0,0 12 8 0 0,0 0 0 0 0,0-10 0 0 0,0 10 0 0 0,0 0-88 0 0,0 0-24 0 0,0 0 0 0 0,0 0 0 0 0,-3 3 88 0 0,-1 8 8 0 0,4 1 8 0 0,-6 0 0 0 0,4-5-168 0 0,2 8 0 0 0,0 0 0 0 0,0 5 0 0 0,-6-2 96 0 0,6-2-24 0 0,0 6 0 0 0,0-3 0 0 0,6 0-72 0 0,-4 0-88 0 0,4-1 24 0 0,-2-2 0 0 0,4 3 0 0 0,-4-3 0 0 0,5-10 0 0 0,-4 7 0 0 0,7-3-256 0 0,-8-1-56 0 0,5-3-8 0 0,0 2-4663 0 0,3 0-937 0 0</inkml:trace>
  <inkml:trace contextRef="#ctx0" brushRef="#br0" timeOffset="60">22278 3439 12528 0 0,'0'0'552'0'0,"0"0"120"0"0,0 0-544 0 0,0 0-128 0 0,0 0 0 0 0,0 0 0 0 0,0 0 488 0 0,0 0 72 0 0,0 0 16 0 0,0 0 0 0 0,0 0-57 0 0,0 0-7 0 0,0 0 0 0 0,4 7 0 0 0,-4 6-256 0 0,0-7-48 0 0,3 6-16 0 0,2 0 0 0 0,-5-2 48 0 0,5 1 8 0 0,-3 2 0 0 0,5-7 0 0 0,-7 7-144 0 0,8-6-24 0 0,-1 5-8 0 0,-2-6 0 0 0,4 1-248 0 0,-9-7-48 0 0,4 6-16 0 0,3-3 0 0 0,6 0-896 0 0,-2-3-176 0 0,-11 0-39 0 0,17 0-5033 0 0</inkml:trace>
  <inkml:trace contextRef="#ctx0" brushRef="#br0" timeOffset="61">22297 3318 13184 0 0,'-7'-12'584'0'0,"7"12"120"0"0,0 0-560 0 0,0 0-144 0 0,0 0 0 0 0,0 0 0 0 0,0 0 368 0 0,0 0 48 0 0,0 0 0 0 0,0 0 8 0 0,0 0-312 0 0,0 0-112 0 0,0 0 71 0 0,0 0-71 0 0,0 0 0 0 0,7 8 0 0 0,4-4-111 0 0,0-1-6425 0 0</inkml:trace>
  <inkml:trace contextRef="#ctx0" brushRef="#br0" timeOffset="62">19409 3523 9072 0 0,'0'0'192'0'0,"0"0"48"0"0,0 0 8 0 0,0 0 8 0 0,0 0-256 0 0,0 0 0 0 0,0 0 0 0 0,0 0 0 0 0,4-5 464 0 0,6 2 40 0 0,-6-2 8 0 0,4 5 0 0 0,0 0-256 0 0,2 0-56 0 0,-3 0-8 0 0,2 0 0 0 0,5 0 56 0 0,-8 0 8 0 0,8 5 0 0 0,-2-2 0 0 0,-2 2-256 0 0,3-3 0 0 0,-6 2-104 0 0,7 0 32 0 0,-5-4-24 0 0,2 4 0 0 0,-6-4 0 0 0,9 4 0 0 0,-7-8-136 0 0,6 4-32 0 0,-13 0-8 0 0,0 0 0 0 0,0 0 16 0 0,4-8 8 0 0,4 2 0 0 0,-2-2 0 0 0,-2 0 152 0 0,-4 0 96 0 0,4-3-104 0 0,0 0 40 0 0,-4-2 144 0 0,0 3 32 0 0,0-1 8 0 0,0-5 0 0 0,0 1 232 0 0,0-1 40 0 0,-4-2 16 0 0,4 3 0 0 0,0 0 72 0 0,0 4 8 0 0,0-2 8 0 0,0 13 0 0 0,-4-14-16 0 0,4 14 0 0 0,0 0 0 0 0,0 0-1 0 0,0 0-111 0 0,0 0-24 0 0,0 0-8 0 0,0 0 0 0 0,0 0-176 0 0,0 0-40 0 0,0 8-8 0 0,0-2 0 0 0,0 2-112 0 0,0-1 64 0 0,0 9-64 0 0,0-1 0 0 0,0 1 64 0 0,0 2-64 0 0,0 5 0 0 0,0-5 0 0 0,0 1 64 0 0,0 1-64 0 0,0-2 0 0 0,0-2 0 0 0,0 3 0 0 0,4-3 64 0 0,-4-2-64 0 0,0 5 0 0 0,0-7 0 0 0,4-1-144 0 0,0 1 32 0 0,-4-4 8 0 0,0-8-448 0 0,6 9-88 0 0,1 0-24 0 0,-3-6-6119 0 0</inkml:trace>
  <inkml:trace contextRef="#ctx0" brushRef="#br0" timeOffset="63">22831 3465 9760 0 0,'0'0'432'0'0,"0"0"88"0"0,0 0-416 0 0,0 0-104 0 0,0 0 0 0 0,0 0 0 0 0,7 4 640 0 0,-7-4 96 0 0,0 0 32 0 0,0 0 0 0 0,14 8-208 0 0,-14-8-40 0 0,0 0-8 0 0,0 0 0 0 0,0 0-200 0 0,5 4-48 0 0,7 0-9 0 0,-12-4 1 0 0,0 0 0 0 0,9 0 0 0 0,4-4 0 0 0,-1 0 0 0 0,-12 4-256 0 0,0 0 0 0 0,8-8 0 0 0,5 1 0 0 0,0-1 0 0 0,-3 0 0 0 0,-8 1 0 0 0,3-4 0 0 0,4-1 0 0 0,-9 1 0 0 0,0 1 0 0 0,0 1 0 0 0,0 2 0 0 0,0-1 0 0 0,-4 0 0 0 0,4 1 0 0 0,-10-5 184 0 0,8 8-24 0 0,2 4 0 0 0,-10-2 0 0 0,-3-3 160 0 0,6 5 24 0 0,-3 0 8 0 0,2 5 0 0 0,0-3-208 0 0,-1 2-40 0 0,0 8-8 0 0,0-1 0 0 0,7 1-8 0 0,-3-2-8 0 0,0 3 0 0 0,1 1 0 0 0,4 2-80 0 0,0-2 0 0 0,-4 5 0 0 0,4-3 64 0 0,4-1-64 0 0,0-3 0 0 0,1 4 0 0 0,2-6 0 0 0,-2 1 0 0 0,8 1 0 0 0,-4-5 0 0 0,3 1 0 0 0,2 0-352 0 0,-2-5-96 0 0,6 1-8 0 0,-2 0-4823 0 0,0 4-961 0 0</inkml:trace>
  <inkml:trace contextRef="#ctx0" brushRef="#br0" timeOffset="64">26942 3435 11832 0 0,'0'0'256'0'0,"0"0"64"0"0,0 0 0 0 0,0-3 16 0 0,0-5-272 0 0,0 0-64 0 0,0 8 0 0 0,0 0 0 0 0,0 0 456 0 0,0 0 80 0 0,0 0 8 0 0,0 0 8 0 0,0 0-32 0 0,0 0-8 0 0,0 0-1 0 0,0 12 1 0 0,0-1-192 0 0,0 1-32 0 0,-4 2-16 0 0,4-2 0 0 0,-3 0-96 0 0,-2 2-16 0 0,5-2-8 0 0,0-1 0 0 0,0-4-56 0 0,0 5 0 0 0,0-4-8 0 0,0 3 0 0 0,0-11-88 0 0,0 8 80 0 0,0-8-80 0 0,0 0 80 0 0,0 0-80 0 0,0 0 64 0 0,0 0-64 0 0,0 0 64 0 0,0 0-64 0 0,0 0 80 0 0,0 0-80 0 0,8-5 80 0 0,2-1-152 0 0,-4-2-32 0 0,0-3-8 0 0,-6-2 0 0 0,5 3 112 0 0,3-6 0 0 0,-4 2 0 0 0,3-2 0 0 0,4 2 128 0 0,-4-2 40 0 0,1 1 16 0 0,3 0 0 0 0,-4-1-184 0 0,2 5 0 0 0,-1 0 0 0 0,0 3-64 0 0,6 0 64 0 0,-6 5-80 0 0,0-2 80 0 0,1-2-80 0 0,-6 7-216 0 0,7-4-48 0 0,-3 8-8 0 0,2-4-4735 0 0,-1 4-961 0 0</inkml:trace>
  <inkml:trace contextRef="#ctx0" brushRef="#br0" timeOffset="65">25626 3477 12408 0 0,'0'0'272'0'0,"0"0"56"0"0,0 0 16 0 0,0 0 8 0 0,0 0-288 0 0,0 0-64 0 0,0 0 0 0 0,0 0 0 0 0,0 0 352 0 0,0 0 48 0 0,13 0 16 0 0,-13 0 0 0 0,0 0 32 0 0,8 0 0 0 0,5 0 7 0 0,1 0 1 0 0,-7 0-208 0 0,6 3-48 0 0,0-3-8 0 0,-1 0 0 0 0,-2-3-104 0 0,-3 3-24 0 0,3-4-64 0 0,-2 0 96 0 0,-8 4-96 0 0,8-4 72 0 0,-4-2-72 0 0,1-2 64 0 0,-5 8-64 0 0,0-12 64 0 0,5 0-64 0 0,-5 5 64 0 0,0 7-64 0 0,4-12 64 0 0,0 6-64 0 0,1-7 64 0 0,-10 7-64 0 0,5 6 0 0 0,-8-4 0 0 0,-2-1 0 0 0,-2 1 0 0 0,4 1 80 0 0,-5 3-16 0 0,-1 7-64 0 0,2-2 168 0 0,-5-1-16 0 0,4 2-8 0 0,5 7 0 0 0,-1-7 32 0 0,-4 6 8 0 0,5 0 0 0 0,0 2 0 0 0,3 1-32 0 0,0 1-8 0 0,1 3 0 0 0,1-7 0 0 0,-2 3-80 0 0,10-5-64 0 0,-2 2 96 0 0,6 4-96 0 0,0-10 64 0 0,3 7-64 0 0,1-7 0 0 0,8 7 0 0 0,5-7 160 0 0,0-2-32 0 0,-5 5 0 0 0,5-6 0 0 0,0 0-1744 0 0,2-3-352 0 0,29 0-71 0 0,-19 0-9 0 0</inkml:trace>
  <inkml:trace contextRef="#ctx0" brushRef="#br0" timeOffset="66">19767 3602 6912 0 0,'0'0'304'0'0,"0"0"64"0"0,0 0-296 0 0,0 0-72 0 0,0 0 0 0 0,0 0 0 0 0,0 0 768 0 0,0 0 144 0 0,0 0 24 0 0,0 0 8 0 0,0 0-328 0 0,0 0-64 0 0,0 0-8 0 0,0 0-8 0 0,13 0-152 0 0,-4 0-24 0 0,5 0-8 0 0,-3-3 0 0 0,2-3-96 0 0,-5 3-32 0 0,5-1 0 0 0,4 1 0 0 0,-3 0-320 0 0,-6-5-64 0 0,-3 0-8 0 0,-3 1-8 0 0,3-1 112 0 0,4-3 64 0 0,-5-1-80 0 0,1 1 80 0 0,3 4 0 0 0,-4-5 0 0 0,1-4 0 0 0,-5 1 0 0 0,-5 4-72 0 0,1-4 72 0 0,-4 4-64 0 0,8-1 64 0 0,-5 0 160 0 0,1 5 80 0 0,-1-1 16 0 0,-4 5 0 0 0,2 0 8 0 0,-1 3 8 0 0,-1 0-1 0 0,1 3 1 0 0,-6 0-48 0 0,5 5 0 0 0,-3 4-8 0 0,-1-1 0 0 0,4 4-96 0 0,1 1-24 0 0,-5 2 0 0 0,3 2 0 0 0,3-6-8 0 0,3 6-8 0 0,0-1 0 0 0,0-4 0 0 0,-1 0-80 0 0,5-1 0 0 0,5 2 0 0 0,-1 0 0 0 0,-4-5 0 0 0,4 3 0 0 0,6-1 0 0 0,-3-3 0 0 0,6 2-232 0 0,-1-2-40 0 0,5-3-8 0 0,0-1 0 0 0,6 0-408 0 0,-6-1-79 0 0,-4-3-25 0 0,3-2 0 0 0</inkml:trace>
  <inkml:trace contextRef="#ctx0" brushRef="#br0" timeOffset="67">20730 3394 9760 0 0,'0'0'216'0'0,"0"0"40"0"0,0 0 16 0 0,0 0 0 0 0,0 0-272 0 0,-8 2 0 0 0,8-2 0 0 0,-9 5 0 0 0,5-2 464 0 0,4-3 40 0 0,-8 4 8 0 0,-2 8 0 0 0,7-5-96 0 0,-6 1-24 0 0,1 0 0 0 0,3-1 0 0 0,5-7-216 0 0,0 11-48 0 0,-5-4 0 0 0,5 5-8 0 0,0-12 104 0 0,0 8 32 0 0,5 0 0 0 0,-5-2 0 0 0,5 2-160 0 0,3 5-24 0 0,-4-7-8 0 0,4-2 0 0 0,2 4 32 0 0,2-5 8 0 0,-3 2-1 0 0,2-1 1 0 0,-1 3-104 0 0,3-4 88 0 0,-1 6-88 0 0,1-2 80 0 0,0-3-16 0 0,-1-1-64 0 0,-2 1 96 0 0,-3 4-32 0 0,3-4 48 0 0,-7-1 8 0 0,7-3 0 0 0,-10 0 0 0 0,0 0-40 0 0,0 0-8 0 0,0 0 0 0 0,0 0 0 0 0,0 0 128 0 0,0 0 24 0 0,-10 8 8 0 0,2-4 0 0 0,-4 0-72 0 0,2-1-24 0 0,-2-3 0 0 0,-1 5 0 0 0,-5-4-136 0 0,6 5 0 0 0,-6-4 64 0 0,7 3-64 0 0,-7-5-160 0 0,5 0-56 0 0,1 4-8 0 0,4-2-4791 0 0,-2-2-953 0 0</inkml:trace>
  <inkml:trace contextRef="#ctx0" brushRef="#br0" timeOffset="68">26725 3427 11976 0 0,'0'0'256'0'0,"0"0"64"0"0,0 0 0 0 0,0 0 32 0 0,-7-3-288 0 0,7 3-64 0 0,0 0 0 0 0,-12 0 0 0 0,-4-4 320 0 0,16 4 56 0 0,0 0 8 0 0,-7 0 0 0 0,-6 4 200 0 0,2-1 48 0 0,-2 9 7 0 0,8-6 1 0 0,-1 2-360 0 0,-2 3-72 0 0,-1-3-16 0 0,1 4 0 0 0,8 0 104 0 0,-4-1 24 0 0,1 0 0 0 0,-2 0 0 0 0,5 1-320 0 0,0 0-184 0 0,5-5 24 0 0,-5 5 8 0 0,0-12 248 0 0,3 7 40 0 0,1 0 16 0 0,2 5 0 0 0,-6-12-152 0 0,2 3 0 0 0,-2-3 0 0 0,15 4 0 0 0,-7 0-384 0 0,0-4-96 0 0,-8 0-32 0 0,10 0 0 0 0,1-4 416 0 0,-2 0 96 0 0,-5-5 0 0 0,3 3 0 0 0,-2 2 0 0 0,1-5 0 0 0,-1-1 0 0 0,-3 0 0 0 0,3 1 0 0 0,0 2 0 0 0,-5-7 0 0 0,3 1 0 0 0,1 2 0 0 0,-4-4 0 0 0,0 3 0 0 0,7-2 0 0 0,-7 1 0 0 0,0 7 0 0 0,0-9 0 0 0,1 3 0 0 0,-1 4 192 0 0,0 0 64 0 0,0 8 16 0 0,0 0 0 0 0,0 0-96 0 0,0 0-16 0 0,0 0-8 0 0,0 0 0 0 0,0 0-56 0 0,0 0 0 0 0,6 12-8 0 0,-2 0 0 0 0,-4-12-88 0 0,0 11 80 0 0,0 1-80 0 0,0 3 80 0 0,4-5-80 0 0,-4 6 0 0 0,4-4 0 0 0,1-1 0 0 0,-5 5 0 0 0,5-6-72 0 0,-5 1 72 0 0,3 1 0 0 0,1-5-240 0 0,0 3 8 0 0,2-1 0 0 0,-4-1 0 0 0,-2-8-856 0 0,10 8-175 0 0,-6-1-33 0 0</inkml:trace>
  <inkml:trace contextRef="#ctx0" brushRef="#br0" timeOffset="69">26504 3424 10480 0 0,'0'0'224'0'0,"0"0"56"0"0,0 0 8 0 0,-3-4 8 0 0,-2-4-232 0 0,-3 4-64 0 0,3-2 0 0 0,5 6 0 0 0,0 0 584 0 0,-10 0 112 0 0,-2 2 16 0 0,-1 2 8 0 0,5 4 0 0 0,-4-4 0 0 0,-6 3-1 0 0,6-3 1 0 0,0 4-496 0 0,-6 3-96 0 0,6 0-16 0 0,-1 1-8 0 0,-1-1 32 0 0,5 4 8 0 0,-2 1 0 0 0,1-2 0 0 0,2-2-40 0 0,0 0-8 0 0,3-1 0 0 0,1-1 0 0 0,1 2-32 0 0,6-5 0 0 0,-3-7-64 0 0,4 12 96 0 0,1-4-96 0 0,7 0 0 0 0,-4-5 0 0 0,9 4 0 0 0,1-2-136 0 0,2-5 0 0 0,3 0 0 0 0,2 0-4831 0 0,-3-5-969 0 0</inkml:trace>
  <inkml:trace contextRef="#ctx0" brushRef="#br0" timeOffset="70">22669 3408 3680 0 0,'0'0'160'0'0,"0"0"40"0"0,0 0-200 0 0,0 0 0 0 0,-9-4 0 0 0,9 4 0 0 0,0 0 2296 0 0,0 0 416 0 0,-12 0 80 0 0,3 4 24 0 0,2-4-1760 0 0,-3 4-352 0 0,2-1-73 0 0,-4 6-15 0 0,-4-2-48 0 0,14 5-16 0 0,2-5 0 0 0,-5 4 0 0 0,-12 0-248 0 0,10 1-48 0 0,7 0-16 0 0,4-6 0 0 0,-4 7-96 0 0,3-3-16 0 0,-3-10-8 0 0,5 12 0 0 0,-1 0-120 0 0,4-5-64 0 0,-8-7 64 0 0,5 7-104 0 0,8-3-40 0 0,-1 2-8 0 0,-4 0 0 0 0,3-3 0 0 0,0 1-680 0 0,7-4-128 0 0,-1 4-32 0 0,-5-4-8 0 0,-4-4-687 0 0,10 0-137 0 0,17 1-24 0 0,-15-4-8 0 0</inkml:trace>
  <inkml:trace contextRef="#ctx0" brushRef="#br0" timeOffset="71">23994 3473 10592 0 0,'-7'0'944'0'0,"7"0"-752"0"0,0 0-192 0 0,0 0 0 0 0,0 0-152 0 0,0 0-64 0 0,7 0-8 0 0,6 4-8 0 0,-5-4 392 0 0,6 0 72 0 0,-2 3 24 0 0,5 2 0 0 0,1-5-160 0 0,-1 4-24 0 0,1-1-8 0 0,-3 1 0 0 0,3-4-304 0 0,-2 3-64 0 0,2 1-16 0 0,0-4 0 0 0</inkml:trace>
  <inkml:trace contextRef="#ctx0" brushRef="#br0" timeOffset="72">24399 3420 2760 0 0,'0'0'248'0'0,"0"0"-248"0"0,0 0 0 0 0,0 0 0 0 0,-9 0 1600 0 0,5-4 280 0 0,-4 4 48 0 0,8 0 16 0 0,0 0-944 0 0,-6-3-184 0 0,-2-2-40 0 0,-1 5-8 0 0,9 0-408 0 0,0 0-80 0 0,-9 5-24 0 0,2-2 0 0 0,3 5 56 0 0,4-8 8 0 0,-9 8 0 0 0,5 3 0 0 0,-1-3-160 0 0,5-8-25 0 0,0 0-7 0 0,0 10 0 0 0,0 6-48 0 0,0-9-16 0 0,5 5 0 0 0,-1-5 0 0 0,5 0 160 0 0,-5 1 24 0 0,3 3 8 0 0,2-3 0 0 0,6 0-256 0 0,-7 0 0 0 0,4 0 0 0 0,-3-2 0 0 0,3 1 0 0 0,-3-1 0 0 0,-2 0 0 0 0,7-2 0 0 0,-5 5 160 0 0,-1-6-8 0 0,1 0-8 0 0,-5 1 0 0 0,-4-4-24 0 0,0 0-8 0 0,0 0 0 0 0,0 0 0 0 0,0 0 112 0 0,0 0 16 0 0,0 0 8 0 0,0 0 0 0 0,-9 0-144 0 0,1 0-24 0 0,-10 0-8 0 0,7 0 0 0 0,-3 0-72 0 0,-2 4 64 0 0,-1-4-64 0 0,-1 0 64 0 0,0 0-64 0 0,2 5 0 0 0,0-5-96 0 0,2 3 96 0 0,0-3-864 0 0,7 3-120 0 0,-6 2-16 0 0,5-3-6095 0 0</inkml:trace>
  <inkml:trace contextRef="#ctx0" brushRef="#br0" timeOffset="73">21033 3459 7832 0 0,'0'0'344'0'0,"0"0"72"0"0,0 0-328 0 0,0 0-88 0 0,0 0 0 0 0,0 0 0 0 0,0 0 1328 0 0,0 0 248 0 0,0-8 56 0 0,0 8 0 0 0,0 0-960 0 0,0 0-192 0 0,0 0-33 0 0,0 0-15 0 0,0 0-208 0 0,8 3-48 0 0,2-3-8 0 0,2 0 0 0 0,-4 0-96 0 0,4 0-72 0 0,7 0 96 0 0,-8 0-96 0 0,3 0-112 0 0,-5 0-80 0 0,3 5-8 0 0,0-5-8 0 0,-4 0-400 0 0,2 0-71 0 0,-2 2-25 0 0,4 2-5400 0 0</inkml:trace>
  <inkml:trace contextRef="#ctx0" brushRef="#br0" timeOffset="74">21051 3553 4144 0 0,'0'0'184'0'0,"0"0"40"0"0,-10 3-224 0 0,10-3 0 0 0,0 0 0 0 0,0 0 0 0 0,-8 0 1856 0 0,8 0 320 0 0,0 0 72 0 0,0 0 16 0 0,0 0-1544 0 0,0 0-304 0 0,0 0-64 0 0,0 0-16 0 0,8 4-120 0 0,4-4-24 0 0,-2 0-8 0 0,7 0 0 0 0,-1 0-112 0 0,6 0-72 0 0,-1-4 96 0 0,-4 4-4320 0 0,-5-3-856 0 0</inkml:trace>
  <inkml:trace contextRef="#ctx0" brushRef="#br0" timeOffset="75">23653 3484 6048 0 0,'26'-4'264'0'0,"-26"4"56"0"0,0 0-256 0 0,0 0-64 0 0,0 0 0 0 0,0 0 0 0 0,0 0 792 0 0,-4-8 136 0 0,0 0 32 0 0,-1 5 8 0 0,5 3-248 0 0,0 0-48 0 0,-9-3-16 0 0,-2-2 0 0 0,11 5-112 0 0,-10 0-32 0 0,2 0 0 0 0,-4 5 0 0 0,-6-2-160 0 0,5 0-32 0 0,9 5 0 0 0,-4 0-9 0 0,-6 0-111 0 0,7 3-16 0 0,-2-3-8 0 0,0 3 0 0 0,6 0-112 0 0,-2 1-64 0 0,1 0 80 0 0,4-2-80 0 0,4-1 0 0 0,-4-9 0 0 0,0 7 0 0 0,5 0 0 0 0,2-1 0 0 0,1 3 0 0 0,-8-9 0 0 0,0 0 0 0 0,6 4 0 0 0,1 0 0 0 0,2 0 0 0 0,-9-4 0 0 0,0 0 0 0 0,13-4 0 0 0,-1 0 0 0 0,-2 0 0 0 0,-10 4 0 0 0,8-9 0 0 0,-3 3 0 0 0,2-7 0 0 0,2 7 0 0 0,-5-5 0 0 0,-4-1 0 0 0,5 5 0 0 0,0-1 104 0 0,2 2-24 0 0,-7-7-8 0 0,0 5 0 0 0,8 5 120 0 0,-8 3 32 0 0,0 0 0 0 0,0 0 0 0 0,0 0 24 0 0,0 0 8 0 0,0 0 0 0 0,0 0 0 0 0,0 0-80 0 0,0 0-16 0 0,0 0 0 0 0,0 0 0 0 0,-8 3-32 0 0,8-3-16 0 0,0 13 0 0 0,0-3 0 0 0,4 2-8 0 0,0-1 0 0 0,1 8 0 0 0,0-4 0 0 0,7 1-104 0 0,-7-1 64 0 0,-2 1-64 0 0,7 2 0 0 0,2-2 0 0 0,1 3 0 0 0,-9 0 0 0 0,-1-6 0 0 0,3 3 0 0 0,2 3 0 0 0,-8-5 0 0 0,0 1 0 0 0,-4 1 0 0 0,4-2 0 0 0,4 3 64 0 0,-8-7-64 0 0,-6 2 0 0 0,3 0 0 0 0,3-1 0 0 0,-1-3 0 0 0,-4-2 0 0 0,-2 8 0 0 0,-7-9 0 0 0,5 3 0 0 0,4-8 0 0 0,-2 0-80 0 0,-7 5 0 0 0,6-5 0 0 0,3-5-88 0 0,0 1-24 0 0,-4 0 0 0 0,1 1 0 0 0,3-5-224 0 0,4 0-56 0 0,2 2-8 0 0,-1-7 0 0 0,-5-1-984 0 0,9-2-199 0 0</inkml:trace>
  <inkml:trace contextRef="#ctx0" brushRef="#br0" timeOffset="76">21685 3503 11544 0 0,'0'0'512'0'0,"0"0"104"0"0,0 0-488 0 0,0 0-128 0 0,0 0 0 0 0,0 0 0 0 0,0 0 424 0 0,0 0 64 0 0,0 0 16 0 0,0 0 0 0 0,13 0-72 0 0,4 0-16 0 0,-5 0 0 0 0,6 0 0 0 0,2 0-161 0 0,-2 0-31 0 0,6-3 0 0 0,-1 3-8 0 0,-3-4-216 0 0,4 0 0 0 0,-1-3 0 0 0,0 3 0 0 0,2 0-943 0 0,0 0-233 0 0,-7 0-40 0 0,1 0-16 0 0</inkml:trace>
  <inkml:trace contextRef="#ctx0" brushRef="#br0" timeOffset="77">23743 3564 9384 0 0,'25'0'416'0'0,"-25"0"88"0"0,0 0-408 0 0,0 0-96 0 0,0 0 0 0 0,13 0 0 0 0,-4-3 440 0 0,-1 3 64 0 0,-8 0 8 0 0,0 0 8 0 0,8 0-24 0 0,-8 0-8 0 0,0 0 0 0 0,10-4 0 0 0,1 4-96 0 0,3-4-16 0 0,-2 0-8 0 0,-3 4 0 0 0,-1-4-240 0 0,6 1-40 0 0,-5-1-16 0 0,-2-1 0 0 0,-7 5-72 0 0,0 0 0 0 0,8-4 0 0 0,1 1 0 0 0,-9 3 0 0 0,0 0 64 0 0,0-7-64 0 0,5-2 64 0 0,-10 2-64 0 0,5 4 0 0 0,-9-1 0 0 0,6 0 0 0 0,-2 1 143 0 0,5-1 17 0 0,-7-1 0 0 0,-2 5 0 0 0,3-3 72 0 0,4 3 24 0 0,-8 0 0 0 0,-7 0 0 0 0,-5 3-32 0 0,15 2 0 0 0,7-5 0 0 0,0 0 0 0 0,-8 7-88 0 0,-6 1-16 0 0,14 2-8 0 0,-5 3 0 0 0,2-7 48 0 0,-1 7 16 0 0,-1-2 0 0 0,5 0 0 0 0,0-3-176 0 0,0 0 0 0 0,0 2 0 0 0,5-1 0 0 0,7 1 0 0 0,-4-1 0 0 0,-8-9 0 0 0,10 6 0 0 0,10 7 0 0 0,-7-12 0 0 0,-13-1-64 0 0,4 10 64 0 0,9-8 0 0 0,5 4 0 0 0,-2-6 0 0 0,1 3 88 0 0,-8 1-480 0 0,3-4-96 0 0,6 0-24 0 0,-1 0 0 0 0,0-4-288 0 0,-4 1-56 0 0,5-3-7 0 0,-2 4-9 0 0</inkml:trace>
  <inkml:trace contextRef="#ctx0" brushRef="#br0" timeOffset="78">20168 3556 4144 0 0,'0'0'184'0'0,"0"0"40"0"0,-5-7-224 0 0,5-1 0 0 0,-4-4 0 0 0,-1 8 0 0 0,5 4 1736 0 0,-7-2 312 0 0,7 2 56 0 0,-9-5 8 0 0,1 2-1184 0 0,-5-2-232 0 0,0 5-56 0 0,3 5 0 0 0,-2-2-176 0 0,4 4-32 0 0,-4-3-9 0 0,2 8 1 0 0,2 0-200 0 0,-4-5-32 0 0,7 5-16 0 0,-4-2 0 0 0,5 0-80 0 0,-1 3-8 0 0,5-1-8 0 0,0-5 0 0 0,5 5-80 0 0,-5-5 64 0 0,4-1-64 0 0,5 8 64 0 0,1-11-64 0 0,-7-1 0 0 0,5 8 0 0 0,0-6 0 0 0,-8-4 0 0 0,9 0-72 0 0,0 0 72 0 0,5 0-104 0 0,-3-4 104 0 0,-2-6-96 0 0,0 8 96 0 0,-2-1-96 0 0,-1-5 96 0 0,2 0 0 0 0,-4-1 0 0 0,1 1 0 0 0,2 2 0 0 0,-2-1 0 0 0,-1-5 0 0 0,-4-1 0 0 0,5 0 0 0 0,-1 1 0 0 0,-4 1 0 0 0,5-1 0 0 0,-5 1 0 0 0,4 1 0 0 0,-4-3 0 0 0,4 5 0 0 0,-4 5 0 0 0,0 3 0 0 0,-4-7 96 0 0,4 7-96 0 0,0 0 88 0 0,0 0-88 0 0,0 0 80 0 0,0 0-80 0 0,0 0 64 0 0,0 0-64 0 0,0 0 0 0 0,0 0 72 0 0,-4 10-72 0 0,-1-2 0 0 0,5 0 0 0 0,0-8 0 0 0,-4 11 0 0 0,4 1 0 0 0,-5 0 0 0 0,5-2 64 0 0,5-1-64 0 0,-5 1 0 0 0,0-10 0 0 0,4 10 0 0 0,-4-1 0 0 0,0 3 0 0 0,0-12-80 0 0,5 7 80 0 0,3 2-424 0 0,-8-9-40 0 0,4 7-8 0 0,1 0-4151 0 0,4-1-833 0 0</inkml:trace>
  <inkml:trace contextRef="#ctx0" brushRef="#br0" timeOffset="79">25536 4121 13416 0 0,'0'0'288'0'0,"0"0"64"0"0,0 0 16 0 0,0 0 16 0 0,0 0-304 0 0,0 0-80 0 0,0 0 0 0 0,0 0 0 0 0,0 0 640 0 0,0 7 104 0 0,0 5 23 0 0,0-5 9 0 0,-6 4-216 0 0,6 1-48 0 0,-1-1 0 0 0,1 5-8 0 0,-5-2-320 0 0,0 5-64 0 0,1-1-16 0 0,4-2 0 0 0,-5 3 32 0 0,5 1 8 0 0,0-4 0 0 0,0-2 0 0 0,0 5-144 0 0,0-2 0 0 0,0 0 64 0 0,0-2-64 0 0,5 4 232 0 0,-1-5 24 0 0,1 1 0 0 0,0 0 0 0 0,2-6-256 0 0,-3 0 0 0 0,4 5 0 0 0,-2-8 0 0 0,2 2-256 0 0,-4 5-64 0 0,9-7-24 0 0,-9-6 0 0 0,4 4-264 0 0,1-4-48 0 0,0-4-16 0 0,-5 4-4447 0 0,3 0-889 0 0</inkml:trace>
  <inkml:trace contextRef="#ctx0" brushRef="#br0" timeOffset="80">25404 4386 12752 0 0,'0'0'568'0'0,"0"0"112"0"0,0 0-544 0 0,0 0-136 0 0,0 0 0 0 0,0 0 0 0 0,0 0 0 0 0,0 0 80 0 0,0 0-80 0 0,0 0 64 0 0,13 0 96 0 0,0 0 24 0 0,0 0 0 0 0,3 0 0 0 0,1 0 32 0 0,1 0 8 0 0,3 0 0 0 0,0 0 0 0 0,2 0-352 0 0,1 0-72 0 0,-3-2-16 0 0,1 2 0 0 0,3-5-1080 0 0,-2 1-216 0 0,-4-2-48 0 0,4 5-8 0 0</inkml:trace>
  <inkml:trace contextRef="#ctx0" brushRef="#br0" timeOffset="81">21889 4383 8288 0 0,'0'0'736'0'0,"0"0"-584"0"0,0 0-152 0 0,0 0 0 0 0,0 0 1144 0 0,8-5 200 0 0,-8 5 32 0 0,0 0 16 0 0,0 0-464 0 0,0 0-96 0 0,0 0-25 0 0,0 0 1 0 0,0 0-416 0 0,5 7-80 0 0,-5 5-24 0 0,4 0 0 0 0,0 3-64 0 0,-4 0-24 0 0,0-2 0 0 0,0 3 0 0 0,0-2-200 0 0,0 0 64 0 0,0-4-64 0 0,4 7 0 0 0,2-7 80 0 0,-5 5-80 0 0,6-2 96 0 0,-7-3-96 0 0,4-1 0 0 0,-4 1 0 0 0,0-10 0 0 0,7 7-72 0 0,-7-7-176 0 0,6 12-32 0 0,1-9-8 0 0,-7-3 0 0 0,0 0-248 0 0,0 0-48 0 0,0 0-16 0 0,6 6 0 0 0,1-6-39 0 0,-2 0-1 0 0,-1-6-8 0 0,-1 3 0 0 0,-3-2 232 0 0,5 2 56 0 0,-5-5 8 0 0,0 1 0 0 0,5-5 280 0 0,-5 0 72 0 0,-5-2 0 0 0,5-5 0 0 0,0 4 264 0 0,-5-1 72 0 0,2-1 16 0 0,3-6 0 0 0,-4 4-64 0 0,4 0 0 0 0,-5 0-8 0 0,5 1 0 0 0,-3-6 40 0 0,3 9 16 0 0,0-6 0 0 0,0 2 0 0 0,0 6 55 0 0,0-2 17 0 0,8 0 0 0 0,-4 2 0 0 0,4 3-248 0 0,-3 2-56 0 0,0 1-8 0 0,3-5 0 0 0,-1 9-24 0 0,4-1-8 0 0,-4-1 0 0 0,3 3 0 0 0,-10 2-64 0 0,7 0 0 0 0,3 2 0 0 0,-3 3 0 0 0,2-1 64 0 0,0-1 0 0 0,-6 4 0 0 0,7-2 0 0 0,-3 2-64 0 0,-2 5 0 0 0,0-6 0 0 0,-2 2 0 0 0,2 0 0 0 0,-1 4 0 0 0,2-1 0 0 0,-5 1 0 0 0,-1-7 0 0 0,0 3 0 0 0,0-8 0 0 0,0 11 0 0 0,-1-1 0 0 0,-5 1-88 0 0,2-3 24 0 0,-4 2 0 0 0,3-5 0 0 0,-3 3 0 0 0,4 0 0 0 0,-6-3 0 0 0,3-5 64 0 0,7 0 0 0 0,-9 5 0 0 0,-1-1 0 0 0,3 3 0 0 0,-3-2 0 0 0,10-5 0 0 0,0 0 0 0 0,0 0 0 0 0,0 0 0 0 0,0 0 64 0 0,0 0-64 0 0,0 0 64 0 0,0 0-64 0 0,0 0 64 0 0,5 11-64 0 0,-5-11 0 0 0,5 6 0 0 0,7 1 0 0 0,-3-1 0 0 0,0 0 64 0 0,-2 1-64 0 0,3 3 64 0 0,-2-4-64 0 0,5 3 0 0 0,-3-4 0 0 0,-3 2 0 0 0,5 0 0 0 0,-7-1 0 0 0,-2 2 0 0 0,-3-8 0 0 0,11 13 0 0 0,-4-7 0 0 0,-3 9 0 0 0,1-6 0 0 0,-5-1 0 0 0,0-8 88 0 0,3 6-24 0 0,-3 1 0 0 0,0 1 0 0 0,0 0-64 0 0,-3-1 0 0 0,3 0 0 0 0,-5 1 0 0 0,-2-1 0 0 0,-3 2 0 0 0,2-6 0 0 0,-1 4 0 0 0,1-2 224 0 0,-5-1 24 0 0,4-1 8 0 0,1-3 0 0 0,-4 4-416 0 0,-1-4-72 0 0,0 0-24 0 0,3-4 0 0 0,-2 4-128 0 0,0-3-24 0 0,0 3-8 0 0,-2-4 0 0 0,5 4-767 0 0,1-5-153 0 0,-2 4-32 0 0,7-5-8 0 0</inkml:trace>
  <inkml:trace contextRef="#ctx0" brushRef="#br0" timeOffset="82">25831 4223 10824 0 0,'0'0'480'0'0,"0"0"96"0"0,0 0-456 0 0,-5-4-120 0 0,1 1 0 0 0,1-2 0 0 0,3 5 672 0 0,0 0 104 0 0,0-3 24 0 0,0 3 8 0 0,0 0-96 0 0,0 0-17 0 0,-5 3-7 0 0,5-3 0 0 0,-5 5-424 0 0,2 2-80 0 0,-3 0-24 0 0,6 6 0 0 0,-9-2-48 0 0,9-1-16 0 0,0 2 0 0 0,-2 4 0 0 0,-7-3-24 0 0,5 3-8 0 0,-1 0 0 0 0,5-1 0 0 0,-5 1-64 0 0,1-1-88 0 0,0-1 24 0 0,4-2 0 0 0,0 0 256 0 0,-4-1 48 0 0,0 0 16 0 0,0-1 0 0 0,4-1-256 0 0,0-9-128 0 0,0 0 8 0 0,0 0 8 0 0,0 0 176 0 0,-4 7 40 0 0,4-7 8 0 0,0 0 0 0 0,0 0-112 0 0,0 0 0 0 0,0 0 0 0 0,0 0 0 0 0,0-10 0 0 0,0-4 0 0 0,4 9 0 0 0,0-9 0 0 0,0 4 0 0 0,-4 3 0 0 0,0 0 0 0 0,0 7 0 0 0,4-14 0 0 0,0 4 96 0 0,0 1-24 0 0,-4 9-8 0 0,0 0 72 0 0,0 0 16 0 0,10-1 0 0 0,-10 1 0 0 0,0 0-32 0 0,13 1-8 0 0,-6-1 0 0 0,3 6 0 0 0,-10-6 56 0 0,3 8 16 0 0,2-3 0 0 0,0 9 0 0 0,-2-3-184 0 0,1 2 0 0 0,1 1 0 0 0,-2-1 0 0 0,7-2 0 0 0,-6 3 0 0 0,0-1 0 0 0,5-2 0 0 0,-6-3-184 0 0,12 5-40 0 0,-13-7-16 0 0,8 7 0 0 0,-10-13-624 0 0,13 3-128 0 0,-2 0-32 0 0,-11-3-6383 0 0</inkml:trace>
  <inkml:trace contextRef="#ctx0" brushRef="#br0" timeOffset="83">24356 4211 10680 0 0,'0'0'472'0'0,"0"0"104"0"0,0 0-464 0 0,0 0-112 0 0,0 0 0 0 0,0 0 0 0 0,0 0 840 0 0,0 0 152 0 0,0 0 24 0 0,0 0 8 0 0,0 0-360 0 0,0 0-73 0 0,0 0-15 0 0,0 0 0 0 0,0 12-304 0 0,0-1-64 0 0,-3 3-16 0 0,3 2 0 0 0,0 3 104 0 0,0 1 24 0 0,0-2 0 0 0,0 5 0 0 0,-6-6-184 0 0,12 7-32 0 0,-6-5-8 0 0,0 3 0 0 0,0-3-96 0 0,3 0 72 0 0,-3-1-72 0 0,0-2 64 0 0,5-5-64 0 0,-1 5 0 0 0,2 1-80 0 0,-4-6 80 0 0,3-3-360 0 0,-1-2-24 0 0,1-2-8 0 0,4 5 0 0 0,-9-9-1016 0 0,0 0-207 0 0</inkml:trace>
  <inkml:trace contextRef="#ctx0" brushRef="#br0" timeOffset="84">19358 4287 10136 0 0,'0'0'896'0'0,"0"0"-712"0"0,-18 4-184 0 0,18-4 0 0 0,0 0 208 0 0,-8 0 8 0 0,-5 3 0 0 0,13-3 0 0 0,0 0 184 0 0,0 0 40 0 0,-4 9 8 0 0,4-8 0 0 0,4 7 32 0 0,9-2 16 0 0,5-3 0 0 0,2-1 0 0 0,2-2-208 0 0,4 5-32 0 0,4-1-17 0 0,-1-4 1 0 0,-3 0-136 0 0,3-4-24 0 0,-3-1-8 0 0,3 5 0 0 0,2-2-72 0 0,-6-1 0 0 0,-3-3-80 0 0,3 4 80 0 0,1-4-983 0 0,0 1-145 0 0</inkml:trace>
  <inkml:trace contextRef="#ctx0" brushRef="#br0" timeOffset="85">22639 4352 11200 0 0,'4'-12'496'0'0,"-8"5"104"0"0,-3-2-480 0 0,2 4-120 0 0,17-3 0 0 0,-12 2 0 0 0,-12 0 720 0 0,2 2 120 0 0,10 4 24 0 0,0 0 8 0 0,-4-3-168 0 0,4 3-41 0 0,0 0-7 0 0,0 0 0 0 0,0 0-224 0 0,0 0-48 0 0,-9 7 0 0 0,9-1-8 0 0,5 8-240 0 0,-1 0-40 0 0,-13-2-16 0 0,7 5 0 0 0,2-1 48 0 0,2-1 0 0 0,3 1 8 0 0,-5 1 0 0 0,-12 2-136 0 0,8-2 0 0 0,13 2-64 0 0,-7-3 64 0 0,-4-3 0 0 0,2 3 0 0 0,7-4 0 0 0,6-2 0 0 0,-8-3 0 0 0,3 1 0 0 0,-8 0 0 0 0,0-8-72 0 0,12 3 72 0 0,-2 3-80 0 0,-10-6 80 0 0,0 0-80 0 0,12-6 80 0 0,-4-1 0 0 0,-8 7 0 0 0,0 0 0 0 0,0 0 0 0 0,9-6 0 0 0,-1-7 0 0 0,-3-2 0 0 0,-5 5 0 0 0,0-3 0 0 0,13 1 0 0 0,-9 3 0 0 0,-4-2 0 0 0,0 11 0 0 0,3-9 0 0 0,6 2 64 0 0,5 4 0 0 0,-14 3 8 0 0,0 0 0 0 0,7-9 0 0 0,10 4-72 0 0,-7 5 0 0 0,-10 0 0 0 0,0 0-88 0 0,13 5 88 0 0,0-2 0 0 0,-6 3 0 0 0,2-1 0 0 0,0 5 0 0 0,-5-6 0 0 0,3 7 0 0 0,3-3 0 0 0,-10-3 0 0 0,4 7 0 0 0,5 0 0 0 0,-6-5 0 0 0,-3-7 0 0 0,5 12 0 0 0,-5-2 0 0 0,4 2 0 0 0,5-5 0 0 0,-9-7 72 0 0,0 0 0 0 0,0 0 0 0 0,0 0-72 0 0,0 0 0 0 0,-13 9 0 0 0,5-2 0 0 0,3-4 0 0 0,-7 2-88 0 0,-1-5 24 0 0,0 0 0 0 0,-1 4-288 0 0,2-4-48 0 0,4-4-16 0 0,-4 4-4887 0 0,-14 0-977 0 0</inkml:trace>
  <inkml:trace contextRef="#ctx0" brushRef="#br0" timeOffset="86">20359 4305 7832 0 0,'0'0'696'0'0,"0"0"-560"0"0,0 0-136 0 0,0 0 0 0 0,0 0 1032 0 0,0 0 184 0 0,0 0 32 0 0,0 0 0 0 0,0 0-480 0 0,0 0-104 0 0,0 0-24 0 0,0 14 0 0 0,0-4-121 0 0,0 6-23 0 0,0-5-8 0 0,0 2 0 0 0,0 7-248 0 0,0 0-48 0 0,-4-2-16 0 0,8 1 0 0 0,-4 4-96 0 0,0-3-16 0 0,0-2-64 0 0,0 1 96 0 0,5-3-96 0 0,-5 3 0 0 0,4 0 0 0 0,0-5-80 0 0,-4-6-360 0 0,9 3-72 0 0,-6-1-8 0 0,7-1-6567 0 0</inkml:trace>
  <inkml:trace contextRef="#ctx0" brushRef="#br0" timeOffset="87">27207 4333 11976 0 0,'4'-9'256'0'0,"-4"9"64"0"0,0 0 0 0 0,0 0 32 0 0,0 0-288 0 0,0 0-64 0 0,0 0 0 0 0,0 0 0 0 0,3 9 544 0 0,-3-9 88 0 0,0 0 16 0 0,5 12 8 0 0,-5-1-232 0 0,6 1-41 0 0,-6 3-15 0 0,0-5 0 0 0,0 6 112 0 0,0 1 32 0 0,7 2 0 0 0,-2 0 0 0 0,-5-2-440 0 0,0-1-72 0 0,2-3 0 0 0,-2 0 0 0 0,5 2 0 0 0,0-5 0 0 0,-5 3 0 0 0,0-7 0 0 0,0-6 64 0 0,0 0-64 0 0,0 0 64 0 0,0 0-64 0 0,0 0 0 0 0,5-4 0 0 0,-2-4 0 0 0,2-2 0 0 0,-1-6-256 0 0,-1 6-8 0 0,-3-7-8 0 0,6 4 0 0 0,-1-2 72 0 0,-1 0 8 0 0,-4-4 8 0 0,7 0 0 0 0,1 3 184 0 0,3-1-72 0 0,-4 7 72 0 0,2-6 0 0 0,3 6-88 0 0,2 3 88 0 0,-2-5-80 0 0,5 3 80 0 0,-3 6-576 0 0,3 1-63 0 0,-5-5-9 0 0</inkml:trace>
  <inkml:trace contextRef="#ctx0" brushRef="#br0" timeOffset="88">26023 4413 2304 0 0,'0'0'200'0'0,"0"0"-200"0"0,0 0 0 0 0,0 0 0 0 0,0 0 2304 0 0,0 0 416 0 0,0 0 80 0 0,0 0 16 0 0,7 7-2064 0 0,-7-1-416 0 0,0-6-80 0 0,5 8-24 0 0,-5-8 264 0 0,8 5 48 0 0,2-5 16 0 0,-4 4-1 0 0,8-2-175 0 0,-6-2-32 0 0,-8 0 0 0 0,14-2-8 0 0,-6 2-224 0 0,4 0-48 0 0,-1-4-8 0 0,-4-1 0 0 0,-7 5-64 0 0,7-2 0 0 0,3-6 0 0 0,-6 0 0 0 0,4 1 0 0 0,-8 7-88 0 0,0-8 24 0 0,6 0 0 0 0,-6 1 64 0 0,0-1-64 0 0,-6-2 64 0 0,6 4-64 0 0,0 6 64 0 0,-8-6 0 0 0,4-1 0 0 0,-1-5 0 0 0,-2 8 0 0 0,2 0 0 0 0,-2-1 0 0 0,-4 2 0 0 0,-1 3 0 0 0,-2 0 128 0 0,3 3-24 0 0,-2 2 0 0 0,-4-5-8 0 0,4 8 0 0 0,3-1 0 0 0,-2 5 0 0 0,4-6 184 0 0,-1 7 32 0 0,1-2 8 0 0,8 4 0 0 0,-4-3-256 0 0,4 1-64 0 0,4 0 0 0 0,0-3 0 0 0,5 5 0 0 0,-1 2 0 0 0,0-7 0 0 0,5 1 0 0 0,5 1 0 0 0,-1-3-96 0 0,-1-3 32 0 0,6 3 0 0 0,1-3-1144 0 0,-4 4-224 0 0,33-9-39 0 0,-14 5-17 0 0</inkml:trace>
  <inkml:trace contextRef="#ctx0" brushRef="#br0" timeOffset="89">26750 4362 10568 0 0,'0'0'464'0'0,"0"0"104"0"0,0 0-456 0 0,0 0-112 0 0,0-10 0 0 0,0 3 0 0 0,0 7 744 0 0,0-8 128 0 0,-3 4 24 0 0,-1-5 8 0 0,-6 9-312 0 0,10 0-64 0 0,-2-3-17 0 0,-9 3 1 0 0,4 3-16 0 0,-6-3-8 0 0,0 5 0 0 0,1 3 0 0 0,-5 0-368 0 0,4-1-120 0 0,1 1 64 0 0,-6 0-64 0 0,5-1 424 0 0,-1 4 56 0 0,2-4 16 0 0,4 5 0 0 0,8 0-384 0 0,-5-3-112 0 0,3 5 0 0 0,2-4 64 0 0,2 2-64 0 0,3 0 0 0 0,-1-3 0 0 0,9-1 0 0 0,0-1 0 0 0,4-2 0 0 0,1 6 0 0 0,7-2 0 0 0,-8-6-1248 0 0,3 0-264 0 0,2 1-56 0 0,-1 1 1 0 0</inkml:trace>
  <inkml:trace contextRef="#ctx0" brushRef="#br0" timeOffset="90">27053 4378 3224 0 0,'-3'-9'288'0'0,"-7"7"-288"0"0,2-6 0 0 0,-3 5 0 0 0,0-1 2000 0 0,4-4 344 0 0,-1 4 72 0 0,-7 1 16 0 0,8-1-1536 0 0,-1 4-312 0 0,-2 0-56 0 0,3 0-16 0 0,1 0 240 0 0,-1 4 47 0 0,-2-1 1 0 0,0 1 8 0 0,0 4-472 0 0,1-1-96 0 0,1 3-16 0 0,2 4-8 0 0,-5-4-56 0 0,8 1 0 0 0,2 5-8 0 0,-7-4 0 0 0,7-2-72 0 0,0 6-16 0 0,0-6 0 0 0,7 4 0 0 0,-7-6-64 0 0,2 4 0 0 0,4-5 0 0 0,-2 3 0 0 0,3-4 0 0 0,3-3-88 0 0,-10-3 24 0 0,7 0 0 0 0,3 0-232 0 0,3 0-48 0 0,0-5-8 0 0,-6 1 0 0 0,3-6-96 0 0,2 3-32 0 0,2-5 0 0 0,-7 4 0 0 0,2 3 224 0 0,-6-8 49 0 0,8 7 7 0 0,-10-7 0 0 0,9 1 200 0 0,-5 5 0 0 0,-5-3 0 0 0,3 3 0 0 0,3-5 160 0 0,-6 0 64 0 0,0 5 23 0 0,4-4 1 0 0,-4 0 96 0 0,3 3 16 0 0,-3 8 8 0 0,0 0 0 0 0,0 0-104 0 0,0 0-16 0 0,0 0-8 0 0,0 0 0 0 0,0 0-72 0 0,0 0-8 0 0,0 0-8 0 0,0 0 0 0 0,0 0-152 0 0,-3 11 0 0 0,3-1 64 0 0,0 4-64 0 0,3-4 0 0 0,1 1 0 0 0,-4-11 0 0 0,6 16 0 0 0,-2-3-112 0 0,4 6-48 0 0,0-3-16 0 0,2-2 0 0 0,2-6-904 0 0,0 0-176 0 0,0 3-39 0 0,-12-11-9 0 0</inkml:trace>
  <inkml:trace contextRef="#ctx0" brushRef="#br0" timeOffset="91">24266 4409 3224 0 0,'0'0'136'0'0,"0"0"40"0"0,0 0-176 0 0,0 0 0 0 0,0 0 0 0 0,0 0 0 0 0,0 0 1848 0 0,0 0 328 0 0,0 0 72 0 0,0 0 16 0 0,0 0-1560 0 0,0 0-304 0 0,0 0-64 0 0,0 0-16 0 0,0 0-176 0 0,17 0-40 0 0,-3 4-8 0 0,6-1 0 0 0,-7 2-96 0 0,3-2-128 0 0,8-3 24 0 0,1 0 8 0 0,-4 0-336 0 0,-1 0-64 0 0,2 0-16 0 0,-1 0 0 0 0,0 0-272 0 0,1 0-56 0 0,0 0-16 0 0,-1-3 0 0 0,0-2 368 0 0,-4 2 72 0 0,0-1 8 0 0,0 4 8 0 0,-8-4 400 0 0,5 1 0 0 0,-3 3 112 0 0,2-5-24 0 0,-13 5 488 0 0,0 0 96 0 0,0 0 16 0 0,0 0 8 0 0,5-11-48 0 0,-5 3-8 0 0,0 8 0 0 0,0 0 0 0 0,0 0-72 0 0,0-9-24 0 0,-5 8 0 0 0,0-5 0 0 0,5 6-296 0 0,-8-3-64 0 0,-3 3-16 0 0,1-3 0 0 0,1 3 280 0 0,-1 3 48 0 0,-1 0 15 0 0,3-3 1 0 0,-5 6-416 0 0,9-5-96 0 0,-5 13 0 0 0,4-9 0 0 0,5-5 432 0 0,0 0 64 0 0,-8 9 16 0 0,8-1 0 0 0,0-8-584 0 0,-4 11-120 0 0,4-1-16 0 0,0 4-8 0 0,0-14 216 0 0,4 5 0 0 0,4 9 0 0 0,0-4 0 0 0,6-1 64 0 0,-1-4 0 0 0,-5 3 0 0 0,5-1 0 0 0,-4 5-64 0 0,5-3 0 0 0,-3 1 0 0 0,-3-1 64 0 0,2-5-64 0 0,3 2 0 0 0,-5 0 0 0 0,-8-6 0 0 0,0 0 0 0 0,9 7 0 0 0,-9-7 0 0 0,0 0 0 0 0,0 0 0 0 0,0 0 0 0 0,0 0 0 0 0,0 0 64 0 0,0 0-64 0 0,0 0 0 0 0,0 0 0 0 0,-9 2 0 0 0,1 2 0 0 0,-5-4 0 0 0,-5 0 0 0 0,1 4 0 0 0,0 5-88 0 0,0-6 0 0 0,0 0 0 0 0,0 1 0 0 0,0-8-848 0 0,5 4-176 0 0,-19 0-31 0 0,14 0-9 0 0</inkml:trace>
  <inkml:trace contextRef="#ctx0" brushRef="#br0" timeOffset="92">19525 4409 10136 0 0,'5'-7'224'0'0,"-5"-2"40"0"0,3 2 16 0 0,2 4 8 0 0,-1-5-288 0 0,-4 8 0 0 0,0-6 0 0 0,0 6 0 0 0,0 0 712 0 0,0 0 88 0 0,0 0 24 0 0,0 0 0 0 0,0 0-160 0 0,0 0-32 0 0,0 0-8 0 0,0 0-1 0 0,0 0-239 0 0,4 14-40 0 0,-4-4-16 0 0,4 6 0 0 0,-4 1-40 0 0,4 0-16 0 0,-4-1 0 0 0,0-2 0 0 0,5 4-272 0 0,-5 1-160 0 0,0-3 16 0 0,0 0 8 0 0,0-4 136 0 0,0 1 0 0 0,0 3 0 0 0,0-1 0 0 0,0-4-112 0 0,0 0 8 0 0,0 0 0 0 0,0-3 0 0 0,0-8-304 0 0,0 0-56 0 0,4 11-16 0 0,-4-11-4159 0 0,0 0-841 0 0</inkml:trace>
  <inkml:trace contextRef="#ctx0" brushRef="#br0" timeOffset="93">20124 4393 11888 0 0,'0'0'256'0'0,"0"0"64"0"0,-7-7 0 0 0,7 7 24 0 0,-5-8-280 0 0,5 8-64 0 0,-8-9 0 0 0,8 9 0 0 0,0 0 280 0 0,0 0 40 0 0,0 0 0 0 0,0 0 8 0 0,0 0-112 0 0,0 0-24 0 0,0 0-8 0 0,0 0 0 0 0,0 0-184 0 0,8 0 0 0 0,1 0-80 0 0,0 6 80 0 0,-1-3-1216 0 0,5 5-184 0 0</inkml:trace>
  <inkml:trace contextRef="#ctx0" brushRef="#br0" timeOffset="94">23793 4393 9152 0 0,'0'0'408'0'0,"-7"-5"80"0"0,-12 5-392 0 0,12-2-96 0 0,7 2 0 0 0,0 0 0 0 0,-17 0 672 0 0,7-3 104 0 0,10 3 24 0 0,0 0 8 0 0,-8 3-136 0 0,-4-1-32 0 0,-1 7-8 0 0,3-5 0 0 0,7 4-232 0 0,-2 3-49 0 0,-11 1 1 0 0,2-1-8 0 0,10 4-136 0 0,1 0-24 0 0,-10 1-8 0 0,-1-3 0 0 0,6 4-176 0 0,0-3 0 0 0,8-3 0 0 0,0 0 64 0 0,-4 1-64 0 0,-2 1 0 0 0,12-3 0 0 0,-2 1 64 0 0,-4-11-64 0 0,0 0 0 0 0,0 0 0 0 0,0 0 64 0 0,0 0-64 0 0,8 0-104 0 0,-8 0 24 0 0,18 0 8 0 0,-1-4 72 0 0,-5-3 0 0 0,-8-1 64 0 0,6 0-64 0 0,1 1-192 0 0,-6 1-64 0 0,-2-7-24 0 0,-3 3 0 0 0,6-3 280 0 0,-2 2 96 0 0,4-1 0 0 0,-8-1 0 0 0,-5 1 56 0 0,5-1 8 0 0,5 2 0 0 0,0 1 0 0 0,-5-1 16 0 0,0 3 8 0 0,4 4 0 0 0,4 0 0 0 0,-4-3 136 0 0,-4 7 24 0 0,0 0 8 0 0,0 0 0 0 0,14 0-264 0 0,-14 0-88 0 0,0 0 0 0 0,8 4 72 0 0,3 3 56 0 0,-1-1 0 0 0,-10 7 8 0 0,0-7 0 0 0,4 7-64 0 0,1 2-8 0 0,0 1-64 0 0,-5 1 96 0 0,0 6-24 0 0,4 1-8 0 0,9-6 0 0 0,-5 4 0 0 0,-14 3-64 0 0,6 0 0 0 0,10-5 0 0 0,-2 4 0 0 0,-4-4 0 0 0,1 7 0 0 0,-10-8 64 0 0,5 0-64 0 0,8-1 0 0 0,-11 1 96 0 0,-10 0-96 0 0,5-3 96 0 0,2-1 48 0 0,4-3 16 0 0,-15-1 0 0 0,3-4 0 0 0,-3 1-160 0 0,5-1 0 0 0,2-7-64 0 0,2 4 64 0 0,-9-4 0 0 0,5 0 0 0 0,12 0 0 0 0,-6-4 0 0 0,3-3-296 0 0,-2-1-120 0 0,-2 1-16 0 0,3-4-8 0 0,-1-5-1048 0 0,5 1-208 0 0</inkml:trace>
  <inkml:trace contextRef="#ctx0" brushRef="#br0" timeOffset="95">23965 4506 3224 0 0,'12'0'288'0'0,"-12"0"-288"0"0,0 0 0 0 0,0 0 0 0 0,13 0 1712 0 0,-6 0 288 0 0,-7 0 56 0 0,0 0 16 0 0,0 0-1248 0 0,9-4-248 0 0,5 4-56 0 0,-2-4-8 0 0,-4 2-200 0 0,2-4-48 0 0,3 5-8 0 0,-1-6 0 0 0,-8 5 56 0 0,4-1 8 0 0,-8 3 0 0 0,14-4 0 0 0,-5-1-256 0 0,-7-2-64 0 0,-2 7 0 0 0,5-9 0 0 0,-1 2 64 0 0,0 1 0 0 0,-8-1 0 0 0,4 7-1 0 0,0-9 1 0 0,-4 2 0 0 0,-3 4 0 0 0,2-2 0 0 0,-5 1 200 0 0,2 1 48 0 0,0-5 8 0 0,0 8 0 0 0,-10 0-128 0 0,5 4-32 0 0,5-4 0 0 0,-4 4 0 0 0,-2-1 8 0 0,1 6 0 0 0,-3-2 0 0 0,6-1 0 0 0,10 1 16 0 0,-7 5 0 0 0,-3 1 0 0 0,8 2 0 0 0,10 1-96 0 0,-8-3-24 0 0,-8-2 0 0 0,8 4 0 0 0,8-1-64 0 0,-4-9 64 0 0,8 9-64 0 0,2-5 64 0 0,-3 1-64 0 0,2-8 0 0 0,9 1 0 0 0,-4 2-88 0 0,3-5-184 0 0,-5 0-40 0 0,7 0-8 0 0,-3 0 0 0 0,-3 0-1048 0 0,4-5-207 0 0,-4 2-49 0 0,-1 1-8 0 0</inkml:trace>
  <inkml:trace contextRef="#ctx0" brushRef="#br0" timeOffset="96">20653 4445 11376 0 0,'0'0'248'0'0,"0"0"48"0"0,0 0 16 0 0,0 0 8 0 0,0 0-256 0 0,0 0-64 0 0,0 0 0 0 0,0 0 0 0 0,0 0 480 0 0,0 0 72 0 0,-12 0 24 0 0,3 4 0 0 0,0-1-112 0 0,3 3-16 0 0,0 0-8 0 0,2 7-1 0 0,-5-8-87 0 0,9-5-24 0 0,-5 8 0 0 0,5 4 0 0 0,-4 5-264 0 0,4-7-64 0 0,0 3 0 0 0,4-7 0 0 0,1 1 64 0 0,-5-7 0 0 0,4 7 0 0 0,5 2 0 0 0,3 0-64 0 0,1-3 0 0 0,-1 1 0 0 0,1 1 0 0 0,-3-5 0 0 0,2 2 0 0 0,6-2 0 0 0,-6 3 0 0 0,1-5 0 0 0,-2 3 80 0 0,-2 1-16 0 0,6-5-64 0 0,-15 0 128 0 0,7 3-24 0 0,-7-3-8 0 0,0 0 0 0 0,9 7-96 0 0,-9-7 88 0 0,0 0-88 0 0,0 0 80 0 0,0 0-16 0 0,-4 12 0 0 0,-1-5 0 0 0,-2 2 0 0 0,-3-2 0 0 0,-4 2-64 0 0,3-6 96 0 0,-7-1-32 0 0,7 7 64 0 0,-3-4 16 0 0,-3-5 0 0 0,4 0 0 0 0,1 2-368 0 0,3 2-80 0 0,0-4-16 0 0,3 4 0 0 0,-4 0-992 0 0,10-4-207 0 0,0 0-41 0 0,0 0-8 0 0</inkml:trace>
  <inkml:trace contextRef="#ctx0" brushRef="#br0" timeOffset="97">21191 4481 10656 0 0,'12'-7'472'0'0,"-12"7"96"0"0,0 4-456 0 0,0-4-112 0 0,0 0 0 0 0,0 0 0 0 0,0 0 832 0 0,0 0 136 0 0,0 0 32 0 0,0 0 8 0 0,0 0-328 0 0,0 0-65 0 0,0-4-7 0 0,5 4-8 0 0,4 4-376 0 0,-9-4-80 0 0,0 0-16 0 0,0 0 0 0 0,4 0-128 0 0,7 3 0 0 0,3-1 0 0 0,-2-2 0 0 0,-1 0-72 0 0,1 0-48 0 0,0 0-8 0 0,0 6 0 0 0,1-4-536 0 0,0-2-104 0 0,-3 0-31 0 0,-3 6-5705 0 0</inkml:trace>
  <inkml:trace contextRef="#ctx0" brushRef="#br0" timeOffset="98">21246 4620 8840 0 0,'-18'12'384'0'0,"15"-7"96"0"0,-6-3-384 0 0,4-2-96 0 0,5 0 0 0 0,0 0 0 0 0,0 0 616 0 0,0 0 112 0 0,0 0 16 0 0,0 0 8 0 0,0 0-336 0 0,0 0-64 0 0,0 0-8 0 0,0 0-8 0 0,17 4-176 0 0,1-4-32 0 0,8 0 0 0 0,-6 0-8 0 0,6-4-120 0 0,4-3-128 0 0,0-2 24 0 0</inkml:trace>
  <inkml:trace contextRef="#ctx0" brushRef="#br0" timeOffset="99">22303 4554 4144 0 0,'0'0'184'0'0,"0"0"40"0"0,0 0-224 0 0,0 0 0 0 0,0 0 0 0 0,0 0 0 0 0,0 0 1776 0 0,0 0 312 0 0,0 0 64 0 0,0 0 16 0 0,0 0-1208 0 0,0 7-232 0 0,0 3-56 0 0,0-10 0 0 0,0 0-136 0 0,0 9-25 0 0,0 1-7 0 0,4-2 0 0 0,0-2-248 0 0,0 3-56 0 0,0 1-8 0 0,-4-10 0 0 0,8 9-96 0 0,-8-9-16 0 0,0 0-8 0 0,9 6 0 0 0,4-1-72 0 0,-5 3 0 0 0,4-8 0 0 0,-12 0 0 0 0,0 0 0 0 0,10-4 64 0 0,7-4-64 0 0,-9 1 0 0 0,-4 3 0 0 0,5-1 0 0 0,0 0 0 0 0,-1 0 0 0 0,-1-4 0 0 0,0 3 0 0 0,-3-6 0 0 0,1 6 0 0 0,6-13 0 0 0,-11 6 0 0 0,-4 3 0 0 0,8-2 0 0 0,0 0 0 0 0,1 5 0 0 0,-14-1 64 0 0,5 0-64 0 0,4 0 0 0 0,0 8 0 0 0,-7-2 0 0 0,-2-1 0 0 0,-5-1 0 0 0,2 4 0 0 0,12 0 0 0 0,-8 0 0 0 0,-10 4 0 0 0,9 1 0 0 0,-4 2 0 0 0,6 0 0 0 0,-3 3-72 0 0,6-3-8 0 0,-5 2 0 0 0,7 1 0 0 0,-4 5-272 0 0,6-2-64 0 0,0-3 0 0 0,0-1-8 0 0,8 1-1007 0 0,-3 2-201 0 0</inkml:trace>
  <inkml:trace contextRef="#ctx0" brushRef="#br0" timeOffset="100">19887 4482 6912 0 0,'0'0'608'0'0,"0"0"-480"0"0,0 0-128 0 0,0 0 0 0 0,0 0 1024 0 0,-4 8 192 0 0,-5-2 32 0 0,0 4 0 0 0,1 2-352 0 0,-1-2-80 0 0,6 4-16 0 0,-7-9 0 0 0,2 9-384 0 0,4-9-89 0 0,0 9-7 0 0,4-9-8 0 0,-5 7-88 0 0,5-5-8 0 0,5 7-8 0 0,-1-4 0 0 0,0-1-208 0 0,4 1 0 0 0,-8-10 0 0 0,10 7 0 0 0,-2 2 0 0 0,-8-9 0 0 0,0 0 0 0 0,17 5 0 0 0,-4 0-104 0 0,-13-5-64 0 0,0 0-16 0 0,0 0 0 0 0,0 0 40 0 0,0 0 8 0 0,11-5 0 0 0,-11 5 0 0 0,10-2 40 0 0,-10 2 16 0 0,8-3 0 0 0,-1-10 1 0 0,3 1 79 0 0,-5 5 0 0 0,-5 7 0 0 0,3-12 0 0 0,2 2 0 0 0,0-2 127 0 0,-2 0-31 0 0,-3-3-8 0 0,5 6 176 0 0,-5-5 40 0 0,0 11 8 0 0,0-4 0 0 0,0-2-104 0 0,0 9-16 0 0,0 0-8 0 0,0 0 0 0 0,0 0-24 0 0,0 0-8 0 0,0 0 0 0 0,0 0 0 0 0,-8 9 24 0 0,8-2 8 0 0,-5 2 0 0 0,0-1 0 0 0,2 1-184 0 0,3 1 0 0 0,0-1 0 0 0,0 3 0 0 0,0-1 0 0 0,3-4-120 0 0,-3-7 24 0 0,5 12 0 0 0,0-1 16 0 0,-2 1 8 0 0,2 0 0 0 0,4-5 0 0 0,-1 2-424 0 0,0-4-80 0 0,-8-5-24 0 0,13 8-6559 0 0</inkml:trace>
  <inkml:trace contextRef="#ctx0" brushRef="#br0" timeOffset="101">20181 4554 7368 0 0,'0'-9'656'0'0,"0"2"-528"0"0,0-2-128 0 0,0 3 0 0 0,0 2 1024 0 0,0 4 168 0 0,-4-9 40 0 0,4 9 8 0 0,0 0-368 0 0,0 0-72 0 0,0 0-8 0 0,0 0-8 0 0,0 13-249 0 0,-5-7-55 0 0,5 7 0 0 0,-4-1-8 0 0,4-3-256 0 0,-5-1-56 0 0,5 4 0 0 0,0 3-8 0 0,0-9-152 0 0,0 10 64 0 0,0-4-64 0 0,5-1 0 0 0,-1 1 0 0 0,-4-3 0 0 0,5-4 0 0 0,-5-5 0 0 0,0 8-224 0 0,4 0-80 0 0,-4-8-16 0 0,0 0 0 0 0,0 0-1055 0 0,0 0-225 0 0,0 0-32 0 0,0 0-16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8:20:48.175"/>
    </inkml:context>
    <inkml:brush xml:id="br0">
      <inkml:brushProperty name="width" value="0.05" units="cm"/>
      <inkml:brushProperty name="height" value="0.05" units="cm"/>
      <inkml:brushProperty name="color" value="#004F8B"/>
      <inkml:brushProperty name="fitToCurve" value="1"/>
    </inkml:brush>
  </inkml:definitions>
  <inkml:trace contextRef="#ctx0" brushRef="#br0">13772 8058 3680 0 0,'0'0'328'0'0,"0"0"-264"0"0,0 0-64 0 0,0 0 0 0 0,0 0 1080 0 0,0 0 200 0 0,0 0 32 0 0,0 0 16 0 0,0 0-760 0 0,0 0-152 0 0,0 0-32 0 0,3-5-8 0 0,3 2 32 0 0,-3 1 8 0 0,3-5 0 0 0,-6 7 0 0 0,0 0-32 0 0,6 0 0 0 0,0-1 0 0 0,-6 1 0 0 0,5-3-128 0 0,-5 3-24 0 0,0 0-8 0 0,0 0 0 0 0,7 3 8 0 0,-7-3 0 0 0,2 5 0 0 0,5-2 0 0 0,-7-3-96 0 0,2 8-16 0 0,5 1-8 0 0,-2-4 0 0 0,1 4-9 0 0,0-1 1 0 0,0 4 0 0 0,2-4 0 0 0,3 2-24 0 0,-9-3-8 0 0,1 1 0 0 0,2 0 0 0 0,2 3-72 0 0,-1-1 96 0 0,-4 0-96 0 0,4-2 96 0 0,2 2-96 0 0,4-1 0 0 0,-11-3 72 0 0,5 0-72 0 0,1 2 160 0 0,-1-2 0 0 0,-6-6 0 0 0,1 8 0 0 0,6 1-160 0 0,-7-9-80 0 0,0 0 8 0 0,7 5 0 0 0,-7-5 152 0 0,5 5 32 0 0,-5-5 8 0 0,0 0 0 0 0,0 0-120 0 0,0 0 0 0 0,0 0 0 0 0,3 5 0 0 0,-3-5 0 0 0,0 0 0 0 0,0 0 0 0 0,0 0 72 0 0,0 0 16 0 0,0 0 0 0 0,0 0 0 0 0,0 0 0 0 0,0 0-88 0 0,0 0 64 0 0,0 0-64 0 0,0 0 64 0 0,0 0-64 0 0,0 0 96 0 0,0 0-96 0 0,0 0 96 0 0,-3 4-96 0 0,3-4 0 0 0,0 0 72 0 0,0 0-72 0 0,-4-4 0 0 0,3 4 0 0 0,-3-3 0 0 0,1 3 0 0 0,3 0 0 0 0,-2 0 64 0 0,-4 0-64 0 0,0 0 0 0 0,6 0 0 0 0,-4 0 64 0 0,-1 0-64 0 0,0 0 0 0 0,-2 0 0 0 0,2 0 0 0 0,0 0 0 0 0,-4 0 0 0 0,1 0 0 0 0,-4 0 64 0 0,7 0-64 0 0,-6 0 0 0 0,-3 3 0 0 0,2-3 64 0 0,0 0-64 0 0,1 0 0 0 0,-3 0 0 0 0,-2 4 0 0 0,4-4 0 0 0,0 1 0 0 0,1 1 0 0 0,-1-2 0 0 0,3 0 0 0 0,0 0 0 0 0,2 0 0 0 0,7 0 0 0 0,-5 3 0 0 0,5-3-64 0 0,0 0-544 0 0,0 0-96 0 0,0 0-32 0 0</inkml:trace>
  <inkml:trace contextRef="#ctx0" brushRef="#br0" timeOffset="1">13769 8053 4608 0 0,'0'0'408'0'0,"0"0"-328"0"0,0 0-80 0 0,0 0 0 0 0,0 0 944 0 0,0 0 176 0 0,0 0 32 0 0,0 0 0 0 0,0 0-632 0 0,0 0-128 0 0,-2 5-24 0 0,-2 2-8 0 0,2-2-112 0 0,-1 4-24 0 0,-1-1-8 0 0,2-1 0 0 0,2 6-48 0 0,-3-3-8 0 0,-1-3 0 0 0,2 4 0 0 0,-2 0-32 0 0,3-1-16 0 0,-4 3 0 0 0,2-3 0 0 0,1 0 48 0 0,-2 2 16 0 0,4 1 0 0 0,0-3 0 0 0,0 0-176 0 0,0 2 64 0 0,-5-5-64 0 0,5 3 0 0 0,0-3 104 0 0,0-1-8 0 0,-3-1-8 0 0,3-5 0 0 0,0 0-88 0 0,0 0 64 0 0,0 0-64 0 0,0 0 64 0 0,0 0-64 0 0,0 0 64 0 0,0 0-64 0 0,0 0 64 0 0,0 0-64 0 0,8-5 0 0 0,-4-1 0 0 0,-2-1 0 0 0,1 0-208 0 0,3-1-56 0 0,0-3-16 0 0,1 1 0 0 0,-5 0-368 0 0,5-3-80 0 0,-5 7-8 0 0,4-8-3888 0 0</inkml:trace>
  <inkml:trace contextRef="#ctx0" brushRef="#br0" timeOffset="2">13781 8069 2304 0 0,'0'0'200'0'0,"0"0"-200"0"0,0 0 0 0 0,0 0 0 0 0,0 0 872 0 0,0 0 136 0 0,5 5 24 0 0,-5-5 8 0 0,0 8-224 0 0,4 0-48 0 0,-1-3 0 0 0,0 4-8 0 0,1-5-184 0 0,-2 5-40 0 0,-2-2-8 0 0,3 1 0 0 0,-1 3-168 0 0,-2-1-32 0 0,0-1-8 0 0,4 1 0 0 0,-1 1-128 0 0,-1-1-24 0 0,-2 1-8 0 0,0 4 0 0 0,4-1-16 0 0,-4 4-8 0 0,3 1 0 0 0,-3-2 0 0 0,2 2-40 0 0,-2-1-16 0 0,0 3 0 0 0,0 1 0 0 0,0-2 8 0 0,0 3 0 0 0,0-4 0 0 0,0 1 0 0 0,0-1-8 0 0,0 2 0 0 0,3-3 0 0 0,-3 0 0 0 0,0 1-80 0 0,0-1 64 0 0,0 0-64 0 0,3-2 64 0 0,1 1 32 0 0,-4-2 8 0 0,1 1 0 0 0,4 0 0 0 0,-5 0-24 0 0,2-1-8 0 0,-2-1 0 0 0,0-1 0 0 0,3-6 56 0 0,0 7 0 0 0,1-6 7 0 0,-4-1 1 0 0,0-7-32 0 0,0 7-8 0 0,5-3 0 0 0,-5-4 0 0 0,0 0-32 0 0,0 0 0 0 0,0 0-64 0 0,0 0 96 0 0,0 0 56 0 0,0 0 8 0 0,0 0 0 0 0,0 0 0 0 0,0-4-448 0 0,0-3-96 0 0,0 0-8 0 0,-3-1-6391 0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3:34.174"/>
    </inkml:context>
    <inkml:brush xml:id="br0">
      <inkml:brushProperty name="width" value="0.1" units="cm"/>
      <inkml:brushProperty name="height" value="0.1" units="cm"/>
    </inkml:brush>
  </inkml:definitions>
  <inkml:trace contextRef="#ctx0" brushRef="#br0">0 15 11520 0 0,'0'0'528'0'0,"1"0"-16"0"0,0-2-474 0 0,1 1 0 0 0,-1 0 0 0 0,1-1 1 0 0,0 1-1 0 0,-1 0 0 0 0,1 0 1 0 0,-1 0-1 0 0,1 0 0 0 0,1 0 0 0 0,-1 1 1 0 0,-1-1-1 0 0,1 0 0 0 0,0 1 0 0 0,0 0 1 0 0,0 0-1 0 0,3-1 0 0 0,-1 1 128 0 0,0 0 0 0 0,0 1-1 0 0,0-1 1 0 0,1 1 0 0 0,-1 0-1 0 0,0 0 1 0 0,-1 0 0 0 0,1 1-1 0 0,0-1 1 0 0,-1 1 0 0 0,8 3-1 0 0,-3 0 65 0 0,-2-2-30 0 0,0 1 0 0 0,-1-1 0 0 0,1 1 1 0 0,0 1-1 0 0,-1-1 0 0 0,0 1 0 0 0,5 6 0 0 0,4 5 205 0 0,-8-10-190 0 0,1 2 0 0 0,-2 0-1 0 0,0-1 1 0 0,10 18-1 0 0,-4-1 108 0 0,13 33 132 0 0,-20-48-429 0 0,-2 1 1 0 0,0-1-1 0 0,0 1 1 0 0,2 13-1 0 0,0 8 7 0 0,-3-21-17 0 0,0 0 0 0 0,1 17 0 0 0,-4-6 29 0 0,0-1 0 0 0,0-1 0 0 0,-2 1 0 0 0,0-1 0 0 0,-2 1 0 0 0,0-1 0 0 0,-1 0 0 0 0,-1-1 0 0 0,-14 25 0 0 0,16-35-8 0 0,1-1-1 0 0,-13 13 1 0 0,11-13-37 0 0,1 0 0 0 0,-6 8 0 0 0,0 2 41 0 0,-4 4 120 0 0,16-20-136 0 0,0 0-1 0 0,-1 0 1 0 0,1 1-1 0 0,0-2 1 0 0,0 2 0 0 0,0-1-1 0 0,0 0 1 0 0,1 0-1 0 0,-1 1 1 0 0,0-2-1 0 0,1 2 1 0 0,-1-1-1 0 0,0 0 1 0 0,1 0-1 0 0,-1 0 1 0 0,1 0-1 0 0,-1 0 1 0 0,1 0-1 0 0,0 0 1 0 0,-1 0-1 0 0,1 0 1 0 0,0-1-1 0 0,-1 1 1 0 0,2 0-1 0 0,-2 0 1 0 0,1 0-1 0 0,2 0 1 0 0,6 0 120 0 0,-1 1-1 0 0,1-2 1 0 0,0 0-1 0 0,0 0 1 0 0,-1 0 0 0 0,12-3-1 0 0,38-10 161 0 0,79-24-3602 0 0,-115 28-3603 0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3:38.532"/>
    </inkml:context>
    <inkml:brush xml:id="br0">
      <inkml:brushProperty name="width" value="0.1" units="cm"/>
      <inkml:brushProperty name="height" value="0.1" units="cm"/>
    </inkml:brush>
  </inkml:definitions>
  <inkml:trace contextRef="#ctx0" brushRef="#br0">139 36 5528 0 0,'0'0'422'0'0,"0"0"-276"0"0,0-4 8 0 0,0 3 562 0 0,0 1-658 0 0,-1-1 0 0 0,1 1 0 0 0,0 0 0 0 0,0 0 0 0 0,0 0 0 0 0,0 0 0 0 0,0 0 0 0 0,0 0 0 0 0,0-1-1 0 0,0 1 1 0 0,-1 0 0 0 0,1 0 0 0 0,0 0 0 0 0,0 0 0 0 0,-1-1 0 0 0,1 1 0 0 0,0 0 0 0 0,0 0-1 0 0,0 0 1 0 0,0 0 0 0 0,-1 0 0 0 0,1 0 0 0 0,0 0 0 0 0,-1 0 0 0 0,1 0-1 0 0,0 0 1 0 0,0 0-1 0 0,0 0 0 0 0,-1 0 1 0 0,1 0-1 0 0,0 0 1 0 0,0 0-1 0 0,-1 0 1 0 0,1 0-1 0 0,0 0 0 0 0,0 0 1 0 0,0 0-1 0 0,0 0 1 0 0,0-1-1 0 0,-1 1 0 0 0,1 0 1 0 0,0 0-1 0 0,0 0 1 0 0,-1-1-1 0 0,1 1 0 0 0,0 0 1 0 0,0 0-1 0 0,0 0 1 0 0,0 0-1 0 0,-8 0 1098 0 0,4 0-983 0 0,0 1 1 0 0,-1 0 0 0 0,1 1 0 0 0,0-1-1 0 0,0 0 1 0 0,1 1 0 0 0,-1 0-1 0 0,0 0 1 0 0,0 0 0 0 0,-4 4 0 0 0,-5 3 179 0 0,10-8-274 0 0,1 0 1 0 0,0 1-1 0 0,-1-1 0 0 0,1 0 1 0 0,0 1-1 0 0,0 0 0 0 0,0 0 1 0 0,-2 2-1 0 0,-23 29 1046 0 0,26-31-1060 0 0,0 0 1 0 0,-1 0-1 0 0,1 0 0 0 0,0 0 1 0 0,0 0-1 0 0,0 1 0 0 0,0-1 1 0 0,0 1-1 0 0,1 0 1 0 0,0-1-1 0 0,-1 0 0 0 0,1 1 1 0 0,0 0-1 0 0,0-1 0 0 0,0 0 1 0 0,1 6-1 0 0,-1-4 0 0 0,2 1-1 0 0,-2 0 0 0 0,2-1 1 0 0,-1 1-1 0 0,1-1 1 0 0,0 0-1 0 0,0 0 1 0 0,4 7-1 0 0,2-1 36 0 0,9 15 99 0 0,-14-18-153 0 0,0-2 4 0 0,1 1 0 0 0,-1 0 0 0 0,1 0 0 0 0,6 7 0 0 0,-5-8-11 0 0,46 55 378 0 0,-40-47-364 0 0,1 0-1 0 0,19 18 0 0 0,2 0-53 0 0,14 14 55 0 0,7 8 11 0 0,-43-42-28 0 0,-1 1 0 0 0,-1 0 1 0 0,8 13-1 0 0,-16-22-28 0 0,1 0-1 0 0,0 1 1 0 0,-2-1 0 0 0,2 0 0 0 0,-2 1-1 0 0,1-1 1 0 0,0 1 0 0 0,-1-1 0 0 0,0 1 0 0 0,1-1-1 0 0,-2 5 1 0 0,1-6 0 0 0,0 0 0 0 0,0-1 0 0 0,-1 0 0 0 0,0 1 0 0 0,1 0 0 0 0,0-1 0 0 0,-1 1 0 0 0,0-1 0 0 0,0 0 0 0 0,0 1-1 0 0,0-1 1 0 0,0 0 0 0 0,0 0 0 0 0,0 0 0 0 0,0 1 0 0 0,-3 0 0 0 0,1 1 8 0 0,-1 0 1 0 0,0-1-1 0 0,0 1 0 0 0,-5 2 0 0 0,4-3-6 0 0,0 0-1 0 0,0-1 1 0 0,1 0 0 0 0,-1 0 0 0 0,-9 1-1 0 0,-27-2-39 0 0,20 0-25 0 0,7 0 33 0 0,1-1-1 0 0,0 0 0 0 0,-1-2 0 0 0,1 1 0 0 0,0-1 1 0 0,0-1-1 0 0,0 0 0 0 0,0-1 0 0 0,-15-7 0 0 0,25 10 14 0 0,0-1 0 0 0,0 1 1 0 0,-1 0-1 0 0,2-1 0 0 0,-1 0 0 0 0,0 1 0 0 0,1-1 0 0 0,-1 0 0 0 0,1 0 0 0 0,-1 0 0 0 0,1-1 0 0 0,0 1 0 0 0,1-1 0 0 0,-1 1 0 0 0,-2-8 0 0 0,3 7-3 0 0,0-1 1 0 0,0 0-1 0 0,0 1 0 0 0,1-1 1 0 0,0 1-1 0 0,0-1 0 0 0,0 0 1 0 0,0 1-1 0 0,1-1 1 0 0,0 0-1 0 0,-1 0 0 0 0,4-6 1 0 0,27-62-731 0 0,-28 67 670 0 0,0-1-1 0 0,1 0 0 0 0,1 1 0 0 0,0 0 0 0 0,5-7 0 0 0,10-12-114 0 0,-18 23 163 0 0,14-24-132 0 0,30-34 1 0 0,17-18 68 0 0,-55 67 73 0 0,-1-1 1 0 0,1-1-1 0 0,-2 1 1 0 0,0-1-1 0 0,5-15 0 0 0,-11 23 14 0 0,1 2 0 0 0,0 0-1 0 0,-1-1 1 0 0,0 0-1 0 0,0 1 1 0 0,0-1-1 0 0,0 1 1 0 0,0-1 0 0 0,-1 0-1 0 0,-1-3 1 0 0,0 0 13 0 0,0 0 0 0 0,-1 1 0 0 0,0-1 0 0 0,-5-8 0 0 0,6 12-10 0 0,0 0 0 0 0,0 0 1 0 0,0 1-1 0 0,0-1 1 0 0,-1 1-1 0 0,0-1 1 0 0,1 1-1 0 0,-1 0 1 0 0,0 0-1 0 0,0 0 0 0 0,0 0 1 0 0,0 1-1 0 0,-1-1 1 0 0,1 1-1 0 0,0 0 1 0 0,0 0-1 0 0,-1 0 1 0 0,1 0-1 0 0,-1 0 1 0 0,1 1-1 0 0,-6 0 1 0 0,0 0-37 0 0,5-1-155 0 0,-1 1 1 0 0,0 0 0 0 0,0 1 0 0 0,1-1-1 0 0,-1 1 1 0 0,0 0 0 0 0,-8 2 0 0 0,1 3-3434 0 0,-2 0-1147 0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3:39.144"/>
    </inkml:context>
    <inkml:brush xml:id="br0">
      <inkml:brushProperty name="width" value="0.1" units="cm"/>
      <inkml:brushProperty name="height" value="0.1" units="cm"/>
    </inkml:brush>
  </inkml:definitions>
  <inkml:trace contextRef="#ctx0" brushRef="#br0">105 121 7368 0 0,'-2'-1'105'0'0,"-1"1"1"0"0,1 0-1 0 0,0-1 1 0 0,-1 1-1 0 0,1 0 1 0 0,-1 0-1 0 0,0 0 1 0 0,1 0-1 0 0,0 1 1 0 0,-1-1-1 0 0,1 0 1 0 0,-1 1-1 0 0,-1 1 1 0 0,-2 0 614 0 0,1 0 1 0 0,0 1 0 0 0,-1 0-1 0 0,-5 5 1 0 0,7-6-511 0 0,2 0 1 0 0,-2 1 0 0 0,2 0 0 0 0,-1-1-1 0 0,0 1 1 0 0,0 1 0 0 0,1-2-1 0 0,0 2 1 0 0,0-1 0 0 0,-2 4 0 0 0,3-4-81 0 0,0-1 0 0 0,0 1 0 0 0,0-1 0 0 0,1 0 0 0 0,0 1 1 0 0,0-1-1 0 0,-1 1 0 0 0,1 0 0 0 0,0-1 0 0 0,0 0 1 0 0,1 1-1 0 0,-1 0 0 0 0,0-1 0 0 0,0 0 0 0 0,1 1 0 0 0,0-1 1 0 0,1 4-1 0 0,2 1 68 0 0,0 0 1 0 0,1-1 0 0 0,-1 0-1 0 0,1 0 1 0 0,0 0 0 0 0,1 0-1 0 0,-1-1 1 0 0,8 5-1 0 0,3 5 81 0 0,117 121 1160 0 0,-70-72-1150 0 0,-52-52-267 0 0,-1 1-1 0 0,0 0 0 0 0,-1 0 1 0 0,-1 1-1 0 0,13 25 0 0 0,-19-35-14 0 0,-1-1 0 0 0,0 1 1 0 0,1-1-1 0 0,-2 0 0 0 0,1 1 0 0 0,0-1 0 0 0,-1 0 0 0 0,0 1 0 0 0,0-1 0 0 0,0 0 0 0 0,0 1 0 0 0,0-1 0 0 0,0 1 0 0 0,-2 3 0 0 0,1-3 4 0 0,0 0 0 0 0,-1 0 0 0 0,0 1 0 0 0,1-2 0 0 0,-1 1 0 0 0,-1 0 0 0 0,1 0 0 0 0,-1 0 0 0 0,1-1 0 0 0,-6 5 0 0 0,2-3 0 0 0,0 1 0 0 0,0-1 0 0 0,-1-1 0 0 0,0 0 1 0 0,0 0-1 0 0,0 0 0 0 0,0 0 0 0 0,-1-2 0 0 0,-13 5 0 0 0,8-3-41 0 0,-1-2 0 0 0,2 0-1 0 0,-2 0 1 0 0,1-2 0 0 0,-16 0-1 0 0,24 0 7 0 0,0-1 0 0 0,-1 0 0 0 0,1 0 0 0 0,-1 0 0 0 0,1-1-1 0 0,0 0 1 0 0,0 0 0 0 0,0 0 0 0 0,0-1 0 0 0,0 0 0 0 0,0 0 0 0 0,-3-3-1 0 0,5 3 4 0 0,0 1 0 0 0,1-1 0 0 0,-1 1 0 0 0,1-1 0 0 0,-1 0 0 0 0,1 0 0 0 0,0 0 0 0 0,1 0 0 0 0,-1-1 0 0 0,0 1-1 0 0,0 0 1 0 0,2-1 0 0 0,-2 1 0 0 0,1 0 0 0 0,0-1 0 0 0,1 0 0 0 0,-1 1 0 0 0,0-8 0 0 0,2 4-31 0 0,0-1 1 0 0,-1 0 0 0 0,2 1-1 0 0,0-1 1 0 0,0 1 0 0 0,3-9 0 0 0,21-41-378 0 0,-26 55 415 0 0,15-25-302 0 0,30-45 0 0 0,25-19-276 0 0,-3 3 352 0 0,-58 74 243 0 0,0-1-1 0 0,-1 0 1 0 0,0 0-1 0 0,-1 0 1 0 0,-1-1-1 0 0,6-26 1 0 0,-10 38 25 0 0,-2 0 0 0 0,1 0 0 0 0,0 0 0 0 0,-1 0 0 0 0,0-1 0 0 0,0 1 0 0 0,0 0 0 0 0,-1 0 0 0 0,0 0 0 0 0,1 0 0 0 0,-1-1 0 0 0,0 1 0 0 0,-1 1 0 0 0,1-1 0 0 0,-1 0 0 0 0,0 0 0 0 0,0 1 0 0 0,0-1 0 0 0,0 0 0 0 0,0 1 0 0 0,-6-6 0 0 0,4 4-8 0 0,-1 1-1 0 0,0 0 0 0 0,0 1 1 0 0,0-1-1 0 0,0 1 1 0 0,0 0-1 0 0,0 0 1 0 0,-1 0-1 0 0,0 1 1 0 0,1 0-1 0 0,-1 0 0 0 0,0 1 1 0 0,0 0-1 0 0,-8-1 1 0 0,-2 1-360 0 0,-1 1 0 0 0,1 1 0 0 0,-1 1 0 0 0,1 0 0 0 0,0 1 1 0 0,0 0-1 0 0,0 2 0 0 0,1 0 0 0 0,-28 13 0 0 0,31-13-490 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3:27.292"/>
    </inkml:context>
    <inkml:brush xml:id="br0">
      <inkml:brushProperty name="width" value="0.1" units="cm"/>
      <inkml:brushProperty name="height" value="0.1" units="cm"/>
      <inkml:brushProperty name="color" value="#849398"/>
    </inkml:brush>
  </inkml:definitions>
  <inkml:trace contextRef="#ctx0" brushRef="#br0">165 32 12464 0 0,'-1'-6'1133'0'0,"1"5"-1096"0"0,0-1 1 0 0,-1 1-1 0 0,1-1 1 0 0,-1 1-1 0 0,0-1 1 0 0,1 1-1 0 0,-1-1 0 0 0,0 1 1 0 0,0 0-1 0 0,0-1 1 0 0,0 1-1 0 0,0 0 1 0 0,0 0-1 0 0,-1 0 1 0 0,-1-2-1 0 0,2 3 14 0 0,-1-1 1 0 0,1 1-1 0 0,-1-1 0 0 0,1 1 0 0 0,0 0 1 0 0,-1-1-1 0 0,1 1 0 0 0,-1 0 0 0 0,1 0 1 0 0,-1 0-1 0 0,1 0 0 0 0,-1 1 1 0 0,1-1-1 0 0,-1 0 0 0 0,1 0 0 0 0,-1 1 1 0 0,1-1-1 0 0,-2 2 0 0 0,-2 1 89 0 0,-1 0 0 0 0,1 0-1 0 0,0 1 1 0 0,0-1 0 0 0,0 1-1 0 0,0 1 1 0 0,1-1 0 0 0,-6 7 0 0 0,-3 3 62 0 0,7-8-115 0 0,1 0 0 0 0,-1 1 0 0 0,1-1 0 0 0,0 2 0 0 0,1-1 0 0 0,-1 0 0 0 0,1 1-1 0 0,-3 11 1 0 0,4-13-75 0 0,2 1-1 0 0,-1 0 0 0 0,1 0 0 0 0,0 0 0 0 0,0 0 1 0 0,1 0-1 0 0,0 0 0 0 0,0 0 0 0 0,0 0 0 0 0,3 11 0 0 0,-2-13-11 0 0,0 0 0 0 0,1 1 0 0 0,-1-1 0 0 0,1 0 0 0 0,4 7 0 0 0,-5-10-20 0 0,1 0-1 0 0,-1 0 1 0 0,1 0 0 0 0,-1 0 0 0 0,1 0-1 0 0,0 0 1 0 0,0 0 0 0 0,0-1 0 0 0,0 1 0 0 0,0-1-1 0 0,0 0 1 0 0,0 1 0 0 0,1-1 0 0 0,2 1-1 0 0,-2-1-31 0 0,0 0 0 0 0,0 0-1 0 0,0 0 1 0 0,-1-1-1 0 0,1 1 1 0 0,0-1-1 0 0,0 0 1 0 0,0 0-1 0 0,0 0 1 0 0,0 0-1 0 0,0 0 1 0 0,0 0-1 0 0,-1-1 1 0 0,1 0-1 0 0,0 1 1 0 0,0-1-1 0 0,0 0 1 0 0,-1 0-1 0 0,1-1 1 0 0,0 1-1 0 0,-1-1 1 0 0,1 1-1 0 0,-1-1 1 0 0,4-3 0 0 0,-1 0-30 0 0,-1 0 1 0 0,1 0-1 0 0,-1-1 1 0 0,0 0 0 0 0,0 0-1 0 0,-1 0 1 0 0,1 0-1 0 0,2-10 1 0 0,-3 7 160 0 0,0 0-1 0 0,-1 0 1 0 0,0 0-1 0 0,0 0 1 0 0,-1 0-1 0 0,0-10 1 0 0,-3 5 183 0 0,0 1 3354 0 0,3 14-3603 0 0,-1 0 0 0 0,1 0 0 0 0,-1 0 0 0 0,1 0-1 0 0,-1 0 1 0 0,1 0 0 0 0,0 0 0 0 0,-1 0-1 0 0,2 1 1 0 0,0 0 9 0 0,18 19 18 0 0,2 3-6 0 0,9 13-497 0 0,-16-22-4912 0 0,-6-5-642 0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3:27.648"/>
    </inkml:context>
    <inkml:brush xml:id="br0">
      <inkml:brushProperty name="width" value="0.1" units="cm"/>
      <inkml:brushProperty name="height" value="0.1" units="cm"/>
      <inkml:brushProperty name="color" value="#849398"/>
    </inkml:brush>
  </inkml:definitions>
  <inkml:trace contextRef="#ctx0" brushRef="#br0">12 104 13248 0 0,'0'-1'39'0'0,"-1"1"1"0"0,1 0 0 0 0,-1-1 0 0 0,0 1-1 0 0,1-1 1 0 0,-1 1 0 0 0,1-1 0 0 0,-1 1 0 0 0,1-1-1 0 0,-1 1 1 0 0,1-1 0 0 0,0 1 0 0 0,-1-1-1 0 0,1 0 1 0 0,0 1 0 0 0,-1-1 0 0 0,1 0 0 0 0,0 1-1 0 0,0-1 1 0 0,-1 0 0 0 0,1 1 0 0 0,0-1-1 0 0,0 0 1 0 0,0 0 0 0 0,0 1 0 0 0,0-1 0 0 0,0 0-1 0 0,0 1 1 0 0,0-1 0 0 0,1 0 0 0 0,-1 0-1 0 0,0 1 1 0 0,0-1 0 0 0,0 0 0 0 0,1 0 0 0 0,0-2 630 0 0,0 8 122 0 0,0 6-557 0 0,0-1-1 0 0,0 0 1 0 0,-2 12-1 0 0,1-8-171 0 0,0-11-50 0 0,0 0-1 0 0,-1 0 0 0 0,1-1 1 0 0,-1 1-1 0 0,-1 3 0 0 0,1-4-11 0 0,1 0-1 0 0,-1 0 1 0 0,0 0 0 0 0,1 0-1 0 0,0 0 1 0 0,-1 0 0 0 0,1 0-1 0 0,0 0 1 0 0,0 4-1 0 0,3 7-20 0 0,0 16-1 0 0,-3-25-6 0 0,1 0 0 0 0,-2-1 0 0 0,1 1 0 0 0,0 0 0 0 0,-1-1 0 0 0,1 1 0 0 0,-1-1 0 0 0,0 1 0 0 0,-2 4-1 0 0,3-7-52 0 0,0-1 0 0 0,2-8-13 0 0,3 1 46 0 0,-3 4 43 0 0,0 0 0 0 0,-1 0 0 0 0,1-1 0 0 0,1-5 0 0 0,27-76 172 0 0,-26 75-99 0 0,0 1 0 0 0,1 0-1 0 0,8-12 1 0 0,21-23 303 0 0,-25 33-239 0 0,0-2 78 0 0,-6 9-141 0 0,-1 1 1 0 0,1-1-1 0 0,-1 1 1 0 0,1 0-1 0 0,0 0 1 0 0,6-5-1 0 0,-6 6-64 0 0,5-5-35 0 0,-7 6 24 0 0,0 0-545 0 0,-1 1-244 0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3:28.304"/>
    </inkml:context>
    <inkml:brush xml:id="br0">
      <inkml:brushProperty name="width" value="0.1" units="cm"/>
      <inkml:brushProperty name="height" value="0.1" units="cm"/>
      <inkml:brushProperty name="color" value="#849398"/>
    </inkml:brush>
  </inkml:definitions>
  <inkml:trace contextRef="#ctx0" brushRef="#br0">0 0 6448 0 0,'0'0'498'0'0,"0"0"-163"0"0,0 0 532 0 0,0 0 263 0 0,0 0 57 0 0,0 0-66 0 0,0 0-322 0 0,1 1-139 0 0,0-1-548 0 0,1 1 1 0 0,-1 0-1 0 0,0 0 0 0 0,0 0 1 0 0,0 0-1 0 0,0 0 0 0 0,0 0 1 0 0,0 1-1 0 0,0-1 1 0 0,0 0-1 0 0,-1 0 0 0 0,1 1 1 0 0,0-1-1 0 0,0 2 0 0 0,4 7 300 0 0,42 56 1157 0 0,5 8-698 0 0,27 36-509 0 0,-50-73-383 0 0,-17-19-283 0 0,0 1-1 0 0,13 27 0 0 0,-8-9-5080 0 0,-13-24 377 0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3:28.647"/>
    </inkml:context>
    <inkml:brush xml:id="br0">
      <inkml:brushProperty name="width" value="0.1" units="cm"/>
      <inkml:brushProperty name="height" value="0.1" units="cm"/>
      <inkml:brushProperty name="color" value="#849398"/>
    </inkml:brush>
  </inkml:definitions>
  <inkml:trace contextRef="#ctx0" brushRef="#br0">275 21 11600 0 0,'-1'-2'129'0'0,"0"1"0"0"0,0-1 1 0 0,0 0-1 0 0,1 0 0 0 0,-1 0 1 0 0,1 0-1 0 0,0 0 0 0 0,-1-3 1 0 0,1 5 16 0 0,0 0 120 0 0,0 0 71 0 0,-3 7 372 0 0,1 6-140 0 0,2-10-478 0 0,0-1-1 0 0,0 1 0 0 0,-1-1 1 0 0,0 1-1 0 0,1-1 0 0 0,-2 4 1 0 0,-19 39 537 0 0,-28 60-120 0 0,-6-7-396 0 0,-13 10-129 0 0,7 0-2394 0 0,55-97-2761 0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3:28.985"/>
    </inkml:context>
    <inkml:brush xml:id="br0">
      <inkml:brushProperty name="width" value="0.1" units="cm"/>
      <inkml:brushProperty name="height" value="0.1" units="cm"/>
      <inkml:brushProperty name="color" value="#849398"/>
    </inkml:brush>
  </inkml:definitions>
  <inkml:trace contextRef="#ctx0" brushRef="#br0">53 151 10136 0 0,'0'0'464'0'0,"0"0"-10"0"0,-3-3-179 0 0,3 3 334 0 0,-3 6 1005 0 0,1 0-1081 0 0,0-1 0 0 0,-1 11 0 0 0,1-5-262 0 0,-2 6 403 0 0,1 0 0 0 0,-1 32-1 0 0,4-32-429 0 0,1 0-1 0 0,3 17 0 0 0,-4-33-320 0 0,1 0 0 0 0,-1 1 0 0 0,0-1-1 0 0,1 0 1 0 0,-1 0 0 0 0,1 0 0 0 0,-1 0 0 0 0,1 1 0 0 0,0-1 0 0 0,-1 0 0 0 0,2 1 0 0 0,0 0-713 0 0,-2-1-5140 0 0</inkml:trace>
  <inkml:trace contextRef="#ctx0" brushRef="#br0" timeOffset="1">9 24 14744 0 0,'-7'-9'672'0'0,"5"7"-10"0"0,2 2-423 0 0,0-2-202 0 0,0 2 22 0 0,0 0 34 0 0,0 0-82 0 0,1-1 0 0 0,-1 1 1 0 0,0 0-1 0 0,0-1 0 0 0,1 1 0 0 0,-1 0 0 0 0,0 0 0 0 0,0-1 1 0 0,0 1-1 0 0,0 0 0 0 0,0-1 0 0 0,1 1 0 0 0,-1 0 0 0 0,0-1 0 0 0,0 1 1 0 0,0-1-1 0 0,2-4 120 0 0,5 8-1065 0 0,-1-1-2753 0 0,0 1-1559 0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3:29.332"/>
    </inkml:context>
    <inkml:brush xml:id="br0">
      <inkml:brushProperty name="width" value="0.1" units="cm"/>
      <inkml:brushProperty name="height" value="0.1" units="cm"/>
      <inkml:brushProperty name="color" value="#849398"/>
    </inkml:brush>
  </inkml:definitions>
  <inkml:trace contextRef="#ctx0" brushRef="#br0">0 0 12440 0 0,'0'0'957'0'0,"0"0"-576"0"0,0 0-99 0 0,0 1 26 0 0,1 6 179 0 0,0 0 1 0 0,2 9-1 0 0,1 6 398 0 0,0 3 238 0 0,12 43 0 0 0,-5-23-990 0 0,-8-29-92 0 0,7 21-1 0 0,-10-35-39 0 0,8 8 9 0 0,-6-8 33 0 0,1 0-21 0 0,0-2 26 0 0,0-2-1 0 0,0 1 0 0 0,-1-1 0 0 0,1 0 0 0 0,0 0-1 0 0,-1 0 1 0 0,0 0 0 0 0,1 0 0 0 0,-1-1 0 0 0,0 1-1 0 0,0-1 1 0 0,0 1 0 0 0,-1-1 0 0 0,1 0 0 0 0,-1 0-1 0 0,1 0 1 0 0,-1 1 0 0 0,0-1 0 0 0,1-4 0 0 0,7-23 700 0 0,1 1-38 0 0,7-39 0 0 0,-14 50-700 0 0,0 3-32 0 0,2-29 1 0 0,-5 43-311 0 0,0 1-94 0 0,0 0-888 0 0,0 0-3679 0 0,0 0-1575 0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3:29.680"/>
    </inkml:context>
    <inkml:brush xml:id="br0">
      <inkml:brushProperty name="width" value="0.1" units="cm"/>
      <inkml:brushProperty name="height" value="0.1" units="cm"/>
      <inkml:brushProperty name="color" value="#849398"/>
    </inkml:brush>
  </inkml:definitions>
  <inkml:trace contextRef="#ctx0" brushRef="#br0">41 18 0 0 0,'-14'-11'760'0'0,"11"8"2122"0"0,0 1 8875 0 0,-1 2-10629 0 0,2-1-461 0 0,2 1-564 0 0,-1 0 0 0 0,1 0 0 0 0,0 0 1 0 0,-1 0-1 0 0,1 0 0 0 0,-1 0 0 0 0,1 0 1 0 0,0 0-1 0 0,-1 0 0 0 0,1 0 0 0 0,-1 0 1 0 0,1 0-1 0 0,0 0 0 0 0,-1 1 0 0 0,1-1 1 0 0,-1 0-1 0 0,-6 5 213 0 0,6-3-1216 0 0,2-1-3708 0 0,1 4-1301 0 0</inkml:trace>
  <inkml:trace contextRef="#ctx0" brushRef="#br0" timeOffset="1">55 201 17247 0 0,'0'0'768'0'0,"0"0"152"0"0,0 0-736 0 0,0 0-184 0 0,0 0 0 0 0,0 0 0 0 0,0 0 288 0 0,0 0 16 0 0,0 0 8 0 0,-2-2 0 0 0,2 2-120 0 0,0-5-16 0 0,0-1-8 0 0,0 6 0 0 0,0 0-168 0 0,0 0-120 0 0,0 0 24 0 0,0 0 0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7:51:14.254"/>
    </inkml:context>
    <inkml:brush xml:id="br0">
      <inkml:brushProperty name="width" value="0.05" units="cm"/>
      <inkml:brushProperty name="height" value="0.05" units="cm"/>
      <inkml:brushProperty name="color" value="#849398"/>
      <inkml:brushProperty name="fitToCurve" value="1"/>
    </inkml:brush>
    <inkml:brush xml:id="br1">
      <inkml:brushProperty name="width" value="0.1" units="cm"/>
      <inkml:brushProperty name="height" value="0.1" units="cm"/>
      <inkml:brushProperty name="color" value="#849398"/>
      <inkml:brushProperty name="fitToCurve" value="1"/>
    </inkml:brush>
  </inkml:definitions>
  <inkml:trace contextRef="#ctx0" brushRef="#br0">22011 14357 2304 0 0,'0'0'200'0'0,"0"0"-200"0"0,4-7 0 0 0,-4-3 0 0 0,4 6 1552 0 0,-4 4 272 0 0,0 0 48 0 0,0-6 16 0 0,2-2-880 0 0,-2 8-176 0 0,0 0-32 0 0,0 0 0 0 0,0 0-296 0 0,0 0-56 0 0,0 0-16 0 0,0 0 0 0 0,0 0-128 0 0,0 0-24 0 0,0 0-8 0 0,-6 14 0 0 0,0-2-96 0 0,-2 3-16 0 0,1 2-9 0 0,-2 5 1 0 0,-1-1-64 0 0,-4 3-16 0 0,0 6 0 0 0,0 0 0 0 0,-6 7-72 0 0,0-1 0 0 0,3 3 72 0 0,-3 6-72 0 0,-4 0 64 0 0,-5 5-64 0 0,3 1 64 0 0,-1 3-64 0 0,3 0 64 0 0,0 1-64 0 0,1-1 80 0 0,-2-2-80 0 0,2 4 120 0 0,-1-1-24 0 0,-2-1-8 0 0,2-2 0 0 0,-4 0 40 0 0,3-5 0 0 0,2 2 8 0 0,-1-8 0 0 0,0-1 72 0 0,4-2 16 0 0,0-6 0 0 0,3-2 0 0 0,0 0-32 0 0,3-3-8 0 0,0-3 0 0 0,0 0 0 0 0,9-2-48 0 0,-5-1-8 0 0,1-6 0 0 0,4-2 0 0 0,1-3-24 0 0,-2-1-8 0 0,2-1 0 0 0,4-8 0 0 0,0 0-96 0 0,0 0 72 0 0,0 0-72 0 0,0 0 64 0 0,0 0 0 0 0,0 0-64 0 0,0 0 96 0 0,0 0-32 0 0,4-4-224 0 0,-1-2-56 0 0,0-2-8 0 0,1 1 0 0 0,5-1-976 0 0,-2 1-200 0 0,1-5-39 0 0</inkml:trace>
  <inkml:trace contextRef="#ctx0" brushRef="#br1" timeOffset="1">11081 14593 4608 0 0,'0'0'408'0'0,"0"0"-328"0"0,0 0-80 0 0,0 0 0 0 0,0 0 1024 0 0,0 0 192 0 0,-3 7 40 0 0,3-7 8 0 0,0 0-672 0 0,7 14-136 0 0,-7 1-24 0 0,5-1-8 0 0,3 0-264 0 0,0 3-48 0 0,-4-1-16 0 0,-1 4 0 0 0,2 6-8 0 0,4 4-8 0 0,-2 1 0 0 0,1 2 0 0 0,-4 3 16 0 0,4 3 0 0 0,-4-4 0 0 0,6 2 0 0 0,-8 1-96 0 0,2-3 96 0 0,1-3-96 0 0,-5 1 96 0 0,4 2-16 0 0,-4-6 0 0 0,0 3 0 0 0,0-3 0 0 0,0 4 16 0 0,0-4 0 0 0,0-1 0 0 0,0-3 0 0 0,0-3 0 0 0,0 1 8 0 0,0-2 0 0 0,0 0 0 0 0,0-7-32 0 0,0 1-8 0 0,0 1 0 0 0,0-7 0 0 0,0-2-64 0 0,0-7 64 0 0,0 12-64 0 0,0-12 64 0 0,0 0-64 0 0,0 0-88 0 0,0 0 24 0 0,0 0 0 0 0,0 0-256 0 0,0 0-40 0 0,0 0-16 0 0,0 0-3240 0 0,0 0-640 0 0</inkml:trace>
  <inkml:trace contextRef="#ctx0" brushRef="#br1" timeOffset="2">13566 14632 4144 0 0,'0'0'184'0'0,"0"0"40"0"0,0 0-224 0 0,0 0 0 0 0,0 0 0 0 0,0 7 0 0 0,-10-1 928 0 0,10 6 152 0 0,0-12 24 0 0,0 12 8 0 0,5 1-728 0 0,-5 5-136 0 0,5 4-32 0 0,-3 4-8 0 0,3-1-112 0 0,-1-1-16 0 0,-1 5-8 0 0,-3 0 0 0 0,5 0 56 0 0,-1 3 0 0 0,-8-3 8 0 0,4 0 0 0 0,8-1-136 0 0,-8 2 80 0 0,0-1-80 0 0,0-1 64 0 0,-4 1 152 0 0,0 3 24 0 0,-1-3 8 0 0,2-3 0 0 0,-6 0-248 0 0,7-2 64 0 0,-3-2-64 0 0,0 3 0 0 0,5-6 64 0 0,-4 1-64 0 0,1-6 88 0 0,3 2-88 0 0,0-5 120 0 0,0-1-32 0 0,-5-2-8 0 0,5-8 0 0 0,0 0-80 0 0,0 0-88 0 0,0 0 24 0 0,12 2 0 0 0,-12-2-344 0 0,10-2-64 0 0,-3-6-8 0 0,5 5-8 0 0</inkml:trace>
  <inkml:trace contextRef="#ctx0" brushRef="#br1" timeOffset="3">16595 14645 6912 0 0,'0'0'304'0'0,"0"0"64"0"0,0 0-296 0 0,0 0-72 0 0,0 0 0 0 0,7 5 0 0 0,6-1 256 0 0,-4-1 32 0 0,-2 1 0 0 0,9 0 8 0 0,1 2 8 0 0,-1-6 0 0 0,4 0 0 0 0,-3 3 0 0 0,-2 2-240 0 0,3-5-64 0 0,-4-5 0 0 0,7 5 0 0 0,-4 0 0 0 0,-1 5-96 0 0,3-5 32 0 0,-7 0-3904 0 0</inkml:trace>
  <inkml:trace contextRef="#ctx0" brushRef="#br1" timeOffset="4">16911 14660 7976 0 0,'0'0'352'0'0,"0"0"72"0"0,0 0-336 0 0,0 0-88 0 0,0 0 0 0 0,0 11 0 0 0,0 7 256 0 0,0-3 32 0 0,0 2 0 0 0,5 2 8 0 0,-3 1 32 0 0,-2 6 8 0 0,0-2 0 0 0,5 2 0 0 0,-5 3-48 0 0,5 0 0 0 0,-5-1-8 0 0,2 2 0 0 0,-2-1-160 0 0,0-1-32 0 0,0 5-8 0 0,0-5 0 0 0,0-1-80 0 0,0 1 0 0 0,-2-4 0 0 0,-3 5 64 0 0,0-3-64 0 0,5 0 0 0 0,0-9 0 0 0,-2 4 0 0 0,-3-3 0 0 0,5 0 0 0 0,0-2 0 0 0,-5-2 0 0 0,5 0 0 0 0,0-1 0 0 0,0-1 0 0 0,0-4 0 0 0,0 2-176 0 0,0-10 0 0 0,0 0 0 0 0,0 0-4784 0 0</inkml:trace>
  <inkml:trace contextRef="#ctx0" brushRef="#br1" timeOffset="5">10244 14730 6912 0 0,'2'-8'608'0'0,"-2"8"-480"0"0,0 0-128 0 0,0 0 0 0 0,0-4 248 0 0,10 1 24 0 0,-3-5 8 0 0,-2 0 0 0 0,-5 8 56 0 0,7-2 16 0 0,9-2 0 0 0,5 4 0 0 0,-9-4-32 0 0,8 4 0 0 0,9 0 0 0 0,-1-3 0 0 0,4 3-32 0 0,-3-4-16 0 0,0 4 0 0 0,-1 0 0 0 0,12 0-88 0 0,-8-3-24 0 0,1 3 0 0 0,0-5 0 0 0,-2 5-88 0 0,2 0-72 0 0,-6-3 96 0 0,2 1-96 0 0,0 2 144 0 0,-1 0-24 0 0,-4 0-8 0 0,-5-4 0 0 0,7 4-112 0 0,-5 0-128 0 0,-2 0 24 0 0,1 0 8 0 0,-3 0-16 0 0,4 0 0 0 0,-14 0 0 0 0,5 0 0 0 0,0 0-96 0 0,-2 0-16 0 0,-10 0-8 0 0,6 0 0 0 0,7 0-272 0 0,-13 0-48 0 0,0 0-16 0 0,0 0 0 0 0</inkml:trace>
  <inkml:trace contextRef="#ctx0" brushRef="#br1" timeOffset="6">16626 14669 5528 0 0,'0'0'488'0'0,"0"0"-392"0"0,0 0-96 0 0,0 0 0 0 0,0 0 576 0 0,0 0 96 0 0,0 5 24 0 0,0 3 0 0 0,-7 3-440 0 0,7 1-96 0 0,-5-2-8 0 0,3 5-8 0 0,2-2 16 0 0,0 5 8 0 0,-5 0 0 0 0,5 0 0 0 0,0-4-80 0 0,0 5-24 0 0,0-5 0 0 0,0 1 0 0 0,0 1-64 0 0,0-4 0 0 0,0 3 0 0 0,0-4 0 0 0,5 3 0 0 0,-5-2 0 0 0,0-2 0 0 0,0-3 0 0 0,-5 3-312 0 0,5-2-24 0 0,0-8-8 0 0,0 0 0 0 0</inkml:trace>
  <inkml:trace contextRef="#ctx0" brushRef="#br1" timeOffset="7">16154 14693 8840 0 0,'0'0'192'0'0,"0"0"32"0"0,0 0 16 0 0,0 0 16 0 0,7 4-256 0 0,5-4 0 0 0,4 0 0 0 0,-4 0 0 0 0,5 0 128 0 0,-1 0-24 0 0,-5 0-8 0 0,6 0 0 0 0,3 3-96 0 0,-4 2 0 0 0,5-5 0 0 0,-1 2 0 0 0,1-2 0 0 0,-2 0 0 0 0,7 0 0 0 0,-7 0 0 0 0,3-2 64 0 0,-4 2-64 0 0,6-5 0 0 0,-7 5 0 0 0,4-3 0 0 0,-5 3 0 0 0,-1-4 0 0 0,2 4 0 0 0,-1 0 0 0 0,-9 0-64 0 0,8 0-8 0 0,-8-3 0 0 0,0 3-376 0 0,-7 0-64 0 0,0 0-24 0 0</inkml:trace>
  <inkml:trace contextRef="#ctx0" brushRef="#br0" timeOffset="8">24485 14677 7344 0 0,'0'0'320'0'0,"0"0"72"0"0,0 0-312 0 0,0 0-80 0 0,0 0 0 0 0,0 0 0 0 0,0 0 760 0 0,0 0 136 0 0,10 2 24 0 0,1 3 8 0 0,-11-5-160 0 0,16 1-32 0 0,-2 2-8 0 0,-1-3 0 0 0,5 4-320 0 0,-1-4-64 0 0,0 0-16 0 0,0 0 0 0 0,3 0-72 0 0,-2 0-25 0 0,2 0 1 0 0,-7 0 0 0 0,8-4-112 0 0,-5 4-24 0 0,2-3-8 0 0,-2 2 0 0 0,2-4-88 0 0,-4 3 0 0 0,-1-2 0 0 0,0 1 0 0 0,-2 3-296 0 0,0-2-80 0 0,-10 2-7 0 0</inkml:trace>
  <inkml:trace contextRef="#ctx0" brushRef="#br1" timeOffset="9">16161 14715 7344 0 0,'0'0'320'0'0,"0"0"72"0"0,-5 10-312 0 0,5-2-80 0 0,0 6 0 0 0,0 4 0 0 0,0 1 352 0 0,-2 1 48 0 0,2 2 16 0 0,0 7 0 0 0,0 0-128 0 0,0 0-32 0 0,2 3 0 0 0,-2-3 0 0 0,5-1 40 0 0,-5 2 8 0 0,0 6 0 0 0,4-7 0 0 0,-4 4-176 0 0,5-6-40 0 0,-2 2-8 0 0,-3-4 0 0 0,5-6-80 0 0,-5 1 64 0 0,4 2-64 0 0,-2-3 64 0 0,-2-5-64 0 0,0 1 0 0 0,0-6 0 0 0,0 2 0 0 0,0-11-320 0 0,0 0-88 0 0,0 0-8 0 0,0 0-4168 0 0</inkml:trace>
  <inkml:trace contextRef="#ctx0" brushRef="#br0" timeOffset="10">24652 14709 9672 0 0,'0'0'864'0'0,"0"0"-696"0"0,0 0-168 0 0,0 0 0 0 0,0 0 704 0 0,0 0 96 0 0,0 0 32 0 0,0 0 0 0 0,0 0-192 0 0,0 9-40 0 0,4 0-8 0 0,-2 4 0 0 0,-2 1-233 0 0,0 5-39 0 0,0-4-16 0 0,0 7 0 0 0,0-2-80 0 0,4 5-24 0 0,-4-4 0 0 0,-4 2 0 0 0,8 2-72 0 0,-4-4-24 0 0,0 1 0 0 0,0-1 0 0 0,0-2-40 0 0,0 1 0 0 0,0-2-64 0 0,0-3 96 0 0,0 4-96 0 0,0-5 64 0 0,0-2-64 0 0,3 0 0 0 0,-3 1 0 0 0,4-2 0 0 0,-1-1 0 0 0,-3-5 0 0 0,0 4 0 0 0,4-3 0 0 0,-4-6-104 0 0,0 9 32 0 0,0-9-168 0 0,0 0-32 0 0,0 0-8 0 0,0 0 0 0 0,0 0-272 0 0,0 0-56 0 0,0 0-15 0 0,0 0-5881 0 0</inkml:trace>
  <inkml:trace contextRef="#ctx0" brushRef="#br1" timeOffset="11">10312 14784 3224 0 0,'8'-5'288'0'0,"-8"5"-288"0"0,0 0 0 0 0,0 0 0 0 0,0 0 1176 0 0,0 0 176 0 0,0 0 40 0 0,0 0 8 0 0,-17-2-792 0 0,10 2-160 0 0,7 0-32 0 0,-5 9-8 0 0,-7 7-56 0 0,8 2 0 0 0,8 2-8 0 0,4 3 0 0 0,1 5-120 0 0,-7 4-32 0 0,-2 1 0 0 0,5 7 0 0 0,12-4 40 0 0,-10 3 8 0 0,-10 5 0 0 0,3-1 0 0 0,3 1-176 0 0,2-6-64 0 0,-5 6 0 0 0,-5-5 0 0 0,5 0 64 0 0,0 1-64 0 0,13-7 0 0 0,-13-1 0 0 0,-8-3 88 0 0,3-3-88 0 0,18-1 96 0 0,-13-4-96 0 0,-3-2 64 0 0,-2-1-64 0 0,5-4 0 0 0,8-3 0 0 0,-4-1 0 0 0,-4 1-96 0 0,-4-5 0 0 0,4-6 0 0 0,13 0-416 0 0,-13 0-72 0 0,0 0-24 0 0,-4-17 0 0 0</inkml:trace>
  <inkml:trace contextRef="#ctx0" brushRef="#br1" timeOffset="12">20847 14779 4032 0 0,'0'0'176'0'0,"-7"0"40"0"0,-2 0-216 0 0,2 5 0 0 0,-6-5 0 0 0,2 2 0 0 0,-1-2 192 0 0,-5 0 0 0 0,5 9 0 0 0,-5-7 0 0 0,1 3-360 0 0,0-2-80 0 0,3 3-8 0 0,-2-2-8 0 0,2 4 160 0 0,2-8 32 0 0,-2 3 8 0 0,2 1 0 0 0</inkml:trace>
  <inkml:trace contextRef="#ctx0" brushRef="#br0" timeOffset="13">22015 14857 9672 0 0,'0'0'864'0'0,"0"0"-696"0"0,0-6-168 0 0,-4-3 0 0 0,4 9 264 0 0,0-6 24 0 0,4-3 0 0 0,0 3 0 0 0,-2 0 104 0 0,2 1 24 0 0,3-2 8 0 0,0 1 0 0 0,-1 4-88 0 0,1-5-16 0 0,3 3-8 0 0,1 2 0 0 0,-1-5-32 0 0,0 5-8 0 0,-1-2 0 0 0,5 2 0 0 0,1 2-104 0 0,-2 0-16 0 0,1 2-8 0 0,-2 2-1 0 0,0 2-71 0 0,0-3-8 0 0,2 3-64 0 0,-6 1 96 0 0,-1-3-96 0 0,-4 3 0 0 0,7-1 0 0 0,-7 1 0 0 0,0 1 0 0 0,1-1 0 0 0,0 1 88 0 0,-4 5-88 0 0,0-4 0 0 0,0-1-152 0 0,-4 1 24 0 0,0 4 1 0 0,1-5-1 0 0,-4 1 8 0 0,1 1 0 0 0,3 0 0 0 0,-4-5 32 0 0,-1 4 8 0 0,-1 0 0 0 0,-2 0 0 0 0,1 1 80 0 0,2-5-80 0 0,2 1 80 0 0,-3 1-80 0 0,-2-1 80 0 0,4 0 0 0 0,1-2 0 0 0,-2 3 0 0 0,5 0 0 0 0,3-7 0 0 0,0 0 0 0 0,0 0 0 0 0,-4 5 0 0 0,4-5 96 0 0,0 0-16 0 0,0 0-8 0 0,4 10 16 0 0,-4-10 0 0 0,0 0 0 0 0,3 6 0 0 0,8 0 24 0 0,-4-1 8 0 0,-7-5 0 0 0,10 4-1 0 0,0 2 17 0 0,4-1 8 0 0,-1-1 0 0 0,-2 3 0 0 0,-2 1-80 0 0,6-2-64 0 0,1 1 96 0 0,5-2-96 0 0,-5 1 64 0 0,-2 0-64 0 0,-5 4 0 0 0,5-2 0 0 0,1 2 168 0 0,-5-1 8 0 0,-1-3 0 0 0,2 3 0 0 0,2-3-176 0 0,1 3 0 0 0,-7 0 0 0 0,0-4 0 0 0,0 5 0 0 0,-4-4 0 0 0,-6 2 0 0 0,-4 2 0 0 0,3-5 64 0 0,1 2 8 0 0,-4 0 0 0 0,-3 1 0 0 0,-7-2-72 0 0,6 1 0 0 0,2-2 0 0 0,-1-2 0 0 0,-11 0 0 0 0,8-3 0 0 0,-1 0 88 0 0,0 0-88 0 0,-2 0 0 0 0,-2 0-64 0 0,2 0-8 0 0,2-3 0 0 0,0 0-408 0 0,1 3-72 0 0,-4 0-24 0 0,7 0-3903 0 0,3-3-793 0 0</inkml:trace>
  <inkml:trace contextRef="#ctx0" brushRef="#br0" timeOffset="14">22069 14806 2760 0 0,'0'0'248'0'0,"0"0"-248"0"0,0 0 0 0 0,0 0 0 0 0,0 0 1304 0 0,0 0 208 0 0,0 0 48 0 0,0 9 8 0 0,0 0-640 0 0,0 3-120 0 0,0 1-24 0 0,4 2-8 0 0,-8 6-216 0 0,8 1-48 0 0,-4-5 0 0 0,0 6-8 0 0,0 3-184 0 0,3-6-40 0 0,-3 5-8 0 0,7-4 0 0 0,-7 0-96 0 0,0 0-16 0 0,4 1-8 0 0,-4-1 0 0 0,3-3-40 0 0,0 1-8 0 0,-3-2-1 0 0,0-2 1 0 0,3-3-104 0 0,1 3 72 0 0,-4 1-72 0 0,2-5 64 0 0,-2-1-64 0 0,5-1 0 0 0,-5-1 0 0 0,0-1 0 0 0,0-7-192 0 0,0 0-47 0 0,0 0-17 0 0,0 0 0 0 0,0 0-1120 0 0,0 0-224 0 0</inkml:trace>
  <inkml:trace contextRef="#ctx0" brushRef="#br1" timeOffset="15">14359 14876 2304 0 0,'0'0'96'0'0,"-5"-2"32"0"0,2-3-128 0 0,-6-1 0 0 0,9 6 0 0 0,0 0 0 0 0,0 0 1472 0 0,0 0 280 0 0,0-4 48 0 0,0 4 16 0 0,0 0-1328 0 0,0 0-264 0 0,-8 0-48 0 0,8 0-16 0 0,0 0-96 0 0,0 6-64 0 0,-4 10 64 0 0,4-3-64 0 0,0 5 288 0 0,0 1 32 0 0,0 5 0 0 0,4-3 0 0 0,-1 2-256 0 0,-3 5-64 0 0,5 0 0 0 0,-5 5 0 0 0,0-7 64 0 0,0 7 0 0 0,5-1 0 0 0,-1-4 0 0 0,-4-2-64 0 0,3 0 0 0 0,-3-1 0 0 0,0 0 0 0 0,5-5 0 0 0,-5-1 0 0 0,0-2 0 0 0,0-1 0 0 0,4-3 0 0 0,-1-1-96 0 0,-3-5 32 0 0,0-7-3136 0 0,0 0-616 0 0</inkml:trace>
  <inkml:trace contextRef="#ctx0" brushRef="#br1" timeOffset="16">20460 14863 2760 0 0,'0'0'248'0'0,"0"0"-248"0"0,0 0 0 0 0,-9 2 0 0 0,-3-2 440 0 0,0 0 40 0 0,4 0 0 0 0,0 0 8 0 0,-1 0-264 0 0,2 4-48 0 0,-5 2-16 0 0,3-5 0 0 0,-3-1-96 0 0,0 0-64 0 0,-5 0 80 0 0,3 5-80 0 0,-3-2 0 0 0,0-3 0 0 0,1 3 0 0 0,-1 1 0 0 0,1-1 0 0 0,1-3 0 0 0,3 5-88 0 0,-2-2 88 0 0,3-3 0 0 0,3 2 0 0 0,-2 3 0 0 0,4-1 64 0 0,-2-4-64 0 0,8 0 0 0 0,0 0 0 0 0,-5 3 0 0 0,1 1-168 0 0,4-4 0 0 0,0 0 0 0 0,0 0-1944 0 0</inkml:trace>
  <inkml:trace contextRef="#ctx0" brushRef="#br1" timeOffset="17">20617 14876 2304 0 0,'0'0'200'0'0,"0"0"-200"0"0,0 0 0 0 0,0 0 0 0 0,0 0 816 0 0,0 0 120 0 0,0 0 24 0 0,5 11 8 0 0,-2 1-424 0 0,1-2-96 0 0,-4 1-8 0 0,0-5-8 0 0,0 3-216 0 0,0-4-48 0 0,0 7-8 0 0,0 0 0 0 0,0-2-160 0 0,0-3 0 0 0,0 4 0 0 0,0-1 0 0 0,-4 2 0 0 0,4-1 0 0 0,0-5 0 0 0,0 1 0 0 0,0 0 0 0 0,0 2 0 0 0,0 1 0 0 0,0-10 0 0 0,0 0 0 0 0,0 0 0 0 0,0 0 0 0 0,0 0 0 0 0,0 0-96 0 0,0 0-48 0 0,0 0-16 0 0,0 0 0 0 0,9 0-200 0 0,-9 0-48 0 0,0 0-8 0 0,7 0 0 0 0,-7 0-96 0 0,9 0-32 0 0,-1-4 0 0 0,4-1 0 0 0,-8 10 184 0 0,8-5 32 0 0,-5-5 8 0 0,3 5-1088 0 0</inkml:trace>
  <inkml:trace contextRef="#ctx0" brushRef="#br1" timeOffset="18">19710 14923 5984 0 0,'0'0'536'0'0,"0"0"-432"0"0,0 0-104 0 0,-5 8 0 0 0,-2 1 368 0 0,3 4 48 0 0,0-2 16 0 0,-1 2 0 0 0,2 7-56 0 0,3-7-16 0 0,-4 5 0 0 0,4-1 0 0 0,4 2 0 0 0,-4-1 0 0 0,0 0 0 0 0,0 4 0 0 0,0 0-232 0 0,0 0-56 0 0,3-5-8 0 0,2 5 0 0 0,-10-2-64 0 0,5-4 0 0 0,5-2 0 0 0,-5-3 64 0 0,-5 4-184 0 0,5-9-40 0 0,5 5 0 0 0,-5-4-8 0 0,0 5-208 0 0,0-12-40 0 0,0 0 0 0 0</inkml:trace>
  <inkml:trace contextRef="#ctx0" brushRef="#br1" timeOffset="19">19900 14923 7920 0 0,'0'0'352'0'0,"0"0"64"0"0,0 0-328 0 0,0 0-88 0 0,0 0 0 0 0,0 0 0 0 0,0 12 376 0 0,0-2 56 0 0,5 1 16 0 0,-5-1 0 0 0,0 6-32 0 0,3 2 0 0 0,1-1 0 0 0,-4 1 0 0 0,5 1-200 0 0,-2-2-48 0 0,1 4-8 0 0,1 2 0 0 0,-5-3 80 0 0,4 3 16 0 0,-4-5 0 0 0,3 3 0 0 0,2-2-256 0 0,-5-1 0 0 0,0-2 0 0 0,0 7 0 0 0,0-9 0 0 0,4 4 0 0 0,-4-2 0 0 0,3-2 0 0 0,-3-3-272 0 0,0-2-104 0 0,0-9-16 0 0,0 0-3080 0 0,0 0-616 0 0</inkml:trace>
  <inkml:trace contextRef="#ctx0" brushRef="#br1" timeOffset="20">13310 14956 2304 0 0,'0'0'200'0'0,"0"0"-200"0"0,0 0 0 0 0,0 0 0 0 0,0 0 960 0 0,8 0 160 0 0,4 0 24 0 0,4 3 8 0 0,-3-3-560 0 0,2 5-112 0 0,1-5-16 0 0,1 0-8 0 0,7 0-112 0 0,-4 0-24 0 0,5 0-8 0 0,-1 0 0 0 0,-4-5-152 0 0,4 5-32 0 0,5-3-8 0 0,-6 3 0 0 0,1-3-120 0 0,3-1 0 0 0,-4 0 0 0 0,1-1 0 0 0,-8 4-184 0 0,6 1-56 0 0,-7-4-16 0 0,0 4-3776 0 0</inkml:trace>
  <inkml:trace contextRef="#ctx0" brushRef="#br1" timeOffset="21">13941 14938 1840 0 0,'0'0'160'0'0,"0"0"-160"0"0,0 0 0 0 0,0 0 0 0 0,0 0 1056 0 0,0 0 184 0 0,0 0 32 0 0,0 0 8 0 0,0 0-616 0 0,0 0-120 0 0,0 0-32 0 0,0 11 0 0 0,0-1-192 0 0,0 1-32 0 0,0 0-16 0 0,0 0 0 0 0,-3 3-136 0 0,3 0-24 0 0,3 0-8 0 0,-3 6 0 0 0,-3-4-16 0 0,3 6-8 0 0,0 0 0 0 0,0-5 0 0 0,0 6-80 0 0,3-2 80 0 0,-3 0-80 0 0,5 2 80 0 0,0-6-16 0 0,-3 6 0 0 0,-2-2 0 0 0,5-3 0 0 0,-1 4 40 0 0,-1-5 8 0 0,-3 1 0 0 0,5-3 0 0 0,-5-1-8 0 0,5 1 0 0 0,-2-1 0 0 0,1-2 0 0 0,-4-5-32 0 0,4 3-8 0 0,0-2 0 0 0,-4-8 0 0 0,0 0-64 0 0,9 6 96 0 0,-6 1-96 0 0,5 0 96 0 0,1-7-96 0 0,-9 0 0 0 0,0 0 0 0 0,8 4 64 0 0,-1-1-64 0 0,2-3 0 0 0,-9 0-96 0 0,8-3 96 0 0,-8 3-112 0 0,4 0 40 0 0,-4 0 8 0 0,0 0 0 0 0,0 0 64 0 0,8-4 0 0 0,0 0 0 0 0,-8 4 0 0 0,0 0 0 0 0,8-3 0 0 0,1 0 0 0 0,3 3-64 0 0,-5-4 0 0 0,3 0 0 0 0,2 4 0 0 0,0-2 0 0 0,-5-3 0 0 0,5 5 0 0 0,0-3 0 0 0,-3-2 0 0 0,7 2 64 0 0,0 1 0 0 0,-4-3 0 0 0,5 3 0 0 0,-5 2-144 0 0,3-5-64 0 0,-1 1-16 0 0,-7 4-2808 0 0,5 0-560 0 0</inkml:trace>
  <inkml:trace contextRef="#ctx0" brushRef="#br1" timeOffset="22">14987 14938 4608 0 0,'0'0'200'0'0,"0"0"48"0"0,0 0-248 0 0,0 0 0 0 0,0 0 0 0 0,0 11 0 0 0,0-1 384 0 0,3 5 24 0 0,-3-1 8 0 0,0 0 0 0 0,5 1-280 0 0,0 2-48 0 0,-5 3-16 0 0,0-6 0 0 0,0-1 184 0 0,0 5 40 0 0,0 0 8 0 0,0 0 0 0 0,0 1-144 0 0,-5-5-24 0 0,10 4-8 0 0,-10 0 0 0 0,0-3 104 0 0,5-1 24 0 0,-3 3 0 0 0,3-2 0 0 0,-4 4-80 0 0,4-5-16 0 0,0 4 0 0 0,0 3 0 0 0,4-3-24 0 0,-4 0-8 0 0,-4 0 0 0 0,4 4 0 0 0,0-8-128 0 0,0 1 0 0 0,0-1 0 0 0,4-4 0 0 0,-4 1 80 0 0,3 1-16 0 0,-3-12 0 0 0,0 0 0 0 0,0 0-64 0 0,0 0 0 0 0,0 0 0 0 0,0 0 0 0 0,0 0 0 0 0,0 0-136 0 0,0 0 32 0 0,0 0-2840 0 0,5-12-560 0 0</inkml:trace>
  <inkml:trace contextRef="#ctx0" brushRef="#br1" timeOffset="23">15380 14938 7656 0 0,'0'0'336'0'0,"0"0"80"0"0,0 0-336 0 0,0 11-80 0 0,0-5 0 0 0,0 4 0 0 0,-5 1 280 0 0,5 5 40 0 0,0 1 0 0 0,0 1 8 0 0,0 0 16 0 0,0 1 0 0 0,0 3 0 0 0,0-2 0 0 0,0 4-120 0 0,0-4-32 0 0,0 9 0 0 0,-3-6 0 0 0,3-1-96 0 0,3 1-16 0 0,-3 2-8 0 0,0-3 0 0 0,0-5-72 0 0,-3 1 0 0 0,3 1 0 0 0,0-6 0 0 0,0-1-80 0 0,0-4-32 0 0,3 2-8 0 0,2-7-4664 0 0</inkml:trace>
  <inkml:trace contextRef="#ctx0" brushRef="#br1" timeOffset="24">20131 14940 2304 0 0,'0'0'200'0'0,"0"0"-200"0"0,0 0 0 0 0,0 0 0 0 0,0 0 1048 0 0,5 12 168 0 0,-1-5 32 0 0,-1 5 0 0 0,-3-2-496 0 0,0 1-104 0 0,5 3-16 0 0,-1 0-8 0 0,-4 4-344 0 0,0 0-72 0 0,0-3-16 0 0,3 3 0 0 0,-3-1 56 0 0,5 2 8 0 0,-5-1 0 0 0,0 0 0 0 0,0 0-256 0 0,5-1 0 0 0,-5-2 0 0 0,0-2 0 0 0,0 3 96 0 0,0-6-24 0 0,0 2-8 0 0,0-2 0 0 0,0 2-64 0 0,0-1 64 0 0,0-5-64 0 0,0-6 64 0 0,-5 9 16 0 0,5-9 0 0 0,0 0 0 0 0,0 10 0 0 0,0-10-16 0 0,5 7 0 0 0,-5-7 0 0 0,0 0 0 0 0,0 0-64 0 0,0 0 0 0 0,2 2 0 0 0,7 6 0 0 0,-1-8 232 0 0,-8 0 32 0 0,8 8 8 0 0,0-5 0 0 0,5-3-272 0 0,-5 0-176 0 0,0-3 24 0 0,-1 3 8 0 0,2 0 144 0 0,3-5 0 0 0,0 2 0 0 0,0 3 0 0 0,4-3 0 0 0,-4-2 0 0 0,10 3-96 0 0,-10-2 96 0 0,0 1-232 0 0,3 3 8 0 0,5 0 0 0 0,-3-4 0 0 0,3-1-768 0 0,-4 5-160 0 0,16-6-24 0 0,-8 2-8 0 0</inkml:trace>
  <inkml:trace contextRef="#ctx0" brushRef="#br1" timeOffset="25">14606 14940 1840 0 0,'0'0'80'0'0,"0"0"16"0"0,0 0-96 0 0,0 0 0 0 0,0 0 0 0 0,0 0 0 0 0,5 12 1304 0 0,-3 0 232 0 0,-2-2 56 0 0,5 0 8 0 0,4 6-1104 0 0,-9 1-216 0 0,3 0-48 0 0,1 3-8 0 0,-4-3-40 0 0,0 4-16 0 0,5 1 0 0 0,-5-1 0 0 0,3 5-88 0 0,-3-1-16 0 0,0-4-64 0 0,-3 2 96 0 0,3 2-32 0 0,-5-3-64 0 0,5-4 88 0 0,0-2-88 0 0,-4 0 88 0 0,4 2-88 0 0,-3-8 80 0 0,3 1-80 0 0,0 0 0 0 0,-5 0-96 0 0,5-4 8 0 0,0-7 0 0 0,0 0-376 0 0,0 0-80 0 0,0 0-8 0 0</inkml:trace>
  <inkml:trace contextRef="#ctx0" brushRef="#br1" timeOffset="26">14922 14984 2304 0 0,'0'0'200'0'0,"0"0"-200"0"0,0 0 0 0 0,12 5 0 0 0,0-2 1024 0 0,0-3 160 0 0,2 0 32 0 0,1 0 0 0 0,5 0-688 0 0,0 0-144 0 0,1 0-24 0 0,-1 0-8 0 0,0-3-184 0 0,4 3-40 0 0,-6 0 0 0 0,1 0-8 0 0,0-5-120 0 0,3 3 0 0 0,-2-3 0 0 0,3 2 0 0 0,-2 0 0 0 0,0-2 0 0 0,-1 3 64 0 0,-4 2-64 0 0,3-5-96 0 0,-1 2-48 0 0,-3 0-8 0 0</inkml:trace>
  <inkml:trace contextRef="#ctx0" brushRef="#br1" timeOffset="27">17847 14956 3224 0 0,'0'0'288'0'0,"-9"0"-288"0"0,1 0 0 0 0,-3 0 0 0 0,3 0 840 0 0,-1 0 120 0 0,-3 0 16 0 0,4 0 8 0 0,-7 0-696 0 0,5 3-128 0 0,-4 2-32 0 0,1-3-8 0 0,0 3-8 0 0,2-2 0 0 0,-3-3 0 0 0,3 3 0 0 0,-2-3 16 0 0,4 0 8 0 0,3 5 0 0 0,1-5 0 0 0,-3 0-136 0 0,-1 2 0 0 0,3 3 0 0 0,1-2-72 0 0,5-3-96 0 0,0 0-24 0 0,0 0 0 0 0,0 0 0 0 0,0 0 192 0 0,0 0 0 0 0,0 0 0 0 0,0 0 0 0 0,0 0 0 0 0,0 0-72 0 0,0 0 72 0 0,0 0 0 0 0,0 0 0 0 0,0 0 0 0 0,0 0 0 0 0,0 0 72 0 0,0 0 56 0 0,0 0 16 0 0,0 0 0 0 0,8 8 0 0 0,-8-8 8 0 0,7 6 0 0 0,-7-6 0 0 0,5 9 0 0 0,-5 1-88 0 0,0 0-64 0 0,0 0 72 0 0,0-1-72 0 0,0 5 64 0 0,0-3-64 0 0,0 2 0 0 0,-5 1 0 0 0,5-2 72 0 0,-4 2-72 0 0,1-2 64 0 0,3-2-64 0 0,-3 4 80 0 0,3 1-80 0 0,-5-4 96 0 0,0 2-96 0 0,2 0 248 0 0,3-2-8 0 0,0-2 0 0 0,0-1 0 0 0,-5 3-8 0 0,5-1 0 0 0,0 2 0 0 0,0-1 0 0 0,5-1-112 0 0,-5 0-24 0 0,0-10-8 0 0,0 0 0 0 0,0 0-8 0 0,0 0 0 0 0,0 0 0 0 0,3 9 0 0 0,-3-9 0 0 0,5 9 0 0 0,3-2 0 0 0,-8-7 0 0 0,0 0-80 0 0,7 3 96 0 0,2 2-96 0 0,4-5 96 0 0,-6 0-96 0 0,6 0 0 0 0,-2 0 0 0 0,-2 4 64 0 0,8 0-64 0 0,-1-2 0 0 0,-3-2 0 0 0,1 0 0 0 0,-2 0 0 0 0,5 4 0 0 0,-6-4 0 0 0,6 3-88 0 0,-1-3-80 0 0,-3 0-24 0 0,3 0 0 0 0,-3 0-3128 0 0,-10 0-624 0 0</inkml:trace>
  <inkml:trace contextRef="#ctx0" brushRef="#br1" timeOffset="28">12200 14964 6304 0 0,'0'0'280'0'0,"0"0"56"0"0,0 0-272 0 0,12 2-64 0 0,-3-2 0 0 0,6 0 0 0 0,-3 0 376 0 0,10 5 56 0 0,-8-2 16 0 0,0-3 0 0 0,-2 0-160 0 0,5 0-24 0 0,2 0-8 0 0,-4 0 0 0 0,6 0-256 0 0,-4 0-112 0 0,-2 0 8 0 0,3 0 0 0 0,-3 0 104 0 0,3 0 0 0 0,-5 0 0 0 0,-1 0 0 0 0,2 2-160 0 0,-1-2-80 0 0</inkml:trace>
  <inkml:trace contextRef="#ctx0" brushRef="#br1" timeOffset="29">14606 14992 2304 0 0,'0'0'96'0'0,"7"-3"32"0"0,-2 3-128 0 0,4-5 0 0 0,3 10 0 0 0,0-5 0 0 0,0-5 840 0 0,5 5 152 0 0,-2-3 24 0 0,1 3 8 0 0,0-5-680 0 0,1 5-136 0 0,-5-2-24 0 0,4 2-8 0 0,0-3-80 0 0,5-2-24 0 0,-6 5 0 0 0,2 0 0 0 0,0-2 48 0 0,-2 2 8 0 0,5 0 0 0 0,-8 0 0 0 0,5 0 24 0 0,-5 0 8 0 0,0 0 0 0 0,0 2 0 0 0,-12-2-32 0 0,8 0-8 0 0,-8 0 0 0 0,0 0 0 0 0,0 0-240 0 0,0 0-40 0 0,0 0-16 0 0</inkml:trace>
  <inkml:trace contextRef="#ctx0" brushRef="#br1" timeOffset="30">11949 14999 2760 0 0,'0'-11'248'0'0,"0"4"-248"0"0,-5 2 0 0 0,5 2 0 0 0,0 3 1112 0 0,0 0 168 0 0,-5-3 40 0 0,5 3 8 0 0,0 0-624 0 0,0 0-120 0 0,0 0-24 0 0,0 0-8 0 0,0 11-200 0 0,5 0-48 0 0,-5-2-8 0 0,0 10 0 0 0,5-1-88 0 0,-2 4-16 0 0,-3-1-8 0 0,0 4 0 0 0,0 0-56 0 0,0 4-16 0 0,0-3 0 0 0,0 3 0 0 0,0-1-24 0 0,0 1-8 0 0,0 0 0 0 0,0-1 0 0 0,0-2-80 0 0,-3 0 96 0 0,3-6-96 0 0,0 4 96 0 0,0-8-168 0 0,0-2-32 0 0,0 1-8 0 0,0 1-3408 0 0,3-7-688 0 0</inkml:trace>
  <inkml:trace contextRef="#ctx0" brushRef="#br1" timeOffset="31">12532 14976 3224 0 0,'0'0'288'0'0,"0"0"-288"0"0,0 0 0 0 0,0 0 0 0 0,0 0 864 0 0,0 0 128 0 0,4 12 16 0 0,-4-1 8 0 0,5-1-560 0 0,-2 6-104 0 0,1-3-32 0 0,0 3 0 0 0,-4 0-96 0 0,4 2-32 0 0,-2 0 0 0 0,4 1 0 0 0,-6 3-16 0 0,4-4-8 0 0,1-1 0 0 0,-2 3 0 0 0,-3 0-24 0 0,4-2-8 0 0,-4 1 0 0 0,5-6 0 0 0,-3 9 0 0 0,-2-7 0 0 0,5-2 0 0 0,-5 1 0 0 0,5-2-136 0 0,-5 1 80 0 0,0-1-80 0 0,0-1 64 0 0,4-4-64 0 0,-4-7 0 0 0,0 0 0 0 0,0 0 64 0 0,0 0-184 0 0,0 8-40 0 0,0 2 0 0 0,0-10-8 0 0,0 0-232 0 0,0 0-48 0 0,0 0 0 0 0,0 0-3488 0 0</inkml:trace>
  <inkml:trace contextRef="#ctx0" brushRef="#br1" timeOffset="32">18012 14981 7832 0 0,'0'0'696'0'0,"0"0"-560"0"0,0 0-136 0 0,0 0 0 0 0,0 0 456 0 0,-3 7 64 0 0,-2 4 16 0 0,5-1 0 0 0,-4 1-232 0 0,4 3-48 0 0,0 6 0 0 0,0-4-8 0 0,0 2-144 0 0,-4 4-24 0 0,4-1-8 0 0,-5 5 0 0 0,3-4 72 0 0,2 1 16 0 0,0-1 0 0 0,0 1 0 0 0,-4-2-160 0 0,-1 2 80 0 0,5-3-80 0 0,-5 3 64 0 0,5-2-64 0 0,0-3 0 0 0,-3-3 0 0 0,3-2-88 0 0,0-1-112 0 0,0 0-24 0 0,0-12-8 0 0,0 0-3032 0 0,0 0-608 0 0</inkml:trace>
  <inkml:trace contextRef="#ctx0" brushRef="#br0" timeOffset="33">23126 14963 9216 0 0,'0'0'816'0'0,"-3"-2"-656"0"0,-4 2-160 0 0,7 0 0 0 0,0 0 488 0 0,0 0 64 0 0,-4 2 16 0 0,4-2 0 0 0,0 0-104 0 0,0 0-16 0 0,-7 4-8 0 0,7-4 0 0 0,0 0-304 0 0,0 0-56 0 0,0 0-16 0 0,0 0 0 0 0,0 0-336 0 0,0 0-72 0 0,7 6-8 0 0</inkml:trace>
  <inkml:trace contextRef="#ctx0" brushRef="#br1" timeOffset="34">18410 14989 8088 0 0,'0'0'352'0'0,"0"0"88"0"0,0 0-352 0 0,0 0-88 0 0,0 0 0 0 0,0 0 0 0 0,0 0 288 0 0,0 0 48 0 0,0 0 8 0 0,0 11 0 0 0,-5-1 72 0 0,5 5 24 0 0,0-1 0 0 0,0 3 0 0 0,0-2-216 0 0,0 6-32 0 0,0 2-16 0 0,0 1 0 0 0,0 3 24 0 0,0-3 8 0 0,-3 2 0 0 0,3-2 0 0 0,-4 4-104 0 0,4-1-16 0 0,0-1-8 0 0,0-2 0 0 0,0 2-80 0 0,0-5 0 0 0,0-3 0 0 0,0-1 0 0 0,-5-2-280 0 0,5-4-72 0 0,5 0-8 0 0,-5-11-4864 0 0</inkml:trace>
  <inkml:trace contextRef="#ctx0" brushRef="#br1" timeOffset="35">19414 14992 3224 0 0,'0'0'288'0'0,"0"0"-288"0"0,0 0 0 0 0,0 0 0 0 0,0 0 968 0 0,0 0 144 0 0,0 0 24 0 0,9 4 8 0 0,3-1-584 0 0,-4 0-112 0 0,4 1-32 0 0,-4-1 0 0 0,1 5-176 0 0,-3-5-40 0 0,3 2-8 0 0,-1 2 0 0 0,1-1 104 0 0,-1 6 24 0 0,4-1 0 0 0,-4-1 0 0 0,0 5-160 0 0,4-4-24 0 0,-3 2-8 0 0,-2 2 0 0 0,-2-1-48 0 0,2 4-16 0 0,2-4 0 0 0,-6 1 0 0 0,7 1-64 0 0,-8-3 0 0 0,3 2 0 0 0,0-2 0 0 0,-3-1 0 0 0,3-1 0 0 0,3-5 0 0 0,-4 6-88 0 0,0-1-72 0 0,0-1-24 0 0,-4-10 0 0 0,0 0 0 0 0,8 6-304 0 0,-8-6-64 0 0,0 0-16 0 0</inkml:trace>
  <inkml:trace contextRef="#ctx0" brushRef="#br1" timeOffset="36">12856 15054 4144 0 0,'0'0'368'0'0,"0"0"-296"0"0,12-9-72 0 0,-3 9 0 0 0,-2-3 440 0 0,1-1 72 0 0,1 0 8 0 0,-9 4 8 0 0,7 0-432 0 0,1-2-96 0 0,8-5 0 0 0,-3-1 0 0 0,3 8 0 0 0,0 0 0 0 0,0-3 0 0 0,6 3 0 0 0,-7-5 0 0 0,0 5 0 0 0,3-3 0 0 0,-2 3 0 0 0,-3-4 96 0 0,2 4-96 0 0,-3-3 96 0 0,0 3-96 0 0,0 0 112 0 0,-2 0-32 0 0,1 0-8 0 0,-11 0 0 0 0,0 0 120 0 0,8-3 16 0 0,3 3 8 0 0,-11 0 0 0 0,0 0-8 0 0,0 0 0 0 0,0 0 0 0 0,0 0 0 0 0,0 0 0 0 0,0 0 0 0 0,0 0 0 0 0,0 0 0 0 0,0 0 16 0 0,0 0 0 0 0,0 0 0 0 0,0 0 0 0 0,0 0-120 0 0,0 0-16 0 0,0 0-8 0 0,0 0 0 0 0,0 0-80 0 0,0 0 0 0 0,10 6 0 0 0,-10-6 64 0 0,0 0-64 0 0,0 0 80 0 0,0 7-80 0 0,3 4 80 0 0,-3-3-80 0 0,0 2 96 0 0,4 2-96 0 0,-4-1 96 0 0,5-1-32 0 0,-3 5 0 0 0,-2-2 0 0 0,5 2 0 0 0,-5 1 64 0 0,4 1 0 0 0,1 4 8 0 0,-5-3 0 0 0,3 7-16 0 0,-3-3-8 0 0,0 0 0 0 0,5 4 0 0 0,-5-6-48 0 0,0-1-64 0 0,0-2 88 0 0,0 1-88 0 0,4 0 80 0 0,-8-7-80 0 0,4 5 64 0 0,0-6-64 0 0,0-4 0 0 0,0-6 0 0 0,0 0 0 0 0,0 0 0 0 0,0 0-136 0 0,0 0-72 0 0,0 0-16 0 0</inkml:trace>
  <inkml:trace contextRef="#ctx0" brushRef="#br1" timeOffset="37">12864 15009 2304 0 0,'0'0'200'0'0,"0"0"-200"0"0,0 0 0 0 0,0 0 0 0 0,0 0 1056 0 0,-3 7 176 0 0,3-7 32 0 0,0 11 8 0 0,3 0-792 0 0,-3 5-152 0 0,0 0-32 0 0,5 2-8 0 0,-5 0-24 0 0,0 1-8 0 0,4 6 0 0 0,-4-7 0 0 0,0 3-128 0 0,0 1-24 0 0,4-3-8 0 0,-4 1 0 0 0,-4 6-96 0 0,4-4 0 0 0,0 0 0 0 0,0-2 0 0 0,-4-2 64 0 0,4-3-64 0 0,0 3 0 0 0,0-3 0 0 0,0-1 0 0 0,0-2 0 0 0,0-3-88 0 0,0 2-2632 0 0,0-11-520 0 0</inkml:trace>
  <inkml:trace contextRef="#ctx0" brushRef="#br1" timeOffset="38">18678 15025 10592 0 0,'0'0'944'0'0,"0"0"-752"0"0,0 0-192 0 0,0 0 0 0 0,0 0 0 0 0,12-5 0 0 0,0 5 0 0 0,0-3 64 0 0,4 3-256 0 0,4 0-56 0 0,-4 0-8 0 0,5 3 0 0 0,-1-3 256 0 0,0 0 0 0 0,-1 5 0 0 0,3-5 0 0 0,-3 0 0 0 0,6 0 0 0 0,-5-5 0 0 0,1 5 0 0 0,-1-3 0 0 0,4 3 104 0 0,-4-3-8 0 0,0 3 0 0 0,-4-5-96 0 0,1 5 0 0 0,4 0 0 0 0,-10 0 0 0 0,2 0 0 0 0,-6 0-104 0 0,1 0 16 0 0,-8 0 8 0 0,0 0 192 0 0,0 0 40 0 0,0 0 8 0 0,0 0 0 0 0,9 0-64 0 0,-9 0-16 0 0,0 0 0 0 0,0 0 0 0 0,0 0 80 0 0,0 0 8 0 0,0 0 8 0 0,0 0 0 0 0,0 0-64 0 0,0 0-16 0 0,0 0 0 0 0,0 0 0 0 0,0 0-96 0 0,-5 11 0 0 0,5-11 0 0 0,0 12 0 0 0,-4 1 0 0 0,4 6 72 0 0,4-4-72 0 0,-4 3 64 0 0,5-1-64 0 0,-5 8 64 0 0,4-3-64 0 0,1 3 64 0 0,-2 0-64 0 0,0-3-88 0 0,-3 4 24 0 0,5-1 0 0 0,-1 0 152 0 0,0-5 32 0 0,-8 3 8 0 0,4-2 0 0 0,4-3-128 0 0,-4 0 72 0 0,0-7-72 0 0,0 3 64 0 0,0-3 32 0 0,0 0 0 0 0,0-11 0 0 0,0 0 0 0 0,0 0-504 0 0,0 0-96 0 0,0 0-16 0 0,0 0-8 0 0</inkml:trace>
  <inkml:trace contextRef="#ctx0" brushRef="#br0" timeOffset="39">22633 14997 3680 0 0,'0'0'160'0'0,"0"0"40"0"0,0 0-200 0 0,0 0 0 0 0,0 0 0 0 0,0 0 0 0 0,0-6 1392 0 0,0 6 240 0 0,-7 0 40 0 0,2 0 16 0 0,5 0-752 0 0,-4 2-144 0 0,-6 2-32 0 0,2 5-8 0 0,2-3-304 0 0,-4 3-64 0 0,2 3-16 0 0,2-3 0 0 0,-8 6-112 0 0,8 0-32 0 0,2-2 0 0 0,-6-2 0 0 0,0 4-64 0 0,2-2-9 0 0,6-2-7 0 0,2 1 0 0 0,-4 2-48 0 0,0-4 0 0 0,2 0-8 0 0,2-5 0 0 0,6 6-88 0 0,-2-9 0 0 0,-4-2 0 0 0,0 0 64 0 0,10 6-64 0 0,-6-3 0 0 0,-4-3 0 0 0,0 0 64 0 0,0 0-64 0 0,10 0 0 0 0,0 0 0 0 0,0 0 0 0 0,-10 0-80 0 0,0 0 80 0 0,10-6-104 0 0,-4 3 40 0 0,-3-6 64 0 0,2 3-64 0 0,5-2 64 0 0,-4 1-64 0 0,-2-1 64 0 0,0 1 0 0 0,0-2 0 0 0,-2 2-64 0 0,6-1 64 0 0,-6-2 0 0 0,-2 1 0 0 0,3-2 0 0 0,2-2 128 0 0,-3 5-16 0 0,-4-5 0 0 0,2 4 0 0 0,-5 0 56 0 0,5 3 16 0 0,5 0 0 0 0,-5-1 0 0 0,-5 5-24 0 0,5 2-8 0 0,0 0 0 0 0,0 0 0 0 0,0 0-32 0 0,0 0-8 0 0,0 0 0 0 0,0 0 0 0 0,0 0-16 0 0,5 9 0 0 0,-5 0 0 0 0,6 3 0 0 0,-3 3-24 0 0,2-2-8 0 0,-5 2 0 0 0,0-1 0 0 0,0-1-64 0 0,2 2 0 0 0,-4-3 0 0 0,2 3 64 0 0,2-3-64 0 0,-2 0 0 0 0,3 0 0 0 0,-3 0 0 0 0,-3 0 0 0 0,6-3 0 0 0,1-3-112 0 0,3 1 40 0 0,-7-7-376 0 0,4 6-64 0 0,2-4-24 0 0,1 5-6759 0 0</inkml:trace>
  <inkml:trace contextRef="#ctx0" brushRef="#br0" timeOffset="40">23442 15004 5064 0 0,'-11'-7'224'0'0,"11"7"48"0"0,0 0-272 0 0,0 0 0 0 0,-13 3 0 0 0,6-3 0 0 0,7 0 1824 0 0,-6 4 304 0 0,-8-2 64 0 0,1 4 16 0 0,2-3-1184 0 0,-2 3-240 0 0,-2 3-49 0 0,3 1 1 0 0,-2-1-288 0 0,0 0-48 0 0,10 1-16 0 0,-5 1 0 0 0,-2 0-88 0 0,5 2-16 0 0,3-5-8 0 0,-1 2 0 0 0,0 2-272 0 0,1-3 0 0 0,3 0 0 0 0,0 1 0 0 0,3-6 64 0 0,1 3-64 0 0,0-1 0 0 0,5 0 0 0 0,5-3 0 0 0,-4-3 0 0 0,1 3 0 0 0,-1-3 0 0 0,9 0-344 0 0,-1 0-40 0 0,-8 0-16 0 0,4 0 0 0 0,0 0-760 0 0,2-3-151 0 0,4 3-33 0 0</inkml:trace>
  <inkml:trace contextRef="#ctx0" brushRef="#br0" timeOffset="41">23683 15006 7368 0 0,'0'0'656'0'0,"0"0"-528"0"0,0 0-128 0 0,-7 0 0 0 0,4-2 768 0 0,-1-3 128 0 0,1 3 32 0 0,-3 2 0 0 0,-2 0-208 0 0,5 0-40 0 0,3 0-8 0 0,-7 2 0 0 0,0 5-224 0 0,0-5-40 0 0,4 2-16 0 0,-1-2 0 0 0,-2 2-136 0 0,3 1-33 0 0,-1 1-7 0 0,0 1 0 0 0,4-7-24 0 0,0 6 0 0 0,-3 3 0 0 0,3-3 0 0 0,0-6-64 0 0,0 9-8 0 0,0-3-8 0 0,3 3 0 0 0,1-3-24 0 0,0 1-8 0 0,-4-7 0 0 0,6 6 0 0 0,1-1-80 0 0,0 4 80 0 0,3-3-80 0 0,-3 1 80 0 0,4-1-80 0 0,-5-1 64 0 0,1-1-64 0 0,3 1 64 0 0,-4 2-64 0 0,5 0 0 0 0,-8 1 0 0 0,3-6 0 0 0,-1 5 0 0 0,-2-1 0 0 0,-3-6 0 0 0,3 6 0 0 0,-3-6 64 0 0,0 0-64 0 0,-3 7 64 0 0,0-2-64 0 0,-4 1 80 0 0,0 0-80 0 0,0-3 96 0 0,-3 0-96 0 0,0 3 64 0 0,3-3-64 0 0,-3-3 0 0 0,-4 0 0 0 0,0 0-128 0 0,1-3-88 0 0,6 0-8 0 0,-3 0-8 0 0,0 0-984 0 0,0 0-191 0 0</inkml:trace>
  <inkml:trace contextRef="#ctx0" brushRef="#br1" timeOffset="42">19438 15025 9072 0 0,'0'0'192'0'0,"0"0"48"0"0,0 0 8 0 0,0 0 8 0 0,0 0-256 0 0,-2 7 0 0 0,2 3 0 0 0,0 2 0 0 0,0 2 128 0 0,0-1-24 0 0,0 3-8 0 0,2-3 0 0 0,-2 7 0 0 0,0-3 0 0 0,5-3 0 0 0,-5 4 0 0 0,0-1 128 0 0,5 2 32 0 0,-5-1 0 0 0,0-4 0 0 0,0 5-256 0 0,0-5 0 0 0,0 1 0 0 0,0-1 0 0 0,0-3-160 0 0,0-2-72 0 0,0-1-24 0 0,0-8-2752 0 0,0 0-560 0 0</inkml:trace>
  <inkml:trace contextRef="#ctx0" brushRef="#br1" timeOffset="43">17192 15056 6704 0 0,'0'0'296'0'0,"0"0"64"0"0,7 0-288 0 0,5 0-72 0 0,-1 0 0 0 0,6 0 0 0 0,0-2 480 0 0,-5 2 72 0 0,0 0 24 0 0,3 0 0 0 0,2 0-296 0 0,3 0-56 0 0,1 0-16 0 0,-2 0 0 0 0,-3 0-208 0 0,1-4 0 0 0,7 4 0 0 0,-7-5 0 0 0,4 5-200 0 0,-6-2 16 0 0,1-2 8 0 0,-4 4-2512 0 0,4-4-496 0 0</inkml:trace>
  <inkml:trace contextRef="#ctx0" brushRef="#br1" timeOffset="44">11527 15042 3224 0 0,'0'0'288'0'0,"0"0"-288"0"0,0 0 0 0 0,0 0 0 0 0,0 0 1208 0 0,4 7 184 0 0,-4 4 40 0 0,5-1 8 0 0,0 6-992 0 0,-3-3-192 0 0,3 2-32 0 0,0 2-16 0 0,-3 1-16 0 0,-2 4-8 0 0,5 3 0 0 0,-5-2 0 0 0,0-6-40 0 0,0 6-8 0 0,4-6 0 0 0,-4 4 0 0 0,0 2-16 0 0,0-7-8 0 0,0 3 0 0 0,0-1 0 0 0,4 0-48 0 0,-4 0-64 0 0,0-7 88 0 0,0 3-88 0 0,0-3-112 0 0,0-11-80 0 0,4 7-8 0 0,-4-7-8 0 0,0 0-304 0 0,0 8-56 0 0,0-8-8 0 0</inkml:trace>
  <inkml:trace contextRef="#ctx0" brushRef="#br1" timeOffset="45">17177 15045 3680 0 0,'0'0'328'0'0,"0"0"-264"0"0,-2 9-64 0 0,-3-2 0 0 0,5-7 608 0 0,-5 10 112 0 0,5-2 16 0 0,-2 5 8 0 0,-3-5-392 0 0,0 6-72 0 0,5-3-24 0 0,-4 7 0 0 0,4-4-72 0 0,-3 1-24 0 0,-2-1 0 0 0,5 2 0 0 0,-4-3 40 0 0,4 2 8 0 0,0-5 0 0 0,-3 0 0 0 0,3 2-32 0 0,-5-2-8 0 0,5 2 0 0 0,0-1 0 0 0,-4-5 48 0 0,4 3 8 0 0,0-9 0 0 0,0 10 0 0 0,0-10-80 0 0,4 7-16 0 0,1 3 0 0 0,-2-2 0 0 0,-3-8-16 0 0,4 10-8 0 0,1 1 0 0 0,-2 0 0 0 0,-3-11-16 0 0,4 11-8 0 0,1 1 0 0 0,0-6 0 0 0,-5-6-80 0 0,2 10 0 0 0,3 1 0 0 0,0-4 64 0 0,-5-7-64 0 0,7 8 64 0 0,-2 0-64 0 0,2-5 64 0 0,4 4 40 0 0,-1-7 8 0 0,2 3 0 0 0,4 1 0 0 0,-3-4 80 0 0,3 0 8 0 0,-5 0 8 0 0,6-4 0 0 0,-3 4-296 0 0,8-3-56 0 0,-2-1-16 0 0,1 1 0 0 0,-1 0-136 0 0,0-2-32 0 0,0 2-8 0 0,1-5-2992 0 0,-1 6-592 0 0</inkml:trace>
  <inkml:trace contextRef="#ctx0" brushRef="#br1" timeOffset="46">18713 15045 7832 0 0,'0'0'696'0'0,"0"0"-560"0"0,0 9-136 0 0,0 5 0 0 0,0-3 256 0 0,0 2 16 0 0,0 5 8 0 0,-5 2 0 0 0,5 0-24 0 0,0 6 0 0 0,0-6 0 0 0,0 6 0 0 0,-2-5 0 0 0,2 2 0 0 0,-5-3 0 0 0,5 4 0 0 0,0-7-152 0 0,0 1-32 0 0,0-1-8 0 0,0-2 0 0 0,0-4-312 0 0,0 1-64 0 0,-5-2-8 0 0,5-10-4208 0 0</inkml:trace>
  <inkml:trace contextRef="#ctx0" brushRef="#br1" timeOffset="47">20921 15050 4320 0 0,'0'0'192'0'0,"0"0"32"0"0,8 0-224 0 0,3 0 0 0 0,-11 0 0 0 0,0 0 0 0 0,9 0 448 0 0,-9 0 32 0 0,0 0 16 0 0,0 0 0 0 0,13-5-96 0 0,-13 5-16 0 0,0 0-8 0 0,0 0 0 0 0,0 0 16 0 0,0 0 8 0 0,0 0 0 0 0,0 0 0 0 0,0 0-224 0 0,0 0-48 0 0,0 0 0 0 0,0 0-8 0 0,0 0-120 0 0,0 0 0 0 0,0 0 64 0 0,0 11-64 0 0,4 1 104 0 0,-1-6 0 0 0,-3-6 0 0 0,0 12 0 0 0,4-1 0 0 0,0-2 0 0 0,-4 3 0 0 0,4 0 0 0 0,-4-3-40 0 0,4 2-64 0 0,-4-4 88 0 0,5 4-88 0 0,-5-11 128 0 0,0 11-32 0 0,0 0-8 0 0,0 1 0 0 0,0-12-8 0 0,5 5 0 0 0,-2 7 0 0 0,-3-12 0 0 0,0 0 24 0 0,0 11 8 0 0,0-11 0 0 0,3 7 0 0 0,-3-7 0 0 0,0 0 0 0 0,0 0 0 0 0,0 0 0 0 0,0 0 16 0 0,0 0 0 0 0,0 0 0 0 0,0 0 0 0 0,0 0 0 0 0,6 11 8 0 0,-6-11 0 0 0,0 0 0 0 0,0 0-32 0 0,0 0-8 0 0,0 0 0 0 0,7 7 0 0 0,-7-7 32 0 0,5 11 0 0 0,-5-11 0 0 0,0 0 0 0 0,0 0-128 0 0,0 0 0 0 0,0 0 0 0 0,0 6 0 0 0,0-6 64 0 0,0 0-64 0 0,0 0 0 0 0,0 12 0 0 0,0-12 72 0 0,-5 7-72 0 0,5-7 64 0 0,0 0-64 0 0,0 0 80 0 0,-7 4-80 0 0,-2-1 96 0 0,1 0-96 0 0,-5-3 136 0 0,5 4-24 0 0,1-4-8 0 0,-6 0 0 0 0,-3 0-8 0 0,0 0-8 0 0,-1 0 0 0 0,-2 5 0 0 0,-5-5-88 0 0,-1 1 96 0 0,0-1-96 0 0,1 0 96 0 0,0 0-96 0 0,-1 5 0 0 0,6-5 0 0 0,-3 4 0 0 0,3-1 0 0 0,7 3 0 0 0,-4-1 0 0 0,4-2-4392 0 0,0 5-824 0 0</inkml:trace>
  <inkml:trace contextRef="#ctx0" brushRef="#br1" timeOffset="48">20605 15068 2760 0 0,'0'0'248'0'0,"0"0"-248"0"0,0 0 0 0 0,0 0 0 0 0,0 0 1056 0 0,12-4 160 0 0,-4 4 32 0 0,3 0 0 0 0,3 0-856 0 0,-2 4-168 0 0,0-4-40 0 0,7 0-8 0 0,-2 0-176 0 0,0 0 0 0 0,2-4 0 0 0,2 4 0 0 0,-5-3-320 0 0,8 3-40 0 0,-3-5-16 0 0,3 3-1728 0 0,-5 2-344 0 0</inkml:trace>
  <inkml:trace contextRef="#ctx0" brushRef="#br0" timeOffset="49">22905 15039 6448 0 0,'0'0'576'0'0,"0"0"-464"0"0,0 0-112 0 0,-9 0 0 0 0,-2-3 888 0 0,2 3 152 0 0,9 0 32 0 0,0 0 8 0 0,-12 0-440 0 0,2 0-96 0 0,10 0-8 0 0,0 0-8 0 0,-6 3-184 0 0,-5 0-40 0 0,4 0-8 0 0,1 3 0 0 0,6-6-80 0 0,-4 6-24 0 0,1 3 0 0 0,0-3 0 0 0,3-6-16 0 0,0 7-8 0 0,-4 1 0 0 0,-2 1 0 0 0,6-9-80 0 0,0 7-24 0 0,2-2 0 0 0,-2-5-1 0 0,0 0 1 0 0,4 10 0 0 0,6-5 0 0 0,-2 2 0 0 0,-8-7 16 0 0,0 0 0 0 0,9 2 0 0 0,2 1 0 0 0,-1 0-16 0 0,4 1 0 0 0,-5-1 0 0 0,9-3 0 0 0,5 2 0 0 0,-5 2 0 0 0,-9-1 0 0 0,5-1 0 0 0,3 3 0 0 0,-4-4-64 0 0,-13-1 96 0 0,10 7-32 0 0,-10-7-64 0 0,8 2 80 0 0,-8-2-80 0 0,4 7 80 0 0,-8 1-80 0 0,4-1 80 0 0,0-7-80 0 0,-8 6 80 0 0,-4 3-8 0 0,1 0 0 0 0,4-3 0 0 0,-3 0 0 0 0,-4 1-72 0 0,1-6 0 0 0,-4 6 0 0 0,10-7 0 0 0,7 0-72 0 0,-10 0-32 0 0,-4 0-8 0 0,4 0 0 0 0,10 0-296 0 0,-6 0-56 0 0,-4 0-16 0 0,-1-2 1 0 0,4-3-161 0 0,7 5-40 0 0,0 0-8 0 0</inkml:trace>
  <inkml:trace contextRef="#ctx0" brushRef="#br0" timeOffset="50">23126 15072 3224 0 0,'-10'-6'136'0'0,"10"6"40"0"0,0 0-176 0 0,0 0 0 0 0,0 0 0 0 0,0 0 0 0 0,0 0 2088 0 0,0 0 384 0 0,0 0 80 0 0,0 0 8 0 0,0 0-1472 0 0,0 0-288 0 0,0 0-64 0 0,0 8-17 0 0,-4 3-303 0 0,4-3-56 0 0,4 2-8 0 0,-1-2-8 0 0,1 4-144 0 0,-1-3-24 0 0,-3 4-8 0 0,0-2 0 0 0,6 2-80 0 0,-2-7-24 0 0,-4 5 0 0 0,3 0 0 0 0,1-3-64 0 0,-1 1 0 0 0,-3-3 0 0 0,0 3 64 0 0,0-2-160 0 0,0 1-32 0 0,0-8 0 0 0,0 0-8 0 0,0 7-360 0 0,0-7-72 0 0,0 0-8 0 0,0 0-6271 0 0</inkml:trace>
  <inkml:trace contextRef="#ctx0" brushRef="#br1" timeOffset="51">18009 15182 7512 0 0,'0'0'160'0'0,"0"0"40"0"0,0 0 8 0 0,0 0 8 0 0,0 0-216 0 0,0 0 0 0 0,0 0 0 0 0,0 0 0 0 0,0 0-288 0 0,0 0-104 0 0,0 0-24 0 0,12 4 0 0 0,0-1-88 0 0,-12-3-16 0 0,0 0-8 0 0,13 5 0 0 0,2-3 112 0 0,-3-2 32 0 0,4 0 0 0 0,-3 0 0 0 0,0 0 640 0 0,1 0 128 0 0,3 0 24 0 0,0 0 8 0 0,-5 0 240 0 0,4 0 48 0 0,0-2 16 0 0,1-3 0 0 0,2 2-128 0 0,-2 3-24 0 0,-1-4-8 0 0,3 1 0 0 0,-2-1-400 0 0,-5 0-88 0 0,5 1-8 0 0,-1-4-64 0 0,-4 3 80 0 0,0 1-80 0 0,5-1 64 0 0,-10 1-2752 0 0,5-1-560 0 0</inkml:trace>
  <inkml:trace contextRef="#ctx0" brushRef="#br1" timeOffset="52">17045 15161 8752 0 0,'0'0'776'0'0,"0"0"-616"0"0,-6-3-160 0 0,6-1 0 0 0,0 4 360 0 0,0 0 48 0 0,0 0 8 0 0,0 0 0 0 0,10-4-416 0 0,2 4-136 0 0,0 0 0 0 0,5 0 0 0 0,2 4 136 0 0,-3-4 112 0 0,0 0-16 0 0,6 4-8 0 0,-3-1-184 0 0,4-3-32 0 0,-1 0 0 0 0,2 5-8 0 0,-3-5-472 0 0,-1 0-96 0 0,29-5-24 0 0,-13 5 0 0 0</inkml:trace>
  <inkml:trace contextRef="#ctx0" brushRef="#br0" timeOffset="53">24489 15197 8752 0 0,'0'0'384'0'0,"0"0"88"0"0,0 0-376 0 0,0 0-96 0 0,0 0 0 0 0,0 0 0 0 0,0 0 904 0 0,0 0 168 0 0,0 0 32 0 0,3-7 8 0 0,4 3-384 0 0,0 2-80 0 0,6-4-8 0 0,-3 6-9 0 0,7-2-255 0 0,1-5-56 0 0,-1 3 0 0 0,-1 4-8 0 0,5-3-176 0 0,-1 3-32 0 0,-2-1-8 0 0,-2 1 0 0 0,1 1-96 0 0,4-1 72 0 0,-1-1-72 0 0,-3 1 64 0 0,0 0-64 0 0,0 0 0 0 0,-3 0 0 0 0,2-5 0 0 0,2 5-296 0 0,-6-2-24 0 0,6 2-8 0 0,-8-3 0 0 0,4-1-384 0 0,-4 4-79 0 0,-3-2-9 0 0</inkml:trace>
  <inkml:trace contextRef="#ctx0" brushRef="#br1" timeOffset="54">12552 15196 6248 0 0,'0'0'272'0'0,"0"0"64"0"0,0 0-272 0 0,0 0-64 0 0,0 0 0 0 0,0 0 0 0 0,0 0 64 0 0,0 0-64 0 0,-11 0 96 0 0,2 6-32 0 0,9-6-192 0 0,-16 0-48 0 0,0 2-8 0 0,-1 1 0 0 0,0 1-408 0 0,1-4-80 0 0,2 8-24 0 0,-8-5 0 0 0,7-1 296 0 0,-2 4 56 0 0,4-6 16 0 0,-3 3 0 0 0,1-3 240 0 0,-1 4 88 0 0,-5-1 0 0 0,4-3-72 0 0,-2 3 72 0 0,2 1 0 0 0,0-1 0 0 0,6 2 64 0 0,-6-10-64 0 0,10 5 0 0 0,-5 5 0 0 0,12-5 64 0 0,-10 0 88 0 0,10 0 16 0 0,0 0 8 0 0,0 0 0 0 0</inkml:trace>
  <inkml:trace contextRef="#ctx0" brushRef="#br1" timeOffset="55">10835 15202 1840 0 0,'0'0'160'0'0,"0"0"-160"0"0,0 0 0 0 0,0 0 0 0 0,0 0 1464 0 0,0 0 256 0 0,0 0 48 0 0,0 0 16 0 0,12 5-1136 0 0,0-1-224 0 0,0 4-40 0 0,5-5-16 0 0,-1 8-200 0 0,4-1-40 0 0,4 2 0 0 0,-4-1-8 0 0,4-1-24 0 0,-2 0-8 0 0,-3 2 0 0 0,2 1 0 0 0,-2 3 56 0 0,7-6 16 0 0,3 5 0 0 0,-3-1 0 0 0,0 4 8 0 0,-2-1 8 0 0,0 2 0 0 0,0-1 0 0 0,-4 0-24 0 0,4-3-8 0 0,-3 0 0 0 0,0-1 0 0 0,-1-4-144 0 0,-1 4 80 0 0,-2-4-80 0 0,4 3 64 0 0,-7-7-64 0 0,1 2 64 0 0,-4-4-64 0 0,-3-2 64 0 0,4 2-192 0 0,-4 1-32 0 0,0-5-16 0 0,-8 0-5112 0 0</inkml:trace>
  <inkml:trace contextRef="#ctx0" brushRef="#br1" timeOffset="56">18589 15305 7688 0 0,'0'0'160'0'0,"15"-3"40"0"0,2 3 8 0 0,2-4 16 0 0,2 1-224 0 0,3 3 0 0 0,0 0 0 0 0,-3 0 0 0 0,7 0-160 0 0,1 0-72 0 0,-5-3-24 0 0,5-2 0 0 0,-1 2 256 0 0,3 3 0 0 0,-3-3 0 0 0,6-1 0 0 0,-7 0 0 0 0,7 0 0 0 0,-2 1 0 0 0,-3 0-3032 0 0</inkml:trace>
  <inkml:trace contextRef="#ctx0" brushRef="#br1" timeOffset="57">12215 15320 4776 0 0,'0'0'208'0'0,"0"0"48"0"0,0 0-256 0 0,0 0 0 0 0,0 0 0 0 0,0 0 0 0 0,0 9 112 0 0,5-1-32 0 0,-5-8-8 0 0,-5 8 0 0 0,5 2 120 0 0,0-4 32 0 0,0-6 0 0 0,0 12 0 0 0,-3-4 24 0 0,3-1 8 0 0,-4-1 0 0 0,4-6 0 0 0,0 12-8 0 0,0-12 0 0 0,0 0 0 0 0,0 10 0 0 0,0-1 40 0 0,0-9 0 0 0,0 0 8 0 0,0 0 0 0 0,0 0-136 0 0,0 0-32 0 0,-5 7-8 0 0,5-7 0 0 0,0 0 40 0 0,0 0 0 0 0,0 0 8 0 0,0 0 0 0 0,0 0-40 0 0,-4 5 0 0 0,4-5-8 0 0,-4 13 0 0 0,4-13-8 0 0,0 0 0 0 0,0 6 0 0 0,0-6 0 0 0,-4 10-112 0 0,4-10 0 0 0,0 0 0 0 0,0 11 0 0 0,0-11 0 0 0,0 0 0 0 0,0 0 0 0 0,0 0 0 0 0,0 0 0 0 0,0 12 0 0 0,0-12 0 0 0,0 0 0 0 0,0 0 0 0 0,8 1 136 0 0,-8-1-24 0 0,9 5-8 0 0,-2-1-16 0 0,6 0-8 0 0,2-4 0 0 0,-1 0 0 0 0,0-4-80 0 0,-1 4 0 0 0,0-4 0 0 0,1 4 64 0 0,1 0-64 0 0,-1 0 0 0 0,3-5 0 0 0,1 4 0 0 0,-4 1 0 0 0,6 0 0 0 0,-3-3 0 0 0,4-2 0 0 0,-2 5 0 0 0,-2-4-136 0 0,4 4 32 0 0,-2-3 8 0 0,-1-1-208 0 0,-3 0-40 0 0,2 1-8 0 0,-5 0-4144 0 0</inkml:trace>
  <inkml:trace contextRef="#ctx0" brushRef="#br1" timeOffset="58">11594 15434 2760 0 0,'0'0'248'0'0,"0"0"-248"0"0,0 0 0 0 0,0 0 0 0 0,0 0 1192 0 0,15 0 192 0 0,-8 0 40 0 0,5 3 8 0 0,4-3-752 0 0,-4 4-144 0 0,0-4-32 0 0,4 4-8 0 0,1-4-384 0 0,0 0-112 0 0,-2 5 0 0 0,1-5 64 0 0,0-5 72 0 0,5 5 24 0 0,-5 0 0 0 0,0 0 0 0 0,1-4-160 0 0,-1 4 64 0 0,-4 0-64 0 0,5 0 0 0 0,-1-4 80 0 0,-4 4-80 0 0,0-3 64 0 0,-1 1-64 0 0,-11 2 0 0 0,0 0-136 0 0,13-5 16 0 0,-13 5 8 0 0,0 0-416 0 0,0 0-80 0 0,8-2-24 0 0</inkml:trace>
  <inkml:trace contextRef="#ctx0" brushRef="#br1" timeOffset="59">10231 15629 9152 0 0,'0'0'408'0'0,"0"0"80"0"0,13 0-392 0 0,-1 0-96 0 0,-12 0 0 0 0,19-5 0 0 0,9 5 0 0 0,-4-2-96 0 0,-2-2 24 0 0,2 0 0 0 0,4 4 72 0 0,0-3 88 0 0,9-2-24 0 0,-5 3 0 0 0,0 2 96 0 0,6-4 8 0 0,0-1 8 0 0,1 3 0 0 0,-7-3 72 0 0,5 3 8 0 0,-6 2 8 0 0,2-4 0 0 0,-1 1-152 0 0,1-6-32 0 0,-5 6-8 0 0,4 1 0 0 0,-3-3-72 0 0,0-3 0 0 0,-1 2 0 0 0,-9-1 0 0 0,2-1-240 0 0,-6 1-64 0 0,2 0-16 0 0,0-1-2736 0 0,-2 5-552 0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3:48.907"/>
    </inkml:context>
    <inkml:brush xml:id="br0">
      <inkml:brushProperty name="width" value="0.1" units="cm"/>
      <inkml:brushProperty name="height" value="0.1" units="cm"/>
    </inkml:brush>
  </inkml:definitions>
  <inkml:trace contextRef="#ctx0" brushRef="#br0">6 0 11888 0 0,'0'0'266'0'0,"0"0"44"0"0,0 0 14 0 0,0 0-31 0 0,0 2-193 0 0,-3 66 1529 0 0,1-49-1262 0 0,1 76 1140 0 0,2-52-1037 0 0,-1-9-189 0 0,0 25 145 0 0,1 54-220 0 0,1-39-162 0 0,-2-68-148 0 0,1 38 306 0 0,-1-38-618 0 0,1 1 1 0 0,0-1-1 0 0,0 0 1 0 0,3 9 0 0 0,-3-14-567 0 0,-1-1-8 0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3:49.417"/>
    </inkml:context>
    <inkml:brush xml:id="br0">
      <inkml:brushProperty name="width" value="0.1" units="cm"/>
      <inkml:brushProperty name="height" value="0.1" units="cm"/>
    </inkml:brush>
  </inkml:definitions>
  <inkml:trace contextRef="#ctx0" brushRef="#br0">33 136 13824 0 0,'-1'1'1061'0'0,"1"0"-1037"0"0,-1-1-1 0 0,0 0 1 0 0,0 1 0 0 0,1 0 0 0 0,-1-1 0 0 0,0 1-1 0 0,1-1 1 0 0,-1 1 0 0 0,1 0 0 0 0,-1-1-1 0 0,1 1 1 0 0,-1 0 0 0 0,1 0 0 0 0,-1-1 0 0 0,1 2-1 0 0,-2 1-39 0 0,-1 4-208 0 0,-1-1 0 0 0,1 1 0 0 0,0 0 0 0 0,-2 9 1 0 0,4-13 331 0 0,0 0 1 0 0,1 0-1 0 0,-1-1 1 0 0,1 1-1 0 0,0 0 1 0 0,0 0 0 0 0,0 0-1 0 0,1 0 1 0 0,-1-1-1 0 0,0 1 1 0 0,1 0-1 0 0,0 0 1 0 0,0-1 0 0 0,2 5-1 0 0,-1-2 58 0 0,0 0-25 0 0,1 0-1 0 0,-1-1 1 0 0,1 0-1 0 0,0 1 1 0 0,5 6 0 0 0,8 4 271 0 0,1-1 0 0 0,21 14 0 0 0,40 22 234 0 0,25 17-337 0 0,-85-54-295 0 0,0 2-1 0 0,-1 0 0 0 0,-1 1 1 0 0,-1 1-1 0 0,20 26 0 0 0,-26-31-13 0 0,-5-7 0 0 0,0 0 0 0 0,3 7 0 0 0,-6-10 0 0 0,0 0 0 0 0,0 0 0 0 0,-1-1 0 0 0,1 1 0 0 0,-1 0 0 0 0,1 0 0 0 0,-1 0 0 0 0,0 0 0 0 0,0 0 0 0 0,0-1 0 0 0,0 5 0 0 0,0 0-1 0 0,0-5 0 0 0,0 1 1 0 0,-1 0-1 0 0,1 0 0 0 0,0-1 0 0 0,0 1 1 0 0,-1 0-1 0 0,1-1 0 0 0,-1 1 0 0 0,1 0 1 0 0,-1-1-1 0 0,0 1 0 0 0,0-1 1 0 0,0 1-1 0 0,0-1 0 0 0,0 1 0 0 0,0-1 1 0 0,-1 2-1 0 0,-5 2-40 0 0,0-1 0 0 0,0 0 1 0 0,0 0-1 0 0,0 0 0 0 0,0-1 0 0 0,-1 0 1 0 0,0 0-1 0 0,1-1 0 0 0,-1 0 1 0 0,-14 1-1 0 0,11-2 6 0 0,-1 0 1 0 0,1-2-1 0 0,0 1 0 0 0,-1-1 0 0 0,1-1 1 0 0,0 0-1 0 0,-14-5 0 0 0,25 7 33 0 0,-42-14-127 0 0,36 11 108 0 0,1 1 0 0 0,0-1 0 0 0,0 0 0 0 0,0-1 0 0 0,-8-6 0 0 0,13 10 21 0 0,-8-8-6 0 0,-14-15 1 0 0,20 20 5 0 0,0 1 0 0 0,0-1 0 0 0,0 0 0 0 0,1 0 0 0 0,-1 0 0 0 0,1 0 0 0 0,0 0 0 0 0,0-1 0 0 0,0 1 0 0 0,-1-5 0 0 0,1 1-1 0 0,1 4 1 0 0,-1 1-1 0 0,1-1 0 0 0,0 1 1 0 0,0-1-1 0 0,0 0 0 0 0,0 1 0 0 0,0-1 1 0 0,0 1-1 0 0,1-1 0 0 0,-1 1 0 0 0,1-1 1 0 0,0 1-1 0 0,0-1 0 0 0,1-2 0 0 0,6-8-71 0 0,0-1 0 0 0,19-23 0 0 0,26-20 12 0 0,-12 14 18 0 0,26-26 10 0 0,-57 58 6 0 0,12-16 0 0 0,2-3 24 0 0,23-28 128 0 0,-40 48-33 0 0,0 0 0 0 0,-1-1 0 0 0,0 1 0 0 0,5-15 0 0 0,-10 22-90 0 0,0 0 0 0 0,0 0 0 0 0,-1-1 0 0 0,1 1-1 0 0,-1 0 1 0 0,0 0 0 0 0,1 0 0 0 0,-1-1 0 0 0,-1 1 0 0 0,1 0 0 0 0,0 0 0 0 0,-1 0-1 0 0,0 0 1 0 0,0-1 0 0 0,0 1 0 0 0,0 0 0 0 0,0 0 0 0 0,0 1 0 0 0,-3-5 0 0 0,2 4 15 0 0,-1-1 0 0 0,1 1-1 0 0,-1 0 1 0 0,0 0 0 0 0,0 0 0 0 0,0 1 0 0 0,-1-1 0 0 0,1 1 0 0 0,0-1 0 0 0,-1 1 0 0 0,0 0 0 0 0,1 0 0 0 0,-1 1 0 0 0,-7-3 0 0 0,1 2 10 0 0,-1 0 0 0 0,0 1 0 0 0,1 0 0 0 0,-1 0 0 0 0,0 1 0 0 0,0 1 0 0 0,-20 3 0 0 0,5 1-73 0 0,0 1-1 0 0,-26 11 1 0 0,44-14-373 0 0,0 0 0 0 0,1 1 0 0 0,-16 8 0 0 0,6 1-5691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3:55.796"/>
    </inkml:context>
    <inkml:brush xml:id="br0">
      <inkml:brushProperty name="width" value="0.1" units="cm"/>
      <inkml:brushProperty name="height" value="0.1" units="cm"/>
    </inkml:brush>
  </inkml:definitions>
  <inkml:trace contextRef="#ctx0" brushRef="#br0">16 0 11024 0 0,'0'1'110'0'0,"-1"-1"0"0"0,1 1 1 0 0,0-1-1 0 0,-1 1 1 0 0,1-1-1 0 0,0 1 0 0 0,0-1 1 0 0,-1 1-1 0 0,1 0 0 0 0,0-1 1 0 0,0 1-1 0 0,0-1 0 0 0,0 1 1 0 0,0 0-1 0 0,0-1 1 0 0,0 1-1 0 0,0 1 0 0 0,-1 16 520 0 0,1-15-514 0 0,1 0-1 0 0,-1 1 1 0 0,1-1 0 0 0,0 0 0 0 0,0 1 0 0 0,1 2 0 0 0,-1-3-20 0 0,0 1-1 0 0,0-1 1 0 0,0 0-1 0 0,0 1 1 0 0,-1-1-1 0 0,1 4 1 0 0,-4 43 832 0 0,3-24-696 0 0,0-7-88 0 0,-2 22-1 0 0,-1-16-52 0 0,1-9-56 0 0,0 0 0 0 0,1 20-1 0 0,2-21-22 0 0,0-8-1 0 0,0 0 0 0 0,-1 0 0 0 0,0 0 0 0 0,-2 9 0 0 0,-3 4-1 0 0,3-14-10 0 0,1-1 0 0 0,-1 1 0 0 0,1 0 0 0 0,0 9 0 0 0,1-6 14 0 0,4 17 0 0 0,-3-16 4 0 0,2 18 0 0 0,-3-17 2 0 0,2-1-1 0 0,-1 1 1 0 0,6 19-1 0 0,-3-15-634 0 0,3 17 1 0 0,-7-30 132 0 0,0-1 1 0 0,0 0-1 0 0,1 1 1 0 0,-1-1-1 0 0,1 1 1 0 0,-1-1-1 0 0,2 2 1 0 0,8 10-4635 0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3:56.137"/>
    </inkml:context>
    <inkml:brush xml:id="br0">
      <inkml:brushProperty name="width" value="0.1" units="cm"/>
      <inkml:brushProperty name="height" value="0.1" units="cm"/>
    </inkml:brush>
  </inkml:definitions>
  <inkml:trace contextRef="#ctx0" brushRef="#br0">1 22 10136 0 0,'0'-7'858'0'0,"0"-4"-56"0"0,0 7 506 0 0,1 6-207 0 0,0 5-554 0 0,0 1-268 0 0,0-1 1 0 0,-1 0 0 0 0,0 1 0 0 0,-1-1 0 0 0,-2 12 0 0 0,3-19-280 0 0,0 6 180 0 0,0 0-1 0 0,0 0 0 0 0,2 11 0 0 0,-1-9-8 0 0,0 0 1 0 0,-1 9-1 0 0,-1 3 124 0 0,0-7-80 0 0,0 0 0 0 0,2 21 0 0 0,2 113 509 0 0,-3-95-640 0 0,0-44-64 0 0,1 1 0 0 0,1-1 0 0 0,1 10 0 0 0,3 14 17 0 0,-5-26-50 0 0,0-1-1 0 0,0 1 0 0 0,0-1 0 0 0,0 1 0 0 0,1-1 0 0 0,5 11 0 0 0,-5-7-133 0 0,-2-8 116 0 0,0 0-1 0 0,0-1 1 0 0,0 1 0 0 0,0 0 0 0 0,1 0 0 0 0,-1-1-1 0 0,0 1 1 0 0,0 0 0 0 0,1 0 0 0 0,-1-1 0 0 0,0 1-1 0 0,1 0 1 0 0,-1-1 0 0 0,1 1 0 0 0,0 0-1 0 0,6 4-1128 0 0,-3-2-351 0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3:56.497"/>
    </inkml:context>
    <inkml:brush xml:id="br0">
      <inkml:brushProperty name="width" value="0.1" units="cm"/>
      <inkml:brushProperty name="height" value="0.1" units="cm"/>
    </inkml:brush>
  </inkml:definitions>
  <inkml:trace contextRef="#ctx0" brushRef="#br0">21 0 13736 0 0,'0'0'306'0'0,"0"0"46"0"0,1 1 24 0 0,2 1-59 0 0,0 0 0 0 0,0 0 0 0 0,-1 1 0 0 0,1-1-1 0 0,-1 1 1 0 0,1-1 0 0 0,2 6 0 0 0,-4-7 407 0 0,-1-1-78 0 0,-1 2-35 0 0,1-1-419 0 0,-1 0-1 0 0,1 0 1 0 0,-1 1-1 0 0,0-1 1 0 0,1 0-1 0 0,-1 0 1 0 0,0 0-1 0 0,0 0 1 0 0,0 0 0 0 0,0 0-1 0 0,0 0 1 0 0,0 0-1 0 0,0 0 1 0 0,-1 0-1 0 0,1 0-80 0 0,-1-1-14 0 0,-3 0-64 0 0,-8 0 36 0 0,12 0-115 0 0,0 0 0 0 0,1 0 0 0 0,-1 0 0 0 0,1-1 0 0 0,-1 1 0 0 0,0 0 0 0 0,1 0-1 0 0,-1 0 1 0 0,1-1 0 0 0,-1 1 0 0 0,0 0 0 0 0,1-1 0 0 0,-1 1 0 0 0,1 0 0 0 0,-1-1 0 0 0,1 1-1 0 0,-1-1 1 0 0,0 0-1220 0 0,1 1-3741 0 0,0 0-1599 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3:59.503"/>
    </inkml:context>
    <inkml:brush xml:id="br0">
      <inkml:brushProperty name="width" value="0.1" units="cm"/>
      <inkml:brushProperty name="height" value="0.1" units="cm"/>
    </inkml:brush>
  </inkml:definitions>
  <inkml:trace contextRef="#ctx0" brushRef="#br0">155 116 10136 0 0,'-1'0'28'0'0,"-4"-1"342"0"0,-1 1 0 0 0,0-1-1 0 0,-10 1 1 0 0,14 0-238 0 0,1 1 0 0 0,-1-1 0 0 0,0 0 0 0 0,1 1 0 0 0,-1-1 0 0 0,0 1 0 0 0,1 0-1 0 0,-1-1 1 0 0,1 1 0 0 0,-1 0 0 0 0,1 0 0 0 0,-1 0 0 0 0,1 0 0 0 0,0 0 0 0 0,0 1 0 0 0,-1-1 0 0 0,0 2 0 0 0,-6 10 190 0 0,0 0 0 0 0,1 1 0 0 0,0 0 0 0 0,-6 21 0 0 0,4-12-136 0 0,0 3 119 0 0,1 2-1 0 0,2-1 0 0 0,-6 47 0 0 0,9-49-121 0 0,1-1 0 0 0,1 1 0 0 0,1 0 0 0 0,6 43 0 0 0,-4-57-150 0 0,1 1 0 0 0,0-1 0 0 0,1 0 0 0 0,0 0-1 0 0,6 11 1 0 0,-6-15-30 0 0,0 0 0 0 0,0 0-1 0 0,1 0 1 0 0,0-1 0 0 0,0 0-1 0 0,1 0 1 0 0,0-1 0 0 0,8 7-1 0 0,-10-9-2 0 0,0 0 0 0 0,1-1 0 0 0,-1 1 0 0 0,1-1 0 0 0,0 0 0 0 0,-1 0 0 0 0,1-1 0 0 0,0 0 0 0 0,0 1 0 0 0,0-2 0 0 0,0 1 0 0 0,1 0 0 0 0,-1-1 0 0 0,0 0 0 0 0,0-1 0 0 0,9 0 0 0 0,-6-1 1 0 0,0 0 0 0 0,0 0 0 0 0,-1-1 0 0 0,1 0 0 0 0,-1 0 0 0 0,0-1 0 0 0,0 1 0 0 0,0-2 0 0 0,0 1 0 0 0,6-6 0 0 0,4-4 7 0 0,-1-1-1 0 0,0-1 1 0 0,-1 0 0 0 0,0-1-1 0 0,-1 0 1 0 0,16-28-1 0 0,-24 34-8 0 0,6-9 21 0 0,-1-1 1 0 0,-1-1-1 0 0,9-23 0 0 0,-8 7 37 0 0,-1 0 0 0 0,5-42 1 0 0,-13 64-42 0 0,-1-1 0 0 0,0 1 0 0 0,-1 0 1 0 0,-1-1-1 0 0,0 1 0 0 0,-1 0 0 0 0,-8-27 1 0 0,8 37-16 0 0,0 0 1 0 0,0 0 0 0 0,-1 0-1 0 0,0 0 1 0 0,0 1 0 0 0,-1-1-1 0 0,0 1 1 0 0,1 0-1 0 0,-2 0 1 0 0,-6-6 0 0 0,5 6 4 0 0,0 0 0 0 0,0 1 1 0 0,0 0-1 0 0,-1 0 0 0 0,0 0 1 0 0,1 1-1 0 0,-1 0 0 0 0,-11-3 0 0 0,8 4-21 0 0,0 0 0 0 0,0 0-1 0 0,0 1 1 0 0,0 0-1 0 0,0 1 1 0 0,0 0-1 0 0,0 1 1 0 0,-1 0 0 0 0,1 1-1 0 0,0 0 1 0 0,1 0-1 0 0,-1 1 1 0 0,-17 7-1 0 0,22-8-49 0 0,-1 1-1 0 0,1 0 0 0 0,-1 1 0 0 0,1-1 0 0 0,0 1 0 0 0,0 0 0 0 0,1 0 0 0 0,-1 1 0 0 0,1-1 0 0 0,0 1 0 0 0,0 0 0 0 0,1 0 0 0 0,-1 1 0 0 0,1-1 0 0 0,0 1 1 0 0,1-1-1 0 0,-1 1 0 0 0,1 0 0 0 0,-2 8 0 0 0,2 4-811 0 0,3 2-39 0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3:59.918"/>
    </inkml:context>
    <inkml:brush xml:id="br0">
      <inkml:brushProperty name="width" value="0.1" units="cm"/>
      <inkml:brushProperty name="height" value="0.1" units="cm"/>
    </inkml:brush>
  </inkml:definitions>
  <inkml:trace contextRef="#ctx0" brushRef="#br0">26 38 14368 0 0,'-1'-4'210'0'0,"1"4"-137"0"0,0-1 0 0 0,0 0 0 0 0,0 1 0 0 0,-1-1 0 0 0,1 0 0 0 0,0 1 0 0 0,0-1 0 0 0,0 0 0 0 0,0 1 0 0 0,0-1 0 0 0,0 0 0 0 0,0 1 0 0 0,0-1 0 0 0,1-1 0 0 0,2-5 195 0 0,0 6-296 0 0,-2 0 43 0 0,0 0 52 0 0,1 0 0 0 0,-1 0 0 0 0,1-1 0 0 0,-1 1 0 0 0,1 0 0 0 0,-1 0 0 0 0,1 0 0 0 0,0 0 0 0 0,-1 1-1 0 0,1-1 1 0 0,0 0 0 0 0,0 1 0 0 0,-1-1 0 0 0,1 1 0 0 0,0 0 0 0 0,0-1 0 0 0,0 1 0 0 0,0 0 0 0 0,0 0 0 0 0,-1 0 0 0 0,1 0 0 0 0,0 1 0 0 0,4 0 0 0 0,-1 0 77 0 0,0 1 0 0 0,0 0 0 0 0,0 0 0 0 0,-1 1 0 0 0,1-1 0 0 0,0 1 0 0 0,-1 0 0 0 0,0 0 0 0 0,0 1 0 0 0,0-1 0 0 0,0 1 0 0 0,0 0 0 0 0,-1 0 0 0 0,4 5 0 0 0,-2-1-94 0 0,0 0-1 0 0,0 0 1 0 0,-1 1-1 0 0,-1 0 1 0 0,1-1-1 0 0,-2 1 1 0 0,4 13-1 0 0,-5-15-48 0 0,4 14-36 0 0,-2-1 1 0 0,3 38 0 0 0,-7-34-317 0 0,-6 30 1 0 0,6-44 261 0 0,-1 1-163 0 0,-1 1 0 0 0,0 0-1 0 0,0-1 1 0 0,-1 0-1 0 0,-1 1 1 0 0,-6 12 0 0 0,3-11-81 0 0,-1 1 1 0 0,0-1-1 0 0,-1-1 1 0 0,-14 15-1 0 0,-55 50 809 0 0,77-75-231 0 0,-1 1 0 0 0,1 0 0 0 0,0 0 0 0 0,-3 4 0 0 0,5-6 166 0 0,0-1-90 0 0,0 0-38 0 0,1 0-10 0 0,17-1 133 0 0,0-1-1 0 0,33-8 0 0 0,-14 2-330 0 0,15-6-350 0 0,-46 12 194 0 0,12-3-150 0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4:00.400"/>
    </inkml:context>
    <inkml:brush xml:id="br0">
      <inkml:brushProperty name="width" value="0.1" units="cm"/>
      <inkml:brushProperty name="height" value="0.1" units="cm"/>
    </inkml:brush>
  </inkml:definitions>
  <inkml:trace contextRef="#ctx0" brushRef="#br0">199 58 13792 0 0,'-5'-7'549'0'0,"1"1"-308"0"0,0 0 1 0 0,0 0-1 0 0,-1 1 0 0 0,-9-10 0 0 0,13 14-196 0 0,-1-1 0 0 0,0 1 1 0 0,0 0-1 0 0,0 0 0 0 0,0 0 0 0 0,0 0 0 0 0,0 0 0 0 0,0 0 0 0 0,0 0 0 0 0,-1 1 0 0 0,1-1 0 0 0,0 1 0 0 0,0 0 0 0 0,-1-1 0 0 0,1 1 1 0 0,0 0-1 0 0,0 0 0 0 0,-1 1 0 0 0,-3 0 0 0 0,0 0 72 0 0,0 1 0 0 0,1 0 0 0 0,-1 0 0 0 0,1 0 0 0 0,-1 1 0 0 0,1-1 1 0 0,0 2-1 0 0,0-1 0 0 0,0 0 0 0 0,1 1 0 0 0,-1 0 0 0 0,1 0 0 0 0,0 0 0 0 0,-7 8 0 0 0,7-5-63 0 0,0 0-1 0 0,-1 0 1 0 0,2 0-1 0 0,-1 0 0 0 0,1 0 1 0 0,0 1-1 0 0,1 0 1 0 0,0-1-1 0 0,0 1 0 0 0,-1 11 1 0 0,3-16-47 0 0,0 0 1 0 0,0 1 0 0 0,1-1-1 0 0,-1 0 1 0 0,1 0 0 0 0,-1 1-1 0 0,1-1 1 0 0,0 0-1 0 0,0 0 1 0 0,1 0 0 0 0,1 4-1 0 0,-1-3-11 0 0,1 1 0 0 0,0-1-1 0 0,0 1 1 0 0,1-1 0 0 0,-1 0-1 0 0,5 4 1 0 0,-5-6-97 0 0,0 0 0 0 0,0 1 0 0 0,1-1 0 0 0,-1 0 0 0 0,1-1 0 0 0,-1 1 0 0 0,1-1 0 0 0,0 1 0 0 0,-1-1 0 0 0,1 0 0 0 0,0-1 0 0 0,0 1 0 0 0,0-1 0 0 0,-1 1 1 0 0,1-1-1 0 0,0 0 0 0 0,0 0 0 0 0,0-1 0 0 0,0 1 0 0 0,0-1 0 0 0,-1 0 0 0 0,1 0 0 0 0,0 0 0 0 0,0-1 0 0 0,6-2 0 0 0,-5 0 57 0 0,0 1 0 0 0,0-1 0 0 0,-1 0-1 0 0,1 0 1 0 0,-1-1 0 0 0,0 1 0 0 0,0-1 0 0 0,0 0 0 0 0,-1 0 0 0 0,0 0 0 0 0,0 0 0 0 0,3-7 0 0 0,3-7 78 0 0,-6 14 14 0 0,-1 0 0 0 0,0 0 0 0 0,2-5 0 0 0,0-5 457 0 0,0 1 0 0 0,-2-1 0 0 0,0 0 0 0 0,1-18 0 0 0,-3 32-159 0 0,0 1-29 0 0,0 0-12 0 0,0 0-1 0 0,0 1-26 0 0,-6 45 218 0 0,10 75 257 0 0,-4-110-668 0 0,1 1 0 0 0,4 19 1 0 0,0-1 123 0 0,0-2-226 0 0,13 40 1 0 0,-3-14-783 0 0,-13-40 159 0 0,-2-12 207 0 0,1 1 0 0 0,-1 0-1 0 0,1 0 1 0 0,1 4 0 0 0,3 4-978 0 0,-4-9-11 0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4:01.001"/>
    </inkml:context>
    <inkml:brush xml:id="br0">
      <inkml:brushProperty name="width" value="0.1" units="cm"/>
      <inkml:brushProperty name="height" value="0.1" units="cm"/>
    </inkml:brush>
  </inkml:definitions>
  <inkml:trace contextRef="#ctx0" brushRef="#br0">29 135 13448 0 0,'0'0'613'0'0,"0"0"-10"0"0,-3-2-387 0 0,3 2-216 0 0,-8-8 485 0 0,2 7 552 0 0,5 3-556 0 0,0 0-321 0 0,0-1 0 0 0,-1 1 0 0 0,1 0 0 0 0,0 0 0 0 0,1 0 0 0 0,-1 0 0 0 0,0 1-1 0 0,1-1 1 0 0,-1 0 0 0 0,1 0 0 0 0,-1 0 0 0 0,1 3 0 0 0,0-1 15 0 0,0 0 0 0 0,1-1 0 0 0,-1 1 0 0 0,1 0 1 0 0,0 0-1 0 0,1 5 0 0 0,3 2 41 0 0,1 1 0 0 0,-1-1 0 0 0,12 15 1 0 0,-6-11 24 0 0,0 0 1 0 0,1-1 0 0 0,25 23 0 0 0,49 32-215 0 0,-66-54-31 0 0,-5-5 77 0 0,0 1 1 0 0,23 24-1 0 0,-32-28-31 0 0,-1-2-34 0 0,0 0 1 0 0,0 0-1 0 0,-1 0 1 0 0,6 11-1 0 0,-9-15-8 0 0,0 0 0 0 0,-1 1 0 0 0,1-1 0 0 0,-1 0-1 0 0,1 0 1 0 0,-1 0 0 0 0,0 1 0 0 0,1-1 0 0 0,-1 0 0 0 0,0 1 0 0 0,0-1 0 0 0,0 0 0 0 0,0 1-1 0 0,0-1 1 0 0,0 0 0 0 0,0 1 0 0 0,0-1 0 0 0,-1 0 0 0 0,1 0 0 0 0,-1 1 0 0 0,1-1-1 0 0,-1 0 1 0 0,1 0 0 0 0,-1 0 0 0 0,1 1 0 0 0,-1-1 0 0 0,0 0 0 0 0,0 0 0 0 0,0 0 0 0 0,1 0-1 0 0,-3 1 1 0 0,-2 2-1 0 0,0-1-1 0 0,0 0 1 0 0,0 0-1 0 0,0 0 1 0 0,-1-1-1 0 0,1 0 1 0 0,-1 0-1 0 0,1 0 1 0 0,-10 1-1 0 0,-6 1-159 0 0,-27 0-1 0 0,33-3 28 0 0,3 0 70 0 0,0-1 0 0 0,0 0 0 0 0,0-1 0 0 0,0 0 0 0 0,1-1 0 0 0,-1 0 0 0 0,-16-6 0 0 0,26 8 54 0 0,0-1 0 0 0,0 0 1 0 0,0 0-1 0 0,0 0 0 0 0,1-1 0 0 0,-1 1 0 0 0,0 0 0 0 0,1-1 0 0 0,-1 1 0 0 0,1-1 0 0 0,-1 1 0 0 0,1-1 0 0 0,0 0 0 0 0,-1 1 0 0 0,1-1 0 0 0,0 0 0 0 0,0 0 0 0 0,0 0 0 0 0,1 0 0 0 0,-1 0 0 0 0,0-3 1 0 0,0 2-23 0 0,1 0 1 0 0,-1-1 0 0 0,1 1-1 0 0,0 0 1 0 0,0 0 0 0 0,1 0 0 0 0,-1 0-1 0 0,1 0 1 0 0,-1 0 0 0 0,1 0-1 0 0,0 0 1 0 0,0 0 0 0 0,0 1 0 0 0,3-6-1 0 0,2-1-55 0 0,1 0 0 0 0,13-15-1 0 0,-6 9 65 0 0,6-6-51 0 0,37-31 0 0 0,-16 16 75 0 0,-35 31 4 0 0,52-52-78 0 0,-49 47 42 0 0,0-1 0 0 0,-1 1 0 0 0,14-24 0 0 0,-18 25 31 0 0,0 0 0 0 0,5-19 0 0 0,-5 16 0 0 0,-3 7 10 0 0,0 0-1 0 0,0 1 0 0 0,0-1 0 0 0,-1 0 0 0 0,0 0 1 0 0,0 0-1 0 0,0 0 0 0 0,0 1 0 0 0,-1-1 1 0 0,1 0-1 0 0,-1 0 0 0 0,-1 0 0 0 0,-1-5 0 0 0,2 6-17 0 0,-1 1 0 0 0,0 0 0 0 0,0-1-1 0 0,0 1 1 0 0,0 0 0 0 0,0 0-1 0 0,0 0 1 0 0,-1 0 0 0 0,0 1 0 0 0,1-1-1 0 0,-1 1 1 0 0,0-1 0 0 0,0 1-1 0 0,0 0 1 0 0,-1 0 0 0 0,1 0 0 0 0,-5-2-1 0 0,-2 1 8 0 0,0 1-1 0 0,1-1 1 0 0,-1 1 0 0 0,0 1-1 0 0,0 0 1 0 0,0 0-1 0 0,-14 1 1 0 0,10 2-3 0 0,0-1 1 0 0,0 2 0 0 0,0-1 0 0 0,-20 9-1 0 0,28-9-26 0 0,0 0-1 0 0,0 1 1 0 0,0-1-1 0 0,1 1 1 0 0,-1 1-1 0 0,1-1 1 0 0,0 1-1 0 0,0 0 1 0 0,-4 5-1 0 0,5-5-267 0 0,0 1 0 0 0,1-1 0 0 0,0 1-1 0 0,0 0 1 0 0,0-1 0 0 0,1 1 0 0 0,-1 1 0 0 0,1-1 0 0 0,0 0-1 0 0,-1 9 1 0 0,-1 6-884 0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4:01.499"/>
    </inkml:context>
    <inkml:brush xml:id="br0">
      <inkml:brushProperty name="width" value="0.1" units="cm"/>
      <inkml:brushProperty name="height" value="0.1" units="cm"/>
    </inkml:brush>
  </inkml:definitions>
  <inkml:trace contextRef="#ctx0" brushRef="#br0">205 6 10192 0 0,'12'-5'464'0'0,"-9"5"-8"0"0,-4 1-348 0 0,0 1 1 0 0,0 0-1 0 0,1-1 1 0 0,-1 1-1 0 0,0-1 1 0 0,0 1-1 0 0,-1-1 1 0 0,0 3-1 0 0,0-2 29 0 0,-2 4 164 0 0,0-1 0 0 0,1 1 0 0 0,0 1 0 0 0,0-1 0 0 0,-3 12 0 0 0,3-8 122 0 0,-7 13-1 0 0,-13 20 240 0 0,-47 64 0 0 0,18-38-532 0 0,40-55-63 0 0,11-12-19 0 0,-1 0-1 0 0,0 0 0 0 0,0 0 0 0 0,1 1 1 0 0,-3 3-1 0 0,4-5 87 0 0,-1-1-124 0 0,1 1 0 0 0,0-1 0 0 0,0 0-1 0 0,0 0 1 0 0,0 0 0 0 0,0 0-1 0 0,0 0 1 0 0,0 0 0 0 0,-1 0 0 0 0,1 0-1 0 0,0 0 1 0 0,0 1 0 0 0,0-1-1 0 0,0 0 1 0 0,0 0 0 0 0,0 0-1 0 0,0 0 1 0 0,0 0 0 0 0,0 0 0 0 0,0 1-1 0 0,0-1 1 0 0,0 0 0 0 0,0 0-1 0 0,0 0 1 0 0,0 0 0 0 0,0 1-1 0 0,0-1 1 0 0,0 0 0 0 0,0 0 0 0 0,0 0-1 0 0,0 0 1 0 0,0 0 0 0 0,0 1-1 0 0,0-1 1 0 0,0 0 0 0 0,0 0-1 0 0,0 0 1 0 0,0 0 0 0 0,0 0 0 0 0,0 1-1 0 0,2 4 161 0 0,0-3-124 0 0,0-1 0 0 0,-1 1-1 0 0,1-1 1 0 0,0 0-1 0 0,0 0 1 0 0,0 0 0 0 0,0 0-1 0 0,0 0 1 0 0,0 0-1 0 0,0 0 1 0 0,0 0 0 0 0,1-1-1 0 0,-1 1 1 0 0,4-1-1 0 0,3 1 95 0 0,0-1-1 0 0,12-1 1 0 0,-15 1-91 0 0,58-5 326 0 0,-49 3-317 0 0,18-4-1 0 0,-5 1-11 0 0,-3 2-1396 0 0,35 1-1 0 0,-51 2-4611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6:13:15.943"/>
    </inkml:context>
    <inkml:brush xml:id="br0">
      <inkml:brushProperty name="width" value="0.05" units="cm"/>
      <inkml:brushProperty name="height" value="0.05" units="cm"/>
      <inkml:brushProperty name="color" value="#849398"/>
      <inkml:brushProperty name="fitToCurve" value="1"/>
    </inkml:brush>
  </inkml:definitions>
  <inkml:trace contextRef="#ctx0" brushRef="#br0">13934 3418 11776 0 0,'3'-2'520'0'0,"-3"2"112"0"0,2-1-504 0 0,-2-2-128 0 0,2 1 0 0 0,-2 2 0 0 0,0 0 768 0 0,0 0 128 0 0,0 0 24 0 0,0 0 7 0 0,-6-4-423 0 0,6 4-88 0 0,-5 4-8 0 0,-3-3-8 0 0,2 3-272 0 0,0-1-48 0 0,3 0-16 0 0,-3 3 0 0 0,1-3-848 0 0,-1 5-176 0 0,3-1-31 0 0</inkml:trace>
  <inkml:trace contextRef="#ctx0" brushRef="#br0" timeOffset="1">13390 3770 9328 0 0,'9'-12'416'0'0,"-7"7"80"0"0,-1 1-400 0 0,1-4-96 0 0,2 3 0 0 0,-1-1 0 0 0,-3 4 704 0 0,0-3 128 0 0,0 5 16 0 0,0 0 8 0 0,0 0-280 0 0,-4 0-64 0 0,-2 5 0 0 0,2-3-8 0 0,-1 2-192 0 0,1 1-40 0 0,-2 5-9 0 0,-2-3 1 0 0,3 2-80 0 0,-2 2-24 0 0,1-1 0 0 0,0 0 0 0 0,1 0-48 0 0,-1 1-16 0 0,3-1 0 0 0,1 0 0 0 0,-1 1-32 0 0,3-4 0 0 0,3-1-64 0 0,-2 1 96 0 0,0 1-96 0 0,2-3 0 0 0,1-3 64 0 0,0 2-64 0 0,2 0 0 0 0,-3-3 0 0 0,3-1 0 0 0,1-3 0 0 0,-2 1-128 0 0,1-2 8 0 0,-1-1 0 0 0,2 0 0 0 0,-2-1-40 0 0,-1-2-16 0 0,-1-1 0 0 0,1 2 0 0 0,-1-4 104 0 0,1 3 72 0 0,-3-2-96 0 0,1 1 96 0 0,-2 1 0 0 0,0-1 0 0 0,3 2 0 0 0,-6-1 0 0 0,1 3 128 0 0,2 0-16 0 0,0 2-8 0 0,-1-1 0 0 0,1 4 8 0 0,0 0 0 0 0,0 0 0 0 0,0 0 0 0 0,0 0 0 0 0,0 0 0 0 0,-3 4 0 0 0,2 3 0 0 0,-2-2-48 0 0,3 2 0 0 0,0 0-64 0 0,-1-1 96 0 0,1 2-32 0 0,0-2 0 0 0,1 3-64 0 0,2-2 96 0 0,-3 0-96 0 0,4-2 64 0 0,-3 2-64 0 0,4-2 0 0 0,0-2 64 0 0,0 0-64 0 0,-1 0 0 0 0,2-2 0 0 0,1-1 72 0 0,0-1-72 0 0,-1-2 64 0 0,2 0-64 0 0,-1 0 0 0 0,-1 0 64 0 0,0-3-64 0 0,0-1 0 0 0,-1 1 0 0 0,3-1 0 0 0,-2-1 0 0 0,2-1 0 0 0,-3 0-112 0 0,-1 0-16 0 0,2 0 0 0 0,0-1 0 0 0,-2 1 32 0 0,-1 0 0 0 0,-2 0 0 0 0,2 2 0 0 0,-6-1-128 0 0,3 7-16 0 0,-1-5-8 0 0,-2 2 0 0 0,-1 4 72 0 0,-2-2 16 0 0,0 2 0 0 0,2 2 0 0 0,1 2 33 0 0,-3-1 15 0 0,1 0 0 0 0,0 0 0 0 0,5-3 112 0 0,0 6 0 0 0,-1 1 0 0 0,-2-2 0 0 0,2 1 0 0 0,-2-3 0 0 0,3 1 0 0 0,0 2 0 0 0,0-3 0 0 0,0 2 0 0 0,3-1 0 0 0,2 1 0 0 0,0 0 64 0 0,-2-1 32 0 0,2 1 0 0 0,-2 0 8 0 0,3-1-8 0 0,0 1-9 0 0,-1 1 1 0 0,1-2 0 0 0,-2 1-16 0 0,2-1 0 0 0,-1-1 0 0 0,0 2 0 0 0,-2-2-72 0 0,1 3 0 0 0,3-3 72 0 0,-4 1-72 0 0,1-3 64 0 0,2 0-64 0 0,-2-1 64 0 0,-1 0-64 0 0,1 0 0 0 0,-1 0-64 0 0,4-1 0 0 0,-3 0 0 0 0,0-3-32 0 0,0 1-8 0 0,1-1 0 0 0,-1-1 0 0 0,2 0-239 0 0,-2-2-41 0 0,0 1-16 0 0,0-2 0 0 0,0 2 152 0 0,-1-6 32 0 0,2 3 8 0 0,-2-3 0 0 0,3-1-80 0 0,0-2-8 0 0,-2 1-8 0 0,1-3 0 0 0,-1 1 304 0 0,1 0 64 0 0,1-2 16 0 0,2 1 0 0 0,-5 0 64 0 0,3 2 16 0 0,-1-2 0 0 0,-1 2 0 0 0,0 3 0 0 0,-1 1 8 0 0,2 2 0 0 0,-1 1 0 0 0,-2 1 184 0 0,1 5 40 0 0,-1-2 8 0 0,-2 4 0 0 0,0 0-232 0 0,0 0-40 0 0,0 0-17 0 0,0 0 1 0 0,-2 5-16 0 0,2 3-8 0 0,-1 0 0 0 0,-1 1 0 0 0,0 0-24 0 0,0 2 0 0 0,-2 1 0 0 0,1 3 0 0 0,0-2-64 0 0,-1 2 64 0 0,2-3-64 0 0,-1 3 64 0 0,1-1-64 0 0,0 1 0 0 0,2-4 0 0 0,-3 3 0 0 0,3-3 0 0 0,0 2 0 0 0,3-2 0 0 0,-1-2 64 0 0,0-3-64 0 0,-1 1 0 0 0,3-4 0 0 0,-4-3 0 0 0,4 3 0 0 0,2-3-96 0 0,-2-1 16 0 0,3-3 8 0 0,-1 1-104 0 0,2-2-16 0 0,-2-2-8 0 0,0 1 1 0 0,-3-4 95 0 0,4 1 16 0 0,-4 1 8 0 0,0-6 0 0 0,3 4-144 0 0,-2 1-24 0 0,1 0-8 0 0,0 1 0 0 0,-1-1 256 0 0,0 4 0 0 0,-2-1 0 0 0,2 0 0 0 0,-2 1 160 0 0,-1 0 72 0 0,-1 1 24 0 0,0 4 0 0 0,0 0-128 0 0,0 0-32 0 0,0 0 0 0 0,0 0 0 0 0,0 0 0 0 0,0 4-1 0 0,0 3 1 0 0,-1-2 0 0 0,-1 1-24 0 0,2-1-8 0 0,-2 2 0 0 0,2 1 0 0 0,0 2-64 0 0,0-5 0 0 0,0 4 0 0 0,0-2 0 0 0,2 0 0 0 0,1-2 0 0 0,-1 0 0 0 0,2-2 0 0 0,1 2 0 0 0,-2-3 0 0 0,4 1 0 0 0,-2-2 0 0 0,-1 1-160 0 0,4-4-16 0 0,-1 1-8 0 0,2-3 1 0 0,0 0-105 0 0,-1-1-32 0 0,1-1 0 0 0,-1 0 0 0 0,-1-1 104 0 0,3 0 24 0 0,-2-1 0 0 0,1 0 0 0 0,-3 0 96 0 0,4-1 32 0 0,-3 1 0 0 0,-1 1 0 0 0,1 0 64 0 0,-4 1 0 0 0,1-2 0 0 0,0 4 0 0 0,0 1 104 0 0,-2-1 40 0 0,-2 4 8 0 0,0 0 0 0 0,0-2 168 0 0,0 2 32 0 0,-2-3 0 0 0,2 3 8 0 0,0 0-232 0 0,-5 3-56 0 0,1-1-8 0 0,-1 4 0 0 0,0-1-64 0 0,0 3 64 0 0,-2-2-64 0 0,3 3 64 0 0,-2 0 0 0 0,2 1-1 0 0,1-1 1 0 0,-1 2 0 0 0,1 0-64 0 0,1-1 0 0 0,-1 2 0 0 0,3-3 0 0 0,0-2 0 0 0,3 0 0 0 0,-1 0 0 0 0,-2-1 0 0 0,7-2 0 0 0,-4-2 0 0 0,1-1 0 0 0,4-2 0 0 0,1-1-239 0 0,-3-2 15 0 0,4-1 0 0 0,2-1 0 0 0,-3-3-120 0 0,3 1-16 0 0,1-6-8 0 0,-1 3 0 0 0,1 0 48 0 0,-4 2 0 0 0,-2-5 8 0 0,4-2 0 0 0,-2 2 240 0 0,-2-1 72 0 0,1 0 0 0 0,0-2 0 0 0,0 1 160 0 0,0 0 96 0 0,-3 1 8 0 0,1 0 8 0 0,-2 2-72 0 0,1 1-8 0 0,0 1-8 0 0,0 2 0 0 0,-4 2 192 0 0,1 2 40 0 0,-1-1 0 0 0,-1 3 8 0 0,0 3-169 0 0,0 0-31 0 0,0 0 0 0 0,0 0-8 0 0,0 3-144 0 0,-3 3-72 0 0,2-3 80 0 0,-4 6-80 0 0,-1 0 176 0 0,0 0-16 0 0,-1 3 0 0 0,2 2 0 0 0,2 0-160 0 0,-2 2 0 0 0,0-1 0 0 0,1 3 0 0 0,0-4 0 0 0,3 1 0 0 0,-2 0 0 0 0,3-1 0 0 0,3-3 0 0 0,-2 1 0 0 0,3 0 0 0 0,0-3 0 0 0,0 0 0 0 0,2-2 0 0 0,1-3 0 0 0,1 2 0 0 0,2-6-152 0 0,0 1-64 0 0,0-2-8 0 0,0 1-8 0 0,1-5-16 0 0,-2 0 0 0 0,1-4 1 0 0,0 2-1 0 0,0 0 32 0 0,1-2 8 0 0,0 1 0 0 0,-6-4 0 0 0,6 0 112 0 0,-3 0 32 0 0,2 2 0 0 0,-6 0 0 0 0,5-1 64 0 0,-5 2 0 0 0,2 3 0 0 0,-5 0 0 0 0,2 1 160 0 0,-3 0 56 0 0,0 2 8 0 0,0 3 0 0 0,-4-2-88 0 0,-2 2-8 0 0,2 2-8 0 0,-3 0 0 0 0,4 1-25 0 0,0 2-7 0 0,-4 2 0 0 0,2-1 0 0 0,1 3 24 0 0,0-4 8 0 0,-2 7 0 0 0,2-3 0 0 0,0 0-120 0 0,4-1 88 0 0,-5 4-88 0 0,2-3 80 0 0,2 2 48 0 0,1-1 16 0 0,1-2 0 0 0,2 1 0 0 0,-1 0-144 0 0,1-1 0 0 0,1-5 0 0 0,2 2 0 0 0,0-3-224 0 0,0 2-80 0 0,2-2-16 0 0,0-2 0 0 0,3-2-127 0 0,-2-2-33 0 0,1 2-8 0 0,2-6-5696 0 0</inkml:trace>
  <inkml:trace contextRef="#ctx0" brushRef="#br0" timeOffset="2">13529 3559 9672 0 0,'-2'-2'864'0'0,"2"2"-696"0"0,6-3-168 0 0,1-1 0 0 0,3 0 864 0 0,3 0 144 0 0,4 1 24 0 0,1 1-4520 0 0,2-5-912 0 0</inkml:trace>
  <inkml:trace contextRef="#ctx0" brushRef="#br0" timeOffset="3">13133 3841 10968 0 0,'5'-6'480'0'0,"-4"3"112"0"0,3 3-472 0 0,-4 0-120 0 0,0-3 0 0 0,3 3 0 0 0,-1-2 424 0 0,-2 2 64 0 0,4 2 16 0 0,1 1 0 0 0,-5-3-152 0 0,1 7-32 0 0,-1 2-8 0 0,2 1 0 0 0,0 0 8 0 0,0 4 0 0 0,-2 3 0 0 0,3-1-1 0 0,-1 3-151 0 0,-2-3-24 0 0,2 6-8 0 0,-2-3 0 0 0,0 0-136 0 0,0 3 64 0 0,1-2-64 0 0,-1 1 0 0 0,0-2 64 0 0,0 0-64 0 0,0-2 0 0 0,0-1 0 0 0,0-1 0 0 0,0-1 0 0 0,-1-3 0 0 0,1 1 0 0 0,-2-6 0 0 0,2-1 0 0 0,0 0-64 0 0,0-5 64 0 0,0 0 0 0 0,0 0 0 0 0,0 0 0 0 0,-5-3 0 0 0,3-1 64 0 0,0-5-64 0 0,0-3 0 0 0,2 1 0 0 0,0-6 64 0 0,0 0-64 0 0,0-1 0 0 0,2-4 0 0 0,-2-2 72 0 0,0-2-72 0 0,2 0 0 0 0,0-3 72 0 0,3 0-8 0 0,-2-2 0 0 0,2 3 0 0 0,2 0 0 0 0,0 2 32 0 0,-1 4 8 0 0,0 2 0 0 0,1 1 0 0 0,1 4-104 0 0,-2 1 0 0 0,0 2 0 0 0,2 1-80 0 0,-1 2 80 0 0,1 3 0 0 0,1 1 64 0 0,-2 1-64 0 0,-2 3 0 0 0,4 1-120 0 0,-4 1 24 0 0,-1 3 0 0 0,2 0 96 0 0,-2 3 0 0 0,-3 2 0 0 0,-1 3-72 0 0,0-1 72 0 0,0 0 0 0 0,-3 2 0 0 0,-3 1 0 0 0,0 1-176 0 0,-3 2 8 0 0,1-3 0 0 0,-1 3 0 0 0,-3-3-104 0 0,1 1-16 0 0,4-1-7 0 0,-3-1-1 0 0,3-2-192 0 0,-1-2-40 0 0,3-1-8 0 0,-2-2 0 0 0,5 0-40 0 0,0 0-16 0 0,2-3 0 0 0,0-3-4336 0 0</inkml:trace>
  <inkml:trace contextRef="#ctx0" brushRef="#br0" timeOffset="4">12607 4281 11600 0 0,'0'0'512'0'0,"0"0"112"0"0,0 0-496 0 0,0 0-128 0 0,5 4 0 0 0,-5-4 0 0 0,1 2 0 0 0,-1-2 0 0 0,0 0 0 0 0,8 0 0 0 0,-1 0 224 0 0,1-4 32 0 0,1 0 0 0 0,-1-1 0 0 0,4 0-96 0 0,0-4-24 0 0,0-1 0 0 0,-3 0 0 0 0,3-2 344 0 0,-3 1 64 0 0,1-1 8 0 0,0-1 7 0 0,0-1-207 0 0,1 0-48 0 0,-1 0-8 0 0,0 1 0 0 0,-1-2-144 0 0,0 4-32 0 0,3-1-8 0 0,-1-2 0 0 0,-3 1-112 0 0,2 0 0 0 0,4 1 64 0 0,0 2-64 0 0,-5-1 0 0 0,2 1 0 0 0,0 2 0 0 0,-1 1 0 0 0,-1 0-72 0 0,0 4 72 0 0,-1-3-104 0 0,2 4 40 0 0,-2-3-200 0 0,-2 4-40 0 0,-1-3-8 0 0,1 1 0 0 0,-2 1-287 0 0,3 2-57 0 0,-7 0-16 0 0,0 0 0 0 0</inkml:trace>
  <inkml:trace contextRef="#ctx0" brushRef="#br0" timeOffset="5">12390 4379 6072 0 0,'-7'-6'264'0'0,"7"6"64"0"0,0 0-264 0 0,0 0-64 0 0,0-4 0 0 0,0 2 0 0 0,1-3 680 0 0,-1 1 120 0 0,0-2 32 0 0,4-2 0 0 0,-4 8-312 0 0,2-3-56 0 0,0-2-16 0 0,2 1 0 0 0,-4 4 56 0 0,4-5 8 0 0,0 1 0 0 0,1 0 0 0 0,-5 4-208 0 0,5-3-40 0 0,-3 2-8 0 0,3-2 0 0 0,0 3 0 0 0,2 3-8 0 0,-1-2 0 0 0,-2 2 0 0 0,2 1-152 0 0,-2-3-24 0 0,-1 5-8 0 0,-2-2 0 0 0,6 3-64 0 0,-7-7 0 0 0,0 0 0 0 0,-4 7 0 0 0,1 1 0 0 0,2-2 0 0 0,1-1 0 0 0,-6 1 0 0 0,5-2 64 0 0,-5 0-64 0 0,6-4 64 0 0,-4 3-64 0 0,-2 1 0 0 0,-1-4 0 0 0,2 3 0 0 0,-2-2 0 0 0,7-1 0 0 0,-5-1 0 0 0,0-2 0 0 0,-2 1 0 0 0,2-3 0 0 0,3 3 0 0 0,-4 0 0 0 0,5-5 0 0 0,-2 4 0 0 0,3-5 0 0 0,0 2 0 0 0,0 1 0 0 0,-3-1 0 0 0,6 2 0 0 0,0 0 88 0 0,-2 0-88 0 0,3-3 63 0 0,0 3-63 0 0,1 0 0 0 0,2 1 0 0 0,-7 3 0 0 0,5-4 0 0 0,2 2 0 0 0,-2 0 0 0 0,3 2 72 0 0,-4 0-72 0 0,-4 0 64 0 0,7 4-64 0 0,-1-2 0 0 0,-2 0 0 0 0,2 5 0 0 0,-5-3 0 0 0,-2 3 64 0 0,2-1-64 0 0,2-1 0 0 0,-3 2 64 0 0,0 1-64 0 0,-3-2 64 0 0,3 2-64 0 0,-1-1 64 0 0,-5 0-64 0 0,5 0 64 0 0,-5-2-64 0 0,3 2 64 0 0,-2-5-64 0 0,1 3 0 0 0,-1-3 72 0 0,0 0-72 0 0,5-2 64 0 0,-7 2-64 0 0,2 0 64 0 0,0-4-64 0 0,1 0 0 0 0,1-2-96 0 0,-2-1 16 0 0,3 0 0 0 0,-4 1 176 0 0,6 0 32 0 0,-1-2 0 0 0,1-1 8 0 0,0 1-64 0 0,0 0-8 0 0,1-2-64 0 0,5 1 96 0 0,-4-1-24 0 0,3 2-8 0 0,-2 2 0 0 0,1-3 0 0 0,4 3-64 0 0,-4 0 0 0 0,4 0-96 0 0,-3-1 96 0 0,1 3 0 0 0,-1 2 0 0 0,-5 0 0 0 0,6 0 96 0 0,4 2-96 0 0,-2 0 0 0 0,-4 2 0 0 0,2 0 64 0 0,-6 0-64 0 0,6 4 0 0 0,-6-4 0 0 0,0 2 0 0 0,0 4 0 0 0,0-4 0 0 0,0 3 0 0 0,0-3 0 0 0,-2 2 0 0 0,-2-1 0 0 0,4 0 0 0 0,-4-2 0 0 0,0 3 0 0 0,-2-2 0 0 0,2-4 0 0 0,-2 3 0 0 0,5-2 96 0 0,-8 1-32 0 0,2-4 0 0 0,3 0 0 0 0,4 0-64 0 0,-5-4 0 0 0,0 2-80 0 0,0 1 80 0 0,3-4 0 0 0,-1-1 0 0 0,1-4 0 0 0,-1 5 0 0 0,1-2 120 0 0,2 0-32 0 0,2-1-8 0 0,1 0 0 0 0,2 1-80 0 0,-3 1 0 0 0,0-2 72 0 0,1 5-72 0 0,4-2 0 0 0,-2 1 0 0 0,-3 2 0 0 0,5-4 0 0 0,-1 5 0 0 0,-2 1 0 0 0,-4 0-64 0 0,6 0 64 0 0,2 0 0 0 0,-8 0 0 0 0,2 1 0 0 0,-2-1 0 0 0,4 8 0 0 0,0-4 0 0 0,2 1 0 0 0,-4 2 0 0 0,1-3 0 0 0,-3 3 0 0 0,0 1 0 0 0,0-2-64 0 0,-3 0 64 0 0,1 1 0 0 0,0-2 0 0 0,-2-1 0 0 0,4 1 0 0 0,0 0 64 0 0,-6 0-64 0 0,2-3 0 0 0,-3 0 0 0 0,3-2 64 0 0,0 0-64 0 0,-2 0 0 0 0,2 0 64 0 0,-2-2-64 0 0,4 0 64 0 0,-5 0-64 0 0,-1-3 0 0 0,4 2 0 0 0,1-2 0 0 0,1-2 0 0 0,2-2 0 0 0,-3 3 72 0 0,3 0-8 0 0,3-3-64 0 0,-1 3 72 0 0,1-2-72 0 0,1 2 0 0 0,1 0 72 0 0,0-2-72 0 0,2 4 0 0 0,-1 0 0 0 0,-2 0 0 0 0,3 0-64 0 0,0 2 64 0 0,2 2 0 0 0,-1 0 0 0 0,-4-5 0 0 0,0 5 0 0 0,-4 0-72 0 0,6 5 72 0 0,-2-3 0 0 0,1 2 0 0 0,-3 0-64 0 0,3 0 64 0 0,-5 0 0 0 0,3 4-96 0 0,-3-4 96 0 0,0 2-80 0 0,-3 4 80 0 0,1-6-104 0 0,-1 2 40 0 0,-2 1 64 0 0,3-6-88 0 0,-2 6 88 0 0,-2-3-64 0 0,-2-1 64 0 0,8-1 0 0 0,-8 0 0 0 0,-1 1 0 0 0,2-3 0 0 0,0 0 0 0 0,3-3 0 0 0,-2-1 0 0 0,2 1 0 0 0,-1 1 0 0 0,2 0 0 0 0,3-5 0 0 0,-2 4 64 0 0,2 3-64 0 0,0-2 0 0 0,2-5 0 0 0,1 1 64 0 0,2 2-160 0 0,-1 0-32 0 0,3 1-8 0 0,2 0 0 0 0</inkml:trace>
  <inkml:trace contextRef="#ctx0" brushRef="#br0" timeOffset="6">12439 4644 5064 0 0,'0'0'448'0'0,"0"0"-352"0"0,0 0-96 0 0,0 0 0 0 0,0 0 1248 0 0,0 0 224 0 0,0 7 56 0 0,0-2 8 0 0,-3 4-800 0 0,0-2-160 0 0,3 1-32 0 0,-1 6-8 0 0,-2-1-360 0 0,3 0-72 0 0,0-3-8 0 0,3 2-8 0 0,-3-1 16 0 0,0 0 8 0 0,0-1 0 0 0,0-3 0 0 0,1 1 32 0 0,2-4 8 0 0,-3-4 0 0 0,3 7 0 0 0,-3-7-16 0 0,0 0 0 0 0,0 0 0 0 0,0 0 0 0 0,0 0 48 0 0,2-5 8 0 0,0-1 0 0 0,1-3-1 0 0,-6 0 1 0 0,3-2 8 0 0,-2 1 0 0 0,2-3 0 0 0,-5 0 0 0 0,1 2 0 0 0,4-1 0 0 0,-3-1 0 0 0,3-3-96 0 0,-3 3-16 0 0,1 2-8 0 0,0 0 0 0 0,-1 3-80 0 0,1 2 0 0 0,-1-1 0 0 0,2 4 38 0 0</inkml:trace>
  <inkml:trace contextRef="#ctx0" brushRef="#br0" timeOffset="7">10140 4632 10136 0 0,'0'0'896'0'0,"0"0"-712"0"0,0 0-184 0 0,3 0 0 0 0,4 0 96 0 0,0 0-8 0 0,1 1-8 0 0,3-1 0 0 0,2 1-80 0 0,2-1 0 0 0,0 0 0 0 0,4 3-88 0 0,7-2 152 0 0,-2 2 24 0 0,4-1 8 0 0,3-1 0 0 0,0-1-96 0 0,2 0-88 0 0,2 0 24 0 0,4 0 0 0 0,5 0-16 0 0,4 0 0 0 0,-5 2 0 0 0,4-2 0 0 0,4 0 472 0 0,4 1 96 0 0,4 1 24 0 0,-2-1 0 0 0,3 0-416 0 0,2-1-96 0 0,4 4 0 0 0,0-1 0 0 0,-2-1 0 0 0,3-2 0 0 0,4 3 0 0 0,0-2 0 0 0,-3 4 288 0 0,-3-1 40 0 0,7-2 8 0 0,7 1 0 0 0,-8-1-24 0 0,3 0-8 0 0,2 2 0 0 0,5-2 0 0 0,-11 0-104 0 0,3 1-16 0 0,3 0-8 0 0,7-3-1 0 0,-12 2-79 0 0,0 1-24 0 0,6-3 0 0 0,6 4 0 0 0,-11-4-72 0 0,-1 1 64 0 0,0-1-64 0 0,2 0 64 0 0,-11 0-64 0 0,4 0 0 0 0,-4 0 0 0 0,-4 0 0 0 0,-2 0 64 0 0,-3 1-64 0 0,-9 2 0 0 0,-4-2 64 0 0,-4 0-144 0 0,-2 1-32 0 0,-5-2-8 0 0,-6 1 0 0 0,-2 1-48 0 0,-4 0-15 0 0,-4 0-1 0 0,-6-2 0 0 0,-3 2-464 0 0,-4-2-96 0 0,0 0-24 0 0</inkml:trace>
  <inkml:trace contextRef="#ctx0" brushRef="#br0" timeOffset="8">12373 5068 10136 0 0,'-2'-4'896'0'0,"-2"-3"-712"0"0,3 1-184 0 0,-2 2 0 0 0,3 1 688 0 0,0 3 104 0 0,-5-4 16 0 0,5 4 8 0 0,0 0-312 0 0,-2 0-64 0 0,2 0-16 0 0,-6 0 0 0 0,-1 2-264 0 0,3 0-64 0 0,-2 2-1 0 0,-1 4-7 0 0,6-3-24 0 0,-4 4-64 0 0,2-2 96 0 0,1 5-32 0 0,-4-6-64 0 0,6 6 64 0 0,0-1-64 0 0,0-2 64 0 0,0-1-64 0 0,0-1 0 0 0,4-1 0 0 0,-4-6 0 0 0,0 0 0 0 0,4 5-128 0 0,-4-5 32 0 0,9 3 8 0 0,-2-3-56 0 0,2 0-15 0 0,-9 0-1 0 0,4-3 0 0 0,1-2 8 0 0,2-1 0 0 0,-2-5 0 0 0,-1 4 0 0 0,-4-1 152 0 0,4 2 0 0 0,0-5-64 0 0,-2 2 64 0 0,-2 0 0 0 0,3 1 0 0 0,-3-1 0 0 0,4 2 72 0 0,-4 1 112 0 0,0 2 16 0 0,0-1 8 0 0,0 5 0 0 0,1-4 0 0 0,-1 4-1 0 0,0 0 1 0 0,0 0 0 0 0,0 0 0 0 0,0 0 0 0 0,0 0 0 0 0,-1 6 0 0 0,1 1-80 0 0,0 2-8 0 0,0 1-8 0 0,-4 1 0 0 0,4-1-16 0 0,0 6 0 0 0,0 1 0 0 0,0 1 0 0 0,4 1-32 0 0,-4-1-64 0 0,0 3 88 0 0,1 1-88 0 0,-1-3 64 0 0,3 2-64 0 0,-1 2 0 0 0,0-4 0 0 0,2 1 72 0 0,-2-1-8 0 0,0 0-64 0 0,0-1 96 0 0,4-1-96 0 0,-5-2 0 0 0,3-1-72 0 0,-3-2 72 0 0,4 2 0 0 0,-2-6 0 0 0,1-4 0 0 0,-1 3 0 0 0,0 1 0 0 0,1-2 0 0 0,1-6 0 0 0,1 0 0 0 0,-6 0 0 0 0,2-6 0 0 0,0 0 0 0 0,4-1 0 0 0,-6 1 0 0 0,4-2 0 0 0,-8-1 0 0 0,4-1 0 0 0,0 0 0 0 0,0-1 0 0 0,-4 0 0 0 0,0 0 80 0 0,-2 1-80 0 0,-1-1 0 0 0,0 0 0 0 0,0 1-88 0 0,-2 1 88 0 0,-2 2 0 0 0,5 0 0 0 0,-2 3 0 0 0,0 0 0 0 0,-1-2-64 0 0,1 3 64 0 0,3 1 0 0 0,-2 0 0 0 0,6 2-64 0 0,-6 0 64 0 0,7 0 0 0 0,0 0 0 0 0,0 0 0 0 0,0 0 0 0 0,0 0-64 0 0,0 0 64 0 0,0 0-64 0 0,0 0 64 0 0,0 0-64 0 0,11 2 64 0 0,-2 0 0 0 0,-1 1 0 0 0,1-3 0 0 0,1 0-152 0 0,2-5-8 0 0,0 3-8 0 0,0-2 0 0 0,1-1-1000 0 0,-1 1-199 0 0,17-11-41 0 0,-9 7 0 0 0</inkml:trace>
  <inkml:trace contextRef="#ctx0" brushRef="#br0" timeOffset="9">12692 5386 4144 0 0,'0'0'184'0'0,"0"0"40"0"0,0 0-224 0 0,0 0 0 0 0,0 0 0 0 0,0 0 0 0 0,0 0 1488 0 0,0 0 256 0 0,0 0 48 0 0,0 0 16 0 0,0 0-1000 0 0,0 4-200 0 0,0-4-32 0 0,2 7-16 0 0,-2-7-152 0 0,0 7-32 0 0,0-1-8 0 0,3 3 0 0 0,-3-1-144 0 0,0 1-32 0 0,0 0-8 0 0,0 1 0 0 0,2-4-80 0 0,0 3-9 0 0,-2 0-7 0 0,0 1 0 0 0,3-4-88 0 0,-3 1 80 0 0,0 0-80 0 0,3 0 80 0 0,-3-7-80 0 0,0 6 64 0 0,0-6-64 0 0,0 0 64 0 0,0 0 8 0 0,0 0 0 0 0,0 0 0 0 0,0 0 0 0 0,0 0 104 0 0,0 0 16 0 0,0 0 8 0 0,-6-2 0 0 0,6-1-64 0 0,-2-1-8 0 0,-3 0-8 0 0,3 0 0 0 0,0-3-40 0 0,-2-1-8 0 0,3-1 0 0 0,-2-2 0 0 0,-3 2-8 0 0,5-2-64 0 0,-2 2 96 0 0,0-2-32 0 0,3 0-64 0 0,-4 0 0 0 0,4 0 0 0 0,-2 2 0 0 0,-1 0 0 0 0,0 1 0 0 0,3 2-72 0 0,0-1 72 0 0,0 2-984 0 0,0 5-136 0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4:01.847"/>
    </inkml:context>
    <inkml:brush xml:id="br0">
      <inkml:brushProperty name="width" value="0.1" units="cm"/>
      <inkml:brushProperty name="height" value="0.1" units="cm"/>
    </inkml:brush>
  </inkml:definitions>
  <inkml:trace contextRef="#ctx0" brushRef="#br0">0 3 14368 0 0,'0'0'330'0'0,"0"0"45"0"0,0 0 17 0 0,1-1-47 0 0,3 0-189 0 0,-3 0 42 0 0,-1 1 39 0 0,0 0 9 0 0,0 0 49 0 0,6 13 1370 0 0,-4 16-429 0 0,-1-19-882 0 0,2 13 0 0 0,3 12-124 0 0,3 42-1 0 0,-5-56-180 0 0,-3-18-48 0 0,0 1 0 0 0,0-1 0 0 0,0 1-1 0 0,-1 5 1 0 0,0-2-67 0 0,1 1 0 0 0,-1-1-1 0 0,4 14 1 0 0,-3-17 163 0 0,-1-3-3055 0 0,0 0-46 0 0,0-1-3417 0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4:33.556"/>
    </inkml:context>
    <inkml:brush xml:id="br0">
      <inkml:brushProperty name="width" value="0.1" units="cm"/>
      <inkml:brushProperty name="height" value="0.1" units="cm"/>
    </inkml:brush>
  </inkml:definitions>
  <inkml:trace contextRef="#ctx0" brushRef="#br0">450 22 3224 0 0,'0'0'483'0'0,"0"0"818"0"0,-6-4 2093 0 0,5 2-3110 0 0,-1 1 0 0 0,0-1-1 0 0,0 0 1 0 0,-1 1-1 0 0,1 0 1 0 0,0-1-1 0 0,0 1 1 0 0,-1 0-1 0 0,1 0 1 0 0,-1 0-1 0 0,1 1 1 0 0,0-1 0 0 0,-1 0-1 0 0,0 1 1 0 0,1 0-1 0 0,-1 0 1 0 0,1-1-1 0 0,-1 1 1 0 0,1 1-1 0 0,-4-1 1 0 0,-7 2 228 0 0,0 0 1 0 0,-22 8-1 0 0,25-7-217 0 0,-18 6 87 0 0,0 0 0 0 0,1 2 0 0 0,1 2 1 0 0,-1 0-1 0 0,-36 25 0 0 0,36-19-227 0 0,12-10 10 0 0,-22 19 0 0 0,32-23-127 0 0,1-1 0 0 0,-1 1 0 0 0,1 0 0 0 0,0 0 0 0 0,1 0 0 0 0,-1 1 0 0 0,1-1 0 0 0,-3 8 0 0 0,5-10-49 0 0,0 0-1 0 0,0 0 1 0 0,1 0 0 0 0,-1 0 0 0 0,1 1 0 0 0,0-1-1 0 0,0 0 1 0 0,0 0 0 0 0,0 0 0 0 0,0 0 0 0 0,1 0-1 0 0,0 0 1 0 0,-1 0 0 0 0,1 0 0 0 0,2 5 0 0 0,0-2 0 0 0,0 0 0 0 0,0 0 1 0 0,0 0-1 0 0,1-1 1 0 0,0 1-1 0 0,6 6 0 0 0,3 0 12 0 0,0 0 0 0 0,1-1 0 0 0,0 0-1 0 0,1-1 1 0 0,0 0 0 0 0,18 7-1 0 0,2-1 122 0 0,65 20-1 0 0,-54-23-29 0 0,46 16-121 0 0,-78-24 16 0 0,-1 1 0 0 0,1 1 0 0 0,-1 0 0 0 0,17 13 0 0 0,-4-2-41 0 0,-25-18 54 0 0,-1 1 0 0 0,1-1 0 0 0,-1 0 0 0 0,0 1 0 0 0,1-1 0 0 0,-1 1 0 0 0,0-1 0 0 0,1 1 0 0 0,-1-1 0 0 0,0 1 0 0 0,0-1 0 0 0,1 1 0 0 0,-1-1 0 0 0,0 1 0 0 0,0-1 0 0 0,0 1 0 0 0,0 0 0 0 0,0 1 0 0 0,0 1 1 0 0,-1-1-1 0 0,1 0 0 0 0,-1 0 0 0 0,0 0 0 0 0,1 0 0 0 0,-1 0 0 0 0,0 0 0 0 0,0 0 0 0 0,0 0 0 0 0,-1-1 0 0 0,1 1 0 0 0,0 0 0 0 0,-1-1 1 0 0,1 1-1 0 0,-1-1 0 0 0,1 1 0 0 0,-3 1 0 0 0,-1 0-3 0 0,0 1 0 0 0,0-1 0 0 0,-1 0 0 0 0,1 0 0 0 0,-8 3 0 0 0,-6 0 18 0 0,-1 0 0 0 0,1-2 0 0 0,-1 0 0 0 0,-35 2 0 0 0,-83-6 751 0 0,58-1-847 0 0,43 2 83 0 0,22 1-20 0 0,0-2 1 0 0,-15-1 0 0 0,27 1-11 0 0,-19 0-619 0 0,13 1 204 0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4:34.470"/>
    </inkml:context>
    <inkml:brush xml:id="br0">
      <inkml:brushProperty name="width" value="0.1" units="cm"/>
      <inkml:brushProperty name="height" value="0.1" units="cm"/>
    </inkml:brush>
  </inkml:definitions>
  <inkml:trace contextRef="#ctx0" brushRef="#br0">0 15 4144 0 0,'0'0'319'0'0,"1"-2"-210"0"0,2-4-987 0 0,-1-1 7203 0 0,3 15-2912 0 0,-3 4-3228 0 0,0 0 1 0 0,-1 1-1 0 0,-1-1 1 0 0,0 0-1 0 0,-2 24 1 0 0,-1 12 65 0 0,2 18-75 0 0,5 100 25 0 0,-3-153-293 0 0,3 14-33 0 0,-3-25 66 0 0,-1-2-76 0 0,0 0-287 0 0,0 0-122 0 0,0 0-28 0 0,0 0-4 0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4:34.839"/>
    </inkml:context>
    <inkml:brush xml:id="br0">
      <inkml:brushProperty name="width" value="0.1" units="cm"/>
      <inkml:brushProperty name="height" value="0.1" units="cm"/>
    </inkml:brush>
  </inkml:definitions>
  <inkml:trace contextRef="#ctx0" brushRef="#br0">0 16 12464 0 0,'0'0'572'0'0,"0"0"-11"0"0,2 0-364 0 0,12 0-154 0 0,4 0 65 0 0,-1-1-1 0 0,28-3 1 0 0,-20 1 339 0 0,44 0 1 0 0,-7 1 314 0 0,-42 0-597 0 0,0 1 0 0 0,39 4 0 0 0,20 4 158 0 0,2 1-5196 0 0,-52-7-185 0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4:35.181"/>
    </inkml:context>
    <inkml:brush xml:id="br0">
      <inkml:brushProperty name="width" value="0.1" units="cm"/>
      <inkml:brushProperty name="height" value="0.1" units="cm"/>
    </inkml:brush>
  </inkml:definitions>
  <inkml:trace contextRef="#ctx0" brushRef="#br0">62 37 11976 0 0,'0'0'266'0'0,"0"0"44"0"0,0 0 15 0 0,0 0-26 0 0,0 3-145 0 0,-1 9 141 0 0,-1-1 0 0 0,0 0 0 0 0,0 1 0 0 0,-1-1 0 0 0,-7 16-1 0 0,4-9 453 0 0,-6 25 0 0 0,7-17-502 0 0,1 0-1 0 0,2 0 1 0 0,1 0 0 0 0,3 46 0 0 0,0-55 4 0 0,0 0-1 0 0,1-1 1 0 0,7 24 0 0 0,-8-35-325 0 0,0 0 0 0 0,0 0 1 0 0,0 0-1 0 0,0-1 0 0 0,1 1 0 0 0,0-1 1 0 0,0 1-1 0 0,0-1 0 0 0,1 0 0 0 0,-1 0 1 0 0,1 0-1 0 0,0-1 0 0 0,0 1 0 0 0,9 5 0 0 0,-7-6 165 0 0,1 1 0 0 0,0-1-1 0 0,0 0 1 0 0,0-1 0 0 0,0 0-1 0 0,11 2 1 0 0,-14-3-134 0 0,1-1-1 0 0,0 0 1 0 0,-1 0-1 0 0,1 0 1 0 0,0-1 0 0 0,-1 0-1 0 0,1 1 1 0 0,0-2 0 0 0,-1 1-1 0 0,1 0 1 0 0,3-3-1 0 0,13-5 151 0 0,36-22-1 0 0,-48 25-53 0 0,-1-1 1 0 0,0 0-1 0 0,0 0 0 0 0,-1 0 1 0 0,1-1-1 0 0,8-13 0 0 0,-8 11-115 0 0,-1-1-1 0 0,0 0 0 0 0,-1 0 0 0 0,0-1 0 0 0,-1 0 1 0 0,-1 0-1 0 0,1 0 0 0 0,-2-1 0 0 0,4-19 0 0 0,-5 14 338 0 0,10-36 0 0 0,-10 47-242 0 0,-1-1 0 0 0,1 1 0 0 0,-1-1 0 0 0,-1 0 0 0 0,1 1 1 0 0,-1-1-1 0 0,-1 0 0 0 0,1 1 0 0 0,-1-1 0 0 0,-1 0 0 0 0,1 1 0 0 0,-6-14 1 0 0,5 16 2 0 0,0-1 0 0 0,-1 0 0 0 0,0 1 0 0 0,0 0 0 0 0,-1 0 0 0 0,1 0 0 0 0,-1 0 0 0 0,0 1 0 0 0,-1-1 0 0 0,1 1-1 0 0,-1 0 1 0 0,1 0 0 0 0,-1 1 0 0 0,0-1 0 0 0,-1 1 0 0 0,-8-4 0 0 0,-3 1-218 0 0,0 0 0 0 0,-1 1 0 0 0,0 1 0 0 0,0 1 0 0 0,-1 0 0 0 0,1 1 0 0 0,0 1 0 0 0,-23 2 0 0 0,32 0 175 0 0,0 0-1 0 0,-1 1 1 0 0,1 1-1 0 0,0-1 1 0 0,0 1-1 0 0,0 1 1 0 0,1 0-1 0 0,-1 0 0 0 0,1 0 1 0 0,0 1-1 0 0,-13 11 1 0 0,19-14-390 0 0,0 0 1 0 0,0 1-1 0 0,0 0 0 0 0,0-1 1 0 0,-2 6-1 0 0,-2 2-2217 0 0,-7 10-2725 0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4:35.531"/>
    </inkml:context>
    <inkml:brush xml:id="br0">
      <inkml:brushProperty name="width" value="0.1" units="cm"/>
      <inkml:brushProperty name="height" value="0.1" units="cm"/>
    </inkml:brush>
  </inkml:definitions>
  <inkml:trace contextRef="#ctx0" brushRef="#br0">217 85 13824 0 0,'10'-13'306'0'0,"-7"10"-213"0"0,0 0 0 0 0,-1 0-1 0 0,1-1 1 0 0,-1 1 0 0 0,0-1-1 0 0,0 0 1 0 0,0 0 0 0 0,0 0 0 0 0,0 0-1 0 0,-1 0 1 0 0,0 0 0 0 0,1-5 0 0 0,-5 0-29 0 0,2 8-5 0 0,0 0 1 0 0,0 0 0 0 0,0 0-1 0 0,0 1 1 0 0,0-1 0 0 0,0 0 0 0 0,0 1-1 0 0,0-1 1 0 0,0 1 0 0 0,0-1-1 0 0,-1 1 1 0 0,1-1 0 0 0,0 1 0 0 0,0 0-1 0 0,0-1 1 0 0,0 1 0 0 0,-1 0-1 0 0,1 0 1 0 0,0 0 0 0 0,0 0 0 0 0,-1 0-1 0 0,1 0 1 0 0,0 1 0 0 0,0-1 0 0 0,0 0-1 0 0,-1 0 1 0 0,1 1 0 0 0,0-1-1 0 0,-1 1 1 0 0,-3 1-44 0 0,1 0 0 0 0,-1 0 0 0 0,1 0 0 0 0,0 0 0 0 0,0 1 0 0 0,-7 5 0 0 0,-12 14 640 0 0,-38 48 0 0 0,50-53-415 0 0,0 1 0 0 0,1 0 0 0 0,-14 37-1 0 0,3-8 28 0 0,18-40-234 0 0,0 1 0 0 0,0 0 0 0 0,1-1 0 0 0,0 1 0 0 0,1 0 0 0 0,-1 0-1 0 0,2 0 1 0 0,-1 0 0 0 0,1 1 0 0 0,0-1 0 0 0,1 8 0 0 0,0-10-24 0 0,0-1 0 0 0,0 1 0 0 0,1 0 1 0 0,0-1-1 0 0,0 1 0 0 0,0-1 0 0 0,1 1 0 0 0,-1-1 0 0 0,1 0 0 0 0,0 0 1 0 0,1 0-1 0 0,-1-1 0 0 0,1 1 0 0 0,0-1 0 0 0,8 8 0 0 0,-3-6-3 0 0,-1 1-1 0 0,0-1 1 0 0,1 0-1 0 0,0-1 0 0 0,1 0 1 0 0,-1-1-1 0 0,1 0 1 0 0,0 0-1 0 0,14 3 0 0 0,7-3-168 0 0,51 1 0 0 0,-35-5-50 0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4:47.694"/>
    </inkml:context>
    <inkml:brush xml:id="br0">
      <inkml:brushProperty name="width" value="0.1" units="cm"/>
      <inkml:brushProperty name="height" value="0.1" units="cm"/>
      <inkml:brushProperty name="color" value="#7F7F7F"/>
    </inkml:brush>
  </inkml:definitions>
  <inkml:trace contextRef="#ctx0" brushRef="#br0">224 0 2304 0 0,'0'0'505'0'0,"0"0"1283"0"0,0 0 561 0 0,0 0 889 0 0,-4 0-1773 0 0,1 1-1183 0 0,1-1-1 0 0,-1 0 1 0 0,1 1-1 0 0,0 0 1 0 0,-1 0-1 0 0,1-1 1 0 0,0 1-1 0 0,-1 1 1 0 0,1-1 0 0 0,0 0-1 0 0,0 0 1 0 0,0 1-1 0 0,-2 1 1 0 0,-2 3 201 0 0,0 0 0 0 0,-9 10-1 0 0,-30 50 1281 0 0,34-50-1470 0 0,-7 13 217 0 0,0 1 0 0 0,-13 34 0 0 0,24-46-329 0 0,0 0 0 0 0,1 1 0 0 0,1 0 0 0 0,1 0 0 0 0,-2 21 0 0 0,6-30-114 0 0,-1-1-1 0 0,2 1 1 0 0,-1 0-1 0 0,1-1 1 0 0,3 11-1 0 0,-2-14-40 0 0,-1 1-1 0 0,2 0 0 0 0,-1-1 1 0 0,1 1-1 0 0,0-1 0 0 0,0 0 0 0 0,6 9 1 0 0,-5-10-134 0 0,0-1 0 0 0,0 1 0 0 0,0-1 0 0 0,1 0 1 0 0,-1 0-1 0 0,1 0 0 0 0,0-1 0 0 0,0 1 0 0 0,1-1 0 0 0,-1 0 1 0 0,1-1-1 0 0,-1 0 0 0 0,1 0 0 0 0,9 3 0 0 0,4-2-1148 0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4:48.081"/>
    </inkml:context>
    <inkml:brush xml:id="br0">
      <inkml:brushProperty name="width" value="0.1" units="cm"/>
      <inkml:brushProperty name="height" value="0.1" units="cm"/>
      <inkml:brushProperty name="color" value="#7F7F7F"/>
    </inkml:brush>
  </inkml:definitions>
  <inkml:trace contextRef="#ctx0" brushRef="#br0">150 2 6912 0 0,'-20'-1'824'0'0,"15"1"-408"0"0,0-1-1 0 0,0 1 0 0 0,0 0 1 0 0,0 0-1 0 0,0 1 0 0 0,-6 1 1 0 0,8-1-144 0 0,-1 0-1 0 0,1 0 1 0 0,-1 0 0 0 0,1 1 0 0 0,0-1 0 0 0,0 1 0 0 0,0 0-1 0 0,0 0 1 0 0,0 0 0 0 0,0 0 0 0 0,1 1 0 0 0,-1-1 0 0 0,1 1 0 0 0,-1 0-1 0 0,1 0 1 0 0,0 0 0 0 0,0 0 0 0 0,-1 3 0 0 0,1-4-155 0 0,1 1-1 0 0,0 0 1 0 0,-1 0 0 0 0,1-1-1 0 0,0 1 1 0 0,1 0-1 0 0,-1 0 1 0 0,1 0 0 0 0,-1 0-1 0 0,1 0 1 0 0,0 5 0 0 0,0-6-56 0 0,0 1 0 0 0,0-1 1 0 0,0 1-1 0 0,0-1 0 0 0,1 1 1 0 0,-1-1-1 0 0,1 1 0 0 0,-1-1 1 0 0,1 0-1 0 0,0 1 0 0 0,0-1 1 0 0,0 0-1 0 0,1 0 0 0 0,0 2 1 0 0,0-1 0 0 0,0 0-1 0 0,-1 0 1 0 0,0 0 0 0 0,3 5 0 0 0,-4-6-27 0 0,1 1-1 0 0,0-1 1 0 0,0 0-1 0 0,0 0 1 0 0,0 0-1 0 0,0 0 1 0 0,1 0-1 0 0,-1 0 1 0 0,3 4-1 0 0,3-1 75 0 0,1 0 0 0 0,-1-1-1 0 0,1 0 1 0 0,0 0 0 0 0,9 4-1 0 0,16 7 264 0 0,-13-4-420 0 0,21 16-1 0 0,-39-26 40 0 0,-1-1 9 0 0,-1 1-1 0 0,1-1 1 0 0,-1 0 0 0 0,1 1-1 0 0,-1-1 1 0 0,1 1 0 0 0,-1-1-1 0 0,1 1 1 0 0,-1-1 0 0 0,0 1-1 0 0,1-1 1 0 0,-1 1 0 0 0,1 0-1 0 0,-1-1 1 0 0,0 1 0 0 0,1 0-1 0 0,-1 0 1 0 0,0-1 0 0 0,0 1 0 0 0,1-1 0 0 0,-1 1 0 0 0,0-1 0 0 0,0 1 0 0 0,0-1 0 0 0,0 1 0 0 0,1-1 0 0 0,-1 1 0 0 0,0-1 0 0 0,0 1 0 0 0,0-1 0 0 0,0 1 0 0 0,0 0 0 0 0,-3 2 0 0 0,3-3 0 0 0,-1 1-5 0 0,0 0 0 0 0,0 0 0 0 0,0 0 0 0 0,-1 0 0 0 0,1 0 0 0 0,0 0 0 0 0,-1 0 0 0 0,1-1 0 0 0,0 1 0 0 0,-1 0 0 0 0,1-1-1 0 0,-2 1 1 0 0,-21 3-208 0 0,12-2 92 0 0,-41 10-532 0 0,-9 1-455 0 0,55-11 598 0 0,-1 0 0 0 0,-11 4 0 0 0,16-4 190 0 0,-7 0-988 0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4:48.497"/>
    </inkml:context>
    <inkml:brush xml:id="br0">
      <inkml:brushProperty name="width" value="0.1" units="cm"/>
      <inkml:brushProperty name="height" value="0.1" units="cm"/>
      <inkml:brushProperty name="color" value="#7F7F7F"/>
    </inkml:brush>
  </inkml:definitions>
  <inkml:trace contextRef="#ctx0" brushRef="#br0">37 0 13016 0 0,'0'0'596'0'0,"0"0"-14"0"0,-10 1-124 0 0,7 2-236 0 0,0 1 0 0 0,0 0 0 0 0,1 0 0 0 0,0 0 0 0 0,0 0 0 0 0,0 0 0 0 0,0 0 1 0 0,0 1-1 0 0,1-1 0 0 0,0 1 0 0 0,0-1 0 0 0,0 1 0 0 0,1-1 0 0 0,-1 9 0 0 0,1 0 157 0 0,0-9-323 0 0,-1 1 0 0 0,1-1 1 0 0,0 1-1 0 0,1-1 0 0 0,-1 1 1 0 0,1-1-1 0 0,0 0 0 0 0,0 1 0 0 0,2 6 1 0 0,7 8-61 0 0,-7-14 11 0 0,-1 0 0 0 0,1 1 0 0 0,5 6 0 0 0,-6-10-32 0 0,-1 0 1 0 0,1-1-1 0 0,0 1 1 0 0,0 0-1 0 0,0-1 1 0 0,0 0 0 0 0,0 1-1 0 0,0-1 1 0 0,0 0-1 0 0,0 0 1 0 0,5 2-1 0 0,-3-2-153 0 0,1 0 0 0 0,-1 0 0 0 0,0 0 0 0 0,1-1 0 0 0,-1 1 0 0 0,0-1 0 0 0,1 0 0 0 0,5-1 0 0 0,-8 1 55 0 0,1-1 0 0 0,0 1 1 0 0,-1-1-1 0 0,1 0 0 0 0,-1 0 0 0 0,1 0 0 0 0,-1 0 0 0 0,1-1 1 0 0,-1 1-1 0 0,0-1 0 0 0,0 1 0 0 0,0-1 0 0 0,0 0 0 0 0,0 0 0 0 0,2-2 1 0 0,-1 1 37 0 0,-1 0 1 0 0,1-1-1 0 0,-1 1 1 0 0,0 0-1 0 0,0-1 1 0 0,0 0-1 0 0,0 0 1 0 0,2-7 0 0 0,2-10 324 0 0,1-1 1 0 0,1 2 0 0 0,12-24-1 0 0,-14 26 538 0 0,1-1 401 0 0,-7 18-667 0 0,0 1-13 0 0,0 0-56 0 0,0 0-25 0 0,0 0-2 0 0,-3 7 152 0 0,0 8-449 0 0,1 0 0 0 0,0 1-1 0 0,0-1 1 0 0,2 1 0 0 0,0-1-1 0 0,1 1 1 0 0,4 22 0 0 0,-2-24-194 0 0,-2-6 81 0 0,1-1 0 0 0,2 8-1 0 0,-3-13-294 0 0,0 0 0 0 0,0 0 0 0 0,0 0 0 0 0,0 0 1 0 0,0 0-1 0 0,1 0 0 0 0,-1 0 0 0 0,1-1 0 0 0,-1 1 0 0 0,4 2 0 0 0,-3-3-6224 0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4:48.982"/>
    </inkml:context>
    <inkml:brush xml:id="br0">
      <inkml:brushProperty name="width" value="0.1" units="cm"/>
      <inkml:brushProperty name="height" value="0.1" units="cm"/>
      <inkml:brushProperty name="color" value="#7F7F7F"/>
    </inkml:brush>
  </inkml:definitions>
  <inkml:trace contextRef="#ctx0" brushRef="#br0">7 0 14048 0 0,'0'0'645'0'0,"0"0"-14"0"0,0 0-379 0 0,0 1-100 0 0,-3 33 829 0 0,-1 29 1192 0 0,11 71-864 0 0,0-46-1237 0 0,-5-23-177 0 0,-1-51 145 0 0,-1 0-1340 0 0,0-14 1286 0 0,0 0 1 0 0,0 0 0 0 0,0 0 0 0 0,0 0 0 0 0,0 0 0 0 0,0 0-1 0 0,0 0 1 0 0,1 0 0 0 0,-1 0 0 0 0,0 0 0 0 0,0 0 0 0 0,0 0-1 0 0,0 0 1 0 0,0 0 0 0 0,0 0 0 0 0,0 0 0 0 0,0 0 0 0 0,0 0-1 0 0,0 0 1 0 0,0 0 0 0 0,0 0 0 0 0,0 0 0 0 0,0 0 0 0 0,0 0-1 0 0,0 0 1 0 0,0 0 0 0 0,0 0 0 0 0,0 0 0 0 0,0 0 0 0 0,0 0-1 0 0,0 0 1 0 0,0 0 0 0 0,0 0 0 0 0,0 0 0 0 0,0 0 0 0 0,0 0-1 0 0,0 0 1 0 0,0 0 0 0 0,0 0 0 0 0,0 0 0 0 0,0 0 0 0 0,2-8-131 0 0,1-16 137 0 0,2 1 1 0 0,1-1 0 0 0,13-34-1 0 0,-17 54 114 0 0,0 0 0 0 0,0 0 0 0 0,1 0 0 0 0,-1 0-1 0 0,1 1 1 0 0,0-1 0 0 0,0 1 0 0 0,1 0-1 0 0,-1 0 1 0 0,1 0 0 0 0,-1 0 0 0 0,1 1 0 0 0,0 0-1 0 0,0-1 1 0 0,0 1 0 0 0,0 1 0 0 0,1-1-1 0 0,-1 1 1 0 0,0-1 0 0 0,1 1 0 0 0,-1 0 0 0 0,5 0-1 0 0,38 1 765 0 0,-44 0-827 0 0,0 0-1 0 0,1 1 1 0 0,-1 0 0 0 0,0-1-1 0 0,1 1 1 0 0,-1 0 0 0 0,0 1-1 0 0,0-1 1 0 0,0 0 0 0 0,0 1 0 0 0,0 0-1 0 0,0 0 1 0 0,0 0 0 0 0,0 0-1 0 0,-1 0 1 0 0,3 3 0 0 0,5 6-18 0 0,-1 0 0 0 0,10 14 0 0 0,-15-19-28 0 0,-1 0 0 0 0,1 0 0 0 0,-2 0 0 0 0,1 1 0 0 0,0 0 0 0 0,1 10 0 0 0,-3-14-11 0 0,-1-1 0 0 0,0 1 0 0 0,0 0 0 0 0,0 0 0 0 0,-1-1 0 0 0,1 1 0 0 0,0 0 1 0 0,-1-1-1 0 0,0 1 0 0 0,-1 2 0 0 0,0 4-55 0 0,1-7 30 0 0,1 0-1 0 0,-1-1 0 0 0,0 1 0 0 0,0 0 0 0 0,0-1 0 0 0,1 1 0 0 0,-1-1 1 0 0,-1 1-1 0 0,1-1 0 0 0,0 1 0 0 0,0-1 0 0 0,-2 2 0 0 0,-1 0-110 0 0,0 0 0 0 0,-9 4-1 0 0,3-1 11 0 0,7-4 123 0 0,0-1-1 0 0,0 0 0 0 0,0 0 0 0 0,0 0 0 0 0,0 0 0 0 0,0 0 0 0 0,0-1 1 0 0,0 1-1 0 0,-1-1 0 0 0,1 0 0 0 0,0 0 0 0 0,-3 0 0 0 0,-7-2-188 0 0,-20-4-1 0 0,26 5 132 0 0,-1-1-29 0 0,-1-1 0 0 0,1 0 0 0 0,-1 0-1 0 0,-7-4 1 0 0,12 4-174 0 0,-1 1-1 0 0,1-1 1 0 0,0 0-1 0 0,0 0 1 0 0,0 0-1 0 0,0-1 1 0 0,0 1 0 0 0,-3-6-1 0 0,2 0-772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6:35:07.988"/>
    </inkml:context>
    <inkml:brush xml:id="br0">
      <inkml:brushProperty name="width" value="0.05" units="cm"/>
      <inkml:brushProperty name="height" value="0.05" units="cm"/>
      <inkml:brushProperty name="color" value="#849398"/>
      <inkml:brushProperty name="fitToCurve" value="1"/>
    </inkml:brush>
  </inkml:definitions>
  <inkml:trace contextRef="#ctx0" brushRef="#br0">19465 2991 6448 0 0,'2'-7'288'0'0,"1"5"56"0"0,-1-3-280 0 0,-1 1-64 0 0,2 0 0 0 0,-2-3 0 0 0,3 3 832 0 0,-1-2 160 0 0,0 0 24 0 0,-1 1 8 0 0,0 5-288 0 0,-2 0-64 0 0,3 0 0 0 0,-3 0-8 0 0,0 0-248 0 0,0 0-56 0 0,0 0-8 0 0,0 0 0 0 0,0 0-160 0 0,0 0-32 0 0,2 2 0 0 0,-2 5-8 0 0,2-2-40 0 0,-2 2-8 0 0,0 0 0 0 0,0 0 0 0 0,0-1-104 0 0,0 1 64 0 0,-2-3-64 0 0,4 1 0 0 0,-2 1 63 0 0,0-1-63 0 0,0-1 0 0 0,0-4 0 0 0,0 0 64 0 0,0 0-64 0 0,0 0 0 0 0,0 0 0 0 0,0 0 72 0 0,0 0-72 0 0,0 0 64 0 0,5 0-64 0 0,-2-4 72 0 0,1 0-72 0 0,3-1 80 0 0,-4-1-80 0 0,1 2 152 0 0,-1-2-24 0 0,5-2 0 0 0,1 1 0 0 0,-4 4 104 0 0,3-3 24 0 0,-2 1 0 0 0,-1 2 0 0 0,3 1-184 0 0,-2 2-72 0 0,1 0 64 0 0,0 0-64 0 0,-4 0 0 0 0,1 2 0 0 0,4 1 0 0 0,-4 0 0 0 0,-2-1 0 0 0,1 6-112 0 0,1-2 16 0 0,2 2-4791 0 0,0-1-953 0 0</inkml:trace>
  <inkml:trace contextRef="#ctx0" brushRef="#br0" timeOffset="1">17975 3046 3224 0 0,'0'-7'288'0'0,"0"0"-288"0"0,0-1 0 0 0,2 0 0 0 0,-1-3 1840 0 0,2 3 312 0 0,-3 0 64 0 0,1 1 16 0 0,1 0-1096 0 0,0 1-216 0 0,-2 4-48 0 0,0 2-8 0 0,0 0-280 0 0,0-5-57 0 0,0 2-15 0 0,0 3 0 0 0,0 0-280 0 0,0 0-56 0 0,-2 8-16 0 0,0-2 0 0 0,2 5-48 0 0,-1-2-16 0 0,1 3 0 0 0,-3-2 0 0 0,3-1 128 0 0,-1 4 32 0 0,-1-2 0 0 0,2-1 0 0 0,0 3-256 0 0,2-1 0 0 0,-2 1 0 0 0,0-4 0 0 0,1 2 0 0 0,-1-1 0 0 0,0 1 0 0 0,0-2 0 0 0,3-2 0 0 0,-3 0 0 0 0,1 1 0 0 0,-1-3 0 0 0,0 0 0 0 0,2-1 0 0 0,-2 0 0 0 0,2-2 0 0 0,-2-2 0 0 0,0 0 0 0 0,0 0 0 0 0,0 0 0 0 0,5-2 0 0 0,-1-1 0 0 0,1 2 0 0 0,0-4 0 0 0,-1 0 0 0 0,3-1 0 0 0,-1 0 0 0 0,2 0 0 0 0,-1 1 0 0 0,0 0 0 0 0,2 2 0 0 0,1-4 0 0 0,-1 5 0 0 0,0-2 0 0 0,1 1 0 0 0,1-2 0 0 0,-5 5 80 0 0,7-2-80 0 0,-6 2 80 0 0,1 0-80 0 0,-1 2-104 0 0,-1 0-72 0 0,-1 1-16 0 0,2 0 0 0 0,0 1 192 0 0,-5-2 0 0 0,0 2 0 0 0,-2 2 0 0 0,-2-1 0 0 0,0-2 0 0 0,-5 3 0 0 0,0 0 0 0 0,-3-2 0 0 0,3 6-72 0 0,-4-4 72 0 0,-1 2 0 0 0,0-2-248 0 0,-3 2 8 0 0,3-1 0 0 0,0-3 0 0 0,2 0-88 0 0,-3-1-24 0 0,4 1 0 0 0,0-2 0 0 0,0-1-128 0 0,2 0-23 0 0,3-1-9 0 0,-2 3 0 0 0</inkml:trace>
  <inkml:trace contextRef="#ctx0" brushRef="#br0" timeOffset="2">18711 3109 11976 0 0,'0'0'256'0'0,"-2"-5"64"0"0,-2 5 0 0 0,0-1 32 0 0,-3 0-288 0 0,-2-1-64 0 0,2 2 0 0 0,-3 0 0 0 0,0 0 320 0 0,3 2 40 0 0,-2 0 16 0 0,0 3 0 0 0,-1 0-192 0 0,3-2-40 0 0,-1 1-8 0 0,3 4 0 0 0,-2-3 304 0 0,4 4 56 0 0,-1-3 15 0 0,0-1 1 0 0,2 5-512 0 0,2-1-168 0 0,2-1 0 0 0,0 0 0 0 0,-2 0 168 0 0,2-1-88 0 0,3-2 88 0 0,1-2-64 0 0,-2 0-80 0 0,5-2-15 0 0,-4 0-1 0 0,3-1 0 0 0,-1-1-72 0 0,2 1-24 0 0,-2-1 0 0 0,0-2 0 0 0,3-4 160 0 0,-1-1 24 0 0,0 0 8 0 0,1 0 0 0 0,1 0 64 0 0,-3-3 0 0 0,-3 0 0 0 0,1 1 0 0 0,-2 0 120 0 0,2-2 40 0 0,-2 0 0 0 0,0-2 8 0 0,0 0 168 0 0,2 3 32 0 0,-5-3 8 0 0,3 0-1 0 0,-4 0 1 0 0,2 4 0 0 0,0 0 0 0 0,-1 2 0 0 0,-1 1-56 0 0,3 1-16 0 0,-3-2 0 0 0,0 5 0 0 0,0 3-112 0 0,0 0-32 0 0,0 0 0 0 0,0 0 0 0 0,0 0-160 0 0,-3 8 72 0 0,2-2-72 0 0,-1 4 0 0 0,-2-2 0 0 0,1 5 0 0 0,-2-1 0 0 0,2 0 0 0 0,-1-1 64 0 0,0 3-64 0 0,2 0 0 0 0,0-1 0 0 0,0-1 64 0 0,0 1-64 0 0,4-1 0 0 0,-2 1 0 0 0,0-1 0 0 0,0-1 0 0 0,4-1 0 0 0,0 0 0 0 0,-2-2 0 0 0,2 0 0 0 0,-1 0 0 0 0,3-5 0 0 0,2-1 0 0 0,0 3 0 0 0,-2-4 0 0 0,0-1 0 0 0,3-1-152 0 0,-4-4 24 0 0,4 3 0 0 0,-4-3 0 0 0,1 0 0 0 0,0-3 8 0 0,-1 0 0 0 0,0 2 0 0 0,-1-1 120 0 0,0-1-72 0 0,-1 2 72 0 0,2-2-64 0 0,-4 0 64 0 0,3 2 0 0 0,-3-2 0 0 0,2 5 0 0 0,-2 0 0 0 0,-1 3 0 0 0,0-6 0 0 0,0 6 0 0 0,0 0 0 0 0,0 0 88 0 0,0 0-24 0 0,0 0 0 0 0,0 0-64 0 0,0 0 64 0 0,0 6-64 0 0,0-1 64 0 0,-1-2-64 0 0,1 4 0 0 0,0 2 0 0 0,0-2 0 0 0,0 1 0 0 0,0 1 0 0 0,0 0 0 0 0,1-1 64 0 0,1 0-64 0 0,1 0 0 0 0,-1-5 0 0 0,1 2 0 0 0,1 1 0 0 0,1-4 0 0 0,-1 2 0 0 0,1-2 0 0 0,-1-2 0 0 0,2 0 0 0 0,-1-2-80 0 0,1-2 80 0 0,1 3 0 0 0,-4-5-72 0 0,2 2 72 0 0,2-1 0 0 0,-3-1 0 0 0,2 0 0 0 0,-2 0 0 0 0,-1 0 0 0 0,3-3 0 0 0,-3 0 0 0 0,1 1 0 0 0,0 0 0 0 0,0-1 0 0 0,1 0 0 0 0,0-1 0 0 0,-1 3 0 0 0,0 0 0 0 0,-1 0 0 0 0,1 3 0 0 0,0-2 0 0 0,0 3 0 0 0,0 3 0 0 0,-2-2 64 0 0,-2 2-64 0 0,4 0 0 0 0,1 2 0 0 0,-5-2 0 0 0,4 0-64 0 0,-2 3 64 0 0,2 3 72 0 0,-2-2-8 0 0,1 0-64 0 0,-3 3 80 0 0,2-1-80 0 0,-2-2 64 0 0,1 6-64 0 0,-2-4 0 0 0,1 2 0 0 0,0 0 64 0 0,0 1-64 0 0,0-3 0 0 0,-2 0 0 0 0,2 1 0 0 0,0 0 64 0 0,0-7-64 0 0,-5 7 0 0 0,4-3 0 0 0,1-4 64 0 0,0 0-64 0 0,0 0 80 0 0,-6 2-80 0 0,1 1 80 0 0,2-3-8 0 0,-3-3 0 0 0,1 1 0 0 0,-2 0 0 0 0,1 0-72 0 0,2 0 0 0 0,-1-2 0 0 0,0 3-88 0 0,2-2 88 0 0,0 1 0 0 0,0 0 0 0 0,3 2 64 0 0,0 0-64 0 0,0 0 0 0 0,0 0 0 0 0,0 0 0 0 0,0 0 0 0 0,0 0 0 0 0,0 0 0 0 0,0 0 0 0 0,0 0 0 0 0,6 0 0 0 0,0 0 0 0 0,1 2 0 0 0,2-2-128 0 0,0 2 24 0 0,1-2 0 0 0,-2 3 0 0 0,-2-2-16 0 0,2-1 0 0 0,0 0 0 0 0,2 0 0 0 0,-2-1 16 0 0,2-2 0 0 0,-2 1 0 0 0,-1 0 0 0 0,1-1 24 0 0,2-1 8 0 0,-3 3 0 0 0,1-5 0 0 0,0 1 72 0 0,-1-3 0 0 0,-1 3 0 0 0,1-1-64 0 0,0-3 64 0 0,-1 1 0 0 0,0-2 0 0 0,-1-2 0 0 0,-1 3 0 0 0,1 1 0 0 0,-2-2 0 0 0,-1-2 0 0 0,2 3 0 0 0,-2 3 0 0 0,0-4 0 0 0,0 6 0 0 0,0-1 96 0 0,-2 0-24 0 0,0 2 0 0 0,0 3 0 0 0,0 0 40 0 0,0 0 8 0 0,0 0 0 0 0,0 0 0 0 0,0 0-120 0 0,-2 7 88 0 0,-2-1-88 0 0,2-2 80 0 0,-2 3-80 0 0,2 0 80 0 0,-1 1-80 0 0,-2 3 80 0 0,3-2-80 0 0,0-1 0 0 0,-1 2 72 0 0,1-1-72 0 0,0 1 0 0 0,2-2-144 0 0,0 1 24 0 0,0-2 8 0 0,0 1 192 0 0,0 0 40 0 0,2 0 8 0 0,3-2 0 0 0,-5-1-208 0 0,2-2-40 0 0,2-1-8 0 0,0-2 0 0 0,0 2 224 0 0,2-2 48 0 0,0 3 8 0 0,0-6 0 0 0,1 1-152 0 0,-1 0 0 0 0,2-3-64 0 0,2-3 64 0 0,-3 2-120 0 0,1-2 24 0 0,1 0 8 0 0,1 2 0 0 0,0-3 88 0 0,-2 2-104 0 0,2 0 40 0 0,-3-1 64 0 0,2 1-72 0 0,-4 0 72 0 0,1-1 0 0 0,-5 3 0 0 0,4 1-72 0 0,-5-1 72 0 0,2 2 0 0 0,-1 1-72 0 0,-1 2 72 0 0,0 0 96 0 0,-1-3-16 0 0,1 3-8 0 0,0 0-136 0 0,0 0-32 0 0,-8 3-8 0 0,2-3 0 0 0,1 5 168 0 0,-2 0 32 0 0,3 0 0 0 0,2-1 8 0 0,-4-1-104 0 0,3 5-144 0 0,1-2 32 0 0,0 1 8 0 0,2-1 104 0 0,0 1 0 0 0,4 0 0 0 0,-3 2 0 0 0,4 0 0 0 0,-2-4 0 0 0,-1 3 0 0 0,2-2 0 0 0,3 4 0 0 0,-4-5 0 0 0,-1 1 0 0 0,1 0 0 0 0,1-4 0 0 0,1 5 0 0 0,-5-7-104 0 0,2 3 40 0 0,-2-3-296 0 0,0 0-56 0 0,0 0-16 0 0,0 0-6687 0 0</inkml:trace>
  <inkml:trace contextRef="#ctx0" brushRef="#br0" timeOffset="3">19125 3023 13360 0 0,'0'0'592'0'0,"5"-1"120"0"0,1 0-568 0 0,1 1-144 0 0,2 0 0 0 0,-1 1 0 0 0,-1 0-296 0 0,1 1-88 0 0,2-1-24 0 0,-1 3 0 0 0,-1-3 240 0 0,2 0 40 0 0,-1 2 16 0 0,0-2 0 0 0,-2-1 200 0 0,1 2 40 0 0,-2-2 0 0 0,-1 2-3616 0 0,0-2-720 0 0</inkml:trace>
  <inkml:trace contextRef="#ctx0" brushRef="#br0" timeOffset="4">17758 3085 1376 0 0,'0'0'64'0'0,"3"2"8"0"0,2-2-72 0 0,-5 0 0 0 0,0 0 0 0 0,0 0 0 0 0,4 0 2368 0 0,-4 0 448 0 0,-2 6 96 0 0,2-1 24 0 0,2-1-1872 0 0,0 1-368 0 0,-2-5-80 0 0,-2 5-8 0 0,0 2-168 0 0,2-2-32 0 0,-2 2-9 0 0,2-2 1 0 0,-5 2-96 0 0,5 0-16 0 0,0-4-8 0 0,2 3 0 0 0,-2 0-136 0 0,3 2-24 0 0,3-3-8 0 0,-1-2 0 0 0,3 4-24 0 0,-3-4-8 0 0,1 1 0 0 0,4-2 0 0 0,3 0-80 0 0,-2 0 64 0 0,-5-4-64 0 0,4 0 64 0 0,0 0-64 0 0,2-2 0 0 0,-6-2 0 0 0,1 2-88 0 0,1-4-8 0 0,1-1 0 0 0,-3-1 0 0 0,-3 1 0 0 0,0-2 96 0 0,1 1 0 0 0,-1 0 0 0 0,-3 0 0 0 0,-3 1 0 0 0,-1 1 0 0 0,1-2 0 0 0,0 1 0 0 0,-3-1 0 0 0,-3 4 0 0 0,0 1 64 0 0,1 1-64 0 0,6 1 64 0 0,-5 1-64 0 0,-5 2 64 0 0,2 0-64 0 0,2 2 0 0 0,0 1 0 0 0,-3 1 0 0 0,3 3-64 0 0,1-3 64 0 0,2 3 0 0 0,1-2 0 0 0,0 4-64 0 0,0-1 64 0 0,1 0-96 0 0,7 0 96 0 0,-2 0-96 0 0,-1-2-160 0 0,3 1-40 0 0,5-2-8 0 0,0 0 0 0 0,1 1-336 0 0,-1-3-71 0 0,0 3-17 0 0,1-4-3488 0 0,2-2-696 0 0</inkml:trace>
  <inkml:trace contextRef="#ctx0" brushRef="#br0" timeOffset="5">17469 3171 11520 0 0,'0'0'1024'0'0,"-1"-3"-824"0"0,1 3-200 0 0,-2-1 0 0 0,-5-1 176 0 0,7 2-8 0 0,0 0 0 0 0,0 0 0 0 0,-2 3-32 0 0,0 2-8 0 0,-1 0 0 0 0,3 0 0 0 0,0 4 48 0 0,-1 3 8 0 0,-1-3 0 0 0,-1 4 0 0 0,3 1-56 0 0,0-1 0 0 0,-3 2-8 0 0,1-2 0 0 0,2 1-32 0 0,-3 3-8 0 0,3-6 0 0 0,-1 3 0 0 0,-1-1-80 0 0,0-4 0 0 0,4 2 0 0 0,-4-2 0 0 0,-3-3 0 0 0,5 1 0 0 0,0-1 72 0 0,0-3-72 0 0,0-3 88 0 0,0 0-24 0 0,0 0 0 0 0,0 0 0 0 0,-3-3 104 0 0,0-3 24 0 0,-4-1 0 0 0,3-2-1 0 0,1 1 49 0 0,0-2 16 0 0,-2-4 0 0 0,0 1 0 0 0,2-3-8 0 0,0-1 0 0 0,-1-4 0 0 0,0 3 0 0 0,1-3-16 0 0,3 0 0 0 0,3 1 0 0 0,-3 4 0 0 0,1-1-40 0 0,2 2 0 0 0,3-2-8 0 0,-2 2 0 0 0,3 2-96 0 0,-1 4-24 0 0,1-3 0 0 0,6 2 0 0 0,-3 2-64 0 0,1 1 0 0 0,-2 3 0 0 0,2 0 64 0 0,3 1-64 0 0,-2 1 0 0 0,-2 2 0 0 0,-1 0 0 0 0,1 2 0 0 0,-1 1 0 0 0,-3 1 0 0 0,-4 0 0 0 0,-4 2 0 0 0,0 0-88 0 0,2 3 8 0 0,-4-1 0 0 0,-5 1-72 0 0,1 2-8 0 0,5-2-8 0 0,-4 1 0 0 0,-4-2-56 0 0,2 1-16 0 0,-1-1 0 0 0,3 0 0 0 0,0 1-64 0 0,2-1-16 0 0,-3-1 0 0 0,2-1 0 0 0,1 0-176 0 0,4-2-40 0 0,-3 1-7 0 0,-1-2-1 0 0,5-3-1184 0 0,0 0-232 0 0</inkml:trace>
  <inkml:trace contextRef="#ctx0" brushRef="#br0" timeOffset="6">17555 3118 4608 0 0,'3'-3'408'0'0,"1"-1"-328"0"0,-2 1-80 0 0,4-3 0 0 0,5 3 1360 0 0,-6 0 256 0 0,-2-2 48 0 0,2 4 16 0 0,1-2-880 0 0,2 3-168 0 0,-8 0-40 0 0,0 0-8 0 0,6 0-232 0 0,-1 3-56 0 0,0 1-8 0 0,-5-4 0 0 0,0 5-48 0 0,0 0-16 0 0,3 2 0 0 0,-2 0 0 0 0,-2 0-72 0 0,1 0-25 0 0,0 2 1 0 0,0-3 0 0 0,0 1-64 0 0,-3-1-64 0 0,-1 2 96 0 0,3 1-96 0 0,2-3 72 0 0,-2 1-72 0 0,-4-4 0 0 0,2 2 72 0 0,3-5-72 0 0,0 0 0 0 0,-1 0 0 0 0,-4 0 64 0 0,5 0-64 0 0,0 0 64 0 0,0 0-64 0 0,-2-2 64 0 0,-1-2-64 0 0,3-2 0 0 0,3 3 72 0 0,2-2-72 0 0,-5 0 0 0 0,3-2 0 0 0,3 1 0 0 0,-1 0 0 0 0,3 1 0 0 0,0-2 0 0 0,-2 0 0 0 0,2 0 0 0 0,1 4-280 0 0,-2-2-8 0 0,0 1-7 0 0,-1-1-1 0 0,4 2-416 0 0,-3 0-88 0 0,0-1-8 0 0</inkml:trace>
  <inkml:trace contextRef="#ctx0" brushRef="#br0" timeOffset="7">18259 3204 2760 0 0,'0'0'248'0'0,"0"0"-248"0"0,0 0 0 0 0,0 0 0 0 0,0 0 928 0 0,0 0 128 0 0,8 2 32 0 0,-8-2 8 0 0</inkml:trace>
  <inkml:trace contextRef="#ctx0" brushRef="#br0" timeOffset="8">15929 4602 7712 0 0,'0'0'168'0'0,"0"0"40"0"0,0 0 8 0 0,4 0 0 0 0,0 3-216 0 0,2-1 0 0 0,1 0 0 0 0,-2 0 0 0 0,0 0 576 0 0,4-1 80 0 0,-2 0 16 0 0,3 1 0 0 0,-3 0-392 0 0,3-1-80 0 0,0-1-8 0 0,-1 2-8 0 0,3-2 208 0 0,0-2 48 0 0,-2 1 8 0 0,4-1 0 0 0,-1 2-128 0 0,0-2-32 0 0,-1 1 0 0 0,2-2 0 0 0,-2 1-80 0 0,2-2-16 0 0,-1 3-8 0 0,1-4 0 0 0,0 0-40 0 0,-2-2-8 0 0,1 5 0 0 0,0-4 0 0 0,0 0-64 0 0,-2 1-8 0 0,0-3-64 0 0,0 0 96 0 0,-2-1-17 0 0,-2-1-7 0 0,4 0 0 0 0,-2 2 0 0 0,-1-6 24 0 0,-1 1 0 0 0,3 1 0 0 0,-2-2 0 0 0,-3-1-16 0 0,3-1 0 0 0,1 1 0 0 0,0-1 0 0 0,-2-1-16 0 0,1 0 0 0 0,-1 0 0 0 0,0-2 0 0 0,2 0-64 0 0,-2 1 64 0 0,-4-2-64 0 0,4-1 64 0 0,0 1 32 0 0,2 0 8 0 0,2 0 0 0 0,-2 2 0 0 0,-1 0-104 0 0,1 1 88 0 0,1 2-88 0 0,3-3 80 0 0,-3 3-16 0 0,2-1 0 0 0,-1 2 0 0 0,-1-1 0 0 0,2 1-64 0 0,-4 0 0 0 0,2 1 0 0 0,1 1 0 0 0,-1-1 176 0 0,1 2 16 0 0,-1 1 8 0 0,4-3 0 0 0,-1 1-280 0 0,3 0-56 0 0,-1 3-16 0 0,3-2 0 0 0,-3 0 152 0 0,1-1 0 0 0,1 1 88 0 0,1-2-88 0 0,-2 5 96 0 0,2-1-96 0 0,-3 0 96 0 0,2 1-96 0 0,-1-1 80 0 0,-1 3-80 0 0,-1-3 64 0 0,0 4-64 0 0,-3-3 64 0 0,1 2-64 0 0,2 2 64 0 0,2-1-64 0 0,-3 1 0 0 0,0 1 64 0 0,1 0-64 0 0,-3 1 0 0 0,-1 0 0 0 0,2 1 0 0 0,-3-1 64 0 0,3 4-64 0 0,0-2 104 0 0,1 1 8 0 0,-1 1 0 0 0,0 0 0 0 0,-3 1-112 0 0,1 0 0 0 0,2 3 0 0 0,-2-1 0 0 0,-3-1 0 0 0,1 2 0 0 0,-1 1 0 0 0,3 1 0 0 0,-2-3-96 0 0,0 1 96 0 0,-2 1-96 0 0,-2-2 96 0 0,-2 2 0 0 0,5 0 0 0 0,-2-3 0 0 0,4 4 0 0 0,-4-2 0 0 0,0 3 0 0 0,3 0 0 0 0,0 1 0 0 0,3 1 0 0 0,-3-1 88 0 0,2-2-88 0 0,0 5 80 0 0,-1-3-16 0 0,1 2 0 0 0,1-1 0 0 0,-2 0 0 0 0,-1 2-64 0 0,2-1 0 0 0,-2-1 0 0 0,0 1 0 0 0,0 1 72 0 0,1-2-72 0 0,-1 2 80 0 0,-2-1-80 0 0,1 0 0 0 0,-1-3 0 0 0,-3 1 0 0 0,1 0 0 0 0,0-1 0 0 0,2 1 0 0 0,-3 2 0 0 0,2 0 0 0 0,0 2 64 0 0,1 1-64 0 0,-2 2 0 0 0,2-5 72 0 0,-2 2-72 0 0,0-2 64 0 0,0 3-64 0 0,2-2 64 0 0,-3-1-64 0 0,2 0 64 0 0,-2-2-64 0 0,3 3 64 0 0,-3-4-64 0 0,1 2 0 0 0,0 1 0 0 0,2-2 0 0 0,-2 0 64 0 0,2-1-64 0 0,-1 0 0 0 0,0 0 64 0 0,0-2-64 0 0,-2 3 64 0 0,6-2-64 0 0,-3 1 64 0 0,3-3-64 0 0,-3 3 0 0 0,2 0 0 0 0,1-2 0 0 0,0-1 0 0 0,0 4 0 0 0,1-2 0 0 0,-2-1 0 0 0,0 1 0 0 0,1 0 0 0 0,-4 0 0 0 0,1-1 0 0 0,2-2 0 0 0,-3-3 0 0 0,2 5 0 0 0,0-2 0 0 0,2 0 224 0 0,-2 1 32 0 0,1-1 8 0 0,0-3 0 0 0,1 3-264 0 0,-1-1 0 0 0,1 2 0 0 0,1-3 0 0 0,2 0 0 0 0,-2 2 0 0 0,1-2 0 0 0,1 0 0 0 0,-3-1-88 0 0,5 1-72 0 0,1-2-8 0 0,-1 2-8 0 0,2-3-48 0 0,1 0 0 0 0,-2 0-8 0 0,5-3 0 0 0,1 6-720 0 0,-2-3-136 0 0,3 1-32 0 0,-1 0-5951 0 0</inkml:trace>
  <inkml:trace contextRef="#ctx0" brushRef="#br0" timeOffset="9">17968 4688 5064 0 0,'0'0'224'0'0,"0"0"48"0"0,0 0-272 0 0,6-2 0 0 0,0 2 0 0 0,0-2 0 0 0,-1 2 192 0 0,2 0-8 0 0,-1 0-8 0 0,2 0 0 0 0,-2 0-176 0 0,2 0 0 0 0,-2 0 0 0 0,2 2 64 0 0,0 0-64 0 0,-1-2 88 0 0,1 0-88 0 0,1 0 96 0 0,0 2 288 0 0,-2 0 56 0 0,3-2 8 0 0,1 1 8 0 0,-2-1-8 0 0,2 0 0 0 0,1-1 0 0 0,0 1 0 0 0,6 1-240 0 0,-4-1-48 0 0,-3-1-16 0 0,3 1 0 0 0,4 0 112 0 0,-2 0 16 0 0,2 0 8 0 0,0 1 0 0 0,0-1-96 0 0,-4 2-24 0 0,5-2 0 0 0,-2 1 0 0 0,-2-1-8 0 0,1 0-8 0 0,1 0 0 0 0,1 0 0 0 0,-1 0 24 0 0,0 0 8 0 0,-1 0 0 0 0,3 0 0 0 0,0 0 8 0 0,1 0 0 0 0,-1-1 0 0 0,2 1 0 0 0,-1 0-72 0 0,-1 0-16 0 0,-1 0 0 0 0,1 0 0 0 0,-1-3-96 0 0,1 1 0 0 0,-2 2 0 0 0,1 0 0 0 0,-1-2 192 0 0,0 2 0 0 0,-3-2-8 0 0,1 2 0 0 0,-1 0-48 0 0,1 0-8 0 0,1 0 0 0 0,0-2 0 0 0,-2 4-128 0 0,0-2 0 0 0,-1 0 0 0 0,0 2 0 0 0,-2-2 0 0 0,1 0 0 0 0,-1 0 0 0 0,-1 0 0 0 0,0 2 0 0 0,0-2 0 0 0,-3 0 0 0 0,3 0 0 0 0,-2 0 0 0 0,2-2 0 0 0,-1 0 0 0 0,-1 2 0 0 0,-1 0 128 0 0,3-2-24 0 0,-1 2-9 0 0,1-2 1 0 0,-1 1-24 0 0,-2 0-8 0 0,3-1 0 0 0,-1-1 0 0 0,1-1 40 0 0,-4-1 8 0 0,-2 1 0 0 0,2-1 0 0 0,2-1-112 0 0,-1 2 64 0 0,-2-2-64 0 0,2-1 0 0 0,0 1 0 0 0,0-2 0 0 0,-2 1 0 0 0,0-4 0 0 0,2 4 128 0 0,-1-2-16 0 0,-2 2-8 0 0,2-4 0 0 0,-2 1-104 0 0,0 1 0 0 0,1-2 64 0 0,0 1-64 0 0,-1-2 0 0 0,1 0 0 0 0,0-2 0 0 0,0 2 0 0 0,0 0-72 0 0,1-2-40 0 0,0 3-8 0 0,-1-4 0 0 0,1 2 120 0 0,-1-1 0 0 0,2 1 0 0 0,0-2 0 0 0,-1-1 0 0 0,3 0 0 0 0,-3 1 0 0 0,2-4 0 0 0,2 3 0 0 0,-1 0 0 0 0,-3 1 0 0 0,4-1 0 0 0,-2 3 0 0 0,-2-3 0 0 0,1 2 0 0 0,1 1 0 0 0,0 2 0 0 0,1 1 0 0 0,-4 1 0 0 0,5-1 0 0 0,-6 0 0 0 0,-1-1 0 0 0,4 3 0 0 0,-1-1 0 0 0,2 1 120 0 0,0 1 40 0 0,2-2 16 0 0,-3 0 0 0 0,5 1-176 0 0,-1 0 64 0 0,-4-1-64 0 0,2-2 0 0 0,1 1-120 0 0,0 2-56 0 0,0-5-16 0 0,-1 3 0 0 0,-1 0 368 0 0,1-1 72 0 0,-1 1 8 0 0,2 3 8 0 0,-4-2-168 0 0,2 4-96 0 0,1-2 96 0 0,1 1-96 0 0,-2-1 104 0 0,0 1-32 0 0,5 1-8 0 0,-1 1 0 0 0,1-2-64 0 0,1 3 0 0 0,-4 1 0 0 0,7-1 0 0 0,-6 1 0 0 0,3 0 0 0 0,0 2 0 0 0,-3-2 0 0 0,3 2 104 0 0,-3 0 32 0 0,1 2 8 0 0,0-2 0 0 0,-3 0-232 0 0,1 2-40 0 0,-1 0-16 0 0,-1-1 0 0 0,0 4 232 0 0,-2-1 40 0 0,1 2 16 0 0,2 1 0 0 0,-4-1-144 0 0,0 1 0 0 0,-5-7 0 0 0,7 6 0 0 0,-1 3 0 0 0,-1-2 0 0 0,1 0 0 0 0,-2 1 0 0 0,0 1 0 0 0,1 0-88 0 0,-1 1 16 0 0,0-2 0 0 0,1 3 72 0 0,-1-2 96 0 0,-1-1-16 0 0,1 0-8 0 0,-3 1-72 0 0,4 0 0 0 0,-3 0-80 0 0,1 1 80 0 0,0 2 0 0 0,0-2 0 0 0,0 0 0 0 0,0 1 0 0 0,-1 0 64 0 0,-2 2 16 0 0,3-1 0 0 0,-3 1 0 0 0,3 0-80 0 0,-1 0-72 0 0,2-1 72 0 0,-3 1-104 0 0,2 0 104 0 0,-1 2 0 0 0,2-4 0 0 0,-1 3 0 0 0,2-2 0 0 0,-3 0 0 0 0,2-1 0 0 0,1 3 0 0 0,0-6 0 0 0,1 6 0 0 0,-2-3 0 0 0,3-1 0 0 0,2 2 0 0 0,-4-2 0 0 0,-5 0 0 0 0,4 2 0 0 0,0-1 0 0 0,0-2 0 0 0,1 1 0 0 0,0 1 0 0 0,0-3 160 0 0,1 3 64 0 0,4 0 0 0 0,0-3 8 0 0,-2 1-136 0 0,-1-1-24 0 0,5-1-8 0 0,2-2 0 0 0,-1-1 8 0 0,1 3 0 0 0,1-4 0 0 0,4 2 0 0 0,5-3-8 0 0,-4 1 0 0 0,1 0 0 0 0,4 0 0 0 0,2 1 16 0 0,-3 0 0 0 0,-2 1 0 0 0,1 1 0 0 0,-1-3-80 0 0,-3 3 0 0 0,-2-1 0 0 0,2-1 0 0 0,-6 1 0 0 0,3-1-128 0 0,-2 0 32 0 0,0-1 8 0 0,-4 0-176 0 0,1 1-40 0 0,3 1-8 0 0,-1-2-7839 0 0</inkml:trace>
  <inkml:trace contextRef="#ctx0" brushRef="#br0" timeOffset="10">14663 4463 10856 0 0,'0'0'232'0'0,"0"0"56"0"0,0 0 0 0 0,0 0 32 0 0,0 0-256 0 0,0 0-64 0 0,0 0 0 0 0,0-3 0 0 0,2 0 432 0 0,-2-2 80 0 0,0 3 8 0 0,0-2 8 0 0,0 0-24 0 0,2-1-8 0 0,-2 0 0 0 0,-2 0 0 0 0,2-1-240 0 0,0-2-57 0 0,0 2-7 0 0,0-3 0 0 0,-2 1-80 0 0,2 1-16 0 0,-1 1-8 0 0,-1-1 0 0 0,2-3-88 0 0,0 1 0 0 0,-2 0 72 0 0,0 1-72 0 0,2 1 160 0 0,-1-1 0 0 0,-1 1 0 0 0,0 1 0 0 0,1-2-256 0 0,-1 4-48 0 0,2 4-16 0 0,0-4 0 0 0,2 1 160 0 0,-2 3 0 0 0,-4-2 0 0 0,4 2 0 0 0,-2-1 0 0 0,2 1 0 0 0,0 0 0 0 0,0 0 0 0 0,0 0-96 0 0,-3 1 96 0 0,3-1-96 0 0,0 0 96 0 0,0 0 0 0 0,0 2 0 0 0,-1 1 0 0 0,1-3 0 0 0,0 4 0 0 0,0 0 0 0 0,0-2-64 0 0,0 2 64 0 0,0-4 0 0 0,0 4 0 0 0,0 0 0 0 0,1 1 0 0 0,2-1 0 0 0,1 1 0 0 0,-1-1 0 0 0,2 2 0 0 0,-1-1 0 0 0,3 0 0 0 0,0 2 0 0 0,1-2 0 0 0,0 2 0 0 0,1 2 0 0 0,0-4 0 0 0,1 5 0 0 0,-1-2 0 0 0,1-1 0 0 0,0 2 0 0 0,1-1 0 0 0,2 1 0 0 0,-1-2 0 0 0,-1 2 0 0 0,2-2 0 0 0,3 0 0 0 0,1 0 0 0 0,-4-1 0 0 0,0 1 0 0 0,-1 0 0 0 0,-1-1 0 0 0,1 0 0 0 0,-4 0 0 0 0,-1 0 0 0 0,1-1 0 0 0,2-3 0 0 0,-1 3 0 0 0,-4-2 64 0 0,1 2-64 0 0,-3-1 0 0 0,5-1 0 0 0,-3-1 0 0 0,-1 1 64 0 0,-3-2-64 0 0,5 1 0 0 0,-3-1 152 0 0,-3-1 8 0 0,0 0 0 0 0,0 0 0 0 0,0 0-160 0 0,0 0-128 0 0,-2 4 32 0 0,-1-4 0 0 0,3 0 96 0 0,0 0 0 0 0,0 0 0 0 0,-4 0 0 0 0,-4 0 120 0 0,2 2-32 0 0,6-2-8 0 0,-4 0 0 0 0,-3 1-80 0 0,2-1-88 0 0,5 0 24 0 0,0 0 0 0 0,-6 2 64 0 0,1 1 0 0 0,-1 0 0 0 0,2 1 0 0 0,3 1 0 0 0,-4 3 88 0 0,-1-1-24 0 0,-1 3 0 0 0,4-2-64 0 0,-1 1 0 0 0,-5 2 0 0 0,0 2 0 0 0,3 0 0 0 0,-3 0 0 0 0,0 1 0 0 0,1 0 0 0 0,-3-5 0 0 0,5 4 0 0 0,-2-3 0 0 0,3 0 0 0 0,-1-2 0 0 0,1-1 0 0 0,2 0 0 0 0,0-2 0 0 0,-1 1 136 0 0,1 0-8 0 0,-1-3-8 0 0,3 1 0 0 0,-1-1 24 0 0,2-3 8 0 0,-2 2 0 0 0,2-2 0 0 0,-2 3-24 0 0,2-3-8 0 0,0 0 0 0 0,0 0 0 0 0,0 0-32 0 0,0 0-8 0 0,0 0 0 0 0,-3 0 0 0 0,1 1-16 0 0,2-1-64 0 0,0 0 96 0 0,0 0-32 0 0,0 0-64 0 0,0 0 80 0 0,0 0-80 0 0,0 0 80 0 0,0 0-80 0 0,0 0 0 0 0,-3 0 72 0 0,3 0-72 0 0,0 0 0 0 0,-1-3 0 0 0,-2-1 0 0 0,2 1 64 0 0,-2 0-64 0 0,1-1 64 0 0,-2-3-64 0 0,4 3 64 0 0,-5-2-64 0 0,4 0 0 0 0,-3 2 64 0 0,1-3-64 0 0,-1 0 0 0 0,2-1 0 0 0,-3 0 0 0 0,0 1 64 0 0,4-1-64 0 0,-3 2 0 0 0,3 1 0 0 0,-1 1 0 0 0,2-2 0 0 0,-1 2 0 0 0,1 1 0 0 0,0 3-64 0 0,0 0-128 0 0,0 0-32 0 0,0 0 0 0 0,0 0 0 0 0,4 3-808 0 0,1-1-168 0 0,0-1-31 0 0</inkml:trace>
  <inkml:trace contextRef="#ctx0" brushRef="#br0" timeOffset="11">14313 4450 11720 0 0,'0'-7'512'0'0,"1"2"120"0"0,1 2-504 0 0,0-2-128 0 0,0 2 0 0 0,-1 0 0 0 0,0-1 352 0 0,-1 4 40 0 0,0 0 16 0 0,0 0 0 0 0,0 0-32 0 0,0 0-8 0 0,0 6 0 0 0,-1 1 0 0 0,1 4-144 0 0,-1 2-33 0 0,-1-1-7 0 0,0 1 0 0 0,0 2 72 0 0,1 1 24 0 0,-1 1 0 0 0,1 1 0 0 0,2 0-184 0 0,-1-3-96 0 0,0 0 96 0 0,0 0-96 0 0,2-2 72 0 0,1 0-72 0 0,-3-1 0 0 0,2-2 72 0 0,1 0-72 0 0,-2-2 64 0 0,-1-2-64 0 0,4-2 64 0 0,-1 0-152 0 0,-2-1-32 0 0,-1-3-8 0 0,0 0 0 0 0,0 0-1024 0 0,4-2-199 0 0,4-5-49 0 0,-4-1-8 0 0</inkml:trace>
  <inkml:trace contextRef="#ctx0" brushRef="#br0" timeOffset="12">14302 4479 10192 0 0,'0'0'448'0'0,"0"0"96"0"0,0 0-432 0 0,0 0-112 0 0,0 0 0 0 0,0 0 0 0 0,0 0 384 0 0,0 0 64 0 0,2-2 0 0 0,1-3 8 0 0,3 5-168 0 0,-1-3-32 0 0,3 3 0 0 0,0-2-8 0 0,4 0 152 0 0,-3-1 32 0 0,-1 2 8 0 0,4-1 0 0 0,3 2-288 0 0,0 0-56 0 0,1-1-16 0 0,0 1 0 0 0,0 0-80 0 0,0 0 80 0 0,-3 0-80 0 0,2 0 80 0 0,2-1-80 0 0,-2-2 0 0 0,-1 2 0 0 0,2 0 63 0 0,1-1-63 0 0,-5 1 0 0 0,0-1 0 0 0,4 0 64 0 0,-4 1-64 0 0,0 1 0 0 0,-2-1 0 0 0,-2-1 0 0 0,1 0 0 0 0,-2 2-71 0 0,-4 2 71 0 0,-3-2-104 0 0,3-2-160 0 0,-3 2-32 0 0,0 0-8 0 0,0 0-3856 0 0,0 0-776 0 0</inkml:trace>
  <inkml:trace contextRef="#ctx0" brushRef="#br0" timeOffset="13">16969 4566 1376 0 0,'5'4'128'0'0,"-5"-4"-128"0"0,0 0 0 0 0,0 0 0 0 0,0 0 1800 0 0,0 0 344 0 0,0 0 64 0 0,0 0 8 0 0,0 0-1072 0 0,0 0-216 0 0,0 0-48 0 0,0 0-8 0 0,-3 4-296 0 0,1 3-56 0 0,-2-3-8 0 0,1 2-8 0 0,3 5-128 0 0,-3-2-25 0 0,1 2-7 0 0,-1 0 0 0 0,3-1-88 0 0,0 1-24 0 0,0 0 0 0 0,0-1 0 0 0,0 4-152 0 0,-2-3-80 0 0,2 1 80 0 0,0 2-80 0 0,-2-4 96 0 0,2-1-24 0 0,0 0-8 0 0,0-3 0 0 0,0 1-64 0 0,0-2 0 0 0,0-5 0 0 0,0 0 0 0 0,0 0 0 0 0,0 0 64 0 0,0 0 0 0 0,0 0 0 0 0,4-3-64 0 0,-4-4 96 0 0,3 0-96 0 0,-1-3 96 0 0,1-2 64 0 0,0 0 8 0 0,-3 1 8 0 0,2 1 0 0 0,0-8-64 0 0,0 1-16 0 0,-2 2 0 0 0,3-2 0 0 0,-3 2-96 0 0,0-2 88 0 0,0-1-88 0 0,2 1 80 0 0,-4 4-80 0 0,2-2 0 0 0,2 2 0 0 0,-2-1 0 0 0,0 7-104 0 0,2-4-40 0 0,-2 4-8 0 0,0 3 0 0 0,4 0-624 0 0,-4 4-128 0 0,0 0-24 0 0</inkml:trace>
  <inkml:trace contextRef="#ctx0" brushRef="#br0" timeOffset="14">19698 4620 2304 0 0,'0'0'96'0'0,"0"0"32"0"0,0 4-128 0 0,2 3 0 0 0,-2-7 0 0 0,0 4 0 0 0,0 4 1880 0 0,2 2 352 0 0,-2-2 72 0 0,2 1 8 0 0,-2 3-1432 0 0,3-1-288 0 0,0 0-56 0 0,-2 0-16 0 0,-1 1-8 0 0,4 2 0 0 0,-4-4 0 0 0,1 1 0 0 0,4-1-320 0 0,-2 0-72 0 0,-3-2-16 0 0,5 1 0 0 0,-3-2 71 0 0,-2-1 17 0 0,4 0 0 0 0,-4-1 0 0 0,0-5-32 0 0,0 0 0 0 0,0 0 0 0 0,0 0 0 0 0,0 0 0 0 0,0 0-8 0 0,0 0 0 0 0,0 0 0 0 0,0 0 8 0 0,0-5 0 0 0,0-1 0 0 0,0 0 0 0 0,0-3-32 0 0,0-2 0 0 0,-1 0 0 0 0,1 3 0 0 0,0-1-16 0 0,-3-4-8 0 0,3 1 0 0 0,0-3 0 0 0,-2 1-104 0 0,2 1 64 0 0,0-3-64 0 0,0-3 0 0 0,-3 4 0 0 0,3-2 0 0 0,0 3 0 0 0,0 3 0 0 0,0-1-288 0 0,0 2-32 0 0,0 7-8 0 0,0-5-4799 0 0,0 8-961 0 0</inkml:trace>
  <inkml:trace contextRef="#ctx0" brushRef="#br0" timeOffset="15">15825 4589 9216 0 0,'-11'-4'408'0'0,"10"2"80"0"0,1 2-392 0 0,7-5-96 0 0,-7 2 0 0 0,0 3 0 0 0,0 0 528 0 0,7-3 80 0 0,8 0 24 0 0,-1 3 0 0 0,0 0-504 0 0,6 3-128 0 0,-1-3 0 0 0,-1-6 0 0 0,5 8 0 0 0,-1-1 0 0 0,5 1 0 0 0,1-2 0 0 0,2 0 0 0 0,3 0 0 0 0,2 3-96 0 0,2 0 96 0 0,0-1 0 0 0,2-1 96 0 0,1-1 0 0 0,1 2 0 0 0,-38-1-87 0 0</inkml:trace>
  <inkml:trace contextRef="#ctx0" brushRef="#br0" timeOffset="16">20276 4666 17991 0 0,'14'2'0'0'0,"-7"-2"-88"0"0,0 0 24 0 0,-7 0 0 0 0,0 0-1000 0 0,-6-3 222 0 0</inkml:trace>
  <inkml:trace contextRef="#ctx0" brushRef="#br0" timeOffset="17">19972 4663 17815 0 0,'50'1'-72'0'0,"-5"-1"72"0"0,-4 2 0 0 0,-1-2 0 0 0,-6 0 64 0 0,-4 2-64 0 0,-4-2 88 0 0,-5-2-88 0 0</inkml:trace>
  <inkml:trace contextRef="#ctx0" brushRef="#br0" timeOffset="18">18959 4646 17919 0 0,'89'1'-128'0'0,"-4"-1"24"0"0,0 2 8 0 0,0 0 96 0 0,-70-2 24 0 0</inkml:trace>
  <inkml:trace contextRef="#ctx0" brushRef="#br0" timeOffset="19">16615 4599 13870 0 0,'48'2'146'0'0,"11"-1"30"0"0,2 1-8 0 0,4-2 0 0 0,-2 2 0 0 0,6-1 0 0 0,-2 2 56 0 0,1-3 16 0 0,0 1 0 0 0,3-1 0 0 0,-2 2-48 0 0,6-2-16 0 0,3-2 0 0 0,-24 3-55 0 0</inkml:trace>
  <inkml:trace contextRef="#ctx0" brushRef="#br0" timeOffset="20">18076 4625 17243 0 0,'41'1'36'0'0,"40"2"36"0"0,3-2-72 0 0,0 1 64 0 0,-2-1-64 0 0,3 0 64 0 0,2 2 40 0 0,-5 1 8 0 0,-51-3-72 0 0</inkml:trace>
  <inkml:trace contextRef="#ctx0" brushRef="#br0" timeOffset="21">16223 4634 6912 0 0,'-3'0'608'0'0,"-3"-2"-480"0"0,-2 2-128 0 0,8 0 0 0 0,0 0 544 0 0,-4 0 96 0 0,-4 0 8 0 0,5 0 8 0 0,3 0-272 0 0,0 0-48 0 0,-6 0-16 0 0,2-3 0 0 0,4 3 88 0 0,0 0 8 0 0,0 0 8 0 0,0 0 0 0 0,1-3 48 0 0,2-1 8 0 0,-3 4 0 0 0,3-2 0 0 0,5-1-352 0 0,1 3-128 0 0,0-2 88 0 0,0 1-88 0 0,2 1 360 0 0,0-1 24 0 0,0-1 7 0 0,6 0 1 0 0,-4 2-216 0 0,2 0-48 0 0,0-2 0 0 0,5 0-8 0 0,1 2-120 0 0,0 0 0 0 0,1-2 0 0 0,3 2 0 0 0,1-1 120 0 0,4 1 0 0 0,-5 0 0 0 0,-1 0 0 0 0,-1 0-120 0 0,3 0 72 0 0,3 0-72 0 0,0 0 64 0 0,2 0-64 0 0,0 0 0 0 0,1 0 0 0 0,11 1 0 0 0,-7 1 88 0 0,0 0-24 0 0,-1 0-64 0 0,2 0 96 0 0,-4 0-96 0 0,2 0 0 0 0,-2 0 0 0 0,1 3 0 0 0,-1-1 0 0 0,0-2 0 0 0,-2 2 0 0 0,2-4 0 0 0,-2 4 0 0 0,-3 1 0 0 0,-1-4 0 0 0,4 0 0 0 0,-2 2 0 0 0,4-1-64 0 0,0 0 64 0 0,2-1-104 0 0,2-1-48 0 0,8 0-8 0 0,-1 0 0 0 0,-1 0 0 0 0,-6 0 224 0 0,0 0 48 0 0,-2 0 8 0 0,2-1 0 0 0,-4 1-192 0 0,0-2-40 0 0,0 2-8 0 0,2 0 0 0 0,-2 0 120 0 0,-2 0 0 0 0,-1 0 96 0 0,3 2-96 0 0,-4-1 0 0 0,0-1 0 0 0,1 0 0 0 0,1 0-96 0 0,-3 0 96 0 0,-1-1 104 0 0,0 1-16 0 0,0 0-8 0 0,-1 1-80 0 0,-1-1 0 0 0,0 0 0 0 0,0 0 0 0 0,-3 2 0 0 0,0-2 0 0 0,1 2 0 0 0,-3-2 0 0 0,0 2 0 0 0,0-2-112 0 0,-3 0 24 0 0,-2 2 8 0 0,-1-2 80 0 0,-2 1 0 0 0,-2 1 0 0 0,-1 0 0 0 0,0-1-832 0 0,-2 1-159 0 0,-2 0-25 0 0</inkml:trace>
  <inkml:trace contextRef="#ctx0" brushRef="#br0" timeOffset="22">18667 4629 8288 0 0,'0'0'368'0'0,"-3"0"80"0"0,-1-1-360 0 0,0 1-88 0 0,2 0 0 0 0,-2 0 0 0 0,3 0 424 0 0,-2 0 72 0 0,3 0 16 0 0,0 0 0 0 0,-4 1 0 0 0,4-1 0 0 0,0 0 0 0 0,0 0 0 0 0,0 0-416 0 0,0 0-96 0 0,0 0 0 0 0,8 2 0 0 0,-2 1 432 0 0,3 0 64 0 0,-3 1 16 0 0,2-3 0 0 0,2 0-416 0 0,1 2-96 0 0,1-3 0 0 0,3 2 0 0 0,2-2 432 0 0,1 2 64 0 0,2-2 15 0 0,9 0 1 0 0,-2 0-512 0 0,1 0-64 0 0,0 0-32 0 0,0 0-8 0 0,2 0 104 0 0,-1 0 96 0 0,4 0-24 0 0,4 0 0 0 0,-1 0-8 0 0,5 0-64 0 0,-3 5 96 0 0,0-3-32 0 0,0 0-64 0 0,1-1 0 0 0,2 1 0 0 0,3 1 0 0 0,-4 1 0 0 0,2-3 0 0 0,-2 2 0 0 0,5-2 0 0 0,-5 1 0 0 0,2 0 0 0 0,1-2 0 0 0,-2 1 0 0 0,-2 0 0 0 0,-1 3 0 0 0,0-4 0 0 0,1 1 0 0 0,-1-1 0 0 0,-1 0 0 0 0,2 3 0 0 0,0-2 0 0 0,-6-1 0 0 0,-8 3 0 0 0,-2-2 0 0 0,2-1 0 0 0,-2 0 0 0 0,1 0 0 0 0,-2 0 0 0 0,-2 0 0 0 0,0-1 160 0 0,0 1 88 0 0,0-3 16 0 0,-2 3 8 0 0,-1 0-24 0 0,-6 0-8 0 0,1 0 0 0 0,-5 0 0 0 0,0-1-240 0 0,-2-2 0 0 0,0 0 0 0 0,2 1 0 0 0,-7 2 0 0 0,0 0 0 0 0,0 0 0 0 0,0 0 0 0 0,-7-1 0 0 0,2 0-120 0 0,-2-1 16 0 0,-1 0 0 0 0,-3 2-1112 0 0,3 0-215 0 0</inkml:trace>
  <inkml:trace contextRef="#ctx0" brushRef="#br0" timeOffset="23">17970 4660 7656 0 0,'0'0'160'0'0,"0"0"40"0"0,0 0 8 0 0,0 0 16 0 0,0 0-224 0 0,0 0 0 0 0,-1-2 0 0 0,1 2 0 0 0,0 0 696 0 0,-2-3 88 0 0,0-1 16 0 0,2 4 8 0 0,0 0-328 0 0,0 0-72 0 0,-5 0-16 0 0,5 0 0 0 0,-3-1-72 0 0,-1 1-8 0 0,1 0-8 0 0,3 0 0 0 0,0 0-72 0 0,-5 1-8 0 0,5-1-8 0 0,0 0 0 0 0,0 0-32 0 0,0 0-8 0 0,0 0 0 0 0,5 4 0 0 0,-2-1 24 0 0,1-1 7 0 0,2-2 1 0 0,3 2 0 0 0,0 0-80 0 0,1 0-8 0 0,-1-2-8 0 0,5 1 0 0 0,-2-1-112 0 0,5 2 0 0 0,-3-2 0 0 0,5 0 0 0 0,-5 0 0 0 0,3 0 0 0 0,0 2 0 0 0,2 0 0 0 0,-1 0 0 0 0,-1 0 0 0 0,2-1 0 0 0,0 1-4591 0 0,1-1-969 0 0</inkml:trace>
  <inkml:trace contextRef="#ctx0" brushRef="#br0" timeOffset="24">14316 4707 11600 0 0,'0'0'512'0'0,"0"0"112"0"0,0 0-496 0 0,5-2-128 0 0,0 0 0 0 0,2-1 0 0 0,-1 3 0 0 0,1-1 0 0 0,2 1 0 0 0,2-3 0 0 0,3 3 0 0 0,1-1 0 0 0,3 1 0 0 0,-2 0 0 0 0,3-2 160 0 0,-2 2 64 0 0,2 0 16 0 0,-1 0 0 0 0,4 0 104 0 0,1 0 16 0 0,-2 0 8 0 0,2 0 0 0 0,-1-1-176 0 0,-1 1-32 0 0,-2 0 0 0 0,0 0-8 0 0,0-1-152 0 0,-4 1 0 0 0,-2-3 0 0 0,-1 1 0 0 0,0 2-160 0 0,-2-1-64 0 0,-1 0-16 0 0,-3 1-3848 0 0,1 0-768 0 0</inkml:trace>
  <inkml:trace contextRef="#ctx0" brushRef="#br0" timeOffset="25">19803 5041 4144 0 0,'2'-7'368'0'0,"0"3"-296"0"0,-2-3-72 0 0,3 4 0 0 0,-3-5 1384 0 0,0 5 264 0 0,0-5 48 0 0,0 5 16 0 0,-3-1-672 0 0,1 1-136 0 0,0-2-24 0 0,-2 2-8 0 0,-1 3-136 0 0,-1-3-32 0 0,6 3-9 0 0,-6 3 1 0 0,2-3-376 0 0,-3 3-64 0 0,1 2-24 0 0,0 2 0 0 0,0-4-112 0 0,2 5-24 0 0,-1-2-8 0 0,3 1 0 0 0,0-1-88 0 0,0 0 0 0 0,-2-1 72 0 0,4 1-72 0 0,4 1 0 0 0,-4-3 0 0 0,0 3 0 0 0,0-7 0 0 0,0 0 0 0 0,4 3 0 0 0,-4-3 0 0 0,6 4 0 0 0,-6-4 0 0 0,5 4 0 0 0,1-4 0 0 0,1 0 0 0 0,-2-4-64 0 0,1 0 0 0 0,-5 1 0 0 0,3 0 0 0 0,0-1 64 0 0,1-3 0 0 0,-2 1 0 0 0,-1 0 0 0 0,1 2 0 0 0,-3-1 0 0 0,1 0 0 0 0,-1 2 0 0 0,3-5 0 0 0,-3 8 0 0 0,0 0 0 0 0,0 0 0 0 0,0 0 128 0 0,0 0-16 0 0,0 0 0 0 0,0 0 0 0 0,0 0-32 0 0,0 0-8 0 0,2 8 0 0 0,-2-5 0 0 0,0-3 8 0 0,0 7 0 0 0,0 2 0 0 0,2 4 0 0 0,-4-1 16 0 0,2 4 0 0 0,-2 3 0 0 0,2 3 0 0 0,0-4 0 0 0,0 3 0 0 0,-4 1 0 0 0,1-2 0 0 0,3 2-32 0 0,-2 3 0 0 0,2-5 0 0 0,-3 2 0 0 0,0-3-64 0 0,3 2 64 0 0,3-3-64 0 0,-3-1 64 0 0,0-1-64 0 0,3-4 0 0 0,-1 2 72 0 0,2-3-72 0 0,-1-5 0 0 0,1 2 0 0 0,-1-3 0 0 0,3-1 64 0 0,-6-4-64 0 0,6 0 0 0 0,0-2 0 0 0,0-3 64 0 0,-1 0-64 0 0,3-4 0 0 0,-6 2 0 0 0,0-2 0 0 0,0-2 0 0 0,3-1-96 0 0,-5-1 32 0 0,-1-3 0 0 0,-5 5-88 0 0,2 0-8 0 0,-1-1-8 0 0,1-1 0 0 0,-5 2 32 0 0,2 1 8 0 0,1-2 0 0 0,-3 1 0 0 0,2 6 128 0 0,1-3-80 0 0,-2 0 80 0 0,0 1-64 0 0,1 3 64 0 0,2-1 0 0 0,1 2 64 0 0,0 1-64 0 0,-2-3 64 0 0,3 4-64 0 0,3 1 80 0 0,0 0-80 0 0,0 0 0 0 0,0 0 0 0 0,0 0 0 0 0,0 0 0 0 0,0 0 0 0 0,4 4 0 0 0,5 0 0 0 0,-2-1-80 0 0,1 0-24 0 0,1-1-8 0 0,1 2 0 0 0,-1-4 0 0 0,3 0-384 0 0,0 4-80 0 0,-2-4-8 0 0,2-4-6567 0 0</inkml:trace>
  <inkml:trace contextRef="#ctx0" brushRef="#br0" timeOffset="26">16962 5045 10136 0 0,'0'0'448'0'0,"0"0"96"0"0,-2-8-440 0 0,0 1-104 0 0,-3 0 0 0 0,0 2 0 0 0,0-1 768 0 0,0 0 136 0 0,3 1 24 0 0,-3 2 8 0 0,-2-1-216 0 0,2 0-48 0 0,1 3-1 0 0,-4 1-7 0 0,3 1-376 0 0,1 3-64 0 0,-4-3-24 0 0,1 4 0 0 0,2 4-120 0 0,-4 0-80 0 0,5-1 96 0 0,0 0-96 0 0,-2 3 0 0 0,3-2 0 0 0,2 1 0 0 0,-2 0 0 0 0,3-3 0 0 0,0 1 0 0 0,3-2 0 0 0,-3 1 0 0 0,0-7 0 0 0,4 3 0 0 0,4 1 0 0 0,-2 1 0 0 0,-6-5-112 0 0,9 2 0 0 0,-1-2 0 0 0,-2-2 0 0 0,1 2 40 0 0,1-5 8 0 0,-4 1 0 0 0,2-2 0 0 0,-4 2 64 0 0,3-2 0 0 0,-3-2 0 0 0,3 2 0 0 0,-2 1 0 0 0,-1 1 0 0 0,0-2 0 0 0,-2 0 0 0 0,0 6 88 0 0,0-5 8 0 0,3 1 0 0 0,-3 4 0 0 0,0-4 48 0 0,0 4 16 0 0,0 0 0 0 0,0 0 0 0 0,0 0 0 0 0,0 0 0 0 0,0 0 0 0 0,0 0 0 0 0,0 0-160 0 0,0 0 64 0 0,0 6-64 0 0,0 4 0 0 0,2 3 128 0 0,-2 3-24 0 0,0 0-8 0 0,-2 7 0 0 0,2-2-96 0 0,-3 1 0 0 0,1 2 0 0 0,2 2 0 0 0,-5 0 0 0 0,2 2 0 0 0,-1 0 0 0 0,-1 0 0 0 0,-3-3 0 0 0,4 4 0 0 0,-1-3 0 0 0,2-1 0 0 0,-2-1 0 0 0,3-5 0 0 0,0-4 0 0 0,2 1 0 0 0,0-3 80 0 0,0-4-80 0 0,0-4 80 0 0,4 0-80 0 0,1-3 64 0 0,-1-2-64 0 0,4-2 0 0 0,0-4 0 0 0,1-3 64 0 0,1-3-64 0 0,0-2 0 0 0,0-3 72 0 0,-1 1-72 0 0,1 1 0 0 0,-3-2 0 0 0,1-1 0 0 0,-6-1-96 0 0,0 0 24 0 0,-2 4 0 0 0,0 0 0 0 0,-4-1 72 0 0,-1 4 0 0 0,-5-2 0 0 0,2 4 0 0 0,1 0-160 0 0,-5-2 16 0 0,0 5 0 0 0,2-1 0 0 0,-1 2 144 0 0,-3-1 0 0 0,1 3-64 0 0,3 1 64 0 0,3 3-96 0 0,-3-4 16 0 0,2 4 0 0 0,1-4 0 0 0,3 4 80 0 0,4 0 0 0 0,0 0 0 0 0,0 0 0 0 0,0 0-88 0 0,0 0 88 0 0,0 8-104 0 0,2-2 40 0 0,3-2-1128 0 0,-1-2-223 0 0,14 2-49 0 0,-1 0-8 0 0</inkml:trace>
  <inkml:trace contextRef="#ctx0" brushRef="#br0" timeOffset="27">20019 5182 14800 0 0,'0'0'656'0'0,"0"0"136"0"0,0 0-632 0 0,0 0-160 0 0,0 0 0 0 0,0 0 0 0 0,5 4 375 0 0,-5 3 41 0 0,2-1 16 0 0,-2 2 0 0 0,3 1-144 0 0,-3-1-24 0 0,0 3-8 0 0,-3 0 0 0 0,1 2-80 0 0,2-2-16 0 0,0 0-8 0 0,0 2 0 0 0,-3-1-152 0 0,3-1 0 0 0,0 0 0 0 0,3 3-5247 0 0,-1-4-1089 0 0</inkml:trace>
  <inkml:trace contextRef="#ctx0" brushRef="#br0" timeOffset="28">17183 5205 10568 0 0,'0'0'224'0'0,"0"0"56"0"0,0 0 8 0 0,0 0 16 0 0,2 2-240 0 0,3 3-64 0 0,0-3 0 0 0,2 2 0 0 0,-5-2 216 0 0,3 2 32 0 0,-2 0 8 0 0,-1 3 0 0 0,0-3-160 0 0,-2 3-24 0 0,0-3-8 0 0,0 1 0 0 0,0 2 104 0 0,0 0 24 0 0,-2-2 0 0 0,0 2 0 0 0,-1-1-16 0 0,1 0 0 0 0,-1 1 0 0 0,1-1 0 0 0,-1 2 144 0 0,2-3 32 0 0,1 0 8 0 0,0-5 0 0 0,-3 4 128 0 0,3-4 23 0 0,4 7 9 0 0,1-3 0 0 0,0-2-272 0 0,0-2-56 0 0,3 0-16 0 0,-2 0 0 0 0,9-2-64 0 0,-5 2-16 0 0,3-4 0 0 0,-2 1-7679 0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4:49.582"/>
    </inkml:context>
    <inkml:brush xml:id="br0">
      <inkml:brushProperty name="width" value="0.1" units="cm"/>
      <inkml:brushProperty name="height" value="0.1" units="cm"/>
      <inkml:brushProperty name="color" value="#7F7F7F"/>
    </inkml:brush>
  </inkml:definitions>
  <inkml:trace contextRef="#ctx0" brushRef="#br0">1 28 10136 0 0,'0'-9'1080'0'0,"1"8"-617"0"0,-1-1 1 0 0,1 1 0 0 0,0 0 0 0 0,0-1-1 0 0,0 1 1 0 0,0 0 0 0 0,0 0 0 0 0,0-1-1 0 0,0 1 1 0 0,0 0 0 0 0,0 0-1 0 0,1 0 1 0 0,-1 1 0 0 0,0-1 0 0 0,2-1-1 0 0,-2 2-434 0 0,-1 0 0 0 0,0 1-1 0 0,0-1 1 0 0,1 0-1 0 0,-1 0 1 0 0,0 0 0 0 0,0 1-1 0 0,0-1 1 0 0,0 0-1 0 0,1 0 1 0 0,-1 1 0 0 0,0-1-1 0 0,0 0 1 0 0,0 0-1 0 0,0 1 1 0 0,0-1-1 0 0,0 0 1 0 0,0 1 0 0 0,0-1-1 0 0,0 0 1 0 0,0 0-1 0 0,0 1 1 0 0,0-1 0 0 0,1 9 272 0 0,-1 9 157 0 0,0 7-167 0 0,3 30 0 0 0,-2-43-271 0 0,-1 24 0 0 0,-1-16-1628 0 0,2-21 1497 0 0,0 0 0 0 0,0-1 0 0 0,-1 1 0 0 0,1 0 0 0 0,0 0 0 0 0,0 0 0 0 0,0 0 0 0 0,0 0 0 0 0,1 0 0 0 0,0-2 0 0 0,-1 3 36 0 0,5-6-322 0 0,0 0 0 0 0,7-10-1 0 0,10-10-215 0 0,-9 10 599 0 0,-11 12 28 0 0,-1 1 1 0 0,1 0 0 0 0,0 0-1 0 0,0 0 1 0 0,6-4 0 0 0,16-10 580 0 0,-24 17-445 0 0,-1 0-46 0 0,0 0-22 0 0,2 8 65 0 0,-2-4-137 0 0,-1-3-5 0 0,1-1-1 0 0,0 1 0 0 0,0 0 0 0 0,0 0 0 0 0,0 0 1 0 0,0 0-1 0 0,0-1 0 0 0,0 1 0 0 0,0 0 0 0 0,0 0 1 0 0,0 0-1 0 0,1-1 0 0 0,-1 1 0 0 0,0 0 0 0 0,1 1 0 0 0,-1 0 4 0 0,1-1 0 0 0,-1 1 0 0 0,0 0 0 0 0,0 0 0 0 0,0-1 0 0 0,0 1 0 0 0,-1 2 0 0 0,-1 7-5 0 0,3-9-10 0 0,0 1 15 0 0,0 8 42 0 0,-1-11-57 0 0,0 0 0 0 0,0 0 0 0 0,0 0 0 0 0,0 0 1 0 0,0 0-1 0 0,0 1 0 0 0,0-1 0 0 0,0 0 0 0 0,0 0 1 0 0,0 0-1 0 0,0 0 0 0 0,0 0 0 0 0,0 0 0 0 0,0 0 0 0 0,0 0 1 0 0,0 0-1 0 0,0 1 0 0 0,0-1 0 0 0,0 0 0 0 0,0 0 0 0 0,1 0 1 0 0,-1 0-1 0 0,0 0 0 0 0,0 0 0 0 0,0 0 0 0 0,0 0 0 0 0,0 0 1 0 0,0 0-1 0 0,0 0 0 0 0,0 0 0 0 0,0 0 0 0 0,1 0 0 0 0,-1 0 1 0 0,0 0-1 0 0,0 0 0 0 0,0 0 0 0 0,0 0 0 0 0,0 0 1 0 0,0 0-1 0 0,0 0 0 0 0,1 0 0 0 0,6-2-62 0 0,12-8 332 0 0,-14 7-69 0 0,0 0-62 0 0,0 0 1 0 0,0-1-1 0 0,0 0 0 0 0,-1 0 0 0 0,6-5 0 0 0,-5 3 3 0 0,1 1-1 0 0,6-5 0 0 0,27-15 1302 0 0,-37 24-1341 0 0,0 0 0 0 0,0 0 0 0 0,0 0 0 0 0,0 0 1 0 0,4-1-1 0 0,6-2 289 0 0,-12 3-134 0 0,1 2-211 0 0,0-1 0 0 0,0 0 0 0 0,-1 1-1 0 0,1-1 1 0 0,0 1 0 0 0,-1-1 0 0 0,1 1 0 0 0,-1-1-1 0 0,1 1 1 0 0,-1 0 0 0 0,1-1 0 0 0,-1 1 0 0 0,1 0-1 0 0,-1-1 1 0 0,0 1 0 0 0,1 0 0 0 0,-1-1 0 0 0,1 2-1 0 0,5 15-7 0 0,-4-8-38 0 0,1 0 0 0 0,-2 0-1 0 0,2 13 1 0 0,-2-15-258 0 0,-1 0 0 0 0,1 0 0 0 0,2 8 0 0 0,-1-9-585 0 0,-1 0 0 0 0,0 0 0 0 0,0 7 0 0 0,-1-5-428 0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4:49.931"/>
    </inkml:context>
    <inkml:brush xml:id="br0">
      <inkml:brushProperty name="width" value="0.1" units="cm"/>
      <inkml:brushProperty name="height" value="0.1" units="cm"/>
      <inkml:brushProperty name="color" value="#7F7F7F"/>
    </inkml:brush>
  </inkml:definitions>
  <inkml:trace contextRef="#ctx0" brushRef="#br0">0 6 16008 0 0,'0'0'362'0'0,"0"0"47"0"0,0 0 30 0 0,1 0-46 0 0,5-3-253 0 0,-1 1-69 0 0,-4 2 212 0 0,0 0-201 0 0,-1 1 1 0 0,1-1-1 0 0,0 1 0 0 0,-1-1 1 0 0,1 1-1 0 0,-1 0 0 0 0,0-1 1 0 0,1 1-1 0 0,-1 0 1 0 0,1-1-1 0 0,-1 1 0 0 0,0 0 1 0 0,1 1-1 0 0,-1 0 62 0 0,1 0-1 0 0,-1 0 1 0 0,0 0 0 0 0,1 0-1 0 0,-1 1 1 0 0,0-1-1 0 0,0 0 1 0 0,-1 4 0 0 0,0 3 152 0 0,-2 82 264 0 0,3-39-1465 0 0,0-50-259 0 0,0-2-335 0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4:50.263"/>
    </inkml:context>
    <inkml:brush xml:id="br0">
      <inkml:brushProperty name="width" value="0.1" units="cm"/>
      <inkml:brushProperty name="height" value="0.1" units="cm"/>
      <inkml:brushProperty name="color" value="#7F7F7F"/>
    </inkml:brush>
  </inkml:definitions>
  <inkml:trace contextRef="#ctx0" brushRef="#br0">3 111 17047 0 0,'0'0'752'0'0,"-3"-4"160"0"0,3-1-728 0 0,3 5-184 0 0,-3-3 0 0 0,3 3 0 0 0,1 0 0 0 0,-1 3 72 0 0,0-3-72 0 0,0 3 0 0 0,1-1 0 0 0,-2 4 0 0 0,5-3 0 0 0,-5 3-72 0 0,6 2-936 0 0,-5-2-184 0 0</inkml:trace>
  <inkml:trace contextRef="#ctx0" brushRef="#br0" timeOffset="1">382 0 14368 0 0,'0'0'330'0'0,"0"0"45"0"0,0 0 17 0 0,0 0-47 0 0,0 2-225 0 0,1 13 981 0 0,1 0 0 0 0,6 28 0 0 0,0-2-49 0 0,-4-20-817 0 0,-1-10-108 0 0,0 17 0 0 0,1 21 34 0 0,2 37-65 0 0,-6-66-250 0 0,0 26 26 0 0,0-17-2732 0 0,0-27 1427 0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4:50.613"/>
    </inkml:context>
    <inkml:brush xml:id="br0">
      <inkml:brushProperty name="width" value="0.1" units="cm"/>
      <inkml:brushProperty name="height" value="0.1" units="cm"/>
      <inkml:brushProperty name="color" value="#7F7F7F"/>
    </inkml:brush>
  </inkml:definitions>
  <inkml:trace contextRef="#ctx0" brushRef="#br0">0 18 14712 0 0,'0'-6'1334'0'0,"1"1"-1095"0"0,1 0-159 0 0,-1 4 192 0 0,-1 1 74 0 0,0 0 8 0 0,0 0 24 0 0,0 0 85 0 0,2 14 159 0 0,0 1-1 0 0,0-1 0 0 0,-2 1 1 0 0,-2 28-1 0 0,0 3-91 0 0,2-4-320 0 0,3 82-412 0 0,-2-101-30 0 0,-1-18 85 0 0,0 1 0 0 0,1-1-1 0 0,-1 0 1 0 0,2 6 0 0 0,1 5-1486 0 0,-3-10 170 0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4:50.952"/>
    </inkml:context>
    <inkml:brush xml:id="br0">
      <inkml:brushProperty name="width" value="0.1" units="cm"/>
      <inkml:brushProperty name="height" value="0.1" units="cm"/>
      <inkml:brushProperty name="color" value="#7F7F7F"/>
    </inkml:brush>
  </inkml:definitions>
  <inkml:trace contextRef="#ctx0" brushRef="#br0">0 17 15288 0 0,'0'0'697'0'0,"0"0"-9"0"0,1 0-396 0 0,22-1 505 0 0,11 0 54 0 0,192 2 1199 0 0,-48-14-1946 0 0,-125 10-1252 0 0,-30 3 440 0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4:51.313"/>
    </inkml:context>
    <inkml:brush xml:id="br0">
      <inkml:brushProperty name="width" value="0.1" units="cm"/>
      <inkml:brushProperty name="height" value="0.1" units="cm"/>
      <inkml:brushProperty name="color" value="#7F7F7F"/>
    </inkml:brush>
  </inkml:definitions>
  <inkml:trace contextRef="#ctx0" brushRef="#br0">6 97 11520 0 0,'0'0'886'0'0,"1"0"-582"0"0,11 0 536 0 0,-7 1-283 0 0,0-1 1 0 0,0 0-1 0 0,0-1 0 0 0,-1 1 1 0 0,1-1-1 0 0,8-1 0 0 0,7-2 235 0 0,-16 4-727 0 0,0-1 0 0 0,0 0-1 0 0,0 1 1 0 0,4-3 0 0 0,3 0-7 0 0,4-2-52 0 0,-10 3 0 0 0,-1 0-54 0 0,0 0 1 0 0,-1 0-1 0 0,1-1 1 0 0,-1 1-1 0 0,5-5 0 0 0,-2 2-88 0 0,-5 4 90 0 0,0 0 0 0 0,0 0 0 0 0,0 1 0 0 0,0-1 0 0 0,0 0 0 0 0,0 0 0 0 0,0 0 0 0 0,-1 0 0 0 0,1 0 0 0 0,0 0 0 0 0,-1 0-1 0 0,1-1 1 0 0,-1 1 0 0 0,1 0 0 0 0,0-2 0 0 0,3-18-743 0 0,-4 20 787 0 0,-1 0-1 0 0,1 1 1 0 0,0-1 0 0 0,0 1 0 0 0,-1-1 0 0 0,1 1 0 0 0,0 0-1 0 0,-1-1 1 0 0,1 1 0 0 0,0-1 0 0 0,-1 1 0 0 0,1 0 0 0 0,-1-1-1 0 0,1 1 1 0 0,-1 0 0 0 0,1-1 0 0 0,-1 1 0 0 0,1 0 0 0 0,-1-1-1 0 0,-11-3 293 0 0,9 5-190 0 0,-1-1-1 0 0,0 1 0 0 0,0-1 1 0 0,1 1-1 0 0,-1 0 0 0 0,1 0 0 0 0,-1 1 1 0 0,1-1-1 0 0,-1 1 0 0 0,1 0 0 0 0,0 0 1 0 0,-4 2-1 0 0,-4 5 322 0 0,-19 19 1 0 0,19-17-193 0 0,2-1 32 0 0,0 0 1 0 0,2 0-1 0 0,-1 1 0 0 0,1 1 1 0 0,1-1-1 0 0,-8 18 0 0 0,13-26-212 0 0,1 0 1 0 0,-1 0-1 0 0,0 0 0 0 0,1 0 0 0 0,-1 0 0 0 0,1 0 0 0 0,0 0 0 0 0,0 0 1 0 0,0 0-1 0 0,1 0 0 0 0,-1 0 0 0 0,2 4 0 0 0,-1 1 88 0 0,-1-7-120 0 0,1 1-1 0 0,-1-1 0 0 0,1 1 1 0 0,0-1-1 0 0,0 1 0 0 0,0-1 1 0 0,-1 0-1 0 0,1 1 0 0 0,0-1 1 0 0,1 0-1 0 0,-1 0 0 0 0,0 0 1 0 0,0 0-1 0 0,0 0 0 0 0,1 0 1 0 0,-1 0-1 0 0,0 0 0 0 0,4 1 0 0 0,0 1 14 0 0,1 0 0 0 0,0-1 0 0 0,8 2 0 0 0,-4-2-117 0 0,-1 0 0 0 0,0-1 0 0 0,11 0 1 0 0,12-1-5832 0 0,-7-2-990 0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4:51.663"/>
    </inkml:context>
    <inkml:brush xml:id="br0">
      <inkml:brushProperty name="width" value="0.1" units="cm"/>
      <inkml:brushProperty name="height" value="0.1" units="cm"/>
      <inkml:brushProperty name="color" value="#7F7F7F"/>
    </inkml:brush>
  </inkml:definitions>
  <inkml:trace contextRef="#ctx0" brushRef="#br0">211 277 9672 0 0,'0'0'440'0'0,"0"0"-6"0"0,-1-1-278 0 0,0-1 74 0 0,0 0-1 0 0,-1 0 1 0 0,1 0-1 0 0,-1 0 1 0 0,0 1-1 0 0,1-1 1 0 0,-1 0-1 0 0,0 1 1 0 0,0-1-1 0 0,0 1 1 0 0,0 0-1 0 0,-1-1 1 0 0,1 1-1 0 0,0 0 1 0 0,0 0-1 0 0,-1 0 1 0 0,1 1-1 0 0,0-1 1 0 0,-1 1-1 0 0,1-1 1 0 0,-1 1-1 0 0,-2 0 1 0 0,0 0 109 0 0,0 0 0 0 0,-1 1 1 0 0,1 0-1 0 0,0 0 0 0 0,0 0 1 0 0,0 1-1 0 0,0-1 0 0 0,0 1 1 0 0,-7 4-1 0 0,4-1-29 0 0,0 1 0 0 0,0-1 0 0 0,-13 14 0 0 0,8-8-125 0 0,9-7-74 0 0,0 1-1 0 0,0 0 1 0 0,1 0-1 0 0,0 0 0 0 0,-1 0 1 0 0,-2 8-1 0 0,-4 6 281 0 0,9-17-389 0 0,0 0 0 0 0,0 0 0 0 0,0 0 0 0 0,1 0 0 0 0,-1 0 0 0 0,0 0 1 0 0,1 0-1 0 0,0 0 0 0 0,-1 0 0 0 0,1 0 0 0 0,0 0 0 0 0,0 0 0 0 0,0 0 0 0 0,0 0 0 0 0,1 0 0 0 0,-1 0 0 0 0,0 0 0 0 0,1 0 0 0 0,-1 0 0 0 0,1 0 0 0 0,0 0 0 0 0,0-1 0 0 0,0 1 0 0 0,0 0 0 0 0,0 0 0 0 0,1 1 0 0 0,0-1-47 0 0,0 0 1 0 0,0-1-1 0 0,0 1 0 0 0,0-1 1 0 0,0 1-1 0 0,0-1 0 0 0,0 0 1 0 0,1 0-1 0 0,-1 0 0 0 0,0 0 1 0 0,1 0-1 0 0,-1-1 1 0 0,0 1-1 0 0,1-1 0 0 0,-1 1 1 0 0,1-1-1 0 0,-1 0 0 0 0,5 0 1 0 0,-1-1-190 0 0,0 1 1 0 0,0-1-1 0 0,0 0 1 0 0,0 0-1 0 0,0-1 1 0 0,9-4-1 0 0,-8 3 133 0 0,-1-1-1 0 0,0 1 0 0 0,-1-2 0 0 0,1 1 0 0 0,-1-1 0 0 0,0 1 0 0 0,0-1 0 0 0,0-1 0 0 0,0 1 1 0 0,-1-1-1 0 0,0 0 0 0 0,0 0 0 0 0,2-7 0 0 0,2-4 95 0 0,0 0-1 0 0,-2 0 1 0 0,8-32-1 0 0,-5 12 8 0 0,-1 8 0 0 0,4-34 0 0 0,-7 32 4 0 0,-2 15 326 0 0,1-29 0 0 0,-4 35-102 0 0,1 6-21 0 0,-1 1 1 0 0,0-1-1 0 0,0 1 0 0 0,-1-7 0 0 0,-8 44 825 0 0,5 124 31 0 0,5-98-1290 0 0,0 10-91 0 0,0-35-1055 0 0,0 0-4347 0 0,-1-23-512 0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4:51.999"/>
    </inkml:context>
    <inkml:brush xml:id="br0">
      <inkml:brushProperty name="width" value="0.1" units="cm"/>
      <inkml:brushProperty name="height" value="0.1" units="cm"/>
      <inkml:brushProperty name="color" value="#7F7F7F"/>
    </inkml:brush>
  </inkml:definitions>
  <inkml:trace contextRef="#ctx0" brushRef="#br0">0 2 17047 0 0,'0'0'388'0'0,"0"0"52"0"0,0 0 30 0 0,2 0-56 0 0,1-1-337 0 0,0 1 0 0 0,-1-1 0 0 0,1 1 0 0 0,0 0 0 0 0,0 0 0 0 0,0 0-1 0 0,0 1 1 0 0,-1-1 0 0 0,1 1 0 0 0,0-1 0 0 0,0 1 0 0 0,-1 0 0 0 0,1 0 0 0 0,0 0-1 0 0,-1 0 1 0 0,1 1 0 0 0,-1-1 0 0 0,0 1 0 0 0,1-1 0 0 0,-1 1 0 0 0,0 0-1 0 0,3 3 1 0 0,6 7 204 0 0,0 0 0 0 0,-1 1 0 0 0,0 0 0 0 0,-1 0 0 0 0,-1 1 0 0 0,0 1 0 0 0,11 26 0 0 0,-5-4-154 0 0,-5-14 16 0 0,-1-1-1 0 0,8 41 1 0 0,-9-26 9 0 0,-2 1 0 0 0,0 40 1 0 0,-5-64-116 0 0,-1 1 1 0 0,0-1 0 0 0,-1 0 0 0 0,-1 1 0 0 0,0-1 0 0 0,-1-1 0 0 0,0 1-1 0 0,-11 22 1 0 0,0-9-283 0 0,-2 0-1 0 0,-24 29 0 0 0,21-33-1645 0 0,-2-3-5872 0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4:39.963"/>
    </inkml:context>
    <inkml:brush xml:id="br0">
      <inkml:brushProperty name="width" value="0.1" units="cm"/>
      <inkml:brushProperty name="height" value="0.1" units="cm"/>
    </inkml:brush>
  </inkml:definitions>
  <inkml:trace contextRef="#ctx0" brushRef="#br0">81 1 13448 0 0,'0'0'298'0'0,"0"0"46"0"0,0 0 24 0 0,0 0-37 0 0,0 2-214 0 0,-1 14 234 0 0,-1 0 0 0 0,-6 28 1 0 0,3-24 144 0 0,-1 28-1 0 0,-4 24 368 0 0,1-4-294 0 0,-16 120 479 0 0,16-91-713 0 0,6-76-400 0 0,1 0-1 0 0,1 31 1 0 0,1-32-226 0 0,0-18 140 0 0,0 0 0 0 0,0 0 0 0 0,1 0 0 0 0,-1 1-1 0 0,0-1 1 0 0,1 0 0 0 0,-1 0 0 0 0,1 0 0 0 0,0 0-1 0 0,0 0 1 0 0,-1 0 0 0 0,1 0 0 0 0,1-1 0 0 0,0 3-1 0 0,-1-3-947 0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4:40.449"/>
    </inkml:context>
    <inkml:brush xml:id="br0">
      <inkml:brushProperty name="width" value="0.1" units="cm"/>
      <inkml:brushProperty name="height" value="0.1" units="cm"/>
    </inkml:brush>
  </inkml:definitions>
  <inkml:trace contextRef="#ctx0" brushRef="#br0">311 55 7832 0 0,'-25'-23'1327'0'0,"23"21"-912"0"0,0-1 1 0 0,-1 1-1 0 0,1-1 1 0 0,0 1 0 0 0,-1 0-1 0 0,1 0 1 0 0,-1 0-1 0 0,0 0 1 0 0,0 0 0 0 0,0 1-1 0 0,1-1 1 0 0,-2 1-1 0 0,1 0 1 0 0,0 0 0 0 0,0 0-1 0 0,0 0 1 0 0,-7 0-1 0 0,-9 1-156 0 0,3-1 61 0 0,-25 4 0 0 0,35-2-222 0 0,0 0 0 0 0,0 0 0 0 0,0 1 0 0 0,1 0 0 0 0,-1 0 0 0 0,1 0 0 0 0,-11 6 0 0 0,7-2-6 0 0,0 1-1 0 0,0-1 1 0 0,0 2 0 0 0,1-1-1 0 0,0 1 1 0 0,1 0-1 0 0,-9 12 1 0 0,13-16-85 0 0,0 0 1 0 0,1 1-1 0 0,-1-1 0 0 0,1 1 1 0 0,0 0-1 0 0,0 0 0 0 0,1 0 1 0 0,0 0-1 0 0,-1 0 1 0 0,2 0-1 0 0,-1 0 0 0 0,0 0 1 0 0,1 0-1 0 0,0 1 0 0 0,0-1 1 0 0,1 0-1 0 0,1 7 0 0 0,-1-6-25 0 0,1 0 0 0 0,0 0 0 0 0,1 1 0 0 0,-1-2-1 0 0,1 1 1 0 0,0 0 0 0 0,0 0 0 0 0,1-1 0 0 0,0 0 0 0 0,0 0-1 0 0,0 0 1 0 0,1 0 0 0 0,6 6 0 0 0,-2-3 87 0 0,-8-7-43 0 0,0 0 1 0 0,0 0-1 0 0,1 0 1 0 0,-1 0-1 0 0,0 0 0 0 0,1 0 1 0 0,-1 0-1 0 0,0 0 1 0 0,1 0-1 0 0,-1-1 1 0 0,1 1-1 0 0,0-1 0 0 0,-1 1 1 0 0,1-1-1 0 0,1 1 1 0 0,6 0-475 0 0,0 0-1 0 0,0 0 1 0 0,-1-1 0 0 0,1 0 0 0 0,0 0 0 0 0,10-3 0 0 0,-15 2 252 0 0,1 0 0 0 0,-1 0 1 0 0,0 0-1 0 0,0-1 0 0 0,0 1 1 0 0,1-1-1 0 0,-2 0 0 0 0,1 0 1 0 0,0-1-1 0 0,0 1 0 0 0,-1-1 1 0 0,1 0-1 0 0,-1 0 1 0 0,4-4-1 0 0,4-3 178 0 0,-10 8 47 0 0,1 1-1 0 0,-1 0 1 0 0,0 0 0 0 0,1-1 0 0 0,-1 1-1 0 0,0-1 1 0 0,0 1 0 0 0,1-1-1 0 0,-1 0 1 0 0,0 1 0 0 0,-1-1 0 0 0,1 0-1 0 0,1-2 1 0 0,-1-6 906 0 0,1 0 1 0 0,-1-15-1 0 0,2 8 1087 0 0,0 15-548 0 0,1 9-938 0 0,-2-1-398 0 0,-1 1 0 0 0,1 0 0 0 0,-1 8 0 0 0,2 12-4 0 0,8 35-29 0 0,3 84 0 0 0,-3-33-105 0 0,-4-40 0 0 0,-2-39-1 0 0,-3-21 18 0 0,1 24-1 0 0,0 69 276 0 0,-3-93-608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6:35:17.592"/>
    </inkml:context>
    <inkml:brush xml:id="br0">
      <inkml:brushProperty name="width" value="0.05" units="cm"/>
      <inkml:brushProperty name="height" value="0.05" units="cm"/>
      <inkml:brushProperty name="color" value="#0070C0"/>
      <inkml:brushProperty name="fitToCurve" value="1"/>
    </inkml:brush>
    <inkml:brush xml:id="br1">
      <inkml:brushProperty name="width" value="0.05" units="cm"/>
      <inkml:brushProperty name="height" value="0.05" units="cm"/>
      <inkml:brushProperty name="color" value="#849398"/>
      <inkml:brushProperty name="fitToCurve" value="1"/>
    </inkml:brush>
    <inkml:brush xml:id="br2">
      <inkml:brushProperty name="width" value="0.05" units="cm"/>
      <inkml:brushProperty name="height" value="0.05" units="cm"/>
      <inkml:brushProperty name="color" value="#E71225"/>
      <inkml:brushProperty name="fitToCurve" value="1"/>
    </inkml:brush>
  </inkml:definitions>
  <inkml:trace contextRef="#ctx0" brushRef="#br0">22023 4547 12464 0 0,'0'0'552'0'0,"0"0"120"0"0,0 0-544 0 0,0 0-128 0 0,0 0 0 0 0,5-2 0 0 0,-1-2 0 0 0,2 4 0 0 0,0-1 0 0 0,1 1 0 0 0,-1 1 0 0 0,2 1 0 0 0,0 0 0 0 0,2 2 0 0 0,-1-2 96 0 0,1 1-16 0 0,2 1 0 0 0,-4 0 0 0 0,5 2-16 0 0,-2-4-64 0 0,1 5 96 0 0,2-5-32 0 0,-1 3-64 0 0,-1-3 96 0 0,1-1-96 0 0,3 3 96 0 0,1-2-96 0 0,1-2 96 0 0,1-4-96 0 0,1 2 96 0 0,-1 1 0 0 0,-2-1 8 0 0,1 0 0 0 0,0-2 0 0 0,3-1 64 0 0,-2 2 16 0 0,0 1 0 0 0,0-2 0 0 0,-1-2-120 0 0,-2 1-64 0 0,-2 2 80 0 0,2-4-80 0 0,-3 2 104 0 0,1-1-24 0 0,0 5-8 0 0,-5-4 0 0 0,4-3-72 0 0,-1 0 63 0 0,-4 0-63 0 0,3-2 64 0 0,-2 3-64 0 0,-2-2 64 0 0,3 1-64 0 0,-3-3 64 0 0,-2 3-64 0 0,-1-4 0 0 0,3 0 72 0 0,-1 1-72 0 0,0-1 0 0 0,2-2 0 0 0,-3 0 0 0 0,2-2 0 0 0,-1 0 88 0 0,1 0-24 0 0,-1 0 0 0 0,-1-2 0 0 0,2 3-64 0 0,0-1 0 0 0,-1-1 0 0 0,0 0 0 0 0,0 1 0 0 0,0-1 0 0 0,-1 3 0 0 0,-1-2 0 0 0,2 3 0 0 0,0-1 0 0 0,-3 1 96 0 0,4-1-32 0 0,-2 1 24 0 0,1 0 0 0 0,0-2 0 0 0,-1 1 0 0 0,2-1-16 0 0,-1 2 0 0 0,0-3 0 0 0,3 1 0 0 0,-4-1 24 0 0,4 1 8 0 0,1-1 0 0 0,4 0 0 0 0,-3 2-240 0 0,2 0-56 0 0,-1-2 0 0 0,-1 2-8 0 0,3 3 200 0 0,0-2 0 0 0,0 1 0 0 0,0 1 0 0 0,-2 2 0 0 0,2-1 0 0 0,-2-1 0 0 0,2 1 0 0 0,0 2 128 0 0,-2 0 72 0 0,-1-1 16 0 0,1-1 0 0 0,-1 3-152 0 0,-1 1-64 0 0,-1 0 64 0 0,1 0-64 0 0,0-2 0 0 0,0 0 64 0 0,1 1-64 0 0,1-2 0 0 0,0 1 64 0 0,3-1-64 0 0,1 3 64 0 0,-1-2-64 0 0,3 4 0 0 0,-5-1 64 0 0,3 0-64 0 0,-2 2 0 0 0,1 2 200 0 0,-2 1 0 0 0,0-2 0 0 0,-1 0 0 0 0,-1 2-200 0 0,2 0 0 0 0,-2-1 0 0 0,-3 1 0 0 0,0 0 0 0 0,-1 1 0 0 0,1 3 0 0 0,0-2 0 0 0,-1 0 0 0 0,3 3 0 0 0,-2 0 0 0 0,5-1 0 0 0,-1 1 0 0 0,0 1 0 0 0,-1 0 0 0 0,3 2 0 0 0,-1 0 0 0 0,-3 1 0 0 0,0-2 0 0 0,1 4 0 0 0,-1-2 0 0 0,2 2-160 0 0,-1-1 24 0 0,1 0 8 0 0,1 2 128 0 0,0-1 0 0 0,-4-1 0 0 0,2 1 0 0 0,-2-1 96 0 0,1 2 16 0 0,-1-1 8 0 0,-2 2 0 0 0,1-4-120 0 0,-2 2-120 0 0,0 3 24 0 0,0 0 8 0 0,-3-4 88 0 0,3 2 0 0 0,-3-1 0 0 0,2 2 64 0 0,-1 0-64 0 0,0 0 0 0 0,0 1 0 0 0,-2 2 64 0 0,0-5-64 0 0,-1 3 88 0 0,3-2-88 0 0,-3 1 96 0 0,-1 0-96 0 0,3-1 0 0 0,-1 0 0 0 0,0 1 0 0 0,1 2 0 0 0,-3-2 0 0 0,0 2 0 0 0,0 0 0 0 0,1-2 0 0 0,-1 2 96 0 0,-1-1-96 0 0,1 1 96 0 0,0-4-96 0 0,0 4 0 0 0,0-1 72 0 0,1 1-72 0 0,-1-3 0 0 0,2-1 64 0 0,-1 2-64 0 0,2 0 0 0 0,-3-5 0 0 0,2 4 0 0 0,-1-2 0 0 0,3 0 64 0 0,-4 0-64 0 0,2 2 0 0 0,2-5 0 0 0,0 4 64 0 0,-1-3-144 0 0,2 1-24 0 0,-1-3-8 0 0,1 5 0 0 0,1-3 112 0 0,1 0 0 0 0,4-3 0 0 0,-2 4 0 0 0,-2-1 144 0 0,2 1 48 0 0,-1-2 16 0 0,-1 3 0 0 0,1-3-208 0 0,4 0 0 0 0,-3-2 64 0 0,2 0-64 0 0,-3 1 0 0 0,5 0 0 0 0,-3-1 0 0 0,-1 1 64 0 0,2-2-232 0 0,-2 1-56 0 0,-1 2 0 0 0,3-2-8 0 0,-2 2 336 0 0,1-5 72 0 0,0 3 16 0 0,3-2 0 0 0,-2-1-312 0 0,5 0-56 0 0,1 0-16 0 0,1-2 0 0 0,-3 0-272 0 0,7 0-56 0 0,1 0-16 0 0,0 0-6711 0 0</inkml:trace>
  <inkml:trace contextRef="#ctx0" brushRef="#br1" timeOffset="1">22387 4578 6104 0 0,'0'0'264'0'0,"0"0"64"0"0,7-1-264 0 0,-1 1-64 0 0,-6 0 0 0 0,0 0 0 0 0,8 0 504 0 0,-1-3 80 0 0,-3 0 24 0 0,4 2 0 0 0,-1 1-136 0 0,1-3-24 0 0,-1 3-8 0 0,0 0 0 0 0,-2-1-296 0 0,0-3-56 0 0,4 4-16 0 0,-1-1 0 0 0,-4-3 352 0 0,3 2 72 0 0,5-1 16 0 0,0 2 0 0 0,-3-3-408 0 0,-1 0-104 0 0,-1 0 0 0 0,7 0 0 0 0,0 0 0 0 0,1 2 0 0 0,-6-4 0 0 0,3 1 0 0 0,3 1 424 0 0,-3 1 72 0 0,-3 0 16 0 0,3-2 0 0 0,0-1-416 0 0,1 0-96 0 0,-6 2 0 0 0,3 0 0 0 0,-1 0 160 0 0,2-3 0 0 0,-4 3 8 0 0,3-2 0 0 0,-5-1-72 0 0,2 3-8 0 0,2 2-8 0 0,1-4 0 0 0,-5-2 143 0 0,-1 2 33 0 0,4 0 8 0 0,0 1 0 0 0,-1-5-360 0 0,-1 3-80 0 0,2-1-16 0 0,-3 1 0 0 0,5 1 192 0 0,-2-3 0 0 0,-4 3 0 0 0,1-4 0 0 0,1 3 176 0 0,-1 0-8 0 0,4-4 0 0 0,-6 4 0 0 0,1 0-240 0 0,0 2-56 0 0,5-3 0 0 0,-3 0-8 0 0,-4 2 136 0 0,6-2 0 0 0,1-2 0 0 0,1 4 0 0 0,-3 0 0 0 0,-2 0 0 0 0,0 0 0 0 0,2-2 0 0 0,2 2 0 0 0,2 0 0 0 0,-5 1 0 0 0,2-1 0 0 0,7 0 0 0 0,-4-1 0 0 0,-3-1 0 0 0,2 4 0 0 0,0-3 0 0 0,0 1 0 0 0,-1 2 0 0 0,1-3 0 0 0,-4 0 0 0 0,5 3 0 0 0,-1-3 0 0 0,-1 3 0 0 0,1 0 80 0 0,-3-3 48 0 0,1 0 0 0 0,-1 2 8 0 0,0-1-136 0 0,0 1 0 0 0,1-2 0 0 0,-1 2 0 0 0,-2 1 0 0 0,0 0 0 0 0,2 1 0 0 0,-2-3 0 0 0,-1 3 0 0 0,2 0 0 0 0,1-2 0 0 0,-3 1 0 0 0,2 2 0 0 0,-2-3 0 0 0,3 4 0 0 0,-2-2 0 0 0,4-1 0 0 0,-4 2 0 0 0,3-2 0 0 0,-5 1 0 0 0,1 0 0 0 0,1 0 0 0 0,0 2 0 0 0,-3-4 0 0 0,4 2 0 0 0,-2 1 0 0 0,2 0 0 0 0,1 0 0 0 0,0 2 0 0 0,-1-3 0 0 0,0 2 0 0 0,-1 1 0 0 0,-1 0 72 0 0,1-3-8 0 0,-5 3-64 0 0,8 3 96 0 0,-8-3-96 0 0,2 1-64 0 0,-2-1 64 0 0,8 3-104 0 0,-8-3 104 0 0,4 4 0 0 0,3-2 0 0 0,1 1 0 0 0,-2-3 0 0 0,-1 0 0 0 0,3 5 0 0 0,-4-5 0 0 0,1 1 0 0 0,3-1 0 0 0,-1 0 0 0 0,1 3 0 0 0,-8-3 0 0 0,5 0 0 0 0,1 1 0 0 0,-6-1 0 0 0,9 2 0 0 0,-5 2 0 0 0,3-1 0 0 0,-7-3 0 0 0,8 2 0 0 0,-3 2 0 0 0,-5-4 0 0 0,7 4 0 0 0,-7-4 0 0 0,4 3 0 0 0,-4-3 0 0 0,8 4 0 0 0,-8-4 0 0 0,7 4 0 0 0,-7-4 0 0 0,4 7 0 0 0,-4-7 0 0 0,5 4 0 0 0,1 2 0 0 0,-6-6 0 0 0,4 5 0 0 0,-1 0 0 0 0,-3-5 0 0 0,7 3 0 0 0,-4 4 0 0 0,1-3 0 0 0,-4-4 0 0 0,5 7 0 0 0,0 0 96 0 0,2-1 48 0 0,-5-2 8 0 0,2 1 0 0 0,-4-5-72 0 0,4 4-16 0 0,-1 2 0 0 0,-3 0 0 0 0,0-1-64 0 0,0 0 0 0 0,4 2 0 0 0,2-3 0 0 0,-4-1 0 0 0,0 1 64 0 0,1 2-64 0 0,2-2 64 0 0,-4 2 0 0 0,-1-2 0 0 0,0-4 0 0 0,3 7 0 0 0,2-1-64 0 0,-5 0 0 0 0,0-1 0 0 0,4 2 0 0 0,-1-4 64 0 0,2 5 0 0 0,-2-4 0 0 0,-2 0 0 0 0,4-2-64 0 0,-2 2 0 0 0,2 3 0 0 0,0 0 0 0 0,2-3 0 0 0,-3 0 96 0 0,6 2-96 0 0,-5-1 96 0 0,3-4-96 0 0,0 4 0 0 0,-4-1 0 0 0,1 3 0 0 0,2-2 0 0 0,-2-4 0 0 0,0 1 64 0 0,-1 2-64 0 0,0 0 0 0 0,0 2 0 0 0,-1-2 0 0 0,-2 0-88 0 0,5 3 152 0 0,-4 0 32 0 0,3-3 8 0 0,-2 0 0 0 0,2 3-104 0 0,0-3 0 0 0,-5-4 0 0 0,4 6 0 0 0,3-2 0 0 0,-4 1 0 0 0,-1 1 0 0 0,-2-6 0 0 0,0 0 0 0 0,4 6-96 0 0,0 0 24 0 0,0-3 0 0 0,-4-3 72 0 0,8 4-64 0 0,-3 0 64 0 0,-1 1-64 0 0,-4-5 64 0 0,4 5 0 0 0,-4-5 0 0 0,8 3 0 0 0,-8-3 0 0 0,6 8 0 0 0,-6-8 0 0 0,7 4 0 0 0,-7-4 0 0 0,10 2 0 0 0,-10-2 0 0 0,4 4-64 0 0,-4-4 64 0 0,5 4 0 0 0,-5-4 0 0 0,7 5 0 0 0,-7-5 0 0 0,0 0 0 0 0,5 4 0 0 0,-5-4 0 0 0,5 4 0 0 0,-5-4 0 0 0,8 5 0 0 0,-4-1 0 0 0,-4-4 0 0 0,6 4 0 0 0,-6-4 0 0 0,4 4 0 0 0,1 0 240 0 0,-5-4 16 0 0,5 4 0 0 0,0 2 0 0 0,-5-6-256 0 0,5 2 0 0 0,-5-2 0 0 0,7 4 0 0 0,-3 1 0 0 0,1-2 0 0 0,-1 0 0 0 0,0 1 0 0 0,-4-4 0 0 0,4 5 0 0 0,0-2 0 0 0,2 0 0 0 0,-2-1 0 0 0,-4-2 0 0 0,0 0 0 0 0,6 4 0 0 0,-1 0 0 0 0,0-1 0 0 0,0-2 0 0 0,-1 3 0 0 0,-1-3 0 0 0,1 2 0 0 0,2-3 0 0 0,-2 0 0 0 0,1 1 0 0 0,-1 2 0 0 0,2-3 0 0 0,1 2 0 0 0,-2-2 0 0 0,-1 2 0 0 0,5 0 0 0 0,-3-1 0 0 0,-1 3 0 0 0,3-4 0 0 0,-3 1 0 0 0,2-1 0 0 0,-3 3 0 0 0,1-2 0 0 0,-1 2 0 0 0,1 0 0 0 0,0-2 0 0 0,0-1 0 0 0,1 2 0 0 0,1-2 0 0 0,-7 0-128 0 0,0 0 0 0 0,7 0 0 0 0,1 3 0 0 0,-1-2 128 0 0,-1-1 0 0 0,-6 0 0 0 0,7 0 0 0 0,-1 0 0 0 0,1 3 0 0 0,1-6 0 0 0,-8 3 0 0 0,10 5 0 0 0,-4-4 0 0 0,1-1 0 0 0,-7 0 0 0 0,8 4 0 0 0,-1-3 0 0 0,0 3 0 0 0,1-4 0 0 0,-8 0 0 0 0,7 1 0 0 0,-7-1 0 0 0,8 0 0 0 0,-2 3 88 0 0,2-3 40 0 0,-4 3 16 0 0,5 1 0 0 0,-9-4-144 0 0,0 0 0 0 0,7 4 0 0 0,-2 0 0 0 0,-5-4 0 0 0,5 1 0 0 0,2-1 0 0 0,0 0 0 0 0,-2 3 0 0 0,-1-2 0 0 0,1 2 0 0 0,3-1 0 0 0,-3-2 0 0 0,-1 0 0 0 0,-4 0 0 0 0,5 2 0 0 0,2 0 0 0 0,2-2 0 0 0,-4 0 0 0 0,3 0 0 0 0,0 2 0 0 0,-2-2 0 0 0,1 0 0 0 0,-1 0 0 0 0,-2 0 0 0 0,4 0 0 0 0,1 0 0 0 0,-1 0 0 0 0,1-2 0 0 0,-1 2 0 0 0,-4 2 0 0 0,5-2 0 0 0,-3-2 0 0 0,2 2 0 0 0,-1 2 0 0 0,0-2 0 0 0,-2-2 0 0 0,3 0-72 0 0,-4 2-8 0 0,4-2 0 0 0,-2 0 8 0 0,1 2 0 0 0,-1-3 0 0 0,1 2 0 0 0,1-2 72 0 0,-2 2 0 0 0,2-4 0 0 0,1 1 0 0 0,2 1 0 0 0,-5 1 0 0 0,2 1 0 0 0,-4-3 0 0 0,4 0 0 0 0,-3 3 0 0 0,-1-3 0 0 0,2 3 0 0 0,1-1 0 0 0,-2-1 0 0 0,-5 3 0 0 0,7-4 0 0 0,1 1 0 0 0,-4 0 0 0 0,-4 3 0 0 0,8-4 0 0 0,-3 0 0 0 0,3-1 0 0 0,-5 1 0 0 0,1 2 0 0 0,2-2 0 0 0,-2-4 0 0 0,2 4 0 0 0,-4 4 0 0 0,7-4 0 0 0,-5 2 0 0 0,0 0 0 0 0,2-3 0 0 0,1 2 0 0 0,-2 0 0 0 0,0-3 0 0 0,2 3 0 0 0,0 1 0 0 0,-2-3 0 0 0,-1 1 0 0 0,4 1 0 0 0,-6 0 104 0 0,6-1 40 0 0,-4 0 8 0 0,2-1 0 0 0,-2 3-152 0 0,0-2 0 0 0,3-3 0 0 0,-3 3 0 0 0,1-2 0 0 0,-1 1 0 0 0,0 1 0 0 0,5 0 0 0 0,-1 0 0 0 0,-4-3 0 0 0,0 2 0 0 0,4-1 0 0 0,-3 1 0 0 0,4-5 0 0 0,-1 3 0 0 0,-3 1 0 0 0,0-3-96 0 0,-1 3-40 0 0,3 0-16 0 0,1-1 0 0 0,-4 1 152 0 0,4-4 0 0 0,-4 4 0 0 0,4 0 0 0 0,-3 1 0 0 0,1 1 0 0 0,-1-3 0 0 0,3 3 0 0 0,0 1 0 0 0,-1-2 88 0 0,0-2-16 0 0,0 3 0 0 0,1-2-72 0 0,-2 1-96 0 0,2 1 16 0 0,0-2 8 0 0,-4 2 72 0 0,4-1 0 0 0,-3 0 0 0 0,2 1 0 0 0,0-2 0 0 0,-2 2 0 0 0,0-4 0 0 0,2 4 0 0 0,-2 1 0 0 0,2 0 0 0 0,0-1 0 0 0,0-1 0 0 0,1 1 0 0 0,-1 2 0 0 0,1-2 0 0 0,-1 0 0 0 0,0-3 0 0 0,0 3 0 0 0,1 0 0 0 0,-2 0 0 0 0,0 1 104 0 0,1-1 40 0 0,3 1 8 0 0,-3 0 0 0 0,3 0-152 0 0,-1-2 0 0 0,-4 2 0 0 0,5 0 0 0 0,-3 1 0 0 0,1 0 0 0 0,-1-2 0 0 0,-1 1 0 0 0,0-1 0 0 0,1 2 0 0 0,-3 0 0 0 0,2-2 0 0 0,-1 1-128 0 0,-1 1-8 0 0,6 0 0 0 0,-2 0 0 0 0,-1 0 136 0 0,-2-1 0 0 0,2 2 0 0 0,0-2 0 0 0,3 2 0 0 0,-3-2 88 0 0,-7 3-16 0 0,5 0 0 0 0,3-3-72 0 0,-4 3-96 0 0,-4 0 16 0 0,7-1 8 0 0,-2-2 72 0 0,4 2 0 0 0,-9 1 0 0 0,6-3 0 0 0,-6 3 0 0 0,5-3 0 0 0,0 2 0 0 0,-5 1 0 0 0,7 0 0 0 0,-1-3 0 0 0,-1 3 0 0 0,1-2 0 0 0,-6 2 0 0 0,5 0 0 0 0,-1-1 0 0 0,4 1 0 0 0,-8 0 0 0 0,5 0 0 0 0,0 0 0 0 0,0 0 0 0 0,2-3 0 0 0,-7 3 0 0 0,0 0 0 0 0,5 0 0 0 0,2 0 0 0 0,-2 0 0 0 0,0 0 0 0 0,0 0 0 0 0,2 3 0 0 0,-5-3 0 0 0,-2 0 0 0 0,8 0 0 0 0,-4 1 0 0 0,0 1 0 0 0,5-2 0 0 0,-5 0 0 0 0,-4 0 0 0 0,5 3 72 0 0,0 1-8 0 0,0-4-64 0 0,0 3 0 0 0,-1-2 0 0 0,1 2-80 0 0,4-2 80 0 0,-5-1 0 0 0,0 3 0 0 0,3 0 0 0 0,-1-2 0 0 0,-2 2 0 0 0,1-2 0 0 0,3 2 0 0 0,-6-3 0 0 0,3 4 0 0 0,0-4 0 0 0,-1 2 0 0 0,4 0 0 0 0,-6 1 0 0 0,6-1 0 0 0,-4 0 0 0 0,1-2 0 0 0,-5 0 0 0 0,0 0 0 0 0,0 0 0 0 0,5 6 0 0 0,2-4 0 0 0,-3 1 0 0 0,-4-3 72 0 0,0 0-8 0 0,5 8-64 0 0,-1-4 0 0 0,-4-4 0 0 0,4 7 0 0 0,0-3 0 0 0,-3 2 0 0 0,4 0 0 0 0,-2-2 0 0 0,-3-4 0 0 0,0 4-80 0 0,0-4 80 0 0,4 6-104 0 0,-1-1 104 0 0,-3-5 0 0 0,1 4 0 0 0,2 2 0 0 0,-3-6 0 0 0,5 4 64 0 0,0 1 0 0 0,-2 2-64 0 0,2-4 0 0 0,-3 5 0 0 0,-2-4-80 0 0,2 0 80 0 0,-2-2 0 0 0,3 5 0 0 0,0-3 72 0 0,-3-4-8 0 0,4 3-64 0 0,1 1 0 0 0,-3 4 0 0 0,3-4 64 0 0,-5-4-64 0 0,4 2 0 0 0,2 3 0 0 0,-4-1 0 0 0,3 1 0 0 0,-3-1-104 0 0,3 0 24 0 0,3 1 8 0 0,-8-5 72 0 0,0 0 128 0 0,4 3-32 0 0,4 5-8 0 0,-1-5-88 0 0,-5 1-128 0 0,-2-4 32 0 0,8 5 8 0 0,-1 1 192 0 0,1 0 40 0 0,-4-2 8 0 0,1 0 0 0 0,3 0-152 0 0,-6 3 0 0 0,3-6 0 0 0,-1 3 0 0 0,2 1 0 0 0,-2-1 0 0 0,-1 1 0 0 0,2-1 0 0 0,-3 0 0 0 0,3 0 0 0 0,0-2 0 0 0,-5-2 0 0 0,0 0 0 0 0,2 5 0 0 0,3-1 0 0 0,2 2 0 0 0,-3-6 0 0 0,-4 5 0 0 0,8 0 0 0 0,-3-4 0 0 0,-5-1 0 0 0,3 5 0 0 0,5 0 0 0 0,0-1 0 0 0,0-2 0 0 0,-1 2 0 0 0,1 0 0 0 0,-1-2 0 0 0,-2 3 72 0 0,4-3-8 0 0,1 0-64 0 0,-3 2 96 0 0,-1-1-96 0 0,1-3 0 0 0,0 4 0 0 0,3-2 0 0 0,-3 0-128 0 0,3 0-64 0 0,-2 0-24 0 0,5 1 0 0 0,-3-2 312 0 0,0 2 64 0 0,-4-2 16 0 0,4 2 0 0 0,0 0-280 0 0,-2-1-56 0 0,5-1-16 0 0,-4 3 0 0 0,-2 0 296 0 0,2-3 56 0 0,1 1 16 0 0,-1 1 0 0 0,-1-3-112 0 0,2 4-16 0 0,-4-2-64 0 0,5 1 96 0 0,-2-2-272 0 0,1 4-56 0 0,-2-5-16 0 0,1 4 0 0 0,1-4 384 0 0,-3 4 80 0 0,3-2 8 0 0,-1 1 8 0 0,3-2-368 0 0,-2-1-80 0 0,-2 4-8 0 0,2-3-8 0 0,-1 2 376 0 0,1-3 80 0 0,1 1 8 0 0,0 2 8 0 0,-7-3-384 0 0,4 0-80 0 0,2 0-8 0 0,-1 2-8 0 0,1-2 240 0 0,-3 2 0 0 0,3-2 0 0 0,-1 0 0 0 0,-1 0-232 0 0,1 0 0 0 0,-1 0 0 0 0,-1 2-4823 0 0,2-2-961 0 0</inkml:trace>
  <inkml:trace contextRef="#ctx0" brushRef="#br1" timeOffset="2">21173 4488 4144 0 0,'0'0'368'0'0,"0"0"-296"0"0,0 0-72 0 0,0 0 0 0 0,0 0 856 0 0,0 0 152 0 0,-1-2 32 0 0,-1-1 8 0 0,2 0-432 0 0,-1 0-80 0 0,1-1-24 0 0,-3 1 0 0 0,3 0-72 0 0,-1-1-24 0 0,1-1 0 0 0,-2 0 0 0 0,2-1-264 0 0,-2 2-56 0 0,2-3-16 0 0,0 1 0 0 0,-1-3 152 0 0,-1 2 32 0 0,0 0 8 0 0,0 0 0 0 0,0-3-272 0 0,2 3 0 0 0,0 0 0 0 0,-3-1 0 0 0,3 1 104 0 0,0-1-32 0 0,-3 1-8 0 0,3 0 0 0 0,0 1-64 0 0,0 2 96 0 0,-1 2-96 0 0,1-1 96 0 0,0 0 0 0 0,0 3 8 0 0,0 0 0 0 0,0 0 0 0 0,0 0-104 0 0,0 0 64 0 0,0 0-64 0 0,0 0 0 0 0,0 0 184 0 0,0 0-16 0 0,0 0 0 0 0,4 3 0 0 0,-4 0-8 0 0,3 0 0 0 0,-1 1 0 0 0,2 1 0 0 0,-2-1-160 0 0,3 0 0 0 0,0-1 0 0 0,0 0 64 0 0,0 1-64 0 0,2 3 0 0 0,-2-3 0 0 0,0 2 0 0 0,2 1 0 0 0,0-1 0 0 0,0 2 0 0 0,1 0 0 0 0,-1 1 0 0 0,0-2 0 0 0,0 1 0 0 0,0 1 0 0 0,4 0 0 0 0,-3-1 0 0 0,0 2 0 0 0,3 0 0 0 0,-3-2 0 0 0,3 2 0 0 0,1-1 0 0 0,-2 2 0 0 0,2-2 0 0 0,-2-1 0 0 0,-3-1 0 0 0,2 1 0 0 0,0 0 0 0 0,2 0 0 0 0,-2-2 0 0 0,-2 1 0 0 0,2 0-96 0 0,-1-5 0 0 0,-2 3 0 0 0,1-1 0 0 0,-3-1 96 0 0,2 0 0 0 0,-1 0 64 0 0,-2-2-64 0 0,-1 3 88 0 0,-2-4-24 0 0,0 0 0 0 0,0 0 0 0 0,0 0-64 0 0,0 0 0 0 0,0 0 0 0 0,0 0 0 0 0,0 0 128 0 0,0 0-24 0 0,0 0-1 0 0,0 0 1 0 0,-4-3 8 0 0,1 2 0 0 0,0 1 0 0 0,-1 0 0 0 0,0 0-32 0 0,2 0-8 0 0,-2 0 0 0 0,1 1 0 0 0,-3 2 72 0 0,2-1 16 0 0,0 2 0 0 0,-1 1 0 0 0,-2 0-232 0 0,0 3-48 0 0,1-1-8 0 0,-1 2 0 0 0,2 4 128 0 0,-3-3 0 0 0,2 4 0 0 0,-2-2 80 0 0,1 0-80 0 0,-2 3 0 0 0,2-3 72 0 0,-1 0-72 0 0,0 1 0 0 0,1-1 0 0 0,0 0 0 0 0,3 0 0 0 0,-4 0 64 0 0,3 1-64 0 0,-2-3 80 0 0,3-1-80 0 0,1 0 128 0 0,-2 0-32 0 0,3-1 0 0 0,0 0 0 0 0,-1-4 0 0 0,0 3-8 0 0,2-4 0 0 0,-2 0 0 0 0,1 0 24 0 0,2-3 8 0 0,0 0 0 0 0,0 0 0 0 0,0 0 16 0 0,0 0 8 0 0,0 0 0 0 0,0 0 0 0 0,0-4-40 0 0,0-1-8 0 0,-2 1 0 0 0,2-1 0 0 0,0 0-96 0 0,-3 0 64 0 0,3-2-64 0 0,0 2 0 0 0,0-2 72 0 0,-3-2-72 0 0,2 2 64 0 0,-1-2-64 0 0,1 0 0 0 0,-2 0 0 0 0,3-4 64 0 0,-4 3-64 0 0,-1-1 0 0 0,3 1 0 0 0,-1 0 0 0 0,-1-3 0 0 0,1 4 0 0 0,1-1 0 0 0,0 0 0 0 0,1 1 0 0 0,1 1-72 0 0,0 4 72 0 0,-2-3 0 0 0,0 1 0 0 0,2 2-96 0 0,0 0 96 0 0,0 3-96 0 0,0 1 96 0 0,0 0-248 0 0,0 0 8 0 0,0 0 0 0 0,0 0 0 0 0,0 0-120 0 0,0 0-24 0 0,0 0-8 0 0,2 3-4439 0 0,-2 2-897 0 0</inkml:trace>
  <inkml:trace contextRef="#ctx0" brushRef="#br1" timeOffset="3">20797 4503 8752 0 0,'6'-3'776'0'0,"-6"3"-616"0"0,-3-3-160 0 0,3 3 0 0 0,4-3 496 0 0,-3 1 72 0 0,-1 2 8 0 0,4-2 8 0 0,2-1-424 0 0,-3 1-96 0 0,6 0-64 0 0,-1 1 96 0 0,-4-1 48 0 0,5-1 16 0 0,4 3 0 0 0,3-3 0 0 0,-1 3 152 0 0,-1-2 32 0 0,4 2 8 0 0,0-3 0 0 0,-2 3-120 0 0,2 0-16 0 0,-4-2-8 0 0,3 0 0 0 0,-3 1 0 0 0,2 1 0 0 0,-2-2 0 0 0,2 2 0 0 0,-3-1-208 0 0,0 1 0 0 0,-1-2 0 0 0,1 2 0 0 0,-2 0-248 0 0,-1 0-88 0 0,-3 0-16 0 0,1 0-8 0 0,-1 2 168 0 0,-1-1 32 0 0,-6-1 0 0 0,0 0 8 0 0,0 0-288 0 0,0 0-56 0 0,0 0-16 0 0,0 0-4544 0 0</inkml:trace>
  <inkml:trace contextRef="#ctx0" brushRef="#br1" timeOffset="4">20826 4477 1376 0 0,'0'0'128'0'0,"0"0"-128"0"0,0-2 0 0 0,0 2 0 0 0,-3-3 1872 0 0,3 3 352 0 0,0 0 72 0 0,0 0 8 0 0,1 5-1288 0 0,2-2-264 0 0,-1 2-48 0 0,0 3-16 0 0,-2 2-240 0 0,0 0-56 0 0,2 2-8 0 0,0 0 0 0 0,-1 0-88 0 0,-1 1-16 0 0,0-1-8 0 0,0 2 0 0 0,3-2-176 0 0,-3 1-32 0 0,-1-2 0 0 0,-1 0-64 0 0,4-2 88 0 0,-4-1-88 0 0,1-1 79 0 0,-1-1-79 0 0,0-1 0 0 0,2-1 0 0 0,0-4 0 0 0,0 0 0 0 0,-2 2-383 0 0,2-2-17 0 0,6 0-8 0 0,-6 0-5752 0 0</inkml:trace>
  <inkml:trace contextRef="#ctx0" brushRef="#br1" timeOffset="5">23273 4686 1840 0 0,'-2'-4'160'0'0,"2"1"-160"0"0,0 3 0 0 0,0 0 0 0 0,0 0 2040 0 0,0 0 368 0 0,0 0 80 0 0,0 0 8 0 0,-3 7-1824 0 0,2-3-376 0 0,1-1-72 0 0,-3 7-8 0 0,3-4-8 0 0,0-6 0 0 0,-3 7 0 0 0,3-1 0 0 0,0 6-56 0 0,0-7-16 0 0,3 2 0 0 0,-3-2 0 0 0,3 3 24 0 0,-3-8 8 0 0,0 0 0 0 0,0 0 0 0 0,0 4 64 0 0,0-4 16 0 0,0 0 0 0 0,0 0 0 0 0,0 0 32 0 0,0 0 7 0 0,4-2 1 0 0,-4 0 0 0 0,2-2 0 0 0,-2-4 0 0 0,0 2 0 0 0,0-1 0 0 0,-2-3-48 0 0,-1 2-8 0 0,2-3 0 0 0,1-1 0 0 0,-3 5-8 0 0,-1-4 0 0 0,0 1 0 0 0,2-4 0 0 0,-1 3-136 0 0,1 1-88 0 0,2-1 96 0 0,-2 0-96 0 0,2 0 64 0 0,0 0-64 0 0,0 3 0 0 0,0 1 0 0 0,0-1 0 0 0,0 0 0 0 0,0 7 0 0 0,0 1 0 0 0,0 0 0 0 0,0 0-72 0 0,0 0 72 0 0,0 0-96 0 0,4 0-1024 0 0,1 5-200 0 0,-1 0-47 0 0</inkml:trace>
  <inkml:trace contextRef="#ctx0" brushRef="#br1" timeOffset="6">22006 4569 4608 0 0,'0'0'200'0'0,"0"0"48"0"0,0 0-248 0 0,5 2 0 0 0,-2-2 0 0 0,4 2 0 0 0,0-2 456 0 0,4 4 48 0 0,-2-2 8 0 0,3-1 0 0 0,2-2-120 0 0,-1 1-16 0 0,3 0-8 0 0,0 0 0 0 0,2 0-24 0 0,1 0-8 0 0,1 0 0 0 0,0 0 0 0 0,-2 0-72 0 0,5 0-8 0 0,-2 0-8 0 0,-1 0 0 0 0,4 0-184 0 0,-2 0-64 0 0,0 0 0 0 0,2 0 0 0 0,3 0 64 0 0,0 0-64 0 0,2 0 0 0 0,-1 1 72 0 0,-1-1-72 0 0,1 2 0 0 0,1-1 0 0 0,0-1 64 0 0,1 0-64 0 0,1 0 0 0 0,0 2 0 0 0,0-2 0 0 0,0 1 0 0 0,-1 0 0 0 0,-1 2 0 0 0,0-2 0 0 0,0-1 0 0 0,1 3 0 0 0,-3-3 0 0 0,0 1 0 0 0,3-1 0 0 0,1 1 96 0 0,-3 2-96 0 0,-1-2 96 0 0,0 1-96 0 0,0 0 96 0 0,-1-2-96 0 0,0 1 96 0 0,3-1-32 0 0,-2 2 0 0 0,3 1 0 0 0,-4-3 0 0 0,3 1 8 0 0,3 1 0 0 0,-5-1 0 0 0,0 0 0 0 0,2 1-72 0 0,0-2 96 0 0,-1 0-96 0 0,0 0 96 0 0,1 0-96 0 0,-2 2 96 0 0,-1-2-96 0 0,4 1 96 0 0,1 1-96 0 0,-5-2 64 0 0,1 0-64 0 0,-2 0 64 0 0,1 0-64 0 0,-4 0 0 0 0</inkml:trace>
  <inkml:trace contextRef="#ctx0" brushRef="#br1" timeOffset="7">24260 4633 13256 0 0,'6'0'0'0'0,"24"1"0"0"0,3 2 0 0 0,-2-2 0 0 0,2 2 0 0 0,0-3 0 0 0,-1 2 0 0 0,-2-2 0 0 0,1 0 0 0 0,-2 3 0 0 0,-1-3 0 0 0,-2 1 0 0 0,2 0-136 0 0,4-1 32 0 0,-1 2 8 0 0,-4-2 96 0 0,2 0 128 0 0,3 0-24 0 0,-1 1-8 0 0,-3 1-96 0 0,1 0 0 0 0,0-2 0 0 0,-1 0 0 0 0,3-2 0 0 0,-4 2 0 0 0,1 0 64 0 0,1 0-64 0 0,-1 0 0 0 0,-1 2 0 0 0,-2-2 0 0 0,-3 2 0 0 0,3-2 0 0 0,-6 0 0 0 0,1 0 0 0 0,1 0 0 0 0,-4 0 0 0 0,0 0 0 0 0,0 0 0 0 0,1 0 0 0 0,-1 0 0 0 0,-2 2 72 0 0,-3-2-8 0 0,1 1 0 0 0,-1-1-64 0 0,-2 2 0 0 0,-2-4 0 0 0,1 4 0 0 0,-2-2 0 0 0,0 0 120 0 0,-1 0-24 0 0,-2 0 0 0 0,-4 0-96 0 0,0 0 0 0 0,0 0 0 0 0,0 0-80 0 0,0 0-208 0 0,0 0-32 0 0,-15 2-16 0 0,2-2 0 0 0</inkml:trace>
  <inkml:trace contextRef="#ctx0" brushRef="#br1" timeOffset="8">25321 4700 2760 0 0,'0'0'120'0'0,"0"0"32"0"0,7 0-152 0 0,-3-4 0 0 0,0 1 0 0 0,-4 1 0 0 0,0 2 1704 0 0,0 0 312 0 0,0 0 64 0 0,0 0 16 0 0,0 0-1040 0 0,0 0-200 0 0,0 0-48 0 0,0 0-8 0 0,0 0-296 0 0,0 7-64 0 0,0-1-16 0 0,0 0 0 0 0,-3 3-145 0 0,3-1-31 0 0,0 1-8 0 0,3 1 0 0 0,-3-1-176 0 0,0-2-64 0 0,0 3 0 0 0,0-3 72 0 0,0 2 32 0 0,2-4 8 0 0,-2 0 0 0 0,2 3 0 0 0,-2-4-176 0 0,0-4-40 0 0,0 0-8 0 0,0 0 0 0 0,0 0 112 0 0,0 0 0 0 0,0 0 0 0 0,0 0 0 0 0,0 0 240 0 0,0 0 72 0 0,0 0 8 0 0,3-3 8 0 0,0 2-120 0 0,-3-4-24 0 0,0-3-8 0 0,0 1 0 0 0,0-1-56 0 0,0-3-16 0 0,0 2 0 0 0,0-6 0 0 0,0-1-8 0 0,0 4 0 0 0,0-3 0 0 0,0 4 0 0 0,1-4-96 0 0,-1 5 64 0 0,0-1-64 0 0,0-1 0 0 0,0 4-128 0 0,3-1-64 0 0,-3 3-24 0 0,3 0 0 0 0,-1 4 216 0 0,-2-1 0 0 0,0 3 0 0 0,0 0 0 0 0,0 0-464 0 0,6 5-48 0 0,-2-5-16 0 0,-3 8-6727 0 0</inkml:trace>
  <inkml:trace contextRef="#ctx0" brushRef="#br2" timeOffset="9">23980 4613 7920 0 0,'0'0'168'0'0,"0"0"40"0"0,0 0 8 0 0,0 0 8 0 0,0 0-224 0 0,0 0 0 0 0,0 0 0 0 0,6 2 0 0 0,0-2 384 0 0,1 2 24 0 0,0-2 8 0 0,1 0 0 0 0,3 2-72 0 0,0-2-16 0 0,0 0 0 0 0,1 0 0 0 0,2 1-88 0 0,-1-1-16 0 0,1 0-8 0 0,-1 0 0 0 0,0 0 136 0 0,3 0 24 0 0,-1 2 8 0 0,3-2 0 0 0,-3 2-216 0 0,3 0-40 0 0,-3-2 0 0 0,3 3-8 0 0,-2-3 168 0 0,1 1 32 0 0,-2-1 0 0 0,3 2 8 0 0,1-2-208 0 0,3 0-48 0 0,-4 0-8 0 0,6 1 0 0 0,-5 0 24 0 0,0 3 0 0 0,1-1-1 0 0,-1 0 1 0 0,1 2-88 0 0,-3-3 64 0 0,-1 1-64 0 0,-1 1 64 0 0,1-2-64 0 0,-2 2 0 0 0,0 0 0 0 0,0-1 0 0 0,1 1 0 0 0,-3-1 0 0 0,2 0 0 0 0,2-2 0 0 0,-3 3 0 0 0,3-2 0 0 0,1 2 0 0 0,-3 0 0 0 0,-3-3 552 0 0,1 3 72 0 0,-1 0 16 0 0,1-2 0 0 0,0 3-872 0 0,-3 0-176 0 0,3 1-32 0 0,-2-1-8 0 0,-1-2 448 0 0,-1 3 0 0 0,-1-1 64 0 0,2-1 0 0 0,1 5-64 0 0,-5-2-128 0 0,3 0 32 0 0,-2 2 8 0 0,2 0 88 0 0,-2-3 0 0 0,-1-1 0 0 0,3 3 0 0 0,-2-1 184 0 0,2 3 48 0 0,-2-1 16 0 0,-1-1 0 0 0,0 1-248 0 0,2 1 0 0 0,-2 0 0 0 0,-1 0 0 0 0,3 0 0 0 0,-5-1 0 0 0,4 1 0 0 0,-2 1 0 0 0,3 0 96 0 0,-4-4-24 0 0,1 2-8 0 0,3 0 0 0 0,-5 1-64 0 0,4 1 0 0 0,1-3 0 0 0,-3 3 0 0 0,-1 1 0 0 0,1 0 64 0 0,0 0-64 0 0,1-2 64 0 0,0-1-64 0 0,-4 5 0 0 0,4-4 0 0 0,-4 3 0 0 0,3-4 0 0 0,0 3 0 0 0,2 2 0 0 0,-1-2 64 0 0,-1-2-64 0 0,3 2 0 0 0,-1 1 0 0 0,-2-4 0 0 0,3 4 160 0 0,-2-3-16 0 0,-1 0 0 0 0,3 1 0 0 0,-2-2-144 0 0,1 1-152 0 0,0-1 32 0 0,-1 2 8 0 0,1-3 112 0 0,1 2 0 0 0,-4-2 0 0 0,3-1 0 0 0,0 2 0 0 0,-2 0 0 0 0,-1-3 72 0 0,3 3-72 0 0,-1-4 0 0 0,-2 1 0 0 0,4 2 0 0 0,-3-3 0 0 0,0-1 0 0 0,2-1 0 0 0,0-1 0 0 0,0 4 0 0 0,0-3 64 0 0,0 2-64 0 0,0-2 0 0 0,3-2 72 0 0,-1 1-72 0 0,2 0 80 0 0,-4 0-80 0 0,5-1 80 0 0,-1-1-80 0 0,-1 0 64 0 0,1-3-64 0 0,-3 3 64 0 0,0 2-64 0 0,-3-2 64 0 0,9 0-64 0 0,-4-2 64 0 0,1 2-64 0 0,-1-2-72 0 0,3 0 72 0 0,-1 2-104 0 0,-2-1 216 0 0,5-1 48 0 0,-3-1 0 0 0,-1-1 8 0 0,1 0-264 0 0,-1 0-64 0 0,-1 2 0 0 0,1-1-8 0 0,2-2 544 0 0,-1 1 104 0 0,-3-1 32 0 0,0-1 0 0 0,-1 3-512 0 0,2-2-80 0 0,-2 0-24 0 0,0 0-8 0 0,-1 0 176 0 0,-2 1 40 0 0,5-1 8 0 0,-2-1 0 0 0,0 0-112 0 0,0-1 0 0 0,0-3 0 0 0,1 4 0 0 0,-2-3 0 0 0,2 0-64 0 0,-4 0 64 0 0,5-1-104 0 0,-4-1 104 0 0,2-3 0 0 0,-1 1 0 0 0,-1-2 80 0 0,0 1-80 0 0,0 3 0 0 0,-1-3 72 0 0,2 1-72 0 0,-2-1 0 0 0,2-2 0 0 0,-3 0 0 0 0,1 2 64 0 0,0 2-64 0 0,1-1 0 0 0,3 0 0 0 0,-2 0 0 0 0,0 2 0 0 0,1 2 0 0 0,-1-2 0 0 0,2 3 0 0 0,-3 0 0 0 0,0-1 0 0 0,3 0 0 0 0,-1-1 0 0 0,0 3 0 0 0,0-3 0 0 0,1 2 0 0 0,-1-1 0 0 0,2 0 0 0 0,-4-1 0 0 0,3-2 0 0 0,0 1-64 0 0,-2 1 64 0 0,2-2 0 0 0,-2 5 0 0 0,1-3 0 0 0,0 1 0 0 0,2-1 0 0 0,-2-1 0 0 0,4 3 0 0 0,-3-3 0 0 0,4 3 0 0 0,-5-1 0 0 0,5 2 0 0 0,-1-1 0 0 0,-2 4 0 0 0,0-3 0 0 0,2 2 0 0 0,-2 1 0 0 0,2-1 0 0 0,-1 1 0 0 0,-1 1 0 0 0,1 1 0 0 0,0-1-64 0 0,0 1 64 0 0,-1-2-96 0 0,1 1 96 0 0,2 2 0 0 0,-2-3 0 0 0,0 3 0 0 0,3-1 0 0 0,-2 0 0 0 0,3 0 0 0 0,-1-2 0 0 0,-1 3 0 0 0,2 0 72 0 0,-1-2-8 0 0,-1-1-64 0 0,2 0-192 0 0,-1 3-88 0 0,1-3-16 0 0,-3 3-8 0 0,-1-2-336 0 0,-1 2-72 0 0,-1 0-16 0 0</inkml:trace>
  <inkml:trace contextRef="#ctx0" brushRef="#br1" timeOffset="10">23670 4657 7080 0 0,'0'0'312'0'0,"0"0"72"0"0,-2-2-312 0 0,-1-3-72 0 0,3 5 0 0 0,0 0 0 0 0,0 0 544 0 0,0 0 96 0 0,0-2 24 0 0,3 0 0 0 0,0-1-360 0 0,1 2-72 0 0,0-1-8 0 0,2 2-8 0 0,-1-4-112 0 0,2 2-16 0 0,2 0-8 0 0,1 1 0 0 0,1-2 264 0 0,3 1 48 0 0,1-1 16 0 0,4 1 0 0 0,5 1 72 0 0,-2 1 24 0 0,3 0 0 0 0,2 1 0 0 0,2-1-408 0 0,2 2-96 0 0,2-2 0 0 0,3 0 0 0 0,1 3 0 0 0,2-3 0 0 0,9 0 0 0 0,3 0 0 0 0,-6 0 0 0 0,2 0 0 0 0,5 0 0 0 0,2 0 0 0 0,-2 0-168 0 0,4 0-56 0 0,-2 0-16 0 0,1-3 0 0 0,-5 3-224 0 0,-4 3-48 0 0,-5-1 0 0 0,3 1-3016 0 0,-11-2-600 0 0</inkml:trace>
  <inkml:trace contextRef="#ctx0" brushRef="#br1" timeOffset="11">25823 4669 8288 0 0,'0'0'368'0'0,"0"0"80"0"0,0 0-360 0 0,0 0-88 0 0,8 0 0 0 0,-1 0 0 0 0,3 0 424 0 0,1 0 72 0 0,1-2 16 0 0,1 2 0 0 0,1-1-416 0 0,2 1-96 0 0,1-2 0 0 0,1 2 0 0 0,2 0 352 0 0,3-2 40 0 0,-1-1 16 0 0,2 1 0 0 0,2 0-248 0 0,2 0-40 0 0,1-1-16 0 0,0 1 0 0 0,0 1-104 0 0,-1 1 0 0 0,1-1 0 0 0,-5 2 0 0 0,-2-1 120 0 0,-4 1 0 0 0,0-1 0 0 0,0 2 0 0 0,0-2-192 0 0,-4 1-40 0 0,0 1-8 0 0,-2 2 0 0 0,-1-4 120 0 0,-3 2 0 0 0,1-1 0 0 0</inkml:trace>
  <inkml:trace contextRef="#ctx0" brushRef="#br1" timeOffset="12">25426 4653 6912 0 0,'0'0'608'0'0,"0"0"-480"0"0,2 0-128 0 0,3-2 0 0 0,1 2 328 0 0,-1 0 48 0 0,4 0 8 0 0,-3 0 0 0 0,2 0-112 0 0,2 0-16 0 0,0 0-8 0 0,3 0 0 0 0,-1 0 56 0 0,0 0 16 0 0,2 0 0 0 0,-3 0 0 0 0,-3 2 32 0 0,7-2 16 0 0,0 2 0 0 0,1 0 0 0 0,-2-2-88 0 0,1 0-24 0 0,3 0 0 0 0,-3 2 0 0 0,3 1-80 0 0,-4-1-16 0 0,0-1-8 0 0,2 1 0 0 0,-2-2 32 0 0,-2 2 8 0 0,-3-2 0 0 0,3 0 0 0 0,-3 0-192 0 0,-1 0 0 0 0,2 0 0 0 0,-2 0 0 0 0,-4 0 232 0 0,1 0 16 0 0,-2 0 0 0 0,-3 0 0 0 0,0 0-120 0 0,0 0-33 0 0,0 0 1 0 0,0 0 0 0 0,0 0-32 0 0,0 0-64 0 0,0 0 88 0 0,0 0-88 0 0,0 0-256 0 0,0 0-111 0 0,0 0-17 0 0</inkml:trace>
  <inkml:trace contextRef="#ctx0" brushRef="#br1" timeOffset="13">20817 4707 6912 0 0,'-7'-2'304'0'0,"7"2"64"0"0,0 0-296 0 0,0 0-72 0 0,0 0 0 0 0,0 0 0 0 0,0 0 504 0 0,0 0 80 0 0,0 0 24 0 0,1 0 0 0 0,-1 0-216 0 0,7 0-40 0 0,1 0 0 0 0,1 0-8 0 0,-1 0 208 0 0,3 0 48 0 0,5 0 8 0 0,0 0 0 0 0,3 0-336 0 0,0 0-64 0 0,-1 2-16 0 0,2-2 0 0 0,0 0-64 0 0,-1 0-8 0 0,0-2-8 0 0,2 2 0 0 0,-1 0-112 0 0,-3 0 72 0 0,1-2-72 0 0,1-1 64 0 0,-2 3-64 0 0,0 0-112 0 0,-2 0 24 0 0,-2-1 8 0 0,2 1 80 0 0,-7 0 0 0 0,0-3 0 0 0,1 3 0 0 0,-4 3-424 0 0,-5-3-72 0 0,0 0-16 0 0,0 0 0 0 0</inkml:trace>
  <inkml:trace contextRef="#ctx0" brushRef="#br1" timeOffset="14">25374 4985 11600 0 0,'-2'-13'256'0'0,"0"9"48"0"0,-1 0 16 0 0,1-3 8 0 0,2 4-264 0 0,-3-1-64 0 0,2 0 0 0 0,-3 1 0 0 0,4 3 624 0 0,-2-1 112 0 0,0-1 16 0 0,-3 0 8 0 0,5 2-528 0 0,-2 2-104 0 0,-6 1-16 0 0,3 3-8 0 0,1-1-8 0 0,-4 2-1 0 0,3 2 1 0 0,0-1 0 0 0,-2 3 48 0 0,5-2 8 0 0,-2-1 0 0 0,0 2 0 0 0,4-4 8 0 0,-4 2 8 0 0,4 1 0 0 0,0-3 0 0 0,0-2-168 0 0,0 3 0 0 0,2-3 0 0 0,-2-4 0 0 0,0 0 0 0 0,0 0 0 0 0,0 0 0 0 0,7 4 0 0 0,-7-4 0 0 0,7 0 0 0 0,-2 0 0 0 0,0 0 0 0 0,2-6 0 0 0,-1 2 0 0 0,-2-3 0 0 0,1 1 0 0 0,-3 2 0 0 0,4-3 0 0 0,-4 0 0 0 0,0 0 0 0 0,1 0 0 0 0,-3 0 0 0 0,2 0 0 0 0,0 1 0 0 0,-2 0 0 0 0,4-1 0 0 0,-4 3 0 0 0,0 4 0 0 0,0 0 64 0 0,0 0 8 0 0,0 0 0 0 0,0 0 0 0 0,0 0-72 0 0,0 0 64 0 0,0 0-64 0 0,0 0 64 0 0,0 4 0 0 0,0 3 0 0 0,0 1 0 0 0,0 2 0 0 0,0-2 0 0 0,1 3 0 0 0,-2-3 0 0 0,1 3 0 0 0,-4 2-64 0 0,4-1 0 0 0,-2 2 72 0 0,2-1-72 0 0,-2 2 64 0 0,-1-3-64 0 0,1 1 80 0 0,0 2-80 0 0,-1-1 64 0 0,3-3-64 0 0,0 0 0 0 0,0-3 72 0 0,0 0-72 0 0,3 1 0 0 0,-3-2 0 0 0,2-1 64 0 0,-2-6-64 0 0,2 4 0 0 0,-2-4 72 0 0,5 2-72 0 0,-5-2 64 0 0,7 2-64 0 0,1-4 64 0 0,0 2-64 0 0,-4-2 0 0 0,1-2 0 0 0,3 0 0 0 0,-4-3 64 0 0,-2 3-64 0 0,3-3 0 0 0,-2 2 0 0 0,-1-2 0 0 0,-2 3 0 0 0,0-3-64 0 0,-2 1 64 0 0,-1-1-64 0 0,2-1-48 0 0,-5 4-8 0 0,2-1 0 0 0,-1-2 0 0 0,-3 3 120 0 0,4 1 0 0 0,-4-1 0 0 0,0 3 0 0 0,3-4-120 0 0,1 0-48 0 0,4 5-16 0 0,0 0 0 0 0,0 0-232 0 0,0 0-56 0 0,0 0-8 0 0,0 0-4095 0 0,0 0-833 0 0</inkml:trace>
  <inkml:trace contextRef="#ctx0" brushRef="#br1" timeOffset="15">23268 4954 13072 0 0,'0'0'288'0'0,"0"0"56"0"0,0 0 8 0 0,-4 0 24 0 0,0 0-304 0 0,0-2-72 0 0,-3 0 0 0 0,1 0 0 0 0,2 4 472 0 0,-3-2 72 0 0,0 4 24 0 0,2-2-1 0 0,-2 3-327 0 0,-1 0-64 0 0,4-1-16 0 0,-6 1 0 0 0,-4 5-8 0 0,4-1-8 0 0,10-2 0 0 0,0 2 0 0 0,0-1-80 0 0,0-3-64 0 0,0 2 72 0 0,3 0-72 0 0,-2-2 64 0 0,3 2-64 0 0,-4-2 0 0 0,2-2 0 0 0,-2-3 0 0 0,7 7 0 0 0,-5-1 0 0 0,3-1 0 0 0,-5-5 0 0 0,7 0-96 0 0,-7 0 8 0 0,5 0 0 0 0,-3-1 88 0 0,2-3 0 0 0,2 0-72 0 0,-1 1 72 0 0,-3-4 0 0 0,3 0 0 0 0,-3 3 0 0 0,1-3 64 0 0,-1-1-64 0 0,3 1 0 0 0,-5 2 72 0 0,3-3-72 0 0,-2-1 128 0 0,3 6 0 0 0,-4-1-8 0 0,0 4 0 0 0,0-8 0 0 0,0 8 0 0 0,0 0 0 0 0,0 0 0 0 0,0 0 120 0 0,0 0 24 0 0,0 0 8 0 0,4 3 0 0 0,1 2-272 0 0,-1-1 0 0 0,-3 2 0 0 0,2 2 0 0 0,0 2 0 0 0,-2 1 0 0 0,2-2-96 0 0,-3 5 24 0 0,-3-2 144 0 0,3 5 32 0 0,0-3 8 0 0,0 3 0 0 0,-1 0-112 0 0,1 0 0 0 0,0 1 0 0 0,-3-4 0 0 0,0 4 0 0 0,2-3 0 0 0,-3 0 0 0 0,4-1 0 0 0,0 0 0 0 0,0 0 0 0 0,0-1 0 0 0,0-1 0 0 0,4-4 0 0 0,-3 1 0 0 0,-1-4 0 0 0,3 1 0 0 0,0 0 64 0 0,-3-6-64 0 0,0 0 0 0 0,0 0 72 0 0,4 3-72 0 0,-4-3 0 0 0,0 0 72 0 0,0 0-72 0 0,2-4 0 0 0,0-1 64 0 0,0 1-64 0 0,2-3 0 0 0,-4-2 0 0 0,0 4 0 0 0,0-4 0 0 0,0 3 0 0 0,0-3 0 0 0,0 2 0 0 0,4-4 0 0 0,-4 5 64 0 0,-4-5-64 0 0,-2 4 64 0 0,4-2-64 0 0,0 2 64 0 0,-2 3-64 0 0,1-4 0 0 0,-1 4-64 0 0,0 0 64 0 0,-1 0 0 0 0,1 0 0 0 0,-4 1 0 0 0,3-2-64 0 0,0 5 64 0 0,1 0 0 0 0,-1 0 0 0 0,5 0-64 0 0,-5 0 64 0 0,5 0 0 0 0,0 0 0 0 0,0 0-64 0 0,0 0 64 0 0,0 0 0 0 0,0 0-72 0 0,5 8 72 0 0,0-4 0 0 0,-1 0 0 0 0,4-2 0 0 0,2 3 0 0 0,-1-4 0 0 0,2 2 0 0 0,-5-1 0 0 0,2-2 0 0 0,1 0-256 0 0,-1 0 0 0 0,2-2 8 0 0,-3-1 0 0 0,3 2-840 0 0,-3 1-160 0 0,-2-3-39 0 0,-1 1-9 0 0</inkml:trace>
  <inkml:trace contextRef="#ctx0" brushRef="#br1" timeOffset="16">25435 5086 11720 0 0,'0'0'256'0'0,"0"0"48"0"0,0 0 16 0 0,5-4 16 0 0,1 1-272 0 0,-5-2-64 0 0,4 1 0 0 0,0 0 0 0 0,-3 3 448 0 0,3 0 80 0 0,0 1 16 0 0,2-4 0 0 0,-3 8-128 0 0,-4-4-32 0 0,5 0 0 0 0,-5 0-1 0 0,0 0-47 0 0,6 1-16 0 0,0 0 0 0 0,-6-1 0 0 0,0 8-256 0 0,0-3-64 0 0,-3 1 0 0 0,0 0 0 0 0,0 1 0 0 0,0-2 0 0 0,-2 4-64 0 0,5-3 64 0 0,0 2 0 0 0,-4-3 0 0 0,4-5 0 0 0,0 5 64 0 0,0-5-64 0 0,0 0 0 0 0,4 4 0 0 0,1 1 0 0 0,4-4 64 0 0,0-1 0 0 0,2 0 0 0 0,10 0 0 0 0,-4 0-512 0 0,2-1-112 0 0,22-4-16 0 0,-11 1-7 0 0</inkml:trace>
  <inkml:trace contextRef="#ctx0" brushRef="#br1" timeOffset="17">23441 5172 12464 0 0,'0'0'272'0'0,"0"0"56"0"0,0 0 16 0 0,0 0 8 0 0,0 0-280 0 0,0 0-72 0 0,0 0 0 0 0,5 7 0 0 0,-2-3 616 0 0,1 6 112 0 0,-4-5 16 0 0,3 4 7 0 0,-3 0-295 0 0,0-3-56 0 0,0 3-16 0 0,0-1 0 0 0,0 2-256 0 0,0 0-48 0 0,0-1-16 0 0,0 1 0 0 0,2-1-128 0 0,-2-1-32 0 0,2 3-8 0 0,1-3 0 0 0</inkml:trace>
  <inkml:trace contextRef="#ctx0" brushRef="#br1" timeOffset="18">25303 5827 10136 0 0,'0'0'896'0'0,"0"0"-712"0"0,-2-4-184 0 0,0 0 0 0 0,-2 2 600 0 0,4 2 80 0 0,-5-1 24 0 0,0-1 0 0 0,-1 2 24 0 0,-1 2 8 0 0,3-1 0 0 0,-1 1-1 0 0,0 4-159 0 0,-1-2-32 0 0,2 1-8 0 0,-2 3 0 0 0,2-2-272 0 0,0 4-48 0 0,1-3-16 0 0,1 4 0 0 0,-1 0-120 0 0,1-4-80 0 0,2 2 96 0 0,2-1-96 0 0,-2 4 0 0 0,3-6 0 0 0,-1 3 0 0 0,1-3 0 0 0,-2-2-160 0 0,3 1-56 0 0,1-3-8 0 0,-1 0-8 0 0,0-1-144 0 0,-1-1-24 0 0,4-3-8 0 0,-3 2 0 0 0,1-3 16 0 0,0-2 0 0 0,0-2 0 0 0,0 1 1 0 0,-1-2 127 0 0,1-3 24 0 0,-1 0 8 0 0,-2 3 0 0 0,0-4 232 0 0,3-1 0 0 0,-1 2 64 0 0,-1-3-64 0 0,2 4 72 0 0,-4-6-72 0 0,4 2 0 0 0,-3 1 72 0 0,1 1 312 0 0,-1-2 64 0 0,-1 3 15 0 0,4 2 1 0 0,-3 1-72 0 0,0 3-8 0 0,-1 0-8 0 0,-1 3 0 0 0,3-1-152 0 0,-3 4-32 0 0,0 0-8 0 0,0 0 0 0 0,0 0-184 0 0,-3 7 0 0 0,2 0 0 0 0,-1 2 0 0 0,-3 3 0 0 0,2 0 0 0 0,-1 2 0 0 0,1-1 0 0 0,-3 3 312 0 0,1-1 24 0 0,2 1 8 0 0,-1-1 0 0 0,1 3-248 0 0,1-3-96 0 0,0 0 88 0 0,2-1-88 0 0,2 1 0 0 0,0-3 0 0 0,1-1 0 0 0,1-1 0 0 0,-1 0-256 0 0,2-4-104 0 0,1 1-24 0 0,-1-2 0 0 0,3-2-920 0 0,1-1-184 0 0</inkml:trace>
  <inkml:trace contextRef="#ctx0" brushRef="#br1" timeOffset="19">24918 5703 1840 0 0,'0'0'80'0'0,"0"0"16"0"0,0-3-96 0 0,0 3 0 0 0,0 0 0 0 0,0 0 0 0 0,0 0 2688 0 0,0 0 512 0 0,0 0 96 0 0,0 0 32 0 0,0 0-2264 0 0,-2 3-448 0 0,-2 1-89 0 0,0 4-15 0 0,2-2-16 0 0,-1 3 0 0 0,-3 0 0 0 0,2 2 0 0 0,2 2-144 0 0,-2 0-32 0 0,2 1-8 0 0,0-3 0 0 0,0 2-184 0 0,1-1-40 0 0,1 1-8 0 0,1 1 0 0 0,-1 2-80 0 0,2-4 64 0 0,0 0-64 0 0,0-2 64 0 0,2-2 40 0 0,2 2 8 0 0,-4-2 0 0 0,2-1 0 0 0,-1-2-1200 0 0,2 0-248 0 0,-5-5-40 0 0</inkml:trace>
  <inkml:trace contextRef="#ctx0" brushRef="#br1" timeOffset="20">24715 5858 5528 0 0,'0'0'488'0'0,"0"0"-392"0"0,0-4-96 0 0,0-1 0 0 0,0 5 1752 0 0,0-2 328 0 0,-2-1 64 0 0,2 3 8 0 0,0 0-1232 0 0,0 0-248 0 0,0 0-57 0 0,0 0-7 0 0,0 0-168 0 0,0 0-40 0 0,-1 5-8 0 0,-2 2 0 0 0,3-1-136 0 0,-1 2-24 0 0,1-2-8 0 0,0 2 0 0 0,0-1-224 0 0,1 0 0 0 0,2 1-88 0 0,-2-2 88 0 0,1 0 0 0 0,0-2 0 0 0,0 0 0 0 0,1 1 0 0 0,0-1-808 0 0,-3-4-208 0 0,3 2-40 0 0,-3-2-5711 0 0</inkml:trace>
  <inkml:trace contextRef="#ctx0" brushRef="#br1" timeOffset="21">24695 5723 9040 0 0,'0'0'192'0'0,"0"0"48"0"0,0 0 8 0 0,0 0 8 0 0,0 0-256 0 0,0 0 0 0 0,0 0 0 0 0,0 0 0 0 0,0 0-520 0 0,0 0-160 0 0</inkml:trace>
  <inkml:trace contextRef="#ctx0" brushRef="#br1" timeOffset="22">23329 5760 10592 0 0,'2'-9'944'0'0,"-2"6"-752"0"0,0-3-192 0 0,1 3 0 0 0,1-1 384 0 0,0 3 48 0 0,-2-2 8 0 0,0 3 0 0 0,0 0 184 0 0,0 0 40 0 0,0 0 8 0 0,0 0 0 0 0,2 3-185 0 0,2 0-31 0 0,-4 2-8 0 0,0 4 0 0 0,0-1-240 0 0,0 0-48 0 0,-1 4-16 0 0,-2 0 0 0 0,3 1 32 0 0,3 1 8 0 0,-2-1 0 0 0,-1 1 0 0 0,-1-1-16 0 0,-2 1 0 0 0,3-3 0 0 0,0 3 0 0 0,0-2-168 0 0,0-1 64 0 0,0-3-64 0 0,0 3 0 0 0,0-5 0 0 0,-2 2 0 0 0,0-3 0 0 0,2-1 0 0 0,0-4-224 0 0,0 0-24 0 0,0 0-8 0 0,0 0 0 0 0,0 0 256 0 0,0 0 0 0 0,0-4 88 0 0,0 2-24 0 0,2-3-64 0 0,-2-1 0 0 0,2 0 0 0 0,1 1 0 0 0,-2-3 0 0 0,2 0-64 0 0,-3-1 64 0 0,3 3-64 0 0,-1-2 64 0 0,4 4 0 0 0,2 0 64 0 0,-1-1-64 0 0,1 1 0 0 0,2 3 0 0 0,-1-1 0 0 0,1 2-64 0 0,2 2 64 0 0,-2-1 0 0 0,-1 2 0 0 0,-2-1-64 0 0,2 5 64 0 0,-4-6 0 0 0,-1 5 0 0 0,0 0 0 0 0,-2 0 0 0 0,0 0 0 0 0,-2-1 0 0 0,0 1 0 0 0,-2-1 0 0 0,0 1 0 0 0,0 1 0 0 0,-4 0 0 0 0,-1-2 0 0 0,-3 0-96 0 0,3-3 16 0 0,-6 5 0 0 0,3-2-392 0 0,0 0-72 0 0,-2-1-24 0 0,2 0-6351 0 0</inkml:trace>
  <inkml:trace contextRef="#ctx0" brushRef="#br1" timeOffset="23">24601 5775 18615 0 0,'-4'14'440'0'0,"0"-1"-320"0"0,1-1-120 0 0,3 2 88 0 0,0 2-88 0 0,-3-2-72 0 0,3-2-64 0 0,3 1-16 0 0,-3-2 0 0 0,0-1-1160 0 0,0 0-223 0 0</inkml:trace>
  <inkml:trace contextRef="#ctx0" brushRef="#br1" timeOffset="24">23006 5805 10592 0 0,'0'0'944'0'0,"0"0"-752"0"0,2-2-192 0 0,2 2 0 0 0,-3 2 608 0 0,3 2 80 0 0,1 1 16 0 0,-4-2 8 0 0,1 2-528 0 0,0-1-112 0 0,-2 3-72 0 0,1 0 96 0 0,-2 0-96 0 0,1 0 64 0 0,-2 3-64 0 0,-1 0 64 0 0,-2-1 72 0 0,1 1 16 0 0,3 0 0 0 0,-3-1 0 0 0,0 1-48 0 0,0-3-8 0 0,0 0 0 0 0,0-2 0 0 0,1 5-96 0 0,-4-6 0 0 0,5-1 0 0 0,-1 2 0 0 0,0-1 0 0 0,-2-1 0 0 0,-1-3 0 0 0,4 0 0 0 0,-2 0 0 0 0,4 0-128 0 0,-1-4 24 0 0,-2-1 8 0 0,1 2 96 0 0,2-1 0 0 0,2-4 0 0 0,1 2 0 0 0,1-3 0 0 0,-1 0-72 0 0,3-1 72 0 0,4 1 0 0 0,-2-3-96 0 0,3 4 32 0 0,3-1 0 0 0,-3 0 0 0 0,2 3-160 0 0,-3-1-24 0 0,2 0-8 0 0,0 2 0 0 0,-3-2-128 0 0,3 1-24 0 0,-2 5-8 0 0,-2-3 0 0 0,1-1 0 0 0,-1 2 0 0 0,0 1 0 0 0,-2 1 0 0 0,-4 1 288 0 0,-2 0 48 0 0,7-2 16 0 0,-3 2 0 0 0,-4 0 64 0 0,0 0 88 0 0,0 0-24 0 0,0 0 0 0 0,0 0 288 0 0,6 2 48 0 0,-6-2 16 0 0,1 3 0 0 0,4 2 16 0 0,-5-5 8 0 0,0 0 0 0 0,0 7 0 0 0,2-2-16 0 0,-2 3 0 0 0,0-2 0 0 0,-2 1 0 0 0,2 0-208 0 0,-2 1-48 0 0,-1 1-8 0 0,3 2-1 0 0,0-4-47 0 0,0 2-16 0 0,0 2 0 0 0,3-3 0 0 0,-1-3 128 0 0,0 1 32 0 0,2 1 0 0 0,-2-2 0 0 0,0 1-256 0 0,1-3 0 0 0,3 0 0 0 0,-3-2 0 0 0,-3-1 0 0 0,7 0 0 0 0,-1 0 0 0 0,-1-1 0 0 0,1-1 0 0 0,-3 1 0 0 0,3-5 0 0 0,1 2 0 0 0,-3-5-112 0 0,-2 0 8 0 0,2 0 0 0 0,-2-2 0 0 0,1-1 104 0 0,-3 1-72 0 0,0 1 72 0 0,0-1-64 0 0,0 1 64 0 0,-4 0 0 0 0,3-1 0 0 0,-3 3 0 0 0,2 2 152 0 0,-5-2-8 0 0,3 2 0 0 0,-2 3 0 0 0,3-2-144 0 0,-3 4 0 0 0,1 0 0 0 0,-1 1 0 0 0,-1-3 0 0 0,4 6 0 0 0,-3-2 0 0 0,1 3 0 0 0,5 1 0 0 0,-4 3 0 0 0,2-2 0 0 0,2 0 0 0 0,-2 1-384 0 0,4-1-96 0 0,-2 2-32 0 0,4 0-3983 0 0,-2-2-801 0 0</inkml:trace>
  <inkml:trace contextRef="#ctx0" brushRef="#br1" timeOffset="25">22839 5883 12528 0 0,'-3'-7'272'0'0,"3"6"56"0"0,-4 1 16 0 0,2 3 8 0 0,0 2-280 0 0,-1 2-72 0 0,1-2 0 0 0,-2 4 0 0 0,3 3 0 0 0,-2-2 0 0 0,-2 4 0 0 0,1 0 0 0 0,1 2 144 0 0,1 0 16 0 0,-2-3 0 0 0,1 5 0 0 0,0-2-56 0 0,1 2-8 0 0,-2-2 0 0 0,4 0 0 0 0,0-4 184 0 0,-1 0 32 0 0,2 0 8 0 0,-1-2 0 0 0,2-3-168 0 0,0 2-32 0 0,-2-2-9 0 0,0-1 1 0 0,0-6 24 0 0,0 0 8 0 0,0 0 0 0 0,0 0 0 0 0,0 0 88 0 0,0 0 24 0 0,2-6 0 0 0,-1-1 0 0 0,-1 0-144 0 0,2-2-24 0 0,-2-1-8 0 0,0-4 0 0 0,0 0-16 0 0,0 1 0 0 0,0-4 0 0 0,0-1 0 0 0,0 0-64 0 0,3 1 64 0 0,-3-5-64 0 0,0-2 64 0 0,1 4-64 0 0,2 0 0 0 0,-3-4 0 0 0,2 7 64 0 0,0 0-64 0 0,1 4 0 0 0,-1 1 0 0 0,1 1 0 0 0,1 2 0 0 0,1 4-72 0 0,-2 0 72 0 0,4 1 0 0 0,-3 1-88 0 0,-4 3 88 0 0,5 0-80 0 0,4 2 80 0 0,-7-1 0 0 0,4 5-72 0 0,1 1 72 0 0,-2-2 0 0 0,-1 2-72 0 0,1-1 72 0 0,-4 3-80 0 0,2 0 80 0 0,-3 1-272 0 0,-3 2-8 0 0,3-1 0 0 0,-3 2 0 0 0,-2-2-56 0 0,-1 0-16 0 0,0-4 1 0 0,1 2-1 0 0,0-2-128 0 0,-4 1-24 0 0,1-4-8 0 0,0 1 0 0 0,1 0-176 0 0,2-5-40 0 0,-7 5-8 0 0,12-5 0 0 0</inkml:trace>
  <inkml:trace contextRef="#ctx0" brushRef="#br1" timeOffset="26">24794 5803 7832 0 0,'0'0'696'0'0,"0"0"-560"0"0,0 0-136 0 0,0 0 0 0 0,0 0 528 0 0,0 0 80 0 0,0 0 8 0 0,5 4 8 0 0,-3 1-72 0 0,1-1-8 0 0,3-1-8 0 0,4 1 0 0 0,-4 0-56 0 0,7-1-16 0 0,1 2 0 0 0,-3 2 0 0 0,3-1-224 0 0,-1-2-48 0 0,1 0 0 0 0,-3-2-8 0 0,1 2-264 0 0,0-3-48 0 0,-3-1-16 0 0,0 2 0 0 0,-2-2 264 0 0,1 0 48 0 0,-1-2 16 0 0,-2 1 0 0 0,2-1-120 0 0,-1 0-64 0 0,-1-3 64 0 0,1 2-64 0 0,-3 0 271 0 0,1 0 17 0 0,3 1 8 0 0,-4-1 0 0 0,1-3-176 0 0,1 2-40 0 0,-1 1-8 0 0,-4 3 0 0 0,1-3 224 0 0,-1 3 48 0 0,4-1 8 0 0,-4 1 0 0 0,4-3-216 0 0,-4 3-40 0 0,0 0 0 0 0,0 0-8 0 0,0 0 144 0 0,0 0 32 0 0,0 0 8 0 0,0 6 0 0 0,1-2-160 0 0,-1 2-32 0 0,0 1-8 0 0,0-1 0 0 0,0 4-72 0 0,0-5 80 0 0,3 4-80 0 0,-1 0 80 0 0,-4-1-80 0 0,4-1 0 0 0,0 0 0 0 0,-2 0 64 0 0,2 0 40 0 0,2-3 8 0 0,-4-4 0 0 0,2 4 0 0 0,4 1-256 0 0,-4-1-48 0 0,-1-2-16 0 0,2 0 0 0 0,4-2-56 0 0,-3-2-16 0 0,-1-1 0 0 0,-1 0 0 0 0,3 0 40 0 0,1-1 8 0 0,0-2 0 0 0,1 0 0 0 0,-6 1 96 0 0,2-5 16 0 0,0 3 8 0 0,1-2 0 0 0,-1 0 112 0 0,-2 1-72 0 0,2 3 72 0 0,-2 0-64 0 0,1 0 136 0 0,-2 1 32 0 0,0 4 8 0 0,0 0 0 0 0,0 0 104 0 0,0 0 16 0 0,0-2 8 0 0,0 2 0 0 0,0 0-240 0 0,0 0 0 0 0,0 0-104 0 0,2 5 32 0 0,-4 1 72 0 0,0 1 88 0 0,4 0-24 0 0,-2 2 0 0 0,0-1-64 0 0,0 1 0 0 0,2-3-96 0 0,1 3 96 0 0,-1-2-336 0 0,3 1-8 0 0,-1-1 0 0 0,1 1-7015 0 0</inkml:trace>
  <inkml:trace contextRef="#ctx0" brushRef="#br1" timeOffset="27">24354 5897 9672 0 0,'0'0'424'0'0,"0"0"96"0"0,0 0-416 0 0,0 0-104 0 0,0 0 0 0 0,0 0 0 0 0,0 0 944 0 0,0 0 168 0 0,0 0 32 0 0,0 0 8 0 0,0 0-392 0 0,0 6-81 0 0,0 0-7 0 0,0 3-8 0 0,0 1-240 0 0,0 0-40 0 0,0 0-16 0 0,0 3 0 0 0,0-2-104 0 0,0 4-16 0 0,2-2-8 0 0,0 4 0 0 0,0-3-112 0 0,2 0-32 0 0,-4-1 0 0 0,1 3 0 0 0,0-2-96 0 0,1 0 64 0 0,1 0-64 0 0,-1-1 0 0 0,0 0 64 0 0,0-3-64 0 0,-2 1 0 0 0,2-2 0 0 0,-2-3 0 0 0,1 0 0 0 0,-1-4 0 0 0,0-2 0 0 0,0 0 0 0 0,0 0-120 0 0,-1-6 40 0 0,-1-2 8 0 0,2-1-64 0 0,-4-2-16 0 0,2-1 0 0 0,-3-2 0 0 0,4-1-64 0 0,0-1-8 0 0,-3-1-8 0 0,2-3 0 0 0,2 0 120 0 0,-2 0 24 0 0,2-1 8 0 0,2-4 0 0 0,-2 1 16 0 0,3 2 0 0 0,1 0 0 0 0,-1 3 0 0 0,2 1 64 0 0,1 5 0 0 0,0-1 0 0 0,0 5 0 0 0,1 4 0 0 0,0-2 88 0 0,2 5-24 0 0,0-1 0 0 0,0 3 32 0 0,1 3 8 0 0,0-1 0 0 0,1 2 0 0 0,-1 0 88 0 0,2 0 24 0 0,-2 1 0 0 0,-1 3 0 0 0,-3-1-216 0 0,3 1 0 0 0,-5 3 0 0 0,-1-3 0 0 0,-2 1 0 0 0,-1-1-112 0 0,3 1 16 0 0,-3-1 0 0 0,-4 2 96 0 0,1-3 104 0 0,-3 2-16 0 0,-2-2-8 0 0,-2-1-256 0 0,-2 0-48 0 0,2 0-16 0 0,-1 1 0 0 0,0-2-272 0 0,-2-2-48 0 0,2-1-16 0 0,2-1-4151 0 0,-1 2-833 0 0</inkml:trace>
  <inkml:trace contextRef="#ctx0" brushRef="#br1" timeOffset="28">23878 5856 12816 0 0,'0'0'280'0'0,"0"0"56"0"0,-3-2 16 0 0,-1 0 8 0 0,-2 0-288 0 0,-1 1-72 0 0,1 1 0 0 0,0-2 0 0 0,0-1 648 0 0,-2 6 120 0 0,0-1 16 0 0,1-1 7 0 0,-1 3-463 0 0,-2 0-88 0 0,4 3-16 0 0,-1 1-8 0 0,1-1-56 0 0,0 0 0 0 0,3 0-8 0 0,-2 2 0 0 0,3-1-64 0 0,2 2-16 0 0,0-2 0 0 0,2-1 0 0 0,0 1-72 0 0,3-2 0 0 0,-2-1 0 0 0,1 0-88 0 0,-4-5-8 0 0,6 3 0 0 0,-1 1 0 0 0,3-4 0 0 0,-2-1-48 0 0,3-2-16 0 0,-5-2 0 0 0,2 1 0 0 0,-2 0-72 0 0,0-2-24 0 0,1 2 0 0 0,-2-6 0 0 0,-1 3 256 0 0,1-2 0 0 0,-2 1 0 0 0,-1-4 0 0 0,0 5 160 0 0,0-3 72 0 0,2 6 24 0 0,-2-4 0 0 0,-2 3-64 0 0,2 1-16 0 0,0 4 0 0 0,2-4 0 0 0,-2-1 128 0 0,0 5 24 0 0,0 0 8 0 0,0 0 0 0 0,0 0-216 0 0,0 0-48 0 0,-2 3-8 0 0,2 1 0 0 0,6 2-64 0 0,-3-1 64 0 0,-1 4-64 0 0,2-2 64 0 0,-1-1-64 0 0,0 1 0 0 0,1 2 0 0 0,3-1 0 0 0,-4 2 0 0 0,1-4 0 0 0,1 0-80 0 0,3 2 80 0 0,-1-1-424 0 0,0 0-40 0 0,-4-2-8 0 0,3 2-4647 0 0,0-2-937 0 0</inkml:trace>
  <inkml:trace contextRef="#ctx0" brushRef="#br1" timeOffset="29">25493 5881 12528 0 0,'0'0'552'0'0,"0"0"120"0"0,0 0-544 0 0,0 0-128 0 0,0 0 0 0 0,0 0 0 0 0,0 0 256 0 0,0 0 32 0 0,0 0 0 0 0,0 0 0 0 0,0 0 160 0 0,5 3 32 0 0,-2 0 0 0 0,1 0 7 0 0,0-2-191 0 0,-1 2-40 0 0,2 0 0 0 0,-1-2-8 0 0,-1 0-152 0 0,1 2-32 0 0,-4-3-64 0 0,4 1 96 0 0,0-1-96 0 0,-4 0 0 0 0,3 0 0 0 0,-3 0 0 0 0,4-1 0 0 0,-1-3 0 0 0,1 0 0 0 0,-2 0 0 0 0,-1 1-72 0 0,2-3 72 0 0,-3 3-104 0 0,0-2 40 0 0,-3 1 64 0 0,2-1 0 0 0,-1 1 0 0 0,-2 2 0 0 0,0-2 0 0 0,0 4 112 0 0,-4-2-24 0 0,2 4-8 0 0,-1-2 136 0 0,-1 4 24 0 0,-2 0 8 0 0,2 1 0 0 0,2 2 8 0 0,-1 0 0 0 0,0 1 0 0 0,0 0 0 0 0,2 1 32 0 0,3-1 16 0 0,2 2 0 0 0,2-1 0 0 0,3 2-152 0 0,2-2-32 0 0,2-2-8 0 0,4 4 0 0 0,1-3-32 0 0,3 0-8 0 0,5-2 0 0 0,1-1-5967 0 0,-1-1-1201 0 0</inkml:trace>
  <inkml:trace contextRef="#ctx0" brushRef="#br1" timeOffset="30">24010 5894 9672 0 0,'0'0'864'0'0,"0"0"-696"0"0,3-3-168 0 0,-3 3 0 0 0,0 0 792 0 0,4-2 120 0 0,1 0 24 0 0,-5 2 8 0 0,0 0-176 0 0,0 0-40 0 0,4-3-9 0 0,-4 3 1 0 0,4 3-360 0 0,-1-1-72 0 0,0 0-8 0 0,-2 3-8 0 0,2-2-96 0 0,-3 4-16 0 0,0-2-8 0 0,0 1 0 0 0,1 0-88 0 0,-1 0-64 0 0,-1-2 72 0 0,1 1-72 0 0,1 1 0 0 0,-1-2 64 0 0,-1 2-64 0 0,1-2 0 0 0,0-4 0 0 0,0 3-128 0 0,0 3 24 0 0,0-6 8 0 0,0 0-224 0 0,0 0-48 0 0,0 0-8 0 0,0 0 0 0 0,0 0 264 0 0,0 0 112 0 0,1-4-96 0 0,0 1 96 0 0,3-2-120 0 0,-1 0 40 0 0,1-1 8 0 0,-1 1 0 0 0,1 1 152 0 0,0-2 32 0 0,1 1 8 0 0,-1 1 0 0 0,-2-2-120 0 0,4 3-80 0 0,-1-1 16 0 0,-2 0 0 0 0,3 3 64 0 0,-1-2 88 0 0,-2 1-24 0 0,1 2 0 0 0,-4 0 32 0 0,3 2 0 0 0,-3-2 0 0 0,5 4 0 0 0,-5-4-96 0 0,2 3 0 0 0,2-1 72 0 0,-4-2-72 0 0,0 3 0 0 0,1 3-160 0 0,1-2 32 0 0,-2 0 8 0 0,0 1 192 0 0,3 1 40 0 0,-3-6 8 0 0,0 0 0 0 0,-3 3-200 0 0,3-3-40 0 0,0 0-8 0 0,0 0 0 0 0,0 5-296 0 0,0-5-64 0 0,0 0-15 0 0,0 0-1 0 0,0 0 408 0 0,0 0 96 0 0,0 0 0 0 0,4 0 0 0 0,3-3-104 0 0,-4 0 0 0 0,0-2 0 0 0,1-1 0 0 0,2 0 312 0 0,-2 0 64 0 0,3 2 16 0 0,-1-1 0 0 0,0-2 32 0 0,1 1-1 0 0,-4 2 9 0 0,3-1 0 0 0,3 2-8 0 0,-5 2-8 0 0,1-2 0 0 0,2 3 0 0 0,-3 0-152 0 0,-1 0-24 0 0,4 0-8 0 0,-3 3 0 0 0,-4-3-64 0 0,2 2-64 0 0,1 3 72 0 0,-2-1-72 0 0,5 1 0 0 0,-5 1 0 0 0,3 0 0 0 0,-2 1 0 0 0,2-1-88 0 0,-1-2-64 0 0,-1 1-8 0 0,1 1-4895 0 0,0-1-969 0 0</inkml:trace>
  <inkml:trace contextRef="#ctx0" brushRef="#br1" timeOffset="31">23537 5956 14368 0 0,'0'0'320'0'0,"0"0"64"0"0,0 0 8 0 0,2-2 8 0 0,-2 2-320 0 0,5-5-80 0 0,-4 1 0 0 0,3 1 0 0 0,-2 1-1216 0 0,2-1-256 0 0,4-3-48 0 0,-8 6-3328 0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4:58.730"/>
    </inkml:context>
    <inkml:brush xml:id="br0">
      <inkml:brushProperty name="width" value="0.1" units="cm"/>
      <inkml:brushProperty name="height" value="0.1" units="cm"/>
    </inkml:brush>
  </inkml:definitions>
  <inkml:trace contextRef="#ctx0" brushRef="#br0">58 92 8720 0 0,'0'0'398'0'0,"-1"-1"-3"0"0,0 1-389 0 0,1 0 1 0 0,0 0-1 0 0,-1 0 0 0 0,1-1 0 0 0,-1 1 1 0 0,1 0-1 0 0,0 0 0 0 0,-1-1 1 0 0,1 1-1 0 0,0 0 0 0 0,-1 0 0 0 0,1-1 1 0 0,0 1-1 0 0,-1 0 0 0 0,1-1 0 0 0,0 1 1 0 0,-1-1-1 0 0,1 1 0 0 0,0 0 1 0 0,0-1-1 0 0,0 1 0 0 0,0-1 0 0 0,-1 1 1 0 0,1-1-1 0 0,0 1 0 0 0,0-1 0 0 0,0 0 1 0 0,0 0 53 0 0,0 1 340 0 0,0 0 132 0 0,0 0 20 0 0,-4-12 1093 0 0,3 11-1277 0 0,1 1 94 0 0,-1-2 310 0 0,1 1-732 0 0,0 1-1 0 0,-1-1 1 0 0,1 0 0 0 0,0 0-1 0 0,0 1 1 0 0,0-1-1 0 0,0 0 1 0 0,0 1-1 0 0,0-1 1 0 0,0 0 0 0 0,0 1-1 0 0,0-1 1 0 0,0 0-1 0 0,0 1 1 0 0,1-1 0 0 0,-1 0-1 0 0,0 1 1 0 0,0-1-1 0 0,1 0 1 0 0,0 0 0 0 0,1-9-20 0 0,-2 9-21 0 0,1 0 1 0 0,-1 0 0 0 0,0 1 0 0 0,1-1-1 0 0,-1 0 1 0 0,0 0 0 0 0,1 0 0 0 0,-1 1 0 0 0,1-1-1 0 0,-1 0 1 0 0,1 1 0 0 0,0-1 0 0 0,-1 0 0 0 0,1 1-1 0 0,0-1 1 0 0,-1 1 0 0 0,1-1 0 0 0,1 0 0 0 0,5 0-15 0 0,-5 1-65 0 0,-2 0-41 0 0,2 1-9 0 0,-1-1 122 0 0,-1 0 0 0 0,1 0-1 0 0,0 1 1 0 0,0-1 0 0 0,-1 0-1 0 0,1 0 1 0 0,0 1 0 0 0,-1-1-1 0 0,1 0 1 0 0,0 1 0 0 0,-1-1-1 0 0,1 0 1 0 0,0 1 0 0 0,-1-1-1 0 0,1 1 1 0 0,0 1 0 0 0,-2 3 24 0 0,1-5-25 0 0,0 2 18 0 0,-1 0 1 0 0,1-1-1 0 0,-1 1 1 0 0,0 0-1 0 0,0-1 1 0 0,1 1-1 0 0,-1-1 1 0 0,0 1-1 0 0,0-1 1 0 0,0 0-1 0 0,-1 1 1 0 0,1-1-1 0 0,0 0 1 0 0,0 0-1 0 0,-1 1 1 0 0,1-1-1 0 0,-1 0 1 0 0,1 0-1 0 0,-1-1 1 0 0,1 1-1 0 0,-1 0 1 0 0,-2 1-1 0 0,-10 5 222 0 0,13-7-230 0 0,0 1 0 0 0,0 0 0 0 0,0-1 1 0 0,-1 0-1 0 0,1 1 0 0 0,0-1 0 0 0,0 0 0 0 0,-1 1 1 0 0,1-1-1 0 0,0 0 0 0 0,0 0 0 0 0,-1 0 0 0 0,1 0 1 0 0,-1 0-1 0 0,-6 0-11 0 0,8 0 7 0 0,0 0-1 0 0,-1 0 1 0 0,1 0 0 0 0,-1-1-1 0 0,1 1 1 0 0,-1 0 0 0 0,1 0-1 0 0,-1 0 1 0 0,1 0 0 0 0,-1 0-1 0 0,1-1 1 0 0,0 1 0 0 0,-1 0-1 0 0,1 0 1 0 0,-1-1 0 0 0,1 1-1 0 0,0 0 1 0 0,-1-1 0 0 0,1 1-1 0 0,0 0 1 0 0,-1-1 0 0 0,1 1-1 0 0,0 0 1 0 0,0-1 0 0 0,-1 1-1 0 0,1-1 1 0 0,0 1 0 0 0,0-1-1 0 0,0 1 1 0 0,0 0 0 0 0,-1-1-1 0 0,1 1 1 0 0,0-1 0 0 0,0 1-1 0 0,0-1 1 0 0,0 1 0 0 0,0-1-1 0 0,0 0 1 0 0,1-1 8 0 0,-1-1 1 0 0,0 1-1 0 0,1-1 1 0 0,0 1-1 0 0,-1-1 0 0 0,1 1 1 0 0,0 0-1 0 0,0-1 0 0 0,3-3 1 0 0,-3 4 92 0 0,1-1-1 0 0,-1 1 1 0 0,1-1 0 0 0,0 1 0 0 0,0 0 0 0 0,0 0-1 0 0,0 0 1 0 0,2-2 0 0 0,-3 3-13 0 0,0 1-1 0 0,0-1 1 0 0,0 1 0 0 0,0 0-1 0 0,0-1 1 0 0,0 1 0 0 0,0 0 0 0 0,0-1-1 0 0,0 1 1 0 0,0 0 0 0 0,0 0-1 0 0,1 0 1 0 0,9-5 84 0 0,-7 2-173 0 0,1 2 4 0 0,0-1 0 0 0,0 2 0 0 0,0-1 0 0 0,1 0 0 0 0,-1 1 0 0 0,0 0 0 0 0,0 0 0 0 0,0 1 0 0 0,0-1 0 0 0,7 3 0 0 0,3-3 0 0 0,-13 0 0 0 0,1 0 0 0 0,0 0 0 0 0,-1 1 0 0 0,1-1 0 0 0,0 1 0 0 0,-1-1 0 0 0,1 1 0 0 0,-1 0 0 0 0,1-1 0 0 0,-1 1 0 0 0,0 1 0 0 0,1-1 0 0 0,-1 0 0 0 0,4 4 0 0 0,2 3 0 0 0,-7-5 0 0 0,-1 0 0 0 0,1 0 0 0 0,-1 0 0 0 0,1 0 0 0 0,-1 0 0 0 0,0 0 0 0 0,0 0 0 0 0,0 0 0 0 0,-1 0 0 0 0,1 0 0 0 0,-1 0 0 0 0,0 0 0 0 0,1 0 0 0 0,-1 0 0 0 0,-1 0 0 0 0,1-1 0 0 0,-2 4 0 0 0,0 0 0 0 0,0-1 0 0 0,0 1 0 0 0,-1-1 0 0 0,0 0 0 0 0,0 0 0 0 0,-8 7 0 0 0,2-2-47 0 0,6-7-118 0 0,1 1-1 0 0,-1-1 0 0 0,0 0 0 0 0,-5 3 0 0 0,-5 3-341 0 0,-1-1-5 0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6:37.555"/>
    </inkml:context>
    <inkml:brush xml:id="br0">
      <inkml:brushProperty name="width" value="0.1" units="cm"/>
      <inkml:brushProperty name="height" value="0.1" units="cm"/>
      <inkml:brushProperty name="color" value="#849398"/>
    </inkml:brush>
  </inkml:definitions>
  <inkml:trace contextRef="#ctx0" brushRef="#br0">114 0 6360 0 0,'-8'4'577'0'0,"-2"1"-394"0"0,0 0 0 0 0,0-1 0 0 0,-12 4 0 0 0,-12 4 1841 0 0,20-8-317 0 0,9-2 2176 0 0,16 1-2551 0 0,6 1-992 0 0,31 1 0 0 0,-15-2-140 0 0,93 3 239 0 0,-29-3-248 0 0,94 5-120 0 0,-76-4-60 0 0,132-7-9 0 0,-77-2-17 0 0,-57 1-153 0 0,19-1 131 0 0,-130 5-43 0 0,-2 0-123 0 0,0 0-49 0 0,0 0-737 0 0,0 0-3054 0 0,0 0-1307 0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6:38.960"/>
    </inkml:context>
    <inkml:brush xml:id="br0">
      <inkml:brushProperty name="width" value="0.1" units="cm"/>
      <inkml:brushProperty name="height" value="0.1" units="cm"/>
      <inkml:brushProperty name="color" value="#849398"/>
    </inkml:brush>
  </inkml:definitions>
  <inkml:trace contextRef="#ctx0" brushRef="#br0">0 102 6912 0 0,'0'0'314'0'0,"0"0"-6"0"0,0 0-64 0 0,2-2 467 0 0,5-4 228 0 0,-5 5 42 0 0,-2 1-48 0 0,0 0-238 0 0,0 0-102 0 0,1-1-437 0 0,1 1 0 0 0,-1-1-1 0 0,1 1 1 0 0,-1-1 0 0 0,1 1 0 0 0,0 0-1 0 0,-1 0 1 0 0,1-1 0 0 0,3 2 0 0 0,66 6 1470 0 0,-46-6-1353 0 0,34 6 1 0 0,13 1-108 0 0,136-4-18 0 0,-110-6-91 0 0,131-18-1 0 0,-141 10-18 0 0,271-36 334 0 0,-217 21 81 0 0,-75 12 47 0 0,-62 13 11 0 0,0-1-5991 0 0,-5 1-190 0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1:53.747"/>
    </inkml:context>
    <inkml:brush xml:id="br0">
      <inkml:brushProperty name="width" value="0.10583" units="cm"/>
      <inkml:brushProperty name="height" value="0.10583" units="cm"/>
      <inkml:brushProperty name="color" value="#FFFFFF"/>
    </inkml:brush>
  </inkml:definitions>
  <inkml:trace contextRef="#ctx0" brushRef="#br0">20 1 6912 0 0,'0'1'78'0'0,"1"0"0"0"0,0 0 0 0 0,-1 1-1 0 0,1-1 1 0 0,-1 0 0 0 0,0 1 0 0 0,1-1 0 0 0,-1 0 0 0 0,0 1 0 0 0,0-1 0 0 0,0 1 0 0 0,1-1 0 0 0,-2 2 0 0 0,0 23 510 0 0,0-23-426 0 0,-12 89 1869 0 0,9-52-1453 0 0,1-15-304 0 0,1-1 0 0 0,3 43 0 0 0,3 140 1163 0 0,-4-133-1129 0 0,-1-17-236 0 0,1 39 15 0 0,1-78-87 0 0,-1 0 0 0 0,2 0 0 0 0,6 31 0 0 0,-6-37-16 0 0,-1 0 0 0 0,0 1 0 0 0,0 16 1 0 0,-1-23-6 0 0,0-5-1018 0 0,0-1-3622 0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1:54.081"/>
    </inkml:context>
    <inkml:brush xml:id="br0">
      <inkml:brushProperty name="width" value="0.10583" units="cm"/>
      <inkml:brushProperty name="height" value="0.10583" units="cm"/>
      <inkml:brushProperty name="color" value="#FFFFFF"/>
    </inkml:brush>
  </inkml:definitions>
  <inkml:trace contextRef="#ctx0" brushRef="#br0">0 72 10680 0 0,'0'0'241'0'0,"0"0"38"0"0,0 0 11 0 0,0 0-28 0 0,2 0-169 0 0,62 8 270 0 0,35-12 903 0 0,107-20 1 0 0,47-2 132 0 0,-98 13-996 0 0,-107 8-341 0 0,0 3 6 0 0,-36 2-239 0 0,1 0 0 0 0,0-1 0 0 0,16-3 0 0 0,-27 3-285 0 0,-1 1-953 0 0,8 0-3731 0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1:54.484"/>
    </inkml:context>
    <inkml:brush xml:id="br0">
      <inkml:brushProperty name="width" value="0.10583" units="cm"/>
      <inkml:brushProperty name="height" value="0.10583" units="cm"/>
      <inkml:brushProperty name="color" value="#FFFFFF"/>
    </inkml:brush>
  </inkml:definitions>
  <inkml:trace contextRef="#ctx0" brushRef="#br0">50 1 8720 0 0,'0'0'197'0'0,"0"0"24"0"0,0 0 19 0 0,-1 2-29 0 0,-7 62-88 0 0,1 0 944 0 0,0-5-145 0 0,-9 125 1151 0 0,10-89-1433 0 0,3-46-236 0 0,2 50 0 0 0,1-24-22 0 0,0 10 3 0 0,3-45-270 0 0,-2 1 1 0 0,-4 45 0 0 0,3-82 28 0 0,0 2-650 0 0,0 9-4496 0 0,0-15 270 0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1:54.827"/>
    </inkml:context>
    <inkml:brush xml:id="br0">
      <inkml:brushProperty name="width" value="0.10583" units="cm"/>
      <inkml:brushProperty name="height" value="0.10583" units="cm"/>
      <inkml:brushProperty name="color" value="#FFFFFF"/>
    </inkml:brush>
  </inkml:definitions>
  <inkml:trace contextRef="#ctx0" brushRef="#br0">1 125 3224 0 0,'1'-3'240'0'0,"2"-3"315"0"0,0-1 0 0 0,1 1 0 0 0,0-1 0 0 0,0 1 0 0 0,0 0 0 0 0,1 1 0 0 0,0-1 0 0 0,0 1 0 0 0,1 0 0 0 0,-1 0 0 0 0,1 0 0 0 0,0 1 0 0 0,1 0 0 0 0,12-6-1 0 0,-6 3 127 0 0,1 2-1 0 0,0 0 0 0 0,0 0 0 0 0,1 1 1 0 0,-1 1-1 0 0,25-3 0 0 0,-31 7-498 0 0,-1-1 0 0 0,0 1 0 0 0,0 0 0 0 0,1 0 0 0 0,-1 1 0 0 0,0 0-1 0 0,-1 0 1 0 0,1 1 0 0 0,0 0 0 0 0,7 4 0 0 0,-3-2-64 0 0,-5-1-52 0 0,0-1 1 0 0,-1 1 0 0 0,1 0-1 0 0,-1 1 1 0 0,0-1 0 0 0,0 1-1 0 0,0 0 1 0 0,0 1-1 0 0,-1-1 1 0 0,0 1 0 0 0,0-1-1 0 0,4 10 1 0 0,4 10 145 0 0,15 44-1 0 0,11 53 60 0 0,-11-9-665 0 0,-21-83-484 0 0,-5-21-1606 0 0,-1-9 1043 0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1:55.213"/>
    </inkml:context>
    <inkml:brush xml:id="br0">
      <inkml:brushProperty name="width" value="0.10583" units="cm"/>
      <inkml:brushProperty name="height" value="0.10583" units="cm"/>
      <inkml:brushProperty name="color" value="#FFFFFF"/>
    </inkml:brush>
  </inkml:definitions>
  <inkml:trace contextRef="#ctx0" brushRef="#br0">310 3 11600 0 0,'0'0'264'0'0,"-1"-1"-189"0"0,0 1 0 0 0,0 0 0 0 0,0-1 0 0 0,-1 1 0 0 0,1 0 0 0 0,0-1 0 0 0,0 1 0 0 0,0 0 0 0 0,0 0 0 0 0,0 0 0 0 0,-2 0 0 0 0,-17 5 373 0 0,0 0 1 0 0,1 2 0 0 0,-1 0 0 0 0,-31 17 0 0 0,37-16-190 0 0,1 1 0 0 0,-1 1 0 0 0,2 0 0 0 0,-1 0 1 0 0,1 1-1 0 0,-11 14 0 0 0,17-16-144 0 0,-1 1 1 0 0,2 0-1 0 0,-1 0 0 0 0,2 1 0 0 0,-1 0 0 0 0,1-1 1 0 0,-3 18-1 0 0,4-19-36 0 0,3-9-73 0 0,-14 58 345 0 0,13-53-331 0 0,0 0 0 0 0,0 1 1 0 0,1-1-1 0 0,0 1 1 0 0,0-1-1 0 0,1 1 1 0 0,-1-1-1 0 0,3 10 0 0 0,0-8-31 0 0,-1 0 1 0 0,1 0-1 0 0,0-1 0 0 0,0 1 0 0 0,1-1 0 0 0,0 0 0 0 0,0 0 0 0 0,8 9 0 0 0,-9-12-43 0 0,0 0 0 0 0,1-1 0 0 0,-1 1 0 0 0,1-1 0 0 0,-1 0 0 0 0,1 0 0 0 0,-1 0 0 0 0,1 0 0 0 0,0-1 0 0 0,0 0 0 0 0,0 1 0 0 0,0-1 0 0 0,0-1 0 0 0,0 1 0 0 0,0 0 0 0 0,7-1 0 0 0,-3 0-109 0 0,0-1-1 0 0,-1 1 1 0 0,1-2-1 0 0,-1 1 0 0 0,0-1 1 0 0,1 0-1 0 0,-1 0 0 0 0,0-1 1 0 0,0 0-1 0 0,0 0 0 0 0,-1-1 1 0 0,8-4-1 0 0,-9 4 33 0 0,-1 1 0 0 0,1-1 0 0 0,-1-1 0 0 0,0 1 0 0 0,0 0 0 0 0,0-1 0 0 0,0 0 1 0 0,-1 0-1 0 0,0 0 0 0 0,0 0 0 0 0,0-1 0 0 0,-1 1 0 0 0,0-1 0 0 0,0 0 0 0 0,0 1 0 0 0,0-8 0 0 0,4-21 447 0 0,-2 0 0 0 0,-1 0-1 0 0,-2 0 1 0 0,-5-55 0 0 0,3 67 387 0 0,1 19-513 0 0,0-1 0 0 0,0 1 1 0 0,-1-1-1 0 0,1 1 0 0 0,-1 0 0 0 0,-1-6 0 0 0,1 7 322 0 0,1 2 0 0 0,0 0-33 0 0,0 0-140 0 0,0 0-62 0 0,0 0-12 0 0,0 0-2 0 0,0 0-7 0 0,4 12 241 0 0,24 112-113 0 0,-22-98-384 0 0,2 0 0 0 0,14 33 0 0 0,-21-57-32 0 0,28 60 154 0 0,-25-55-443 0 0,-1-1 0 0 0,2 1 0 0 0,-1-1 0 0 0,1-1 0 0 0,0 1 0 0 0,0-1 0 0 0,6 6 0 0 0,2-3-881 0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1:55.611"/>
    </inkml:context>
    <inkml:brush xml:id="br0">
      <inkml:brushProperty name="width" value="0.10583" units="cm"/>
      <inkml:brushProperty name="height" value="0.10583" units="cm"/>
      <inkml:brushProperty name="color" value="#FFFFFF"/>
    </inkml:brush>
  </inkml:definitions>
  <inkml:trace contextRef="#ctx0" brushRef="#br0">1 14 11256 0 0,'0'0'514'0'0,"0"0"-6"0"0,0 1-297 0 0,1 2-148 0 0,0 0 0 0 0,0 0 0 0 0,0 0 1 0 0,0 0-1 0 0,-1 1 0 0 0,0-1 0 0 0,0 0 0 0 0,0 0 0 0 0,0 0 1 0 0,0 0-1 0 0,0 0 0 0 0,-1 0 0 0 0,0 4 0 0 0,0-2 87 0 0,0 0-1 0 0,0 1 1 0 0,1-1-1 0 0,0 6 1 0 0,2 6 382 0 0,-1 0-1 0 0,-1 0 1 0 0,-3 29 0 0 0,3-40-418 0 0,0 1 1 0 0,0-1-1 0 0,2 10 1 0 0,1 11 16 0 0,0 8-24 0 0,-2-28-96 0 0,0-1 0 0 0,0 1 0 0 0,-1-1 0 0 0,1 1 0 0 0,-2 0 0 0 0,0 6 0 0 0,1-6-17 0 0,0-5-82 0 0,0-2-42 0 0,0 0 14 0 0,0 0 10 0 0,3-9-51 0 0,25-46-21 0 0,-22 41 208 0 0,0 0 0 0 0,-1 0 0 0 0,0-1 0 0 0,-2 0 0 0 0,1 0 0 0 0,-2 0 0 0 0,2-30-1 0 0,-3 39 29 0 0,-1-1-1 0 0,2 0 1 0 0,-1 1-1 0 0,1-1 0 0 0,0 1 1 0 0,0-1-1 0 0,1 1 1 0 0,0 0-1 0 0,0 0 0 0 0,0 0 1 0 0,1 1-1 0 0,0-1 1 0 0,0 1-1 0 0,0-1 0 0 0,1 1 1 0 0,0 1-1 0 0,0-1 0 0 0,0 1 1 0 0,0 0-1 0 0,1 0 1 0 0,0 0-1 0 0,0 1 0 0 0,8-4 1 0 0,-7 5 19 0 0,0 1 0 0 0,0-1 0 0 0,1 1 1 0 0,-1 1-1 0 0,0-1 0 0 0,1 1 0 0 0,-1 1 0 0 0,0-1 1 0 0,8 3-1 0 0,-11-2-47 0 0,-1 0 0 0 0,0 1 1 0 0,0-1-1 0 0,0 1 0 0 0,0 0 0 0 0,0 0 1 0 0,0 0-1 0 0,0 1 0 0 0,-1-1 0 0 0,1 0 1 0 0,4 6-1 0 0,-3-2 9 0 0,0 0 1 0 0,0 0-1 0 0,-1 0 0 0 0,6 12 1 0 0,44 152 97 0 0,-44-136-221 0 0,-2-6-119 0 0,-5-18-30 0 0,0 0 0 0 0,1 0 0 0 0,7 16 0 0 0,-2-10-407 0 0,-4-1-28 0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1:55.959"/>
    </inkml:context>
    <inkml:brush xml:id="br0">
      <inkml:brushProperty name="width" value="0.10583" units="cm"/>
      <inkml:brushProperty name="height" value="0.10583" units="cm"/>
      <inkml:brushProperty name="color" value="#FFFFFF"/>
    </inkml:brush>
  </inkml:definitions>
  <inkml:trace contextRef="#ctx0" brushRef="#br0">0 0 10592 0 0,'0'0'818'0'0,"0"0"-502"0"0,2 3-130 0 0,0 3-65 0 0,1 0 0 0 0,-1 0 1 0 0,-1 1-1 0 0,1-1 0 0 0,-1 1 1 0 0,1 12-1 0 0,-2 46 1153 0 0,-1-31-697 0 0,-3 101 767 0 0,4 86 50 0 0,2-172-1160 0 0,4 46 109 0 0,-4-74-317 0 0,0 21-1 0 0,-2-25-972 0 0,4 35 1 0 0,-3-40-3035 0 0,-1-4-1227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6:35:25.329"/>
    </inkml:context>
    <inkml:brush xml:id="br0">
      <inkml:brushProperty name="width" value="0.05" units="cm"/>
      <inkml:brushProperty name="height" value="0.05" units="cm"/>
      <inkml:brushProperty name="color" value="#333333"/>
      <inkml:brushProperty name="fitToCurve" value="1"/>
    </inkml:brush>
    <inkml:brush xml:id="br1">
      <inkml:brushProperty name="width" value="0.05" units="cm"/>
      <inkml:brushProperty name="height" value="0.05" units="cm"/>
      <inkml:brushProperty name="color" value="#849398"/>
      <inkml:brushProperty name="fitToCurve" value="1"/>
    </inkml:brush>
    <inkml:brush xml:id="br2">
      <inkml:brushProperty name="width" value="0.05" units="cm"/>
      <inkml:brushProperty name="height" value="0.05" units="cm"/>
      <inkml:brushProperty name="color" value="#0070C0"/>
      <inkml:brushProperty name="fitToCurve" value="1"/>
    </inkml:brush>
  </inkml:definitions>
  <inkml:trace contextRef="#ctx0" brushRef="#br0">3368 2709 10192 0 0,'-5'-13'448'0'0,"5"6"96"0"0,-2-2-432 0 0,2 2-112 0 0,0-1 0 0 0,-2 0 0 0 0,2-1 608 0 0,-3 2 104 0 0,3 7 24 0 0,0 0 0 0 0,-2-4-64 0 0,2 4 0 0 0,0 0-8 0 0,0 0-1 0 0,-3 4-247 0 0,1 4-56 0 0,-1 2-8 0 0,1 4 0 0 0,0-3-104 0 0,-1 7-24 0 0,1-1-8 0 0,-1 0 0 0 0,3 0-80 0 0,-2 3-8 0 0,0-5-8 0 0,-1 4 0 0 0,3 3-120 0 0,-3-2 88 0 0,3-3-88 0 0,0-2 80 0 0,0-3-80 0 0,-1 0 96 0 0,1-2-96 0 0,0 1 96 0 0,0-4-96 0 0,0 0 0 0 0,0-3 0 0 0,0-4 0 0 0,0 0 0 0 0,0 0 96 0 0,0 0-16 0 0,0-7 0 0 0,-3-4-80 0 0,0-2 96 0 0,-1 0-96 0 0,2 1 96 0 0,-2-6-96 0 0,2 1 80 0 0,0 0-80 0 0,-3-1 80 0 0,2-3-80 0 0,2-2 80 0 0,-3 2-80 0 0,4-4 80 0 0,0-1-80 0 0,4 0 0 0 0,-3-1 0 0 0,2 7 0 0 0,-2-3 0 0 0,5 9 0 0 0,0-1 0 0 0,-2 1 0 0 0,1 5 0 0 0,2-1-72 0 0,0 0 72 0 0,-2 2 0 0 0,5 2-72 0 0,-3 2 72 0 0,3 1 0 0 0,-3 3-72 0 0,0 0 72 0 0,3 3-80 0 0,-3 0 80 0 0,0 3-80 0 0,2 3-24 0 0,-3-2-8 0 0,-4 1 0 0 0,1 2 0 0 0,-3 1-88 0 0,0 4-24 0 0,0 0 0 0 0,-3 3 0 0 0,-1-6 56 0 0,0 3 8 0 0,-5 1 0 0 0,4-4 0 0 0,-2-1-280 0 0,0 2-48 0 0,1-3-16 0 0,-2 0 0 0 0,0-4-167 0 0,4 3-33 0 0,-1-5 0 0 0</inkml:trace>
  <inkml:trace contextRef="#ctx0" brushRef="#br1" timeOffset="1">1756 2559 12896 0 0,'0'0'1152'0'0,"-2"0"-928"0"0,-1 1-224 0 0,3-1 0 0 0,0 0 520 0 0,0 4 56 0 0,-2 3 16 0 0,2-1-1 0 0,0 3-135 0 0,0 1-24 0 0,-1 0-8 0 0,-4 4 0 0 0,3-2-24 0 0,2 3-8 0 0,-2 2 0 0 0,2-1 0 0 0,-4-1-168 0 0,4-2-32 0 0,0 3 0 0 0,2-2-8 0 0,0 4-72 0 0,0-2-16 0 0,0-3 0 0 0,3 2 0 0 0,-2-1-96 0 0,2-3 0 0 0,-3 0 0 0 0,3 1 0 0 0,2-3-152 0 0,-3-3-24 0 0,-1 0-8 0 0,-1 1 0 0 0,1-5-984 0 0,0 2-200 0 0,1 0-39 0 0,-4-4-1 0 0</inkml:trace>
  <inkml:trace contextRef="#ctx0" brushRef="#br0" timeOffset="2">4666 2589 12840 0 0,'-2'-7'568'0'0,"2"7"120"0"0,2 0-552 0 0,0-4-136 0 0,3 3 0 0 0,-5 1 0 0 0,3 0 544 0 0,2 1 88 0 0,-5 3 8 0 0,0-4 7 0 0,0 0-207 0 0,2 7-48 0 0,0 4-8 0 0,2 2 0 0 0,-4 3-64 0 0,0-1-24 0 0,0 2 0 0 0,0 0 0 0 0,0 2-64 0 0,-4-1-8 0 0,2-1-8 0 0,0 3 0 0 0,-1-3-152 0 0,1-2-64 0 0,2-2 64 0 0,0 1-64 0 0,0 4 0 0 0,0-3 64 0 0,-3-5-64 0 0,3 2 0 0 0,0 0 0 0 0,0-1 0 0 0,0 0-72 0 0,0-2 72 0 0,0-5-464 0 0,3 2-40 0 0,-3-6-8 0 0,5 3-4631 0 0,3-1-929 0 0</inkml:trace>
  <inkml:trace contextRef="#ctx0" brushRef="#br1" timeOffset="3">1400 2586 13472 0 0,'0'0'600'0'0,"0"0"120"0"0,0 0-576 0 0,0 0-144 0 0,0 0 0 0 0,0 0 0 0 0,0 5 288 0 0,0 4 32 0 0,0 0 8 0 0,-2-1 0 0 0,2 2-65 0 0,-3 1-7 0 0,3 1-8 0 0,-2 3 0 0 0,-1-1-8 0 0,1 4 0 0 0,-1-2 0 0 0,1 0 0 0 0,0 2-144 0 0,0 0-24 0 0,4-2-8 0 0,0 0 0 0 0,0 2-64 0 0,1-2-72 0 0,-1-3 72 0 0,-1 1-104 0 0,-1-3-1120 0 0,2 1-223 0 0,7 8-49 0 0,-3-7-8 0 0</inkml:trace>
  <inkml:trace contextRef="#ctx0" brushRef="#br0" timeOffset="4">3834 2613 9216 0 0,'0'0'816'0'0,"-2"-7"-656"0"0,-2 5-160 0 0,4 2 0 0 0,0 0 1000 0 0,0 0 168 0 0,0 0 32 0 0,0 0 8 0 0,0 0-376 0 0,0 0-80 0 0,0 0-17 0 0,0 0 1 0 0,0 5-456 0 0,-2 4-96 0 0,0-2-24 0 0,2 2 0 0 0,0 5 32 0 0,0-1 0 0 0,-2-1 0 0 0,2 1 0 0 0,0 2-64 0 0,2 1 0 0 0,-2-3-8 0 0,2 1 0 0 0,0 1-120 0 0,2-1 64 0 0,-4 1-64 0 0,2-2 0 0 0,-2-1 64 0 0,0 0-64 0 0,0-2 0 0 0,0-1 0 0 0,2 0 80 0 0,-2-1-80 0 0,0-1 80 0 0,-2-4-80 0 0,2-3 0 0 0,0 0-168 0 0,0 0 24 0 0,0 0 8 0 0,0 0 40 0 0,0 0 16 0 0,0 0 0 0 0,0-7 0 0 0,2 0 80 0 0,-2-5 0 0 0,-2 2 0 0 0,2 0 0 0 0,0-2 0 0 0,5 2 96 0 0,2-1 0 0 0,-2 0-8 0 0,1 0 8 0 0,3 4 0 0 0,-1-1 0 0 0,1 2 0 0 0,-1 1-96 0 0,5 5-136 0 0,-3-4 32 0 0,-2 4 8 0 0,1 0 96 0 0,1 2 0 0 0,-1-2 0 0 0,-2 2 0 0 0,6 3 0 0 0,-7-1 0 0 0,2 2 0 0 0,-1 1 0 0 0,-1 0 0 0 0,1 0 96 0 0,-5 1-24 0 0,0-1 0 0 0,0 1-200 0 0,-2 2-32 0 0,-4-2-16 0 0,2 3 0 0 0,-3-3-56 0 0,0-3-16 0 0,-2 4 0 0 0,0-2 0 0 0,-3 0-112 0 0,-3-4-24 0 0,2 3-8 0 0,-2-2 0 0 0,4-2-95 0 0,-3-2-25 0 0,-2 0 0 0 0,3-2-3632 0 0,3-2-728 0 0</inkml:trace>
  <inkml:trace contextRef="#ctx0" brushRef="#br0" timeOffset="5">4243 2613 6448 0 0,'0'-2'576'0'0,"0"0"-464"0"0,-2 2-112 0 0,2 0 0 0 0,0 0 1424 0 0,0 0 264 0 0,0 0 48 0 0,2 4 16 0 0,-2 1-968 0 0,2 2-192 0 0,2-2-40 0 0,-3 4-8 0 0,3 1-97 0 0,-4 2-31 0 0,0 0 0 0 0,0-1 0 0 0,1 2-128 0 0,2 3-32 0 0,-3-4-8 0 0,0 3 0 0 0,0-2-120 0 0,2 3-16 0 0,-2-4-8 0 0,0 2 0 0 0,-2-2-104 0 0,2 2 88 0 0,2-3-88 0 0,-2-1 80 0 0,0 1 16 0 0,0-5 0 0 0,0-6 0 0 0,0 7 0 0 0,0-7-96 0 0,0 0 0 0 0,0 0 0 0 0,0 0 0 0 0,0 0 0 0 0,0 0-136 0 0,0 0 16 0 0,0 0 8 0 0,0-5 48 0 0,0-2 64 0 0,0 2-104 0 0,2-2 40 0 0,1 0 64 0 0,0-2 0 0 0,1 1 0 0 0,1-1 0 0 0,-3 3 0 0 0,6-2 0 0 0,0 1 0 0 0,-3 3 0 0 0,1 0 0 0 0,0 2 0 0 0,1-2 0 0 0,1 3 0 0 0,1 1 0 0 0,-2 0 0 0 0,0 5 0 0 0,0-3 0 0 0,-2 2 0 0 0,2-2 0 0 0,1 2 0 0 0,-4 1 0 0 0,6 1 0 0 0,-4-2 0 0 0,-1 2 0 0 0,-1-1-64 0 0,-2 1 64 0 0,0 1-80 0 0,1-1 80 0 0,-6 1-80 0 0,1 0-32 0 0,-3 1-8 0 0,4-1 0 0 0,-3-1 0 0 0,-3 1-112 0 0,-3-3-24 0 0,1 0-8 0 0,-3-1 0 0 0,2-2-32 0 0,-2 2-8 0 0,3-2 0 0 0,-3-1 0 0 0,-1-1-47 0 0,6-2-1 0 0,-1-1-8 0 0,2 0 0 0 0,0-3-936 0 0,1 3-184 0 0,-2-9-40 0 0,7 1-8 0 0</inkml:trace>
  <inkml:trace contextRef="#ctx0" brushRef="#br1" timeOffset="6">1044 2631 10136 0 0,'-5'-8'896'0'0,"4"6"-712"0"0,1-1-184 0 0,-2 0 0 0 0,-1 2 864 0 0,1-2 128 0 0,2 3 32 0 0,0 0 8 0 0,-2 0-304 0 0,2 0-65 0 0,0 0-15 0 0,0 0 0 0 0,-2 7-480 0 0,0 2-96 0 0,0-2-72 0 0,2 2 96 0 0,-2 2 120 0 0,-1 3 24 0 0,2 0 8 0 0,-1 1 0 0 0,2 0-40 0 0,0 0-8 0 0,0 3 0 0 0,0-1 0 0 0,2-3-120 0 0,-1 1-80 0 0,2-1 96 0 0,-1 1-96 0 0,4-4 80 0 0,-2 2-80 0 0,1-4 64 0 0,1 1-64 0 0,0-1 0 0 0,0 1 0 0 0,3-5 0 0 0,-4 2 0 0 0,-1-5 0 0 0,2 1-112 0 0,2-1 16 0 0,-2 0 0 0 0,-1-2-312 0 0,2 0-56 0 0,-1-2-16 0 0,-2 0-6999 0 0</inkml:trace>
  <inkml:trace contextRef="#ctx0" brushRef="#br0" timeOffset="7">5013 2613 12528 0 0,'0'0'272'0'0,"0"0"56"0"0,0 0 16 0 0,0 0 8 0 0,0 0-280 0 0,0 5-72 0 0,0 2 0 0 0,0 1 0 0 0,0 0 416 0 0,0 3 72 0 0,0 2 16 0 0,0-2 0 0 0,2 3 8 0 0,-2 0 7 0 0,-2-1 1 0 0,2 0 0 0 0,2 1-184 0 0,-2 5-40 0 0,-2-4-8 0 0,2-3 0 0 0,2 3-48 0 0,-2-2-16 0 0,5 1 0 0 0,-5-2 0 0 0,3-2-224 0 0,2 2 0 0 0,-4-7 0 0 0,5 2 0 0 0,-2-2 0 0 0,1 1 0 0 0,3-2 0 0 0,-4-1 0 0 0,3-2-96 0 0,1-1-48 0 0,0-1-8 0 0,0-2 0 0 0,-3-1-376 0 0,3-2-80 0 0,-4-3-8 0 0,2 3-4183 0 0,0-3-841 0 0</inkml:trace>
  <inkml:trace contextRef="#ctx0" brushRef="#br0" timeOffset="8">4846 2633 9760 0 0,'0'-7'432'0'0,"0"7"88"0"0,-6-1-416 0 0,5-3-104 0 0,-2 1 0 0 0,3 3 0 0 0,0 0 448 0 0,0 0 64 0 0,0 0 8 0 0,0 0 8 0 0,0 0-368 0 0,0 0-80 0 0,0 0-16 0 0,4 3 0 0 0,4 1-64 0 0,0 0-112 0 0,-1-2 24 0 0,2 0-5120 0 0</inkml:trace>
  <inkml:trace contextRef="#ctx0" brushRef="#br0" timeOffset="9">4477 2649 6448 0 0,'-3'-10'288'0'0,"3"10"56"0"0,-3-2-280 0 0,1-3-64 0 0,-2 1 0 0 0,4 4 0 0 0,0 0 1416 0 0,0 0 272 0 0,0 0 48 0 0,0 0 16 0 0,0 0-1320 0 0,0 0-264 0 0,0 0-48 0 0,4 6-16 0 0,1 1-184 0 0,0-1-40 0 0,0 0-8 0 0,2-1-5576 0 0</inkml:trace>
  <inkml:trace contextRef="#ctx0" brushRef="#br1" timeOffset="10">1961 2791 3680 0 0,'-5'-9'160'0'0,"5"5"40"0"0,-2 2-200 0 0,2 2 0 0 0,0 0 0 0 0,0 0 0 0 0,0 0 2208 0 0,0 0 408 0 0,0 0 72 0 0,0 0 24 0 0,0 0-1872 0 0,7 0-368 0 0,-7 0-80 0 0,6 0-8 0 0,1-2-241 0 0,1 2-47 0 0,-3-1 0 0 0,1-1-8 0 0,1 0-88 0 0,1 0 96 0 0,-2 0-96 0 0,1 1 96 0 0,-4-1-96 0 0,4 0 0 0 0,-3-2 72 0 0,0-1-72 0 0,1 0 0 0 0,-4-4 64 0 0,1 5-64 0 0,1-2 0 0 0,-1-2 0 0 0,-4 2 0 0 0,-1 1 0 0 0,3 1 0 0 0,0-1 64 0 0,-2-1-64 0 0,1 1 64 0 0,-4 1-64 0 0,1 0 224 0 0,-2 3 16 0 0,-2 0 0 0 0,-1 1 0 0 0,0 1 16 0 0,2 0 8 0 0,-2 2 0 0 0,1 2 0 0 0,0 0-8 0 0,-1 3-8 0 0,1-1 0 0 0,4 4 0 0 0,-2-2-40 0 0,1 2-8 0 0,-1 4 0 0 0,3-2 0 0 0,0 0-8 0 0,1 0-8 0 0,2-1 0 0 0,0 2 0 0 0,2-3-56 0 0,3 0-16 0 0,-2-2 0 0 0,4 1 0 0 0,1-2-112 0 0,1 0 88 0 0,0-2-88 0 0,2-1 80 0 0,-1 1-80 0 0,3-3 0 0 0,-1 0 0 0 0,0-3-88 0 0,1 3-736 0 0,0-6-144 0 0,1 1-32 0 0,1 1-6911 0 0</inkml:trace>
  <inkml:trace contextRef="#ctx0" brushRef="#br1" timeOffset="11">1725 2713 8264 0 0,'0'0'360'0'0,"-5"2"88"0"0,2-2-360 0 0,1-2-88 0 0,2 2 0 0 0,0 0 0 0 0,-5 2 912 0 0,2-2 168 0 0,0 3 32 0 0,3-3 8 0 0,0 0-192 0 0,0 0-40 0 0,0 0-8 0 0,0 0-1 0 0,0 0-303 0 0,4-5-56 0 0,1 2-8 0 0,1-1-8 0 0,2 2-232 0 0,1 2-48 0 0,-2-3 0 0 0,1 1-8 0 0,3 0-120 0 0,-1 0-32 0 0,1 2 0 0 0,-1 0 0 0 0,-2-2-64 0 0,3 1 0 0 0,-3 1 0 0 0,0 0 0 0 0,1-2 0 0 0,-1 0-128 0 0,-8 2 32 0 0,8-2 8 0 0,-8 2-312 0 0,8 0-64 0 0,-1 0-16 0 0,-7 0 0 0 0,0 0-720 0 0,8 0-143 0 0</inkml:trace>
  <inkml:trace contextRef="#ctx0" brushRef="#br0" timeOffset="12">3409 2700 11056 0 0,'0'0'984'0'0,"4"4"-792"0"0,2 1-192 0 0,-4 1 0 0 0,1-2 528 0 0,-1 3 64 0 0,0 1 16 0 0,0 0 0 0 0,2 2-248 0 0,-3 1-40 0 0,2-4-16 0 0,0 4 0 0 0,-3 0-192 0 0,2 0-40 0 0,0-1-8 0 0,0 2 0 0 0,-2-1 32 0 0,3-3 0 0 0,0 1-1 0 0,-2-1 1 0 0,-1 1 48 0 0,0 0 16 0 0,0-5 0 0 0,5-2 0 0 0,-4 2 32 0 0,-1-4 0 0 0,0 0 8 0 0,0 0 0 0 0,0 0-200 0 0,0 0 0 0 0,0-6 0 0 0,0 0 0 0 0,0-1 120 0 0,0-2-24 0 0,-1-2 0 0 0,-4 3 0 0 0,4-2 0 0 0,1-1 0 0 0,6-1 0 0 0,-6 2 0 0 0,1 1-96 0 0,2 0 72 0 0,-2 1-72 0 0,5-1 64 0 0,-1 0-64 0 0,-2 4 0 0 0,1-3 0 0 0,3 4 0 0 0,1 0 0 0 0,-2 2 0 0 0,0-2-96 0 0,1 2 96 0 0,3-1-240 0 0,-5 3 16 0 0,2 0 0 0 0,-7 0 0 0 0,7 3-1096 0 0,-1-1-215 0 0,3 0-49 0 0</inkml:trace>
  <inkml:trace contextRef="#ctx0" brushRef="#br1" timeOffset="13">2240 2713 12440 0 0,'0'0'1104'0'0,"0"0"-880"0"0,0 0-224 0 0,0 0 0 0 0,0-3 344 0 0,0 3 24 0 0,0 0 8 0 0,0 0 0 0 0,0 0 32 0 0,0 0 8 0 0,-2-4-1 0 0,2 4 1 0 0,0 0-416 0 0,0 0-200 0 0,0 0 16 0 0,0 0-6439 0 0</inkml:trace>
  <inkml:trace contextRef="#ctx0" brushRef="#br1" timeOffset="14">865 2727 9216 0 0,'-8'-4'408'0'0,"8"4"80"0"0,-3-2-392 0 0,-3 0-96 0 0,3-2 0 0 0,1 2 0 0 0,-2 2 960 0 0,-2 0 176 0 0,0 0 32 0 0,0 0 8 0 0,-1 5-696 0 0,0-4-128 0 0,2 1-32 0 0,-2 1-8 0 0,-3 1-176 0 0,6 1-32 0 0,0 1-9 0 0,-2 2 1 0 0,-1 1 16 0 0,3-2 0 0 0,0 2 0 0 0,1-1 0 0 0,3-3-32 0 0,0 2-8 0 0,3 1 0 0 0,1-2 0 0 0,-1 2 72 0 0,0-3 16 0 0,2-1 0 0 0,1 1 0 0 0,2 1-160 0 0,2-1 0 0 0,-1-1 64 0 0,1 1-64 0 0,-3-1 0 0 0,0-2-136 0 0,4 4 24 0 0,-3-1 8 0 0,-1-1 104 0 0,1 0 0 0 0,-3 1 0 0 0,4-1 0 0 0,-3-2 0 0 0,-2 1 0 0 0,1 2 0 0 0,-5-5 0 0 0,5 4 0 0 0,-5-4 128 0 0,0 0-24 0 0,0 3-8 0 0,0-3-96 0 0,-3 4-80 0 0,-1 1 16 0 0,-3-1 0 0 0,1-1 64 0 0,-3-1 0 0 0,2 1 80 0 0,-5-2-80 0 0,-1 1 72 0 0,3 0-72 0 0,-2-2 64 0 0,1 0-64 0 0,2 0-328 0 0,1 0-112 0 0,1-2-16 0 0,2 0-4071 0 0,-2 2-817 0 0</inkml:trace>
  <inkml:trace contextRef="#ctx0" brushRef="#br0" timeOffset="15">4944 2719 9216 0 0,'0'0'408'0'0,"0"0"80"0"0,0 0-392 0 0,0 0-96 0 0,0 0 0 0 0,0 0 0 0 0,6 4 760 0 0,-6-4 128 0 0,6 3 24 0 0,2-1 8 0 0,1 0-664 0 0,4-2-136 0 0,-1 0-24 0 0,3 2-8 0 0,0 0-24 0 0,-1-2 0 0 0,0 0 0 0 0,1 0 0 0 0,0 2-64 0 0,-3 0 0 0 0,-1-2-96 0 0,0 0 96 0 0,1 2-208 0 0,-2-2 16 0 0,0 0 8 0 0,-1 2 0 0 0,-3-2-56 0 0,3 3-16 0 0,-2-3 0 0 0,0 2 0 0 0,-7-2 104 0 0,4 3 24 0 0,-4-3 0 0 0,0 0 0 0 0,5 2 16 0 0,-5-2 8 0 0,5 3 0 0 0,-5-3 0 0 0,0 0 176 0 0,0 5 40 0 0,2 1 8 0 0,-2-2 0 0 0,0 0 224 0 0,-2 2 40 0 0,2-2 16 0 0,0 0 0 0 0,0 0-16 0 0,0 3 0 0 0,0-7 0 0 0,0 0 0 0 0,0 4-136 0 0,0-4-32 0 0,0 0-8 0 0,5 4 0 0 0,0-2-56 0 0,-2 2-16 0 0,-3-4-1 0 0,6 4 1 0 0,-1-4-136 0 0,2 0 64 0 0,1 0-64 0 0,1 0 0 0 0,-5-4 0 0 0,1 3-152 0 0,2-2 25 0 0,0-1-1 0 0,-2 0 128 0 0,0 0 0 0 0,-4-3-64 0 0,4 1 64 0 0,0 2 0 0 0,1-3 64 0 0,-2 0-64 0 0,-1 1 96 0 0,-1 1 239 0 0,1 2 49 0 0,-2-4 0 0 0,-1 7 8 0 0,4-3-96 0 0,-4 3-16 0 0,0 0-8 0 0,0 0 0 0 0,0 0-16 0 0,0 0 0 0 0,0 0 0 0 0,1 10 0 0 0,4 1-152 0 0,-2-1-32 0 0,-3 3-8 0 0,3 2 0 0 0,-6 2 48 0 0,3 2 8 0 0,-3 1 0 0 0,2 2 0 0 0,-3 1 8 0 0,4 1 8 0 0,-1 1 0 0 0,1 4 0 0 0,0-4-136 0 0,-4 1 64 0 0,4 3-64 0 0,-1-5 0 0 0,1-3 0 0 0,-3-4 0 0 0,-4 1 0 0 0,3-6 0 0 0,-2 1 168 0 0,-2-2-16 0 0,2-2-8 0 0,-2-3 0 0 0,-3 1-144 0 0,-3-4-96 0 0,2 4 8 0 0,0-4 8 0 0,-2-3-928 0 0,-3-3-184 0 0</inkml:trace>
  <inkml:trace contextRef="#ctx0" brushRef="#br1" timeOffset="16">315 2810 3680 0 0,'2'-11'328'0'0,"0"6"-264"0"0,-2-5-64 0 0,3 1 0 0 0,2 0 1464 0 0,-3 3 272 0 0,3-1 56 0 0,-2 0 16 0 0,4-1-976 0 0,1 6-200 0 0,0-5-40 0 0,1 5-8 0 0,1 1-256 0 0,0 1-48 0 0,5 0-16 0 0,-2 1 0 0 0,-5 1-176 0 0,5 1-88 0 0,-3 1 80 0 0,2 2-80 0 0,0-1 264 0 0,-2 3 8 0 0,1 2 0 0 0,-3 0 0 0 0,0 4-272 0 0,1-4 0 0 0,-5 4 0 0 0,-1-3 0 0 0,-3-1-152 0 0,0 1-80 0 0,-3-2-24 0 0,-3 1 0 0 0,-1-1 136 0 0,-1-1 24 0 0,0-2 8 0 0,-4 1 0 0 0,-1-3-40 0 0,3 1 0 0 0,-2 0-8 0 0,1-1 0 0 0,1-4-120 0 0,-3 0-32 0 0,3 2 0 0 0,-1-2 0 0 0,1 0-192 0 0,2-2-32 0 0,2 2-16 0 0,-1 0-2592 0 0,3-2-520 0 0</inkml:trace>
  <inkml:trace contextRef="#ctx0" brushRef="#br1" timeOffset="17">896 2733 12728 0 0,'0'0'280'0'0,"-1"0"56"0"0,-4 0 16 0 0,5 0 0 0 0,0 0-280 0 0,0 0-72 0 0,0 0 0 0 0,0 0 0 0 0,0 0 320 0 0,6 3 56 0 0,2 0 8 0 0,-1 1 0 0 0,4-4-176 0 0,-4 2-32 0 0,2 0-8 0 0,3-1 0 0 0,-1 2-41 0 0,1-3-15 0 0,2 1 0 0 0,-1-1 0 0 0,2 0-112 0 0,-3-1 0 0 0,2 1 64 0 0,-1-3-64 0 0,0 3-112 0 0,-1-1-48 0 0,-2 1 1 0 0,3-2-9 0 0,-2-1-128 0 0,-1-2-24 0 0,-1 4-8 0 0,-3-2 0 0 0,1 0 328 0 0,-1 3 0 0 0,-6 0 0 0 0,0 0 0 0 0,0 0 0 0 0,0 0 0 0 0,0 0 0 0 0,0 0 0 0 0,0 0 240 0 0,0 0 64 0 0,0 0 16 0 0,-1 3 0 0 0,-2 1-56 0 0,-2 4-9 0 0,4-5 1 0 0,-3 7 0 0 0,-1-3-24 0 0,1 2-8 0 0,3 1 0 0 0,-3 1 0 0 0,4-4-72 0 0,0 5-24 0 0,-4-3 0 0 0,4-1 0 0 0,4 1-8 0 0,-4 1-8 0 0,0-3 0 0 0,4 1 0 0 0,-3 0-112 0 0,6-3 0 0 0,-4 0 0 0 0,4-1 0 0 0,-1 0 0 0 0,0-2 0 0 0,3-1 0 0 0,1-1 72 0 0,-5 0-72 0 0,4 0-72 0 0,0-1 72 0 0,0-4-104 0 0,-3 1-24 0 0,0 2-8 0 0,2-4 0 0 0,-2-2 0 0 0,-2 4 48 0 0,0-6 16 0 0,1 1 0 0 0,-3 0 0 0 0,-1 3 72 0 0,1-4 0 0 0,0 0 64 0 0,-2 0-64 0 0,2 3 80 0 0,-2-1-16 0 0,3-1-64 0 0,-3 4 96 0 0,0-1 104 0 0,0 3 24 0 0,0 3 0 0 0,0 0 0 0 0,0 0 0 0 0,0 0 0 0 0,0 0 0 0 0,0 0 0 0 0,0 0-224 0 0,0 0 0 0 0,0 0 0 0 0,2 5 0 0 0,0 2 64 0 0,-2 3 0 0 0,1-3 0 0 0,-1 2 0 0 0,0 1-64 0 0,3-1 0 0 0,-3 0 0 0 0,2-1 64 0 0,-2 4-64 0 0,2-3 0 0 0,0-2 0 0 0,1 3 0 0 0,-1-2-192 0 0,1-3-64 0 0,1 1 0 0 0,1-2-8 0 0,-2 1-864 0 0,2-1-176 0 0</inkml:trace>
  <inkml:trace contextRef="#ctx0" brushRef="#br0" timeOffset="18">4860 2749 12960 0 0,'0'0'576'0'0,"0"0"112"0"0,0 0-552 0 0,-2 3-136 0 0,0 1 0 0 0,-1 3 0 0 0,0 0 512 0 0,3-3 64 0 0,0 2 24 0 0,0 2-1 0 0,-2-2-207 0 0,2 3-40 0 0,-2-3 0 0 0,2 5-8 0 0,0 1-80 0 0,0-7-8 0 0,0 1-8 0 0,2 3 0 0 0,0-2-136 0 0,4 0-24 0 0,-2-3-8 0 0,0 2 0 0 0,2-2-80 0 0,-4-2 0 0 0,6 3 0 0 0,-7-3 64 0 0,7-2-256 0 0,-3 0-64 0 0,-1-4 0 0 0,3 1-4799 0 0,2-1-961 0 0</inkml:trace>
  <inkml:trace contextRef="#ctx0" brushRef="#br1" timeOffset="19">1587 2781 12240 0 0,'-2'-7'544'0'0,"-1"5"104"0"0,-1-4-520 0 0,2 3-128 0 0,1 0 0 0 0,-2-2 0 0 0,1 1 496 0 0,-2 3 72 0 0,-1 1 8 0 0,0 1 8 0 0,-2 1-232 0 0,1-2-57 0 0,-1 2-7 0 0,2 3 0 0 0,-4-1 32 0 0,3 4 8 0 0,-3-1 0 0 0,6 0 0 0 0,-4 1-136 0 0,3 1-24 0 0,0 1-8 0 0,2 1 0 0 0,2-2-80 0 0,0-2-16 0 0,2 2-64 0 0,0-2 96 0 0,0 0-96 0 0,2-1 0 0 0,1 0 64 0 0,0 0-64 0 0,0-3 0 0 0,0 0-64 0 0,3 2 64 0 0,-2-4-104 0 0,-1-2-120 0 0,2-1-16 0 0,-1-1-8 0 0,-2 0 0 0 0,3 1-16 0 0,-1-2-8 0 0,-2-1 0 0 0,1-1 0 0 0,-2-1 72 0 0,-1-2 8 0 0,0 0 8 0 0,1 1 1 0 0,-1-1 183 0 0,-2-1 0 0 0,0 1 0 0 0,0 0 0 0 0,0 2 127 0 0,0 0 57 0 0,0 1 8 0 0,0 1 8 0 0,0-1 104 0 0,0 6 16 0 0,0 0 8 0 0,0 0 0 0 0,1-3-136 0 0,-1 3-24 0 0,0 0-8 0 0,0 0 0 0 0,1 3-160 0 0,3 3 64 0 0,-3 1-64 0 0,2 0 0 0 0,-1 1 0 0 0,0 1 72 0 0,0 1-72 0 0,2-1 0 0 0,-3-2 0 0 0,4 2 0 0 0,0 0-96 0 0,-1-2 24 0 0,-3 3-80 0 0,4-2-8 0 0,-1-2-8 0 0,1 0 0 0 0,0 2-1144 0 0,0-4-231 0 0</inkml:trace>
  <inkml:trace contextRef="#ctx0" brushRef="#br0" timeOffset="20">4120 2753 3680 0 0,'0'0'328'0'0,"0"0"-264"0"0,0 0-64 0 0,0 0 0 0 0,0 0 1648 0 0,0 0 312 0 0,0 0 64 0 0,-2 7 16 0 0,-3-3-1144 0 0,-1 5-224 0 0,4-4-40 0 0,-5 1-16 0 0,3 0-136 0 0,-5 3-24 0 0,5-3-8 0 0,-3 1 0 0 0,3 2-1 0 0,0-3-7 0 0,-1 0 0 0 0,4-2 0 0 0,-3 3-232 0 0,4-1-48 0 0,0 1 0 0 0,4 1-8 0 0,-3-4-152 0 0,4-2 0 0 0,1 2 0 0 0,-2-2 0 0 0,1 0-128 0 0,3-2-48 0 0,-3-2-16 0 0,2 0 0 0 0,-1 2-160 0 0,1-5-40 0 0,1 0-8 0 0,-1-3 0 0 0,1 6 73 0 0,-4-4 7 0 0,1-1 8 0 0,1 1 0 0 0,-4-3 216 0 0,0 3 96 0 0,-2-2-96 0 0,0 0 96 0 0,0 2 64 0 0,-2-1 64 0 0,0 5 24 0 0,2-2 0 0 0,0-1 176 0 0,0 5 40 0 0,0-3 7 0 0,0 3 1 0 0,0 0-64 0 0,0 0-16 0 0,0 0 0 0 0,0 0 0 0 0,-3 6-184 0 0,3-1-40 0 0,3 1-8 0 0,-3 0 0 0 0,2 2-64 0 0,0 4 0 0 0,3-4 72 0 0,-1 0-72 0 0,1 1 0 0 0,-1 0 0 0 0,3 1 0 0 0,-3-4 0 0 0,4 0-248 0 0,-3-2-32 0 0,0 0-8 0 0,-1 0 0 0 0,2 1-895 0 0,-2-3-177 0 0,5 2-40 0 0,-9-4-8 0 0</inkml:trace>
  <inkml:trace contextRef="#ctx0" brushRef="#br0" timeOffset="21">3705 2759 3680 0 0,'-4'-2'328'0'0,"1"2"-264"0"0,3 0-64 0 0,0 0 0 0 0,-6 0 2208 0 0,5 0 432 0 0,-4 0 80 0 0,-1 2 24 0 0,1 1-1792 0 0,0 1-360 0 0,4 2-73 0 0,-4-1-7 0 0,0 2-192 0 0,1-1-40 0 0,-1 0-8 0 0,1 1 0 0 0,3-1-32 0 0,-2 3-8 0 0,3-3 0 0 0,3 2 0 0 0,-3-3-120 0 0,1 3-24 0 0,3-1-8 0 0,-3-2 0 0 0,5 2-80 0 0,1-3 0 0 0,-7-4 0 0 0,5 2 64 0 0,1-1-64 0 0,3-1 0 0 0,-2 0 0 0 0,0 0 0 0 0,0-3-64 0 0,0-1 64 0 0,-2-1-80 0 0,0 0 80 0 0,-1-1 0 0 0,0 0 0 0 0,-3-1 0 0 0,-1 0 0 0 0,0-1 0 0 0,0 1 0 0 0,0 1 0 0 0,-1-1 0 0 0,-3 2 0 0 0,4-2 0 0 0,-6-1 0 0 0,3 5 0 0 0,-2-2 0 0 0,1 2 0 0 0,-1 0 0 0 0,0 0 0 0 0,-1 2 0 0 0,5 1 0 0 0,-6 0 0 0 0,3 0 0 0 0,-1 1-264 0 0,4 5-8 0 0,1-6 0 0 0,-4 3 0 0 0,4 5-1048 0 0,0-4-215 0 0</inkml:trace>
  <inkml:trace contextRef="#ctx0" brushRef="#br1" timeOffset="22">627 2760 12640 0 0,'-8'0'560'0'0,"4"2"112"0"0,-3-1-536 0 0,3 3-136 0 0,-2-4 0 0 0,2 4 0 0 0,-2 1 328 0 0,-2 0 40 0 0,1 3 8 0 0,1-2 0 0 0,-1 3-56 0 0,4-3 0 0 0,-4 4-8 0 0,3-2-1 0 0,2 0 25 0 0,0 0 8 0 0,-1 1 0 0 0,6 1 0 0 0,-1-1-184 0 0,3-3-32 0 0,0 3 0 0 0,1-4-8 0 0,3-1-120 0 0,0 1 72 0 0,1 0-72 0 0,0-3 64 0 0,0-2-64 0 0,1 2 0 0 0,-1-2-80 0 0,0 0 80 0 0,2-2-256 0 0,-2 0-8 0 0,1-3 0 0 0,-5 0 0 0 0,6 1-56 0 0,-7-1-16 0 0,1 0 0 0 0,-1-4 1 0 0,-1 1 207 0 0,-4 1 48 0 0,0 2 8 0 0,-4-4 0 0 0,4 1 72 0 0,-5 3 0 0 0,1-1 0 0 0,-2 0 0 0 0,-3 1 0 0 0,2-3 0 0 0,-3 2 0 0 0,1 1-64 0 0,-1 1 64 0 0,1-2-96 0 0,1 2 96 0 0,0 3-96 0 0,2-3-32 0 0,-1 4 0 0 0,1-2-8 0 0,2 2 0 0 0,4 0-872 0 0,0 0-176 0 0,0 0-32 0 0,0 0 0 0 0</inkml:trace>
  <inkml:trace contextRef="#ctx0" brushRef="#br1" timeOffset="23">356 2777 14048 0 0,'-6'-7'312'0'0,"4"3"64"0"0,2 4 8 0 0,0-1 8 0 0,-2-1-312 0 0,2 2-80 0 0,0 0 0 0 0,0 0 0 0 0,0 0 488 0 0,0 0 87 0 0,-2 5 9 0 0,2 2 8 0 0,0 7-416 0 0,2 0-80 0 0,-2-2-24 0 0,0 6 0 0 0,2-2 32 0 0,-2 2 8 0 0,0 5 0 0 0,0-5 0 0 0,0 1 16 0 0,0 3 8 0 0,0-2 0 0 0,2 0 0 0 0,-2-1-72 0 0,0 1-64 0 0,2-3 72 0 0,1-1-72 0 0,-3 0 160 0 0,0-2-8 0 0,0-1-8 0 0,1-3 0 0 0,-1 1-240 0 0,-1-2-56 0 0,1-2-8 0 0,0-1 0 0 0,0 0-96 0 0,0-6-32 0 0,0 0 0 0 0,0 0 0 0 0,0 0-1024 0 0,0 0-215 0 0</inkml:trace>
  <inkml:trace contextRef="#ctx0" brushRef="#br0" timeOffset="24">4516 2769 14944 0 0,'0'0'328'0'0,"0"0"72"0"0,0 0 16 0 0,0 0-1 0 0,0 0-335 0 0,0 5-80 0 0,0-5 0 0 0,-3 7 0 0 0,0 0 344 0 0,3-4 48 0 0,0 5 16 0 0,0 0 0 0 0,0 1-152 0 0,-1-1-24 0 0,1 3-8 0 0,-4-3 0 0 0,4 2-104 0 0,0 1-24 0 0,0-1-8 0 0,0 1 0 0 0,4-3-88 0 0,-3-1 0 0 0,5-1 0 0 0,-5 1 0 0 0,-1-4-328 0 0,3 3-32 0 0,2-3-8 0 0,-2 1-7031 0 0</inkml:trace>
  <inkml:trace contextRef="#ctx0" brushRef="#br1" timeOffset="25">2252 2860 13824 0 0,'0'0'608'0'0,"0"0"128"0"0,0 0-584 0 0,0 0-152 0 0,0 0 0 0 0,0 0 0 0 0,0 0 808 0 0,0 0 135 0 0,0-3 25 0 0,0 3 8 0 0,0 0-752 0 0,0 0-144 0 0,0-4-80 0 0</inkml:trace>
  <inkml:trace contextRef="#ctx0" brushRef="#br0" timeOffset="26">3458 3316 10592 0 0,'0'0'472'0'0,"0"0"96"0"0,0 0-456 0 0,0 0-112 0 0,0 0 0 0 0,0 0 0 0 0,-4 6 672 0 0,0-1 104 0 0,0 5 24 0 0,0-3 8 0 0,-1 6-320 0 0,-2 2-64 0 0,0 3-8 0 0,0-1-9 0 0,3 0-247 0 0,-5 0-56 0 0,2 1-8 0 0,0 1 0 0 0,0-1 32 0 0,3 1 8 0 0,-2-2 0 0 0,1 0 0 0 0,0-2-24 0 0,3 1-8 0 0,0-3 0 0 0,2-1 0 0 0,-3-3-104 0 0,3 0 0 0 0,0-4 0 0 0,0-5-80 0 0,0 4 80 0 0,0-4 88 0 0,0 0-24 0 0,0 0 0 0 0,5-8 8 0 0,0 3 0 0 0,2-6 0 0 0,-1 0 0 0 0,-2-6-72 0 0,0 1 0 0 0,4 1 72 0 0,-4-2-72 0 0,-1 0 0 0 0,2-2 64 0 0,-3-3-64 0 0,2 0 0 0 0,0-3 96 0 0,-2 1-24 0 0,0 2 0 0 0,4 5 0 0 0,-5 0 8 0 0,2 3 0 0 0,2 3 0 0 0,-3 2 0 0 0,3 0 0 0 0,-2 2 0 0 0,-3 3 0 0 0,0 4 0 0 0,0 0 40 0 0,0 0 8 0 0,0 0 0 0 0,5 4 0 0 0,-3 0-56 0 0,0 5-8 0 0,2 3 0 0 0,-2 3 0 0 0,-2-1 32 0 0,2 3 0 0 0,0 0 0 0 0,1 1 0 0 0,-3-1-16 0 0,3 3 0 0 0,-2-1 0 0 0,3-2 0 0 0,0 0-80 0 0,1 0 0 0 0,-3 1 72 0 0,3-3-72 0 0,-2 0 0 0 0,-1-1 0 0 0,3-2-96 0 0,0-2 32 0 0,-3 1-104 0 0,0-2-24 0 0,1 0 0 0 0,-1-4 0 0 0,-2-5-1088 0 0,0 0-216 0 0,0 0-39 0 0,0 0-4937 0 0</inkml:trace>
  <inkml:trace contextRef="#ctx0" brushRef="#br0" timeOffset="27">4154 3297 12464 0 0,'0'0'552'0'0,"0"0"120"0"0,0 0-544 0 0,0 0-128 0 0,0 0 0 0 0,0 7 0 0 0,0 2 368 0 0,0 1 48 0 0,-2 0 0 0 0,-1 4 8 0 0,1 0-104 0 0,0 5-16 0 0,-1-3-8 0 0,0 4-1 0 0,-1-6 25 0 0,1 7 8 0 0,0-5 0 0 0,2 1 0 0 0,-3 2-160 0 0,2-2-32 0 0,2-3-8 0 0,-2 4 0 0 0,2-3-128 0 0,0 0 0 0 0,0 0 0 0 0,0-2 0 0 0,0 0-312 0 0,2-2-88 0 0,-2-1-16 0 0,6-2-6591 0 0</inkml:trace>
  <inkml:trace contextRef="#ctx0" brushRef="#br0" timeOffset="28">4461 3303 14600 0 0,'0'0'320'0'0,"0"7"64"0"0,0-2 8 0 0,0 4 24 0 0,0 3-328 0 0,-3 0-88 0 0,3 0 0 0 0,0 4 0 0 0,-4-1 423 0 0,3 2 73 0 0,-3 1 16 0 0,0 0 0 0 0,3-2-272 0 0,-2 4-48 0 0,-3-4-16 0 0,5 3 0 0 0,1-3 144 0 0,-3 4 32 0 0,0-3 8 0 0,3-2 0 0 0,0-1-184 0 0,3-1-40 0 0,0-3-8 0 0,-3-1 0 0 0,1-3-128 0 0,1 0 0 0 0,5-2 0 0 0,-6-1 0 0 0,7 0-64 0 0,0-2 64 0 0,-4-1 0 0 0,3-4-72 0 0,3 0-296 0 0,0-3-56 0 0,-3-1-16 0 0,3 1-4823 0 0,-2-5-969 0 0</inkml:trace>
  <inkml:trace contextRef="#ctx0" brushRef="#br0" timeOffset="29">4928 3452 9760 0 0,'-10'0'432'0'0,"10"0"88"0"0,0 0-416 0 0,-4-2-104 0 0,-4 0 0 0 0,0 2 0 0 0,-1 0 744 0 0,1 2 128 0 0,2 0 24 0 0,-1 2 8 0 0,-5 3-216 0 0,5-1-48 0 0,-2 1 0 0 0,2 0-9 0 0,-1 6-119 0 0,4-2-16 0 0,-1 2-8 0 0,3-2 0 0 0,-3 1-248 0 0,4 0-48 0 0,1 1-16 0 0,0 1 0 0 0,0-3-104 0 0,1 1-72 0 0,2-3 96 0 0,-1-1-96 0 0,0 1 96 0 0,3-3-96 0 0,-2-2 96 0 0,2-1-96 0 0,2-3 0 0 0,-3 0 0 0 0,5-4 0 0 0,-2-3-96 0 0,-3 3-16 0 0,4-5 0 0 0,1-1 0 0 0,1-1 0 0 0,-5 0-112 0 0,1 0-16 0 0,2-2-8 0 0,-3 0 0 0 0,0 1 128 0 0,0-3 24 0 0,0-2 8 0 0,-3 2 0 0 0,1-4 88 0 0,-3 2 0 0 0,0-2 64 0 0,0 2-64 0 0,1-1 128 0 0,2 4 0 0 0,1-2-8 0 0,-4 4 0 0 0,0 2 8 0 0,0 4 0 0 0,0 0 0 0 0,0 6 0 0 0,-4-2 72 0 0,4 2 24 0 0,0 0 0 0 0,0 0 0 0 0,-3 7-128 0 0,2 3-32 0 0,-2-3 0 0 0,3 7 0 0 0,-2 4 8 0 0,-1-2 0 0 0,-4 2 0 0 0,5 1 0 0 0,2-1-72 0 0,-3 1 0 0 0,0 1 0 0 0,1-2 64 0 0,4 1-64 0 0,1-3 0 0 0,-3 1 0 0 0,3 0 64 0 0,-1-1-184 0 0,3-5-40 0 0,0-3 0 0 0,0 1-8 0 0,3-1-1352 0 0,-2-4-272 0 0,5-1-47 0 0,2-3-17 0 0</inkml:trace>
  <inkml:trace contextRef="#ctx0" brushRef="#br0" timeOffset="30">4255 3404 10912 0 0,'-6'-3'480'0'0,"6"3"104"0"0,-3 0-464 0 0,3 0-120 0 0,0 0 0 0 0,0 0 0 0 0,0 0 568 0 0,0 0 88 0 0,0 0 16 0 0,0 0 8 0 0,0 0-320 0 0,5 1-64 0 0,2 1-8 0 0,1 2-8 0 0,2 0-280 0 0,-6 0 0 0 0,-4-4 0 0 0,10 4-4200 0 0,0 2-896 0 0</inkml:trace>
  <inkml:trace contextRef="#ctx0" brushRef="#br0" timeOffset="31">5062 3572 12752 0 0,'0'0'568'0'0,"0"0"112"0"0,0 0-544 0 0,0 0-136 0 0,0 0 0 0 0,4 2 0 0 0,-4-2 184 0 0,5 3 8 0 0,-2 2 0 0 0,2-3 0 0 0,3 0 96 0 0,-7-2 32 0 0,7 0 0 0 0,-4 0 0 0 0,0 0-96 0 0,4 3-9 0 0,-3-6-7 0 0,3 1 0 0 0,-4 0 8 0 0,4-1 0 0 0,-1-2 0 0 0,1 3 0 0 0,-4-4-152 0 0,1 0-64 0 0,0-1 0 0 0,-3-1 64 0 0,3-1-64 0 0,-5 0 0 0 0,3-1 0 0 0,-3 1 0 0 0,0 0 0 0 0,-3 2 0 0 0,1-1 0 0 0,-1 4 0 0 0,-1-2 72 0 0,-4 1 0 0 0,6 3 0 0 0,-6 0 0 0 0,4 2 88 0 0,-3 2 24 0 0,-1 0 0 0 0,2 5 0 0 0,-3-1 104 0 0,5 0 32 0 0,0 5 0 0 0,-4 0 0 0 0,0-1-104 0 0,3 4-24 0 0,1-1 0 0 0,1 2 0 0 0,3-3 56 0 0,0 7 8 0 0,0-4 0 0 0,5-3 0 0 0,1 0-128 0 0,3-4-32 0 0,-1 0 0 0 0,4-1 0 0 0,1-3-96 0 0,2-1 0 0 0,5-3 0 0 0,1-3-9015 0 0</inkml:trace>
  <inkml:trace contextRef="#ctx0" brushRef="#br0" timeOffset="32">4357 3486 12528 0 0,'0'0'272'0'0,"0"0"56"0"0,0 0 16 0 0,0 0 8 0 0,0 0-280 0 0,0 0-72 0 0,0 0 0 0 0,3 2 0 0 0,1 2 224 0 0,1-3 24 0 0,0 2 8 0 0,0-3 0 0 0,2 1-8 0 0,0 1 0 0 0,2 2 0 0 0,-3-4 0 0 0,5 0-152 0 0,-4 0-24 0 0,2 0-8 0 0,1 0 0 0 0,5 0-224 0 0,-6 0-40 0 0,3 0-16 0 0,0 0 0 0 0,0 0-232 0 0,0 0-56 0 0,-2 0-8 0 0,-4 0 0 0 0,6 0 128 0 0,-7-4 32 0 0,6 4 0 0 0,-4-2 0 0 0,-4 1 352 0 0,0 1 0 0 0,2-4 0 0 0,-4 0 0 0 0,3 2 168 0 0,-4 2 56 0 0,0-2 16 0 0,7 0 0 0 0,-7 2 192 0 0,0 0 40 0 0,0 0 8 0 0,0 0 0 0 0,0 0 24 0 0,0 0 8 0 0,0 0 0 0 0,0 0-1 0 0,0 0-183 0 0,0 0-32 0 0,0 0-8 0 0,-2 6 0 0 0,-3 3-152 0 0,5 1-32 0 0,0-5-8 0 0,0 3 0 0 0,-4 3 0 0 0,4-1 0 0 0,4-2 0 0 0,-4 3 0 0 0,5-3-96 0 0,-3 3 72 0 0,0-1-72 0 0,3-2 64 0 0,-3-2-64 0 0,3 1 0 0 0,-5-3 0 0 0,0-4 64 0 0,7 4-64 0 0,-2 0 0 0 0,-5-4 0 0 0,8 0 0 0 0,-1 0-232 0 0,0-2-16 0 0,-2 0 0 0 0,2 0 0 0 0,-2-3-72 0 0,3 2-8 0 0,-4-5-8 0 0,1 5 0 0 0,-1-5 192 0 0,2 1 41 0 0,0-3 7 0 0,-2 2 0 0 0,1-3 96 0 0,-5 1 0 0 0,4-2 0 0 0,-1 1 0 0 0,1 3 0 0 0,-1-1 96 0 0,0 2-32 0 0,-2-1-64 0 0,-1 2 351 0 0,3 2 9 0 0,-3 0 8 0 0,0 4 0 0 0,0 0-152 0 0,0 0-32 0 0,0 0-8 0 0,0 0 0 0 0,0 6-176 0 0,-3-2 72 0 0,3 5-72 0 0,-1-3 0 0 0,1 3 64 0 0,-3 0-64 0 0,3 1 0 0 0,0 2 0 0 0,0-4 0 0 0,0 0-72 0 0,3 3-8 0 0,-2 2 0 0 0,2-3-440 0 0,0-2-88 0 0,-1 0-24 0 0,2-2-6119 0 0</inkml:trace>
  <inkml:trace contextRef="#ctx0" brushRef="#br0" timeOffset="33">3608 3508 10856 0 0,'0'0'480'0'0,"0"0"96"0"0,2 2-456 0 0,0 0-120 0 0,4 1 0 0 0,-4 2 0 0 0,1-1 704 0 0,-1-1 112 0 0,0 1 24 0 0,0 0 8 0 0,1 1-312 0 0,-3 2-64 0 0,0-1-17 0 0,0 0 1 0 0,0 1-128 0 0,0-1-24 0 0,0-1-8 0 0,-3 0 0 0 0,3-1-56 0 0,0-1-16 0 0,0 4 0 0 0,-2-3 0 0 0,2-4-112 0 0,0 0-24 0 0,0 7-8 0 0,0-7 0 0 0,0 0-80 0 0,0 0 0 0 0,0 0 0 0 0,0 0 64 0 0,0 0-64 0 0,0 0 0 0 0,-2-7 0 0 0,2 0 0 0 0,2 3-128 0 0,0-2 40 0 0,1-3 8 0 0,-3 3 0 0 0,2 0 80 0 0,1-3-64 0 0,2 3 64 0 0,-3-1-64 0 0,3 2 64 0 0,-3 1 0 0 0,4 0 0 0 0,-2 2 0 0 0,1-3 0 0 0,-3 1 0 0 0,-2 4 0 0 0,6 0 0 0 0,0 0 0 0 0,-6 0 0 0 0,0 0 0 0 0,6 4 88 0 0,-1-4-88 0 0,-1 5 0 0 0,-4-5 72 0 0,2 4-72 0 0,2 2 64 0 0,0-1-64 0 0,-4-1 64 0 0,3 3-64 0 0,-3 0 0 0 0,0-2 0 0 0,0-5 0 0 0,0 5 0 0 0,0 1 0 0 0,-3-1 0 0 0,3-1 0 0 0,0-4 0 0 0,0 0 0 0 0,0 0 0 0 0,0 0-96 0 0,0 0 32 0 0,0 0-48 0 0,0 0-8 0 0,0 0 0 0 0,0 0 0 0 0,4-4 24 0 0,-1 2 0 0 0,1-3 0 0 0,0-4 0 0 0,1 4 96 0 0,-4-4 0 0 0,7 0 0 0 0,0 0 0 0 0,-4 2 80 0 0,4-1 16 0 0,-4 0 0 0 0,4 2 0 0 0,-1 0 0 0 0,0 1 8 0 0,-2 0 0 0 0,0 2 0 0 0,2 2 64 0 0,-5 1 16 0 0,4 1 0 0 0,-6-1 0 0 0,0 0-184 0 0,4 3 0 0 0,1 2 0 0 0,-1 0 0 0 0,-1 2 0 0 0,0 0 88 0 0,-2-2-24 0 0,2 0 0 0 0,-3 4-64 0 0,3 1-72 0 0,-3-5 72 0 0,3 4-104 0 0,-2 0-736 0 0,3 1-152 0 0,-2-3-24 0 0,-2 0-5959 0 0</inkml:trace>
  <inkml:trace contextRef="#ctx0" brushRef="#br0" timeOffset="34">3953 3545 13448 0 0,'-3'2'288'0'0,"3"-2"64"0"0,0 0 16 0 0,0 0 16 0 0,-3 5-304 0 0,3-1-80 0 0,-1 0 0 0 0,1 2 0 0 0,0 3 328 0 0,-4 0 56 0 0,4 1 0 0 0,-1 4 8 0 0,1-2-25 0 0,0 4-7 0 0,0 0 0 0 0,-3-1 0 0 0,3-2-56 0 0,0 1-16 0 0,0 3 0 0 0,3-2 0 0 0,-3 1-152 0 0,1-5-32 0 0,-2 3-8 0 0,1-1 0 0 0,0-2-96 0 0,0-1 0 0 0,-3-3 64 0 0,3 0-64 0 0,0 0 0 0 0,0-7 0 0 0,0 0 0 0 0,0 0 0 0 0,-5 1 64 0 0,3-1-64 0 0,-3-1 0 0 0,1-5 72 0 0,0 1-72 0 0,2-2-88 0 0,-2-1 24 0 0,0-4 0 0 0,3-1 64 0 0,-2-1 0 0 0,-3-4 0 0 0,5 3 0 0 0,-2-2-80 0 0,0-2 80 0 0,3-1-96 0 0,0-2 96 0 0,0 4 0 0 0,3-2-64 0 0,1 2 64 0 0,2 3 0 0 0,-2 0 0 0 0,2 4 0 0 0,2 1-64 0 0,1 3 64 0 0,1-1 0 0 0,2 1-64 0 0,-6 3 64 0 0,5 0 0 0 0,-2 2-80 0 0,1 2 80 0 0,-1 2-64 0 0,1-2 64 0 0,-2 1 0 0 0,2 2 0 0 0,-3 1 0 0 0,-1-1-64 0 0,2 5 64 0 0,-3-4 0 0 0,3 5 0 0 0,-4-1-64 0 0,2 1 64 0 0,-6 1 0 0 0,2 2 0 0 0,-2-2 0 0 0,-2 0-80 0 0,-2 1 0 0 0,-1 1 0 0 0,0-3 0 0 0,-1 1-64 0 0,-5-4-16 0 0,3 1 0 0 0,-1 0 0 0 0,-3-2-128 0 0,0-2-32 0 0,-2-1-8 0 0,2 0 0 0 0,-3 1-151 0 0,4-3-25 0 0,-2-3-8 0 0,6 1-3584 0 0,-3 0-712 0 0</inkml:trace>
  <inkml:trace contextRef="#ctx0" brushRef="#br0" timeOffset="35">4246 3508 13792 0 0,'0'0'304'0'0,"0"0"64"0"0,0 0 16 0 0,3 7 0 0 0,-1-2-312 0 0,1 2-72 0 0,-2 0 0 0 0,2-1 0 0 0,2 3 240 0 0,-2 0 32 0 0,1-1 8 0 0,-2 0 0 0 0,2 1 87 0 0,0 0 17 0 0,-1-1 8 0 0,1-1 0 0 0,2 0-288 0 0,2-3-104 0 0,-8-4 72 0 0,4 4-72 0 0,-4-4 0 0 0,7 5 0 0 0,-7-5 0 0 0,8 2 0 0 0,-8-2-360 0 0,7-5-88 0 0,-3 1-24 0 0,1-2-4071 0 0,-2-1-825 0 0</inkml:trace>
  <inkml:trace contextRef="#ctx0" brushRef="#br0" timeOffset="36">3358 3527 1840 0 0,'0'0'160'0'0,"0"0"-160"0"0,0 0 0 0 0,0 0 0 0 0,0 0 2280 0 0,0 0 424 0 0,0 0 80 0 0,0 0 24 0 0,0 0-2088 0 0,7 0-416 0 0,2 2-80 0 0,-1 0-24 0 0,1-4-120 0 0,3 0-80 0 0,3 2 96 0 0,0 2-96 0 0,-3-2 0 0 0,-3 0-88 0 0,4-2 0 0 0,-1 2-3664 0 0,3 0-736 0 0</inkml:trace>
  <inkml:trace contextRef="#ctx0" brushRef="#br2" timeOffset="37">5330 4744 12752 0 0,'0'0'568'0'0,"0"0"112"0"0,-4 0-544 0 0,4 0-136 0 0,0 0 0 0 0,0 0 0 0 0,-2 2 536 0 0,2 4 72 0 0,-2 0 24 0 0,2-1-1 0 0,0 7-103 0 0,-4-4-16 0 0,-1 1-8 0 0,2 4 0 0 0,6 0-88 0 0,-6 2-24 0 0,-1 2 0 0 0,0-4 0 0 0,4 4-136 0 0,-3-4-24 0 0,1 2-8 0 0,-1 1 0 0 0,1-3-128 0 0,2-2-24 0 0,2-3-8 0 0,1 2 0 0 0,-6-4-64 0 0,3 3 0 0 0,5-3 0 0 0,2-3 64 0 0,-7-3-64 0 0,4 5-112 0 0,3-2 24 0 0,0-3 8 0 0,1 0-368 0 0,0-2-64 0 0,-3 1-24 0 0,3-4 0 0 0,5 2-1416 0 0,-8-3-279 0 0</inkml:trace>
  <inkml:trace contextRef="#ctx0" brushRef="#br2" timeOffset="38">3586 4748 1840 0 0,'0'0'160'0'0,"0"0"-160"0"0,0 0 0 0 0,0 0 0 0 0,-5-1 2568 0 0,5 1 480 0 0,0 0 96 0 0,0 0 24 0 0,-1 5-2112 0 0,-1 1-416 0 0,-2 0-80 0 0,4 6-17 0 0,-4-4-159 0 0,4 1-32 0 0,-2 6-8 0 0,-1 0 0 0 0,3-4-88 0 0,0 1-8 0 0,0 2-8 0 0,0 1 0 0 0,0-3-112 0 0,0 2-32 0 0,0-1 0 0 0,0 0 0 0 0,3 0-96 0 0,-1-4 64 0 0,-2-2-64 0 0,0 3 0 0 0,0-3 64 0 0,0 0-64 0 0,0-7 0 0 0,0 0 0 0 0,0 3 0 0 0,0-3 0 0 0,0 0 0 0 0,0 0 0 0 0,0 0 64 0 0,0 0-64 0 0,0 0 0 0 0,4-3 0 0 0,-4-2 64 0 0,0 2-64 0 0,0-7 0 0 0,0 4 72 0 0,4 1-8 0 0,-2 0-64 0 0,-1-1 96 0 0,3-1-32 0 0,-3 1 56 0 0,2 1 8 0 0,-3 5 0 0 0,2-3 0 0 0,-2 3-32 0 0,0 0-8 0 0,6 0 0 0 0,1 0 0 0 0,-2 0-88 0 0,0 0 0 0 0,2 3 72 0 0,0 0-72 0 0,-1 1 0 0 0,1 0 0 0 0,1-2 0 0 0,-2 3 0 0 0,1-2 0 0 0,-2 0 0 0 0,-2 2 0 0 0,2-3 0 0 0,-2 1 0 0 0,-3-3 64 0 0,0 0-64 0 0,0 0 0 0 0,-3 6 0 0 0,-2 1 0 0 0,2-3 0 0 0,-7 1-96 0 0,2-1-72 0 0,-5-3-24 0 0,5 1 0 0 0,-4 2 0 0 0,0-2-280 0 0,1 1-56 0 0,-1-1-16 0 0,5-2-4519 0 0,-2 1-913 0 0</inkml:trace>
  <inkml:trace contextRef="#ctx0" brushRef="#br2" timeOffset="39">5430 4785 12528 0 0,'10'-6'552'0'0,"-10"6"120"0"0,0 0-544 0 0,0 0-128 0 0,0 0 0 0 0,0 0 0 0 0,8 0 320 0 0,-8 0 40 0 0,0 0 8 0 0,0 0 0 0 0,8 0-152 0 0,-2 3-32 0 0,-6-3-8 0 0,0 0 0 0 0,5 0-176 0 0,2 1 0 0 0,2 1 0 0 0,-9-2-6456 0 0</inkml:trace>
  <inkml:trace contextRef="#ctx0" brushRef="#br2" timeOffset="40">2742 4839 1376 0 0,'-5'-7'64'0'0,"4"3"8"0"0,1 2-72 0 0,-5 2 0 0 0,3-4 0 0 0,-1 4 0 0 0,-1 4 2312 0 0,3-4 448 0 0,-7 0 88 0 0,5 1 24 0 0,-1 4-1720 0 0,2 0-352 0 0,-1-1-64 0 0,-1 2-8 0 0,-5 3-288 0 0,4-2-57 0 0,-2 4-15 0 0,4-1 0 0 0,-2 3-64 0 0,0-2-16 0 0,0-3 0 0 0,4 3 0 0 0,-2-1-160 0 0,3-1-40 0 0,3 1-8 0 0,-2-5 0 0 0,1 2-80 0 0,3 2 0 0 0,3-4 0 0 0,-5 1 0 0 0,4-1 0 0 0,1-2 0 0 0,0-1 0 0 0,3 1 0 0 0,3-3-96 0 0,-1 0-40 0 0,3 0-8 0 0,-1-3 0 0 0,-2 1-1000 0 0,1-1-199 0 0,-1-2-33 0 0</inkml:trace>
  <inkml:trace contextRef="#ctx0" brushRef="#br2" timeOffset="41">3748 4913 10592 0 0,'-19'3'472'0'0,"19"-3"96"0"0,0 0-456 0 0,7 3-112 0 0,-7-3 0 0 0,3 6 0 0 0,-3-6 320 0 0,2 4 48 0 0,-2-4 8 0 0,0 4 0 0 0,0-4 152 0 0,4 6 32 0 0,-1-2 8 0 0,-3-4 0 0 0,0 0-120 0 0,7 2-16 0 0,-2-1-9 0 0,6 2 1 0 0,-3-6-208 0 0,0 3-48 0 0,0 0-8 0 0,2-1 0 0 0,-2-4-96 0 0,2-1-64 0 0,-3 1 64 0 0,-1 1-64 0 0,1-5 0 0 0,1 1 72 0 0,-5 1-72 0 0,2-2 0 0 0,-3 1 64 0 0,1-2-64 0 0,-1 2 0 0 0,-1 2 0 0 0,-1-1 120 0 0,0 4-32 0 0,-1-3-8 0 0,-4 1 0 0 0,3 4 112 0 0,-3 1 16 0 0,-3 1 8 0 0,1 2 0 0 0,-2-1 32 0 0,-3 2 8 0 0,2 1 0 0 0,-3 5 0 0 0,2-1-120 0 0,1 1-16 0 0,0 0-8 0 0,1 2 0 0 0,4 0 64 0 0,0 1 16 0 0,1-2 0 0 0,2 2 0 0 0,2-4-112 0 0,2 2-16 0 0,1-2-64 0 0,3 0 96 0 0,4-3-96 0 0,3 0 72 0 0,1-1-72 0 0,2-4 64 0 0,2-1-224 0 0,0-1-56 0 0,2 1-8 0 0,4-2-8327 0 0</inkml:trace>
  <inkml:trace contextRef="#ctx0" brushRef="#br2" timeOffset="42">5734 4880 10592 0 0,'12'-6'472'0'0,"-12"6"96"0"0,0 0-456 0 0,0 0-112 0 0,8 2 0 0 0,-7 2 0 0 0,-1-4 584 0 0,5 4 96 0 0,-5-4 24 0 0,7 0 0 0 0,2 0-64 0 0,-5 0-16 0 0,-4 0 0 0 0,0 0-1 0 0,12 0-207 0 0,-6 3-48 0 0,-6-3-8 0 0,0 0 0 0 0,7-3-216 0 0,1 1-48 0 0,-5-2 0 0 0,-3 4-8 0 0,0 0-88 0 0,4-4 80 0 0,4-2-80 0 0,-8 6 80 0 0,-7-5-80 0 0,7 5 0 0 0,5-5 0 0 0,-5-2 0 0 0,-5 1 0 0 0,4 5 0 0 0,1 1 0 0 0,0 0 64 0 0,0 0-64 0 0,-7 0 0 0 0,-4 0 0 0 0,1 4 64 0 0,5-1 120 0 0,-2 4 16 0 0,-4-2 8 0 0,-1 6 0 0 0,5-1-48 0 0,1-1-16 0 0,-4 4 0 0 0,7 0 0 0 0,-5-2 56 0 0,6 2 16 0 0,4-3 0 0 0,-2-1 0 0 0,0 2 0 0 0,5-2 0 0 0,6-3 0 0 0,5 2 0 0 0,-2-2-216 0 0,-1-2 0 0 0,7-2 64 0 0,2 1-64 0 0,5 0-440 0 0,-2-2-104 0 0,-2-1-16 0 0</inkml:trace>
  <inkml:trace contextRef="#ctx0" brushRef="#br2" timeOffset="43">3031 4919 9216 0 0,'0'0'816'0'0,"0"0"-656"0"0,0 0-160 0 0,0 0 0 0 0,0 0 760 0 0,0 0 112 0 0,0 0 24 0 0,0 0 8 0 0,2 3-304 0 0,-2-3-64 0 0,3 5-16 0 0,-1-1 0 0 0,-2 2-200 0 0,3-3-48 0 0,-3-3-9 0 0,0 6 1 0 0,0 1-24 0 0,0-7-8 0 0,0 3 0 0 0,0 3 0 0 0,0 1-168 0 0,0-7-64 0 0,0 0 0 0 0,0 0 72 0 0,0 0-8 0 0,0 0 0 0 0,2 4 0 0 0,-2-4 0 0 0,0 0-64 0 0,0 0 0 0 0,0 0 0 0 0,0 0 0 0 0,0-4 0 0 0,3 1 0 0 0,-3-4 0 0 0,0 1 0 0 0,3-4 0 0 0,0 2 0 0 0,-1-2 0 0 0,1-1 0 0 0,2 1 160 0 0,-5 4 8 0 0,5-4 8 0 0,3 0 0 0 0,-5 3 152 0 0,5 0 32 0 0,-3 1 8 0 0,4 2 0 0 0,-2 0-128 0 0,-1 4-24 0 0,1 0-8 0 0,-1 1 0 0 0,2-1-104 0 0,-1 5-16 0 0,0 2-8 0 0,-1 1 0 0 0,2 1-80 0 0,-7 2 0 0 0,4 1 72 0 0,-1-1-72 0 0,1 0 0 0 0,-3 4 0 0 0,0-6 0 0 0,3 4-96 0 0,-2-2-936 0 0,-2 1-192 0 0,3-1-40 0 0</inkml:trace>
  <inkml:trace contextRef="#ctx0" brushRef="#br2" timeOffset="44">5276 4856 10680 0 0,'-5'-2'232'0'0,"0"-1"56"0"0,-6 3 0 0 0,5 0 16 0 0,6 0-240 0 0,-5 0-64 0 0,-4-1 0 0 0,2 1 0 0 0,7 0 592 0 0,-2 1 112 0 0,-2 2 16 0 0,-1-3 8 0 0,5 0-304 0 0,0 0-56 0 0,9 4-16 0 0,-2-2 0 0 0,-7-2-256 0 0,9 3-96 0 0,7 0 0 0 0,-3-1 72 0 0,-3 1-72 0 0,1-2 0 0 0,3 1 0 0 0,-2 0-88 0 0,5-2-280 0 0,-4 0-56 0 0,-1-2-16 0 0,-1 4 0 0 0,6-1-72 0 0,-5 2-24 0 0,-6-1 0 0 0,0-2 0 0 0,4-2 344 0 0,-2 2 72 0 0,-1 0 16 0 0,-7 0 0 0 0,0 0 104 0 0,3 0 0 0 0,4 0 0 0 0,-7 0-72 0 0,0 0 488 0 0,0 0 96 0 0,0 0 16 0 0,0 0 8 0 0,0 0 64 0 0,0 0 8 0 0,0 0 8 0 0,1 7 0 0 0,-1-2 23 0 0,0 1 9 0 0,0 0 0 0 0,0 3 0 0 0,7-3-168 0 0,-4 0-32 0 0,-8-1 0 0 0,3 5-8 0 0,6-7-152 0 0,-1 3-32 0 0,-3-6-8 0 0,0 7 0 0 0,-3-1-152 0 0,6-1-32 0 0,-1 0-64 0 0,-2-5 96 0 0,-5 3-96 0 0,5-3-64 0 0,7 4 64 0 0,-2-1-104 0 0,-5-3-312 0 0,0 0-64 0 0,4-3-16 0 0,3 2-7695 0 0</inkml:trace>
  <inkml:trace contextRef="#ctx0" brushRef="#br2" timeOffset="45">5554 4911 13448 0 0,'-7'2'288'0'0,"7"-2"64"0"0,0 0 16 0 0,4 6 16 0 0,-9 0-304 0 0,2-2-80 0 0,7 2 0 0 0,1 0 0 0 0,-5 2 680 0 0,0-1 120 0 0,0-1 31 0 0,2 1 1 0 0,3 2-256 0 0,-3-4-56 0 0,-4 0-8 0 0,4 1 0 0 0,6-1-264 0 0,-2 0-56 0 0,-6 0-16 0 0,0 0 0 0 0,5-1 80 0 0,0 0 8 0 0,0-4 8 0 0,-5 0 0 0 0,0 0-272 0 0,0 0 0 0 0,8 0 0 0 0,-3-4 0 0 0,-3 0 0 0 0,2-1 0 0 0,3-2 0 0 0,-1 1 0 0 0,-3-1 104 0 0,2 0-32 0 0,-2-2-8 0 0,2-2 0 0 0,-2 2-64 0 0,-1-1 0 0 0,-4 0 0 0 0,4 0 0 0 0,3 1-240 0 0,-5-1-64 0 0,0 0-16 0 0,-2 3 0 0 0,4 0-896 0 0,-2 2-176 0 0,3-1-40 0 0,-3 1-7 0 0</inkml:trace>
  <inkml:trace contextRef="#ctx0" brushRef="#br2" timeOffset="46">4633 4949 11544 0 0,'0'0'512'0'0,"0"0"104"0"0,0 0-488 0 0,0 0-128 0 0,0 0 0 0 0,0 0 0 0 0,0 0 312 0 0,0 0 40 0 0,0 0 0 0 0,3 2 8 0 0,3 0-64 0 0,-1-2-8 0 0,-5 0-8 0 0,6 0 0 0 0,0 0-112 0 0,1 0-16 0 0,1-2-8 0 0,-4 0 0 0 0,2 2-80 0 0,-1-2-64 0 0,0-2 96 0 0,-4 1-96 0 0,8-2 80 0 0,-6-1-80 0 0,2 2 64 0 0,-2-2-64 0 0,-1 0 0 0 0,-2-3 0 0 0,1 4 0 0 0,-1-1 0 0 0,0 0 0 0 0,-1 1 0 0 0,-4 1 0 0 0,4 1 0 0 0,-3-1 0 0 0,1 2 64 0 0,-2-1-64 0 0,0 3 0 0 0,5 0 223 0 0,-6 0 9 0 0,-4 3 0 0 0,-2 0 0 0 0,5 3 72 0 0,1 3 16 0 0,-3-2 0 0 0,0 3 0 0 0,2 3-32 0 0,0-2-8 0 0,3-4 0 0 0,-3 4 0 0 0,2-1-80 0 0,2 1-8 0 0,0 0-8 0 0,3-1 0 0 0,0-2-120 0 0,3 0-64 0 0,2 0 64 0 0,3-2-64 0 0,-2 2 0 0 0,4-1-96 0 0,1-7 16 0 0,2 5 0 0 0,6-5-848 0 0,-4 0-160 0 0,2-1-40 0 0</inkml:trace>
  <inkml:trace contextRef="#ctx0" brushRef="#br2" timeOffset="47">5169 4876 10536 0 0,'-15'4'464'0'0,"12"-4"104"0"0,3 0-456 0 0,0 0-112 0 0,0 0 0 0 0,-8 7 0 0 0,0-3 464 0 0,-4 2 72 0 0,8 0 8 0 0,-3-1 8 0 0,-9 6-40 0 0,7-3-16 0 0,2 2 0 0 0,-2-2 0 0 0,2 3-216 0 0,0-1-48 0 0,1-3-9 0 0,3 3 1 0 0,1-2-96 0 0,2-1-16 0 0,-5 3-8 0 0,5-4 0 0 0,7 2-104 0 0,-3-4 0 0 0,1 3 64 0 0,0-2-64 0 0,-1-2 0 0 0,1-3 0 0 0,2 0-96 0 0,-7 0 96 0 0,0 0-88 0 0,7-5 88 0 0,6 1-80 0 0,-6-2 80 0 0,-7 6-96 0 0,4-4 96 0 0,6-3-104 0 0,-1 0 40 0 0,-7-3 64 0 0,-2 3 0 0 0,1-1 0 0 0,6-2-64 0 0,1-1 64 0 0,-3 5 0 0 0,-8-4 0 0 0,3 4 64 0 0,5-7 0 0 0,-4 5 8 0 0,-4 3 0 0 0,0 2 0 0 0,3 0 184 0 0,0 3 40 0 0,0-4 8 0 0,0 4 0 0 0,-5-1-80 0 0,5 1-24 0 0,0 0 0 0 0,0 5 0 0 0,-5 1-80 0 0,5 2-24 0 0,5 1 0 0 0,-2 0 0 0 0,-6-3-96 0 0,2 4 72 0 0,1-4-72 0 0,4 4 64 0 0,7-3 40 0 0,-1-1 8 0 0,-8 0 0 0 0,7 1 0 0 0,3-2-432 0 0,-1 0-96 0 0,-6 1-8 0 0,1-3-4647 0 0,4-3-929 0 0</inkml:trace>
  <inkml:trace contextRef="#ctx0" brushRef="#br2" timeOffset="48">2924 4891 10368 0 0,'0'0'456'0'0,"0"0"96"0"0,-5-3-440 0 0,4-1-112 0 0,1 4 0 0 0,-5 0 0 0 0,0-4 648 0 0,0 4 112 0 0,2 2 16 0 0,-5 0 8 0 0,1 2-176 0 0,1 1-32 0 0,-4 0 0 0 0,4 1-9 0 0,-2 1-143 0 0,0 1-24 0 0,1 0-8 0 0,-1 0 0 0 0,5 0-128 0 0,-2 2-24 0 0,2-4-8 0 0,-3 4 0 0 0,6-1-136 0 0,0-2-24 0 0,0 2-8 0 0,2-5 0 0 0,2 1-64 0 0,-1 0 0 0 0,2-1 0 0 0,2-2 64 0 0,-3-1-64 0 0,3 2 0 0 0,1-3-80 0 0,-2 0 80 0 0,1-4-192 0 0,-3 2 0 0 0,3-2 8 0 0,-2 2 0 0 0,-1-2-88 0 0,0-1-16 0 0,-1-3-8 0 0,-1 1 0 0 0,1 0 104 0 0,0 1 32 0 0,-3-1 0 0 0,0-2 0 0 0,0 2 160 0 0,-3-2 0 0 0,0 1 0 0 0,3 1 0 0 0,-5-1 0 0 0,5 2 0 0 0,-2-1 72 0 0,0 4-8 0 0,2 3 152 0 0,0 0 32 0 0,0 0 8 0 0,0 0 0 0 0,0 0-32 0 0,0 0-8 0 0,0 0 0 0 0,0 0 0 0 0,-3 5-56 0 0,3 0-16 0 0,3 4 0 0 0,-3-1 0 0 0,0 0-48 0 0,2-1-16 0 0,0-1 0 0 0,1 4 0 0 0,2-4-80 0 0,-2 1 0 0 0,1-1 0 0 0,-3-2 64 0 0,4 2-64 0 0,1-2 0 0 0,-1 3 0 0 0,2-5 0 0 0,-2 3-384 0 0,-1-5-64 0 0,1 3-8 0 0,1-3-4607 0 0,-2 2-921 0 0</inkml:trace>
  <inkml:trace contextRef="#ctx0" brushRef="#br2" timeOffset="49">4398 4892 7368 0 0,'0'0'656'0'0,"0"0"-528"0"0,0 0-128 0 0,0 0 0 0 0,0 0 1256 0 0,0 0 224 0 0,-1 1 48 0 0,1 4 8 0 0,-4 0-1168 0 0,4 0-232 0 0,-2 0-40 0 0,1 3-16 0 0,1-2-16 0 0,-4 0 0 0 0,3 1 0 0 0,-2 1 0 0 0,3 0 152 0 0,-2-3 24 0 0,2 2 8 0 0,0 0 0 0 0,-1-1-248 0 0,1 0 64 0 0,0-6-64 0 0,0 6 0 0 0,0-3 0 0 0,0-3 0 0 0,0 0 0 0 0,0 0 0 0 0,0 0 0 0 0,0 0-104 0 0,0 0 16 0 0,0 0 8 0 0,1-3 80 0 0,4-3 88 0 0,0 0-24 0 0,-2-3 0 0 0,2 3-64 0 0,0-2 0 0 0,0-2 0 0 0,-1 4 64 0 0,1-3 40 0 0,-1 3 8 0 0,0-3 0 0 0,4 1 0 0 0,-7 2 287 0 0,3 2 57 0 0,-3-3 16 0 0,1 6 0 0 0,-2 1-32 0 0,0 0-8 0 0,5-2 0 0 0,-5 2 0 0 0,0 0-176 0 0,0 0-40 0 0,4 8-8 0 0,-1-2 0 0 0,1 0 80 0 0,-4 0 8 0 0,5 2 8 0 0,-3 1 0 0 0,3-2-232 0 0,-2 1-72 0 0,2 0 0 0 0,-4 2 0 0 0,6-5 0 0 0,-2 3 0 0 0,-1-5 0 0 0,3 5 0 0 0,-3-3-224 0 0,3-2-96 0 0,1 0-16 0 0,-3-1-8 0 0,3-2-992 0 0,-1 0-200 0 0</inkml:trace>
  <inkml:trace contextRef="#ctx0" brushRef="#br2" timeOffset="50">4956 4930 10912 0 0,'-5'-3'480'0'0,"5"0"104"0"0,-6 3-464 0 0,3-2-120 0 0,0-2 0 0 0,-1 4 0 0 0,-1-2 648 0 0,-1 2 112 0 0,-2 0 16 0 0,3 0 8 0 0,-3 2-80 0 0,2 1-9 0 0,-6 0-7 0 0,3 3 0 0 0,-1-2-272 0 0,2 2-48 0 0,-1-1-16 0 0,-1 0 0 0 0,5 3-56 0 0,0 0-8 0 0,-1-2-8 0 0,2 1 0 0 0,-1-1-152 0 0,5-1-24 0 0,0 1-8 0 0,2-1 0 0 0,1 2-96 0 0,4-4 0 0 0,1 0 0 0 0,2-3-80 0 0,-4 0-64 0 0,4 3-16 0 0,1-3 0 0 0,0-3 0 0 0,-4 3-128 0 0,2-5-24 0 0,-3 4-8 0 0,1-4 0 0 0,1 0 120 0 0,-1 2 16 0 0,-6-2 8 0 0,5 0 0 0 0,-2-1 176 0 0,-2-1 0 0 0,1 1 0 0 0,-1 1 0 0 0,-2 0 0 0 0,1-3 0 0 0,-1 2 96 0 0,4 3-32 0 0,-4 3 80 0 0,0 0 16 0 0,0 0 0 0 0,0 0 0 0 0,0 0 24 0 0,0 0 8 0 0,0 0 0 0 0,0 0 0 0 0,0 6-24 0 0,2 1 0 0 0,-2-1 0 0 0,2 4 0 0 0,-2 3-8 0 0,-2-1-8 0 0,2-2 0 0 0,0 4 0 0 0,-2 1-32 0 0,-2-4-8 0 0,3 7 0 0 0,-4-7 0 0 0,3 7-112 0 0,0-4 64 0 0,-3 0-64 0 0,1-1 0 0 0,-1-2 144 0 0,-2 0-16 0 0,-3 1-8 0 0,3-5 0 0 0,-3 1-120 0 0,0-2 0 0 0,-1-2 0 0 0,3 2 0 0 0,-1-2-296 0 0,2-2-88 0 0,-1-2-8 0 0,3-1-8 0 0,5 1-792 0 0,-3-5-160 0 0,0 2-32 0 0,3-5-7 0 0</inkml:trace>
  <inkml:trace contextRef="#ctx0" brushRef="#br1" timeOffset="51">6760 5138 15232 0 0,'0'0'336'0'0,"0"0"72"0"0,7 0 8 0 0,-3 7 7 0 0,3-3-335 0 0,-1 2-88 0 0,1 2 0 0 0,3 0 0 0 0,-6 4 528 0 0,6 1 88 0 0,-2 1 24 0 0,-5 4 0 0 0,0 0-144 0 0,4 1-24 0 0,-4 3-8 0 0,2-1 0 0 0,-2 3-152 0 0,-3-1-32 0 0,0 1-8 0 0,0 3 0 0 0,0-1-176 0 0,-5 0-32 0 0,-3 3 0 0 0,-2 1-64 0 0,1-4-608 0 0,-3-2-168 0 0,-1 0-40 0 0</inkml:trace>
  <inkml:trace contextRef="#ctx0" brushRef="#br1" timeOffset="52">6646 5196 14600 0 0,'0'0'320'0'0,"0"0"64"0"0,0 0 8 0 0,0 0 24 0 0,0 4-328 0 0,-2 4-88 0 0,2 2 0 0 0,0 0 0 0 0,0 2 399 0 0,-1 3 65 0 0,1-2 16 0 0,-3 3 0 0 0,3 0 0 0 0,0 1 0 0 0,0-2 0 0 0,0 3 0 0 0,0-2-288 0 0,0 1-48 0 0,0-2-16 0 0,0-1 0 0 0,3-2-128 0 0,-2 1 0 0 0,1-3 0 0 0,0 4 0 0 0,2-5-256 0 0,-3-4-72 0 0,2 2-24 0 0,-1-2-4919 0 0,0-2-985 0 0</inkml:trace>
  <inkml:trace contextRef="#ctx0" brushRef="#br1" timeOffset="53">3539 5292 10592 0 0,'0'-3'944'0'0,"0"-1"-752"0"0,-2 0-192 0 0,2 4 0 0 0,0 0 480 0 0,-2-4 56 0 0,-3 3 8 0 0,1 1 8 0 0,-3 1-8 0 0,2 3 0 0 0,-5 2 0 0 0,2-1 0 0 0,-2 6-232 0 0,-1 1-57 0 0,2 0 1 0 0,-2 3-8 0 0,-1 2 24 0 0,4 1 8 0 0,-2 3 0 0 0,2-2 0 0 0,0 5-152 0 0,3-7-24 0 0,1 1-8 0 0,0-1 0 0 0,4-1-96 0 0,2 0 0 0 0,0-3 64 0 0,1 1-64 0 0,1-4-72 0 0,6-1-40 0 0,-2 1-8 0 0,2-5-4799 0 0,3 0-961 0 0</inkml:trace>
  <inkml:trace contextRef="#ctx0" brushRef="#br1" timeOffset="54">4485 5288 7832 0 0,'-5'-2'696'0'0,"5"2"-560"0"0,0 0-136 0 0,-2 2 0 0 0,1 0 1352 0 0,-4-1 248 0 0,-3 5 40 0 0,6 2 16 0 0,4-1-792 0 0,1 1-153 0 0,-3 1-31 0 0,0 4-8 0 0,2-3-328 0 0,-2 4-72 0 0,-5-1-16 0 0,3-1 0 0 0,1 2 96 0 0,1 1 24 0 0,-4-1 0 0 0,4-1 0 0 0,0 0-264 0 0,0-1-48 0 0,-3 0-64 0 0,3-1 88 0 0,3-2-216 0 0,-3-2-48 0 0,4 4-8 0 0,-1-1-5231 0 0,0-2-1049 0 0</inkml:trace>
  <inkml:trace contextRef="#ctx0" brushRef="#br1" timeOffset="55">4871 5394 11520 0 0,'-2'-7'1024'0'0,"2"7"-824"0"0,-3-5-200 0 0,3 5 0 0 0,0 0 488 0 0,0 0 56 0 0,0 0 16 0 0,0 0 0 0 0,0 0-272 0 0,-6 5-48 0 0,1 3-16 0 0,0 2 0 0 0,-3-4 64 0 0,0 4 15 0 0,-5 0 1 0 0,3 6 0 0 0,-4-3-16 0 0,2 1-8 0 0,0-1 0 0 0,-2 1 0 0 0,-1 1-280 0 0,3 1 0 0 0,-2 1-96 0 0,3-2-4743 0 0,3 1-953 0 0</inkml:trace>
  <inkml:trace contextRef="#ctx0" brushRef="#br1" timeOffset="56">6122 5445 4144 0 0,'0'0'184'0'0,"0"0"40"0"0,0 0-224 0 0,0 0 0 0 0,0 0 0 0 0,0 0 0 0 0,7-4 1608 0 0,-2 1 280 0 0,-1 1 64 0 0,-1-2 0 0 0,5 4-1208 0 0,-4-2-240 0 0,1 2-56 0 0,2 0 0 0 0,1-2-136 0 0,-3 2-24 0 0,-5 0-8 0 0,0 0 0 0 0,8-3-56 0 0,-2 2 0 0 0,-2-1-8 0 0,5 1 0 0 0,-6-3-216 0 0,1 1 0 0 0,1 1 0 0 0,-1-1 0 0 0,-1 0 0 0 0,-3 3 0 0 0,0 0 0 0 0,-3-5 0 0 0,3 5 0 0 0,-2-1 0 0 0,2 1 0 0 0,-4-2 64 0 0,-1-1-64 0 0,0 3 0 0 0,-1 0 0 0 0,1 0 0 0 0,-1 3 0 0 0,-1 0 0 0 0,-3 1 0 0 0,2 0 0 0 0,0 1 0 0 0,0 2 0 0 0,0-3 0 0 0,4 6 0 0 0,-2-4 136 0 0,1 4 63 0 0,3 0 17 0 0,-2-2 0 0 0,4 3-48 0 0,0-4-8 0 0,0 1 0 0 0,4-1 0 0 0,0 0-64 0 0,4-1-24 0 0,-3 1 0 0 0,5-4 0 0 0,-1 0-72 0 0,-1 0 0 0 0,4-3 0 0 0,-2 0 64 0 0,1 2-832 0 0,2-2-159 0 0,-1-2-41 0 0,1 0-5264 0 0</inkml:trace>
  <inkml:trace contextRef="#ctx0" brushRef="#br1" timeOffset="57">6331 5441 12528 0 0,'0'0'272'0'0,"0"0"56"0"0,0 0 16 0 0,0 0 8 0 0,0 0-280 0 0,0 0-72 0 0,0 0 0 0 0,0 7 0 0 0,-2-4 424 0 0,0 0 72 0 0,2 1 16 0 0,0 2 0 0 0,0 0-144 0 0,0 0-25 0 0,0 0-7 0 0,0-1 0 0 0,0-5-112 0 0,0 6-16 0 0,0 0-8 0 0,0 0 0 0 0,0-6-88 0 0,0 0-16 0 0,0 0-8 0 0,0 0 0 0 0,0 0-88 0 0,0 0 80 0 0,0 0-80 0 0,0 0 80 0 0,0 0-80 0 0,0 0 0 0 0,0 0 72 0 0,0 0-72 0 0,-3-4 0 0 0,3-1 0 0 0,-3 0 0 0 0,3-1 0 0 0,0 1 0 0 0,0-3 0 0 0,0 0-72 0 0,3 1 72 0 0,0-2-80 0 0,1 2 80 0 0,-2 1-104 0 0,2-1 40 0 0,-2 0-216 0 0,3 1-40 0 0,0 1 0 0 0,-2 1-8 0 0,3-1-336 0 0,-1 4-63 0 0,1-1-9 0 0,-1 2-5336 0 0</inkml:trace>
  <inkml:trace contextRef="#ctx0" brushRef="#br1" timeOffset="58">5125 5406 11088 0 0,'6'-5'488'0'0,"0"5"104"0"0,-1-1-472 0 0,-5 1-120 0 0,0 0 0 0 0,0 0 0 0 0,9 0 72 0 0,-6 0-8 0 0,-3 0 0 0 0,0 0 0 0 0,7 0 0 0 0,-2 0 0 0 0,-5 0 0 0 0,0 0 0 0 0,0 0-64 0 0,9 1 0 0 0,2 3 0 0 0,-2-3-5120 0 0</inkml:trace>
  <inkml:trace contextRef="#ctx0" brushRef="#br1" timeOffset="59">6527 5412 3680 0 0,'0'0'328'0'0,"0"0"-264"0"0,-6 0-64 0 0,6 0 0 0 0,0 0 1600 0 0,-1 0 312 0 0,-5-2 56 0 0,-2 2 16 0 0,3 2-1152 0 0,-1 0-232 0 0,-2 0-48 0 0,0 3-8 0 0,-2-2-32 0 0,3 1 0 0 0,1 3-8 0 0,-4-1 0 0 0,3 1-49 0 0,3 2-7 0 0,0-4 0 0 0,0 5 0 0 0,-2-2-352 0 0,6-1-96 0 0,0-3 0 0 0,0 1 0 0 0,3 1 64 0 0,0 2 0 0 0,-3-8 0 0 0,0 0 0 0 0,4 1-64 0 0,3 0-96 0 0,1 2 16 0 0,-1-6 8 0 0,2 2-296 0 0,1 0-56 0 0,0-3-16 0 0,-2 0 1 0 0,-1-2-105 0 0,-3 1-32 0 0,3-1 0 0 0,-1 1 0 0 0,-3-3 312 0 0,0 0 56 0 0,1 1 16 0 0,-1-2 0 0 0,-6 2 288 0 0,3 1 64 0 0,3-1 16 0 0,-3 0 0 0 0,-3 0-48 0 0,3 3 0 0 0,-3 0-8 0 0,3 4 0 0 0,0-5 264 0 0,0 5 64 0 0,0 0 0 0 0,0 0 8 0 0,0 0-192 0 0,0 0-41 0 0,0 0 1 0 0,0 0-8 0 0,0 0 24 0 0,-1 7 8 0 0,1-1 0 0 0,1 2 0 0 0,-1-2-248 0 0,3 2 0 0 0,1 1 0 0 0,1-3 0 0 0,-3 0 0 0 0,2 1 0 0 0,0-1 0 0 0,-1 0 0 0 0,4 0-336 0 0,-2-1-88 0 0,-1-1-24 0 0,3 1 1 0 0</inkml:trace>
  <inkml:trace contextRef="#ctx0" brushRef="#br1" timeOffset="60">5686 5407 2304 0 0,'-11'-2'96'0'0,"6"2"32"0"0,2 0-128 0 0,-2 0 0 0 0,3 2 0 0 0,-4-2 0 0 0,-4 2 2528 0 0,4 0 480 0 0,1 1 96 0 0,-2-1 16 0 0,-4 3-1904 0 0,2 1-384 0 0,4 1-81 0 0,0-1-15 0 0,2 1-336 0 0,-5 2-72 0 0,3-2-8 0 0,3 1-8 0 0,7 0-176 0 0,-5-3-32 0 0,-5 3-8 0 0,7-5 0 0 0,4 2-96 0 0,1-1-104 0 0,-7-4 16 0 0,5 5 8 0 0,0-4-200 0 0,-1 0-40 0 0,4-2 0 0 0,-8 1-8 0 0,0 0-352 0 0,7 0-72 0 0,-2-5-15 0 0,1 1-1 0 0,-5 1 128 0 0,3 0 32 0 0,-1-4 0 0 0,2 0 0 0 0,-2 1 480 0 0,-3 2 128 0 0,0-1 0 0 0,2-1 0 0 0,2-1 256 0 0,1 4 80 0 0,-8 0 16 0 0,3 3 0 0 0,5-7-80 0 0,-5 7-16 0 0,0 0 0 0 0,0 0 0 0 0,0 0 296 0 0,0 0 56 0 0,0 0 15 0 0,0 0 1 0 0,0 0-184 0 0,0 0-40 0 0,0 0-8 0 0,0 7 0 0 0,-2 2-88 0 0,2 1-16 0 0,2-2-8 0 0,1 4 0 0 0,-6 0-88 0 0,3 1-24 0 0,0 3 0 0 0,5 2 0 0 0,2-2-24 0 0,-6-1-8 0 0,-2 5 0 0 0,2-5 0 0 0,2 1 40 0 0,-1 0 8 0 0,-2 0 0 0 0,0 0 0 0 0,3 0-184 0 0,-3-3 0 0 0,-3 1 0 0 0,3 1-64 0 0,-5-4 128 0 0,0 0 32 0 0,4-1 8 0 0,-3 0 0 0 0,-6-2-104 0 0,1-3 72 0 0,4-2-72 0 0,-2-1 64 0 0,-5-2-64 0 0,0 0 0 0 0,0-2 0 0 0,0-5 0 0 0,6 4-1136 0 0,-4-7-240 0 0,-3 1-56 0 0,7-4-8 0 0</inkml:trace>
  <inkml:trace contextRef="#ctx0" brushRef="#br1" timeOffset="61">5755 5454 6448 0 0,'7'2'576'0'0,"-1"-2"-464"0"0,-6 0-112 0 0,0 0 0 0 0,0 0 632 0 0,5 0 104 0 0,2 0 16 0 0,-7 0 8 0 0,0 0-280 0 0,0 0-64 0 0,9 0 0 0 0,-2 0-8 0 0,-7 0-280 0 0,0 0-64 0 0,6 0 0 0 0,4-3-64 0 0,2 1 80 0 0,-6-2-80 0 0,-6 2 64 0 0,0-2-64 0 0,0-1 0 0 0,1 1 64 0 0,-1 0-64 0 0,3-2 0 0 0,2 1 104 0 0,-3 4-16 0 0,-2 1-8 0 0,-2-4 0 0 0,-7 1 400 0 0,3 2 88 0 0,6 1 8 0 0,-5 1 8 0 0,-6 2 24 0 0,0-1 0 0 0,10 1-1 0 0,-4 2 1 0 0,-6 1-216 0 0,4 1-40 0 0,2-1 0 0 0,4 4-8 0 0,-2-3-88 0 0,1 4-24 0 0,-3 0 0 0 0,1-2 0 0 0,6-2-48 0 0,0 1-16 0 0,-2-1 0 0 0,0-1 0 0 0,5 0-88 0 0,0-1-16 0 0,-1 0-64 0 0,1 0 96 0 0,-5-5-96 0 0,8 2 88 0 0,5-1-88 0 0,-2-1 80 0 0,-11 0-208 0 0,7-1-48 0 0,9-1-8 0 0,1-3 0 0 0,-4 0-456 0 0,-2 0-88 0 0,0-1-16 0 0,-3 0-4127 0 0,3-3-825 0 0</inkml:trace>
  <inkml:trace contextRef="#ctx0" brushRef="#br1" timeOffset="62">4609 5482 12408 0 0,'0'0'544'0'0,"0"0"128"0"0,0 0-544 0 0,0 0-128 0 0,0 0 0 0 0,0 0 0 0 0,2-2 360 0 0,-2 2 48 0 0,5-5 8 0 0,-1 2 0 0 0,1 1-56 0 0,-5 2-8 0 0,2-4 0 0 0,-2 4-1 0 0,5 0-159 0 0,2-4-40 0 0,-3 0-8 0 0,1 2 0 0 0,-5 2-144 0 0,2-3 0 0 0,0-3 64 0 0,3 4-64 0 0,-3-2 0 0 0,-2-1 0 0 0,-2 4-88 0 0,2-4 88 0 0,-3 0-112 0 0,3 2 32 0 0,-4 2 8 0 0,2-3 0 0 0,-3 3 72 0 0,1-1 0 0 0,0 2-72 0 0,-4 2 72 0 0,5-1 0 0 0,-4 3 0 0 0,4-3 64 0 0,-2 4-64 0 0,-2 0 320 0 0,3 4 32 0 0,-1-3 0 0 0,0 1 0 0 0,0 1-56 0 0,1 2-8 0 0,2-2 0 0 0,2 1 0 0 0,-2 1 0 0 0,-1 0 0 0 0,3-2 0 0 0,5 2 0 0 0,-3-2-136 0 0,2 0-32 0 0,1-2-8 0 0,0 0 0 0 0,3-2-112 0 0,0-2 88 0 0,-1 1-88 0 0,2-3 80 0 0,1 0-80 0 0,1-3-88 0 0,0 3 24 0 0,-3-4 0 0 0,0 0-912 0 0,2 0-176 0 0,1-2-40 0 0</inkml:trace>
  <inkml:trace contextRef="#ctx0" brushRef="#br1" timeOffset="63">3789 5417 14280 0 0,'0'0'312'0'0,"0"0"64"0"0,0 0 8 0 0,0 0 32 0 0,-6 5-336 0 0,2-2-80 0 0,2 2 0 0 0,-3 0 0 0 0,-1 1 631 0 0,0-2 105 0 0,3-1 32 0 0,0 3 0 0 0,-1 2-200 0 0,-2 0-40 0 0,3 2-8 0 0,1-3 0 0 0,4-1-208 0 0,1 2-48 0 0,-3-3-8 0 0,0 4 0 0 0,8-2-136 0 0,0 0-32 0 0,-5 2-8 0 0,5-3 0 0 0,0-1-80 0 0,0-1 0 0 0,0 1 0 0 0,-1-4 0 0 0,3 2 0 0 0,-2-3 0 0 0,2 0 0 0 0,-1 0 0 0 0,-3-3 0 0 0,1 2 0 0 0,-1-4 0 0 0,2 1 0 0 0,-1 2-128 0 0,-4-1-48 0 0,0-3-8 0 0,0-1 0 0 0,-3-1 40 0 0,5 2 8 0 0,-5-1 0 0 0,0-1 0 0 0,0 2 48 0 0,0-3 16 0 0,-5 2 0 0 0,2-1 0 0 0,-3-2 72 0 0,0 5-104 0 0,0-1 40 0 0,3 0 64 0 0,-3 2-64 0 0,-1-1 64 0 0,1 1 0 0 0,-3 4 0 0 0,2 0-120 0 0,-1 0 16 0 0,5 4 0 0 0,-2-2 0 0 0,0 1-152 0 0,5-3-24 0 0,0 7-8 0 0,0-2 0 0 0,3 0-1112 0 0,-1 1-223 0 0,6 5-41 0 0,1-5-16 0 0</inkml:trace>
  <inkml:trace contextRef="#ctx0" brushRef="#br1" timeOffset="64">3657 5424 11776 0 0,'-12'-2'256'0'0,"11"2"64"0"0,1 0 0 0 0,-6 2 8 0 0,2-1-264 0 0,-1 4-64 0 0,4-4 0 0 0,-5 5 0 0 0,2-2 384 0 0,0 5 64 0 0,-1-3 16 0 0,0 2 0 0 0,3 0-32 0 0,1 0-8 0 0,-3 0 0 0 0,4 0-1 0 0,0 2-231 0 0,0 1-56 0 0,4-1-8 0 0,-1 0 0 0 0,0-4-224 0 0,4 2-56 0 0,0-2-8 0 0,0-2-4319 0 0,1-1-865 0 0</inkml:trace>
  <inkml:trace contextRef="#ctx0" brushRef="#br1" timeOffset="65">4770 5427 3224 0 0,'0'0'288'0'0,"0"0"-288"0"0,0 0 0 0 0,0 0 0 0 0,0 0 2120 0 0,3 0 376 0 0,5 0 64 0 0,-4 0 24 0 0,0 2-1624 0 0,3 0-320 0 0,-2 2-64 0 0,-1 1-8 0 0,-4 2-89 0 0,6-1-7 0 0,-6-1-8 0 0,8 3 0 0 0,-6 0-272 0 0,6 0-48 0 0,-3-2-16 0 0,-5-2 0 0 0,5 2-128 0 0,-2 2 0 0 0,0-3 0 0 0,1 3 0 0 0,0 0-200 0 0,1-5-72 0 0,-3 4-16 0 0,4 1-6831 0 0</inkml:trace>
  <inkml:trace contextRef="#ctx0" brushRef="#br1" timeOffset="66">5935 5435 9760 0 0,'0'0'432'0'0,"0"0"88"0"0,0 0-416 0 0,0 0-104 0 0,0 0 0 0 0,0 0 0 0 0,0 0 712 0 0,0 6 120 0 0,0-2 32 0 0,2 2 0 0 0,1-1-280 0 0,-1 1-48 0 0,-2 1-16 0 0,0 0 0 0 0,5 2-137 0 0,-4-1-23 0 0,-2-2-8 0 0,1 1 0 0 0,0-2-128 0 0,0 1-24 0 0,0 0-8 0 0,0-1 0 0 0,-5-2-104 0 0,5-3-24 0 0,0 0-64 0 0,0 0 96 0 0,-2 4-96 0 0,2-4 88 0 0,0 0-88 0 0,0 0 80 0 0,0 0-80 0 0,0-4 0 0 0,0 1 0 0 0,3 0 0 0 0,2-3-104 0 0,-2-1 40 0 0,-1 1 64 0 0,3-1-104 0 0,0-3 104 0 0,-2 1 0 0 0,3 1 0 0 0,-4 2-72 0 0,3-2 72 0 0,-1 3 0 0 0,0-1 0 0 0,1 0 0 0 0,-2 2 64 0 0,1 2-64 0 0,0-1 80 0 0,4 3-80 0 0,-8 0 96 0 0,0 0-24 0 0,3 0-8 0 0,-3 0 0 0 0,5 4 40 0 0,0 1 8 0 0,-4-1 0 0 0,4 2 0 0 0,-2-1-112 0 0,-1 1 88 0 0,3 2-88 0 0,-3 2 80 0 0,-1-3-80 0 0,3 1 0 0 0,-3-1 0 0 0,2 2 0 0 0,2-3-200 0 0,-3 5-56 0 0,-1-6-16 0 0,2 3 0 0 0,0-2-1216 0 0,-2-1-239 0 0</inkml:trace>
  <inkml:trace contextRef="#ctx0" brushRef="#br1" timeOffset="67">3984 5480 8752 0 0,'4'0'776'0'0,"-4"0"-616"0"0,3-1-160 0 0,-3 1 0 0 0,2-4 960 0 0,-2 4 168 0 0,0 0 32 0 0,0 0 8 0 0,0 0-488 0 0,3 4-96 0 0,-3 1-16 0 0,2-1-9 0 0,-2-4-143 0 0,-2 4-24 0 0,2 0-8 0 0,0 1 0 0 0,0 3-184 0 0,0-2-40 0 0,-3 0 0 0 0,3 0-8 0 0,0-3-152 0 0,0 2 0 0 0,0-5 64 0 0,0 0-64 0 0,0 0 0 0 0,0 0 0 0 0,0 0 0 0 0,0 0 0 0 0,0 0-128 0 0,0 0 0 0 0,0 0 0 0 0,5-3 0 0 0,-4-1-72 0 0,5 3-24 0 0,-2-5 0 0 0,1 4 0 0 0,-3-2 96 0 0,3 0 8 0 0,-4-6 8 0 0,6 5 0 0 0,-4-1 112 0 0,2 0 0 0 0,2 1 0 0 0,-3 0 0 0 0,1-1 0 0 0,3 4-96 0 0,-6-2 96 0 0,-2 4-96 0 0,6-2 160 0 0,-3 0 32 0 0,-3 2 0 0 0,0 0 8 0 0,3 2 88 0 0,-3-2 24 0 0,2 2 0 0 0,1 2 0 0 0,-2 2-216 0 0,-1-3 0 0 0,2 4 0 0 0,-2-2 0 0 0,0 0 0 0 0,0-5 0 0 0,0 0 0 0 0,0 0 0 0 0,0 6 0 0 0,4-3 0 0 0,-4-3 0 0 0,0 8 0 0 0,0-8-104 0 0,0 0-40 0 0,0 0-8 0 0,5 2 0 0 0,-5-2 48 0 0,0 0 8 0 0,0 0 0 0 0,4 0 0 0 0,3-2 0 0 0,-1-1 8 0 0,-1-2 0 0 0,1 2 0 0 0,2-3 88 0 0,-4 1 0 0 0,3-2 0 0 0,-1 1 0 0 0,0 0 168 0 0,-3 0 0 0 0,3 0 0 0 0,3 3 0 0 0,-3-3 88 0 0,-1-1 8 0 0,0 7 8 0 0,-5 0 0 0 0,0 0-24 0 0,0 0-8 0 0,0 0 0 0 0,0 0 0 0 0,0 0-112 0 0,0 0-16 0 0,3 4-8 0 0,1 2 0 0 0,0 2-104 0 0,-2 0 72 0 0,-2 0-72 0 0,0 0 64 0 0,0 2-64 0 0,0-1 0 0 0,-2 1 0 0 0,2 4 0 0 0,0-2-288 0 0,2-3-16 0 0,-2 2-8 0 0,0-1-4807 0 0,0 0-961 0 0</inkml:trace>
  <inkml:trace contextRef="#ctx0" brushRef="#br1" timeOffset="68">4266 5532 11832 0 0,'0'0'520'0'0,"0"0"120"0"0,0 0-512 0 0,0 0-128 0 0,0 0 0 0 0,0 0 0 0 0,0 0 416 0 0,0 0 64 0 0,0 0 16 0 0,4 7 0 0 0,-4-1 8 0 0,3 0 0 0 0,-1 1-1 0 0,1 2 1 0 0,-3 1-88 0 0,0-1-24 0 0,0 1 0 0 0,1 0 0 0 0,-1 1-192 0 0,0-1-40 0 0,0-2 0 0 0,3 2-8 0 0,-3 1-152 0 0,0-3 0 0 0,-3-2 0 0 0,3-1 0 0 0,0-5 64 0 0,0 5-64 0 0,0-5 0 0 0,0 0 0 0 0,0 0 0 0 0,0 0 0 0 0,0 0-80 0 0,0 0 80 0 0,-4 0-200 0 0,-1-2 16 0 0,3-1 8 0 0,-3-2 0 0 0,4 0 32 0 0,-2-1 8 0 0,1-4 0 0 0,-1 0 0 0 0,1-2 136 0 0,-1 0-80 0 0,3-2 80 0 0,3-1-64 0 0,-3-1 64 0 0,2 3 0 0 0,1 1 0 0 0,-1-3 0 0 0,2 1 0 0 0,1 2 0 0 0,0 3 0 0 0,0-2 0 0 0,3 1 64 0 0,-2 2-64 0 0,2 2 64 0 0,0 2-64 0 0,-1 1 0 0 0,4-3 0 0 0,-3 6 0 0 0,-1 0 0 0 0,0 0 0 0 0,-1 3 0 0 0,4 0 0 0 0,-4-3 0 0 0,3 7 0 0 0,-3-1 0 0 0,2 0 0 0 0,-4 1 0 0 0,1-2 0 0 0,-2 1 0 0 0,-3 2 0 0 0,-3 0 0 0 0,2 1 0 0 0,-3-2 0 0 0,0 1 0 0 0,-4 1 0 0 0,2-2 72 0 0,1-2-72 0 0,-3 1 96 0 0,1-2-96 0 0,-4-1-128 0 0,2 0-72 0 0,1 0-24 0 0,3-3 0 0 0,-6 0-96 0 0,4 0-32 0 0,6-1 1 0 0</inkml:trace>
  <inkml:trace contextRef="#ctx0" brushRef="#br1" timeOffset="69">5171 5453 5064 0 0,'-9'3'448'0'0,"5"-1"-352"0"0,4-2-96 0 0,0 0 0 0 0,-7 6 1392 0 0,2 0 264 0 0,5-6 48 0 0,5 5 16 0 0,2 4-896 0 0,-6 0-184 0 0,-6-2-32 0 0,5 2 0 0 0,4-1-144 0 0,-3-3-24 0 0,-6 4-8 0 0,5 0-1 0 0,4-3-207 0 0,-3-1-48 0 0,2 1-8 0 0,-1-2 0 0 0,-2-4-8 0 0,5 4 0 0 0,4 1 0 0 0,-4-5 0 0 0,-5 0-384 0 0,0 0-88 0 0,14 0-8 0 0,-1 0-6535 0 0</inkml:trace>
  <inkml:trace contextRef="#ctx0" brushRef="#br1" timeOffset="70">5266 5522 10680 0 0,'-4'0'232'0'0,"4"0"56"0"0,0 0 0 0 0,0 0 16 0 0,0 0-240 0 0,0 0-64 0 0,4 6 0 0 0,-4-6 0 0 0,2 3 416 0 0,-2-3 80 0 0,0 0 16 0 0,0 0 0 0 0,5 2-128 0 0,-5-2-32 0 0,0 0 0 0 0,0 0 0 0 0,4 5-120 0 0,-4-5-24 0 0,0 0-8 0 0,0 0 0 0 0,0 0-200 0 0,0 0 0 0 0,0 0 0 0 0,0 0-88 0 0,0 0 88 0 0,0 0 0 0 0,7-7 64 0 0,-4 4-64 0 0,-3-2 64 0 0,2-1-64 0 0,1 1 64 0 0,4 3-64 0 0,-4-6 152 0 0,2 5-9 0 0,-2-3 1 0 0,0 0 0 0 0,5 1 72 0 0,-3 4 8 0 0,-5 1 8 0 0,3-5 0 0 0,3 1-40 0 0,-1 2 0 0 0,-5 2-8 0 0,0 0 0 0 0,0 0-72 0 0,5 2-16 0 0,-2-2 0 0 0,-3 0 0 0 0,0 0-96 0 0,2 8 64 0 0,3-3-64 0 0,0 1 0 0 0,-5-1 0 0 0,1 1 0 0 0,4 2 0 0 0,-2-1-80 0 0,-1-1-344 0 0,4 2-72 0 0,-2-1-16 0 0,4-4-6487 0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1:56.293"/>
    </inkml:context>
    <inkml:brush xml:id="br0">
      <inkml:brushProperty name="width" value="0.10583" units="cm"/>
      <inkml:brushProperty name="height" value="0.10583" units="cm"/>
      <inkml:brushProperty name="color" value="#FFFFFF"/>
    </inkml:brush>
  </inkml:definitions>
  <inkml:trace contextRef="#ctx0" brushRef="#br0">0 1 9216 0 0,'0'0'706'0'0,"0"0"-382"0"0,3 0 120 0 0,14 2 351 0 0,-15-2-708 0 0,0 0 1 0 0,0 0 0 0 0,0 0-1 0 0,1 0 1 0 0,-1 0-1 0 0,0 1 1 0 0,0-1 0 0 0,0 1-1 0 0,3 1 1 0 0,12 8 521 0 0,-1 1 0 0 0,0 0-1 0 0,-1 1 1 0 0,16 16 0 0 0,1 2 191 0 0,28 31-58 0 0,-12-11-498 0 0,-32-34-313 0 0,-11-11-233 0 0,-1 0 0 0 0,1 0 0 0 0,0-1 0 0 0,1 1 0 0 0,7 3 0 0 0,0 0-5232 0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1:56.678"/>
    </inkml:context>
    <inkml:brush xml:id="br0">
      <inkml:brushProperty name="width" value="0.10583" units="cm"/>
      <inkml:brushProperty name="height" value="0.10583" units="cm"/>
      <inkml:brushProperty name="color" value="#FFFFFF"/>
    </inkml:brush>
  </inkml:definitions>
  <inkml:trace contextRef="#ctx0" brushRef="#br0">338 74 12840 0 0,'2'-28'599'0'0,"-2"22"-464"0"0,0 1 0 0 0,0 0-1 0 0,1 0 1 0 0,0 0 0 0 0,2-9 0 0 0,-2 10-82 0 0,-1 3 223 0 0,0 1 92 0 0,0 0 15 0 0,-2 1-1 0 0,-6 3-183 0 0,0 2-1 0 0,0-1 0 0 0,1 1 1 0 0,0 0-1 0 0,0 1 1 0 0,1-1-1 0 0,-7 10 0 0 0,2-4-36 0 0,-125 116 647 0 0,71-69-863 0 0,32-28-647 0 0,-2-3-277 0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1:59.630"/>
    </inkml:context>
    <inkml:brush xml:id="br0">
      <inkml:brushProperty name="width" value="0.10583" units="cm"/>
      <inkml:brushProperty name="height" value="0.10583" units="cm"/>
      <inkml:brushProperty name="color" value="#FFFFFF"/>
    </inkml:brush>
  </inkml:definitions>
  <inkml:trace contextRef="#ctx0" brushRef="#br0">32 24 9528 0 0,'0'0'216'0'0,"-2"-1"32"0"0,-2-1-142 0 0,1 1-45 0 0,1-1-1 0 0,-1 1 1 0 0,1-1 0 0 0,0 1-1 0 0,-1-1 1 0 0,1 0-1 0 0,0 0 1 0 0,-3-4 0 0 0,3 5 575 0 0,2 1 192 0 0,0 0 32 0 0,0 0-35 0 0,2 0-162 0 0,14 6 356 0 0,-11-5-846 0 0,1 1 0 0 0,-1 0-1 0 0,0 0 1 0 0,0 1 0 0 0,9 5 0 0 0,93 84 1050 0 0,-37-19-751 0 0,27 24-376 0 0,-76-78-123 0 0,-9-8-96 0 0,2 1 1 0 0,-1-2 0 0 0,26 16-1 0 0,7 1-1882 0 0,-24-20-3728 0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1:59.961"/>
    </inkml:context>
    <inkml:brush xml:id="br0">
      <inkml:brushProperty name="width" value="0.10583" units="cm"/>
      <inkml:brushProperty name="height" value="0.10583" units="cm"/>
      <inkml:brushProperty name="color" value="#FFFFFF"/>
    </inkml:brush>
  </inkml:definitions>
  <inkml:trace contextRef="#ctx0" brushRef="#br0">190 17 10592 0 0,'-4'-14'488'0'0,"3"12"-12"0"0,1 2-268 0 0,0 0 8 0 0,0 0 37 0 0,0 0 10 0 0,0 2 10 0 0,-2 20 362 0 0,-5 33 1 0 0,2-25-344 0 0,-18 69 400 0 0,0 32 300 0 0,15-97-721 0 0,-15 42 0 0 0,-2 9-55 0 0,14-39-131 0 0,-33 173 69 0 0,39-190-242 0 0,1-4-279 0 0,-1 36 1 0 0,5-25-922 0 0,0-20 624 0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2:00.293"/>
    </inkml:context>
    <inkml:brush xml:id="br0">
      <inkml:brushProperty name="width" value="0.10583" units="cm"/>
      <inkml:brushProperty name="height" value="0.10583" units="cm"/>
      <inkml:brushProperty name="color" value="#FFFFFF"/>
    </inkml:brush>
  </inkml:definitions>
  <inkml:trace contextRef="#ctx0" brushRef="#br0">120 93 11776 0 0,'0'0'538'0'0,"0"0"-8"0"0,-2 2-340 0 0,-10 10 78 0 0,1 1-1 0 0,-20 27 1 0 0,23-30 15 0 0,-1 6 300 0 0,0 1 1 0 0,0 0-1 0 0,-11 33 1 0 0,18-45-477 0 0,1 0-36 0 0,-1 1 0 0 0,1 0 0 0 0,0 0 0 0 0,0 0 0 0 0,1 0-1 0 0,-1 0 1 0 0,1 1 0 0 0,1-1 0 0 0,-1 0 0 0 0,1 0 0 0 0,0 0 0 0 0,1 0 0 0 0,-1 0 0 0 0,1-1 0 0 0,0 1 0 0 0,3 6 0 0 0,-3-8-60 0 0,1 1-1 0 0,-1-1 1 0 0,1 0 0 0 0,0 0 0 0 0,0 0 0 0 0,0 0 0 0 0,0 0-1 0 0,0-1 1 0 0,1 1 0 0 0,0-1 0 0 0,0 0 0 0 0,0 0 0 0 0,0-1-1 0 0,0 1 1 0 0,1-1 0 0 0,-1 0 0 0 0,1 0 0 0 0,-1 0 0 0 0,10 2-1 0 0,-5-3-42 0 0,0 0-1 0 0,1 0 0 0 0,-1-1 0 0 0,0 0 0 0 0,1 0 0 0 0,-1-1 1 0 0,0-1-1 0 0,1 0 0 0 0,-1 0 0 0 0,0 0 0 0 0,0-1 0 0 0,-1-1 1 0 0,1 1-1 0 0,-1-1 0 0 0,1-1 0 0 0,-1 0 0 0 0,-1 0 0 0 0,13-10 0 0 0,-10 6-105 0 0,-1 0-1 0 0,0-1 0 0 0,14-19 1 0 0,-19 24 103 0 0,-1-1 0 0 0,0 1 0 0 0,-1-1 0 0 0,1 0 0 0 0,-1 1 0 0 0,0-1 0 0 0,0 0 1 0 0,-1 0-1 0 0,0-1 0 0 0,1-6 0 0 0,-2-1 32 0 0,0 1 1 0 0,-1 0 0 0 0,-1 0-1 0 0,0 0 1 0 0,0 0 0 0 0,-2 0-1 0 0,1 0 1 0 0,-2 0 0 0 0,0 1-1 0 0,0 0 1 0 0,-1 0 0 0 0,0 1-1 0 0,-1-1 1 0 0,0 1 0 0 0,-1 1-1 0 0,-14-16 1 0 0,17 22 12 0 0,0-1 0 0 0,0 1-1 0 0,0 0 1 0 0,0 1 0 0 0,-1-1 0 0 0,1 1 0 0 0,-1 0 0 0 0,0 0-1 0 0,0 1 1 0 0,0 0 0 0 0,0 0 0 0 0,-1 0 0 0 0,-8-1 0 0 0,9 2-22 0 0,1 1 1 0 0,-1-1 0 0 0,1 1 0 0 0,-1 0-1 0 0,1 1 1 0 0,0-1 0 0 0,-1 1 0 0 0,1 0-1 0 0,-1 0 1 0 0,1 1 0 0 0,0 0 0 0 0,0 0-1 0 0,0 0 1 0 0,0 0 0 0 0,0 1 0 0 0,-4 3 0 0 0,4-3-160 0 0,1 0 1 0 0,0 0-1 0 0,0 1 1 0 0,0-1 0 0 0,1 1-1 0 0,-1 0 1 0 0,1 0 0 0 0,0 1-1 0 0,0-1 1 0 0,1 1 0 0 0,-1-1-1 0 0,-2 9 1 0 0,-3 7-4959 0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2:00.742"/>
    </inkml:context>
    <inkml:brush xml:id="br0">
      <inkml:brushProperty name="width" value="0.10583" units="cm"/>
      <inkml:brushProperty name="height" value="0.10583" units="cm"/>
      <inkml:brushProperty name="color" value="#FFFFFF"/>
    </inkml:brush>
  </inkml:definitions>
  <inkml:trace contextRef="#ctx0" brushRef="#br0">55 12 13128 0 0,'0'0'297'0'0,"0"0"39"0"0,0 0 20 0 0,0 0-29 0 0,-10 7-203 0 0,5-2 79 0 0,1 2 1 0 0,0-1 0 0 0,0 0 0 0 0,0 1 0 0 0,1-1 0 0 0,0 1 0 0 0,0 0 0 0 0,1 0 0 0 0,-2 8 0 0 0,1 0 157 0 0,1 1 0 0 0,0-1 0 0 0,0 21 0 0 0,3-19-308 0 0,0 0 0 0 0,1 0-1 0 0,1 0 1 0 0,0 0 0 0 0,6 18-1 0 0,-5-27-52 0 0,0 0 0 0 0,0 0 0 0 0,7 9 0 0 0,-2-2 0 0 0,-4-7 6 0 0,1 0 0 0 0,0-1 0 0 0,1 0 0 0 0,0 0 0 0 0,0 0-1 0 0,0-1 1 0 0,1 0 0 0 0,0-1 0 0 0,0 1 0 0 0,17 7-1 0 0,-22-12-16 0 0,0 0 0 0 0,-1 0 0 0 0,1 0 0 0 0,0 0 0 0 0,0 0 0 0 0,0-1 0 0 0,1 1 0 0 0,-1-1 0 0 0,0 0 0 0 0,0 0 0 0 0,6-1 0 0 0,0 0-106 0 0,0-2 1 0 0,14-4 0 0 0,-4 1-61 0 0,-17 5 182 0 0,0 0 0 0 0,0 0 0 0 0,0 0 0 0 0,-1 0 1 0 0,1 0-1 0 0,0 0 0 0 0,-1 0 0 0 0,1-1 0 0 0,-1 1 0 0 0,0 0 0 0 0,1-1 1 0 0,1-2-1 0 0,6-6 50 0 0,-2 2-74 0 0,0 0 0 0 0,-1 0-1 0 0,0 0 1 0 0,0 0 0 0 0,6-13 0 0 0,-6 10-7 0 0,2-7 37 0 0,-1 1 0 0 0,0-1 0 0 0,-2 0 1 0 0,0-1-1 0 0,3-24 0 0 0,-2 11 65 0 0,12-79 181 0 0,-14 95-135 0 0,-3 13 51 0 0,0 1 1 0 0,0 0 0 0 0,-1 0 0 0 0,1-1 0 0 0,-1 1 0 0 0,0 0-1 0 0,1-1 1 0 0,-1 1 0 0 0,0-3 0 0 0,7 23-35 0 0,-4-11-109 0 0,1 1-1 0 0,-2 0 1 0 0,1 0-1 0 0,-1 0 1 0 0,2 12-1 0 0,0 24 57 0 0,2 38 209 0 0,-5-21-55 0 0,7 64 0 0 0,6-74-1328 0 0,-11-43-3791 0 0,-2-7-1657 0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2:01.617"/>
    </inkml:context>
    <inkml:brush xml:id="br0">
      <inkml:brushProperty name="width" value="0.10583" units="cm"/>
      <inkml:brushProperty name="height" value="0.10583" units="cm"/>
      <inkml:brushProperty name="color" value="#FFFFFF"/>
    </inkml:brush>
  </inkml:definitions>
  <inkml:trace contextRef="#ctx0" brushRef="#br0">11 1 8752 0 0,'0'1'1500'0'0,"-4"74"1965"0"0,1-10-2792 0 0,1-3-265 0 0,1 25-124 0 0,1-50-244 0 0,5 22-477 0 0,-5-43 152 0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2:01.945"/>
    </inkml:context>
    <inkml:brush xml:id="br0">
      <inkml:brushProperty name="width" value="0.10583" units="cm"/>
      <inkml:brushProperty name="height" value="0.10583" units="cm"/>
      <inkml:brushProperty name="color" value="#FFFFFF"/>
    </inkml:brush>
  </inkml:definitions>
  <inkml:trace contextRef="#ctx0" brushRef="#br0">1 0 12528 0 0,'0'0'281'0'0,"0"0"40"0"0,0 0 22 0 0,0 0-39 0 0,1 2-127 0 0,1 1-84 0 0,1 1 67 0 0,0 0 0 0 0,0 1-1 0 0,0-1 1 0 0,0 1 0 0 0,-1 0 0 0 0,0 0 0 0 0,0 0-1 0 0,0 0 1 0 0,0 0 0 0 0,0 7 0 0 0,4 137 1399 0 0,-6-99-1182 0 0,2 0 0 0 0,9 52 0 0 0,-6-70-377 0 0,-4-21 0 0 0,1 1 0 0 0,4 14 0 0 0,6 11-1504 0 0,-11-35-4599 0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2:02.276"/>
    </inkml:context>
    <inkml:brush xml:id="br0">
      <inkml:brushProperty name="width" value="0.10583" units="cm"/>
      <inkml:brushProperty name="height" value="0.10583" units="cm"/>
      <inkml:brushProperty name="color" value="#FFFFFF"/>
    </inkml:brush>
  </inkml:definitions>
  <inkml:trace contextRef="#ctx0" brushRef="#br0">20 0 13448 0 0,'-11'0'613'0'0,"8"0"-10"0"0,3 2-387 0 0,-1-1-209 0 0,0 0 0 0 0,1 1 1 0 0,-1-1-1 0 0,1 1 1 0 0,-1-1-1 0 0,1 1 0 0 0,-1-1 1 0 0,1 1-1 0 0,0-1 1 0 0,0 1-1 0 0,0-1 0 0 0,0 1 1 0 0,0-1-1 0 0,0 1 1 0 0,0-1-1 0 0,1 2 0 0 0,10 25 290 0 0,-1-2 101 0 0,-5-13-168 0 0,1 1 0 0 0,0-1 1 0 0,0 0-1 0 0,1-1 0 0 0,12 16 1 0 0,-8-11 88 0 0,-1 0 1 0 0,11 23 0 0 0,-3-2 65 0 0,1 0-1 0 0,2-1 1 0 0,42 55 0 0 0,90 91-14 0 0,-109-136-392 0 0,98 81 0 0 0,-122-113 25 0 0,1-1 0 0 0,0-1 0 0 0,2-1 0 0 0,-1-1 0 0 0,1-1 1 0 0,1-1-1 0 0,0-1 0 0 0,0-1 0 0 0,1-1 0 0 0,-1-1 0 0 0,1-1 1 0 0,0-1-1 0 0,1-1 0 0 0,-1-2 0 0 0,0 0 0 0 0,0-2 0 0 0,44-8 0 0 0,-30 1-6 0 0,-1-1 0 0 0,70-30 0 0 0,67-45-101 0 0,-145 69 71 0 0,29-18-267 0 0,59-44 0 0 0,-57 35-948 0 0,-25 18-135 0 0,-4-2-65 0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2:03.047"/>
    </inkml:context>
    <inkml:brush xml:id="br0">
      <inkml:brushProperty name="width" value="0.10583" units="cm"/>
      <inkml:brushProperty name="height" value="0.10583" units="cm"/>
      <inkml:brushProperty name="color" value="#FFFFFF"/>
    </inkml:brush>
  </inkml:definitions>
  <inkml:trace contextRef="#ctx0" brushRef="#br0">1294 62 9216 0 0,'-18'-3'142'0'0,"9"1"-5"0"0,0 1 1 0 0,0 0 0 0 0,0 0 0 0 0,-14 2-1 0 0,-11 2-73 0 0,0 1 0 0 0,1 2 0 0 0,-64 20 0 0 0,15-3 63 0 0,56-17-2 0 0,0 1 0 0 0,0 1-1 0 0,-33 17 1 0 0,1 5 582 0 0,-102 71 0 0 0,131-79-532 0 0,0 2-1 0 0,2 1 0 0 0,1 1 1 0 0,-44 57-1 0 0,19-6 472 0 0,3 1 0 0 0,-51 115 0 0 0,63-113-461 0 0,5 1 0 0 0,2 2 1 0 0,5 1-1 0 0,3 1 0 0 0,-14 117 1 0 0,21-78 65 0 0,2 147 0 0 0,12-268-247 0 0,26 402 485 0 0,-5-286-304 0 0,5-2-1 0 0,5-1 1 0 0,5-1-1 0 0,5-2 1 0 0,83 161-1 0 0,-96-223-99 0 0,3-1-1 0 0,2-2 0 0 0,77 87 1 0 0,-56-78-22 0 0,2-4 1 0 0,94 70-1 0 0,-120-101-35 0 0,133 93 68 0 0,-123-90-92 0 0,0-3 1 0 0,56 24-1 0 0,-64-34 5 0 0,-1-1-1 0 0,2-1 0 0 0,-1-2 0 0 0,1-2 1 0 0,1-1-1 0 0,-1-1 0 0 0,1-2 0 0 0,-1-1 1 0 0,1-2-1 0 0,0-1 0 0 0,-1-2 0 0 0,0-1 0 0 0,0-2 1 0 0,0-1-1 0 0,-1-1 0 0 0,49-22 0 0 0,8-10 93 0 0,117-74 0 0 0,-158 84-41 0 0,-2-2 0 0 0,-1-2 0 0 0,74-77 0 0 0,-47 30 64 0 0,-4-4 1 0 0,-3-2 0 0 0,87-160-1 0 0,-83 119 76 0 0,60-157 0 0 0,-95 193-64 0 0,-4 0 0 0 0,25-140 0 0 0,-39 139 7 0 0,2-104-1 0 0,-17 144-94 0 0,-2 0-1 0 0,-2 0 1 0 0,-14-74-1 0 0,5 73 4 0 0,-3 2 0 0 0,-2 0-1 0 0,-43-94 1 0 0,29 87 95 0 0,-3 1 0 0 0,-72-95 0 0 0,106 153-146 0 0,-192-240-288 0 0,132 172 226 0 0,-94-83 0 0 0,-83-37-5 0 0,169 143 21 0 0,-125-63 1 0 0,135 82-22 0 0,-1 2-1 0 0,-83-23 1 0 0,79 32-26 0 0,-1 2 0 0 0,-106-8-1 0 0,130 19-51 0 0,-86 0-192 0 0,113 4 100 0 0,0 0 0 0 0,0 1 1 0 0,1 1-1 0 0,-1 0 0 0 0,0 0 1 0 0,1 1-1 0 0,-18 9 0 0 0,17-6-171 0 0,1 1 0 0 0,-1 0 0 0 0,1 1 0 0 0,1 1 0 0 0,0-1-1 0 0,-12 15 1 0 0,-21 28-1062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6:39:50.775"/>
    </inkml:context>
    <inkml:brush xml:id="br0">
      <inkml:brushProperty name="width" value="0.05" units="cm"/>
      <inkml:brushProperty name="height" value="0.05" units="cm"/>
      <inkml:brushProperty name="color" value="#849398"/>
      <inkml:brushProperty name="fitToCurve" value="1"/>
    </inkml:brush>
    <inkml:brush xml:id="br1">
      <inkml:brushProperty name="width" value="0.05" units="cm"/>
      <inkml:brushProperty name="height" value="0.05" units="cm"/>
      <inkml:brushProperty name="color" value="#333333"/>
      <inkml:brushProperty name="fitToCurve" value="1"/>
    </inkml:brush>
    <inkml:brush xml:id="br2">
      <inkml:brushProperty name="width" value="0.05" units="cm"/>
      <inkml:brushProperty name="height" value="0.05" units="cm"/>
      <inkml:brushProperty name="color" value="#0070C0"/>
      <inkml:brushProperty name="fitToCurve" value="1"/>
    </inkml:brush>
  </inkml:definitions>
  <inkml:trace contextRef="#ctx0" brushRef="#br0">7777 6294 15632 0 0,'0'0'344'0'0,"0"0"72"0"0,6 0 7 0 0,0-2 25 0 0,-1 4-360 0 0,4 0-88 0 0,3 2 0 0 0,-4 2 0 0 0,5 1 376 0 0,-3 1 56 0 0,2 4 16 0 0,0-1 0 0 0,-2 7-88 0 0,0-2-8 0 0,1 3-8 0 0,-3 2 0 0 0,1 2 24 0 0,-6 0 8 0 0,1 2 0 0 0,1 2 0 0 0,-5 0-216 0 0,0 0-32 0 0,-2 1-16 0 0,-1 2 0 0 0,-3-3-112 0 0,0 1 0 0 0,-3-5 0 0 0,-5 4-80 0 0,3-1-752 0 0,-4-3-160 0 0,2 0-24 0 0</inkml:trace>
  <inkml:trace contextRef="#ctx0" brushRef="#br0" timeOffset="1">1464 6336 11520 0 0,'-2'-2'512'0'0,"0"0"96"0"0,-1 2-480 0 0,3 0-128 0 0,-2 0 0 0 0,2 0 0 0 0,-2 4 880 0 0,2 1 152 0 0,0 1 32 0 0,-1 3 7 0 0,-4 0-591 0 0,1 4-128 0 0,2 0-16 0 0,-1 4-8 0 0,2-1-144 0 0,-3 2-32 0 0,2 0-8 0 0,-1 4 0 0 0,1-3 104 0 0,-1 0 16 0 0,3 1 8 0 0,0-2 0 0 0,0 1-272 0 0,3 0 0 0 0,-1-3 0 0 0,1 0 0 0 0,-1 1-232 0 0,2-4-24 0 0,0 0-8 0 0,0-2 0 0 0,3 1-1120 0 0,-4-6-223 0 0,8 6-49 0 0,-2-6-8 0 0</inkml:trace>
  <inkml:trace contextRef="#ctx0" brushRef="#br0" timeOffset="2">6028 6347 10136 0 0,'-4'-9'896'0'0,"0"9"-712"0"0,-3-3-184 0 0,1 3 0 0 0,0 0 640 0 0,1 0 96 0 0,-4 5 24 0 0,3 0 0 0 0,0 2-280 0 0,-1 2-64 0 0,0 0 0 0 0,-2 3-8 0 0,-2 3-112 0 0,2 4-16 0 0,-2-4-9 0 0,1 8 1 0 0,0-1 32 0 0,0-1 8 0 0,0 3 0 0 0,1 0 0 0 0,3 0-152 0 0,2-1-24 0 0,0-2-8 0 0,4-1 0 0 0,0 1-128 0 0,0-4 0 0 0,2 0 64 0 0,4-2-64 0 0,0-1-104 0 0,3-4-56 0 0,1 1 0 0 0,0-3-8 0 0,4-4-1088 0 0,-5 1-215 0 0,16-4-49 0 0,-10-2-8 0 0</inkml:trace>
  <inkml:trace contextRef="#ctx0" brushRef="#br0" timeOffset="3">1811 6344 14600 0 0,'0'0'640'0'0,"0"0"144"0"0,0 0-624 0 0,0 0-160 0 0,0 0 0 0 0,0 0 0 0 0,0 0 319 0 0,0 2 33 0 0,0 5 0 0 0,0 0 8 0 0,2 1 80 0 0,-2 2 8 0 0,0 1 8 0 0,-2 4 0 0 0,2-1-32 0 0,0 4-8 0 0,-2-1 0 0 0,2 1 0 0 0,-4 1-88 0 0,4 0-16 0 0,0 0-8 0 0,0 0 0 0 0,0-3-240 0 0,0-1-64 0 0,0 1 0 0 0,0-2 0 0 0,3 1 0 0 0,-2-3 0 0 0,-2-2 0 0 0,2 0 64 0 0,-1-1-64 0 0,2-2 0 0 0,-2 0-88 0 0,2-3 88 0 0,0 1-536 0 0,1-2-56 0 0,-3-3-16 0 0,0 0-7687 0 0</inkml:trace>
  <inkml:trace contextRef="#ctx0" brushRef="#br0" timeOffset="4">997 6386 14480 0 0,'0'-7'640'0'0,"0"7"136"0"0,3-1-616 0 0,-3 1-160 0 0,0 0 0 0 0,0 0 0 0 0,0 0 375 0 0,0 0 41 0 0,0 0 16 0 0,0 0 0 0 0,4 3-80 0 0,0 0-8 0 0,-2 4-8 0 0,3 1 0 0 0,-3 3-80 0 0,-1 1-8 0 0,-1 2-8 0 0,0 1 0 0 0,0 1-104 0 0,-1 2-16 0 0,1 1-8 0 0,-2 1 0 0 0,-1-1-40 0 0,1-2-8 0 0,0 2 0 0 0,2-2 0 0 0,-1 2-64 0 0,-2-3 0 0 0,3-1 72 0 0,0 1-72 0 0,0 1 0 0 0,0-5 64 0 0,0 1-64 0 0,3-4 0 0 0,0 1 0 0 0,2-3 72 0 0,-3 0-72 0 0,4-2 0 0 0,0-4 64 0 0,1 3-64 0 0,-2-4 0 0 0,2 0 0 0 0,3-1-128 0 0,0-3-72 0 0,-4-1-24 0 0,3-2 0 0 0,-1 0-1264 0 0,0-1-256 0 0,11-12-47 0 0,-7 4-17 0 0</inkml:trace>
  <inkml:trace contextRef="#ctx0" brushRef="#br1" timeOffset="5">3243 6443 11256 0 0,'0'-7'496'0'0,"0"7"112"0"0,0 0-488 0 0,0 0-120 0 0,0 0 0 0 0,0 0 0 0 0,0 0 96 0 0,0 0 0 0 0,0 5 0 0 0,0 4 0 0 0,0 0 96 0 0,0 2 8 0 0,-2 2 8 0 0,-1 2 0 0 0,-1-1 56 0 0,2 2 16 0 0,1 2 0 0 0,-4 2 0 0 0,3-2-56 0 0,0 1-16 0 0,-3-2 0 0 0,4-1 0 0 0,-1 2-96 0 0,-1-2-16 0 0,2-4-8 0 0,-1 3 0 0 0,2-7-88 0 0,0 0 64 0 0,0 1-64 0 0,0-1 64 0 0,0-2-64 0 0,0-6 96 0 0,0 0-96 0 0,0 0 96 0 0,0 0 7 0 0,0 0 9 0 0,2-6 0 0 0,-1 0 0 0 0,2-1-16 0 0,-1-5-8 0 0,-1 1 0 0 0,3-1 0 0 0,-3-2-16 0 0,-1-3 0 0 0,0-1 0 0 0,0 0 0 0 0,0 0 56 0 0,0 0 16 0 0,-1-4 0 0 0,1 2 0 0 0,0 0-64 0 0,0 4-16 0 0,0-1 0 0 0,0 3 0 0 0,0 2 32 0 0,0 3 0 0 0,0 1 0 0 0,0 2 0 0 0,-4 1-24 0 0,4 1 0 0 0,0 4 0 0 0,0 0 0 0 0,0 0-72 0 0,0 0 0 0 0,0 0 0 0 0,4 5 0 0 0,-4 5 0 0 0,1-2 0 0 0,1 1 0 0 0,0-1 0 0 0,-2 2-72 0 0,2 1 72 0 0,1 0 0 0 0,0-1 0 0 0,1-1 0 0 0,1-2 0 0 0,-3 0 0 0 0,6 1 0 0 0,-4-1-80 0 0,3 1 80 0 0,-2-5-64 0 0,1 0 64 0 0,-2-3-80 0 0,1 0 80 0 0,4-3-96 0 0,-4 0 96 0 0,1-1 0 0 0,-3-1 0 0 0,3-3 0 0 0,0-3 0 0 0,2 2 0 0 0,-3-1 0 0 0,-1-2 0 0 0,1 1 72 0 0,0-3-72 0 0,1 3 80 0 0,-3-2-80 0 0,1 4 80 0 0,2-2 48 0 0,-4-1 0 0 0,1 3 8 0 0,1 0 0 0 0,-4 1-8 0 0,2 5 0 0 0,1 0 0 0 0,-3 3 0 0 0,0 0 0 0 0,0 0-8 0 0,5 0 0 0 0,-2 0 0 0 0,-2 5-120 0 0,-1 4 0 0 0,3 0 0 0 0,0 2 0 0 0,-3 2 72 0 0,2 2 24 0 0,-2 5 0 0 0,0-3 0 0 0,0 3 0 0 0,0 1 8 0 0,0-2 0 0 0,0 0 0 0 0,2 1-40 0 0,-2 1-64 0 0,0-3 88 0 0,2-1-88 0 0,0-2 0 0 0,-1-1 0 0 0,4 0 0 0 0,-5-3-96 0 0,1-1 96 0 0,3-1 0 0 0,-1 0 0 0 0,1-3 0 0 0,2-3-784 0 0,0 2-184 0 0,-2-5-40 0 0</inkml:trace>
  <inkml:trace contextRef="#ctx0" brushRef="#br1" timeOffset="6">5332 6403 13016 0 0,'0'0'576'0'0,"0"0"120"0"0,0 0-560 0 0,0 0-136 0 0,0 0 0 0 0,0 0 0 0 0,0 0 320 0 0,0 0 40 0 0,0 7 8 0 0,0 1 0 0 0,0-1-16 0 0,0 3-9 0 0,2-1 1 0 0,-2 5 0 0 0,-2 0 40 0 0,2 2 16 0 0,0 0 0 0 0,-2 1 0 0 0,0 1-40 0 0,-1-2-8 0 0,6 2 0 0 0,-3 2 0 0 0,2-4-224 0 0,0 0-56 0 0,0 1-8 0 0,1-3 0 0 0,-2-1 0 0 0,0 0 0 0 0,5-1 0 0 0,-2-1 0 0 0,0-2-64 0 0,0 1 0 0 0,0-3 0 0 0,2-2 0 0 0,-1-1 0 0 0,0 1 0 0 0,0-2-80 0 0,0-2 80 0 0,4-1-384 0 0,-4-1-32 0 0,0-2-8 0 0,0 2 0 0 0,2-3-864 0 0,-1-1-175 0 0</inkml:trace>
  <inkml:trace contextRef="#ctx0" brushRef="#br0" timeOffset="7">6024 6484 13128 0 0,'0'0'288'0'0,"0"0"56"0"0,0 4 8 0 0,-2 3 32 0 0,2 0-312 0 0,-2 2-72 0 0,0 1 0 0 0,2 0 0 0 0,-5 3 160 0 0,5 3 24 0 0,-1-3 0 0 0,-1 2 0 0 0,-1-1 56 0 0,2 1 16 0 0,-2-2 0 0 0,3 2 0 0 0,0-4-25 0 0,3 2 1 0 0,-3-4 0 0 0,1 3 0 0 0,2-6-88 0 0,-1 1-16 0 0,-1-1-8 0 0,4-1 0 0 0,-5-5-56 0 0,0 0-64 0 0,0 0 88 0 0,0 0-88 0 0,0 0 120 0 0,4-2-32 0 0,-1-5-8 0 0,0 2 0 0 0,-3-4-80 0 0,2 0 96 0 0,-2-4-96 0 0,0 0 96 0 0,0 1-96 0 0,0-2 0 0 0,-2-3 0 0 0,2 0 0 0 0,0-1 0 0 0,0 0 64 0 0,0-2-64 0 0,0 2 0 0 0,0 0 0 0 0,2 3 0 0 0,-2 0 0 0 0,1 2 0 0 0,3 1 0 0 0,-3 3 0 0 0,1 0 0 0 0,2 3 0 0 0,-2 0 0 0 0,2 1 0 0 0,-2 3-64 0 0,2 0 64 0 0,1-2 0 0 0,-5 4 0 0 0,4 0-72 0 0,-1 2 72 0 0,1 0 0 0 0,0 0 0 0 0,1 0-64 0 0,-2 3 64 0 0,2 1 0 0 0,0-2 0 0 0,-3 4 0 0 0,1-2 0 0 0,-1 4 0 0 0,-2-2 0 0 0,0-1 0 0 0,0 1 0 0 0,-2 0 0 0 0,2 0-96 0 0,-3 1 96 0 0,2-2-80 0 0,-4 1-40 0 0,2 0-8 0 0,-3-3 0 0 0,1 5 0 0 0,0-5 0 0 0,-1 0 0 0 0,-3-1 0 0 0,3 3 0 0 0,0-5 64 0 0,2 4 64 0 0,-3-5-104 0 0,4 4 40 0 0,-1-2 64 0 0,2 0 0 0 0,2-3 0 0 0,0 0-64 0 0,-2 3 64 0 0,2 2 0 0 0,0-5 0 0 0,0 0 0 0 0,5 5 0 0 0,1-2 64 0 0,1 2-64 0 0,1-1 0 0 0,0-2 0 0 0,1 2 72 0 0,0 0-72 0 0,0 1 0 0 0,2-1 64 0 0,-4 0-64 0 0,2 1 0 0 0,-1-2 0 0 0,2 3 0 0 0,-5-1 0 0 0,4 1 0 0 0,-3-1 0 0 0,1 1 240 0 0,-4 1-8 0 0,1-1 0 0 0,1-1 0 0 0,-5 0-232 0 0,1 0 0 0 0,-1 1 0 0 0,-1-2 0 0 0,-1-1 112 0 0,2-3-24 0 0,-4 4-8 0 0,-2 0 0 0 0,-3-3 16 0 0,3 3 0 0 0,-3-2 0 0 0,2-1 0 0 0,1-1-96 0 0,-2 3 64 0 0,-3-2-64 0 0,6-1 64 0 0,-5 0-160 0 0,5 0-40 0 0,-2 0-8 0 0,2 0 0 0 0,-1 0-352 0 0,1 0-72 0 0,5 0-8 0 0,0 0-6151 0 0</inkml:trace>
  <inkml:trace contextRef="#ctx0" brushRef="#br0" timeOffset="8">7569 6430 4608 0 0,'0'0'408'0'0,"0"0"-328"0"0,0-2-80 0 0,0 2 0 0 0,0 0 1440 0 0,0 0 280 0 0,0 0 48 0 0,0 0 16 0 0,0 0-952 0 0,0 4-184 0 0,-2 1-40 0 0,2 4 0 0 0,0 1-96 0 0,0-2-8 0 0,0 6-8 0 0,-4-1-1 0 0,2 3-119 0 0,2-2-24 0 0,0 1-8 0 0,0 2 0 0 0,0 0-224 0 0,0-1-48 0 0,0 1-8 0 0,0-3 0 0 0,0 1-64 0 0,2-2 0 0 0,2 1 0 0 0,-2-4 0 0 0,0 0-312 0 0,0-1-48 0 0,0-1-16 0 0,1-2-4263 0 0,0-1-849 0 0</inkml:trace>
  <inkml:trace contextRef="#ctx0" brushRef="#br0" timeOffset="9">7142 6510 11144 0 0,'0'-11'240'0'0,"0"5"48"0"0,2 0 16 0 0,1 3 16 0 0,-1-2-256 0 0,0-1-64 0 0,1 1 0 0 0,2 1 0 0 0,-1-1 528 0 0,2 2 88 0 0,2 2 24 0 0,-2-2 0 0 0,0 3-256 0 0,2 0-56 0 0,-1 0-8 0 0,0 3 0 0 0,-1-2-48 0 0,3 1-17 0 0,-3 1 1 0 0,1 1 0 0 0,1 0-72 0 0,-2 6-24 0 0,-2-5 0 0 0,-1 2 0 0 0,0-2-96 0 0,1 2-64 0 0,-2 0 80 0 0,-2 2-80 0 0,0-1 96 0 0,-2 2-32 0 0,2-2-64 0 0,-4-1 96 0 0,-2 1-96 0 0,-1-2-64 0 0,0 0 64 0 0,0-1-104 0 0,-1 2 104 0 0,1-2 0 0 0,-3 4 0 0 0,1-3 0 0 0,0 0 0 0 0,2 1 0 0 0,-2-2 0 0 0,1 3 0 0 0,2-3 128 0 0,0 3 40 0 0,0-3 16 0 0,2 1 0 0 0,-1 0-8 0 0,4-4 0 0 0,0 2 0 0 0,1 1 0 0 0,-4 2-80 0 0,8-2-8 0 0,-4-5-8 0 0,4 3 0 0 0,1 1-16 0 0,3 0 0 0 0,0-3 0 0 0,3 1 0 0 0,-1 0-64 0 0,1-2 0 0 0,3 2 0 0 0,-3-2 64 0 0,3 0-256 0 0,-1 0-48 0 0,-2 0-16 0 0,2-2 0 0 0,-3 2-1088 0 0,2-2-215 0 0,11-3-41 0 0,-6 2-16 0 0</inkml:trace>
  <inkml:trace contextRef="#ctx0" brushRef="#br0" timeOffset="10">7165 6458 10592 0 0,'0'0'944'0'0,"0"0"-752"0"0,0 0-192 0 0,0 0 0 0 0,0 0 696 0 0,0 0 104 0 0,0 0 16 0 0,-2 6 8 0 0,-3 3-472 0 0,4 1-88 0 0,-2 0-16 0 0,2 4-8 0 0,-4-3-120 0 0,4 5-24 0 0,-2 1-8 0 0,1-3 0 0 0,-1 4-25 0 0,3-3 1 0 0,-3 2 0 0 0,1-3 0 0 0,2 1-64 0 0,0-3 0 0 0,0 1 0 0 0,0-2 64 0 0,0 0-288 0 0,0-3-55 0 0,0-2-9 0 0,0 0-8 0 0,0 0-368 0 0,0-6-72 0 0,0 0-8 0 0,0 0-8 0 0</inkml:trace>
  <inkml:trace contextRef="#ctx0" brushRef="#br0" timeOffset="11">6815 6466 11312 0 0,'0'0'248'0'0,"0"0"48"0"0,0 0 16 0 0,0 0 8 0 0,0 0-256 0 0,0 0-64 0 0,0 0 0 0 0,0 0 0 0 0,0 0 504 0 0,0 0 80 0 0,2 6 24 0 0,0-2 0 0 0,-2-2-304 0 0,0 4-56 0 0,0-1-16 0 0,-2 3 0 0 0,2-1-152 0 0,-2 0-80 0 0,2 2 80 0 0,-1-3-80 0 0,-2 4-96 0 0,1-1-64 0 0,1 0-8 0 0,-3-1-4024 0 0,3 2-800 0 0</inkml:trace>
  <inkml:trace contextRef="#ctx0" brushRef="#br0" timeOffset="12">2275 6477 8752 0 0,'0'0'776'0'0,"0"0"-616"0"0,0 0-160 0 0,0 0 0 0 0,0 0 1136 0 0,0 0 200 0 0,0 0 40 0 0,0 0 0 0 0,0 0-904 0 0,0 0-184 0 0,0 5-40 0 0,0 2-8 0 0,0-1-240 0 0,2 0-120 0 0,-2 2 16 0 0,1-1-6288 0 0</inkml:trace>
  <inkml:trace contextRef="#ctx0" brushRef="#br0" timeOffset="13">341 6528 11520 0 0,'0'0'512'0'0,"0"-5"96"0"0,2-2-480 0 0,1 2-128 0 0,-1-1 0 0 0,5 3 0 0 0,-2-3 584 0 0,3 2 96 0 0,1 2 24 0 0,0-1 0 0 0,2 3-432 0 0,-1 0-80 0 0,1 4-24 0 0,-1-3 0 0 0,2 3 0 0 0,1 2-1 0 0,1-3 1 0 0,-3 3 0 0 0,-1-1 128 0 0,3 3 24 0 0,-1-1 8 0 0,0 1 0 0 0,-3 1-192 0 0,-1 1-40 0 0,2-1 0 0 0,-2 0-8 0 0,-5-1-88 0 0,1 4 0 0 0,-2-3 0 0 0,-4 1 0 0 0,0 1 0 0 0,-3 0 0 0 0,-3-2 0 0 0,0 4 0 0 0,0-5-136 0 0,-3 1 8 0 0,-4 0 0 0 0,1 0 0 0 0,0-3-32 0 0,0-2-8 0 0,-2 1 0 0 0,2-1 0 0 0,-1-2-136 0 0,2-2-24 0 0,0 0-8 0 0,2-2 1 0 0,4 2-257 0 0,3-4-48 0 0,-1 2-16 0 0</inkml:trace>
  <inkml:trace contextRef="#ctx0" brushRef="#br0" timeOffset="14">1715 6501 10136 0 0,'0'0'896'0'0,"0"0"-712"0"0,0 0-184 0 0,0 0 0 0 0,0 0 824 0 0,0 0 128 0 0,0 0 24 0 0,2-2 8 0 0,1 2-632 0 0,2-4-128 0 0,-1 4-32 0 0,4 0 0 0 0,1 0-192 0 0,-1 0-128 0 0,0 0 24 0 0,5 0 0 0 0,-3 0-40 0 0,0 0-8 0 0,1 0 0 0 0,-4 0-5920 0 0</inkml:trace>
  <inkml:trace contextRef="#ctx0" brushRef="#br0" timeOffset="15">1715 6510 8432 0 0,'0'0'376'0'0,"0"0"72"0"0,0 0-352 0 0,0 0-96 0 0,0 0 0 0 0,0 0 0 0 0,0 0 800 0 0,0 0 136 0 0,0 0 32 0 0,0 0 8 0 0,5 3 40 0 0,2 0 8 0 0,-4-3 0 0 0,6 2-1 0 0,0-2-247 0 0,1 0-40 0 0,2 0-16 0 0,-2 0 0 0 0,5 0-408 0 0,0 0-88 0 0,-1 0-8 0 0,3 0-8 0 0,-5 0-112 0 0,3-2-32 0 0,-1-1 0 0 0,-2 0 0 0 0,-1 2-64 0 0,-1 1 0 0 0,-2-1 0 0 0,1-3 0 0 0,-9 4-160 0 0,7 0-40 0 0,-2-1-16 0 0,-5 1-8103 0 0</inkml:trace>
  <inkml:trace contextRef="#ctx0" brushRef="#br0" timeOffset="16">398 6510 13560 0 0,'0'0'600'0'0,"-3"0"128"0"0,-2 1-584 0 0,1 2-144 0 0,3 2 0 0 0,-3 2 0 0 0,3 1 192 0 0,-3 2 0 0 0,1 1 8 0 0,3 1 0 0 0,-2 3 40 0 0,0-1 8 0 0,2 3-1 0 0,0 1 1 0 0,-2 2 32 0 0,2 0 8 0 0,-1 3 0 0 0,1 1 0 0 0,0-3-32 0 0,0 3-8 0 0,0-1 0 0 0,0-3 0 0 0,1-2-152 0 0,1 0-24 0 0,-2 0-8 0 0,0 0 0 0 0,2-4-64 0 0,0-2 0 0 0,-2-3 0 0 0,0 1 64 0 0,0-1-64 0 0,0-1 0 0 0,0-2 0 0 0,0-1 0 0 0,-2-1-144 0 0,2-4-16 0 0,0 0-8 0 0,0 0 0 0 0,0 0-248 0 0,0 0-40 0 0,0-5-16 0 0,-2-4-4207 0 0,2 0-849 0 0</inkml:trace>
  <inkml:trace contextRef="#ctx0" brushRef="#br0" timeOffset="17">904 6528 11888 0 0,'0'0'528'0'0,"0"0"112"0"0,0 0-512 0 0,0 0-128 0 0,7 1 0 0 0,-1-1 0 0 0,3 0 128 0 0,1 0 0 0 0,-2 0 0 0 0,2-1 0 0 0,1 1 56 0 0,-1 0 8 0 0,2 0 8 0 0,1-2 0 0 0,-2 0-200 0 0,4 2 0 0 0,-1-1 0 0 0,0 1 0 0 0,-4 0-96 0 0,-1-3 0 0 0,2 3-8 0 0,-1-1 0 0 0,-2 1-280 0 0,2 0-48 0 0,-3 0-16 0 0,0 0 0 0 0,-3-3 80 0 0,-4 3 16 0 0,7 0 0 0 0,-7 0 0 0 0,0 0 480 0 0,0 0 104 0 0,0 0 24 0 0,0 0 0 0 0,0 0 272 0 0,0 0 56 0 0,0 0 16 0 0,0 0 0 0 0,0 0-24 0 0,0 0 0 0 0,1 4 0 0 0,1 2-1 0 0,0-1-95 0 0,-2 1-16 0 0,0 1-8 0 0,3 1 0 0 0,-3-1-168 0 0,2 1-40 0 0,-2-2-8 0 0,3 4 0 0 0,-3-1-48 0 0,0 1-16 0 0,2-4 0 0 0,3 2 0 0 0,-3-1-176 0 0,3 1-96 0 0,-2-2 16 0 0,1 2 0 0 0,1-3 80 0 0,-2 0 112 0 0,2-5-24 0 0,-1 4-8 0 0,2 1-144 0 0,-1-2-32 0 0,-2-1-8 0 0,-3-2 0 0 0,7 0-88 0 0,-2 0-24 0 0,1 0 0 0 0,-1-2 0 0 0,1-1 56 0 0,-2-2 16 0 0,1 1 0 0 0,-1 3 0 0 0,1-8 16 0 0,-2 4 8 0 0,-1-3 0 0 0,0-1 0 0 0,3 2 184 0 0,-3-2 40 0 0,2-2 8 0 0,-2 2 0 0 0,0-1 48 0 0,-2 1 0 0 0,4 0 8 0 0,-4 2 0 0 0,3-1 96 0 0,-3 3 24 0 0,0 1 0 0 0,1 0 0 0 0,-1 4-32 0 0,0 0-8 0 0,0 0 0 0 0,0 0 0 0 0,0 0-144 0 0,0 0-24 0 0,0 6-8 0 0,0 2 0 0 0,0 1 96 0 0,0 0 24 0 0,0 1 0 0 0,0 0 0 0 0,2 1-192 0 0,-2 0 64 0 0,0 0-64 0 0,0-1 0 0 0,2 1-64 0 0,-2-2-56 0 0,2 4-8 0 0,1-5 0 0 0,-1 1 0 0 0,-1 0-8 0 0,1-3 0 0 0,3 1 0 0 0,-3-1-448 0 0,0-2-88 0 0,2 0-24 0 0,-3-1-7031 0 0</inkml:trace>
  <inkml:trace contextRef="#ctx0" brushRef="#br0" timeOffset="18">1949 6563 12440 0 0,'0'0'1104'0'0,"0"0"-880"0"0,3 4-224 0 0,-1-1 0 0 0,-2 0 304 0 0,5 0 16 0 0,-3-2 8 0 0,2 4 0 0 0,0-4 168 0 0,0 0 32 0 0,1 2 7 0 0,0-3 1 0 0,0 1-120 0 0,0-1-16 0 0,0 0-8 0 0,1-1 0 0 0,2 1-80 0 0,-2-3-24 0 0,3 2 0 0 0,-4 0 0 0 0,-5 1-184 0 0,1-5-40 0 0,3 2 0 0 0,1-3-64 0 0,-3 2 0 0 0,0-1 0 0 0,-1 0 0 0 0,3-1-96 0 0,-4 2 96 0 0,0-1 0 0 0,0 1 0 0 0,0-2 0 0 0,-5 3 0 0 0,-2 0 0 0 0,3 0 0 0 0,-2 2 0 0 0,0 1-112 0 0,-3 0-24 0 0,-1 1-8 0 0,2 3 0 0 0,-3 0 224 0 0,4 0 48 0 0,-2 1 0 0 0,2 1 8 0 0,-1 1-16 0 0,3 2-8 0 0,-2 0 0 0 0,4 0 0 0 0,-3 2 16 0 0,5 0 8 0 0,-1 1 0 0 0,2-3 0 0 0,0 2 48 0 0,2-1 8 0 0,2 0 0 0 0,0-1 0 0 0,3-2-40 0 0,-2 1-8 0 0,4 0 0 0 0,1-1 0 0 0,2-3-144 0 0,-1-2 0 0 0,2 1 0 0 0,-2-3 0 0 0,3 1-216 0 0,0-2-16 0 0,-2-2-8 0 0,3 1 0 0 0,-3-1-1088 0 0,2-3-216 0 0</inkml:trace>
  <inkml:trace contextRef="#ctx0" brushRef="#br0" timeOffset="19">870 6534 8288 0 0,'0'0'736'0'0,"-5"-2"-584"0"0,2-2-152 0 0,-2 2 0 0 0,2 0 648 0 0,-2 1 104 0 0,1-2 16 0 0,-2 3 8 0 0,2 3-144 0 0,-3-3-32 0 0,1 1-8 0 0,0-1 0 0 0,-3 4-120 0 0,1 0-24 0 0,2-1-8 0 0,-2 1 0 0 0,0 1 7 0 0,2 1 9 0 0,1-2 0 0 0,2 2 0 0 0,-2 1-296 0 0,3-1-64 0 0,2-2-16 0 0,4 3 0 0 0,-1 0-80 0 0,0-2 0 0 0,2 1 0 0 0,2 0 64 0 0,2-1-64 0 0,2 0 0 0 0,1 0 0 0 0,-1 0 64 0 0,1-1-64 0 0,0 1 0 0 0,0 3 0 0 0,-1-3 64 0 0,-2 1-64 0 0,3-2 0 0 0,-5 1 0 0 0,2 4 0 0 0,-3-4 0 0 0,1 0 0 0 0,-3 0 0 0 0,1 1 0 0 0,-2-1 0 0 0,-3-1 0 0 0,3 1 0 0 0,-3-5 64 0 0,-5 4 48 0 0,2 1 8 0 0,-3 1 0 0 0,-2-3 0 0 0,2 2-48 0 0,-3 0-8 0 0,-2-3 0 0 0,-2 1 0 0 0,1-2-64 0 0,-1-1-88 0 0,2 0 24 0 0,0 0 0 0 0,2-1-216 0 0,-1 1-40 0 0,2-3 0 0 0,2 1-8 0 0,1 2-1160 0 0,5 0-231 0 0,-6-10-41 0 0,6 10-16 0 0</inkml:trace>
  <inkml:trace contextRef="#ctx0" brushRef="#br1" timeOffset="20">5289 6560 6912 0 0,'-7'0'304'0'0,"4"-3"64"0"0,1 3-296 0 0,2 0-72 0 0,0 0 0 0 0,0 0 0 0 0,0 0 1952 0 0,0 0 384 0 0,0 0 64 0 0,0 0 23 0 0,5 3-1735 0 0,4-3-344 0 0,2 0-72 0 0,1-3-16 0 0,-1 3-72 0 0,2 0-24 0 0,2-2 0 0 0,0 0 0 0 0,4 2-160 0 0,0-2 0 0 0,-4 0 0 0 0,-1 1-7583 0 0</inkml:trace>
  <inkml:trace contextRef="#ctx0" brushRef="#br0" timeOffset="21">1637 6563 11056 0 0,'0'0'984'0'0,"-1"-4"-792"0"0,-1 3-192 0 0,-2-2 0 0 0,1 2 480 0 0,-1-1 48 0 0,-1 2 16 0 0,0 2 0 0 0,-2 2-16 0 0,2-1 0 0 0,-2 0 0 0 0,0 6-1 0 0,-1-5-47 0 0,1 6 0 0 0,-2-1-8 0 0,3 0 0 0 0,-1 1-112 0 0,2 1-16 0 0,0-1-8 0 0,0 0 0 0 0,5 0-168 0 0,-1 1-32 0 0,1-2-8 0 0,1 0 0 0 0,3 0-128 0 0,-3-3 64 0 0,4-2-64 0 0,-1 1 0 0 0,-3 1 0 0 0,6-3 0 0 0,-7-3 0 0 0,6 0 0 0 0,0 0-64 0 0,1 0-72 0 0,1-5-16 0 0,-3 5 0 0 0,2-6-32 0 0,-2-1-8 0 0,0 2 0 0 0,0-2 0 0 0,-3-1 128 0 0,2-1 64 0 0,-3 0-80 0 0,2-2 80 0 0,-1 2 0 0 0,2-1 0 0 0,-1 0 0 0 0,-3 1 0 0 0,0 1 248 0 0,0 0-8 0 0,0 2 0 0 0,0-2 0 0 0,1 4-72 0 0,-1 1-8 0 0,0 3-8 0 0,0 0 0 0 0,0 0-24 0 0,0 0 0 0 0,0 0 0 0 0,0 0 0 0 0,0 0-128 0 0,5 7 0 0 0,-4 1 0 0 0,1-2 0 0 0,3 4 128 0 0,-3-2 0 0 0,-1 3 0 0 0,-1-1 0 0 0,0 1-16 0 0,3 1-8 0 0,-1-1 0 0 0,0-2 0 0 0,1 2-216 0 0,-3-2-48 0 0,3-1 0 0 0,-1-2-8 0 0,4-1-328 0 0,-3 0-64 0 0,1 0-16 0 0,0-3-7383 0 0</inkml:trace>
  <inkml:trace contextRef="#ctx0" brushRef="#br0" timeOffset="22">618 6553 4144 0 0,'0'0'368'0'0,"0"0"-296"0"0,0 0-72 0 0,0 0 0 0 0,0 0 2016 0 0,0 0 384 0 0,-2 4 72 0 0,-1-1 24 0 0,-1 0-1664 0 0,3 3-320 0 0,-2 1-72 0 0,-1-1-16 0 0,0 3-17 0 0,2-2-7 0 0,-2 3 0 0 0,0-1 0 0 0,1 0-112 0 0,3 2-16 0 0,-2-2-8 0 0,2 0 0 0 0,0 1-128 0 0,2-2-24 0 0,3 1-8 0 0,-1-1 0 0 0,2-3-104 0 0,-2 3 0 0 0,2-3 64 0 0,1 0-64 0 0,-1-1 0 0 0,2-3-128 0 0,0-1 24 0 0,-2-4 8 0 0,2 3-88 0 0,2-4-8 0 0,-3 0-8 0 0,2-4 0 0 0,-4 2-16 0 0,4-2 0 0 0,-3 0 0 0 0,1 1 0 0 0,-4 0 88 0 0,0-1 24 0 0,-3-3 0 0 0,0 2 0 0 0,-5 2 104 0 0,1-2 0 0 0,4 1 0 0 0,-6 1 80 0 0,1 3-80 0 0,-4-1 0 0 0,3 3 0 0 0,-1-1 0 0 0,0 2-96 0 0,-3 1 8 0 0,0 1 8 0 0,5 0 0 0 0,-4 1-223 0 0,3 1-49 0 0,0 2 0 0 0,1-1-3888 0 0,3 2-776 0 0</inkml:trace>
  <inkml:trace contextRef="#ctx0" brushRef="#br0" timeOffset="23">7637 6639 10592 0 0,'0'0'944'0'0,"0"0"-752"0"0,0 0-192 0 0,0 0 0 0 0,0 0 504 0 0,0 0 64 0 0,0 0 8 0 0,7 2 8 0 0,-3 0-296 0 0,0-2-64 0 0,-4 0-16 0 0,6 2 0 0 0,0-2 176 0 0,0 0 32 0 0,0 0 0 0 0,0 0 7 0 0,2 0-191 0 0,-2 0-40 0 0,-1-2 0 0 0,-1 0-8 0 0,0 0-104 0 0,0-2-16 0 0,3 1-64 0 0,-3-2 96 0 0,-3 0-32 0 0,1-4-64 0 0,1 4 88 0 0,-1-2-88 0 0,-2 0 64 0 0,0 2-64 0 0,0-3 0 0 0,-2 2 0 0 0,-3 1 0 0 0,1 1 80 0 0,1 1-80 0 0,-2 1 64 0 0,0 1 88 0 0,-5-1 8 0 0,3-1 8 0 0,-2 8 0 0 0,0-4 16 0 0,0 3 0 0 0,-1 1 0 0 0,2 0 0 0 0,-2 4-8 0 0,4 0 0 0 0,0-1 0 0 0,2 3 0 0 0,4-1-176 0 0,0 2 0 0 0,-3-1 0 0 0,3 0 0 0 0,5-2 0 0 0,0 0 96 0 0,-1 0 0 0 0,5-2-8 0 0,-1 0-88 0 0,2 1 0 0 0,1-4 0 0 0,-1 0 0 0 0,2 1-128 0 0,2-5 16 0 0,-1 2 0 0 0,-1-2 0 0 0,0-2-888 0 0,1 2-184 0 0,0-5-32 0 0</inkml:trace>
  <inkml:trace contextRef="#ctx0" brushRef="#br0" timeOffset="24">6242 6583 10136 0 0,'0'0'896'0'0,"0"0"-712"0"0,0 0-184 0 0,-2 0 0 0 0,-2 5 360 0 0,0-2 40 0 0,0 2 8 0 0,1 1 0 0 0,0-1 96 0 0,-1 2 16 0 0,2 3 8 0 0,-1-1 0 0 0,2 0-120 0 0,-4 0-24 0 0,4-1-8 0 0,1 2 0 0 0,0-3-81 0 0,0 3-7 0 0,1-4-8 0 0,4 2 0 0 0,-1-1-128 0 0,2 0-24 0 0,0-1-8 0 0,-2-1 0 0 0,0 1-120 0 0,2-2 88 0 0,0-3-88 0 0,5 1 80 0 0,-1-1-80 0 0,-2-1 0 0 0,0-1 0 0 0,0-1 0 0 0,1-2 0 0 0,-4 1-88 0 0,2-2 24 0 0,-4-1 0 0 0,1 1 64 0 0,-1-3 0 0 0,-3 1 0 0 0,0-1 0 0 0,0-1 0 0 0,-3 1-64 0 0,2-3 64 0 0,-3 0-64 0 0,-2 0 64 0 0,-1 0 0 0 0,1-1 0 0 0,-3 1 0 0 0,5 0 0 0 0,-3 1 0 0 0,1 3 64 0 0,-1 0-64 0 0,0-1-296 0 0,0 5-96 0 0,4 0-24 0 0,-4 1 0 0 0,3 2-367 0 0,4 0-81 0 0,-4 5-8 0 0,2-3-4792 0 0</inkml:trace>
  <inkml:trace contextRef="#ctx0" brushRef="#br1" timeOffset="25">3465 6653 11888 0 0,'0'0'528'0'0,"0"0"112"0"0,0 0-512 0 0,0 0-128 0 0,0 0 0 0 0,0 0 0 0 0,0 0 160 0 0,0 0 16 0 0,0 2 0 0 0,0-2 0 0 0,0 0 56 0 0,1 4 16 0 0,2 1 0 0 0,-3-5 0 0 0,0 0 96 0 0,0 0 16 0 0,10-2 8 0 0,-3-1 0 0 0,0 2-129 0 0,-1-3-23 0 0,1 1-8 0 0,-1-3 0 0 0,3 1-120 0 0,-3-3-24 0 0,1 3-64 0 0,-1-3 96 0 0,0 0-96 0 0,-4-1 0 0 0,2 1 0 0 0,0 2 0 0 0,-4-4 136 0 0,2 5 8 0 0,-4 1 0 0 0,2 0 0 0 0,0 4-144 0 0,0 0 64 0 0,-2-4-64 0 0,2 4 0 0 0,-6 0 200 0 0,-2 2-8 0 0,2 3-8 0 0,-1 0 0 0 0,0 0-48 0 0,-1 5-8 0 0,2-2 0 0 0,-3 3 0 0 0,3 0 96 0 0,-3 1 8 0 0,4 2 8 0 0,0-3 0 0 0,-1 3-112 0 0,5-2-32 0 0,-6-1 0 0 0,6 0 0 0 0,1-1 0 0 0,1 2 0 0 0,-1-2 0 0 0,2-2 0 0 0,3-1-96 0 0,0-1 0 0 0,2-2 0 0 0,1 1 0 0 0,0 0 0 0 0,3-4 0 0 0,0 1-72 0 0,1-2 72 0 0,1-2-832 0 0,1 1-128 0 0,0-3-16 0 0,0-2-4015 0 0,0 4-801 0 0</inkml:trace>
  <inkml:trace contextRef="#ctx0" brushRef="#br0" timeOffset="26">6886 6569 5064 0 0,'0'0'448'0'0,"0"0"-352"0"0,0 0-96 0 0,0 0 0 0 0,0 0 768 0 0,0 0 144 0 0,0-1 24 0 0,0 1 8 0 0,0 0-264 0 0,-5 0-48 0 0,5 0-16 0 0,-5 1 0 0 0,1-1-264 0 0,-2 2-48 0 0,2 1-16 0 0,0 1 0 0 0,4-4-64 0 0,-4 5-8 0 0,0 0-8 0 0,0 2 0 0 0,1 0-208 0 0,2-2 0 0 0,-2-1 0 0 0,3 2 0 0 0,3-1 0 0 0,-3-5 0 0 0,0 0-88 0 0,1 7 88 0 0,4-3 0 0 0,-1 1 0 0 0,0-1 0 0 0,2-1 0 0 0,-2-1 0 0 0,2 2 64 0 0,0-2-64 0 0,2 1 64 0 0,-1 0-64 0 0,-2 2 0 0 0,0-4 0 0 0,2 3 0 0 0,-2-2 64 0 0,2 2 0 0 0,-7-4 0 0 0,4 3 0 0 0,-4-3 64 0 0,3 3 24 0 0,-3-3 0 0 0,0 9 0 0 0,0-5 128 0 0,0 2 24 0 0,-3-3 8 0 0,-3 3 0 0 0,-4 1-200 0 0,0-2-40 0 0,3 0-8 0 0,0 4 0 0 0,-3-5-64 0 0,2 0-88 0 0,0 1 24 0 0,2-3-4224 0 0,2 2-848 0 0</inkml:trace>
  <inkml:trace contextRef="#ctx0" brushRef="#br0" timeOffset="27">6387 6593 11776 0 0,'0'0'256'0'0,"0"0"64"0"0,0 0 0 0 0,0 0 8 0 0,0 0-264 0 0,0 0-64 0 0,0 0 0 0 0,0 7 0 0 0,0 0 352 0 0,0 0 48 0 0,0-2 16 0 0,0 4 0 0 0,0-2-96 0 0,0 0-8 0 0,0 2-8 0 0,0-2 0 0 0,0 0-240 0 0,0 1-64 0 0,0-1 0 0 0,0 0 0 0 0,2 0 64 0 0,-2-1 0 0 0,0-1 0 0 0,1-1 0 0 0,-1-4-64 0 0,0 0 64 0 0,0 0-64 0 0,3 4 64 0 0,-3-4-64 0 0,0 0 0 0 0,0 0 64 0 0,0 0-64 0 0,0 0 0 0 0,0 0 0 0 0,1-4 0 0 0,3 0 0 0 0,-3-1 0 0 0,1-1 0 0 0,-2-1 0 0 0,1-2-96 0 0,4 0 96 0 0,-3-1-96 0 0,-2 1 96 0 0,4-3-96 0 0,0-1-88 0 0,1 2-16 0 0,-4 2-8 0 0,5-1 0 0 0,1-2-384 0 0,-3 6-80 0 0,0 1-8 0 0</inkml:trace>
  <inkml:trace contextRef="#ctx0" brushRef="#br1" timeOffset="28">4188 6617 2304 0 0,'0'0'200'0'0,"0"0"-200"0"0,0 0 0 0 0,0 0 0 0 0,0 0 2472 0 0,0 0 456 0 0,4 0 88 0 0,-4 0 24 0 0,0 0-1976 0 0,0 2-392 0 0,2 3-72 0 0,1-1-25 0 0,-1 1-119 0 0,0 2-24 0 0,-2-2-8 0 0,2 3 0 0 0,-2-2-88 0 0,2 4-16 0 0,-2-4-8 0 0,0 0 0 0 0,0 4-128 0 0,0-5-24 0 0,2 2-8 0 0,-2 2 0 0 0,-2-5-152 0 0,2 0 64 0 0,2 1-64 0 0,-2-5 0 0 0,0 4 0 0 0,0-4 0 0 0,0 0 0 0 0,0 0 0 0 0,0 0 0 0 0,0 0 0 0 0,0 0 0 0 0,0-4 0 0 0,0-1-160 0 0,-2-2 24 0 0,2 1 0 0 0,0-1 0 0 0,0-2 16 0 0,0-1 8 0 0,0 0 0 0 0,2 1 0 0 0,-2 0-16 0 0,2 0 0 0 0,3 0 0 0 0,-5-1 0 0 0,0 2-64 0 0,5 0-24 0 0,2 1 0 0 0,-4 1 0 0 0,4 3-160 0 0,-1-2-32 0 0,2 0-8 0 0,0 0 0 0 0,3 1-807 0 0,-7 3-169 0 0</inkml:trace>
  <inkml:trace contextRef="#ctx0" brushRef="#br1" timeOffset="29">3908 6577 11088 0 0,'-2'0'488'0'0,"-2"-3"104"0"0,3 3-472 0 0,1 0-120 0 0,-2 0 0 0 0,-1 3 0 0 0,-1-2 464 0 0,-2 0 72 0 0,2 3 8 0 0,3-2 8 0 0,-7 2-88 0 0,6 1-16 0 0,-2-2-8 0 0,-1 4 0 0 0,1-3-81 0 0,-1 2-7 0 0,1 2-8 0 0,3-1 0 0 0,-1-1-200 0 0,2 0-40 0 0,-2-1-8 0 0,4 2 0 0 0,-2-2-96 0 0,2 1 0 0 0,-1-1 64 0 0,3-1-64 0 0,1 1 0 0 0,-1-2 72 0 0,1 3-72 0 0,-1-3 64 0 0,-2 3-64 0 0,3-3 80 0 0,1 1-80 0 0,-2 1 80 0 0,4 0-80 0 0,-3 0 80 0 0,0-2-80 0 0,-3 1 80 0 0,3 0-80 0 0,-1-1 80 0 0,-2 2-80 0 0,-1 0 80 0 0,-1-5-80 0 0,0 5 64 0 0,0-5-64 0 0,-3 3 64 0 0,3-3-64 0 0,-2 6 96 0 0,-5-2-96 0 0,5-1 96 0 0,-5-1-96 0 0,0-1 0 0 0,1 3 0 0 0,-2-4 64 0 0,2 0-160 0 0,1 0-32 0 0,-4 0 0 0 0,3 0-8 0 0,2 0-208 0 0,4 0-40 0 0,-2 0 0 0 0,-3-4-8 0 0,2 3-248 0 0,3 1-55 0 0,0-4-9 0 0</inkml:trace>
  <inkml:trace contextRef="#ctx0" brushRef="#br1" timeOffset="30">4876 6636 12464 0 0,'0'0'552'0'0,"0"0"120"0"0,0 0-544 0 0,0 0-128 0 0,0 0 0 0 0,3 4 0 0 0,-3-4 192 0 0,0 0 0 0 0,4 4 8 0 0,1-3 0 0 0,2 4 96 0 0,-2-4 24 0 0,-5-1 0 0 0,0 0 0 0 0,6 0-120 0 0,0 2-16 0 0,-2-2-8 0 0,2 1-1 0 0,-2-1-79 0 0,0 0-24 0 0,2-1 0 0 0,-6 1 0 0 0,0 0-72 0 0,0 0 0 0 0,4-6 0 0 0,-2 3 0 0 0,-2-3 0 0 0,0 1 0 0 0,6 0 0 0 0,-4-1 0 0 0,-2 1 0 0 0,-2-1 0 0 0,2 1 0 0 0,0-1 0 0 0,0 1 0 0 0,0 5 0 0 0,-6-4 72 0 0,4 1-72 0 0,2 3 224 0 0,0 0 16 0 0,-7-2 0 0 0,0-1 0 0 0,2 6-120 0 0,-3-1-24 0 0,5 1-8 0 0,-3 2 0 0 0,-3 1 96 0 0,5 3 16 0 0,4-1 8 0 0,-3 2 0 0 0,-6-1-48 0 0,6 3-16 0 0,3-4 0 0 0,1 3 0 0 0,-1-2-16 0 0,2 3-8 0 0,0-4 0 0 0,2 1 0 0 0,2-3-56 0 0,-2 1-64 0 0,1-1 88 0 0,1 0-88 0 0,4-2 0 0 0,-3-1 0 0 0,0 0 0 0 0,1-2 0 0 0,2-1-736 0 0,3-1-128 0 0,-4-2-32 0 0,-3 0-6335 0 0</inkml:trace>
  <inkml:trace contextRef="#ctx0" brushRef="#br1" timeOffset="31">4417 6642 10656 0 0,'-1'-2'472'0'0,"1"2"96"0"0,-5 0-456 0 0,5 0-112 0 0,0 0 0 0 0,0 0 0 0 0,-4-1 424 0 0,4 1 64 0 0,9-3 16 0 0,-3 3 0 0 0,-6 0-248 0 0,0 0-40 0 0,6-1-16 0 0,2-1 0 0 0,-5 2-104 0 0,-3 0-16 0 0,0 0-8 0 0,7-3 0 0 0,5 3 152 0 0,-6-5 24 0 0,-6 5 8 0 0,0 0 0 0 0,-2-3-336 0 0,2 0-64 0 0,2-1-16 0 0,-2 0 0 0 0,-2-1 160 0 0,0 1 0 0 0,4-1 0 0 0,-6 3 0 0 0,-3 0 96 0 0,-1-2 40 0 0,8 4 16 0 0,-4-1 0 0 0,-4-1 120 0 0,2 2 23 0 0,3 0 9 0 0,-2 2 0 0 0,5-2 32 0 0,-6 4 8 0 0,-1 1 0 0 0,-1 0 0 0 0,4 2-112 0 0,-2 1-16 0 0,-4 3-8 0 0,3 0 0 0 0,5 1-24 0 0,-3 0-8 0 0,0 0 0 0 0,2 0 0 0 0,1 1-80 0 0,0-1-8 0 0,4-3-8 0 0,0 1 0 0 0,-4-1-80 0 0,7 0 0 0 0,5 1 0 0 0,-3-5 0 0 0,-5 1 0 0 0,8-3 0 0 0,7 0 0 0 0,2-3 0 0 0,0-3-632 0 0,-2 2-136 0 0,-5 0-32 0 0,4-3-6551 0 0</inkml:trace>
  <inkml:trace contextRef="#ctx0" brushRef="#br0" timeOffset="32">6568 6611 9184 0 0,'0'0'408'0'0,"0"0"80"0"0,0 0-392 0 0,0 0-96 0 0,0 0 0 0 0,0 0 0 0 0,0 0 584 0 0,0 0 96 0 0,0 0 24 0 0,0 0 0 0 0,2 6-224 0 0,0-1-32 0 0,-2 1-16 0 0,0 1 0 0 0,0-2-48 0 0,0 2-16 0 0,-2 0 0 0 0,2 3 0 0 0,2-3-216 0 0,-2 0-48 0 0,-2 0-9 0 0,2 0 1 0 0,0 0-96 0 0,0-2 72 0 0,0 3-72 0 0,0-6 64 0 0,0-2-64 0 0,2 6 0 0 0,-2-6 0 0 0,0 0 64 0 0,0 0-64 0 0,0 0 0 0 0,0 0 0 0 0,0 0 0 0 0,0 0 0 0 0,0 0 0 0 0,0 0 0 0 0,0 0 0 0 0,-2-4-72 0 0,2 0-32 0 0,2-1-8 0 0,-2 0 1 0 0,-4-3 111 0 0,4 1 0 0 0,4-2 0 0 0,-1 0 0 0 0,1 2 0 0 0,-1-2 0 0 0,2 0 0 0 0,-2 0 0 0 0,1 2 95 0 0,2-2 33 0 0,-2 4 16 0 0,1 0 0 0 0,0 0 104 0 0,0 3 16 0 0,-5 2 8 0 0,4-5 0 0 0,1 4-144 0 0,-5 1-32 0 0,0 0-8 0 0,8 0 0 0 0,-8 0 24 0 0,6 1 8 0 0,-6-1 0 0 0,4 5 0 0 0,1 0-120 0 0,0 2 88 0 0,-3-2-88 0 0,1 4 80 0 0,-3-5-80 0 0,3 4 80 0 0,-3-1-80 0 0,2 0 80 0 0,-2-2-80 0 0,0 3 0 0 0,0-2 0 0 0,2 1-88 0 0,1 0 88 0 0,-3-2 0 0 0,0 1 64 0 0,0-2-64 0 0,0 1 0 0 0,0-5 0 0 0,0 0 0 0 0,1 5-64 0 0,-1-5-248 0 0,0 0-40 0 0,0 0-16 0 0,0 0-4487 0 0,0 0-897 0 0</inkml:trace>
  <inkml:trace contextRef="#ctx0" brushRef="#br1" timeOffset="33">4652 6597 10768 0 0,'-7'5'480'0'0,"5"-3"96"0"0,-2 1-464 0 0,4 1-112 0 0,0-4 0 0 0,-7 6 0 0 0,-1-1 632 0 0,1 2 104 0 0,12-1 16 0 0,-5 1 8 0 0,-6-2-88 0 0,5 2-24 0 0,1-2-1 0 0,0 1 1 0 0,1 2-232 0 0,-1-3-56 0 0,-1-2-8 0 0,1 3 0 0 0,2-1-192 0 0,2 1-48 0 0,-9-2-8 0 0,5-4 0 0 0,5 2-104 0 0,-5-2 0 0 0,0 0 64 0 0,0 0-64 0 0,0 0 136 0 0,0 0 8 0 0,0 0 0 0 0,-4 5 0 0 0,2-1-256 0 0,2-4-48 0 0,0 0-16 0 0,0 0 0 0 0,-5-4 0 0 0,5 4 0 0 0,0 0 0 0 0,5-5 0 0 0,-4 1 16 0 0,0 0 0 0 0,-1-2 0 0 0,5 1 0 0 0,1-2-96 0 0,-2 2-8 0 0,-4-1-8 0 0,5 1 0 0 0,1-1 176 0 0,1 3 32 0 0,-7 3 64 0 0,1-2-104 0 0,-1 2 104 0 0,4-1 0 0 0,-4 1 0 0 0,0 0 0 0 0,0 0 0 0 0,0 0 120 0 0,6 1-16 0 0,-4 2 0 0 0,-4 2 96 0 0,0 0 24 0 0,6 0 0 0 0,0 1 0 0 0,1-1-224 0 0,-4 0 0 0 0,-1 0 64 0 0,2 1-64 0 0,4 0 64 0 0,-3-1 0 0 0,-8 1 0 0 0,4-3 0 0 0,4-1-64 0 0,-3-2 0 0 0,0 0-80 0 0,0 0 80 0 0,0 0-72 0 0,0 0 72 0 0,0 0-64 0 0,0 0 64 0 0,-6 0-240 0 0,6 0-8 0 0,0 0 0 0 0,0-4 0 0 0,-3-1 160 0 0,0-2 88 0 0,7 1-96 0 0,1 0 96 0 0,-2-3 0 0 0,1 1 0 0 0,-2 0 0 0 0,3-1 0 0 0,1 3 240 0 0,3-2 24 0 0,-13 2 8 0 0,9 3 0 0 0,5-1-112 0 0,-6 0-16 0 0,-4 4-8 0 0,0 0 0 0 0,6-2-8 0 0,-2 1-8 0 0,2 1 0 0 0,-6 0 0 0 0,0 0-24 0 0,4 6-8 0 0,5-4 0 0 0,-5 4 0 0 0,-4 0-8 0 0,2-3 0 0 0,4 5 0 0 0,-1-2 0 0 0,-4 0-80 0 0,0 2 64 0 0,3-3-64 0 0,-1 2 64 0 0,3-2 0 0 0,-1 3-64 0 0,-5-3 96 0 0,2 4-32 0 0,6-5-480 0 0,-2 1-96 0 0,-6-1-16 0 0,1 0-4495 0 0,4-1-897 0 0</inkml:trace>
  <inkml:trace contextRef="#ctx0" brushRef="#br1" timeOffset="34">3999 6630 8288 0 0,'0'0'736'0'0,"0"0"-584"0"0,0 0-152 0 0,0 0 0 0 0,0 0 840 0 0,0 0 144 0 0,0 0 24 0 0,0 0 8 0 0,0 0-416 0 0,0 0-88 0 0,-2 2-8 0 0,-3 2-8 0 0,5 0-104 0 0,-1 1-16 0 0,1 1-8 0 0,-3-1-1 0 0,2 3-119 0 0,1-1-24 0 0,0 0-8 0 0,0 0 0 0 0,1-2-104 0 0,2 3-16 0 0,0-3-8 0 0,2 1 0 0 0,-2-1-88 0 0,1 1 0 0 0,1-3 0 0 0,-1 0 0 0 0,1-3-168 0 0,1 3 0 0 0,2-3 0 0 0,-3-3 0 0 0,4 3-80 0 0,-3-1-8 0 0,0-3-8 0 0,0 1 1 0 0,-4-1-65 0 0,3 2-16 0 0,-2-3 0 0 0,2 0 0 0 0,-2-1 160 0 0,0 0 32 0 0,-2 1 8 0 0,-1-2 0 0 0,0 2 144 0 0,0-3 72 0 0,0 1-8 0 0,0 0 0 0 0,-1-2 248 0 0,-2 3 40 0 0,2-1 16 0 0,-1 1 0 0 0,2 2-16 0 0,0 2-1 0 0,0 2 1 0 0,0 0 0 0 0,0-4-64 0 0,0 4-24 0 0,0 0 0 0 0,0 0 0 0 0,0 0-80 0 0,0 0-24 0 0,0 6 0 0 0,2 3 0 0 0,2-2 64 0 0,-3 0 16 0 0,1 2 0 0 0,-2 2 0 0 0,2 0-144 0 0,1-3-24 0 0,-3 1-8 0 0,1 0 0 0 0,1 1-64 0 0,2-3 0 0 0,-1 0 0 0 0,0 1 0 0 0,-3-3 0 0 0,4-2 0 0 0,0 3-96 0 0,-4-6 96 0 0,0 0-1232 0 0,7 2-184 0 0,0-2-39 0 0</inkml:trace>
  <inkml:trace contextRef="#ctx0" brushRef="#br1" timeOffset="35">3735 6636 5528 0 0,'7'-3'240'0'0,"-7"-1"56"0"0,0 3-232 0 0,-2-3-64 0 0,2-1 0 0 0,-3 5 0 0 0,3 0 1848 0 0,0 0 360 0 0,0 0 64 0 0,0 0 24 0 0,-8-2-1304 0 0,-3 4-257 0 0,3-2-47 0 0,2 3-16 0 0,-2-1-360 0 0,2 3-80 0 0,1 1-8 0 0,-1 1-8 0 0,-1 1 16 0 0,0-2 8 0 0,3 2 0 0 0,1-1 0 0 0,-2 0-104 0 0,3 1-16 0 0,2-3-8 0 0,0 2 0 0 0,2 0-112 0 0,1 0 0 0 0,0-3 0 0 0,2 0 0 0 0,-1-3 0 0 0,2 3 0 0 0,0-3-104 0 0,-1-2 32 0 0,3 0-152 0 0,-1-2-24 0 0,2 2-8 0 0,0-1 0 0 0,-2-3 56 0 0,1 1 8 0 0,1 0 0 0 0,-5-1 0 0 0,-1-1 96 0 0,1 2 32 0 0,-1-5 0 0 0,-2 3 0 0 0,-2 0 64 0 0,1-1 0 0 0,0-1 0 0 0,1 4 0 0 0,2-4 0 0 0,-2 2 88 0 0,2 3-24 0 0,-3-1 0 0 0,0 4 104 0 0,0 0 24 0 0,0 0 0 0 0,0 0 0 0 0,0 0 80 0 0,0 0 16 0 0,0 0 8 0 0,0 0 0 0 0,-3 4-184 0 0,2 1-40 0 0,1 1-8 0 0,0 1 0 0 0,4 0 24 0 0,-4 2 0 0 0,-3-1 0 0 0,3-2 0 0 0,0 4-88 0 0,3-3 0 0 0,-1 0 0 0 0,-1 1 0 0 0,-1-3 0 0 0,4 1 0 0 0,2-1 0 0 0,-1 1 0 0 0,2-3-368 0 0,-1-2-16 0 0,-1 3 0 0 0,4-2 0 0 0,-1-2-1080 0 0,-2 0-215 0 0</inkml:trace>
  <inkml:trace contextRef="#ctx0" brushRef="#br0" timeOffset="36">7339 6621 13448 0 0,'0'0'288'0'0,"0"0"64"0"0,0 0 16 0 0,0 0 16 0 0,0 0-304 0 0,0 0-80 0 0,0 0 0 0 0,2 5 0 0 0,-2 1 320 0 0,0-1 40 0 0,0 0 16 0 0,0 0 0 0 0,0 1 7 0 0,0 0 9 0 0,4 0 0 0 0,-3-2 0 0 0,3 1-264 0 0,-3 1-48 0 0,1-1-16 0 0,4 0 0 0 0,-4-2-64 0 0,4 0 0 0 0,-3 3 0 0 0,2-3 0 0 0,-1-3 0 0 0,1 2-72 0 0,-1 0 72 0 0,0 0-104 0 0,0-2-96 0 0,-1 0-24 0 0,1-2 0 0 0,-1 0 0 0 0,-1 0 80 0 0,0-3 16 0 0,1 1 0 0 0,0-1 0 0 0,-3 2 128 0 0,2-5 0 0 0,0 1 0 0 0,0 0 0 0 0,-2 0 0 0 0,3-1 64 0 0,-3 2-64 0 0,1-1 96 0 0,-1 3 144 0 0,1-1 24 0 0,-1 2 8 0 0,0 3 0 0 0,0 0-40 0 0,0 0-8 0 0,0 0 0 0 0,0 0 0 0 0,0 0-80 0 0,0 0-16 0 0,0 0-8 0 0,4 3 0 0 0,-4-3-48 0 0,1 8-8 0 0,2-1 0 0 0,-1-1 0 0 0,-2-1 48 0 0,1 2 8 0 0,2 0 0 0 0,-2-2 0 0 0,2 3-216 0 0,-1-2-32 0 0,0-1-16 0 0,-1 1 0 0 0,4-3-144 0 0,-3 0-32 0 0,2 3-8 0 0,0-4 0 0 0,1 2-936 0 0,-2-3-183 0 0</inkml:trace>
  <inkml:trace contextRef="#ctx0" brushRef="#br1" timeOffset="37">5077 6635 13184 0 0,'0'0'288'0'0,"0"0"64"0"0,0 3 16 0 0,-2 3 0 0 0,0 0-296 0 0,-2-2-72 0 0,6 1 0 0 0,-2 1 0 0 0,-5 2 344 0 0,2-3 48 0 0,3 2 16 0 0,0-2 0 0 0,2 3 7 0 0,-1-3 9 0 0,-4 1 0 0 0,3-1 0 0 0,3 1-280 0 0,-3-3-56 0 0,-1 0-16 0 0,-1 2 0 0 0,2-5-72 0 0,0 0 64 0 0,0 0-64 0 0,0 0 64 0 0,0 0-64 0 0,0 0 0 0 0,0 0 0 0 0,0 0 0 0 0,0 0-64 0 0,0 0-32 0 0,2-5-8 0 0,-2 0 0 0 0,0 0 104 0 0,0-2 0 0 0,1 1 0 0 0,2-1 0 0 0,3-2 0 0 0,-2 0 0 0 0,-2 2 0 0 0,5 0 0 0 0,0-3 0 0 0,-2 6-72 0 0,-4-4 72 0 0,3 4-96 0 0,1 1 184 0 0,-1-2 32 0 0,0 4 8 0 0,2 0 0 0 0,-6 1-40 0 0,4 0-8 0 0,0 0 0 0 0,1 1 0 0 0,-2 3-16 0 0,1-1-64 0 0,-2 3 96 0 0,2-1-32 0 0,-2 1-64 0 0,3-1 64 0 0,-4 1-64 0 0,2-1 64 0 0,0 2-64 0 0,0-2 0 0 0,-1 1 0 0 0,1 1 0 0 0,2-2 0 0 0,-3-1 0 0 0,3 2-112 0 0,-5-2 40 0 0,2-1-848 0 0,3 1-168 0 0,-1-3-31 0 0</inkml:trace>
  <inkml:trace contextRef="#ctx0" brushRef="#br0" timeOffset="38">2289 6659 11520 0 0,'0'0'1024'0'0,"0"0"-824"0"0,0 0-200 0 0,0 0 0 0 0,0 0 832 0 0,0 0 120 0 0,0 0 24 0 0,0 0 7 0 0,0 0-535 0 0,0 0-112 0 0,0 0-16 0 0,0 0-8 0 0,0 0-384 0 0,0 0-80 0 0,0-4-8 0 0,0 4-6871 0 0</inkml:trace>
  <inkml:trace contextRef="#ctx0" brushRef="#br2" timeOffset="39">8863 7506 11056 0 0,'0'0'984'0'0,"0"0"-792"0"0,5-2-192 0 0,-4 1 0 0 0,-1 1 600 0 0,5-2 72 0 0,-1 2 24 0 0,2 0 0 0 0,-2 2-256 0 0,1-2-56 0 0,-1 1 0 0 0,-1 1-9 0 0,4 0-239 0 0,-3 0-40 0 0,-3 2-16 0 0,1-2 0 0 0,2 2 152 0 0,0 1 32 0 0,-3-3 8 0 0,3 5 0 0 0,-4-3-272 0 0,2 0 0 0 0,-2 4 0 0 0,0-1 0 0 0,0 0 112 0 0,-2 1-32 0 0,0-2-8 0 0,0 0 0 0 0,1 2-72 0 0,-4-1 0 0 0,0 0 0 0 0,4-3 0 0 0,-3 1 0 0 0,1 1 80 0 0,1-4-16 0 0,2-2-64 0 0,0 0 168 0 0,0 0-16 0 0,2 6-8 0 0,1-1 0 0 0,-3-5 88 0 0,4 3 24 0 0,3 0 0 0 0,4-1 0 0 0,1-2-128 0 0,0 0-32 0 0,1 0 0 0 0,1 0 0 0 0,2-2-96 0 0,-2 2 72 0 0,1 0-72 0 0,-1 0 64 0 0,-2 0-568 0 0,1 0-112 0 0,-2 2-24 0 0,-7-2-8 0 0</inkml:trace>
  <inkml:trace contextRef="#ctx0" brushRef="#br2" timeOffset="40">5740 7621 14600 0 0,'0'0'320'0'0,"0"0"64"0"0,0 0 8 0 0,0 0 24 0 0,0 0-328 0 0,0 0-88 0 0,0 0 0 0 0,-6 2 0 0 0,5 4 168 0 0,-1 2 23 0 0,0 3 1 0 0,0 1 0 0 0,0 5 32 0 0,-3 1 16 0 0,4 3 0 0 0,1 5 0 0 0,-2 1-56 0 0,0 2-16 0 0,-1 2 0 0 0,3 1 0 0 0,0 0-24 0 0,0 1-8 0 0,0-3 0 0 0,0-1 0 0 0,0-1-136 0 0,0 4 0 0 0,0-6 0 0 0,0 4-72 0 0,0-7 72 0 0,0 1 0 0 0,0-4 0 0 0,3-2-64 0 0,-3-3 64 0 0,2-4 64 0 0,-2 0-64 0 0,2-4 88 0 0,-2-2-944 0 0,0 0-184 0 0,0-5-39 0 0,0 0-9 0 0</inkml:trace>
  <inkml:trace contextRef="#ctx0" brushRef="#br2" timeOffset="41">8744 7640 4608 0 0,'2'-3'408'0'0,"-1"0"-328"0"0,1 2-80 0 0,1 0 0 0 0,-3 1 1440 0 0,0 0 280 0 0,0 0 48 0 0,0 0 16 0 0,0 0-920 0 0,0 5-192 0 0,0 0-32 0 0,0 4 0 0 0,0-3-192 0 0,-3 5-40 0 0,1 3-8 0 0,2-1 0 0 0,0 3-1 0 0,0 2 1 0 0,0 0 0 0 0,0 2 0 0 0,0 1-208 0 0,0 1-32 0 0,0 1-16 0 0,0 2 0 0 0,0 0-16 0 0,0 0-8 0 0,0 1 0 0 0,-1 0 0 0 0,1-2-120 0 0,0-1 72 0 0,0 0-72 0 0,-2-1 64 0 0,2 0-64 0 0,0-4 0 0 0,0 0 72 0 0,0 0-72 0 0,0-2 0 0 0,0-1 0 0 0,0-4 0 0 0,0-3 0 0 0,-2 0-96 0 0,2 0-8 0 0,-2-2 0 0 0,2-6-4951 0 0,0 0-993 0 0</inkml:trace>
  <inkml:trace contextRef="#ctx0" brushRef="#br2" timeOffset="42">8280 7830 4144 0 0,'0'0'368'0'0,"-3"-6"-296"0"0,2 1-72 0 0,-2-1 0 0 0,-1 3 1472 0 0,0-3 288 0 0,1 3 48 0 0,0-1 16 0 0,-2 0-912 0 0,-2 4-176 0 0,3 0-40 0 0,-2 0-8 0 0,-1 2-80 0 0,0 0-8 0 0,1 2-8 0 0,0 2-1 0 0,-3-1-135 0 0,3 4-24 0 0,0 0-8 0 0,-1-1 0 0 0,1 1-216 0 0,1 4-48 0 0,-1-2 0 0 0,2 1-8 0 0,0-1-56 0 0,1 1-16 0 0,1-1 0 0 0,2-1 0 0 0,-2-2-80 0 0,4-2 0 0 0,0 3 0 0 0,1-4 0 0 0,1-1 0 0 0,-4-4 0 0 0,0 0 0 0 0,6 3 0 0 0,-1-3-96 0 0,5-2 8 0 0,-5 1 8 0 0,3-3 0 0 0,-2 0-152 0 0,3-2-32 0 0,-3-2-8 0 0,-3-1 0 0 0,3-2-16 0 0,0 0-8 0 0,-1-1 0 0 0,-1 0 0 0 0,0 0 152 0 0,0-3 32 0 0,1-2 8 0 0,-5 2 0 0 0,5-1 40 0 0,-2-2 64 0 0,0 3-104 0 0,0-2 41 0 0,-3 3 63 0 0,1-2-96 0 0,2 2 96 0 0,-2 2-96 0 0,-1 4 96 0 0,3-3 128 0 0,-3 5-32 0 0,1-2-9 0 0,2 7 169 0 0,-3 1 40 0 0,0 0 8 0 0,0 0 0 0 0,0 0-48 0 0,0 0 0 0 0,0 6-8 0 0,0 3 0 0 0,0-1-24 0 0,-3 1-8 0 0,3 4 0 0 0,-1 0 0 0 0,-2 2-56 0 0,2-2-16 0 0,1 4 0 0 0,0 2 0 0 0,-3-1-64 0 0,2-1-16 0 0,1 1 0 0 0,1 0 0 0 0,-1-3-64 0 0,3 0 0 0 0,-2-1 0 0 0,2-3 0 0 0,1 2-72 0 0,-2-3-32 0 0,3-3-8 0 0,-2 3 0 0 0,0-5-448 0 0,5 1-88 0 0,-5-5-24 0 0</inkml:trace>
  <inkml:trace contextRef="#ctx0" brushRef="#br2" timeOffset="43">7799 7693 10592 0 0,'0'0'944'0'0,"0"0"-752"0"0,0 0-192 0 0,0 0 0 0 0,0 0 496 0 0,-2 2 64 0 0,-2 3 16 0 0,2 1 0 0 0,4 2 48 0 0,-4 1 16 0 0,-4-1 0 0 0,3 6-1 0 0,3-2-47 0 0,0 3-8 0 0,-3-1 0 0 0,-2 1 0 0 0,3 0-112 0 0,2 1-24 0 0,2-1-8 0 0,-2-2 0 0 0,-2 2-176 0 0,2 0-32 0 0,2-2-8 0 0,3-1 0 0 0,-5-3-88 0 0,2 2-16 0 0,2-2-8 0 0,2-2 0 0 0,0 1-112 0 0,-2-1 0 0 0,-2-4 0 0 0,4 1 0 0 0,1 0 0 0 0,-2-3 0 0 0,-5-1 0 0 0,0 0 0 0 0,8 0-128 0 0,1-1-64 0 0,-4-3-24 0 0,2 3 0 0 0,-1-3-104 0 0,-2 1-32 0 0,2-3 0 0 0,0 2 0 0 0,-4-1-168 0 0,2-1-40 0 0,1-1-8 0 0,-3 1-4383 0 0,-1-1-873 0 0</inkml:trace>
  <inkml:trace contextRef="#ctx0" brushRef="#br2" timeOffset="44">7558 7708 13416 0 0,'0'0'592'0'0,"0"0"128"0"0,0 0-576 0 0,0 0-144 0 0,0 0 0 0 0,0 0 0 0 0,7 8 448 0 0,-7-1 56 0 0,-4-1 8 0 0,3 5 7 0 0,1-1-39 0 0,0 2-16 0 0,-2-2 0 0 0,0 0 0 0 0,-3 5-144 0 0,4-1-32 0 0,2-1-8 0 0,-2 0 0 0 0,-4 2-160 0 0,5-1-32 0 0,2-2-8 0 0,1 2 0 0 0,-2 0-80 0 0,2-3-72 0 0,-1 0 72 0 0,2 0-104 0 0,1-3-264 0 0,-1 0-48 0 0,-4-3-16 0 0,3 1 0 0 0,4 0-872 0 0,-4 0-167 0 0,-3-6-41 0 0</inkml:trace>
  <inkml:trace contextRef="#ctx0" brushRef="#br2" timeOffset="45">7633 7737 7832 0 0,'-7'-2'696'0'0,"7"2"-560"0"0,0 0-136 0 0,0 0 0 0 0,-8 0 864 0 0,8 0 152 0 0,0 0 24 0 0,0 0 8 0 0,0 0-664 0 0,0 0-128 0 0,0 0-24 0 0,0 0-8 0 0,4 0-128 0 0,1 5-24 0 0,-5-5-8 0 0,1 4 0 0 0,2-3-264 0 0,1 4-56 0 0</inkml:trace>
  <inkml:trace contextRef="#ctx0" brushRef="#br2" timeOffset="46">3366 7747 10592 0 0,'3'-7'944'0'0,"-3"7"-752"0"0,0-4-192 0 0,0 4 0 0 0,0 0 544 0 0,0 0 80 0 0,0 0 16 0 0,0 0 0 0 0,3 4-104 0 0,-2 3-24 0 0,5 0 0 0 0,-6 0 0 0 0,3 2-209 0 0,-1 2-47 0 0,-2 2 0 0 0,0 0-8 0 0,2 1-40 0 0,-2 1-8 0 0,-2-1 0 0 0,2 1 0 0 0,0-1-64 0 0,0 0-8 0 0,0 0-8 0 0,0-3 0 0 0,-2 1-120 0 0,2-1 72 0 0,-3 0-72 0 0,3-1 64 0 0,0-4-64 0 0,0 2 0 0 0,0-4 0 0 0,-3 1 0 0 0,3-5 0 0 0,0 0-72 0 0,0 0 72 0 0,0 0 0 0 0,0 0-128 0 0,0 0 24 0 0,0 0 8 0 0,0-6 0 0 0,0 1-16 0 0,0-1 0 0 0,0-3 0 0 0,3 2 0 0 0,-3 0 112 0 0,3 0 0 0 0,-1-1 0 0 0,1 1-72 0 0,2 2 72 0 0,0-1 0 0 0,-1 1 0 0 0,2 2-64 0 0,0-2 64 0 0,0 5 0 0 0,1 0-72 0 0,0 2 72 0 0,-1 1 0 0 0,3-2 0 0 0,-3 2-72 0 0,4 3 72 0 0,-2-2 0 0 0,0 1 0 0 0,-2 1 0 0 0,2-1 0 0 0,-2 1 72 0 0,3 0 48 0 0,-1-2 8 0 0,-3 3 0 0 0,5-1-232 0 0,-7-1-48 0 0,1-2-8 0 0,-3 4 0 0 0,3-3 56 0 0,-4-4 8 0 0,0 4 0 0 0,-5 0 0 0 0,3-1-32 0 0,-3-1-8 0 0,-1 2 0 0 0,-2-4 0 0 0,1 0 65 0 0,-4 0 71 0 0,0 0-104 0 0,0-4 40 0 0,-3 2-96 0 0,4-1-8 0 0,-4-1-8 0 0,4 0 0 0 0,1 2-400 0 0,-1 0-72 0 0</inkml:trace>
  <inkml:trace contextRef="#ctx0" brushRef="#br2" timeOffset="47">4395 7738 12352 0 0,'0'0'544'0'0,"0"0"120"0"0,0 0-536 0 0,0 0-128 0 0,0 0 0 0 0,0 5 0 0 0,0 4 512 0 0,0-3 80 0 0,0 1 16 0 0,-3 3 0 0 0,0-2-81 0 0,-2 3-15 0 0,4 2 0 0 0,-1 2 0 0 0,-1-3-48 0 0,-2 2-16 0 0,5 1 0 0 0,-2 0 0 0 0,2-3-272 0 0,0 2-56 0 0,-2-4-16 0 0,2 0 0 0 0,2 2-104 0 0,0-6 88 0 0,-2 2-88 0 0,1-1 80 0 0,3-1-80 0 0,-4-4 0 0 0,3 3 0 0 0,-3-5 0 0 0,3 1-400 0 0,-3-1-16 0 0,0 0-8 0 0,5 0-4783 0 0,-1-1-953 0 0</inkml:trace>
  <inkml:trace contextRef="#ctx0" brushRef="#br2" timeOffset="48">6369 7764 6912 0 0,'-5'-7'608'0'0,"5"3"-480"0"0,-2 1-128 0 0,-2 2 0 0 0,4 1 1144 0 0,0 0 200 0 0,0-3 48 0 0,0 3 8 0 0,0 0-848 0 0,-1 3-168 0 0,-4 0-32 0 0,4 1 0 0 0,1 3 40 0 0,-2-2 16 0 0,-1 3 0 0 0,3 2 0 0 0,-2 3-9 0 0,2 0 1 0 0,0-1 0 0 0,2 2 0 0 0,1 1-176 0 0,-1 1-32 0 0,-2-3 0 0 0,1 2-8 0 0,2-2-184 0 0,-1-1 72 0 0,-1-1-72 0 0,2 0 0 0 0,-2 0 0 0 0,1-4 0 0 0,1 0 0 0 0,-3 1 0 0 0,0-3 0 0 0,0-5-96 0 0,0 0 24 0 0,0 0 8 0 0,0 0-8 0 0,0 0 0 0 0,0 0 0 0 0,0 0 0 0 0,0 0 72 0 0,-3-4 0 0 0,1-1 0 0 0,1-1-64 0 0,-2-1 64 0 0,2 0 0 0 0,1-5 0 0 0,0 4 0 0 0,0-3 0 0 0,1 0 0 0 0,2 0 64 0 0,-2 3-64 0 0,1-2 128 0 0,3 3-16 0 0,-1 1 0 0 0,0-1 0 0 0,-3 2-24 0 0,7 3-8 0 0,-3-1 0 0 0,4 3 0 0 0,-3 0-80 0 0,1 0 80 0 0,0 0-80 0 0,1 3 80 0 0,0-1-80 0 0,-2 1 0 0 0,0 3 72 0 0,3-2-72 0 0,-4 3 80 0 0,0-1-16 0 0,-2 3-64 0 0,2-1 96 0 0,1-1-96 0 0,-4 3 0 0 0,-2 0 64 0 0,0-2-64 0 0,0-2 0 0 0,-3 4 0 0 0,-1-2 64 0 0,1-1-64 0 0,-3 0 0 0 0,-1-2 0 0 0,2 1 0 0 0,-4-2 0 0 0,1-1-120 0 0,0 1 8 0 0,0-4 0 0 0,-1 0 0 0 0,4-1-208 0 0,-2 1-32 0 0,1-3-16 0 0,2 1-4487 0 0,-1-1-897 0 0</inkml:trace>
  <inkml:trace contextRef="#ctx0" brushRef="#br2" timeOffset="49">6591 7984 13184 0 0,'0'0'288'0'0,"0"0"64"0"0,0 0 16 0 0,0 0 0 0 0,0 0-296 0 0,0 0-72 0 0,0 0 0 0 0,0 0-3896 0 0,0 0-792 0 0</inkml:trace>
  <inkml:trace contextRef="#ctx0" brushRef="#br2" timeOffset="50">4151 7756 13560 0 0,'-2'-2'600'0'0,"1"1"128"0"0,1-3-584 0 0,0 4-144 0 0,0 0 0 0 0,0 0 0 0 0,0 0 360 0 0,0 0 48 0 0,0 0 8 0 0,0 0-1 0 0,0 0-31 0 0,1 5-8 0 0,1 3 0 0 0,0 1 0 0 0,-2 1-64 0 0,-2-1-16 0 0,2 5 0 0 0,0-2 0 0 0,0 6-56 0 0,0-3-16 0 0,-2-2 0 0 0,2 2 0 0 0,0-1-224 0 0,0 1 0 0 0,-1-2 0 0 0,1-2 0 0 0,1 1 0 0 0,-1 0 0 0 0,0-2 0 0 0,0-2 0 0 0,2 1 0 0 0,-2 0-64 0 0,5-3-8 0 0,-5 0 0 0 0,2-3-352 0 0,-2-3-72 0 0,4 4-16 0 0,-1-4-6983 0 0</inkml:trace>
  <inkml:trace contextRef="#ctx0" brushRef="#br2" timeOffset="51">3802 7766 13304 0 0,'0'0'288'0'0,"0"0"64"0"0,0 0 16 0 0,0 0 8 0 0,0 0-304 0 0,0 0-72 0 0,0 0 0 0 0,0 0 0 0 0,0 0 320 0 0,0 0 40 0 0,0 0 16 0 0,0 4 0 0 0,0 4 39 0 0,0-1 17 0 0,-2 2 0 0 0,2 0 0 0 0,2-1-216 0 0,-2 6-48 0 0,-2-2-8 0 0,2 1 0 0 0,0-2-72 0 0,0 1-24 0 0,2 1 0 0 0,-2-2 0 0 0,2 0-64 0 0,0-1 64 0 0,-2 1-64 0 0,3-2 64 0 0,-6-1-64 0 0,3-2 0 0 0,3-1 0 0 0,-3 1 0 0 0,0-1 0 0 0,0-5 0 0 0,0 0-72 0 0,0 0 72 0 0,0 0-80 0 0,0 0 16 0 0,0 0 0 0 0,0 0 0 0 0,1-5 64 0 0,4-1 0 0 0,-3 1 0 0 0,0-1 0 0 0,0 1 0 0 0,0-1 0 0 0,3 1-72 0 0,-5-1 72 0 0,5 0 0 0 0,0 4 0 0 0,-2-2 0 0 0,1 0 0 0 0,3 1 0 0 0,-2 2 0 0 0,2-2 0 0 0,-1 1 0 0 0,0 2 0 0 0,3 0 0 0 0,-4 0 0 0 0,4 2 0 0 0,-3 2 0 0 0,-1-1 0 0 0,1 1 0 0 0,2 0 0 0 0,-3 1 0 0 0,1 1 0 0 0,0-2 0 0 0,-1 3 0 0 0,-3-4 0 0 0,3 4 64 0 0,-3-3-64 0 0,1 1 0 0 0,-3 0 0 0 0,0-2 0 0 0,-3 3 0 0 0,0 1 0 0 0,-1-3 0 0 0,-6 3 0 0 0,6-3 0 0 0,-6 2 0 0 0,-1-3-104 0 0,-3 3-16 0 0,2-4 0 0 0,1 1 0 0 0,0 1-192 0 0,2-4-40 0 0,-4 0 0 0 0,5 0-8 0 0,3-2-167 0 0,5 2-33 0 0,-2-2-8 0 0,-2-3 0 0 0</inkml:trace>
  <inkml:trace contextRef="#ctx0" brushRef="#br2" timeOffset="52">8390 7861 9760 0 0,'0'0'216'0'0,"0"0"40"0"0,0 0 16 0 0,0 0 0 0 0,4 7-272 0 0,-2-6 0 0 0,-2-1 0 0 0,6 4 0 0 0,-1 0 352 0 0,-1-3 8 0 0,4 1 8 0 0,-2 0 0 0 0,0-4-192 0 0,3 2-40 0 0,-7 0-8 0 0,7-2 0 0 0,0 2 120 0 0,-3-1 16 0 0,0-2 8 0 0,0-1 0 0 0,-1-1-272 0 0,2-1 0 0 0,-1 1 0 0 0,-1-2 0 0 0,-4 0 104 0 0,4 1-32 0 0,-4-3-8 0 0,-1 4 0 0 0,0 0-64 0 0,-1 0 0 0 0,-3-2 72 0 0,3 5-72 0 0,-4-1 232 0 0,0 0 16 0 0,-4 0 0 0 0,1 3 0 0 0,1-3 96 0 0,-1 3 16 0 0,-2 3 8 0 0,0 0-1 0 0,-1 3 41 0 0,1 0 8 0 0,2 3 0 0 0,-1-1 0 0 0,1 2-32 0 0,2 0 0 0 0,1 3 0 0 0,1-1 0 0 0,1 1-128 0 0,0-3-24 0 0,3 4-8 0 0,5-3 0 0 0,0 1-88 0 0,0-3-16 0 0,3-1-8 0 0,3 2 0 0 0,1-2-112 0 0,2-5-64 0 0,3 1 64 0 0,1-2-5695 0 0,0-1-1073 0 0</inkml:trace>
  <inkml:trace contextRef="#ctx0" brushRef="#br2" timeOffset="53">6005 7875 5528 0 0,'0'0'488'0'0,"5"-1"-392"0"0,-5 1-96 0 0,6 0 0 0 0,-2 0 976 0 0,1 0 176 0 0,-5 0 32 0 0,3 1 0 0 0,0 1-536 0 0,-3-2-104 0 0,2 4-32 0 0,4-2 0 0 0,-5 5-120 0 0,3 0-24 0 0,-2-1-8 0 0,0 1 0 0 0,-2-1-88 0 0,0 0-16 0 0,2 0-8 0 0,-2 1 0 0 0,-2-1-88 0 0,2 3-24 0 0,0-4 0 0 0,0 3 0 0 0,2-3-72 0 0,-2 0-64 0 0,0-5 72 0 0,0 7-72 0 0,0-7 64 0 0,0 0-64 0 0,0 0 0 0 0,0 0 0 0 0,0 0 64 0 0,0 0-64 0 0,0 0 0 0 0,0 0 0 0 0,0 0 0 0 0,0 0 0 0 0,0 0-64 0 0,-2-2 64 0 0,2-3-96 0 0,0 0 32 0 0,0-3 64 0 0,2 1-104 0 0,-2-2 104 0 0,4 0 0 0 0,-3-2 0 0 0,3 3-72 0 0,0-2 72 0 0,0 1 0 0 0,-3 0 0 0 0,4-1 0 0 0,0 2 0 0 0,-2-2 0 0 0,1 4 0 0 0,0 0-64 0 0,2 1 64 0 0,-1-1 0 0 0,1 1-72 0 0,0 2 72 0 0,-4-1-368 0 0,6 3-40 0 0,-2-2-8 0 0,1 3 0 0 0,-2-1-1184 0 0,1 1-232 0 0</inkml:trace>
  <inkml:trace contextRef="#ctx0" brushRef="#br2" timeOffset="54">7704 7821 4144 0 0,'11'3'184'0'0,"-11"-3"40"0"0,-6 1-224 0 0,4 4 0 0 0,2-5 0 0 0,0 0 0 0 0,2 4 1488 0 0,-2-4 256 0 0,0 0 48 0 0,4 4 16 0 0,4 0-1040 0 0,-2 1-216 0 0,-6-5-40 0 0,8 2 0 0 0,4 2-328 0 0,-1-2-64 0 0,-5 0-16 0 0,2-2 0 0 0,1 2-32 0 0,3-2-8 0 0,0-2 0 0 0,-1 2 0 0 0,-4 0-168 0 0,3 0-40 0 0,0 0-8 0 0,1-2 0 0 0,-5 0-136 0 0,2 1-24 0 0,0-2-8 0 0,-1 1 0 0 0,-2 2 320 0 0,2-3 0 0 0,-2 0 0 0 0,0 0 0 0 0,2 0 80 0 0,-7 3 80 0 0,2-3 8 0 0,3 1 8 0 0,-5 2 208 0 0,0 0 32 0 0,0 0 16 0 0,0 0 0 0 0,6-2 96 0 0,-6 2 16 0 0,0 0 7 0 0,0 0 1 0 0,0 0-168 0 0,0 0-40 0 0,0 0-8 0 0,0 0 0 0 0,2 6-152 0 0,0-2-32 0 0,0 2-8 0 0,1 2 0 0 0,-3-1-56 0 0,0 0-16 0 0,0 1 0 0 0,1-1 0 0 0,1 0-72 0 0,-2 2 0 0 0,3-3 0 0 0,-3 0 64 0 0,1 0-64 0 0,2-3 0 0 0,-3-3 0 0 0,0 0 0 0 0,2 6-112 0 0,2-2 16 0 0,-4-4 0 0 0,4 3 0 0 0,1-3-144 0 0,0 0-24 0 0,0 0-8 0 0,-3-2 0 0 0,6 0-112 0 0,-3-3-16 0 0,0 1-8 0 0,-1 0 0 0 0,-1-3 153 0 0,4 3 31 0 0,-3-4 8 0 0,-1 1 0 0 0,0 0 216 0 0,1-3 136 0 0,-4 3-16 0 0,2 0-8 0 0,0-1-112 0 0,1 1 0 0 0,-3 2 0 0 0,0 0 0 0 0,0 1 176 0 0,0 4 88 0 0,0-4 23 0 0,0 4 1 0 0,0 0 64 0 0,0 0 8 0 0,0 0 8 0 0,0 0 0 0 0,0 0-128 0 0,0 0-24 0 0,0 0-8 0 0,-3 6 0 0 0,1 1-40 0 0,2-2-8 0 0,-2 2 0 0 0,2 1 0 0 0,0-1-72 0 0,0 0-24 0 0,0 0 0 0 0,2 3 0 0 0,0-3-64 0 0,1-2 0 0 0,-2 2-80 0 0,1 1 80 0 0,2-3-352 0 0,-2 2-16 0 0,4-3-8 0 0,0 0 0 0 0,-1-1-1040 0 0,-2 0-215 0 0,9 1-33 0 0,3 1-4080 0 0</inkml:trace>
  <inkml:trace contextRef="#ctx0" brushRef="#br2" timeOffset="55">6179 7897 10680 0 0,'0'0'232'0'0,"0"0"56"0"0,0 6 0 0 0,0-3 16 0 0,-1 2-240 0 0,-2 1-64 0 0,3-3 0 0 0,0 4 0 0 0,0-3 288 0 0,0 0 56 0 0,0-4 8 0 0,0 6 0 0 0,0-2-96 0 0,0-4-24 0 0,0 0 0 0 0,3 5 0 0 0,3-4-104 0 0,0 3-16 0 0,-3-2-8 0 0,1 0 0 0 0,5-4-104 0 0,-3 2 0 0 0,2-2 0 0 0,0 2 0 0 0,-2-4 0 0 0,3 0 0 0 0,-4 1 0 0 0,3-3 0 0 0,-3 1-88 0 0,1 0 16 0 0,0-1 0 0 0,-2 1 0 0 0,1-3 72 0 0,-4 3 0 0 0,1-4 0 0 0,-2 2 0 0 0,-2-3 0 0 0,1 6 0 0 0,1-4 80 0 0,-5 2-80 0 0,1-2 120 0 0,-2 3-24 0 0,0-4-8 0 0,-1 5 0 0 0,1 0-88 0 0,-3-1 80 0 0,3 4-80 0 0,-3 0 80 0 0,-1 1-80 0 0,2 1 0 0 0,-1-1 0 0 0,2 4 0 0 0,1 0 0 0 0,0 1 0 0 0,1 0 0 0 0,1 0 0 0 0,-1 0 0 0 0,3 0-128 0 0,2 2 32 0 0,0-1 8 0 0,1 2-904 0 0,0-3-192 0 0,2 9-32 0 0,5-7 0 0 0</inkml:trace>
  <inkml:trace contextRef="#ctx0" brushRef="#br2" timeOffset="56">6960 7847 5528 0 0,'0'0'488'0'0,"0"-5"-392"0"0,2 3-96 0 0,-2-2 0 0 0,-2 2 856 0 0,2 2 144 0 0,-2-4 32 0 0,2 4 8 0 0,-5-5-456 0 0,0 4-88 0 0,-3 0-16 0 0,2 1-8 0 0,-3 1 128 0 0,2 3 24 0 0,-5-2 8 0 0,6 2 0 0 0,-3 2-24 0 0,-1 1 0 0 0,-3 3 0 0 0,2-2-1 0 0,0 5-183 0 0,0 1-40 0 0,-1-2 0 0 0,3 0-8 0 0,3 3-200 0 0,-2-2-40 0 0,5-1-8 0 0,1-1 0 0 0,0 1-128 0 0,4-3 0 0 0,0 1 0 0 0,4-6 0 0 0,-1 2 0 0 0,2-2 0 0 0,6 0-64 0 0,-2-4 64 0 0,2-3-96 0 0,0 2 96 0 0,0-4-104 0 0,2 0 40 0 0,-2-3-72 0 0,0 2-16 0 0,-4-3 0 0 0,-2 1 0 0 0,4 1 152 0 0,-4-3-96 0 0,-4-4 96 0 0,1 6-80 0 0,0-3 80 0 0,-1 3 0 0 0,-2-1 0 0 0,-1-1 0 0 0,-1 2 0 0 0,-2 0 0 0 0,1 3 80 0 0,0 0-80 0 0,0 1 160 0 0,0-1-24 0 0,2 5 0 0 0,0 0 0 0 0,0 0 32 0 0,-3 0 8 0 0,3 0 0 0 0,-5 2 0 0 0,3 2-64 0 0,-1 0-16 0 0,1 1 0 0 0,2 1 0 0 0,0 2-32 0 0,-1-2-64 0 0,1 2 88 0 0,1 1-88 0 0,-1 0 64 0 0,5 0-64 0 0,-5-2 0 0 0,4 2 0 0 0,-1 0 0 0 0,0-1 0 0 0,3-1 0 0 0,-1 1-72 0 0,-2-2-256 0 0,2-1-56 0 0,1 1 0 0 0,1-2-4687 0 0,4-2-937 0 0</inkml:trace>
  <inkml:trace contextRef="#ctx0" brushRef="#br2" timeOffset="57">4229 7823 12528 0 0,'0'0'272'0'0,"0"0"56"0"0,0 0 16 0 0,0 0 8 0 0,0 0-280 0 0,0 0-72 0 0,0 0 0 0 0,0 0 0 0 0,0 0 0 0 0,0 0 0 0 0,0 0 0 0 0,2 4 0 0 0,3-3-264 0 0,0 4-72 0 0,0-4-16 0 0</inkml:trace>
  <inkml:trace contextRef="#ctx0" brushRef="#br2" timeOffset="58">4005 7833 6448 0 0,'0'0'288'0'0,"0"-5"56"0"0,0 5-280 0 0,0 0-64 0 0,0 0 0 0 0,0 0 0 0 0,0 0 1024 0 0,0 0 184 0 0,0 0 40 0 0,0 0 0 0 0,0 0-1104 0 0,0 0-224 0 0,0 0-48 0 0,0 0-3040 0 0,7 5-608 0 0</inkml:trace>
  <inkml:trace contextRef="#ctx0" brushRef="#br2" timeOffset="59">2995 7889 12464 0 0,'0'0'552'0'0,"0"0"120"0"0,4 4-544 0 0,0-1-128 0 0,3-2 0 0 0,-5 3 0 0 0,3 1 128 0 0,2-1-8 0 0,-4 2 0 0 0,2 0 0 0 0,-1 0 8 0 0,-2-2 0 0 0,-1 3 0 0 0,-1-3 0 0 0,5 4 120 0 0,-5-3 24 0 0,0 2 8 0 0,0-2 0 0 0,0 1-184 0 0,-3 0-96 0 0,3-4 96 0 0,0 6-96 0 0,-2-6 112 0 0,1 2-32 0 0,1 0-8 0 0,0-4-1 0 0,0 0-71 0 0,0 0 0 0 0,0 0 0 0 0,0 0 64 0 0,0 0-64 0 0,0 0 0 0 0,-6 0-79 0 0,6 0 79 0 0,-3-4 0 0 0,3-2-72 0 0,-2-2 72 0 0,4 3 0 0 0,1-4 0 0 0,-1 0 127 0 0,0 1-23 0 0,1-1 0 0 0,2-1-24 0 0,0 0-8 0 0,-1-2 0 0 0,1 3 0 0 0,1-1-72 0 0,-2 1 0 0 0,2-1 0 0 0,1 0 0 0 0,0 0-352 0 0,0 4-95 0 0,-1-1-9 0 0,0 2-5880 0 0</inkml:trace>
  <inkml:trace contextRef="#ctx0" brushRef="#br2" timeOffset="60">7384 7895 11376 0 0,'0'0'504'0'0,"-2"4"104"0"0,-3 4-488 0 0,1-1-120 0 0,4 1 0 0 0,-1 1 0 0 0,-1 1 448 0 0,-1 2 72 0 0,2 0 16 0 0,1 1 0 0 0,4 0-24 0 0,-4-1-8 0 0,-3 2 0 0 0,6-1-1 0 0,4-1-159 0 0,-5-1-32 0 0,-2 0-8 0 0,0-1 0 0 0,5 1-176 0 0,1 1-40 0 0,-2-3-8 0 0,-4 0 0 0 0,-2-2-80 0 0,2-2 80 0 0,4 0-80 0 0,-4-5 80 0 0,-4 5-80 0 0,4-5 80 0 0,0 0-80 0 0,0 0 80 0 0,0 0-80 0 0,0-5 0 0 0,0-1 0 0 0,2 0 64 0 0,0-3-64 0 0,-4 1 0 0 0,-4-7 0 0 0,4 3 0 0 0,4 0 0 0 0,-2-3 0 0 0,-4 0 0 0 0,-1-2 0 0 0,5-1 0 0 0,0-1 0 0 0,0-1 0 0 0,0 1 0 0 0,-2 5 0 0 0,2-3 0 0 0,1 4 0 0 0,0-1 0 0 0,-3 6 0 0 0,3-1 0 0 0,5 2 0 0 0,0 2 0 0 0,-8-1 0 0 0,6 3 0 0 0,3-1 0 0 0,2 2 0 0 0,-1 0 0 0 0,-1 2 0 0 0,-7 0 0 0 0,6 0 0 0 0,5 2 0 0 0,0 0 0 0 0,-7 2 0 0 0,3-1 64 0 0,-1 1-64 0 0,1 2 0 0 0,0-2 0 0 0,-3 4 64 0 0,-3 0-64 0 0,2-3 0 0 0,2 5 0 0 0,-4-2 0 0 0,-5-2 0 0 0,2 3 0 0 0,2-3 0 0 0,0 2 0 0 0,-4-1 0 0 0,-2-3 64 0 0,-1 0-64 0 0,2 2 0 0 0,0-2 0 0 0,1 0-72 0 0,-8 0 0 0 0,3-2 0 0 0,9-2-232 0 0,-9 1-48 0 0,-4 1 0 0 0,3-2-8 0 0,3-2-312 0 0,0 1-63 0 0,1-4-17 0 0</inkml:trace>
  <inkml:trace contextRef="#ctx0" brushRef="#br2" timeOffset="61">3198 7880 8752 0 0,'0'0'776'0'0,"0"0"-616"0"0,3 3-160 0 0,-3 3 0 0 0,0 1 904 0 0,-3-3 152 0 0,1 2 32 0 0,2-1 8 0 0,0 0-512 0 0,-2 3-104 0 0,-1-2-16 0 0,3-1-8 0 0,0 0-216 0 0,-3 2-48 0 0,3-1-1 0 0,-2-1-7 0 0,1 1 112 0 0,1-4 24 0 0,0 4 8 0 0,3-1 0 0 0,0-2-200 0 0,0 0-48 0 0,1 1-8 0 0,3 0 0 0 0,-3-3-72 0 0,2 1 0 0 0,-1 0 0 0 0,1 0 0 0 0,2-2-80 0 0,-1-2-8 0 0,0 0 0 0 0,-1 0 0 0 0,0 0-16 0 0,-4-2-8 0 0,2-2 0 0 0,0 0 0 0 0,-1 0 0 0 0,0 2 0 0 0,-2-6 0 0 0,3-1 0 0 0,-8 3 176 0 0,4-3 40 0 0,-1 0 8 0 0,-2-1 0 0 0,2 4-112 0 0,-4-2 88 0 0,4 0-88 0 0,-4 3 80 0 0,-1 1 56 0 0,-1 1 16 0 0,0-1 0 0 0,0 6 0 0 0,-1-3-152 0 0,1 1 0 0 0,-2 4 64 0 0,4 1-64 0 0,-2 0 0 0 0,0 2 0 0 0,2 0 0 0 0,0 2 0 0 0,1 1 0 0 0,-1 0-72 0 0,3 0 8 0 0,-1 0 0 0 0,3 4-376 0 0,3-3-72 0 0,-1-1-8 0 0,3 2-6159 0 0</inkml:trace>
  <inkml:trace contextRef="#ctx0" brushRef="#br2" timeOffset="62">7093 7870 10592 0 0,'6'0'944'0'0,"-6"0"-752"0"0,0 0-192 0 0,0 0 0 0 0,4 4 464 0 0,-1 0 56 0 0,-3 0 16 0 0,0 2 0 0 0,3 1-40 0 0,-3-1-8 0 0,1 0 0 0 0,-2 2 0 0 0,-5 1-104 0 0,3-2-33 0 0,6 1 1 0 0,-1-2 0 0 0,-7 4-112 0 0,4-2-24 0 0,2-3-8 0 0,2 2 0 0 0,-1-2-136 0 0,-2-5-72 0 0,0 6 80 0 0,0-6-80 0 0,4 3 0 0 0,-4-3 0 0 0,0 0 0 0 0,0 0 0 0 0,0 0-96 0 0,0 0-48 0 0,0 0-8 0 0,0 0 0 0 0,0 0-8 0 0,1-1 0 0 0,2-5 0 0 0,-6 1 0 0 0,2 0 72 0 0,2-2 16 0 0,8-3 0 0 0,-7 0 0 0 0,-6 0 72 0 0,6 2 0 0 0,2-2 0 0 0,2 3 0 0 0,-1 0 0 0 0,-1 1 0 0 0,1 1 80 0 0,0 3-80 0 0,3-1 128 0 0,-4-1-16 0 0,-4 4-8 0 0,0 0 0 0 0,7 0 64 0 0,-7 0 16 0 0,0 0 0 0 0,0 0 0 0 0,2 7-184 0 0,1-2 72 0 0,2 1-72 0 0,-5-1 0 0 0,-5-1 112 0 0,5 3-32 0 0,5-4-8 0 0,-5 5 0 0 0,-8-3-72 0 0,8 1-96 0 0,3-4 16 0 0,2 4 8 0 0,-5-6-48 0 0,0 6-8 0 0,0-6 0 0 0,0 0 0 0 0,1 4-168 0 0,-1-4-40 0 0,-4 2-8 0 0,4-2 1 0 0,6 1-129 0 0,-6-1-24 0 0,0 0-8 0 0,-2-3 0 0 0,2-3 344 0 0,4 0 72 0 0,-2 0 16 0 0,3 0 0 0 0,-5-3 72 0 0,2 2 0 0 0,5-3 0 0 0,-3 4 0 0 0,-4-3 96 0 0,2 0 32 0 0,7 4 0 0 0,-5 1 8 0 0,-1 0 272 0 0,1-2 48 0 0,1 2 16 0 0,1 2 0 0 0,2-1-89 0 0,-3 3-7 0 0,-5 0-8 0 0,5 0 0 0 0,2 0-144 0 0,-1 3-32 0 0,-6-3-8 0 0,2 4 0 0 0,0 3-104 0 0,0-2-16 0 0,-1-1-64 0 0,2 5 96 0 0,-3-3-96 0 0,0 2 0 0 0,6 1 0 0 0,-5-2 0 0 0,-1 0-360 0 0,3 2-96 0 0,3-3-24 0 0</inkml:trace>
  <inkml:trace contextRef="#ctx0" brushRef="#br2" timeOffset="63">4300 7880 11832 0 0,'0'0'520'0'0,"0"0"120"0"0,0 0-512 0 0,0 0-128 0 0,3 2 0 0 0,4-1 0 0 0,-1-1 336 0 0,0 2 48 0 0,0-2 0 0 0,2-2 8 0 0,5 1-152 0 0,-2-1-32 0 0,-2 0-8 0 0,3-2 0 0 0,0 3-200 0 0,1 0-160 0 0,-2-3 24 0 0,-2 2 8 0 0,6-1-936 0 0,-6 2-184 0 0,10-1-40 0 0,-7 0-8 0 0</inkml:trace>
  <inkml:trace contextRef="#ctx0" brushRef="#br2" timeOffset="64">7641 7870 5984 0 0,'13'-1'536'0'0,"-13"1"-432"0"0,0 0-104 0 0,0 0 0 0 0,0 0 1320 0 0,0 0 248 0 0,0 0 40 0 0,0 0 16 0 0,-4 0-696 0 0,4 0-128 0 0,0 0-32 0 0,0 2-8 0 0,-7 2-257 0 0,5 2-55 0 0,2 1 0 0 0,0 0-8 0 0,-2 1-88 0 0,1-1-24 0 0,1 0 0 0 0,1 0 0 0 0,3 0-176 0 0,1 1-40 0 0,-5-2-8 0 0,3 0 0 0 0,7 0-8 0 0,-8 0 0 0 0,-2-6 0 0 0,0 0 0 0 0,7 3-312 0 0,-1 0-64 0 0,-2 0-8 0 0,2-3-8 0 0,3-3-888 0 0,-3 2-167 0 0,-3-2-41 0 0,-3-3-4760 0 0</inkml:trace>
  <inkml:trace contextRef="#ctx0" brushRef="#br2" timeOffset="65">3739 7895 3680 0 0,'0'0'160'0'0,"0"0"40"0"0,0-5-200 0 0,0 1 0 0 0,-2 1 0 0 0,2-1 0 0 0,0 4 1432 0 0,-3-3 240 0 0,1-1 56 0 0,-2 3 0 0 0,4 1-880 0 0,-3 0-176 0 0,-3-2-40 0 0,0 4-8 0 0,0-2-168 0 0,-2 3-32 0 0,1 1-8 0 0,1 1 0 0 0,-3 0-96 0 0,2 2-32 0 0,-1-1 0 0 0,2 1 0 0 0,1 1-97 0 0,-4-1-15 0 0,6 0-8 0 0,0 1 0 0 0,0-1-64 0 0,1 0-8 0 0,-1-2-8 0 0,3 1 0 0 0,5-1-88 0 0,-5-2 0 0 0,3 4 0 0 0,-3-7 0 0 0,5 1 96 0 0,5 0 48 0 0,-5 1 16 0 0,1 1 0 0 0,-3-3-160 0 0,3-3 0 0 0,2 1 0 0 0,-1 1 0 0 0,-7 1-128 0 0,4-1-48 0 0,4-6-16 0 0,-2 4 0 0 0,-3-2 120 0 0,0-1 72 0 0,1 1-96 0 0,1-1 96 0 0,-3 1 0 0 0,-1 2 0 0 0,2-4 0 0 0,-3 3 0 0 0,0 0 0 0 0,0-1 0 0 0,0 5 72 0 0,0 0-72 0 0,2 0 152 0 0,-2 0-16 0 0,0 0 0 0 0,0 0 0 0 0,0 0-8 0 0,0 0 0 0 0,0 0 0 0 0,0 0 0 0 0,0 0-128 0 0,0 0 80 0 0,0 5-80 0 0,0 1 64 0 0,-2-4-64 0 0,2 5 0 0 0,2-3 0 0 0,3 2 0 0 0,-5 0-64 0 0,2-1 64 0 0,1-1 0 0 0,-1 1 0 0 0,2 1-288 0 0,-1-2-16 0 0,5-2-8 0 0,-6 3-4359 0 0,2-4-881 0 0</inkml:trace>
  <inkml:trace contextRef="#ctx0" brushRef="#br2" timeOffset="66">5915 7965 4608 0 0,'3'-6'408'0'0,"-3"6"-328"0"0,0 0-80 0 0,0 0 0 0 0,0 0 1016 0 0,0 0 184 0 0,0 0 40 0 0,0 0 8 0 0,0 6-816 0 0,0-2-160 0 0,0 4-32 0 0,-3-1-8 0 0,2 3 56 0 0,0-2 16 0 0,1 2 0 0 0,0 1 0 0 0,-4 0-24 0 0,8-1-8 0 0,-4 3 0 0 0,0-2 0 0 0,1 1-56 0 0,-1 0-16 0 0,4-2 0 0 0,-4 3 0 0 0,2-3-104 0 0,0-1-32 0 0,0 0 0 0 0,0-1 0 0 0,0-1-64 0 0,0 1 96 0 0,0-4-96 0 0,-2 3 96 0 0,0-7-96 0 0,0 2 96 0 0,-2 2-96 0 0,2-4 96 0 0,0 0 40 0 0,0 0 16 0 0,0 0 0 0 0,-2-4 0 0 0,0 2 56 0 0,0-5 16 0 0,0 1 0 0 0,0-4 0 0 0,0-1 23 0 0,-1 0 9 0 0,2-1 0 0 0,0-2 0 0 0,-3-4-16 0 0,4 2 0 0 0,-1 2 0 0 0,1-4 0 0 0,0 3-144 0 0,0-4-32 0 0,0 4-64 0 0,0-1 96 0 0,5 0-96 0 0,-3 1 88 0 0,3 0-88 0 0,-1 4 80 0 0,0 0-80 0 0,3 3 0 0 0,-5-1 0 0 0,5 1 64 0 0,-3 3-64 0 0,3 2 64 0 0,-2 3-64 0 0,3-3 64 0 0,-5 3-64 0 0,2 3 0 0 0,1-2 72 0 0,-3 2-72 0 0,2 0 0 0 0,-1 2 64 0 0,-1 1-64 0 0,-1 1 0 0 0,1 0 0 0 0,-1 1 0 0 0,-2 0 0 0 0,0-1 64 0 0,0 3-64 0 0,-2-4 0 0 0,-3 4 0 0 0,2-2 0 0 0,-1-2-96 0 0,-2 2 0 0 0,-2 1 0 0 0,3-1 0 0 0,-4-1-192 0 0,0-2-32 0 0,-2-2-16 0 0,4 2 0 0 0,-2-1-176 0 0,3-2-31 0 0,-1 1-1 0 0,2-6-8 0 0,0 1-816 0 0,3 1-160 0 0,-6-8-32 0 0,8 0-8 0 0</inkml:trace>
  <inkml:trace contextRef="#ctx0" brushRef="#br2" timeOffset="67">4903 7871 11600 0 0,'0'0'256'0'0,"0"0"48"0"0,0 0 16 0 0,0 0 8 0 0,0 0-264 0 0,0 0-64 0 0,3 0 0 0 0,-3 0 0 0 0,0 0 336 0 0,9 0 48 0 0,3 2 16 0 0,-1-2 0 0 0,-11 0-208 0 0,6 0-32 0 0,8 0-16 0 0,2 2 0 0 0,-4-2-144 0 0,0 0 0 0 0,1 0 0 0 0,1 0 0 0 0,2 0-72 0 0,-1 0-48 0 0,-6 0-8 0 0,2 0-5768 0 0</inkml:trace>
  <inkml:trace contextRef="#ctx0" brushRef="#br2" timeOffset="68">4491 7878 5064 0 0,'0'0'448'0'0,"0"0"-352"0"0,-2 4-96 0 0,2 0 0 0 0,0 3 1256 0 0,0-5 240 0 0,-1 4 40 0 0,1-2 16 0 0,0 1-824 0 0,1-1-168 0 0,-2 1-32 0 0,2 0-8 0 0,1 1-8 0 0,3-2 0 0 0,-2 0 0 0 0,1 0 0 0 0,1-1-352 0 0,-1 0-80 0 0,0 0-16 0 0,2 0 0 0 0,-1-1 0 0 0,0-1-64 0 0,3 1 96 0 0,-2-2-33 0 0,-1 0-63 0 0,4 0 0 0 0,-3 0 0 0 0,0 0 0 0 0,1-2 0 0 0,-2 1 0 0 0,-2-1 0 0 0,4-1 0 0 0,-3 0 0 0 0,-3 0 96 0 0,1 0-96 0 0,0-3 96 0 0,3 2 104 0 0,-4 0 24 0 0,2-1 8 0 0,-3 1 0 0 0,1-1 88 0 0,-1 5 24 0 0,0-4 0 0 0,0 4 0 0 0,0 0 0 0 0,0 0 0 0 0,0 0 0 0 0,0 0 0 0 0,0 0-128 0 0,0 0-24 0 0,0 0-8 0 0,0 9 0 0 0,0-4-88 0 0,0 5-24 0 0,0-2 0 0 0,-1 4 0 0 0,1 0-8 0 0,0 3 0 0 0,0-2 0 0 0,0 3 0 0 0,0 3 56 0 0,0-4 8 0 0,-3 3 0 0 0,3 1 0 0 0,3-4-128 0 0,-2 4-96 0 0,2-2 24 0 0,-3-1 0 0 0,2-1 72 0 0,-1-3 64 0 0,2 0-64 0 0,-3-3 88 0 0,-3 1-88 0 0,3-4 0 0 0,-1-3 0 0 0,1-3 0 0 0,-2 4 88 0 0,-2 0-24 0 0,0-3-64 0 0,-3-1 96 0 0,4 0-688 0 0,-4-1-144 0 0,0-2-24 0 0</inkml:trace>
  <inkml:trace contextRef="#ctx0" brushRef="#br2" timeOffset="69">2874 7897 11488 0 0,'-3'-2'512'0'0,"3"2"96"0"0,0 0-480 0 0,0 0-128 0 0,-4 0 0 0 0,4 0 0 0 0,0 0 256 0 0,1 6 24 0 0,2 2 8 0 0,-2 1 0 0 0,1 2-168 0 0,0 0-32 0 0,-2 0-8 0 0,0 3 0 0 0,0 2 80 0 0,3-2 8 0 0,-6 4 8 0 0,3-1 0 0 0,0 0 56 0 0,0-2 16 0 0,0 0 0 0 0,0 0 0 0 0,3-1-144 0 0,-3 0-24 0 0,2-2-8 0 0,-1 2 0 0 0,-1-5-72 0 0,0 3 0 0 0,-1-4 0 0 0,1 1 0 0 0,1-2 0 0 0,-1-2 64 0 0,-1 0-64 0 0,1-5 64 0 0,0 0 31 0 0,0 0 1 0 0,0 0 0 0 0,-2-1 0 0 0,-1-4 24 0 0,1 1 8 0 0,0-6 0 0 0,1 2 0 0 0,-3-2 32 0 0,1-1 0 0 0,1-2 8 0 0,2-2 0 0 0,-3-2-40 0 0,2 0 0 0 0,1 0-8 0 0,-1 0 0 0 0,1-1-48 0 0,0 1-8 0 0,1 0 0 0 0,3 3 0 0 0,1-5 0 0 0,-1 7 0 0 0,-3 0 0 0 0,3-1 0 0 0,5 1-64 0 0,-3 0 0 0 0,2 3 0 0 0,0 3-88 0 0,0 0 88 0 0,2 2 0 0 0,-2 1 0 0 0,1 1-64 0 0,2 2 64 0 0,-4 0 0 0 0,0 2-72 0 0,1-1 72 0 0,-2 5 0 0 0,-3 0-88 0 0,3-2 88 0 0,-1 4-64 0 0,-5 1 0 0 0,2-1 0 0 0,-2 2 0 0 0,-2-2 0 0 0,-3 4-112 0 0,1-3-16 0 0,-1-1-8 0 0,-1 3 0 0 0,-3 1-104 0 0,1-3-16 0 0,-2-2-8 0 0,0 0 1 0 0,-3 2-185 0 0,2-3-32 0 0,0 0 0 0 0,2-3-5360 0 0</inkml:trace>
  <inkml:trace contextRef="#ctx0" brushRef="#br2" timeOffset="70">4020 7907 8752 0 0,'0'0'384'0'0,"0"0"88"0"0,0 0-376 0 0,2 6-96 0 0,-2-3 0 0 0,0 0 0 0 0,0 2 832 0 0,0 0 144 0 0,0 0 32 0 0,0 1 8 0 0,0-1-328 0 0,0 1-64 0 0,-2 0-16 0 0,2 0 0 0 0,0-1-209 0 0,0 3-47 0 0,-2-3 0 0 0,2 0-8 0 0,0 0-160 0 0,0 2-32 0 0,0-2-8 0 0,0 1 0 0 0,2-2-144 0 0,0-2 0 0 0,-1 2-104 0 0,3 1-4719 0 0,-4-5-937 0 0</inkml:trace>
  <inkml:trace contextRef="#ctx0" brushRef="#br2" timeOffset="71">4244 7910 12528 0 0,'0'0'552'0'0,"0"0"120"0"0,0 0-544 0 0,0 0-128 0 0,0 0 0 0 0,0 0 0 0 0,0 0 440 0 0,0 6 56 0 0,0 0 16 0 0,0-1 0 0 0,0-1-72 0 0,0 1-17 0 0,0 0 1 0 0,0 0 0 0 0,2 0-80 0 0,-2-2-24 0 0,3 2 0 0 0,-1-1 0 0 0,1 1-192 0 0,-3-5-32 0 0,0 3-16 0 0,5 2 0 0 0,-5-5-80 0 0,5 2-136 0 0,-5-2 32 0 0,2 2 8 0 0,3 0-1072 0 0,-5-2-207 0 0</inkml:trace>
  <inkml:trace contextRef="#ctx0" brushRef="#br2" timeOffset="72">4927 7973 7368 0 0,'-6'-2'656'0'0,"6"2"-528"0"0,6 0-128 0 0,-2 0 0 0 0,-4 0 1456 0 0,4 0 264 0 0,6-1 48 0 0,-2-2 16 0 0,1 1-1304 0 0,-2 2-264 0 0,3-1-56 0 0,3 1 0 0 0,2-3-264 0 0,-2 3-56 0 0,-2-2 0 0 0,-1 2-8 0 0,5 0-496 0 0,-1 0-96 0 0,10 0-16 0 0,-10 0-8 0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2:04.844"/>
    </inkml:context>
    <inkml:brush xml:id="br0">
      <inkml:brushProperty name="width" value="0.1" units="cm"/>
      <inkml:brushProperty name="height" value="0.1" units="cm"/>
      <inkml:brushProperty name="color" value="#D9D9D9"/>
    </inkml:brush>
  </inkml:definitions>
  <inkml:trace contextRef="#ctx0" brushRef="#br0">177 33 10656 0 0,'0'-4'64'0'0,"0"4"-24"0"0,1 0 0 0 0,-1 0 0 0 0,0-1 0 0 0,0 1 0 0 0,0-1 0 0 0,0 1 0 0 0,0 0 0 0 0,0 0 0 0 0,0-1 0 0 0,0 1 0 0 0,-1-1 0 0 0,1 1 0 0 0,0 0 0 0 0,0 0 0 0 0,0-1 0 0 0,0 1 0 0 0,-1-1 0 0 0,-11-10 424 0 0,10 9-321 0 0,1 1 0 0 0,-1 0 0 0 0,0 0 0 0 0,0 0 1 0 0,0 0-1 0 0,0 0 0 0 0,0 1 0 0 0,0-1 0 0 0,0 0 0 0 0,0 1 1 0 0,0 0-1 0 0,0-1 0 0 0,0 1 0 0 0,0 0 0 0 0,0 0 0 0 0,-4 1 1 0 0,3-1 48 0 0,-1 1 0 0 0,0 0 0 0 0,1 0 0 0 0,0 0 0 0 0,-1 1 0 0 0,1 0 0 0 0,0-1 0 0 0,-6 5 0 0 0,0 1 170 0 0,0 0-1 0 0,1 1 1 0 0,-1 1-1 0 0,-13 17 1 0 0,18-20-278 0 0,0 0 1 0 0,0 1-1 0 0,0-1 1 0 0,1 1-1 0 0,-1 0 0 0 0,2 0 1 0 0,-3 9-1 0 0,4-12-71 0 0,0 0 0 0 0,0 1 0 0 0,1 0 0 0 0,0 0 0 0 0,-1-1 1 0 0,1 1-1 0 0,1 0 0 0 0,-1-1 0 0 0,1 1 0 0 0,0 0 0 0 0,0 0 0 0 0,2 6 0 0 0,-2-9-14 0 0,0 1 0 0 0,0-1 0 0 0,0 0 0 0 0,1 0 0 0 0,-1 0 0 0 0,0 0 0 0 0,2-1 0 0 0,-2 1 0 0 0,1 0 0 0 0,-1-1-1 0 0,1 1 1 0 0,0 0 0 0 0,0-1 0 0 0,0 1 0 0 0,2 0 0 0 0,0 0-17 0 0,0-1-1 0 0,-1 0 1 0 0,1 0-1 0 0,0 0 1 0 0,0-1 0 0 0,-1 1-1 0 0,1 0 1 0 0,7-1-1 0 0,-4 0-50 0 0,0-1-1 0 0,0 0 0 0 0,0-1 1 0 0,0 1-1 0 0,-1-1 0 0 0,1 0 1 0 0,0-1-1 0 0,-1 1 0 0 0,0-1 1 0 0,7-5-1 0 0,-7 4-76 0 0,-1 1 0 0 0,1-2 0 0 0,-1 1-1 0 0,0 0 1 0 0,-1-1 0 0 0,6-7 0 0 0,-8 9 120 0 0,0 0 0 0 0,0-1-1 0 0,0 2 1 0 0,-1-2 0 0 0,1 0 0 0 0,-1 1 0 0 0,0-1 0 0 0,0 0 0 0 0,0 1 0 0 0,-1-1 0 0 0,1 1 0 0 0,0-7 0 0 0,-1-55 273 0 0,0 56-174 0 0,0 2 201 0 0,0 1 0 0 0,0-2 1 0 0,-3-11-1 0 0,2 9 274 0 0,1 10-339 0 0,0 0-8 0 0,0 0 5 0 0,0 0 22 0 0,0 0 10 0 0,4 8 213 0 0,-2-3-426 0 0,-1 1-1 0 0,0 0 1 0 0,3 10-1 0 0,1 9-29 0 0,-1-9 88 0 0,2 0-1 0 0,11 21 1 0 0,-12-28-730 0 0,10 13-1 0 0,-10-16-1250 0 0,0 0-1 0 0,10 9 1 0 0,-6-9-3815 0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2:05.178"/>
    </inkml:context>
    <inkml:brush xml:id="br0">
      <inkml:brushProperty name="width" value="0.1" units="cm"/>
      <inkml:brushProperty name="height" value="0.1" units="cm"/>
      <inkml:brushProperty name="color" value="#D9D9D9"/>
    </inkml:brush>
  </inkml:definitions>
  <inkml:trace contextRef="#ctx0" brushRef="#br0">4 50 11832 0 0,'-1'-3'174'0'0,"-1"-4"726"0"0,2 3-708 0 0,0 3-126 0 0,0 1-1 0 0,0 0 1 0 0,1 0-1 0 0,-1-1 1 0 0,0 1-1 0 0,0 0 1 0 0,0 0 0 0 0,0 0-1 0 0,0 0 1 0 0,0 0-1 0 0,0 0 1 0 0,0-1-1 0 0,0 1 1 0 0,0 0-1 0 0,0 0 1 0 0,0 0-1 0 0,0-1 1 0 0,1 1-1 0 0,-1 0 1 0 0,0 0-1 0 0,0 0 1 0 0,0 0 0 0 0,1 0-1 0 0,-1 0 1 0 0,0 0-1 0 0,0 0 1 0 0,0 0-1 0 0,0 0 1 0 0,0 0-1 0 0,1 0 1 0 0,-1 0-1 0 0,0 0 1 0 0,0 0-1 0 0,1 0 1 0 0,-1 0-1 0 0,0 0 1 0 0,0 0 0 0 0,0 0-1 0 0,0 0 1 0 0,0 0-1 0 0,1 0 1 0 0,5 8 711 0 0,3 14-554 0 0,-9-21-91 0 0,2 5-52 0 0,0 2-1 0 0,-1-2 0 0 0,1 1 0 0 0,-2 1 0 0 0,1-2 0 0 0,-1 2 0 0 0,0-1 0 0 0,-2 11 0 0 0,1 9-35 0 0,2-22-25 0 0,-1 0 0 0 0,-1 0-1 0 0,1 0 1 0 0,-2 8 0 0 0,-4 15 63 0 0,6-27-147 0 0,0-1-31 0 0,0 0 7 0 0,-3-9 85 0 0,1 2 1 0 0,1 0-1 0 0,0-1 1 0 0,1 0-1 0 0,-1 0 1 0 0,2 1-1 0 0,1-16 1 0 0,0 13 54 0 0,0-1 1 0 0,7-18-1 0 0,-5 17-3 0 0,1 1-56 0 0,0 0 0 0 0,0 1 0 0 0,11-17 0 0 0,-14 24-222 0 0,0 0-1 0 0,1 1 0 0 0,-1-1 0 0 0,1 0 0 0 0,-1 1 1 0 0,1-1-1 0 0,0 1 0 0 0,4-2 0 0 0,-1 1-5451 0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2:05.586"/>
    </inkml:context>
    <inkml:brush xml:id="br0">
      <inkml:brushProperty name="width" value="0.1" units="cm"/>
      <inkml:brushProperty name="height" value="0.1" units="cm"/>
      <inkml:brushProperty name="color" value="#D9D9D9"/>
    </inkml:brush>
  </inkml:definitions>
  <inkml:trace contextRef="#ctx0" brushRef="#br0">1 1 10592 0 0,'0'0'488'0'0,"0"0"-12"0"0,0 5-288 0 0,2 0-147 0 0,0 0 1 0 0,0-1-1 0 0,0 1 1 0 0,4 4 0 0 0,2 4 102 0 0,3 6 513 0 0,2-1 0 0 0,22 28 1 0 0,-31-41-513 0 0,13 13 611 0 0,0 0 0 0 0,2-2 0 0 0,0 0 0 0 0,22 14 0 0 0,-36-26-614 0 0,55 33 1008 0 0,-17-10-502 0 0,57 34-1088 0 0,-84-49-52 0 0,-14-9-33 0 0,1-1-1 0 0,-1 0 0 0 0,0-1 1 0 0,1 1-1 0 0,3 1 1 0 0,-4-2-1125 0 0,-2-1-12 0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2:05.906"/>
    </inkml:context>
    <inkml:brush xml:id="br0">
      <inkml:brushProperty name="width" value="0.1" units="cm"/>
      <inkml:brushProperty name="height" value="0.1" units="cm"/>
      <inkml:brushProperty name="color" value="#D9D9D9"/>
    </inkml:brush>
  </inkml:definitions>
  <inkml:trace contextRef="#ctx0" brushRef="#br0">243 5 12528 0 0,'-1'-1'32'0'0,"1"0"0"0"0,-1 1 0 0 0,0 0 0 0 0,1 0 0 0 0,0-1 0 0 0,-1 1 1 0 0,0-1-1 0 0,1 1 0 0 0,-1 0 0 0 0,0 0 0 0 0,1 0 0 0 0,-1 0 0 0 0,0-1 1 0 0,1 1-1 0 0,-1 0 0 0 0,0 0 0 0 0,1 0 0 0 0,-1 0 0 0 0,0 0 0 0 0,0 0 1 0 0,0 1-1 0 0,1-1 0 0 0,-1 0 0 0 0,0 0 0 0 0,1 0 0 0 0,-1 0 0 0 0,1 1 0 0 0,-1-1 1 0 0,0 1-1 0 0,1-1 0 0 0,-1 0 0 0 0,0 1 0 0 0,1-1 0 0 0,0 1 0 0 0,-1-1 1 0 0,0 0-1 0 0,1 1 0 0 0,0 0 0 0 0,-1-1 0 0 0,1 1 0 0 0,-1 0 0 0 0,1-1 1 0 0,0 1-1 0 0,0 0 0 0 0,-1-1 0 0 0,1 1 0 0 0,0 0 0 0 0,-9 18 233 0 0,5-12 101 0 0,1 1 0 0 0,-5 16 0 0 0,0 5 158 0 0,-21 49 0 0 0,-20 27-125 0 0,37-82-320 0 0,-27 47-71 0 0,24-47-856 0 0,-18 40 1 0 0,26-50-425 0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2:06.244"/>
    </inkml:context>
    <inkml:brush xml:id="br0">
      <inkml:brushProperty name="width" value="0.1" units="cm"/>
      <inkml:brushProperty name="height" value="0.1" units="cm"/>
      <inkml:brushProperty name="color" value="#D9D9D9"/>
    </inkml:brush>
  </inkml:definitions>
  <inkml:trace contextRef="#ctx0" brushRef="#br0">46 154 4608 0 0,'0'0'353'0'0,"0"0"105"0"0,0 0 1300 0 0,0 1 598 0 0,2 0-1775 0 0,-2 2 0 0 0,1-1 0 0 0,0 0 0 0 0,-1 0 0 0 0,1 0 1 0 0,0 0-1 0 0,-1 0 0 0 0,1 0 0 0 0,-1 0 0 0 0,0 3 0 0 0,-4 23 812 0 0,1-1-641 0 0,1 1-269 0 0,2-21-414 0 0,-1-1 0 0 0,1 2 0 0 0,0-2 0 0 0,1 1 0 0 0,1 12 0 0 0,-1-14-102 0 0,2 9-575 0 0,8 17-1 0 0,-8-25-29 0 0</inkml:trace>
  <inkml:trace contextRef="#ctx0" brushRef="#br0" timeOffset="1">13 14 14712 0 0,'-10'-8'320'0'0,"10"8"72"0"0,-3-5 16 0 0,3 5 8 0 0,0 0-336 0 0,0 0-80 0 0,0 0 0 0 0,0 0 0 0 0,0 0 0 0 0,0 0-112 0 0,0 0 24 0 0,0 0 8 0 0,0 0-160 0 0,7 5-32 0 0,-1 3-8 0 0,1-2-5856 0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2:06.579"/>
    </inkml:context>
    <inkml:brush xml:id="br0">
      <inkml:brushProperty name="width" value="0.1" units="cm"/>
      <inkml:brushProperty name="height" value="0.1" units="cm"/>
      <inkml:brushProperty name="color" value="#D9D9D9"/>
    </inkml:brush>
  </inkml:definitions>
  <inkml:trace contextRef="#ctx0" brushRef="#br0">1 31 9216 0 0,'0'0'421'0'0,"0"0"-12"0"0,1 1-263 0 0,1 4 320 0 0,1 1 1 0 0,-1-1 0 0 0,0 1-1 0 0,0 0 1 0 0,-1 0 0 0 0,1-1-1 0 0,-1 1 1 0 0,0 0 0 0 0,0 0-1 0 0,-1 8 1 0 0,0-5 95 0 0,1-1 0 0 0,3 14 0 0 0,0 4 202 0 0,-1-14-511 0 0,-1 0 0 0 0,7 16 0 0 0,-8-24-212 0 0,1 1-2 0 0,0 0 0 0 0,0-1-1 0 0,1 1 1 0 0,5 5-1 0 0,-4-4-17 0 0,0 1-1 0 0,-1 0 1 0 0,4 8-1 0 0,-5-13 35 0 0,-1-2-45 0 0,0 0 0 0 0,-1 0 0 0 0,0 0 0 0 0,1 0 0 0 0,0 0 0 0 0,-1 0 0 0 0,1 0 0 0 0,0 0 1 0 0,-1 0-1 0 0,0 0 0 0 0,1 0 0 0 0,0 0 0 0 0,0 0 0 0 0,0 0 0 0 0,1-3 40 0 0,-2 2-14 0 0,2-1 32 0 0,0-1 0 0 0,0 0 0 0 0,-1 1 0 0 0,1-1 0 0 0,0 0 0 0 0,-1 0-1 0 0,0 0 1 0 0,0 0 0 0 0,0 0 0 0 0,0 0 0 0 0,0-1 0 0 0,-1 2 0 0 0,0-2 0 0 0,1-4 0 0 0,8-89 1018 0 0,-7 74-917 0 0,2-12 142 0 0,0-19-313 0 0,-3 50-290 0 0,-1 0 1 0 0,2 0 0 0 0,-1 0 0 0 0,3-6 0 0 0,-4 9-848 0 0,0 1-48 0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2:06.909"/>
    </inkml:context>
    <inkml:brush xml:id="br0">
      <inkml:brushProperty name="width" value="0.1" units="cm"/>
      <inkml:brushProperty name="height" value="0.1" units="cm"/>
      <inkml:brushProperty name="color" value="#D9D9D9"/>
    </inkml:brush>
  </inkml:definitions>
  <inkml:trace contextRef="#ctx0" brushRef="#br0">0 0 15232 0 0,'0'0'348'0'0,"0"0"49"0"0,0 0 19 0 0,0 0-50 0 0,0 0-202 0 0,0 0 28 0 0,3 7 498 0 0,-3-5-782 0 0,1 1 0 0 0,-1 0 0 0 0,1 0 0 0 0,-1 0 0 0 0,2 0 0 0 0,-2-1 1 0 0,1 1-1 0 0,0-1 0 0 0,1 1 0 0 0,-1-1 0 0 0,0 0 0 0 0,4 4 0 0 0,-1 2-830 0 0,-1 3-6 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2:07.242"/>
    </inkml:context>
    <inkml:brush xml:id="br0">
      <inkml:brushProperty name="width" value="0.1" units="cm"/>
      <inkml:brushProperty name="height" value="0.1" units="cm"/>
      <inkml:brushProperty name="color" value="#D9D9D9"/>
    </inkml:brush>
  </inkml:definitions>
  <inkml:trace contextRef="#ctx0" brushRef="#br0">0 0 15576 0 0,'0'0'688'0'0,"0"0"143"0"0,0 0-663 0 0,0 0-168 0 0,0 0 0 0 0,0 0 0 0 0,0 0 176 0 0,0 0 0 0 0,0 0 0 0 0,0 0 0 0 0,0 0-176 0 0,0 0 0 0 0,0 0 0 0 0,0 0-4799 0 0,0 0-953 0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3:30.065"/>
    </inkml:context>
    <inkml:brush xml:id="br0">
      <inkml:brushProperty name="width" value="0.1" units="cm"/>
      <inkml:brushProperty name="height" value="0.1" units="cm"/>
    </inkml:brush>
  </inkml:definitions>
  <inkml:trace contextRef="#ctx0" brushRef="#br0">34 10 2304 0 0,'-3'-3'930'0'0,"-2"-3"3548"0"0,5 6-4362 0 0,0 0 0 0 0,0 0 0 0 0,0 0 0 0 0,0-1 0 0 0,0 1 0 0 0,0 0 0 0 0,0 0 0 0 0,0 0 0 0 0,0 0 0 0 0,0 0 0 0 0,-1 0 0 0 0,1 0 1 0 0,0 0-1 0 0,0 0 0 0 0,0 0 0 0 0,0 0 0 0 0,-1 0 0 0 0,1 0 0 0 0,0 0 0 0 0,0 0 0 0 0,0 0 0 0 0,0 0 0 0 0,0 0 0 0 0,0 0 0 0 0,0 0 1 0 0,0 0-1 0 0,0 1 0 0 0,0-1 0 0 0,0 0 0 0 0,-1 0 0 0 0,1 0 0 0 0,0 0 0 0 0,0 0 0 0 0,0 0 0 0 0,0 0 0 0 0,0 0 0 0 0,0 0 0 0 0,0 0 1 0 0,-1 0-1 0 0,1 0 0 0 0,0 0 0 0 0,0 0 0 0 0,0 1 0 0 0,0-1 0 0 0,0 0 0 0 0,0 0 0 0 0,0 0 0 0 0,0 0 0 0 0,0 0 0 0 0,0 1 0 0 0,0-1 1 0 0,0 0-1 0 0,-3 14 653 0 0,-1 1 0 0 0,2-1 1 0 0,0 1-1 0 0,0 19 1 0 0,0 10 32 0 0,-5 174 871 0 0,8-166-1430 0 0,2 87 429 0 0,2 4 146 0 0,2-71-314 0 0,-7-72-424 0 0,0 0-20 0 0,0-2-150 0 0,2-20-1269 0 0,2 6-3723 0 0,-1-3-1814 0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3:30.912"/>
    </inkml:context>
    <inkml:brush xml:id="br0">
      <inkml:brushProperty name="width" value="0.1" units="cm"/>
      <inkml:brushProperty name="height" value="0.1" units="cm"/>
    </inkml:brush>
  </inkml:definitions>
  <inkml:trace contextRef="#ctx0" brushRef="#br0">268 102 3680 0 0,'6'-21'565'0'0,"-6"15"545"0"0,1 1 1 0 0,-1-1-1 0 0,0 1 1 0 0,-1-1-1 0 0,1 0 1 0 0,-3-9-1 0 0,2 14-956 0 0,1-1-1 0 0,0 0 1 0 0,-1 1-1 0 0,0-1 1 0 0,0 0-1 0 0,0 0 1 0 0,0 1-1 0 0,0 0 1 0 0,0-1-1 0 0,0 1 1 0 0,-1-1-1 0 0,1 1 1 0 0,-1 0-1 0 0,1-1 1 0 0,0 1-1 0 0,-1 0 1 0 0,0 0-1 0 0,1 0 1 0 0,-1 1-1 0 0,1-2 1 0 0,-1 2-1 0 0,0-1 0 0 0,0 1 1 0 0,0-1-1 0 0,1 1 1 0 0,-1 0-1 0 0,0 0 1 0 0,1-1-1 0 0,-5 1 1 0 0,1 0 0 0 0,-1 1 1 0 0,0-1 0 0 0,1 1-1 0 0,0 0 1 0 0,-1 0-1 0 0,1 0 1 0 0,-1 1 0 0 0,-8 4-1 0 0,-1 3-36 0 0,2 0-1 0 0,0 1 1 0 0,-1 1-1 0 0,1 0 1 0 0,-20 23-1 0 0,26-27-67 0 0,0 2-1 0 0,0-1 0 0 0,0 2 0 0 0,1-2 0 0 0,1 2 0 0 0,-1-1 0 0 0,2 1 0 0 0,-1 0 0 0 0,1 0 0 0 0,-3 14 0 0 0,6-21-45 0 0,1-1-1 0 0,0 1 0 0 0,-1 0 0 0 0,1 0 0 0 0,0-1 1 0 0,0 1-1 0 0,0 0 0 0 0,1-1 0 0 0,-1 1 0 0 0,0 0 0 0 0,1-1 1 0 0,0 1-1 0 0,-1 0 0 0 0,2-1 0 0 0,-1 0 0 0 0,0 1 1 0 0,0-1-1 0 0,0 1 0 0 0,1-1 0 0 0,0 0 0 0 0,0 0 0 0 0,-1 1 1 0 0,1-2-1 0 0,0 1 0 0 0,0 0 0 0 0,0-1 0 0 0,0 1 0 0 0,1 0 1 0 0,-1-1-1 0 0,1 0 0 0 0,-1 1 0 0 0,0-2 0 0 0,1 2 1 0 0,0-2-1 0 0,-1 1 0 0 0,0 0 0 0 0,1-1 0 0 0,0 1 0 0 0,0-1 1 0 0,-1 0-1 0 0,1 0 0 0 0,0 0 0 0 0,3 0 0 0 0,5-2-42 0 0,0 0 0 0 0,0 0-1 0 0,-1-1 1 0 0,1 0-1 0 0,-1-1 1 0 0,19-9-1 0 0,-11 2-132 0 0,-13 9 113 0 0,0-1 0 0 0,0 0 0 0 0,-1 1 0 0 0,1-2 0 0 0,8-6 0 0 0,-5 2 2 0 0,-1 0 0 0 0,1-1 0 0 0,-2 1 1 0 0,0-1-1 0 0,1 0 0 0 0,8-19 0 0 0,-7 11 57 0 0,-5 11 0 0 0,0 0 0 0 0,4-12 0 0 0,-6 15 22 0 0,-1 0-1 0 0,0 1 0 0 0,0-1 1 0 0,0-5-1 0 0,0 2 36 0 0,0 6 121 0 0,0 0 24 0 0,0 0-2 0 0,0 0-10 0 0,0 0-45 0 0,0 0-17 0 0,0 0-7 0 0,-3 8 95 0 0,-1 17-33 0 0,2-2-1 0 0,1 1 1 0 0,0 0-1 0 0,5 34 0 0 0,3 175 893 0 0,-7-158-766 0 0,0-58-233 0 0,5 23 0 0 0,-6-38-75 0 0,1-1-1 0 0,0 0 1 0 0,0-1-1 0 0,0 1 1 0 0,0-1-1 0 0,0 1 1 0 0,0-1-1 0 0,0 1 1 0 0,0-1-1 0 0,1 1 1 0 0,-1-1-1 0 0,0 1 1 0 0,0-1-1 0 0,1 1 1 0 0,-1-1-1 0 0,0 1 1 0 0,0-1-1 0 0,0 0 1 0 0,1 1-1 0 0,-1-1 1 0 0,1 1-1 0 0,-1 0 11 0 0,0-1-167 0 0,0 0-72 0 0,0 0-18 0 0,0 0-195 0 0,0 0-814 0 0,0 0-353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7:49:32.903"/>
    </inkml:context>
    <inkml:brush xml:id="br0">
      <inkml:brushProperty name="width" value="0.05" units="cm"/>
      <inkml:brushProperty name="height" value="0.05" units="cm"/>
      <inkml:brushProperty name="color" value="#849398"/>
      <inkml:brushProperty name="fitToCurve" value="1"/>
    </inkml:brush>
    <inkml:brush xml:id="br1">
      <inkml:brushProperty name="width" value="0.05" units="cm"/>
      <inkml:brushProperty name="height" value="0.05" units="cm"/>
      <inkml:brushProperty name="color" value="#333333"/>
      <inkml:brushProperty name="fitToCurve" value="1"/>
    </inkml:brush>
  </inkml:definitions>
  <inkml:trace contextRef="#ctx0" brushRef="#br0">7660 9993 12752 0 0,'0'0'280'0'0,"-5"2"56"0"0,3 2 16 0 0,-2 6 8 0 0,2 0-288 0 0,0 3-72 0 0,-6 7 0 0 0,0 0 0 0 0,4 2 360 0 0,-6 1 56 0 0,0 4 16 0 0,0 1 0 0 0,1 1-200 0 0,-3 4-40 0 0,0-1 0 0 0,-4 1-9 0 0,1 2-23 0 0,3 1 0 0 0,-2 0 0 0 0,-2-1 0 0 0,-1-2 24 0 0,5-3 0 0 0,-3 4 0 0 0,-2-6 0 0 0,1 1-184 0 0,3-3 0 0 0,-2-2 0 0 0,2 0 0 0 0,2-5 0 0 0,-2 1 0 0 0,1-5 0 0 0,4 1 0 0 0,1-4 0 0 0,1 0 0 0 0,1-6 0 0 0,0 4 0 0 0,5-6-320 0 0,0-1-64 0 0,0-3-24 0 0,0 0-4135 0 0,5-1-833 0 0</inkml:trace>
  <inkml:trace contextRef="#ctx0" brushRef="#br1" timeOffset="1">4111 10161 12896 0 0,'0'0'1152'0'0,"0"0"-928"0"0,0 0-224 0 0,0 0 0 0 0,0 0 272 0 0,0 0 8 0 0,0 0 0 0 0,3 6 0 0 0,-1-1 40 0 0,-2 3 16 0 0,0-1 0 0 0,0 3-1 0 0,0 1 65 0 0,1 2 16 0 0,-2 1 0 0 0,1 0 0 0 0,0 4-24 0 0,0-1 0 0 0,0 2 0 0 0,0-1 0 0 0,0 1-264 0 0,0 0-48 0 0,0-2-16 0 0,0 1 0 0 0,0-2 8 0 0,0 0 0 0 0,1-3 0 0 0,1 2 0 0 0,1-3-8 0 0,-1 0-64 0 0,2-1 96 0 0,-2-2-32 0 0,2 0-64 0 0,0 1 0 0 0,-2-6 72 0 0,2 1-72 0 0,3-2 0 0 0,-1 2 0 0 0,-2-3 0 0 0,3 0 0 0 0,-2-2-80 0 0,4-2-48 0 0,-3 1-16 0 0,0-3 0 0 0,1 1-368 0 0,0-1-80 0 0,0-1-16 0 0,-1-1-4447 0 0,-1 0-889 0 0</inkml:trace>
  <inkml:trace contextRef="#ctx0" brushRef="#br1" timeOffset="2">3925 10172 2760 0 0,'5'-2'120'0'0,"-5"2"32"0"0,0 0-152 0 0,0 0 0 0 0,0 0 0 0 0,0 0 0 0 0,0 0 2600 0 0,0 0 496 0 0,-3 2 96 0 0,6 2 16 0 0,-1 1-2296 0 0,-2 3-465 0 0,0 0-87 0 0,1 3-16 0 0,3 0 0 0 0,-4 2 0 0 0,0 2 0 0 0,3 0 0 0 0,-3 0-120 0 0,2 2-32 0 0,0 0 0 0 0,0-1 0 0 0,-2 1-32 0 0,1 1-16 0 0,2-1 0 0 0,-1-2 0 0 0,-2 1-144 0 0,3-1 0 0 0,-3-3 64 0 0,1 2-64 0 0,4-4-96 0 0,-5 1-56 0 0,1-2-8 0 0,2 0 0 0 0,-2-1-384 0 0,2 0-72 0 0,-2-3-24 0 0</inkml:trace>
  <inkml:trace contextRef="#ctx0" brushRef="#br0" timeOffset="3">870 10182 15032 0 0,'0'0'328'0'0,"0"0"72"0"0,0 0 16 0 0,0 0-1 0 0,0 0-327 0 0,0 4-88 0 0,5 2 0 0 0,-5-1 0 0 0,0 2 296 0 0,-3 2 48 0 0,1 3 8 0 0,2 0 0 0 0,-2 0-56 0 0,-1 2-8 0 0,3-1 0 0 0,-1 4 0 0 0,-1 0-80 0 0,2-1-16 0 0,0-1-8 0 0,0 0 0 0 0,3 1-88 0 0,0 1-24 0 0,-1-2 0 0 0,3-3 0 0 0,-3 3-72 0 0,3 0 0 0 0,-1-6 0 0 0,1 2 0 0 0,0-1 0 0 0,-2-2 0 0 0,3-3 0 0 0,-1 0 0 0 0,0-2-144 0 0,-1 1-48 0 0,4-1 0 0 0,-5-3-8 0 0,1 0-1120 0 0,1-3-224 0 0</inkml:trace>
  <inkml:trace contextRef="#ctx0" brushRef="#br1" timeOffset="4">6113 10185 12528 0 0,'-7'-3'272'0'0,"4"3"56"0"0,-1 0 16 0 0,2 4 8 0 0,-3 1-280 0 0,5 2-72 0 0,-5 3 0 0 0,3-1 0 0 0,2 4 0 0 0,0-1 96 0 0,-3 1-96 0 0,2 1 96 0 0,1 0 72 0 0,-3 0 24 0 0,3 1 0 0 0,-1-1 0 0 0,1 1 240 0 0,-2 0 48 0 0,4 0 16 0 0,-2 1-1 0 0,0-1-303 0 0,0-3-56 0 0,0 1-8 0 0,1-2-8 0 0,-2 1-120 0 0,2-3-144 0 0,2 1 32 0 0,-2-5 8 0 0,2 3 104 0 0,-3-2 120 0 0,0-6-24 0 0,0 0-8 0 0,0 0-88 0 0,0 0 0 0 0,0 0-96 0 0,0 0 96 0 0,7-2 0 0 0,-7-2 0 0 0,0-1 0 0 0,4-3 0 0 0,-3 4 0 0 0,1-2 0 0 0,2-3 72 0 0,-1-1-8 0 0,-2 3 64 0 0,4 1 24 0 0,-4-1 0 0 0,6 1 0 0 0,-3-1-56 0 0,0 2 0 0 0,2 0-8 0 0,0 1 0 0 0,1 4 16 0 0,0-1 8 0 0,0-3 0 0 0,1 4 0 0 0,0 4-16 0 0,1-3 0 0 0,-1 3 0 0 0,0-1 0 0 0,0 2-96 0 0,1 3 0 0 0,-3-1 0 0 0,1 2 0 0 0,1-2 0 0 0,-1 2 0 0 0,-2 1 0 0 0,-1-1 0 0 0,-2 1-104 0 0,-2-2 8 0 0,0 1 0 0 0,0 1 0 0 0,-2-4-8 0 0,-2 4 0 0 0,-3-4 0 0 0,-1 3 0 0 0,2-5-64 0 0,-3 1-16 0 0,2-2 0 0 0,-4-1 0 0 0,-4-2 104 0 0,3 0 80 0 0,4 0-104 0 0,-2-2 40 0 0,-2-1-96 0 0,1-2-8 0 0,6 1-8 0 0,0-2 0 0 0,3-2-279 0 0,0 2-57 0 0,-2 0-16 0 0</inkml:trace>
  <inkml:trace contextRef="#ctx0" brushRef="#br1" timeOffset="5">5865 10303 9216 0 0,'0'-7'816'0'0,"0"7"-656"0"0,-2-2-160 0 0,2 2 0 0 0,0 0 656 0 0,0 0 96 0 0,0 0 16 0 0,0 0 8 0 0,-4 2-304 0 0,-1 3-64 0 0,-2 0-16 0 0,-1 4 0 0 0,1 0 32 0 0,-1 2 8 0 0,2 1 0 0 0,0 2-1 0 0,-3 2-47 0 0,4-1-16 0 0,0-1 0 0 0,3 2 0 0 0,-1-3-184 0 0,6 2-40 0 0,2 3-8 0 0,-3-4 0 0 0,8-1-136 0 0,-5-1 0 0 0,4-1 0 0 0,1-2 0 0 0,2 0 0 0 0,0-4 0 0 0,-1 0-64 0 0,2-3 64 0 0,3-4-128 0 0,-2 0 32 0 0,-1-4 0 0 0,2 0 0 0 0,-3-6 96 0 0,0 2-96 0 0,3-2 96 0 0,-4 0-96 0 0,0-4 96 0 0,-1 2 0 0 0,-3-1 0 0 0,1-2 0 0 0,-7-1 0 0 0,-1 0 0 0 0,-1-2 0 0 0,-7 2 0 0 0,6-3 88 0 0,-5 3-16 0 0,-6-2 0 0 0,6 4 0 0 0,-7-1 88 0 0,4 2 24 0 0,-3 1 0 0 0,1 4 0 0 0,-1-1-16 0 0,3 1 0 0 0,-5 5 0 0 0,3-1 0 0 0,-1 4-56 0 0,3 2-16 0 0,-1 1 0 0 0,1 1 0 0 0,0 5-96 0 0,2 0 0 0 0,2 2 0 0 0,2 6 0 0 0,0-2-376 0 0,1 3-72 0 0,2 0-8 0 0,2 1-7095 0 0</inkml:trace>
  <inkml:trace contextRef="#ctx0" brushRef="#br1" timeOffset="6">3548 10187 10968 0 0,'0'0'480'0'0,"0"0"112"0"0,-2 0-472 0 0,2 0-120 0 0,0 0 0 0 0,0 0 0 0 0,-1 3 328 0 0,-4 1 48 0 0,2 1 8 0 0,0-1 0 0 0,0 1-32 0 0,0 0 0 0 0,-1 0 0 0 0,-1 2 0 0 0,3-1-120 0 0,-2 0-24 0 0,0 0-8 0 0,0 3 0 0 0,-3-3-136 0 0,4 2-64 0 0,-2-1 0 0 0,2 1 64 0 0,-4-1-216 0 0,3 0-40 0 0,0-1-16 0 0,0-1 0 0 0,-1 1-896 0 0,1-1-176 0 0</inkml:trace>
  <inkml:trace contextRef="#ctx0" brushRef="#br1" timeOffset="7">3315 10206 2304 0 0,'0'0'200'0'0,"0"0"-200"0"0,0 0 0 0 0,0 0 0 0 0,0 0 1616 0 0,0 0 280 0 0,0 0 56 0 0,0 0 16 0 0,3 7-1008 0 0,1-3-192 0 0,-1 1-48 0 0,1 1-8 0 0,1-1-240 0 0,1 1-56 0 0,-2-1 0 0 0,-1 1-8 0 0,5-3-152 0 0,-6 3-24 0 0,4 0-8 0 0,0 0 0 0 0,0-1-96 0 0,0 1-16 0 0,-2-1-8 0 0,1 2 0 0 0,0-2-104 0 0,-1 2 72 0 0,1-2-72 0 0,-1-1 64 0 0,-2-1-160 0 0,2 1-32 0 0,-3 1 0 0 0,2-1-8 0 0,1-2-384 0 0,-1 1-80 0 0,-3-3-8 0 0,2 4-5104 0 0</inkml:trace>
  <inkml:trace contextRef="#ctx0" brushRef="#br1" timeOffset="8">4707 10213 15432 0 0,'0'0'336'0'0,"0"0"72"0"0,2-2 7 0 0,-2 2 33 0 0,0 0-360 0 0,0 0-88 0 0,0 0 0 0 0,0 0 0 0 0,0 0 288 0 0,2 5 32 0 0,1 4 16 0 0,-1 0 0 0 0,-2 1-40 0 0,0 4-8 0 0,-2 0 0 0 0,2 1 0 0 0,0 1-24 0 0,0-2-8 0 0,-5 4 0 0 0,5-2 0 0 0,0 0-136 0 0,2 2-32 0 0,-4-2-8 0 0,2 0 0 0 0,0-3-80 0 0,2 0-112 0 0,1-2 24 0 0,-3 1 8 0 0,-5-2-824 0 0,7-1-168 0 0,3-2-32 0 0,-4 1-6055 0 0</inkml:trace>
  <inkml:trace contextRef="#ctx0" brushRef="#br1" timeOffset="9">3307 10224 8840 0 0,'6'-2'192'0'0,"-6"2"32"0"0,0 0 16 0 0,0 0 16 0 0,1-1-256 0 0,-1 1 0 0 0,0 0 0 0 0,0 0 0 0 0,2-4 696 0 0,-2 4 80 0 0,0 0 24 0 0,0 0 0 0 0,2 4-256 0 0,2 1-56 0 0,-2 0-8 0 0,1 3 0 0 0,-2 1 64 0 0,-1 2 0 0 0,0 1 7 0 0,3 0 1 0 0,-3 1-216 0 0,0 2-48 0 0,0 1 0 0 0,-3-1-8 0 0,3 3-152 0 0,-1-2-32 0 0,-2-3-8 0 0,3 2 0 0 0,0 0-88 0 0,-2-4 80 0 0,0 0-80 0 0,2 0 80 0 0,0-2-80 0 0,0 0 64 0 0,0-1-64 0 0,0-1 64 0 0,0-3-64 0 0,2 2 96 0 0,-2-3-96 0 0,0-3 96 0 0,2 6-504 0 0,-2-6-96 0 0,0 0-16 0 0,0 0-4255 0 0,0 0-857 0 0</inkml:trace>
  <inkml:trace contextRef="#ctx0" brushRef="#br1" timeOffset="10">3524 10219 11488 0 0,'0'0'512'0'0,"0"0"96"0"0,0 0-480 0 0,0 0-128 0 0,0 0 0 0 0,0 0 0 0 0,0 0 352 0 0,0 0 40 0 0,0 0 16 0 0,0 7 0 0 0,-2-2 48 0 0,2 3 16 0 0,0 0 0 0 0,0-2 0 0 0,0 5-41 0 0,0 1-7 0 0,4-1 0 0 0,-2 0 0 0 0,0 2-224 0 0,-1-2-40 0 0,5 2-16 0 0,-3-1 0 0 0,2 3-56 0 0,-2-3-16 0 0,2-1 0 0 0,-1 2 0 0 0,-1-1-72 0 0,3 0 0 0 0,-5-2 0 0 0,3-1 64 0 0,-1 1-64 0 0,1-1 0 0 0,-3-3 0 0 0,-1 3 0 0 0,2-4-208 0 0,3 0-8 0 0,-3-1 0 0 0,-2 2-4679 0 0,6-3-929 0 0</inkml:trace>
  <inkml:trace contextRef="#ctx0" brushRef="#br0" timeOffset="11">1712 10226 13824 0 0,'0'0'608'0'0,"0"0"128"0"0,0 0-584 0 0,0 0-152 0 0,0 0 0 0 0,4 5 0 0 0,2-3-80 0 0,1 2-48 0 0,-3-1 0 0 0,1 0-8 0 0,2 1 40 0 0,-4 1 0 0 0,5 0 8 0 0,-2 0 0 0 0,-2 0-776 0 0,4 0-160 0 0,7 7-32 0 0,-5-2-8 0 0</inkml:trace>
  <inkml:trace contextRef="#ctx0" brushRef="#br0" timeOffset="12">7678 10402 9648 0 0,'0'0'424'0'0,"0"0"88"0"0,0 0-408 0 0,0 0-104 0 0,0 0 0 0 0,0 0 0 0 0,-1 2 688 0 0,-2 2 112 0 0,6 2 32 0 0,-2 2 0 0 0,-1 0-208 0 0,0 1-40 0 0,0 0-8 0 0,3 2 0 0 0,-1 1-153 0 0,-2 0-31 0 0,0 0-8 0 0,4 2 0 0 0,-2-1-176 0 0,0 1-40 0 0,-2-4-8 0 0,0 1 0 0 0,0 0-64 0 0,0 0-8 0 0,0-3-8 0 0,0 1 0 0 0,0-4-80 0 0,0 1 64 0 0,0-6-64 0 0,0 0 64 0 0,-2 6 0 0 0,2-6-64 0 0,0 0 96 0 0,0 0-32 0 0,0 0 32 0 0,-2-1 0 0 0,-4-1 0 0 0,3-3 0 0 0,2-4 0 0 0,-2 0 0 0 0,-2-2 0 0 0,2 1 0 0 0,3-4-32 0 0,-2 0 0 0 0,-1-4 0 0 0,3-2 0 0 0,-1-1-64 0 0,1 1 0 0 0,-3 0 0 0 0,1-2 0 0 0,2 0 0 0 0,0 3 0 0 0,0 2 0 0 0,0-1 0 0 0,2 2 0 0 0,1 1 0 0 0,1 4 0 0 0,1 1 0 0 0,3-1 0 0 0,-2 4 64 0 0,5 0-64 0 0,-2 0 0 0 0,4 2 0 0 0,-1 4-152 0 0,0-2 24 0 0,0 1 8 0 0,0 4 120 0 0,1-2 0 0 0,-1 3 0 0 0,-2-2 0 0 0,3 4 0 0 0,-6-1-72 0 0,2 3 72 0 0,0 3 0 0 0,-5-5-80 0 0,0 7 80 0 0,-1-4-96 0 0,0 3 96 0 0,-3 0-144 0 0,0 2 24 0 0,-3-4 8 0 0,-1 3 0 0 0,-3-1-48 0 0,-2-1-16 0 0,0-1 0 0 0,-3 0 0 0 0,0-1-80 0 0,-2 0-8 0 0,1 0-8 0 0,0-2 0 0 0,-2-1-48 0 0,3-2-16 0 0,-4 2 1 0 0,2-1-1 0 0,7-1-280 0 0,-1 0-56 0 0,3-3-16 0 0,1 0 0 0 0</inkml:trace>
  <inkml:trace contextRef="#ctx0" brushRef="#br1" timeOffset="13">6937 10253 14544 0 0,'0'0'320'0'0,"0"0"64"0"0,0 0 8 0 0,0 0 24 0 0,0 0-336 0 0,0 0-80 0 0,0 0 0 0 0,-3 4 0 0 0,-1 4 319 0 0,-1 1 41 0 0,3 1 16 0 0,1-2 0 0 0,-4 3-24 0 0,4 2-8 0 0,-4 0 0 0 0,4 1 0 0 0,-4 1-24 0 0,2 1-8 0 0,2-1 0 0 0,1-1 0 0 0,0 1-144 0 0,1-2-24 0 0,-1 0-8 0 0,3-2 0 0 0,2-1-136 0 0,-4 0 64 0 0,4-2-64 0 0,-1 0 0 0 0,1 0 0 0 0,0-1 0 0 0,2-3 0 0 0,-1-1 0 0 0,-4-1-464 0 0,4 1-48 0 0,-3-6 0 0 0,3 3-4727 0 0,0-2-937 0 0</inkml:trace>
  <inkml:trace contextRef="#ctx0" brushRef="#br0" timeOffset="14">8272 10268 7832 0 0,'0'0'696'0'0,"0"0"-560"0"0,0 0-136 0 0,0 0 0 0 0,0 0 1304 0 0,0 0 232 0 0,0 0 40 0 0,0 0 16 0 0,0 7-904 0 0,-2 1-176 0 0,2 6-40 0 0,0-1-9 0 0,2 0-55 0 0,-2 1-16 0 0,-2 2 0 0 0,2 1 0 0 0,0-1-8 0 0,0 4 0 0 0,-4-3 0 0 0,4 4 0 0 0,0-6-248 0 0,4 0-48 0 0,-4 0-16 0 0,0-1 0 0 0,0-2-72 0 0,2-1 0 0 0,-2 1 0 0 0,2-4 0 0 0,-2-2-256 0 0,0 2-64 0 0,4-2-8 0 0,-4-2-8 0 0,0-4-184 0 0,0 0-40 0 0,0 0-8 0 0,0 0-6455 0 0</inkml:trace>
  <inkml:trace contextRef="#ctx0" brushRef="#br0" timeOffset="15">8722 10282 12584 0 0,'0'0'552'0'0,"0"0"120"0"0,0 0-536 0 0,0 0-136 0 0,0 0 0 0 0,0 7 0 0 0,0-3 472 0 0,0 2 64 0 0,-2 3 8 0 0,2 1 8 0 0,0 1-145 0 0,0 1-31 0 0,0-2-8 0 0,0 3 0 0 0,0-2-16 0 0,0 5 0 0 0,-4-1 0 0 0,4 1 0 0 0,0-2-160 0 0,4 1-32 0 0,-4 1 0 0 0,0 0-8 0 0,2-6-88 0 0,0 3-64 0 0,2 1 72 0 0,-2-5-72 0 0,2-1-80 0 0,1-2-64 0 0,-2 3-16 0 0,2-1 0 0 0,-2-4-1024 0 0,1-2-216 0 0,-4-2-39 0 0,9 6-1 0 0</inkml:trace>
  <inkml:trace contextRef="#ctx0" brushRef="#br1" timeOffset="16">4332 10291 6912 0 0,'0'0'608'0'0,"0"0"-480"0"0,-4-4-128 0 0,0 1 0 0 0,-1 1 1256 0 0,5 2 232 0 0,0 0 48 0 0,0 0 0 0 0,0 0-1176 0 0,0 0-232 0 0,0 0-56 0 0,0 0-8 0 0,0 5-64 0 0,0 1 0 0 0,3-1 0 0 0,2 0 64 0 0,-2 0-928 0 0,1 2-192 0 0</inkml:trace>
  <inkml:trace contextRef="#ctx0" brushRef="#br0" timeOffset="17">344 10376 9672 0 0,'0'0'424'0'0,"0"0"96"0"0,0 0-416 0 0,0 0-104 0 0,0 0 0 0 0,0 0 0 0 0,0 0 928 0 0,0 0 160 0 0,0 0 32 0 0,4 2 0 0 0,4-2-768 0 0,-2 0-160 0 0,1 0-32 0 0,4-2-8 0 0,-4 2-152 0 0,4 0 64 0 0,-3 0-64 0 0,3 0 0 0 0,-1-2 64 0 0,1 2-64 0 0,-3 2 0 0 0,4-2 0 0 0,-2-2 0 0 0,1 1 0 0 0,-1-1 0 0 0,-2-2 0 0 0,-2 2-304 0 0,2-1-40 0 0,-1-2-8 0 0,-3 4 0 0 0,0-1 176 0 0,-2-3 32 0 0,-2 5 8 0 0,2-4 0 0 0,-2-1 136 0 0,-2 0 0 0 0,-1 1 0 0 0,-2-1 72 0 0,-2 0 80 0 0,2 0 8 0 0,-4 1 8 0 0,1-1 0 0 0,-1 1 152 0 0,-1 0 32 0 0,2-2 8 0 0,-2 5 0 0 0,-1-3 47 0 0,1 2 9 0 0,0 2 0 0 0,-1 2 0 0 0,-2-1-112 0 0,3 2-16 0 0,1-1-8 0 0,-4 6 0 0 0,2-2-144 0 0,-1 2-24 0 0,0 2-8 0 0,3-1 0 0 0,-1 3-8 0 0,4-2 0 0 0,-2 4 0 0 0,3-1 0 0 0,-1 1-96 0 0,4 0 88 0 0,0-4-88 0 0,2 3 80 0 0,0-3-80 0 0,4 0 0 0 0,1 1 0 0 0,-2-1 0 0 0,6-1 96 0 0,-1-4-16 0 0,2 1-8 0 0,4-3 0 0 0,-5 2-72 0 0,6-3-72 0 0,-1-1 72 0 0,2 0-104 0 0,-1-1-280 0 0,2 0-64 0 0,-2-1 0 0 0,-1 0-4631 0 0,1-1-921 0 0</inkml:trace>
  <inkml:trace contextRef="#ctx0" brushRef="#br0" timeOffset="18">1594 10297 5984 0 0,'-7'-4'264'0'0,"4"3"56"0"0,1 1-256 0 0,-1-3-64 0 0,-2 3 0 0 0,3 0 0 0 0,-3 0 1728 0 0,1 3 320 0 0,-2-2 72 0 0,-1 0 16 0 0,2 4-1368 0 0,-1-3-280 0 0,-1 0-48 0 0,0 3-17 0 0,2 0 57 0 0,-1 3 16 0 0,-2-3 0 0 0,1 2 0 0 0,3 3-208 0 0,1-5-32 0 0,0 1-16 0 0,3 0 0 0 0,0 0-144 0 0,2 0-32 0 0,-1 0-64 0 0,6 1 96 0 0,0-2-96 0 0,-2 0 64 0 0,4 2-64 0 0,-1-3 0 0 0,-1-1 64 0 0,3 1-64 0 0,-2-1 0 0 0,-1 3 0 0 0,2-4 0 0 0,-1 5 0 0 0,2-4 0 0 0,-3 1 0 0 0,0 3 0 0 0,-2-5 0 0 0,4 3 0 0 0,-3 0 0 0 0,-2-1 0 0 0,1 0 0 0 0,-1-3 0 0 0,-2 3 0 0 0,-2-4 0 0 0,0 0 0 0 0,1 5 0 0 0,-1-5 0 0 0,0 0 0 0 0,-3 4 96 0 0,-1 1-24 0 0,-3-3-8 0 0,2 1 32 0 0,0 0 0 0 0,-3-1 0 0 0,-1-1 0 0 0,0 1-96 0 0,1-2 0 0 0,1 0 0 0 0,-2 0 0 0 0,3 0-128 0 0,-1 0-64 0 0,2 0-8 0 0,0-2-8 0 0,4 1-976 0 0,-3-3-200 0 0,4 4-39 0 0</inkml:trace>
  <inkml:trace contextRef="#ctx0" brushRef="#br0" timeOffset="19">2411 10305 14280 0 0,'0'0'632'0'0,"0"0"136"0"0,0 0-616 0 0,0 0-152 0 0,0 0 0 0 0,0 0 0 0 0,0 0 80 0 0,0 0-16 0 0,0 0 0 0 0,0 0 0 0 0,0 0-272 0 0,0 0-56 0 0,0 0-16 0 0,0 6 0 0 0</inkml:trace>
  <inkml:trace contextRef="#ctx0" brushRef="#br1" timeOffset="20">6328 10352 13248 0 0,'3'-9'584'0'0,"-3"6"120"0"0,3-2-560 0 0,2 2-144 0 0,0-3 0 0 0,0 4 0 0 0,-2-1 280 0 0,-1-1 24 0 0,1 2 8 0 0,0-2 0 0 0,1 1-600 0 0,-4 3-128 0 0,0 0-16 0 0,0 0-8 0 0</inkml:trace>
  <inkml:trace contextRef="#ctx0" brushRef="#br0" timeOffset="21">1897 10356 2304 0 0,'0'0'200'0'0,"-2"1"-200"0"0,-2-1 0 0 0,2 3 0 0 0,-1-3 2544 0 0,3 0 464 0 0,-2 2 96 0 0,0 3 24 0 0,1-1-2216 0 0,-2 3-440 0 0,1-1-88 0 0,0 1-24 0 0,-1 0 183 0 0,2 2 33 0 0,1-1 0 0 0,-2 2 8 0 0,2-4-136 0 0,2 3-32 0 0,-2-1-8 0 0,1 1 0 0 0,2 0-208 0 0,1 0-40 0 0,0-5 0 0 0,0 3-8 0 0,1 1-152 0 0,1-3 64 0 0,0 0-64 0 0,3-3 0 0 0,-3 3 0 0 0,2-3 0 0 0,-1-2-96 0 0,2 0 24 0 0,0 0-72 0 0,1-5-16 0 0,-2 3 0 0 0,3-2 0 0 0,-3-2 80 0 0,0-1 16 0 0,-1-1 0 0 0,2 2 0 0 0,-2-4 64 0 0,-2-1-104 0 0,-2-3 40 0 0,-1 4 64 0 0,2-4 0 0 0,-2 2 0 0 0,-4-3 0 0 0,2 4 64 0 0,-4 0-64 0 0,-1 0 0 0 0,5-1 0 0 0,-7 3 0 0 0,-1 2 0 0 0,-3 2 0 0 0,1-1 72 0 0,2 2-72 0 0,-5 3 0 0 0,0 0-128 0 0,6 2 16 0 0,-4 0 8 0 0,3 3 40 0 0,2 2 64 0 0,-1 1-104 0 0,4 2 40 0 0,-4 2-96 0 0,5 1-8 0 0,0-1-8 0 0,2 1 0 0 0,2-1-1152 0 0,0 0-231 0 0</inkml:trace>
  <inkml:trace contextRef="#ctx0" brushRef="#br0" timeOffset="22">9135 10313 4144 0 0,'0'0'184'0'0,"0"0"40"0"0,-4 0-224 0 0,1 2 0 0 0,-2-2 0 0 0,0 2 0 0 0,1 2 1248 0 0,-1-2 216 0 0,-1 2 40 0 0,4-1 0 0 0,-3-1-736 0 0,2 4-160 0 0,-1-1-24 0 0,4 1-8 0 0,-4-1-96 0 0,0 1-16 0 0,2 2-8 0 0,2-2 0 0 0,-3-2-88 0 0,3 2-16 0 0,-2-1-8 0 0,-1 2 0 0 0,3-3-88 0 0,3 2-25 0 0,-3 1 1 0 0,2-1 0 0 0,-2-6-72 0 0,3 4-8 0 0,3 1-8 0 0,-6-5 0 0 0,0 7 0 0 0,8-1 0 0 0,0-2 0 0 0,0 2 0 0 0,-2 0-72 0 0,4-2-8 0 0,0 3-64 0 0,0-3 96 0 0,-5 3-32 0 0,2-1-64 0 0,2-2 88 0 0,1 3-88 0 0,-4-3 0 0 0,-2 0 0 0 0,2 1 0 0 0,-2 2 0 0 0,0-2 128 0 0,-4-5-24 0 0,0 5-8 0 0,0-5 0 0 0,0 5 184 0 0,0-5 32 0 0,0 0 8 0 0,-5 5 0 0 0,-4-1-192 0 0,5-2-40 0 0,-1 0-8 0 0,-2-2 0 0 0,-3 2-80 0 0,0-2 0 0 0,-3-2 0 0 0,1 2-5487 0 0,1 2-1113 0 0</inkml:trace>
  <inkml:trace contextRef="#ctx0" brushRef="#br0" timeOffset="23">8407 10319 10136 0 0,'0'0'896'0'0,"0"0"-712"0"0,0 0-184 0 0,0 0 0 0 0,0 0 704 0 0,0 0 96 0 0,0 0 32 0 0,0 0 0 0 0,0 0-632 0 0,0 0-120 0 0,0 0-80 0 0,0 0 96 0 0,3 8-200 0 0,-3-8-40 0 0,0 0-8 0 0,10 7-5608 0 0</inkml:trace>
  <inkml:trace contextRef="#ctx0" brushRef="#br0" timeOffset="24">2155 10320 15552 0 0,'0'0'344'0'0,"0"0"72"0"0,0 5 7 0 0,0 1 9 0 0,-2-1-344 0 0,1 3-88 0 0,-3 2 0 0 0,0-3 0 0 0,3 2 328 0 0,-2 1 56 0 0,-1-1 0 0 0,2 2 8 0 0,-3 1-112 0 0,4-1-24 0 0,-3-2-8 0 0,3 2 0 0 0,-3-2-104 0 0,4 0-16 0 0,-1-2-8 0 0,-2 1 0 0 0,3-3-120 0 0,0 0 64 0 0,0-1-64 0 0,0-4 0 0 0,0 0 0 0 0,0 0 0 0 0,0 0 0 0 0,0 0 0 0 0,0 0 0 0 0,0 0 0 0 0,4-1 0 0 0,0-3 0 0 0,1-1 0 0 0,-4 0 0 0 0,4-4 0 0 0,1-1 0 0 0,-2-3 0 0 0,0 0 0 0 0,3 1 0 0 0,-4 1 0 0 0,2-2 0 0 0,1 2 0 0 0,-2-2 64 0 0,0 4-64 0 0,0-1 128 0 0,1 3-16 0 0,0-1-8 0 0,-4 4 0 0 0,3 0 8 0 0,-4 4 0 0 0,0 0 0 0 0,4 0 0 0 0,1 3-16 0 0,0-2 0 0 0,-2 6 0 0 0,-1-1 0 0 0,2 3-8 0 0,-2-1-8 0 0,2 1 0 0 0,-2 3 0 0 0,-2-1-80 0 0,2-1 64 0 0,3 3-64 0 0,-5 0 64 0 0,0 0-64 0 0,1-2 0 0 0,-1 1 0 0 0,4-2 0 0 0,-4-1-72 0 0,5 0-32 0 0,-3 1-8 0 0,1-3 0 0 0,0 0-272 0 0,-1-1-64 0 0,2-1 0 0 0,-2-1-5071 0 0,2 0-1009 0 0</inkml:trace>
  <inkml:trace contextRef="#ctx0" brushRef="#br1" timeOffset="25">4871 10401 10136 0 0,'10'0'896'0'0,"-10"0"-712"0"0,-2 0-184 0 0,2 0 0 0 0,5 3 608 0 0,-5-3 80 0 0,-3 4 16 0 0,3-4 8 0 0,0 0-208 0 0,5 5-48 0 0,-5-5-8 0 0,0 0 0 0 0,0 0-192 0 0,0 0-48 0 0,0 0-9 0 0,0 0 1 0 0,0 0 104 0 0,0 0 16 0 0,10 0 8 0 0,-1-3 0 0 0,-5 1-264 0 0,2-2-64 0 0,-1-1 0 0 0,2 0 0 0 0,4 0 0 0 0,-5 0 0 0 0,-6-5 0 0 0,1 1 0 0 0,6 3-192 0 0,-4-3-48 0 0,-4 3-16 0 0,-1-2 0 0 0,2 3 160 0 0,-2 4 24 0 0,0-4 8 0 0,-6 3 0 0 0,-2 2 64 0 0,0 0 88 0 0,5 2-24 0 0,-4 3 0 0 0,-6 0 160 0 0,3 2 24 0 0,9 1 8 0 0,-4 2 0 0 0,-3 1-96 0 0,1 2-8 0 0,3-3-8 0 0,2 6 0 0 0,0-4 112 0 0,2 1 32 0 0,-3 0 0 0 0,5 0 0 0 0,7-2-88 0 0,-1 2-8 0 0,-4-3-8 0 0,6-1 0 0 0,5-2-80 0 0,1-1-8 0 0,1-1-8 0 0,1-3 0 0 0,1 0-152 0 0,1-2-32 0 0,8-4-8 0 0,-1 2-8127 0 0</inkml:trace>
  <inkml:trace contextRef="#ctx0" brushRef="#br0" timeOffset="26">586 10330 5064 0 0,'-2'0'448'0'0,"-1"-2"-352"0"0,2 0-96 0 0,0 2 0 0 0,1 0 2160 0 0,0 0 416 0 0,0 0 80 0 0,0 0 24 0 0,0 0-1817 0 0,0 4-351 0 0,2 1-80 0 0,1-1-16 0 0,-1 1-48 0 0,2 1-16 0 0,0 0 0 0 0,2-1 0 0 0,2 5-128 0 0,-1-3-32 0 0,0 2-8 0 0,1-1 0 0 0,2 4-120 0 0,-2-3-64 0 0,2-1 64 0 0,1 2-64 0 0,-1 1 0 0 0,1-4 0 0 0,0-1 0 0 0,-2 2 0 0 0,0 1-344 0 0,-1-5-72 0 0,1 2-24 0 0,-4-2-4695 0 0,-1 1-945 0 0</inkml:trace>
  <inkml:trace contextRef="#ctx0" brushRef="#br0" timeOffset="27">1021 10380 11520 0 0,'0'0'1024'0'0,"0"0"-824"0"0,0 0-200 0 0,0 0 0 0 0,0 0 672 0 0,0 0 88 0 0,0 0 16 0 0,0 0 8 0 0,2 5-360 0 0,-2-5-73 0 0,0 0-7 0 0,6 4-8 0 0,1 1 8 0 0,-2-3 0 0 0,2 0 0 0 0,-1-2 0 0 0,-2 0-152 0 0,3 0-32 0 0,-2-2-8 0 0,2 0 0 0 0,-4 1-152 0 0,5-1 0 0 0,-2-2-104 0 0,-2 2 40 0 0,0-3 64 0 0,0 1-96 0 0,-1 2 96 0 0,-3-3-96 0 0,0 1 16 0 0,0-1 0 0 0,0-1 0 0 0,-3 1 0 0 0,-1 0 16 0 0,0 2 0 0 0,-3 1 0 0 0,1-2 0 0 0,1 2 64 0 0,-1 2 0 0 0,-1 2 64 0 0,-2 2-64 0 0,1-4 136 0 0,-1 5-8 0 0,1-5 0 0 0,0 6 0 0 0,1 0 128 0 0,1 0 16 0 0,1-1 8 0 0,0 2 0 0 0,0 3-96 0 0,5 0-24 0 0,-2 0 0 0 0,2 1 0 0 0,0-1-96 0 0,2 2-64 0 0,-2-1 80 0 0,5-2-80 0 0,0 0 64 0 0,0 0-64 0 0,0 0 0 0 0,3-3 0 0 0,0 0 0 0 0,0 0 0 0 0,3-1 0 0 0,-1-1 0 0 0,-2-2-160 0 0,1 1 16 0 0,0-1 8 0 0,2-2 0 0 0,-1-2-1112 0 0,4 1-224 0 0,-4-1-47 0 0</inkml:trace>
  <inkml:trace contextRef="#ctx0" brushRef="#br0" timeOffset="28">1716 10335 14280 0 0,'0'0'1272'0'0,"0"0"-1016"0"0,0 0-256 0 0,0 0 0 0 0,0 0 352 0 0,0 6 15 0 0,0 0 9 0 0,-2 0 0 0 0,2-3 8 0 0,0 2 0 0 0,0 5 0 0 0,0-3 0 0 0,-2 2 16 0 0,2 2 8 0 0,0 0 0 0 0,2 1 0 0 0,0-4-16 0 0,0 3 0 0 0,-1 1 0 0 0,4-3 0 0 0,-2 0-320 0 0,-2 0-72 0 0,4-3 0 0 0,-1 3 0 0 0,-3-2 0 0 0,2-2 0 0 0,-3-5 0 0 0,4 4 0 0 0,-4-4-320 0 0,3 3-80 0 0,2-3-16 0 0,-5 0-5223 0 0,5-3-1049 0 0</inkml:trace>
  <inkml:trace contextRef="#ctx0" brushRef="#br1" timeOffset="29">7129 10343 9528 0 0,'-3'0'208'0'0,"-2"2"48"0"0,1-2 0 0 0,0 2 16 0 0,0-2-272 0 0,-2 3 0 0 0,-1-3 0 0 0,3 2 0 0 0,-3 2 512 0 0,2 0 56 0 0,2-1 8 0 0,-2 1 0 0 0,-1 1-56 0 0,4-1-8 0 0,1 3 0 0 0,1-2 0 0 0,0 0-208 0 0,1 4-48 0 0,1-4 0 0 0,3 2-8 0 0,-2-1-144 0 0,3-1-24 0 0,-1 1-8 0 0,4-1 0 0 0,2 0 0 0 0,-5 0 0 0 0,4-1 0 0 0,-2 2-1 0 0,3-2-7 0 0,-2 1-64 0 0,-2 0 96 0 0,2 2-32 0 0,1-2 0 0 0,-3 1 0 0 0,1 1 0 0 0,-1 0 0 0 0,-1 1 40 0 0,2-1 8 0 0,-2-1 0 0 0,-3 3 0 0 0,-1-5 16 0 0,0 2 0 0 0,-1 0 0 0 0,-1-6 0 0 0,0 0 72 0 0,-3 3 24 0 0,-2 1 0 0 0,-1-2 0 0 0,-6 0-56 0 0,5-2-8 0 0,-3 0 0 0 0,1 0 0 0 0,-2-2-608 0 0,-1 0-120 0 0,-1-2-24 0 0,2 1-8 0 0</inkml:trace>
  <inkml:trace contextRef="#ctx0" brushRef="#br0" timeOffset="30">698 10354 5984 0 0,'0'0'536'0'0,"0"0"-432"0"0,-2 0-104 0 0,2 0 0 0 0,-4-5 1608 0 0,4 5 304 0 0,-6-2 56 0 0,6 2 16 0 0,0 0-1440 0 0,0 0-288 0 0,-5 4-64 0 0,1-1 0 0 0,3-1 24 0 0,-3 4 8 0 0,1-1 0 0 0,0 3 0 0 0,-1 0-32 0 0,0 0-1 0 0,0 0 1 0 0,2 1 0 0 0,-2 1-128 0 0,-1 2-64 0 0,2-1 0 0 0,0-1 64 0 0,-4 0-288 0 0,2 1-64 0 0,2-2-15 0 0</inkml:trace>
  <inkml:trace contextRef="#ctx0" brushRef="#br0" timeOffset="31">753 10354 14600 0 0,'0'0'320'0'0,"-1"-1"64"0"0,-1 1 8 0 0,2 0 24 0 0,0 0-328 0 0,0 0-88 0 0,0 0 0 0 0,0 0 0 0 0,5 3 0 0 0,0-3 0 0 0,0 0 0 0 0,0 4 0 0 0,5-4 0 0 0,-1-4 0 0 0,0 4 0 0 0,6 0 0 0 0,-1 0-80 0 0,0 0 80 0 0,1 0-104 0 0,4 0-4184 0 0,-5-3-832 0 0</inkml:trace>
  <inkml:trace contextRef="#ctx0" brushRef="#br0" timeOffset="32">1234 10357 13792 0 0,'0'0'608'0'0,"0"0"128"0"0,0 0-584 0 0,0 0-152 0 0,0 0 0 0 0,1-2 0 0 0,-1 2 616 0 0,0 0 95 0 0,0 0 25 0 0,0 0 0 0 0,0 0-264 0 0,0 0-56 0 0,5 1 0 0 0,-3 5-8 0 0,-2-1-128 0 0,0 4-24 0 0,2-1-8 0 0,-2 1 0 0 0,0 0-88 0 0,2 1-24 0 0,-2-1 0 0 0,0 0 0 0 0,0 0-72 0 0,0 0-64 0 0,0 0 96 0 0,0-1-96 0 0,-2-1 64 0 0,0-2-64 0 0,2-1 0 0 0,0 1 0 0 0,0-5 0 0 0,0 0 0 0 0,0 0 0 0 0,0 0 0 0 0,0 0 0 0 0,0 0 0 0 0,0 0 0 0 0,0 0 0 0 0,0-5-88 0 0,0 0 8 0 0,2-5 0 0 0,0 3 0 0 0,1-2 8 0 0,0 0 0 0 0,-1-2 0 0 0,3 2 0 0 0,0 0 72 0 0,0-1 0 0 0,-1 1-72 0 0,1 1 72 0 0,0 1 0 0 0,2 2 0 0 0,-1-1-72 0 0,0 3 72 0 0,-2 1 0 0 0,2 0 0 0 0,1 2 0 0 0,-1 0 0 0 0,-2 2 0 0 0,0 0 0 0 0,3 1 0 0 0,-4-1 0 0 0,2 3 0 0 0,-2-1 0 0 0,2 2 0 0 0,0-1 0 0 0,-1 2 0 0 0,1 1 0 0 0,0-3 0 0 0,-5 3 0 0 0,5 0 0 0 0,-1-3 0 0 0,1 2 0 0 0,-1 1 0 0 0,-3-3-192 0 0,3 0-16 0 0,0 1 0 0 0,-3-1-5223 0 0,4-3-1041 0 0</inkml:trace>
  <inkml:trace contextRef="#ctx0" brushRef="#br0" timeOffset="33">8809 10434 12784 0 0,'0'0'280'0'0,"0"0"56"0"0,0 0 16 0 0,0 0 8 0 0,0 0-288 0 0,0 0-72 0 0,5 0 0 0 0,-1 2 0 0 0,4 1 360 0 0,-3-3 56 0 0,-1 5 16 0 0,5-4 0 0 0,-3-1-208 0 0,3-1-48 0 0,-2 1-8 0 0,0-3-1 0 0,0-2-103 0 0,1 3-64 0 0,-1-5 64 0 0,0 2-64 0 0,0 0 88 0 0,-1-2-24 0 0,-2 0 0 0 0,-2 2 0 0 0,2 0-64 0 0,-3-2 0 0 0,3 2 72 0 0,-4 2-72 0 0,-4-5 192 0 0,-1 5 8 0 0,3 0 0 0 0,-2 2 0 0 0,-2-2 88 0 0,-1 3 8 0 0,-2 3 8 0 0,-1-2 0 0 0,0 2-96 0 0,0 0-16 0 0,-3 2-8 0 0,4-1 0 0 0,-1 6-56 0 0,0 0 0 0 0,0 1-8 0 0,2 1 0 0 0,4 2-16 0 0,-2 1 0 0 0,5-4 0 0 0,-2 1 0 0 0,0-2-104 0 0,6 1 0 0 0,-3-3 0 0 0,3 2 0 0 0,-2-1 120 0 0,8-2-24 0 0,0-4-8 0 0,4 2 0 0 0,-2-1-184 0 0,4-2-32 0 0,2-2 0 0 0,-1-2-8 0 0,2 2-400 0 0,-4-4-72 0 0,1 3-24 0 0,2-4-4471 0 0,-3-1-897 0 0</inkml:trace>
  <inkml:trace contextRef="#ctx0" brushRef="#br1" timeOffset="34">3683 10364 8288 0 0,'0'0'736'0'0,"0"0"-584"0"0,0-4-152 0 0,0 4 0 0 0,0 0 1104 0 0,0 0 192 0 0,0 0 40 0 0,0 0 8 0 0,0 0-736 0 0,0 0-152 0 0,0 0-24 0 0,0 0-8 0 0,-3 5-1 0 0,1 3 1 0 0,2-1 0 0 0,-3 2 0 0 0,3-1-232 0 0,-4 1-56 0 0,4-1-8 0 0,4 2 0 0 0,-1 0-64 0 0,-1 1-64 0 0,-1-3 72 0 0,3 1-72 0 0,-3-1 64 0 0,4-1-64 0 0,-1 1 0 0 0,1-1 0 0 0,2-2 0 0 0,-4 2 0 0 0,4-5 0 0 0,-4 1 0 0 0,4-3-64 0 0,-1 1-16 0 0,-2-2 0 0 0,2-2 0 0 0,2 2-40 0 0,-3 0-8 0 0,-4-6 0 0 0,4 5 0 0 0,-1-4 64 0 0,1-2 64 0 0,-5 2-104 0 0,5-3 40 0 0,-3 0 128 0 0,1 3 24 0 0,-3-4 8 0 0,1 2 0 0 0,3-1-96 0 0,-4 2 0 0 0,0-1 0 0 0,0 3 0 0 0,4-1 128 0 0,-3 2 40 0 0,-1 2 8 0 0,0 2 0 0 0,0 0 0 0 0,0 0 0 0 0,0 0 0 0 0,0 0 0 0 0,0 0 0 0 0,0 0 0 0 0,0 5 0 0 0,0 2 0 0 0,0 2-104 0 0,0-1-72 0 0,0 0 96 0 0,1 1-96 0 0,-1 1 0 0 0,3-1 0 0 0,-1 0 0 0 0,2 1 0 0 0,0-1 0 0 0,-2-2 0 0 0,3 1 0 0 0,-2-2 0 0 0,2 1-256 0 0,-3-1 0 0 0,2-1 0 0 0,-3 0-4959 0 0,4-1-993 0 0</inkml:trace>
  <inkml:trace contextRef="#ctx0" brushRef="#br1" timeOffset="35">6826 10365 10912 0 0,'0'0'480'0'0,"0"0"104"0"0,0 0-464 0 0,0 0-120 0 0,0 0 0 0 0,0 0 0 0 0,7 2 192 0 0,0-2 8 0 0,-1 1 8 0 0,2 2 0 0 0,0-2 96 0 0,5-1 16 0 0,-1 1 8 0 0,2-1 0 0 0,2 0-328 0 0,0 0 0 0 0,2 0-104 0 0,-3 0-3672 0 0,3 0-728 0 0</inkml:trace>
  <inkml:trace contextRef="#ctx0" brushRef="#br1" timeOffset="36">4051 10367 10912 0 0,'0'0'480'0'0,"0"0"104"0"0,-2 4-464 0 0,2-4-120 0 0,0 0 0 0 0,2 5 0 0 0,0-1 440 0 0,2 1 64 0 0,2 3 8 0 0,1-7 8 0 0,0-1 56 0 0,2 4 16 0 0,0-1 0 0 0,1-1-1 0 0,0-2-271 0 0,0 0-48 0 0,1 0-16 0 0,1 0 0 0 0,-2 0-256 0 0,5-2-72 0 0,-1-1-8 0 0,0 3 0 0 0,0 0-911 0 0,-4-4-193 0 0,0 4-32 0 0,0-1 0 0 0</inkml:trace>
  <inkml:trace contextRef="#ctx0" brushRef="#br1" timeOffset="37">4313 10371 3680 0 0,'0'0'328'0'0,"0"0"-264"0"0,0 0-64 0 0,0 0 0 0 0,0 0 1856 0 0,0 5 352 0 0,0 2 64 0 0,3-2 24 0 0,-3 0-1248 0 0,0 0-248 0 0,2 1-56 0 0,-2 2-8 0 0,0 1-193 0 0,0-2-47 0 0,0 0-8 0 0,0 1 0 0 0,0 0-88 0 0,0-2-16 0 0,0 3-8 0 0,1-5 0 0 0,-1 4-192 0 0,3-1-40 0 0,-3 1-8 0 0,2-3 0 0 0,1 3-136 0 0,-2-5 0 0 0,-1-3 64 0 0,4 6-64 0 0,-2-2-208 0 0,-2-4-72 0 0,0 0-8 0 0,7 1-8 0 0,-1-1-1008 0 0,0 0-199 0 0</inkml:trace>
  <inkml:trace contextRef="#ctx0" brushRef="#br1" timeOffset="38">6476 10459 11376 0 0,'0'0'504'0'0,"0"0"104"0"0,0 0-488 0 0,0 0-120 0 0,0 0 0 0 0,0 0 0 0 0,0 0 464 0 0,3-1 72 0 0,1 1 8 0 0,3-2 8 0 0,-5-2-136 0 0,4 2-24 0 0,0-2-8 0 0,2-1 0 0 0,-1 2-193 0 0,0-1-47 0 0,-2 0-8 0 0,1-2 0 0 0,2 1-136 0 0,-3 0 0 0 0,-1 2 64 0 0,2-2-64 0 0,0 0 0 0 0,-4 0 0 0 0,3 1-88 0 0,-5 0 88 0 0,0 4-64 0 0,0-4 64 0 0,0 2 0 0 0,0 2 0 0 0,-7 0 0 0 0,3 0 0 0 0,-3 0 0 0 0,4 0 0 0 0,-4 4 264 0 0,-1 1 8 0 0,1-3 0 0 0,-2 2 0 0 0,3 0-80 0 0,-2 4-24 0 0,2-3 0 0 0,-1 4 0 0 0,-1-2 16 0 0,1 1 0 0 0,2-1 0 0 0,0 2 0 0 0,0 1-72 0 0,3-4-16 0 0,-2 4 0 0 0,4-3 0 0 0,0 2-32 0 0,4-4 0 0 0,-1-1-64 0 0,3 2 96 0 0,1-3-96 0 0,3 1 0 0 0,0-2 0 0 0,4 0 0 0 0,-5-2-304 0 0,1 0-112 0 0,4 0-16 0 0,-4-2-7127 0 0</inkml:trace>
  <inkml:trace contextRef="#ctx0" brushRef="#br1" timeOffset="39">4472 10496 8752 0 0,'0'0'384'0'0,"-3"6"88"0"0,7-1-376 0 0,-4 3-96 0 0,0-1 0 0 0,0 2 0 0 0,1-2 1120 0 0,3 3 216 0 0,1-1 40 0 0,-5 1 0 0 0,0 1-744 0 0,0-1-152 0 0,0 0-33 0 0,0 0-7 0 0,0 0-56 0 0,0-1-16 0 0,0 2 0 0 0,3-2 0 0 0,-6 0 16 0 0,6 0 8 0 0,-1 1 0 0 0,-1 0 0 0 0,3-4-392 0 0,-4 2 0 0 0,-4-1-72 0 0,4-1 8 0 0,4-3 128 0 0,-4-3 32 0 0,0 0 8 0 0,0 0 0 0 0,0 0-104 0 0,0 0 0 0 0,0 0 64 0 0,-5-2-64 0 0,0-3 0 0 0,5 0 0 0 0,-5-4 0 0 0,1 0 0 0 0,2-1-80 0 0,-1-4 16 0 0,3 0 0 0 0,0-2 0 0 0,-1-3-96 0 0,-4 1-8 0 0,5-2-8 0 0,0-1 0 0 0,2 3 48 0 0,1-2 0 0 0,-6 3 8 0 0,6 0 0 0 0,-2 2 40 0 0,3 4 8 0 0,-3 2 0 0 0,3-2 0 0 0,1 4 72 0 0,0 1 0 0 0,0-1 0 0 0,-2 4 0 0 0,2-1 0 0 0,2 3-64 0 0,2-2 64 0 0,-1 2 0 0 0,-3 1 0 0 0,1 0 0 0 0,5 1 0 0 0,-2 2 0 0 0,-9-3 0 0 0,6 3 0 0 0,2 0 0 0 0,6 3 64 0 0,-4 2-64 0 0,0-3 0 0 0,-6 2 0 0 0,2 0 0 0 0,3 1 0 0 0,-5-2-64 0 0,-7 0 64 0 0,2 3 0 0 0,2-4-64 0 0,-1 0 64 0 0,-6 0-64 0 0,1 0 64 0 0,-4-2-96 0 0,-1 3 32 0 0,5-3 0 0 0,-4 3 0 0 0,-6-4 64 0 0,2 2 0 0 0,7-3 0 0 0,-3 1 0 0 0,-3 2 0 0 0,5-4 0 0 0,2 2 0 0 0,5-2 0 0 0,0 0-448 0 0,0 0-56 0 0,0 0-8 0 0</inkml:trace>
  <inkml:trace contextRef="#ctx0" brushRef="#br0" timeOffset="40">8619 10439 9672 0 0,'0'0'424'0'0,"-2"-3"96"0"0,2-1-416 0 0,-2-1-104 0 0,-1 0 0 0 0,-2 5 0 0 0,0-4 1160 0 0,2 0 216 0 0,-3 3 32 0 0,1-2 16 0 0,-3 3-657 0 0,-2 3-135 0 0,3-3-24 0 0,-1 1-8 0 0,-2 3-152 0 0,3 0-32 0 0,0 4-8 0 0,-3 1 0 0 0,5-3-176 0 0,1 4-32 0 0,-1-5-8 0 0,1 6 0 0 0,0-3-120 0 0,2 2-72 0 0,4-4 80 0 0,-2 2-80 0 0,3 2 0 0 0,2-1 64 0 0,-3 0-64 0 0,3-3 0 0 0,2-1 0 0 0,0 1 0 0 0,0-2 0 0 0,3 0 0 0 0,-2 0 0 0 0,-1-3-96 0 0,0-1 24 0 0,0 3 0 0 0,3-3-160 0 0,-1 0-32 0 0,-3 0-8 0 0,2-3 0 0 0,-3-2-784 0 0,2 1-152 0 0,0 2-32 0 0</inkml:trace>
  <inkml:trace contextRef="#ctx0" brushRef="#br1" timeOffset="41">6735 10415 9672 0 0,'0'0'864'0'0,"0"0"-696"0"0,-5 0-168 0 0,2-1 0 0 0,3 1 952 0 0,-5 0 152 0 0,-3 0 32 0 0,1 1 8 0 0,4 2-328 0 0,-1-1-65 0 0,-2 3-15 0 0,3 1 0 0 0,-2-1-232 0 0,3 3-56 0 0,-2-2 0 0 0,4 0-8 0 0,-1 3-280 0 0,-2-4-64 0 0,6 4 0 0 0,-3 0-8 0 0,-3 0-88 0 0,6 0 80 0 0,-2-2-80 0 0,5-2 80 0 0,2 4-80 0 0,-1-4 0 0 0,-1-1 0 0 0,3-2-88 0 0,2 2-312 0 0,-1-2-64 0 0,-3 0-16 0 0,6-2-4671 0 0,-3 0-945 0 0</inkml:trace>
  <inkml:trace contextRef="#ctx0" brushRef="#br0" timeOffset="42">8122 10439 1376 0 0,'0'0'128'0'0,"0"0"-128"0"0,0 0 0 0 0,0 0 0 0 0,2 5 2144 0 0,4-4 400 0 0,2 2 80 0 0,-1 0 24 0 0,-1 2-1968 0 0,7-2-392 0 0,-3 0-72 0 0,-1 0-24 0 0,1-1-96 0 0,4 1-32 0 0,-3-2 0 0 0,2-1 0 0 0,0 3-152 0 0,-2-3-32 0 0,1 0-8 0 0,-1 0 0 0 0,3-3-56 0 0,-5 3-8 0 0,2-1-8 0 0,2-2 0 0 0,-4 1 8 0 0,-2-1 8 0 0,0 1 0 0 0,2 1 0 0 0,-5-2 280 0 0,3 2 64 0 0,-2-3 0 0 0,0 1 8 0 0,-1 0 280 0 0,-4 2 64 0 0,4-2 0 0 0,-4 3 8 0 0,0 0 176 0 0,0 0 32 0 0,0 0 8 0 0,0 0-1 0 0,0 0-95 0 0,0 0-24 0 0,0 0 0 0 0,0 0 0 0 0,0 0-264 0 0,2 4-48 0 0,0 2-16 0 0,1 2 0 0 0,0 0-96 0 0,-3 1-16 0 0,0-1-8 0 0,0 3 0 0 0,-3 0-72 0 0,3 0-8 0 0,0 1-8 0 0,0-4 0 0 0,3 3-80 0 0,-3-3 0 0 0,2 2 0 0 0,-2-2 0 0 0,0-2 0 0 0,-2-1-136 0 0,2-5 16 0 0,0 0 8 0 0,0 0-392 0 0,0 0-72 0 0,0 0-24 0 0,0 0-7199 0 0</inkml:trace>
  <inkml:trace contextRef="#ctx0" brushRef="#br0" timeOffset="43">7921 10445 8752 0 0,'0'0'384'0'0,"0"0"88"0"0,-8 0-376 0 0,4 0-96 0 0,-4 0 0 0 0,4 6 0 0 0,-4-6 960 0 0,-1 6 184 0 0,0-4 32 0 0,1 1 8 0 0,0 5-568 0 0,-2-2-104 0 0,-1 1-32 0 0,5-1 0 0 0,-5 3-169 0 0,7-1-39 0 0,-4 1-8 0 0,2 2 0 0 0,5-5-136 0 0,-2 4-32 0 0,3-2-8 0 0,3 2 0 0 0,-2-4-88 0 0,5 2 0 0 0,-3-1 0 0 0,3-3 0 0 0,-6-4-136 0 0,8 2-48 0 0,-2 0-8 0 0,6 4 0 0 0,-6-6-144 0 0,3 0-31 0 0,-5 0-9 0 0,3-3 0 0 0,1 0-120 0 0,-2 1-24 0 0,-2-1-8 0 0,1-2 0 0 0,-3 0 216 0 0,4-1 48 0 0,-6-2 8 0 0,0 0 0 0 0,1-1 256 0 0,2 2 0 0 0,-6-4 96 0 0,3 0-24 0 0,-1 1 216 0 0,1 1 32 0 0,0 3 16 0 0,0-2 0 0 0,-4 1 208 0 0,4 3 32 0 0,-2-1 16 0 0,2 5 0 0 0,0 0-113 0 0,0 0-15 0 0,0 0-8 0 0,0 0 0 0 0,0 0-232 0 0,0 0-40 0 0,0 0-16 0 0,2 6 0 0 0,2 2-64 0 0,-3-2-8 0 0,2 2-8 0 0,-1-1 0 0 0,0 2-88 0 0,2-3-72 0 0,0 4 72 0 0,-2-4-104 0 0,2 1 104 0 0,0-2 64 0 0,1 2 0 0 0,-1 0-64 0 0,2 0-264 0 0,-4-3-112 0 0,4 0-16 0 0,-2 0-8 0 0,3 4-895 0 0,-2-5-177 0 0</inkml:trace>
  <inkml:trace contextRef="#ctx0" brushRef="#br0" timeOffset="44">8022 10489 9672 0 0,'4'0'864'0'0,"-4"0"-696"0"0,0 0-168 0 0,0 0 0 0 0,5 0 776 0 0,-5 0 120 0 0,0 0 32 0 0,0 0 0 0 0,3 2-416 0 0,-3-2-72 0 0,0 5-24 0 0,5-1 0 0 0,-3 0-216 0 0,0 3-40 0 0,-2-1-17 0 0,0 3 1 0 0,4-4-40 0 0,-4 4-8 0 0,0-3 0 0 0,1 1 0 0 0,-1 0-96 0 0,0-1 72 0 0,0 1-72 0 0,0-3 64 0 0,-1 0-64 0 0,1 0 0 0 0,-4 0 0 0 0,4-4 64 0 0,0 0-64 0 0,0 0 0 0 0,-2 3 0 0 0,2-3-88 0 0,0 0 16 0 0,0 0 0 0 0,-2-3 0 0 0,-3-1 0 0 0,2-2 72 0 0,3 0 0 0 0,0-1 0 0 0,3 1-64 0 0,-3-5 64 0 0,0 0 0 0 0,5 3 0 0 0,-3-5 0 0 0,-2 2 0 0 0,2 1 0 0 0,6-1 0 0 0,0 3-64 0 0,-3-1-56 0 0,-1 2-8 0 0,1 1 1 0 0,0-1-4257 0 0,3 4-848 0 0</inkml:trace>
  <inkml:trace contextRef="#ctx0" brushRef="#br0" timeOffset="45">2424 10470 14280 0 0,'0'0'1272'0'0,"0"0"-1016"0"0,0 0-256 0 0,0 0 0 0 0,0 0 879 0 0,0 0 129 0 0,-2-4 24 0 0,2 4 8 0 0,-2-1-712 0 0,1-3-136 0 0,1 4-32 0 0,0-4-8 0 0,0 4-664 0 0,0 0-128 0 0,0 0-24 0 0,1-5-8 0 0</inkml:trace>
  <inkml:trace contextRef="#ctx0" brushRef="#br1" timeOffset="46">6349 10459 14336 0 0,'0'0'320'0'0,"0"0"64"0"0,0 0 8 0 0,0 0 8 0 0,0 0-320 0 0,0 0-80 0 0,5 5 0 0 0,-1-1 0 0 0,-1 1 480 0 0,0 1 71 0 0,-1 0 25 0 0,-2 1 0 0 0,4 2-96 0 0,-3 2-24 0 0,4-1 0 0 0,-2 1 0 0 0,-1 2-312 0 0,-1-2-64 0 0,3-1-16 0 0,1 3 0 0 0,-4-3-64 0 0,4 4 0 0 0,-3-4 0 0 0,-2 0 0 0 0,0-1 0 0 0,-2 0 0 0 0,2 1 0 0 0,-6 0 0 0 0,-6-1 0 0 0,2-4 0 0 0,7 3 0 0 0,-2-1 64 0 0,-5-4-64 0 0,1 0-88 0 0,-5-1 24 0 0,8-2 0 0 0,-2-2-312 0 0,1-1-56 0 0,-6 0-16 0 0,1-4 0 0 0,2 3-928 0 0,1-5-183 0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3:31.946"/>
    </inkml:context>
    <inkml:brush xml:id="br0">
      <inkml:brushProperty name="width" value="0.1" units="cm"/>
      <inkml:brushProperty name="height" value="0.1" units="cm"/>
    </inkml:brush>
  </inkml:definitions>
  <inkml:trace contextRef="#ctx0" brushRef="#br0">1 0 9328 0 0,'0'0'429'0'0,"0"0"-13"0"0,0 0-207 0 0,3 7 985 0 0,1 6-494 0 0,-2 0 0 0 0,3 26 0 0 0,-3 30 641 0 0,0-24-620 0 0,-2 66 496 0 0,2 17-173 0 0,0-77-646 0 0,4 48 480 0 0,-3-51-468 0 0,-2-33-316 0 0,-1 1 0 0 0,2-1 0 0 0,1 1 0 0 0,6 20 0 0 0,-5-23-58 0 0,-3-12-185 0 0,-1-1-95 0 0,0 0-20 0 0,0 0-200 0 0,1-1-813 0 0,2-4-348 0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3:32.290"/>
    </inkml:context>
    <inkml:brush xml:id="br0">
      <inkml:brushProperty name="width" value="0.1" units="cm"/>
      <inkml:brushProperty name="height" value="0.1" units="cm"/>
    </inkml:brush>
  </inkml:definitions>
  <inkml:trace contextRef="#ctx0" brushRef="#br0">2 1 12784 0 0,'0'0'586'0'0,"0"0"-15"0"0,0 5-344 0 0,6 68 317 0 0,-9 99 1783 0 0,1-90-1317 0 0,-1-38-415 0 0,5 45 0 0 0,1-30-214 0 0,3 25-51 0 0,5 7-131 0 0,-7-51-53 0 0,-4-37-119 0 0,1 0-769 0 0,1-7-245 0 0,-1 1 855 0 0,1-6-1234 0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3:32.624"/>
    </inkml:context>
    <inkml:brush xml:id="br0">
      <inkml:brushProperty name="width" value="0.1" units="cm"/>
      <inkml:brushProperty name="height" value="0.1" units="cm"/>
    </inkml:brush>
  </inkml:definitions>
  <inkml:trace contextRef="#ctx0" brushRef="#br0">47 62 13360 0 0,'0'0'1026'0'0,"0"0"-600"0"0,0 0-41 0 0,1 0 51 0 0,0 0-260 0 0,1-1 0 0 0,-1 0 0 0 0,1 1 0 0 0,0-1 1 0 0,-1 0-1 0 0,0 1 0 0 0,0-1 0 0 0,0 0 0 0 0,1 0 0 0 0,-1 0 0 0 0,0 0 1 0 0,0-1-1 0 0,0 1 0 0 0,0 0 0 0 0,1-3 0 0 0,-1 4-121 0 0,-1-1-1 0 0,0 0 1 0 0,0 1 0 0 0,1-1-1 0 0,-1 0 1 0 0,0 1-1 0 0,0-1 1 0 0,1 0 0 0 0,-1 1-1 0 0,0-1 1 0 0,0 0-1 0 0,0 1 1 0 0,0-1 0 0 0,0 0-1 0 0,0 0 1 0 0,-1 0-1 0 0,1 1 1 0 0,0-1 0 0 0,0 0-1 0 0,-1 1 1 0 0,1-1-1 0 0,0 0 1 0 0,0 1 0 0 0,-1-1-1 0 0,1 0 1 0 0,-1 1-1 0 0,1 0 1 0 0,0-1 0 0 0,-1 0-1 0 0,0 1 1 0 0,1 0-1 0 0,0-1 1 0 0,-1 0 0 0 0,0 1-1 0 0,1 0 1 0 0,-2-1-1 0 0,-4-3-1 0 0,-1 1 0 0 0,1 0 0 0 0,0 0 0 0 0,-11-2 0 0 0,-1 2-6108 0 0,17 3-258 0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3:33.097"/>
    </inkml:context>
    <inkml:brush xml:id="br0">
      <inkml:brushProperty name="width" value="0.1" units="cm"/>
      <inkml:brushProperty name="height" value="0.1" units="cm"/>
    </inkml:brush>
  </inkml:definitions>
  <inkml:trace contextRef="#ctx0" brushRef="#br0">36 4 4608 0 0,'0'0'353'0'0,"-3"-3"848"0"0,2 3 3191 0 0,-1 4-3913 0 0,0 0-1 0 0,1-1 1 0 0,-1 1 0 0 0,1 1-1 0 0,0-1 1 0 0,-1 5-1 0 0,-3 29-224 0 0,3-17 92 0 0,-10 174 1973 0 0,11-122-1505 0 0,2 64 264 0 0,-1-102-852 0 0,-1-22-85 0 0,2 18-1 0 0,-1-13-54 0 0,0-13-60 0 0,0 0 0 0 0,1 1 1 0 0,0-1-1 0 0,1 6 0 0 0,0 3-10 0 0,-2-13-50 0 0,1 0 0 0 0,-1-1 0 0 0,0 1 0 0 0,0-1 0 0 0,1 1 0 0 0,-1-1 0 0 0,0 1 0 0 0,0-1 0 0 0,1 1 0 0 0,-1-1 0 0 0,1 0 0 0 0,-1 1 0 0 0,0 0-1 0 0,0-1 1 0 0,1 0 0 0 0,0 0 0 0 0,-1 1 0 0 0,0-1 0 0 0,2 1 0 0 0,-1-1-1118 0 0,0 0-3197 0 0,5 0-1364 0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3:33.676"/>
    </inkml:context>
    <inkml:brush xml:id="br0">
      <inkml:brushProperty name="width" value="0.1" units="cm"/>
      <inkml:brushProperty name="height" value="0.1" units="cm"/>
    </inkml:brush>
  </inkml:definitions>
  <inkml:trace contextRef="#ctx0" brushRef="#br0">1 7 8752 0 0,'0'0'673'0'0,"0"0"-312"0"0,2 0 313 0 0,6-2 250 0 0,1 0-1 0 0,13 0 1 0 0,-10 1-590 0 0,0 1-1 0 0,-1 1 0 0 0,17 3 1 0 0,-14-2 114 0 0,2 1 0 0 0,-1 0 0 0 0,-1 2 0 0 0,1 0 0 0 0,22 11 0 0 0,-27-11-307 0 0,-3-1-45 0 0,0 0-1 0 0,-1 0 1 0 0,1 0-1 0 0,-1 1 1 0 0,8 7-1 0 0,-12-10-114 0 0,-1-1-1 0 0,1 0 1 0 0,-1 1 0 0 0,0 0-1 0 0,0 0 1 0 0,0 0-1 0 0,0 0 1 0 0,0 0-1 0 0,0 0 1 0 0,0 0-1 0 0,-1 0 1 0 0,2 3-1 0 0,-2-3-40 0 0,0 0 0 0 0,0-1 0 0 0,0 1 0 0 0,-1-1-1 0 0,1 1 1 0 0,0 0 0 0 0,-1-1 0 0 0,1 0 0 0 0,-1 1 0 0 0,1 0 0 0 0,-1-1-1 0 0,1 1 1 0 0,-2-1 0 0 0,2 0 0 0 0,-1 1 0 0 0,0-1 0 0 0,0 0 0 0 0,-2 2 0 0 0,-3 2-87 0 0,-1 0 0 0 0,0 0 0 0 0,0-1 0 0 0,-1 1 1 0 0,0-1-1 0 0,-9 3 0 0 0,14-6 75 0 0,-33 14-124 0 0,-15 7-142 0 0,44-18 304 0 0,-1 0 0 0 0,2 0 0 0 0,-2 1 0 0 0,-9 9 0 0 0,17-13 34 0 0,-4 2 69 0 0,1-1 1 0 0,0 1-1 0 0,0 0 0 0 0,0 0 1 0 0,1 0-1 0 0,0 1 0 0 0,-1-1 0 0 0,1 1 1 0 0,0 0-1 0 0,0 0 0 0 0,-2 4 1 0 0,4-6-36 0 0,0-2 0 0 0,0 2 0 0 0,0-2 0 0 0,0 2 0 0 0,1-2 0 0 0,-1 2 1 0 0,1-2-1 0 0,-1 2 0 0 0,0-2 0 0 0,0 2 0 0 0,1-1 0 0 0,0 0 1 0 0,-1 0-1 0 0,0-1 0 0 0,1 1 0 0 0,1 2 0 0 0,13 11 411 0 0,41 27 673 0 0,-33-22-968 0 0,0-1 0 0 0,0 3-1 0 0,-2 0 1 0 0,31 40-1 0 0,-32-29-93 0 0,-7-11-36 0 0,-6-9 1 0 0,1 0-1 0 0,7 21 0 0 0,-12-27 23 0 0,0 1 0 0 0,-1 0-1 0 0,-1 0 1 0 0,0 1 0 0 0,1-2 0 0 0,-1 14-1 0 0,-1-18-22 0 0,0 1 1 0 0,-1-1-1 0 0,1 1 0 0 0,0-1 0 0 0,-1 1 0 0 0,0-1 0 0 0,0 0 0 0 0,0 0 0 0 0,0 0 0 0 0,0 0 0 0 0,0 0 0 0 0,0 0 0 0 0,-1 0 0 0 0,0 0 0 0 0,1 0 0 0 0,-1 0 0 0 0,0-1 0 0 0,0 1 0 0 0,0 0 0 0 0,1-1 0 0 0,-1 0 0 0 0,-4 3 1 0 0,-1 0 77 0 0,-1-1 0 0 0,-1 0 0 0 0,1 1 0 0 0,-17 2 0 0 0,10-3-27 0 0,-28 0 0 0 0,23-1-69 0 0,10-1-575 0 0,1-1-1 0 0,0-1 0 0 0,0 0 1 0 0,0 0-1 0 0,-1-1 0 0 0,-16-5 1 0 0,11 2-867 0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3:34.174"/>
    </inkml:context>
    <inkml:brush xml:id="br0">
      <inkml:brushProperty name="width" value="0.1" units="cm"/>
      <inkml:brushProperty name="height" value="0.1" units="cm"/>
    </inkml:brush>
  </inkml:definitions>
  <inkml:trace contextRef="#ctx0" brushRef="#br0">0 15 11520 0 0,'0'0'528'0'0,"1"0"-16"0"0,0-2-474 0 0,1 1 0 0 0,-1 0 0 0 0,1-1 1 0 0,0 1-1 0 0,-1 0 0 0 0,1 0 1 0 0,-1 0-1 0 0,1 0 0 0 0,1 0 0 0 0,-1 1 1 0 0,-1-1-1 0 0,1 0 0 0 0,0 1 0 0 0,0 0 1 0 0,0 0-1 0 0,3-1 0 0 0,-1 1 128 0 0,0 0 0 0 0,0 1-1 0 0,0-1 1 0 0,1 1 0 0 0,-1 0-1 0 0,0 0 1 0 0,-1 0 0 0 0,1 1-1 0 0,0-1 1 0 0,-1 1 0 0 0,8 3-1 0 0,-3 0 65 0 0,-2-2-30 0 0,0 1 0 0 0,-1-1 0 0 0,1 1 1 0 0,0 1-1 0 0,-1-1 0 0 0,0 1 0 0 0,5 6 0 0 0,4 5 205 0 0,-8-10-190 0 0,1 2 0 0 0,-2 0-1 0 0,0-1 1 0 0,10 18-1 0 0,-4-1 108 0 0,13 33 132 0 0,-20-48-429 0 0,-2 1 1 0 0,0-1-1 0 0,0 1 1 0 0,2 13-1 0 0,0 8 7 0 0,-3-21-17 0 0,0 0 0 0 0,1 17 0 0 0,-4-6 29 0 0,0-1 0 0 0,0-1 0 0 0,-2 1 0 0 0,0-1 0 0 0,-2 1 0 0 0,0-1 0 0 0,-1 0 0 0 0,-1-1 0 0 0,-14 25 0 0 0,16-35-8 0 0,1-1-1 0 0,-13 13 1 0 0,11-13-37 0 0,1 0 0 0 0,-6 8 0 0 0,0 2 41 0 0,-4 4 120 0 0,16-20-136 0 0,0 0-1 0 0,-1 0 1 0 0,1 1-1 0 0,0-2 1 0 0,0 2 0 0 0,0-1-1 0 0,0 0 1 0 0,1 0-1 0 0,-1 1 1 0 0,0-2-1 0 0,1 2 1 0 0,-1-1-1 0 0,0 0 1 0 0,1 0-1 0 0,-1 0 1 0 0,1 0-1 0 0,-1 0 1 0 0,1 0-1 0 0,0 0 1 0 0,-1 0-1 0 0,1 0 1 0 0,0-1-1 0 0,-1 1 1 0 0,2 0-1 0 0,-2 0 1 0 0,1 0-1 0 0,2 0 1 0 0,6 0 120 0 0,-1 1-1 0 0,1-2 1 0 0,0 0-1 0 0,0 0 1 0 0,-1 0 0 0 0,12-3-1 0 0,38-10 161 0 0,79-24-3602 0 0,-115 28-3603 0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3:38.532"/>
    </inkml:context>
    <inkml:brush xml:id="br0">
      <inkml:brushProperty name="width" value="0.1" units="cm"/>
      <inkml:brushProperty name="height" value="0.1" units="cm"/>
    </inkml:brush>
  </inkml:definitions>
  <inkml:trace contextRef="#ctx0" brushRef="#br0">139 36 5528 0 0,'0'0'422'0'0,"0"0"-276"0"0,0-4 8 0 0,0 3 562 0 0,0 1-658 0 0,-1-1 0 0 0,1 1 0 0 0,0 0 0 0 0,0 0 0 0 0,0 0 0 0 0,0 0 0 0 0,0 0 0 0 0,0 0 0 0 0,0-1-1 0 0,0 1 1 0 0,-1 0 0 0 0,1 0 0 0 0,0 0 0 0 0,0 0 0 0 0,-1-1 0 0 0,1 1 0 0 0,0 0 0 0 0,0 0-1 0 0,0 0 1 0 0,0 0 0 0 0,-1 0 0 0 0,1 0 0 0 0,0 0 0 0 0,-1 0 0 0 0,1 0-1 0 0,0 0 1 0 0,0 0-1 0 0,0 0 0 0 0,-1 0 1 0 0,1 0-1 0 0,0 0 1 0 0,0 0-1 0 0,-1 0 1 0 0,1 0-1 0 0,0 0 0 0 0,0 0 1 0 0,0 0-1 0 0,0 0 1 0 0,0-1-1 0 0,-1 1 0 0 0,1 0 1 0 0,0 0-1 0 0,0 0 1 0 0,-1-1-1 0 0,1 1 0 0 0,0 0 1 0 0,0 0-1 0 0,0 0 1 0 0,0 0-1 0 0,-8 0 1098 0 0,4 0-983 0 0,0 1 1 0 0,-1 0 0 0 0,1 1 0 0 0,0-1-1 0 0,0 0 1 0 0,1 1 0 0 0,-1 0-1 0 0,0 0 1 0 0,0 0 0 0 0,-4 4 0 0 0,-5 3 179 0 0,10-8-274 0 0,1 0 1 0 0,0 1-1 0 0,-1-1 0 0 0,1 0 1 0 0,0 1-1 0 0,0 0 0 0 0,0 0 1 0 0,-2 2-1 0 0,-23 29 1046 0 0,26-31-1060 0 0,0 0 1 0 0,-1 0-1 0 0,1 0 0 0 0,0 0 1 0 0,0 0-1 0 0,0 1 0 0 0,0-1 1 0 0,0 1-1 0 0,1 0 1 0 0,0-1-1 0 0,-1 0 0 0 0,1 1 1 0 0,0 0-1 0 0,0-1 0 0 0,0 0 1 0 0,1 6-1 0 0,-1-4 0 0 0,2 1-1 0 0,-2 0 0 0 0,2-1 1 0 0,-1 1-1 0 0,1-1 1 0 0,0 0-1 0 0,0 0 1 0 0,4 7-1 0 0,2-1 36 0 0,9 15 99 0 0,-14-18-153 0 0,0-2 4 0 0,1 1 0 0 0,-1 0 0 0 0,1 0 0 0 0,6 7 0 0 0,-5-8-11 0 0,46 55 378 0 0,-40-47-364 0 0,1 0-1 0 0,19 18 0 0 0,2 0-53 0 0,14 14 55 0 0,7 8 11 0 0,-43-42-28 0 0,-1 1 0 0 0,-1 0 1 0 0,8 13-1 0 0,-16-22-28 0 0,1 0-1 0 0,0 1 1 0 0,-2-1 0 0 0,2 0 0 0 0,-2 1-1 0 0,1-1 1 0 0,0 1 0 0 0,-1-1 0 0 0,0 1 0 0 0,1-1-1 0 0,-2 5 1 0 0,1-6 0 0 0,0 0 0 0 0,0-1 0 0 0,-1 0 0 0 0,0 1 0 0 0,1 0 0 0 0,0-1 0 0 0,-1 1 0 0 0,0-1 0 0 0,0 0 0 0 0,0 1-1 0 0,0-1 1 0 0,0 0 0 0 0,0 0 0 0 0,0 0 0 0 0,0 1 0 0 0,-3 0 0 0 0,1 1 8 0 0,-1 0 1 0 0,0-1-1 0 0,0 1 0 0 0,-5 2 0 0 0,4-3-6 0 0,0 0-1 0 0,0-1 1 0 0,1 0 0 0 0,-1 0 0 0 0,-9 1-1 0 0,-27-2-39 0 0,20 0-25 0 0,7 0 33 0 0,1-1-1 0 0,0 0 0 0 0,-1-2 0 0 0,1 1 0 0 0,0-1 1 0 0,0-1-1 0 0,0 0 0 0 0,0-1 0 0 0,-15-7 0 0 0,25 10 14 0 0,0-1 0 0 0,0 1 1 0 0,-1 0-1 0 0,2-1 0 0 0,-1 0 0 0 0,0 1 0 0 0,1-1 0 0 0,-1 0 0 0 0,1 0 0 0 0,-1 0 0 0 0,1-1 0 0 0,0 1 0 0 0,1-1 0 0 0,-1 1 0 0 0,-2-8 0 0 0,3 7-3 0 0,0-1 1 0 0,0 0-1 0 0,0 1 0 0 0,1-1 1 0 0,0 1-1 0 0,0-1 0 0 0,0 0 1 0 0,0 1-1 0 0,1-1 1 0 0,0 0-1 0 0,-1 0 0 0 0,4-6 1 0 0,27-62-731 0 0,-28 67 670 0 0,0-1-1 0 0,1 0 0 0 0,1 1 0 0 0,0 0 0 0 0,5-7 0 0 0,10-12-114 0 0,-18 23 163 0 0,14-24-132 0 0,30-34 1 0 0,17-18 68 0 0,-55 67 73 0 0,-1-1 1 0 0,1-1-1 0 0,-2 1 1 0 0,0-1-1 0 0,5-15 0 0 0,-11 23 14 0 0,1 2 0 0 0,0 0-1 0 0,-1-1 1 0 0,0 0-1 0 0,0 1 1 0 0,0-1-1 0 0,0 1 1 0 0,0-1 0 0 0,-1 0-1 0 0,-1-3 1 0 0,0 0 13 0 0,0 0 0 0 0,-1 1 0 0 0,0-1 0 0 0,-5-8 0 0 0,6 12-10 0 0,0 0 0 0 0,0 0 1 0 0,0 1-1 0 0,0-1 1 0 0,-1 1-1 0 0,0-1 1 0 0,1 1-1 0 0,-1 0 1 0 0,0 0-1 0 0,0 0 0 0 0,0 0 1 0 0,0 1-1 0 0,-1-1 1 0 0,1 1-1 0 0,0 0 1 0 0,0 0-1 0 0,-1 0 1 0 0,1 0-1 0 0,-1 0 1 0 0,1 1-1 0 0,-6 0 1 0 0,0 0-37 0 0,5-1-155 0 0,-1 1 1 0 0,0 0 0 0 0,0 1 0 0 0,1-1-1 0 0,-1 1 1 0 0,0 0 0 0 0,-8 2 0 0 0,1 3-3434 0 0,-2 0-1147 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1T18:13:39.144"/>
    </inkml:context>
    <inkml:brush xml:id="br0">
      <inkml:brushProperty name="width" value="0.1" units="cm"/>
      <inkml:brushProperty name="height" value="0.1" units="cm"/>
    </inkml:brush>
  </inkml:definitions>
  <inkml:trace contextRef="#ctx0" brushRef="#br0">105 121 7368 0 0,'-2'-1'105'0'0,"-1"1"1"0"0,1 0-1 0 0,0-1 1 0 0,-1 1-1 0 0,1 0 1 0 0,-1 0-1 0 0,0 0 1 0 0,1 0-1 0 0,0 1 1 0 0,-1-1-1 0 0,1 0 1 0 0,-1 1-1 0 0,-1 1 1 0 0,-2 0 614 0 0,1 0 1 0 0,0 1 0 0 0,-1 0-1 0 0,-5 5 1 0 0,7-6-511 0 0,2 0 1 0 0,-2 1 0 0 0,2 0 0 0 0,-1-1-1 0 0,0 1 1 0 0,0 1 0 0 0,1-2-1 0 0,0 2 1 0 0,0-1 0 0 0,-2 4 0 0 0,3-4-81 0 0,0-1 0 0 0,0 1 0 0 0,0-1 0 0 0,1 0 0 0 0,0 1 1 0 0,0-1-1 0 0,-1 1 0 0 0,1 0 0 0 0,0-1 0 0 0,0 0 1 0 0,1 1-1 0 0,-1 0 0 0 0,0-1 0 0 0,0 0 0 0 0,1 1 0 0 0,0-1 1 0 0,1 4-1 0 0,2 1 68 0 0,0 0 1 0 0,1-1 0 0 0,-1 0-1 0 0,1 0 1 0 0,0 0 0 0 0,1 0-1 0 0,-1-1 1 0 0,8 5-1 0 0,3 5 81 0 0,117 121 1160 0 0,-70-72-1150 0 0,-52-52-267 0 0,-1 1-1 0 0,0 0 0 0 0,-1 0 1 0 0,-1 1-1 0 0,13 25 0 0 0,-19-35-14 0 0,-1-1 0 0 0,0 1 1 0 0,1-1-1 0 0,-2 0 0 0 0,1 1 0 0 0,0-1 0 0 0,-1 0 0 0 0,0 1 0 0 0,0-1 0 0 0,0 0 0 0 0,0 1 0 0 0,0-1 0 0 0,0 1 0 0 0,-2 3 0 0 0,1-3 4 0 0,0 0 0 0 0,-1 0 0 0 0,0 1 0 0 0,1-2 0 0 0,-1 1 0 0 0,-1 0 0 0 0,1 0 0 0 0,-1 0 0 0 0,1-1 0 0 0,-6 5 0 0 0,2-3 0 0 0,0 1 0 0 0,0-1 0 0 0,-1-1 0 0 0,0 0 1 0 0,0 0-1 0 0,0 0 0 0 0,0 0 0 0 0,-1-2 0 0 0,-13 5 0 0 0,8-3-41 0 0,-1-2 0 0 0,2 0-1 0 0,-2 0 1 0 0,1-2 0 0 0,-16 0-1 0 0,24 0 7 0 0,0-1 0 0 0,-1 0 0 0 0,1 0 0 0 0,-1 0 0 0 0,1-1-1 0 0,0 0 1 0 0,0 0 0 0 0,0 0 0 0 0,0-1 0 0 0,0 0 0 0 0,0 0 0 0 0,-3-3-1 0 0,5 3 4 0 0,0 1 0 0 0,1-1 0 0 0,-1 1 0 0 0,1-1 0 0 0,-1 0 0 0 0,1 0 0 0 0,0 0 0 0 0,1 0 0 0 0,-1-1 0 0 0,0 1-1 0 0,0 0 1 0 0,2-1 0 0 0,-2 1 0 0 0,1 0 0 0 0,0-1 0 0 0,1 0 0 0 0,-1 1 0 0 0,0-8 0 0 0,2 4-31 0 0,0-1 1 0 0,-1 0 0 0 0,2 1-1 0 0,0-1 1 0 0,0 1 0 0 0,3-9 0 0 0,21-41-378 0 0,-26 55 415 0 0,15-25-302 0 0,30-45 0 0 0,25-19-276 0 0,-3 3 352 0 0,-58 74 243 0 0,0-1-1 0 0,-1 0 1 0 0,0 0-1 0 0,-1 0 1 0 0,-1-1-1 0 0,6-26 1 0 0,-10 38 25 0 0,-2 0 0 0 0,1 0 0 0 0,0 0 0 0 0,-1 0 0 0 0,0-1 0 0 0,0 1 0 0 0,0 0 0 0 0,-1 0 0 0 0,0 0 0 0 0,1 0 0 0 0,-1-1 0 0 0,0 1 0 0 0,-1 1 0 0 0,1-1 0 0 0,-1 0 0 0 0,0 0 0 0 0,0 1 0 0 0,0-1 0 0 0,0 0 0 0 0,0 1 0 0 0,-6-6 0 0 0,4 4-8 0 0,-1 1-1 0 0,0 0 0 0 0,0 1 1 0 0,0-1-1 0 0,0 1 1 0 0,0 0-1 0 0,0 0 1 0 0,-1 0-1 0 0,0 1 1 0 0,1 0-1 0 0,-1 0 0 0 0,0 1 1 0 0,0 0-1 0 0,-8-1 1 0 0,-2 1-360 0 0,-1 1 0 0 0,1 1 0 0 0,-1 1 0 0 0,1 0 0 0 0,0 1 1 0 0,0 0-1 0 0,0 2 0 0 0,1 0 0 0 0,-28 13 0 0 0,31-13-490 0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3:27.292"/>
    </inkml:context>
    <inkml:brush xml:id="br0">
      <inkml:brushProperty name="width" value="0.1" units="cm"/>
      <inkml:brushProperty name="height" value="0.1" units="cm"/>
      <inkml:brushProperty name="color" value="#D9D9D9"/>
    </inkml:brush>
  </inkml:definitions>
  <inkml:trace contextRef="#ctx0" brushRef="#br0">165 32 12464 0 0,'-1'-6'1133'0'0,"1"5"-1096"0"0,0-1 1 0 0,-1 1-1 0 0,1-1 1 0 0,-1 1-1 0 0,0-1 1 0 0,1 1-1 0 0,-1-1 0 0 0,0 1 1 0 0,0 0-1 0 0,0-1 1 0 0,0 1-1 0 0,0 0 1 0 0,0 0-1 0 0,-1 0 1 0 0,-1-2-1 0 0,2 3 14 0 0,-1-1 1 0 0,1 1-1 0 0,-1-1 0 0 0,1 1 0 0 0,0 0 1 0 0,-1-1-1 0 0,1 1 0 0 0,-1 0 0 0 0,1 0 1 0 0,-1 0-1 0 0,1 0 0 0 0,-1 1 1 0 0,1-1-1 0 0,-1 0 0 0 0,1 0 0 0 0,-1 1 1 0 0,1-1-1 0 0,-2 2 0 0 0,-2 1 89 0 0,-1 0 0 0 0,1 0-1 0 0,0 1 1 0 0,0-1 0 0 0,0 1-1 0 0,0 1 1 0 0,1-1 0 0 0,-6 7 0 0 0,-3 3 62 0 0,7-8-115 0 0,1 0 0 0 0,-1 1 0 0 0,1-1 0 0 0,0 2 0 0 0,1-1 0 0 0,-1 0 0 0 0,1 1-1 0 0,-3 11 1 0 0,4-13-75 0 0,2 1-1 0 0,-1 0 0 0 0,1 0 0 0 0,0 0 0 0 0,0 0 1 0 0,1 0-1 0 0,0 0 0 0 0,0 0 0 0 0,0 0 0 0 0,3 11 0 0 0,-2-13-11 0 0,0 0 0 0 0,1 1 0 0 0,-1-1 0 0 0,1 0 0 0 0,4 7 0 0 0,-5-10-20 0 0,1 0-1 0 0,-1 0 1 0 0,1 0 0 0 0,-1 0 0 0 0,1 0-1 0 0,0 0 1 0 0,0 0 0 0 0,0-1 0 0 0,0 1 0 0 0,0-1-1 0 0,0 0 1 0 0,0 1 0 0 0,1-1 0 0 0,2 1-1 0 0,-2-1-31 0 0,0 0 0 0 0,0 0-1 0 0,0 0 1 0 0,-1-1-1 0 0,1 1 1 0 0,0-1-1 0 0,0 0 1 0 0,0 0-1 0 0,0 0 1 0 0,0 0-1 0 0,0 0 1 0 0,0 0-1 0 0,-1-1 1 0 0,1 0-1 0 0,0 1 1 0 0,0-1-1 0 0,0 0 1 0 0,-1 0-1 0 0,1-1 1 0 0,0 1-1 0 0,-1-1 1 0 0,1 1-1 0 0,-1-1 1 0 0,4-3 0 0 0,-1 0-30 0 0,-1 0 1 0 0,1 0-1 0 0,-1-1 1 0 0,0 0 0 0 0,0 0-1 0 0,-1 0 1 0 0,1 0-1 0 0,2-10 1 0 0,-3 7 160 0 0,0 0-1 0 0,-1 0 1 0 0,0 0-1 0 0,0 0 1 0 0,-1 0-1 0 0,0-10 1 0 0,-3 5 183 0 0,0 1 3354 0 0,3 14-3603 0 0,-1 0 0 0 0,1 0 0 0 0,-1 0 0 0 0,1 0-1 0 0,-1 0 1 0 0,1 0 0 0 0,0 0 0 0 0,-1 0-1 0 0,2 1 1 0 0,0 0 9 0 0,18 19 18 0 0,2 3-6 0 0,9 13-497 0 0,-16-22-4912 0 0,-6-5-642 0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3:27.648"/>
    </inkml:context>
    <inkml:brush xml:id="br0">
      <inkml:brushProperty name="width" value="0.1" units="cm"/>
      <inkml:brushProperty name="height" value="0.1" units="cm"/>
      <inkml:brushProperty name="color" value="#D9D9D9"/>
    </inkml:brush>
  </inkml:definitions>
  <inkml:trace contextRef="#ctx0" brushRef="#br0">12 104 13248 0 0,'0'-1'39'0'0,"-1"1"1"0"0,1 0 0 0 0,-1-1 0 0 0,0 1-1 0 0,1-1 1 0 0,-1 1 0 0 0,1-1 0 0 0,-1 1 0 0 0,1-1-1 0 0,-1 1 1 0 0,1-1 0 0 0,0 1 0 0 0,-1-1-1 0 0,1 0 1 0 0,0 1 0 0 0,-1-1 0 0 0,1 0 0 0 0,0 1-1 0 0,0-1 1 0 0,-1 0 0 0 0,1 1 0 0 0,0-1-1 0 0,0 0 1 0 0,0 0 0 0 0,0 1 0 0 0,0-1 0 0 0,0 0-1 0 0,0 1 1 0 0,0-1 0 0 0,1 0 0 0 0,-1 0-1 0 0,0 1 1 0 0,0-1 0 0 0,0 0 0 0 0,1 0 0 0 0,0-2 630 0 0,0 8 122 0 0,0 6-557 0 0,0-1-1 0 0,0 0 1 0 0,-2 12-1 0 0,1-8-171 0 0,0-11-50 0 0,0 0-1 0 0,-1 0 0 0 0,1-1 1 0 0,-1 1-1 0 0,-1 3 0 0 0,1-4-11 0 0,1 0-1 0 0,-1 0 1 0 0,0 0 0 0 0,1 0-1 0 0,0 0 1 0 0,-1 0 0 0 0,1 0-1 0 0,0 0 1 0 0,0 4-1 0 0,3 7-20 0 0,0 16-1 0 0,-3-25-6 0 0,1 0 0 0 0,-2-1 0 0 0,1 1 0 0 0,0 0 0 0 0,-1-1 0 0 0,1 1 0 0 0,-1-1 0 0 0,0 1 0 0 0,-2 4-1 0 0,3-7-52 0 0,0-1 0 0 0,2-8-13 0 0,3 1 46 0 0,-3 4 43 0 0,0 0 0 0 0,-1 0 0 0 0,1-1 0 0 0,1-5 0 0 0,27-76 172 0 0,-26 75-99 0 0,0 1 0 0 0,1 0-1 0 0,8-12 1 0 0,21-23 303 0 0,-25 33-239 0 0,0-2 78 0 0,-6 9-141 0 0,-1 1 1 0 0,1-1-1 0 0,-1 1 1 0 0,1 0-1 0 0,0 0 1 0 0,6-5-1 0 0,-6 6-64 0 0,5-5-35 0 0,-7 6 24 0 0,0 0-545 0 0,-1 1-244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17:49:42.862"/>
    </inkml:context>
    <inkml:brush xml:id="br0">
      <inkml:brushProperty name="width" value="0.05" units="cm"/>
      <inkml:brushProperty name="height" value="0.05" units="cm"/>
      <inkml:brushProperty name="color" value="#849398"/>
    </inkml:brush>
  </inkml:definitions>
  <inkml:trace contextRef="#ctx0" brushRef="#br0">1 1 7832 0 0,'0'0'602'0'0,"0"0"-274"0"0,0 0 320 0 0,0 0 178 0 0,0 18 1591 0 0,4 92 511 0 0,-3-92-2713 0 0,5 31 21 0 0,-5-46-952 0 0,-1-3-3003 0 0,0 0-1270 0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3:28.304"/>
    </inkml:context>
    <inkml:brush xml:id="br0">
      <inkml:brushProperty name="width" value="0.1" units="cm"/>
      <inkml:brushProperty name="height" value="0.1" units="cm"/>
      <inkml:brushProperty name="color" value="#D9D9D9"/>
    </inkml:brush>
  </inkml:definitions>
  <inkml:trace contextRef="#ctx0" brushRef="#br0">0 0 6448 0 0,'0'0'498'0'0,"0"0"-163"0"0,0 0 532 0 0,0 0 263 0 0,0 0 57 0 0,0 0-66 0 0,0 0-322 0 0,1 1-139 0 0,0-1-548 0 0,1 1 1 0 0,-1 0-1 0 0,0 0 0 0 0,0 0 1 0 0,0 0-1 0 0,0 0 0 0 0,0 0 1 0 0,0 1-1 0 0,0-1 1 0 0,0 0-1 0 0,-1 0 0 0 0,1 1 1 0 0,0-1-1 0 0,0 2 0 0 0,4 7 300 0 0,42 56 1157 0 0,5 8-698 0 0,27 36-509 0 0,-50-73-383 0 0,-17-19-283 0 0,0 1-1 0 0,13 27 0 0 0,-8-9-5080 0 0,-13-24 377 0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3:28.647"/>
    </inkml:context>
    <inkml:brush xml:id="br0">
      <inkml:brushProperty name="width" value="0.1" units="cm"/>
      <inkml:brushProperty name="height" value="0.1" units="cm"/>
      <inkml:brushProperty name="color" value="#D9D9D9"/>
    </inkml:brush>
  </inkml:definitions>
  <inkml:trace contextRef="#ctx0" brushRef="#br0">275 21 11600 0 0,'-1'-2'129'0'0,"0"1"0"0"0,0-1 1 0 0,0 0-1 0 0,1 0 0 0 0,-1 0 1 0 0,1 0-1 0 0,0 0 0 0 0,-1-3 1 0 0,1 5 16 0 0,0 0 120 0 0,0 0 71 0 0,-3 7 372 0 0,1 6-140 0 0,2-10-478 0 0,0-1-1 0 0,0 1 0 0 0,-1-1 1 0 0,0 1-1 0 0,1-1 0 0 0,-2 4 1 0 0,-19 39 537 0 0,-28 60-120 0 0,-6-7-396 0 0,-13 10-129 0 0,7 0-2394 0 0,55-97-2761 0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3:28.985"/>
    </inkml:context>
    <inkml:brush xml:id="br0">
      <inkml:brushProperty name="width" value="0.1" units="cm"/>
      <inkml:brushProperty name="height" value="0.1" units="cm"/>
      <inkml:brushProperty name="color" value="#D9D9D9"/>
    </inkml:brush>
  </inkml:definitions>
  <inkml:trace contextRef="#ctx0" brushRef="#br0">53 151 10136 0 0,'0'0'464'0'0,"0"0"-10"0"0,-3-3-179 0 0,3 3 334 0 0,-3 6 1005 0 0,1 0-1081 0 0,0-1 0 0 0,-1 11 0 0 0,1-5-262 0 0,-2 6 403 0 0,1 0 0 0 0,-1 32-1 0 0,4-32-429 0 0,1 0-1 0 0,3 17 0 0 0,-4-33-320 0 0,1 0 0 0 0,-1 1 0 0 0,0-1-1 0 0,1 0 1 0 0,-1 0 0 0 0,1 0 0 0 0,-1 0 0 0 0,1 1 0 0 0,0-1 0 0 0,-1 0 0 0 0,2 1 0 0 0,0 0-713 0 0,-2-1-5140 0 0</inkml:trace>
  <inkml:trace contextRef="#ctx0" brushRef="#br0" timeOffset="1">9 24 14744 0 0,'-7'-9'672'0'0,"5"7"-10"0"0,2 2-423 0 0,0-2-202 0 0,0 2 22 0 0,0 0 34 0 0,0 0-82 0 0,1-1 0 0 0,-1 1 1 0 0,0 0-1 0 0,0-1 0 0 0,1 1 0 0 0,-1 0 0 0 0,0 0 0 0 0,0-1 1 0 0,0 1-1 0 0,0 0 0 0 0,0-1 0 0 0,1 1 0 0 0,-1 0 0 0 0,0-1 0 0 0,0 1 1 0 0,0-1-1 0 0,2-4 120 0 0,5 8-1065 0 0,-1-1-2753 0 0,0 1-1559 0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3:29.332"/>
    </inkml:context>
    <inkml:brush xml:id="br0">
      <inkml:brushProperty name="width" value="0.1" units="cm"/>
      <inkml:brushProperty name="height" value="0.1" units="cm"/>
      <inkml:brushProperty name="color" value="#D9D9D9"/>
    </inkml:brush>
  </inkml:definitions>
  <inkml:trace contextRef="#ctx0" brushRef="#br0">0 0 12440 0 0,'0'0'957'0'0,"0"0"-576"0"0,0 0-99 0 0,0 1 26 0 0,1 6 179 0 0,0 0 1 0 0,2 9-1 0 0,1 6 398 0 0,0 3 238 0 0,12 43 0 0 0,-5-23-990 0 0,-8-29-92 0 0,7 21-1 0 0,-10-35-39 0 0,8 8 9 0 0,-6-8 33 0 0,1 0-21 0 0,0-2 26 0 0,0-2-1 0 0,0 1 0 0 0,-1-1 0 0 0,1 0 0 0 0,0 0-1 0 0,-1 0 1 0 0,0 0 0 0 0,1 0 0 0 0,-1-1 0 0 0,0 1-1 0 0,0-1 1 0 0,0 1 0 0 0,-1-1 0 0 0,1 0 0 0 0,-1 0-1 0 0,1 0 1 0 0,-1 1 0 0 0,0-1 0 0 0,1-4 0 0 0,7-23 700 0 0,1 1-38 0 0,7-39 0 0 0,-14 50-700 0 0,0 3-32 0 0,2-29 1 0 0,-5 43-311 0 0,0 1-94 0 0,0 0-888 0 0,0 0-3679 0 0,0 0-1575 0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3:29.680"/>
    </inkml:context>
    <inkml:brush xml:id="br0">
      <inkml:brushProperty name="width" value="0.1" units="cm"/>
      <inkml:brushProperty name="height" value="0.1" units="cm"/>
      <inkml:brushProperty name="color" value="#D9D9D9"/>
    </inkml:brush>
  </inkml:definitions>
  <inkml:trace contextRef="#ctx0" brushRef="#br0">41 18 0 0 0,'-14'-11'760'0'0,"11"8"2122"0"0,0 1 8875 0 0,-1 2-10629 0 0,2-1-461 0 0,2 1-564 0 0,-1 0 0 0 0,1 0 0 0 0,0 0 1 0 0,-1 0-1 0 0,1 0 0 0 0,-1 0 0 0 0,1 0 1 0 0,0 0-1 0 0,-1 0 0 0 0,1 0 0 0 0,-1 0 1 0 0,1 0-1 0 0,0 0 0 0 0,-1 1 0 0 0,1-1 1 0 0,-1 0-1 0 0,-6 5 213 0 0,6-3-1216 0 0,2-1-3708 0 0,1 4-1301 0 0</inkml:trace>
  <inkml:trace contextRef="#ctx0" brushRef="#br0" timeOffset="1">55 201 17247 0 0,'0'0'768'0'0,"0"0"152"0"0,0 0-736 0 0,0 0-184 0 0,0 0 0 0 0,0 0 0 0 0,0 0 288 0 0,0 0 16 0 0,0 0 8 0 0,-2-2 0 0 0,2 2-120 0 0,0-5-16 0 0,0-1-8 0 0,0 6 0 0 0,0 0-168 0 0,0 0-120 0 0,0 0 24 0 0,0 0 0 0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3:48.907"/>
    </inkml:context>
    <inkml:brush xml:id="br0">
      <inkml:brushProperty name="width" value="0.1" units="cm"/>
      <inkml:brushProperty name="height" value="0.1" units="cm"/>
    </inkml:brush>
  </inkml:definitions>
  <inkml:trace contextRef="#ctx0" brushRef="#br0">6 0 11888 0 0,'0'0'266'0'0,"0"0"44"0"0,0 0 14 0 0,0 0-31 0 0,0 2-193 0 0,-3 66 1529 0 0,1-49-1262 0 0,1 76 1140 0 0,2-52-1037 0 0,-1-9-189 0 0,0 25 145 0 0,1 54-220 0 0,1-39-162 0 0,-2-68-148 0 0,1 38 306 0 0,-1-38-618 0 0,1 1 1 0 0,0-1-1 0 0,0 0 1 0 0,3 9 0 0 0,-3-14-567 0 0,-1-1-8 0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3:49.417"/>
    </inkml:context>
    <inkml:brush xml:id="br0">
      <inkml:brushProperty name="width" value="0.1" units="cm"/>
      <inkml:brushProperty name="height" value="0.1" units="cm"/>
    </inkml:brush>
  </inkml:definitions>
  <inkml:trace contextRef="#ctx0" brushRef="#br0">33 136 13824 0 0,'-1'1'1061'0'0,"1"0"-1037"0"0,-1-1-1 0 0,0 0 1 0 0,0 1 0 0 0,1 0 0 0 0,-1-1 0 0 0,0 1-1 0 0,1-1 1 0 0,-1 1 0 0 0,1 0 0 0 0,-1-1-1 0 0,1 1 1 0 0,-1 0 0 0 0,1 0 0 0 0,-1-1 0 0 0,1 2-1 0 0,-2 1-39 0 0,-1 4-208 0 0,-1-1 0 0 0,1 1 0 0 0,0 0 0 0 0,-2 9 1 0 0,4-13 331 0 0,0 0 1 0 0,1 0-1 0 0,-1-1 1 0 0,1 1-1 0 0,0 0 1 0 0,0 0 0 0 0,0 0-1 0 0,1 0 1 0 0,-1-1-1 0 0,0 1 1 0 0,1 0-1 0 0,0 0 1 0 0,0-1 0 0 0,2 5-1 0 0,-1-2 58 0 0,0 0-25 0 0,1 0-1 0 0,-1-1 1 0 0,1 0-1 0 0,0 1 1 0 0,5 6 0 0 0,8 4 271 0 0,1-1 0 0 0,21 14 0 0 0,40 22 234 0 0,25 17-337 0 0,-85-54-295 0 0,0 2-1 0 0,-1 0 0 0 0,-1 1 1 0 0,-1 1-1 0 0,20 26 0 0 0,-26-31-13 0 0,-5-7 0 0 0,0 0 0 0 0,3 7 0 0 0,-6-10 0 0 0,0 0 0 0 0,0 0 0 0 0,-1-1 0 0 0,1 1 0 0 0,-1 0 0 0 0,1 0 0 0 0,-1 0 0 0 0,0 0 0 0 0,0 0 0 0 0,0-1 0 0 0,0 5 0 0 0,0 0-1 0 0,0-5 0 0 0,0 1 1 0 0,-1 0-1 0 0,1 0 0 0 0,0-1 0 0 0,0 1 1 0 0,-1 0-1 0 0,1-1 0 0 0,-1 1 0 0 0,1 0 1 0 0,-1-1-1 0 0,0 1 0 0 0,0-1 1 0 0,0 1-1 0 0,0-1 0 0 0,0 1 0 0 0,0-1 1 0 0,-1 2-1 0 0,-5 2-40 0 0,0-1 0 0 0,0 0 1 0 0,0 0-1 0 0,0 0 0 0 0,0-1 0 0 0,-1 0 1 0 0,0 0-1 0 0,1-1 0 0 0,-1 0 1 0 0,-14 1-1 0 0,11-2 6 0 0,-1 0 1 0 0,1-2-1 0 0,0 1 0 0 0,-1-1 0 0 0,1-1 1 0 0,0 0-1 0 0,-14-5 0 0 0,25 7 33 0 0,-42-14-127 0 0,36 11 108 0 0,1 1 0 0 0,0-1 0 0 0,0 0 0 0 0,0-1 0 0 0,-8-6 0 0 0,13 10 21 0 0,-8-8-6 0 0,-14-15 1 0 0,20 20 5 0 0,0 1 0 0 0,0-1 0 0 0,0 0 0 0 0,1 0 0 0 0,-1 0 0 0 0,1 0 0 0 0,0 0 0 0 0,0-1 0 0 0,0 1 0 0 0,-1-5 0 0 0,1 1-1 0 0,1 4 1 0 0,-1 1-1 0 0,1-1 0 0 0,0 1 1 0 0,0-1-1 0 0,0 0 0 0 0,0 1 0 0 0,0-1 1 0 0,0 1-1 0 0,1-1 0 0 0,-1 1 0 0 0,1-1 1 0 0,0 1-1 0 0,0-1 0 0 0,1-2 0 0 0,6-8-71 0 0,0-1 0 0 0,19-23 0 0 0,26-20 12 0 0,-12 14 18 0 0,26-26 10 0 0,-57 58 6 0 0,12-16 0 0 0,2-3 24 0 0,23-28 128 0 0,-40 48-33 0 0,0 0 0 0 0,-1-1 0 0 0,0 1 0 0 0,5-15 0 0 0,-10 22-90 0 0,0 0 0 0 0,0 0 0 0 0,-1-1 0 0 0,1 1-1 0 0,-1 0 1 0 0,0 0 0 0 0,1 0 0 0 0,-1-1 0 0 0,-1 1 0 0 0,1 0 0 0 0,0 0 0 0 0,-1 0-1 0 0,0 0 1 0 0,0-1 0 0 0,0 1 0 0 0,0 0 0 0 0,0 0 0 0 0,0 1 0 0 0,-3-5 0 0 0,2 4 15 0 0,-1-1 0 0 0,1 1-1 0 0,-1 0 1 0 0,0 0 0 0 0,0 0 0 0 0,0 1 0 0 0,-1-1 0 0 0,1 1 0 0 0,0-1 0 0 0,-1 1 0 0 0,0 0 0 0 0,1 0 0 0 0,-1 1 0 0 0,-7-3 0 0 0,1 2 10 0 0,-1 0 0 0 0,0 1 0 0 0,1 0 0 0 0,-1 0 0 0 0,0 1 0 0 0,0 1 0 0 0,-20 3 0 0 0,5 1-73 0 0,0 1-1 0 0,-26 11 1 0 0,44-14-373 0 0,0 0 0 0 0,1 1 0 0 0,-16 8 0 0 0,6 1-5691 0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3:55.796"/>
    </inkml:context>
    <inkml:brush xml:id="br0">
      <inkml:brushProperty name="width" value="0.1" units="cm"/>
      <inkml:brushProperty name="height" value="0.1" units="cm"/>
    </inkml:brush>
  </inkml:definitions>
  <inkml:trace contextRef="#ctx0" brushRef="#br0">16 0 11024 0 0,'0'1'110'0'0,"-1"-1"0"0"0,1 1 1 0 0,0-1-1 0 0,-1 1 1 0 0,1-1-1 0 0,0 1 0 0 0,0-1 1 0 0,-1 1-1 0 0,1 0 0 0 0,0-1 1 0 0,0 1-1 0 0,0-1 0 0 0,0 1 1 0 0,0 0-1 0 0,0-1 1 0 0,0 1-1 0 0,0 1 0 0 0,-1 16 520 0 0,1-15-514 0 0,1 0-1 0 0,-1 1 1 0 0,1-1 0 0 0,0 0 0 0 0,0 1 0 0 0,1 2 0 0 0,-1-3-20 0 0,0 1-1 0 0,0-1 1 0 0,0 0-1 0 0,0 1 1 0 0,-1-1-1 0 0,1 4 1 0 0,-4 43 832 0 0,3-24-696 0 0,0-7-88 0 0,-2 22-1 0 0,-1-16-52 0 0,1-9-56 0 0,0 0 0 0 0,1 20-1 0 0,2-21-22 0 0,0-8-1 0 0,0 0 0 0 0,-1 0 0 0 0,0 0 0 0 0,-2 9 0 0 0,-3 4-1 0 0,3-14-10 0 0,1-1 0 0 0,-1 1 0 0 0,1 0 0 0 0,0 9 0 0 0,1-6 14 0 0,4 17 0 0 0,-3-16 4 0 0,2 18 0 0 0,-3-17 2 0 0,2-1-1 0 0,-1 1 1 0 0,6 19-1 0 0,-3-15-634 0 0,3 17 1 0 0,-7-30 132 0 0,0-1 1 0 0,0 0-1 0 0,1 1 1 0 0,-1-1-1 0 0,1 1 1 0 0,-1-1-1 0 0,2 2 1 0 0,8 10-4635 0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3:56.137"/>
    </inkml:context>
    <inkml:brush xml:id="br0">
      <inkml:brushProperty name="width" value="0.1" units="cm"/>
      <inkml:brushProperty name="height" value="0.1" units="cm"/>
    </inkml:brush>
  </inkml:definitions>
  <inkml:trace contextRef="#ctx0" brushRef="#br0">1 22 10136 0 0,'0'-7'858'0'0,"0"-4"-56"0"0,0 7 506 0 0,1 6-207 0 0,0 5-554 0 0,0 1-268 0 0,0-1 1 0 0,-1 0 0 0 0,0 1 0 0 0,-1-1 0 0 0,-2 12 0 0 0,3-19-280 0 0,0 6 180 0 0,0 0-1 0 0,0 0 0 0 0,2 11 0 0 0,-1-9-8 0 0,0 0 1 0 0,-1 9-1 0 0,-1 3 124 0 0,0-7-80 0 0,0 0 0 0 0,2 21 0 0 0,2 113 509 0 0,-3-95-640 0 0,0-44-64 0 0,1 1 0 0 0,1-1 0 0 0,1 10 0 0 0,3 14 17 0 0,-5-26-50 0 0,0-1-1 0 0,0 1 0 0 0,0-1 0 0 0,0 1 0 0 0,1-1 0 0 0,5 11 0 0 0,-5-7-133 0 0,-2-8 116 0 0,0 0-1 0 0,0-1 1 0 0,0 1 0 0 0,0 0 0 0 0,1 0 0 0 0,-1-1-1 0 0,0 1 1 0 0,0 0 0 0 0,1 0 0 0 0,-1-1 0 0 0,0 1-1 0 0,1 0 1 0 0,-1-1 0 0 0,1 1 0 0 0,0 0-1 0 0,6 4-1128 0 0,-3-2-351 0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3:56.497"/>
    </inkml:context>
    <inkml:brush xml:id="br0">
      <inkml:brushProperty name="width" value="0.1" units="cm"/>
      <inkml:brushProperty name="height" value="0.1" units="cm"/>
    </inkml:brush>
  </inkml:definitions>
  <inkml:trace contextRef="#ctx0" brushRef="#br0">21 0 13736 0 0,'0'0'306'0'0,"0"0"46"0"0,1 1 24 0 0,2 1-59 0 0,0 0 0 0 0,0 0 0 0 0,-1 1 0 0 0,1-1-1 0 0,-1 1 1 0 0,1-1 0 0 0,2 6 0 0 0,-4-7 407 0 0,-1-1-78 0 0,-1 2-35 0 0,1-1-419 0 0,-1 0-1 0 0,1 0 1 0 0,-1 1-1 0 0,0-1 1 0 0,1 0-1 0 0,-1 0 1 0 0,0 0-1 0 0,0 0 1 0 0,0 0 0 0 0,0 0-1 0 0,0 0 1 0 0,0 0-1 0 0,0 0 1 0 0,-1 0-1 0 0,1 0-80 0 0,-1-1-14 0 0,-3 0-64 0 0,-8 0 36 0 0,12 0-115 0 0,0 0 0 0 0,1 0 0 0 0,-1 0 0 0 0,1-1 0 0 0,-1 1 0 0 0,0 0 0 0 0,1 0-1 0 0,-1 0 1 0 0,1-1 0 0 0,-1 1 0 0 0,0 0 0 0 0,1-1 0 0 0,-1 1 0 0 0,1 0 0 0 0,-1-1 0 0 0,1 1-1 0 0,-1-1 1 0 0,0 0-1220 0 0,1 1-3741 0 0,0 0-1599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7:49:42.822"/>
    </inkml:context>
    <inkml:brush xml:id="br0">
      <inkml:brushProperty name="width" value="0.05" units="cm"/>
      <inkml:brushProperty name="height" value="0.05" units="cm"/>
      <inkml:brushProperty name="color" value="#849398"/>
      <inkml:brushProperty name="fitToCurve" value="1"/>
    </inkml:brush>
  </inkml:definitions>
  <inkml:trace contextRef="#ctx0" brushRef="#br0">14465 9442 11776 0 0,'0'0'520'0'0,"0"0"112"0"0,0 0-504 0 0,-7 0-128 0 0,2 2 0 0 0,-2-2 0 0 0,0 6 624 0 0,-1-2 104 0 0,1 1 16 0 0,0 1 8 0 0,2 1-344 0 0,-2-1-73 0 0,1 0-15 0 0,2 2 0 0 0,1 1-120 0 0,0-2-24 0 0,3-1-8 0 0,0 4 0 0 0,3-4-104 0 0,-3 0-64 0 0,3 1 64 0 0,1-3-64 0 0,-4-4 0 0 0,6 4 0 0 0,1-1 0 0 0,-2-2 0 0 0,4-2-88 0 0,-1-2-48 0 0,-1 1-16 0 0,0-2 0 0 0,0 0-112 0 0,1-3-24 0 0,-3 1-8 0 0,-1-1 0 0 0,2-1 121 0 0,-5 1 23 0 0,2-2 8 0 0,2 3 0 0 0,-5-2 144 0 0,0 3 0 0 0,0-1 0 0 0,0-1 0 0 0,-1 3 0 0 0,1 4 88 0 0,0-5-16 0 0,0 5 0 0 0,0 0 64 0 0,0 0 16 0 0,0 0-1 0 0,0 0 1 0 0,0 0-48 0 0,0 0-8 0 0,0 0 0 0 0,0 0 0 0 0,0 7 0 0 0,0-1-8 0 0,0 1 0 0 0,1 0 0 0 0,2-1-88 0 0,-2-3 64 0 0,4 6-64 0 0,-1-7 64 0 0,-2 6-64 0 0,3-5 0 0 0,1 4 72 0 0,1-3-72 0 0,-3-4 0 0 0,1 3 64 0 0,3-3-64 0 0,-4 0 0 0 0,4-3 72 0 0,-3 2-72 0 0,4-3 96 0 0,-1-2-96 0 0,-2 0 64 0 0,2-1-64 0 0,-1-2 0 0 0,-3 1 0 0 0,1 0 0 0 0,-2 0 0 0 0,-1-4 0 0 0,1 4 0 0 0,1-6 0 0 0,2 2 0 0 0,-4 1 0 0 0,0-3 0 0 0,1 0 112 0 0,-2-1-32 0 0,2 1-8 0 0,-3 0 0 0 0,-3-1 72 0 0,3 1 16 0 0,3 3 0 0 0,-3 1 0 0 0,0 2 88 0 0,4-1 16 0 0,-4 3 8 0 0,2 2 0 0 0,-2 4-272 0 0,0 0 0 0 0,0 0 0 0 0,0 0 0 0 0,0 0 88 0 0,0 10-16 0 0,-2-1 0 0 0,-2 1 0 0 0,4 0-72 0 0,0 5 0 0 0,0-2 0 0 0,4 0 0 0 0,-2-2 72 0 0,-2 5-72 0 0,0-6 80 0 0,0 3-80 0 0,2-1 0 0 0,-2-1 0 0 0,2-4 0 0 0,2 4-80 0 0,-4-3-192 0 0,4-6-40 0 0,-4-2-8 0 0,3 8 0 0 0,0-4-768 0 0,-3-4-160 0 0,0 0-31 0 0,0 0-9 0 0</inkml:trace>
  <inkml:trace contextRef="#ctx0" brushRef="#br0" timeOffset="1">14955 9276 5064 0 0,'13'-2'224'0'0,"-13"2"48"0"0,0 0-272 0 0,0 0 0 0 0,0 0 0 0 0,-8 0 0 0 0,1 2 1472 0 0,-3 3 232 0 0,2-5 56 0 0,1 2 0 0 0,0 6-1016 0 0,-3-4-200 0 0,3 3-48 0 0,1-1-8 0 0,0 1-32 0 0,0-1-8 0 0,6 2 0 0 0,-4-1 0 0 0,3-1-241 0 0,1 2-47 0 0,0-4-16 0 0,1 3 0 0 0,-1-7-80 0 0,4 3-64 0 0,0 2 96 0 0,4-3-96 0 0,-4 2 64 0 0,0-4-64 0 0,1 0 0 0 0,3-1 0 0 0,-1-2 0 0 0,-2 1-112 0 0,-1-3 8 0 0,4 2 0 0 0,0-4 40 0 0,-4 3 64 0 0,1-5-104 0 0,1 3 40 0 0,-2 1 64 0 0,-2 0 0 0 0,3-3 0 0 0,-5 2 0 0 0,-1 2 0 0 0,-3-4 0 0 0,4 4 0 0 0,0 0 64 0 0,-2 0 200 0 0,2 4 48 0 0,0 0 8 0 0,0 0 0 0 0,0 0-208 0 0,0 0-40 0 0,0 0-8 0 0,0 0 0 0 0,2 6 80 0 0,3 3 16 0 0,-5 0 0 0 0,0 1 0 0 0,3 1-40 0 0,-3 2-8 0 0,-3 3 0 0 0,3-2 0 0 0,0 2-16 0 0,0 1 0 0 0,-1-3 0 0 0,-3 5 0 0 0,2 0 0 0 0,0 3 0 0 0,2-4 0 0 0,-2 3 0 0 0,-2-6-16 0 0,4 2-8 0 0,0-1 0 0 0,4-1 0 0 0,-4-1-72 0 0,0 0 80 0 0,2-1-80 0 0,0-5 80 0 0,0 1-80 0 0,2-1 0 0 0,-4-6 72 0 0,0-2-72 0 0,0 0 64 0 0,0 0-64 0 0,0 0 64 0 0,4-2-64 0 0,-2-6 0 0 0,1-1 0 0 0,-1 1 0 0 0,-2-4-64 0 0,-2 2-40 0 0,-3-3-8 0 0,2 2 0 0 0,2 1 0 0 0,-3-2-24 0 0,2 4-8 0 0,-2-5 0 0 0,-2 1 0 0 0,-1 5 72 0 0,-1 0 72 0 0,1-3-104 0 0,0 2 40 0 0,2 4 64 0 0,0-2 0 0 0,-2-1 0 0 0,3 3-64 0 0,0 0 64 0 0,4 4 0 0 0,0 0 0 0 0,0 0 0 0 0,0 0 0 0 0,4-7 0 0 0,0 5-72 0 0,1-1 72 0 0,0-1-80 0 0,2 3 80 0 0,3-2-104 0 0,0 0 40 0 0,-3 3-344 0 0,3-1-64 0 0,4-1-8 0 0,4 0-4303 0 0,-4 0-857 0 0</inkml:trace>
  <inkml:trace contextRef="#ctx0" brushRef="#br0" timeOffset="2">14538 9309 5528 0 0,'0'0'488'0'0,"0"0"-392"0"0,0 0-96 0 0,5-2 0 0 0,2 2 1152 0 0,2-2 200 0 0,-2-1 48 0 0,5 3 8 0 0,-2-2-1032 0 0,-1 2-208 0 0,6 0-40 0 0,-1 2 0 0 0,1-2-128 0 0,2 3 0 0 0,-3-3 0 0 0,3 2 0 0 0,1-2-200 0 0,-1 2-64 0 0,-3-2-16 0 0</inkml:trace>
  <inkml:trace contextRef="#ctx0" brushRef="#br0" timeOffset="3">14210 9313 12528 0 0,'-2'-8'552'0'0,"2"8"120"0"0,0 0-544 0 0,0 0-128 0 0,0 0 0 0 0,0 0 0 0 0,0 0 312 0 0,0 0 32 0 0,0 0 8 0 0,-5 4 0 0 0,2 2-32 0 0,1 4-8 0 0,-3-2 0 0 0,1 2-1 0 0,-2 4 33 0 0,4 1 8 0 0,0 0 0 0 0,-1 3 0 0 0,0-1-232 0 0,2 3-48 0 0,2-3-8 0 0,2 2 0 0 0,-3 0-64 0 0,5-3 0 0 0,-3 1 0 0 0,4-2 0 0 0,1-2-848 0 0,-3 0-183 0 0,8 10-41 0 0,-1-7-5144 0 0</inkml:trace>
  <inkml:trace contextRef="#ctx0" brushRef="#br0" timeOffset="4">15171 9363 11720 0 0,'0'0'512'0'0,"0"0"120"0"0,0 0-504 0 0,3-4-128 0 0,0-1 0 0 0,-3 5 0 0 0,0 0 864 0 0,1-2 144 0 0,-1 2 32 0 0,0 0 7 0 0,0 0-535 0 0,0 0-112 0 0,0 0-16 0 0,0 7-8 0 0,0-7-176 0 0,4 5-32 0 0,-3 5-8 0 0,-1-1 0 0 0,3 1-96 0 0,-3 1-64 0 0,0-2 64 0 0,0 4-5247 0 0,0-2-1041 0 0</inkml:trace>
  <inkml:trace contextRef="#ctx0" brushRef="#br0" timeOffset="5">13038 9765 5528 0 0,'5'-7'240'0'0,"-5"7"56"0"0,0-4-232 0 0,0 1-64 0 0,0-1 0 0 0,0 4 0 0 0,0-5 1088 0 0,0 5 200 0 0,0 0 48 0 0,0 0 8 0 0,0 0-608 0 0,-5 0-128 0 0,1 0-16 0 0,-2 2-8 0 0,1 1-168 0 0,3-2-40 0 0,-2 4-8 0 0,-1 0 0 0 0,-1 2-56 0 0,5-2-16 0 0,-2 4 0 0 0,1-3-1 0 0,-4 2-151 0 0,5 1-32 0 0,-4-1-8 0 0,5 2 0 0 0,0-4-104 0 0,0 2 88 0 0,0-3-88 0 0,0 1 80 0 0,6 0-80 0 0,-3-2 0 0 0,0 2-96 0 0,-3-6 96 0 0,5 2 0 0 0,-5-2 0 0 0,0 0 0 0 0,0 0 0 0 0,7 0-104 0 0,-2-2-64 0 0,-1 0-16 0 0,-2-2 1 0 0,3 0 79 0 0,1-2 8 0 0,-2 3 8 0 0,-2-5 0 0 0,1 2-64 0 0,-1-2-8 0 0,0 1-8 0 0,1 0 0 0 0,0-1 168 0 0,-3 1 0 0 0,0 1 0 0 0,0 2 0 0 0,2-2 96 0 0,-2 1 48 0 0,-2-2 16 0 0,2 7 0 0 0,0 0-64 0 0,0 0-16 0 0,0 0 0 0 0,0 0 0 0 0,0 0 80 0 0,0 0 7 0 0,0 0 9 0 0,0 0 0 0 0,0 0-64 0 0,0 0-16 0 0,0 0 0 0 0,0 0 0 0 0,0 7 64 0 0,0 2 0 0 0,2-5 8 0 0,3 2 0 0 0,-2-2-168 0 0,-2 1 0 0 0,-1-5 0 0 0,6 4 0 0 0,-2 0 0 0 0,2 0 0 0 0,1-1 0 0 0,-2 0 0 0 0,-5-3 0 0 0,5 2 0 0 0,-5-2 0 0 0,6-2 64 0 0,3-4 0 0 0,-1 2 0 0 0,1 0 0 0 0,-2-2 0 0 0,-1-1-64 0 0,5 1-128 0 0,-4-1 32 0 0,1-2 0 0 0,-2 4-120 0 0,-1-3-24 0 0,0-2-8 0 0,-3 3 0 0 0,0 0 72 0 0,-2-1 16 0 0,5 0 0 0 0,-5-1 1 0 0,0 3 15 0 0,0 2 8 0 0,-5-1 0 0 0,3 0 0 0 0,2 1 72 0 0,-2 1 64 0 0,-3 2-96 0 0,0-2 96 0 0,5 3-72 0 0,-2 0 72 0 0,-2 0 0 0 0,4 0-72 0 0,0 0 72 0 0,0 0 0 0 0,0 0 0 0 0,0 0 0 0 0,0 7 64 0 0,0-7-64 0 0,4 4 80 0 0,1 1-80 0 0,0 1 96 0 0,-1 1-24 0 0,2 0-8 0 0,-2-2 0 0 0,3 0 8 0 0,1 1 0 0 0,-2-2 0 0 0,-1 3 0 0 0,1-2-8 0 0,2 1-64 0 0,-6 0 96 0 0,3-2-33 0 0,-1 3-63 0 0,1-2 64 0 0,-2 0-64 0 0,-3-5 64 0 0,5 4-64 0 0,-5-4 64 0 0,4 4-64 0 0,1-2 64 0 0,-5-2-64 0 0,0 0 0 0 0,3 2 72 0 0,-3-2-72 0 0,7 0 0 0 0,-2 0 0 0 0,0-2 0 0 0,0-2-96 0 0,-2-1-112 0 0,3 1-23 0 0,-1-3-9 0 0,1 0 0 0 0,0-3-80 0 0,0 2-8 0 0,-1-2-8 0 0,0-2 0 0 0,-1 1 200 0 0,1-1 40 0 0,0-2 0 0 0,-4-4 8 0 0,-1 5 88 0 0,3-3 72 0 0,3-3-8 0 0,-6 5-64 0 0,1-1 168 0 0,-1 1-16 0 0,6 2-8 0 0,-4-1 0 0 0,0 2 104 0 0,2 3 16 0 0,-8 1 8 0 0,8 3 0 0 0,-3 0-48 0 0,-1 4-16 0 0,0 0-1 0 0,0 0 1 0 0,6-3-128 0 0,-6 3-80 0 0,0 7 96 0 0,0 0-96 0 0,0-7 272 0 0,-3 5 0 0 0,3 7 0 0 0,-3-2 0 0 0,-2 1-160 0 0,3-1-32 0 0,0 6-8 0 0,0 0 0 0 0,-2-5-72 0 0,3 3 0 0 0,1 0 0 0 0,0 0 0 0 0,-3 0 0 0 0,0-4 80 0 0,0 1-16 0 0,3 0-64 0 0,3-3 64 0 0,0 1-64 0 0,-3 1 0 0 0,3-4 0 0 0,2 0 0 0 0,-1-1 64 0 0,-4-5-64 0 0,6 4 0 0 0,-2-4 0 0 0,1 0 0 0 0,0-3 0 0 0,0 2 0 0 0,-1-2 0 0 0,1-1-88 0 0,8-3 16 0 0,-7-2 0 0 0,-1 3 0 0 0,1-2 0 0 0,-2-1 0 0 0,4 3 0 0 0,-2-4-72 0 0,-2-1-16 0 0,-4 4 0 0 0,1-3 0 0 0,5 4 160 0 0,0-1-80 0 0,-6 1 80 0 0,0 2-64 0 0,0 4 64 0 0,0-5 0 0 0,0 5 0 0 0,0 0 0 0 0,0 0-64 0 0,0 0 0 0 0,0 0 0 0 0,0 0 0 0 0,0 6 256 0 0,-3 2 64 0 0,0-1 0 0 0,6-1 8 0 0,-6 1-264 0 0,3 1 0 0 0,-2-1 0 0 0,2 3 0 0 0,0-2 88 0 0,2-1-16 0 0,-2-3 0 0 0,0 4 0 0 0,3-1-72 0 0,0 1 0 0 0,-3-8 0 0 0,0 3 0 0 0,1 1 0 0 0,-1-4 0 0 0,0 0 0 0 0,0 0 0 0 0,0 0 0 0 0,0 0 0 0 0,7 3 0 0 0,-7-3 0 0 0,0 0 0 0 0,5-3 0 0 0,3-1 0 0 0,-1 1 0 0 0,3-5-112 0 0,-3 0-16 0 0,-1 1 0 0 0,6-1 0 0 0,-6-1 0 0 0,5 0 0 0 0,-5-1 0 0 0,0 1 0 0 0,3 0 32 0 0,-2-1 8 0 0,-2 1 0 0 0,-1 2 0 0 0,5-1 88 0 0,-4 3-64 0 0,-1 1 64 0 0,3-1-64 0 0,-4-2 64 0 0,-3 7 0 0 0,0 0 0 0 0,0 0 0 0 0,4-4 0 0 0,-4 4 0 0 0,0 0 0 0 0,0 0 0 0 0,0 0 0 0 0,0 0 0 0 0,0 0 0 0 0,0 0 0 0 0,0 0 0 0 0,0 0 0 0 0,0 0 0 0 0,0 0 0 0 0,0 0 0 0 0,0 0 128 0 0,-1 3-32 0 0,-2 1-8 0 0,-1 0 24 0 0,0 1 8 0 0,2 0 0 0 0,0 3 0 0 0,-4 0-48 0 0,5-1-8 0 0,-2-1 0 0 0,3 3 0 0 0,-3-2-64 0 0,0 0 64 0 0,3 0-64 0 0,0 3 64 0 0,0-10-64 0 0,3 6 0 0 0,3-1 72 0 0,-6-5-72 0 0,5 4 0 0 0,1 0 64 0 0,2-2-64 0 0,-1 0 0 0 0,1-2 0 0 0,1-2 64 0 0,1-2-64 0 0,-1-1 0 0 0,2-1 0 0 0,1 0 0 0 0,-1-4-96 0 0,-1 3 32 0 0,0-3-80 0 0,3 0-16 0 0,-2-2 0 0 0,-1 0 0 0 0,3-1 88 0 0,-4 0 72 0 0,1 0-104 0 0,-4 0 40 0 0,6-1 64 0 0,-3 0 0 0 0,-2-1 0 0 0,0-3-64 0 0,-1 4 64 0 0,4-2 0 0 0,-6 1 0 0 0,0 0 0 0 0,2 3 0 0 0,-3 0 0 0 0,1 2 0 0 0,-1 3 0 0 0,-2-2 0 0 0,3 2 64 0 0,-4 1-64 0 0,0 4 0 0 0,0 2 200 0 0,0 0 8 0 0,0 0 0 0 0,0 0 0 0 0,-4 6-112 0 0,-3 0-16 0 0,6 3-8 0 0,-5 1 0 0 0,1 2-72 0 0,-1 2 0 0 0,2-2 0 0 0,-2 1 0 0 0,2 2 0 0 0,2 3 0 0 0,0-1 0 0 0,2-1 0 0 0,-3-2 0 0 0,3-1 0 0 0,0-1 0 0 0,3 0 0 0 0,-3-2 0 0 0,4 0 64 0 0,0-2-64 0 0,2 1 64 0 0,-2-3-64 0 0,2 1 0 0 0,-4-3 0 0 0,4-2 0 0 0,1-2 0 0 0,3 0 0 0 0,0 0 0 0 0,-1-2 0 0 0,1-2 0 0 0,-1-1 0 0 0,-2 1 0 0 0,3 0 64 0 0,-2-5-64 0 0,1 2 0 0 0,-3 0 0 0 0,0 0 0 0 0,-1-3 0 0 0,1 1 0 0 0,-1 1-72 0 0,-1 1 72 0 0,-1-3 0 0 0,0 1 0 0 0,-1 0 0 0 0,-2 4 0 0 0,2-2 0 0 0,-2 3 0 0 0,0-3 0 0 0,-2 4 0 0 0,2 3 0 0 0,0 0 0 0 0,-2-3 64 0 0,-4 3-64 0 0,6 0 0 0 0,-2 3 64 0 0,-2 0-64 0 0,-1 1 0 0 0,0 3 80 0 0,1 0-80 0 0,0 2 80 0 0,2 1-80 0 0,2-2 96 0 0,0-2-32 0 0,0 6-64 0 0,0-1 96 0 0,0-3-96 0 0,2 1 64 0 0,2-1-64 0 0,0 1 0 0 0,-3 0 0 0 0,5-3 0 0 0,-1 3 0 0 0,-1-4 0 0 0,4 2 64 0 0,-2-4-64 0 0,2-3 0 0 0,1 3 0 0 0,-5-2 0 0 0,3-1 0 0 0,-1-1 0 0 0,2-2 0 0 0,1 3-264 0 0,-1-3-24 0 0,-3-3-8 0 0,0 2 0 0 0,1-1-1000 0 0,-1-1-199 0 0</inkml:trace>
  <inkml:trace contextRef="#ctx0" brushRef="#br0" timeOffset="6">13594 9428 5528 0 0,'0'0'488'0'0,"-8"-2"-392"0"0,4-1-96 0 0,-1 3 0 0 0,5 0 1696 0 0,0 0 320 0 0,-8-1 64 0 0,8 1 16 0 0,0 0-1328 0 0,0 0-256 0 0,0 0-64 0 0,0 0 0 0 0,0 0-304 0 0,0 0-56 0 0,8-1-17 0 0,-1 1 1 0 0,3 0-72 0 0,2 0-128 0 0,-1 0 33 0 0,2-4-6449 0 0</inkml:trace>
  <inkml:trace contextRef="#ctx0" brushRef="#br0" timeOffset="7">13294 9576 12896 0 0,'0'0'1152'0'0,"0"0"-928"0"0,0 0-224 0 0,0 0 0 0 0,7-3 360 0 0,2-1 24 0 0,1-1 8 0 0,2 1 0 0 0,5-1-576 0 0,1 0-112 0 0,-1-4-24 0 0,2 0-8 0 0,3 2-304 0 0,0 2-56 0 0,-1-4-16 0 0,-1 1-4424 0 0</inkml:trace>
  <inkml:trace contextRef="#ctx0" brushRef="#br0" timeOffset="8">15254 9747 9216 0 0,'-5'-4'408'0'0,"5"4"80"0"0,0 0-392 0 0,0 0-96 0 0,0 0 0 0 0,0 0 0 0 0,0 0 1376 0 0,0 0 248 0 0,0 0 48 0 0,0 0 15 0 0,-2 0-695 0 0,-3 2-128 0 0,0 0-32 0 0,1 1-8 0 0,-2 3-504 0 0,0-1-96 0 0,0 4-16 0 0,-1 1-8 0 0,0 1 32 0 0,0 0 8 0 0,1-2 0 0 0,1 5 0 0 0,0-1-472 0 0,-2-1-96 0 0,3-1-24 0 0,-3 1-8111 0 0</inkml:trace>
  <inkml:trace contextRef="#ctx0" brushRef="#br0" timeOffset="9">12895 9872 11720 0 0,'0'0'256'0'0,"0"0"48"0"0,0 0 16 0 0,0 0 16 0 0,0 0-272 0 0,0 0-64 0 0,0 0 0 0 0,0 0 0 0 0,0 9 368 0 0,2 0 56 0 0,0-1 16 0 0,1 2 0 0 0,-1 4-120 0 0,-2-1-32 0 0,3 0 0 0 0,-3 2 0 0 0,5 3-224 0 0,-5-1-64 0 0,0-2 0 0 0,0 3 0 0 0,0-6 64 0 0,0 6-64 0 0,0-4 64 0 0,0 0-64 0 0,-3-4 64 0 0,1-2-64 0 0,-1 4 64 0 0,3-6-64 0 0,0-6 0 0 0,-5 5 64 0 0,1-1-64 0 0,-2-2 0 0 0,-1-4 64 0 0,4 0-64 0 0,-2 0 80 0 0,3-5-80 0 0,-2-3 103 0 0,-1-1-23 0 0,2-2-8 0 0,1-3 0 0 0,-2-1 200 0 0,-2-2 40 0 0,4-2 8 0 0,2-1 0 0 0,0 2-216 0 0,0-2-40 0 0,0 1 0 0 0,2 2-64 0 0,4-3 88 0 0,-2 2-88 0 0,3 1 80 0 0,0 3-80 0 0,0-1 0 0 0,3 2 0 0 0,-2 4 0 0 0,-1 0 0 0 0,1 0 0 0 0,-1 0 0 0 0,3 6 0 0 0,-3-1 0 0 0,-3 5 0 0 0,2 1-64 0 0,-2-3 64 0 0,1 6 0 0 0,-5-3 0 0 0,3 4 0 0 0,-3 3 0 0 0,0 0 0 0 0,-3 3-112 0 0,2-1 8 0 0,-5 0 0 0 0,1 3 0 0 0,0 1-144 0 0,-2 0-24 0 0,2-2-8 0 0,-2 2 0 0 0,-3 0-183 0 0,5 0-41 0 0,0-4-8 0 0,1 2 0 0 0,-2 0-280 0 0,5-4-56 0 0</inkml:trace>
  <inkml:trace contextRef="#ctx0" brushRef="#br0" timeOffset="10">14538 10006 5528 0 0,'0'0'488'0'0,"0"0"-392"0"0,0-2-96 0 0,0 2 0 0 0,-1-5 1664 0 0,-5 4 304 0 0,5-4 64 0 0,-3 4 16 0 0,4 1-1032 0 0,-5 0-208 0 0,-3 0-40 0 0,7 1-1 0 0,-4 0-335 0 0,2 3-64 0 0,-1 0-16 0 0,0 0 0 0 0,4 3-152 0 0,-4-1-32 0 0,2 1-8 0 0,0-1 0 0 0,0 1-72 0 0,2 1-24 0 0,2-1 0 0 0,2 0 0 0 0,0 0-64 0 0,0-2 0 0 0,0 0 0 0 0,1-1 64 0 0,3-1 0 0 0,-4 2 0 0 0,5-5 0 0 0,-2 0 0 0 0,-1 0-176 0 0,1 0-40 0 0,-2-5-8 0 0,3 5 0 0 0,0-5-8 0 0,-4 3-8 0 0,1-3 0 0 0,-2 1 0 0 0,2-3 56 0 0,-4 1 16 0 0,3-1 0 0 0,-4 1 0 0 0,-4-2 104 0 0,4 0 0 0 0,0 0 0 0 0,-1 2 0 0 0,1 2 0 0 0,0-1 0 0 0,-3 0 0 0 0,3 5 0 0 0,0 0 0 0 0,0 0 96 0 0,0 0-24 0 0,0 0 0 0 0,0 0-72 0 0,0 0 64 0 0,0 0-64 0 0,0 0 64 0 0,0 7-64 0 0,0 2 64 0 0,0-2-64 0 0,3-2 64 0 0,-3 0-64 0 0,1 2 0 0 0,4-1 0 0 0,-2 1 0 0 0,0-3 0 0 0,1 1 64 0 0,-4-1-64 0 0,5-1 64 0 0,-1-2-64 0 0,2 2 0 0 0,-6-3 0 0 0,4-3 0 0 0,4 2 0 0 0,-1-5 0 0 0,0 2 0 0 0,2-2-88 0 0,-3-1 16 0 0,2 1 0 0 0,-4-2 0 0 0,4-4 0 0 0,-6 2 72 0 0,3-5 0 0 0,0 6-72 0 0,0-5 72 0 0,-3 2 0 0 0,2 1 0 0 0,-4-2 0 0 0,4 0 0 0 0,-2-1 96 0 0,-2-3 0 0 0,2 3 0 0 0,-2-2 0 0 0,3 1 24 0 0,-3 4 8 0 0,3 3 0 0 0,0-1 0 0 0,-2 2-32 0 0,2 3 0 0 0,-3 4 0 0 0,0 0 0 0 0,0 0-32 0 0,0 0 0 0 0,0 0-64 0 0,0 0 96 0 0,4 4-32 0 0,-1 3-64 0 0,0 2 88 0 0,-1 2-88 0 0,-2-1 96 0 0,0 3-32 0 0,-2 3 0 0 0,2-2-64 0 0,0-1 72 0 0,-3 2-72 0 0,3 1 0 0 0,0-3 72 0 0,0 0-72 0 0,0-3 0 0 0,3 1 0 0 0,-3 0 64 0 0,2 0-64 0 0,-2-2-72 0 0,2-3 72 0 0,-2 1-104 0 0,0-7-208 0 0,0 0-40 0 0,0 0 0 0 0,0 0-4855 0 0,0 0-969 0 0</inkml:trace>
  <inkml:trace contextRef="#ctx0" brushRef="#br0" timeOffset="11">14619 9881 9672 0 0,'0'0'864'0'0,"0"0"-696"0"0,4 0-168 0 0,4 0 0 0 0,-1 0 336 0 0,3 2 32 0 0,2-2 8 0 0,0 0 0 0 0,1 0-200 0 0,-1 2-40 0 0,2-2-8 0 0,1 2 0 0 0,-3-2-240 0 0,0 3-48 0 0,1-3-16 0 0</inkml:trace>
  <inkml:trace contextRef="#ctx0" brushRef="#br0" timeOffset="12">15001 9890 9672 0 0,'-5'0'864'0'0,"1"0"-696"0"0,-1 0-168 0 0,0-3 0 0 0,3 1 672 0 0,-1 2 96 0 0,-2 0 16 0 0,3 2 8 0 0,-6-2-80 0 0,4 3-8 0 0,-2 0-8 0 0,-1 1-1 0 0,3 3-215 0 0,-2-3-48 0 0,2 2-8 0 0,-1-1 0 0 0,5 2-208 0 0,-3 0-48 0 0,1-1-8 0 0,2 3 0 0 0,0-3-160 0 0,2 3 64 0 0,2-5-64 0 0,0 3 0 0 0,0-3 0 0 0,-2 0 0 0 0,6-2 0 0 0,-2-2 0 0 0,1-2-64 0 0,-3 1-56 0 0,-4 1-8 0 0,8-3 0 0 0,-1-1-16 0 0,-2 0-8 0 0,0-2 0 0 0,-3 2 0 0 0,3-4 152 0 0,0 4 0 0 0,-3-3 0 0 0,-2 1 0 0 0,2 2 0 0 0,1-3 0 0 0,-3 1 0 0 0,3 0 0 0 0,-3 2 0 0 0,0 0 0 0 0,0 1 0 0 0,0 3 0 0 0,0 0 0 0 0,0 0 136 0 0,0-8-24 0 0,0 8-8 0 0,0 0 48 0 0,0 0 8 0 0,0 0 0 0 0,0 0 0 0 0,0 0 72 0 0,0 8 24 0 0,-3-2 0 0 0,0 1 0 0 0,3 3-160 0 0,0 1-24 0 0,0 4-8 0 0,-2 2 0 0 0,2 0 0 0 0,-2 1 0 0 0,-1 1 0 0 0,1 0 0 0 0,-3 1 48 0 0,3-1 8 0 0,-1 4 0 0 0,-1-4 0 0 0,1-2 112 0 0,1 3 24 0 0,4-1 8 0 0,-2-2 0 0 0,0 1-168 0 0,-2-3-96 0 0,2-2 96 0 0,0 0-96 0 0,0-1 64 0 0,-3-4-64 0 0,3-4 0 0 0,3 2 0 0 0,-3-6 80 0 0,5 5-80 0 0,-1-3 64 0 0,4-2-64 0 0,-1 0 0 0 0,3-7 0 0 0,-1-2 0 0 0,1 0 0 0 0,0-3 0 0 0,3-1-128 0 0,-7 1 24 0 0,5 0 0 0 0,-7-1-16 0 0,1 0 0 0 0,-2 0 0 0 0,-2 1 0 0 0,-1-1 8 0 0,-1-1 0 0 0,-2 1 0 0 0,-2 3 0 0 0,1-2-32 0 0,-4 4-8 0 0,-1-2 0 0 0,1 4 0 0 0,-1 0 80 0 0,-3 1 72 0 0,1-1-104 0 0,1 4 40 0 0,3-2-8 0 0,2 2 0 0 0,-2 2 0 0 0,2 0 0 0 0,0 0 72 0 0,5 0 0 0 0,0 0 0 0 0,0 0 0 0 0,0 0-208 0 0,0 0-48 0 0,0 0-16 0 0,0 0 0 0 0,0 0 16 0 0,3 4 8 0 0,2-2 0 0 0,2 2 0 0 0,0-4-1224 0 0,5 0-255 0 0</inkml:trace>
  <inkml:trace contextRef="#ctx0" brushRef="#br0" timeOffset="13">13561 9988 16783 0 0,'0'0'368'0'0,"0"0"80"0"0,0 0 8 0 0,0 0 24 0 0,0 0-384 0 0,0 0-96 0 0,0 0 0 0 0,0 0 0 0 0,0 0 80 0 0,0 0 0 0 0,0 0 0 0 0,0 0-7623 0 0</inkml:trace>
  <inkml:trace contextRef="#ctx0" brushRef="#br0" timeOffset="14">14066 10058 5984 0 0,'2'-9'264'0'0,"-2"7"56"0"0,0-2-256 0 0,0 0-64 0 0,5 0 0 0 0,-3 0 0 0 0,4 0 1472 0 0,1 0 272 0 0,-3 0 56 0 0,4 0 16 0 0,2 2-1048 0 0,-3-1-200 0 0,1 2-48 0 0,3-2-8 0 0,1 3-304 0 0,1 0-64 0 0,-1 0-16 0 0,-2 3-1 0 0,3-2 33 0 0,-3 4 0 0 0,-2 2 0 0 0,1-3 0 0 0,-5 2-96 0 0,2 1-64 0 0,0 1 96 0 0,0-1-96 0 0,-5 1 184 0 0,-1 2-24 0 0,0 0 0 0 0,0 2 0 0 0,-1-4-160 0 0,-3 3 64 0 0,2-1-64 0 0,-6-1 0 0 0,4 1 0 0 0,0-4 0 0 0,-5 2 0 0 0,5-1 0 0 0,1-5 88 0 0,-2 3 8 0 0,3 2 0 0 0,2-7 0 0 0,0 0-32 0 0,0 0-64 0 0,0 0 96 0 0,0 0-32 0 0,0 0-64 0 0,6 0 0 0 0,0 0 0 0 0,5-2 64 0 0,-3-3-176 0 0,7 0-40 0 0,3 3-8 0 0,-2-3 0 0 0,4-1-504 0 0,-3-2-104 0 0,3 6-15 0 0,-2-6-3545 0 0,0 4-712 0 0</inkml:trace>
  <inkml:trace contextRef="#ctx0" brushRef="#br0" timeOffset="15">13136 10222 4608 0 0,'-3'-1'408'0'0,"0"1"-328"0"0,2-3-80 0 0,-5 0 0 0 0,2 3 1368 0 0,-2 0 256 0 0,6 0 48 0 0,0 0 16 0 0,-5 6-888 0 0,0-3-184 0 0,1 0-32 0 0,-1 1-8 0 0,-3 3-56 0 0,3-1-8 0 0,1 3-8 0 0,-1-1 0 0 0,3 1-248 0 0,-4-1-41 0 0,4 0-15 0 0,0 0 0 0 0,-1 2-104 0 0,3-1-16 0 0,0-3-8 0 0,-3 4 0 0 0,3-4-72 0 0,0-2 0 0 0,6 1 0 0 0,-4-2 0 0 0,0 3 0 0 0,4-5 0 0 0,-6-1 0 0 0,4-1 0 0 0,3 1-96 0 0,1-3-56 0 0,2-1-8 0 0,-4-2-8 0 0,2 2-127 0 0,-2 1-25 0 0,-6 3-8 0 0,0-8 0 0 0,4 2 104 0 0,2 2 16 0 0,-6-2 8 0 0,4-2 0 0 0,-1 1 200 0 0,-2 0 0 0 0,-5 1 0 0 0,1-1 0 0 0,-2 0 0 0 0,3 4 64 0 0,2-2 0 0 0,0 5 0 0 0,-4-3 176 0 0,4 3 40 0 0,0 0 8 0 0,0 0 0 0 0,0 0-152 0 0,0 0-24 0 0,0 3-8 0 0,0-3 0 0 0,0 0 47 0 0,-4 7 9 0 0,2 1 0 0 0,2 0 0 0 0,2 0 72 0 0,2-2 24 0 0,-4 2 0 0 0,0-1 0 0 0,0 0-256 0 0,0-2-64 0 0,0 2-8 0 0,0-7 0 0 0,-4 6 72 0 0,4-6 96 0 0,4 4-16 0 0,0 2-8 0 0,-4-6-72 0 0,7 1 0 0 0,0 2 0 0 0,0-6 0 0 0,3 3 0 0 0,-2-3 0 0 0,2-2 0 0 0,-3-1 0 0 0,2-2 0 0 0,2 1-96 0 0,-5 2 16 0 0,2-4 8 0 0,-1-1-120 0 0,1 2-16 0 0,-2-4-8 0 0,-2 4 0 0 0,-3-2 32 0 0,3-1 8 0 0,-2 1 1 0 0,-2 2-1 0 0,-2-1-40 0 0,2 2-8 0 0,0 1 0 0 0,-4-1 0 0 0,3 3 48 0 0,-2 0 8 0 0,-2 0 0 0 0,3 4 0 0 0,2 0 72 0 0,-2 0 8 0 0,-6 0 8 0 0,8 0 0 0 0,0 0 80 0 0,0 0 0 0 0,-5 6 0 0 0,2 0 0 0 0,3-6 0 0 0,0 4 88 0 0,0 4-24 0 0,3-3 0 0 0,2 1 32 0 0,-1 0 0 0 0,2 0 0 0 0,-4 0 0 0 0,3 0 128 0 0,-2 2 32 0 0,2-5 8 0 0,-1 5 0 0 0,1-2-264 0 0,-3 1 0 0 0,3 2 0 0 0,-1-1 0 0 0,-4-8 120 0 0,5 7-8 0 0,0 1 0 0 0,-1-2 0 0 0,0 2-25 0 0,-1-2-7 0 0,-3 0 0 0 0,1-1 0 0 0,2 2-80 0 0,0-1 80 0 0,-3-6-80 0 0,0 0 80 0 0,0 0-80 0 0,0 0 64 0 0,0 0-64 0 0,0 0 64 0 0,0 0-64 0 0,5 1 0 0 0,1-1 0 0 0,0-1 0 0 0,-4-2-144 0 0,3 0-48 0 0,3 0 0 0 0,-4-2-7 0 0,4-4-265 0 0,-4 2-48 0 0,1-1-16 0 0,2-3 0 0 0,-1 1 224 0 0,-2-2 48 0 0,2-3 0 0 0,-5 1 8 0 0,7 0 176 0 0,-2-1 72 0 0,-4 2-64 0 0,2-2 64 0 0,-1 0 0 0 0,-1-2 64 0 0,3 1 0 0 0,-2 2 0 0 0,-3 0 112 0 0,0 4 24 0 0,2 1 8 0 0,1 1 0 0 0,-1 0 24 0 0,-2 4 8 0 0,0 4 0 0 0,0 0 0 0 0,0 0-8 0 0,0 0 0 0 0,0 0 0 0 0,0 0 0 0 0,0 0-80 0 0,-2 8-24 0 0,-1-1 0 0 0,1 3 0 0 0,-3 3 31 0 0,2-3 1 0 0,1 2 0 0 0,-1 0 0 0 0,-1-1-72 0 0,-2 4-16 0 0,6 0 0 0 0,0 1 0 0 0,-2-5 56 0 0,2 3 16 0 0,-2-4 0 0 0,2 4 0 0 0,0-6-144 0 0,2 3 0 0 0,-2-2 64 0 0,2-2-64 0 0,4-3 0 0 0,-4 0 0 0 0,0 3 0 0 0,-2-7 0 0 0,5 0 0 0 0,3 0 0 0 0,-6 0 0 0 0,5-5 0 0 0,-2 2-288 0 0,2-2-32 0 0,-2 0 0 0 0,-2 0-8 0 0,1-3 1 0 0,-1-3-1 0 0,4 3 0 0 0,0-2 0 0 0,-4 4 128 0 0,2-2 24 0 0,-2 1 8 0 0,3 1 0 0 0,-6-1 168 0 0,4 2 0 0 0,-3 0 0 0 0,2 1 0 0 0,-3 4 0 0 0,3-5 64 0 0,-3 5 0 0 0,0 0 0 0 0,0 0-64 0 0,0 0 0 0 0,0 0 0 0 0,0 0 0 0 0,2 6 240 0 0,-2 2 8 0 0,3-3 0 0 0,-3 4 0 0 0,0-5-144 0 0,-3 6-24 0 0,1 0-8 0 0,2-2 0 0 0,-3 3-72 0 0,3-1 0 0 0,0-5 0 0 0,0-5 0 0 0,0 0 0 0 0,0 0 64 0 0,3 9-64 0 0,-3-4 64 0 0,0-5-64 0 0,0 0 0 0 0,0 0 0 0 0,0 0 0 0 0,6 5 0 0 0,2-4 0 0 0,-8-1 0 0 0,4 0 0 0 0,5-1-96 0 0,-2-2 8 0 0,-1-4 8 0 0,1 2 0 0 0,-1-3-144 0 0,-2 0-32 0 0,8-1-8 0 0,-6 3 0 0 0,-1-4 80 0 0,2 0 24 0 0,3 2 0 0 0,-3 2 0 0 0,1-4 160 0 0,-1 1-72 0 0,-3 5 72 0 0,4-2 0 0 0,-2-3-168 0 0,0 5 16 0 0,-1 0 8 0 0,0-2 0 0 0,0 5 144 0 0,-5 1 0 0 0,0 0-64 0 0,0 0 64 0 0,5-4 0 0 0,-5 4 72 0 0,0 0-8 0 0,0 0 0 0 0,0 0 128 0 0,0 0 16 0 0,0 0 8 0 0,0 0 0 0 0,-5 1 0 0 0,0 2 0 0 0,0-2 0 0 0,0 5 0 0 0,-1-4 24 0 0,2 4 8 0 0,0-3 0 0 0,-2 5-1 0 0,5-4-47 0 0,-5 0-8 0 0,4 5 0 0 0,0 1 0 0 0,2-4-72 0 0,-4 2-24 0 0,2 0 0 0 0,2-2 0 0 0,0 1 0 0 0,0-2-8 0 0,2 1 0 0 0,-2-6 0 0 0,4 5-88 0 0,-2 0 0 0 0,3-1 72 0 0,-5-4-72 0 0,4 1 64 0 0,4-1-64 0 0,-2 0 64 0 0,5-1-64 0 0,-1-2 0 0 0,0-1 0 0 0,-1-3-96 0 0,-1 1 32 0 0,1 0-136 0 0,2-4-24 0 0,-5 0-8 0 0,4 2 0 0 0,0-1 56 0 0,-3 1 16 0 0,3-6 0 0 0,-6 4 0 0 0,5-4 160 0 0,-5 1 0 0 0,1 2-71 0 0,-1-2 71 0 0,2-2 0 0 0,-5 0 0 0 0,5-1 0 0 0,-3 6 71 0 0,-2-2-7 0 0,2 1-64 0 0,-3-1 96 0 0,3 6-32 0 0,-3 0 64 0 0,0 1 16 0 0,0 1 0 0 0,0 4 0 0 0,0 0 32 0 0,0 0 8 0 0,0 0 0 0 0,0 0 0 0 0,-3 7-104 0 0,-1 1-16 0 0,1-2-64 0 0,-3 6 96 0 0,2-1-96 0 0,-1 1 72 0 0,3 2-72 0 0,0-2 64 0 0,-1 2-64 0 0,0 1 0 0 0,3-1 72 0 0,0-3-72 0 0,3-1 0 0 0,-3 2 64 0 0,3-1-64 0 0,1-1 0 0 0,-2-1 0 0 0,4 1 64 0 0,-1-4-64 0 0,0 0 0 0 0,2-1 0 0 0,-1-4 0 0 0,5-1 0 0 0,-5 0 64 0 0,7-1-64 0 0,-4-2 0 0 0,-1-1 0 0 0,2 0 0 0 0,-5-2-64 0 0,1-1-32 0 0,5 0 0 0 0,-4-2 0 0 0,-1-3 32 0 0,1 5 0 0 0,-3-4 0 0 0,4 2 0 0 0,-2-2 64 0 0,-3 4 88 0 0,2-5-24 0 0,-3 3 0 0 0,1 4-64 0 0,-3-4-88 0 0,-3 6 24 0 0,3 1 0 0 0,0 2 64 0 0,0 0 88 0 0,-7-2-24 0 0,4 2 0 0 0,3 0 32 0 0,-4 2 0 0 0,-3 2 0 0 0,2 1 0 0 0,0 1 0 0 0,1 2 0 0 0,-5 2 0 0 0,8-2 0 0 0,-2-2-16 0 0,3 4 0 0 0,-3-3 0 0 0,6 3 0 0 0,0-2-80 0 0,1 1 0 0 0,2-3 0 0 0,-2-2 64 0 0,3 1-64 0 0,1 2 0 0 0,-2-3-80 0 0,4-1 80 0 0,0-3-96 0 0,2 0 96 0 0,-2 0-104 0 0,-3-3 40 0 0,4 0-360 0 0,-5 2-72 0 0,4-2-16 0 0,-3-1-4255 0 0,-2-1-849 0 0</inkml:trace>
  <inkml:trace contextRef="#ctx0" brushRef="#br0" timeOffset="16">13228 10134 13824 0 0,'0'0'1224'0'0,"0"0"-976"0"0,0 0-248 0 0,0 0 0 0 0,2-2 400 0 0,3 0 32 0 0,3 2 7 0 0,1-3 1 0 0,3-1-304 0 0,1 2-56 0 0,4-2-16 0 0,-3-2 0 0 0,4 1-200 0 0,1-2-48 0 0,0 1-8 0 0,1-2-4319 0 0,-1 2-873 0 0</inkml:trace>
  <inkml:trace contextRef="#ctx0" brushRef="#br0" timeOffset="17">15258 10108 6448 0 0,'0'0'576'0'0,"0"0"-464"0"0,0 0-112 0 0,0 0 0 0 0,0 0 1192 0 0,0 0 216 0 0,0 0 48 0 0,0 0 8 0 0,0 0-448 0 0,0 0-88 0 0,0 0-24 0 0,0 0 0 0 0,0 0-297 0 0,0 0-55 0 0,2 4-8 0 0,1 2-8 0 0,-6 2-176 0 0,3-3-32 0 0,0 3-8 0 0,0 2 0 0 0,-2-5-192 0 0,2 2-32 0 0,2 1-16 0 0,-2-2 0 0 0,0 1-80 0 0,-2-2 0 0 0,2 1 0 0 0,2 0 64 0 0,-2-6-240 0 0,0 0-48 0 0,0 0-16 0 0,0 0-5071 0 0,3 5-1009 0 0</inkml:trace>
  <inkml:trace contextRef="#ctx0" brushRef="#br0" timeOffset="18">12929 10357 1840 0 0,'0'0'160'0'0,"0"0"-160"0"0,0 0 0 0 0,0 0 0 0 0,0 0 1984 0 0,0 0 352 0 0,0 0 80 0 0,0 0 16 0 0,0 6-1400 0 0,0 0-272 0 0,2 3-56 0 0,-2 2-16 0 0,3-1-200 0 0,-3 6-40 0 0,2 0 0 0 0,-2-3-8 0 0,-2-1-208 0 0,2 1-41 0 0,2 1 1 0 0,-2 0-8 0 0,-2 0-88 0 0,2-1-24 0 0,0-1 0 0 0,0 1 0 0 0,-3-2-72 0 0,3-1 96 0 0,3 1-96 0 0,-3 1 96 0 0,0-7-96 0 0,0 5 0 0 0,-3-4 72 0 0,1-2-72 0 0,2-4 80 0 0,0 0-16 0 0,-3 3-64 0 0,3-3 96 0 0,0 0-16 0 0,0 0-8 0 0,-4-3 0 0 0,1-3 0 0 0,-2 0 0 0 0,3-2 0 0 0,2-2 0 0 0,0-2 0 0 0,-3-4-72 0 0,3 1 80 0 0,3 0-80 0 0,-3-3 80 0 0,2-1-16 0 0,-2 1-64 0 0,3-3 96 0 0,-1 2-32 0 0,1-3-64 0 0,1 1 0 0 0,-1 1 72 0 0,2 1-72 0 0,-1 2 0 0 0,4 4 0 0 0,-6 2 0 0 0,5 1-96 0 0,-2 0 96 0 0,0 1 0 0 0,1-1 0 0 0,2 4 0 0 0,-3 3 0 0 0,0 3 0 0 0,3 0 0 0 0,0 0-64 0 0,-8 0-32 0 0,1 3-8 0 0,5 3 0 0 0,-5-1 0 0 0,-2 3-112 0 0,1 0-16 0 0,-3 0-8 0 0,-1 3 0 0 0,-4 2-24 0 0,5 1-8 0 0,2 1 0 0 0,-3-1 1 0 0,-8-1-393 0 0,6-2-72 0 0,2 2-24 0 0,2-4-4960 0 0</inkml:trace>
  <inkml:trace contextRef="#ctx0" brushRef="#br0" timeOffset="19">11722 10527 2304 0 0,'0'0'200'0'0,"0"0"-200"0"0,0 0 0 0 0,-2 0 0 0 0,2 0 1160 0 0,0 0 192 0 0,0 0 40 0 0,0 0 8 0 0,0 0-680 0 0,0 0-136 0 0,6 3-24 0 0,-1-1-8 0 0,2-4-120 0 0,2 2-24 0 0,2-3-8 0 0,3 3 0 0 0,-7-2-144 0 0,6-2-32 0 0,0-1-8 0 0,2 4 0 0 0,1-3-80 0 0,-2-1-8 0 0,1 2-8 0 0,-3-2 0 0 0,2 1-120 0 0,-3 1 0 0 0,2-3 0 0 0,-1 3 0 0 0,-7-2 384 0 0,6 3 64 0 0,-5-2 0 0 0,2 0 8 0 0,-3 1-320 0 0,-5 3-64 0 0,4-5-8 0 0,-4 5-64 0 0,0 0 344 0 0,0 0 8 0 0,0 0 8 0 0,0 0-1 0 0,0 0-167 0 0,0 0-40 0 0,0 0-8 0 0,0 0 0 0 0,0 0-48 0 0,-3 8 0 0 0,3-4-8 0 0,0 2 0 0 0,-1-1-88 0 0,1 1-112 0 0,-5 0 24 0 0,3 1 8 0 0,2 1 80 0 0,-3-2 0 0 0,0 6 0 0 0,0-5 0 0 0,0 1 160 0 0,0-2 40 0 0,3 3 16 0 0,-1 0 0 0 0,-2-2-152 0 0,-1 2-64 0 0,4-4 64 0 0,0 6-64 0 0,0-6 64 0 0,0 1-64 0 0,0-1 64 0 0,0 0-64 0 0,0 0 64 0 0,0-5-64 0 0,-3 6 64 0 0,3-6-64 0 0,-2 3 64 0 0,2-3-64 0 0,0 0 64 0 0,0 0-64 0 0,0 0 96 0 0,0 0-32 0 0,0 0 0 0 0,0 0 0 0 0,0 0 160 0 0,0 0 24 0 0,-5-3 8 0 0,-1-1 0 0 0,1 1-80 0 0,-4-1-16 0 0,3-3 0 0 0,-4 0 0 0 0,-1 0-48 0 0,-2 2-16 0 0,0-1 0 0 0,-2 1 0 0 0,1 0 128 0 0,-1 0 32 0 0,-2 0 0 0 0,1 1 0 0 0,-2 3-256 0 0,2-2 0 0 0,0 3 0 0 0,3-2 0 0 0,4 2-72 0 0,0 0-64 0 0,1 0-16 0 0,8 0 0 0 0,0 0-1040 0 0,0 0-216 0 0</inkml:trace>
  <inkml:trace contextRef="#ctx0" brushRef="#br0" timeOffset="20">13023 10745 14752 0 0,'12'-4'168'0'0,"-2"4"0"0"0,2-6 32 0 0,1 2 8 0 0,-3-3 0 0 0,2-1 0 0 0,2-1-208 0 0,0 1 0 0 0,2-1 0 0 0,-2 1 0 0 0,-2-1 0 0 0,0-3 0 0 0,0 1 0 0 0,-2 1 0 0 0,-1-1 168 0 0,4-2 24 0 0,-5 3-1 0 0,0-1 1 0 0,-2 0-40 0 0,-1 3-8 0 0,0-4 0 0 0,-3 3 0 0 0,0-1 16 0 0,1 3 8 0 0,-1-1 0 0 0,1 2 0 0 0,-3-2-168 0 0,2 3 0 0 0,2-2 0 0 0,-3 4 64 0 0,-1 3-256 0 0,3-4-40 0 0,-3 0-16 0 0,0 4 0 0 0,5-3-136 0 0,-5 3-23 0 0,0 0-9 0 0,0 0-3864 0 0,7 3-776 0 0</inkml:trace>
  <inkml:trace contextRef="#ctx0" brushRef="#br0" timeOffset="21">11879 10530 6448 0 0,'0'0'288'0'0,"0"0"56"0"0,0 0-280 0 0,0 0-64 0 0,0 0 0 0 0,0 0 0 0 0,0 0 672 0 0,0 0 112 0 0,-2 2 24 0 0,0-2 8 0 0,-2 5-272 0 0,-1-5-64 0 0,1 4 0 0 0,1 0-8 0 0,-2-3-136 0 0,1 5-24 0 0,-1-2-8 0 0,-2 1 0 0 0,1 0-48 0 0,-2-2 0 0 0,3 1-8 0 0,-1 5 0 0 0,-2-4-80 0 0,2 2-8 0 0,0 2-8 0 0,-1-3 0 0 0,0 3 8 0 0,0 3 8 0 0,-4-1 0 0 0,-1-1 0 0 0,1 3 8 0 0,4-2 0 0 0,-6 0 0 0 0,0-1-1 0 0,3 6-15 0 0,-2-5-8 0 0,3 3 0 0 0,-5-4 0 0 0,-2 3 48 0 0,3 0 16 0 0,1-1 0 0 0,-2-1 0 0 0,-3 1-80 0 0,3 1-8 0 0,1 0-8 0 0,-4 0 0 0 0,3 0 8 0 0,0-2 8 0 0,-3 0 0 0 0,3 2 0 0 0,0-2 88 0 0,2 2 24 0 0,-5-2 0 0 0,3 2 0 0 0,-2 0-184 0 0,4-2-64 0 0,-3 3 0 0 0,1-1 0 0 0,-2 1 0 0 0,2-2 0 0 0,2 2 0 0 0,3 0 0 0 0,-4 0 64 0 0,1-1 8 0 0,-2 0 8 0 0,2 1 0 0 0,0-1-80 0 0,1-1 0 0 0,-1 1 0 0 0,-2 0 64 0 0,1 1 24 0 0,0-4 0 0 0,-4 4 0 0 0,1-1 0 0 0,5-2-24 0 0,-3 3 0 0 0,-2-3 0 0 0,0-1 0 0 0,0 4-64 0 0,2-1 96 0 0,3-3-96 0 0,-5 0 96 0 0,2 0-96 0 0,-2 1 0 0 0,5-1 72 0 0,-2 1-72 0 0,1 3 64 0 0,0-4-64 0 0,1 2 64 0 0,-3-2-64 0 0,6 1 0 0 0,-5-1 0 0 0,-2 3 0 0 0,4 0 64 0 0,-1-3-64 0 0,1-2 0 0 0,-1 2 0 0 0,-2 2 64 0 0,2-1-64 0 0,-3-1 0 0 0,1 0 0 0 0,3 1 0 0 0,-7-1 0 0 0,4 3 0 0 0,0-3 0 0 0,0 1 0 0 0,2 2 120 0 0,-2-3 8 0 0,2 1 8 0 0,1-1 0 0 0,-3 0-136 0 0,-1 0 0 0 0,1 1 0 0 0,2 1 0 0 0,1-2 0 0 0,1-2 0 0 0,-3 2 0 0 0,4 0 0 0 0,0-1-72 0 0,-3 1-48 0 0,1-1-8 0 0,2 1 0 0 0,-1 0 128 0 0,1-1 0 0 0,0-2 0 0 0,-2 4 0 0 0,4-4 0 0 0,-2 0 0 0 0,-1 0 0 0 0,4-4 0 0 0,-3 3 0 0 0,0-4 0 0 0,4 2 0 0 0,-4 0 0 0 0,5-3 64 0 0,1 2-64 0 0,-1-1 0 0 0,2-2 0 0 0,-3 0 0 0 0,5 0 0 0 0,-2 0 0 0 0,2 0-96 0 0,0 0-280 0 0,0 0-48 0 0,0-2-16 0 0,2-2-5031 0 0,-2 4-1001 0 0</inkml:trace>
  <inkml:trace contextRef="#ctx0" brushRef="#br0" timeOffset="22">12936 10964 1376 0 0,'0'0'128'0'0,"5"0"-128"0"0,5 0 0 0 0,-4-1 0 0 0,-6 1 912 0 0,0 0 160 0 0,0 0 32 0 0,0 0 8 0 0,-4 0-328 0 0,4 0-64 0 0,0 0-16 0 0,-5-2 0 0 0,0-2 128 0 0,0 1 32 0 0,5 3 0 0 0,0 0 0 0 0,0 0-296 0 0,0 0-56 0 0,0-7-16 0 0,0 3 0 0 0,3 1-176 0 0,2-1-40 0 0,-3-1-8 0 0,3 3 0 0 0,-1 0-96 0 0,2 0-16 0 0,-6 2-8 0 0,5 0 0 0 0,0-2-40 0 0,0-1-8 0 0,-5 3 0 0 0,0 0 0 0 0,7 3-16 0 0,-1-1-9 0 0,-6-2 1 0 0,5 4 0 0 0,-5-4 0 0 0,2 4 0 0 0,-2-4 0 0 0,2 7 0 0 0,-2-7-80 0 0,0 6 0 0 0,0 0 0 0 0,0-1 0 0 0,0 1 0 0 0,-2-1 0 0 0,0 0 0 0 0,-1-1 0 0 0,-1 0 0 0 0,-1-1 0 0 0,-1 1 0 0 0,1-2 0 0 0,0-1 0 0 0,0-1 0 0 0,-3 4 0 0 0,1-1 0 0 0,7-3 0 0 0,-5 0 120 0 0,5 0-24 0 0,-7-1 0 0 0,5-1-96 0 0,2 2-104 0 0,-5-5 16 0 0,4 0 8 0 0,-3 1 256 0 0,4 0 48 0 0,0-2 16 0 0,4 2 0 0 0,-3 0-240 0 0,4-1 64 0 0,-1 1-64 0 0,1 0 0 0 0,3 0 0 0 0,-4 1 0 0 0,4 0 0 0 0,-3-1 0 0 0,0 1 0 0 0,0 3 0 0 0,1 0 0 0 0,1 0 0 0 0,-2-2 0 0 0,-1 2 0 0 0,-4 0 0 0 0,5 0 0 0 0,0 2 0 0 0,-5-2 0 0 0,5 4 0 0 0,-5-4 0 0 0,1 6 0 0 0,2-3 0 0 0,-3-3 0 0 0,2 6 0 0 0,-2 0 0 0 0,0-1 0 0 0,0-5 0 0 0,-2 5 0 0 0,-1 2 0 0 0,2-2 0 0 0,-2 0 0 0 0,-2 0 0 0 0,3 0 0 0 0,-3-2 0 0 0,1-1 0 0 0,-1 0 0 0 0,-1-2 0 0 0,6 0 0 0 0,-1 0 0 0 0,-7 0 0 0 0,4 0 0 0 0,0-2 0 0 0,4 2 0 0 0,-5-2 0 0 0,1 1 0 0 0,0-5 0 0 0,2 3 0 0 0,0-1 0 0 0,2 0 96 0 0,2-1-24 0 0,-4-2-8 0 0,2 3 0 0 0,2-2-64 0 0,0 2 0 0 0,0-3 0 0 0,4 3 0 0 0,-1 1 0 0 0,-1-1 64 0 0,-3 1-64 0 0,4 1 64 0 0,1 0-64 0 0,-5 0 0 0 0,-1 2 0 0 0,8 2 0 0 0,-5 0 0 0 0,-3-2 0 0 0,4 2 0 0 0,-2 2-88 0 0,1 2-672 0 0,-1-2-136 0 0,-2 7-23 0 0,0-11-9 0 0</inkml:trace>
  <inkml:trace contextRef="#ctx0" brushRef="#br0" timeOffset="23">12918 10963 3224 0 0,'0'0'136'0'0,"0"0"40"0"0,0 0-176 0 0,0 0 0 0 0,0 0 0 0 0,0 0 0 0 0,0 0 1568 0 0,7 0 288 0 0,-7 0 48 0 0,7 0 16 0 0,0 0-1288 0 0,0-2-256 0 0,0 2-56 0 0,-2 0 0 0 0,1-3-248 0 0,-6 3-72 0 0,0 0 0 0 0,9 0 0 0 0,-9 0-128 0 0,0 0-88 0 0,0 0-8 0 0,0 0-8 0 0,0 0-304 0 0,0 0-56 0 0,0 0-16 0 0,0 0-3440 0 0</inkml:trace>
  <inkml:trace contextRef="#ctx0" brushRef="#br0" timeOffset="24">12764 10981 5064 0 0,'0'0'448'0'0,"0"0"-352"0"0,0 0-96 0 0,0 0 0 0 0,7 0 736 0 0,-2 0 128 0 0,0 0 24 0 0,0 0 8 0 0,-5 0-352 0 0,6-2-72 0 0,0 0-16 0 0,-6 2 0 0 0,5 0-328 0 0,1-3-128 0 0,1 2 88 0 0,-2 1-3048 0 0,-5 0-608 0 0</inkml:trace>
  <inkml:trace contextRef="#ctx0" brushRef="#br0" timeOffset="25">12339 11008 8352 0 0,'0'0'368'0'0,"2"0"80"0"0,3 0-360 0 0,0 0-88 0 0,-3 0 0 0 0,-2 0 0 0 0,0 0 448 0 0,7 0 80 0 0,-3 0 16 0 0,2 0 0 0 0,-2-2-480 0 0,2 2-64 0 0,-3 0 0 0 0,3-2-96 0 0,-4 2 248 0 0,3 0 48 0 0,-1 0 16 0 0,4 0 0 0 0,-2-3-504 0 0,-1 3-104 0 0,2 0-24 0 0,-3 0 0 0 0,6 0-208 0 0,-2 0-48 0 0,-1 0 0 0 0,-2 0-8 0 0,1 0-272 0 0,2 0-48 0 0,1-1-16 0 0,-5-2 0 0 0,1 6 464 0 0,0-3 88 0 0,2 0 16 0 0,3 0 8 0 0,-6 0 528 0 0,2 0 104 0 0,1 0 16 0 0,-1 0 8 0 0,-1 0 200 0 0,2 0 32 0 0,0-3 16 0 0,-2 3 0 0 0,3 0 88 0 0,-2 0 24 0 0,-1 0 0 0 0,2 0 0 0 0,-2 0-8 0 0,2-1 0 0 0,-1-1 0 0 0,-6 2 0 0 0,5 0 176 0 0,-1 0 40 0 0,-4 0 8 0 0,5 0 0 0 0,-5 0-448 0 0,5-3-88 0 0,2 3-24 0 0,0 0 0 0 0,-1-1 224 0 0,-3-2 48 0 0,3 3 8 0 0,-1 0 0 0 0,-5 0-824 0 0,4-2-160 0 0,1-2-32 0 0,-1 4-8 0 0,-4 0 0 0 0,8 0 0 0 0,-3 0 0 0 0,-5 0 0 0 0</inkml:trace>
  <inkml:trace contextRef="#ctx0" brushRef="#br0" timeOffset="26">12912 11013 10136 0 0,'0'0'224'0'0,"0"0"40"0"0,0 0 16 0 0,-9 2 8 0 0,5 1-288 0 0,0 3 0 0 0,-4-5 0 0 0,3 4 0 0 0,1-1 576 0 0,-1-3 56 0 0,-1 2 8 0 0,-3 1 8 0 0,3-1-448 0 0,0 0-88 0 0,-2 1-16 0 0,0 1-8 0 0,3-2-88 0 0,-1 2-96 0 0,1-1 16 0 0,0-3 8 0 0,1 4-1456 0 0,-1-3-288 0 0,0 0-56 0 0,1 3-16 0 0</inkml:trace>
  <inkml:trace contextRef="#ctx0" brushRef="#br0" timeOffset="27">12656 11191 1376 0 0,'0'0'64'0'0,"-6"4"8"0"0,4-1-72 0 0,-2 3 0 0 0,-1-5 0 0 0,1 3 0 0 0</inkml:trace>
  <inkml:trace contextRef="#ctx0" brushRef="#br0" timeOffset="28">12116 11018 7920 0 0,'0'0'352'0'0,"0"0"64"0"0,0 0-328 0 0,5 0-88 0 0,3 0 0 0 0,0 0 0 0 0,-8 0 512 0 0,4 0 80 0 0,2 0 16 0 0,2 0 8 0 0,-4 0-200 0 0,3 0-48 0 0,0 0-8 0 0,-2 0 0 0 0,3 0-168 0 0,-8 0-32 0 0,0 0 0 0 0,9 0-8 0 0,-1 2-152 0 0,1-2 0 0 0,-9 0 0 0 0,7-2 0 0 0,-3 1-792 0 0,-4 1-184 0 0</inkml:trace>
  <inkml:trace contextRef="#ctx0" brushRef="#br0" timeOffset="29">11853 11027 4144 0 0,'0'0'184'0'0,"0"0"40"0"0,0 0-224 0 0,8 0 0 0 0,1 0 0 0 0,-9 0 0 0 0,0 0 1488 0 0,4 0 256 0 0,-4 0 48 0 0,7 2 16 0 0,0-4-1264 0 0,-7 2-248 0 0,5 0-48 0 0,-5 0-16 0 0,6 0-232 0 0,-1 2 0 0 0,-5-2 0 0 0,7 0 0 0 0,1 0 0 0 0,-5 0-160 0 0,7 0 32 0 0,-6 0 0 0 0,-4 0-336 0 0,6-2-64 0 0,1 2-16 0 0,0-2-3808 0 0</inkml:trace>
  <inkml:trace contextRef="#ctx0" brushRef="#br0" timeOffset="30">11465 11050 7920 0 0,'0'0'352'0'0,"0"0"64"0"0,9 0-328 0 0,-1 0-88 0 0,-8 0 0 0 0,8 0 0 0 0,1 0 512 0 0,-2-2 80 0 0,-3 2 16 0 0,3 0 8 0 0,-2-2-488 0 0,3 2-128 0 0,-1 2 0 0 0,0-2 0 0 0,-7 0 0 0 0,7 0 0 0 0,3 0 0 0 0,-1 0 0 0 0,-2 0 144 0 0,-1 0 8 0 0,3 0 0 0 0,-4 0 0 0 0,4 0-536 0 0,0 0-96 0 0,-2-2-32 0 0,2 2-3720 0 0</inkml:trace>
  <inkml:trace contextRef="#ctx0" brushRef="#br0" timeOffset="31">11116 11057 8288 0 0,'8'2'184'0'0,"-8"-2"40"0"0,0 0 0 0 0,0 0 8 0 0,9 1-232 0 0,-1 2 0 0 0,-8-3 0 0 0,4 2 0 0 0,3-2 296 0 0,-2 3 16 0 0,1-3 0 0 0,-1-3 0 0 0,-5 3-88 0 0,9 0-24 0 0,4 0 0 0 0,-3 0 0 0 0,-3 0 248 0 0,-2 0 56 0 0,6 0 8 0 0,0-2 0 0 0,-2-1-824 0 0,2 2-160 0 0,-5 1-32 0 0</inkml:trace>
  <inkml:trace contextRef="#ctx0" brushRef="#br0" timeOffset="32">12504 11318 8232 0 0,'-7'3'360'0'0,"2"-1"88"0"0,0 2-360 0 0,-1-3-88 0 0,-1 5 0 0 0,0-3 0 0 0,0-1 496 0 0,1 3 80 0 0,-2-1 24 0 0,-1 1 0 0 0,2-4-328 0 0,-2 3-64 0 0,3 2-16 0 0,-1-2 0 0 0,0-1-192 0 0,3 1 0 0 0,-1-1-112 0 0,-4 1 40 0 0</inkml:trace>
  <inkml:trace contextRef="#ctx0" brushRef="#br0" timeOffset="33">12260 11474 1376 0 0,'0'0'128'0'0,"-7"0"-128"0"0,4 2 0 0 0,-4 3 0 0 0,1-3 1728 0 0,2 2 328 0 0,-3-1 64 0 0,0 2 16 0 0,0-3-1352 0 0,-2 4-272 0 0,2-5-48 0 0,0 3-16 0 0,-1 1-152 0 0,0-3-32 0 0,2 1-8 0 0,2 3 0 0 0,-2-3-256 0 0,2 1 0 0 0,-1-1 0 0 0,5-3 0 0 0,0 0-192 0 0,-6 4-32 0 0,2 0-16 0 0,-1-1-4656 0 0</inkml:trace>
  <inkml:trace contextRef="#ctx0" brushRef="#br0" timeOffset="34">13451 11650 2304 0 0,'0'0'200'0'0,"0"0"-200"0"0,0 0 0 0 0,0 0 0 0 0,0 0 1328 0 0,0 0 224 0 0,0 0 48 0 0,0 0 0 0 0,0 0-1112 0 0,0 0-224 0 0,0 0-40 0 0,6 0-16 0 0,0 0 144 0 0,-3 0 32 0 0,3 3 8 0 0,-1 0 0 0 0,0-2 40 0 0,1 1 8 0 0,-1 2 0 0 0,2 0 0 0 0,1 0-152 0 0,-2 1-24 0 0,3-4-8 0 0,2 3 0 0 0,-5 1-104 0 0,7-3-24 0 0,-5 2-8 0 0,5 1 0 0 0,-3-2-40 0 0,1-1-8 0 0,0 1 0 0 0,1-1 0 0 0,-3 1 216 0 0,4-3 32 0 0,-4 1 16 0 0,1-1 0 0 0,-1 0-128 0 0,-2 2-25 0 0,1-2-7 0 0,-2 3 0 0 0,-6-3 112 0 0,0 0 32 0 0,0 0 0 0 0,0 0 0 0 0,0 0-104 0 0,0 0-24 0 0,0 0 0 0 0,0 0 0 0 0,0 0 56 0 0,0 0 8 0 0,0 0 0 0 0,-5 0 0 0 0,4 2-160 0 0,-7 0-32 0 0,1 0-64 0 0,0 0 96 0 0,0 1-96 0 0,-1-1 64 0 0,-1 3-64 0 0,-1-1 0 0 0,3 1 0 0 0,-2 1 64 0 0,4 3-64 0 0,-1-3 0 0 0,-5 2 0 0 0,5 0 0 0 0,0 1 64 0 0,-3 0-64 0 0,2-2 0 0 0,3-2 0 0 0,-4 0 0 0 0,3 0 0 0 0,0 2 0 0 0,0-3 64 0 0,5-4-64 0 0,0 0 0 0 0,0 0 120 0 0,0 0-24 0 0,0 0-8 0 0,0 0 0 0 0,0 0 104 0 0,0 0 32 0 0,-3-6 0 0 0,3 6 0 0 0,-2-6-40 0 0,2-3-8 0 0,-2 1 0 0 0,-2-3 0 0 0,3-1-80 0 0,-4-1-8 0 0,1 1-8 0 0,-1 1 0 0 0,2-1 40 0 0,-5-1 8 0 0,4 0 0 0 0,2 5 0 0 0,-2-3-64 0 0,0 2-64 0 0,0 2 88 0 0,2-1-88 0 0,-3 2 0 0 0,3-1-112 0 0,-3 3 8 0 0,3-3 0 0 0,-4 2 8 0 0,5 4 0 0 0,-4 1 0 0 0,5 0-6016 0 0,0 0-1207 0 0</inkml:trace>
  <inkml:trace contextRef="#ctx0" brushRef="#br0" timeOffset="35">11997 11656 6968 0 0,'0'0'304'0'0,"-2"1"72"0"0,-4 1-304 0 0,5 2-72 0 0,-5-1 0 0 0,1-3 0 0 0,0 2 392 0 0,1 0 64 0 0,-1 0 16 0 0,3 0 0 0 0,-3 1-256 0 0,5-3-56 0 0,-1 0 0 0 0,1 0-8 0 0,-6 4-872 0 0,2-3-176 0 0</inkml:trace>
  <inkml:trace contextRef="#ctx0" brushRef="#br0" timeOffset="36">11738 11841 7024 0 0,'0'0'312'0'0,"0"0"64"0"0,-1 5-304 0 0,-1-3-72 0 0,2-2 0 0 0,0 0 0 0 0,-4 0 600 0 0,4 0 104 0 0,0 0 16 0 0,0 0 8 0 0,0 0-224 0 0,0 0-48 0 0,0 0-8 0 0,0 0 0 0 0,1-5-96 0 0,5-1-32 0 0,0 3 0 0 0,1-4 0 0 0,0 3-104 0 0,0-4-24 0 0,0 6-8 0 0,0-6 0 0 0,2-2-112 0 0,4 1-72 0 0,-2 0 96 0 0,3-2-96 0 0,-2 1 0 0 0,0-1 0 0 0,3 0 0 0 0,-1 1 0 0 0,-3 2-88 0 0,1-1-16 0 0,2-1-8 0 0,-3 4 0 0 0,-7-1-568 0 0,5 4-120 0 0</inkml:trace>
  <inkml:trace contextRef="#ctx0" brushRef="#br0" timeOffset="37">10333 11829 10136 0 0,'0'0'224'0'0,"0"0"40"0"0,-6-2 16 0 0,6 2 8 0 0,0 0-288 0 0,0 0 0 0 0,0 0 0 0 0,0 0 0 0 0,0 0 352 0 0,0 0 24 0 0,0 0 0 0 0,0 0 0 0 0,0 0-192 0 0,0 0-40 0 0,0 0-8 0 0,0 0 0 0 0,0 0 304 0 0,0 0 56 0 0,3 2 16 0 0,1 0 0 0 0,4-4-296 0 0,0 0-56 0 0,-2 2-16 0 0,2-2 0 0 0,1 2 40 0 0,2 0 8 0 0,2 0-1 0 0,-2 0 1 0 0,-2-5-40 0 0,3 5-8 0 0,2 0 0 0 0,-2-2 0 0 0,2-1-144 0 0,0 3 80 0 0,1 0-80 0 0,-1 0 64 0 0,3-6 160 0 0,-3 6 32 0 0,0-1 8 0 0,3-3 0 0 0,-2 4-112 0 0,3-2-24 0 0,-3 2-8 0 0,0 0 0 0 0,1-3-16 0 0,1 3 0 0 0,2 0 0 0 0,-5 3 0 0 0,-4-3 8 0 0,3 0 0 0 0,9-3 0 0 0,-4 3 0 0 0,-2 0-112 0 0,-1-1-120 0 0,2-3 24 0 0,1 4 8 0 0,-1 0 248 0 0,-1 0 40 0 0,-1-4 16 0 0,2 4 0 0 0,5-2-112 0 0,-5 2-16 0 0,-2 0-8 0 0,4 0 0 0 0,0 0-8 0 0,0-3 0 0 0,-4 3 0 0 0,-2 0 0 0 0,1-3-8 0 0,3 0 0 0 0,1 3 0 0 0,-1 0 0 0 0,-6 0-64 0 0,4-2 0 0 0,3 2 72 0 0,3 0-72 0 0,-8 0 0 0 0,4 0 0 0 0,-2-3-80 0 0,2 3 80 0 0,0 3 0 0 0,0-3 0 0 0,-3-3 0 0 0,3 3 0 0 0,1-2 0 0 0,0 2-64 0 0,-5-3 64 0 0,4 3 0 0 0,4 0 0 0 0,-2 0 0 0 0,-5-1 0 0 0,2 1 0 0 0,-2 0 0 0 0,4-3 0 0 0,0 3 0 0 0,1-1 0 0 0,-2-2 184 0 0,-2 1 64 0 0,5 1 8 0 0,-1-2 8 0 0,-1 2-264 0 0,2-2 0 0 0,-4 1 0 0 0,3 0 0 0 0,-2 2 0 0 0,-1 0-176 0 0,3-2 24 0 0,1 2 8 0 0,-4 0 216 0 0,0 0 48 0 0,0 0 8 0 0,-1 0 0 0 0,0-2-128 0 0,5 2 0 0 0,-4 0 0 0 0,0 0 0 0 0,4 0 0 0 0,-2 0 0 0 0,-1 0 64 0 0,-1 0-64 0 0,0 0-96 0 0,1 0-32 0 0,0-2-16 0 0,-3 2 0 0 0,3 0 216 0 0,0-3 48 0 0,-1 2 8 0 0,6 1 0 0 0,-7-3-128 0 0,5 2 0 0 0,-4 1 0 0 0,2-2 0 0 0,2 2 0 0 0,-2-3 0 0 0,4 1 0 0 0,-4 2 0 0 0,2 0-96 0 0,-2 0-48 0 0,1 0-8 0 0,1 0 0 0 0,-3 0 152 0 0,0 0 0 0 0,-1 0 0 0 0,2 2 0 0 0,-2-2 0 0 0,4 3 0 0 0,-3-3 0 0 0,-1 0 0 0 0,5 2-64 0 0,-1-2 64 0 0,-4 0 0 0 0,0 0 0 0 0,0 0-120 0 0,4 1 32 0 0,-1-1 8 0 0,-1 3 0 0 0,-2-3 80 0 0,3 1 0 0 0,2-1 0 0 0,0 0 0 0 0,-3 0 0 0 0,-2 0 0 0 0,3 0 72 0 0,0 3-72 0 0,-1-1 0 0 0,2-2 0 0 0,0 0 0 0 0,0 0 0 0 0,-1-2 0 0 0,1 2 0 0 0,1 0 0 0 0,-1 0 0 0 0,4 0 0 0 0,-2 0 0 0 0,-1-3 0 0 0,2 3 0 0 0,-3 0 0 0 0,3-1 0 0 0,-3 1 0 0 0,3 0 0 0 0,-3-3 0 0 0,1 3 0 0 0,-2 0 0 0 0,3 0 0 0 0,-2 0 0 0 0,-1 0 0 0 0,1 3 0 0 0,1-3 0 0 0,-1-3 0 0 0,3 3 0 0 0,-3 0 0 0 0,2-1 0 0 0,-4 1 0 0 0,3-2 0 0 0,-1 2 0 0 0,-1 0 0 0 0,0 0 0 0 0,-4 0 0 0 0,2 0 0 0 0,-1-3 0 0 0,0 3 0 0 0,0 0 0 0 0,-5 0 0 0 0,3 0 0 0 0,1 0 0 0 0,-3 0 0 0 0,-1 0 0 0 0,1 0 0 0 0,0 0 0 0 0,-3 0 0 0 0,-2 0 0 0 0,1 0 0 0 0,-4 0 0 0 0,0 0-72 0 0,-4 0 72 0 0,5-2 0 0 0,-1 2-224 0 0,-4 0-8 0 0,0 0 0 0 0,0 0 0 0 0,0 0-1048 0 0,0 0-200 0 0,-9-6-47 0 0,9 6-9 0 0</inkml:trace>
  <inkml:trace contextRef="#ctx0" brushRef="#br0" timeOffset="38">11883 11727 7656 0 0,'0'0'336'0'0,"0"0"80"0"0,-4 7-336 0 0,0-3-80 0 0,-5-3 0 0 0,5 4 0 0 0,4-5 688 0 0,-4 1 120 0 0,-4 2 24 0 0,2 1 8 0 0,0-2-592 0 0,1 2-120 0 0,0-3-32 0 0,4 4 0 0 0,-4-1-96 0 0,5-4 0 0 0,0 0 0 0 0,0 0-4880 0 0</inkml:trace>
  <inkml:trace contextRef="#ctx0" brushRef="#br0" timeOffset="39">11631 12125 7856 0 0,'2'-7'352'0'0,"0"3"64"0"0,-2-1-328 0 0,0-1-88 0 0,0 2 0 0 0,-2-3 0 0 0,2 4 624 0 0,0-4 112 0 0,-2 3 16 0 0,0 0 8 0 0,-3 0-32 0 0,3 2-8 0 0,-3 0 0 0 0,0 0 0 0 0,-2 2-168 0 0,2 0-32 0 0,-1-3-8 0 0,-2 6-1 0 0,-2-1-199 0 0,4 2-48 0 0,-2 3-8 0 0,2 0 0 0 0,-2 0-144 0 0,4 1-32 0 0,-6 1-8 0 0,6 1 0 0 0,2 0-8 0 0,-1-1 0 0 0,-1 0 0 0 0,-1 1 0 0 0,5-4-64 0 0,1 1 0 0 0,-1 0 0 0 0,0-3 0 0 0,0-4 0 0 0,0 0 0 0 0,8 0 0 0 0,-2 0 0 0 0,-6 0 0 0 0,8 0 0 0 0,-1-4 0 0 0,0 1 0 0 0,1-1 0 0 0,-2-3 0 0 0,3 1 0 0 0,1-4 0 0 0,-2 1 0 0 0,-2 0 0 0 0,-1 0 0 0 0,2-1 0 0 0,0 2 0 0 0,-2-1 0 0 0,0 4 0 0 0,-1-2 64 0 0,-2 4 128 0 0,2-3 16 0 0,-3 3 8 0 0,2-1 0 0 0,-2 0 136 0 0,-1 4 24 0 0,0 0 8 0 0,0 0 0 0 0,0 0-136 0 0,0 0-24 0 0,0 0-8 0 0,0 8 0 0 0,4-2-64 0 0,-4 4-16 0 0,-4 5 0 0 0,3 0 0 0 0,1 3-8 0 0,-3 2 0 0 0,2 4 0 0 0,-3 3 0 0 0,2-2-40 0 0,0 0-16 0 0,0 2 0 0 0,-1 2 0 0 0,1-2-72 0 0,0 2 0 0 0,-3-1 0 0 0,2 2 0 0 0,1-3 64 0 0,0-2-64 0 0,2-1 0 0 0,0-5 64 0 0,0-3-64 0 0,0 0 0 0 0,2-1 0 0 0,-2-5 0 0 0,5 1 0 0 0,-3-6 0 0 0,-2-5 72 0 0,5 4-72 0 0,-5-4 64 0 0,5 0-64 0 0,1-4 64 0 0,-1-1-64 0 0,3-1 0 0 0,-4-4 0 0 0,1-1 0 0 0,-2-1-64 0 0,-3-1-32 0 0,1 3-8 0 0,-2 0 0 0 0,1-3 0 0 0,-3 0 8 0 0,3 2 0 0 0,-5 1 0 0 0,-3 0 0 0 0,4 0 32 0 0,-3-1 64 0 0,0 1-104 0 0,-2-2 40 0 0,2 4 64 0 0,-3 2-80 0 0,1-4 80 0 0,0 5-80 0 0,0-1 80 0 0,-2 2 0 0 0,2 1 0 0 0,0 0 0 0 0,4-1 0 0 0,-3 1 0 0 0,-1 3 0 0 0,4-2 0 0 0,5 2 0 0 0,0 0 0 0 0,-4 0 0 0 0,-1 0 0 0 0,5 0 0 0 0,0 0 0 0 0,0 0 0 0 0,0 0 0 0 0,0 0 0 0 0,8-2 0 0 0,1 2 0 0 0,0 0 0 0 0,1-5 0 0 0,-1 5-64 0 0,3-4 64 0 0,-1 3 0 0 0,-1-5-224 0 0,1 6 0 0 0,2-3 0 0 0,-1-3 0 0 0,-3 4-832 0 0,3-3-160 0 0,-3 1-40 0 0,4 0-5879 0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3:59.503"/>
    </inkml:context>
    <inkml:brush xml:id="br0">
      <inkml:brushProperty name="width" value="0.1" units="cm"/>
      <inkml:brushProperty name="height" value="0.1" units="cm"/>
    </inkml:brush>
  </inkml:definitions>
  <inkml:trace contextRef="#ctx0" brushRef="#br0">155 116 10136 0 0,'-1'0'28'0'0,"-4"-1"342"0"0,-1 1 0 0 0,0-1-1 0 0,-10 1 1 0 0,14 0-238 0 0,1 1 0 0 0,-1-1 0 0 0,0 0 0 0 0,1 1 0 0 0,-1-1 0 0 0,0 1 0 0 0,1 0-1 0 0,-1-1 1 0 0,1 1 0 0 0,-1 0 0 0 0,1 0 0 0 0,-1 0 0 0 0,1 0 0 0 0,0 0 0 0 0,0 1 0 0 0,-1-1 0 0 0,0 2 0 0 0,-6 10 190 0 0,0 0 0 0 0,1 1 0 0 0,0 0 0 0 0,-6 21 0 0 0,4-12-136 0 0,0 3 119 0 0,1 2-1 0 0,2-1 0 0 0,-6 47 0 0 0,9-49-121 0 0,1-1 0 0 0,1 1 0 0 0,1 0 0 0 0,6 43 0 0 0,-4-57-150 0 0,1 1 0 0 0,0-1 0 0 0,1 0 0 0 0,0 0-1 0 0,6 11 1 0 0,-6-15-30 0 0,0 0 0 0 0,0 0-1 0 0,1 0 1 0 0,0-1 0 0 0,0 0-1 0 0,1 0 1 0 0,0-1 0 0 0,8 7-1 0 0,-10-9-2 0 0,0 0 0 0 0,1-1 0 0 0,-1 1 0 0 0,1-1 0 0 0,0 0 0 0 0,-1 0 0 0 0,1-1 0 0 0,0 0 0 0 0,0 1 0 0 0,0-2 0 0 0,0 1 0 0 0,1 0 0 0 0,-1-1 0 0 0,0 0 0 0 0,0-1 0 0 0,9 0 0 0 0,-6-1 1 0 0,0 0 0 0 0,0 0 0 0 0,-1-1 0 0 0,1 0 0 0 0,-1 0 0 0 0,0-1 0 0 0,0 1 0 0 0,0-2 0 0 0,0 1 0 0 0,6-6 0 0 0,4-4 7 0 0,-1-1-1 0 0,0-1 1 0 0,-1 0 0 0 0,0-1-1 0 0,-1 0 1 0 0,16-28-1 0 0,-24 34-8 0 0,6-9 21 0 0,-1-1 1 0 0,-1-1-1 0 0,9-23 0 0 0,-8 7 37 0 0,-1 0 0 0 0,5-42 1 0 0,-13 64-42 0 0,-1-1 0 0 0,0 1 0 0 0,-1 0 1 0 0,-1-1-1 0 0,0 1 0 0 0,-1 0 0 0 0,-8-27 1 0 0,8 37-16 0 0,0 0 1 0 0,0 0 0 0 0,-1 0-1 0 0,0 0 1 0 0,0 1 0 0 0,-1-1-1 0 0,0 1 1 0 0,1 0-1 0 0,-2 0 1 0 0,-6-6 0 0 0,5 6 4 0 0,0 0 0 0 0,0 1 1 0 0,0 0-1 0 0,-1 0 0 0 0,0 0 1 0 0,1 1-1 0 0,-1 0 0 0 0,-11-3 0 0 0,8 4-21 0 0,0 0 0 0 0,0 0-1 0 0,0 1 1 0 0,0 0-1 0 0,0 1 1 0 0,0 0-1 0 0,0 1 1 0 0,-1 0 0 0 0,1 1-1 0 0,0 0 1 0 0,1 0-1 0 0,-1 1 1 0 0,-17 7-1 0 0,22-8-49 0 0,-1 1-1 0 0,1 0 0 0 0,-1 1 0 0 0,1-1 0 0 0,0 1 0 0 0,0 0 0 0 0,1 0 0 0 0,-1 1 0 0 0,1-1 0 0 0,0 1 0 0 0,0 0 0 0 0,1 0 0 0 0,-1 1 0 0 0,1-1 0 0 0,0 1 1 0 0,1-1-1 0 0,-1 1 0 0 0,1 0 0 0 0,-2 8 0 0 0,2 4-811 0 0,3 2-39 0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3:59.918"/>
    </inkml:context>
    <inkml:brush xml:id="br0">
      <inkml:brushProperty name="width" value="0.1" units="cm"/>
      <inkml:brushProperty name="height" value="0.1" units="cm"/>
    </inkml:brush>
  </inkml:definitions>
  <inkml:trace contextRef="#ctx0" brushRef="#br0">26 38 14368 0 0,'-1'-4'210'0'0,"1"4"-137"0"0,0-1 0 0 0,0 0 0 0 0,0 1 0 0 0,-1-1 0 0 0,1 0 0 0 0,0 1 0 0 0,0-1 0 0 0,0 0 0 0 0,0 1 0 0 0,0-1 0 0 0,0 0 0 0 0,0 1 0 0 0,0-1 0 0 0,1-1 0 0 0,2-5 195 0 0,0 6-296 0 0,-2 0 43 0 0,0 0 52 0 0,1 0 0 0 0,-1 0 0 0 0,1-1 0 0 0,-1 1 0 0 0,1 0 0 0 0,-1 0 0 0 0,1 0 0 0 0,0 0 0 0 0,-1 1-1 0 0,1-1 1 0 0,0 0 0 0 0,0 1 0 0 0,-1-1 0 0 0,1 1 0 0 0,0 0 0 0 0,0-1 0 0 0,0 1 0 0 0,0 0 0 0 0,0 0 0 0 0,-1 0 0 0 0,1 0 0 0 0,0 1 0 0 0,4 0 0 0 0,-1 0 77 0 0,0 1 0 0 0,0 0 0 0 0,0 0 0 0 0,-1 1 0 0 0,1-1 0 0 0,0 1 0 0 0,-1 0 0 0 0,0 0 0 0 0,0 1 0 0 0,0-1 0 0 0,0 1 0 0 0,0 0 0 0 0,-1 0 0 0 0,4 5 0 0 0,-2-1-94 0 0,0 0-1 0 0,0 0 1 0 0,-1 1-1 0 0,-1 0 1 0 0,1-1-1 0 0,-2 1 1 0 0,4 13-1 0 0,-5-15-48 0 0,4 14-36 0 0,-2-1 1 0 0,3 38 0 0 0,-7-34-317 0 0,-6 30 1 0 0,6-44 261 0 0,-1 1-163 0 0,-1 1 0 0 0,0 0-1 0 0,0-1 1 0 0,-1 0-1 0 0,-1 1 1 0 0,-6 12 0 0 0,3-11-81 0 0,-1 1 1 0 0,0-1-1 0 0,-1-1 1 0 0,-14 15-1 0 0,-55 50 809 0 0,77-75-231 0 0,-1 1 0 0 0,1 0 0 0 0,0 0 0 0 0,-3 4 0 0 0,5-6 166 0 0,0-1-90 0 0,0 0-38 0 0,1 0-10 0 0,17-1 133 0 0,0-1-1 0 0,33-8 0 0 0,-14 2-330 0 0,15-6-350 0 0,-46 12 194 0 0,12-3-150 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4:00.400"/>
    </inkml:context>
    <inkml:brush xml:id="br0">
      <inkml:brushProperty name="width" value="0.1" units="cm"/>
      <inkml:brushProperty name="height" value="0.1" units="cm"/>
    </inkml:brush>
  </inkml:definitions>
  <inkml:trace contextRef="#ctx0" brushRef="#br0">199 58 13792 0 0,'-5'-7'549'0'0,"1"1"-308"0"0,0 0 1 0 0,0 0-1 0 0,-1 1 0 0 0,-9-10 0 0 0,13 14-196 0 0,-1-1 0 0 0,0 1 1 0 0,0 0-1 0 0,0 0 0 0 0,0 0 0 0 0,0 0 0 0 0,0 0 0 0 0,0 0 0 0 0,0 0 0 0 0,-1 1 0 0 0,1-1 0 0 0,0 1 0 0 0,0 0 0 0 0,-1-1 0 0 0,1 1 1 0 0,0 0-1 0 0,0 0 0 0 0,-1 1 0 0 0,-3 0 0 0 0,0 0 72 0 0,0 1 0 0 0,1 0 0 0 0,-1 0 0 0 0,1 0 0 0 0,-1 1 0 0 0,1-1 1 0 0,0 2-1 0 0,0-1 0 0 0,0 0 0 0 0,1 1 0 0 0,-1 0 0 0 0,1 0 0 0 0,0 0 0 0 0,-7 8 0 0 0,7-5-63 0 0,0 0-1 0 0,-1 0 1 0 0,2 0-1 0 0,-1 0 0 0 0,1 0 1 0 0,0 1-1 0 0,1 0 1 0 0,0-1-1 0 0,0 1 0 0 0,-1 11 1 0 0,3-16-47 0 0,0 0 1 0 0,0 1 0 0 0,1-1-1 0 0,-1 0 1 0 0,1 0 0 0 0,-1 1-1 0 0,1-1 1 0 0,0 0-1 0 0,0 0 1 0 0,1 0 0 0 0,1 4-1 0 0,-1-3-11 0 0,1 1 0 0 0,0-1-1 0 0,0 1 1 0 0,1-1 0 0 0,-1 0-1 0 0,5 4 1 0 0,-5-6-97 0 0,0 0 0 0 0,0 1 0 0 0,1-1 0 0 0,-1 0 0 0 0,1-1 0 0 0,-1 1 0 0 0,1-1 0 0 0,0 1 0 0 0,-1-1 0 0 0,1 0 0 0 0,0-1 0 0 0,0 1 0 0 0,0-1 0 0 0,-1 1 1 0 0,1-1-1 0 0,0 0 0 0 0,0 0 0 0 0,0-1 0 0 0,0 1 0 0 0,0-1 0 0 0,-1 0 0 0 0,1 0 0 0 0,0 0 0 0 0,0-1 0 0 0,6-2 0 0 0,-5 0 57 0 0,0 1 0 0 0,0-1 0 0 0,-1 0-1 0 0,1 0 1 0 0,-1-1 0 0 0,0 1 0 0 0,0-1 0 0 0,0 0 0 0 0,-1 0 0 0 0,0 0 0 0 0,0 0 0 0 0,3-7 0 0 0,3-7 78 0 0,-6 14 14 0 0,-1 0 0 0 0,0 0 0 0 0,2-5 0 0 0,0-5 457 0 0,0 1 0 0 0,-2-1 0 0 0,0 0 0 0 0,1-18 0 0 0,-3 32-159 0 0,0 1-29 0 0,0 0-12 0 0,0 0-1 0 0,0 1-26 0 0,-6 45 218 0 0,10 75 257 0 0,-4-110-668 0 0,1 1 0 0 0,4 19 1 0 0,0-1 123 0 0,0-2-226 0 0,13 40 1 0 0,-3-14-783 0 0,-13-40 159 0 0,-2-12 207 0 0,1 1 0 0 0,-1 0-1 0 0,1 0 1 0 0,1 4 0 0 0,3 4-978 0 0,-4-9-11 0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4:01.001"/>
    </inkml:context>
    <inkml:brush xml:id="br0">
      <inkml:brushProperty name="width" value="0.1" units="cm"/>
      <inkml:brushProperty name="height" value="0.1" units="cm"/>
    </inkml:brush>
  </inkml:definitions>
  <inkml:trace contextRef="#ctx0" brushRef="#br0">29 135 13448 0 0,'0'0'613'0'0,"0"0"-10"0"0,-3-2-387 0 0,3 2-216 0 0,-8-8 485 0 0,2 7 552 0 0,5 3-556 0 0,0 0-321 0 0,0-1 0 0 0,-1 1 0 0 0,1 0 0 0 0,0 0 0 0 0,1 0 0 0 0,-1 0 0 0 0,0 1-1 0 0,1-1 1 0 0,-1 0 0 0 0,1 0 0 0 0,-1 0 0 0 0,1 3 0 0 0,0-1 15 0 0,0 0 0 0 0,1-1 0 0 0,-1 1 0 0 0,1 0 1 0 0,0 0-1 0 0,1 5 0 0 0,3 2 41 0 0,1 1 0 0 0,-1-1 0 0 0,12 15 1 0 0,-6-11 24 0 0,0 0 1 0 0,1-1 0 0 0,25 23 0 0 0,49 32-215 0 0,-66-54-31 0 0,-5-5 77 0 0,0 1 1 0 0,23 24-1 0 0,-32-28-31 0 0,-1-2-34 0 0,0 0 1 0 0,0 0-1 0 0,-1 0 1 0 0,6 11-1 0 0,-9-15-8 0 0,0 0 0 0 0,-1 1 0 0 0,1-1 0 0 0,-1 0-1 0 0,1 0 1 0 0,-1 0 0 0 0,0 1 0 0 0,1-1 0 0 0,-1 0 0 0 0,0 1 0 0 0,0-1 0 0 0,0 0 0 0 0,0 1-1 0 0,0-1 1 0 0,0 0 0 0 0,0 1 0 0 0,0-1 0 0 0,-1 0 0 0 0,1 0 0 0 0,-1 1 0 0 0,1-1-1 0 0,-1 0 1 0 0,1 0 0 0 0,-1 0 0 0 0,1 1 0 0 0,-1-1 0 0 0,0 0 0 0 0,0 0 0 0 0,0 0 0 0 0,1 0-1 0 0,-3 1 1 0 0,-2 2-1 0 0,0-1-1 0 0,0 0 1 0 0,0 0-1 0 0,0 0 1 0 0,-1-1-1 0 0,1 0 1 0 0,-1 0-1 0 0,1 0 1 0 0,-10 1-1 0 0,-6 1-159 0 0,-27 0-1 0 0,33-3 28 0 0,3 0 70 0 0,0-1 0 0 0,0 0 0 0 0,0-1 0 0 0,0 0 0 0 0,1-1 0 0 0,-1 0 0 0 0,-16-6 0 0 0,26 8 54 0 0,0-1 0 0 0,0 0 1 0 0,0 0-1 0 0,0 0 0 0 0,1-1 0 0 0,-1 1 0 0 0,0 0 0 0 0,1-1 0 0 0,-1 1 0 0 0,1-1 0 0 0,-1 1 0 0 0,1-1 0 0 0,0 0 0 0 0,-1 1 0 0 0,1-1 0 0 0,0 0 0 0 0,0 0 0 0 0,0 0 0 0 0,1 0 0 0 0,-1 0 0 0 0,0-3 1 0 0,0 2-23 0 0,1 0 1 0 0,-1-1 0 0 0,1 1-1 0 0,0 0 1 0 0,0 0 0 0 0,1 0 0 0 0,-1 0-1 0 0,1 0 1 0 0,-1 0 0 0 0,1 0-1 0 0,0 0 1 0 0,0 0 0 0 0,0 1 0 0 0,3-6-1 0 0,2-1-55 0 0,1 0 0 0 0,13-15-1 0 0,-6 9 65 0 0,6-6-51 0 0,37-31 0 0 0,-16 16 75 0 0,-35 31 4 0 0,52-52-78 0 0,-49 47 42 0 0,0-1 0 0 0,-1 1 0 0 0,14-24 0 0 0,-18 25 31 0 0,0 0 0 0 0,5-19 0 0 0,-5 16 0 0 0,-3 7 10 0 0,0 0-1 0 0,0 1 0 0 0,0-1 0 0 0,-1 0 0 0 0,0 0 1 0 0,0 0-1 0 0,0 0 0 0 0,0 1 0 0 0,-1-1 1 0 0,1 0-1 0 0,-1 0 0 0 0,-1 0 0 0 0,-1-5 0 0 0,2 6-17 0 0,-1 1 0 0 0,0 0 0 0 0,0-1-1 0 0,0 1 1 0 0,0 0 0 0 0,0 0-1 0 0,0 0 1 0 0,-1 0 0 0 0,0 1 0 0 0,1-1-1 0 0,-1 1 1 0 0,0-1 0 0 0,0 1-1 0 0,0 0 1 0 0,-1 0 0 0 0,1 0 0 0 0,-5-2-1 0 0,-2 1 8 0 0,0 1-1 0 0,1-1 1 0 0,-1 1 0 0 0,0 1-1 0 0,0 0 1 0 0,0 0-1 0 0,-14 1 1 0 0,10 2-3 0 0,0-1 1 0 0,0 2 0 0 0,0-1 0 0 0,-20 9-1 0 0,28-9-26 0 0,0 0-1 0 0,0 1 1 0 0,0-1-1 0 0,1 1 1 0 0,-1 1-1 0 0,1-1 1 0 0,0 1-1 0 0,0 0 1 0 0,-4 5-1 0 0,5-5-267 0 0,0 1 0 0 0,1-1 0 0 0,0 1-1 0 0,0 0 1 0 0,0-1 0 0 0,1 1 0 0 0,-1 1 0 0 0,1-1 0 0 0,0 0-1 0 0,-1 9 1 0 0,-1 6-884 0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4:01.499"/>
    </inkml:context>
    <inkml:brush xml:id="br0">
      <inkml:brushProperty name="width" value="0.1" units="cm"/>
      <inkml:brushProperty name="height" value="0.1" units="cm"/>
    </inkml:brush>
  </inkml:definitions>
  <inkml:trace contextRef="#ctx0" brushRef="#br0">205 6 10192 0 0,'12'-5'464'0'0,"-9"5"-8"0"0,-4 1-348 0 0,0 1 1 0 0,0 0-1 0 0,1-1 1 0 0,-1 1-1 0 0,0-1 1 0 0,0 1-1 0 0,-1-1 1 0 0,0 3-1 0 0,0-2 29 0 0,-2 4 164 0 0,0-1 0 0 0,1 1 0 0 0,0 1 0 0 0,0-1 0 0 0,-3 12 0 0 0,3-8 122 0 0,-7 13-1 0 0,-13 20 240 0 0,-47 64 0 0 0,18-38-532 0 0,40-55-63 0 0,11-12-19 0 0,-1 0-1 0 0,0 0 0 0 0,0 0 0 0 0,1 1 1 0 0,-3 3-1 0 0,4-5 87 0 0,-1-1-124 0 0,1 1 0 0 0,0-1 0 0 0,0 0-1 0 0,0 0 1 0 0,0 0 0 0 0,0 0-1 0 0,0 0 1 0 0,0 0 0 0 0,-1 0 0 0 0,1 0-1 0 0,0 0 1 0 0,0 1 0 0 0,0-1-1 0 0,0 0 1 0 0,0 0 0 0 0,0 0-1 0 0,0 0 1 0 0,0 0 0 0 0,0 0 0 0 0,0 1-1 0 0,0-1 1 0 0,0 0 0 0 0,0 0-1 0 0,0 0 1 0 0,0 0 0 0 0,0 1-1 0 0,0-1 1 0 0,0 0 0 0 0,0 0 0 0 0,0 0-1 0 0,0 0 1 0 0,0 0 0 0 0,0 1-1 0 0,0-1 1 0 0,0 0 0 0 0,0 0-1 0 0,0 0 1 0 0,0 0 0 0 0,0 0 0 0 0,0 1-1 0 0,2 4 161 0 0,0-3-124 0 0,0-1 0 0 0,-1 1-1 0 0,1-1 1 0 0,0 0-1 0 0,0 0 1 0 0,0 0 0 0 0,0 0-1 0 0,0 0 1 0 0,0 0-1 0 0,0 0 1 0 0,0 0 0 0 0,1-1-1 0 0,-1 1 1 0 0,4-1-1 0 0,3 1 95 0 0,0-1-1 0 0,12-1 1 0 0,-15 1-91 0 0,58-5 326 0 0,-49 3-317 0 0,18-4-1 0 0,-5 1-11 0 0,-3 2-1396 0 0,35 1-1 0 0,-51 2-4611 0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4:01.847"/>
    </inkml:context>
    <inkml:brush xml:id="br0">
      <inkml:brushProperty name="width" value="0.1" units="cm"/>
      <inkml:brushProperty name="height" value="0.1" units="cm"/>
    </inkml:brush>
  </inkml:definitions>
  <inkml:trace contextRef="#ctx0" brushRef="#br0">0 3 14368 0 0,'0'0'330'0'0,"0"0"45"0"0,0 0 17 0 0,1-1-47 0 0,3 0-189 0 0,-3 0 42 0 0,-1 1 39 0 0,0 0 9 0 0,0 0 49 0 0,6 13 1370 0 0,-4 16-429 0 0,-1-19-882 0 0,2 13 0 0 0,3 12-124 0 0,3 42-1 0 0,-5-56-180 0 0,-3-18-48 0 0,0 1 0 0 0,0-1 0 0 0,0 1-1 0 0,-1 5 1 0 0,0-2-67 0 0,1 1 0 0 0,-1-1-1 0 0,4 14 1 0 0,-3-17 163 0 0,-1-3-3055 0 0,0 0-46 0 0,0-1-3417 0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4:33.556"/>
    </inkml:context>
    <inkml:brush xml:id="br0">
      <inkml:brushProperty name="width" value="0.1" units="cm"/>
      <inkml:brushProperty name="height" value="0.1" units="cm"/>
    </inkml:brush>
  </inkml:definitions>
  <inkml:trace contextRef="#ctx0" brushRef="#br0">450 22 3224 0 0,'0'0'483'0'0,"0"0"818"0"0,-6-4 2093 0 0,5 2-3110 0 0,-1 1 0 0 0,0-1-1 0 0,0 0 1 0 0,-1 1-1 0 0,1 0 1 0 0,0-1-1 0 0,0 1 1 0 0,-1 0-1 0 0,1 0 1 0 0,-1 0-1 0 0,1 1 1 0 0,0-1 0 0 0,-1 0-1 0 0,0 1 1 0 0,1 0-1 0 0,-1 0 1 0 0,1-1-1 0 0,-1 1 1 0 0,1 1-1 0 0,-4-1 1 0 0,-7 2 228 0 0,0 0 1 0 0,-22 8-1 0 0,25-7-217 0 0,-18 6 87 0 0,0 0 0 0 0,1 2 0 0 0,1 2 1 0 0,-1 0-1 0 0,-36 25 0 0 0,36-19-227 0 0,12-10 10 0 0,-22 19 0 0 0,32-23-127 0 0,1-1 0 0 0,-1 1 0 0 0,1 0 0 0 0,0 0 0 0 0,1 0 0 0 0,-1 1 0 0 0,1-1 0 0 0,-3 8 0 0 0,5-10-49 0 0,0 0-1 0 0,0 0 1 0 0,1 0 0 0 0,-1 0 0 0 0,1 1 0 0 0,0-1-1 0 0,0 0 1 0 0,0 0 0 0 0,0 0 0 0 0,0 0 0 0 0,1 0-1 0 0,0 0 1 0 0,-1 0 0 0 0,1 0 0 0 0,2 5 0 0 0,0-2 0 0 0,0 0 0 0 0,0 0 1 0 0,0 0-1 0 0,1-1 1 0 0,0 1-1 0 0,6 6 0 0 0,3 0 12 0 0,0 0 0 0 0,1-1 0 0 0,0 0-1 0 0,1-1 1 0 0,0 0 0 0 0,18 7-1 0 0,2-1 122 0 0,65 20-1 0 0,-54-23-29 0 0,46 16-121 0 0,-78-24 16 0 0,-1 1 0 0 0,1 1 0 0 0,-1 0 0 0 0,17 13 0 0 0,-4-2-41 0 0,-25-18 54 0 0,-1 1 0 0 0,1-1 0 0 0,-1 0 0 0 0,0 1 0 0 0,1-1 0 0 0,-1 1 0 0 0,0-1 0 0 0,1 1 0 0 0,-1-1 0 0 0,0 1 0 0 0,0-1 0 0 0,1 1 0 0 0,-1-1 0 0 0,0 1 0 0 0,0-1 0 0 0,0 1 0 0 0,0 0 0 0 0,0 1 0 0 0,0 1 1 0 0,-1-1-1 0 0,1 0 0 0 0,-1 0 0 0 0,0 0 0 0 0,1 0 0 0 0,-1 0 0 0 0,0 0 0 0 0,0 0 0 0 0,0 0 0 0 0,-1-1 0 0 0,1 1 0 0 0,0 0 0 0 0,-1-1 1 0 0,1 1-1 0 0,-1-1 0 0 0,1 1 0 0 0,-3 1 0 0 0,-1 0-3 0 0,0 1 0 0 0,0-1 0 0 0,-1 0 0 0 0,1 0 0 0 0,-8 3 0 0 0,-6 0 18 0 0,-1 0 0 0 0,1-2 0 0 0,-1 0 0 0 0,-35 2 0 0 0,-83-6 751 0 0,58-1-847 0 0,43 2 83 0 0,22 1-20 0 0,0-2 1 0 0,-15-1 0 0 0,27 1-11 0 0,-19 0-619 0 0,13 1 204 0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4:34.470"/>
    </inkml:context>
    <inkml:brush xml:id="br0">
      <inkml:brushProperty name="width" value="0.1" units="cm"/>
      <inkml:brushProperty name="height" value="0.1" units="cm"/>
    </inkml:brush>
  </inkml:definitions>
  <inkml:trace contextRef="#ctx0" brushRef="#br0">0 15 4144 0 0,'0'0'319'0'0,"1"-2"-210"0"0,2-4-987 0 0,-1-1 7203 0 0,3 15-2912 0 0,-3 4-3228 0 0,0 0 1 0 0,-1 1-1 0 0,-1-1 1 0 0,0 0-1 0 0,-2 24 1 0 0,-1 12 65 0 0,2 18-75 0 0,5 100 25 0 0,-3-153-293 0 0,3 14-33 0 0,-3-25 66 0 0,-1-2-76 0 0,0 0-287 0 0,0 0-122 0 0,0 0-28 0 0,0 0-4 0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4:34.839"/>
    </inkml:context>
    <inkml:brush xml:id="br0">
      <inkml:brushProperty name="width" value="0.1" units="cm"/>
      <inkml:brushProperty name="height" value="0.1" units="cm"/>
    </inkml:brush>
  </inkml:definitions>
  <inkml:trace contextRef="#ctx0" brushRef="#br0">0 16 12464 0 0,'0'0'572'0'0,"0"0"-11"0"0,2 0-364 0 0,12 0-154 0 0,4 0 65 0 0,-1-1-1 0 0,28-3 1 0 0,-20 1 339 0 0,44 0 1 0 0,-7 1 314 0 0,-42 0-597 0 0,0 1 0 0 0,39 4 0 0 0,20 4 158 0 0,2 1-5196 0 0,-52-7-185 0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4:35.181"/>
    </inkml:context>
    <inkml:brush xml:id="br0">
      <inkml:brushProperty name="width" value="0.1" units="cm"/>
      <inkml:brushProperty name="height" value="0.1" units="cm"/>
    </inkml:brush>
  </inkml:definitions>
  <inkml:trace contextRef="#ctx0" brushRef="#br0">62 37 11976 0 0,'0'0'266'0'0,"0"0"44"0"0,0 0 15 0 0,0 0-26 0 0,0 3-145 0 0,-1 9 141 0 0,-1-1 0 0 0,0 0 0 0 0,0 1 0 0 0,-1-1 0 0 0,-7 16-1 0 0,4-9 453 0 0,-6 25 0 0 0,7-17-502 0 0,1 0-1 0 0,2 0 1 0 0,1 0 0 0 0,3 46 0 0 0,0-55 4 0 0,0 0-1 0 0,1-1 1 0 0,7 24 0 0 0,-8-35-325 0 0,0 0 0 0 0,0 0 1 0 0,0 0-1 0 0,0-1 0 0 0,1 1 0 0 0,0-1 1 0 0,0 1-1 0 0,0-1 0 0 0,1 0 0 0 0,-1 0 1 0 0,1 0-1 0 0,0-1 0 0 0,0 1 0 0 0,9 5 0 0 0,-7-6 165 0 0,1 1 0 0 0,0-1-1 0 0,0 0 1 0 0,0-1 0 0 0,0 0-1 0 0,11 2 1 0 0,-14-3-134 0 0,1-1-1 0 0,0 0 1 0 0,-1 0-1 0 0,1 0 1 0 0,0-1 0 0 0,-1 0-1 0 0,1 1 1 0 0,0-2 0 0 0,-1 1-1 0 0,1 0 1 0 0,3-3-1 0 0,13-5 151 0 0,36-22-1 0 0,-48 25-53 0 0,-1-1 1 0 0,0 0-1 0 0,0 0 0 0 0,-1 0 1 0 0,1-1-1 0 0,8-13 0 0 0,-8 11-115 0 0,-1-1-1 0 0,0 0 0 0 0,-1 0 0 0 0,0-1 0 0 0,-1 0 1 0 0,-1 0-1 0 0,1 0 0 0 0,-2-1 0 0 0,4-19 0 0 0,-5 14 338 0 0,10-36 0 0 0,-10 47-242 0 0,-1-1 0 0 0,1 1 0 0 0,-1-1 0 0 0,-1 0 0 0 0,1 1 1 0 0,-1-1-1 0 0,-1 0 0 0 0,1 1 0 0 0,-1-1 0 0 0,-1 0 0 0 0,1 1 0 0 0,-6-14 1 0 0,5 16 2 0 0,0-1 0 0 0,-1 0 0 0 0,0 1 0 0 0,0 0 0 0 0,-1 0 0 0 0,1 0 0 0 0,-1 0 0 0 0,0 1 0 0 0,-1-1 0 0 0,1 1-1 0 0,-1 0 1 0 0,1 0 0 0 0,-1 1 0 0 0,0-1 0 0 0,-1 1 0 0 0,-8-4 0 0 0,-3 1-218 0 0,0 0 0 0 0,-1 1 0 0 0,0 1 0 0 0,0 1 0 0 0,-1 0 0 0 0,1 1 0 0 0,0 1 0 0 0,-23 2 0 0 0,32 0 175 0 0,0 0-1 0 0,-1 1 1 0 0,1 1-1 0 0,0-1 1 0 0,0 1-1 0 0,0 1 1 0 0,1 0-1 0 0,-1 0 0 0 0,1 0 1 0 0,0 1-1 0 0,-13 11 1 0 0,19-14-390 0 0,0 0 1 0 0,0 1-1 0 0,0 0 0 0 0,0-1 1 0 0,-2 6-1 0 0,-2 2-2217 0 0,-7 10-2725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05T11:26:46.213"/>
    </inkml:context>
    <inkml:brush xml:id="br0">
      <inkml:brushProperty name="width" value="0.05" units="cm"/>
      <inkml:brushProperty name="height" value="0.05" units="cm"/>
      <inkml:brushProperty name="color" value="#E71225"/>
      <inkml:brushProperty name="fitToCurve" value="1"/>
    </inkml:brush>
    <inkml:context xml:id="ctx1">
      <inkml:inkSource xml:id="inkSrc1">
        <inkml:traceFormat>
          <inkml:channel name="X" type="integer" min="-2.14748E9" max="2.14748E9" units="cm"/>
          <inkml:channel name="Y" type="integer" min="-2.14748E9" max="2.14748E9" units="cm"/>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OA" name="resolution" value="1000" units="1/rad"/>
          <inkml:channelProperty channel="OE" name="resolution" value="1000" units="1/rad"/>
        </inkml:channelProperties>
      </inkml:inkSource>
      <inkml:timestamp xml:id="ts1" timeString="2020-08-05T11:26:46.214"/>
    </inkml:context>
    <inkml:brush xml:id="br1">
      <inkml:brushProperty name="width" value="0.05" units="cm"/>
      <inkml:brushProperty name="height" value="0.05" units="cm"/>
      <inkml:brushProperty name="color" value="#0070C0"/>
      <inkml:brushProperty name="fitToCurve" value="1"/>
      <inkml:brushProperty name="ignorePressure" value="1"/>
    </inkml:brush>
  </inkml:definitions>
  <inkml:trace contextRef="#ctx0" brushRef="#br0">14726 6598 11544 0 0,'0'0'512'0'0,"3"-6"104"0"0,7 5-488 0 0,-2-4-128 0 0,5 1 0 0 0,1 1 0 0 0,-7-1 448 0 0,12 1 64 0 0,-8 3 8 0 0,2 3 8 0 0,-5-3-64 0 0,6 4-16 0 0,-2-1 0 0 0,1 7-1 0 0,-4 7-23 0 0,2-3-8 0 0,-6-1 0 0 0,4 0 0 0 0,1 4-256 0 0,-6 2-48 0 0,-1-3-16 0 0,-3 3 0 0 0,0-2-24 0 0,-3 7-8 0 0,-1-7 0 0 0,-2 2 0 0 0,-3 0-64 0 0,0 0 0 0 0,-2 0 0 0 0,-3 0 0 0 0,2 0 0 0 0,-6-4 0 0 0,1-3 0 0 0,5-1 0 0 0,-1 1 0 0 0,0 0 0 0 0,-4-10 0 0 0,5 10 0 0 0,4-8 0 0 0,-1 4 120 0 0,-9-5-24 0 0,10 1 0 0 0,8-4-8 0 0,0 0-8 0 0,0 0 0 0 0,0 0 0 0 0,0 0 48 0 0,5 12 0 0 0,-2-5 8 0 0,-3-7 0 0 0,0 0-136 0 0,0 0-88 0 0,0 7 16 0 0,4 5 0 0 0,-4-5-280 0 0,0-7-64 0 0,-7 8 0 0 0,7-8-4647 0 0,0 8-929 0 0</inkml:trace>
  <inkml:trace contextRef="#ctx1" brushRef="#br1">5752 6830 0 0,'-10'-5'0'0,"8"2"0"0,-3-4 0 0,5 4 0 0,0 3 0 0,0 0 0 0,0 0 0 0,-8 5 0 0,3 3 0 0,0-3 0 0,3 0 0 0,-1 7 0 0,3-2 0 0,0 5 0 0,0 5 0 0,0-8 0 0,0 11 0 0,3-9 0 0,-3 9 0 0,2-3 0 0,-2 2 0 0,5-2 0 0,0 2 0 0,-5-4 0 0,8 1 0 0,-8 1 0 0,0 0 0 0,0-5 0 0,0 2 0 0,0-2 0 0,0-5 0 0,0 0 0 0,0-2 0 0,0-1 0 0,0-7 0 0,0 0 0 0,0 0 0 0,0 0 0 0,0-7 0 0,0-1 0 0,0-4 0 0,-5-1 0 0,-3-2 0 0,3-4 0 0,0-4 0 0,3 1 0 0,-3 0 0 0,-3-6 0 0,1 1 0 0,4 0 0 0,-7-6 0 0,8 1 0 0,-1-3 0 0,-1 3 0 0,1 2 0 0,3 1 0 0,0 9 0 0,0-3 0 0,3 4 0 0,1-1 0 0,-1 7 0 0,-1 3 0 0,8 3 0 0,-2 2 0 0,2 0 0 0,-3-2 0 0,3 4 0 0,3 3 0 0,-1 0 0 0,3 3 0 0,-3 4 0 0,1-2 0 0,4 0 0 0,-2 7 0 0,-3-7 0 0,6 8 0 0,-6 2 0 0,-2-8 0 0,-5 20 0 0,0-4 0 0</inkml:trace>
  <inkml:trace contextRef="#ctx0" brushRef="#br0" timeOffset="2">12609 6628 13560 0 0,'-12'-17'296'0'0,"12"17"64"0"0,0 0 16 0 0,0 0 8 0 0,0 0-312 0 0,0 0-72 0 0,0 0 0 0 0,0 0 0 0 0,0 0 384 0 0,-5 12 64 0 0,5 1 16 0 0,-4-2-1 0 0,4-1 41 0 0,-4 6 8 0 0,-1-1 0 0 0,0 4 0 0 0,1 5-128 0 0,1-3-32 0 0,-6 4 0 0 0,5 0 0 0 0,-9 0-192 0 0,9 3-32 0 0,-1 1-16 0 0,1 3 0 0 0,0-6-40 0 0,0-3-8 0 0,4-1 0 0 0,0 2 0 0 0,0 1-64 0 0,4-1 0 0 0,0-1 0 0 0,5-4 0 0 0,-1-4 0 0 0,1 0 0 0 0,-5-5 64 0 0,8 6-64 0 0,-3-4 0 0 0,4-1-112 0 0,-5-3 16 0 0,5 0 0 0 0,3-1-80 0 0,-2-3-16 0 0,0-4 0 0 0,-7 0 0 0 0,2 0-1168 0 0,4-4-240 0 0,-6-1-39 0 0,2 3-4721 0 0</inkml:trace>
  <inkml:trace contextRef="#ctx1" brushRef="#br1" timeOffset="2">4249 6707 0 0,'0'0'0'0,"-5"-7"0"0,2 2 0 0,-6 0 0 0,4 5 0 0,-3 0 0 0,3 0 0 0,-5 0 0 0,3 0 0 0,-6 0 0 0,3 10 0 0,-4-8 0 0,-1 8 0 0,0 5 0 0,-3-2 0 0,-4 4 0 0,0 0 0 0,2 3 0 0,0 0 0 0,0-3 0 0,5 6 0 0,0-4 0 0,3 1 0 0,2 8 0 0,5-6 0 0,0 8 0 0,5-13 0 0,-5 3 0 0,5 0 0 0,0 0 0 0,5-1 0 0,0-1 0 0,0-1 0 0,5-7 0 0,5-3 0 0,2 8 0 0,-4-2 0 0,6-3 0 0,1-5 0 0,-2 2 0 0,4-2 0 0,-5-5 0 0,6 0 0 0,-6 0 0 0,5 0 0 0</inkml:trace>
  <inkml:trace contextRef="#ctx0" brushRef="#br0" timeOffset="4">9540 6697 5528 0 0,'18'-9'488'0'0,"-18"3"-392"0"0,-3-7-96 0 0,3 1 0 0 0,0 5 1848 0 0,3 1 344 0 0,-3 6 72 0 0,0-7 8 0 0,0 7-1264 0 0,0 0-257 0 0,5-9-47 0 0,-5 9-16 0 0,0 0-344 0 0,0 0-72 0 0,0 9-16 0 0,0 1 0 0 0,0 0-32 0 0,-5 11 0 0 0,2-2-8 0 0,3 6 0 0 0,0-2-88 0 0,-6 3-24 0 0,-3-2 0 0 0,7 6 0 0 0,2-3-104 0 0,-5-1 88 0 0,0 4-88 0 0,1 0 80 0 0,0-6-80 0 0,-2 1 0 0 0,-1-6 0 0 0,3 0 64 0 0,-1 4-64 0 0,2-4 0 0 0,-2-3 0 0 0,0-2 64 0 0,2-2-64 0 0,-6 0-96 0 0,4-6 16 0 0,5-1 8 0 0,0-5-16 0 0,0 0 0 0 0,0 0 0 0 0,0 0 0 0 0,0 0 88 0 0,0 0 0 0 0,0 0 0 0 0,5-8 64 0 0,4-3-64 0 0,-6-5 0 0 0,7 2 0 0 0,-2-2 0 0 0,2 2 0 0 0,-9-6 0 0 0,9 6 0 0 0,4-2 0 0 0,-12 0 0 0 0,13 1 152 0 0,-7 5-24 0 0,0-3-8 0 0,6 2 72 0 0,-12 8 24 0 0,-2 3 0 0 0,0 0 0 0 0,13-4 24 0 0,-4 8 8 0 0,-5 4 0 0 0,6-2 0 0 0,-5 2-160 0 0,2 3-88 0 0,-3-3 96 0 0,0 7-96 0 0,0 0 104 0 0,1 1-32 0 0,0-5-8 0 0,-1 4 0 0 0,0 4-64 0 0,0-3 0 0 0,0-2 72 0 0,5 2-72 0 0,-9-2 0 0 0,3-6 0 0 0,6 4 0 0 0,-3-1-96 0 0,2 1-248 0 0,-1 0-48 0 0,-3-5-16 0 0,6 1 0 0 0,3-5-872 0 0,-10-3-184 0 0,6 0-32 0 0,-1 0-3223 0 0,2-3-649 0 0</inkml:trace>
  <inkml:trace contextRef="#ctx1" brushRef="#br1" timeOffset="4">7166 6718 0 0,'-10'0'0'0,"5"0"0"0,5 0 0 0,0 0 0 0,0 0 0 0,0 0 0 0,0 0 0 0,0 0 0 0,10 5 0 0,-2-5 0 0,-8 0 0 0,5 8 0 0,4-3 0 0,-1 9 0 0,-8-6 0 0,5 2 0 0,0 0 0 0</inkml:trace>
  <inkml:trace contextRef="#ctx1" brushRef="#br1" timeOffset="5">6138 6737 0 0,'0'0'0'0,"-3"-3"0"0,1 1 0 0,-1-8 0 0,3 10 0 0,0 0 0 0,0 0 0 0,0 0 0 0,-4 12 0 0,4-4 0 0,0 4 0 0,-5 1 0 0,5 2 0 0,0 5 0 0,-5-3 0 0,5 5 0 0,-3-2 0 0,-2 2 0 0,5-4 0 0,0 9 0 0,0-9 0 0,0 4 0 0,0-5 0 0,0 1 0 0,5 4 0 0,3-7 0 0,-8 5 0 0,5-5 0 0,2-3 0 0,-5 0 0 0,6-4 0 0</inkml:trace>
  <inkml:trace contextRef="#ctx0" brushRef="#br0" timeOffset="7">11483 6720 2304 0 0,'0'-7'200'0'0,"0"-9"-200"0"0,-2 4 0 0 0,-3-4 0 0 0,5 4 2432 0 0,0 12 448 0 0,0 0 96 0 0,0 0 8 0 0,0-7-1640 0 0,0 7-336 0 0,0 0-65 0 0,0 0-15 0 0,-5 7-376 0 0,5 5-72 0 0,-2 4-24 0 0,2 3 0 0 0,-7-3-168 0 0,3 6-32 0 0,4-1 0 0 0,0 6-8 0 0,-7 0 64 0 0,1-1 8 0 0,2-3 8 0 0,4 3 0 0 0,-3 1-248 0 0,-2 1-80 0 0,5-7 0 0 0,0 2 0 0 0,0 0 64 0 0,0 0-64 0 0,-5-3 0 0 0,10 1 0 0 0,0-5 0 0 0,-2-1-112 0 0,1-7 16 0 0,-4 2 8 0 0,0-10-352 0 0,7 8-72 0 0,-7 0-8 0 0,0-8-5055 0 0,0 0-1017 0 0</inkml:trace>
  <inkml:trace contextRef="#ctx0" brushRef="#br0" timeOffset="8">12425 6972 11776 0 0,'0'0'520'0'0,"0"0"112"0"0,0 0-504 0 0,0 0-128 0 0,0 0 0 0 0,0 0 0 0 0,0 0 232 0 0,0 0 24 0 0,0 0 8 0 0,0 0 0 0 0,8-4-24 0 0,1 4-8 0 0,0 4 0 0 0,4-4 0 0 0,-1 0-72 0 0,1 0-24 0 0,0 0 0 0 0,4 4 0 0 0,5-4-136 0 0,-1 4-88 0 0,-4-8 16 0 0,3 4 0 0 0,-2 0-440 0 0,3-4-96 0 0,-2 0-8 0 0,0 1-8 0 0,-2-6-536 0 0,1 2-112 0 0,-10-4-16 0 0,6 4-8 0 0,2-5 536 0 0,-3-4 112 0 0,-4 5 16 0 0,-1-3 8 0 0,4-2 1016 0 0,-2 0 208 0 0,-2-3 40 0 0,0 1 0 0 0,1 3 368 0 0,-2 5 72 0 0,-1-11 8 0 0,-2 10 8 0 0,0-4-104 0 0,1 4-32 0 0,-5-3 0 0 0,4 3 0 0 0,1-2-225 0 0,-5 10-55 0 0,0 3-8 0 0,0 0 0 0 0,0 0-232 0 0,0 0-56 0 0,0 0 0 0 0,0 0-8 0 0,0 0-168 0 0,0 12-32 0 0,-5 3-8 0 0,1 4 0 0 0,4 0-56 0 0,-5 0-16 0 0,-3 2 0 0 0,2 2 0 0 0,3 5-24 0 0,-5-3-8 0 0,3-2 0 0 0,-3 4 0 0 0,3 3-64 0 0,-2 0 0 0 0,1-7 0 0 0,2 0 0 0 0,0-4 152 0 0,0 0-16 0 0,-2-1 0 0 0,6-7 0 0 0,0 2-136 0 0,0-2 0 0 0,-2-3 0 0 0,2-8 0 0 0,0 0 0 0 0,0 0 0 0 0,0 0 0 0 0,0 0 0 0 0,0 0-184 0 0,8 0-40 0 0,-8 0 0 0 0,8-13-8 0 0,2 2 232 0 0,-3 3 0 0 0,3-6-64 0 0,-2-1 64 0 0,0-1 0 0 0,1-3 0 0 0,-1 7 0 0 0,-3 2 0 0 0,4-2 0 0 0,-7 1 0 0 0,8 3 0 0 0,-6-3 0 0 0,0 4 0 0 0,-4 7 0 0 0,0 0 0 0 0,0 0 0 0 0,8-5 0 0 0,-8 5 0 0 0,0 0 0 0 0,0 0 0 0 0,9 7 72 0 0,-1 5-72 0 0,2-4 0 0 0,-7 3 72 0 0,2 1-72 0 0,-1 0 0 0 0,1-1 0 0 0,4-1 0 0 0,-5 2 0 0 0,-1-4 64 0 0,1 4-64 0 0,5-1 0 0 0,5 0 0 0 0,-12-3 0 0 0,-2-8 0 0 0,14 8 0 0 0,-1-2-288 0 0,-5 3-16 0 0,5-5-8 0 0,-5-1 0 0 0,6 0-832 0 0,-5 2-168 0 0,-2-5-31 0 0</inkml:trace>
  <inkml:trace contextRef="#ctx0" brushRef="#br0" timeOffset="9">8991 6688 11888 0 0,'0'0'528'0'0,"-3"-2"112"0"0,3 2-512 0 0,0 0-128 0 0,0 0 0 0 0,0 0 0 0 0,0 0 392 0 0,0 0 56 0 0,0 0 16 0 0,0 0 0 0 0,3 7 16 0 0,-3 7 0 0 0,-3 1 0 0 0,3 6-1 0 0,0-2-151 0 0,0 4-24 0 0,-4 2-8 0 0,4 1 0 0 0,4 5-192 0 0,-4-6-40 0 0,0 3 0 0 0,0 1-64 0 0,3-1 64 0 0,1-2-64 0 0,1-4 0 0 0,-1 6 0 0 0,0-10 0 0 0,0-2 0 0 0,4 3 0 0 0,-2-8 0 0 0,2-1 0 0 0,-4 6 0 0 0,6-5 0 0 0,-7 1 0 0 0,-3-12-136 0 0,13-4 16 0 0,-4 4 8 0 0,-2-4 0 0 0,3-3-16 0 0,3 3 0 0 0,-10-8 0 0 0,6 4 0 0 0,0-6 16 0 0,0-2 0 0 0,-6 6 0 0 0,2-6 0 0 0,-1-2 176 0 0,0 2 40 0 0,0-7 8 0 0,0 5 0 0 0,-4-1 16 0 0,0-1 8 0 0,6 2 0 0 0,-6 6 0 0 0,0 1-136 0 0,0 11 0 0 0,0 0 0 0 0,0 0-72 0 0,0 0 72 0 0,0 0 0 0 0,0 0 0 0 0,7 11 0 0 0,-2 1 0 0 0,3 3 72 0 0,2 3-8 0 0,-8 1-64 0 0,8 1 96 0 0,-7 2-32 0 0,2-2 0 0 0,0-2-64 0 0,2 1 64 0 0,3 8-64 0 0,-2-4 0 0 0,0-1 0 0 0,-8-2 0 0 0,9-5 0 0 0,0-1 64 0 0,0-6-64 0 0,-9-8 64 0 0,7 8-64 0 0,3-5 72 0 0,3-6-72 0 0,-10 0 352 0 0,5-10 32 0 0,1-1 0 0 0,0-1 0 0 0,-1-5-136 0 0,-3 1-24 0 0,-2-3-8 0 0,-3-5 0 0 0,9 1 48 0 0,-9-5 16 0 0,-4 5 0 0 0,-1-4 0 0 0,5 6-152 0 0,0-2-32 0 0,0-1-8 0 0,-3 1 0 0 0,-7-5-88 0 0,7 7 0 0 0,3-4 0 0 0,0 5 0 0 0,-4 3 0 0 0,4 1-88 0 0,-5 6 24 0 0,5-2 0 0 0,9 7-504 0 0,-9 8-96 0 0,0 0-16 0 0,0 0-4799 0 0,0 0-961 0 0</inkml:trace>
  <inkml:trace contextRef="#ctx1" brushRef="#br1" timeOffset="9">6571 7108 0 0,'0'5'0'0,"0"2"0"0,0 0 0 0,0 8 0 0,5-2 0 0,-5 2 0 0,0 0 0 0,0-1 0 0,0-1 0 0,0 4 0 0,2-2 0 0,-2 2 0 0,0 1 0 0,0-3 0 0,5 0 0 0,-2-3 0 0,-3 3 0 0,0-3 0 0,2 3 0 0,1-7 0 0,-1 2 0 0,-2 0 0 0,0-3 0 0,0-7 0 0,0 0 0 0,0 0 0 0,0 0 0 0,0 0 0 0,0 0 0 0,0 0 0 0,0 0 0 0,0 0 0 0,3-5 0 0,-3-2 0 0,0-8 0 0,-3 2 0 0,1-9 0 0,-1 0 0 0,3-3 0 0,-2-3 0 0,-6-6 0 0,1 1 0 0,7-1 0 0,-5-4 0 0,5 6 0 0,0-5 0 0,0 10 0 0,0-3 0 0,0 5 0 0,5 5 0 0,-5-2 0 0,0 5 0 0,7-1 0 0,1 6 0 0,-6 2 0 0,3 2 0 0,8-2 0 0,-8 5 0 0,2-2 0 0,5 7 0 0,-4 0 0 0,2 5 0 0,2-3 0 0,0 3 0 0,-9 0 0 0,7 8 0 0,7-3 0 0,-4 2 0 0,-8 1 0 0,4-6 0 0,4 8 0 0,2-5 0 0,-8 7 0 0,-4-2 0 0,-3-2 0 0,2-1 0 0,3-2 0 0,-10-3 0 0,0 6 0 0,-2 2 0 0,-3-8 0 0,5-2 0 0,-8 5 0 0,4-5 0 0,-9 2 0 0,6-4 0 0,-6-1 0 0,6 3 0 0,0-5 0 0,-6 0 0 0,6 0 0 0,5 0 0 0</inkml:trace>
  <inkml:trace contextRef="#ctx1" brushRef="#br1" timeOffset="10">6285 6844 0 0,'0'0'0'0,"0"0"0"0,0 0 0 0,0 0 0 0,0 0 0 0,0 0 0 0,0 0 0 0</inkml:trace>
  <inkml:trace contextRef="#ctx1" brushRef="#br1" timeOffset="11">6885 6873 0 0,'0'0'0'0,"-5"-2"0"0,5 2 0 0,5-5 0 0,0-3 0 0,5 6 0 0,-10 2 0 0,7-3 0 0,8-2 0 0,-5 3 0 0,-10 2 0 0,15 2 0 0,-3 3 0 0,3-2 0 0,-3 4 0 0,1 1 0 0,-3 2 0 0,2 2 0 0,8 0 0 0,-13-2 0 0,1 8 0 0,-3-1 0 0,5-7 0 0,0 2 0 0,-10 6 0 0,2-6 0 0,-2 5 0 0,0-2 0 0,-2-2 0 0,2 2 0 0,-15-6 0 0,5 1 0 0,2-2 0 0,-2-6 0 0,-9 3 0 0,1 3 0 0,8-8 0 0,-4 2 0 0,-1 6 0 0,-5-8 0 0,3 2 0 0,7-2 0 0,10 0 0 0,-8-2 0 0,-9-6 0 0,12 6 0 0,7-11 0 0,-2 8 0 0</inkml:trace>
  <inkml:trace contextRef="#ctx1" brushRef="#br1" timeOffset="12">7352 6856 0 0,'0'0'0'0,"0"0"0"0,0 0 0 0,0 0 0 0,0 0 0 0,0 0 0 0,-3 3 0 0,3-3 0 0,10 7 0 0,0 0 0 0,-10 3 0 0,0 3 0 0,0-11 0 0,2 11 0 0,6-3 0 0,-8 0 0 0,-8 5 0 0,8-6 0 0,8-1 0 0,-8 2 0 0,-8 5 0 0,6 0 0 0,4-5 0 0,6 4 0 0,-8-6 0 0</inkml:trace>
  <inkml:trace contextRef="#ctx1" brushRef="#br1" timeOffset="13">6853 6874 0 0,'17'0'0'0,"-17"-3"0"0,10 1 0 0,-10 2 0 0,0 0 0 0,0 0 0 0,3-5 0 0,-3 5 0 0,-13-5 0 0,13 5 0 0,0 0 0 0,0 0 0 0,0 0 0 0,0 7 0 0,-5 1 0 0,5 2 0 0,5 0 0 0,0 7 0 0,-10 0 0 0,10-2 0 0,5 10 0 0,-10-8 0 0,0 8 0 0,0-3 0 0,8 3 0 0,-1 0 0 0,-2-3 0 0,-5 3 0 0</inkml:trace>
  <inkml:trace contextRef="#ctx1" brushRef="#br1" timeOffset="14">7384 6993 0 0,'17'3'0'0,"-17"-3"0"0,-7 2 0 0,7-2 0 0,0 0 0 0,0 0 0 0,0 0 0 0,7 8 0 0,-7-8 0 0,5 5 0 0,-5-5 0 0,0 0 0 0,-5 0 0 0,5 0 0 0,8 0 0 0,-8 0 0 0,-8 7 0 0,3-7 0 0,5 0 0 0,0 0 0 0,0 0 0 0,-2-3 0 0,-6-1 0 0,6 4 0 0,9-5 0 0,-4-3 0 0,-11-2 0 0,6 5 0 0,12-2 0 0,-3-3 0 0,-2 2 0 0,3-9 0 0,-8 12 0 0,12-5 0 0,5-2 0 0,-9-3 0 0,2 7 0 0,0-2 0 0,2 5 0 0,-4 1 0 0,-8 4 0 0,5-3 0 0,4 3 0 0,-9 0 0 0,0 0 0 0,0 0 0 0,0 0 0 0,0 0 0 0,0 0 0 0,3 3 0 0,-3 6 0 0,0 1 0 0,5-5 0 0,-3 8 0 0,-2-3 0 0,0 0 0 0,3 0 0 0,-1 2 0 0,11 0 0 0,-13 1 0 0,0-3 0 0,7 0 0 0,3 0 0 0,0-5 0 0</inkml:trace>
  <inkml:trace contextRef="#ctx1" brushRef="#br1" timeOffset="15">4619 6892 0 0,'0'0'0'0,"0"0"0"0,7-5 0 0,-4 5 0 0,2 0 0 0,2 0 0 0,-7 0 0 0,8 0 0 0,-8 0 0 0,7 5 0 0</inkml:trace>
  <inkml:trace contextRef="#ctx1" brushRef="#br1" timeOffset="16">7865 6942 0 0,'13'0'0'0,"-3"-5"0"0,-15-5 0 0,5 7 0 0,0-2 0 0,0-2 0 0,-5 4 0 0,0-7 0 0,-8 8 0 0,8-3 0 0,5 5 0 0,-12 0 0 0,-5 0 0 0,4 0 0 0,8 0 0 0,-2 7 0 0,-8-2 0 0,5 3 0 0,-2-1 0 0,7 1 0 0,0 2 0 0,5-5 0 0,-13 7 0 0,13-2 0 0,13 2 0 0,-13-4 0 0,-8 7 0 0,8-5 0 0,8-1 0 0,2 1 0 0,-5-7 0 0,2 4 0 0,-7 1 0 0,5-3 0 0,5-3 0 0,0 1 0 0,-10-3 0 0,0 0 0 0,10-3 0 0,2-2 0 0,-7 0 0 0,5 0 0 0,-3-2 0 0,6-1 0 0,-1-4 0 0,-4 7 0 0,-8-7 0 0,0 7 0 0,17-8 0 0,-17 8 0 0,0-7 0 0,3 7 0 0,6-2 0 0,-6 2 0 0,-3 5 0 0,0 0 0 0,0 0 0 0,0 0 0 0,0 0 0 0,0 0 0 0,0 0 0 0,2 10 0 0,3 2 0 0,0 8 0 0,-5-3 0 0,5 5 0 0,0 1 0 0,0 2 0 0,-2 2 0 0,2 0 0 0,-5 10 0 0,2-2 0 0,6 0 0 0,-6-1 0 0,-2 1 0 0,0 2 0 0,5-2 0 0,-5 0 0 0,0-3 0 0,0 3 0 0,-5-8 0 0,3-2 0 0,-6 2 0 0,1-7 0 0,-11-5 0 0,8 2 0 0,-4-7 0 0,-1-2 0 0,-10-1 0 0,3-7 0 0,-3 0 0 0,2-2 0 0,-1-3 0 0,-1-8 0 0,-10 6 0 0,5-11 0 0,5-1 0 0,-4-9 0 0,-6 1 0 0</inkml:trace>
  <inkml:trace contextRef="#ctx1" brushRef="#br1" timeOffset="17">7189 6910 0 0,'0'0'0'0,"0"0"0"0,0 0 0 0,0 0 0 0,0 0 0 0,0 0 0 0,0 0 0 0,0 0 0 0,0 10 0 0,0-3 0 0,3 3 0 0,-1-5 0 0,-2 5 0 0,0 2 0 0,0 1 0 0,0-1 0 0,5 1 0 0,-5-3 0 0,-5 2 0 0,5 3 0 0,8-5 0 0,-4 5 0 0,-8-5 0 0,8 2 0 0,-4-7 0 0,0 0 0 0,8 5 0 0,-8-3 0 0,-8 1 0 0,8-8 0 0,8 7 0 0,-8-7 0 0</inkml:trace>
  <inkml:trace contextRef="#ctx0" brushRef="#br0" timeOffset="19">13991 6903 2304 0 0,'0'0'96'0'0,"0"0"32"0"0,0-7-128 0 0,0-5 0 0 0,0 5 0 0 0,0 7 0 0 0,0-7 2496 0 0,0-1 472 0 0,-9 0 96 0 0,3 0 16 0 0,6 8-1896 0 0,-8 0-384 0 0,4-3-81 0 0,-4 1-15 0 0,-6 2-192 0 0,3 2-48 0 0,-2 1-8 0 0,-2 2 0 0 0,0-2-144 0 0,3 9-32 0 0,-6-5-8 0 0,1 9 0 0 0,4-5-24 0 0,-3 0-8 0 0,2 1 0 0 0,4 3 0 0 0,-1-5-80 0 0,7 9-8 0 0,-5-6-8 0 0,4 2 0 0 0,5-4-144 0 0,0 4 64 0 0,5-4-64 0 0,4 1 0 0 0,-5-4 0 0 0,7-1 0 0 0,4-3 0 0 0,1 0 0 0 0,6 4 0 0 0,-2-1-72 0 0,3 0 8 0 0,1-3 0 0 0,2-4-400 0 0,0 0-80 0 0,-4-4-8 0 0,-1 4-4975 0 0,0 0-993 0 0</inkml:trace>
  <inkml:trace contextRef="#ctx1" brushRef="#br1" timeOffset="19">6298 6931 0 0,'0'0'0'0,"0"0"0"0,0 0 0 0,0 0 0 0,0 5 0 0,-3 7 0 0,3-2 0 0,0-2 0 0,0 2 0 0,-2 2 0 0,2 1 0 0,0 1 0 0,-3-1 0 0,3 2 0 0,0-3 0 0,-2 3 0 0,2 0 0 0,2 2 0 0,1-7 0 0,-1-2 0 0,8 2 0 0,-5 0 0 0,-5-10 0 0,5 0 0 0,0 7 0 0</inkml:trace>
  <inkml:trace contextRef="#ctx0" brushRef="#br0" timeOffset="21">13179 6946 5984 0 0,'0'0'536'0'0,"0"0"-432"0"0,0 0-104 0 0,0 0 0 0 0,0 0 1600 0 0,0 0 288 0 0,0 0 64 0 0,0 0 16 0 0,0 0-1208 0 0,0 0-248 0 0,0 0-40 0 0,0 0-16 0 0,0 0-9 0 0,0 0-7 0 0,8 2 0 0 0,1 6 0 0 0,-4-8-248 0 0,7 0-40 0 0,-3 0-16 0 0,0 0 0 0 0,-1-3-72 0 0,5 3-64 0 0,-9 0 96 0 0,6-5-96 0 0,-3 3 0 0 0,2-2 0 0 0,-9 4 0 0 0,4-8 0 0 0,6 0 0 0 0,-8 1 0 0 0,-2-1 0 0 0,0 0 0 0 0,0 1 0 0 0,0 0 0 0 0,0 0 0 0 0,-2-2 0 0 0,-3 2 0 0 0,5 7 0 0 0,-5-4 0 0 0,5 4 0 0 0,-9-4 0 0 0,1 4 0 0 0,-5 0 0 0 0,5 0 0 0 0,-1 4 0 0 0,1 4 80 0 0,-1 4-80 0 0,-4-3 96 0 0,0 7-8 0 0,4-4 0 0 0,1 3 0 0 0,-4 4 0 0 0,3 0 0 0 0,1 4 0 0 0,4-5 0 0 0,4 1 0 0 0,-5 1 24 0 0,10-2 8 0 0,-1 1 0 0 0,4 0 0 0 0,-3-7-56 0 0,3 3 0 0 0,4-4-64 0 0,6-3 96 0 0,3-4-96 0 0,0 3 0 0 0,5 1 0 0 0,1-4 0 0 0,1 0-800 0 0,-2-4-176 0 0,5-4-40 0 0</inkml:trace>
  <inkml:trace contextRef="#ctx1" brushRef="#br1" timeOffset="21">8323 6942 0 0,'0'0'0'0,"0"0"0"0,0 0 0 0,0-5 0 0,0 5 0 0,0 0 0 0,0 0 0 0,0 0 0 0,0 0 0 0,0 0 0 0,-5 0 0 0,5 0 0 0</inkml:trace>
  <inkml:trace contextRef="#ctx1" brushRef="#br1" timeOffset="22">4404 6971 0 0,'0'0'0'0,"-3"-5"0"0,-2 5 0 0,5 0 0 0,0-8 0 0,0 8 0 0,-5-5 0 0,1 5 0 0,-1-2 0 0,2 2 0 0,-2 2 0 0,-2 3 0 0,2 3 0 0,-5-3 0 0,5 0 0 0,2 5 0 0,-2-1 0 0,-5 4 0 0,10 2 0 0,-7 2 0 0,2 0 0 0,5-2 0 0,5-2 0 0,-3-3 0 0,3 7 0 0,-5-2 0 0,10 0 0 0,-2 0 0 0,7-6 0 0,-8 4 0 0,6-6 0 0,1 1 0 0,-1 2 0 0,2-10 0 0,-8 7 0 0,8-7 0 0,-5-2 0 0,2-3 0 0,1 5 0 0,-1-5 0 0,1-5 0 0,-3 5 0 0,-5-5 0 0,2 0 0 0,-7-7 0 0,5 4 0 0,-5-2 0 0,-5 0 0 0,5-2 0 0,-7-3 0 0,-3 3 0 0,0 2 0 0,2 3 0 0,-7-3 0 0,5 0 0 0,-4 3 0 0,6 2 0 0,-4-3 0 0,2 8 0 0,-3 3 0 0,6-8 0 0,-1 10 0 0,-1 0 0 0,4 0 0 0,5 0 0 0,0 0 0 0,-8 7 0 0,3-2 0 0,3 8 0 0,2-8 0 0,2 5 0 0</inkml:trace>
  <inkml:trace contextRef="#ctx0" brushRef="#br0" timeOffset="24">14223 6927 11600 0 0,'0'0'256'0'0,"0"0"48"0"0,0 0 16 0 0,0 0 8 0 0,-7-7-264 0 0,-2-1-64 0 0,-1 4 0 0 0,10 4 0 0 0,-6-4 680 0 0,-4 4 120 0 0,-3 0 32 0 0,6 0 0 0 0,-7 0-193 0 0,5 0-39 0 0,-3 8-8 0 0,-2 0 0 0 0,7 3-264 0 0,-6 1-48 0 0,-1 2-16 0 0,7-3 0 0 0,7 2-80 0 0,-5 2-24 0 0,2 0 0 0 0,-2 4 0 0 0,5-5-88 0 0,0 2-72 0 0,0-5 96 0 0,0 1-96 0 0,5 2 64 0 0,-2-2-64 0 0,-3-12 0 0 0,5 8 0 0 0,2 0 0 0 0,-7-8 0 0 0,14 0 0 0 0,-1 2-72 0 0,-1-2-16 0 0,1 0 0 0 0,-5 0 0 0 0,5-2 0 0 0,1-2-128 0 0,-2-8-24 0 0,-4 5-8 0 0,2-5 0 0 0,-3 0 120 0 0,2 2 32 0 0,-4-1 0 0 0,2-2 0 0 0,-3-6 96 0 0,2 5 0 0 0,-2-1 0 0 0,-4 0 0 0 0,0 2 0 0 0,4 2 0 0 0,-4-3 88 0 0,0 2-24 0 0,0 5 176 0 0,0-1 40 0 0,-4-4 8 0 0,4 12 0 0 0,0 0-168 0 0,0 0-32 0 0,0 0-8 0 0,0 0 0 0 0,0 0-16 0 0,0 0-64 0 0,0 0 96 0 0,-10 8-32 0 0,10 0 32 0 0,0 3 0 0 0,-4-3 0 0 0,1 7 0 0 0,3-1-8 0 0,0 2 0 0 0,0 0 0 0 0,3-2 0 0 0,-3 5-88 0 0,4-3 0 0 0,-4-1 0 0 0,10-1 64 0 0,-6 2-64 0 0,0-4-96 0 0,-4-12 16 0 0,13 11 8 0 0,-5-1-408 0 0,6-2-88 0 0,-7 0-8 0 0,6-4-7263 0 0</inkml:trace>
  <inkml:trace contextRef="#ctx1" brushRef="#br1" timeOffset="24">4678 6989 0 0,'5'-5'0'0,"-5"5"0"0,0 0 0 0,0 0 0 0,0 0 0 0,0 0 0 0,0 0 0 0,0 0 0 0,0 0 0 0,0 0 0 0,0 0 0 0,-5 5 0 0,0 5 0 0,0-3 0 0,-2 6 0 0,7-3 0 0,-3 5 0 0,1 2 0 0,2-7 0 0,-5 5 0 0,10-5 0 0,-3 0 0 0,-2 2 0 0,3 5 0 0,-3-7 0 0,7 3 0 0,-2-3 0 0,-5-3 0 0,8 0 0 0,-6-4 0 0</inkml:trace>
  <inkml:trace contextRef="#ctx0" brushRef="#br0" timeOffset="26">14412 6965 10136 0 0,'0'0'896'0'0,"0"0"-712"0"0,0 0-184 0 0,0 0 0 0 0,0 0 928 0 0,0 0 160 0 0,0-8 24 0 0,0 8 8 0 0,0 0-464 0 0,0 0-89 0 0,0 0-23 0 0,0 0 0 0 0,0 0-176 0 0,0 0-40 0 0,3 11-8 0 0,2 2 0 0 0,3-3-40 0 0,-4 5-16 0 0,0-7 0 0 0,0 7 0 0 0,0-3-184 0 0,2 0-80 0 0,-2-1 64 0 0,-1 3-64 0 0,2 2 64 0 0,0-1-64 0 0,-5-7 0 0 0,3 2 64 0 0,-3-10-64 0 0,0 0 0 0 0,0 0 0 0 0,0 0 0 0 0,0 0 0 0 0,0 0-88 0 0,0 0 88 0 0,0 0-64 0 0,0 0 64 0 0,0 0 0 0 0,0 0 0 0 0,0 0 0 0 0,0 0-88 0 0,0 0 88 0 0,0-6-104 0 0,-3-6 40 0 0,3 0 64 0 0,-5 2 0 0 0,5-6 0 0 0,0 5-64 0 0,0-5 64 0 0,5 5 0 0 0,-5-8 0 0 0,3 8 0 0 0,-3-5 0 0 0,5 6 0 0 0,5-5 0 0 0,-9 2 0 0 0,5 3-344 0 0,2 2-72 0 0,4 1-24 0 0,-2 3 0 0 0,-2-4-728 0 0,4 8-143 0 0,3-4-33 0 0</inkml:trace>
  <inkml:trace contextRef="#ctx1" brushRef="#br1" timeOffset="26">5646 6990 0 0,'-5'10'0'0,"5"-10"0"0,0 0 0 0,0 0 0 0,0 0 0 0,0 0 0 0,2 7 0 0,6-4 0 0,-1-3 0 0,3 2 0 0,0 3 0 0,3-2 0 0,4-1 0 0,-2-2 0 0,5-2 0 0,0-1 0 0,-1-2 0 0,4 3 0 0,-1 2 0 0,-5 0 0 0,3-3 0 0,5 3 0 0</inkml:trace>
  <inkml:trace contextRef="#ctx0" brushRef="#br0" timeOffset="28">11264 6919 12464 0 0,'0'0'552'0'0,"0"0"120"0"0,-11 0-544 0 0,11 0-128 0 0,0 0 0 0 0,0 0 0 0 0,0 0 440 0 0,13-3 56 0 0,-3-1 16 0 0,7 4 0 0 0,-2 4-304 0 0,7-4-56 0 0,1 3-16 0 0,3-3 0 0 0,-7 0-9 0 0,8 0-7 0 0,1 0 0 0 0,0 0 0 0 0,1 0-208 0 0,-4 0-40 0 0,1 0 0 0 0,-1 0-7 0 0,3 0-345 0 0,-9 0-72 0 0,4 0-16 0 0,-3 0 0 0 0,2-3-1064 0 0,-5 3-224 0 0,-2 0-32 0 0,3 0-16 0 0,-6 0 984 0 0,-12 0 200 0 0,12 0 40 0 0,3 0 8 0 0,-15 0 352 0 0,0 0 64 0 0,0 0 24 0 0,0 0 0 0 0,0 0 1000 0 0,0 0 192 0 0,0 0 48 0 0,0 0 8 0 0,0 0 208 0 0,0 0 48 0 0,0 0 8 0 0,0 0 0 0 0,0 0-448 0 0,0 0-96 0 0,-4-4-8 0 0,-2 4-8 0 0,-1 0-224 0 0,-3 0-48 0 0,8 0 0 0 0,-12 4-9 0 0,0-1-151 0 0,7-3-24 0 0,-1 4-8 0 0,-6 4 0 0 0,5-1 32 0 0,4 1 0 0 0,-2-5 0 0 0,3 4 0 0 0,0 1-96 0 0,4-8-24 0 0,-4 8 0 0 0,4 0 0 0 0,0-8-72 0 0,4 7-24 0 0,0 5 0 0 0,0-5 0 0 0,3 5 8 0 0,-2-5 0 0 0,9-3 0 0 0,-5 3 0 0 0,5 1-80 0 0,-3 4 80 0 0,2-4-80 0 0,-1-2 80 0 0,0-1-80 0 0,2 3 0 0 0,-4-2 72 0 0,2 2-72 0 0,5 0 0 0 0,-8-1 64 0 0,-2-2-64 0 0,2 5 0 0 0,-1-6 64 0 0,2 0-64 0 0,-10-4 80 0 0,0 0-80 0 0,0 0 80 0 0,0 0-80 0 0,0 0 80 0 0,0 0-80 0 0,-10 5 120 0 0,2-3-24 0 0,-4 2-8 0 0,2 1 0 0 0,-6-5-88 0 0,0 0-72 0 0,-2 0 72 0 0,0 3-104 0 0,6-3-640 0 0,-5-3-128 0 0,4-2-24 0 0</inkml:trace>
  <inkml:trace contextRef="#ctx0" brushRef="#br0" timeOffset="29">9878 7052 1376 0 0,'-4'-4'128'0'0,"4"-4"-128"0"0,-5 0 0 0 0,5 5 0 0 0,0-5 2496 0 0,-5 0 480 0 0,5 8 96 0 0,0 0 24 0 0,0 0-1864 0 0,0 0-368 0 0,-4-7-80 0 0,4 7-17 0 0,0 0-263 0 0,0 0-56 0 0,0 0-16 0 0,0 7 0 0 0,-3 5-192 0 0,3-5-40 0 0,-5 5-8 0 0,0-4 0 0 0,5 7-40 0 0,0 1-16 0 0,5-2 0 0 0,0 1 0 0 0,-5-6-56 0 0,3-4-16 0 0,-3 9 0 0 0,4 0 0 0 0,6-3-64 0 0,-2-3 0 0 0,-8-8 72 0 0,8 10-72 0 0,5-5 0 0 0,1-3 0 0 0,-3 5 0 0 0,3-14 64 0 0,-2 5-64 0 0,1-5 0 0 0,-1-1-64 0 0,-2 0 64 0 0,2 8-96 0 0,1-7 32 0 0,0-5 0 0 0,-6-3 0 0 0,-2 0 64 0 0,-5 4 0 0 0,9-5 0 0 0,-9 2 0 0 0,-5-5 0 0 0,1 3 0 0 0,-1 5 0 0 0,3-5 0 0 0,-7-2 0 0 0,-5 6 0 0 0,6-3 0 0 0,0 3 0 0 0,-6 5 0 0 0,6-4 0 0 0,-4 11-88 0 0,3-3 88 0 0,1-2 0 0 0,-6 1 0 0 0,3 4 0 0 0,-3 0 0 0 0,-2 4-208 0 0,3 1 8 0 0,3 2 0 0 0,-2 0 0 0 0,4 0-312 0 0,-6 5-64 0 0,11-4-16 0 0</inkml:trace>
  <inkml:trace contextRef="#ctx1" brushRef="#br1" timeOffset="29">4856 7069 0 0,'0'0'0'0,"0"0"0"0,2 5 0 0,1 2 0 0,-3-2 0 0,5 0 0 0,-3 3 0 0,-2-3 0 0,-2 5 0 0,2-8 0 0,0-2 0 0,0 5 0 0,0-5 0 0,0 12 0 0,0-2 0 0,0-5 0 0,0 5 0 0,0-10 0 0,0 0 0 0,0 0 0 0,0 0 0 0,0 0 0 0,0 0 0 0,0 0 0 0,12 0 0 0,-7-10 0 0,0 8 0 0,-2-8 0 0,4 7 0 0,-4-9 0 0,4 5 0 0,-7-8 0 0,10 5 0 0,-8-5 0 0,-2 10 0 0,3-7 0 0,-1 4 0 0,6-2 0 0,-6 5 0 0,6-2 0 0,2-1 0 0,-5 6 0 0,-5 2 0 0,0 0 0 0,10 0 0 0,2 0 0 0,-5 2 0 0,1 3 0 0,2-2 0 0,0 4 0 0,2-2 0 0,-4 5 0 0,-3-2 0 0,4 4 0 0,1 5 0 0,3-4 0 0,-11 2 0 0,8-8 0 0,-2 8 0 0,4-3 0 0</inkml:trace>
  <inkml:trace contextRef="#ctx0" brushRef="#br0" timeOffset="31">10918 6972 2760 0 0,'-5'-11'248'0'0,"0"6"-248"0"0,-2 5 0 0 0,-6-2 0 0 0,2-3 2272 0 0,0 2 400 0 0,3 3 80 0 0,-5-4 24 0 0,3 4-1872 0 0,2 0-368 0 0,-4 0-80 0 0,-2 4-8 0 0,1-1-72 0 0,2 4-17 0 0,-3 2 1 0 0,2-2 0 0 0,4 1-72 0 0,-6 3-8 0 0,6-3-8 0 0,0 6 0 0 0,3-2-176 0 0,1 4-96 0 0,4-5 96 0 0,4-3-96 0 0,-4 2 0 0 0,5 3 0 0 0,3-2 0 0 0,0-3 0 0 0,-4-5-80 0 0,10 0 8 0 0,-6 6 0 0 0,-5-5 0 0 0,-3-4-48 0 0,0 0-8 0 0,10 3 0 0 0,-1-3 0 0 0,2-3 56 0 0,-2-1 8 0 0,0-5 0 0 0,0 3 0 0 0,-5-2 152 0 0,4 0 32 0 0,-4 0 8 0 0,0 0 0 0 0,6-2-56 0 0,-6 2-8 0 0,0-3 0 0 0,1 2 0 0 0,-2 2 312 0 0,2-5 56 0 0,-5 2 16 0 0,0 2 0 0 0,7 0-224 0 0,-3 1-48 0 0,-4 7-8 0 0,0 0 0 0 0,11-4 144 0 0,-3 4 24 0 0,-1 0 8 0 0,3 0 0 0 0,-2 0-168 0 0,1 8-32 0 0,-1-1-8 0 0,5 5 0 0 0,-1-2 24 0 0,-2 9 0 0 0,-1 9 0 0 0,2-2 0 0 0,-1 1 40 0 0,-7 0 16 0 0,2-2 0 0 0,-1 9 0 0 0,-1-3-216 0 0,1 3 0 0 0,-4-4 0 0 0,-4-1 0 0 0,4 0 96 0 0,-7-6-32 0 0,2-1 0 0 0,2-3 0 0 0,-7-2-64 0 0,-1 1 0 0 0,-8-5 0 0 0,7-6 0 0 0,-6 7 0 0 0,3-9-88 0 0,-11 4 24 0 0,4-2 0 0 0,1-4-248 0 0,7-3-40 0 0,-2-5-16 0 0,-2 0 0 0 0,5-7-232 0 0,2 1-40 0 0,7-1-16 0 0,-6-1-4999 0 0,5-12-1001 0 0</inkml:trace>
  <inkml:trace contextRef="#ctx0" brushRef="#br0" timeOffset="32">11058 7025 14368 0 0,'0'0'320'0'0,"0"0"64"0"0,0 0 8 0 0,0 0 8 0 0,0 0-320 0 0,0 0-80 0 0,5 7 0 0 0,-5-7 0 0 0,0 0 424 0 0,8 9 71 0 0,0-6 17 0 0,0 1 0 0 0,1 0-192 0 0,3-4-40 0 0,-1 4-8 0 0,-3-4 0 0 0,3 0-144 0 0,2-4-24 0 0,-3 4-8 0 0,-2 0 0 0 0,-8 0-96 0 0,9-4 64 0 0,6 0-64 0 0,-5 1 0 0 0,-2-6 64 0 0,-3 2-64 0 0,2 0 0 0 0,3-5 0 0 0,-7 5 0 0 0,3 3 0 0 0,-6 4 0 0 0,0-11 0 0 0,0 3 0 0 0,0 0 64 0 0,-6 1-64 0 0,6 7 0 0 0,0 0 0 0 0,-8-7 72 0 0,0-1-72 0 0,-1 4 64 0 0,1 4 48 0 0,-2 0 8 0 0,-2 4 0 0 0,4-1 0 0 0,-4 4 32 0 0,2-2 8 0 0,-3 2 0 0 0,6 5 0 0 0,-3-1-64 0 0,2 4 0 0 0,0-3-8 0 0,-1 2 0 0 0,0 6-24 0 0,5-2 0 0 0,0-2 0 0 0,0 0 0 0 0,4-1-64 0 0,0-5 80 0 0,4-2-80 0 0,0 4 80 0 0,4 2-80 0 0,2-5 64 0 0,-3-2-64 0 0,6-3 64 0 0,2-1-64 0 0,0-3 64 0 0,3 5-64 0 0,-2-10 64 0 0,-3 5-128 0 0,0 0-32 0 0,9 0-8 0 0,-2-7 0 0 0,2 3-792 0 0,-1-3-160 0 0,-4 7-32 0 0,6-8-3999 0 0,-3-3-793 0 0</inkml:trace>
  <inkml:trace contextRef="#ctx1" brushRef="#br1" timeOffset="32">6861 7047 0 0,'0'0'0'0,"0"0"0"0,0 0 0 0,0 0 0 0,17 5 0 0,-12 5 0 0,-5-5 0 0,3 5 0 0,9 2 0 0,-7-2 0 0,-10-2 0 0,5 4 0 0,-7 5 0 0,7 1 0 0,0-1 0 0,-5-5 0 0,-3 11 0 0,8-8 0 0,0 2 0 0,0 0 0 0,-5-2 0 0,-2 3 0 0,7-4 0 0,7-4 0 0,3 3 0 0,-10-3 0 0,-5-5 0 0,10 7 0 0,8-2 0 0,-13-10 0 0,-10 5 0 0,10-5 0 0</inkml:trace>
  <inkml:trace contextRef="#ctx0" brushRef="#br0" timeOffset="34">14714 7117 6072 0 0,'0'0'264'0'0,"0"0"64"0"0,0 0-264 0 0,0 0-64 0 0,0 0 0 0 0,0 0 0 0 0,0 0 704 0 0,0 0 128 0 0,-4 4 32 0 0,4-4 0 0 0,-8 0-208 0 0,8 0-40 0 0,-6 6-8 0 0,6-6 0 0 0,0 0-256 0 0,0 0-48 0 0,0 0-16 0 0,0 0 0 0 0,0 0-32 0 0,0 0-16 0 0,-8 5 0 0 0,8-5 0 0 0,0 0 104 0 0,0 0 16 0 0,0 0 8 0 0,0 0 0 0 0,0 0 47 0 0,0 0 17 0 0,-4-5 0 0 0,-1-1 0 0 0,5-2-256 0 0,-4 0-48 0 0,4 0-16 0 0,0 1 0 0 0,0-5 16 0 0,-3 1 0 0 0,6 1 0 0 0,-3-3 0 0 0,0 6-128 0 0,0-1 72 0 0,0 1-72 0 0,0-1 64 0 0,4 5-64 0 0,1-2 0 0 0,-1-1 0 0 0,-4 1-88 0 0,0-3-816 0 0,0 8-168 0 0,0 0-31 0 0,0 0-9 0 0</inkml:trace>
  <inkml:trace contextRef="#ctx1" brushRef="#br1" timeOffset="34">8313 7119 0 0,'0'0'0'0,"0"0"0"0,0 0 0 0,0 0 0 0,0 0 0 0,0 0 0 0,0 0 0 0,0 0 0 0,0 0 0 0,0 0 0 0,12-5 0 0,-12 5 0 0,0 0 0 0,0 0 0 0,10 0 0 0</inkml:trace>
  <inkml:trace contextRef="#ctx0" brushRef="#br0" timeOffset="36">14800 7253 12752 0 0,'0'0'280'0'0,"0"0"56"0"0,0 0 16 0 0,0 0 8 0 0,0 0-288 0 0,2 8-72 0 0,-2-8 0 0 0,0 11 0 0 0,5 0 376 0 0,-5-11 56 0 0,0 0 16 0 0,0 11 0 0 0,5-1-160 0 0,3-2-24 0 0,1 3-9 0 0,-2-3 1 0 0,-1 6 56 0 0,2-8 8 0 0,-8-6 0 0 0,9 8 0 0 0,-2-1-184 0 0,7-4-32 0 0,-5 6-8 0 0,-1-5 0 0 0,4-1-16 0 0,-2-3-8 0 0,-2 0 0 0 0,4 0 0 0 0,-4-7-8 0 0,1 4 0 0 0,0-3 0 0 0,0 0 0 0 0,-2-1 24 0 0,-1-4 0 0 0,-2-3 0 0 0,0 0 0 0 0,0-1 64 0 0,-4 0 8 0 0,-4-6 8 0 0,4 8 0 0 0,-4-3 104 0 0,-6 6 16 0 0,3-2 8 0 0,-6 1 0 0 0,-1-3-96 0 0,2 8-16 0 0,-1 6-8 0 0,0 0 0 0 0,-4 0-176 0 0,5 5-64 0 0,-6-4 0 0 0,6 8 0 0 0,-2 3 64 0 0,3 7-64 0 0,3-2 64 0 0,-2 2-64 0 0,5 2-896 0 0,3-4-184 0 0,-4 35-32 0 0,12-20-8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17:49:42.863"/>
    </inkml:context>
    <inkml:brush xml:id="br0">
      <inkml:brushProperty name="width" value="0.05" units="cm"/>
      <inkml:brushProperty name="height" value="0.05" units="cm"/>
      <inkml:brushProperty name="color" value="#849398"/>
    </inkml:brush>
  </inkml:definitions>
  <inkml:trace contextRef="#ctx0" brushRef="#br0">2 29 5528 0 0,'0'0'98'0'0,"-1"-1"0"0"0,1 0 0 0 0,0 0 0 0 0,0 1 0 0 0,0-1 0 0 0,0 0 0 0 0,0 0 0 0 0,0 0 0 0 0,0 1 0 0 0,0-1 0 0 0,0 0 0 0 0,1 0 0 0 0,-1 0 0 0 0,0 1 0 0 0,0-1 0 0 0,1 0 0 0 0,-1 1 0 0 0,0-1 0 0 0,1 0 0 0 0,-1 0 0 0 0,1 1 0 0 0,-1-1 0 0 0,1 1 0 0 0,0-2 1 0 0,0 1 207 0 0,0 0 1 0 0,1 0 0 0 0,-1 1 0 0 0,1-1 0 0 0,-1 0 0 0 0,1 0 0 0 0,0 1 0 0 0,-1-1 0 0 0,1 1 0 0 0,3-1 0 0 0,0 0 116 0 0,0 1 0 0 0,0 0 0 0 0,1 0 1 0 0,-1 0-1 0 0,0 0 0 0 0,9 2 0 0 0,17 5-207 0 0,15 3 242 0 0,-42-9-430 0 0,0 0-1 0 0,-1 1 1 0 0,1 0-1 0 0,0 0 1 0 0,-1 0 0 0 0,1 0-1 0 0,-1 0 1 0 0,6 6 0 0 0,-8-8-25 0 0,-1 0 1 0 0,0 0-1 0 0,0 1 1 0 0,0-1-1 0 0,1 0 1 0 0,-1 0 0 0 0,0 1-1 0 0,0-1 1 0 0,0 0-1 0 0,0 0 1 0 0,0 1 0 0 0,0-1-1 0 0,1 0 1 0 0,-1 1-1 0 0,0-1 1 0 0,0 0-1 0 0,0 1 1 0 0,0-1 0 0 0,0 0-1 0 0,0 0 1 0 0,0 1-1 0 0,0-1 1 0 0,0 0-1 0 0,-1 1 1 0 0,1-1 0 0 0,0 0-1 0 0,0 1 1 0 0,0-1-1 0 0,0 0 1 0 0,0 0 0 0 0,0 1-1 0 0,-1-1 1 0 0,1 0-1 0 0,-11 10 268 0 0,-15 3 145 0 0,-27 1 406 0 0,27-8-5599 0 0,21-4-412 0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4:35.531"/>
    </inkml:context>
    <inkml:brush xml:id="br0">
      <inkml:brushProperty name="width" value="0.1" units="cm"/>
      <inkml:brushProperty name="height" value="0.1" units="cm"/>
    </inkml:brush>
  </inkml:definitions>
  <inkml:trace contextRef="#ctx0" brushRef="#br0">217 85 13824 0 0,'10'-13'306'0'0,"-7"10"-213"0"0,0 0 0 0 0,-1 0-1 0 0,1-1 1 0 0,-1 1 0 0 0,0-1-1 0 0,0 0 1 0 0,0 0 0 0 0,0 0 0 0 0,0 0-1 0 0,-1 0 1 0 0,0 0 0 0 0,1-5 0 0 0,-5 0-29 0 0,2 8-5 0 0,0 0 1 0 0,0 0 0 0 0,0 0-1 0 0,0 1 1 0 0,0-1 0 0 0,0 0 0 0 0,0 1-1 0 0,0-1 1 0 0,0 1 0 0 0,0-1-1 0 0,-1 1 1 0 0,1-1 0 0 0,0 1 0 0 0,0 0-1 0 0,0-1 1 0 0,0 1 0 0 0,-1 0-1 0 0,1 0 1 0 0,0 0 0 0 0,0 0 0 0 0,-1 0-1 0 0,1 0 1 0 0,0 1 0 0 0,0-1 0 0 0,0 0-1 0 0,-1 0 1 0 0,1 1 0 0 0,0-1-1 0 0,-1 1 1 0 0,-3 1-44 0 0,1 0 0 0 0,-1 0 0 0 0,1 0 0 0 0,0 0 0 0 0,0 1 0 0 0,-7 5 0 0 0,-12 14 640 0 0,-38 48 0 0 0,50-53-415 0 0,0 1 0 0 0,1 0 0 0 0,-14 37-1 0 0,3-8 28 0 0,18-40-234 0 0,0 1 0 0 0,0 0 0 0 0,1-1 0 0 0,0 1 0 0 0,1 0 0 0 0,-1 0-1 0 0,2 0 1 0 0,-1 0 0 0 0,1 1 0 0 0,0-1 0 0 0,1 8 0 0 0,0-10-24 0 0,0-1 0 0 0,0 1 0 0 0,1 0 1 0 0,0-1-1 0 0,0 1 0 0 0,0-1 0 0 0,1 1 0 0 0,-1-1 0 0 0,1 0 0 0 0,0 0 1 0 0,1 0-1 0 0,-1-1 0 0 0,1 1 0 0 0,0-1 0 0 0,8 8 0 0 0,-3-6-3 0 0,-1 1-1 0 0,0-1 1 0 0,1 0-1 0 0,0-1 0 0 0,1 0 1 0 0,-1-1-1 0 0,1 0 1 0 0,0 0-1 0 0,14 3 0 0 0,7-3-168 0 0,51 1 0 0 0,-35-5-50 0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4:47.694"/>
    </inkml:context>
    <inkml:brush xml:id="br0">
      <inkml:brushProperty name="width" value="0.1" units="cm"/>
      <inkml:brushProperty name="height" value="0.1" units="cm"/>
      <inkml:brushProperty name="color" value="#D9D9D9"/>
    </inkml:brush>
  </inkml:definitions>
  <inkml:trace contextRef="#ctx0" brushRef="#br0">224 0 2304 0 0,'0'0'505'0'0,"0"0"1283"0"0,0 0 561 0 0,0 0 889 0 0,-4 0-1773 0 0,1 1-1183 0 0,1-1-1 0 0,-1 0 1 0 0,1 1-1 0 0,0 0 1 0 0,-1 0-1 0 0,1-1 1 0 0,0 1-1 0 0,-1 1 1 0 0,1-1 0 0 0,0 0-1 0 0,0 0 1 0 0,0 1-1 0 0,-2 1 1 0 0,-2 3 201 0 0,0 0 0 0 0,-9 10-1 0 0,-30 50 1281 0 0,34-50-1470 0 0,-7 13 217 0 0,0 1 0 0 0,-13 34 0 0 0,24-46-329 0 0,0 0 0 0 0,1 1 0 0 0,1 0 0 0 0,1 0 0 0 0,-2 21 0 0 0,6-30-114 0 0,-1-1-1 0 0,2 1 1 0 0,-1 0-1 0 0,1-1 1 0 0,3 11-1 0 0,-2-14-40 0 0,-1 1-1 0 0,2 0 0 0 0,-1-1 1 0 0,1 1-1 0 0,0-1 0 0 0,0 0 0 0 0,6 9 1 0 0,-5-10-134 0 0,0-1 0 0 0,0 1 0 0 0,0-1 0 0 0,1 0 1 0 0,-1 0-1 0 0,1 0 0 0 0,0-1 0 0 0,0 1 0 0 0,1-1 0 0 0,-1 0 1 0 0,1-1-1 0 0,-1 0 0 0 0,1 0 0 0 0,9 3 0 0 0,4-2-1148 0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4:48.081"/>
    </inkml:context>
    <inkml:brush xml:id="br0">
      <inkml:brushProperty name="width" value="0.1" units="cm"/>
      <inkml:brushProperty name="height" value="0.1" units="cm"/>
      <inkml:brushProperty name="color" value="#D9D9D9"/>
    </inkml:brush>
  </inkml:definitions>
  <inkml:trace contextRef="#ctx0" brushRef="#br0">150 2 6912 0 0,'-20'-1'824'0'0,"15"1"-408"0"0,0-1-1 0 0,0 1 0 0 0,0 0 1 0 0,0 0-1 0 0,0 1 0 0 0,-6 1 1 0 0,8-1-144 0 0,-1 0-1 0 0,1 0 1 0 0,-1 0 0 0 0,1 1 0 0 0,0-1 0 0 0,0 1 0 0 0,0 0-1 0 0,0 0 1 0 0,0 0 0 0 0,0 0 0 0 0,1 1 0 0 0,-1-1 0 0 0,1 1 0 0 0,-1 0-1 0 0,1 0 1 0 0,0 0 0 0 0,0 0 0 0 0,-1 3 0 0 0,1-4-155 0 0,1 1-1 0 0,0 0 1 0 0,-1 0 0 0 0,1-1-1 0 0,0 1 1 0 0,1 0-1 0 0,-1 0 1 0 0,1 0 0 0 0,-1 0-1 0 0,1 0 1 0 0,0 5 0 0 0,0-6-56 0 0,0 1 0 0 0,0-1 1 0 0,0 1-1 0 0,0-1 0 0 0,1 1 1 0 0,-1-1-1 0 0,1 1 0 0 0,-1-1 1 0 0,1 0-1 0 0,0 1 0 0 0,0-1 1 0 0,0 0-1 0 0,1 0 0 0 0,0 2 1 0 0,0-1 0 0 0,0 0-1 0 0,-1 0 1 0 0,0 0 0 0 0,3 5 0 0 0,-4-6-27 0 0,1 1-1 0 0,0-1 1 0 0,0 0-1 0 0,0 0 1 0 0,0 0-1 0 0,0 0 1 0 0,1 0-1 0 0,-1 0 1 0 0,3 4-1 0 0,3-1 75 0 0,1 0 0 0 0,-1-1-1 0 0,1 0 1 0 0,0 0 0 0 0,9 4-1 0 0,16 7 264 0 0,-13-4-420 0 0,21 16-1 0 0,-39-26 40 0 0,-1-1 9 0 0,-1 1-1 0 0,1-1 1 0 0,-1 0 0 0 0,1 1-1 0 0,-1-1 1 0 0,1 1 0 0 0,-1-1-1 0 0,1 1 1 0 0,-1-1 0 0 0,0 1-1 0 0,1-1 1 0 0,-1 1 0 0 0,1 0-1 0 0,-1-1 1 0 0,0 1 0 0 0,1 0-1 0 0,-1 0 1 0 0,0-1 0 0 0,0 1 0 0 0,1-1 0 0 0,-1 1 0 0 0,0-1 0 0 0,0 1 0 0 0,0-1 0 0 0,0 1 0 0 0,1-1 0 0 0,-1 1 0 0 0,0-1 0 0 0,0 1 0 0 0,0-1 0 0 0,0 1 0 0 0,0 0 0 0 0,-3 2 0 0 0,3-3 0 0 0,-1 1-5 0 0,0 0 0 0 0,0 0 0 0 0,0 0 0 0 0,-1 0 0 0 0,1 0 0 0 0,0 0 0 0 0,-1 0 0 0 0,1-1 0 0 0,0 1 0 0 0,-1 0 0 0 0,1-1-1 0 0,-2 1 1 0 0,-21 3-208 0 0,12-2 92 0 0,-41 10-532 0 0,-9 1-455 0 0,55-11 598 0 0,-1 0 0 0 0,-11 4 0 0 0,16-4 190 0 0,-7 0-988 0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4:48.497"/>
    </inkml:context>
    <inkml:brush xml:id="br0">
      <inkml:brushProperty name="width" value="0.1" units="cm"/>
      <inkml:brushProperty name="height" value="0.1" units="cm"/>
      <inkml:brushProperty name="color" value="#D9D9D9"/>
    </inkml:brush>
  </inkml:definitions>
  <inkml:trace contextRef="#ctx0" brushRef="#br0">37 0 13016 0 0,'0'0'596'0'0,"0"0"-14"0"0,-10 1-124 0 0,7 2-236 0 0,0 1 0 0 0,0 0 0 0 0,1 0 0 0 0,0 0 0 0 0,0 0 0 0 0,0 0 0 0 0,0 0 1 0 0,0 1-1 0 0,1-1 0 0 0,0 1 0 0 0,0-1 0 0 0,0 1 0 0 0,1-1 0 0 0,-1 9 0 0 0,1 0 157 0 0,0-9-323 0 0,-1 1 0 0 0,1-1 1 0 0,0 1-1 0 0,1-1 0 0 0,-1 1 1 0 0,1-1-1 0 0,0 0 0 0 0,0 1 0 0 0,2 6 1 0 0,7 8-61 0 0,-7-14 11 0 0,-1 0 0 0 0,1 1 0 0 0,5 6 0 0 0,-6-10-32 0 0,-1 0 1 0 0,1-1-1 0 0,0 1 1 0 0,0 0-1 0 0,0-1 1 0 0,0 0 0 0 0,0 1-1 0 0,0-1 1 0 0,0 0-1 0 0,0 0 1 0 0,5 2-1 0 0,-3-2-153 0 0,1 0 0 0 0,-1 0 0 0 0,0 0 0 0 0,1-1 0 0 0,-1 1 0 0 0,0-1 0 0 0,1 0 0 0 0,5-1 0 0 0,-8 1 55 0 0,1-1 0 0 0,0 1 1 0 0,-1-1-1 0 0,1 0 0 0 0,-1 0 0 0 0,1 0 0 0 0,-1 0 0 0 0,1-1 1 0 0,-1 1-1 0 0,0-1 0 0 0,0 1 0 0 0,0-1 0 0 0,0 0 0 0 0,0 0 0 0 0,2-2 1 0 0,-1 1 37 0 0,-1 0 1 0 0,1-1-1 0 0,-1 1 1 0 0,0 0-1 0 0,0-1 1 0 0,0 0-1 0 0,0 0 1 0 0,2-7 0 0 0,2-10 324 0 0,1-1 1 0 0,1 2 0 0 0,12-24-1 0 0,-14 26 538 0 0,1-1 401 0 0,-7 18-667 0 0,0 1-13 0 0,0 0-56 0 0,0 0-25 0 0,0 0-2 0 0,-3 7 152 0 0,0 8-449 0 0,1 0 0 0 0,0 1-1 0 0,0-1 1 0 0,2 1 0 0 0,0-1-1 0 0,1 1 1 0 0,4 22 0 0 0,-2-24-194 0 0,-2-6 81 0 0,1-1 0 0 0,2 8-1 0 0,-3-13-294 0 0,0 0 0 0 0,0 0 0 0 0,0 0 0 0 0,0 0 1 0 0,0 0-1 0 0,1 0 0 0 0,-1 0 0 0 0,1-1 0 0 0,-1 1 0 0 0,4 2 0 0 0,-3-3-6224 0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4:48.982"/>
    </inkml:context>
    <inkml:brush xml:id="br0">
      <inkml:brushProperty name="width" value="0.1" units="cm"/>
      <inkml:brushProperty name="height" value="0.1" units="cm"/>
      <inkml:brushProperty name="color" value="#D9D9D9"/>
    </inkml:brush>
  </inkml:definitions>
  <inkml:trace contextRef="#ctx0" brushRef="#br0">7 0 14048 0 0,'0'0'645'0'0,"0"0"-14"0"0,0 0-379 0 0,0 1-100 0 0,-3 33 829 0 0,-1 29 1192 0 0,11 71-864 0 0,0-46-1237 0 0,-5-23-177 0 0,-1-51 145 0 0,-1 0-1340 0 0,0-14 1286 0 0,0 0 1 0 0,0 0 0 0 0,0 0 0 0 0,0 0 0 0 0,0 0 0 0 0,0 0-1 0 0,0 0 1 0 0,1 0 0 0 0,-1 0 0 0 0,0 0 0 0 0,0 0 0 0 0,0 0-1 0 0,0 0 1 0 0,0 0 0 0 0,0 0 0 0 0,0 0 0 0 0,0 0 0 0 0,0 0-1 0 0,0 0 1 0 0,0 0 0 0 0,0 0 0 0 0,0 0 0 0 0,0 0 0 0 0,0 0-1 0 0,0 0 1 0 0,0 0 0 0 0,0 0 0 0 0,0 0 0 0 0,0 0 0 0 0,0 0-1 0 0,0 0 1 0 0,0 0 0 0 0,0 0 0 0 0,0 0 0 0 0,0 0 0 0 0,0 0-1 0 0,0 0 1 0 0,0 0 0 0 0,0 0 0 0 0,0 0 0 0 0,0 0 0 0 0,2-8-131 0 0,1-16 137 0 0,2 1 1 0 0,1-1 0 0 0,13-34-1 0 0,-17 54 114 0 0,0 0 0 0 0,0 0 0 0 0,1 0 0 0 0,-1 0-1 0 0,1 1 1 0 0,0-1 0 0 0,0 1 0 0 0,1 0-1 0 0,-1 0 1 0 0,1 0 0 0 0,-1 0 0 0 0,1 1 0 0 0,0 0-1 0 0,0-1 1 0 0,0 1 0 0 0,0 1 0 0 0,1-1-1 0 0,-1 1 1 0 0,0-1 0 0 0,1 1 0 0 0,-1 0 0 0 0,5 0-1 0 0,38 1 765 0 0,-44 0-827 0 0,0 0-1 0 0,1 1 1 0 0,-1 0 0 0 0,0-1-1 0 0,1 1 1 0 0,-1 0 0 0 0,0 1-1 0 0,0-1 1 0 0,0 0 0 0 0,0 1 0 0 0,0 0-1 0 0,0 0 1 0 0,0 0 0 0 0,0 0-1 0 0,-1 0 1 0 0,3 3 0 0 0,5 6-18 0 0,-1 0 0 0 0,10 14 0 0 0,-15-19-28 0 0,-1 0 0 0 0,1 0 0 0 0,-2 0 0 0 0,1 1 0 0 0,0 0 0 0 0,1 10 0 0 0,-3-14-11 0 0,-1-1 0 0 0,0 1 0 0 0,0 0 0 0 0,0 0 0 0 0,-1-1 0 0 0,1 1 0 0 0,0 0 1 0 0,-1-1-1 0 0,0 1 0 0 0,-1 2 0 0 0,0 4-55 0 0,1-7 30 0 0,1 0-1 0 0,-1-1 0 0 0,0 1 0 0 0,0 0 0 0 0,0-1 0 0 0,1 1 0 0 0,-1-1 1 0 0,-1 1-1 0 0,1-1 0 0 0,0 1 0 0 0,0-1 0 0 0,-2 2 0 0 0,-1 0-110 0 0,0 0 0 0 0,-9 4-1 0 0,3-1 11 0 0,7-4 123 0 0,0-1-1 0 0,0 0 0 0 0,0 0 0 0 0,0 0 0 0 0,0 0 0 0 0,0 0 0 0 0,0-1 1 0 0,0 1-1 0 0,-1-1 0 0 0,1 0 0 0 0,0 0 0 0 0,-3 0 0 0 0,-7-2-188 0 0,-20-4-1 0 0,26 5 132 0 0,-1-1-29 0 0,-1-1 0 0 0,1 0 0 0 0,-1 0-1 0 0,-7-4 1 0 0,12 4-174 0 0,-1 1-1 0 0,1-1 1 0 0,0 0-1 0 0,0 0 1 0 0,0 0-1 0 0,0-1 1 0 0,0 1 0 0 0,-3-6-1 0 0,2 0-772 0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4:49.582"/>
    </inkml:context>
    <inkml:brush xml:id="br0">
      <inkml:brushProperty name="width" value="0.1" units="cm"/>
      <inkml:brushProperty name="height" value="0.1" units="cm"/>
      <inkml:brushProperty name="color" value="#D9D9D9"/>
    </inkml:brush>
  </inkml:definitions>
  <inkml:trace contextRef="#ctx0" brushRef="#br0">1 28 10136 0 0,'0'-9'1080'0'0,"1"8"-617"0"0,-1-1 1 0 0,1 1 0 0 0,0 0 0 0 0,0-1-1 0 0,0 1 1 0 0,0 0 0 0 0,0 0 0 0 0,0-1-1 0 0,0 1 1 0 0,0 0 0 0 0,0 0-1 0 0,1 0 1 0 0,-1 1 0 0 0,0-1 0 0 0,2-1-1 0 0,-2 2-434 0 0,-1 0 0 0 0,0 1-1 0 0,0-1 1 0 0,1 0-1 0 0,-1 0 1 0 0,0 0 0 0 0,0 1-1 0 0,0-1 1 0 0,0 0-1 0 0,1 0 1 0 0,-1 1 0 0 0,0-1-1 0 0,0 0 1 0 0,0 0-1 0 0,0 1 1 0 0,0-1-1 0 0,0 0 1 0 0,0 1 0 0 0,0-1-1 0 0,0 0 1 0 0,0 0-1 0 0,0 1 1 0 0,0-1 0 0 0,1 9 272 0 0,-1 9 157 0 0,0 7-167 0 0,3 30 0 0 0,-2-43-271 0 0,-1 24 0 0 0,-1-16-1628 0 0,2-21 1497 0 0,0 0 0 0 0,0-1 0 0 0,-1 1 0 0 0,1 0 0 0 0,0 0 0 0 0,0 0 0 0 0,0 0 0 0 0,0 0 0 0 0,1 0 0 0 0,0-2 0 0 0,-1 3 36 0 0,5-6-322 0 0,0 0 0 0 0,7-10-1 0 0,10-10-215 0 0,-9 10 599 0 0,-11 12 28 0 0,-1 1 1 0 0,1 0 0 0 0,0 0-1 0 0,0 0 1 0 0,6-4 0 0 0,16-10 580 0 0,-24 17-445 0 0,-1 0-46 0 0,0 0-22 0 0,2 8 65 0 0,-2-4-137 0 0,-1-3-5 0 0,1-1-1 0 0,0 1 0 0 0,0 0 0 0 0,0 0 0 0 0,0 0 1 0 0,0 0-1 0 0,0-1 0 0 0,0 1 0 0 0,0 0 0 0 0,0 0 1 0 0,0 0-1 0 0,1-1 0 0 0,-1 1 0 0 0,0 0 0 0 0,1 1 0 0 0,-1 0 4 0 0,1-1 0 0 0,-1 1 0 0 0,0 0 0 0 0,0 0 0 0 0,0-1 0 0 0,0 1 0 0 0,-1 2 0 0 0,-1 7-5 0 0,3-9-10 0 0,0 1 15 0 0,0 8 42 0 0,-1-11-57 0 0,0 0 0 0 0,0 0 0 0 0,0 0 0 0 0,0 0 1 0 0,0 0-1 0 0,0 1 0 0 0,0-1 0 0 0,0 0 0 0 0,0 0 1 0 0,0 0-1 0 0,0 0 0 0 0,0 0 0 0 0,0 0 0 0 0,0 0 0 0 0,0 0 1 0 0,0 0-1 0 0,0 1 0 0 0,0-1 0 0 0,0 0 0 0 0,0 0 0 0 0,1 0 1 0 0,-1 0-1 0 0,0 0 0 0 0,0 0 0 0 0,0 0 0 0 0,0 0 0 0 0,0 0 1 0 0,0 0-1 0 0,0 0 0 0 0,0 0 0 0 0,0 0 0 0 0,1 0 0 0 0,-1 0 1 0 0,0 0-1 0 0,0 0 0 0 0,0 0 0 0 0,0 0 0 0 0,0 0 1 0 0,0 0-1 0 0,0 0 0 0 0,1 0 0 0 0,6-2-62 0 0,12-8 332 0 0,-14 7-69 0 0,0 0-62 0 0,0 0 1 0 0,0-1-1 0 0,0 0 0 0 0,-1 0 0 0 0,6-5 0 0 0,-5 3 3 0 0,1 1-1 0 0,6-5 0 0 0,27-15 1302 0 0,-37 24-1341 0 0,0 0 0 0 0,0 0 0 0 0,0 0 0 0 0,0 0 1 0 0,4-1-1 0 0,6-2 289 0 0,-12 3-134 0 0,1 2-211 0 0,0-1 0 0 0,0 0 0 0 0,-1 1-1 0 0,1-1 1 0 0,0 1 0 0 0,-1-1 0 0 0,1 1 0 0 0,-1-1-1 0 0,1 1 1 0 0,-1 0 0 0 0,1-1 0 0 0,-1 1 0 0 0,1 0-1 0 0,-1-1 1 0 0,0 1 0 0 0,1 0 0 0 0,-1-1 0 0 0,1 2-1 0 0,5 15-7 0 0,-4-8-38 0 0,1 0 0 0 0,-2 0-1 0 0,2 13 1 0 0,-2-15-258 0 0,-1 0 0 0 0,1 0 0 0 0,2 8 0 0 0,-1-9-585 0 0,-1 0 0 0 0,0 0 0 0 0,0 7 0 0 0,-1-5-428 0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4:49.931"/>
    </inkml:context>
    <inkml:brush xml:id="br0">
      <inkml:brushProperty name="width" value="0.1" units="cm"/>
      <inkml:brushProperty name="height" value="0.1" units="cm"/>
      <inkml:brushProperty name="color" value="#D9D9D9"/>
    </inkml:brush>
  </inkml:definitions>
  <inkml:trace contextRef="#ctx0" brushRef="#br0">0 6 16008 0 0,'0'0'362'0'0,"0"0"47"0"0,0 0 30 0 0,1 0-46 0 0,5-3-253 0 0,-1 1-69 0 0,-4 2 212 0 0,0 0-201 0 0,-1 1 1 0 0,1-1-1 0 0,0 1 0 0 0,-1-1 1 0 0,1 1-1 0 0,-1 0 0 0 0,0-1 1 0 0,1 1-1 0 0,-1 0 1 0 0,1-1-1 0 0,-1 1 0 0 0,0 0 1 0 0,1 1-1 0 0,-1 0 62 0 0,1 0-1 0 0,-1 0 1 0 0,0 0 0 0 0,1 0-1 0 0,-1 1 1 0 0,0-1-1 0 0,0 0 1 0 0,-1 4 0 0 0,0 3 152 0 0,-2 82 264 0 0,3-39-1465 0 0,0-50-259 0 0,0-2-335 0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4:50.263"/>
    </inkml:context>
    <inkml:brush xml:id="br0">
      <inkml:brushProperty name="width" value="0.1" units="cm"/>
      <inkml:brushProperty name="height" value="0.1" units="cm"/>
      <inkml:brushProperty name="color" value="#D9D9D9"/>
    </inkml:brush>
  </inkml:definitions>
  <inkml:trace contextRef="#ctx0" brushRef="#br0">3 111 17047 0 0,'0'0'752'0'0,"-3"-4"160"0"0,3-1-728 0 0,3 5-184 0 0,-3-3 0 0 0,3 3 0 0 0,1 0 0 0 0,-1 3 72 0 0,0-3-72 0 0,0 3 0 0 0,1-1 0 0 0,-2 4 0 0 0,5-3 0 0 0,-5 3-72 0 0,6 2-936 0 0,-5-2-184 0 0</inkml:trace>
  <inkml:trace contextRef="#ctx0" brushRef="#br0" timeOffset="1">382 0 14368 0 0,'0'0'330'0'0,"0"0"45"0"0,0 0 17 0 0,0 0-47 0 0,0 2-225 0 0,1 13 981 0 0,1 0 0 0 0,6 28 0 0 0,0-2-49 0 0,-4-20-817 0 0,-1-10-108 0 0,0 17 0 0 0,1 21 34 0 0,2 37-65 0 0,-6-66-250 0 0,0 26 26 0 0,0-17-2732 0 0,0-27 1427 0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4:50.613"/>
    </inkml:context>
    <inkml:brush xml:id="br0">
      <inkml:brushProperty name="width" value="0.1" units="cm"/>
      <inkml:brushProperty name="height" value="0.1" units="cm"/>
      <inkml:brushProperty name="color" value="#D9D9D9"/>
    </inkml:brush>
  </inkml:definitions>
  <inkml:trace contextRef="#ctx0" brushRef="#br0">0 18 14712 0 0,'0'-6'1334'0'0,"1"1"-1095"0"0,1 0-159 0 0,-1 4 192 0 0,-1 1 74 0 0,0 0 8 0 0,0 0 24 0 0,0 0 85 0 0,2 14 159 0 0,0 1-1 0 0,0-1 0 0 0,-2 1 1 0 0,-2 28-1 0 0,0 3-91 0 0,2-4-320 0 0,3 82-412 0 0,-2-101-30 0 0,-1-18 85 0 0,0 1 0 0 0,1-1-1 0 0,-1 0 1 0 0,2 6 0 0 0,1 5-1486 0 0,-3-10 170 0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4:50.952"/>
    </inkml:context>
    <inkml:brush xml:id="br0">
      <inkml:brushProperty name="width" value="0.1" units="cm"/>
      <inkml:brushProperty name="height" value="0.1" units="cm"/>
      <inkml:brushProperty name="color" value="#D9D9D9"/>
    </inkml:brush>
  </inkml:definitions>
  <inkml:trace contextRef="#ctx0" brushRef="#br0">0 17 15288 0 0,'0'0'697'0'0,"0"0"-9"0"0,1 0-396 0 0,22-1 505 0 0,11 0 54 0 0,192 2 1199 0 0,-48-14-1946 0 0,-125 10-1252 0 0,-30 3 440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7:49:53.575"/>
    </inkml:context>
    <inkml:brush xml:id="br0">
      <inkml:brushProperty name="width" value="0.05" units="cm"/>
      <inkml:brushProperty name="height" value="0.05" units="cm"/>
      <inkml:brushProperty name="color" value="#849398"/>
      <inkml:brushProperty name="fitToCurve" value="1"/>
    </inkml:brush>
  </inkml:definitions>
  <inkml:trace contextRef="#ctx0" brushRef="#br0">18340 11584 7080 0 0,'9'-2'312'0'0,"-9"2"72"0"0,0 0-312 0 0,0 0-72 0 0,0 0 0 0 0,3-3 0 0 0,-3 3 408 0 0,5-4 64 0 0,-1 1 8 0 0,1 0 8 0 0,1 1-264 0 0,2-2-64 0 0,-4-1 0 0 0,1 1-8 0 0,3 1-152 0 0,-5-3 64 0 0,3 0-64 0 0,-3 1 0 0 0,2 0 64 0 0,0 0-64 0 0,0-2 0 0 0,-5 0 0 0 0,3 1 80 0 0,-1 2-80 0 0,3-2 64 0 0,-3-1-64 0 0,-2 1 80 0 0,0-1-80 0 0,7 0 96 0 0,-4 1-96 0 0,-2-2 96 0 0,2 1-32 0 0,-1-2 0 0 0,3-2-64 0 0,1 2 80 0 0,-2-2-80 0 0,-2 1 64 0 0,4 0-64 0 0,-1-2 0 0 0,0 2 64 0 0,-3-3-64 0 0,1 2 0 0 0,2 0 104 0 0,0 1-16 0 0,0-1-8 0 0,-3 1 0 0 0,-4 2 24 0 0,4 0 8 0 0,2-3 0 0 0,-1 2 0 0 0,-3-2-112 0 0,0 4 64 0 0,2-2-64 0 0,1 0 0 0 0,-6-1 192 0 0,3 2-16 0 0,3-2 0 0 0,2 1 0 0 0,1-2-16 0 0,-3 1 0 0 0,-3-1 0 0 0,2 1 0 0 0,5 0-16 0 0,-1 0-8 0 0,-6-1 0 0 0,2 0 0 0 0,1-1-16 0 0,1 0-8 0 0,-4 2 0 0 0,0 0 0 0 0,5-1-40 0 0,-5-1-8 0 0,5 2 0 0 0,-4 0 0 0 0,-2-4-64 0 0,2 4 80 0 0,4 0-80 0 0,2-1 80 0 0,-5 1-80 0 0,3-1 96 0 0,-5 1-96 0 0,7-1 96 0 0,0-1 0 0 0,-1-1 0 0 0,-3 0 0 0 0,6 1 0 0 0,0-1 56 0 0,-3 1 8 0 0,-6-3 8 0 0,3 2 0 0 0,1 0-168 0 0,3 2 0 0 0,-2-3 0 0 0,4 3 64 0 0,0 0-64 0 0,-6-3 0 0 0,4 2 0 0 0,-2-3 0 0 0,-2 3 0 0 0,2-1 0 0 0,1 3 0 0 0,1-2 0 0 0,1-2 0 0 0,-4 3 0 0 0,1 0 0 0 0,2 0 0 0 0,0 1 0 0 0,1-1 72 0 0,-7 2-72 0 0,7-2 80 0 0,0 2-17 0 0,-4 0 1 0 0,2-3 0 0 0,2 3 0 0 0,-4-2-64 0 0,3 1 0 0 0,-2 3 0 0 0,-1-4 64 0 0,-1 2-64 0 0,-1 0 0 0 0,7-2 0 0 0,0 1 0 0 0,-4-1 0 0 0,0 2 0 0 0,3 0 0 0 0,-1-1 0 0 0,0 1 0 0 0,0 0 0 0 0,0 1 0 0 0,1 0 0 0 0,1 2 0 0 0,-1-2 64 0 0,-2-1-64 0 0,1 1 0 0 0,2 2 64 0 0,1-3-64 0 0,-3 1 64 0 0,3 1-64 0 0,-3-2 96 0 0,3 3-16 0 0,-3 1-8 0 0,-1-4 0 0 0,-3 2 0 0 0,3 1 0 0 0,10 0 0 0 0,-7-3 0 0 0,0 3 40 0 0,0 0 8 0 0,4-1 0 0 0,-2 1 0 0 0,0 1-120 0 0,-1 1-80 0 0,2 1 16 0 0,0-1 0 0 0,-2-3 64 0 0,1 3 0 0 0,-2 2 0 0 0,1-1 0 0 0,-1 0 0 0 0,-1 0 0 0 0,1-1 0 0 0,0 3 0 0 0,-1-2 0 0 0,-2 1 0 0 0,3 0 0 0 0,1-3 0 0 0,-1 5 0 0 0,-2-2 0 0 0,4 0 0 0 0,-2 1 0 0 0,2-1 0 0 0,1-2 0 0 0,-3 3 0 0 0,2-1 0 0 0,0-1 0 0 0,1 2 0 0 0,-1 1 0 0 0,0-3 0 0 0,-2 3 0 0 0,3-1 88 0 0,-1 1-24 0 0,1 0 0 0 0,-3 0-64 0 0,4 0 0 0 0,-4 0 0 0 0,3 0 0 0 0,-3 1 0 0 0,0 2-72 0 0,1-2 0 0 0,2 2 0 0 0,-3-1 72 0 0,0 3 0 0 0,0-3 0 0 0,-1 1 0 0 0,0-1 0 0 0,1 3 0 0 0,-3-1 0 0 0,2 0 0 0 0,-2 0 0 0 0,1 1 0 0 0,-2-1 0 0 0,3 0-64 0 0,0 1 64 0 0,3 1 0 0 0,-5-1 0 0 0,4-1 0 0 0,-3 1 0 0 0,3 0 0 0 0,-4-1 0 0 0,1 2 0 0 0,2 1 0 0 0,-4-1 0 0 0,6 0 0 0 0,-2 0 0 0 0,-3 0 0 0 0,4 1 0 0 0,-3 2 0 0 0,1-4 0 0 0,1 4 0 0 0,-4 1 0 0 0,2 0 0 0 0,-1-6 0 0 0,-1 3 0 0 0,2 0 128 0 0,0-1-32 0 0,2 3-8 0 0,-3-1-88 0 0,0-2 0 0 0,2 2 0 0 0,1-1 0 0 0,-1-1 0 0 0,-1 3 0 0 0,-3-2 0 0 0,3 4 0 0 0,1-4 0 0 0,-2 0 0 0 0,0 3 0 0 0,-3-2 0 0 0,2 2 0 0 0,1-1 0 0 0,-1-1 0 0 0,-1 0 0 0 0,1 2 0 0 0,2-2-72 0 0,-5-2 72 0 0,2-1-104 0 0,1 4 104 0 0,0 0 0 0 0,-1-4 0 0 0,1 4 0 0 0,1-3 0 0 0,-3 2 0 0 0,3-2 0 0 0,-1-1 0 0 0,2 4 0 0 0,-2-2 0 0 0,1-2 0 0 0,-2 2 0 0 0,4-1 0 0 0,-1 1 0 0 0,0 0 0 0 0,1-3 0 0 0,1 3 0 0 0,-3 1 0 0 0,2-3 0 0 0,-4 0 0 0 0,4 2 0 0 0,-1 2 0 0 0,-2-3 0 0 0,1 3 0 0 0,-1-1 0 0 0,0-1 0 0 0,2-4 0 0 0,-2 5 0 0 0,0-1 0 0 0,2 0 0 0 0,-4 0 0 0 0,1 0 0 0 0,-1 2 0 0 0,1-3 0 0 0,1 3 0 0 0,3-4 0 0 0,-8 2 0 0 0,5 0 0 0 0,3-2 0 0 0,-4 4 0 0 0,1-5 0 0 0,3 5 0 0 0,-5-3 0 0 0,4 0 0 0 0,-1-2 0 0 0,1 3 0 0 0,2-4 0 0 0,-1 4 0 0 0,1-3 80 0 0,0 0-80 0 0,0 1 64 0 0,-1-1-64 0 0,4 3 0 0 0,-2-4 0 0 0,-1 1-112 0 0,-2 1 40 0 0,-1 1-136 0 0,2 0-24 0 0,-2 3-8 0 0,3-3 0 0 0,-3-1-128 0 0,2-1-23 0 0,-4-1-9 0 0,1 4-3840 0 0,0-3-768 0 0</inkml:trace>
  <inkml:trace contextRef="#ctx0" brushRef="#br0" timeOffset="1">19184 10314 2304 0 0,'-2'0'200'0'0,"-5"0"-200"0"0,0 0 0 0 0,-3 0 0 0 0,1 2 816 0 0,-1-2 120 0 0,-4 0 24 0 0,-2 2 8 0 0,2 1-456 0 0,-4 1-88 0 0,2-3-16 0 0,-2 4-8 0 0,4-1-176 0 0,-4-1-40 0 0,2 0-8 0 0,-3 1 0 0 0,-1 1 80 0 0,2 1 8 0 0,4-3 8 0 0,1 4 0 0 0,-3 0-64 0 0,-1 2-16 0 0,4-3 0 0 0,2-1 0 0 0,-4 4-32 0 0,4-2 0 0 0,1-3-8 0 0,1 1 0 0 0,1 4 48 0 0,2 0 16 0 0,-1-2 0 0 0,2 0 0 0 0,3-2 8 0 0,2 0 0 0 0,-8-1 0 0 0,6 2 0 0 0,2-1-56 0 0,0 0-8 0 0,0 0 0 0 0,0-5 0 0 0,2 6-32 0 0,3-1-16 0 0,0 0 0 0 0,2-1 0 0 0,-7-4 8 0 0,7 4 0 0 0,5-1 0 0 0,0-1 0 0 0,-3 0-48 0 0,3-2-8 0 0,-3 0 0 0 0,5 1 0 0 0,2-1-64 0 0,2 0 64 0 0,-6-1-64 0 0,4 1 64 0 0,5 0-64 0 0,-4-2 0 0 0,-6 2 0 0 0,1-2 0 0 0,5-1 0 0 0,0 1 64 0 0,-1 2-64 0 0,2-2 0 0 0,-6 0 0 0 0,6 0 64 0 0,-4 2-64 0 0,2-3 0 0 0,-5 1 64 0 0,5 2-64 0 0,-4-2 64 0 0,3 0-64 0 0,-1 1 80 0 0,-2-2-80 0 0,2 0 96 0 0,1 3-96 0 0,-1-1 80 0 0,0-3-80 0 0,-1 2 64 0 0,-3-1-64 0 0,7 2 128 0 0,-3-3-24 0 0,0 1 0 0 0,1 0 0 0 0,-2-1-104 0 0,0 4 0 0 0,1-5 0 0 0,-1 0 0 0 0,0 5 0 0 0,0-6 0 0 0,-2 1 0 0 0,2 3 0 0 0,-2-1 64 0 0,2-3-64 0 0,-2 5 0 0 0,2 0 0 0 0,-3-2 88 0 0,-1-2-88 0 0,0 3 96 0 0,0-1-96 0 0,0-1 64 0 0,2 2-64 0 0,-6-3 0 0 0,4 3 0 0 0,0-2 72 0 0,-3 1-72 0 0,2 2 0 0 0,-2-3 72 0 0,1 4-72 0 0,2-2 0 0 0,-5-1 0 0 0,4 3 0 0 0,-7-1 0 0 0,3-4 0 0 0,0 3 0 0 0,-4 2 63 0 0,0 0-63 0 0,4-2 64 0 0,-2-5-64 0 0,1 6 64 0 0,-3 1 8 0 0,0 0 0 0 0,0-6 0 0 0,0 2 0 0 0,0-1 24 0 0,0 5 8 0 0,-5-5 0 0 0,2 1 0 0 0,2-2-16 0 0,-3 2-8 0 0,-1-2 0 0 0,0-1 0 0 0,-2 3-16 0 0,-2 1-64 0 0,2-3 96 0 0,-2 3-32 0 0,2 0-64 0 0,-1-1 64 0 0,-1 0-64 0 0,-5 0 64 0 0,3-1-64 0 0,-1 4 0 0 0,-4-2 0 0 0,2 3 0 0 0,-2 0 0 0 0,-1 0 0 0 0,0 0 0 0 0,-3 0 64 0 0,5 0-464 0 0,-2 3-96 0 0,-2-2-16 0 0,1 1-7 0 0,0 2-761 0 0,4-1-160 0 0</inkml:trace>
  <inkml:trace contextRef="#ctx0" brushRef="#br0" timeOffset="2">19262 10318 4976 0 0,'0'0'224'0'0,"0"0"40"0"0,-1 7-264 0 0,-3-1 0 0 0,0-2 0 0 0,1 4 0 0 0,-3-2 512 0 0,-2 4 40 0 0,2-1 16 0 0,1 2 0 0 0,-3 2-56 0 0,1 1 0 0 0,-5 1-8 0 0,6 1 0 0 0,-3 1-80 0 0,0 4-8 0 0,-1 0-8 0 0,-1-1 0 0 0,3 5-104 0 0,-2-2-16 0 0,1 0-8 0 0,-1-1 0 0 0,1 4-32 0 0,4 1-8 0 0,-1-2 0 0 0,-1 5 0 0 0,1-3-56 0 0,-2 0-16 0 0,4 3 0 0 0,-1 0 0 0 0,1 0-40 0 0,1 1-16 0 0,0-4 0 0 0,-1 1 0 0 0,0-1-112 0 0,1 1 72 0 0,1 0-72 0 0,-1-6 64 0 0,2 1-64 0 0,-3 1 80 0 0,3-1-80 0 0,1 1 80 0 0,-3-2 16 0 0,3-1 0 0 0,0-1 0 0 0,0 1 0 0 0,0 0 40 0 0,0-1 16 0 0,0-4 0 0 0,0 4 0 0 0,0-4-64 0 0,0-2-16 0 0,0 4 0 0 0,3-4 0 0 0,-2 2-72 0 0,-1-1 64 0 0,4-3-64 0 0,-3-2 64 0 0,2-2-64 0 0,-1 1 80 0 0,3-1-80 0 0,1-2 79 0 0,0 1-79 0 0,-3-4 0 0 0,-3-3 0 0 0,1 4-87 0 0,6-1-273 0 0,-1-3-56 0 0,1-3-16 0 0</inkml:trace>
  <inkml:trace contextRef="#ctx0" brushRef="#br0" timeOffset="3">19245 10329 10104 0 0,'0'0'224'0'0,"0"0"40"0"0,7-3 16 0 0,-2 3 8 0 0,4 0-288 0 0,-3 3 0 0 0,3-3 0 0 0,0 2 0 0 0,1 2 384 0 0,-1 2 32 0 0,1-1 0 0 0,1 1 0 0 0,1 2 0 0 0,-1 3 0 0 0,3 0 0 0 0,-3-1 0 0 0,0 2-184 0 0,2 2-32 0 0,1 4-8 0 0,0-1 0 0 0,0 0-32 0 0,2 2 0 0 0,1-1-8 0 0,0 2 0 0 0,-4 2-152 0 0,4-1 0 0 0,-1-3-88 0 0,2 3 88 0 0,-4 3 0 0 0,0-3 0 0 0,-3 0 0 0 0,2 0 0 0 0,-2 2 72 0 0,-2-5 24 0 0,4 3 0 0 0,-1 1 0 0 0,-4-3-96 0 0,1 1 0 0 0,0 2 0 0 0,0-2 0 0 0,-3 0 0 0 0,4-1 0 0 0,-5 1 0 0 0,1 0 0 0 0,2-2 64 0 0,0 1-64 0 0,-3 2 64 0 0,-1-1-64 0 0,1-2 64 0 0,-1-2-64 0 0,-2 0 63 0 0,-2-4-63 0 0,1 1 0 0 0,-1-1 64 0 0,0-1-64 0 0,0 0 0 0 0,0-5 64 0 0,4 2-64 0 0,-4-1 64 0 0,0-2-64 0 0,2 1 0 0 0,-2-1 64 0 0,0-1-64 0 0,0-4 0 0 0,0 5 0 0 0,0-5-160 0 0,0 0 25 0 0,0 0-4249 0 0,0 0-856 0 0</inkml:trace>
  <inkml:trace contextRef="#ctx0" brushRef="#br0" timeOffset="4">19227 10511 4144 0 0,'-8'0'184'0'0,"4"0"40"0"0,-1 0-224 0 0,0 0 0 0 0,-2 0 0 0 0,0 2 0 0 0,-2 0 880 0 0,2-2 136 0 0,-7 1 24 0 0,5 4 8 0 0,0-2-744 0 0,-7 0-144 0 0,0 0-32 0 0,-6 1-8 0 0,-2-1 0 0 0,4 2 0 0 0,4-1 0 0 0,-2 2 0 0 0,-2 1-192 0 0,-2-3-40 0 0,4 2-8 0 0,0 2 0 0 0,0-3 200 0 0,2 0 40 0 0,2 6 8 0 0,-1-6 0 0 0,3 1-224 0 0,-4 3-32 0 0,-2-4-16 0 0,6 5 0 0 0,-3-2 144 0 0,3 1 0 0 0,-2 0 0 0 0,3-2 0 0 0,2 2 0 0 0,-4-2 72 0 0,-2 3-72 0 0,2-1 64 0 0,1 2 64 0 0,-1 0 0 0 0,2-1 8 0 0,-1 0 0 0 0,-2 0 8 0 0,7 1 0 0 0,3-1 0 0 0,-5 2 0 0 0,0 0 152 0 0,3-2 32 0 0,1-1 8 0 0,4 2 0 0 0,-3-4-216 0 0,2 5-48 0 0,-1-4-8 0 0,3 1 0 0 0,5-3 96 0 0,0 2 8 0 0,-5-4 8 0 0,2 2 0 0 0,7-2 0 0 0,0 0 0 0 0,-9-4 0 0 0,6 5 0 0 0,4-3 8 0 0,1 1 0 0 0,1 1 0 0 0,-3-1 0 0 0,0-3-184 0 0,4 2 64 0 0,3-2-64 0 0,-2 0 0 0 0,-2 4 0 0 0,3-4 64 0 0,1 0-64 0 0,-2 0 0 0 0,-2 0 0 0 0,3 0 64 0 0,-3 0-64 0 0,6 0 0 0 0,3 0 96 0 0,-3 0-8 0 0,-9 0-8 0 0,9-4 0 0 0,7 2-80 0 0,-7 1 96 0 0,-8-1-96 0 0,3-2 96 0 0,4 1-96 0 0,1 1 0 0 0,2 0 0 0 0,-4-2 0 0 0,0 0 0 0 0,0-1 96 0 0,2 1-32 0 0,0 3 0 0 0,-2-4 24 0 0,1 0 0 0 0,0-1 0 0 0,-1 5 0 0 0,1-3 8 0 0,-1-1 0 0 0,1 1 0 0 0,2 0 0 0 0,-1-3-32 0 0,-2 2-64 0 0,4 0 96 0 0,-3 0-32 0 0,0 1-64 0 0,0-3 0 0 0,1 3 0 0 0,0-2 64 0 0,-1 2-64 0 0,0 2 64 0 0,-1 0-64 0 0,0-2 64 0 0,1 1-64 0 0,-2 0 0 0 0,1-1 72 0 0,-2 0-72 0 0,-2-3 63 0 0,3 3-63 0 0,-1-3 64 0 0,-1 4-64 0 0,2-2 64 0 0,-2 0-64 0 0,3 0 64 0 0,-3 0-64 0 0,1-4 0 0 0,0 4 0 0 0,0 1 0 0 0,1-3 64 0 0,-3 0-64 0 0,-2 2 88 0 0,-2-3-88 0 0,4 2 96 0 0,0 2-96 0 0,0 2 80 0 0,-4-3-80 0 0,1-1 80 0 0,-3 1-16 0 0,1 1-64 0 0,0-1 96 0 0,-2 1-32 0 0,2-3 8 0 0,-5 4 0 0 0,2-4 0 0 0,-2 3 0 0 0,-1 0 80 0 0,2-4 8 0 0,-1 4 8 0 0,-2 2 0 0 0,0-1-168 0 0,0-3 0 0 0,0 1 0 0 0,-2 0 0 0 0,2-1 104 0 0,-3 3-8 0 0,3-4-8 0 0,-1 3 0 0 0,-5 0-24 0 0,4 1-64 0 0,0-4 96 0 0,-3 3-32 0 0,3 0-64 0 0,-1-1 0 0 0,-1 1 72 0 0,-1 3-72 0 0,3-3 80 0 0,-1-1-16 0 0,-3 0-64 0 0,2 2 96 0 0,-1 0-96 0 0,0-2 0 0 0,-1 2 0 0 0,1 1-80 0 0,-2-5 80 0 0,5 6 0 0 0,-1-4 0 0 0,-1 2 0 0 0,-3 2 0 0 0,0-3 0 0 0,1 2 0 0 0,-4-1 0 0 0,3 2 0 0 0,-1-3 0 0 0,-1 1 0 0 0,0 1 0 0 0,-1 2 0 0 0,-2 0 0 0 0,3 0 0 0 0,0 0 0 0 0,0-2 0 0 0,-2 2 0 0 0,-1 0 0 0 0,3 0 0 0 0,-1 0 0 0 0,0 0 0 0 0,-4-3 0 0 0,3 3 0 0 0,-1 3-72 0 0,1-3 72 0 0,-1 0-80 0 0,-2 0 80 0 0,-1 0-72 0 0,4 0 72 0 0,-3 0-64 0 0,0 0 64 0 0,-1 2 0 0 0,1-2-64 0 0,2 2 64 0 0,0 1 0 0 0,-2-3-64 0 0,3 1 64 0 0,-4 2-64 0 0,3-2 64 0 0,1-1-80 0 0,-1 3 80 0 0,1-1-96 0 0,-3 2 96 0 0,2-3-112 0 0,-1 4 32 0 0,1-2 8 0 0,1-2 0 0 0,-2 4-40 0 0,1-1-8 0 0,-1-1 0 0 0,-1 2 0 0 0,2 1-184 0 0,-3-3-40 0 0,-1 4-8 0 0,-1-2 1 0 0,4-1-57 0 0,-1 1-8 0 0,-1-1-8 0 0,0 2-3632 0 0,-5-1-720 0 0</inkml:trace>
  <inkml:trace contextRef="#ctx0" brushRef="#br0" timeOffset="5">18854 10676 6448 0 0,'0'0'288'0'0,"0"0"56"0"0,0 0-280 0 0,0 0-64 0 0,0 0 0 0 0,0 0 0 0 0,0 0 832 0 0,0 0 160 0 0,0 0 24 0 0,0 0 8 0 0,4-4-584 0 0,1 1-120 0 0,-1-2-16 0 0,7 1-8 0 0,1-1-80 0 0,-3 1-24 0 0,-4-2 0 0 0,6 1 0 0 0,1-2-128 0 0,-1 0-64 0 0,-4 0 0 0 0,4 2 64 0 0,-2-4-64 0 0,0 2 0 0 0,0 2 0 0 0,1-4 0 0 0,-4 3 320 0 0,-1-3 56 0 0,8 4 8 0 0,-6-2 0 0 0,0 1-120 0 0,0 0-16 0 0,2-2-8 0 0,0 3 0 0 0,0 0 128 0 0,-6 3 23 0 0,1-2 9 0 0,1-1 0 0 0,1 3-232 0 0,-1-1-40 0 0,-5-1-16 0 0,0 4 0 0 0,0 0 40 0 0,0 0 8 0 0,0-4 0 0 0,0 4 0 0 0,0 0 64 0 0,0 0 8 0 0,0 0 8 0 0,0 0 0 0 0,-8 0-240 0 0,8 0-96 0 0,0 0 8 0 0,0 0 0 0 0,-5 2 88 0 0,1 0 0 0 0,4-2 0 0 0,0 0 0 0 0,0 0 0 0 0,-3 7 72 0 0,0-5-72 0 0,3 7 0 0 0,0-4 96 0 0,-4 2-96 0 0,2-2 96 0 0,-1-1-96 0 0,-1 3 0 0 0,2-1 0 0 0,-3 1 0 0 0,0 0 0 0 0,0 2 0 0 0,3-4 0 0 0,0 1 0 0 0,-1 3 0 0 0,-3-2 0 0 0,3-1 0 0 0,6 3 0 0 0,-6-2 0 0 0,-2-1 0 0 0,0 2 0 0 0,5-2 0 0 0,0-2 0 0 0,0 3 0 0 0,-1-3 0 0 0,-3 2 0 0 0,8 2 0 0 0,-3-5 0 0 0,-1 1 0 0 0,-5 2 0 0 0,5-2 0 0 0,4 1 296 0 0,-4-5 8 0 0,0 0 0 0 0,-6 4 0 0 0,4 1-200 0 0,1-1-40 0 0,1-4 0 0 0,-6 4-64 0 0,-2 0 80 0 0,6-1-80 0 0,2-3 64 0 0,0 0-64 0 0,-6 6 128 0 0,6-6-24 0 0,0 0 0 0 0,0 0 0 0 0,0 0 56 0 0,-1 5 0 0 0,1-5 8 0 0,0 0 0 0 0,0 0-96 0 0,0 0-72 0 0,-4 0 96 0 0,4 0-96 0 0,0 0 96 0 0,0 0-96 0 0,-7 0 96 0 0,-1 0-96 0 0,3 0 104 0 0,5 0-32 0 0,0 0-8 0 0,-5 0 0 0 0,-4 0-64 0 0,4 0 64 0 0,0 0-64 0 0,1-4 64 0 0,-3 4-64 0 0,1-1 0 0 0,1-2 0 0 0,0 0 0 0 0,-1 0 0 0 0,-2 1 0 0 0,-1-4 0 0 0,1 2 0 0 0,1-1 64 0 0,2 1 0 0 0,-6-1 0 0 0,1 0 0 0 0,1 0-64 0 0,-1 1 0 0 0,-2 1 0 0 0,0-2 0 0 0,-2-1 0 0 0,1 3 0 0 0,1-1 0 0 0,-6 1 0 0 0,2-1 0 0 0,2 0 0 0 0,1 3 0 0 0,4-1 0 0 0,-5-1 0 0 0,5 2 0 0 0,4-2 0 0 0,3 3 0 0 0,-2 0 0 0 0,-1-1 0 0 0,0 1-72 0 0,5 0 72 0 0,5 0 64 0 0,-5 0 64 0 0,0 0 8 0 0,0 0 8 0 0,7 0-144 0 0,-7 0 0 0 0,0 0 0 0 0,0 0 0 0 0,0 0 0 0 0,4-3 0 0 0,4 1 0 0 0,-3 0 0 0 0,-5 2-88 0 0,10-2-40 0 0,4 1-16 0 0,-5-3 0 0 0,0 1 232 0 0,2-1 40 0 0,3 0 16 0 0,4 1 0 0 0,-6-4-144 0 0,4 0 0 0 0,1 2 0 0 0,-2-1 0 0 0,3 1-184 0 0,3-4-64 0 0,-5 0-8 0 0,4-2-8 0 0,5 3 120 0 0,-4 0 24 0 0,-1-2 8 0 0,-4-1 0 0 0,-3 0-240 0 0,4 4-56 0 0,0 0-8 0 0,-3 1-5215 0 0,-2 1-1041 0 0</inkml:trace>
  <inkml:trace contextRef="#ctx0" brushRef="#br0" timeOffset="6">18947 10573 4320 0 0,'0'0'192'0'0,"0"0"32"0"0,8 0-224 0 0,-3 0 0 0 0,-5 0 0 0 0,4 0 0 0 0,4 0 112 0 0,-4 0-24 0 0,-4 0-8 0 0,0 0 0 0 0,5 0 208 0 0,-5 0 48 0 0,0 0 8 0 0,0 0 0 0 0,0 0 264 0 0,0 0 64 0 0,0 0 0 0 0,0 0 8 0 0,-5 0-136 0 0,5 0-24 0 0,0 0-8 0 0,0 0 0 0 0,-4 2-312 0 0,4-2-64 0 0,0 0-8 0 0,0 0-8 0 0,0 0 144 0 0,-4 7 32 0 0,-4-3 8 0 0,4 3 0 0 0,4-2-24 0 0,-1-1-8 0 0,-4 3 0 0 0,2-4 0 0 0,1 3-40 0 0,1-1-8 0 0,-5-2 0 0 0,1 4 0 0 0,0-1-96 0 0,3-1-16 0 0,0 2-8 0 0,-1 1 0 0 0,-7-3 120 0 0,5 0 16 0 0,0 6 8 0 0,-2-5 0 0 0,0 3-105 0 0,0 0-15 0 0,-1-1-8 0 0,3 5 0 0 0,-2-5 8 0 0,2 2 8 0 0,-4 0 0 0 0,2 1 0 0 0,1-1 96 0 0,1 5 24 0 0,-6-6 0 0 0,5 3 0 0 0,-2-1-128 0 0,2 2-32 0 0,-4-3 0 0 0,1 3 0 0 0,-2-3-24 0 0,-2 4-8 0 0,4-4 0 0 0,-2 0 0 0 0,-3 2 160 0 0,4-1 24 0 0,2 1 8 0 0,-1 1 0 0 0,-8-2-160 0 0,3 1-24 0 0,2 1-8 0 0,6-1 0 0 0,1-1-64 0 0,-3 5 0 0 0,-4-5 72 0 0,0 2-72 0 0,6-1 64 0 0,-6 2-64 0 0,-3-2 64 0 0,3 1-64 0 0,3 3 96 0 0,3-2-24 0 0,-7 2 0 0 0,4-3 0 0 0,-1 1-8 0 0,4 1 0 0 0,-2-4 0 0 0,-1 5 0 0 0,-4-5 0 0 0,4 4 0 0 0,2-5 0 0 0,-3 4 0 0 0,2-1-64 0 0,1-1 0 0 0,-2 0 72 0 0,-2 1-72 0 0,2 0 64 0 0,0-1-64 0 0,0 2 80 0 0,-1 0-80 0 0,5-3 152 0 0,-5 3-24 0 0,-4-1 0 0 0,5-2 0 0 0,-1 5-128 0 0,-1-6 0 0 0,-2 3 0 0 0,3-1 0 0 0,1 4 0 0 0,-2-2 0 0 0,6-1 0 0 0,-4 1 0 0 0,-3-1 0 0 0,3 0 0 0 0,2-1 0 0 0,-2 4 0 0 0,0-5 0 0 0,-2 2 80 0 0,2 0-16 0 0,1 0 0 0 0,2-3-64 0 0,-1 2-72 0 0,-2 1 72 0 0,-2 0-104 0 0,5 1 104 0 0,-4 0 0 0 0,1-1 0 0 0,-3 3 0 0 0,3-2 0 0 0,-2 0 0 0 0,1-1 0 0 0,-1 1 0 0 0,-1 2 0 0 0,3-2 0 0 0,-2-1 0 0 0,1 1 0 0 0,-3-2 64 0 0,2 3-64 0 0,0 1 0 0 0,-1-4 0 0 0,1 5 80 0 0,-1-2-80 0 0,-2-4 64 0 0,1 5-64 0 0,2-5 0 0 0,-1 5 0 0 0,1-2 0 0 0,-2 2 0 0 0,3 0 0 0 0,-4-2 0 0 0,1 0 0 0 0,3 0 0 0 0,-4 1 0 0 0,5 1 0 0 0,-4-2 0 0 0,2 2 0 0 0,-1 1 0 0 0,0 0 0 0 0,0-1 0 0 0,2 2 0 0 0,-1 0 0 0 0,-1-2 0 0 0,0 0 0 0 0,1-2 0 0 0,0 4 0 0 0,-2-4 0 0 0,-3 0 0 0 0,4 1 0 0 0,-2-1 0 0 0,-1 2 0 0 0,1-2 0 0 0,0-1 0 0 0,0 1 0 0 0,3 1 0 0 0,-3 0 0 0 0,1 0 0 0 0,2 2 0 0 0,-3-3 0 0 0,0 1 0 0 0,2-1 0 0 0,-1 1 0 0 0,-1 0 0 0 0,2 5 0 0 0,-3-3 0 0 0,5 1 0 0 0,-1-1 0 0 0,-1-3 0 0 0,-4 0 0 0 0,5 1 0 0 0,-2-1 0 0 0,-1 2 0 0 0,2-2 0 0 0,-1 2 0 0 0,-5-2 0 0 0,4 0 0 0 0,-1 4 0 0 0,-2-2 0 0 0,3 0 0 0 0,-1-1 0 0 0,3 2 0 0 0,-3-4 0 0 0,0 1 0 0 0,2 2 0 0 0,-1 0 0 0 0,0-1 0 0 0,4-1 0 0 0,-5 2 0 0 0,4-2 0 0 0,-2 0 0 0 0,0-1 0 0 0,3 1 0 0 0,0 2 0 0 0,-3-3 0 0 0,3-1 0 0 0,0 0 0 0 0,2 3 0 0 0,-2-5 0 0 0,0 2 0 0 0,-1 2 0 0 0,1-4 0 0 0,-2 1 0 0 0,3 1 0 0 0,-2-2 0 0 0,2 4 0 0 0,-2-4 0 0 0,2 2 64 0 0,-3-1-64 0 0,3-1 0 0 0,-4 0 0 0 0,5-1 0 0 0,-2 1 0 0 0,0-4 0 0 0,1 4 0 0 0,0-3 0 0 0,-3 2 0 0 0,3-3 0 0 0,3 4 0 0 0,-1-3 0 0 0,0 0 0 0 0,0 1 0 0 0,1-1 0 0 0,-2 4 0 0 0,4-6 0 0 0,-5 2 0 0 0,2 2 0 0 0,2-4 0 0 0,-1 1 0 0 0,1 1 0 0 0,-2 0 0 0 0,2-2 0 0 0,-1 1 0 0 0,1 4 0 0 0,0-5 0 0 0,3 1 0 0 0,-5-1 0 0 0,5 1 0 0 0,-3-1 0 0 0,-1 2 0 0 0,6 0 0 0 0,-5-1 0 0 0,-1 1 0 0 0,3-4 0 0 0,-1 1 0 0 0,2-1 0 0 0,2-3 0 0 0,-4 4 0 0 0,0 0 64 0 0,4-4-64 0 0,0 0 0 0 0,0 0 0 0 0,-4 2 0 0 0,2 1 0 0 0,-3-2 0 0 0,5-1 0 0 0,0 0 0 0 0,0 0 0 0 0,0 0 0 0 0,-2 6 0 0 0,2-6 0 0 0,0 0 0 0 0,0 0 0 0 0,0 0 0 0 0,0 0 0 0 0,0 0 0 0 0,0 0 0 0 0,0 0 0 0 0,0 0 0 0 0,0 0 0 0 0,0 0 0 0 0,0 0 0 0 0,0 0 0 0 0,0 0 0 0 0,0 0 0 0 0,0 0 0 0 0,0 0-64 0 0,0 0 64 0 0,0 0 0 0 0,0 0-72 0 0,2-7 72 0 0,0 0 0 0 0,-2 1-96 0 0,3-1 96 0 0,-3 4-96 0 0,5-4 96 0 0,-4-1-128 0 0,3 1 32 0 0,-3-2 8 0 0,4 2 0 0 0,-1 2 0 0 0,1-6 0 0 0,-1 4 0 0 0,-4 0 0 0 0,5 0 88 0 0,-1 2-96 0 0,-2-4 96 0 0,3 3-96 0 0,-3 2 96 0 0,1-1 0 0 0,-3 0 0 0 0,0 5 0 0 0,0 0 0 0 0,0 0 0 0 0,0 0 0 0 0,0 0-64 0 0,0 0 64 0 0,0 0 0 0 0,0 0 0 0 0,0 0 0 0 0,0 9 0 0 0,0-7 0 0 0,-5 6 0 0 0,3-3 0 0 0,-3 1 0 0 0,1 1 0 0 0,-1-1 0 0 0,1 3 0 0 0,-1-4 0 0 0,1 4 0 0 0,2-4 0 0 0,-2 1 64 0 0,0-1-64 0 0,3 2 72 0 0,-2-2-72 0 0,1 1 80 0 0,-1-4-80 0 0,3-2 0 0 0,0 0 72 0 0,0 0-72 0 0,0 0 0 0 0,0 0 64 0 0,0 0-64 0 0,0 0 0 0 0,8 0 0 0 0,-3 0 72 0 0,4 0-72 0 0,1-4 0 0 0,1-3 0 0 0,5 2-88 0 0,0-4 0 0 0,3-2 0 0 0,3-3-816 0 0,2-4-168 0 0,2 3-32 0 0,5-6-6287 0 0</inkml:trace>
  <inkml:trace contextRef="#ctx0" brushRef="#br0" timeOffset="7">18833 10998 4608 0 0,'0'0'200'0'0,"0"0"48"0"0,0 0-248 0 0,0 0 0 0 0,0 0 0 0 0,0 0 0 0 0,-3-1 640 0 0,-3-1 88 0 0,3-2 8 0 0,-3 4 8 0 0,6 0-568 0 0,-6 4-112 0 0,-2-1-64 0 0,1-1 64 0 0,5 0-64 0 0,-6 1 96 0 0,-1 1-32 0 0,-2 1 0 0 0,1-1-64 0 0,1-1 64 0 0,-2 1-64 0 0,-2 1 64 0 0,-6 1-64 0 0,6-3 0 0 0,4 4 64 0 0,-1 0-64 0 0,-7-1 64 0 0,3 3-64 0 0,3-1 64 0 0,2 1-64 0 0,0-3 224 0 0,0 5 16 0 0,-3-6 0 0 0,2 4 0 0 0,4 2-120 0 0,-5-1-24 0 0,-2 1-8 0 0,4-1 0 0 0,1 0-88 0 0,1 0 0 0 0,-2 1 0 0 0,-1-1 64 0 0,0-1 64 0 0,4 2 0 0 0,-1-5 8 0 0,1 4 0 0 0,-3-4 88 0 0,7 4 24 0 0,-1-5 0 0 0,3 2 0 0 0,-5 2-80 0 0,4-4-8 0 0,1 0-8 0 0,1 0 0 0 0,4 0-48 0 0,-5-1-8 0 0,0-4 0 0 0,5 5 0 0 0,2 1-24 0 0,1-5-8 0 0,-7 3 0 0 0,7 1 0 0 0,4-3 0 0 0,-5 1 0 0 0,0-1 0 0 0,0-1 0 0 0,3 2 16 0 0,-1 2 0 0 0,4-3 0 0 0,-4 0 0 0 0,-2-1-80 0 0,2-1 0 0 0,5 2 0 0 0,-4-2 64 0 0,-2 4 0 0 0,5-4 0 0 0,4 0 0 0 0,-2 0 0 0 0,2 0-64 0 0,-4 0 0 0 0,3 0 0 0 0,2 0-88 0 0,-1 0 88 0 0,0 0 0 0 0,-3 0 64 0 0,-1 0-64 0 0,4 0 0 0 0,-1-4 0 0 0,-1 4 0 0 0,-1-2 0 0 0,3 1 0 0 0,-2-1 0 0 0,-3 0 0 0 0,4-2 0 0 0,-7 3 88 0 0,4-3-24 0 0,6 2 0 0 0,-2-1 0 0 0,-5-1 0 0 0,2 1-64 0 0,7-1 96 0 0,1 3-32 0 0,-5-5-64 0 0,-2 3 64 0 0,5 1-64 0 0,-4 0 64 0 0,5-2-64 0 0,-7 1 64 0 0,1 3-64 0 0,2-5 64 0 0,-3 3-64 0 0,2-2 64 0 0,1 0-64 0 0,0-1 64 0 0,-1 0-64 0 0,1-1 0 0 0,-1 1 0 0 0,-1-2 64 0 0,5 0-64 0 0,0 4 0 0 0,-4-5 0 0 0,5 6 64 0 0,-1-7-64 0 0,0 4 0 0 0,-3 1 0 0 0,1 0 64 0 0,-1-2-64 0 0,-2 1 0 0 0,3-1 0 0 0,-2-1 0 0 0,1 2 96 0 0,-2 0-32 0 0,-3-4 0 0 0,5 3 0 0 0,-2 1 96 0 0,-1-4 24 0 0,1 0 0 0 0,3 2 0 0 0,-2 0-104 0 0,1 1-16 0 0,-6-2-64 0 0,7 2 96 0 0,-3-1 0 0 0,1 0-8 0 0,-3 1 0 0 0,2 0-1 0 0,1-1-87 0 0,-4-1 0 0 0,2 1 0 0 0,-3 2 64 0 0,2-2-64 0 0,-2 3 0 0 0,-1-3 0 0 0,-1 3 64 0 0,0-2-64 0 0,2 2 0 0 0,-2-2 0 0 0,-1 1 64 0 0,-2 0-64 0 0,1-2 0 0 0,-4 0 0 0 0,5 3 0 0 0,0-2 0 0 0,-2-1 64 0 0,3 0-64 0 0,-4 0 0 0 0,0 0 0 0 0,3 1 64 0 0,-3 0-64 0 0,-2 0 0 0 0,5 0 0 0 0,-3 0 64 0 0,-1-1-64 0 0,1 1 0 0 0,0 1 0 0 0,-1-1 0 0 0,-3 0 0 0 0,3 2 0 0 0,0-3 0 0 0,-3 1 64 0 0,1 1-64 0 0,1 0 0 0 0,-3-2 64 0 0,0 3-64 0 0,0-5 0 0 0,0 5 64 0 0,0-2-64 0 0,0-1 96 0 0,0 2-96 0 0,0-1 96 0 0,-3 2 64 0 0,3-3 24 0 0,-2 3 0 0 0,1-3 0 0 0,-3 4-184 0 0,0-1 0 0 0,3-1 0 0 0,-3 1 0 0 0,-1-1 0 0 0,-2 3 0 0 0,1-3 0 0 0,1 5 0 0 0,0-4 0 0 0,-2 3 72 0 0,-1-1-72 0 0,0-2 0 0 0,0 4 80 0 0,-1-3-80 0 0,1 2 64 0 0,0-2-64 0 0,-2 1 0 0 0,-1 2 0 0 0,0-5 0 0 0,-1 5 0 0 0,3 0 0 0 0,-2-4 0 0 0,1 4 0 0 0,-4 0 0 0 0,4 0 0 0 0,-2 4 0 0 0,1-4 0 0 0,-4 0 0 0 0,2 0 0 0 0,2 5 0 0 0,-3-5 64 0 0,3 0-64 0 0,-1 2 0 0 0,-2 1-96 0 0,-1-2 16 0 0,0-1 8 0 0,0 3-80 0 0,1-3-8 0 0,-4 0-8 0 0,5 4 0 0 0,-3-1 40 0 0,-1 1 16 0 0,1-1 0 0 0,-4-1 0 0 0,5 0 32 0 0,-4 1 8 0 0,2-1 0 0 0,-3-1 0 0 0,2-1 72 0 0,2 4-64 0 0,-3-4 64 0 0,2 6-64 0 0,-2-4 64 0 0,3-1 0 0 0,-4 1 0 0 0,1 2-63 0 0,4-1 63 0 0,-2 1 0 0 0,0-4 0 0 0,-1 4 0 0 0,1 0 0 0 0,-3-1 0 0 0,0 0 0 0 0,1 1 0 0 0,0-1-72 0 0,-3 3 0 0 0,0 1 0 0 0,-2-2 0 0 0,-3 2-184 0 0,7-1-40 0 0,1 3-8 0 0,-3-1 0 0 0,-5 1 104 0 0,10-1 16 0 0,2 1 8 0 0,2-1 0 0 0,-4-1-512 0 0,0 2-104 0 0,0 0-16 0 0</inkml:trace>
  <inkml:trace contextRef="#ctx0" brushRef="#br0" timeOffset="8">17269 11798 1376 0 0,'0'0'64'0'0,"0"0"8"0"0,0 0-72 0 0,0 0 0 0 0,0 0 0 0 0,0 0 0 0 0,0 0 952 0 0,0 0 168 0 0,0 0 40 0 0,0 0 8 0 0,0 0-560 0 0,0 0-104 0 0,0 0-24 0 0,0 0-8 0 0,0 0 40 0 0,4-3 0 0 0,-4 3 8 0 0,0 0 0 0 0,5 0-104 0 0,-5 0-32 0 0,8-4 0 0 0,-4 2 0 0 0,1-1-56 0 0,-1-1-8 0 0,-4 4-8 0 0,8-3 0 0 0,-2 1-56 0 0,2 0-16 0 0,-3-1 0 0 0,2 1 0 0 0,3 0-80 0 0,-4 0-24 0 0,1 0 0 0 0,2 0 0 0 0,-1-2-32 0 0,1 2-8 0 0,1 0 0 0 0,-1 0 0 0 0,0-1-16 0 0,2 2-8 0 0,1-4 0 0 0,-2 3 0 0 0,3-1 96 0 0,-2-1 24 0 0,1 1 0 0 0,0 1 0 0 0,2-3-192 0 0,-2 3 0 0 0,-3-2 0 0 0,3-1 64 0 0,3 2-64 0 0,-2 0 96 0 0,2-2-32 0 0,-4 3 0 0 0,7-3-64 0 0,-5 1 96 0 0,2-1-32 0 0,-4 3 0 0 0,3-1-1 0 0,0-2 1 0 0,-2 3 0 0 0,0-2 0 0 0,1 1-64 0 0,-2 2 72 0 0,2-3-72 0 0,-5 1 80 0 0,4 0-80 0 0,1 0 64 0 0,-5 0-64 0 0,5 2 64 0 0,-1-3-64 0 0,-2-1 0 0 0,3 3 72 0 0,-3-3-72 0 0,3 4 64 0 0,1-2-64 0 0,-3 0 64 0 0,2 0-64 0 0,-1 2 80 0 0,-1-2-16 0 0,-1-3-64 0 0,5 4 96 0 0,-2 0-96 0 0,2-2 72 0 0,-4 1-72 0 0,1 0 64 0 0,-1 0-64 0 0,2 2 0 0 0,-1-4 72 0 0,0 3-72 0 0,-1-2 0 0 0,-2-1 64 0 0,5 4-64 0 0,-5-5 0 0 0,2 3 0 0 0,-2 1 64 0 0,1-4-64 0 0,2 3 0 0 0,-6-1 0 0 0,4 1 64 0 0,1-3-64 0 0,-2 5 0 0 0,-1-5 0 0 0,2 3 0 0 0,-1-1 0 0 0,3 1 0 0 0,-3-1 0 0 0,-1 3 0 0 0,2-4 0 0 0,1 1 0 0 0,-2 3 72 0 0,-2-4-72 0 0,0 1 96 0 0,1 0-96 0 0,2 1 0 0 0,-2 0 0 0 0,0 3 0 0 0,-1-4 0 0 0,-1 1 0 0 0,-1 1 0 0 0,7 0 0 0 0,-1 0-96 0 0,-11 2 96 0 0,5-3 0 0 0,8-1 0 0 0,-6 0 0 0 0,3 1 0 0 0,1 2 0 0 0,-4-2 0 0 0,0 3 0 0 0,2-2 0 0 0,-1-2 0 0 0,-3 4 0 0 0,4-1 0 0 0,-2-2 0 0 0,0-1 0 0 0,-2 2 0 0 0,-3-3 0 0 0,2 3 0 0 0,1-1 0 0 0,2-1 0 0 0,-2 1 0 0 0,-5 3 0 0 0,5-4 0 0 0,1 0 0 0 0,3 1 0 0 0,-9-1 0 0 0,9 1 0 0 0,-6-3 0 0 0,5 3 0 0 0,-3 0 64 0 0,2-1-64 0 0,-2 3 0 0 0,0-4 0 0 0,1 0 64 0 0,3 2-64 0 0,-9 0 0 0 0,6-2 0 0 0,0 0 0 0 0,2 3 0 0 0,-7-1 0 0 0,3-3 0 0 0,3 5 0 0 0,0-3 0 0 0,0-1 0 0 0,0 4 0 0 0,-7 1 0 0 0,2-4 0 0 0,5-2 0 0 0,0 3 0 0 0,-7-3 0 0 0,0 6 0 0 0,3-3 0 0 0,2 1 0 0 0,0-3 104 0 0,0 1-32 0 0,1 2-8 0 0,1-2 0 0 0,3-3-64 0 0,-4 7 0 0 0,2-5 0 0 0,-2 0 0 0 0,3 1 0 0 0,0 3-88 0 0,-4-3 88 0 0,-1-1-96 0 0,3 1 96 0 0,-2 2 0 0 0,-1-3 0 0 0,3 0 0 0 0,-2 0 0 0 0,3 4 0 0 0,-2-3 0 0 0,0-1 0 0 0,-1 0 0 0 0,-1-1 0 0 0,3 1 0 0 0,-2 1 0 0 0,-1 1 0 0 0,-2-2 0 0 0,5 1 0 0 0,1-1 0 0 0,-2 1 0 0 0,0 1 0 0 0,-5-4 0 0 0,4 3 0 0 0,2 2 0 0 0,-2-3 0 0 0,-2-1 0 0 0,-1 1 0 0 0,5 0 0 0 0,-4 1 64 0 0,6-3-64 0 0,-4 3 0 0 0,-3-1 0 0 0,3 3 64 0 0,2-3-64 0 0,-5 0 0 0 0,0-4 0 0 0,3 4 0 0 0,3-1 0 0 0,-1 3 0 0 0,-5-1 0 0 0,6-2 0 0 0,-4-1 0 0 0,3 4 64 0 0,2-1-64 0 0,0-1 0 0 0,-6-1 0 0 0,3-2 0 0 0,-6 6 0 0 0,5-6 0 0 0,1 5 0 0 0,6-2 0 0 0,-3 1 0 0 0,0-2 0 0 0,-2 2 0 0 0,-3 0 0 0 0,-1 0 0 0 0,2-2 0 0 0,2 3 0 0 0,1-1 0 0 0,-5-2 0 0 0,5 2 0 0 0,1-1 0 0 0,1 1 0 0 0,-3 0 0 0 0,0 0 0 0 0,2-1 0 0 0,-2 1 0 0 0,2 0 0 0 0,0 0 0 0 0,-3-1 0 0 0,2 1 0 0 0,-2 0 0 0 0,4 0 0 0 0,-4 0 0 0 0,-1-1 0 0 0,2 1 0 0 0,2 3 0 0 0,-3-5 0 0 0,-2 1 0 0 0,4 3 0 0 0,-3-2 64 0 0,1 1-64 0 0,1 1 64 0 0,-2-2-64 0 0,-1 1 0 0 0,1 0 64 0 0,2 0-64 0 0,-2-1 64 0 0,2 0-64 0 0,-3 2 64 0 0,1 0-64 0 0,3-1 0 0 0,-3-1 0 0 0,-1 1 0 0 0,1 1 64 0 0,0 2-64 0 0,0-2 0 0 0,-1 0 0 0 0,1-1 0 0 0,-1 1 0 0 0,1 0 0 0 0,0 0 0 0 0,-3 2 64 0 0,2 0-64 0 0,5 0 0 0 0,-4-2 0 0 0,-1 2 64 0 0,1 0-64 0 0,0-3 0 0 0,-4 3 0 0 0,7 0 0 0 0,-4 0 0 0 0,1-4 0 0 0,3 3 0 0 0,-5-1 0 0 0,3 2 0 0 0,-3-3 0 0 0,6 0 0 0 0,-4 2 0 0 0,-1 1 0 0 0,3-2 64 0 0,0 0-64 0 0,-2 2 64 0 0,3 0-64 0 0,-5 0 0 0 0,6-2-64 0 0,-4-1 64 0 0,5 2 0 0 0,-4 1 0 0 0,-6 0 0 0 0,0 0 0 0 0,11 0 0 0 0,-11 0 0 0 0,0 0 0 0 0,0 0 0 0 0,7 0 0 0 0,2 0 0 0 0,-2-3 0 0 0,-7 3 0 0 0,5 3 0 0 0,2-3 0 0 0,-7 0 0 0 0,9-3 0 0 0,-9 3 0 0 0,8 0 0 0 0,-1 0 0 0 0,0-2 0 0 0,-7 2 0 0 0,7 0 0 0 0,0 0 0 0 0,-2-1 0 0 0,2 1 0 0 0,-7 0 0 0 0,8 0 0 0 0,-5 0 0 0 0,-3 0 0 0 0,6 0 0 0 0,-6 0 0 0 0,8 0 0 0 0,-4 0 0 0 0,5 0 0 0 0,-5 0 0 0 0,1 0 0 0 0,2 0 0 0 0,-3 0 0 0 0,1 0 0 0 0,0 1 0 0 0,-5-1 0 0 0,6 0 0 0 0,1 0 0 0 0,-2 2 0 0 0,0-2 0 0 0,0 0 0 0 0,0 0 0 0 0,-2 0 0 0 0,1 0 0 0 0,1 0 0 0 0,0 0 0 0 0,-1 0 0 0 0,1 0 0 0 0,0 3 0 0 0,1-3 0 0 0,-3 1 64 0 0,3-1-64 0 0,-1 0 0 0 0,-1 0 0 0 0,1 0 0 0 0,-5 0 0 0 0,4 0 0 0 0,1 0 0 0 0,2 0 0 0 0,-2 0 0 0 0,-3 0 0 0 0,-2 0 0 0 0,4 0 0 0 0,1 3 0 0 0,3-3 0 0 0,-4 0 0 0 0,1 0 0 0 0,-1 0 0 0 0,4 0 0 0 0,-5 0 0 0 0,7 0 0 0 0,-10 0 0 0 0,4 0 0 0 0,2 0 0 0 0,1 0 0 0 0,0 0 0 0 0,-2 0 0 0 0,-5 0 0 0 0,7 0 0 0 0,1 2 0 0 0,-2-2 0 0 0,1 0 0 0 0,1 0 0 0 0,-3 2 0 0 0,-1 0 0 0 0,3-2 0 0 0,0 1 0 0 0,-2-1 0 0 0,2 0 0 0 0,1 3 0 0 0,-5-3 0 0 0,3 3 0 0 0,0-1 0 0 0,0-2 0 0 0,-2 1 0 0 0,3 3 0 0 0,-4-4 0 0 0,3 3 0 0 0,2-3 0 0 0,-8 0 0 0 0,4 2 0 0 0,1 0 0 0 0,0 0 0 0 0,-2-2 0 0 0,0 2 0 0 0,-3-2 0 0 0,6 3 0 0 0,-1-1 0 0 0,-4 0 0 0 0,-1-2 0 0 0,6 3 0 0 0,-1-1 0 0 0,0 3 0 0 0,-1-5 0 0 0,1 2 0 0 0,-5-2 0 0 0,1 2 0 0 0,-1-2 0 0 0,5 2 0 0 0,0 2 0 0 0,1-1 0 0 0,-3-2 0 0 0,3 2 0 0 0,-5-3 0 0 0,-1 0 0 0 0,5 2 0 0 0,-5-2 0 0 0,6 1 0 0 0,-1-1 0 0 0,-5 0 0 0 0,0 0 0 0 0,0 0 0 0 0,0 0-64 0 0,0 0 64 0 0,0 0 0 0 0,0 0-120 0 0,1 3 24 0 0,4 1 0 0 0,-5-4 0 0 0,0 0-32 0 0,0 0 0 0 0,0 0 0 0 0,0 0 0 0 0,3 2 128 0 0,-3-2 0 0 0,0 0 0 0 0,0 0 0 0 0,0 0-80 0 0,0 0-72 0 0,0 0-8 0 0,0 0-8 0 0,0 0-88 0 0,0 0-8 0 0,0 0-8 0 0,-3 7-6383 0 0</inkml:trace>
  <inkml:trace contextRef="#ctx0" brushRef="#br0" timeOffset="9">17266 11805 3224 0 0,'0'0'288'0'0,"0"0"-288"0"0,0 0 0 0 0,0 0 0 0 0,0 0 896 0 0,-2 0 120 0 0,-3 0 24 0 0,3 0 8 0 0,-1-2-432 0 0,-2-1-80 0 0,1 3-24 0 0,4 0 0 0 0,0 0-256 0 0,-2 0-48 0 0,-5 0-16 0 0,2 0 0 0 0,-1-2 104 0 0,2 2 24 0 0,-1 0 0 0 0,-1 2 0 0 0,-2-2-168 0 0,4 0-32 0 0,4 0-8 0 0,-5 3 0 0 0,0-1-40 0 0,1-2-8 0 0,-1 0 0 0 0,1 4 0 0 0,-3-4-64 0 0,1 1 0 0 0,-2 2 0 0 0,4 0 64 0 0,-1-3 16 0 0,1 0 0 0 0,-3 3 0 0 0,2-1 0 0 0,-2-2-80 0 0,3 2 0 0 0,-3 1 0 0 0,1-2 64 0 0,0 2-64 0 0,0-2 0 0 0,0 2 0 0 0,-2-1 64 0 0,1-1-64 0 0,1 3 64 0 0,-2 1-64 0 0,2-3 64 0 0,1 2-64 0 0,-3-1 0 0 0,2-1 0 0 0,-1-2 0 0 0,-1 1 0 0 0,1 2 0 0 0,-3-3 0 0 0,4 1 0 0 0,-1 4 0 0 0,-3-5 0 0 0,1 0 0 0 0,-2 0 64 0 0,2 0-64 0 0,0 0 0 0 0,-2 2 0 0 0,-1-2 64 0 0,3 0 56 0 0,-4 0 8 0 0,5 0 0 0 0,-5 0 0 0 0,2-2-40 0 0,1 2-8 0 0,5 2 0 0 0,-3 2 0 0 0,-1-4-80 0 0,3 0 0 0 0,-6 3 0 0 0,4-1 0 0 0,2-2 0 0 0,-3 2 64 0 0,-1 1-64 0 0,1-3 0 0 0,2 0 0 0 0,-1 4 0 0 0,-1-2 0 0 0,1 0 0 0 0,2 0 0 0 0,-1-2 64 0 0,-2 0-64 0 0,4 0 0 0 0,-2 5 0 0 0,-2-5 0 0 0,5 0 0 0 0,-2 3 0 0 0,1-3 0 0 0,-3 0 0 0 0,2 0 0 0 0,1 0 0 0 0,0 0 0 0 0,-1 0 64 0 0,-2 0-64 0 0,0 0 0 0 0,3 0 0 0 0,-1 0 64 0 0,-1 0-64 0 0,0 2 0 0 0,0-4 0 0 0,-1 4 64 0 0,2-2-64 0 0,-1 2 0 0 0,-2 1 0 0 0,4-2 64 0 0,-6 2-64 0 0,5-1 0 0 0,-2-1 0 0 0,-1 3 0 0 0,0-4 0 0 0,-4 3 0 0 0,3-2 64 0 0,-1-1-64 0 0,5 5 64 0 0,-3-3-64 0 0,-1 1 0 0 0,1-3 0 0 0,-3 3 0 0 0,0 0 0 0 0,3 2 0 0 0,-1-5 0 0 0,-5 2 0 0 0,6 3 0 0 0,-2-1 0 0 0,0-1 0 0 0,1-1 0 0 0,-1-2 0 0 0,0 6 0 0 0,2-3 64 0 0,-2-2-64 0 0,2 4 0 0 0,0-1 0 0 0,1 0 64 0 0,-2 0-64 0 0,2-2 0 0 0,-1 3 0 0 0,-1-2 64 0 0,-2-1-64 0 0,3 2 0 0 0,0 1 0 0 0,0-1 0 0 0,1 1 0 0 0,-1-5 0 0 0,0 5 0 0 0,0 0 0 0 0,-1-4 0 0 0,3 3 0 0 0,-2 1 64 0 0,1-3-64 0 0,-1 3 0 0 0,-1 0 64 0 0,3 0-64 0 0,0-1 0 0 0,0 0 0 0 0,1 1 64 0 0,3-1 0 0 0,-5 3 0 0 0,0-4 0 0 0,3 4 0 0 0,0-3-64 0 0,-3 0 96 0 0,2-1-96 0 0,-2 4 96 0 0,4 1-96 0 0,-3-3 80 0 0,1 2-80 0 0,2-1 80 0 0,-1 0-80 0 0,-3 2 96 0 0,4-4-96 0 0,-1 2 96 0 0,1-1-32 0 0,-1 1-64 0 0,-3 1 96 0 0,4-1-32 0 0,-2 0 8 0 0,1-2 0 0 0,-1 3 0 0 0,0 0 0 0 0,3-1 15 0 0,-3-1 1 0 0,0 4 0 0 0,1-1 0 0 0,1-2 0 0 0,-1 1 0 0 0,0-3 0 0 0,1 5 0 0 0,-1-1-24 0 0,1-2-64 0 0,-1 1 96 0 0,0 2-32 0 0,2-4-64 0 0,0 1 96 0 0,-3 1-96 0 0,1 0 96 0 0,4 0-32 0 0,-5 0-64 0 0,1-1 96 0 0,0 1-32 0 0,4-1 8 0 0,-3 2 0 0 0,-1-1 0 0 0,0 2 0 0 0,2-3-72 0 0,1-1 80 0 0,0 4-80 0 0,-2-2 80 0 0,3-2-80 0 0,-1 4 0 0 0,-2-4 72 0 0,2 6-72 0 0,2-1 0 0 0,-1-2 64 0 0,1-1-64 0 0,0 0 0 0 0,0 2 0 0 0,0-1 0 0 0,-3-2 0 0 0,3 2 0 0 0,0 2 0 0 0,0-1 0 0 0,0-4 0 0 0,0 1 0 0 0,0 3 0 0 0,0-3 64 0 0,0 2-64 0 0,0 0 0 0 0,3 1 0 0 0,-2-1 64 0 0,1 0-64 0 0,-2-2 0 0 0,4 3 0 0 0,-4 0 72 0 0,3-2-72 0 0,1-2 0 0 0,-4 2 72 0 0,4-1-72 0 0,-1 1 0 0 0,-1-1 72 0 0,-2-1-72 0 0,4 0 0 0 0,0 0 0 0 0,-3 2 64 0 0,3-3-64 0 0,1 3 0 0 0,-2 2 0 0 0,2-3 0 0 0,-2-2 0 0 0,3 2 0 0 0,-3 1 0 0 0,0 0 64 0 0,3-2-64 0 0,-1 1 0 0 0,0 1 0 0 0,-1-1 0 0 0,-1 0 0 0 0,2 1 0 0 0,0-1 0 0 0,-1-1 0 0 0,0 4 0 0 0,1-4 0 0 0,-1 1 0 0 0,1 1 0 0 0,0-1 0 0 0,1-1 0 0 0,-3 2 0 0 0,5 0 64 0 0,-4-4-64 0 0,1 3 0 0 0,3-3 0 0 0,-4 1 0 0 0,1 3 0 0 0,3-1 0 0 0,-4-2 0 0 0,1 0 0 0 0,1 2 0 0 0,0-1 0 0 0,3 0 0 0 0,-2-1 0 0 0,0-2 0 0 0,-2-1 0 0 0,2 1 64 0 0,-1 3-64 0 0,2-3 0 0 0,-2 0 0 0 0,1 0 0 0 0,0 0 0 0 0,2 0 0 0 0,2 2 0 0 0,-2-1 0 0 0,-1-1 0 0 0,1-1 0 0 0,0 3 64 0 0,0-1-64 0 0,2 1 0 0 0,-2 1 0 0 0,0-3 0 0 0,1 1 0 0 0,-4 3 0 0 0,5-3 0 0 0,-1 1 0 0 0,1-1 0 0 0,-2 1 0 0 0,-2-2 0 0 0,3 2 0 0 0,-1-3 0 0 0,-3 2 0 0 0,5 0 0 0 0,-2-2 0 0 0,0 1 0 0 0,0 0 0 0 0,1-2 0 0 0,-1 2 0 0 0,0-2 0 0 0,0 0 0 0 0,0 0 0 0 0,-1 0 0 0 0,3 0 0 0 0,-2 0 0 0 0,0 3 0 0 0,3-3 0 0 0,-2 0 0 0 0,-1 0 0 0 0,0 2 0 0 0,1-2 0 0 0,-1 0 0 0 0,1 0 0 0 0,-1 0 0 0 0,1 0 0 0 0,0 0 0 0 0,1 0 0 0 0,-2 0 0 0 0,0 0 0 0 0,1-2 0 0 0,2-1 0 0 0,-3 3 0 0 0,0-2 0 0 0,4 0 0 0 0,-5 0 0 0 0,2 1 0 0 0,0-2 0 0 0,0-1 0 0 0,0-2 0 0 0,1 2 0 0 0,-1 1 0 0 0,-1-1 0 0 0,3 1 0 0 0,-3-3 0 0 0,0 3 0 0 0,1-2 0 0 0,0 1 0 0 0,-3-1 0 0 0,4 1 0 0 0,-1-2 0 0 0,-1 5 0 0 0,0-2 0 0 0,2-1 0 0 0,0 2 0 0 0,-2-2 0 0 0,0-3 0 0 0,-1 4 0 0 0,1-4 0 0 0,0 3 64 0 0,3-3-64 0 0,0 1 0 0 0,0-1 0 0 0,-3 1 0 0 0,6 2 0 0 0,-6-2 0 0 0,3 1 0 0 0,0 0 0 0 0,-3-2 0 0 0,1 3 0 0 0,0-3 0 0 0,0 3 0 0 0,-1-2-72 0 0,2 1 72 0 0,-2-3 0 0 0,0 6 0 0 0,-1-7 0 0 0,1 4 0 0 0,0-1 0 0 0,-1-1 0 0 0,1 1 0 0 0,0 0 0 0 0,1-1 0 0 0,-1 1 0 0 0,0 1 0 0 0,-2-2 0 0 0,2 0 0 0 0,2 1 0 0 0,-2-3 0 0 0,1 2 0 0 0,-1 2 0 0 0,0-2 0 0 0,0 1 0 0 0,0 0 0 0 0,2-1 0 0 0,-1 2 0 0 0,-3 0 0 0 0,-1 0 0 0 0,4-2 0 0 0,-3 0 0 0 0,4 1 0 0 0,-2-2 0 0 0,-3 1 0 0 0,3 0 0 0 0,0 2 0 0 0,-1 0 0 0 0,1-3 0 0 0,-4 4 0 0 0,6 0 0 0 0,-4-1 0 0 0,2 0 0 0 0,0-1 0 0 0,-4 3 0 0 0,6-3 0 0 0,-4 1 0 0 0,0 0 0 0 0,0 0 0 0 0,1-1 0 0 0,1 4 0 0 0,-1-1 0 0 0,-4-3 0 0 0,3 3 0 0 0,0-4 0 0 0,-1 3 0 0 0,-1-3 0 0 0,3 3 0 0 0,-2-1 0 0 0,3 4 0 0 0,-4-3 0 0 0,1-1 0 0 0,-2 1 0 0 0,2 0 0 0 0,2 0 0 0 0,-1 0 0 0 0,0 2 0 0 0,1-2 0 0 0,-2 0 0 0 0,4-1 0 0 0,-2 3 0 0 0,1-1 0 0 0,-2-3 0 0 0,0 0 0 0 0,0 3 0 0 0,0 0 0 0 0,-3-2 0 0 0,1 1 0 0 0,3-2 0 0 0,-2 3 72 0 0,0 0-72 0 0,1-1 0 0 0,-2 0 0 0 0,4 0 0 0 0,-2-2 0 0 0,0 2 0 0 0,2 1 0 0 0,-2-1 0 0 0,0-3 0 0 0,-1 4 0 0 0,3-3 0 0 0,-2 5 0 0 0,0-4 0 0 0,0 1 0 0 0,-3 0 0 0 0,4 2 0 0 0,-2-2 0 0 0,-1-1 0 0 0,2 3 0 0 0,0-1 0 0 0,-2-1 0 0 0,3-3 0 0 0,-4 3 0 0 0,3-1 0 0 0,-2 1 0 0 0,0-2 0 0 0,2 2 0 0 0,0 0 0 0 0,-2-3 0 0 0,3 4-72 0 0,-4-3 72 0 0,2 3 0 0 0,0-2 0 0 0,-2 1 0 0 0,3-1 0 0 0,-2 1 0 0 0,2 0 0 0 0,-3 2 0 0 0,3-2 0 0 0,-2 0 0 0 0,-1 0 0 0 0,5 2 0 0 0,-4-1 0 0 0,-2 1 0 0 0,4 0 0 0 0,-2-1 0 0 0,0-1 0 0 0,2-1 0 0 0,-4-1 0 0 0,4 3 0 0 0,-1-1 0 0 0,3-1 0 0 0,-4 4 0 0 0,1-2 0 0 0,2 0 0 0 0,-2-1 0 0 0,-3 1 0 0 0,4-1 0 0 0,-1 0 0 0 0,1 1 0 0 0,2 0 0 0 0,-4 3 0 0 0,1-4 0 0 0,1 0 0 0 0,-1 1 0 0 0,2-1-64 0 0,-1 2 64 0 0,-2-2 0 0 0,4 1 0 0 0,-2 3 0 0 0,-1-2 0 0 0,-3 1 0 0 0,4-5 0 0 0,1 5 0 0 0,-3-1 0 0 0,2 0 0 0 0,-4-3 0 0 0,4 3 0 0 0,-3 0 0 0 0,1-1 0 0 0,-5 3 0 0 0,8-4 0 0 0,-3 1 0 0 0,-1 0 0 0 0,-4 3 0 0 0,7-1 0 0 0,1-2 0 0 0,0 2 0 0 0,-4-2 0 0 0,2-1 0 0 0,1 2 0 0 0,-1-2 0 0 0,5 1 0 0 0,-6 2 0 0 0,0-3 0 0 0,0 2 0 0 0,2-1 0 0 0,1-1 0 0 0,-2 0 0 0 0,2 1 0 0 0,-4 1 0 0 0,1 1 0 0 0,2-3 0 0 0,-2 1 0 0 0,-5 3 0 0 0,5-2 0 0 0,4 0 0 0 0,-1 1 0 0 0,-8 1 0 0 0,7-4 0 0 0,2 0 0 0 0,2 3 0 0 0,-6-2 0 0 0,3 1 0 0 0,-4 2 0 0 0,5-5 0 0 0,0 5 0 0 0,2-5 0 0 0,-11 5 0 0 0,5 0 0 0 0,8-6 0 0 0,-7 1 0 0 0,-1 3 0 0 0,0 0 0 0 0,0 1 0 0 0,2-5 0 0 0,2 5 0 0 0,-4-1 0 0 0,-5 2 0 0 0,6-2 0 0 0,3-3 0 0 0,-3 1 0 0 0,-1 3 0 0 0,0-3 0 0 0,5 3 0 0 0,-4 0 0 0 0,-1-3 0 0 0,0-1 0 0 0,1 5 0 0 0,-1-2 0 0 0,6-1 0 0 0,-6 3 0 0 0,-1 0 0 0 0,3-4 0 0 0,2 2 0 0 0,-1-1 0 0 0,-3 1 0 0 0,-1-2 0 0 0,4 3 0 0 0,-3-2 0 0 0,0 0 0 0 0,1 3 0 0 0,-6 0 0 0 0,5-3 0 0 0,4 1 0 0 0,-4 0 0 0 0,-5 2 0 0 0,6-3 0 0 0,4-1 0 0 0,-3 4 0 0 0,-3-1 0 0 0,3-2 0 0 0,2 2 0 0 0,0-1 0 0 0,0-1 0 0 0,0 2 0 0 0,-7-2 0 0 0,8 1 0 0 0,5 0 0 0 0,-7-1 0 0 0,-3 3 0 0 0,-1-5 0 0 0,7 5 0 0 0,-5-2 0 0 0,-1 0 0 0 0,-5 2 0 0 0,0 0 0 0 0,8 0 0 0 0,3-2 0 0 0,-2 2 0 0 0,-9 0 0 0 0,11-4 0 0 0,-1 4 0 0 0,2 0 0 0 0,-2-3 0 0 0,-3 3 0 0 0,4-2 0 0 0,-3 2 0 0 0,4-2 0 0 0,-4 2 0 0 0,-8 0 0 0 0,9-3 0 0 0,0 3 0 0 0,0 0 0 0 0,-4 0 0 0 0,2 0 0 0 0,-2 0 0 0 0,4 0 0 0 0,-1 0 0 0 0,-1 0 0 0 0,-7 0 0 0 0,3 0 0 0 0,8-4 0 0 0,-5 2 0 0 0,-6 2 0 0 0,5 0 0 0 0,4 0 0 0 0,-1 0 0 0 0,-3-1 0 0 0,2 1 0 0 0,-1 0 0 0 0,2-4 0 0 0,5 3 0 0 0,-8 1 0 0 0,-1-3 0 0 0,2 3 0 0 0,3 0 0 0 0,0-1 0 0 0,-6 1 0 0 0,5 0 0 0 0,-1-2 0 0 0,3 2 0 0 0,-5-3 0 0 0,-1 3 0 0 0,-4 0 0 0 0,0 0 0 0 0,9-2 0 0 0,-1 2 0 0 0,-8 0 0 0 0,6 0 0 0 0,6 0 0 0 0,-3-2 0 0 0,1 2 0 0 0,-3-2 0 0 0,2 2 0 0 0,4 0 0 0 0,-5 0 0 0 0,3 0 0 0 0,-2-2 0 0 0,0-1 0 0 0,1 3 0 0 0,0 0 0 0 0,-5-1 0 0 0,3-2 0 0 0,1 3 0 0 0,-1 0 0 0 0,-1-1 0 0 0,0 1 0 0 0,2-2 0 0 0,-1-1 0 0 0,-2 3 0 0 0,3-1 0 0 0,-2 2 0 0 0,1-2 0 0 0,1 1 0 0 0,-1-3 0 0 0,-2 3 0 0 0,2 0 0 0 0,-1-1 0 0 0,-1 1 0 0 0,3-3 0 0 0,1 3 0 0 0,-3-2 0 0 0,4 0 0 0 0,-5 2 0 0 0,4-3 0 0 0,-1 3 0 0 0,0 0 0 0 0,0 0 0 0 0,0-3 0 0 0,-2 3 0 0 0,0-3 0 0 0,2 3 0 0 0,0 0 0 0 0,-2-1 0 0 0,2 1 0 0 0,2-4 0 0 0,-2 4 0 0 0,0 0 0 0 0,-1-2 0 0 0,1-1 0 0 0,-2 1 0 0 0,2-1 0 0 0,-2 3 0 0 0,2 0 0 0 0,0-4 0 0 0,0 2 0 0 0,0 2 0 0 0,-2-1 0 0 0,0-1 0 0 0,0 2 0 0 0,2 0 0 0 0,0-6 0 0 0,0 5 0 0 0,-2 1 0 0 0,2-1 0 0 0,-2-2 0 0 0,-1-2 0 0 0,4 4 0 0 0,-3-2 0 0 0,-1 1 0 0 0,5 2 0 0 0,-1-4 0 0 0,-2 3 0 0 0,2-2 0 0 0,-1 2 0 0 0,1-4 0 0 0,-3 3 0 0 0,2-1 0 0 0,0 2 0 0 0,4 1 0 0 0,-4-3 0 0 0,-2 0 0 0 0,0 0 0 0 0,0 2 0 0 0,2-2 0 0 0,0 1 0 0 0,2 0 0 0 0,-4 0 0 0 0,2-1 0 0 0,1 3 0 0 0,-4-1 0 0 0,3-2 0 0 0,-1 3 0 0 0,-2-1 0 0 0,5 1 0 0 0,-4-5 0 0 0,0 5 0 0 0,2-1 0 0 0,-1-3 0 0 0,-2 2 0 0 0,1-1 0 0 0,1 3 0 0 0,1-2 0 0 0,-3 0 0 0 0,2-3 0 0 0,-3 3 0 0 0,3-1 0 0 0,-2 2 0 0 0,1-4 0 0 0,1 4 0 0 0,1-2 0 0 0,-3 2 0 0 0,3-4 0 0 0,-5 3 0 0 0,4 0 0 0 0,-2-2-80 0 0,1 3 80 0 0,0-5 0 0 0,-1 5 0 0 0,-1-5 0 0 0,0 6 64 0 0,2-3-64 0 0,-1-1 0 0 0,1 0 64 0 0,-3-1-64 0 0,3 1 0 0 0,-2 3 0 0 0,2-5 0 0 0,2 3 0 0 0,-6 0 0 0 0,3-2 0 0 0,1 0 0 0 0,1 0 0 0 0,-3 2 0 0 0,-1-1 0 0 0,1-1 0 0 0,2 1 0 0 0,-2 0 0 0 0,0 0 0 0 0,2-1 0 0 0,-3 0 0 0 0,3 0 0 0 0,-2 1 0 0 0,-1-1 0 0 0,4 2 0 0 0,-3-3 0 0 0,2 0 0 0 0,-2 2 0 0 0,2 0 0 0 0,-2 0 0 0 0,-1 1 0 0 0,3-4 0 0 0,-2 3 0 0 0,2-1 0 0 0,-6 1 0 0 0,9 0 0 0 0,-7-1 0 0 0,1 2 0 0 0,1 1 0 0 0,-2-3 0 0 0,2 1 0 0 0,-1 0 0 0 0,1 1 0 0 0,-2-1 0 0 0,-1 1 0 0 0,3-4 0 0 0,-3 3 0 0 0,-2 4 0 0 0,5-5 64 0 0,-4 1-64 0 0,4 0 0 0 0,-5-2 0 0 0,5-1 0 0 0,-1-1 0 0 0,-3 2 0 0 0,4 1 0 0 0,-3-3 0 0 0,1 2 0 0 0,2-1 0 0 0,-4 3 0 0 0,5-3 0 0 0,-4 0 0 0 0,-1 0 0 0 0,5 1 0 0 0,-3 2 0 0 0,-1-2 0 0 0,0 1 0 0 0,0-2 0 0 0,-2-1 0 0 0,5 3 0 0 0,-5-2 0 0 0,2 2 0 0 0,1 0 0 0 0,-1-1 0 0 0,2-1 64 0 0,-3 0-64 0 0,-1 2 0 0 0,2 0 0 0 0,0 0 0 0 0,-2-2 0 0 0,4 1 0 0 0,-3-2 0 0 0,1 3 64 0 0,1 0-64 0 0,-3-2 0 0 0,3-1 0 0 0,-3 2 0 0 0,2 1 0 0 0,-2-2 0 0 0,0 1 0 0 0,0 0 72 0 0,0-1-72 0 0,0 2 0 0 0,0-1 72 0 0,0 1-72 0 0,0 0 0 0 0,0 1 72 0 0,-2-2-72 0 0,2 1 96 0 0,0 0-96 0 0,-3 1 96 0 0,3-3-96 0 0,-3 3 96 0 0,1-2-96 0 0,2 2 96 0 0,-1-3-96 0 0,-3 3 80 0 0,4-2-80 0 0,-2 2 80 0 0,0-2-80 0 0,1 3 0 0 0,1-4 0 0 0,-6 3 64 0 0,3-2-64 0 0,1 1 0 0 0,0 0 72 0 0,-1 0-72 0 0,1 2 0 0 0,-2-2 64 0 0,1-2-64 0 0,-3 4 0 0 0,3-1 0 0 0,0-1 0 0 0,-1-1 0 0 0,-1 2 64 0 0,0-2-64 0 0,0 2 64 0 0,4-3-64 0 0,-3 2 64 0 0,-6 1-64 0 0,9 1 0 0 0,-4-1 0 0 0,0-3 0 0 0,-2 3 0 0 0,1-3 64 0 0,-2 2-64 0 0,-1 0 0 0 0,3 0 0 0 0,-4 0 64 0 0,4 0-64 0 0,-3 0 0 0 0,2-1 0 0 0,-2 0 0 0 0,-1 0 0 0 0,1 1 0 0 0,-2-1-224 0 0,2 2-8 0 0,0-2 0 0 0,0 2 0 0 0,2-3-104 0 0,-2 3-16 0 0,2 1-8 0 0,-4-2 0 0 0</inkml:trace>
  <inkml:trace contextRef="#ctx0" brushRef="#br0" timeOffset="10">19730 11177 5984 0 0,'0'0'264'0'0,"0"0"56"0"0,0 0-256 0 0,0 0-64 0 0,0 0 0 0 0,0 0 0 0 0,0 0 344 0 0,0 0 48 0 0,0 0 16 0 0,7 1 0 0 0,-2 1 16 0 0,0 2 8 0 0,-1 1 0 0 0,-2 0 0 0 0,3-1-128 0 0,-3 6-24 0 0,3-2-8 0 0,0 1 0 0 0,-1 0-48 0 0,-2 1-16 0 0,3 1 0 0 0,2 0 0 0 0,-7 0 0 0 0,5 1 0 0 0,1 0 0 0 0,-1 4 0 0 0,0-5-144 0 0,3 5-64 0 0,-5-3 64 0 0,8-1-64 0 0,-2 4 128 0 0,-2-1-8 0 0,3-1-8 0 0,-1-2 0 0 0,-1-1-112 0 0,1-1 72 0 0,-2 3-72 0 0,2-3 64 0 0,-1 0-64 0 0,-1 0 0 0 0,-1-1 0 0 0,5 0 64 0 0,-8-3-64 0 0,5 3 0 0 0,-3-4 0 0 0,0 0 64 0 0,1 0-64 0 0,0 1 0 0 0,0-5 0 0 0,-1 5 0 0 0,-5-6-872 0 0,0 0-144 0 0</inkml:trace>
  <inkml:trace contextRef="#ctx0" brushRef="#br0" timeOffset="11">18158 11283 2304 0 0,'0'0'96'0'0,"0"0"32"0"0,0 0-128 0 0,0 0 0 0 0,0 0 0 0 0,9 3 0 0 0,-1-3 1552 0 0,1 1 288 0 0,-3-1 56 0 0,5 4 16 0 0,-5-1-1288 0 0,2-1-256 0 0,-1 0-48 0 0,2 1-16 0 0,0-3-152 0 0,1 0-32 0 0,-1 3-8 0 0,2 0 0 0 0,-1-3 40 0 0,0 1 8 0 0,0-1 0 0 0,3 0 0 0 0,1 0 0 0 0,-1-1 0 0 0,1 1 0 0 0,-2 0 0 0 0,2-3-56 0 0,-3 3-8 0 0,1-3 0 0 0,1 3 0 0 0,-1 0 0 0 0,-3-3 0 0 0,0 3 0 0 0,0-2 0 0 0,-4 2-24 0 0,1-2-8 0 0,0 2 0 0 0,-6 0 0 0 0,0 0 104 0 0,0 0 24 0 0,0 0 0 0 0,0 0 0 0 0,0 0 96 0 0,0 0 32 0 0,0 0 0 0 0,0 0 0 0 0,-3-4-128 0 0,0 1-33 0 0,-3 2 1 0 0,1-2 0 0 0,-2 2-72 0 0,0 1-24 0 0,-1 0 0 0 0,-2 0 0 0 0,0 0-64 0 0,-3-2 96 0 0,4-1-96 0 0,-2 3 96 0 0,-3 0-96 0 0,4-1 0 0 0,-4 1 0 0 0,3-3 64 0 0,-2 1-64 0 0,-1 0 0 0 0,3-1 0 0 0,-2 2 0 0 0,3-2-448 0 0,-1 3-47 0 0,2 0-17 0 0</inkml:trace>
  <inkml:trace contextRef="#ctx0" brushRef="#br0" timeOffset="12">16754 11265 1840 0 0,'0'0'160'0'0,"0"0"-160"0"0,0 0 0 0 0,5 4 0 0 0,-5-4 1040 0 0,6 3 176 0 0,-3 1 32 0 0,3-3 0 0 0,-1 2-376 0 0,1-1-72 0 0,-1-2-24 0 0,2 0 0 0 0,0 0-200 0 0,3 0-48 0 0,2 0-8 0 0,0 0 0 0 0,2 0-232 0 0,-3 0-56 0 0,1 0-8 0 0,2 0 0 0 0,1 1-72 0 0,-1 2-24 0 0,-3-2 0 0 0,1 2 0 0 0,2 1-48 0 0,-5 0-16 0 0,3-1 0 0 0,1 0 0 0 0,-7 1-64 0 0,5 0 64 0 0,-1 3-64 0 0,1-2 64 0 0,-2 0-64 0 0,-2 0 0 0 0,2-1 72 0 0,1 2-72 0 0,0 1 0 0 0,0 0 64 0 0,1-1-64 0 0,-2-1 0 0 0,0 2 64 0 0,0-4-64 0 0,0 4 64 0 0,1 2-64 0 0,1-3 0 0 0,-2 4 64 0 0,-2-6-64 0 0,3 3 0 0 0,-1 1 88 0 0,0-1-24 0 0,0-4 0 0 0,0 4 0 0 0,-1 0 32 0 0,1-3 8 0 0,-1 1 0 0 0,1 0 0 0 0,-2 1-8 0 0,2 1 0 0 0,1-3 0 0 0,1 3 0 0 0,0-2-16 0 0,-2 2-8 0 0,0 0 0 0 0,0-3 0 0 0,0 2-72 0 0,0-2 96 0 0,-1 0-96 0 0,1 1 96 0 0,0 0-96 0 0,-1 1 0 0 0,1-3 0 0 0,-1 1 0 0 0,1 0 0 0 0,2 1 64 0 0,-6-1-64 0 0,2 0 0 0 0,1 0 80 0 0,-1 1-80 0 0,-1-1 96 0 0,4 2-96 0 0,-3-2 0 0 0,1 3 0 0 0,-2-4 0 0 0,3 1 0 0 0,-4 1 0 0 0,6 1 0 0 0,-2-1 0 0 0,-4 2 0 0 0,2-4 0 0 0,-1 1 0 0 0,-2 0 0 0 0,2 1 0 0 0,1-1 0 0 0,1 3 0 0 0,-5-6 0 0 0,6 5 0 0 0,-2-3 0 0 0,-2 3 0 0 0,3-1 0 0 0,-4-1 0 0 0,4-1 0 0 0,1 1 0 0 0,-2 0 0 0 0,0 1 0 0 0,2 0 0 0 0,-4-2 0 0 0,6-1 0 0 0,-5 2 0 0 0,2 1 0 0 0,-1-3 0 0 0,-1 2 0 0 0,2 1 0 0 0,1-3 64 0 0,-3 3-64 0 0,3-1 0 0 0,-2-1 0 0 0,-2 0 0 0 0,4 1 0 0 0,-5 0 0 0 0,4-2 0 0 0,-2 3 0 0 0,-1-5 0 0 0,3 3 0 0 0,-3-1 0 0 0,0 0 0 0 0,2 1 0 0 0,1-2 0 0 0,0-1 0 0 0,-2 3 0 0 0,2-3 0 0 0,1 0 0 0 0,0 0-96 0 0,0-3-32 0 0,0 2 0 0 0,2 1 0 0 0,-1 0 0 0 0,1 0-216 0 0,-1 0-40 0 0,2 0-16 0 0,-3 0 0 0 0,3-3-720 0 0,-5 3-136 0 0</inkml:trace>
  <inkml:trace contextRef="#ctx0" brushRef="#br0" timeOffset="13">16717 11280 2760 0 0,'-3'2'248'0'0,"1"-1"-248"0"0,-3 3 0 0 0,3-4 0 0 0,-3 5 528 0 0,1-3 56 0 0,0 1 16 0 0,2-2 0 0 0,-2 2-176 0 0,-1 0-32 0 0,1 0-8 0 0,0 2 0 0 0,0-2 0 0 0,2 1-8 0 0,-3 1 0 0 0,0-1 0 0 0,3 1-88 0 0,-2-1-24 0 0,1-1 0 0 0,3 1 0 0 0,-5 1-104 0 0,5-5-16 0 0,0 0-8 0 0,3 6 0 0 0,-3-6-8 0 0,2 4-8 0 0,-2-4 0 0 0,0 5 0 0 0,5-1 40 0 0,-1-3 0 0 0,3 2 8 0 0,-2-3 0 0 0,3 2 8 0 0,-4-2 0 0 0,2 0 0 0 0,3-2 0 0 0,0 2-80 0 0,0 0-24 0 0,-2 0 0 0 0,2-3 0 0 0,-1 3-72 0 0,1-1 0 0 0,0-2 0 0 0,-1 3 64 0 0,1 0-64 0 0,-2-1 0 0 0,4-1 0 0 0,-6-1 64 0 0,0 3-64 0 0,2 0 0 0 0,-2-1 0 0 0,2-2 64 0 0,1 2-64 0 0,-5-2 0 0 0,3 1 0 0 0,-3 2 64 0 0,-3 0-64 0 0,8-2 64 0 0,-8 2-64 0 0,3-3 64 0 0,2-1 40 0 0,-5 4 8 0 0,0 0 0 0 0,2-3 0 0 0,1 1 40 0 0,-3-4 8 0 0,0 1 0 0 0,0 3 0 0 0,-3-3 16 0 0,3 0 8 0 0,-2 5 0 0 0,-1-4 0 0 0,1 0-96 0 0,-1 1-24 0 0,3 3 0 0 0,-4-3 0 0 0,0 2-64 0 0,1-2 96 0 0,0 1-96 0 0,-1 0 96 0 0,-1-1-96 0 0,0 3 80 0 0,2 0-80 0 0,-1-4 80 0 0,-1 4-80 0 0,1-1 0 0 0,-4 1 0 0 0,2 0 0 0 0,1 0 0 0 0,0 0 0 0 0,-2 0 0 0 0,1 0 0 0 0,-3 0-144 0 0,2 0-48 0 0,3 1 0 0 0,-4 3-8 0 0,2-4-320 0 0,1 3-64 0 0,-2-1-16 0 0,3-2-4512 0 0</inkml:trace>
  <inkml:trace contextRef="#ctx0" brushRef="#br0" timeOffset="14">14690 11582 6880 0 0,'0'0'304'0'0,"0"0"64"0"0,5 3-296 0 0,5-2-72 0 0,1-1 0 0 0,-3 0 0 0 0,3 0 0 0 0,3 0 0 0 0,3 0 72 0 0,3 0-72 0 0,0-1 192 0 0,2-2 0 0 0,2 0 0 0 0,0 3 0 0 0,7 0 320 0 0,0-1 72 0 0,-2-3 16 0 0,4 1 0 0 0,-2 3-112 0 0,1-1-16 0 0,-5 1-8 0 0,5 0 0 0 0,-3 0-304 0 0,1 0-64 0 0,-4 0-16 0 0,-4 1 0 0 0,-3-1-80 0 0,2 3 0 0 0,-6-3 0 0 0,3 0 0 0 0,-7 0 0 0 0,0 0 0 0 0,-3 0 0 0 0,2 0 64 0 0,-1 0-64 0 0,-9 0 0 0 0,0 0 0 0 0,0 0 64 0 0,4 0-64 0 0,-4 0 96 0 0,0 0-96 0 0,0 0 96 0 0,0 0 48 0 0,0 0 16 0 0,0 0 0 0 0,0 0 0 0 0,0 0-48 0 0,0 0-8 0 0,0 0 0 0 0,0 0 0 0 0,0 0-16 0 0,0 0-8 0 0,0-4 0 0 0,0 4 0 0 0,-2-5-16 0 0,2 5-64 0 0,0 0 96 0 0,0 0-32 0 0,0 0-64 0 0,-2-3 64 0 0,2-4-64 0 0,0 1 64 0 0,0 3-64 0 0,0-3 64 0 0,0 0-64 0 0,0-1 64 0 0,2 2 8 0 0,-2-2 0 0 0,0-4 0 0 0,0 1 0 0 0,0 1 8 0 0,2-2 0 0 0,-2-2 0 0 0,0 1 0 0 0,0-1 8 0 0,-2 1 0 0 0,2 0 0 0 0,0-3 0 0 0,-2 3 32 0 0,2 1 7 0 0,0 1 1 0 0,0 2 0 0 0,-4 1 152 0 0,4 7 32 0 0,0 0 8 0 0,0 0 0 0 0,0 0-216 0 0,0 0-40 0 0,0-8 0 0 0,0 8-64 0 0,0 0 136 0 0,0 0-24 0 0,0 0-8 0 0,0 0 0 0 0,0 0-104 0 0,0 0 72 0 0,0 0-72 0 0,8 0 64 0 0,-2 2 0 0 0,1 4 0 0 0,0-1 0 0 0,2 2 0 0 0,-1-1-64 0 0,4-1 0 0 0,2 4 0 0 0,0-1 64 0 0,1 3-64 0 0,-5-3 0 0 0,1-4 0 0 0,1 3 0 0 0,5 3 0 0 0,0-3 0 0 0,-3 1 0 0 0,3 2 64 0 0,3 1-64 0 0,-3-2 0 0 0,1-2 0 0 0,-3 6 0 0 0,0-5 0 0 0,-1 2 0 0 0,2-4 0 0 0,-4 1 0 0 0,2-2 0 0 0,-6 2 0 0 0,5-3 0 0 0,-6 2 0 0 0,-2-2 0 0 0,4 0 0 0 0,0 0 0 0 0,-1-1 0 0 0,-8-3 0 0 0,7 3 0 0 0,-7-3 0 0 0,5 1 0 0 0,0 3 0 0 0,-5-4 0 0 0,0 0 0 0 0,0 0 0 0 0,0 0 64 0 0,0 0-64 0 0,0 0 64 0 0,0 0-64 0 0,0 0 176 0 0,0 0-8 0 0,0 0 0 0 0,0 0 0 0 0,-3-4-168 0 0,-3 3 64 0 0,5-2-64 0 0,-6 0 0 0 0,0 3 0 0 0,7 0 0 0 0,0 0 0 0 0,-4 0 0 0 0,-2 3 0 0 0,-3 1 0 0 0,4 1 0 0 0,-2 2 0 0 0,-3 0 0 0 0,-1 0 0 0 0,3 5-64 0 0,-4-1 64 0 0,1 1 0 0 0,-4 3 0 0 0,2 1 0 0 0,-1 2 0 0 0,1-2 0 0 0,-3 2 0 0 0,3 0 0 0 0,-2-2 88 0 0,1-1-88 0 0,3 3 0 0 0,3 0 0 0 0,-1 0 0 0 0,-3 0 0 0 0,4 0 0 0 0,0-3 0 0 0,-2-3 0 0 0,5-2 0 0 0,1-1 0 0 0,-2-1-88 0 0,-1-1 88 0 0,5 1 0 0 0,2-8 0 0 0,-5 5 0 0 0,5-5 0 0 0,0 0 64 0 0,0 0 0 0 0,0 0 0 0 0,0 0 0 0 0,0 0-64 0 0,0 0 0 0 0,0 0 0 0 0,0 0-64 0 0,0 0 64 0 0,0 0 0 0 0,0 0 0 0 0,0 0 64 0 0,0 0-64 0 0,0 0 0 0 0,0 0 64 0 0,0 0-64 0 0,0 0 0 0 0,-5-3 0 0 0,1-1 0 0 0,4 4 0 0 0,0 0 0 0 0,0 0 64 0 0,-3-3-64 0 0,0-1 0 0 0,-1-2 0 0 0,4 6 0 0 0,0-4 0 0 0,0-1 64 0 0,0-1-64 0 0,0 2 0 0 0,0-4 0 0 0,-5 2 0 0 0,3 1 0 0 0,-1-3 0 0 0,-1 1 0 0 0,3-1 0 0 0,-3 2 0 0 0,2-2 0 0 0,-1 0 0 0 0,0 1 0 0 0,1 2 0 0 0,2 0 0 0 0,-5-3-72 0 0,5 8 72 0 0,0 0-184 0 0,0 0 0 0 0,0 0 0 0 0,0 0 0 0 0,0 0-120 0 0,0 0-24 0 0,0 0-8 0 0,0 0 0 0 0,0 0-336 0 0,7 5-64 0 0,-4-2-7 0 0,-3-3-5785 0 0</inkml:trace>
  <inkml:trace contextRef="#ctx0" brushRef="#br0" timeOffset="15">16754 11353 1840 0 0,'0'0'160'0'0,"0"0"-160"0"0,0 0 0 0 0,0 0 0 0 0,0 0 1144 0 0,0 0 192 0 0,0 0 40 0 0,0 0 0 0 0,4 5-760 0 0,-3 2-152 0 0,2-1-32 0 0,0 2-8 0 0,-3-2-216 0 0,2 1-48 0 0,-2 4 0 0 0,3 0-8 0 0,-3-1-64 0 0,1 1-16 0 0,-1 0 0 0 0,4-1 0 0 0,-4 1-8 0 0,0 0 0 0 0,0 5 0 0 0,4-4 0 0 0,-3 3 64 0 0,3-3 0 0 0,-4-1 8 0 0,1 1 0 0 0,4 3 0 0 0,-3-1 0 0 0,-2 0 0 0 0,3 0 0 0 0,1 2-56 0 0,-1 0-16 0 0,-1-2 0 0 0,2 3 0 0 0,-3-3-64 0 0,-1 0 0 0 0,2 4 0 0 0,2-3 64 0 0,-4 4-64 0 0,0-3 0 0 0,4 1 0 0 0,-4-2 64 0 0,0 1-64 0 0,1 3 0 0 0,-1-1 0 0 0,0 2 0 0 0,0-4 0 0 0,0 2 0 0 0,0 0 0 0 0,4-1 64 0 0,-4 3-64 0 0,0-4 0 0 0,0 2 0 0 0,0-1 0 0 0,0 1 0 0 0,0 0 0 0 0,2 0 0 0 0,-4 0 0 0 0,-2-2 0 0 0,4 4 0 0 0,0-3 72 0 0,0-1-72 0 0,0-1 64 0 0,0 4-64 0 0,-1-1 64 0 0,1-4-64 0 0,0 2 72 0 0,0-1-72 0 0,0 2 96 0 0,0-2-96 0 0,0-1 104 0 0,0 0-32 0 0,-4 0-8 0 0,4-1 0 0 0,0-2 40 0 0,0 1 8 0 0,-1-2 0 0 0,1 2 0 0 0,-3-3 112 0 0,3-1 32 0 0,0-1 0 0 0,-2 2 0 0 0,1-3-64 0 0,1-1 0 0 0,0 0-8 0 0,0 1 0 0 0,-4-1 64 0 0,4-5 8 0 0,0 0 8 0 0,0 0 0 0 0,0 3-200 0 0,0-3-64 0 0,0 0 0 0 0,0 0 0 0 0,0 0 64 0 0,0 0-64 0 0,0 0 96 0 0,0 0-96 0 0,0 0-64 0 0,0 0-72 0 0,0 0-16 0 0,0 0-4056 0 0,0 0-816 0 0</inkml:trace>
  <inkml:trace contextRef="#ctx0" brushRef="#br0" timeOffset="16">16646 11355 1840 0 0,'0'0'80'0'0,"-2"0"16"0"0,2 2-96 0 0,-3-2 0 0 0,3 1 0 0 0,0-1 0 0 0,-2 0 864 0 0,2 0 160 0 0,0 0 24 0 0,-4 0 8 0 0,3 4-744 0 0,-3-2-152 0 0,4-2-24 0 0,0 0-8 0 0,-1 1 0 0 0,-2-1 0 0 0,1 0 0 0 0,2 0 0 0 0,0 0 88 0 0,-4 2 8 0 0,1 0 8 0 0,1-2 0 0 0,2 0-32 0 0,-3 5-8 0 0,-2-3 0 0 0,3 1 0 0 0,2-3 0 0 0,-2 3 0 0 0,-3 1 0 0 0,3 0 0 0 0,-3 1-64 0 0,0 0-24 0 0,3-2 0 0 0,-4 0 0 0 0,1 6-32 0 0,1-5-8 0 0,3 3 0 0 0,-7 0 0 0 0,5-1 8 0 0,-3 1 0 0 0,1-4 0 0 0,-2 1 0 0 0,2 3-72 0 0,0 0 64 0 0,1 0-64 0 0,-1 0 64 0 0,-3-1 24 0 0,3 1 0 0 0,-2 2 0 0 0,-2-2 0 0 0,4 0 16 0 0,-1 0 8 0 0,2 3 0 0 0,-1-2 0 0 0,-3-2 8 0 0,4 2 0 0 0,4 1 0 0 0,-5-2 0 0 0,1 0-120 0 0,-1 2 0 0 0,0-2 0 0 0,1 0 0 0 0,2 0 0 0 0,-7 1 0 0 0,8-2 64 0 0,-4 3-64 0 0,0-2 0 0 0,1-1 0 0 0,-1 2 0 0 0,0-2 0 0 0,0 3 0 0 0,1 0 0 0 0,-1-4 64 0 0,-1 1-64 0 0,2 3 0 0 0,0-1 0 0 0,-1-2 0 0 0,1 3 0 0 0,-1-2 0 0 0,-1 1 72 0 0,2 1-72 0 0,-1-1 64 0 0,0-1 16 0 0,0 2 0 0 0,1 2 0 0 0,-3-2 0 0 0,1 1-80 0 0,3 1 96 0 0,0-4-96 0 0,-1 4 96 0 0,-1-2-96 0 0,2 1 0 0 0,-2-1 0 0 0,2 2 64 0 0,-1-4-64 0 0,-1 3 0 0 0,5 0 0 0 0,-5-2 0 0 0,4 0 0 0 0,-4 2 0 0 0,3-1 0 0 0,0-1 0 0 0,-1 0 0 0 0,1 2 0 0 0,-3-4 0 0 0,2 3 0 0 0,-1 2 0 0 0,2-2 0 0 0,-4-1 0 0 0,5 1 0 0 0,-4 1 0 0 0,2-2 0 0 0,-1 3 0 0 0,0-2 0 0 0,-1-2 0 0 0,1 4 0 0 0,0-1 0 0 0,-1 1 0 0 0,1-2 0 0 0,1 1 0 0 0,-1-2 0 0 0,-1 2 0 0 0,0 2 64 0 0,3-2 0 0 0,-6-2 0 0 0,7 2 0 0 0,-7-1 0 0 0,4 2 0 0 0,0-1 0 0 0,0 3 0 0 0,-1-3-64 0 0,-2 1 0 0 0,3 2 0 0 0,-1-1 64 0 0,-2 0-64 0 0,3 1 96 0 0,-4 1-96 0 0,2-3 96 0 0,1 2-96 0 0,-1-3 96 0 0,1 1-96 0 0,1-1 96 0 0,-4 1-8 0 0,3 0 0 0 0,1-1 0 0 0,0 1 0 0 0,-1 0 16 0 0,1-1 8 0 0,2-1 0 0 0,-3 2 0 0 0,2-2-48 0 0,1 2-64 0 0,-2-1 88 0 0,1 1-88 0 0,-1-4 72 0 0,-1 4-72 0 0,3-3 0 0 0,-2 2 72 0 0,-1 0-72 0 0,4 1 64 0 0,-3-4-64 0 0,3 2 64 0 0,1-3 104 0 0,-3 2 24 0 0,2-3 0 0 0,1 0 0 0 0,0 1-192 0 0,0 1-104 0 0,0 1 8 0 0,0-3 8 0 0,0 0-48 0 0,4 1-16 0 0,-4 0 0 0 0,0-2 0 0 0,1 1-312 0 0,-1 1-64 0 0,0-6-16 0 0,0 5 0 0 0</inkml:trace>
  <inkml:trace contextRef="#ctx0" brushRef="#br0" timeOffset="17">16908 11365 2304 0 0,'0'0'200'0'0,"0"0"-200"0"0,0 0 0 0 0,0 0 0 0 0,7 9 840 0 0,-4-4 128 0 0,6 2 24 0 0,-2 2 8 0 0,2-1-488 0 0,0 4-104 0 0,2-2-24 0 0,-2 0 0 0 0,3 1-136 0 0,4-1-32 0 0,-5 2-8 0 0,4 1 0 0 0,-1 1-40 0 0,-2 2-8 0 0,2-2 0 0 0,-1 3 0 0 0,3-3-32 0 0,-5 2 0 0 0,3 0-8 0 0,-2 2 0 0 0,0-2-56 0 0,0 1-64 0 0,2 0 88 0 0,-2-1-88 0 0,-1-1 80 0 0,3 3-80 0 0,-2-2 64 0 0,-3 1-64 0 0,3-1 112 0 0,-2-2-16 0 0,-1 1-8 0 0,5 0 0 0 0,-7 3-88 0 0,2-3 0 0 0,-1 0 0 0 0,2 0 0 0 0,-1 2 0 0 0,1-2 96 0 0,-1 4-96 0 0,-1-5 96 0 0,-2 0-96 0 0,-1 1 64 0 0,2-1-64 0 0,-2 2 64 0 0,-2-4-64 0 0,1 3 0 0 0,1-6 72 0 0,-5 6-72 0 0,2-5 64 0 0,-2-2-64 0 0,0 2 64 0 0,0 0-64 0 0,0-3 112 0 0,0 1-16 0 0,0-4 0 0 0,0 2 0 0 0,0-6 8 0 0,0 4 0 0 0,0-4 0 0 0,0 0 0 0 0,0 0-104 0 0,0 0 0 0 0,0 0 64 0 0,0 0-4896 0 0</inkml:trace>
  <inkml:trace contextRef="#ctx0" brushRef="#br0" timeOffset="18">16740 11405 1376 0 0,'-5'1'128'0'0,"3"-1"-128"0"0,-3 0 0 0 0,4 0 0 0 0,-4 4 960 0 0,1-4 160 0 0,-1 2 40 0 0,-3 0 8 0 0,4-2-704 0 0,-4 1-144 0 0,3 3-24 0 0,-2-1-8 0 0,0 1 32 0 0,0-2 0 0 0,1 2 0 0 0,-2 0 0 0 0,3 0 64 0 0,-1 2 8 0 0,-1-6 8 0 0,-1 7 0 0 0,4-3-80 0 0,-1 2-8 0 0,-3-3-8 0 0,2 0 0 0 0,-2 2-80 0 0,3-1-24 0 0,-1 1 0 0 0,-1 1 0 0 0,3-2-40 0 0,-1 2-16 0 0,0-2 0 0 0,2 1 0 0 0,0-1-24 0 0,2 1-8 0 0,-1-1 0 0 0,2-4 0 0 0,2 3-40 0 0,-2-3-8 0 0,0 7 0 0 0,0-1 0 0 0,4 1 16 0 0,-4-4 0 0 0,0-3 0 0 0,5 7 0 0 0,-2-1-8 0 0,-3-6 0 0 0,5 2 0 0 0,0 3 0 0 0,1-1-8 0 0,0-1 0 0 0,-1 1 0 0 0,3-1 0 0 0,-2-3 16 0 0,2 3 0 0 0,-2-2 0 0 0,1-1 0 0 0,1 0-80 0 0,0 0 96 0 0,-2 0-96 0 0,2 0 96 0 0,-2 0-96 0 0,1 0 0 0 0,0-1 0 0 0,0-2 0 0 0,2 3 0 0 0,-1 0 64 0 0,-3-2-64 0 0,3 2 0 0 0,-3 0 0 0 0,3-1 0 0 0,-1 1 0 0 0,0 0 0 0 0,-1-4 0 0 0,0 2 64 0 0,2 1-64 0 0,-2 1 0 0 0,2-2 0 0 0,-2 0 0 0 0,1 0 0 0 0,-2-1 0 0 0,2 1 0 0 0,0 0 0 0 0,-3-1 0 0 0,1 3 0 0 0,6-4 0 0 0,-4 4 64 0 0,-4-6-64 0 0,8 5 0 0 0,-5-5 80 0 0,3 3-80 0 0,-1-1 96 0 0,0 1-96 0 0,-2-1 64 0 0,0 1-64 0 0,0-1 0 0 0,2 1 0 0 0,-8 3 80 0 0,6-4-80 0 0,-2 2 64 0 0,5-3-64 0 0,-9 5 0 0 0,4-4 0 0 0,2-1 0 0 0,-1 3 0 0 0,1-1 0 0 0,-6 3 0 0 0,0 0 64 0 0,6-5-64 0 0,-2 4 0 0 0,1-4 0 0 0,-2 1 0 0 0,-3 4 64 0 0,5-5-64 0 0,-5 5 0 0 0,0-3 0 0 0,0 3 64 0 0,3-6-64 0 0,-2 3 64 0 0,2-1-64 0 0,-3 4 64 0 0,0 0-64 0 0,0 0 80 0 0,0-7-80 0 0,0 3 80 0 0,0 4-80 0 0,0-3 0 0 0,0-1 0 0 0,0 4 64 0 0,0 0-64 0 0,0 0 0 0 0,-3-7 0 0 0,3 7 64 0 0,0 0-64 0 0,0 0 0 0 0,-1-2 0 0 0,1 2 64 0 0,0-4-64 0 0,0 4 0 0 0,-3-5 0 0 0,1 3 0 0 0,-1-1 0 0 0,3 3 0 0 0,-3-6 0 0 0,3 6 64 0 0,-5 0-64 0 0,1-3 0 0 0,1 0 0 0 0,0-1 0 0 0,-3 4 0 0 0,1-2 0 0 0,1-3 0 0 0,-1 1 64 0 0,0 4-64 0 0,4-1 0 0 0,-4-1 0 0 0,0-1 64 0 0,-2 3-64 0 0,2 0 0 0 0,-1 0 0 0 0,0 0 0 0 0,0 0 0 0 0,-2 0 0 0 0,0 0 0 0 0,-1 0 0 0 0,0 0 0 0 0,1 0 0 0 0,1 0-96 0 0,-1 0 96 0 0,0 0-120 0 0,1 3 40 0 0,-3-3 8 0 0,4 0 0 0 0,-4 0-160 0 0,0 2-32 0 0,3-2-8 0 0,-2 1 0 0 0,2-1-144 0 0,2 0-32 0 0,-2 0-8 0 0,0 0-5008 0 0</inkml:trace>
  <inkml:trace contextRef="#ctx0" brushRef="#br0" timeOffset="19">19042 11406 3224 0 0,'0'0'288'0'0,"0"0"-288"0"0,2 8 0 0 0,-2 0 0 0 0,-2-2 1096 0 0,2 3 168 0 0,0 0 32 0 0,0 1 8 0 0,0 1-712 0 0,0 0-144 0 0,0 5-24 0 0,0-4-8 0 0,0 0-176 0 0,0 3-40 0 0,0 3-8 0 0,-2-4 0 0 0,2 0-48 0 0,-2 2-16 0 0,-1-2 0 0 0,1 0 0 0 0,-1 1-8 0 0,-2 0-8 0 0,4-2 0 0 0,-4-2 0 0 0,2 2-16 0 0,-1 1 0 0 0,-4 0 0 0 0,5-1 0 0 0,-3-3-24 0 0,-2 3-8 0 0,2-3 0 0 0,-2-2 0 0 0,2-1-64 0 0,1 2-112 0 0,-2-2 24 0 0,3-2-4968 0 0</inkml:trace>
  <inkml:trace contextRef="#ctx0" brushRef="#br0" timeOffset="20">19017 11518 4608 0 0,'0'0'200'0'0,"0"0"48"0"0,0 0-248 0 0,0 0 0 0 0,0 0 0 0 0,0 0 0 0 0,0 0 1144 0 0,0 0 176 0 0,0 6 40 0 0,0-1 8 0 0,0 0-760 0 0,0 0-160 0 0,0 1-24 0 0,2 3-8 0 0,-2 0-128 0 0,0 0-24 0 0,0 1-8 0 0,3 0 0 0 0,-3 0-72 0 0,0 1-24 0 0,0 2 0 0 0,0 0 0 0 0,0-3-56 0 0,-3 5-8 0 0,3-2-8 0 0,0-3 0 0 0,-2 3-24 0 0,2-2 0 0 0,0 3 0 0 0,-3-1 0 0 0,2-3-64 0 0,-3 1 96 0 0,0-1-96 0 0,1-1 96 0 0,2-1-96 0 0,-1 1 0 0 0,-1-6 0 0 0,0 4 0 0 0,1-3-232 0 0,-1 0-64 0 0,3-4-16 0 0,0 0-5264 0 0</inkml:trace>
  <inkml:trace contextRef="#ctx0" brushRef="#br0" timeOffset="21">16774 11562 6248 0 0,'0'0'272'0'0,"0"0"64"0"0,-7 2-272 0 0,4 1-64 0 0,-5-1 0 0 0,3 0 0 0 0,1-1 352 0 0,-4 1 64 0 0,2 2 0 0 0,1-1 8 0 0,-2-1-136 0 0,0 0-32 0 0,3 1-8 0 0,-5 1 0 0 0,4-2-24 0 0,1 0 0 0 0,-2 0 0 0 0,-2-2 0 0 0,3 1 24 0 0,-1 2 0 0 0,-1-3 0 0 0,-1 0 0 0 0,3 3 8 0 0,-1-3 8 0 0,-1 0 0 0 0,2 0 0 0 0,-1 0-32 0 0,-3 1-8 0 0,2-1 0 0 0,0 0 0 0 0,1 2-64 0 0,-2-2-8 0 0,0 0-8 0 0,-1 3 0 0 0,3-2-56 0 0,-3 2-16 0 0,-2 1 0 0 0,5-1 0 0 0,-3-3-72 0 0,1 6 0 0 0,-1-3 0 0 0,1 2 0 0 0,-1-1 0 0 0,1 2 0 0 0,-1 1 0 0 0,0-4 0 0 0,2 4 0 0 0,-2-1 64 0 0,-1 1-64 0 0,4 1 64 0 0,-5-2-64 0 0,2 3 0 0 0,0-1 0 0 0,1 1 64 0 0,-1-1-64 0 0,3 2 0 0 0,-2-1 0 0 0,0-1 0 0 0,5 0 0 0 0,-4 1 0 0 0,1 2 0 0 0,1-2 0 0 0,0-3 0 0 0,1 4 0 0 0,-1-5 0 0 0,1 6 0 0 0,-1-2 0 0 0,3-2 96 0 0,-1 0-96 0 0,-1 0 96 0 0,2 0-24 0 0,-1 2 0 0 0,0-3 0 0 0,2 2 0 0 0,-3 0 24 0 0,3-3 0 0 0,-2 0 0 0 0,2 1 0 0 0,1 3-24 0 0,0-4 0 0 0,-4 2 0 0 0,4 0 0 0 0,4-3 24 0 0,-4 3 8 0 0,1-4 0 0 0,2 5 0 0 0,-2-5-32 0 0,-1-3-8 0 0,5 3 0 0 0,1 2 0 0 0,-3-1 0 0 0,3 2-64 0 0,1-6 95 0 0,0 3-31 0 0,-2-1-64 0 0,1 3 80 0 0,3-4-80 0 0,0-1 80 0 0,-2 3-80 0 0,0-3 64 0 0,4 4-64 0 0,-2-4 64 0 0,1 0-64 0 0,-1 0 0 0 0,2 0 0 0 0,0 0 64 0 0,1 0-64 0 0,-1 0 0 0 0,2 0 0 0 0,1 0 64 0 0,-2 0-64 0 0,2 0 0 0 0,-2-4 72 0 0,1 4-72 0 0,0 0 0 0 0,-1 0 0 0 0,-1 0 0 0 0,1 0 0 0 0,-1 0 0 0 0,-2 0 0 0 0,5-3 0 0 0,-3 3 0 0 0,-2 0 0 0 0,0-1 64 0 0,3-2-64 0 0,-3 1 0 0 0,5 2 0 0 0,-5-2 0 0 0,5-1 0 0 0,-3 3 0 0 0,2-5 0 0 0,3 4 0 0 0,-4 1 0 0 0,-1-1 0 0 0,3-2 0 0 0,-2 3 0 0 0,-1-5 0 0 0,4 4 0 0 0,-3-4 0 0 0,2 5 64 0 0,0-6-64 0 0,-2 4 0 0 0,2-1 0 0 0,0-1 0 0 0,-2 3 0 0 0,2-5 0 0 0,-2 6 0 0 0,-1-5 0 0 0,2 0 0 0 0,-2 1 0 0 0,1 0 0 0 0,-1 1 0 0 0,-2-4 0 0 0,5 3 0 0 0,-3 1 0 0 0,-2-1 0 0 0,1-1 0 0 0,2-1 0 0 0,1 1 0 0 0,0 0 0 0 0,-4-1 0 0 0,1 0 0 0 0,1 2 0 0 0,-1-2 0 0 0,-1-1 0 0 0,-1 3 0 0 0,-3 1 0 0 0,6-2 0 0 0,-5-1 0 0 0,5 1 0 0 0,-5 0 0 0 0,1-2 64 0 0,0 1-64 0 0,1-2 0 0 0,-2 3 0 0 0,3 1 72 0 0,-3-4-72 0 0,-1 1 0 0 0,2 2 64 0 0,-1-1-64 0 0,-1 1 0 0 0,3-2 0 0 0,-4 1 64 0 0,1 2-64 0 0,1-2 0 0 0,-1 2 0 0 0,-1-3 0 0 0,-1 3 0 0 0,1-2 0 0 0,-3-2 0 0 0,2 5 64 0 0,-2-4-64 0 0,3 3 0 0 0,-3 0 0 0 0,-1 0 64 0 0,0 0-64 0 0,0-1 0 0 0,0 3 0 0 0,0-4 0 0 0,0 2 0 0 0,0 0 64 0 0,0-1-64 0 0,0 4 0 0 0,-1-3 0 0 0,1-3 64 0 0,-4 5-64 0 0,3-3 0 0 0,-2 2 0 0 0,2-3 0 0 0,-3 6 0 0 0,3-5 0 0 0,-5 0 0 0 0,2 1 64 0 0,-1 2-64 0 0,0-2 0 0 0,3 1 0 0 0,-2 0 0 0 0,-4-1 0 0 0,3 1 0 0 0,-1-1 0 0 0,0 2 0 0 0,0 0 0 0 0,0-1 64 0 0,-3-1-64 0 0,3 2 0 0 0,1 1 0 0 0,0-3 0 0 0,0 1 0 0 0,-2 1 0 0 0,1 0 0 0 0,-1 0 64 0 0,0-1-64 0 0,-2 3 0 0 0,0-1 0 0 0,4-2 120 0 0,-1 3-32 0 0,-1-1-8 0 0,-3 1 0 0 0,3 0-80 0 0,0 0 0 0 0,0 0-80 0 0,-1 0 80 0 0,-1 0 0 0 0,2 0 0 0 0,2-3 0 0 0,-4 6 0 0 0,2-2 0 0 0,3-1 0 0 0,-4 0 0 0 0,2-1 0 0 0,-1 1 0 0 0,2 0 0 0 0,-3 0 0 0 0,0 0 0 0 0,4-3 0 0 0,-5 3 0 0 0,2-2 0 0 0,-2 2 0 0 0,2 0 0 0 0,0 0 0 0 0,-2-1 0 0 0,-1 1 0 0 0,2 0 0 0 0,-1 1 0 0 0,0-1 0 0 0,-3 0 0 0 0,-1 0 0 0 0,4 2 0 0 0,-1-2 0 0 0,-1 3 0 0 0,-3-2 0 0 0,5-1 0 0 0,-1 3 0 0 0,1-2 0 0 0,-1-1 0 0 0,-1 3-72 0 0,-2-3 72 0 0,2 0-96 0 0,-2 0-72 0 0,2 2-24 0 0,2-2 0 0 0,-4 0 0 0 0,7 0-64 0 0,-5 0-24 0 0,1 0 0 0 0,-1 2 1 0 0,1 0-169 0 0,-3 1-40 0 0,4-1-8 0 0</inkml:trace>
  <inkml:trace contextRef="#ctx0" brushRef="#br0" timeOffset="22">14680 11558 11600 0 0,'0'-3'256'0'0,"0"-3"48"0"0,0 6 16 0 0,0 0 8 0 0,-1 0-264 0 0,1 0-64 0 0,0 0 0 0 0,0 0 0 0 0,1 6 272 0 0,-1 4 40 0 0,4-1 8 0 0,-1 3 0 0 0,0 1-176 0 0,-3 3-32 0 0,-6-1-8 0 0,2 2 0 0 0,4-1-8 0 0,0-1-8 0 0,0 2 0 0 0,4-2 0 0 0,-4-2-88 0 0,0 1 0 0 0,-4 0 0 0 0,8 0 0 0 0,-1-2 0 0 0,-3 2 0 0 0,0-5 0 0 0,0-1 0 0 0,-3-1-160 0 0,3-2 0 0 0,0-5 0 0 0</inkml:trace>
  <inkml:trace contextRef="#ctx0" brushRef="#br0" timeOffset="23">18363 11684 3224 0 0,'0'0'288'0'0,"0"0"-288"0"0,9-2 0 0 0,1-3 0 0 0,-1 2 1304 0 0,3-1 200 0 0,-6 1 48 0 0,3-1 8 0 0,2 0-840 0 0,-2 2-168 0 0,-1-2-32 0 0,-2 0-8 0 0,5 2-384 0 0,-5 0-128 0 0,0 0 80 0 0,-1-1-80 0 0,2 2 0 0 0,1-2 0 0 0,-3 1 0 0 0,2 0 0 0 0,-1-1-192 0 0,2 0-72 0 0,-1 0-24 0 0</inkml:trace>
  <inkml:trace contextRef="#ctx0" brushRef="#br0" timeOffset="24">16610 11809 1376 0 0,'0'0'128'0'0,"0"0"-128"0"0,0 0 0 0 0,0 0 0 0 0,0 0 536 0 0,-4 0 80 0 0,-1-4 24 0 0,0 4 0 0 0,0 0 0 0 0,-2 4 0 0 0,2-4 0 0 0,0 1 0 0 0,0 2-72 0 0,-6 0-16 0 0,4-3 0 0 0,0 0 0 0 0,0 0-136 0 0,0 3-32 0 0,-2-1-8 0 0,0-2 0 0 0,0 5-48 0 0,4-4-8 0 0,-2 6 0 0 0,-4-5 0 0 0,5 2-80 0 0,-2 0-16 0 0,-1 2-8 0 0,-2-1 0 0 0,1-2-112 0 0,0 5-16 0 0,1-1-8 0 0,2-2 0 0 0,-5 0 24 0 0,3 3 8 0 0,-1-2 0 0 0,0 0 0 0 0,0 3 24 0 0,1-2 8 0 0,-2 0 0 0 0,4 0 0 0 0,-3 0-72 0 0,1 2-8 0 0,3-3-64 0 0,-4-2 96 0 0,0 6-32 0 0,4-4-64 0 0,-5-1 88 0 0,5 4-88 0 0,-2-1 64 0 0,2-2-64 0 0,-3 3 0 0 0,3-4 0 0 0,-4-1 96 0 0,5 3-96 0 0,0 2 96 0 0,-3 0-96 0 0,-2-1 128 0 0,3-2-24 0 0,0 1-8 0 0,-1 0 0 0 0,2 0 48 0 0,1 1 8 0 0,-2-1 0 0 0,-1 0 0 0 0,2 4-64 0 0,-1-1-16 0 0,2-2 0 0 0,0 0 0 0 0,1-2-72 0 0,2 1 64 0 0,-6-4-64 0 0,5 6 64 0 0,2-3-64 0 0,-1 0 0 0 0,-7 3 0 0 0,9-1 0 0 0,-5 1 120 0 0,1-1-24 0 0,4 1 0 0 0,-2-2 0 0 0,1 0 0 0 0,-3 1-9 0 0,2-1 1 0 0,2 2 0 0 0,0-2-88 0 0,0-2 80 0 0,0 1-80 0 0,2-1 80 0 0,-2 2-80 0 0,4 0 0 0 0,-8 0 0 0 0,4-1 64 0 0,4-1-64 0 0,-4 2 0 0 0,1 0 0 0 0,-1-1 0 0 0,0-2 0 0 0,0 2 80 0 0,0-6-80 0 0,2 7 80 0 0,1-3-16 0 0,-2 2-64 0 0,-1-6 96 0 0,5 5-32 0 0,-2 0-64 0 0,3 0 96 0 0,-3 0-96 0 0,5-4 96 0 0,-3 4-96 0 0,2-1 80 0 0,0-3-80 0 0,-3 2 80 0 0,5 0-80 0 0,-1-2 64 0 0,-1 1-64 0 0,3 0 64 0 0,-1 0-64 0 0,0 1 0 0 0,-2-1 0 0 0,5 0 0 0 0,-3-1 0 0 0,3 2 64 0 0,-3-3-64 0 0,2 1 0 0 0,-2 3 0 0 0,0-3 0 0 0,3-1 0 0 0,-1 3 0 0 0,-2 0 0 0 0,2-3 0 0 0,-2 3 0 0 0,3-1 0 0 0,-3-2 0 0 0,4 0 0 0 0,-4 0 0 0 0,3 0 0 0 0,-3 0 64 0 0,5 0-64 0 0,-1 0 64 0 0,0 0-64 0 0,-2-2 0 0 0,2 2 0 0 0,-3 0 0 0 0,1-3 0 0 0,1 3 0 0 0,3 0 0 0 0,-1 0 0 0 0,-3-3 0 0 0,3 0 0 0 0,-2 2 0 0 0,-1-3 0 0 0,3 4 0 0 0,-4-1 0 0 0,2-2 0 0 0,0 2 0 0 0,-3-1 0 0 0,5 2 0 0 0,-4-2 0 0 0,2-1 64 0 0,0 1-64 0 0,1 0 0 0 0,-4 2 0 0 0,1-2 0 0 0,1 1 64 0 0,3-2-64 0 0,-3 0 64 0 0,1 3-64 0 0,-1 0 64 0 0,4-1-64 0 0,-6 1 0 0 0,3 0 0 0 0,-3 0-88 0 0,1-2 88 0 0,1 0 0 0 0,1 0 0 0 0,0 2 0 0 0,0-4 0 0 0,-3 4 0 0 0,3-3 0 0 0,1 1 0 0 0,-1 0 0 0 0,-1-1 0 0 0,2 3 0 0 0,-5-3 0 0 0,5 3 0 0 0,-3-2 0 0 0,1 0 0 0 0,-2-1 0 0 0,2 2 0 0 0,-1-2 0 0 0,-1 1 0 0 0,0 2 0 0 0,1-4 0 0 0,0 3 0 0 0,-3-2 0 0 0,3 0 0 0 0,-4 2 0 0 0,5-1 0 0 0,-3-1 64 0 0,1-1-64 0 0,-2 3 0 0 0,1-2 0 0 0,4 1 0 0 0,-3-3-64 0 0,0 1 64 0 0,3-1 0 0 0,1 5 64 0 0,-4-5-64 0 0,0-1 0 0 0,0 2 0 0 0,4-1 0 0 0,-2 1-64 0 0,4 0 64 0 0,-3 0 0 0 0,-1-2 0 0 0,1 1 0 0 0,-1 0 0 0 0,1-1 0 0 0,-1 1 0 0 0,-1-2 0 0 0,2-2 0 0 0,-2 5 0 0 0,-1-2 0 0 0,3 2 0 0 0,-3-3 0 0 0,0 1 0 0 0,2-2 0 0 0,0 3 0 0 0,-2 0 0 0 0,-1-2 0 0 0,1 1 64 0 0,0 2-64 0 0,2-3 0 0 0,-5 1 0 0 0,3-1 0 0 0,-1 0 0 0 0,1 0 0 0 0,-2 0 0 0 0,4-2 0 0 0,-6 2 0 0 0,6 3 0 0 0,-2-3 0 0 0,0-2 0 0 0,-2 3 0 0 0,-2 1 0 0 0,2-2 0 0 0,0 0 0 0 0,-2 2 64 0 0,1-4-64 0 0,3 3 0 0 0,-6 1 0 0 0,5 0 0 0 0,-4-2 0 0 0,1 2 0 0 0,-1-1 0 0 0,1-3 0 0 0,3 4 0 0 0,-4 0 0 0 0,-2-1 0 0 0,3 2 0 0 0,1-3 0 0 0,-3 2 0 0 0,0-4 0 0 0,1 2 0 0 0,0 4 0 0 0,-3-4 0 0 0,2 3 0 0 0,0-7 0 0 0,-3 6 0 0 0,2-4 0 0 0,1 2 0 0 0,-3 2 0 0 0,-3-4 0 0 0,3 3 0 0 0,0 1 0 0 0,-2 0 0 0 0,2-5 0 0 0,-6 5 0 0 0,5 0 0 0 0,1-1 0 0 0,-4 0 0 0 0,0 0 0 0 0,1-1 0 0 0,0 3 0 0 0,-3-3 0 0 0,1 1 0 0 0,1 2 0 0 0,-1-2 0 0 0,0 1 0 0 0,4-1 0 0 0,-7 1 0 0 0,0 0 0 0 0,3 0 0 0 0,1-1 0 0 0,-2 3 0 0 0,0-4 0 0 0,3 3 0 0 0,-3-3 0 0 0,1 3 0 0 0,1 2 0 0 0,-3-1 0 0 0,0 0 64 0 0,0-1-64 0 0,0 0 64 0 0,3 0-64 0 0,-4-2 0 0 0,0 2 0 0 0,3-1 0 0 0,-1 1 0 0 0,-1 0 0 0 0,-3-1 0 0 0,3 0 0 0 0,1 1 0 0 0,-2 2 0 0 0,-1-1 64 0 0,0 1-64 0 0,1-1 0 0 0,-1 1 64 0 0,-1-2-64 0 0,3 4 0 0 0,-4-3 0 0 0,0 2 64 0 0,6-2-64 0 0,-6 1 0 0 0,1 2 0 0 0,1-1 0 0 0,0 1 0 0 0,-3 0 0 0 0,2-3 0 0 0,1 3 0 0 0,-3-1 0 0 0,3 1 0 0 0,-3 0 0 0 0,3-3 0 0 0,-2 3 0 0 0,0 0 64 0 0,1 0-64 0 0,-1-2 0 0 0,1 0 0 0 0,1 2 0 0 0,-1-2 0 0 0,0 0 64 0 0,-1 2-64 0 0,0 0 64 0 0,0 0-64 0 0,-4 0 0 0 0,6 0 0 0 0,-1 0 0 0 0,0 0 0 0 0,-2 2 0 0 0,1-2 0 0 0,1 2 0 0 0,1-2 0 0 0,0 0 0 0 0,-2 0 0 0 0,0 0 0 0 0,2 0 0 0 0,0 0 0 0 0,0 2 0 0 0,-1-2 0 0 0,-2 2 0 0 0,0-2 0 0 0,0 3 0 0 0,1-3 64 0 0,-3-3-64 0 0,2 6 0 0 0,-2-3 0 0 0,-1 1 0 0 0,-1 2 0 0 0,4-2-64 0 0,0-1 64 0 0,1 5 0 0 0,-4-4 0 0 0,1 2-64 0 0,2 3 64 0 0,-2-1 0 0 0,5-5-72 0 0,-6 5 72 0 0,3-1-80 0 0,0-2 80 0 0,2 3-64 0 0,-2-1 64 0 0,1 1 0 0 0,0-1-72 0 0,-1 0 72 0 0,-2 0-80 0 0,2 1 80 0 0,1-1-80 0 0,-2 0 80 0 0,-1 0-96 0 0,2-1 96 0 0,0 2-96 0 0,-3-1 96 0 0,2 3-80 0 0,-1-2 80 0 0,0 4-80 0 0,3-3 80 0 0,-3 1 0 0 0,-1 0-72 0 0,3 0 72 0 0,2-2-128 0 0,1 1 16 0 0,0 3 0 0 0,0-4 0 0 0,0 4-104 0 0,1-1-16 0 0,-2 1-8 0 0,3-3 0 0 0,3 4-111 0 0,-1-5-33 0 0,-2 4 0 0 0,2-3 0 0 0,3 0-368 0 0,-1-1-80 0 0</inkml:trace>
  <inkml:trace contextRef="#ctx0" brushRef="#br0" timeOffset="25">18207 11710 1376 0 0,'0'0'128'0'0,"0"0"-128"0"0,6 0 0 0 0,-6 0 0 0 0,0 0 224 0 0,0 0 32 0 0,9-3 0 0 0,-6-2 0 0 0,-3 5 176 0 0,8-3 40 0 0,2 1 8 0 0,-1-3 0 0 0,4 1 32 0 0,-4 2 0 0 0,-8-4 8 0 0,10 2 0 0 0,3-1-256 0 0,-5 3-48 0 0,-9 2-16 0 0</inkml:trace>
  <inkml:trace contextRef="#ctx0" brushRef="#br0" timeOffset="26">16995 11800 4144 0 0,'-2'0'368'0'0,"2"0"-296"0"0,-2 0-72 0 0,-1-2 0 0 0,3 4 1056 0 0,-2-2 200 0 0,2 0 40 0 0,-2 0 8 0 0,-1 5-584 0 0,1-5-112 0 0,-3 4-32 0 0,3-3 0 0 0,-6 2-224 0 0,4 0-56 0 0,-2-3-8 0 0,1 5 0 0 0,-1 0-96 0 0,1 0-32 0 0,1 0 0 0 0,-1 0 0 0 0,1 2-160 0 0,0-3 64 0 0,-2 2-64 0 0,2-2 0 0 0,1 1 72 0 0,1 1-72 0 0,0-3 96 0 0,2-3-96 0 0,0 0 72 0 0,0 0-72 0 0,0 0 0 0 0,0 0 72 0 0,0 0 104 0 0,0 0 16 0 0,0 0 8 0 0,2-3 0 0 0,0-4 56 0 0,3-1 16 0 0,0 0 0 0 0,2-1 0 0 0,2 4-32 0 0,-1-4-9 0 0,-1 3 1 0 0,-2-5 0 0 0,5 1-8 0 0,0 1 0 0 0,0-2 0 0 0,-1 4 0 0 0,0-2-96 0 0,-2 0-16 0 0,0-2-8 0 0,-2 2 0 0 0,0 1-32 0 0,0 2-8 0 0,0-2 0 0 0,-5 6 0 0 0,6-4-64 0 0,-6 6-136 0 0,0 0 32 0 0,0 0-7263 0 0</inkml:trace>
  <inkml:trace contextRef="#ctx0" brushRef="#br0" timeOffset="27">20341 11839 7400 0 0,'0'0'160'0'0,"0"0"32"0"0,0 0 0 0 0,0 0 32 0 0,0 0-224 0 0,0 0 0 0 0,7 0 0 0 0,0 0 0 0 0,0 2 192 0 0,3-2 0 0 0,-1 0 0 0 0,2 0 0 0 0,2 0-24 0 0,1 0-8 0 0,2-2 0 0 0,2 2 0 0 0,-1-2 32 0 0,3 1 8 0 0,3 1 0 0 0,3-3 0 0 0,0 3-72 0 0,-1 0-24 0 0,0 0 0 0 0,0 3 0 0 0,3-3 176 0 0,-6 0 32 0 0,1 0 8 0 0,3 0 0 0 0,1 1-184 0 0,-4 1-32 0 0,1-4-8 0 0,2 2 0 0 0,-3 0 32 0 0,-2-1 0 0 0,1 2 0 0 0,-2-1 0 0 0,-1 0-128 0 0,-4 0 0 0 0,2 0 0 0 0,-2 0 0 0 0,-5 2 0 0 0,1-2 0 0 0,-2 0 0 0 0,1 0-80 0 0,-6 2 80 0 0,-4-2 0 0 0,0 0 0 0 0,0 0 0 0 0,0 0 64 0 0,0 0 24 0 0,0 0 8 0 0,0 0 0 0 0,0 0-96 0 0,-4 0 0 0 0,-4-2 0 0 0,3 0 0 0 0,-1 1 128 0 0,-1 1 16 0 0,-4-3 0 0 0,5 3 0 0 0,-4 0-144 0 0,-2 0 0 0 0,5-2 0 0 0,0 2 0 0 0,-1-2 0 0 0,-1 0 0 0 0,5 2 0 0 0,0 0 0 0 0,-2-2 0 0 0,6 2 0 0 0,0 0 0 0 0,0 0 0 0 0,0 0 96 0 0,0 0-16 0 0,0 0 0 0 0,0 0 0 0 0,0 0-80 0 0,0 0 0 0 0,0 0 72 0 0,6 0-72 0 0,1 0 88 0 0,-1 0-24 0 0,-2 0 0 0 0,7-3 0 0 0,-6 3 40 0 0,6 3 8 0 0,-4-3 0 0 0,3 0 0 0 0,-4 0-112 0 0,1 0 64 0 0,4 0-64 0 0,-5 2 0 0 0,2 2 0 0 0,-3-2 0 0 0,-5-2 0 0 0,4 3 0 0 0,-4-3 0 0 0,0 0 0 0 0,0 0 0 0 0,7 0 0 0 0,-1 0 224 0 0,-6 0 0 0 0,0 0 0 0 0,0 0 0 0 0,0 0-128 0 0,0 0-24 0 0,0 0-8 0 0,0 0 0 0 0,0 0 104 0 0,0 0 23 0 0,0 0 1 0 0,0 0 0 0 0,0 0 40 0 0,-6 1 16 0 0,1 1 0 0 0,0 0 0 0 0,0-2-120 0 0,1 2-16 0 0,-1 1-8 0 0,1-2 0 0 0,-1 3-8 0 0,1 0 0 0 0,-1-2 0 0 0,-1 6 0 0 0,3-5-96 0 0,-3 4 0 0 0,1-2 0 0 0,3 1 0 0 0,2-6 0 0 0,-4 7 72 0 0,1-3-72 0 0,1-1 64 0 0,2-3-64 0 0,0 0 64 0 0,0 0-64 0 0,0 0 64 0 0,0 0-64 0 0,0 0 64 0 0,0 0-64 0 0,0 0 64 0 0,0 0 128 0 0,0 0 32 0 0,2-3 0 0 0,1-4 0 0 0,-1-3-128 0 0,0 2-32 0 0,0-4 0 0 0,1 2 0 0 0,-1-1-64 0 0,1-1 64 0 0,0 0-64 0 0,-2-1 64 0 0,1 0 0 0 0,1 1 0 0 0,-3 0 0 0 0,0 2 0 0 0,0 2-64 0 0,0-2 64 0 0,3 1-64 0 0,-2 3 64 0 0,-1 0-64 0 0,4 1 0 0 0,-3 1 0 0 0,-1 4-88 0 0,0 0 88 0 0,0 0 0 0 0,0 0 0 0 0,8 0 0 0 0,-4 0-360 0 0,-4 0-56 0 0,3 4-16 0 0,2 1-4831 0 0,-4-1-969 0 0</inkml:trace>
  <inkml:trace contextRef="#ctx0" brushRef="#br0" timeOffset="28">17915 11779 1376 0 0,'0'0'128'0'0,"0"0"-128"0"0,0 0 0 0 0,0 0 0 0 0,0 0 1400 0 0,6 3 256 0 0,1-3 48 0 0,-3 0 16 0 0,1 0-1064 0 0,-1 0-208 0 0,6 0-48 0 0,-3 0-8 0 0,4 0-192 0 0,-5-2-40 0 0,0 1 0 0 0,5 1-8 0 0,0-2-32 0 0,-6 0-8 0 0,5-1 0 0 0,0 1 0 0 0,-2 0-48 0 0,2-2 0 0 0,-3 2-64 0 0,3-2 96 0 0,-1 4-96 0 0,3-2 72 0 0,-3 0-72 0 0,0 2 64 0 0,-1-5-64 0 0,2 4-128 0 0,1-4 32 0 0,0 3 8 0 0,-6-1-64 0 0,7-1-8 0 0,1-1-8 0 0,-2 3 0 0 0,-2-3 24 0 0,1 3 8 0 0,1-2 0 0 0,-1-1-3880 0 0</inkml:trace>
  <inkml:trace contextRef="#ctx0" brushRef="#br0" timeOffset="29">14738 11808 9528 0 0,'0'0'208'0'0,"0"0"48"0"0,8 0 0 0 0,3 0 16 0 0,1 0-272 0 0,2 0 0 0 0,2 0 0 0 0,5 0 0 0 0,2 0 0 0 0,-1-2 0 0 0,0 2 0 0 0,7-3 0 0 0,4 1 120 0 0,2-3-32 0 0,-2 5-8 0 0,3 0 0 0 0,4-3 208 0 0,-1 3 32 0 0,2-2 16 0 0,-2 2 0 0 0,-3 0-112 0 0,-1-3-32 0 0,-2 0 0 0 0,2 2 0 0 0,-5 1-128 0 0,-4-3-64 0 0,-1-1 64 0 0,-3 4-64 0 0,0 0 64 0 0,-1-5-64 0 0,-2 4 64 0 0,0-1-64 0 0,-7 2-160 0 0,1 0-80 0 0,6-4-16 0 0,-5-2 0 0 0</inkml:trace>
  <inkml:trace contextRef="#ctx0" brushRef="#br0" timeOffset="30">16249 11779 8288 0 0,'0'0'368'0'0,"0"0"80"0"0,4-2-360 0 0,-4 2-88 0 0,0 0 0 0 0,5-5 0 0 0,-5 1 832 0 0,0 4 160 0 0,0 0 24 0 0,0 0 8 0 0,0 0-512 0 0,0 0-104 0 0,0 0-24 0 0,0 0 0 0 0,0 0-200 0 0,0 0-48 0 0,-5 2-8 0 0,1 0 0 0 0,-4 1-128 0 0,2 1 0 0 0,-1-1 0 0 0,-2 3 0 0 0,-2-3 0 0 0,0 1 0 0 0,-1 3 0 0 0,2 1 0 0 0,0-3 160 0 0,-1 3 8 0 0,-1-4 0 0 0,2 3 0 0 0,0-2-40 0 0,2 2 0 0 0,2-3-8 0 0,1 3-1 0 0,-1-6 57 0 0,6-1 16 0 0,0 8 0 0 0,0-8 0 0 0,0 2-128 0 0,6 2-64 0 0,-4 1 64 0 0,5-2-64 0 0,0-1 144 0 0,2-2-8 0 0,0 0 0 0 0,7 0 0 0 0,-4 0-136 0 0,2 0-88 0 0,-1 0 16 0 0,1 0-7039 0 0</inkml:trace>
  <inkml:trace contextRef="#ctx0" brushRef="#br0" timeOffset="31">16158 11861 8552 0 0,'0'0'184'0'0,"0"0"40"0"0,0 0 0 0 0,0 0 32 0 0,5-3-256 0 0,-5 3 0 0 0,6-1 0 0 0,-1 1 0 0 0,0-2 288 0 0,1-1 16 0 0,1 3 0 0 0,0 0 0 0 0,0-2 64 0 0,1 0 16 0 0,0 2 0 0 0,2 0 0 0 0,-1 0 96 0 0,3-2 16 0 0,-2 2 8 0 0,-1 0 0 0 0,4 0-144 0 0,-1 0-24 0 0,-2-2-8 0 0,2 2 0 0 0,2-3-328 0 0,0 3 0 0 0,-2-4-64 0 0,2 3 64 0 0,-2 1 240 0 0,5 0 112 0 0,-3-2 16 0 0,3-1 7 0 0,-4 2-191 0 0,2 1-40 0 0,0-3-8 0 0,0 3 0 0 0,3 3 0 0 0,-2-3 0 0 0,0 1 0 0 0,0-1 0 0 0,0 0-16 0 0,0 3-8 0 0,-2-1 0 0 0,3-2 0 0 0,-3 0-288 0 0,3 0-56 0 0,-2 0-16 0 0,2 0 0 0 0,0-2 608 0 0,0 2 120 0 0,4 0 32 0 0,-1-3 0 0 0,2 3-416 0 0,-2-1-96 0 0,-3-2 0 0 0,5 3 0 0 0,0 0 0 0 0,0 0 0 0 0,0 0 0 0 0,2-2-80 0 0,-4 2 80 0 0,3-2 0 0 0,0 2 0 0 0,-3 0 64 0 0,3 0-64 0 0,-3 0 0 0 0,1 0 0 0 0,1 0 64 0 0,2 0-64 0 0,-4 0 0 0 0,3 2 0 0 0,0-2 0 0 0,-3 2 0 0 0,5-2 0 0 0,-4 3 0 0 0,0-2 64 0 0,3-1-64 0 0,-3 0 0 0 0,0 0 0 0 0,-1 3-64 0 0,3-3 64 0 0,-1 2 0 0 0,-1-2 0 0 0,-1 0 0 0 0,2 0 0 0 0,-1 0 0 0 0,2 0 0 0 0,1 0 0 0 0,-2 0 0 0 0,-1 0 0 0 0,2 0 0 0 0,2 0 0 0 0,-3 1 0 0 0,-1-1 0 0 0,2 0 0 0 0,-1 3 0 0 0,0-3 152 0 0,1 0 40 0 0,-3-3 16 0 0,3 2 0 0 0,0 1-336 0 0,1 0-64 0 0,1 0-8 0 0,0 0-8 0 0,-2 0 384 0 0,1 0 80 0 0,0 0 8 0 0,-1 1 8 0 0,-1-1-24 0 0,0 0-8 0 0,-2 0 0 0 0,2 3 0 0 0,3-3-336 0 0,-4 0-64 0 0,1-3-8 0 0,4 3-8 0 0,0-1 280 0 0,-2 1 56 0 0,0 0 16 0 0,-3 0 0 0 0,0-2-176 0 0,-1 2 0 0 0,5 0 0 0 0,-2 0 0 0 0,-4-3 0 0 0,2 3 0 0 0,0 0 0 0 0,3 0 0 0 0,-5 0 0 0 0,1-1 0 0 0,3 1 0 0 0,0 0 0 0 0,2-3 0 0 0,-3 3-128 0 0,-4-2 16 0 0,4 2 8 0 0,2 2 168 0 0,-3-2 32 0 0,-5 3 0 0 0,6-3 8 0 0,-1 0-104 0 0,1 1 0 0 0,-4-1 0 0 0,1 0 0 0 0,0 0-64 0 0,0 3 64 0 0,2-3 0 0 0,-2 0 0 0 0,-2 0 0 0 0,4-3 0 0 0,2 3 0 0 0,0-1 0 0 0,-3 1-72 0 0,-2 0-16 0 0,7 0 0 0 0,3 0 0 0 0,-3 1 160 0 0,0-1 32 0 0,-2 0 8 0 0,0 0 0 0 0,0 0-112 0 0,1 0 0 0 0,-2 0 0 0 0,4 0 0 0 0,-4 0 0 0 0,0 0 0 0 0,3 0 0 0 0,-2 0 0 0 0,0 0 160 0 0,-2 0-8 0 0,1 0-8 0 0,-1 0 0 0 0,0 3-216 0 0,1-3-48 0 0,0 2-8 0 0,-4-2 0 0 0,1 4 128 0 0,0-4 0 0 0,0 1-80 0 0,0-1 80 0 0,0 0 0 0 0,1 3 0 0 0,0-6 0 0 0,3 3 64 0 0,-3-1-64 0 0,3 1 0 0 0,-2-3 0 0 0,0 3-88 0 0,-1 0 88 0 0,0 0 72 0 0,-1 0-8 0 0,2 0-64 0 0,1 0 0 0 0,-4 0 0 0 0,2 3 0 0 0,-1-3 0 0 0,-2 0 0 0 0,4 0 0 0 0,-6-3 0 0 0,5 3 0 0 0,1 0 0 0 0,-1 0 0 0 0,0-1-88 0 0,-1 1 88 0 0,-1 0 0 0 0,0 0 0 0 0,0 0 80 0 0,1 0-16 0 0,-1 0-64 0 0,2 0 0 0 0,-1-2 0 0 0,-3 2 0 0 0,0-3 0 0 0,2 3-96 0 0,-4 0 96 0 0,1 0-96 0 0,-1 0 96 0 0,2 0 0 0 0,-6 0 0 0 0,5 0 0 0 0,1 0 0 0 0,-6 0 72 0 0,5 0-8 0 0,-5 0-64 0 0,3 0 0 0 0,-1 0 0 0 0,0 0-80 0 0,-2 0 80 0 0,-2 0 0 0 0,1-1 0 0 0,4 1 0 0 0,-2 0 0 0 0,-8 0 0 0 0,1 1 0 0 0,1-2 0 0 0,-5 1 0 0 0,0 0 0 0 0,0 0 96 0 0,0 0 0 0 0,4 0 0 0 0,1 0-96 0 0,-2 0-136 0 0,-3 0 32 0 0,0 0 8 0 0,8 0 96 0 0,-8 0 0 0 0,0 0 0 0 0,0 0 0 0 0,0 0 0 0 0,0 0 0 0 0,0 0 0 0 0,0 0 0 0 0,0 0 72 0 0,0 0 40 0 0,0 0 8 0 0,0 0 0 0 0,0 0-120 0 0,0 0 0 0 0,0 0 0 0 0,0 0 0 0 0,-2-5 0 0 0,2 5 0 0 0,-4-6-80 0 0,4 6 80 0 0,-2-3 0 0 0,2 3-80 0 0,0 0 80 0 0,-3 0 0 0 0,3 0-96 0 0,-6-6 32 0 0,-2 1 64 0 0,4 5-104 0 0,-3-5 104 0 0,3 0 0 0 0,1 1 0 0 0,3 4 0 0 0,-5-2 0 0 0,3 1 0 0 0,0-5 0 0 0,-2 3 0 0 0,3-1 0 0 0,1 4 0 0 0,0 0 0 0 0,0 0 0 0 0,-5-2 0 0 0,5 2 0 0 0,-6-5 0 0 0,6 5 0 0 0,0 0 0 0 0,0 0 0 0 0,0 0 0 0 0,0 0 0 0 0,0 0 0 0 0,0 0 0 0 0,0 0 0 0 0,0 0-72 0 0,0 0 72 0 0,6 2 0 0 0,0-2 0 0 0,0 3 0 0 0,-6-3 0 0 0,7 2 0 0 0,0-2 0 0 0,0 2 0 0 0,-5 0 0 0 0,5-2 0 0 0,2 0 0 0 0,0 0 0 0 0,0 0 0 0 0,-2 0 0 0 0,0 0 0 0 0,2 1 0 0 0,1-1 0 0 0,1 2 0 0 0,-4-2 0 0 0,1 0 0 0 0,-3 4 0 0 0,4-2 0 0 0,-9-2 0 0 0,0 0 0 0 0,7 0 0 0 0,-7 0 0 0 0,0 0 0 0 0,0 0 0 0 0,0 0 0 0 0,0 0 0 0 0,4 1 0 0 0,-4-1 0 0 0,0 0 64 0 0,0 0-64 0 0,0 0 80 0 0,0 0-80 0 0,0 0 0 0 0,0 6 0 0 0,-2-3 0 0 0,0-1-80 0 0,-1 3 472 0 0,-1-1 96 0 0,-1-3 24 0 0,1 5 0 0 0,0-6-648 0 0,-2 4-128 0 0,0-1-24 0 0,-3-1-8 0 0,3 3 232 0 0,1-4 64 0 0,-3 2 0 0 0,2 0 0 0 0,-5 1-272 0 0,8 1-16 0 0,-3 1-8 0 0,-3 0 0 0 0</inkml:trace>
  <inkml:trace contextRef="#ctx0" brushRef="#br0" timeOffset="32">19173 11820 8840 0 0,'0'-2'192'0'0,"0"-1"32"0"0,0 1 16 0 0,0-2 16 0 0,2 4-256 0 0,-2 0 0 0 0,0 0 0 0 0,0 0 0 0 0,0 0 576 0 0,0 0 64 0 0,0 0 16 0 0,0 0 0 0 0,-4 6-80 0 0,1 4-24 0 0,-2-4 0 0 0,0 4 0 0 0,1 0-136 0 0,2 0-24 0 0,-5 1-8 0 0,2 3 0 0 0,-3-2-272 0 0,1-2-112 0 0,4 3 88 0 0,-6-2-88 0 0,5 0 64 0 0,-3 3-64 0 0,4-3 0 0 0,-4-4 71 0 0,5 3-71 0 0,-3-6 96 0 0,3 3-96 0 0,2-7 96 0 0,-4 4 0 0 0,4-4 0 0 0,0 0 0 0 0,0 0 0 0 0,0 0-24 0 0,0 0 0 0 0,0 0 0 0 0,0 0 0 0 0,0 0 80 0 0,4-4 8 0 0,-2-3 8 0 0,3 0 0 0 0,-3 0-168 0 0,1-4 0 0 0,1-3 0 0 0,3 3 64 0 0,-2-1 0 0 0,0-2 0 0 0,2 1 0 0 0,1-1 0 0 0,-3-4-64 0 0,1 6 0 0 0,1-3 0 0 0,0 3 0 0 0,-2-2 0 0 0,0 3-96 0 0,-3 5 32 0 0,1-2 0 0 0,-1 3-360 0 0,0-1-72 0 0,-2 6-16 0 0</inkml:trace>
  <inkml:trace contextRef="#ctx0" brushRef="#br0" timeOffset="33">17964 11857 2304 0 0,'0'0'200'0'0,"0"0"-200"0"0,7-5 0 0 0,-1 3 0 0 0,-2-2 1056 0 0,4 2 176 0 0,-3-2 32 0 0,-1 1 8 0 0,3 2-872 0 0,0-4-176 0 0,4 4-32 0 0,-5-3 0 0 0,3-3-120 0 0,1 1-72 0 0,1 2 96 0 0,-1 0-2352 0 0,-1-3-464 0 0</inkml:trace>
  <inkml:trace contextRef="#ctx0" brushRef="#br0" timeOffset="34">17362 12096 1840 0 0,'-6'2'160'0'0,"5"-2"-160"0"0,1-2 0 0 0,-2 2 0 0 0,-1 0 960 0 0,3 2 152 0 0,-3-2 32 0 0,1 0 8 0 0,2 0-448 0 0,0 0-80 0 0,0 0-16 0 0,0 0-8 0 0,0 0 72 0 0,0 0 24 0 0,0 0 0 0 0,0 0 0 0 0,0 0-280 0 0,0 0-64 0 0,2 5 0 0 0,1 0-8 0 0,2 2-80 0 0,0 2-8 0 0,-1-1-8 0 0,-1 2 0 0 0,0-2-16 0 0,1 1 0 0 0,1 3 0 0 0,-3-2 0 0 0,0 3-88 0 0,3 1-16 0 0,-3-2-8 0 0,3 0 0 0 0,-3 3-120 0 0,-2-3 72 0 0,4 1-72 0 0,-3 0 64 0 0,1-3-64 0 0,1 1 64 0 0,-3-1-64 0 0,3 1 64 0 0,-1-4-64 0 0,-2 2 0 0 0,0 0 0 0 0,0-2 0 0 0,1 0 0 0 0,-1-3 0 0 0,0-4 0 0 0,0 0 0 0 0,0 0-752 0 0,0 0-168 0 0</inkml:trace>
  <inkml:trace contextRef="#ctx0" brushRef="#br0" timeOffset="35">16795 12473 3224 0 0,'0'0'288'0'0,"0"0"-288"0"0,0 0 0 0 0,0 0 0 0 0,0 0 1088 0 0,0 0 160 0 0,0 0 32 0 0,0 5 0 0 0,4 1-544 0 0,-4 3-104 0 0,0-3-24 0 0,0 4-8 0 0,-2-5-104 0 0,2 6-16 0 0,0-3-8 0 0,0 2 0 0 0,0 2-280 0 0,0 1-48 0 0,0-1-16 0 0,0 1 0 0 0,0 1-48 0 0,0 0-16 0 0,-2-2 0 0 0,2 3 0 0 0,-3-1 0 0 0,3 4 0 0 0,-2-4 0 0 0,0 2 0 0 0,-1-1-64 0 0,1 0 0 0 0,-3 1 0 0 0,1-5 0 0 0,1 4 0 0 0,-1-2 80 0 0,-1-2-80 0 0,1 2 80 0 0,-1-6-80 0 0,2 2 0 0 0,-2-2 0 0 0,1-4 0 0 0,-2 1 0 0 0,2 0-96 0 0,-1-4 16 0 0,0-1-5536 0 0</inkml:trace>
  <inkml:trace contextRef="#ctx0" brushRef="#br0" timeOffset="36">16028 12557 1376 0 0,'0'0'128'0'0,"0"0"-128"0"0,0 0 0 0 0,0 0 0 0 0,0 0 1392 0 0,0 0 256 0 0,0 0 48 0 0,0 0 16 0 0,0 0-880 0 0,0 0-168 0 0,0 7-40 0 0,-3-1-8 0 0,0-1-120 0 0,3 2-24 0 0,-2 2-8 0 0,1-4 0 0 0,-2 6-176 0 0,0-6-40 0 0,1 4-8 0 0,-3-2 0 0 0,3 0-80 0 0,-5 1-24 0 0,-2 2 0 0 0,6-1 0 0 0,-4-1-56 0 0,1 1-16 0 0,-4-3 0 0 0,3 2 0 0 0,-4-1-64 0 0,5 0 0 0 0,-4-2 0 0 0,4 0 64 0 0,-4-1-64 0 0,4 0 0 0 0,-2 1 0 0 0,2-4-88 0 0,1 3-600 0 0,-4 1-120 0 0,7-4-24 0 0</inkml:trace>
  <inkml:trace contextRef="#ctx0" brushRef="#br0" timeOffset="37">17226 12735 8720 0 0,'0'0'384'0'0,"0"0"88"0"0,4 0-376 0 0,1 0-96 0 0,-5 0 0 0 0,7 0 0 0 0,2 0 416 0 0,-1 0 72 0 0,-5 2 16 0 0,6-2 0 0 0,-3 3-144 0 0,0-1-24 0 0,5-2-8 0 0,-5 4 0 0 0,2-3-8 0 0,-2-1-8 0 0,4 4 0 0 0,0-3 0 0 0,-4-1-88 0 0,3 4-24 0 0,4-3 0 0 0,-5 0 0 0 0,3 2 0 0 0,-1 0 0 0 0,2-3 0 0 0,-3 2 0 0 0,0-1-104 0 0,1-1-16 0 0,-4 2-8 0 0,1 0 0 0 0,1 1-72 0 0,-2-3 96 0 0,-6 0-96 0 0,0 0 96 0 0,0 0-96 0 0,0 0 0 0 0,0 0 72 0 0,0 0-72 0 0,0 0 103 0 0,0 0-7 0 0,0 0-8 0 0,0 0 0 0 0,0 0-24 0 0,0 0-64 0 0,0 0 96 0 0,-6 0-32 0 0,1-3-136 0 0,0 3-32 0 0,0 0-8 0 0,-1 0-4359 0 0,-1 0-873 0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4:51.313"/>
    </inkml:context>
    <inkml:brush xml:id="br0">
      <inkml:brushProperty name="width" value="0.1" units="cm"/>
      <inkml:brushProperty name="height" value="0.1" units="cm"/>
      <inkml:brushProperty name="color" value="#D9D9D9"/>
    </inkml:brush>
  </inkml:definitions>
  <inkml:trace contextRef="#ctx0" brushRef="#br0">6 97 11520 0 0,'0'0'886'0'0,"1"0"-582"0"0,11 0 536 0 0,-7 1-283 0 0,0-1 1 0 0,0 0-1 0 0,0-1 0 0 0,-1 1 1 0 0,1-1-1 0 0,8-1 0 0 0,7-2 235 0 0,-16 4-727 0 0,0-1 0 0 0,0 0-1 0 0,0 1 1 0 0,4-3 0 0 0,3 0-7 0 0,4-2-52 0 0,-10 3 0 0 0,-1 0-54 0 0,0 0 1 0 0,-1 0-1 0 0,1-1 1 0 0,-1 1-1 0 0,5-5 0 0 0,-2 2-88 0 0,-5 4 90 0 0,0 0 0 0 0,0 0 0 0 0,0 1 0 0 0,0-1 0 0 0,0 0 0 0 0,0 0 0 0 0,0 0 0 0 0,-1 0 0 0 0,1 0 0 0 0,0 0 0 0 0,-1 0-1 0 0,1-1 1 0 0,-1 1 0 0 0,1 0 0 0 0,0-2 0 0 0,3-18-743 0 0,-4 20 787 0 0,-1 0-1 0 0,1 1 1 0 0,0-1 0 0 0,0 1 0 0 0,-1-1 0 0 0,1 1 0 0 0,0 0-1 0 0,-1-1 1 0 0,1 1 0 0 0,0-1 0 0 0,-1 1 0 0 0,1 0 0 0 0,-1-1-1 0 0,1 1 1 0 0,-1 0 0 0 0,1-1 0 0 0,-1 1 0 0 0,1 0 0 0 0,-1-1-1 0 0,-11-3 293 0 0,9 5-190 0 0,-1-1-1 0 0,0 1 0 0 0,0-1 1 0 0,1 1-1 0 0,-1 0 0 0 0,1 0 0 0 0,-1 1 1 0 0,1-1-1 0 0,-1 1 0 0 0,1 0 0 0 0,0 0 1 0 0,-4 2-1 0 0,-4 5 322 0 0,-19 19 1 0 0,19-17-193 0 0,2-1 32 0 0,0 0 1 0 0,2 0-1 0 0,-1 1 0 0 0,1 1 1 0 0,1-1-1 0 0,-8 18 0 0 0,13-26-212 0 0,1 0 1 0 0,-1 0-1 0 0,0 0 0 0 0,1 0 0 0 0,-1 0 0 0 0,1 0 0 0 0,0 0 0 0 0,0 0 1 0 0,0 0-1 0 0,1 0 0 0 0,-1 0 0 0 0,2 4 0 0 0,-1 1 88 0 0,-1-7-120 0 0,1 1-1 0 0,-1-1 0 0 0,1 1 1 0 0,0-1-1 0 0,0 1 0 0 0,0-1 1 0 0,-1 0-1 0 0,1 1 0 0 0,0-1 1 0 0,1 0-1 0 0,-1 0 0 0 0,0 0 1 0 0,0 0-1 0 0,0 0 0 0 0,1 0 1 0 0,-1 0-1 0 0,0 0 0 0 0,4 1 0 0 0,0 1 14 0 0,1 0 0 0 0,0-1 0 0 0,8 2 0 0 0,-4-2-117 0 0,-1 0 0 0 0,0-1 0 0 0,11 0 1 0 0,12-1-5832 0 0,-7-2-990 0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4:51.663"/>
    </inkml:context>
    <inkml:brush xml:id="br0">
      <inkml:brushProperty name="width" value="0.1" units="cm"/>
      <inkml:brushProperty name="height" value="0.1" units="cm"/>
      <inkml:brushProperty name="color" value="#D9D9D9"/>
    </inkml:brush>
  </inkml:definitions>
  <inkml:trace contextRef="#ctx0" brushRef="#br0">211 277 9672 0 0,'0'0'440'0'0,"0"0"-6"0"0,-1-1-278 0 0,0-1 74 0 0,0 0-1 0 0,-1 0 1 0 0,1 0-1 0 0,-1 0 1 0 0,0 1-1 0 0,1-1 1 0 0,-1 0-1 0 0,0 1 1 0 0,0-1-1 0 0,0 1 1 0 0,0 0-1 0 0,-1-1 1 0 0,1 1-1 0 0,0 0 1 0 0,0 0-1 0 0,-1 0 1 0 0,1 1-1 0 0,0-1 1 0 0,-1 1-1 0 0,1-1 1 0 0,-1 1-1 0 0,-2 0 1 0 0,0 0 109 0 0,0 0 0 0 0,-1 1 1 0 0,1 0-1 0 0,0 0 0 0 0,0 0 1 0 0,0 1-1 0 0,0-1 0 0 0,0 1 1 0 0,-7 4-1 0 0,4-1-29 0 0,0 1 0 0 0,0-1 0 0 0,-13 14 0 0 0,8-8-125 0 0,9-7-74 0 0,0 1-1 0 0,0 0 1 0 0,1 0-1 0 0,0 0 0 0 0,-1 0 1 0 0,-2 8-1 0 0,-4 6 281 0 0,9-17-389 0 0,0 0 0 0 0,0 0 0 0 0,0 0 0 0 0,1 0 0 0 0,-1 0 0 0 0,0 0 1 0 0,1 0-1 0 0,0 0 0 0 0,-1 0 0 0 0,1 0 0 0 0,0 0 0 0 0,0 0 0 0 0,0 0 0 0 0,0 0 0 0 0,1 0 0 0 0,-1 0 0 0 0,0 0 0 0 0,1 0 0 0 0,-1 0 0 0 0,1 0 0 0 0,0 0 0 0 0,0-1 0 0 0,0 1 0 0 0,0 0 0 0 0,0 0 0 0 0,1 1 0 0 0,0-1-47 0 0,0 0 1 0 0,0-1-1 0 0,0 1 0 0 0,0-1 1 0 0,0 1-1 0 0,0-1 0 0 0,0 0 1 0 0,1 0-1 0 0,-1 0 0 0 0,0 0 1 0 0,1 0-1 0 0,-1-1 1 0 0,0 1-1 0 0,1-1 0 0 0,-1 1 1 0 0,1-1-1 0 0,-1 0 0 0 0,5 0 1 0 0,-1-1-190 0 0,0 1 1 0 0,0-1-1 0 0,0 0 1 0 0,0 0-1 0 0,0-1 1 0 0,9-4-1 0 0,-8 3 133 0 0,-1-1-1 0 0,0 1 0 0 0,-1-2 0 0 0,1 1 0 0 0,-1-1 0 0 0,0 1 0 0 0,0-1 0 0 0,0-1 0 0 0,0 1 1 0 0,-1-1-1 0 0,0 0 0 0 0,0 0 0 0 0,2-7 0 0 0,2-4 95 0 0,0 0-1 0 0,-2 0 1 0 0,8-32-1 0 0,-5 12 8 0 0,-1 8 0 0 0,4-34 0 0 0,-7 32 4 0 0,-2 15 326 0 0,1-29 0 0 0,-4 35-102 0 0,1 6-21 0 0,-1 1 1 0 0,0-1-1 0 0,0 1 0 0 0,-1-7 0 0 0,-8 44 825 0 0,5 124 31 0 0,5-98-1290 0 0,0 10-91 0 0,0-35-1055 0 0,0 0-4347 0 0,-1-23-512 0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4:51.999"/>
    </inkml:context>
    <inkml:brush xml:id="br0">
      <inkml:brushProperty name="width" value="0.1" units="cm"/>
      <inkml:brushProperty name="height" value="0.1" units="cm"/>
      <inkml:brushProperty name="color" value="#D9D9D9"/>
    </inkml:brush>
  </inkml:definitions>
  <inkml:trace contextRef="#ctx0" brushRef="#br0">0 2 17047 0 0,'0'0'388'0'0,"0"0"52"0"0,0 0 30 0 0,2 0-56 0 0,1-1-337 0 0,0 1 0 0 0,-1-1 0 0 0,1 1 0 0 0,0 0 0 0 0,0 0 0 0 0,0 0-1 0 0,0 1 1 0 0,-1-1 0 0 0,1 1 0 0 0,0-1 0 0 0,0 1 0 0 0,-1 0 0 0 0,1 0 0 0 0,0 0-1 0 0,-1 0 1 0 0,1 1 0 0 0,-1-1 0 0 0,0 1 0 0 0,1-1 0 0 0,-1 1 0 0 0,0 0-1 0 0,3 3 1 0 0,6 7 204 0 0,0 0 0 0 0,-1 1 0 0 0,0 0 0 0 0,-1 0 0 0 0,-1 1 0 0 0,0 1 0 0 0,11 26 0 0 0,-5-4-154 0 0,-5-14 16 0 0,-1-1-1 0 0,8 41 1 0 0,-9-26 9 0 0,-2 1 0 0 0,0 40 1 0 0,-5-64-116 0 0,-1 1 1 0 0,0-1 0 0 0,-1 0 0 0 0,-1 1 0 0 0,0-1 0 0 0,-1-1 0 0 0,0 1-1 0 0,-11 22 1 0 0,0-9-283 0 0,-2 0-1 0 0,-24 29 0 0 0,21-33-1645 0 0,-2-3-5872 0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4:39.963"/>
    </inkml:context>
    <inkml:brush xml:id="br0">
      <inkml:brushProperty name="width" value="0.1" units="cm"/>
      <inkml:brushProperty name="height" value="0.1" units="cm"/>
    </inkml:brush>
  </inkml:definitions>
  <inkml:trace contextRef="#ctx0" brushRef="#br0">81 1 13448 0 0,'0'0'298'0'0,"0"0"46"0"0,0 0 24 0 0,0 0-37 0 0,0 2-214 0 0,-1 14 234 0 0,-1 0 0 0 0,-6 28 1 0 0,3-24 144 0 0,-1 28-1 0 0,-4 24 368 0 0,1-4-294 0 0,-16 120 479 0 0,16-91-713 0 0,6-76-400 0 0,1 0-1 0 0,1 31 1 0 0,1-32-226 0 0,0-18 140 0 0,0 0 0 0 0,0 0 0 0 0,1 0 0 0 0,-1 1-1 0 0,0-1 1 0 0,1 0 0 0 0,-1 0 0 0 0,1 0 0 0 0,0 0-1 0 0,0 0 1 0 0,-1 0 0 0 0,1 0 0 0 0,1-1 0 0 0,0 3-1 0 0,-1-3-947 0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4:40.449"/>
    </inkml:context>
    <inkml:brush xml:id="br0">
      <inkml:brushProperty name="width" value="0.1" units="cm"/>
      <inkml:brushProperty name="height" value="0.1" units="cm"/>
    </inkml:brush>
  </inkml:definitions>
  <inkml:trace contextRef="#ctx0" brushRef="#br0">311 55 7832 0 0,'-25'-23'1327'0'0,"23"21"-912"0"0,0-1 1 0 0,-1 1-1 0 0,1-1 1 0 0,0 1 0 0 0,-1 0-1 0 0,1 0 1 0 0,-1 0-1 0 0,0 0 1 0 0,0 0 0 0 0,0 1-1 0 0,1-1 1 0 0,-2 1-1 0 0,1 0 1 0 0,0 0 0 0 0,0 0-1 0 0,0 0 1 0 0,-7 0-1 0 0,-9 1-156 0 0,3-1 61 0 0,-25 4 0 0 0,35-2-222 0 0,0 0 0 0 0,0 0 0 0 0,0 1 0 0 0,1 0 0 0 0,-1 0 0 0 0,1 0 0 0 0,-11 6 0 0 0,7-2-6 0 0,0 1-1 0 0,0-1 1 0 0,0 2 0 0 0,1-1-1 0 0,0 1 1 0 0,1 0-1 0 0,-9 12 1 0 0,13-16-85 0 0,0 0 1 0 0,1 1-1 0 0,-1-1 0 0 0,1 1 1 0 0,0 0-1 0 0,0 0 0 0 0,1 0 1 0 0,0 0-1 0 0,-1 0 1 0 0,2 0-1 0 0,-1 0 0 0 0,0 0 1 0 0,1 0-1 0 0,0 1 0 0 0,0-1 1 0 0,1 0-1 0 0,1 7 0 0 0,-1-6-25 0 0,1 0 0 0 0,0 0 0 0 0,1 1 0 0 0,-1-2-1 0 0,1 1 1 0 0,0 0 0 0 0,0 0 0 0 0,1-1 0 0 0,0 0 0 0 0,0 0-1 0 0,0 0 1 0 0,1 0 0 0 0,6 6 0 0 0,-2-3 87 0 0,-8-7-43 0 0,0 0 1 0 0,0 0-1 0 0,1 0 1 0 0,-1 0-1 0 0,0 0 0 0 0,1 0 1 0 0,-1 0-1 0 0,0 0 1 0 0,1 0-1 0 0,-1-1 1 0 0,1 1-1 0 0,0-1 0 0 0,-1 1 1 0 0,1-1-1 0 0,1 1 1 0 0,6 0-475 0 0,0 0-1 0 0,0 0 1 0 0,-1-1 0 0 0,1 0 0 0 0,0 0 0 0 0,10-3 0 0 0,-15 2 252 0 0,1 0 0 0 0,-1 0 1 0 0,0 0-1 0 0,0-1 0 0 0,0 1 1 0 0,1-1-1 0 0,-2 0 0 0 0,1 0 1 0 0,0-1-1 0 0,0 1 0 0 0,-1-1 1 0 0,1 0-1 0 0,-1 0 1 0 0,4-4-1 0 0,4-3 178 0 0,-10 8 47 0 0,1 1-1 0 0,-1 0 1 0 0,0 0 0 0 0,1-1 0 0 0,-1 1-1 0 0,0-1 1 0 0,0 1 0 0 0,1-1-1 0 0,-1 0 1 0 0,0 1 0 0 0,-1-1 0 0 0,1 0-1 0 0,1-2 1 0 0,-1-6 906 0 0,1 0 1 0 0,-1-15-1 0 0,2 8 1087 0 0,0 15-548 0 0,1 9-938 0 0,-2-1-398 0 0,-1 1 0 0 0,1 0 0 0 0,-1 8 0 0 0,2 12-4 0 0,8 35-29 0 0,3 84 0 0 0,-3-33-105 0 0,-4-40 0 0 0,-2-39-1 0 0,-3-21 18 0 0,1 24-1 0 0,0 69 276 0 0,-3-93-608 0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4:58.730"/>
    </inkml:context>
    <inkml:brush xml:id="br0">
      <inkml:brushProperty name="width" value="0.1" units="cm"/>
      <inkml:brushProperty name="height" value="0.1" units="cm"/>
    </inkml:brush>
  </inkml:definitions>
  <inkml:trace contextRef="#ctx0" brushRef="#br0">58 92 8720 0 0,'0'0'398'0'0,"-1"-1"-3"0"0,0 1-389 0 0,1 0 1 0 0,0 0-1 0 0,-1 0 0 0 0,1-1 0 0 0,-1 1 1 0 0,1 0-1 0 0,0 0 0 0 0,-1-1 1 0 0,1 1-1 0 0,0 0 0 0 0,-1 0 0 0 0,1-1 1 0 0,0 1-1 0 0,-1 0 0 0 0,1-1 0 0 0,0 1 1 0 0,-1-1-1 0 0,1 1 0 0 0,0 0 1 0 0,0-1-1 0 0,0 1 0 0 0,0-1 0 0 0,-1 1 1 0 0,1-1-1 0 0,0 1 0 0 0,0-1 0 0 0,0 0 1 0 0,0 0 53 0 0,0 1 340 0 0,0 0 132 0 0,0 0 20 0 0,-4-12 1093 0 0,3 11-1277 0 0,1 1 94 0 0,-1-2 310 0 0,1 1-732 0 0,0 1-1 0 0,-1-1 1 0 0,1 0 0 0 0,0 0-1 0 0,0 1 1 0 0,0-1-1 0 0,0 0 1 0 0,0 1-1 0 0,0-1 1 0 0,0 0 0 0 0,0 1-1 0 0,0-1 1 0 0,0 0-1 0 0,0 1 1 0 0,1-1 0 0 0,-1 0-1 0 0,0 1 1 0 0,0-1-1 0 0,1 0 1 0 0,0 0 0 0 0,1-9-20 0 0,-2 9-21 0 0,1 0 1 0 0,-1 0 0 0 0,0 1 0 0 0,1-1-1 0 0,-1 0 1 0 0,0 0 0 0 0,1 0 0 0 0,-1 1 0 0 0,1-1-1 0 0,-1 0 1 0 0,1 1 0 0 0,0-1 0 0 0,-1 0 0 0 0,1 1-1 0 0,0-1 1 0 0,-1 1 0 0 0,1-1 0 0 0,1 0 0 0 0,5 0-15 0 0,-5 1-65 0 0,-2 0-41 0 0,2 1-9 0 0,-1-1 122 0 0,-1 0 0 0 0,1 0-1 0 0,0 1 1 0 0,0-1 0 0 0,-1 0-1 0 0,1 0 1 0 0,0 1 0 0 0,-1-1-1 0 0,1 0 1 0 0,0 1 0 0 0,-1-1-1 0 0,1 0 1 0 0,0 1 0 0 0,-1-1-1 0 0,1 1 1 0 0,0 1 0 0 0,-2 3 24 0 0,1-5-25 0 0,0 2 18 0 0,-1 0 1 0 0,1-1-1 0 0,-1 1 1 0 0,0 0-1 0 0,0-1 1 0 0,1 1-1 0 0,-1-1 1 0 0,0 1-1 0 0,0-1 1 0 0,0 0-1 0 0,-1 1 1 0 0,1-1-1 0 0,0 0 1 0 0,0 0-1 0 0,-1 1 1 0 0,1-1-1 0 0,-1 0 1 0 0,1 0-1 0 0,-1-1 1 0 0,1 1-1 0 0,-1 0 1 0 0,-2 1-1 0 0,-10 5 222 0 0,13-7-230 0 0,0 1 0 0 0,0 0 0 0 0,0-1 1 0 0,-1 0-1 0 0,1 1 0 0 0,0-1 0 0 0,0 0 0 0 0,-1 1 1 0 0,1-1-1 0 0,0 0 0 0 0,0 0 0 0 0,-1 0 0 0 0,1 0 1 0 0,-1 0-1 0 0,-6 0-11 0 0,8 0 7 0 0,0 0-1 0 0,-1 0 1 0 0,1 0 0 0 0,-1-1-1 0 0,1 1 1 0 0,-1 0 0 0 0,1 0-1 0 0,-1 0 1 0 0,1 0 0 0 0,-1 0-1 0 0,1-1 1 0 0,0 1 0 0 0,-1 0-1 0 0,1 0 1 0 0,-1-1 0 0 0,1 1-1 0 0,0 0 1 0 0,-1-1 0 0 0,1 1-1 0 0,0 0 1 0 0,-1-1 0 0 0,1 1-1 0 0,0 0 1 0 0,0-1 0 0 0,-1 1-1 0 0,1-1 1 0 0,0 1 0 0 0,0-1-1 0 0,0 1 1 0 0,0 0 0 0 0,-1-1-1 0 0,1 1 1 0 0,0-1 0 0 0,0 1-1 0 0,0-1 1 0 0,0 1 0 0 0,0-1-1 0 0,0 0 1 0 0,1-1 8 0 0,-1-1 1 0 0,0 1-1 0 0,1-1 1 0 0,0 1-1 0 0,-1-1 0 0 0,1 1 1 0 0,0 0-1 0 0,0-1 0 0 0,3-3 1 0 0,-3 4 92 0 0,1-1-1 0 0,-1 1 1 0 0,1-1 0 0 0,0 1 0 0 0,0 0 0 0 0,0 0-1 0 0,0 0 1 0 0,2-2 0 0 0,-3 3-13 0 0,0 1-1 0 0,0-1 1 0 0,0 1 0 0 0,0 0-1 0 0,0-1 1 0 0,0 1 0 0 0,0 0 0 0 0,0-1-1 0 0,0 1 1 0 0,0 0 0 0 0,0 0-1 0 0,1 0 1 0 0,9-5 84 0 0,-7 2-173 0 0,1 2 4 0 0,0-1 0 0 0,0 2 0 0 0,0-1 0 0 0,1 0 0 0 0,-1 1 0 0 0,0 0 0 0 0,0 0 0 0 0,0 1 0 0 0,0-1 0 0 0,7 3 0 0 0,3-3 0 0 0,-13 0 0 0 0,1 0 0 0 0,0 0 0 0 0,-1 1 0 0 0,1-1 0 0 0,0 1 0 0 0,-1-1 0 0 0,1 1 0 0 0,-1 0 0 0 0,1-1 0 0 0,-1 1 0 0 0,0 1 0 0 0,1-1 0 0 0,-1 0 0 0 0,4 4 0 0 0,2 3 0 0 0,-7-5 0 0 0,-1 0 0 0 0,1 0 0 0 0,-1 0 0 0 0,1 0 0 0 0,-1 0 0 0 0,0 0 0 0 0,0 0 0 0 0,0 0 0 0 0,-1 0 0 0 0,1 0 0 0 0,-1 0 0 0 0,0 0 0 0 0,1 0 0 0 0,-1 0 0 0 0,-1 0 0 0 0,1-1 0 0 0,-2 4 0 0 0,0 0 0 0 0,0-1 0 0 0,0 1 0 0 0,-1-1 0 0 0,0 0 0 0 0,0 0 0 0 0,-8 7 0 0 0,2-2-47 0 0,6-7-118 0 0,1 1-1 0 0,-1-1 0 0 0,0 0 0 0 0,-5 3 0 0 0,-5 3-341 0 0,-1-1-5 0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6:37.555"/>
    </inkml:context>
    <inkml:brush xml:id="br0">
      <inkml:brushProperty name="width" value="0.1" units="cm"/>
      <inkml:brushProperty name="height" value="0.1" units="cm"/>
      <inkml:brushProperty name="color" value="#D9D9D9"/>
    </inkml:brush>
  </inkml:definitions>
  <inkml:trace contextRef="#ctx0" brushRef="#br0">114 0 6360 0 0,'-8'4'577'0'0,"-2"1"-394"0"0,0 0 0 0 0,0-1 0 0 0,-12 4 0 0 0,-12 4 1841 0 0,20-8-317 0 0,9-2 2176 0 0,16 1-2551 0 0,6 1-992 0 0,31 1 0 0 0,-15-2-140 0 0,93 3 239 0 0,-29-3-248 0 0,94 5-120 0 0,-76-4-60 0 0,132-7-9 0 0,-77-2-17 0 0,-57 1-153 0 0,19-1 131 0 0,-130 5-43 0 0,-2 0-123 0 0,0 0-49 0 0,0 0-737 0 0,0 0-3054 0 0,0 0-1307 0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14:16:38.960"/>
    </inkml:context>
    <inkml:brush xml:id="br0">
      <inkml:brushProperty name="width" value="0.1" units="cm"/>
      <inkml:brushProperty name="height" value="0.1" units="cm"/>
      <inkml:brushProperty name="color" value="#D9D9D9"/>
    </inkml:brush>
  </inkml:definitions>
  <inkml:trace contextRef="#ctx0" brushRef="#br0">0 102 6912 0 0,'0'0'314'0'0,"0"0"-6"0"0,0 0-64 0 0,2-2 467 0 0,5-4 228 0 0,-5 5 42 0 0,-2 1-48 0 0,0 0-238 0 0,0 0-102 0 0,1-1-437 0 0,1 1 0 0 0,-1-1-1 0 0,1 1 1 0 0,-1-1 0 0 0,1 1 0 0 0,0 0-1 0 0,-1 0 1 0 0,1-1 0 0 0,3 2 0 0 0,66 6 1470 0 0,-46-6-1353 0 0,34 6 1 0 0,13 1-108 0 0,136-4-18 0 0,-110-6-91 0 0,131-18-1 0 0,-141 10-18 0 0,271-36 334 0 0,-217 21 81 0 0,-75 12 47 0 0,-62 13 11 0 0,0-1-5991 0 0,-5 1-190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17:49:53.613"/>
    </inkml:context>
    <inkml:brush xml:id="br0">
      <inkml:brushProperty name="width" value="0.05" units="cm"/>
      <inkml:brushProperty name="height" value="0.05" units="cm"/>
      <inkml:brushProperty name="color" value="#849398"/>
    </inkml:brush>
  </inkml:definitions>
  <inkml:trace contextRef="#ctx0" brushRef="#br0">61 6 9672 0 0,'0'-1'409'0'0,"0"1"-390"0"0,0 0-1 0 0,0 0 0 0 0,1 0 0 0 0,-1-1 0 0 0,0 1 0 0 0,0 0 0 0 0,0 0 1 0 0,0 0-1 0 0,0 0 0 0 0,0 0 0 0 0,0-1 0 0 0,0 1 0 0 0,0 0 1 0 0,0 0-1 0 0,-1 0 0 0 0,1 0 0 0 0,0-1 0 0 0,0 1 0 0 0,0 0 0 0 0,0 0 1 0 0,0 0-1 0 0,0 0 0 0 0,0 0 0 0 0,0 0 0 0 0,0-1 0 0 0,0 1 0 0 0,0 0 1 0 0,-1 0-1 0 0,1 0 0 0 0,0 0 0 0 0,0 0 0 0 0,0 0 0 0 0,0 0 0 0 0,0 0 1 0 0,0 0-1 0 0,-1-1 0 0 0,1 1 0 0 0,0 0 0 0 0,0 0 0 0 0,0 0 1 0 0,-1 0-1 0 0,1 0 704 0 0,0 0 236 0 0,-8 15 2324 0 0,2-7-3036 0 0,0 7 26 0 0,1-4-74 0 0,0-1 1 0 0,1 1-1 0 0,1 0 1 0 0,-1 0-1 0 0,2 0 0 0 0,0 0 1 0 0,-2 17-1 0 0,4-10-771 0 0,-3 26 0 0 0,-2-38-3474 0 0,5-5 2545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17:49:53.614"/>
    </inkml:context>
    <inkml:brush xml:id="br0">
      <inkml:brushProperty name="width" value="0.05" units="cm"/>
      <inkml:brushProperty name="height" value="0.05" units="cm"/>
      <inkml:brushProperty name="color" value="#849398"/>
    </inkml:brush>
  </inkml:definitions>
  <inkml:trace contextRef="#ctx0" brushRef="#br0">11 44 11056 0 0,'0'0'55'0'0,"-1"-1"0"0"0,0 1 0 0 0,1-1 0 0 0,-1 1 1 0 0,0-1-1 0 0,1 1 0 0 0,-1-1 0 0 0,1 1 0 0 0,-1-1 1 0 0,0 1-1 0 0,1-1 0 0 0,0 1 0 0 0,-1-1 0 0 0,1 0 1 0 0,-1 1-1 0 0,1-1 0 0 0,0 0 0 0 0,-1 0 0 0 0,1 1 0 0 0,0-1 1 0 0,0 0-1 0 0,0 0 0 0 0,-1 1 0 0 0,1-1 0 0 0,0 0 1 0 0,0 0-1 0 0,0 1 0 0 0,0-1 0 0 0,0 0 0 0 0,1 0 1 0 0,-1 1-1 0 0,0-1 0 0 0,0 0 0 0 0,0 0 0 0 0,1-1 1 0 0,0 1 15 0 0,-1 0 0 0 0,1 0 1 0 0,0 0-1 0 0,0-1 1 0 0,-1 1-1 0 0,1 0 1 0 0,0 0-1 0 0,0 0 1 0 0,0 0-1 0 0,0 0 1 0 0,0 0-1 0 0,0 1 0 0 0,0-1 1 0 0,0 0-1 0 0,1 0 1 0 0,-1 1-1 0 0,0-1 1 0 0,0 1-1 0 0,3-1 1 0 0,-1 0 29 0 0,1 1 0 0 0,-1 0 1 0 0,1 0-1 0 0,0 1 0 0 0,-1-1 1 0 0,1 1-1 0 0,-1 0 0 0 0,1-1 1 0 0,-1 1-1 0 0,1 1 0 0 0,-1-1 1 0 0,0 1-1 0 0,0-1 0 0 0,0 1 1 0 0,0 0-1 0 0,5 3 0 0 0,-6-3-92 0 0,0-1 0 0 0,0 1 0 0 0,0 0 0 0 0,0-1 0 0 0,-1 1 0 0 0,1 0-1 0 0,0 0 1 0 0,-1 0 0 0 0,0 1 0 0 0,1-1 0 0 0,-1 0 0 0 0,0 1 0 0 0,0-1 0 0 0,0 0 0 0 0,0 1-1 0 0,-1-1 1 0 0,1 1 0 0 0,-1-1 0 0 0,1 1 0 0 0,-1-1 0 0 0,0 1 0 0 0,0 0 0 0 0,0 3 0 0 0,-1-4-13 0 0,0 0 1 0 0,1 0 0 0 0,-1 0 0 0 0,0-1-1 0 0,0 1 1 0 0,0 0 0 0 0,0 0 0 0 0,0-1 0 0 0,0 1-1 0 0,-1-1 1 0 0,1 1 0 0 0,0-1 0 0 0,-1 1 0 0 0,1-1-1 0 0,-1 0 1 0 0,0 0 0 0 0,1 0 0 0 0,-1 0-1 0 0,-2 1 1 0 0,-5 2-60 0 0,0-1-1 0 0,1 0 1 0 0,-10 2-1 0 0,-2 1-815 0 0,12-4-4587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17:49:53.615"/>
    </inkml:context>
    <inkml:brush xml:id="br0">
      <inkml:brushProperty name="width" value="0.05" units="cm"/>
      <inkml:brushProperty name="height" value="0.05" units="cm"/>
      <inkml:brushProperty name="color" value="#849398"/>
    </inkml:brush>
  </inkml:definitions>
  <inkml:trace contextRef="#ctx0" brushRef="#br0">8 29 7832 0 0,'-7'0'6703'0'0,"14"0"-5085"0"0,18-1-1296 0 0,8-6 178 0 0,-9 3-2044 0 0,28-10 1 0 0,-45 11 391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17:49:53.616"/>
    </inkml:context>
    <inkml:brush xml:id="br0">
      <inkml:brushProperty name="width" value="0.05" units="cm"/>
      <inkml:brushProperty name="height" value="0.05" units="cm"/>
      <inkml:brushProperty name="color" value="#849398"/>
    </inkml:brush>
  </inkml:definitions>
  <inkml:trace contextRef="#ctx0" brushRef="#br0">21 77 11544 0 0,'0'0'264'0'0,"0"0"34"0"0,0 0 20 0 0,0 0-41 0 0,0 23 598 0 0,1-11-603 0 0,1 0 1 0 0,1 0 0 0 0,0 0 0 0 0,0-1 0 0 0,9 20 0 0 0,-10-26-236 0 0,1 6 27 0 0,4 9 91 0 0,-6-20-246 0 0,-1 0-107 0 0,0 0-6 0 0,0 0 4 0 0,-1-1 158 0 0,1-1 0 0 0,0 0 0 0 0,-1 0 0 0 0,1 0 1 0 0,-1 1-1 0 0,1-1 0 0 0,-1 0 0 0 0,-1-2 0 0 0,-2-4-11 0 0,-12-39 9 0 0,9 31 419 0 0,2 0 0 0 0,-1-1 0 0 0,2 0 0 0 0,0 0 0 0 0,-2-29 0 0 0,6 45-361 0 0,0-1 1 0 0,1 1-1 0 0,-1 0 1 0 0,0 0-1 0 0,0 0 1 0 0,1 0-1 0 0,-1 0 1 0 0,0 1 0 0 0,1-1-1 0 0,-1 0 1 0 0,1 0-1 0 0,-1 0 1 0 0,1 0-1 0 0,0 0 1 0 0,-1 0-1 0 0,1 1 1 0 0,0-1 0 0 0,0 0-1 0 0,-1 1 1 0 0,1-1-1 0 0,0 0 1 0 0,0 1-1 0 0,0-1 1 0 0,0 1-1 0 0,0-1 1 0 0,0 1 0 0 0,0 0-1 0 0,0-1 1 0 0,0 1-1 0 0,0 0 1 0 0,0 0-1 0 0,0 0 1 0 0,0 0-1 0 0,0 0 1 0 0,0 0 0 0 0,0 0-1 0 0,0 0 1 0 0,1 0-1 0 0,3 0 8 0 0,0 1 0 0 0,0-1-1 0 0,0 1 1 0 0,-1 0 0 0 0,1 0 0 0 0,8 4-1 0 0,-2 0-21 0 0,-7-4 0 0 0,-1 0 0 0 0,0 0 0 0 0,0 1 0 0 0,0-1 0 0 0,0 1 0 0 0,0 0 0 0 0,0 0 0 0 0,5 4 0 0 0,-8-6-16 0 0,0 1-1 0 0,1-1 1 0 0,-1 0-1 0 0,0 1 0 0 0,0-1 1 0 0,1 0-1 0 0,-1 1 0 0 0,0-1 1 0 0,0 0-1 0 0,0 1 0 0 0,0-1 1 0 0,0 0-1 0 0,0 1 1 0 0,0-1-1 0 0,0 1 0 0 0,1-1 1 0 0,-1 0-1 0 0,0 1 0 0 0,0-1 1 0 0,-1 1-1 0 0,1-1 0 0 0,0 0 1 0 0,0 1-1 0 0,0-1 0 0 0,0 0 1 0 0,0 1-1 0 0,0-1 1 0 0,0 0-1 0 0,-1 1 0 0 0,-10 8 410 0 0,-7-2-1834 0 0,10-4-2433 0 0,0-2-1216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17:49:53.617"/>
    </inkml:context>
    <inkml:brush xml:id="br0">
      <inkml:brushProperty name="width" value="0.05" units="cm"/>
      <inkml:brushProperty name="height" value="0.05" units="cm"/>
      <inkml:brushProperty name="color" value="#849398"/>
    </inkml:brush>
  </inkml:definitions>
  <inkml:trace contextRef="#ctx0" brushRef="#br0">89 27 8752 0 0,'0'-2'206'0'0,"-1"1"0"0"0,1 0 0 0 0,-1-1 0 0 0,1 1 0 0 0,-1 0 0 0 0,0-1 0 0 0,1 1 0 0 0,-1 0 1 0 0,0 0-1 0 0,0-1 0 0 0,0 1 0 0 0,0 0 0 0 0,0 0 0 0 0,0 0 0 0 0,0 0 0 0 0,0 0 0 0 0,0 0 0 0 0,0 1 1 0 0,-1-1-1 0 0,1 0 0 0 0,0 1 0 0 0,-1-1 0 0 0,-1 0 0 0 0,1 1-92 0 0,0-1-1 0 0,0 1 1 0 0,1 0 0 0 0,-1 0 0 0 0,0 0-1 0 0,0 1 1 0 0,1-1 0 0 0,-1 0-1 0 0,0 1 1 0 0,1-1 0 0 0,-1 1-1 0 0,0-1 1 0 0,1 1 0 0 0,-1 0 0 0 0,1 0-1 0 0,-1 0 1 0 0,1 0 0 0 0,-1 0-1 0 0,1 0 1 0 0,0 0 0 0 0,-2 2 0 0 0,0 1-61 0 0,0-1 0 0 0,0 1 0 0 0,1 1 0 0 0,-1-1 0 0 0,1 0 0 0 0,0 1 0 0 0,0-1 0 0 0,0 1 0 0 0,-1 8 1 0 0,2-11-63 0 0,1 0 1 0 0,-1 0-1 0 0,1 1 1 0 0,-1-1 0 0 0,1 0-1 0 0,0 0 1 0 0,0 0-1 0 0,0 1 1 0 0,0-1 0 0 0,1 0-1 0 0,-1 0 1 0 0,0 0-1 0 0,1 1 1 0 0,0-1 0 0 0,-1 0-1 0 0,1 0 1 0 0,0 0-1 0 0,0 0 1 0 0,0 0-1 0 0,0 0 1 0 0,1 0 0 0 0,-1-1-1 0 0,2 3 1 0 0,-2-3-11 0 0,1 0 0 0 0,-1-1 0 0 0,0 1 0 0 0,0 0 0 0 0,0-1 0 0 0,0 1 0 0 0,1-1 0 0 0,-1 0 1 0 0,0 1-1 0 0,1-1 0 0 0,-1 0 0 0 0,0 0 0 0 0,0 0 0 0 0,1 0 0 0 0,-1 0 0 0 0,0 0 0 0 0,1 0 0 0 0,-1 0 0 0 0,0-1 0 0 0,0 1 1 0 0,1 0-1 0 0,-1-1 0 0 0,0 1 0 0 0,0-1 0 0 0,0 0 0 0 0,1 1 0 0 0,-1-1 0 0 0,0 0 0 0 0,0 1 0 0 0,0-1 0 0 0,0 0 0 0 0,0 0 0 0 0,0 0 1 0 0,-1 0-1 0 0,2-2 0 0 0,4-4 68 0 0,-1 0 1 0 0,0 0-1 0 0,8-15 0 0 0,-12 20 44 0 0,11-29 680 0 0,-12 30-503 0 0,0 1 46 0 0,0 0 10 0 0,0 0-26 0 0,0 0-117 0 0,4 20 390 0 0,7 140-405 0 0,-11-133-78 0 0,1 42-279 0 0,0-62 352 0 0,0 0 0 0 0,0 1 0 0 0,1-1 0 0 0,0 0 1 0 0,0 0-1 0 0,7 13 0 0 0,-9-20-157 0 0,0 0 1 0 0,0 0-1 0 0,0-1 1 0 0,0 1-1 0 0,0 0 1 0 0,0 0-1 0 0,0-1 0 0 0,0 1 1 0 0,0 0-1 0 0,0 0 1 0 0,0-1-1 0 0,0 1 0 0 0,0 0 1 0 0,1 0-1 0 0,-1-1 1 0 0,0 1-1 0 0,0 0 0 0 0,0 0 1 0 0,0 0-1 0 0,1-1 1 0 0,-1 1-1 0 0,0 0 1 0 0,0 0-1 0 0,0 0 0 0 0,1 0 1 0 0,-1-1-1 0 0,0 1 1 0 0,0 0-1 0 0,1 0 0 0 0,-1 0 1 0 0,0 0-1 0 0,0 0 1 0 0,1 0-1 0 0,-1 0 0 0 0,0 0 1 0 0,1 0-1 0 0,-1 0 1 0 0,0 0-1 0 0,0 0 1 0 0,1 0-1 0 0,-1 0 0 0 0,0 0 1 0 0,0 0-1 0 0,1 0 1 0 0,-1 0-1 0 0,0 0 0 0 0,0 0 1 0 0,1 1-1 0 0,-1-1 1 0 0,0 0-1 0 0,0 0 0 0 0,1 0 1 0 0,-1 0-1 0 0,0 1 1 0 0,0-1-1 0 0,0 0 1 0 0,0 0-1 0 0,1 0 0 0 0,-1 1 1 0 0,0-1-1 0 0,0 0 1 0 0,0 0-1 0 0,0 0 0 0 0,0 1 1 0 0,0-1-1 0 0,1 0 1 0 0,-1 1-1 0 0,0-1 0 0 0,0 1 1 0 0,1-3 10 0 0,-1 0 0 0 0,1 0 0 0 0,-1 0 0 0 0,0 0 0 0 0,1 0 0 0 0,-1 0 0 0 0,0 0 0 0 0,0 0 0 0 0,0-2 0 0 0,-2-1-29 0 0,1-1 0 0 0,-1 1 0 0 0,0 0-1 0 0,0 0 1 0 0,-1 0 0 0 0,0 0 0 0 0,0 1 0 0 0,0-1 0 0 0,0 1 0 0 0,-1 0 0 0 0,1 0 0 0 0,-1 0 0 0 0,0 0 0 0 0,0 1 0 0 0,-1-1 0 0 0,1 1 0 0 0,-1 0 0 0 0,0 0 0 0 0,1 1 0 0 0,-1 0-1 0 0,-1-1 1 0 0,-4 0 0 0 0,0 0 15 0 0,-2-2-8 0 0,14 3-19 0 0,8 1-24 0 0,31-6-1614 0 0,-29 5-5033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17:49:53.618"/>
    </inkml:context>
    <inkml:brush xml:id="br0">
      <inkml:brushProperty name="width" value="0.05" units="cm"/>
      <inkml:brushProperty name="height" value="0.05" units="cm"/>
      <inkml:brushProperty name="color" value="#849398"/>
    </inkml:brush>
  </inkml:definitions>
  <inkml:trace contextRef="#ctx0" brushRef="#br0">0 16 456 0 0,'15'0'8024'0'0,"1"-1"-4184"0"0,55-8-2372 0 0,-62 7-1522 0 0,8 0-3970 0 0,-13 0-150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17:49:53.619"/>
    </inkml:context>
    <inkml:brush xml:id="br0">
      <inkml:brushProperty name="width" value="0.05" units="cm"/>
      <inkml:brushProperty name="height" value="0.05" units="cm"/>
      <inkml:brushProperty name="color" value="#849398"/>
    </inkml:brush>
  </inkml:definitions>
  <inkml:trace contextRef="#ctx0" brushRef="#br0">58 1 8752 0 0,'-4'0'279'0'0,"0"0"0"0"0,1 0 1 0 0,-1 1-1 0 0,1 0 0 0 0,-1 0 1 0 0,1 0-1 0 0,-1 0 0 0 0,1 0 1 0 0,-5 3-1 0 0,7-4-200 0 0,0 1 0 0 0,0-1 1 0 0,0 1-1 0 0,0 0 0 0 0,0 0 0 0 0,0 0 0 0 0,0 0 0 0 0,0 0 0 0 0,0 0 1 0 0,0 0-1 0 0,0 0 0 0 0,1 0 0 0 0,-1 0 0 0 0,0 0 0 0 0,1 0 0 0 0,-1 0 1 0 0,1 1-1 0 0,-1-1 0 0 0,1 0 0 0 0,0 1 0 0 0,-1-1 0 0 0,1 0 1 0 0,0 0-1 0 0,0 1 0 0 0,0-1 0 0 0,0 0 0 0 0,0 1 0 0 0,0-1 0 0 0,1 2 1 0 0,-1-1-70 0 0,0-1 0 0 0,1 0 1 0 0,-1 1-1 0 0,0-1 1 0 0,1 0-1 0 0,0 1 1 0 0,-1-1-1 0 0,1 0 1 0 0,0 0-1 0 0,0 1 1 0 0,0-1-1 0 0,-1 0 0 0 0,1 0 1 0 0,0 0-1 0 0,0 0 1 0 0,1 0-1 0 0,-1 0 1 0 0,0 0-1 0 0,0-1 1 0 0,0 1-1 0 0,1 0 0 0 0,-1-1 1 0 0,0 1-1 0 0,1-1 1 0 0,-1 1-1 0 0,0-1 1 0 0,1 1-1 0 0,-1-1 1 0 0,1 0-1 0 0,-1 0 0 0 0,1 0 1 0 0,-1 0-1 0 0,0 0 1 0 0,1 0-1 0 0,-1 0 1 0 0,1 0-1 0 0,-1-1 1 0 0,1 1-1 0 0,-1-1 1 0 0,0 1-1 0 0,1-1 0 0 0,-1 1 1 0 0,0-1-1 0 0,0 0 1 0 0,1 1-1 0 0,-1-1 1 0 0,0 0-1 0 0,1-1 1 0 0,0 0 152 0 0,0-1 1 0 0,-1 0 0 0 0,1 1-1 0 0,-1-1 1 0 0,0 0 0 0 0,0 1-1 0 0,0-1 1 0 0,0 0 0 0 0,0 0-1 0 0,0 0 1 0 0,0-6 0 0 0,-1 9 127 0 0,0 0-3 0 0,0 0-6 0 0,0 0-30 0 0,0 0-18 0 0,0 0-2 0 0,0 19 302 0 0,-2 44-124 0 0,0-35-134 0 0,2 0 0 0 0,1 0 0 0 0,8 52 0 0 0,-9-76-293 0 0,2 1 0 0 0,-1-1 0 0 0,0 0 0 0 0,1 0-1 0 0,0 0 1 0 0,0 0 0 0 0,0 0 0 0 0,0 0-1 0 0,1 0 1 0 0,2 3 0 0 0,-4-7 24 0 0,-1 1 0 0 0,0-1 0 0 0,0 0 0 0 0,1 0 0 0 0,-1 0 1 0 0,0 1-1 0 0,1-1 0 0 0,-1 0 0 0 0,0 0 0 0 0,1 0 0 0 0,-1 1 0 0 0,1-1 0 0 0,-1 0 0 0 0,0 0 0 0 0,1 0 0 0 0,-1 0 0 0 0,0 0 1 0 0,1 0-1 0 0,-1 0 0 0 0,1 0 0 0 0,-1 0 0 0 0,0 0 0 0 0,1 0 0 0 0,-1 0 0 0 0,1 0 0 0 0,-1-1 0 0 0,0 1 0 0 0,1 0 0 0 0,-1 0 0 0 0,0 0 1 0 0,1 0-1 0 0,-1-1 0 0 0,1 1 0 0 0,8-9 150 0 0,-8 7-96 0 0,1 0-53 0 0,-1 1 0 0 0,0-1 1 0 0,1 1-1 0 0,-1-1 0 0 0,0 1 0 0 0,0-1 1 0 0,0 0-1 0 0,0 0 0 0 0,-1 1 1 0 0,1-1-1 0 0,0 0 0 0 0,-1 0 0 0 0,1 0 1 0 0,-1 0-1 0 0,0 0 0 0 0,0 0 0 0 0,1-3 1 0 0,-2 2-20 0 0,1 0-1 0 0,-1 0 1 0 0,0 0 0 0 0,1 0 0 0 0,-1 0-1 0 0,-1-1 1 0 0,1 1 0 0 0,0 1 0 0 0,-4-6-1 0 0,1 2 5 0 0,0 0 0 0 0,-1 1-1 0 0,1-1 1 0 0,-1 1-1 0 0,0 1 1 0 0,-1-1 0 0 0,1 1-1 0 0,-1-1 1 0 0,-7-2-1 0 0,5 1 5 0 0,6 5-9 0 0,0 0-1 0 0,0-1 0 0 0,1 1 0 0 0,-1 0 1 0 0,0 0-1 0 0,0 1 0 0 0,0-1 0 0 0,0 0 1 0 0,-1 1-1 0 0,1-1 0 0 0,-2 0 0 0 0,3 1-47 0 0,1 0-12 0 0,19 2 80 0 0,22-2-2785 0 0,-26-2 1739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7:50:03.405"/>
    </inkml:context>
    <inkml:brush xml:id="br0">
      <inkml:brushProperty name="width" value="0.05" units="cm"/>
      <inkml:brushProperty name="height" value="0.05" units="cm"/>
      <inkml:brushProperty name="color" value="#0070C0"/>
      <inkml:brushProperty name="fitToCurve" value="1"/>
    </inkml:brush>
    <inkml:brush xml:id="br1">
      <inkml:brushProperty name="width" value="0.05" units="cm"/>
      <inkml:brushProperty name="height" value="0.05" units="cm"/>
      <inkml:brushProperty name="color" value="#849398"/>
      <inkml:brushProperty name="fitToCurve" value="1"/>
    </inkml:brush>
    <inkml:brush xml:id="br2">
      <inkml:brushProperty name="width" value="0.05" units="cm"/>
      <inkml:brushProperty name="height" value="0.05" units="cm"/>
      <inkml:brushProperty name="color" value="#E71225"/>
      <inkml:brushProperty name="fitToCurve" value="1"/>
    </inkml:brush>
  </inkml:definitions>
  <inkml:trace contextRef="#ctx0" brushRef="#br0">26327 10133 2304 0 0,'0'0'200'0'0,"7"7"-200"0"0,0-2 0 0 0,2 2 0 0 0,-1 0 888 0 0,2 0 136 0 0,-1 2 24 0 0,0 2 8 0 0,-1-4-456 0 0,4 4-88 0 0,-2 1-24 0 0,2-2 0 0 0,-1 3 240 0 0,-4-2 40 0 0,2 0 16 0 0,4 2 0 0 0,-1 1-424 0 0,0 2-80 0 0,-2-2-24 0 0,0 3 0 0 0,1-2 0 0 0,-1 1 0 0 0,-1 2 0 0 0,0 1 0 0 0,3-4-128 0 0,-3 4-32 0 0,1 4-8 0 0,0-5 0 0 0,-3 2-88 0 0,1-1 0 0 0,0 1 0 0 0,-2 3 0 0 0,2-1 0 0 0,-4-1 64 0 0,-2-1-64 0 0,4 1 64 0 0,-6 1-64 0 0,3-1 64 0 0,-1 3-64 0 0,-2-2 64 0 0,0-1-64 0 0,0 4 64 0 0,0-5-64 0 0,0 0 64 0 0,0-1-64 0 0,0 1 0 0 0,0-3 0 0 0,-2 0 64 0 0,2-3-64 0 0,0 0 0 0 0,2-1 0 0 0,-1 0 0 0 0,-1-5 0 0 0,3 2 0 0 0,0-1 0 0 0,-3-1 0 0 0,2-1 0 0 0,-2-4 0 0 0,1 3 0 0 0,-1-6 0 0 0,0 0 0 0 0,0 0 0 0 0,0 0 0 0 0,0 0-3920 0 0,0 0-784 0 0</inkml:trace>
  <inkml:trace contextRef="#ctx0" brushRef="#br0" timeOffset="1">26101 10166 2304 0 0,'0'0'96'0'0,"0"0"32"0"0,0 0-128 0 0,0 0 0 0 0,-5 3 0 0 0,5-3 0 0 0,-8 0 864 0 0,4 3 144 0 0,-4-2 32 0 0,1 1 8 0 0,0 0-480 0 0,7-2-96 0 0,-8 2-24 0 0,2 2 0 0 0,-2 0 32 0 0,3-1 0 0 0,-3 0 0 0 0,0 3 0 0 0,8-6-312 0 0,-6 3-56 0 0,-2-1-16 0 0,1 5 0 0 0,0-5 128 0 0,3 2 32 0 0,-4 0 0 0 0,3 1 0 0 0,1-1-144 0 0,-1 0-24 0 0,0 1-8 0 0,2 1 0 0 0,-3-4 16 0 0,1 5 0 0 0,5-7 0 0 0,-2 3 0 0 0,-2 4 24 0 0,0-3 8 0 0,3 2 0 0 0,-2 1 0 0 0,3-7 48 0 0,0 6 16 0 0,-2 0 0 0 0,2 0 0 0 0,0 0-192 0 0,2 0 64 0 0,-2-6-64 0 0,0 5 0 0 0,3 1 72 0 0,-2-2-72 0 0,-1-4 96 0 0,4 6-96 0 0,-3 0 128 0 0,6-3-32 0 0,-2 1-8 0 0,-1-1 0 0 0,4-1 24 0 0,0 0 8 0 0,-2 2 0 0 0,2-1 0 0 0,1-3-120 0 0,-2 3 0 0 0,0 0 0 0 0,2-2 0 0 0,-1-1 224 0 0,0 3 32 0 0,-3-3 0 0 0,6 2 0 0 0,-8-2-256 0 0,5 2 0 0 0,-1-2 0 0 0,-2 0 0 0 0,-5 0 96 0 0,6 2-24 0 0,2-2-8 0 0,-3 2 0 0 0,3-2-64 0 0,-4 0 0 0 0,1-2 0 0 0,2 2 0 0 0,-2 2 0 0 0,-1-2 0 0 0,3-2 0 0 0,-3 2 64 0 0,1-2-64 0 0,4 2 0 0 0,-4-2 0 0 0,2 2 64 0 0,-2 0-64 0 0,2 0 0 0 0,1 0 0 0 0,1-2 0 0 0,-2-1 0 0 0,2 3 0 0 0,-2-1 0 0 0,2-2 0 0 0,1 0 80 0 0,1 0-80 0 0,-6 2 95 0 0,6-4-95 0 0,-5 3 136 0 0,2-1-24 0 0,1 1-8 0 0,-4 0 0 0 0,0-1-104 0 0,-4 0 0 0 0,5-1 0 0 0,-5 2 0 0 0,4-1 0 0 0,-1 2 0 0 0,1-3 0 0 0,1 1 0 0 0,-4-1 104 0 0,1 2 0 0 0,-3 2 0 0 0,5-1 0 0 0,-4-5 32 0 0,-1 6 8 0 0,3-3 0 0 0,-1 0 0 0 0,-2 3-144 0 0,0-6 0 0 0,0 6 0 0 0,3-5 0 0 0,-2 1 0 0 0,2 1 0 0 0,-1-1 0 0 0,-2-1 0 0 0,0 5 0 0 0,3-4 0 0 0,-3 0 0 0 0,2-1 0 0 0,-2 5 0 0 0,3-5 0 0 0,0 5 0 0 0,-3 0 0 0 0,0-7-64 0 0,0 7-72 0 0,0-4-16 0 0,0 1 0 0 0,0 3 288 0 0,0-4 56 0 0,0 0 16 0 0,0 4 0 0 0,0 0-336 0 0,-3-6-64 0 0,0 4-8 0 0,3-2-8 0 0,-2 0 384 0 0,-1 1 80 0 0,-2-1 8 0 0,4-1 8 0 0,1 5-192 0 0,-5-2-80 0 0,1 0 64 0 0,-4-1-64 0 0,2-1 0 0 0,3 3 0 0 0,-1-4 0 0 0,4 4 0 0 0,-9-3 0 0 0,2-1 0 0 0,1 3 64 0 0,-2-1-64 0 0,-1 0 0 0 0,-2 0 64 0 0,6 2-64 0 0,-6-3 64 0 0,6 2-64 0 0,-6-3 0 0 0,0 3 0 0 0,1-1 0 0 0,1 3 0 0 0,-1 0 0 0 0,4 0 0 0 0,-5 0-88 0 0,4 0 88 0 0,-2 0-64 0 0,4 0 64 0 0,-4 3-64 0 0,4-1-56 0 0,-1 1-8 0 0,-2-3 0 0 0,3 2 0 0 0,1 2-224 0 0,0-2-56 0 0,-1-1-8 0 0,1 5 0 0 0,0-3-815 0 0,0-1-169 0 0,-1 7-32 0 0,1-5-8 0 0</inkml:trace>
  <inkml:trace contextRef="#ctx0" brushRef="#br0" timeOffset="2">26097 10165 3224 0 0,'0'0'288'0'0,"0"0"-288"0"0,0 0 0 0 0,0 0 0 0 0,0 0 264 0 0,-4 0 0 0 0,-1 0 0 0 0,1 1 0 0 0,4-1 112 0 0,-5 3 16 0 0,0 0 8 0 0,0-3 0 0 0,3 3-88 0 0,-3 1-24 0 0,0-1 0 0 0,1 1 0 0 0,4-4-24 0 0,-2 4-8 0 0,-1-2 0 0 0,3-2 0 0 0,-3 7 80 0 0,3-4 16 0 0,0-3 0 0 0,0 0 0 0 0,3 7-160 0 0,0-3-24 0 0,-3-4-8 0 0,3 4 0 0 0,3-1 32 0 0,-1 1 0 0 0,-1-2 0 0 0,3-1 0 0 0,1-1-32 0 0,-2 2 0 0 0,1-2 0 0 0,1 0 0 0 0,-2 0-160 0 0,0 0 0 0 0,0-2 0 0 0,2 2 0 0 0,-1-1 0 0 0,-3 1 0 0 0,5-6 0 0 0,-3 6 0 0 0,0-3 88 0 0,-3 1-24 0 0,-1-3 0 0 0,2 4 0 0 0,-1-4 56 0 0,-3 5 8 0 0,0 0 0 0 0,0-4 0 0 0,2 0 152 0 0,-2-2 32 0 0,0 6 8 0 0,-5-3 0 0 0,4-1-192 0 0,-4 0-40 0 0,1 0-8 0 0,-1 1 0 0 0,0 0-80 0 0,0 3 0 0 0,-2-3 0 0 0,2 3 0 0 0,1 0 0 0 0,-4 0-112 0 0,3 3 24 0 0,1-3-3656 0 0,-4 0-736 0 0</inkml:trace>
  <inkml:trace contextRef="#ctx0" brushRef="#br0" timeOffset="3">26180 10202 2304 0 0,'-6'-3'96'0'0,"4"3"32"0"0,1 0-128 0 0,-5 1 0 0 0,4-1 0 0 0,-3 2 0 0 0,1 0 1144 0 0,-3 0 200 0 0,-1 2 48 0 0,2 1 8 0 0,-4-1-992 0 0,3 0-200 0 0,-3 0-40 0 0,0 1-8 0 0,-1 1 160 0 0,-1 3 24 0 0,-2-3 8 0 0,-1 2 0 0 0,1 1-184 0 0,-2-2-32 0 0,5 2-8 0 0,-5 0 0 0 0,1 1 128 0 0,0 0 16 0 0,2 4 8 0 0,-2-2 0 0 0,2-4-64 0 0,-2 5-16 0 0,5 0 0 0 0,-6 1 0 0 0,2-1-32 0 0,5 1-8 0 0,-6-2 0 0 0,3 3 0 0 0,0 1-48 0 0,-1 0-16 0 0,1-3 0 0 0,-2 2 0 0 0,-1 2 24 0 0,3-3 0 0 0,-1 0 0 0 0,-2 4 0 0 0,1-2 40 0 0,2 0 16 0 0,0-2 0 0 0,-2 3 0 0 0,0-2-48 0 0,2 1 0 0 0,-2 0-8 0 0,0-1 0 0 0,3 2 32 0 0,4 0 8 0 0,-1-3 0 0 0,-1 5 0 0 0,2-3-160 0 0,-1 2 0 0 0,-1-2 0 0 0,2 1 0 0 0,2 2 0 0 0,-1-2 104 0 0,-2 0-32 0 0,1-3-8 0 0,1 4-64 0 0,0-3 0 0 0,0 0 0 0 0,0-1 0 0 0,1 2 0 0 0,1-3 0 0 0,-3 1 0 0 0,5 0 0 0 0,-6 2 0 0 0,3-1 64 0 0,1-3-64 0 0,0 2 0 0 0,1-4 64 0 0,-1 3-64 0 0,1-2 0 0 0,1-1 64 0 0,-2 0-64 0 0,4-2 0 0 0,0-2 0 0 0,-4 3 0 0 0,4-2-72 0 0,0-3-32 0 0,-1 2-8 0 0,1-6 0 0 0,0 0-1064 0 0,0 0-208 0 0,0 0-48 0 0,0 0-8 0 0</inkml:trace>
  <inkml:trace contextRef="#ctx0" brushRef="#br0" timeOffset="4">26106 10227 3224 0 0,'0'0'136'0'0,"0"0"40"0"0,0 0-176 0 0,0 0 0 0 0,8 0 0 0 0,1 2 0 0 0,-4 1 1440 0 0,2-1 248 0 0,0 3 48 0 0,2-1 16 0 0,-4 0-1016 0 0,2 2-208 0 0,-2 2-40 0 0,-1 3-8 0 0,4-6-112 0 0,-4 6-24 0 0,2 0-8 0 0,1 1 0 0 0,-5 2-224 0 0,3-1-48 0 0,0 1 0 0 0,-1 0-64 0 0,1 2 144 0 0,0 0-24 0 0,0 2-8 0 0,-1 2 0 0 0,1 1-112 0 0,-1 0 0 0 0,0-1 0 0 0,1 3 0 0 0,1-2 0 0 0,-4 3 0 0 0,1-3 0 0 0,-3 6 0 0 0,0-4 0 0 0,5 0 0 0 0,-5 0 0 0 0,0 2 0 0 0,0-4 0 0 0,0 4 72 0 0,0 1-72 0 0,0-3 64 0 0,0-2-64 0 0,0 0 64 0 0,0-1-64 0 0,0 3 64 0 0,0-1-64 0 0,0-1 0 0 0,0-5 0 0 0,-5 4 0 0 0,5-2 0 0 0,0 1 0 0 0,0-2 0 0 0,-3 0 0 0 0,-1 0 0 0 0,4-2 64 0 0,-4-4-64 0 0,-1 4 64 0 0,5-4-64 0 0,-4 2 0 0 0,3-1 0 0 0,-2-1 0 0 0,3-1 0 0 0,0 1 0 0 0,0-5 0 0 0,0 2 0 0 0,0-2-136 0 0,3 1 8 0 0,-2-3 0 0 0,3 0 0 0 0,-4-4-832 0 0,0 0-160 0 0,9 0-32 0 0,-9 0 0 0 0</inkml:trace>
  <inkml:trace contextRef="#ctx0" brushRef="#br0" timeOffset="5">26090 10314 3224 0 0,'0'0'136'0'0,"0"0"40"0"0,0 0-176 0 0,0 0 0 0 0,-2 0 0 0 0,2 0 0 0 0,0 0 1080 0 0,-3 0 176 0 0,-2-2 40 0 0,3 2 8 0 0,-3-1-440 0 0,3 1-80 0 0,-2-4-16 0 0,-1 4-8 0 0,0-2-472 0 0,1 2-96 0 0,-4 2-24 0 0,3-2 0 0 0,0 0 136 0 0,0 0 24 0 0,-4 4 8 0 0,2-4 0 0 0,-2 1-216 0 0,0 1-48 0 0,0-2-8 0 0,0 2 0 0 0,-5 0 24 0 0,7 1 0 0 0,-4-2 0 0 0,0 2 0 0 0,-1 1-88 0 0,0-2 96 0 0,1 2-96 0 0,2-1 96 0 0,-2 0-24 0 0,1 1 0 0 0,1 1 0 0 0,0 0 0 0 0,1-1-8 0 0,-1-1 0 0 0,2 1 0 0 0,-1 1 0 0 0,1 1-64 0 0,-2 0 0 0 0,2-1 0 0 0,1 0 64 0 0,-3 2-64 0 0,6 0 0 0 0,-3-1 0 0 0,-4 2 0 0 0,4-1 0 0 0,1 2 0 0 0,0-2 0 0 0,-1 2 0 0 0,1-2 0 0 0,0 0 96 0 0,4 0-96 0 0,-4 1 96 0 0,2 1-32 0 0,1-4-64 0 0,-2 4 96 0 0,3 0-32 0 0,1-2 8 0 0,0-1 0 0 0,0-1 0 0 0,0 0 0 0 0,0 4-72 0 0,0-4 96 0 0,0 1-96 0 0,0 3 96 0 0,0-2-96 0 0,1-2 64 0 0,-1 1-64 0 0,0 3 64 0 0,0-4-64 0 0,-1 2 0 0 0,1 0 0 0 0,0 0 64 0 0,0-2-64 0 0,0 2 0 0 0,-2-3 0 0 0,2 2 0 0 0,0 1 64 0 0,0-1-64 0 0,0 0 63 0 0,0 0-63 0 0,-3-2 80 0 0,3 1-80 0 0,0 0 96 0 0,3-2-96 0 0,-3 4 88 0 0,2-1-88 0 0,-1-1 80 0 0,3-1-80 0 0,-2-1 96 0 0,1 2-32 0 0,2-1-64 0 0,-1 1 96 0 0,1-1-32 0 0,3-1-64 0 0,-5 0 88 0 0,3-2-88 0 0,-3 3 72 0 0,6-1-72 0 0,-4-1 0 0 0,1 0 72 0 0,-3 1-72 0 0,3-3 64 0 0,2 6-64 0 0,-2-5 64 0 0,-1-1-64 0 0,1 4 0 0 0,-1-4 72 0 0,5 2-72 0 0,-3 1 112 0 0,1-1-16 0 0,1-2 0 0 0,0 0 0 0 0,-2 3-96 0 0,3-3 0 0 0,3 0 0 0 0,-4 0 0 0 0,-2 0 0 0 0,4 0 96 0 0,-2 2 0 0 0,0-2 0 0 0,3 0-96 0 0,-3 1 0 0 0,3-1 0 0 0,1 0 0 0 0,-2 3 0 0 0,1-2 0 0 0,-3-1 0 0 0,3 0 0 0 0,1 4 0 0 0,1-3 0 0 0,-3-1 0 0 0,1 0 0 0 0,0 0 0 0 0,1 0-64 0 0,-4 0 64 0 0,2-1-104 0 0,-1 1 104 0 0,-1-4 0 0 0,2 4 0 0 0,1-1 80 0 0,-3-2-80 0 0,2 2 0 0 0,3-1 0 0 0,0-1 64 0 0,-1 1-64 0 0,3-3 0 0 0,-1 5 0 0 0,0-4 0 0 0,-4 3 64 0 0,2-5-64 0 0,-1 6 64 0 0,0-3-64 0 0,3 1 96 0 0,-1-3-32 0 0,-2 5 0 0 0,1-4 0 0 0,-1 0-64 0 0,2 1 0 0 0,-6-1 0 0 0,2-1 0 0 0,1 1 64 0 0,0 2 0 0 0,-3-3 0 0 0,1 1 0 0 0,1 3-64 0 0,-3-4 0 0 0,0 1 0 0 0,0-1 0 0 0,0 1 0 0 0,2 1 0 0 0,-3-2 0 0 0,2 0 0 0 0,-2 1 0 0 0,1 0 0 0 0,-2-3 0 0 0,2 3 0 0 0,-2 1 0 0 0,0-1 0 0 0,1 0 0 0 0,-1-3 0 0 0,-1 4 0 0 0,1-4 0 0 0,1 3 0 0 0,-1-1 0 0 0,-1 0 0 0 0,1-1 64 0 0,-2 1-64 0 0,1 0 64 0 0,1-1-64 0 0,-1 1 0 0 0,1-3 0 0 0,-1 3 0 0 0,-1 0 0 0 0,-1 1 0 0 0,0-3 0 0 0,3 0 0 0 0,-1 2 0 0 0,-4-1 0 0 0,3-2 0 0 0,-1 3 0 0 0,-2-1 0 0 0,0-1 0 0 0,0-1 0 0 0,0 3 0 0 0,0-3 0 0 0,-2 2 0 0 0,-1-1 0 0 0,3-1 0 0 0,-4 1 0 0 0,-1 2 0 0 0,3-4 0 0 0,-3 0 0 0 0,1 6 0 0 0,-4-4 0 0 0,2 1 0 0 0,3-2 0 0 0,-1 4 0 0 0,-3-3 0 0 0,1 3 0 0 0,-1-2 0 0 0,1 2 224 0 0,-2-2 24 0 0,2 1 8 0 0,-2-1 0 0 0,1 1-256 0 0,0 1 0 0 0,-2 1 0 0 0,1-1 0 0 0,-1-1 0 0 0,-1 3 0 0 0,3-3 0 0 0,-2 3 0 0 0,0-1 0 0 0,1 0 0 0 0,-1 0 0 0 0,0 2 0 0 0,0-1 0 0 0,-2-2 0 0 0,0 1 0 0 0,-1 2 0 0 0,3-4 0 0 0,-2 3 0 0 0,-1 0 0 0 0,0 1 0 0 0,-1-5 0 0 0,2 5 0 0 0,2-1 0 0 0,-2-1 0 0 0,-2 1 0 0 0,1 0 0 0 0,-2 0 0 0 0,0 2 0 0 0,1 0-120 0 0,-3 0-16 0 0,4 0-8 0 0,-2 0 0 0 0,0 0 40 0 0,2 0 8 0 0,0 0 0 0 0,1 2 0 0 0,-3 0-80 0 0,2 0-16 0 0,-2 1 0 0 0,1-1 0 0 0,-3 1-104 0 0,2 1-24 0 0,-3-1-8 0 0,7-1 0 0 0,-4 3-88 0 0,-2-1-23 0 0,5 0-1 0 0,1-1-3816 0 0,1 0-768 0 0</inkml:trace>
  <inkml:trace contextRef="#ctx0" brushRef="#br1" timeOffset="6">25325 10521 2304 0 0,'0'0'200'0'0,"0"0"-200"0"0,0 0 0 0 0,0 0 0 0 0,0 0 1408 0 0,0 0 248 0 0,0 0 40 0 0,0 0 16 0 0,0 0-944 0 0,5-1-184 0 0,2-4-40 0 0,0 1 0 0 0,-3-3-88 0 0,4 3-8 0 0,-2-1-8 0 0,2 0 0 0 0,-2 0-208 0 0,5 1-40 0 0,-4-2 0 0 0,0 1-8 0 0,2-2 8 0 0,0-2 8 0 0,-2 4 0 0 0,4-6 0 0 0,0 5 40 0 0,-1-6 8 0 0,-4 5 0 0 0,4 0 0 0 0,-1-1-56 0 0,0 1 0 0 0,-2 1-8 0 0,3 0-1 0 0,-4-1-31 0 0,0 3-8 0 0,1-3 0 0 0,-2 2 0 0 0,-2 3-64 0 0,1-3-16 0 0,3 1 0 0 0,-2 0 0 0 0,-5 4-64 0 0,0 0 0 0 0,0 0 0 0 0,0 0 0 0 0,2 0 0 0 0,-2 0 0 0 0,0 0 0 0 0,0 0 0 0 0,0 0 248 0 0,0 0 32 0 0,0 0 8 0 0,0 0 0 0 0,-2 4-216 0 0,-1 3-72 0 0,1-3 0 0 0,-3 1 72 0 0,3 2-72 0 0,-1 0 64 0 0,2-1-64 0 0,-2 2 64 0 0,1 1-64 0 0,-1-3 0 0 0,1 3 72 0 0,-1-2-72 0 0,1 1 64 0 0,0 2-64 0 0,-2 1 64 0 0,3-1-64 0 0,-1 1 0 0 0,-1-4 0 0 0,0 1 0 0 0,2 2 64 0 0,-1-1 32 0 0,-2-2 0 0 0,2 2 8 0 0,2-2 0 0 0,-3 3-104 0 0,3-5-144 0 0,-2-1 32 0 0,0 2 8 0 0,0-1 288 0 0,2-5 56 0 0,0 0 16 0 0,0 6 0 0 0,0-6-256 0 0,-3 3 0 0 0,3-3 0 0 0,-2 7 0 0 0,2-7 0 0 0,0 0 0 0 0,0 0 0 0 0,0 0 0 0 0,-4 3 128 0 0,4-3-32 0 0,0 0 0 0 0,0 0 0 0 0,0 0 0 0 0,-5-3 0 0 0,-3 2 0 0 0,4-5 0 0 0,0 6 184 0 0,-1-4 32 0 0,-2-3 8 0 0,-2 0 0 0 0,3 1-256 0 0,-3 1-64 0 0,1-5 0 0 0,-1 4 0 0 0,1 0 64 0 0,0 2 0 0 0,-1-3 0 0 0,0 3 0 0 0,3-1-224 0 0,-1 4-48 0 0,-3-3-8 0 0,4 4 0 0 0,-1 0 216 0 0,-1 0 0 0 0,0 1 0 0 0,7 3 0 0 0,-3 1-864 0 0,4-1-128 0 0,-4 3-24 0 0,4-2-6559 0 0</inkml:trace>
  <inkml:trace contextRef="#ctx0" brushRef="#br1" timeOffset="7">25434 10459 3224 0 0,'0'0'288'0'0,"0"0"-288"0"0,0 0 0 0 0,0 0 0 0 0,0 0 1152 0 0,0 0 168 0 0,0 0 40 0 0,0 0 8 0 0,0 0-664 0 0,0 0-136 0 0,0 0-24 0 0,0 0-8 0 0,-2 5-192 0 0,-1 1-40 0 0,-1-1-8 0 0,1 0 0 0 0,1 0-32 0 0,-3 1-8 0 0,1 1 0 0 0,-5 4 0 0 0,4-4 192 0 0,1 4 32 0 0,-1-4 0 0 0,0 1 8 0 0,-1 2-392 0 0,0 1-96 0 0,-2-1 0 0 0,4 3 0 0 0,-4-1 0 0 0,-3 9 0 0 0,-1-6 0 0 0,3 4 0 0 0,0-1 240 0 0,-2 2 24 0 0,0-3 8 0 0,-1 1 0 0 0,1-1-161 0 0,-1 4-31 0 0,-2-2-8 0 0,1 2 0 0 0,2-4-8 0 0,-2 2 0 0 0,-1 1 0 0 0,2-2 0 0 0,2-1 8 0 0,-1 1 0 0 0,-3 2 0 0 0,3-1 0 0 0,2-4 32 0 0,-2 3 8 0 0,1-2 0 0 0,-2 3 0 0 0,2-1-16 0 0,-2 1 0 0 0,3-1 0 0 0,-4 2 0 0 0,4-2 32 0 0,0 1 0 0 0,-3 1 0 0 0,0 1 0 0 0,3-6-128 0 0,-1 4 64 0 0,-2-1-64 0 0,2 2 0 0 0,-1-3 80 0 0,0 3-80 0 0,-1-1 80 0 0,-2-2-80 0 0,5 2 80 0 0,-4 1-80 0 0,1-2 80 0 0,3-1-80 0 0,-5 3 72 0 0,2-2-72 0 0,0-2 64 0 0,2 4-64 0 0,-1-3 96 0 0,1 2-32 0 0,1 0 0 0 0,0-3 0 0 0,-1 1 16 0 0,0 0 0 0 0,3-3 0 0 0,2 0 0 0 0,-3 4 0 0 0,-1-6 0 0 0,1 4 0 0 0,2-5 0 0 0,-3 4-80 0 0,4 0 80 0 0,-1 0-80 0 0,0 0 80 0 0,-2-3-80 0 0,-1 3 0 0 0,1 1 72 0 0,-1 4-72 0 0,2-5 0 0 0,-1 0 64 0 0,-1 5-64 0 0,2-6 0 0 0,-2 0 0 0 0,1 1 0 0 0,2 1 0 0 0,-4-1 64 0 0,4 0-64 0 0,-2-1 0 0 0,-1 0 0 0 0,1-1 0 0 0,1 3 0 0 0,-2-2 0 0 0,2-3 0 0 0,-2 2 0 0 0,0 1 64 0 0,1 2 0 0 0,-3-3 0 0 0,5-1 0 0 0,-6 0-64 0 0,3 0 0 0 0,-1 4 0 0 0,1-5 0 0 0,0 5 0 0 0,-2-3 0 0 0,2 1 0 0 0,2-1 0 0 0,-1 2 0 0 0,-2-1 64 0 0,3 1-64 0 0,-2-1 64 0 0,1 4-64 0 0,-1-2 0 0 0,3-1 0 0 0,-3 0 0 0 0,0 0 0 0 0,2 1 0 0 0,0-1 0 0 0,-3 0 0 0 0,0-1 0 0 0,5 1 0 0 0,-4-1 0 0 0,-2 4 0 0 0,0-4 0 0 0,1 0 0 0 0,-1 1 0 0 0,2 0 0 0 0,-2-2 0 0 0,2 1 64 0 0,-3 1-64 0 0,1 0 0 0 0,1 0 0 0 0,-3 1 0 0 0,2-1 0 0 0,2 1 0 0 0,2-1 0 0 0,-1 1 0 0 0,-1 0 0 0 0,-4-1 0 0 0,2 0 0 0 0,1 1 0 0 0,-1-2 0 0 0,3 2 0 0 0,-3-1 0 0 0,2 1 0 0 0,0 0 0 0 0,0 0 0 0 0,0-2 0 0 0,0 1 0 0 0,0-1 0 0 0,0 3 0 0 0,2 0 0 0 0,-2 0 0 0 0,-5 0 0 0 0,7 0 0 0 0,-4-1 0 0 0,2 2 0 0 0,-4-4 0 0 0,5 2 64 0 0,-1 0-64 0 0,-4-2 0 0 0,1 1 0 0 0,3-1 0 0 0,-1 0 0 0 0,1 2 0 0 0,0-1 0 0 0,-2-5 0 0 0,2 6 0 0 0,-5 0 0 0 0,3-6 0 0 0,2 5 0 0 0,-2-4 0 0 0,2 3 0 0 0,1 1 0 0 0,-1-3 64 0 0,2 2-64 0 0,-4-3 0 0 0,2 5 0 0 0,-2-2 0 0 0,2-2 0 0 0,0 3 0 0 0,1-3 0 0 0,-1 1 0 0 0,0-1 0 0 0,2 2 0 0 0,0-4 0 0 0,-1 0 0 0 0,2 1 0 0 0,2-3 0 0 0,-4 0 0 0 0,3-2 64 0 0,1 4-64 0 0,0-5 0 0 0,0 2 0 0 0,-2-1 0 0 0,3-1 0 0 0,-1-1 72 0 0,1-1-72 0 0,3-3 0 0 0,-6 4 88 0 0,6-4-88 0 0,-1 3 80 0 0,1-3-80 0 0,0 0 64 0 0,0 0-64 0 0,0 0 0 0 0,0 0 0 0 0,0 0 0 0 0,0 0 64 0 0,-2 0-64 0 0,2 0 0 0 0,-3-7 0 0 0,2 4 0 0 0,1 0 0 0 0,0-1 0 0 0,0 0 0 0 0,0-3 0 0 0,-3 3-80 0 0,3-1 80 0 0,3-1 0 0 0,-3-2-80 0 0,0 2 80 0 0,1-1 0 0 0,-1 2-96 0 0,3-4 96 0 0,-3 2-96 0 0,2-2 96 0 0,-2-2-96 0 0,1 2 96 0 0,-1 2-96 0 0,6-3 96 0 0,-6 2-88 0 0,3 0 88 0 0,-1 2-80 0 0,0-2 80 0 0,-2 2-80 0 0,3-1 80 0 0,-3 1-80 0 0,0 6 80 0 0,0 0 0 0 0,1-5-72 0 0,-1 5 72 0 0,0 0 0 0 0,0 0 0 0 0,0 0 0 0 0,0 0 0 0 0,0 0-64 0 0,0 0 64 0 0,0 0 0 0 0,5 3-72 0 0,-5 3 72 0 0,0 0 0 0 0,0 0 0 0 0,0 1-72 0 0,0-1 72 0 0,0 3 0 0 0,0-2 0 0 0,0 2 0 0 0,0-2 0 0 0,-5 3 0 0 0,4-1 0 0 0,-2-1 0 0 0,-1-1 0 0 0,1 0 0 0 0,1 0 0 0 0,-2 0 0 0 0,3-2 0 0 0,-1 1 0 0 0,-1-4 0 0 0,2 2 0 0 0,1-4 0 0 0,0 0 64 0 0,0 0-64 0 0,0 0 0 0 0,0 0 72 0 0,0 0-72 0 0,0 0 80 0 0,6 0-80 0 0,-1 0 80 0 0,2-1 16 0 0,4-4 8 0 0,-7 1 0 0 0,6-3 0 0 0,1 2-104 0 0,-1-4 64 0 0,3 2-64 0 0,-4-2 0 0 0,5 0 64 0 0,-2 2-64 0 0,0-2 0 0 0,0 0 0 0 0,-5 2 0 0 0,3 0 64 0 0,-2 2-64 0 0,-2 1 0 0 0,0-1 0 0 0,-2 0 0 0 0,1 0 0 0 0,-2 1 0 0 0,-3 0 0 0 0,0 4 0 0 0,0 0 64 0 0,0-4-64 0 0,-3 0 64 0 0,-2-1-64 0 0,1 1 88 0 0,-2 3-88 0 0,0-4 88 0 0,-2 3-88 0 0,-2-2 80 0 0,1-1-80 0 0,-1 0 0 0 0,1 1 64 0 0,-1 3-64 0 0,0-4 0 0 0,1 4 0 0 0,0-3 0 0 0,2 1 0 0 0,0 1 0 0 0,-1 0 0 0 0,7-1 0 0 0,-4 2 0 0 0,-1-2-80 0 0,4 1-152 0 0,2 2-32 0 0,0 0-8 0 0,0-4-5295 0 0,2 0-1065 0 0</inkml:trace>
  <inkml:trace contextRef="#ctx0" brushRef="#br0" timeOffset="8">26030 10516 6448 0 0,'0'0'136'0'0,"0"0"32"0"0,0 0 8 0 0,-6 4 16 0 0,4-4-192 0 0,-6 0 0 0 0,4 0 0 0 0,-1 0 0 0 0,-1 0 448 0 0,1 0 48 0 0,-2 0 16 0 0,2 0 0 0 0,-3 1-8 0 0,4-1 0 0 0,-4 3 0 0 0,-1 0 0 0 0,0-3-152 0 0,0 3-24 0 0,-1-1-8 0 0,3 0 0 0 0,-3 1-96 0 0,2-3-32 0 0,-1 0 0 0 0,-2 4 0 0 0,5-3 32 0 0,-7-1 0 0 0,7 3 0 0 0,-5-2 0 0 0,2-1-32 0 0,0 2 0 0 0,1 2 0 0 0,-1-1 0 0 0,3-1-192 0 0,-3 2 0 0 0,-5 1 0 0 0,7-2 0 0 0,-4 1 248 0 0,1 0 8 0 0,-1 1 0 0 0,-4-1 0 0 0,5 1-256 0 0,-6-2 0 0 0,6 1 0 0 0,-7 2 0 0 0,4 2 80 0 0,0-6-8 0 0,-2 7 0 0 0,3-2 0 0 0,0-3 16 0 0,-1 3 0 0 0,0-1-1 0 0,3 2 1 0 0,-3 1 32 0 0,1-2 8 0 0,3 2 0 0 0,-3 2 0 0 0,2-1-56 0 0,1-1-8 0 0,2 0 0 0 0,0 0 0 0 0,0 0-64 0 0,2 1 0 0 0,0 0 0 0 0,3 4 0 0 0,-3-3 0 0 0,3-1 0 0 0,-2-2 0 0 0,0 2 0 0 0,4 4 0 0 0,0-4 64 0 0,0 0-64 0 0,0 3 0 0 0,0-3 160 0 0,0 1-16 0 0,0-1 0 0 0,0 1 0 0 0,4 0-144 0 0,-4-2 0 0 0,1 2 0 0 0,-1 2 0 0 0,0 0 0 0 0,3-2 0 0 0,-3-4 0 0 0,0 2 0 0 0,2 2 0 0 0,1-4 0 0 0,-3 5 0 0 0,0-7 0 0 0,0 4 0 0 0,2-1 0 0 0,-2 1 0 0 0,0 1 0 0 0,0-4 0 0 0,0 3 104 0 0,2-3-32 0 0,1 3-8 0 0,-3-2-64 0 0,2 1 0 0 0,0-1 0 0 0,1 2 0 0 0,-1-1 0 0 0,1 1 80 0 0,-1-3-80 0 0,0 3 80 0 0,3-3-80 0 0,1 3 0 0 0,-5-3 0 0 0,7-2 0 0 0,-3 7 0 0 0,1-6 96 0 0,1 2-96 0 0,1-1 96 0 0,1-2-32 0 0,-3 4 0 0 0,2-6 0 0 0,1 3 0 0 0,0 0-64 0 0,4 0 96 0 0,-5-1-96 0 0,5-3 96 0 0,-2 4-96 0 0,3-5 0 0 0,1 5 0 0 0,-3-2 0 0 0,-1-1 0 0 0,1 2 0 0 0,2-3 0 0 0,-2 5 64 0 0,1-6-64 0 0,-2 1 0 0 0,0 1 0 0 0,1 0 64 0 0,1-2-64 0 0,1 0 0 0 0,-2 2 0 0 0,2-2 0 0 0,-1 0 64 0 0,1 0-64 0 0,2 0 64 0 0,-1 0-64 0 0,1-2 0 0 0,0 2-72 0 0,-2 0 0 0 0,2 0 0 0 0,0-2 248 0 0,1 2 48 0 0,-2-2 16 0 0,1 2 0 0 0,-3-1-240 0 0,4 1-128 0 0,-3 0 8 0 0,1 0 8 0 0,-1 0 112 0 0,-3-3 0 0 0,5 3 0 0 0,-7-3 0 0 0,4 3 80 0 0,-1 0 40 0 0,0 0 8 0 0,-1 0 0 0 0,2-1-128 0 0,-1 1 0 0 0,2-4 0 0 0,3 4 0 0 0,-3 0 0 0 0,-1-2 0 0 0,2-1 0 0 0,0 2 0 0 0,-5-3 0 0 0,4 0 0 0 0,2 3 0 0 0,-3-4 0 0 0,1 0 0 0 0,0 3 0 0 0,1-1 0 0 0,-1-2 0 0 0,-2 3 0 0 0,1-2 0 0 0,2 0 0 0 0,-3 0 0 0 0,1 0 0 0 0,-4 0 0 0 0,4-2 0 0 0,-1-1 0 0 0,-3-1-80 0 0,2 4-16 0 0,0-1 0 0 0,-2-2 0 0 0,0-1 160 0 0,0 0 24 0 0,4 0 8 0 0,-4 2 0 0 0,0 0-96 0 0,-1-1 0 0 0,4 0 0 0 0,-2 2 0 0 0,-2-4 0 0 0,1 3 0 0 0,1-3 0 0 0,-3 1 0 0 0,6-1 0 0 0,-6 1 0 0 0,2 0 0 0 0,-2-1 0 0 0,0 1 0 0 0,-1-1 0 0 0,2 4 0 0 0,-2-4 0 0 0,2 1 0 0 0,0 2 0 0 0,-1-3 0 0 0,0 2 0 0 0,-5 0 0 0 0,5 2 0 0 0,-4-1 0 0 0,3-3 0 0 0,-3 4 0 0 0,-1-2 0 0 0,2 1 0 0 0,-1-1 0 0 0,-1 0 0 0 0,0 2 0 0 0,2-2 0 0 0,-3 0 0 0 0,-1-1 0 0 0,3 2 0 0 0,-3-2 0 0 0,0 1 0 0 0,2 0 0 0 0,1-1 0 0 0,-3 0 0 0 0,3 2 0 0 0,-2-1 0 0 0,-1 0 0 0 0,0-3 0 0 0,2 4 0 0 0,-2 1 0 0 0,0-2 0 0 0,-2 1 0 0 0,2-2 0 0 0,0 0 0 0 0,0 3 0 0 0,0-2 0 0 0,-1 2 0 0 0,1-2 0 0 0,-3 0 0 0 0,3 1 0 0 0,-3 1 0 0 0,3-2 0 0 0,0 1 0 0 0,-2-5 0 0 0,2 4 0 0 0,-3 1 0 0 0,3 1 0 0 0,-1-5 0 0 0,-3 6 0 0 0,4-3 0 0 0,-2 0 0 0 0,0 0 0 0 0,-1 3 0 0 0,3-3 0 0 0,-4 4 0 0 0,-1-4 0 0 0,5 3 0 0 0,-6-3 0 0 0,-2 3 0 0 0,4-1 0 0 0,-1 0 0 0 0,3-1 72 0 0,-5 1-72 0 0,-1 0 80 0 0,3-1-80 0 0,1 1 64 0 0,-4 0-64 0 0,2 1 0 0 0,-2 0 72 0 0,4 1-72 0 0,-3-2 0 0 0,1-1 0 0 0,-3 2 0 0 0,3-1 0 0 0,-3 1 0 0 0,-2-1 0 0 0,5 0 0 0 0,-4 0 0 0 0,1 5 0 0 0,2-6 0 0 0,-4 1 0 0 0,5 3 0 0 0,-6-1 0 0 0,5-2 0 0 0,0 3 0 0 0,-1 1 0 0 0,3-2 0 0 0,-3 3 0 0 0,1-2 0 0 0,0-1 0 0 0,-1 3 0 0 0,1-1 0 0 0,0 1 0 0 0,0-3 0 0 0,1 2 0 0 0,-2 1 0 0 0,1 0 0 0 0,1-2 0 0 0,-4 2 0 0 0,-1 0 0 0 0,2-3 0 0 0,0 3 0 0 0,3 0 0 0 0,-4-1 0 0 0,-1 1 0 0 0,-2-3 0 0 0,1 3 0 0 0,0-1 0 0 0,3-2 0 0 0,2 1 0 0 0,-2 2 0 0 0,-2 0 0 0 0,-3-2 0 0 0,4 2 0 0 0,-5 0 0 0 0,-1 2 0 0 0,0-2 0 0 0,5 2 0 0 0,-3 1 0 0 0,0-2 0 0 0,-2 2 0 0 0,3-2-160 0 0,-1 2 32 0 0,3-1 8 0 0,-4 2 0 0 0,1-3 32 0 0,1 4 8 0 0,-1-5 0 0 0,-2 4 0 0 0,3-4-16 0 0,-1 2 0 0 0,0 1 0 0 0,-1-1 0 0 0,-1-2 0 0 0,-1 0 0 0 0,0 3 0 0 0,4-3 0 0 0,-2 0 0 0 0,1 0 0 0 0,-1 1 0 0 0,-1-1 0 0 0,2 0-232 0 0,2 1-56 0 0,-2 3 0 0 0,-1-3-8 0 0,3 5-247 0 0,-4-3-41 0 0,2 1-16 0 0,-1-1-5288 0 0</inkml:trace>
  <inkml:trace contextRef="#ctx0" brushRef="#br1" timeOffset="9">25241 11138 2304 0 0,'0'-2'96'0'0,"0"2"32"0"0,0 0-128 0 0,0 0 0 0 0,0 0 0 0 0,0 0 0 0 0,0 0 808 0 0,0 0 144 0 0,0-6 24 0 0,0 6 8 0 0,0 0-384 0 0,0 0-80 0 0,0 0-8 0 0,0-4-8 0 0,2-2-120 0 0,-2 6-16 0 0,0 0-8 0 0,0 0 0 0 0,0 0-144 0 0,0 0-32 0 0,0 0-8 0 0,0 0 0 0 0,0 0-88 0 0,0 0-24 0 0,5-7 0 0 0,-5 7 0 0 0,0 0-64 0 0,5-6 0 0 0,0 1 0 0 0,-5 5 0 0 0,1-6 168 0 0,2 1 72 0 0,-1 0 16 0 0,-2 5 0 0 0,0 0-256 0 0,0 0 0 0 0,1-5 0 0 0,5 2 0 0 0,-6 3 0 0 0,3-8 0 0 0,1 6 0 0 0,-4-3 0 0 0,3 1 96 0 0,-3 4-24 0 0,0 0-8 0 0,1-5 0 0 0,-1-1-64 0 0,0 6 0 0 0,5-3 0 0 0,-2 0 0 0 0,-3 3 0 0 0,6-4 64 0 0,-4 0-64 0 0,-1 1 64 0 0,5-1 0 0 0,-6 1 0 0 0,0 3 0 0 0,5-3 0 0 0,0-1-64 0 0,-1 0 0 0 0,-4 4 0 0 0,1-2 64 0 0,-1 2-64 0 0,2-4 0 0 0,1-1 0 0 0,-3 5 64 0 0,3-5-64 0 0,-3 5 0 0 0,2 0 0 0 0,-2 0 64 0 0,1-6-64 0 0,3 3 0 0 0,-4 3 0 0 0,0 0 0 0 0,0 0 0 0 0,2-3 0 0 0,0-1 0 0 0,3 0 64 0 0,-5 4-64 0 0,2-4 64 0 0,-2-1-64 0 0,5 4 64 0 0,-3-2-64 0 0,-2 3 64 0 0,0 0-64 0 0,3-4 64 0 0,-1 0-64 0 0,-2 4 0 0 0,4-4 0 0 0,-4 4 64 0 0,0 0-64 0 0,1-3 0 0 0,4-1-96 0 0,-5 4 96 0 0,0 0 0 0 0,0 0 0 0 0,0 0 96 0 0,0 0-32 0 0,0 0-64 0 0,0 0 0 0 0,0 0 0 0 0,0 0 0 0 0,3-2 0 0 0,-3 2-112 0 0,0 0 24 0 0,0 0 8 0 0,0 0 80 0 0,0 0 88 0 0,1-1-24 0 0,-1 1 0 0 0,0 0-64 0 0,4-2 0 0 0,-4-3 0 0 0,0 5 0 0 0,0 0 0 0 0,1-5 0 0 0,-1 5 0 0 0,0 0 0 0 0,3-1 0 0 0,-3 1 0 0 0,2-4 0 0 0,-2 4 0 0 0,0 0 0 0 0,5-3 0 0 0,-3 1 0 0 0,-2 2 0 0 0,3-4 0 0 0,-3 4 0 0 0,2-3 0 0 0,0 0 0 0 0,-1-1 0 0 0,-1 4 0 0 0,4-3 0 0 0,-2 2 0 0 0,3-4 0 0 0,-3 3 0 0 0,1-1 0 0 0,-1-1 0 0 0,2 2 0 0 0,-1-1 0 0 0,0 1 0 0 0,-2-1 0 0 0,2 1 0 0 0,-1 0 0 0 0,1-2 0 0 0,1-1 0 0 0,0 4 0 0 0,0-5 0 0 0,1 0 0 0 0,-3 5 0 0 0,-2 1 0 0 0,5-4 96 0 0,0-1-96 0 0,-1 3 96 0 0,1-3 48 0 0,-3 1 16 0 0,3 3 0 0 0,-3-4 0 0 0,5 4-160 0 0,-4-2 0 0 0,1-1 0 0 0,-2 2 0 0 0,4 0 0 0 0,-3-3 0 0 0,3 1 0 0 0,2 1 0 0 0,-7 0 0 0 0,4 2 104 0 0,0-4-16 0 0,0 2-8 0 0,-3-3-80 0 0,5 3 0 0 0,-3-3 0 0 0,1 5 0 0 0,0-1 0 0 0,-1 0 0 0 0,-4 2 64 0 0,0 0-64 0 0,3-5 0 0 0,0 4 64 0 0,1-2-64 0 0,-4 3 0 0 0,0 0 80 0 0,0 0-80 0 0,0 0 96 0 0,2-2-96 0 0,4-2 0 0 0,-6 4 0 0 0,1-4 0 0 0,4 1 0 0 0,-2 3 0 0 0,2-3 0 0 0,-3-2 0 0 0,0 3 0 0 0,1-2 0 0 0,1 3 0 0 0,1-2 0 0 0,-5 3 0 0 0,5-3 0 0 0,-3 0 0 0 0,3 1 0 0 0,-1 0 0 0 0,-4 2 0 0 0,0 0 0 0 0,5-4 0 0 0,-2 0 0 0 0,-3 4 0 0 0,1-3 0 0 0,-1 3 0 0 0,5-3 0 0 0,1-1 0 0 0,-4-1 0 0 0,-2 5 0 0 0,0 0 0 0 0,0 0 0 0 0,0 0 0 0 0,3 0 0 0 0,-3 0 0 0 0,0 0 0 0 0,0 0 0 0 0,4-4 0 0 0,-4 4 0 0 0,0 0 0 0 0,0 0 0 0 0,3-5 0 0 0,-3 5 0 0 0,0 0 0 0 0,0 0 0 0 0,0-2 0 0 0,0 2 0 0 0,6-5 0 0 0,-6 5 0 0 0,0 0 0 0 0,8 0 0 0 0,-7-4 0 0 0,4 3 0 0 0,-5 1 0 0 0,0 0 0 0 0,0 0 0 0 0,5-3 0 0 0,-3 0 0 0 0,-2 3 0 0 0,0 0 0 0 0,0 0 0 0 0,5-3 0 0 0,-5 3 0 0 0,0 0-64 0 0,0 0 64 0 0,0 0 0 0 0,5 0-72 0 0,-5 0 72 0 0,0 0 0 0 0,0 0 0 0 0,0 0-64 0 0,0 0 64 0 0,0 0-64 0 0,4-4 64 0 0,-4 4-64 0 0,0 0 64 0 0,5-2-64 0 0,-5 2 64 0 0,0 0-64 0 0,6-5 64 0 0,-6 5 0 0 0,5-2 0 0 0,-5 0 0 0 0,0 2 0 0 0,6-3 0 0 0,-3-1 0 0 0,2 1 0 0 0,-5 3 0 0 0,0 0 0 0 0,4-2 0 0 0,1-3 0 0 0,-5 5 0 0 0,0 0 0 0 0,0 0 0 0 0,2-1 0 0 0,4-2 0 0 0,-6 3 0 0 0,0 0 64 0 0,3 0-64 0 0,3-6 0 0 0,-5 5 0 0 0,-1 1 0 0 0,0 0-64 0 0,0 0 64 0 0,5-4 0 0 0,1 0 0 0 0,-1 1 0 0 0,-1 0 0 0 0,-1 3 0 0 0,3-6 0 0 0,-1 5 0 0 0,0-3 0 0 0,-4 4 0 0 0,6-5 0 0 0,-2 3 0 0 0,-1-2 0 0 0,1 1 72 0 0,-2 1-72 0 0,4 2 0 0 0,-1-5 80 0 0,-5 4-80 0 0,4-2 64 0 0,-1-1-64 0 0,4 2 80 0 0,-1 1-80 0 0,0-2 96 0 0,1 2-96 0 0,-4-4 96 0 0,3 5-96 0 0,0-2 96 0 0,1 0-96 0 0,-1-3 96 0 0,-2 3-96 0 0,4 1 96 0 0,-3-2-96 0 0,3 3 88 0 0,1-1-88 0 0,-3-3 80 0 0,0 4-80 0 0,0-3 112 0 0,0 3-24 0 0,1-2-8 0 0,-2 2 0 0 0,2-2 64 0 0,-1-1 16 0 0,2 3 0 0 0,-2 0 0 0 0,0 0-160 0 0,-2 0 0 0 0,3-3 0 0 0,-2 3 0 0 0,-6 0 0 0 0,8 0 0 0 0,-1-3 0 0 0,0 3 0 0 0,-7 0 0 0 0,9 0 80 0 0,-1 0 0 0 0,-2 0 0 0 0,-6 0-80 0 0,7 0 0 0 0,1 0 0 0 0,-8 0 0 0 0,6 0 0 0 0,0 0 0 0 0,0 0 0 0 0,2 0 0 0 0,-2 0 64 0 0,-1 0-64 0 0,4 0 64 0 0,-4 0-64 0 0,1 0 0 0 0,0 0 0 0 0,-2 0 64 0 0,1 0-64 0 0,2 0 0 0 0,1 3 0 0 0,-2-3 0 0 0,2 0 0 0 0,-3 0 0 0 0,1 3 0 0 0,1-3 0 0 0,3 0 63 0 0,-3 0-63 0 0,1 0 64 0 0,1 0-64 0 0,-2 3 64 0 0,0-3-64 0 0,2 2 0 0 0,-1-2 0 0 0,-2 2 64 0 0,1 1-64 0 0,-2-3 0 0 0,3 0 0 0 0,-1 0 64 0 0,-2 4-64 0 0,4-3 80 0 0,-3-1-80 0 0,2 3 80 0 0,1-2-80 0 0,-1 1 0 0 0,-2-2 0 0 0,5 3 0 0 0,-5-1 0 0 0,2 0 0 0 0,0-2 0 0 0,1 2 0 0 0,-3 0 0 0 0,0 1 64 0 0,0-2-64 0 0,3-1 64 0 0,-1 3-64 0 0,-3-2 0 0 0,3 1 0 0 0,-1 1 0 0 0,0-2 64 0 0,-2-1-64 0 0,2 3 96 0 0,-2-2-32 0 0,3 4-64 0 0,-1-5-72 0 0,-4 0 72 0 0,5 5-104 0 0,-3-5 104 0 0,2 4 0 0 0,-2-2 0 0 0,0-1 0 0 0,-1 3 184 0 0,1 0 56 0 0,-1-3 16 0 0,1 1 0 0 0,1 2-256 0 0,3-1 0 0 0,-6-1 0 0 0,5-1 0 0 0,-3 3 0 0 0,3 1 0 0 0,-3-3 0 0 0,3 2 0 0 0,-4-1 0 0 0,3-2 0 0 0,2 2 0 0 0,-3 1 0 0 0,2-1 0 0 0,-2 1 0 0 0,3-2 0 0 0,-4 1 0 0 0,0-1-96 0 0,0 3-32 0 0,-1-1-16 0 0,2 1 0 0 0,0-2 208 0 0,-2 1 48 0 0,1 0 8 0 0,1-2 0 0 0,-1 3-192 0 0,-1-2-40 0 0,1-1-8 0 0,0 2 0 0 0,-5-4 216 0 0,4 5 48 0 0,4 0 8 0 0,-3 0 0 0 0,-5-5-152 0 0,4 4 0 0 0,1 2 0 0 0,-1-2 0 0 0,0-3 64 0 0,-4-1-64 0 0,7 6 0 0 0,-1-1 0 0 0,-3-3 64 0 0,3 3-64 0 0,-1-2 0 0 0,0 3 0 0 0,-1-1-96 0 0,0-3-80 0 0,-4-2-16 0 0,5 8 0 0 0,-1-5 192 0 0,1 4 0 0 0,-2-3 0 0 0,2 3 0 0 0,-1-4 128 0 0,3 3 64 0 0,-7-1 16 0 0,6-1 0 0 0,-6-4-208 0 0,1 4 0 0 0,4 2 64 0 0,-1-2-64 0 0,-2 3-160 0 0,0-4-40 0 0,2 1-16 0 0,-1 3 0 0 0,-1-2 344 0 0,1 0 72 0 0,2 3 16 0 0,-4-4 0 0 0,2 0-344 0 0,-3-4-72 0 0,5 6-16 0 0,-3-2 0 0 0,4 3 360 0 0,-5-4 72 0 0,2 1 8 0 0,-2 1 8 0 0,3 0-368 0 0,-3-1-80 0 0,2 2-8 0 0,0-2-8 0 0,-3-4 384 0 0,1 6 72 0 0,4-2 24 0 0,-1 3 0 0 0,-3-4-176 0 0,2 3-72 0 0,-3-6 64 0 0,4 3-64 0 0,-1 4 0 0 0,-1-3 0 0 0,1 0 0 0 0,-1 3 0 0 0,-2-4 0 0 0,0 1 0 0 0,2 1 0 0 0,1 1 64 0 0,-1-1-64 0 0,0-1 0 0 0,-2 2 0 0 0,3 1 64 0 0,-2-3-64 0 0,-1 2 0 0 0,4-2 0 0 0,-3 0 0 0 0,-1 2 0 0 0,4 1 0 0 0,-4 0 0 0 0,0-2 0 0 0,0 2 0 0 0,0-1 0 0 0,0-6 0 0 0,0 6 0 0 0,0-1 0 0 0,4 0 0 0 0,-4-5 0 0 0,1 7 0 0 0,-1-2 96 0 0,0 0-32 0 0,-1 1 0 0 0,1-1 0 0 0,0 1-64 0 0,0 1 0 0 0,0-4 0 0 0,0 1-88 0 0,0 5 88 0 0,0-2 0 0 0,-4-2 0 0 0,4 3 0 0 0,0 0 0 0 0,0-4 0 0 0,0 1 0 0 0,0 0 0 0 0,0 0 0 0 0,-4 0 0 0 0,4 0 0 0 0,-1 0 0 0 0,1 1 0 0 0,-4-1 0 0 0,4 4 0 0 0,0-2 0 0 0,0-2 0 0 0,-1 0 0 0 0,1 1 0 0 0,0-3 0 0 0,-3 1 0 0 0,1-2 0 0 0,0 3 0 0 0,2 1 0 0 0,-3-1 0 0 0,1 0 0 0 0,0 1 0 0 0,2-1 0 0 0,-3 0 0 0 0,3-1 0 0 0,-2 1 64 0 0,2-5-64 0 0,-3 5 0 0 0,3-3 0 0 0,-2 7 0 0 0,-3-7 0 0 0,4 6 0 0 0,-3-5 0 0 0,4-3 0 0 0,0 3 0 0 0,-1 5 0 0 0,-3-4 0 0 0,3 0 0 0 0,1-4 0 0 0,-3 4 0 0 0,3-4 0 0 0,-3 2 0 0 0,2 3 0 0 0,-3-2 88 0 0,3 3-24 0 0,-2-3 0 0 0,2-1 0 0 0,-3 3-64 0 0,2 0 0 0 0,0-2 0 0 0,2-3 0 0 0,-3 3 0 0 0,1 1 0 0 0,-1-4 0 0 0,2 5 0 0 0,-4 1 0 0 0,2-6 0 0 0,-2 5 0 0 0,4 0 0 0 0,-4-3 0 0 0,3 1 0 0 0,-2 1 0 0 0,2 1 0 0 0,-2-1 0 0 0,2 0 0 0 0,-2-1 0 0 0,1-2 0 0 0,-3 2 0 0 0,1-2 0 0 0,0 1 0 0 0,0 2 0 0 0,4-1 0 0 0,-2 1 0 0 0,-2 0 0 0 0,4-1 0 0 0,-4 0 0 0 0,3 0 0 0 0,-3-2 0 0 0,0 4 0 0 0,-1-3 0 0 0,3 2 0 0 0,-3-2 0 0 0,3 2 0 0 0,-3-1 0 0 0,1 2 0 0 0,0-3 0 0 0,0 3 0 0 0,1-1 0 0 0,0-1-72 0 0,-1 1 72 0 0,1-1-104 0 0,-3-2 104 0 0,1 2 0 0 0,2 1 0 0 0,-4-2 0 0 0,3 2 0 0 0,1-3 0 0 0,-1 2 0 0 0,0-1 0 0 0,5-2 0 0 0,-4 4 0 0 0,-1-3 0 0 0,1 2 0 0 0,-1 1 0 0 0,-3-2 0 0 0,4 2 0 0 0,-1-4 0 0 0,1 3 0 0 0,-1-1 0 0 0,0 0 0 0 0,0 1 0 0 0,-2-2 0 0 0,0 2 0 0 0,2-1 0 0 0,-1 0 0 0 0,2 0 80 0 0,-4-2-80 0 0,3 1 64 0 0,-3 2-64 0 0,5 0 0 0 0,-6-3 0 0 0,3 0 0 0 0,-2 0 0 0 0,4 1 0 0 0,-2-1 0 0 0,-2 0 0 0 0,2 2 0 0 0,1-2 0 0 0,-2 3 0 0 0,0-3 0 0 0,0 1 0 0 0,-1 2 0 0 0,3-3 0 0 0,-2 0 0 0 0,2 1 0 0 0,-4-1 0 0 0,2 3 0 0 0,1-3 0 0 0,-3 0 0 0 0,1 0 0 0 0,0 2 0 0 0,1-2 0 0 0,0 2 0 0 0,0 1 0 0 0,0-3 0 0 0,-2 0 0 0 0,1 0 0 0 0,2 0 0 0 0,-5 3 0 0 0,2-3 0 0 0,-3 0 0 0 0,3 0 0 0 0,3 0 0 0 0,1 3 0 0 0,-4-3 0 0 0,2 1 0 0 0,2-1 0 0 0,-6 0 0 0 0,2 0 0 0 0,0 0 0 0 0,-1 0 0 0 0,-1 0 0 0 0,0 2 0 0 0,3-2 0 0 0,-5 0 0 0 0,2 3 0 0 0,1-3 0 0 0,1 0 0 0 0,-1 0 0 0 0,0 0 0 0 0,1 0 0 0 0,0 2 0 0 0,0-2 0 0 0,2 0 0 0 0,-2 0 0 0 0,-5 0 0 0 0,7 0 0 0 0,-2 0 0 0 0,-4 0 0 0 0,1-2 0 0 0,3 2 0 0 0,-4 0 0 0 0,3-3 0 0 0,1 3 0 0 0,-4 0 0 0 0,1-2 0 0 0,3 2 0 0 0,-4 0 0 0 0,3 0 0 0 0,-4-1 0 0 0,7 1 0 0 0,-4 0 0 0 0,0 0 0 0 0,1-3 0 0 0,-3 3 0 0 0,4 0 0 0 0,0-3 0 0 0,0 3 0 0 0,-1 0 0 0 0,1 0 0 0 0,2 0 0 0 0,-2 0 0 0 0,-1 0 0 0 0,4 0 0 0 0,-2 0 0 0 0,0 0 0 0 0,3-3 0 0 0,-6 3 0 0 0,6-2 0 0 0,-1 2 0 0 0,-2 0 0 0 0,2-2 0 0 0,-2 2 0 0 0,1-3 0 0 0,1 3 0 0 0,-3-1 0 0 0,3 1 0 0 0,-4 0 0 0 0,4 0 0 0 0,1 0 0 0 0,-2-3 0 0 0,-1 3 0 0 0,-1 0 0 0 0,3 0 0 0 0,-2 0 0 0 0,0 0 0 0 0,2 0 0 0 0,-3 0 0 0 0,2-1 0 0 0,-1 1 0 0 0,0 0 0 0 0,2 0 0 0 0,1 0 0 0 0,-2 0 0 0 0,2 0 0 0 0,-6 0 0 0 0,6 0 0 0 0,0 0 0 0 0,5 0 0 0 0,0 0 0 0 0,-5 0 0 0 0,-1 0 0 0 0,0 0 0 0 0,3-3 0 0 0,-3 3 0 0 0,1 0 0 0 0,5 0 0 0 0,-7 0 0 0 0,2 0 0 0 0,-2 0 0 0 0,3 0 0 0 0,-1 0 0 0 0,1-2 0 0 0,-1 2 0 0 0,1-1 0 0 0,-4 1 0 0 0,2 0 0 0 0,3 0 0 0 0,-3 0 0 0 0,0 0 0 0 0,1 0 0 0 0,0 0 0 0 0,0 0 0 0 0,1 0 0 0 0,-1 1 0 0 0,1-1 0 0 0,-1 2 0 0 0,5-2 0 0 0,-3 0 0 0 0,-1 0 0 0 0,-1 0 0 0 0,1 3 0 0 0,-1-3 0 0 0,-1 0 0 0 0,4 0 0 0 0,-2 0 0 0 0,-1 0 0 0 0,0 0 0 0 0,0 0 0 0 0,3 1 0 0 0,-3-1 0 0 0,3 3 0 0 0,-5-3 0 0 0,5 0 0 0 0,-3 1 0 0 0,-2-1 0 0 0,4 0 0 0 0,-2 0 0 0 0,4 0 0 0 0,-5 3 0 0 0,3-3 0 0 0,3 0 0 0 0,-4 0 0 0 0,-3 2 0 0 0,2-2 0 0 0,3 0 0 0 0,2 0 0 0 0,-5 0 0 0 0,1 0 0 0 0,-3 0 0 0 0,-1 2 0 0 0,7-2 0 0 0,-3 3 0 0 0,-6-3 0 0 0,10 0 0 0 0,0 0 0 0 0,-6 0 0 0 0,3 0 0 0 0,-3 3 0 0 0,1-3 0 0 0,1 0 0 0 0,-1 3 0 0 0,0-2 0 0 0,-1-1 0 0 0,5 2 0 0 0,1-2 0 0 0,-5 3 0 0 0,-1-1 0 0 0,1-2 0 0 0,1 0 0 0 0,4 0 0 0 0,0 0 0 0 0,0 0 0 0 0,-3 2 0 0 0,1 2 0 0 0,2-4 0 0 0,-6 3 0 0 0,1-2 0 0 0,5-1 0 0 0,0 0 0 0 0,-4 3 0 0 0,-1 0 0 0 0,1-3 0 0 0,-1 3 0 0 0,0-2 0 0 0,0 2 0 0 0,3-1 0 0 0,2-2 0 0 0,-7 2 0 0 0,2 3 0 0 0,0-4 0 0 0,0 2 0 0 0,1-2 0 0 0,-1 2 0 0 0,0 0 0 0 0,0-3 0 0 0,2 3 0 0 0,0-3 0 0 0,-2 3 0 0 0,0-2 0 0 0,1 2 0 0 0,4-3 0 0 0,0 0 0 0 0,-5 1 0 0 0,0 2 0 0 0,3-3 0 0 0,-3 1 0 0 0,3 2 0 0 0,-2-1 0 0 0,-5-1 0 0 0,9 2 0 0 0,0-3 0 0 0,-5 1 0 0 0,1 2 0 0 0,-1-1 0 0 0,1 0 0 0 0,-1 0 0 0 0,0 0 0 0 0,3 0 0 0 0,-2 1 0 0 0,-1-1 0 0 0,2 0 0 0 0,1-2 0 0 0,-5 1 0 0 0,5 4 0 0 0,-2-5 0 0 0,-1 3 0 0 0,5-2 0 0 0,-4 1 0 0 0,-1 1 0 0 0,1-1 0 0 0,-1 0 0 0 0,3 0 0 0 0,0 0 0 0 0,-3 1 0 0 0,-2 1 0 0 0,3-2 0 0 0,-1 2 0 0 0,0-3 0 0 0,0 4 0 0 0,1-3 0 0 0,-1 0 0 0 0,-3 0 0 0 0,3 3 0 0 0,-2-1 0 0 0,3-3 0 0 0,-3 1 0 0 0,2 1 0 0 0,0 1 0 0 0,-2-2 0 0 0,2 3 0 0 0,1-1 0 0 0,0-1 0 0 0,-1 0 0 0 0,-3 1 0 0 0,5 1 0 0 0,-3-5 0 0 0,3 5 0 0 0,-4-2 0 0 0,3-1 0 0 0,-1-2 0 0 0,5 0 0 0 0,-2 5 0 0 0,-3-5 0 0 0,0 6 0 0 0,1-3 0 0 0,-3-1 0 0 0,4 1-72 0 0,-3 1 72 0 0,3 0 0 0 0,-3-2 0 0 0,1 1 0 0 0,1-2 0 0 0,-1 3 0 0 0,1-2 0 0 0,1 1 0 0 0,-3-3 0 0 0,1 6 0 0 0,0-3 0 0 0,5-3 0 0 0,-4 2 0 0 0,4-2 0 0 0,-5 4 0 0 0,-3-4 0 0 0,4 5 0 0 0,0-3 0 0 0,-1 2 0 0 0,5-4 0 0 0,-5 0 0 0 0,0 5 0 0 0,0-2 0 0 0,1-1 0 0 0,-1 2 0 0 0,0 0 0 0 0,3-1 0 0 0,-3 1 0 0 0,-1-3 0 0 0,3 4 0 0 0,0-4 0 0 0,-1 2 0 0 0,-1-1 0 0 0,5-2 0 0 0,-5 2 0 0 0,0 1 0 0 0,0 1 0 0 0,3-3 0 0 0,-1 3 0 0 0,-3-2 0 0 0,1 1 0 0 0,2-2 0 0 0,-1 3 0 0 0,0-4 0 0 0,-1 3 0 0 0,0-1 0 0 0,0-1 0 0 0,1 3 0 0 0,-1-4 0 0 0,2 5 0 0 0,-2-3 0 0 0,-3 2 0 0 0,4-4 0 0 0,-2 3 0 0 0,1-1 0 0 0,0 3 0 0 0,-1-3 0 0 0,-1 0 0 0 0,2-1 0 0 0,-4 5 0 0 0,6-5 0 0 0,-3 3 0 0 0,0-2 0 0 0,-2 1-64 0 0,2-2 64 0 0,-1 2 0 0 0,2-2 0 0 0,1 2 0 0 0,-4-1 0 0 0,1-1 0 0 0,0-1 0 0 0,2 4 0 0 0,1-1 0 0 0,-4-1 0 0 0,1 0 0 0 0,2 2 0 0 0,-1-4 0 0 0,1 3 0 0 0,-3-1 0 0 0,0-1 0 0 0,5 3 0 0 0,-1-4 0 0 0,4 0 0 0 0,-9 3 0 0 0,9-1 0 0 0,-7 0 0 0 0,7-2 0 0 0,-4 4 0 0 0,-3-4 0 0 0,1 0 0 0 0,2 3-64 0 0,4-3 64 0 0,-6 2 0 0 0,1 2 0 0 0,3-2 0 0 0,2-2 0 0 0,-5 5 0 0 0,5-5 0 0 0,-4 3 0 0 0,-3-1 0 0 0,4 2 0 0 0,3-4 0 0 0,0 0 0 0 0,-6 3 0 0 0,0 1 0 0 0,3-1 0 0 0,-2 1 0 0 0,5-4 0 0 0,-5 3 0 0 0,1 1 0 0 0,2-1 0 0 0,2-3 0 0 0,-7 4 0 0 0,3 0 0 0 0,1-2 0 0 0,3-2 0 0 0,-6 1 0 0 0,2-1 0 0 0,2 6 0 0 0,-4-5 0 0 0,5 1 0 0 0,1-2 0 0 0,-4 2 0 0 0,-2 3 0 0 0,2-3 0 0 0,-1 2 0 0 0,1-4 0 0 0,-2 0 0 0 0,4 5 0 0 0,-3 0 0 0 0,3-4 0 0 0,-4-1 0 0 0,6 1 0 0 0,-4 5 0 0 0,-1-4 0 0 0,1-1 0 0 0,2-1 0 0 0,2 0 0 0 0,-6 4 0 0 0,3-1 0 0 0,-5-1 0 0 0,4 0 0 0 0,1 1 0 0 0,0 1 0 0 0,-2-2 0 0 0,1-1 0 0 0,-1 1 0 0 0,4 0 0 0 0,-4 0 0 0 0,0 0 0 0 0,0 1 0 0 0,3-1 0 0 0,-3 0 0 0 0,1 3 0 0 0,-1-1 0 0 0,-1-1 0 0 0,4 4 0 0 0,-1-5 0 0 0,-2 2 0 0 0,-1 0 0 0 0,2 0 0 0 0,1 2-64 0 0,0-1 64 0 0,-4-1 0 0 0,3 1 0 0 0,2-1 0 0 0,-1-1 0 0 0,1 4 0 0 0,2-1 0 0 0,-6-2 0 0 0,6 1 0 0 0,-3 0 0 0 0,1 1 0 0 0,-3-5 0 0 0,2 4 0 0 0,-1 1 0 0 0,-1-1 0 0 0,0 1 0 0 0,5-2 0 0 0,-3 2 0 0 0,1-2 0 0 0,0 3 0 0 0,0-2 0 0 0,-3 0 0 0 0,2 1 0 0 0,1 1 0 0 0,-1-2 0 0 0,1 1 0 0 0,2-6 0 0 0,-2 6 0 0 0,-1-2 0 0 0,2 2 0 0 0,1-1 0 0 0,-3-1 0 0 0,1 1 0 0 0,-2 0 0 0 0,4-5 0 0 0,0 6 0 0 0,-1-2 0 0 0,-5 2 0 0 0,1 1 0 0 0,4-3 0 0 0,-2 1 0 0 0,3-5 0 0 0,-1 6 0 0 0,-3-1 0 0 0,3-1 0 0 0,-2 1 0 0 0,-2 2 0 0 0,-2-1 0 0 0,5-1 0 0 0,2-5 0 0 0,-3 3 0 0 0,1 1 0 0 0,-1 3 0 0 0,2-3 0 0 0,-2-1 0 0 0,3-3 0 0 0,-2 7 0 0 0,0 0 0 0 0,-4-3 0 0 0,5-2 0 0 0,-2 2 0 0 0,-2 3 0 0 0,1-4 0 0 0,0 3 0 0 0,0-3 0 0 0,3 4 0 0 0,-4 0 0 0 0,2-2 0 0 0,-1 0 0 0 0,-1 3 0 0 0,1-2 0 0 0,0-1 0 0 0,2 0 0 0 0,-2 1 0 0 0,-1 0 0 0 0,0 0 0 0 0,1 3 0 0 0,-1-4 0 0 0,-1 0 0 0 0,1 1 0 0 0,1 2 0 0 0,0-5 0 0 0,-1 2 0 0 0,1-1 0 0 0,0 2 0 0 0,-2-2 0 0 0,1 3 0 0 0,3-3 0 0 0,-5 1 0 0 0,2 0 0 0 0,0 1 0 0 0,-1-3 0 0 0,2 3 0 0 0,0-4 0 0 0,-4 6 0 0 0,7-6 0 0 0,-7 6 0 0 0,3-5 0 0 0,1 2 0 0 0,-4 1 0 0 0,4 1 0 0 0,-1-4 0 0 0,-1 4 0 0 0,1-1 0 0 0,-1-1 0 0 0,0 0 0 0 0,0 1 0 0 0,3-1 0 0 0,-1 1 0 0 0,-1-1 0 0 0,-1-2 0 0 0,1 4 0 0 0,0-1 0 0 0,4-1 0 0 0,-4 1 0 0 0,-2 1 0 0 0,2-2 0 0 0,0 0 0 0 0,-1-1 0 0 0,0 0 0 0 0,1 2 0 0 0,1-2 0 0 0,-1 1 0 0 0,1 1 0 0 0,-1-1 0 0 0,1 1 0 0 0,-1-5 0 0 0,0 3 0 0 0,0 1 0 0 0,-1-1 0 0 0,3-1 0 0 0,-3 1 0 0 0,2 0 0 0 0,-1-1 0 0 0,4 0 0 0 0,-4 1 0 0 0,-1 0 0 0 0,1-1 0 0 0,0 1 0 0 0,1-2 0 0 0,-1 2 0 0 0,1 0 0 0 0,0 0 0 0 0,-1 1 0 0 0,0-4 0 0 0,0 4 0 0 0,1-3 0 0 0,-1 0 0 0 0,-1 2 0 0 0,3-1 0 0 0,-4 0 0 0 0,1 0 0 0 0,1 1 0 0 0,-1-2 0 0 0,1 3 0 0 0,1-1 0 0 0,-4-1 0 0 0,2 0 0 0 0,-2 1 0 0 0,2 0 0 0 0,1 0 0 0 0,-1-2 0 0 0,-1-1 0 0 0,0 3 0 0 0,3 1 0 0 0,-4-5 0 0 0,2 5 0 0 0,-4-1 0 0 0,3-2 0 0 0,0 1 0 0 0,-1-1 0 0 0,1 2 0 0 0,3-3 0 0 0,-6 2 0 0 0,7 0 0 0 0,-3 0 0 0 0,1 0 0 0 0,0-2 0 0 0,-1 2 0 0 0,-2 1 0 0 0,2-2 0 0 0,-3 3 0 0 0,3-5 0 0 0,0 4 0 0 0,-2-2 0 0 0,-1 1 0 0 0,1-1 0 0 0,2 2 0 0 0,-3 1 0 0 0,1-3 0 0 0,2 0 0 0 0,-3 3 0 0 0,2-3 0 0 0,3 1 0 0 0,-4-1 0 0 0,2 1 0 0 0,-1-1 0 0 0,-2 3 0 0 0,1-5 0 0 0,3 4 0 0 0,-1-4 0 0 0,-2 4 0 0 0,3-1 0 0 0,-2-3 0 0 0,0 0 0 0 0,0 0 0 0 0,-1 4 0 0 0,3-4 0 0 0,-6 1 0 0 0,5-1 0 0 0,-2 2 0 0 0,-1 0 0 0 0,2-2 0 0 0,-3 0 0 0 0,4 0 0 0 0,-3 0 0 0 0,1 0 0 0 0,-1 0 0 0 0,1 0 0 0 0,-1 0 0 0 0,-1 0 0 0 0,2 0 0 0 0,-2 5 0 0 0,3-5 0 0 0,-1 0 0 0 0,-1 0 0 0 0,3-5 0 0 0,-2 5 0 0 0,-2 0 0 0 0,3 0 0 0 0,0 0 0 0 0,0 0 0 0 0,-1 0 64 0 0,-1 0-64 0 0,2-2 0 0 0,-3 2 0 0 0,3 0 0 0 0,1 0 0 0 0,1 0 0 0 0,-4 0 0 0 0,0 0 0 0 0,0-2 0 0 0,4 2 0 0 0,-6 0 0 0 0,4 0 0 0 0,-2-1 0 0 0,-2 1 0 0 0,3 0 0 0 0,-1 0 0 0 0,-4 0 0 0 0,4 0 0 0 0,2 0 0 0 0,-4 0 0 0 0,-1 0 0 0 0,-2 0 0 0 0,1 0 0 0 0,-1 0 0 0 0,3-4 0 0 0,2 4 0 0 0,-1 0 0 0 0,1 0 0 0 0,0-3 64 0 0,0 3-64 0 0,-7-2 0 0 0,7 0 64 0 0,9 2-64 0 0,-4 0 0 0 0,-10-4 112 0 0,5 1-24 0 0,4 1-8 0 0,1-3 0 0 0,-3 2-80 0 0,2-1 64 0 0,-6-1-64 0 0,6 1 64 0 0,3-1-64 0 0,-3-1 96 0 0,-4 3-96 0 0,2-3 96 0 0,4 3-96 0 0,-2-4 0 0 0,1 2 72 0 0,-2-1-72 0 0,-3-1 0 0 0,5 3 64 0 0,-1-5-64 0 0,0 2 0 0 0,1 2 0 0 0,-3-4 0 0 0,4 3 0 0 0,-1-3 0 0 0,-3 1 0 0 0,-1 2 64 0 0,4-2-64 0 0,1 1 0 0 0,0-2 0 0 0,3-1 0 0 0,-9 3 0 0 0,4 1 64 0 0,3 0-64 0 0,-3 0 0 0 0,-1 0 0 0 0,-1-1 64 0 0,4 1-64 0 0,2-1 0 0 0,-4 2 0 0 0,0-1 0 0 0,-1-1 0 0 0,3-2 0 0 0,-3 2 0 0 0,-2 1 0 0 0,1 1 0 0 0,3-4 0 0 0,2 4 0 0 0,-3-2 0 0 0,-1 0 0 0 0,1 1 0 0 0,5 3 0 0 0,-3-6 64 0 0,3 0-64 0 0,-2 4 0 0 0,-1-1 0 0 0,3 1 0 0 0,3-2 0 0 0,-3 0 0 0 0,-3 1 0 0 0,3-1 0 0 0,3 4 0 0 0,-3-4 0 0 0,-3 3 0 0 0,3-2 0 0 0,3 2 0 0 0,-3-2 0 0 0,2 1 0 0 0,-2-4 0 0 0,-5 3 0 0 0,5 1 0 0 0,3-2 0 0 0,-3 1 0 0 0,0-1 0 0 0,0 1 0 0 0,2 0 0 0 0,1 0 0 0 0,-3-3 0 0 0,2 4 0 0 0,-2-5 0 0 0,3 4 0 0 0,1 1 0 0 0,-2-5 0 0 0,-2 4 0 0 0,0 0 0 0 0,7 0 0 0 0,-3-1 0 0 0,-4 2 0 0 0,0-5 0 0 0,3 5 0 0 0,0-1 0 0 0,-2-4 0 0 0,2 3 0 0 0,-3-2 64 0 0,2 3-64 0 0,4-4 64 0 0,-3 3-64 0 0,-3 0 0 0 0,2 1 0 0 0,2-2 0 0 0,-1 0-64 0 0,2 3 64 0 0,-4-2 0 0 0,3-2 0 0 0,0 4 0 0 0,3 1 0 0 0,-5-2 0 0 0,2 2 64 0 0,-4-1-64 0 0,10 1 0 0 0,-5 0 0 0 0,-4 0 0 0 0,4 0-96 0 0,-5-2 96 0 0,6 0 0 0 0,-3 1 0 0 0,-2 0 0 0 0,-1 1 0 0 0,2 0 0 0 0,4 1 0 0 0,-4-5 0 0 0,-2 5 0 0 0,0-2 0 0 0,3 1 0 0 0,-1-3 0 0 0,0 4 0 0 0,3-4 0 0 0,-1 1 0 0 0,3-1 0 0 0,-2 2 0 0 0,0-1 0 0 0,-1-3 0 0 0,1 2 0 0 0,5 0 0 0 0,-4 4 0 0 0,0-4 64 0 0,-1 1-64 0 0,6 1 0 0 0,-1-2 0 0 0,-2 1 0 0 0,-3 1-64 0 0,0-1 64 0 0,0 0 0 0 0,5 2 80 0 0,-9-1-80 0 0,-1 5 0 0 0,0 0 64 0 0,9-4-64 0 0,0-3 0 0 0,-3 1 0 0 0,2 1 0 0 0,-8 2 0 0 0,4-1 0 0 0,5 2 0 0 0,-4-1 0 0 0,-5 3-80 0 0,7-2 80 0 0,2-2 0 0 0,0 2 0 0 0,-5-1 0 0 0,1-1 0 0 0,1 4 0 0 0,2-1 0 0 0,0-3 0 0 0,-2 2 0 0 0,1-2 0 0 0,-3 1 0 0 0,3 0 0 0 0,1 0 0 0 0,-1-1 0 0 0,0 3 0 0 0,3-4 0 0 0,-4 5 0 0 0,4-3 0 0 0,-1 1 0 0 0,-2-2 0 0 0,4 2 0 0 0,-5-1 0 0 0,3 1 0 0 0,1 2 0 0 0,-3-4 0 0 0,0 3 0 0 0,0-2 0 0 0,1 3 0 0 0,-5-3 0 0 0,6 3 0 0 0,-3 0 0 0 0,1-1 0 0 0,0 1 0 0 0,1-2 0 0 0,-2 0 0 0 0,1 0 0 0 0,0 2 0 0 0,2-3 0 0 0,-4 3 0 0 0,5-1 0 0 0,0-2 0 0 0,-5 2 0 0 0,1-2 0 0 0,-1 0 0 0 0,3 3 0 0 0,1-3 0 0 0,-1 3 88 0 0,-3 0-88 0 0,3 0 96 0 0,-5 0-96 0 0,7-1 0 0 0,-6 1 0 0 0,2-3 0 0 0,-1 3 0 0 0,0-2 0 0 0,2 2 0 0 0,1-2 0 0 0,-2 2 0 0 0,0 0 0 0 0,-6 0 0 0 0,10 0 0 0 0,-5 2 0 0 0,3-2 0 0 0,-8 0 0 0 0,7 0 0 0 0,2 0 0 0 0,-2 0 0 0 0,-7 0 0 0 0,8 0 0 0 0,-2-2 0 0 0,0 2 0 0 0,0 0 0 0 0,-6 0 0 0 0,9-3 0 0 0,-1 3 0 0 0,-1 0 0 0 0,0 0 0 0 0,0 0 0 0 0,-2 0 0 0 0,1 0 0 0 0,2-4 0 0 0,0 4 0 0 0,-4 0 0 0 0,1-2 0 0 0,-5 2 0 0 0,0 0 0 0 0,7 2 0 0 0,2-4 0 0 0,-2 2 0 0 0,0 0 0 0 0,4 0 0 0 0,-5 0 0 0 0,2-3 0 0 0,1 3 0 0 0,1 0 0 0 0,-2 0 0 0 0,1-2 0 0 0,-2-1 0 0 0,0 3 0 0 0,1-2 0 0 0,0-1 0 0 0,-2 2 0 0 0,2-1 0 0 0,1-1 0 0 0,-1 3 0 0 0,1 0 0 0 0,-1 0 0 0 0,-1 0 0 0 0,2 0 0 0 0,-2 0 0 0 0,2-4 0 0 0,-2 4 0 0 0,-1-2 0 0 0,2 2 0 0 0,-2-2 0 0 0,-1 2 0 0 0,2-3 0 0 0,1 3 0 0 0,-1 0 0 0 0,-2-4 0 0 0,1 4 0 0 0,2-1 0 0 0,-2-1 0 0 0,2-1 0 0 0,-4 3 0 0 0,3 0 0 0 0,-1-4 0 0 0,1 4 0 0 0,-2-2 0 0 0,4 0 0 0 0,-3-1 0 0 0,-2 2 0 0 0,5-2 0 0 0,-3 3 0 0 0,0-1 0 0 0,-1-1 0 0 0,3-1 0 0 0,-3 3 0 0 0,3-1 0 0 0,-4 1 0 0 0,2-3 0 0 0,0 3 0 0 0,1-1 0 0 0,-3-2 0 0 0,1 3 0 0 0,3-2 0 0 0,-3 2 0 0 0,0 0 0 0 0,3-2 0 0 0,0 0 0 0 0,-1 2 0 0 0,-4-5 0 0 0,5 3 0 0 0,-1 2 0 0 0,0-1 0 0 0,-7 1 0 0 0,4-2 64 0 0,4-4-64 0 0,-4 5 0 0 0,5-1 0 0 0,-4-1 0 0 0,-5 3 0 0 0,0 0 0 0 0,11 0 0 0 0,-5-6 0 0 0,2 6 0 0 0,-8 0 0 0 0,9-2 0 0 0,-3-1 0 0 0,-6 3 0 0 0,8 0 0 0 0,-8 0 0 0 0,8-4 0 0 0,-3 3 0 0 0,-5 1 0 0 0,8-2 0 0 0,-8 2 0 0 0,8 0 0 0 0,-2-3 0 0 0,-6 3 0 0 0,8 0 0 0 0,-1-4 0 0 0,-3 3 0 0 0,-4 1 0 0 0,7-3 0 0 0,1 1 0 0 0,-3 2 0 0 0,-5 0 0 0 0,7-2 0 0 0,-2 0 0 0 0,0 1 0 0 0,0-3 0 0 0,3 4 0 0 0,-1-5 0 0 0,-2 3 0 0 0,0-1 0 0 0,1 2 0 0 0,-2-4 0 0 0,5 4 0 0 0,-2-3 0 0 0,-1 1 0 0 0,-2-1 0 0 0,7 0 0 0 0,-5-1 0 0 0,2 0 64 0 0,1-1-64 0 0,-2 1 0 0 0,2 1 0 0 0,-2 2 0 0 0,6-3-96 0 0,-5 1 8 0 0,2-1 8 0 0,2 0 0 0 0,0 0-208 0 0,-1-1-48 0 0,0 1-8 0 0,-1 0-4823 0 0,6-6-969 0 0</inkml:trace>
  <inkml:trace contextRef="#ctx0" brushRef="#br1" timeOffset="10">24993 10985 1376 0 0,'0'0'64'0'0,"0"0"8"0"0,0 0-72 0 0,0 0 0 0 0,0 0 0 0 0,0 0 0 0 0,0 0 1904 0 0,0 0 368 0 0,0 0 64 0 0,0 0 24 0 0,0 0-1424 0 0,0 0-280 0 0,0 0-56 0 0,4-2-16 0 0,4 0-56 0 0,-1 2-16 0 0,-1 0 0 0 0,4 2 0 0 0,0-2-64 0 0,0 2-8 0 0,-1-2-9 0 0,1 2 1 0 0,-2-2-280 0 0,4 0-56 0 0,-3 3-16 0 0,4-3 0 0 0,-4 0-80 0 0,3-3 0 0 0,-3 3 0 0 0,0 0 0 0 0,1 0 128 0 0,-1 0 16 0 0,1 0 0 0 0,-3 0 0 0 0,0 0-144 0 0,-2-2 0 0 0,-5 2 0 0 0,5 0 0 0 0,-1 0 0 0 0,-4 0 0 0 0,0 0 0 0 0,0 0 0 0 0,0 0 104 0 0,0 0-32 0 0,-7-2-8 0 0,0 0 0 0 0,0 2-64 0 0,-2-2 0 0 0,0 2 0 0 0,-3 0 0 0 0,-1-2 0 0 0,2 2 0 0 0,-1 0 0 0 0,-1 0 0 0 0,-3-3-160 0 0,6 2-40 0 0,-7-2-16 0 0,3 3 0 0 0,-4 0 296 0 0,6-2 56 0 0,-6 1 16 0 0,2 1 0 0 0,-1-3-152 0 0,2 3 0 0 0,6-4 0 0 0,0 4 0 0 0,-1-2 0 0 0,6 0 0 0 0,-1 2 0 0 0,5 0 0 0 0,0 0-288 0 0,0 0-32 0 0,0 0 0 0 0,0 0-6535 0 0</inkml:trace>
  <inkml:trace contextRef="#ctx0" brushRef="#br0" timeOffset="11">26624 11013 1376 0 0,'0'0'64'0'0,"0"0"8"0"0,0 0-72 0 0,0 0 0 0 0,0 0 0 0 0,0 0 0 0 0,0 0 2144 0 0,0 0 416 0 0,0 0 88 0 0,0 0 8 0 0,0 0-1736 0 0,0 0-352 0 0,5 5-72 0 0,-2 1-16 0 0,-2 0-160 0 0,4-2-40 0 0,-2 1-8 0 0,2 4 0 0 0,-4 1 16 0 0,5 0 8 0 0,-3-3 0 0 0,3 2 0 0 0,1 2 87 0 0,-5-4 25 0 0,3 4 0 0 0,-2 2 0 0 0,1-1-280 0 0,1 3-48 0 0,0 0-16 0 0,-3 0 0 0 0,0-1-64 0 0,3 2 0 0 0,1-4 0 0 0,-2 3 0 0 0,-3 0 0 0 0,5-2 0 0 0,-3 2 0 0 0,2-1 0 0 0,-1-4 0 0 0,1 4 0 0 0,-3-1 0 0 0,4-3 0 0 0,-6 0 0 0 0,5 0 0 0 0,-1-1 0 0 0,-1 0 0 0 0,0-2 0 0 0,-2 4 64 0 0,4-6-64 0 0,-2 2 64 0 0,-1-4-64 0 0,-2-3 0 0 0,0 0 0 0 0,0 0 0 0 0,6 1-264 0 0,-6-1-72 0 0,0 0-16 0 0,0 0-4343 0 0,0 0-873 0 0</inkml:trace>
  <inkml:trace contextRef="#ctx0" brushRef="#br0" timeOffset="12">25402 11122 2760 0 0,'0'0'248'0'0,"0"0"-248"0"0,0 0 0 0 0,0 0 0 0 0,0 0 1336 0 0,0 0 216 0 0,0 0 48 0 0,0 0 0 0 0,0 7-728 0 0,-4 2-144 0 0,3 0-32 0 0,-1 0-8 0 0,0-2-256 0 0,2 2-48 0 0,-5 2-16 0 0,2-1 0 0 0,-1 1-200 0 0,0 0-40 0 0,-1-1 0 0 0,1 5-8 0 0,-1-5-48 0 0,1 2-8 0 0,-1-2 0 0 0,-2 4 0 0 0,-2-4-64 0 0,2 0 96 0 0,-4 0-96 0 0,6-1 96 0 0,-5 2-96 0 0,1-1 0 0 0,-4-2 0 0 0,9 2 64 0 0,-4-1-64 0 0,2 0 64 0 0,-1-2-64 0 0,-2 0 64 0 0,5-1-64 0 0,1 2 0 0 0,0-7 0 0 0,3-1-3968 0 0,0 0-776 0 0</inkml:trace>
  <inkml:trace contextRef="#ctx0" brushRef="#br1" timeOffset="13">24017 11891 6304 0 0,'0'0'280'0'0,"0"0"56"0"0,0 0-272 0 0,0 0-64 0 0,0 0 0 0 0,0 0 0 0 0,0 0 448 0 0,0 0 64 0 0,2-4 24 0 0,-2 4 0 0 0,2-4-240 0 0,-2 4-40 0 0,5-5-16 0 0,-5 5 0 0 0,3-5-72 0 0,-3 5-8 0 0,5-4-8 0 0,-2 2 0 0 0,-3 2-152 0 0,6-5 80 0 0,-2 4-80 0 0,1-2 64 0 0,-1 2 32 0 0,1 1 8 0 0,1-2 0 0 0,-1-1 0 0 0,0 3-8 0 0,1-2 0 0 0,-2 0 0 0 0,1 0 0 0 0,3 0 32 0 0,-2-1 8 0 0,0-1 0 0 0,-1 3 0 0 0,2-1-8 0 0,-2-1 0 0 0,0 2 0 0 0,-1-3 0 0 0,2 1 0 0 0,-1 1 0 0 0,4 2 0 0 0,-4-2 0 0 0,6-1 32 0 0,-6 3 0 0 0,6-6 0 0 0,-5 5 0 0 0,4-3-48 0 0,1-1-8 0 0,-3 0 0 0 0,1-1 0 0 0,-1 3-16 0 0,-2-3-8 0 0,3 4 0 0 0,2-1 0 0 0,-5-3-16 0 0,2 1 0 0 0,-2 3 0 0 0,1 0 0 0 0,-1-2-64 0 0,1 0 80 0 0,-1 0-80 0 0,3 0 80 0 0,-1-1-80 0 0,0 1 96 0 0,-4 0-96 0 0,2 0 96 0 0,-1 2-96 0 0,2-2 64 0 0,3 0-64 0 0,-4 0 64 0 0,3 3 80 0 0,-3-4 16 0 0,2 0 0 0 0,-2 5 0 0 0,4-4-160 0 0,-4-1 0 0 0,2 0 0 0 0,1 4 0 0 0,-2-4 0 0 0,6 1 64 0 0,-4 3-64 0 0,1-6 80 0 0,-1 3 0 0 0,-2 1 0 0 0,2-3 0 0 0,0 3 0 0 0,4-1-80 0 0,-3-1 95 0 0,-1 0-95 0 0,0 4 96 0 0,2-2-96 0 0,0-1 0 0 0,-4 2 72 0 0,0-2-72 0 0,2 1 0 0 0,-1 0 0 0 0,1 0 0 0 0,-3 2 0 0 0,0-2 0 0 0,-1 2 0 0 0,2-2 0 0 0,-1 0 64 0 0,-1-1-64 0 0,2 2 0 0 0,-2-1 0 0 0,2 1 0 0 0,-4-3 0 0 0,3 3 0 0 0,-1-2 0 0 0,0-1 64 0 0,0 1-64 0 0,-1 1 0 0 0,1-1 0 0 0,-1 1 0 0 0,1-1 0 0 0,0-1 0 0 0,-2 3 0 0 0,4 0 64 0 0,-4-2-64 0 0,3 1 0 0 0,-1 0 0 0 0,1 3 64 0 0,-1-4-64 0 0,3 1 0 0 0,-4-1 0 0 0,4 2 64 0 0,-3 0-64 0 0,2 0 64 0 0,-1 1-64 0 0,2-2 64 0 0,-4-1-64 0 0,2 2 0 0 0,-1-2 0 0 0,3 1 0 0 0,-7 2 0 0 0,4-3 0 0 0,0 1 0 0 0,2-2 0 0 0,1 2 0 0 0,-1 1 0 0 0,-2-3 0 0 0,0 1 0 0 0,-1 1 0 0 0,-4 3 0 0 0,2-4 0 0 0,-2 4 0 0 0,5-1 0 0 0,0-4 0 0 0,0 4 0 0 0,-1-2 0 0 0,3 0 0 0 0,-3 0 0 0 0,1 1 0 0 0,1 0 0 0 0,-1-3 0 0 0,0 3 0 0 0,-1 1 0 0 0,0-2 0 0 0,1 0 0 0 0,0 0 0 0 0,0-1 0 0 0,2 1 0 0 0,-2-1 0 0 0,0 4 0 0 0,-5 0 0 0 0,4-4 0 0 0,2-1 0 0 0,0 4 0 0 0,-1-3 0 0 0,-4 3 0 0 0,5-4 0 0 0,-6 5 0 0 0,5-5 0 0 0,-1 5 0 0 0,-4 0 0 0 0,5-4 0 0 0,0-3 0 0 0,-1 7 0 0 0,1-5 0 0 0,0 3 0 0 0,-1-2 0 0 0,1 1 0 0 0,-2-1 0 0 0,2 1 0 0 0,-5 3 0 0 0,4-4 0 0 0,-4 4 0 0 0,5-1 0 0 0,-1-4 0 0 0,1 4 0 0 0,-5 1 0 0 0,4-3 0 0 0,-4 3 0 0 0,5-4 0 0 0,0 0 0 0 0,-2 1 0 0 0,-3 3 0 0 0,4-4 0 0 0,1 1 0 0 0,0 1 0 0 0,-1 0 0 0 0,-1-2 0 0 0,2 0 64 0 0,-5 4-64 0 0,1-1 80 0 0,3-1-80 0 0,-4 2 0 0 0,5-3 0 0 0,-1-1 0 0 0,1 1-80 0 0,-3 3 16 0 0,-1-4 0 0 0,-1 4 0 0 0,4-4 0 0 0,-2 1 64 0 0,-2 3 112 0 0,2-3-24 0 0,3 2-8 0 0,-1-4-80 0 0,-1 3 0 0 0,-3 2 0 0 0,2-3 0 0 0,1-1 0 0 0,-3 4 0 0 0,0-3 0 0 0,2 0 0 0 0,1-1 0 0 0,0 3 0 0 0,0-4 0 0 0,1 1 0 0 0,0 0 0 0 0,-3 1 0 0 0,2-2 0 0 0,3 3 0 0 0,-6-1 0 0 0,3-2 0 0 0,-1 1 0 0 0,2 2 0 0 0,-2-3 0 0 0,3 5 64 0 0,-3-5-64 0 0,0 4 64 0 0,3-3-64 0 0,-3 3 0 0 0,-2 1 0 0 0,2-4-88 0 0,-2 4 88 0 0,3-5 0 0 0,2 1 64 0 0,-3 3-64 0 0,-2 1 0 0 0,3-6 0 0 0,-2 3 0 0 0,4 1 0 0 0,-5 2 0 0 0,0 0 0 0 0,0-5 0 0 0,0 5 64 0 0,0-4-64 0 0,3 0 0 0 0,-2 1-64 0 0,-1 3 64 0 0,0 0 0 0 0,5-5 0 0 0,-2 5 0 0 0,0-5 0 0 0,0 1 0 0 0,-3 4 0 0 0,0 0 0 0 0,0 0 0 0 0,0 0 0 0 0,2-5 0 0 0,-1 4 0 0 0,-1 1 0 0 0,0 0-96 0 0,0 0 32 0 0,4-5 0 0 0,-4 5 0 0 0,0 0 64 0 0,0 0 0 0 0,0 0 0 0 0,0 0 0 0 0,0 0 0 0 0,0 0 0 0 0,0-4 0 0 0,0 4 0 0 0,0 0 0 0 0,0 0 64 0 0,0 0 0 0 0,0 0 0 0 0,0 0-64 0 0,0 0-96 0 0,0 0 32 0 0,0 0 0 0 0,0 0 64 0 0,0 0 0 0 0,0-3 64 0 0,0 3-64 0 0,0 0 0 0 0,0 0-104 0 0,0 0 8 0 0,0 0 8 0 0,0 0-40 0 0,0 0-16 0 0,0 0 1 0 0,0 0-1 0 0,0 0 72 0 0,0 0 72 0 0,0 0-104 0 0,0 0 40 0 0,0 0-128 0 0,0 0-16 0 0,0 0-8 0 0,0 0 0 0 0,0 0 104 0 0,0 0 16 0 0,0 0 8 0 0,0 0 0 0 0,0 0-320 0 0,0 0-64 0 0,0 0-8 0 0,0 0-8 0 0</inkml:trace>
  <inkml:trace contextRef="#ctx0" brushRef="#br0" timeOffset="14">26223 11256 7976 0 0,'0'0'352'0'0,"0"0"72"0"0,0 0-336 0 0,0 0-88 0 0,0 0 0 0 0,0 0 0 0 0,0 0 448 0 0,0 0 80 0 0,0 0 16 0 0,0 7 0 0 0,0-1 136 0 0,0-2 32 0 0,0 3 8 0 0,2 0 0 0 0,2-2-320 0 0,-4 4-64 0 0,0-2-16 0 0,1 4 0 0 0,-1-1 32 0 0,2 1 0 0 0,1 0 0 0 0,-3 2-1 0 0,0-1-7 0 0,0 2 0 0 0,0-3 0 0 0,0 4 0 0 0,0-5-224 0 0,0 4-48 0 0,0-3-8 0 0,0 2 0 0 0,3 0 24 0 0,-3 0 0 0 0,2-3 0 0 0,-1 1 0 0 0,3-4-88 0 0,-4 2 0 0 0,4-1 0 0 0,-3 2 64 0 0,3-3-64 0 0,-2-3 0 0 0,3 1 0 0 0,-5-5 0 0 0,0 0-720 0 0,5 2-136 0 0,0-2-23 0 0,-1 0-9 0 0</inkml:trace>
  <inkml:trace contextRef="#ctx0" brushRef="#br1" timeOffset="15">21169 11706 2760 0 0,'0'-15'120'0'0,"0"9"32"0"0,0-6-152 0 0,-3 4 0 0 0,3-1 0 0 0,0 0 0 0 0,3 4 1664 0 0,-6-2 312 0 0,3 0 56 0 0,0 6 16 0 0,0 1-1080 0 0,0 0-208 0 0,0 0-48 0 0,0 0-8 0 0,0 0-264 0 0,0 0-56 0 0,0 4-16 0 0,0 4 0 0 0,0 0-112 0 0,0 3-32 0 0,0 0 0 0 0,0 0 0 0 0,0-2-121 0 0,3 1-23 0 0,-3 4-8 0 0,0-3 0 0 0,0-3-72 0 0,2 2 64 0 0,-2-3-64 0 0,2 2 64 0 0,1-2-64 0 0,-3-2 0 0 0,0-5 0 0 0,0 0 64 0 0,0 0-64 0 0,0 0 0 0 0,0 0 0 0 0,0 0 64 0 0,0 0-64 0 0,0 0-128 0 0,3-5 32 0 0,-3-2 8 0 0,-3-2-40 0 0,3 2 1 0 0,-3-4-9 0 0,1-2 0 0 0,0 3 48 0 0,-1 0 16 0 0,-1-1 0 0 0,1 3 0 0 0,0-4 72 0 0,1 3 0 0 0,0-2 0 0 0,-2 6-64 0 0,0-3 64 0 0,4 1 0 0 0,-5-2 64 0 0,3 4-64 0 0,2 1 80 0 0,0 0-16 0 0,-2-2-64 0 0,2 6 96 0 0,0-5-24 0 0,0 5-8 0 0,2-2 0 0 0,-2 2 0 0 0,6-4-64 0 0,-5 2 0 0 0,7-1 0 0 0,-1 3 0 0 0,0-1 0 0 0,3 1 64 0 0,0-3-64 0 0,2 3 0 0 0,0 0 0 0 0,2 3 63 0 0,-1-3-63 0 0,-2 0 0 0 0,4 0 0 0 0,1 1 64 0 0,-3-1-64 0 0,2 0 0 0 0,-1 0 0 0 0,1 0 0 0 0,0 0 0 0 0,1 0 0 0 0,-2 0 0 0 0,4-1 0 0 0,-3 1 0 0 0,-2 0 0 0 0,-4 0 0 0 0,-1 0 64 0 0,6 0-64 0 0,-5-3 0 0 0,1 3 0 0 0,-3 0 0 0 0,-2 0 0 0 0,2 0 0 0 0,-4 3 64 0 0,-3-3-64 0 0,0 0 0 0 0,0 0 64 0 0,0 0 0 0 0,0 0 0 0 0,0 0 0 0 0,0 0 0 0 0,0 0 0 0 0,0-5-64 0 0,-3 0 96 0 0,-2 3-32 0 0,3-3-64 0 0,-3 1 80 0 0,3 0-80 0 0,-1 1 80 0 0,-1-5 48 0 0,-1 2 16 0 0,5 0 0 0 0,-3-1 0 0 0,1-1-144 0 0,-3-2 0 0 0,3 3 64 0 0,-1-4-64 0 0,6-3 0 0 0,-3 4 0 0 0,-3-2 0 0 0,1 3 0 0 0,-1-2 0 0 0,3 3 0 0 0,0-2 0 0 0,0 4 0 0 0,-2 0 0 0 0,2-1 0 0 0,0 3 0 0 0,0 4 0 0 0,0 0-136 0 0,0 0-8 0 0,0 0 0 0 0,0 0 0 0 0,0 0 144 0 0,0 0-64 0 0,0 0 64 0 0,0 0 0 0 0,0 0 0 0 0,2 6 0 0 0,-2 0 0 0 0,5-1 0 0 0,2-1-64 0 0,-2 3 64 0 0,3-2 0 0 0,-1-3 0 0 0,2 4 0 0 0,1-2 0 0 0,0 3 0 0 0,-1-2 0 0 0,0 2 0 0 0,2 0 0 0 0,2-1 0 0 0,-4-3 0 0 0,0 5 0 0 0,1 1 0 0 0,1-2 0 0 0,0 1 0 0 0,-4-1 0 0 0,3-1 0 0 0,0 0 0 0 0,-3-2 0 0 0,0 5 0 0 0,0-3 0 0 0,-2-2 0 0 0,2 3 0 0 0,1-3 0 0 0,-2 2 0 0 0,1-4 0 0 0,-3 3 0 0 0,0 0 0 0 0,2-3 0 0 0,-2 2 0 0 0,1-1 0 0 0,-1-1 0 0 0,-4-2 0 0 0,8 0 0 0 0,-8 0 0 0 0,0 0 0 0 0,0 0 0 0 0,3 1 0 0 0,-3-1 0 0 0,0 0 0 0 0,0 0 0 0 0,0 0 0 0 0,0 0 0 0 0,0 0 0 0 0,0 0 0 0 0,0 0 0 0 0,0 0 0 0 0,0 0 64 0 0,0 0-64 0 0,0 0 88 0 0,0 0-88 0 0,0 0 96 0 0,-3 7-32 0 0,-5 0 0 0 0,4-1-64 0 0,-2 0 64 0 0,0 1-64 0 0,-1 2 0 0 0,3-1 0 0 0,-3 0 0 0 0,-2 1 0 0 0,4 2 0 0 0,-2 1 0 0 0,1-2 0 0 0,0 3 0 0 0,-1-2 0 0 0,2 1 0 0 0,0-1 64 0 0,1 0-64 0 0,-4 3 0 0 0,3-5 0 0 0,1 1 0 0 0,-1 0 0 0 0,2-4 64 0 0,-1 3-64 0 0,2-3 64 0 0,-3 1-64 0 0,-1 3 72 0 0,4-5-72 0 0,0 0 88 0 0,0 1-88 0 0,2-1 96 0 0,-4-1-96 0 0,4-4 72 0 0,0 0-72 0 0,0 0 0 0 0,0 0 72 0 0,0 0-8 0 0,0 0-64 0 0,-4 2 96 0 0,4-2-32 0 0,0 0 0 0 0,0 0-64 0 0,-4-4 96 0 0,4 2-32 0 0,-1-3 0 0 0,-2-1-64 0 0,3 1 96 0 0,-1 0-32 0 0,1 0-64 0 0,0-3 0 0 0,-4 0 0 0 0,4 2 0 0 0,0-1 0 0 0,0-3 64 0 0,0 1-64 0 0,0 3 0 0 0,0-2 0 0 0,0 0 0 0 0,0 2 0 0 0,0 1 0 0 0,4-1 0 0 0,-4 2 0 0 0,-4-3 0 0 0,4 7 0 0 0,0 0 0 0 0,0 0 0 0 0,0 0 0 0 0,0 0 0 0 0,0 0 0 0 0,0 0 0 0 0,0 0-72 0 0,0 0 72 0 0,0 0 0 0 0,0 0 0 0 0,0 0 0 0 0,0 0 0 0 0,0 0 0 0 0,0 0 0 0 0,0 0-64 0 0,0 0 64 0 0,0 0 0 0 0,0 0 0 0 0,0 7 0 0 0,0-7 0 0 0,0 6 0 0 0,0-2 0 0 0,0-4 0 0 0,0 0 0 0 0,0 0 0 0 0,-4 4 0 0 0,1-3 0 0 0,-1 1 0 0 0,-2 0 0 0 0,2-2 64 0 0,-4 2-64 0 0,2-2 0 0 0,-2 0 64 0 0,-2 0-64 0 0,0-2 0 0 0,-4 0 0 0 0,2 2 64 0 0,0-2-64 0 0,-5 2 0 0 0,0 0 0 0 0,0 0 0 0 0,0 0 64 0 0,-1 0-64 0 0,2 0 0 0 0,-4 2 0 0 0,3-2 0 0 0,-1 0 0 0 0,1 2 0 0 0,1-2 0 0 0,1 2 0 0 0,4-2-80 0 0,1 3 80 0 0,2-1-184 0 0,4 1 8 0 0,1-2 0 0 0,3-1-7263 0 0</inkml:trace>
  <inkml:trace contextRef="#ctx0" brushRef="#br1" timeOffset="16">26054 11782 10968 0 0,'0'0'240'0'0,"0"0"48"0"0,0 0 16 0 0,0 0 8 0 0,0 0-248 0 0,0 0-64 0 0,0 0 0 0 0,0 6 0 0 0,0-6 232 0 0,-3 2 40 0 0,1 2 8 0 0,-3 4 0 0 0,0-6 184 0 0,3 9 40 0 0,-2-6 8 0 0,-2 0 0 0 0,2 1-416 0 0,-1 2-96 0 0,1-1 0 0 0,-1 2 0 0 0,0-7 432 0 0,0 7 64 0 0,5-7 15 0 0,-2 5 1 0 0,2-2-512 0 0,0-3-192 0 0,-5 4 0 0 0,5-6 8 0 0,0 0 184 0 0,0 0 64 0 0,0 0 0 0 0,0 0 0 0 0,0 0 56 0 0,0 0 8 0 0,0 0 0 0 0,0 0 0 0 0,0 0-128 0 0,0-6 0 0 0,5-4 0 0 0,-3 4 0 0 0,3-3 192 0 0,1 2 32 0 0,-1-2 16 0 0,1 1 0 0 0,0 0-144 0 0,0-2-24 0 0,0-1-8 0 0,2 1 0 0 0,-1 1 0 0 0,-3-1 0 0 0,1-1 0 0 0,-1 1 0 0 0,-1 1 0 0 0,2 1-64 0 0,-4 2 96 0 0,2-1-32 0 0,-3 3-136 0 0,0 4-32 0 0,0-4-8 0 0,0 4 0 0 0,0 0-736 0 0,0 0-144 0 0,0 0-31 0 0,0 0-9 0 0</inkml:trace>
  <inkml:trace contextRef="#ctx0" brushRef="#br1" timeOffset="17">23479 11770 4608 0 0,'-13'-2'408'0'0,"13"2"-328"0"0,6 0-80 0 0,-6 0 0 0 0,0 0 1080 0 0,0 0 200 0 0,0 0 32 0 0,3-2 16 0 0,-3 2-584 0 0,0 0-112 0 0,0 0-24 0 0,0 0-8 0 0,0 0-120 0 0,0 0-16 0 0,0 0-8 0 0,0 0 0 0 0,6 4-176 0 0,-3 1-40 0 0,-8 0-8 0 0,1 3 0 0 0,-1-1-112 0 0,2-2-24 0 0,3-5-8 0 0,-6 9 0 0 0,-6-3-88 0 0,4 4 0 0 0,7-4 0 0 0,-4 2-88 0 0,-4 1 88 0 0,1 0 0 0 0,5-5 0 0 0,3 2 0 0 0,-4 0 96 0 0,4 1-8 0 0,0-7-8 0 0,0 0 0 0 0,0 0-80 0 0,0 0 0 0 0,0 0-80 0 0,0 0 80 0 0,4 2 72 0 0,-4-2 64 0 0,0 0 15 0 0,0 0 1 0 0,5-5 8 0 0,4 1 8 0 0,-3-2 0 0 0,-1-3 0 0 0,-9 1-24 0 0,9-1-8 0 0,4 2 0 0 0,2-2 0 0 0,-2-1-24 0 0,0 4-8 0 0,-4-3 0 0 0,3-2 0 0 0,-4-1-104 0 0,-2 3 0 0 0,2-1 0 0 0,1 1 0 0 0,6 1-384 0 0,-6 1-104 0 0,-1 0-24 0 0,-2 2 1 0 0</inkml:trace>
  <inkml:trace contextRef="#ctx0" brushRef="#br1" timeOffset="18">22527 11866 8896 0 0,'0'0'392'0'0,"0"0"88"0"0,0 0-384 0 0,0 0-96 0 0,0 0 0 0 0,0 0 0 0 0,6 0 432 0 0,1-4 72 0 0,-7 4 8 0 0,4-1 8 0 0,4 1-144 0 0,-2-3-32 0 0,4 3-8 0 0,-3 0 0 0 0,1 0 144 0 0,0 0 24 0 0,5 0 8 0 0,-2-1 0 0 0,-1 1-416 0 0,1-2-96 0 0,3 2 0 0 0,1 0 0 0 0,-1 0 432 0 0,0 0 64 0 0,4 0 15 0 0,-2 0 1 0 0,5 0-416 0 0,-1 0-96 0 0,0 0 0 0 0,1 0 0 0 0,-2 2 0 0 0,2-2 0 0 0,1 0 0 0 0,-1 0 0 0 0,-1 0 192 0 0,1 0 8 0 0,4 0 8 0 0,1 0 0 0 0,0 0 80 0 0,-1 0 8 0 0,0 0 8 0 0,4 0 0 0 0,-1 0-240 0 0,-1 1-64 0 0,1 2 0 0 0,1-2 0 0 0,-4-1 0 0 0,4 0 0 0 0,2-1 0 0 0,1 1 0 0 0,-2 0 0 0 0,1 0 0 0 0,3-3 64 0 0,1 2-64 0 0,1 1 88 0 0,-3-2-24 0 0,0-1 0 0 0,3-1 0 0 0,-3 2-64 0 0,1 0-128 0 0,3-2 32 0 0,1 0 8 0 0,-1 4 272 0 0,1-5 48 0 0,-3 1 16 0 0,1 2 0 0 0,-6 0-248 0 0,4 0 64 0 0,-2 0-64 0 0,4-1 0 0 0,-1 0 0 0 0,-2 0 64 0 0,2 3-64 0 0,1 0 0 0 0,-6-1 72 0 0,4-3-72 0 0,-4 4 64 0 0,0 0-64 0 0,1 0 0 0 0,-5 0 0 0 0,3 0 0 0 0,3 0 0 0 0,-2-3 0 0 0,0 3 0 0 0,-1 0 0 0 0,5 0 64 0 0,-4 3-64 0 0,-3-3 0 0 0,3-3 0 0 0,-3 3 64 0 0,3 0-64 0 0,-3 0 0 0 0,1 0 0 0 0,1 0 0 0 0,-3 0 0 0 0,2 0 0 0 0,5 0 0 0 0,-2 0 0 0 0,-3-2 0 0 0,1 2 0 0 0,-2 0 0 0 0,4 0 0 0 0,-4 0 0 0 0,-2 0 0 0 0,7 0 0 0 0,-4 0 0 0 0,-1 0 0 0 0,2 0 0 0 0,2 0 0 0 0,0 0 0 0 0,0 0 0 0 0,-3 0 0 0 0,0 0 0 0 0,3 2 0 0 0,-4-2 0 0 0,3 3 0 0 0,0-6 0 0 0,2 3 0 0 0,2-2 96 0 0,0 2-32 0 0,1 0 0 0 0,3-2 0 0 0,-3-1 32 0 0,1 3 8 0 0,-1 0 0 0 0,3 0 0 0 0,-4-4-168 0 0,7 4-40 0 0,-1 0-8 0 0,3 0 0 0 0,-5 0 112 0 0,0-2 0 0 0,-1 2 0 0 0,-4 0 80 0 0,0 0 0 0 0,0 0 0 0 0,0 0 0 0 0,4 2 0 0 0,-3 2-144 0 0,-1-4-32 0 0,3 0-8 0 0,-1 3 0 0 0,-2-1 168 0 0,1-2 32 0 0,-2 0 0 0 0,2-2 8 0 0,-4 2-104 0 0,3 0-104 0 0,-2 0 16 0 0,1 0 8 0 0,2 0 80 0 0,-2 0-64 0 0,2-3 64 0 0,1 3-64 0 0,-2 0 64 0 0,-2 3 0 0 0,0-3 64 0 0,-1 2-64 0 0,1-2 0 0 0,0 0 64 0 0,2 0-64 0 0,0 2 0 0 0,-7-2 0 0 0,2 0 0 0 0,2 0 0 0 0,-1 0 0 0 0,3 0 88 0 0,-4 0-24 0 0,-1 0 0 0 0,-1 0 0 0 0,-5-2-64 0 0,3 2-72 0 0,-1 0 72 0 0,-7 0-104 0 0,8 0 104 0 0,-8 0 0 0 0,1-2 0 0 0,0-1 0 0 0,0 3 0 0 0,-2 0 0 0 0,1 0 0 0 0,-4 0 0 0 0,-1 0 0 0 0,-2 0 0 0 0,-2 0 0 0 0,0 0 0 0 0,-2-4 0 0 0,-5 4-72 0 0,0 0 72 0 0,0 0 0 0 0,0 0 0 0 0,0 0 88 0 0,0 0-8 0 0,-1-3 0 0 0,1-3-288 0 0,-4 3-56 0 0,0-1-16 0 0,0 2 0 0 0,-1-3 40 0 0,1 1 8 0 0,-4 2 0 0 0,3-1 0 0 0,1 0 304 0 0,-3 1 64 0 0,2 0 16 0 0,0-1 0 0 0,0 2-152 0 0,0-2 0 0 0,1 2 0 0 0,4 1 0 0 0,-5-5 0 0 0,4 1 0 0 0,-5 3 0 0 0,6 1 0 0 0,-2-5-96 0 0,2 5-40 0 0,0 0-16 0 0,0 0 0 0 0,0 0 152 0 0,0 0 0 0 0,0 0 0 0 0,0 0 0 0 0,0 0 0 0 0,0 0 0 0 0,0 0 88 0 0,2-2-88 0 0,4 2 0 0 0,0-2 0 0 0,-2 2 0 0 0,4 0-96 0 0,-1 0 96 0 0,3 0 0 0 0,-1 2 0 0 0,1-2 0 0 0,0 2 0 0 0,1 0 0 0 0,1 1 0 0 0,-2-2 0 0 0,3 2 0 0 0,-3-3 0 0 0,-2 1 0 0 0,2 1 0 0 0,1 1 0 0 0,-2-2 0 0 0,-3 2 0 0 0,1-2 0 0 0,0 2 112 0 0,0-1 48 0 0,-2 0 0 0 0,-5-2 8 0 0,0 0-16 0 0,8 3-8 0 0,-8-3 0 0 0,0 0 0 0 0,0 0-16 0 0,1 3-8 0 0,-1 1 0 0 0,0-4 0 0 0,0 2 8 0 0,-5 5 0 0 0,-1-4 0 0 0,-1 1 0 0 0,-3 5-48 0 0,1-2-8 0 0,-4 0 0 0 0,-3-3 0 0 0,0 0-72 0 0,-4 2-88 0 0,-1-2 24 0 0,-1 3 0 0 0,-2-1-1064 0 0,-1-1-216 0 0,-31 9-32 0 0,10-8-16 0 0</inkml:trace>
  <inkml:trace contextRef="#ctx0" brushRef="#br1" timeOffset="19">22768 11743 10280 0 0,'0'0'224'0'0,"0"0"40"0"0,0 0 16 0 0,0 0 16 0 0,0 0-232 0 0,0 0-64 0 0,0 0 0 0 0,-5 2 0 0 0,-7 2 0 0 0,3 1 0 0 0,0-4-88 0 0,3 5 88 0 0,2 1 0 0 0,-6 2 0 0 0,-8-4 0 0 0,2 3 0 0 0,2 1 128 0 0,-4 0 64 0 0,0-2 24 0 0,-1 3 0 0 0,2-2-152 0 0,3 0-64 0 0,-3 1 64 0 0,1-3-64 0 0,-1-2 256 0 0,5 1 0 0 0,3-2 8 0 0,-3 1 0 0 0,1-1-16 0 0,1-1-8 0 0,9 3 0 0 0,-4-1 0 0 0,-1-2-8 0 0,6-2 0 0 0,0 0 0 0 0,0 0 0 0 0,6 2-152 0 0,0 1-80 0 0,2-3 80 0 0,-1 0-80 0 0,4 0 320 0 0,1 0 8 0 0,-5 0 8 0 0,5 0-1 0 0,2 0-127 0 0,-2 0-24 0 0,0 0-8 0 0,-3 0 0 0 0,1 0-176 0 0,2 0-96 0 0,0 0 16 0 0,-7 4 0 0 0,-5-4 80 0 0,0 0 0 0 0,13 0 0 0 0,-4 1 0 0 0,-9-1 0 0 0,5 2 0 0 0,6 1 0 0 0,-6-2 0 0 0,1 3 0 0 0,-6-4 0 0 0,0 0 0 0 0,0 0 0 0 0,7 0 64 0 0,-7 0-64 0 0,0 0 80 0 0,0 0-80 0 0,0 0 112 0 0,0 0-24 0 0,-7-1-8 0 0,1-6 0 0 0,1 0 136 0 0,-1 2 24 0 0,3-1 8 0 0,-1-4 0 0 0,-3-2-40 0 0,6 3-8 0 0,2-1 0 0 0,3 0 0 0 0,-1-1-200 0 0,1 0 64 0 0,5 1-64 0 0,2-1 0 0 0,-2 2-376 0 0,-1 4-112 0 0,-7-1-24 0 0,9-1-6767 0 0</inkml:trace>
  <inkml:trace contextRef="#ctx0" brushRef="#br2" timeOffset="20">22845 12103 2760 0 0,'0'0'120'0'0,"0"0"32"0"0,0 0-152 0 0,0 0 0 0 0,0 0 0 0 0,3 0 0 0 0,3 0 1696 0 0,-3 0 304 0 0,-3 0 64 0 0,0 0 16 0 0,9 0-1224 0 0,-3 0-248 0 0,2 0-40 0 0,-2 0-16 0 0,2 2-120 0 0,-2 1-24 0 0,1-1-8 0 0,0 2 0 0 0,3-2-56 0 0,-2 2-16 0 0,-2 1 0 0 0,4-1-1 0 0,-6 2-71 0 0,4 1-24 0 0,-4 0 0 0 0,4 2 0 0 0,-3 2-64 0 0,2 0-8 0 0,-2 1-8 0 0,-1 0 0 0 0,1 4-24 0 0,-4-2-8 0 0,5 1 0 0 0,-1 1 0 0 0,-4 0-120 0 0,4-2 72 0 0,0 3-72 0 0,-1-3 64 0 0,1 3-64 0 0,-2 0 64 0 0,2 0-64 0 0,-2-1 64 0 0,-2 2-64 0 0,1 1 0 0 0,4-2 0 0 0,-5-1 0 0 0,3 0 0 0 0,-3 2 0 0 0,2-1 80 0 0,-2-1-80 0 0,3 3 80 0 0,0-3-80 0 0,-4 1 64 0 0,3 3-64 0 0,-2-6 64 0 0,3 2-64 0 0,-3 5 64 0 0,3-5-64 0 0,-3 0 64 0 0,2-1-64 0 0,-1 2 64 0 0,2 1-64 0 0,-1-1 0 0 0,-3 0 0 0 0,2 2 0 0 0,1-2 0 0 0,-1 0 0 0 0,1 0 0 0 0,-3-1 0 0 0,1 1 0 0 0,2 1 0 0 0,-3-1 0 0 0,2 3-112 0 0,-2-3 40 0 0,0-1 136 0 0,2 2 24 0 0,-2-4 8 0 0,4 2 0 0 0,-8-2-96 0 0,4 0 0 0 0,0 1 0 0 0,0-1 0 0 0,0 0 0 0 0,0 0 0 0 0,0 0 0 0 0,0 1 0 0 0,0-3 0 0 0,4 4 0 0 0,-8-5 0 0 0,4 4 0 0 0,4-2 144 0 0,-3-3 16 0 0,-1 4 0 0 0,0-4 0 0 0,0 1-160 0 0,0 0 0 0 0,0-2 0 0 0,0 1 0 0 0,4-1 0 0 0,-4-2 0 0 0,0-2 0 0 0,1 4 0 0 0,-1-4 0 0 0,0-5 0 0 0,0 0 0 0 0,0 0 0 0 0,0 3 0 0 0,0-3 0 0 0,0 0 0 0 0,6 2 0 0 0,-6-2-328 0 0,0 0-96 0 0,5-2-24 0 0,0-1-4631 0 0,-5 3-929 0 0</inkml:trace>
  <inkml:trace contextRef="#ctx0" brushRef="#br2" timeOffset="21">23183 12278 6304 0 0,'0'0'136'0'0,"0"0"32"0"0,0 0 8 0 0,0 0 0 0 0,0 0-176 0 0,0 0 0 0 0,0 0 0 0 0,0 0 0 0 0,0 0 504 0 0,0 0 64 0 0,0 0 8 0 0,0 0 8 0 0,2-4 24 0 0,-2 4 0 0 0,0 0 0 0 0,0 0 0 0 0,0 0-152 0 0,0 0-24 0 0,-2-4-8 0 0,1 4 0 0 0,-5-3-128 0 0,1 1-24 0 0,1 1-8 0 0,-1 1 0 0 0,1 0-64 0 0,-3 0-8 0 0,2 0-8 0 0,-3 0 0 0 0,4 0-184 0 0,-2 0 72 0 0,-1 1-72 0 0,-4-1 0 0 0,5 2 0 0 0,-4-2 0 0 0,3 3 0 0 0,0-3 0 0 0,-2 1 216 0 0,2 4-16 0 0,-1-5 0 0 0,2 4 0 0 0,-3-4-136 0 0,1 2-64 0 0,-2 3 64 0 0,1-4-64 0 0,2 3 64 0 0,-2 1-64 0 0,0-1 0 0 0,-2 0 64 0 0,1 0-64 0 0,2 0 0 0 0,-2 2 0 0 0,1 1 63 0 0,0-2-262 0 0,0 0-57 0 0,-2 1-16 0 0,2 0 0 0 0,0-1 432 0 0,-4 4 96 0 0,4-5 8 0 0,0 2 8 0 0,0-2-209 0 0,0 3-63 0 0,-4 0 0 0 0,4-4 0 0 0,2 4 96 0 0,-1-3-32 0 0,-1 2 0 0 0,-1-1-64 0 0,5 0 104 0 0,0 1-32 0 0,-6 1-8 0 0,-1 0 0 0 0,-2 0 0 0 0,3 0-64 0 0,7 0 96 0 0,-5-1-32 0 0,2 2-64 0 0,0-2 0 0 0,4 1 72 0 0,-8-2-72 0 0,0 1 0 0 0,2-1 64 0 0,9 0-64 0 0,-5 4 0 0 0,-4-3 96 0 0,3-1-24 0 0,-1 0 0 0 0,4 4 0 0 0,-2-3-72 0 0,-1 2-88 0 0,-1-2 24 0 0,4 2 0 0 0,-1 1 64 0 0,1-3 0 0 0,-6 4 0 0 0,4-5 0 0 0,0 4 208 0 0,2-3 56 0 0,-1 2 16 0 0,1 0 0 0 0,-6-2-200 0 0,4 4-80 0 0,5-3 64 0 0,-4 1-64 0 0,-3-1 64 0 0,5 0-64 0 0,-1 1 64 0 0,-1-2-64 0 0,-1 3 64 0 0,1 0-64 0 0,-1-2 0 0 0,2 1 64 0 0,8-2-64 0 0,-5 3 80 0 0,-8-2-80 0 0,5 2 80 0 0,3-1-80 0 0,-3 0 80 0 0,0 1-80 0 0,0-2 80 0 0,3 2-80 0 0,0 0 64 0 0,-5-2-64 0 0,5 2 64 0 0,-4-1-64 0 0,4 4 0 0 0,0-7 72 0 0,0 4-72 0 0,-2-1 64 0 0,2-2-64 0 0,0 1 64 0 0,0 1-64 0 0,-3 1 0 0 0,3-1 0 0 0,0-2 0 0 0,3 3 0 0 0,2-1 0 0 0,-4 1 0 0 0,4-3 0 0 0,-5-1 64 0 0,9 5-64 0 0,-8-4 0 0 0,1-1 0 0 0,1 3 0 0 0,0-3 0 0 0,2 4 0 0 0,-3-2 0 0 0,0 0 64 0 0,-2-1 24 0 0,2-1 8 0 0,3 2 0 0 0,-3-1 0 0 0,-2 0-96 0 0,3-2-128 0 0,3 3 32 0 0,-1-2 8 0 0,-3 3 88 0 0,3-2 0 0 0,4-2 0 0 0,-3 3 0 0 0,3-3 0 0 0,-1 2 0 0 0,-4-2 0 0 0,5 2 0 0 0,7-1 0 0 0,-8-1 64 0 0,-1-1-64 0 0,-1 3 0 0 0,8-3 64 0 0,-5-1-64 0 0,0 3 80 0 0,-2-1-80 0 0,-1 2 64 0 0,3-2-64 0 0,3 2 0 0 0,-3-3 0 0 0,-7-1 0 0 0,5 2 0 0 0,4 3 0 0 0,-1-3 0 0 0,-1-3 0 0 0,1 2 0 0 0,-1 0 0 0 0,1 0 0 0 0,2 3 0 0 0,-3-4 0 0 0,-2 1 0 0 0,3 1 0 0 0,1-3 0 0 0,-2-1 0 0 0,0 0 0 0 0,5 2 0 0 0,-5 1 0 0 0,2-3 0 0 0,1 1 0 0 0,3 2 0 0 0,-4-3 0 0 0,3 0 0 0 0,0 0 0 0 0,0 0 0 0 0,0-3 0 0 0,1 3 96 0 0,1-1-24 0 0,1 1-8 0 0,-3 0-64 0 0,1-3 0 0 0,3 1 0 0 0,-2 2 0 0 0,1-1 0 0 0,-1-2 64 0 0,-1 2-64 0 0,1-2 0 0 0,-2 1 0 0 0,3 0 0 0 0,-3-2 0 0 0,0-1-88 0 0,1 4 88 0 0,-1-3 72 0 0,3 0-8 0 0,-4-1-64 0 0,4 3 88 0 0,-3-2-88 0 0,3-1 80 0 0,0-1-80 0 0,1 2 64 0 0,-1-1-64 0 0,-3 1 0 0 0,0 0 72 0 0,2-2-72 0 0,1 1 96 0 0,-3 2-96 0 0,3-1 96 0 0,0-3-96 0 0,-4 3 0 0 0,3-1 0 0 0,-2 0 0 0 0,0 5 0 0 0,-4-5 0 0 0,2 0 0 0 0,2 2 0 0 0,-3-1 0 0 0,-1-2 0 0 0,3-2 0 0 0,-4 5 64 0 0,3-1-64 0 0,-3-1 0 0 0,1-1 0 0 0,2-1 0 0 0,0 2 0 0 0,-2-1 0 0 0,-1-1 0 0 0,0-2 0 0 0,3 4 0 0 0,-3-4 64 0 0,1 1-64 0 0,-1-1 0 0 0,3 3 0 0 0,-3-2 0 0 0,0-1 0 0 0,-1 1 0 0 0,1 1 0 0 0,-1-2 64 0 0,1 2-64 0 0,-3-2 0 0 0,2 4 0 0 0,1-2 0 0 0,-1-2 64 0 0,-1 1-64 0 0,-1-1 0 0 0,-1 1 0 0 0,0-3 0 0 0,2 1 64 0 0,-5 0-64 0 0,3-2 0 0 0,-2 2 0 0 0,1-1 0 0 0,-1 2 0 0 0,-1-2 0 0 0,1 0 0 0 0,-2 1 0 0 0,-1-3 0 0 0,4 3 64 0 0,-3 2-64 0 0,-1-2 0 0 0,0-1 0 0 0,0 2 0 0 0,-1-1 64 0 0,1-1-64 0 0,0 1 0 0 0,-4 1 64 0 0,4-2-64 0 0,-1 4 64 0 0,-2-4-64 0 0,1 2 0 0 0,-1 0 0 0 0,1-1 0 0 0,0-1 160 0 0,-1 5 0 0 0,-2-4-8 0 0,1 2 0 0 0,-1 0-152 0 0,0 2 0 0 0,0-3 64 0 0,-1-1-64 0 0,0 4 0 0 0,-1-3 0 0 0,4 2 0 0 0,-5 2 0 0 0,0-4 0 0 0,2 0 0 0 0,-2 2 0 0 0,-1 2 0 0 0,3-4 0 0 0,-3 3 0 0 0,2 1 0 0 0,-2 0 0 0 0,1-1 0 0 0,0-1-128 0 0,-1 2 32 0 0,-1-4 0 0 0,1 5 96 0 0,0 2 0 0 0,-2-6 0 0 0,2 4 0 0 0,0 0 0 0 0,0-2 0 0 0,-1 2 0 0 0,1-3 0 0 0,-3 1 0 0 0,2 1 0 0 0,2 0 0 0 0,-3 1 0 0 0,1 0 0 0 0,2 0-72 0 0,-5-2 72 0 0,3 3 0 0 0,-3-3 0 0 0,1 4 112 0 0,1-3-16 0 0,-1 2 0 0 0,1 2-96 0 0,-2-3 0 0 0,-2 1 0 0 0,2 3 0 0 0,0-2-160 0 0,0 2-72 0 0,-2 0-24 0 0,3-1 0 0 0,-5 1 152 0 0,3 0 24 0 0,-3 0 8 0 0,2 0 0 0 0,0 0-16 0 0,2 0 0 0 0,0 0 0 0 0,0 0 0 0 0,1 0 8 0 0,1 0 0 0 0,-4 0 0 0 0,4 1 0 0 0,-3-1-80 0 0,1 2-24 0 0,1 1 0 0 0,0-2 0 0 0,2 3-256 0 0,-6 1-48 0 0,4 0-16 0 0,-1 1-4343 0 0,3 0-873 0 0</inkml:trace>
  <inkml:trace contextRef="#ctx0" brushRef="#br2" timeOffset="22">23348 13042 1376 0 0,'0'0'128'0'0,"0"0"-128"0"0,0 0 0 0 0,0 0 0 0 0,0 0 896 0 0,0 0 160 0 0,0 0 32 0 0,0 0 8 0 0,0 0-344 0 0,0 0-72 0 0,6 4-8 0 0,-6-4-8 0 0,0 0-120 0 0,0 0-16 0 0,5 0-8 0 0,-5 0 0 0 0,0 0-104 0 0,5-4-32 0 0,0 2 0 0 0,1-1 0 0 0,-2-1-192 0 0,-1 2-32 0 0,3-1-16 0 0,-1-3 0 0 0,1 5-64 0 0,0-5-16 0 0,-2 2 0 0 0,0 0 0 0 0,1-2 0 0 0,4 0 0 0 0,-9 1 0 0 0,3 0 0 0 0,3-2 80 0 0,-1 0 16 0 0,-3-2 0 0 0,3 2 0 0 0,3-1-160 0 0,-1 2 0 0 0,-4-2 0 0 0,6-2 0 0 0,0 3 0 0 0,-2-2 0 0 0,0-2 0 0 0,3 2 0 0 0,-1 0 0 0 0,0-1 0 0 0,-3 0 0 0 0,3-2 0 0 0,0 1 0 0 0,0 1-96 0 0,-2 0 8 0 0,2 0 8 0 0,-1 1 80 0 0,1 0 0 0 0,-1-1 0 0 0,1 1 0 0 0,-2-1 0 0 0,3 2 88 0 0,-4-1-24 0 0,4-2 0 0 0,-3 4-64 0 0,2-2-88 0 0,-1 1 24 0 0,1 0 0 0 0,-2-1 64 0 0,3 2 88 0 0,-1-2-24 0 0,-2 3 0 0 0,3-3-64 0 0,0 4 0 0 0,-1-5 0 0 0,1 4 0 0 0,3 0 0 0 0,-3 2 120 0 0,0-3-24 0 0,0 3 0 0 0,-1-1-96 0 0,4 1 0 0 0,-1-1 0 0 0,-3 3 0 0 0,0-2 0 0 0,1-1 0 0 0,0 3 64 0 0,-1-1-64 0 0,0-2 0 0 0,-1 4 0 0 0,-1-2 64 0 0,0 1-64 0 0,0 2 0 0 0,-2 0 0 0 0,-5 0 0 0 0,5 0 0 0 0,-5 0 0 0 0,0 0 0 0 0,5 0 0 0 0,-5 0-80 0 0,5-4 0 0 0,-5 4 0 0 0,0 0 0 0 0,0 0 0 0 0,0 0-280 0 0,0 0-56 0 0,0 0-16 0 0,0 0-4680 0 0</inkml:trace>
  <inkml:trace contextRef="#ctx0" brushRef="#br2" timeOffset="23">22998 12643 2760 0 0,'0'0'248'0'0,"0"0"-248"0"0,0 0 0 0 0,0 0 0 0 0,0 0 1408 0 0,0 0 240 0 0,0 0 48 0 0,0 0 0 0 0,0 0-856 0 0,0 0-168 0 0,0 0-40 0 0,0 0-8 0 0,-5 0-120 0 0,1 0-24 0 0,-4 0-8 0 0,4 2 0 0 0,-1 1-184 0 0,-3-3-32 0 0,1 5 0 0 0,0-5-8 0 0,0 6-144 0 0,1-3-24 0 0,-3-1-8 0 0,1 3 0 0 0,0 0-72 0 0,-1 0 96 0 0,0 1-96 0 0,-1 0 96 0 0,1 1-96 0 0,0-2 64 0 0,-3 4-64 0 0,-1 0 64 0 0,6-3 24 0 0,-4 2 0 0 0,-3-2 0 0 0,2 3 0 0 0,3-2-88 0 0,0 3 64 0 0,-2 1-64 0 0,0-2 64 0 0,-3 0 0 0 0,4 0-1 0 0,5 1 1 0 0,-1 1 0 0 0,-6 2-64 0 0,4-3 0 0 0,7 1 0 0 0,-5-1 64 0 0,1 0 0 0 0,-1 4 0 0 0,1-5 0 0 0,2 5 0 0 0,3-4 40 0 0,-2 0 8 0 0,-5 4 0 0 0,7-4 0 0 0,3 0 16 0 0,-3-2 0 0 0,-5 3 0 0 0,1 0 0 0 0,4-1-32 0 0,0-2 0 0 0,-4 1 0 0 0,4-1 0 0 0,0 0-24 0 0,0 1-8 0 0,4 1 0 0 0,-8-5 0 0 0,-1 6-64 0 0,3-4 64 0 0,4 1-64 0 0,2 2 64 0 0,-4-4 0 0 0,0 2 0 0 0,5-1 0 0 0,-1 1 0 0 0,1-1-64 0 0,-1-1 0 0 0,-4 4 0 0 0,5-5 0 0 0,4 5 0 0 0,-2-5 64 0 0,-7 1-64 0 0,6 3 64 0 0,-3-3-64 0 0,4 1 64 0 0,-2 0-64 0 0,-2 0 64 0 0,1-2-64 0 0,1 0 64 0 0,4 1-64 0 0,-1-1 64 0 0,-3-1-64 0 0,2 1 0 0 0,7 1 0 0 0,-5-1 0 0 0,0 0 64 0 0,2 1-64 0 0,-2-5 0 0 0,0 3 64 0 0,2 1-64 0 0,-1-4 0 0 0,1 2 0 0 0,0 2 64 0 0,-1-5-64 0 0,0 2 0 0 0,0 2 72 0 0,-1-4-72 0 0,3 4 0 0 0,-1-4 64 0 0,-1 0-64 0 0,0 3 0 0 0,0-1 0 0 0,1-2 0 0 0,-2 1 0 0 0,7 3 64 0 0,-6-4-64 0 0,2 2 0 0 0,1-2 0 0 0,-2 0 0 0 0,4 0 88 0 0,-5 0 8 0 0,6 0 0 0 0,-5 0 0 0 0,3 0-96 0 0,1 0-136 0 0,-2 0 32 0 0,2-2 8 0 0,-1 2 96 0 0,0-4 120 0 0,0 4-24 0 0,1 0-8 0 0,-1-1-88 0 0,-3 1-128 0 0,1-2 32 0 0,2-1 8 0 0,1-1 88 0 0,0 3 0 0 0,-2-2 0 0 0,-2 1 0 0 0,1-2 0 0 0,0 3 64 0 0,5-2-64 0 0,-1-1 88 0 0,0 0-88 0 0,0 1 0 0 0,-7-3 0 0 0,3 5 0 0 0,2-3 0 0 0,-3-1 0 0 0,7 1 0 0 0,-5-1 0 0 0,-2 2 0 0 0,3-1 0 0 0,-2-1 0 0 0,1 0 0 0 0,-1 0 64 0 0,-1 0-64 0 0,-2-2 0 0 0,3-2 64 0 0,-3 2-64 0 0,2-2 0 0 0,-2 2 0 0 0,-2-1 64 0 0,1-2-64 0 0,1-1 0 0 0,-2 2 72 0 0,-1 1-72 0 0,2-1 64 0 0,-4 0-64 0 0,1 1 64 0 0,-1 0-64 0 0,1-2 0 0 0,1 4-64 0 0,-4-1 0 0 0,-1-1 0 0 0,2 1 64 0 0,0-1 96 0 0,-1 1-16 0 0,-2 1-8 0 0,5-2-72 0 0,-5 2 0 0 0,0-1 0 0 0,0-1 0 0 0,0-1 0 0 0,0 1 0 0 0,0-1 0 0 0,-4 2 64 0 0,4-2-64 0 0,-1 1 0 0 0,-1-2 0 0 0,-1 0 0 0 0,-1 2 0 0 0,2-2 64 0 0,-4 0-64 0 0,1 0 0 0 0,1 4 0 0 0,-4-2 64 0 0,3-1-64 0 0,1 1 0 0 0,-2-1 64 0 0,-1 1-64 0 0,-2 2 0 0 0,3-2 64 0 0,-3 2-64 0 0,1-3 0 0 0,0 1 0 0 0,-2 2 0 0 0,0-3 72 0 0,-1 2-72 0 0,-1 2 80 0 0,-1-4-80 0 0,3 5 0 0 0,-6-5 0 0 0,6 4 0 0 0,-2-2 0 0 0,0-2 0 0 0,-1 2 0 0 0,2 1 0 0 0,-2 1 0 0 0,0-2 0 0 0,1 1 0 0 0,-2-1 0 0 0,0 4 0 0 0,2-1 0 0 0,-2 1 0 0 0,0-1-64 0 0,-1 1 64 0 0,1 1-64 0 0,2 0 64 0 0,-2 2-96 0 0,-3 0 96 0 0,5 0-184 0 0,-6 0 24 0 0,2 0 0 0 0,0 4 0 0 0,-1-1-8 0 0,0 1 0 0 0,-2-1 0 0 0,2 1 0 0 0,0 1-72 0 0,4 2-16 0 0,1-1 0 0 0,-3 0 0 0 0,3 0-232 0 0,-1 3-56 0 0,1-3 0 0 0,1 2-3967 0 0,2 1-785 0 0</inkml:trace>
  <inkml:trace contextRef="#ctx0" brushRef="#br2" timeOffset="24">22399 12650 3224 0 0,'0'0'288'0'0,"-5"0"-288"0"0,-1 0 0 0 0,6 0 0 0 0,0 0 856 0 0,0 0 112 0 0,0 0 24 0 0,0 0 8 0 0,0 0-224 0 0,0 0-40 0 0,-2 0-16 0 0,2 0 0 0 0,0 0-112 0 0,0 0-32 0 0,0 0 0 0 0,0 0 0 0 0,-7 3-160 0 0,7-3-40 0 0,7 6-8 0 0,-5-1 0 0 0,-4 0-136 0 0,2 0-24 0 0,8 4-8 0 0,-1-2 0 0 0,-2-1 24 0 0,-1 2 8 0 0,3 1 0 0 0,2-1 0 0 0,0 1-168 0 0,1-4-64 0 0,-6 6 0 0 0,7-4 0 0 0,-1 4 240 0 0,1-1-1 0 0,-5-2 1 0 0,4 2 0 0 0,-1 1-56 0 0,2 1-16 0 0,-4-1 0 0 0,-1 2 0 0 0,2-3-64 0 0,1 4-8 0 0,1 0-8 0 0,-4 0 0 0 0,-1-1-88 0 0,0 1 0 0 0,5 2 72 0 0,-2-5-72 0 0,0 5 0 0 0,0-2 0 0 0,-2-1 0 0 0,4 0 0 0 0,2-1 0 0 0,-7-2 64 0 0,0 1-64 0 0,6-1 0 0 0,3 2 0 0 0,-5-2 64 0 0,-4 1-64 0 0,2-1 0 0 0,-1-2 0 0 0,4 1 0 0 0,-3 1 0 0 0,1-2 0 0 0,-7 1 0 0 0,7 0 0 0 0,1-3 0 0 0,-1 5 0 0 0,-1-2 0 0 0,-3 0 0 0 0,8-2 0 0 0,-3 3 0 0 0,0-5 0 0 0,0 4 0 0 0,0-2 0 0 0,1-2 64 0 0,1 2-64 0 0,-2 2 0 0 0,-1 0 0 0 0,-3-3 64 0 0,6-1 0 0 0,-1 2 8 0 0,-3-1 0 0 0,2 0 0 0 0,-2 1-8 0 0,0-2-64 0 0,-1-1 96 0 0,2 3-32 0 0,-2-1-64 0 0,0 2 80 0 0,0-3-80 0 0,2 1 80 0 0,-3-1-80 0 0,-1 1 0 0 0,1-2 72 0 0,0 2-72 0 0,2 1 0 0 0,-2-1 64 0 0,1 1-64 0 0,-3-2 0 0 0,1 1 0 0 0,0 1 0 0 0,0 2 0 0 0,1-4 0 0 0,0 2 0 0 0,0 0 0 0 0,-1-1 0 0 0,1 3 0 0 0,0-4 0 0 0,-1 4 64 0 0,1-2-64 0 0,0-4 0 0 0,0 1 0 0 0,-1 0 64 0 0,2 1-64 0 0,-2-1 0 0 0,1-1 0 0 0,0-1 0 0 0,-1 0 0 0 0,-4-2 0 0 0,0 0-184 0 0,0 0-16 0 0,0 0-8 0 0,0 0-7279 0 0</inkml:trace>
  <inkml:trace contextRef="#ctx0" brushRef="#br1" timeOffset="25">24032 12703 9216 0 0,'0'0'816'0'0,"0"0"-656"0"0,0 0-160 0 0,0 0 0 0 0,0 0 528 0 0,0 0 72 0 0,0 0 8 0 0,0 0 8 0 0,0 0-176 0 0,7 6-40 0 0,-7-6-8 0 0,9 1 0 0 0,-3 1-128 0 0,-2 0-24 0 0,4 0-8 0 0,-1 1 0 0 0,-1-3-40 0 0,3 1 0 0 0,-4 2-8 0 0,6-2 0 0 0,-5-1-184 0 0,2 3 0 0 0,-1-3 0 0 0,3 2 64 0 0,-4-1-64 0 0,2-1 88 0 0,2 4-88 0 0,-3-4 96 0 0,-2 0-96 0 0,0 3 0 0 0,1-3 0 0 0,-3 0 64 0 0,0 0-64 0 0,-3 0 0 0 0,0 0 0 0 0,0 0 0 0 0,0 0 0 0 0,0 0 0 0 0,0 0 0 0 0,0 0 0 0 0,0 0 96 0 0,0 0 8 0 0,0 0-1 0 0,-6-3 1 0 0,3 3 32 0 0,-1 0 8 0 0,-3-4 0 0 0,0 4 0 0 0,-1-1 48 0 0,-1 1 0 0 0,0 0 8 0 0,-1-2 0 0 0,1 2-112 0 0,-3-3-24 0 0,1 3-64 0 0,2 0 96 0 0,0 0-96 0 0,0 0 0 0 0,1-1 0 0 0,-1 1 0 0 0,3 0 0 0 0,1 0 0 0 0,-1 0 0 0 0,6 0 0 0 0,0 0-800 0 0,0 0-128 0 0,0 0-23 0 0</inkml:trace>
  <inkml:trace contextRef="#ctx0" brushRef="#br2" timeOffset="26">23229 12914 4608 0 0,'0'0'408'0'0,"-4"-2"-328"0"0,1 2-80 0 0,-2 0 0 0 0,0 0 904 0 0,-3-2 168 0 0,5 4 32 0 0,-4-2 8 0 0,1 0-376 0 0,1 0-80 0 0,-6 0-16 0 0,4 2 0 0 0,1 1-352 0 0,-4 0-80 0 0,-1 0-16 0 0,2-2 0 0 0,-3 1 56 0 0,3 3 8 0 0,3-3 0 0 0,-4 2 0 0 0,-1 0-128 0 0,1 0-32 0 0,-1 1 0 0 0,2-1 0 0 0,-4 2-96 0 0,1-1 0 0 0,3 4 0 0 0,-3-5 0 0 0,-3 3 72 0 0,6 0-72 0 0,-3 2 64 0 0,3-2-64 0 0,-1 0 104 0 0,4-1-16 0 0,-5 2-8 0 0,2-1 0 0 0,3 1 48 0 0,-5-1 0 0 0,5-2 8 0 0,-1 4 0 0 0,0 0 24 0 0,2 0 0 0 0,1-4 0 0 0,-1 6 0 0 0,-1-6-8 0 0,5 4 0 0 0,1 2 0 0 0,-2-1-1 0 0,-1-1-63 0 0,0-1-16 0 0,3 1 0 0 0,0 1 0 0 0,-3 1-72 0 0,3-3 80 0 0,0 2-80 0 0,3 2 80 0 0,0-1-80 0 0,0-1 64 0 0,-3 0-64 0 0,3-2 64 0 0,1 1-64 0 0,0-2 64 0 0,-1 1-64 0 0,-1 2 64 0 0,2-5 16 0 0,1 5 0 0 0,0-4 0 0 0,2 1 0 0 0,-2 1 16 0 0,1-3 8 0 0,0 0 0 0 0,0 1 0 0 0,2-1-104 0 0,1-1 88 0 0,-2-1-88 0 0,3 1 80 0 0,-4 0-80 0 0,4 1 0 0 0,-3 0 0 0 0,2-2 64 0 0,0 1-64 0 0,4 0 80 0 0,-4-1-80 0 0,1-1 80 0 0,1 0-80 0 0,2 1 64 0 0,-3-1-64 0 0,3-2 64 0 0,1 0 16 0 0,-2 0 0 0 0,1 0 0 0 0,3 0 0 0 0,0 0-80 0 0,-2 0 0 0 0,0-5 72 0 0,-3 3-72 0 0,2 0 0 0 0,1-1 72 0 0,-2-1-72 0 0,-1 2 0 0 0,1-3 80 0 0,-1 5-80 0 0,0-3 64 0 0,-1-1-64 0 0,1 0 0 0 0,0 1 0 0 0,0-1 64 0 0,-4 1-64 0 0,1-1 0 0 0,1 1 0 0 0,0-3 0 0 0,4 6 64 0 0,-4-5-64 0 0,0 3 0 0 0,2-2 0 0 0,-4-1 64 0 0,1 1-64 0 0,0 1 0 0 0,1-2 0 0 0,-1 0 0 0 0,-1 0 0 0 0,-1 0 0 0 0,2-3 0 0 0,0 1 0 0 0,-1 3 0 0 0,2-3 64 0 0,-2 0-64 0 0,0 1 0 0 0,0-1 0 0 0,-3 2 64 0 0,1 0-64 0 0,-1-1 0 0 0,0 0 160 0 0,0-2-16 0 0,-1 2 0 0 0,0 1 0 0 0,-3-4-144 0 0,0 2 0 0 0,0 0 0 0 0,0-2 0 0 0,0 3 0 0 0,0-2 0 0 0,0-2 0 0 0,-3 0 0 0 0,3 3 0 0 0,-6-2 0 0 0,5-1 0 0 0,-3 1 0 0 0,-2-4 0 0 0,1 8 0 0 0,0-6 0 0 0,-1 0 0 0 0,-1 1 0 0 0,-1-1 0 0 0,1 0 0 0 0,-2 1 0 0 0,-1-1 0 0 0,1 1-72 0 0,2 2 72 0 0,-2-1 0 0 0,-3 2 0 0 0,2-2-64 0 0,-1 4 64 0 0,-2-1 0 0 0,2 2-80 0 0,-5-1 80 0 0,6 1-96 0 0,-6 0 96 0 0,3 4-120 0 0,2-2 32 0 0,-5 0 8 0 0,6 2 0 0 0,-4-2-80 0 0,2 2-8 0 0,0 0-8 0 0,3 2 0 0 0,-4 0-184 0 0,2 0-40 0 0,2 2-8 0 0,1-1-4311 0 0,-2 0-865 0 0</inkml:trace>
  <inkml:trace contextRef="#ctx0" brushRef="#br2" timeOffset="27">23128 13420 3680 0 0,'0'0'328'0'0,"0"0"-264"0"0,0 0-64 0 0,0 0 0 0 0,0 0 960 0 0,0 0 168 0 0,0 0 40 0 0,0 0 8 0 0,0 0-608 0 0,0 0-120 0 0,0 0-32 0 0,-6 0 0 0 0,1 0 128 0 0,5 0 32 0 0,-5-3 0 0 0,5 3 0 0 0,0 0-176 0 0,-4-1-32 0 0,4 1-8 0 0,0 0 0 0 0,0 0-64 0 0,0 0-8 0 0,0 0-8 0 0,0 0 0 0 0,0 0-56 0 0,0 0-16 0 0,0 0 0 0 0,0 0 0 0 0,0 0-64 0 0,0 0-16 0 0,0 0-1 0 0,4-5 1 0 0,0 3-32 0 0,1-2-16 0 0,0 2 0 0 0,-2 2 0 0 0,6-3-80 0 0,-3 2 80 0 0,-1 0-80 0 0,1-3 80 0 0,2 3-80 0 0,-2-3 0 0 0,2 4 0 0 0,-2-5 64 0 0,-6 5-64 0 0,9-2 0 0 0,-2-3 0 0 0,2 5 64 0 0,-2-6-64 0 0,-1 1 0 0 0,2 0 0 0 0,-3 0 0 0 0,1 0 0 0 0,0-1 64 0 0,0-1-64 0 0,-3 1 0 0 0,3-1 0 0 0,-2-2 0 0 0,0 2 0 0 0,1-3 0 0 0,-1 4 0 0 0,0-3 0 0 0,0 2 0 0 0,-2 0 0 0 0,3-3 0 0 0,-3 4 0 0 0,0 0 0 0 0,3-3 0 0 0,-3 3 0 0 0,3 0 0 0 0,-2-4 0 0 0,0 4 0 0 0,-2-3 0 0 0,1 2 0 0 0,2 0 0 0 0,1 0 0 0 0,-2 0 0 0 0,3 0 0 0 0,-4 1 0 0 0,3 1 0 0 0,-3 0 0 0 0,1-1 0 0 0,3 1 0 0 0,-4-1 0 0 0,1 1 0 0 0,-1 0 0 0 0,2-2 0 0 0,0 1 0 0 0,0-1-72 0 0,2 2 72 0 0,-6-1-96 0 0,5-1 96 0 0,4 4-128 0 0,-7-4 32 0 0,2 3 8 0 0,-1 0 0 0 0,0-3-40 0 0,1 2-16 0 0,0 2 1 0 0,1-3-1 0 0,-1 5-208 0 0,0-3-48 0 0,1 2-8 0 0,3-1-3656 0 0,-4-1-728 0 0</inkml:trace>
  <inkml:trace contextRef="#ctx0" brushRef="#br2" timeOffset="28">23188 13336 7280 0 0,'0'0'320'0'0,"0"0"72"0"0,0 0-312 0 0,0 0-80 0 0,0 0 0 0 0,-5 0 0 0 0,-2-3 768 0 0,5 2 144 0 0,-5 1 24 0 0,2-2 8 0 0,1 4-344 0 0,-3-2-72 0 0,-1 0-16 0 0,3 1 0 0 0,0 2-224 0 0,-3-1-56 0 0,0 1-8 0 0,1-2 0 0 0,2 2 56 0 0,1 0 8 0 0,-3 2 0 0 0,0-1 0 0 0,2 1-208 0 0,0 0-80 0 0,-1-3 64 0 0,3 6-64 0 0,-1-3 136 0 0,0 2-8 0 0,3-3-9 0 0,-2 2 1 0 0,2 0-120 0 0,-3 0 88 0 0,4 0-88 0 0,0 1 80 0 0,4-3 0 0 0,-4-4 0 0 0,0 5 0 0 0,1-1 0 0 0,3 0 128 0 0,1-2 24 0 0,1-1 8 0 0,4-1 0 0 0,-4 0-144 0 0,3 0-24 0 0,-1 0-8 0 0,0 0 0 0 0,2-1-64 0 0,2 1 0 0 0,-3-2 0 0 0,1 2 0 0 0,-1 0 0 0 0,0-2 0 0 0,2 0 88 0 0,-2 2-88 0 0,-1-3 0 0 0,-3 3 0 0 0,3-1-88 0 0,-1-2 88 0 0,-2 1 0 0 0,0 0 0 0 0,-1 2 0 0 0,1-2 0 0 0,-5 2 0 0 0,0 0 0 0 0,5-1-88 0 0,-5 1 88 0 0,5-3 0 0 0,-5 3 0 0 0,4-3 0 0 0,-4 3 64 0 0,2-3-64 0 0,-2 3 0 0 0,3-3-64 0 0,0 0 64 0 0,-3-2 0 0 0,0 1 0 0 0,-3-1 0 0 0,3 1 0 0 0,0 3 0 0 0,-3-4 0 0 0,3 1 0 0 0,-2 1 64 0 0,-1-2-64 0 0,2 0 0 0 0,-1 0 0 0 0,-1-2 0 0 0,-2 3 0 0 0,0-2 0 0 0,3 2 0 0 0,0-4 0 0 0,-3 5 0 0 0,0-4 0 0 0,0 4 0 0 0,0-5 0 0 0,0 1-280 0 0,1 2-8 0 0,-1 0-8 0 0,1 1 0 0 0,-4 2-791 0 0,1-2-153 0 0,-4-4-32 0 0,-1 6-8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OA" name="resolution" value="1000" units="1/rad"/>
          <inkml:channelProperty channel="OE" name="resolution" value="1000" units="1/rad"/>
        </inkml:channelProperties>
      </inkml:inkSource>
      <inkml:timestamp xml:id="ts0" timeString="2020-08-05T11:26:46.670"/>
    </inkml:context>
    <inkml:brush xml:id="br0">
      <inkml:brushProperty name="width" value="0.05" units="cm"/>
      <inkml:brushProperty name="height" value="0.05" units="cm"/>
      <inkml:brushProperty name="color" value="#0070C0"/>
      <inkml:brushProperty name="fitToCurve" value="1"/>
      <inkml:brushProperty name="ignorePressure" value="1"/>
    </inkml:brush>
    <inkml:context xml:id="ctx1">
      <inkml:inkSource xml:id="inkSrc2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1" timeString="2020-08-05T11:26:46.690"/>
    </inkml:context>
    <inkml:brush xml:id="br1">
      <inkml:brushProperty name="width" value="0.05" units="cm"/>
      <inkml:brushProperty name="height" value="0.05" units="cm"/>
      <inkml:brushProperty name="color" value="#E71225"/>
      <inkml:brushProperty name="fitToCurve" value="1"/>
    </inkml:brush>
  </inkml:definitions>
  <inkml:trace contextRef="#ctx0" brushRef="#br0">20153 6893 0 0,'0'0'0'0,"0"0"0"0,0 0 0 0,0 0 0 0,0 0 0 0,0 0 0 0,0 0 0 0,0 0 0 0,0 12 0 0,0-4 0 0,0 4 0 0,0-2 0 0,0 3 0 0,0-1 0 0,0-2 0 0,-5 5 0 0,5-5 0 0,0 5 0 0,0-1 0 0,0 1 0 0,-5-7 0 0,5 2 0 0,0 5 0 0,0-8 0 0,0 0 0 0,0-7 0 0,0 3 0 0,0-3 0 0,0 0 0 0,0 0 0 0,0 0 0 0,0 0 0 0,0-5 0 0,0-5 0 0,0-2 0 0,5-3 0 0,-5 0 0 0,0 0 0 0,0-7 0 0,0 4 0 0,0-6 0 0,0-1 0 0,-5-5 0 0,5 8 0 0,5-3 0 0,-5 0 0 0,0-5 0 0,5 8 0 0,2 5 0 0,-2-6 0 0,0 11 0 0,5 2 0 0,-2-2 0 0,2 2 0 0,2 5 0 0,0-5 0 0,-2 7 0 0,0-4 0 0,8 2 0 0,-3 5 0 0,-8 0 0 0,8 0 0 0,-8 0 0 0,3 5 0 0,0 2 0 0,-5-2 0 0,-2 3 0 0,2 2 0 0,-3-5 0 0,1 7 0 0,-3 5 0 0,-3-2 0 0,1-7 0 0,-3 7 0 0,2-5 0 0,-2 4 0 0,-2-4 0 0,-3 3 0 0,0-3 0 0,-2 0 0 0,2-3 0 0,-5 3 0 0,7-3 0 0,-4 3 0 0,-1-5 0 0,-1 3 0 0,4-6 0 0,0 3 0 0,0 0 0 0,2-5 0 0,3 5 0 0,0 2 0 0,3-2 0 0,2-2 0 0,2 9 0 0,3-9 0 0,-5 7 0 0,10-5 0 0,-5 2 0 0,5-2 0 0,0 5 0 0,3-5 0 0,1 7 0 0,-4-9 0 0,8 2 0 0,-1 5 0 0,0-3 0 0,-4 3 0 0,-1-3 0 0,6 1 0 0,-6 2 0 0,3-3 0 0,-5-2 0 0,7 5 0 0,-12 0 0 0,8 0 0 0,-6-5 0 0,3 2 0 0,-3-2 0 0,-4 0 0 0,-3-5 0 0,0 0 0 0,0 0 0 0,-3 5 0 0,-4 3 0 0,-3-6 0 0,-2 3 0 0,2-5 0 0,-3 0 0 0,-4 5 0 0,2-5 0 0,-5 0 0 0,3 0 0 0,-1 0 0 0,1 0 0 0,-3 0 0 0,3-5 0 0,4 0 0 0,-4 5 0 0,5-7 0 0,-1 4 0 0,8-4 0 0,0 2 0 0</inkml:trace>
  <inkml:trace contextRef="#ctx0" brushRef="#br0" timeOffset="1">15918 6700 0 0,'0'0'0'0,"0"-8"0"0,2 1 0 0,1 2 0 0,-3 5 0 0,12-5 0 0,-4 2 0 0,2-2 0 0,-5-2 0 0,2 7 0 0,3 0 0 0,0 5 0 0,-3 2 0 0,3 1 0 0,-5-3 0 0,3 5 0 0,-3 2 0 0,2 11 0 0,-4-9 0 0,9 4 0 0,-5-1 0 0,-2 6 0 0,0-4 0 0,3 1 0 0,-3 5 0 0,0-3 0 0,7 1 0 0,-9-1 0 0,4 0 0 0,-2 6 0 0,0-8 0 0,0 2 0 0,-3-7 0 0,6 2 0 0,-3 1 0 0,2-4 0 0,-2-4 0 0,3 5 0 0,-6 0 0 0,3-7 0 0,-5-1 0 0,0-2 0 0,0-5 0 0,0 0 0 0</inkml:trace>
  <inkml:trace contextRef="#ctx0" brushRef="#br0" timeOffset="2">15961 6676 0 0,'0'0'0'0,"0"0"0"0,0 0 0 0,5 5 0 0,-10 2 0 0,5 3 0 0,-3 3 0 0,1 2 0 0,-5-3 0 0,2 3 0 0,-3 5 0 0,-7 0 0 0,10 2 0 0,-10 0 0 0,0 0 0 0,3 1 0 0,2-1 0 0,0 0 0 0,3 1 0 0,-3-3 0 0,2-1 0 0,3-4 0 0,0 5 0 0,0 0 0 0,-2 10 0 0,2-8 0 0</inkml:trace>
  <inkml:trace contextRef="#ctx0" brushRef="#br0" timeOffset="3">20866 6707 0 0,'0'-13'0'0,"2"3"0"0,-2 10 0 0,5-7 0 0,-5 7 0 0,0 0 0 0,0 0 0 0,0 0 0 0,0 0 0 0,0 0 0 0,8 7 0 0,-6-2 0 0,-2 8 0 0,0-3 0 0,0 12 0 0,-2-5 0 0,2 6 0 0,-8-1 0 0,8 0 0 0,0 3 0 0,-5-3 0 0,3 1 0 0,-3-1 0 0,5 0 0 0,-2 1 0 0,2-4 0 0,-8 4 0 0,8-3 0 0,0-8 0 0,0 3 0 0,0-8 0 0,0 3 0 0,-5-2 0 0,5-3 0 0,0-5 0 0,0 0 0 0,0 0 0 0,0 0 0 0,0 0 0 0,0 0 0 0,5-5 0 0,-5-8 0 0,0 1 0 0,8 0 0 0,-6-1 0 0,3 1 0 0,2-6 0 0,1 6 0 0,-6 2 0 0,6-2 0 0,-3-1 0 0,7 8 0 0,-2-5 0 0,0 3 0 0,2 2 0 0,3 5 0 0,-7 0 0 0,7 0 0 0,0 0 0 0,0 5 0 0,-3 2 0 0,5 3 0 0,-12-5 0 0,10 5 0 0,-5 3 0 0,0-1 0 0,-2 0 0 0,-4 6 0 0,1-6 0 0,-2 1 0 0,-3 1 0 0,0 1 0 0,0-5 0 0,-3-2 0 0,-6 2 0 0,1-3 0 0,-2 0 0 0,3 3 0 0,-8-5 0 0,0 3 0 0,2 2 0 0,-1-5 0 0,-4-5 0 0,3 7 0 0,0-7 0 0,-5 0 0 0,3 0 0 0,5 0 0 0</inkml:trace>
  <inkml:trace contextRef="#ctx0" brushRef="#br0" timeOffset="4">19050 7000 0 0,'5'-15'0'0,"-5"15"0"0,0 0 0 0,-5-2 0 0,2-6 0 0,1 3 0 0,-5 0 0 0,4-2 0 0,1 2 0 0,-3 2 0 0,2-4 0 0,-2 7 0 0,0 0 0 0,3 0 0 0,-6 0 0 0,1 7 0 0,2-2 0 0,-5 5 0 0,0 0 0 0,0 0 0 0,0 0 0 0,10 2 0 0,-5-2 0 0,-2 3 0 0,7-1 0 0,0 0 0 0,0 1 0 0,0-3 0 0,7 2 0 0,-2-4 0 0,-5-8 0 0,5 5 0 0,8-5 0 0,-8 2 0 0,5-2 0 0,2-2 0 0,-2-1 0 0,2-7 0 0,1 0 0 0,-1-2 0 0,-2-1 0 0,2-1 0 0,-2-4 0 0,-2 1 0 0,-1-5 0 0,0-1 0 0,-2 1 0 0,-2-3 0 0,-1 0 0 0,1-4 0 0,-1 1 0 0,6 1 0 0,-8 2 0 0,0-2 0 0,0 5 0 0,0 4 0 0,0 6 0 0,-8 7 0 0,6-3 0 0,2 6 0 0,0 2 0 0,0 0 0 0,0 0 0 0,0 0 0 0,-8 10 0 0,3 2 0 0,5 11 0 0,-7-1 0 0,7 0 0 0,-2 8 0 0,4 0 0 0,-2 0 0 0,7-1 0 0,-7 11 0 0,8-3 0 0,-1-2 0 0,8 0 0 0,0-3 0 0</inkml:trace>
  <inkml:trace contextRef="#ctx0" brushRef="#br0" timeOffset="5">16395 6721 0 0,'0'0'0'0,"0"0"0"0,0 0 0 0,0 0 0 0,0 0 0 0,0 0 0 0,0 0 0 0,0 0 0 0,-5 5 0 0,0 5 0 0,5 0 0 0,0 0 0 0,-3 7 0 0,1-4 0 0,-3 4 0 0,5 3 0 0,-3-3 0 0,-2 0 0 0,5 6 0 0,-2 2 0 0,2-1 0 0,2-1 0 0,-2-3 0 0,5 2 0 0,-5-5 0 0,3 6 0 0,2-6 0 0,0 3 0 0,0-3 0 0,2 1 0 0,-4-6 0 0,4 5 0 0,-2-4 0 0,2 4 0 0,1-12 0 0,-1 5 0 0,-2-5 0 0</inkml:trace>
  <inkml:trace contextRef="#ctx0" brushRef="#br0" timeOffset="6">24047 6749 0 0,'5'-15'0'0,"-5"15"0"0,2-2 0 0,1-1 0 0,-3 3 0 0,0 0 0 0,0 0 0 0,0 0 0 0,7 5 0 0,3 5 0 0,-7-3 0 0,-3 8 0 0,0-2 0 0,2 2 0 0,-2 4 0 0,0-1 0 0,3 4 0 0,7-2 0 0,-8 5 0 0,3-3 0 0,-7 0 0 0,4-4 0 0,3 2 0 0,0-1 0 0,-5-1 0 0,0-1 0 0,0 1 0 0,5-4 0 0,-5-4 0 0,0 0 0 0,-10 0 0 0,8 0 0 0,2-5 0 0,-3 5 0 0</inkml:trace>
  <inkml:trace contextRef="#ctx0" brushRef="#br0" timeOffset="7">22898 6776 0 0,'10'-5'0'0,"-10"0"0"0,5-5 0 0,-2 10 0 0,2-5 0 0,2 3 0 0,-4-3 0 0,-3 5 0 0,0 0 0 0,7 2 0 0,-2 3 0 0,2 0 0 0,-7 8 0 0,3-3 0 0,-3 5 0 0,-3-3 0 0,1 5 0 0,-3 1 0 0,5-1 0 0,0 3 0 0,-5 0 0 0,-2 2 0 0,4-5 0 0,-4 6 0 0,2-6 0 0,2 0 0 0,-2-4 0 0,0 4 0 0,5-2 0 0,-5-3 0 0,0 1 0 0,0-3 0 0,-2-5 0 0,2 5 0 0,5-8 0 0,0-2 0 0,0 0 0 0,0 0 0 0,0 0 0 0,0 0 0 0,0-2 0 0,5-8 0 0,0 2 0 0,2-2 0 0,-2-2 0 0,5 2 0 0,-2 0 0 0,4 0 0 0,-2 0 0 0,2 3 0 0,-2-1 0 0,3 3 0 0,-1 5 0 0,3-5 0 0,-5 5 0 0,2 0 0 0,1 0 0 0,2 5 0 0,-8 0 0 0,8 8 0 0,-5-8 0 0,2 7 0 0,-2 3 0 0,-2-3 0 0,-3 3 0 0,2-2 0 0,-7-3 0 0,5 2 0 0</inkml:trace>
  <inkml:trace contextRef="#ctx0" brushRef="#br0" timeOffset="8">16573 6767 0 0,'0'0'0'0,"0"-2"0"0,0-3 0 0,0 5 0 0,3-5 0 0,4 0 0 0,1 5 0 0,-8 0 0 0,17 0 0 0,-7 5 0 0</inkml:trace>
  <inkml:trace contextRef="#ctx0" brushRef="#br0" timeOffset="9">22445 6809 0 0,'-5'-5'0'0,"5"5"0"0,-5-2 0 0,5 2 0 0,0 0 0 0,0 0 0 0,0 0 0 0,0 0 0 0,0 0 0 0,0 0 0 0,5 7 0 0,0-2 0 0,7 0 0 0,-4 5 0 0</inkml:trace>
  <inkml:trace contextRef="#ctx0" brushRef="#br0" timeOffset="10">17187 6965 0 0,'0'0'0'0,"0"0"0"0,0 0 0 0,0 0 0 0,0 0 0 0,0 0 0 0,0 0 0 0,0 0 0 0,10 0 0 0,-3 2 0 0,-2-2 0 0,5 0 0 0,-5 0 0 0,3 0 0 0,6 3 0 0,-6-6 0 0,7 1 0 0,0-3 0 0,-3 5 0 0,-2 0 0 0,2 0 0 0,-2-5 0 0,0 5 0 0,-2-3 0 0,2-2 0 0,-8 0 0 0,6-2 0 0,-6 0 0 0,3-8 0 0,-5 7 0 0,0-4 0 0,0 7 0 0,-5-7 0 0,-2 4 0 0,4-2 0 0,-4 5 0 0,-6-2 0 0,8 2 0 0,-10-3 0 0,3 6 0 0,-5 2 0 0,4 0 0 0,-2 2 0 0,-5 6 0 0,3-1 0 0,-3 3 0 0,-2 0 0 0,7 3 0 0,-2-1 0 0,2 8 0 0,2-5 0 0,1 4 0 0,7 1 0 0,0 3 0 0,5-6 0 0,0 5 0 0,0-4 0 0,5 1 0 0,2-1 0 0,3-6 0 0,8 6 0 0,-1-6 0 0,-7-2 0 0,10 2 0 0,10-2 0 0,-6-5 0 0,11 0 0 0</inkml:trace>
  <inkml:trace contextRef="#ctx0" brushRef="#br0" timeOffset="11">28690 6989 0 0,'0'0'0'0,"0"0"0"0,0 0 0 0,0 0 0 0,0 0 0 0,0 0 0 0,0 0 0 0,0 0 0 0,0 0 0 0,0 0 0 0,0 0 0 0,0 0 0 0,2 4 0 0,-4 6 0 0,-1-7 0 0,1 9 0 0,-8-4 0 0,10-1 0 0,-5 1 0 0,5-4 0 0,-3 6 0 0,1 0 0 0,2 0 0 0,0-10 0 0,0 0 0 0,0 0 0 0,0 0 0 0,0 0 0 0,0 0 0 0,0 0 0 0,0 0 0 0,0 0 0 0,2-7 0 0,1 4 0 0,-3-7 0 0,5 0 0 0,-5 1 0 0,10-1 0 0,-5-5 0 0,2 5 0 0,3-5 0 0,-2 3 0 0,4-1 0 0,-7 1 0 0,5-1 0 0,-3 4 0 0,3-4 0 0,0 3 0 0,-5 5 0 0,5-2 0 0,0 2 0 0,-3 5 0 0,-2 0 0 0,5 0 0 0,-2 5 0 0,-6-5 0 0,1 12 0 0,4-4 0 0,-2 2 0 0,0-3 0 0,-5 8 0 0,0-3 0 0,0 1 0 0,0 4 0 0,0 0 0 0,0 3 0 0,0-2 0 0,0-1 0 0,0 0 0 0,0-2 0 0,0 15 0 0,0-3 0 0</inkml:trace>
  <inkml:trace contextRef="#ctx0" brushRef="#br0" timeOffset="12">27062 6984 0 0,'0'0'0'0,"0"0"0"0,0 0 0 0,0 0 0 0,0 0 0 0,0 0 0 0,0 0 0 0,5-3 0 0,-5 3 0 0,0 0 0 0,0 0 0 0,2-2 0 0,6 2 0 0,-6 2 0 0,6-2 0 0,-3 3 0 0,0-1 0 0,2 1 0 0,3 2 0 0,-10-3 0 0,13 3 0 0,-8-5 0 0,0 5 0 0,0-3 0 0,2-2 0 0,-2 0 0 0,5 3 0 0,-3-3 0 0,-2-3 0 0,8 1 0 0,-3-3 0 0,-3 5 0 0,1-7 0 0,-1 2 0 0,0-3 0 0,-2-2 0 0,3 5 0 0,-8-7 0 0,0 0 0 0,0 7 0 0,0-5 0 0,0-3 0 0,-8 8 0 0,8-5 0 0,-5 5 0 0,-4 5 0 0,1 0 0 0,-4-7 0 0,-3 7 0 0,2 0 0 0,-4 7 0 0,5-4 0 0,-3 7 0 0,2-3 0 0,-4 8 0 0,7-5 0 0,0 5 0 0,0-3 0 0,0 6 0 0,5-1 0 0,0-2 0 0,5 2 0 0,0-2 0 0,5 0 0 0,0 2 0 0,3-4 0 0,-4 7 0 0,6-6 0 0,8-6 0 0,-1 4 0 0,1 1 0 0,-1-6 0 0,5 3 0 0</inkml:trace>
  <inkml:trace contextRef="#ctx0" brushRef="#br0" timeOffset="13">16606 6892 0 0,'0'0'0'0,"0"0"0"0,0 0 0 0,0 0 0 0,0 0 0 0,0 0 0 0,0 0 0 0,0 0 0 0,-2 12 0 0,2-7 0 0,2 5 0 0,-2-2 0 0,5 7 0 0,-5-3 0 0,0 0 0 0,0 3 0 0,0-2 0 0,0 2 0 0,0-1 0 0,0 4 0 0,0-8 0 0,0 5 0 0,0-3 0 0,5-2 0 0,-5 2 0 0,0-2 0 0,5 0 0 0,0-5 0 0,-5 5 0 0,0-10 0 0,0 0 0 0</inkml:trace>
  <inkml:trace contextRef="#ctx0" brushRef="#br0" timeOffset="14">30346 6951 0 0,'8'-7'0'0,"-8"7"0"0,2-5 0 0,8 0 0 0,-10 0 0 0,0 5 0 0,0 0 0 0,0-8 0 0,0 1 0 0,0 2 0 0,-10 3 0 0,5-6 0 0,3 3 0 0,-3 5 0 0,-10 0 0 0,2 0 0 0,1 5 0 0,-3 3 0 0,3-1 0 0,2 0 0 0,-8 1 0 0,11 2 0 0,0 2 0 0,2 3 0 0,-13-5 0 0,13 0 0 0,-7 5 0 0,7-5 0 0,5 2 0 0,-5-2 0 0,5 3 0 0,0-6 0 0,5-2 0 0,-5 0 0 0,5 5 0 0,-3-5 0 0,8-3 0 0,-5 3 0 0,5-2 0 0,3-3 0 0,-4 0 0 0,4-3 0 0,-1-2 0 0,1 3 0 0,-3-8 0 0,2 5 0 0,-7-5 0 0,12 5 0 0,-14-2 0 0,4-6 0 0,1 3 0 0,-6 3 0 0,3-3 0 0,0 0 0 0,2 5 0 0,-4-2 0 0,-3 7 0 0,0-8 0 0,5 3 0 0,-5 5 0 0,0 0 0 0,0 0 0 0,0 0 0 0,0 0 0 0,0 0 0 0,0 0 0 0,7 3 0 0,3-1 0 0,-10 8 0 0,8 0 0 0,-3 2 0 0,0 1 0 0,0-1 0 0,2 1 0 0</inkml:trace>
  <inkml:trace contextRef="#ctx0" brushRef="#br0" timeOffset="15">16908 6916 0 0,'0'0'0'0,"0"0"0"0,-2-5 0 0,-3 2 0 0,-5-4 0 0,5 2 0 0,-3 5 0 0,3 0 0 0,-5 0 0 0,3 0 0 0,-5 0 0 0,-1 2 0 0,-2 1 0 0,3 7 0 0,-3-5 0 0,-2 10 0 0,4 0 0 0,3-6 0 0,-5 4 0 0,10 2 0 0,0-3 0 0,0 5 0 0,-2 1 0 0,7-1 0 0,0 0 0 0,12-7 0 0,-4 3 0 0,2-1 0 0,0-2 0 0,5 2 0 0,-5-4 0 0,9 7 0 0,-1-10 0 0,-1 5 0 0,6-8 0 0,-9 3 0 0,9 0 0 0,-3-5 0 0,-3-5 0 0</inkml:trace>
  <inkml:trace contextRef="#ctx0" brushRef="#br0" timeOffset="16">20524 7013 0 0,'0'0'0'0,"0"0"0"0,0 0 0 0,0 0 0 0,0 0 0 0,0 0 0 0,3 12 0 0,-3-4 0 0,0-8 0 0,2 7 0 0,-2 3 0 0,3-2 0 0,-1-1 0 0,1 0 0 0,2-2 0 0,2 5 0 0,-2-7 0 0,0 4 0 0,5-2 0 0,-5 0 0 0,0 3 0 0,5-8 0 0,-8 5 0 0,8-3 0 0,-10-2 0 0,10-2 0 0,-7-3 0 0,4-5 0 0,3 7 0 0,-7-7 0 0,1 3 0 0,1-3 0 0,-2-2 0 0,-3-1 0 0,0 3 0 0,-3-5 0 0,-2 1 0 0,3 4 0 0,-8-5 0 0,3 0 0 0,-1 5 0 0,-4-7 0 0,4 7 0 0,-4-3 0 0,2 6 0 0,-2-1 0 0,2 3 0 0,-5 5 0 0,5-2 0 0,-5 4 0 0,2-2 0 0,9 5 0 0,-4 0 0 0,3-2 0 0,5 12 0 0,0-5 0 0,0 2 0 0,3-2 0 0,2 0 0 0,4 5 0 0,-1-5 0 0,2 2 0 0,7 10 0 0,8-9 0 0</inkml:trace>
  <inkml:trace contextRef="#ctx0" brushRef="#br0" timeOffset="17">23882 7009 0 0,'-5'-7'0'0,"3"-1"0"0,-8 6 0 0,5-3 0 0,8 0 0 0,-3 3 0 0,-3-6 0 0,3 8 0 0,8-5 0 0,4 5 0 0,3-5 0 0,-5 5 0 0,7 0 0 0,0 0 0 0,13 0 0 0,-5 5 0 0,-3-5 0 0,3 0 0 0,5 0 0 0,-3 0 0 0,-2 5 0 0,0-5 0 0,0 0 0 0,0 0 0 0,2 0 0 0,-10 0 0 0,-2 5 0 0,3-5 0 0,-1 3 0 0,0-3 0 0,-12 0 0 0,3 0 0 0,2 0 0 0,0 0 0 0,-10 0 0 0,0 0 0 0,0 0 0 0,9 0 0 0,-9 0 0 0,0 0 0 0,0 0 0 0,0 0 0 0,0 0 0 0,0 4 0 0,-14 4 0 0,6-3 0 0,6 5 0 0,-3 0 0 0,2 2 0 0,-2-2 0 0,-5 2 0 0,10 1 0 0,0 2 0 0,0-3 0 0,-2 1 0 0,2-1 0 0,7 0 0 0,-2 3 0 0,3-10 0 0,-3 8 0 0,0-3 0 0,12-3 0 0,-7-5 0 0,2 1 0 0,-12-3 0 0,15 0 0 0,0 0 0 0,0-5 0 0,-13-5 0 0,8 3 0 0,0-6 0 0,0 8 0 0,3-10 0 0,-6 0 0 0,-4 6 0 0,7-6 0 0,-5 0 0 0,-1-8 0 0,-1 6 0 0,-3 0 0 0,-5 2 0 0,0 0 0 0,0 0 0 0,-10 0 0 0,8 3 0 0,-3-3 0 0,10 5 0 0,-5 5 0 0,-8 5 0 0,3-5 0 0,10 5 0 0,-7 0 0 0,-5 0 0 0,4 5 0 0,6 7 0 0,-1-2 0 0,3-2 0 0,0 2 0 0,-5 2 0 0</inkml:trace>
  <inkml:trace contextRef="#ctx0" brushRef="#br0" timeOffset="18">28437 6976 0 0,'0'0'0'0,"0"0"0"0,0 0 0 0,0 0 0 0,0 0 0 0,0 0 0 0,0 0 0 0,-5 5 0 0,5 0 0 0,-13 0 0 0,11-3 0 0,-6 8 0 0,1-5 0 0,-1 2 0 0,6 6 0 0,-6-6 0 0,1 6 0 0,5-1 0 0,-3-2 0 0,0 5 0 0,2-5 0 0,3 2 0 0,0-4 0 0,0 4 0 0,3 6 0 0,2-13 0 0,0 4 0 0,4-4 0 0,1 3 0 0,-7-8 0 0,14 0 0 0,-7 0 0 0,8-5 0 0,-4 2 0 0,4-4 0 0,-8-3 0 0,0 3 0 0,2-6 0 0,6 8 0 0,-9-10 0 0,-9 0 0 0,5 1 0 0,3-4 0 0,-8 6 0 0,0-8 0 0,0 5 0 0,0 0 0 0,0 3 0 0,-3-1 0 0,-7 3 0 0,10-2 0 0,-9 2 0 0,-1 2 0 0,0 4 0 0,-5-1 0 0,5-3 0 0,-3 8 0 0,1 0 0 0,-5 0 0 0,4 0 0 0,6 8 0 0,-3-8 0 0,-3 5 0 0,13-1 0 0,-2 4 0 0,2 2 0 0,0-3 0 0,2 6 0 0,-2-8 0 0</inkml:trace>
  <inkml:trace contextRef="#ctx0" brushRef="#br0" timeOffset="19">26652 7034 0 0,'7'-2'0'0,"-7"-1"0"0,0 3 0 0,8 0 0 0,-6-5 0 0,3 5 0 0,-5 0 0 0,8 0 0 0,-6-2 0 0,6-3 0 0,-6 5 0 0,6 0 0 0,-6 0 0 0,6 0 0 0,-3 0 0 0,5 0 0 0,-3 0 0 0,0 0 0 0,1 0 0 0,-3 0 0 0,2 0 0 0,3 0 0 0,0-5 0 0,-2 2 0 0,4 3 0 0,-2-2 0 0,2-1 0 0,1-2 0 0,-8 0 0 0,-5 0 0 0,5 0 0 0,0-2 0 0,2 5 0 0,-7-3 0 0,0-5 0 0,0 5 0 0,3 0 0 0,-3-3 0 0,-10 1 0 0,0 4 0 0,5-2 0 0,-10 5 0 0,0-2 0 0,5 2 0 0,-7 2 0 0,4 3 0 0,-2 0 0 0,-2 0 0 0,10 3 0 0,-8-1 0 0,7 1 0 0,-2-3 0 0,3 7 0 0,2-2 0 0,5 2 0 0,-8 1 0 0,8-1 0 0,0-2 0 0,0 2 0 0,0 3 0 0,0-2 0 0,8-6 0 0,-3 3 0 0,2-3 0 0,3 1 0 0,3-1 0 0,1 1 0 0,-1 2 0 0,-1-5 0 0,8-5 0 0,-7 5 0 0,9-5 0 0,-10 0 0 0,1 12 0 0,2-12 0 0,2 0 0 0</inkml:trace>
  <inkml:trace contextRef="#ctx1" brushRef="#br1">15339 6866 11544 0 0,'0'0'512'0'0,"0"0"104"0"0,0 0-488 0 0,0 0-128 0 0,0 0 0 0 0,0 0 0 0 0,0 0 648 0 0,0 0 112 0 0,0 0 16 0 0,0 0 8 0 0,0-7-424 0 0,0 7-80 0 0,0 0-25 0 0,0 0 1 0 0,-8-5-256 0 0,8 5 0 0 0,0 0-120 0 0,0 0 40 0 0,0 0-1103 0 0,0 0-225 0 0,0 0-48 0 0,0 0-8 0 0</inkml:trace>
  <inkml:trace contextRef="#ctx0" brushRef="#br0" timeOffset="21">21851 6973 0 0,'0'0'0'0,"-5"-5"0"0,5 0 0 0,-7 2 0 0,7 3 0 0,0 0 0 0,0 0 0 0,0 0 0 0,-5 0 0 0,5 0 0 0,-3 8 0 0,1-3 0 0,-3 0 0 0,5 5 0 0,0-8 0 0,0 11 0 0,0-6 0 0,5 3 0 0,-5 0 0 0,2 0 0 0,1 0 0 0,2 0 0 0,2 5 0 0,-2-8 0 0,0 1 0 0,8-1 0 0,-8 1 0 0,0-4 0 0,4 1 0 0,-1-5 0 0,7 3 0 0,-8 2 0 0,6-5 0 0,-1 0 0 0,3 0 0 0,-3-5 0 0,1 2 0 0,-6 3 0 0,3-5 0 0,0 1 0 0,-10-6 0 0,7 2 0 0,3 3 0 0,-5-2 0 0,0 2 0 0,5-3 0 0,-10 3 0 0,0 5 0 0,0 0 0 0,0 0 0 0,3-5 0 0,-3 5 0 0,10-2 0 0,-1 2 0 0,-9 0 0 0,8 0 0 0,-3 2 0 0,2-2 0 0,1 8 0 0,-1-6 0 0,1 6 0 0,-3 2 0 0,2-5 0 0,-2 0 0 0,2 0 0 0,3 5 0 0,-5-6 0 0,0 1 0 0,5-2 0 0,-10-3 0 0,0 0 0 0,8 5 0 0,4-5 0 0,-12 0 0 0,5 0 0 0,5-8 0 0,-3 3 0 0,-2 1 0 0,-2-6 0 0,4 2 0 0,-4-4 0 0,2 2 0 0,-3-3 0 0,-2 8 0 0,3-7 0 0,-3 2 0 0,0-5 0 0,0 3 0 0,0-1 0 0,0 1 0 0,0-1 0 0,2 6 0 0,-2-3 0 0,5 0 0 0</inkml:trace>
  <inkml:trace contextRef="#ctx0" brushRef="#br0" timeOffset="22">18610 7039 0 0,'0'0'0'0,"0"0"0"0,0 0 0 0,0 0 0 0,0 0 0 0,0 0 0 0,0 0 0 0,0 0 0 0,0 0 0 0,0 0 0 0,0 0 0 0,0 0 0 0,0 0 0 0,0 0 0 0,3 5 0 0,-3 3 0 0,0-8 0 0,0 5 0 0,-3 7 0 0,-2-9 0 0,3 4 0 0,2-7 0 0,0 0 0 0,0 0 0 0,0 0 0 0,0 0 0 0,0 0 0 0,0 0 0 0,0 0 0 0,0 0 0 0,-7 0 0 0,7 0 0 0,0-10 0 0,-3 5 0 0,6-2 0 0,-3-3 0 0,4-2 0 0,1 2 0 0,3-3 0 0,-3 3 0 0,0-2 0 0,5 0 0 0,-3 7 0 0,1-3 0 0,4-4 0 0,-5 9 0 0,-4-9 0 0,2 12 0 0,5 0 0 0,-10 0 0 0,0 0 0 0,0 0 0 0,7 0 0 0,1 5 0 0,-8-5 0 0,7 7 0 0,-4 3 0 0,2-2 0 0,0 2 0 0,0-1 0 0,0 1 0 0,2 3 0 0,-2-3 0 0,0 0 0 0,5 2 0 0,0-5 0 0,5 6 0 0,2-3 0 0</inkml:trace>
  <inkml:trace contextRef="#ctx0" brushRef="#br0" timeOffset="23">22686 6949 0 0,'0'0'0'0,"0"0"0"0,0 0 0 0,-5-2 0 0,-2-3 0 0,0 5 0 0,-1 0 0 0,3 0 0 0,-7 0 0 0,2 5 0 0,0-3 0 0,3-2 0 0,2 3 0 0,-5-1 0 0,2 1 0 0,1 4 0 0,-1-2 0 0,6 0 0 0,2 3 0 0,2-1 0 0,1-2 0 0,2 5 0 0,-5-5 0 0,7 2 0 0,1 3 0 0,2-5 0 0,-5 3 0 0,4 1 0 0,4 4 0 0,-3-8 0 0,2 2 0 0,-2-2 0 0,2 3 0 0,-4-3 0 0,-1 2 0 0,6-5 0 0,-8 1 0 0,-3 4 0 0,11-4 0 0,-13-3 0 0,0 12 0 0,0-12 0 0,0 0 0 0,0 0 0 0,2 8 0 0,-2-1 0 0,0-7 0 0,-2 5 0 0,-11-5 0 0,8 0 0 0,-2 0 0 0,-8 0 0 0,7 0 0 0,-6 0 0 0,1 0 0 0,-4 0 0 0,2 0 0 0,8-5 0 0,-8 5 0 0,0 0 0 0,10-7 0 0,0-1 0 0,0 8 0 0</inkml:trace>
  <inkml:trace contextRef="#ctx0" brushRef="#br0" timeOffset="24">18336 6968 0 0,'0'0'0'0,"-5"-2"0"0,-3-1 0 0,1 1 0 0,-3-3 0 0,-3 2 0 0,4 1 0 0,-4 2 0 0,1 0 0 0,2 0 0 0,-5 5 0 0,2 0 0 0,1-3 0 0,-5 1 0 0,7 4 0 0,0-2 0 0,2 3 0 0,1 2 0 0,0-3 0 0,4 3 0 0,-2 0 0 0,10 0 0 0,-2 0 0 0,-1-1 0 0,3 1 0 0,2 0 0 0,-7-2 0 0,8-1 0 0,2-4 0 0,2-1 0 0,-2 3 0 0,0-5 0 0,2-5 0 0,-2 5 0 0,5-2 0 0,-7-8 0 0,4 5 0 0,-4 0 0 0,1-8 0 0,1 6 0 0,-2-3 0 0,-3 0 0 0,2 0 0 0,-2 0 0 0,-2 3 0 0,2 0 0 0,-5-3 0 0,0 7 0 0,0-4 0 0,0 7 0 0,0-3 0 0,0 3 0 0,0 0 0 0,0 0 0 0,0 0 0 0,0 0 0 0,0 0 0 0,0 0 0 0,10 3 0 0,-5 4 0 0,0-4 0 0,-3 7 0 0,8-3 0 0,-5 3 0 0,0 2 0 0,2-4 0 0,1 4 0 0,-1-5 0 0,1 6 0 0,2-3 0 0,-3 0 0 0,3-5 0 0</inkml:trace>
  <inkml:trace contextRef="#ctx0" brushRef="#br0" timeOffset="25">15881 6979 0 0,'0'0'0'0,"0"0"0"0,0 0 0 0,0 0 0 0,0 0 0 0,0 0 0 0,0 0 0 0,0 0 0 0,12 0 0 0,-4 4 0 0,7-4 0 0,-5 0 0 0,7 3 0 0,-2-3 0 0,5-3 0 0,2 3 0 0,-4 0 0 0,4 0 0 0,0 0 0 0,1 0 0 0,4 0 0 0,-2 0 0 0,-3-4 0 0,3 1 0 0</inkml:trace>
  <inkml:trace contextRef="#ctx0" brushRef="#br0" timeOffset="26">26354 6978 0 0,'0'0'0'0,"0"0"0"0,0 0 0 0,5 5 0 0,0-5 0 0,2 2 0 0,-2 3 0 0,3 5 0 0,-8-2 0 0,7 4 0 0,-2 0 0 0,-2 3 0 0,-3 0 0 0,0-2 0 0,-3 1 0 0,3 1 0 0,3 3 0 0,-3 1 0 0,-3-1 0 0,3-6 0 0,0 3 0 0,0 0 0 0,-5-5 0 0,5 2 0 0,5-2 0 0,-5-2 0 0,-12-6 0 0,12 3 0 0,-8-5 0 0,8 0 0 0,0 0 0 0,-2-5 0 0,-1 0 0 0,-4-5 0 0,7 0 0 0,0-2 0 0,-5-3 0 0,5-2 0 0,-2 4 0 0,4-2 0 0,3 6 0 0,2-9 0 0,-2 1 0 0,3 2 0 0,4-5 0 0,-7 8 0 0,0 2 0 0,8-3 0 0,-1 4 0 0,-2-1 0 0,2 5 0 0,-4-3 0 0,-1-2 0 0,3 10 0 0,0 0 0 0,5-5 0 0,-10 5 0 0,0 0 0 0,7 0 0 0,-7 5 0 0,3-5 0 0</inkml:trace>
  <inkml:trace contextRef="#ctx0" brushRef="#br0" timeOffset="27">25647 7023 0 0,'-8'-12'0'0,"6"9"0"0,-3 1 0 0,5-6 0 0,-5 3 0 0,0 1 0 0,-3 4 0 0,3-5 0 0,-10 2 0 0,8 3 0 0,-3 0 0 0,-2 3 0 0,-3 2 0 0,7-1 0 0,-4 9 0 0,0-3 0 0,2 2 0 0,0 1 0 0,2 2 0 0,3-1 0 0,-2 1 0 0,7-2 0 0,7 2 0 0,-2-3 0 0,3 3 0 0,2 2 0 0,0-7 0 0,7-2 0 0,-7-1 0 0,5 1 0 0,2-6 0 0,0 1 0 0,1-3 0 0,-1-3 0 0,-2 1 0 0,-3-6 0 0,6 1 0 0,-3 2 0 0,-5-3 0 0,7-2 0 0,-10 3 0 0,6-3 0 0,-8 0 0 0,2 3 0 0,-7 2 0 0,3-8 0 0,-3 3 0 0,0 8 0 0,0-8 0 0,0 10 0 0,0 0 0 0,0 0 0 0,-3-3 0 0,3 3 0 0,0 0 0 0,0 0 0 0,0 0 0 0,0 0 0 0,0 0 0 0,-7 8 0 0,4-3 0 0,3-5 0 0,0 7 0 0,3-2 0 0,-3 8 0 0,5-8 0 0,-3 7 0 0,1-2 0 0,9 7 0 0,-5-7 0 0,3 3 0 0,-2-3 0 0,-1 0 0 0,6 0 0 0,4 2 0 0</inkml:trace>
  <inkml:trace contextRef="#ctx0" brushRef="#br0" timeOffset="28">22410 6986 0 0,'-5'5'0'0,"0"7"0"0,10-7 0 0,-5 5 0 0,2 0 0 0,-2-2 0 0,0-1 0 0,3 3 0 0,-3 0 0 0,0 2 0 0,0-4 0 0,5-1 0 0,-5 3 0 0,0 0 0 0,0-10 0 0,0 0 0 0,2 5 0 0,-2-5 0 0,0 0 0 0,3 8 0 0,7-1 0 0,-8-7 0 0,6 7 0 0,-8-7 0 0,0 0 0 0,2 8 0 0,8-8 0 0,-2 0 0 0,-8 0 0 0,2 0 0 0,13-10 0 0,-15 10 0 0</inkml:trace>
  <inkml:trace contextRef="#ctx0" brushRef="#br0" timeOffset="29">26109 7031 0 0,'0'0'0'0,"0"0"0"0,-5-5 0 0,0 5 0 0,0 0 0 0,-3-5 0 0,3 5 0 0,-5 0 0 0,0 5 0 0,3-5 0 0,-3 5 0 0,-2 0 0 0,-1 0 0 0,1 5 0 0,2 5 0 0,-3-5 0 0,8-1 0 0,-4 1 0 0,4 10 0 0,2-5 0 0,3-3 0 0,0 6 0 0,0-6 0 0,5 1 0 0,0-3 0 0,7-3 0 0,-7 5 0 0,8 1 0 0,-8-11 0 0,7 6 0 0,1-6 0 0,-1 1 0 0,-2-3 0 0,0 0 0 0,5-8 0 0,-5 1 0 0,0 7 0 0,-5-8 0 0,7-4 0 0,-7 7 0 0,0-7 0 0,2-1 0 0,-2-2 0 0,-2 3 0 0,-1 0 0 0,3 4 0 0,-5-2 0 0,0-2 0 0,0 9 0 0,0-7 0 0,0 5 0 0,0-2 0 0,-5 0 0 0,5 2 0 0,0 5 0 0,0 0 0 0,0 0 0 0,0 0 0 0,0 0 0 0,0 0 0 0,0 0 0 0,0 0 0 0,5 10 0 0,-2-1 0 0,-1 1 0 0,6 5 0 0,-3 0 0 0,2-3 0 0,-2 13 0 0,3-2 0 0,-6-1 0 0,1-7 0 0,4 7 0 0,-7 3 0 0,2-3 0 0,-2-2 0 0,8 7 0 0,-8-4 0 0,-8-1 0 0,6 3 0 0,0-3 0 0,-6-2 0 0,-2 2 0 0,3-2 0 0,-3-8 0 0,-8 1 0 0,1 2 0 0,2-5 0 0,-2 0 0 0,-1-5 0 0,1-3 0 0,0 3 0 0,-3-10 0 0,12 5 0 0,1-7 0 0,2-3 0 0</inkml:trace>
  <inkml:trace contextRef="#ctx0" brushRef="#br0" timeOffset="30">24098 7691 0 0,'-5'0'0'0,"0"0"0"0,5 0 0 0,-5 5 0 0,0 7 0 0,5-7 0 0,0 8 0 0,-2-3 0 0,2 5 0 0,-5 2 0 0,-3-2 0 0,3 5 0 0,5-5 0 0,-2 7 0 0,-6 0 0 0,1 1 0 0,7-4 0 0,-3 1 0 0,-2 3 0 0,3 4 0 0,-8-5 0 0,10-2 0 0,5-3 0 0,-5 3 0 0,0 0 0 0,5-5 0 0,2 0 0 0,-4-3 0 0,-1 1 0 0,8-6 0 0,-7 6 0 0,7-4 0 0,2-6 0 0</inkml:trace>
  <inkml:trace contextRef="#ctx0" brushRef="#br0" timeOffset="31">23488 7732 0 0,'0'0'0'0,"5"0"0"0,3 0 0 0,-8 0 0 0,5 10 0 0,-5-3 0 0,7 6 0 0,-7-6 0 0,-3 8 0 0,-1 5 0 0,-1-5 0 0,-3 5 0 0,3-3 0 0,-5 10 0 0,-2-7 0 0,4 5 0 0,6 5 0 0,-1-6 0 0,-7 4 0 0,3-6 0 0,7 0 0 0,0 0 0 0,0-4 0 0,0 4 0 0,0-7 0 0,10 0 0 0,-3 0 0 0,-4 0 0 0,-3-13 0 0,2 8 0 0</inkml:trace>
  <inkml:trace contextRef="#ctx0" brushRef="#br0" timeOffset="32">20415 7791 0 0,'0'-10'0'0,"0"10"0"0,-5-8 0 0,5 4 0 0,-5 1 0 0,5 3 0 0,0 0 0 0,0 0 0 0,0 0 0 0,0 0 0 0,0 0 0 0,0 7 0 0,-8 3 0 0,6 0 0 0,-1 5 0 0,-2 0 0 0,0 5 0 0,-2 5 0 0,7-5 0 0,-2 2 0 0,-1 3 0 0,-2 2 0 0,5-2 0 0,0 0 0 0,0 2 0 0,0-2 0 0,5 0 0 0,-2 2 0 0,-1-10 0 0,-2 6 0 0,10-4 0 0,-3-6 0 0,-2-1 0 0,3 6 0 0,-3-13 0 0,2 7 0 0,3-12 0 0,-5 5 0 0,3-5 0 0,2 0 0 0,-1-5 0 0,-1 5 0 0</inkml:trace>
  <inkml:trace contextRef="#ctx0" brushRef="#br0" timeOffset="33">29584 7817 0 0,'0'0'0'0,"0"0"0"0,0-7 0 0,0 7 0 0,0 0 0 0,0 0 0 0,0 0 0 0,0 0 0 0,0 0 0 0,0 0 0 0,0 7 0 0,0 3 0 0,-5 3 0 0,0 2 0 0,2 0 0 0,-2 2 0 0,5 3 0 0,-2-3 0 0,-1 5 0 0,-2 6 0 0,0-6 0 0,3-5 0 0,2 6 0 0,0-3 0 0,0 0 0 0,0-1 0 0,0 1 0 0,0-2 0 0,2-6 0 0,3 5 0 0,0-4 0 0,0 2 0 0,-5-10 0 0,8-3 0 0,2 3 0 0,-5 0 0 0,2 0 0 0</inkml:trace>
  <inkml:trace contextRef="#ctx0" brushRef="#br0" timeOffset="34">28293 7826 0 0,'-5'-10'0'0,"5"10"0"0,0 0 0 0,0 0 0 0,0 0 0 0,0 0 0 0,0 0 0 0,0 0 0 0,0 0 0 0,0 0 0 0,0 0 0 0,0 5 0 0,0 5 0 0,-3 0 0 0,6 0 0 0,-3 5 0 0,0 0 0 0,-3 7 0 0,1-7 0 0,2 5 0 0,0 2 0 0,0 3 0 0,0-5 0 0,2 4 0 0,1-9 0 0,-3 8 0 0,5-9 0 0,0 6 0 0,-3-2 0 0,1-3 0 0,-3-3 0 0,0 3 0 0,7 5 0 0,-2-3 0 0</inkml:trace>
  <inkml:trace contextRef="#ctx0" brushRef="#br0" timeOffset="35">17411 8056 0 0,'0'-5'0'0,"0"-4"0"0,0-1 0 0,0 2 0 0,0-2 0 0,0 0 0 0,0-2 0 0,-5 2 0 0,5 5 0 0,-5-5 0 0,3 8 0 0,-1-3 0 0,-4 2 0 0,-1 1 0 0,8 4 0 0,-5 1 0 0,-5 2 0 0,3-3 0 0,5 8 0 0,-11 5 0 0,6-3 0 0,2 3 0 0,-8 0 0 0,8 2 0 0,0-4 0 0,-2 2 0 0,0 2 0 0,7-4 0 0,-3-1 0 0,3 3 0 0,0-5 0 0,3 5 0 0,4 0 0 0,-5-8 0 0,3 0 0 0,3 1 0 0,2-8 0 0,0 0 0 0,-3 0 0 0,8 0 0 0,-8-8 0 0,3-1 0 0,-2-4 0 0,7 3 0 0,-8-2 0 0,3-6 0 0,-2 6 0 0,-3-5 0 0,4-1 0 0,-4-2 0 0,-2 1 0 0,4-1 0 0,1 2 0 0,-3-4 0 0,-3 0 0 0,6-1 0 0,-8 8 0 0,10 0 0 0,-8 3 0 0,1-3 0 0,1 3 0 0,-1 4 0 0,2-4 0 0,2 9 0 0,-7-4 0 0,3 2 0 0,-3 0 0 0,0 5 0 0,0 0 0 0,5 10 0 0,-5 0 0 0,0 0 0 0,-5 0 0 0,5 7 0 0,0 1 0 0,0 1 0 0,-3 4 0 0,3-3 0 0,0 2 0 0,-7 0 0 0,7-4 0 0,0-1 0 0,7 5 0 0,-7-2 0 0,3-2 0 0,-3-1 0 0,7-5 0 0,-2 1 0 0,3-1 0 0,-1-2 0 0,1-2 0 0,2-3 0 0,-3-3 0 0</inkml:trace>
  <inkml:trace contextRef="#ctx0" brushRef="#br0" timeOffset="36">28554 7866 0 0,'0'0'0'0,"0"0"0"0,2-5 0 0,-2-7 0 0,3 9 0 0,-3 3 0 0,0-7 0 0,0 7 0 0,0 0 0 0,0 0 0 0,0 0 0 0,0 0 0 0,0 0 0 0,0 0 0 0,0 0 0 0,2 10 0 0,6 7 0 0,-8-4 0 0,0 2 0 0,-8-1 0 0,6 1 0 0,2 8 0 0,-3-1 0 0,1 0 0 0,2 3 0 0,-3-8 0 0,1 3 0 0,-1-3 0 0,-4-2 0 0,4 5 0 0,3-2 0 0,0-4 0 0,-5 1 0 0,3-7 0 0,-3 7 0 0,5-10 0 0,0-5 0 0,0 0 0 0,0 0 0 0,0 0 0 0,0 0 0 0,0 0 0 0,0 0 0 0,5-10 0 0,-3 0 0 0,3 0 0 0,-2-3 0 0,7 1 0 0,-5-3 0 0,0 0 0 0,5 3 0 0,-5 2 0 0,2 0 0 0,1 0 0 0,-1-2 0 0,0 4 0 0,3 1 0 0,-5 2 0 0,5 0 0 0,-2 2 0 0,-1-1 0 0,-2 4 0 0,0 4 0 0,0 1 0 0,-3 0 0 0,3 3 0 0,-5-1 0 0,8 8 0 0,-8-5 0 0,2 2 0 0,3-2 0 0,-2 3 0 0,-1 4 0 0,3-7 0 0,-2 0 0 0,7 0 0 0,-8 2 0 0,6-2 0 0,-6-2 0 0,8-1 0 0</inkml:trace>
  <inkml:trace contextRef="#ctx0" brushRef="#br0" timeOffset="37">19692 7848 0 0,'23'-7'0'0,"-23"7"0"0,0 0 0 0,0 0 0 0,0 0 0 0,0 0 0 0,0 0 0 0,2 7 0 0,1 1 0 0,-3 4 0 0,0-2 0 0,0 8 0 0,-3-6 0 0,3 5 0 0,-2 6 0 0,2-1 0 0,-5 0 0 0,5 3 0 0,-8-2 0 0,6-6 0 0,-1 5 0 0,3-4 0 0,-2 1 0 0,-1 1 0 0,-2-5 0 0,5 3 0 0,-4-6 0 0,4 5 0 0,-5-12 0 0,2 5 0 0,3-2 0 0,0-3 0 0,0-5 0 0,0 0 0 0,0 0 0 0,0 0 0 0,0 0 0 0,0-5 0 0,3-3 0 0,2-7 0 0,4 3 0 0,-4-3 0 0,0 3 0 0,8-6 0 0,-3 6 0 0,5-3 0 0,-8 3 0 0,10-1 0 0,-2-2 0 0,-5 8 0 0,5-3 0 0,-2 5 0 0,1-3 0 0,-1 8 0 0,-3 0 0 0,7 0 0 0,-7 8 0 0,3-3 0 0,-1 0 0 0,0 5 0 0,-2-3 0 0,0-2 0 0,0 5 0 0,3-2 0 0,-6 1 0 0,-5 1 0 0,-2-2 0 0,0 2 0 0,8 2 0 0,-16 1 0 0,6-6 0 0,-3 3 0 0,3 0 0 0,-11-3 0 0,3-2 0 0,-5 5 0 0,3-5 0 0,-5 0 0 0,-1-2 0 0,3 7 0 0,-2-8 0 0,0-2 0 0,-1 0 0 0,3 5 0 0,0-5 0 0,-2-5 0 0,2 5 0 0,8-2 0 0,2-8 0 0,2 7 0 0,-9-9 0 0,12-1 0 0</inkml:trace>
  <inkml:trace contextRef="#ctx0" brushRef="#br0" timeOffset="38">26374 8133 0 0,'0'0'0'0,"2"-5"0"0,-4-5 0 0,-1 7 0 0,-2-4 0 0,10 2 0 0,-5 5 0 0,0-10 0 0,-5 5 0 0,-2 3 0 0,-1-3 0 0,1 2 0 0,-5 3 0 0,2 0 0 0,0 3 0 0,-3-3 0 0,8 5 0 0,-10 2 0 0,1 3 0 0,4 2 0 0,-3 1 0 0,8-3 0 0,-7 7 0 0,7 3 0 0,0-8 0 0,0 1 0 0,5 4 0 0,0 1 0 0,5-6 0 0,-5-2 0 0,5 7 0 0,0-9 0 0,2 2 0 0,1-5 0 0,2 2 0 0,0-2 0 0,2 0 0 0,-2-5 0 0,5-5 0 0,0 3 0 0,2-3 0 0,-2-5 0 0,-3-3 0 0,-2 3 0 0,3-7 0 0,-1 0 0 0,-2-1 0 0,5-2 0 0,-5-2 0 0,2 2 0 0,-2 3 0 0,0-6 0 0,0-1 0 0,-3-1 0 0,3 0 0 0,-7 3 0 0,2-1 0 0,0-7 0 0,2 11 0 0,-2 1 0 0,-2 6 0 0,-3-3 0 0,7 5 0 0,-7 5 0 0,0 0 0 0,0 5 0 0,0 0 0 0,0 0 0 0,0 0 0 0,0 8 0 0,-5 1 0 0,3 1 0 0,2 5 0 0,0 0 0 0,-3 3 0 0,3 6 0 0,0-4 0 0,0 0 0 0,-5 0 0 0,3-3 0 0,-3 3 0 0,5 0 0 0,5-3 0 0,-3 6 0 0,-2-6 0 0,5 3 0 0</inkml:trace>
  <inkml:trace contextRef="#ctx0" brushRef="#br0" timeOffset="39">20104 7889 0 0,'0'0'0'0,"0"0"0"0,0 0 0 0,0 0 0 0,-2-3 0 0,2 3 0 0,-5-2 0 0,5 2 0 0,0 0 0 0,0 0 0 0,0 0 0 0,0 0 0 0,0 0 0 0,0 0 0 0,2 5 0 0,1 0 0 0,-3 2 0 0,2-2 0 0</inkml:trace>
  <inkml:trace contextRef="#ctx0" brushRef="#br0" timeOffset="40">28031 7888 0 0,'0'0'0'0,"0"0"0"0,0 0 0 0,0 0 0 0,0 0 0 0,0 0 0 0,0 0 0 0,0 0 0 0,0 0 0 0,0 0 0 0,0 0 0 0,0 0 0 0,5 5 0 0,7 3 0 0,-12-4 0 0,5 1 0 0,3 3 0 0</inkml:trace>
  <inkml:trace contextRef="#ctx0" brushRef="#br0" timeOffset="41">23717 7983 0 0,'0'0'0'0,"0"0"0"0,5 8 0 0,2-1 0 0,-7-7 0 0,10 3 0 0,-5-1 0 0,3-2 0 0,4 0 0 0,-2 8 0 0,-2-6 0 0,1-2 0 0,4 3 0 0,-3 2 0 0,-5-5 0 0,5-5 0 0,-1 5 0 0,-1-3 0 0,-8 3 0 0,0 0 0 0,0 0 0 0,2-2 0 0,3-6 0 0,0 6 0 0,-5-8 0 0,0 2 0 0,0 1 0 0,-5-3 0 0,0-2 0 0,3 2 0 0,-6 2 0 0,1-2 0 0,0 8 0 0,-3-3 0 0,0-3 0 0,2 3 0 0,-6 3 0 0,6 2 0 0,-7 0 0 0,3 0 0 0,4 2 0 0,-2 6 0 0,1-3 0 0,1 7 0 0,-4-2 0 0,7 3 0 0,-3 9 0 0,8-7 0 0,-10 5 0 0,8-3 0 0,4 3 0 0,1 0 0 0,4 2 0 0,-4-2 0 0,7-3 0 0,2-2 0 0,-2 0 0 0,2-3 0 0,-2 3 0 0,8-2 0 0,-6-8 0 0,5 2 0 0,-4-2 0 0,2-2 0 0,4-3 0 0,1 2 0 0,-5-4 0 0,0-1 0 0</inkml:trace>
  <inkml:trace contextRef="#ctx0" brushRef="#br0" timeOffset="42">16217 8005 0 0,'-3'-17'0'0,"3"17"0"0,0 0 0 0,0 0 0 0,0 0 0 0,0 0 0 0,0 0 0 0,0 0 0 0,0 0 0 0,0 0 0 0,0 0 0 0,3 12 0 0,1 3 0 0,-4-3 0 0,8 3 0 0,-6 0 0 0,-2 0 0 0,3 2 0 0,-3 1 0 0,5-1 0 0,-5 1 0 0,7-1 0 0,-7 0 0 0,0-2 0 0,3-5 0 0,-3 0 0 0,2 0 0 0,-2-10 0 0,0 5 0 0,0-5 0 0,0 0 0 0,0 0 0 0,0 0 0 0,0 0 0 0,0 0 0 0,5-8 0 0,-5-6 0 0,3 9 0 0,-1-18 0 0,-2 11 0 0,0-10 0 0,8 4 0 0,-8 1 0 0,2 2 0 0,1-5 0 0,4 5 0 0,5-7 0 0,1 9 0 0,-1-4 0 0,-2 0 0 0,5 4 0 0,-5 1 0 0,7 2 0 0,-2 2 0 0,-2 3 0 0,-1-2 0 0,0 5 0 0,1-1 0 0,-1 3 0 0,1 0 0 0,-1 3 0 0,3-1 0 0</inkml:trace>
  <inkml:trace contextRef="#ctx0" brushRef="#br0" timeOffset="43">17778 8024 0 0,'0'-5'0'0,"0"5"0"0,-4-2 0 0,-1-1 0 0,2 3 0 0,1-5 0 0,-3 5 0 0,2 5 0 0,-2-5 0 0,3 5 0 0,-1 0 0 0,-2 0 0 0,0 7 0 0,3-4 0 0,-3-1 0 0,2 3 0 0,1 3 0 0,-3 2 0 0,5-3 0 0,0 3 0 0,0 0 0 0,0-3 0 0,5 1 0 0,-3 1 0 0,6 1 0 0,-6-2 0 0,3 2 0 0,3-8 0 0,-1 6 0 0,1-8 0 0,2 2 0 0,2-2 0 0,-12-5 0 0,10 0 0 0,2-5 0 0,-4 2 0 0,7-1 0 0,-8-1 0 0,3-8 0 0,0 8 0 0,-3-12 0 0,3 4 0 0,-5-2 0 0,-2-2 0 0,2-3 0 0,-3 3 0 0,-2-1 0 0,0-1 0 0,-2 1 0 0,2-4 0 0,-8 4 0 0,6 1 0 0,-8 0 0 0,2 7 0 0,1-3 0 0,-3 3 0 0,-2-2 0 0,4 10 0 0,-2-6 0 0,3 6 0 0,-8-1 0 0,5 3 0 0,3 0 0 0,-3 3 0 0,2 4 0 0,3-2 0 0,0 7 0 0,5 3 0 0,-5-2 0 0,5 4 0 0</inkml:trace>
  <inkml:trace contextRef="#ctx0" brushRef="#br0" timeOffset="44">23239 7945 0 0,'0'0'0'0,"0"0"0"0,0 0 0 0,0 0 0 0,0 0 0 0,8 0 0 0,4 2 0 0,0-2 0 0,6 3 0 0,2-1 0 0,2 3 0 0,-7-2 0 0,7-1 0 0,6 3 0 0,6 3 0 0,-6-8 0 0,-13 0 0 0,7 7 0 0</inkml:trace>
  <inkml:trace contextRef="#ctx0" brushRef="#br0" timeOffset="45">28867 8089 0 0,'12'-2'0'0,"-12"-1"0"0,0-4 0 0,-7 2 0 0,7-3 0 0,-3 3 0 0,1 3 0 0,-1-6 0 0,3 3 0 0,-2 3 0 0,-3 2 0 0,5 0 0 0,0 2 0 0,0-2 0 0,0 0 0 0,-7 10 0 0,4-5 0 0,3 8 0 0,0-1 0 0,0-2 0 0,0 5 0 0,0-3 0 0,0 3 0 0,0 0 0 0,0-5 0 0,3 5 0 0,4 0 0 0,-7-8 0 0,7 3 0 0,-2-2 0 0,5 2 0 0,-5-5 0 0,0 2 0 0,5-7 0 0,0 0 0 0,0 0 0 0,2 0 0 0,-4 0 0 0,7-3 0 0,-10-6 0 0,0-1 0 0,7-5 0 0,-7 10 0 0,-5-13 0 0,8 6 0 0,-3-3 0 0,-3-2 0 0,-2 2 0 0,0 0 0 0,5-2 0 0,-10 2 0 0,3-3 0 0,-3-2 0 0,-3 6 0 0,8-4 0 0,-5 6 0 0,-5-1 0 0,3 3 0 0,2 3 0 0,-5 0 0 0,-3 2 0 0,4 2 0 0,-4 6 0 0,3-3 0 0,3 5 0 0,-1 7 0 0,3 0 0 0,-2-2 0 0,-1 5 0 0,1 3 0 0,7-4 0 0,-10 6 0 0,10-2 0 0,0-3 0 0,0 4 0 0</inkml:trace>
  <inkml:trace contextRef="#ctx0" brushRef="#br0" timeOffset="46">16973 8052 0 0,'0'0'0'0,"0"-7"0"0,-5 2 0 0,5 5 0 0,5-10 0 0,-5 10 0 0,0 0 0 0,0 0 0 0,0 0 0 0,0 0 0 0,0 0 0 0,0 0 0 0,0 0 0 0,0 0 0 0,0 10 0 0,0-5 0 0,0 2 0 0,-5 3 0 0,5-2 0 0,0 4 0 0,-2-4 0 0,-3-1 0 0,5 1 0 0,0 2 0 0,-5-3 0 0,5 0 0 0,0 1 0 0,0-3 0 0,0-5 0 0,0 0 0 0,0 0 0 0,0 0 0 0,0 0 0 0,0 0 0 0,0-8 0 0,0-1 0 0,5-1 0 0,0-3 0 0,-3 3 0 0,3 0 0 0,-2-2 0 0,2-1 0 0,5-1 0 0,-5-1 0 0,2 2 0 0,-2 3 0 0,5-2 0 0,-3-3 0 0,3 7 0 0,-5 4 0 0,3 1 0 0,-3-4 0 0,5 4 0 0,2 3 0 0,-5 0 0 0,-4 3 0 0,9-3 0 0,-7 7 0 0,3 0 0 0,4 1 0 0,-9-1 0 0,4 8 0 0,-2-10 0 0,0 15 0 0,0-5 0 0,5 2 0 0,-3-7 0 0,1 5 0 0,2-2 0 0,-8-1 0 0,11 3 0 0,-6-3 0 0</inkml:trace>
  <inkml:trace contextRef="#ctx0" brushRef="#br0" timeOffset="47">21763 7987 0 0,'5'-5'0'0,"-5"5"0"0,0 0 0 0,0 0 0 0,0 0 0 0,0 0 0 0,8 10 0 0,2-5 0 0,-3 3 0 0,-2 2 0 0,-5 2 0 0,5 1 0 0,-5 1 0 0,3 4 0 0,-6-1 0 0,3 6 0 0,0-6 0 0,-5 0 0 0,5 6 0 0,-5-1 0 0,0-10 0 0,3 3 0 0,-3 3 0 0,5-11 0 0,-5 6 0 0,5-3 0 0,0-10 0 0,0 0 0 0,-8 4 0 0,8-4 0 0,0 0 0 0,-5 8 0 0,1-8 0 0,4 0 0 0,-5-8 0 0,5 4 0 0,-8-6 0 0,8-3 0 0,0 1 0 0,8-1 0 0,-8-7 0 0,5 3 0 0,-1-3 0 0,1 5 0 0,8-2 0 0,-6 0 0 0,3-6 0 0,3-2 0 0,2 6 0 0,-3 6 0 0,3 1 0 0,2-3 0 0,-4 2 0 0,4 3 0 0,0 5 0 0,1-2 0 0,-1 7 0 0,1-5 0 0,-4 5 0 0,-4 5 0 0,8-5 0 0,-3 7 0 0,0-2 0 0,2 5 0 0</inkml:trace>
  <inkml:trace contextRef="#ctx0" brushRef="#br0" timeOffset="48">20229 7968 0 0,'0'0'0'0,"0"0"0"0,0 0 0 0,0 0 0 0,5 5 0 0,0-2 0 0,0 4 0 0,10 1 0 0,-3-1 0 0,-2-7 0 0,10 5 0 0,-3 2 0 0,5-2 0 0,1 0 0 0,-1-2 0 0,3-1 0 0,-3 6 0 0</inkml:trace>
  <inkml:trace contextRef="#ctx0" brushRef="#br0" timeOffset="49">29434 7977 0 0,'-10'5'0'0,"10"-5"0"0,0 0 0 0,0 0 0 0,0 0 0 0,0 0 0 0,5 5 0 0,0 5 0 0,7-3 0 0,-4-7 0 0,12 5 0 0,-8 0 0 0,3-2 0 0,5-1 0 0,0 1 0 0,2-1 0 0,0-2 0 0,-2 0 0 0,3-2 0 0,-1 2 0 0</inkml:trace>
  <inkml:trace contextRef="#ctx0" brushRef="#br0" timeOffset="50">16692 7982 0 0,'0'0'0'0,"0"0"0"0,0 0 0 0,0 0 0 0,0 0 0 0,0 0 0 0,-8 0 0 0,3-5 0 0,0 5 0 0,0 0 0 0,-7 0 0 0,7 0 0 0,-7 5 0 0,4-5 0 0,-4 7 0 0,4 1 0 0,-6-3 0 0,4 5 0 0,0 2 0 0,2-4 0 0,-2 4 0 0,0 3 0 0,3-3 0 0,7 1 0 0,-5 2 0 0,0-3 0 0,5 6 0 0,5-6 0 0,-3 3 0 0,1-3 0 0,-3-2 0 0,7 3 0 0,3-6 0 0,-2-4 0 0,2 9 0 0,0-12 0 0,0 5 0 0,2-5 0 0,-2 0 0 0,5-5 0 0,-3 0 0 0,-2-2 0 0,2-3 0 0,-4-3 0 0,-1 3 0 0,1-2 0 0,-3-3 0 0,0 3 0 0,2-1 0 0,-4-4 0 0,-3 2 0 0,7-3 0 0,-4 1 0 0,-1 5 0 0,3-1 0 0,-5 1 0 0,0 2 0 0,0-3 0 0,-5 6 0 0,5 7 0 0,-5 0 0 0,5 0 0 0,0 0 0 0,0 0 0 0,0 0 0 0,-7 5 0 0,7-5 0 0,7 12 0 0,-4-2 0 0,-1 5 0 0,3-2 0 0,-5-1 0 0,5-2 0 0,-5 7 0 0,7-4 0 0,-4 4 0 0,-1-4 0 0,3-1 0 0,0 0 0 0,8 3 0 0,-11-5 0 0,8 0 0 0,0 3 0 0</inkml:trace>
  <inkml:trace contextRef="#ctx0" brushRef="#br0" timeOffset="51">27632 8051 0 0,'5'0'0'0,"-5"0"0"0,0 0 0 0,0 5 0 0,-3-5 0 0,3 0 0 0,-2 0 0 0,-3 5 0 0,5-5 0 0,-5 7 0 0,5-4 0 0,0 4 0 0,-5-4 0 0,5 7 0 0,5 0 0 0,-5-8 0 0,5 8 0 0,-5-5 0 0,5 5 0 0,-3-3 0 0,1-2 0 0,-3 8 0 0,7-8 0 0,-4 0 0 0,-1 7 0 0,6-7 0 0,-3 5 0 0,2-3 0 0,-2-4 0 0,-2-1 0 0,4-2 0 0,0 8 0 0,-2-8 0 0,-2 0 0 0,-3 0 0 0,7-8 0 0,1 8 0 0,-1-2 0 0,1-8 0 0,-1 5 0 0,-2-5 0 0,0 5 0 0,-2-7 0 0,4 2 0 0,0 0 0 0,-4 0 0 0,2 2 0 0,0-1 0 0,0-1 0 0,-5 5 0 0,5-3 0 0,-5 8 0 0,0 0 0 0,0 0 0 0,0 0 0 0,0 0 0 0,5 0 0 0,-5 0 0 0,0 0 0 0,0 0 0 0,5 8 0 0,2 2 0 0,-7-1 0 0,0 4 0 0,0-6 0 0,0 6 0 0,8-3 0 0,-4 0 0 0,-4 2 0 0,0-2 0 0,3 0 0 0,7 2 0 0,-10-7 0 0,2 3 0 0,1-1 0 0,-3-7 0 0,0 0 0 0,7 3 0 0,3-1 0 0,-5-2 0 0,3-2 0 0,2 2 0 0,-8-10 0 0,5 5 0 0,3-3 0 0,-5-2 0 0,3 8 0 0,-6-13 0 0,6 0 0 0,-6 5 0 0,3-5 0 0,-5 3 0 0,0-6 0 0,5 4 0 0,3 1 0 0,-8 3 0 0,0-7 0 0,0 4 0 0,0-1 0 0,0 1 0 0,0 1 0 0,5 7 0 0,-1-8 0 0,-1 6 0 0,-3 7 0 0,0 0 0 0</inkml:trace>
  <inkml:trace contextRef="#ctx0" brushRef="#br0" timeOffset="52">22125 8088 0 0,'0'0'0'0,"0"0"0"0,0 0 0 0,0 0 0 0,0 0 0 0,5 5 0 0,2 2 0 0,-2-2 0 0,-5-5 0 0,5 5 0 0,-5-5 0 0,10 3 0 0,0-3 0 0,-2 0 0 0,-3 0 0 0,5 0 0 0,2 0 0 0,-5 0 0 0,-2-3 0 0,5 3 0 0,0-5 0 0,-5 5 0 0,5-5 0 0,-2 5 0 0,-3-7 0 0,7 2 0 0,-7 0 0 0,0 2 0 0,-5-4 0 0,0-1 0 0,2-2 0 0,-2 1 0 0,-2-1 0 0,2 0 0 0,-5 5 0 0,0-5 0 0,-5 2 0 0,8 3 0 0,-11-2 0 0,3 7 0 0,-2-5 0 0,-3 10 0 0,-2-5 0 0,9 7 0 0,-12-2 0 0,0-5 0 0,8 18 0 0,-3-11 0 0,0 6 0 0,5-3 0 0,0 4 0 0,3 4 0 0,-1-6 0 0,1 3 0 0,14 2 0 0,-4-4 0 0,2 4 0 0,2-4 0 0,3-3 0 0,8 9 0 0,-1-9 0 0,0 0 0 0,6-5 0 0,-1 8 0 0,0-13 0 0,3 7 0 0,0-4 0 0,0-1 0 0,5-2 0 0,-8 0 0 0</inkml:trace>
  <inkml:trace contextRef="#ctx0" brushRef="#br0" timeOffset="53">22567 7997 0 0,'0'0'0'0,"0"0"0"0,0 0 0 0,0 0 0 0,0 0 0 0,0 0 0 0,0 0 0 0,5 2 0 0,-5 1 0 0,2 9 0 0,1-7 0 0,-1 3 0 0,-4 4 0 0,2-2 0 0,0 2 0 0,-3 3 0 0,1-2 0 0,-1 2 0 0,1-1 0 0,-3 1 0 0,0-7 0 0,5 7 0 0,-5-3 0 0,2 0 0 0,1-2 0 0,-6-2 0 0,6-3 0 0,2 5 0 0,0-10 0 0,0 0 0 0,0 0 0 0,0 0 0 0,0 0 0 0,0 0 0 0,0 0 0 0,0-10 0 0,0 5 0 0,2-3 0 0,6-7 0 0,-6 3 0 0,6 2 0 0,2-5 0 0,-5 5 0 0,0-2 0 0,2 0 0 0,5 4 0 0,-9-4 0 0,7 4 0 0,0-2 0 0,2 5 0 0,-7 0 0 0,5 3 0 0,-2-3 0 0,-4 10 0 0,6-5 0 0,-5 2 0 0,3 3 0 0,-1-2 0 0,-4-1 0 0,2 6 0 0,2-1 0 0,-7 1 0 0,5 2 0 0,-2-3 0 0,-3 3 0 0,0 0 0 0,0-3 0 0,0 1 0 0,-3 2 0 0,3-3 0 0,0-7 0 0,0 0 0 0,0 0 0 0,0 0 0 0,0 0 0 0,0 0 0 0,0 0 0 0,0 0 0 0,0 0 0 0,0 0 0 0,0 0 0 0,3-5 0 0,-1-7 0 0,0 4 0 0,8-4 0 0,-5 2 0 0,3-2 0 0,-1-1 0 0,-2 1 0 0,5-1 0 0,-2-4 0 0,1 7 0 0,4-2 0 0,-6 4 0 0,3-4 0 0,5 9 0 0,-7-4 0 0,1 7 0 0,-1-5 0 0,-3 5 0 0,5 5 0 0,-3-5 0 0,-2 7 0 0,-5-4 0 0,8 14 0 0,-8-9 0 0,2 4 0 0,-2-2 0 0,0 5 0 0,0 0 0 0,0 2 0 0,0-5 0 0,3 6 0 0,-3-3 0 0,0 0 0 0,0-3 0 0,-3 0 0 0,3-2 0 0,0 3 0 0,0-3 0 0,0-5 0 0,5 2 0 0</inkml:trace>
  <inkml:trace contextRef="#ctx0" brushRef="#br0" timeOffset="54">23068 8055 0 0,'0'0'0'0,"0"0"0"0,0 0 0 0,0 0 0 0,0 0 0 0,0 0 0 0,0 0 0 0,-2 5 0 0,-6-5 0 0,8 7 0 0,-7-2 0 0,7 5 0 0,-7 3 0 0,4-3 0 0,3 2 0 0,-5 0 0 0,5 1 0 0,0 2 0 0,-5-3 0 0,10 3 0 0,-5 0 0 0,8-5 0 0,-1 0 0 0,-7-3 0 0,7 6 0 0,3-11 0 0,3 6 0 0,-6-6 0 0,3 0 0 0,3 1 0 0,-1-3 0 0,-2-3 0 0,0 1 0 0,5-5 0 0,-8 2 0 0,8-8 0 0,-10 1 0 0,8 2 0 0,-6-3 0 0,-2-1 0 0,2-6 0 0,-4 0 0 0,-3 3 0 0,0 2 0 0,-3-3 0 0,-4-2 0 0,4 3 0 0,1 5 0 0,-5-1 0 0,-3 1 0 0,2 2 0 0,3 5 0 0,-10-2 0 0,0 7 0 0,5-3 0 0,-2 6 0 0,2-3 0 0,0 12 0 0,-2-5 0 0,2 3 0 0,2 3 0 0,1-1 0 0,7 3 0 0,-3-3 0 0,3 1 0 0,3 2 0 0</inkml:trace>
  <inkml:trace contextRef="#ctx0" brushRef="#br0" timeOffset="55">28201 8018 0 0,'0'0'0'0,"0"0"0"0,-5-5 0 0,5 5 0 0,0-8 0 0,0 8 0 0,0 0 0 0,0 0 0 0,5-5 0 0,5 5 0 0,-3-7 0 0,8 7 0 0,-5 0 0 0,5 7 0 0,-8-2 0 0,6-5 0 0,-3 0 0 0,10 8 0 0,-3-3 0 0,-2 0 0 0,0-3 0 0,2 1 0 0,-5-1 0 0,3 3 0 0,3-5 0 0,-6 0 0 0</inkml:trace>
  <inkml:trace contextRef="#ctx0" brushRef="#br0" timeOffset="56">18052 8062 0 0,'0'0'0'0,"5"-5"0"0,-5 5 0 0,0-7 0 0,3-1 0 0,-3 8 0 0,0 0 0 0,0 0 0 0,0 0 0 0,0 0 0 0,0 0 0 0,0 0 0 0,0 0 0 0,9 3 0 0,-6 9 0 0,-1-7 0 0,-2 0 0 0,0 2 0 0,3 1 0 0,-3 4 0 0,0-4 0 0,0 7 0 0,0-8 0 0,0 3 0 0,0-5 0 0,0 5 0 0,0 0 0 0,0-10 0 0,-3 5 0 0,3 0 0 0,-2 2 0 0,2-7 0 0,0 0 0 0,0 0 0 0,0 0 0 0,0 0 0 0,5-7 0 0,0-1 0 0,5-2 0 0,-8 0 0 0,6 5 0 0,-3-5 0 0,5 1 0 0,0-1 0 0,-3 5 0 0,0-3 0 0,6-2 0 0,-8 5 0 0,0-2 0 0,0 2 0 0,-3 5 0 0,6-5 0 0,-1 5 0 0,-7 0 0 0,0 0 0 0,0 0 0 0,0 0 0 0,5 5 0 0,0 2 0 0,3-2 0 0,-8 5 0 0,5-2 0 0,-5-1 0 0,2 6 0 0,-2-9 0 0,0 9 0 0,0-6 0 0,0 3 0 0,0 0 0 0,0-2 0 0,0-1 0 0,0-7 0 0,0 0 0 0,0 0 0 0,0 0 0 0,0 0 0 0,0 0 0 0,0 0 0 0,0 0 0 0,5-7 0 0,7 2 0 0,-7-5 0 0,10-3 0 0,-7 6 0 0,2-6 0 0,0 4 0 0,-3-6 0 0,5 0 0 0,1 0 0 0,-6 5 0 0,3-2 0 0,0 2 0 0,0 2 0 0,-2 1 0 0,4 2 0 0,-5-5 0 0,1 10 0 0,2 0 0 0,-3 0 0 0,-2 5 0 0,5 2 0 0,-5-2 0 0,-2 5 0 0,2 3 0 0,-5-1 0 0,4-2 0 0,-1 2 0 0,-3 6 0 0,5-3 0 0,-5-1 0 0</inkml:trace>
  <inkml:trace contextRef="#ctx0" brushRef="#br0" timeOffset="57">29170 8049 0 0,'0'0'0'0,"0"0"0"0,0 0 0 0,0 0 0 0,0 0 0 0,0 0 0 0,-4 2 0 0,-1 1 0 0,-3-1 0 0,-2 3 0 0,8 0 0 0,-6 8 0 0,1-3 0 0,2 2 0 0,5 0 0 0,-3 1 0 0,3-1 0 0,-2 0 0 0,2 1 0 0,0-1 0 0,2 3 0 0,1-7 0 0,-3 6 0 0,5-6 0 0,2-3 0 0,1 7 0 0,-1-7 0 0,1 0 0 0,2-5 0 0,-1 0 0 0,-4-2 0 0,3-1 0 0,4-2 0 0,-4 3 0 0,-3-8 0 0,4 2 0 0,-9-2 0 0,13 1 0 0,-8-4 0 0,2 3 0 0,-4-5 0 0,-1 3 0 0,-2 0 0 0,0-1 0 0,5 6 0 0,-5-6 0 0,0 11 0 0,0-5 0 0,5-3 0 0,-5 10 0 0,0 0 0 0,0 0 0 0,0 0 0 0,0 0 0 0,0 0 0 0,0 0 0 0,0 0 0 0,8 7 0 0,-6 3 0 0,-2 0 0 0,3-3 0 0,-3 3 0 0,2 0 0 0,5 5 0 0,-7-5 0 0,0 2 0 0,10 3 0 0,-10-7 0 0,8 6 0 0,-3-6 0 0,5-3 0 0,-3 5 0 0</inkml:trace>
  <inkml:trace contextRef="#ctx0" brushRef="#br0" timeOffset="58">24358 8098 0 0,'-15'-5'0'0,"15"5"0"0,7-8 0 0,-7 8 0 0,-2-5 0 0,2 0 0 0,5-5 0 0,-5 3 0 0,5 7 0 0,-5 0 0 0,0 0 0 0,0 0 0 0,0 0 0 0,0 0 0 0,-5-5 0 0,5 5 0 0,0 0 0 0,0 0 0 0,-3 5 0 0,-4 2 0 0,4-4 0 0,-2 4 0 0,5-2 0 0,0 8 0 0,-7-8 0 0,7 5 0 0,2 0 0 0,3 2 0 0,-5-5 0 0,5 6 0 0,3-6 0 0,2 3 0 0,2-2 0 0,-2-1 0 0,-3-2 0 0,6 5 0 0,2-7 0 0,-3-3 0 0,-12 0 0 0,0 0 0 0,17 0 0 0,-4 0 0 0,-11-3 0 0,6 3 0 0,-8-10 0 0,12 5 0 0,-7-2 0 0,-2-6 0 0,-6 6 0 0,3-6 0 0,5 1 0 0,3 0 0 0,-8 4 0 0,0 1 0 0,9-3 0 0,-4-3 0 0,3 3 0 0,-3 5 0 0,-5-2 0 0,5 5 0 0,0-1 0 0,-5 3 0 0,0 0 0 0,0 0 0 0,10 3 0 0,-3-1 0 0,-7 8 0 0,3 2 0 0,-1 1 0 0,5 2 0 0,-4 5 0 0,-1-3 0 0,3 5 0 0,-5 8 0 0,5-10 0 0,3 10 0 0,-8-8 0 0,2 3 0 0,1 0 0 0,4 4 0 0,-4-6 0 0,-3 7 0 0,7-3 0 0,-7-5 0 0,5 6 0 0,-5-11 0 0,-5 0 0 0,-2 3 0 0,7-2 0 0,-3-1 0 0,-7-2 0 0,3-5 0 0,-1 5 0 0,-6-8 0 0,6 0 0 0,-9-4 0 0,-6-3 0 0,9 5 0 0,4-10 0 0,0 5 0 0,-10-10 0 0,7 3 0 0,4 2 0 0,-4-10 0 0,1 7 0 0,2-4 0 0,0 2 0 0,7-2 0 0,3-3 0 0</inkml:trace>
  <inkml:trace contextRef="#ctx0" brushRef="#br0" timeOffset="59">20092 8055 0 0,'0'0'0'0,"0"0"0"0,0 0 0 0,0 0 0 0,10 5 0 0,-10-5 0 0,0 0 0 0,0 7 0 0,0-2 0 0,0 5 0 0,0-5 0 0,0 5 0 0,0-7 0 0,3 9 0 0,-6-5 0 0,3 3 0 0,0 0 0 0,3-2 0 0,-3 4 0 0,0-2 0 0,4 0 0 0,-4 2 0 0,0-7 0 0,0 3 0 0,-4-3 0 0,4-5 0 0,0 0 0 0,4 7 0 0,-4-7 0 0,8 8 0 0,-3-6 0 0</inkml:trace>
  <inkml:trace contextRef="#ctx0" brushRef="#br0" timeOffset="60">25966 8140 0 0,'-3'-8'0'0,"3"3"0"0,0 3 0 0,3-3 0 0,-3 2 0 0,0 3 0 0,0 0 0 0,0 0 0 0,2-2 0 0,-2 2 0 0,0 0 0 0,0 0 0 0,3 5 0 0,-1 0 0 0,-2-5 0 0,0 10 0 0,0-5 0 0,0 7 0 0,0-5 0 0,-2 3 0 0,2 0 0 0,-3 0 0 0,6-2 0 0,-3-8 0 0,-3 5 0 0,3-5 0 0,0 0 0 0,-2 10 0 0,2-10 0 0,0 0 0 0,0 0 0 0,0 0 0 0,0 0 0 0,0 0 0 0,0 0 0 0,0 0 0 0,0-5 0 0,2 0 0 0,-2-3 0 0,3-4 0 0,-1-1 0 0,8 1 0 0,-3 0 0 0,-2 2 0 0,8-3 0 0,-6 6 0 0,1 2 0 0,-1-8 0 0,6 11 0 0,-11-6 0 0,10 4 0 0,-7 4 0 0,-5 0 0 0,0 0 0 0,5 0 0 0,-5 0 0 0,5-3 0 0,-5 3 0 0,5 7 0 0,0 1 0 0,-5-6 0 0,5 11 0 0,-2-3 0 0,2-3 0 0,-5 3 0 0,5 3 0 0,-3-1 0 0,-2 0 0 0,3 3 0 0,2-7 0 0,-3-3 0 0,3 10 0 0,0-8 0 0</inkml:trace>
  <inkml:trace contextRef="#ctx0" brushRef="#br0" timeOffset="61">25739 8115 0 0,'0'0'0'0,"0"-5"0"0,-3 0 0 0,3-2 0 0,-2 7 0 0,2-5 0 0,-5 0 0 0,-3 2 0 0,1 3 0 0,2 0 0 0,5 0 0 0,-5 0 0 0,-3 3 0 0,-2 4 0 0,1-4 0 0,4 4 0 0,-8 3 0 0,3 0 0 0,3-3 0 0,2 6 0 0,-5-1 0 0,0-2 0 0,7 3 0 0,-2-4 0 0,3 4 0 0,-3-3 0 0,5-5 0 0,0 7 0 0,5-4 0 0,-5 2 0 0,0-10 0 0,7 7 0 0,-7 3 0 0,0-10 0 0,0 0 0 0,5 5 0 0,-5-5 0 0,13 5 0 0,-13-5 0 0,10 0 0 0,-3 0 0 0,3 0 0 0,-5 0 0 0,5-5 0 0,-7 0 0 0,4-2 0 0,-5-3 0 0,8 0 0 0,-10-3 0 0,3 6 0 0,2-8 0 0,0 2 0 0,-5-1 0 0,7 1 0 0,-2 3 0 0,-5-2 0 0,0 4 0 0,0-4 0 0,5 7 0 0,3-5 0 0,-6 3 0 0,-2 7 0 0,0 0 0 0,0 0 0 0,0 0 0 0,0 0 0 0,0 0 0 0,3 7 0 0,2-2 0 0,-5 5 0 0,7 2 0 0,-5-4 0 0,1 9 0 0,2-7 0 0,-3 3 0 0,3 4 0 0,0-2 0 0,5-5 0 0,-7 2 0 0,2 1 0 0,0-6 0 0,5 3 0 0,-3 0 0 0,-2-5 0 0</inkml:trace>
  <inkml:trace contextRef="#ctx0" brushRef="#br0" timeOffset="62">28070 8107 0 0,'0'0'0'0,"0"0"0"0,0 0 0 0,0 0 0 0,0 0 0 0,5 10 0 0,-5-3 0 0,0-2 0 0,0 3 0 0,0-3 0 0,0 2 0 0,0-2 0 0,0 0 0 0,0 5 0 0,0-10 0 0,0 8 0 0,0-8 0 0,0 5 0 0,5 5 0 0,-5-3 0 0,0-7 0 0,7 5 0 0,-7-5 0 0,0 0 0 0,0 0 0 0,5 5 0 0,-5-5 0 0,0 0 0 0,0 0 0 0,8 5 0 0,-8-5 0 0,0 0 0 0,7-10 0 0,-7 10 0 0</inkml:trace>
  <inkml:trace contextRef="#ctx0" brushRef="#br0" timeOffset="63">20846 8306 0 0,'0'0'0'0,"0"0"0"0,0 0 0 0,0 0 0 0,0 0 0 0,0 0 0 0,0 0 0 0,0 0 0 0,0 0 0 0,0 0 0 0,0 0 0 0,0 0 0 0,0 0 0 0,0 0 0 0,0 0 0 0,0 0 0 0,0 0 0 0,0 0 0 0,0 0 0 0,0 0 0 0,0 0 0 0,-2 5 0 0,2-5 0 0,0 0 0 0,-5 0 0 0,5 0 0 0,-5 0 0 0,5 0 0 0,0-5 0 0,0 5 0 0,-5-5 0 0,5 0 0 0,0 2 0 0,0 3 0 0,5-5 0 0,0-2 0 0,-5 7 0 0,2-5 0 0,-2 5 0 0,5-2 0 0,-5 2 0 0,8-3 0 0,-8 3 0 0,0 0 0 0,0 0 0 0,0 0 0 0,0 0 0 0,0 0 0 0,0 0 0 0,0 0 0 0,0 0 0 0,0 5 0 0,0-5 0 0,7 5 0 0,-7-5 0 0,3 7 0 0,-3-7 0 0,0 8 0 0,0-8 0 0,0 5 0 0,0-5 0 0,0 0 0 0,-3 5 0 0,3-5 0 0,0 0 0 0,0 0 0 0,-7 5 0 0,7-5 0 0,0 0 0 0,0 0 0 0,0 0 0 0,0 0 0 0,0 0 0 0,0 0 0 0,0 0 0 0,0 0 0 0,0 0 0 0,0 0 0 0,0 0 0 0,0 0 0 0,0 0 0 0,0 0 0 0,0 0 0 0,0 0 0 0,7 0 0 0,-4 0 0 0,-3 0 0 0,7 5 0 0,5-5 0 0,-4 5 0 0,-1-3 0 0,-2 3 0 0,0 3 0 0,0-1 0 0,5 0 0 0,-7 1 0 0,1 2 0 0,-1-5 0 0,-3 5 0 0,0 0 0 0,-7 5 0 0,4-6 0 0,-7-1 0 0,0-1 0 0,-2 8 0 0,-3-5 0 0,3 3 0 0,-6-4 0 0,1 1 0 0,-1 3 0 0,1-1 0 0,-3-4 0 0,-15 7 0 0,23-8 0 0</inkml:trace>
  <inkml:trace contextRef="#ctx0" brushRef="#br0" timeOffset="64">16340 8775 0 0,'0'0'0'0,"0"0"0"0,0 0 0 0,3-2 0 0,-3 2 0 0,0 0 0 0,0-5 0 0,0 5 0 0,0 0 0 0,0 0 0 0,0 0 0 0,0 0 0 0,0 0 0 0,0 0 0 0,2 5 0 0,3 2 0 0,-5 6 0 0,3 2 0 0,-6 0 0 0,3 7 0 0,0-2 0 0,-5 2 0 0,5 3 0 0,-2 0 0 0,-1-3 0 0,-4 8 0 0,7-5 0 0,-5 5 0 0,5-1 0 0,0-4 0 0,0 2 0 0,0-4 0 0,5 2 0 0,-2-3 0 0,1-2 0 0,1-3 0 0,0 1 0 0,3-1 0 0,2-2 0 0,-5-5 0 0,5 0 0 0,2 0 0 0,-2-3 0 0,2 1 0 0,1-8 0 0,-1 7 0 0,-4-7 0 0,2-5 0 0,-5 5 0 0,7-2 0 0,-7-6 0 0</inkml:trace>
  <inkml:trace contextRef="#ctx0" brushRef="#br0" timeOffset="65">17754 8845 0 0,'0'0'0'0,"0"-5"0"0,0 5 0 0,0 0 0 0,0 0 0 0,0 0 0 0,0 0 0 0,0 0 0 0,0 0 0 0,0 0 0 0,0 0 0 0,0 0 0 0,0 0 0 0,3 5 0 0,-1 7 0 0,1-4 0 0,-3 7 0 0,0 0 0 0,-3-1 0 0,1 11 0 0,-1-2 0 0,3-6 0 0,-5 3 0 0,3 2 0 0,-6 0 0 0,8 1 0 0,-2-3 0 0,2-1 0 0,0 1 0 0,0 0 0 0,0-3 0 0,2-2 0 0,3 0 0 0,0-2 0 0,0 1 0 0,0 1 0 0,3-7 0 0,2-3 0 0,-3 2 0 0,-2 3 0 0,7-10 0 0,-7 5 0 0,8-5 0 0,-3 0 0 0,5 0 0 0,-6 0 0 0,1-5 0 0,3-5 0 0,-3 3 0 0,-5 2 0 0,5-3 0 0,-3-4 0 0</inkml:trace>
  <inkml:trace contextRef="#ctx0" brushRef="#br0" timeOffset="66">22123 8889 0 0,'5'-12'0'0,"-5"12"0"0,-5-5 0 0,5 5 0 0,0 0 0 0,0 0 0 0,0 0 0 0,0 0 0 0,0 0 0 0,0 0 0 0,0 7 0 0,-3 1 0 0,-2 4 0 0,-4 6 0 0,1-3 0 0,-2 4 0 0,3-1 0 0,-1 4 0 0,-7 3 0 0,10 5 0 0,0-8 0 0,-2 5 0 0,0-2 0 0,7 0 0 0,-3-3 0 0,3 3 0 0,-5-5 0 0,10-3 0 0,-5 6 0 0,3-3 0 0,-3-6 0 0,0 1 0 0,2-2 0 0,3-1 0 0,2-4 0 0,-2 1 0 0,-5-9 0 0,10 3 0 0</inkml:trace>
  <inkml:trace contextRef="#ctx0" brushRef="#br0" timeOffset="67">18001 8906 0 0,'0'0'0'0,"0"0"0"0,0 0 0 0,0 0 0 0,0 0 0 0,0 0 0 0,5 0 0 0,2 0 0 0,-2 5 0 0,3-5 0 0,2 0 0 0,-5 5 0 0,7 0 0 0,-7 0 0 0</inkml:trace>
  <inkml:trace contextRef="#ctx0" brushRef="#br0" timeOffset="68">22341 8974 0 0,'0'-5'0'0,"0"-4"0"0,5 4 0 0,-5-5 0 0,0 2 0 0,0 3 0 0,0-5 0 0,0 5 0 0,0-2 0 0,0 7 0 0,0 0 0 0,0 0 0 0,0 0 0 0,0 0 0 0,0 0 0 0,0 0 0 0,0 0 0 0,0 0 0 0,-5 12 0 0,5 3 0 0,0 3 0 0,-5-4 0 0,0 6 0 0,-3 3 0 0,8-6 0 0,-4 10 0 0,-4-5 0 0,3 3 0 0,0 3 0 0,0-11 0 0,-2 5 0 0,2-2 0 0,5 0 0 0,-5 0 0 0,0-8 0 0,-3 0 0 0,6 3 0 0,2-2 0 0,-7-8 0 0,4 2 0 0,3-2 0 0,0-5 0 0,0 0 0 0,0 0 0 0,0 0 0 0,0 0 0 0,0 0 0 0,0 0 0 0,0-10 0 0,7 5 0 0,-4-7 0 0,-1-1 0 0,6-4 0 0,-3 5 0 0,0-3 0 0,0 0 0 0,7 3 0 0,-7-1 0 0,8 3 0 0,-9-2 0 0,4 7 0 0,2 0 0 0,-5-3 0 0,2 8 0 0,1 0 0 0,2 0 0 0,-10 0 0 0,5 8 0 0,4-3 0 0,-1 5 0 0,-3-3 0 0,-3 1 0 0,6 2 0 0,-1-1 0 0,-2 4 0 0,5-1 0 0,0 1 0 0,-7-6 0 0,6 5 0 0,-1-2 0 0,-3 0 0 0,7-2 0 0,-2-1 0 0,0-4 0 0,-2 4 0 0,-1-4 0 0,-7-3 0 0</inkml:trace>
  <inkml:trace contextRef="#ctx0" brushRef="#br0" timeOffset="69">20726 8987 0 0,'0'-10'0'0,"0"2"0"0,0-4 0 0,0 0 0 0,0 7 0 0,5-5 0 0,-5 2 0 0,-5 3 0 0,5-2 0 0,0 7 0 0,0 0 0 0,0 0 0 0,0 0 0 0,0 0 0 0,0 0 0 0,0 12 0 0,0-4 0 0,0 7 0 0,-5-3 0 0,5 8 0 0,-5-5 0 0,5 7 0 0,-2-5 0 0,-3 3 0 0,5-2 0 0,0 1 0 0,-3 4 0 0,1-6 0 0,-3 0 0 0,0-2 0 0,-3 0 0 0,8 0 0 0,0-5 0 0,-2 2 0 0,-6-2 0 0,3-2 0 0,3 2 0 0,2-10 0 0,0 0 0 0,0 0 0 0,0 0 0 0,0 0 0 0,0 0 0 0,0 0 0 0,0 0 0 0,7-10 0 0,1-3 0 0,-6 3 0 0,6-2 0 0,4 0 0 0,-9-1 0 0,14-2 0 0,-12 5 0 0,7 1 0 0,1-1 0 0,-3 0 0 0,2 5 0 0,-2-3 0 0,2 3 0 0,-2 5 0 0,2 5 0 0,-2-2 0 0,-5 2 0 0,0 5 0 0,0-3 0 0,0 3 0 0,3 2 0 0,-6 3 0 0,-2-5 0 0,0 5 0 0,5-5 0 0,-5 7 0 0,0-9 0 0,0 7 0 0,0-3 0 0</inkml:trace>
  <inkml:trace contextRef="#ctx0" brushRef="#br0" timeOffset="70">16198 9047 0 0,'0'0'0'0,"0"0"0"0,0 0 0 0,0 0 0 0,0 0 0 0,0 0 0 0,0 0 0 0,0 0 0 0,5 8 0 0,5-3 0 0,-3 0 0 0,6-5 0 0,-3 0 0 0,7 0 0 0,-2 0 0 0,5 5 0 0,7-5 0 0,-7 0 0 0,5 0 0 0,-3 0 0 0,0 0 0 0,1-5 0 0,-3 5 0 0,-3 0 0 0,-2-5 0 0,2 0 0 0,1 2 0 0,-1-2 0 0,-7 0 0 0,2 0 0 0,-2 5 0 0,3-5 0 0,-6 5 0 0,1 0 0 0,4-5 0 0,-5 5 0 0,-7 0 0 0,0 0 0 0,3-2 0 0,-3 2 0 0,0 0 0 0,7 7 0 0,-2-2 0 0,-5 5 0 0,3 3 0 0,-3 4 0 0,-3-5 0 0,3 3 0 0,0-2 0 0,0 4 0 0,-5-2 0 0,5 2 0 0,-7-4 0 0,4 2 0 0,3-3 0 0,0 0 0 0,0 1 0 0,-5-3 0 0,3 2 0 0,0-2 0 0,-1-5 0 0,3-5 0 0,0 0 0 0,0 0 0 0,0 0 0 0,0 0 0 0,0 0 0 0,0 0 0 0,0 0 0 0,0 0 0 0,0 0 0 0,3-10 0 0,-1 0 0 0,5 3 0 0,-4-8 0 0,4 2 0 0,1-4 0 0,-3 2 0 0,2 0 0 0,3 0 0 0,3 1 0 0,-3-1 0 0,2 5 0 0,-2-5 0 0,2 3 0 0,-7 4 0 0,0 1 0 0,3 2 0 0,2-5 0 0,-3 2 0 0,-2 8 0 0</inkml:trace>
  <inkml:trace contextRef="#ctx0" brushRef="#br0" timeOffset="71">18189 9117 0 0,'0'0'0'0,"5"12"0"0,-5-4 0 0,0 6 0 0,-5-4 0 0,3 0 0 0,2 0 0 0,0 3 0 0,0-6 0 0,2 0 0 0,-4 3 0 0,2-5 0 0,0 3 0 0,2 2 0 0,-2-3 0 0,0-7 0 0,0 0 0 0,0 0 0 0,0 0 0 0,0 0 0 0,0 0 0 0,0 0 0 0,0 0 0 0,0 0 0 0,0 0 0 0,0 0 0 0,0 0 0 0,0 0 0 0,-2-7 0 0,2-3 0 0,0-3 0 0,0 3 0 0,2-4 0 0,-2-1 0 0,5 2 0 0,-5-7 0 0,5 3 0 0,3 2 0 0,-3 0 0 0,0 0 0 0,7 1 0 0,-7 9 0 0,5-5 0 0,0 2 0 0,-3-2 0 0,6 10 0 0,-8-5 0 0,7 5 0 0,-2-7 0 0,2 9 0 0,-2 3 0 0,-7 0 0 0,9-2 0 0,-7 4 0 0,3 1 0 0,1 7 0 0,-4-3 0 0,0 3 0 0,-2-5 0 0,-1 0 0 0,6 7 0 0,-8-5 0 0,5 1 0 0,-3 2 0 0,1-5 0 0,2 2 0 0,-5 0 0 0,0-2 0 0,0 3 0 0,7-3 0 0,-7-5 0 0</inkml:trace>
  <inkml:trace contextRef="#ctx0" brushRef="#br0" timeOffset="72">22978 9130 0 0,'0'0'0'0,"0"0"0"0,5-5 0 0,-5 5 0 0,0 0 0 0,10-5 0 0,-5 5 0 0,-5 0 0 0,0 0 0 0,3 5 0 0,2-5 0 0,-5 10 0 0,0-3 0 0,0 1 0 0,0 4 0 0,0 0 0 0,0 1 0 0,2-3 0 0,-2 2 0 0,-2-2 0 0,2 7 0 0,0-9 0 0,-5 2 0 0,2 2 0 0,1-7 0 0,-1 8 0 0,-4-8 0 0,7 2 0 0,-3-2 0 0,3-5 0 0,-5 5 0 0,5-5 0 0,0 0 0 0,0 0 0 0,-5-5 0 0,5 5 0 0,0 0 0 0,-2-5 0 0,2-2 0 0,-5-1 0 0,5-2 0 0,5-2 0 0,-5-3 0 0,5 7 0 0,-3-9 0 0,3 5 0 0,5-3 0 0,-2-3 0 0,-1 1 0 0,6-5 0 0,-6 4 0 0,8 1 0 0,-5 2 0 0,5-5 0 0,-3 8 0 0,3 2 0 0,-3 5 0 0,1 0 0 0,2 0 0 0,-3 5 0 0,3 0 0 0,-3 5 0 0,1-5 0 0,-1 10 0 0</inkml:trace>
  <inkml:trace contextRef="#ctx0" brushRef="#br0" timeOffset="73">17483 9052 0 0,'0'-7'0'0,"0"7"0"0,0 0 0 0,0 0 0 0,-2-10 0 0,2 10 0 0,-8 0 0 0,6-5 0 0,-3 5 0 0,0 0 0 0,-5 0 0 0,3 0 0 0,2 5 0 0,-3-3 0 0,3 6 0 0,-2-1 0 0,2 1 0 0,-3-1 0 0,1-2 0 0,2 5 0 0,5 3 0 0,-7-4 0 0,7 1 0 0,0 5 0 0,0-2 0 0,7-3 0 0,-7 2 0 0,3-5 0 0,-1-2 0 0,5 8 0 0,1-1 0 0,-1-2 0 0,1-5 0 0,-1 3 0 0,1-1 0 0,-1 5 0 0,3-7 0 0,-5 3 0 0,2-3 0 0,3 0 0 0,-5 0 0 0,0 2 0 0,3-2 0 0,-1-2 0 0,-2 2 0 0,-5-5 0 0,0 0 0 0,0 0 0 0,0 0 0 0,0 0 0 0,0 0 0 0,0 0 0 0,0 0 0 0,0 0 0 0,-12 5 0 0,7-5 0 0,-5 0 0 0,0 4 0 0,0-4 0 0,-5 3 0 0,0-3 0 0,0 0 0 0,0 0 0 0,3-3 0 0,0 3 0 0,4-4 0 0,-7 4 0 0,8-10 0 0</inkml:trace>
  <inkml:trace contextRef="#ctx0" brushRef="#br0" timeOffset="74">19716 9149 0 0,'-8'0'0'0,"8"0"0"0,0 0 0 0,0 0 0 0,0 0 0 0,0 0 0 0,0 0 0 0,0 0 0 0,0 0 0 0,8 2 0 0,-3 1 0 0,-5-3 0 0,12 0 0 0,-7 5 0 0,2-3 0 0,8-2 0 0,-7 5 0 0,2-5 0 0,-3 0 0 0,1 0 0 0,7-5 0 0,-8 3 0 0,8-3 0 0,-8 2 0 0,6-4 0 0,-6 2 0 0,1 0 0 0,2-3 0 0,-10-4 0 0,7 2 0 0,-2 3 0 0,-5-6 0 0,0 3 0 0,0 5 0 0,0-5 0 0,-5 5 0 0,-2-2 0 0,2 7 0 0,0-10 0 0,-8 10 0 0,3-5 0 0,-2 10 0 0,-3-5 0 0,5 10 0 0,-10-5 0 0,3 2 0 0,2 3 0 0,-5 3 0 0,3 2 0 0,-1 2 0 0,6 0 0 0,7 3 0 0,-2 0 0 0,7 0 0 0,-3 2 0 0,3-4 0 0,-5-1 0 0,5 3 0 0,5-3 0 0,-2-4 0 0,4-4 0 0,5 9 0 0,3-8 0 0,0 0 0 0,7-3 0 0,1-2 0 0,-6 2 0 0,6-4 0 0,-1-3 0 0,5-3 0 0,-2-1 0 0</inkml:trace>
  <inkml:trace contextRef="#ctx0" brushRef="#br0" timeOffset="75">16998 9074 0 0,'0'0'0'0,"0"0"0"0,0 0 0 0,0 0 0 0,0 0 0 0,-3 0 0 0,-2 2 0 0,5-2 0 0,-5 3 0 0,0 7 0 0,5-5 0 0,-4 4 0 0,1-4 0 0,3 5 0 0,0-2 0 0,0 4 0 0,0-2 0 0,0 0 0 0,0 2 0 0,0-7 0 0,0 8 0 0,3-6 0 0,1 3 0 0,1 0 0 0,0-3 0 0,0 1 0 0,3-1 0 0,-3 1 0 0,2-8 0 0,3 5 0 0,-5 2 0 0,3-4 0 0,-1-3 0 0,0 7 0 0,1-7 0 0,-6 0 0 0,11-7 0 0,-6 7 0 0,-2-10 0 0,0 5 0 0,3-3 0 0,-6 1 0 0,5-1 0 0,-7-4 0 0,5 0 0 0,3-1 0 0,-3-2 0 0,2-2 0 0,-4 2 0 0,2 3 0 0,0-6 0 0,2 4 0 0,-4 1 0 0,-1 6 0 0,1-3 0 0,-1 0 0 0,-2 0 0 0,5 0 0 0,-5 10 0 0,0 0 0 0,0 0 0 0,0 0 0 0,0 0 0 0,0 0 0 0,0 10 0 0,2 0 0 0,-2 0 0 0,0 0 0 0,0 5 0 0,0-1 0 0,0 1 0 0,0 0 0 0,3 3 0 0,2-6 0 0,-3 0 0 0,-2 3 0 0,3 3 0 0,7-4 0 0,-8-4 0 0,8 3 0 0,-2-1 0 0,-1-2 0 0,-4-5 0 0,9 5 0 0</inkml:trace>
  <inkml:trace contextRef="#ctx0" brushRef="#br0" timeOffset="76">17612 9035 0 0,'0'0'0'0,"0"0"0"0,0 0 0 0,0 0 0 0,0 0 0 0,0 10 0 0,5-3 0 0,2-7 0 0,-2 5 0 0,0 0 0 0,13-2 0 0,-8-1 0 0,2-2 0 0,3 0 0 0,0 0 0 0,7 0 0 0,1 8 0 0,-4-8 0 0,4 0 0 0,-6 0 0 0,6 0 0 0,1 0 0 0,-6 0 0 0,-1 0 0 0,-2 0 0 0,5-8 0 0,-3 8 0 0,-2-5 0 0,3 5 0 0,-9-5 0 0,9 0 0 0,-11 5 0 0,1-7 0 0,2 7 0 0,-5 0 0 0,5-5 0 0,-8 0 0 0,-2 5 0 0,0 0 0 0,10 10 0 0,-8-3 0 0,1-2 0 0,-6 3 0 0,3 2 0 0,0-5 0 0,0 7 0 0,0-2 0 0,0 2 0 0,-2 6 0 0,2-6 0 0,-5-2 0 0,5 7 0 0,-5-9 0 0,5 7 0 0,0-3 0 0,0-2 0 0,0-3 0 0,0 8 0 0,0-10 0 0,0 3 0 0,5 2 0 0,-5-5 0 0,0-5 0 0,0 7 0 0,5 3 0 0,-5-10 0 0,0 0 0 0,0 0 0 0,0 0 0 0,5 0 0 0</inkml:trace>
  <inkml:trace contextRef="#ctx0" brushRef="#br0" timeOffset="77">22653 9194 0 0,'0'0'0'0,"0"0"0"0,0 0 0 0,0 0 0 0,0 0 0 0,0 0 0 0,0 0 0 0,0 0 0 0,0 0 0 0,0 0 0 0,0 0 0 0,5 2 0 0,0 1 0 0,2-1 0 0,3-2 0 0,-5 5 0 0,3-5 0 0,2 0 0 0,-3 0 0 0,-2 0 0 0,-5 0 0 0,12-7 0 0,-9 4 0 0,7-2 0 0,2 0 0 0,-9-2 0 0,2 5 0 0,-3-8 0 0,6-3 0 0,-6 3 0 0,-2 0 0 0,0-2 0 0,0 2 0 0,0-2 0 0,-5 2 0 0,0-3 0 0,-2 6 0 0,4-1 0 0,-4 1 0 0,-6-3 0 0,8 10 0 0,-10-5 0 0,6 0 0 0,-6 5 0 0,0 5 0 0,0 0 0 0,10 5 0 0,-12 5 0 0,12-8 0 0,-13 8 0 0,13 3 0 0,-2-6 0 0,2 8 0 0,0-3 0 0,0 1 0 0,5-4 0 0,0 4 0 0,0-3 0 0,5 0 0 0,0-3 0 0,7 5 0 0,-7-4 0 0,5-6 0 0,3 8 0 0,-1-10 0 0,-2 3 0 0,5-3 0 0,0-1 0 0,2-1 0 0,-5-3 0 0,3-3 0 0,5-1 0 0</inkml:trace>
  <inkml:trace contextRef="#ctx0" brushRef="#br0" timeOffset="78">21899 9075 0 0,'-8'0'0'0,"8"0"0"0,0 0 0 0,0 0 0 0,-7 0 0 0,7 0 0 0,0 0 0 0,7 5 0 0,-4 5 0 0,2-5 0 0,2 0 0 0,3 0 0 0,3 2 0 0,1-2 0 0,6-2 0 0,0 4 0 0,-7-7 0 0,9 5 0 0,-5-2 0 0,5-1 0 0,6-2 0 0,-6 0 0 0</inkml:trace>
  <inkml:trace contextRef="#ctx0" brushRef="#br0" timeOffset="79">18727 9081 0 0,'0'0'0'0,"-5"-5"0"0,0 5 0 0,-2 0 0 0,-3 0 0 0,10 0 0 0,0 0 0 0,-5 0 0 0,-8 5 0 0,3 0 0 0,-2 2 0 0,-5-2 0 0,12 8 0 0,-8-3 0 0,1 2 0 0,2-2 0 0,-3 2 0 0,1 3 0 0,10-5 0 0,-1 3 0 0,-2 1 0 0,5-4 0 0,0 3 0 0,0-3 0 0,0 2 0 0,5-2 0 0,-2-5 0 0,1 0 0 0,6-3 0 0,-2 3 0 0,-8-5 0 0,5 5 0 0,7-5 0 0,-2-5 0 0,0 5 0 0,-2-5 0 0,-1-2 0 0,3 2 0 0,-5 0 0 0,2 0 0 0,-7-2 0 0,0 2 0 0,5-10 0 0,0 7 0 0,-5-7 0 0,0 6 0 0,0-4 0 0,3 3 0 0,-1-5 0 0,3 5 0 0,-2-2 0 0,-3 2 0 0,5 0 0 0,0 3 0 0,-5 7 0 0,0 0 0 0,0 0 0 0,0 0 0 0,0 0 0 0,0 0 0 0,0 0 0 0,5 7 0 0,-5 6 0 0,7-4 0 0,-7 6 0 0,5 3 0 0,-5-3 0 0,0 4 0 0,0 1 0 0,0 3 0 0,-5-1 0 0,5 0 0 0,-7 3 0 0,7 2 0 0,-10-2 0 0,5 2 0 0,10-2 0 0,-5 2 0 0,-5-7 0 0,5 10 0 0,0-8 0 0,0-2 0 0,-8 0 0 0,8-8 0 0,0 3 0 0,-2-2 0 0,-1-6 0 0,-7-2 0 0,-2 3 0 0,-5-6 0 0,-1-2 0 0,-4-2 0 0,4-1 0 0,-1-7 0 0,-4 3 0 0,3-1 0 0,-2-7 0 0</inkml:trace>
  <inkml:trace contextRef="#ctx0" brushRef="#br0" timeOffset="80">20233 9098 0 0,'0'0'0'0,"-10"-5"0"0,0 5 0 0,0 0 0 0,5 0 0 0,-7 0 0 0,-3 0 0 0,7 5 0 0,-7 0 0 0,8 2 0 0,-8 1 0 0,10 2 0 0,-7-3 0 0,-1 6 0 0,1-1 0 0,2 3 0 0,-2-3 0 0,2 1 0 0,5 2 0 0,0-1 0 0,-3 1 0 0,3 0 0 0,3-2 0 0,2-1 0 0,2-2 0 0,3 0 0 0,-2 0 0 0,2 0 0 0,5-5 0 0,-3 0 0 0,3 2 0 0,0-2 0 0,-5-5 0 0,7 0 0 0,-7 0 0 0,3-5 0 0,4 0 0 0,-7-2 0 0,8 4 0 0,-6-7 0 0,5 0 0 0,-4 5 0 0,-3-10 0 0,5 8 0 0,-3-5 0 0,-2-6 0 0,0 6 0 0,0-3 0 0,-5-2 0 0,3 2 0 0,1 0 0 0,-1 2 0 0,-3 1 0 0,0 2 0 0,2 3 0 0,-2 2 0 0,3-5 0 0,-3 7 0 0,0 3 0 0,0 0 0 0,0 0 0 0,0 0 0 0,0 0 0 0,0 0 0 0,0 13 0 0,5-3 0 0,0 2 0 0,-5-2 0 0,0 5 0 0,0-3 0 0,5 1 0 0,-3 2 0 0,-2-1 0 0,3-6 0 0,-3 4 0 0,5-2 0 0,2 0 0 0,-2 3 0 0,0-9 0 0,0 4 0 0</inkml:trace>
  <inkml:trace contextRef="#ctx0" brushRef="#br0" timeOffset="81">20498 9111 0 0,'0'0'0'0,"0"0"0"0,-5-2 0 0,5 2 0 0,-5-5 0 0,-2 0 0 0,2 2 0 0,-5 1 0 0,2 2 0 0,3 0 0 0,-5 5 0 0,1 2 0 0,1-2 0 0,-2 3 0 0,8 2 0 0,-8 2 0 0,2 1 0 0,3-1 0 0,0 0 0 0,-7 3 0 0,12 5 0 0,-5-10 0 0,5 5 0 0,0-3 0 0,0 6 0 0,2-6 0 0,1-5 0 0,-3 3 0 0,12 0 0 0,-4 3 0 0,2-8 0 0,0 0 0 0,2 0 0 0,-2-3 0 0,2 3 0 0,6-10 0 0,-3 3 0 0,2 2 0 0</inkml:trace>
  <inkml:trace contextRef="#ctx0" brushRef="#br0" timeOffset="82">21643 9133 0 0,'-13'3'0'0,"9"-1"0"0,-1 1 0 0,-8-1 0 0,3 6 0 0,-2-6 0 0,4 8 0 0,-4 0 0 0,9-5 0 0,3 5 0 0,-7 0 0 0,7 2 0 0,0 1 0 0,-2-6 0 0,-6 8 0 0,8-10 0 0,8 5 0 0,1 2 0 0,-6-2 0 0,9 0 0 0,-2 0 0 0,3-5 0 0,7 2 0 0,-11-4 0 0,9 4 0 0,-6-7 0 0,1 3 0 0,9-3 0 0,-10-3 0 0,1-2 0 0,2 0 0 0,-5-2 0 0,2 5 0 0,-2-8 0 0,-2 2 0 0,-4-7 0 0,1 10 0 0,-2-12 0 0,-3 12 0 0,0-10 0 0,-3 3 0 0,-2 2 0 0,1-3 0 0,-4 8 0 0,1-2 0 0,-1-1 0 0,1 3 0 0,-3-2 0 0,-5 2 0 0,2 0 0 0,1 5 0 0,-3 0 0 0,5 5 0 0,-7 0 0 0,4-3 0 0,3 6 0 0,1-6 0 0,-1 6 0 0,2-1 0 0,6 1 0 0,2 2 0 0,2-3 0 0</inkml:trace>
  <inkml:trace contextRef="#ctx0" brushRef="#br0" timeOffset="83">23381 9267 0 0,'0'0'0'0,"0"0"0"0,0 0 0 0,0 0 0 0,0 0 0 0,0 0 0 0,0 0 0 0,0 0 0 0,0 0 0 0,0 0 0 0,0 0 0 0,0 0 0 0,0 0 0 0,0 0 0 0,0 0 0 0,0 0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17:50:03.434"/>
    </inkml:context>
    <inkml:brush xml:id="br0">
      <inkml:brushProperty name="width" value="0.05" units="cm"/>
      <inkml:brushProperty name="height" value="0.05" units="cm"/>
      <inkml:brushProperty name="color" value="#849398"/>
    </inkml:brush>
  </inkml:definitions>
  <inkml:trace contextRef="#ctx0" brushRef="#br0">89 55 2304 0 0,'5'-15'1739'0'0,"-5"13"-1174"0"0,0 0 0 0 0,0 0 0 0 0,0 0 0 0 0,-1 0 0 0 0,1 0 0 0 0,0 1 0 0 0,-1-1 0 0 0,1 0 0 0 0,-1 0 0 0 0,0 0 0 0 0,0 1 0 0 0,0-1 0 0 0,0 0 0 0 0,-2-2 0 0 0,3 3-320 0 0,-1 0 0 0 0,0 0 0 0 0,0 0 0 0 0,0 1 0 0 0,0-1 1 0 0,-1 0-1 0 0,1 1 0 0 0,0-1 0 0 0,0 0 0 0 0,0 1 0 0 0,-1 0 0 0 0,1-1 0 0 0,0 1 0 0 0,0 0 0 0 0,-1-1 1 0 0,1 1-1 0 0,-2 0 0 0 0,1 0-167 0 0,-1 1 0 0 0,1-1 0 0 0,-1 0 0 0 0,1 1 0 0 0,-1 0 0 0 0,1 0 0 0 0,-1 0 0 0 0,1 0 0 0 0,-1 0 0 0 0,1 0 0 0 0,0 0 0 0 0,0 1 0 0 0,0-1 0 0 0,0 1 0 0 0,0 0 0 0 0,0-1-1 0 0,0 1 1 0 0,0 0 0 0 0,1 0 0 0 0,-4 5 0 0 0,4-4-72 0 0,-1 0 0 0 0,0 1 0 0 0,1-1 0 0 0,-1 1-1 0 0,1-1 1 0 0,0 1 0 0 0,1 0 0 0 0,-1-1 0 0 0,0 1-1 0 0,1 0 1 0 0,0 6 0 0 0,0-9-6 0 0,0 0 0 0 0,0 0 0 0 0,0 1 0 0 0,1-1-1 0 0,-1 0 1 0 0,0 0 0 0 0,1 0 0 0 0,-1 0 0 0 0,0 0 0 0 0,1 0 0 0 0,0 0-1 0 0,-1 0 1 0 0,1 0 0 0 0,-1 0 0 0 0,1 0 0 0 0,0 0 0 0 0,0 0 0 0 0,0 0-1 0 0,-1-1 1 0 0,1 1 0 0 0,0 0 0 0 0,0-1 0 0 0,0 1 0 0 0,0-1 0 0 0,0 1-1 0 0,0-1 1 0 0,0 1 0 0 0,1-1 0 0 0,-1 1 0 0 0,0-1 0 0 0,0 0 0 0 0,0 0 0 0 0,0 0-1 0 0,0 0 1 0 0,1 0 0 0 0,-1 0 0 0 0,0 0 0 0 0,0 0 0 0 0,0 0 0 0 0,2-1-1 0 0,-1 1 3 0 0,0-1-1 0 0,0 0 0 0 0,0 0 1 0 0,0 1-1 0 0,0-2 0 0 0,-1 1 0 0 0,1 0 1 0 0,0 0-1 0 0,-1-1 0 0 0,1 1 0 0 0,0 0 1 0 0,-1-1-1 0 0,0 0 0 0 0,1 1 0 0 0,-1-1 1 0 0,0 0-1 0 0,0 0 0 0 0,0 0 1 0 0,1-2-1 0 0,2-3 30 0 0,-1 0 1 0 0,0-1 0 0 0,3-13-1 0 0,-8 38 707 0 0,-1 26 0 0 0,2-14-687 0 0,-6 43 201 0 0,3-41-253 0 0,2 0 0 0 0,2 52 0 0 0,0-82 4 0 0,0 3 9 0 0,0 0 0 0 0,1-1-1 0 0,0 1 1 0 0,-1-1 0 0 0,1 1 0 0 0,2 3 0 0 0,-2-6-5 0 0,-1-1 0 0 0,0 0 0 0 0,1 1 0 0 0,-1-1 0 0 0,1 0 0 0 0,0 0 0 0 0,-1 1 0 0 0,1-1 0 0 0,-1 0 1 0 0,1 0-1 0 0,-1 0 0 0 0,1 0 0 0 0,-1 0 0 0 0,1 0 0 0 0,0 1 0 0 0,-1-1 0 0 0,1-1 0 0 0,-1 1 0 0 0,1 0 0 0 0,0 0 0 0 0,-1 0 1 0 0,1 0-1 0 0,-1 0 0 0 0,1 0 0 0 0,-1-1 0 0 0,1 1 0 0 0,-1 0 0 0 0,1 0 0 0 0,-1-1 0 0 0,1 1 0 0 0,0-1 0 0 0,1-1-15 0 0,0 0-1 0 0,1 0 1 0 0,-1 0-1 0 0,0-1 1 0 0,0 1-1 0 0,0 0 1 0 0,-1-1-1 0 0,1 0 0 0 0,-1 1 1 0 0,1-1-1 0 0,-1 0 1 0 0,0 0-1 0 0,0 0 1 0 0,0 0-1 0 0,0 0 1 0 0,-1 0-1 0 0,1 0 0 0 0,-1 0 1 0 0,0 0-1 0 0,0 0 1 0 0,0 0-1 0 0,0 0 1 0 0,0 0-1 0 0,-1 0 1 0 0,0 0-1 0 0,1 0 0 0 0,-1 0 1 0 0,-2-4-1 0 0,0 0-17 0 0,-1 1 0 0 0,0 0 0 0 0,-1 0 0 0 0,1 0 0 0 0,-6-5 0 0 0,7 8 27 0 0,0 1 0 0 0,0-1 0 0 0,0 1 0 0 0,0-1 1 0 0,0 1-1 0 0,-1 0 0 0 0,1 0 0 0 0,-1 0 0 0 0,1 1 0 0 0,-8-3 0 0 0,10 4-14 0 0,1 0-51 0 0,11 2-56 0 0,12 1-2133 0 0,-15-3-4264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17:50:03.435"/>
    </inkml:context>
    <inkml:brush xml:id="br0">
      <inkml:brushProperty name="width" value="0.05" units="cm"/>
      <inkml:brushProperty name="height" value="0.05" units="cm"/>
      <inkml:brushProperty name="color" value="#849398"/>
    </inkml:brush>
  </inkml:definitions>
  <inkml:trace contextRef="#ctx0" brushRef="#br0">1 7 12408 0 0,'6'0'1386'0'0,"28"0"-1412"0"0,-22 1 95 0 0,1-2 0 0 0,20-2 0 0 0,-11 1-20 0 0,-8 1-49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17:50:03.436"/>
    </inkml:context>
    <inkml:brush xml:id="br0">
      <inkml:brushProperty name="width" value="0.05" units="cm"/>
      <inkml:brushProperty name="height" value="0.05" units="cm"/>
      <inkml:brushProperty name="color" value="#849398"/>
    </inkml:brush>
  </inkml:definitions>
  <inkml:trace contextRef="#ctx0" brushRef="#br0">93 1 13416 0 0,'-6'0'130'0'0,"1"0"1"0"0,0 0 0 0 0,-1 0-1 0 0,1 1 1 0 0,0-1 0 0 0,-1 1-1 0 0,1 0 1 0 0,0 1 0 0 0,0-1-1 0 0,0 1 1 0 0,0 0 0 0 0,-6 4-1 0 0,10-5-86 0 0,-1 0-1 0 0,1 0 1 0 0,0 0-1 0 0,-1 1 1 0 0,1-1 0 0 0,0 0-1 0 0,0 1 1 0 0,-1-1-1 0 0,1 1 1 0 0,1 0-1 0 0,-1-1 1 0 0,0 1-1 0 0,0 0 1 0 0,0 0 0 0 0,1-1-1 0 0,-1 1 1 0 0,1 0-1 0 0,0 0 1 0 0,-1 0-1 0 0,1 0 1 0 0,0-1-1 0 0,0 1 1 0 0,0 2 0 0 0,1-3-61 0 0,-1-1 1 0 0,0 1 0 0 0,1-1 0 0 0,-1 1 0 0 0,1 0 0 0 0,-1-1 0 0 0,1 1-1 0 0,-1-1 1 0 0,1 1 0 0 0,-1-1 0 0 0,1 0 0 0 0,0 1 0 0 0,-1-1 0 0 0,1 0-1 0 0,0 1 1 0 0,-1-1 0 0 0,1 0 0 0 0,0 0 0 0 0,-1 1 0 0 0,1-1 0 0 0,0 0-1 0 0,-1 0 1 0 0,1 0 0 0 0,0 0 0 0 0,-1 0 0 0 0,1 0 0 0 0,0 0 0 0 0,0 0 0 0 0,-1 0-1 0 0,1 0 1 0 0,0-1 0 0 0,-1 1 0 0 0,1 0 0 0 0,0 0 0 0 0,-1-1 0 0 0,2 0-1 0 0,2 0-156 0 0,1-1 0 0 0,-1 0-1 0 0,0 0 1 0 0,5-4 0 0 0,9-13 102 0 0,-16 17 188 0 0,0-1 0 0 0,0 0 0 0 0,1 0 0 0 0,-1 1 0 0 0,4-3 1 0 0,-5 5 36 0 0,-1 0 13 0 0,0 0 8 0 0,0 0 1 0 0,0 0 8 0 0,0 0 32 0 0,0 2-83 0 0,1 0 1 0 0,0 0 0 0 0,0 1 0 0 0,-1-1 0 0 0,1 0-1 0 0,-1 1 1 0 0,0 2 0 0 0,1 15 177 0 0,-2 0-1 0 0,0 0 1 0 0,-4 22-1 0 0,1-17-167 0 0,0 31-1 0 0,4-50-126 0 0,0-1 15 0 0,-1 0 1 0 0,1 1-1 0 0,1-1 1 0 0,-1 0-1 0 0,1 1 1 0 0,0-1-1 0 0,0 0 0 0 0,0 0 1 0 0,1 0-1 0 0,0 0 1 0 0,4 8-1 0 0,-5-13 4 0 0,1 0 0 0 0,0 0 1 0 0,-1 0-1 0 0,1 0 0 0 0,-1 0 0 0 0,1 0 0 0 0,0-1 1 0 0,-1 1-1 0 0,1-1 0 0 0,-1 1 0 0 0,1-1 0 0 0,2-1 0 0 0,-3 2-64 0 0,0-1 0 0 0,0 0 0 0 0,0 1 0 0 0,0-1-1 0 0,0 0 1 0 0,0 0 0 0 0,0 0 0 0 0,0 0 0 0 0,0 0 0 0 0,-1 0-1 0 0,1 0 1 0 0,0 0 0 0 0,-1 0 0 0 0,1 0 0 0 0,-1-1-1 0 0,1 1 1 0 0,-1 0 0 0 0,1 0 0 0 0,-1-1 0 0 0,0 1 0 0 0,1-2-1 0 0,-1 1-23 0 0,-1 0 0 0 0,1 0-1 0 0,0 0 1 0 0,-1 0-1 0 0,1 0 1 0 0,-1 1 0 0 0,0-1-1 0 0,1 0 1 0 0,-1 0 0 0 0,0 1-1 0 0,0-1 1 0 0,-3-3-1 0 0,0 0-32 0 0,0 1-1 0 0,-1-1 0 0 0,1 1 1 0 0,-1-1-1 0 0,-1 1 0 0 0,1 1 1 0 0,-10-6-1 0 0,11 7 124 0 0,-1-1-1 0 0,1 2 1 0 0,-1-1-1 0 0,0 0 1 0 0,0 1-1 0 0,1 0 1 0 0,-1 0-1 0 0,0 1 1 0 0,-9-1-1 0 0,14 1 3 0 0,0 0-98 0 0,0 0-9 0 0,23 0 4 0 0,0 0-548 0 0,-10-1-48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17:50:03.437"/>
    </inkml:context>
    <inkml:brush xml:id="br0">
      <inkml:brushProperty name="width" value="0.05" units="cm"/>
      <inkml:brushProperty name="height" value="0.05" units="cm"/>
      <inkml:brushProperty name="color" value="#849398"/>
    </inkml:brush>
  </inkml:definitions>
  <inkml:trace contextRef="#ctx0" brushRef="#br0">7 0 11488 0 0,'0'0'528'0'0,"0"0"-16"0"0,1 20 385 0 0,-5 23 1376 0 0,3-33-1855 0 0,-1 1 1 0 0,2 22 0 0 0,3 67-2623 0 0,-3-96 1526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17:50:03.438"/>
    </inkml:context>
    <inkml:brush xml:id="br0">
      <inkml:brushProperty name="width" value="0.05" units="cm"/>
      <inkml:brushProperty name="height" value="0.05" units="cm"/>
      <inkml:brushProperty name="color" value="#849398"/>
    </inkml:brush>
  </inkml:definitions>
  <inkml:trace contextRef="#ctx0" brushRef="#br0">1 52 6912 0 0,'0'-1'-36'0'0,"0"-3"693"0"0,0 0 1 0 0,0 1-1 0 0,0-1 1 0 0,1 0-1 0 0,1-7 1 0 0,-1 10-471 0 0,-1 0 0 0 0,1 0 0 0 0,-1 0 1 0 0,1 0-1 0 0,0 0 0 0 0,-1 0 0 0 0,1 0 1 0 0,0 0-1 0 0,0 0 0 0 0,0 0 0 0 0,0 1 1 0 0,0-1-1 0 0,0 0 0 0 0,0 0 0 0 0,0 1 1 0 0,0-1-1 0 0,0 1 0 0 0,0-1 0 0 0,0 1 1 0 0,0 0-1 0 0,0-1 0 0 0,2 1 1 0 0,4-2 18 0 0,0 1 0 0 0,1 1 1 0 0,-1-1-1 0 0,0 1 0 0 0,1 0 1 0 0,11 3-1 0 0,-15-3-170 0 0,1 1 0 0 0,0 0 0 0 0,0 1 0 0 0,-1-1 0 0 0,1 1 0 0 0,-1 0 0 0 0,0 0 0 0 0,1 0 0 0 0,-1 1 0 0 0,7 5-1 0 0,-11-8-35 0 0,1 0 0 0 0,-1 0 0 0 0,1 1 0 0 0,-1-1 0 0 0,0 0 0 0 0,0 0 0 0 0,1 1 0 0 0,-1-1 0 0 0,0 0 0 0 0,1 1 0 0 0,-1-1 0 0 0,0 1 0 0 0,0-1 0 0 0,0 0 0 0 0,0 1 0 0 0,1-1 0 0 0,-1 1 0 0 0,0-1 0 0 0,0 0 0 0 0,0 1 0 0 0,0-1 0 0 0,0 1 0 0 0,0-1 0 0 0,0 1 0 0 0,0-1 0 0 0,0 0 0 0 0,0 1 0 0 0,0-1 0 0 0,0 1 0 0 0,0-1 0 0 0,-1 1 0 0 0,1-1 0 0 0,0 0 0 0 0,0 1 0 0 0,0-1 0 0 0,0 0 0 0 0,-1 1 0 0 0,1-1 0 0 0,0 0 0 0 0,-1 1 0 0 0,1-1 0 0 0,-14 9 0 0 0,11-8 0 0 0,-35 18 126 0 0,-13 8-955 0 0,45-23 565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17:50:03.439"/>
    </inkml:context>
    <inkml:brush xml:id="br0">
      <inkml:brushProperty name="width" value="0.05" units="cm"/>
      <inkml:brushProperty name="height" value="0.05" units="cm"/>
      <inkml:brushProperty name="color" value="#849398"/>
    </inkml:brush>
  </inkml:definitions>
  <inkml:trace contextRef="#ctx0" brushRef="#br0">6 22 1840 0 0,'-1'0'56'0'0,"-3"-5"531"0"0,3 5 1835 0 0,19-1 4806 0 0,0 0-3392 0 0,37-8-4261 0 0,-25 4-1371 0 0,-21 5-3240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17:50:03.440"/>
    </inkml:context>
    <inkml:brush xml:id="br0">
      <inkml:brushProperty name="width" value="0.05" units="cm"/>
      <inkml:brushProperty name="height" value="0.05" units="cm"/>
      <inkml:brushProperty name="color" value="#849398"/>
    </inkml:brush>
  </inkml:definitions>
  <inkml:trace contextRef="#ctx0" brushRef="#br0">18 1 7368 0 0,'0'0'568'0'0,"0"0"-212"0"0,-4 14 4425 0 0,0 0-4243 0 0,1-1 0 0 0,0 1 0 0 0,1-1 0 0 0,1 1 0 0 0,0 0 0 0 0,2 24 0 0 0,2-13-336 0 0,-2-11-524 0 0,1-1 0 0 0,0 1 0 0 0,1-1 0 0 0,7 21 1 0 0,-9-33-255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2T17:50:03.441"/>
    </inkml:context>
    <inkml:brush xml:id="br0">
      <inkml:brushProperty name="width" value="0.05" units="cm"/>
      <inkml:brushProperty name="height" value="0.05" units="cm"/>
      <inkml:brushProperty name="color" value="#849398"/>
    </inkml:brush>
  </inkml:definitions>
  <inkml:trace contextRef="#ctx0" brushRef="#br0">0 33 9216 0 0,'6'-17'2018'0'0,"-5"16"-1917"0"0,-1 0 0 0 0,1 0 0 0 0,0 0 0 0 0,0 0 0 0 0,0 0 0 0 0,0 0 0 0 0,-1 0 0 0 0,1 0 0 0 0,0 0 0 0 0,1 1 0 0 0,-1-1-1 0 0,0 0 1 0 0,0 1 0 0 0,0-1 0 0 0,0 0 0 0 0,1 1 0 0 0,-1 0 0 0 0,0-1 0 0 0,2 1 0 0 0,0-1 107 0 0,-1 1-1 0 0,1 0 1 0 0,0 0 0 0 0,0 0 0 0 0,-1 1-1 0 0,1-1 1 0 0,0 1 0 0 0,4 1 0 0 0,1 1 90 0 0,0 0 1 0 0,0 1-1 0 0,-1 0 1 0 0,15 9-1 0 0,-18-10-273 0 0,-1 1-1 0 0,1-1 1 0 0,0 0-1 0 0,-1 1 0 0 0,0 0 1 0 0,6 8-1 0 0,-9-12 29 0 0,0 1-41 0 0,0-1 0 0 0,-1 1 0 0 0,1-1 0 0 0,0 1 0 0 0,0 0 0 0 0,0-1 0 0 0,-1 1 0 0 0,1-1 0 0 0,0 1 0 0 0,-1-1 0 0 0,1 1 0 0 0,-1-1 0 0 0,1 1 0 0 0,0-1 0 0 0,-1 1 0 0 0,1-1 0 0 0,-1 0 0 0 0,1 1 0 0 0,-1-1-1 0 0,0 0 1 0 0,1 1 0 0 0,-1-1 0 0 0,1 0 0 0 0,-1 0 0 0 0,1 1 0 0 0,-1-1 0 0 0,0 0 0 0 0,1 0 0 0 0,-1 0 0 0 0,0 0 0 0 0,1 0 0 0 0,-2 0 0 0 0,-26 0 449 0 0,18 0-253 0 0,-21 1-635 0 0,17 1-4133 0 0,6-1-988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7:51:15.430"/>
    </inkml:context>
    <inkml:brush xml:id="br0">
      <inkml:brushProperty name="width" value="0.05" units="cm"/>
      <inkml:brushProperty name="height" value="0.05" units="cm"/>
      <inkml:brushProperty name="color" value="#0070C0"/>
      <inkml:brushProperty name="fitToCurve" value="1"/>
    </inkml:brush>
    <inkml:brush xml:id="br1">
      <inkml:brushProperty name="width" value="0.05" units="cm"/>
      <inkml:brushProperty name="height" value="0.05" units="cm"/>
      <inkml:brushProperty name="color" value="#849398"/>
      <inkml:brushProperty name="fitToCurve" value="1"/>
    </inkml:brush>
  </inkml:definitions>
  <inkml:trace contextRef="#ctx0" brushRef="#br0">5349 14396 11088 0 0,'0'0'488'0'0,"0"0"104"0"0,7-3-472 0 0,0 1-120 0 0,0 2 0 0 0,-7 0 0 0 0,0 0 512 0 0,5 2 88 0 0,2 1 8 0 0,-2 3 8 0 0,2-5-104 0 0,-3 6-32 0 0,2 0 0 0 0,0 0-1 0 0,-1 3-119 0 0,-2-1-24 0 0,-3 1-8 0 0,0 2 0 0 0,4 1-208 0 0,-4-1-48 0 0,0 1-8 0 0,-4 0 0 0 0,4-3-64 0 0,-3 5 64 0 0,-2-3-64 0 0,-1 4 64 0 0,4-7 0 0 0,-2 2 0 0 0,0-1 0 0 0,-3-3 0 0 0,-1 0 56 0 0,-1-1 8 0 0,4 2 0 0 0,-1-4 0 0 0,-3 1 72 0 0,5 1 24 0 0,-3-5 0 0 0,-1 4 0 0 0,6 0-224 0 0,-4-2 64 0 0,3 2-64 0 0,3-5 0 0 0,0 0 72 0 0,0 0-72 0 0,0 0 80 0 0,0 0-80 0 0,0 5-168 0 0,3-3-88 0 0,-1 5-8 0 0,4-3-8 0 0,-6-4-1120 0 0,6 1-223 0 0</inkml:trace>
  <inkml:trace contextRef="#ctx0" brushRef="#br0" timeOffset="1">5086 14441 13416 0 0,'0'0'592'0'0,"0"-6"128"0"0,0 0-576 0 0,0 2-144 0 0,0 4 0 0 0,0 0 0 0 0,-2-5 608 0 0,2 5 88 0 0,0 0 15 0 0,0 0 9 0 0,0 0-72 0 0,0 0-8 0 0,0 0-8 0 0,0 8 0 0 0,0-1-336 0 0,0 3-64 0 0,0 3-8 0 0,0 1-8 0 0,2 4 8 0 0,-4 0 8 0 0,-2 3 0 0 0,4-2 0 0 0,-1 3-104 0 0,-4-2-32 0 0,2 3 0 0 0,2-2 0 0 0,1-2-24 0 0,0 3-8 0 0,0-4 0 0 0,1 0 0 0 0,-1-4-64 0 0,8 1 0 0 0,-8-2 0 0 0,5-3-88 0 0,1 0 88 0 0,-1-3 0 0 0,-1 0-72 0 0,3-3 72 0 0,-1-3-240 0 0,2-1-16 0 0,0-1 0 0 0,2-3 0 0 0,-5 4-824 0 0,4-8-168 0 0,-1 1-32 0 0</inkml:trace>
  <inkml:trace contextRef="#ctx0" brushRef="#br0" timeOffset="2">4580 14424 14368 0 0,'0'0'320'0'0,"0"0"64"0"0,0 0 8 0 0,0 0 8 0 0,6 4-320 0 0,-3 2-80 0 0,-1 1 0 0 0,1-3 0 0 0,-3 7 424 0 0,0-2 71 0 0,0 4 17 0 0,0 2 0 0 0,0 0-288 0 0,-3 3-48 0 0,1-3-16 0 0,-1 2 0 0 0,0 0-24 0 0,0 3-8 0 0,-4-4 0 0 0,6 0 0 0 0,1 0-128 0 0,-7-1 0 0 0,6 2-88 0 0,1-4 88 0 0,-4-1 0 0 0,-2 2 0 0 0,1-5 64 0 0,2 1-64 0 0,1-2 0 0 0,-2-1-160 0 0,-1-2 32 0 0,2-2 0 0 0,3-3-56 0 0,0 0-8 0 0,-7-3 0 0 0,7-2 0 0 0,-8-2 192 0 0,8-3 0 0 0,8 2-72 0 0,-8-4 72 0 0,7 1 0 0 0,-2-1 0 0 0,2-1 88 0 0,-2 3-88 0 0,3 1 184 0 0,0-1-24 0 0,0 0 0 0 0,2 2 0 0 0,-2 3-16 0 0,1 1-8 0 0,-4-2 0 0 0,3 4 0 0 0,-1 2 16 0 0,-3 0 0 0 0,-4 0 0 0 0,6 3 0 0 0,1 2-24 0 0,-2 3 0 0 0,1 1 0 0 0,-1 1 0 0 0,-2 0-128 0 0,0 2 0 0 0,0-1 0 0 0,3 4 0 0 0,-6-2 0 0 0,1-2-72 0 0,3 2 72 0 0,0 2 0 0 0,-3-3-304 0 0,5-2-16 0 0,-2 2-8 0 0,5-1-4855 0 0,1-3-961 0 0</inkml:trace>
  <inkml:trace contextRef="#ctx0" brushRef="#br0" timeOffset="3">3373 14476 10680 0 0,'0'0'232'0'0,"-6"-6"56"0"0,6 1 0 0 0,-5 5 16 0 0,-1-5-240 0 0,-1 3-64 0 0,3 0 0 0 0,-4-1 0 0 0,1 3 416 0 0,0 0 80 0 0,-6 0 16 0 0,6 3 0 0 0,-6-1-224 0 0,3 4-32 0 0,0-2-16 0 0,-3 4 0 0 0,7-1 80 0 0,-2 0 8 0 0,0 0 8 0 0,-1 4 0 0 0,1-1-184 0 0,5-2-40 0 0,1 4-9 0 0,2-2 1 0 0,2 0-104 0 0,1 1 0 0 0,1 1 64 0 0,4-3-64 0 0,3 3 0 0 0,-1-3 0 0 0,5-1 0 0 0,-1-1 0 0 0,6 3 0 0 0,-4-3 0 0 0,2 0 0 0 0,1 1 0 0 0,-2 2 0 0 0,0-3 0 0 0,-2-3 0 0 0,-2 5 0 0 0,0-2 0 0 0,0 1 0 0 0,-5 0 0 0 0,0-1 0 0 0,-4-2 72 0 0,3 3-72 0 0,-3-3 64 0 0,-4-5-64 0 0,0 7 128 0 0,-4-2-24 0 0,-3 2 0 0 0,3-2 0 0 0,-4 1 24 0 0,-4-4 0 0 0,1 3 0 0 0,-2-3 0 0 0,-5 2-128 0 0,1-4 88 0 0,1-4-88 0 0,2 2 80 0 0,-4 1-80 0 0,4-5 0 0 0,3 0 0 0 0,3 1-88 0 0,0-2-144 0 0,2 2-32 0 0,3-2-8 0 0,3-1 0 0 0,0 3-935 0 0,6-2-185 0 0,5 2-40 0 0</inkml:trace>
  <inkml:trace contextRef="#ctx0" brushRef="#br1" timeOffset="4">1539 14464 10592 0 0,'-4'0'472'0'0,"4"2"96"0"0,-3-4-456 0 0,-1 2-112 0 0,4 0 0 0 0,0 0 0 0 0,-1 2 736 0 0,-3 5 120 0 0,1-4 24 0 0,3-3 8 0 0,-2 7-592 0 0,2 0-112 0 0,0 1-24 0 0,5-1-8 0 0,-1 4-256 0 0,1-4-56 0 0,1 0 0 0 0,-1 1-8 0 0</inkml:trace>
  <inkml:trace contextRef="#ctx0" brushRef="#br1" timeOffset="5">1366 14497 10592 0 0,'0'0'472'0'0,"-2"-7"96"0"0,2 2-456 0 0,0 5-112 0 0,0-5 0 0 0,0 5 0 0 0,0 0 1096 0 0,0 0 200 0 0,2-4 40 0 0,-2 4 7 0 0,0 0-639 0 0,0 0-128 0 0,0 0-32 0 0,0 9 0 0 0,0 3-128 0 0,0 0-32 0 0,-2 2-8 0 0,2 4 0 0 0,-3-1-152 0 0,-2 1-24 0 0,1 1-8 0 0,4 0 0 0 0,-4 1-80 0 0,4-3-16 0 0,-4-2-8 0 0,4 2 0 0 0,0-5-88 0 0,4 1 64 0 0,-4 0-64 0 0,1-1 64 0 0,2-2-64 0 0,1 0 0 0 0,1-2 0 0 0,-2-1 64 0 0,1-1-64 0 0,4-4-112 0 0,-3-2 24 0 0,2 0 8 0 0,0 0-240 0 0,0-2-56 0 0,3-4-8 0 0,-1-1-5199 0 0,0-1-1041 0 0</inkml:trace>
  <inkml:trace contextRef="#ctx0" brushRef="#br1" timeOffset="6">562 14621 1376 0 0,'0'0'128'0'0,"0"0"-128"0"0,5-7 0 0 0,-3 3 0 0 0,-2 0 1264 0 0,4-4 232 0 0,-1 5 40 0 0,-1-7 16 0 0,-2 5-384 0 0,0-2-80 0 0,0 3-8 0 0,0-4-8 0 0,0 3-320 0 0,0 0-64 0 0,-2-4-16 0 0,-1 8 0 0 0,3 1-192 0 0,-6-4-32 0 0,1 0-16 0 0,-1 4 0 0 0,0 4-177 0 0,-1 0-31 0 0,-3 1 0 0 0,1 2-8 0 0,-1 1-48 0 0,-1 2-8 0 0,2 2 0 0 0,0 0 0 0 0,-2 2-160 0 0,2-2-120 0 0,4 1 24 0 0,0-1 0 0 0,-1 0 96 0 0,3-2 0 0 0,1 0 0 0 0,4 0 0 0 0,-2-3 0 0 0,3 1 0 0 0,3 0 0 0 0,-4-4 0 0 0,5 2 0 0 0,0-3 0 0 0,-7-3 0 0 0,8 0 0 0 0,3-3 64 0 0,-1 1 40 0 0,-2-3 8 0 0,1-2 0 0 0,-2 0-112 0 0,2-3 0 0 0,1 6 0 0 0,-3-6 0 0 0,-5 2 0 0 0,5-2 0 0 0,-3 0 0 0 0,0 0 0 0 0,-2 3 0 0 0,2-3 0 0 0,-1 3 0 0 0,-1-1 0 0 0,1 0 0 0 0,-3 5 0 0 0,2-7 0 0 0,-2 10 0 0 0,0 0 0 0 0,0 0 0 0 0,0 0 0 0 0,0 0 0 0 0,0 0 0 0 0,0 0 96 0 0,0 0-24 0 0,0 0-8 0 0,4 10 0 0 0,-2-2-64 0 0,-2 3 96 0 0,3 2-32 0 0,0 2 16 0 0,0 1 0 0 0,0 4 0 0 0,-1 2 0 0 0,-2-1-80 0 0,0 1 64 0 0,4 6-64 0 0,-4 0 64 0 0,0-3-64 0 0,0 1 0 0 0,-4 3 0 0 0,4-2 0 0 0,4 3 0 0 0,-4-1 0 0 0,0-3 0 0 0,2-1 64 0 0,-2-2-64 0 0,3-2 0 0 0,-3 3 0 0 0,-3-7 0 0 0,3-3 0 0 0,0 2 0 0 0,0-3 0 0 0,0-4 0 0 0,3 1 0 0 0,1-4 0 0 0,1-1-72 0 0,-5-5 72 0 0,0 0-96 0 0,0 0 16 0 0,8-4 0 0 0,1 3 0 0 0,-5-5-40 0 0,0 0-8 0 0,0-5 0 0 0,1 1 0 0 0,0-2-56 0 0,-3-4-8 0 0,-2 4-8 0 0,0-2 0 0 0,0-2 88 0 0,-2 0 16 0 0,-1 1 8 0 0,-4 1 0 0 0,3-2 88 0 0,-4 3 0 0 0,1-2 0 0 0,-3 6-64 0 0,-2-1 64 0 0,4 0 0 0 0,-6 1 0 0 0,3-1 0 0 0,-2 4 0 0 0,6 2 96 0 0,-2-4-16 0 0,1 3-8 0 0,-1-1-8 0 0,6 2-64 0 0,-2-4 96 0 0,2 5-32 0 0,1-1-64 0 0,2 4 0 0 0,0 0 0 0 0,0 0 64 0 0,0-8-64 0 0,2 3-72 0 0,3 0 72 0 0,1-1-104 0 0,3 2-120 0 0,-1-1-16 0 0,1 0-8 0 0,2 0 1 0 0,0 0-137 0 0,0 1-32 0 0,1-1-8 0 0,-1 0 0 0 0,3-2-384 0 0,-2 1-80 0 0,0-1-8 0 0,0 2-2424 0 0,0-2-480 0 0</inkml:trace>
  <inkml:trace contextRef="#ctx0" brushRef="#br1" timeOffset="7">2254 14563 13992 0 0,'0'0'616'0'0,"2"-5"136"0"0,-2 5-600 0 0,0-2-152 0 0,0-3 0 0 0,0 5 0 0 0,0 0 576 0 0,0 0 79 0 0,0-3 17 0 0,0 3 8 0 0,0 0-344 0 0,0 0-72 0 0,0 0-8 0 0,0 0-8 0 0,0 0-320 0 0,0 0-64 0 0,0 0-16 0 0</inkml:trace>
  <inkml:trace contextRef="#ctx0" brushRef="#br0" timeOffset="8">5022 14575 10856 0 0,'-18'0'480'0'0,"14"0"96"0"0,-3 2-456 0 0,5-2-120 0 0,-4 4 0 0 0,3-4 0 0 0,-3 1 464 0 0,6-1 72 0 0,0 0 8 0 0,0 0 8 0 0,0 0-64 0 0,10 0-8 0 0,5 5-8 0 0,-1-5 0 0 0,1-5-208 0 0,2 5-41 0 0,-1 0 1 0 0,4-1-8 0 0,-4 1-360 0 0,3-4-72 0 0,-6 2-7 0 0,1 0-4177 0 0,0-1-832 0 0</inkml:trace>
  <inkml:trace contextRef="#ctx0" brushRef="#br1" timeOffset="9">1957 14634 13504 0 0,'0'0'600'0'0,"0"0"120"0"0,2-6-576 0 0,-2 6-144 0 0,0 0 0 0 0,0 0 0 0 0,0 0 472 0 0,0 0 64 0 0,0 0 7 0 0,0 0 9 0 0,0 0-48 0 0,0 0-16 0 0,0 0 0 0 0,0 0 0 0 0,-2 7-224 0 0,0 1-40 0 0,-3 0-16 0 0,5-1 0 0 0,0 0-208 0 0,0 0-88 0 0,-4 3 8 0 0,4-4 0 0 0,4 1 144 0 0,-8-1 24 0 0,1 1 8 0 0,1-1 0 0 0,2-6-96 0 0,0 4 0 0 0,0-4 0 0 0,0 0 0 0 0,0 5-192 0 0,0-5 0 0 0,0 0 0 0 0,0 0 0 0 0,0 0 120 0 0,0 0 72 0 0,0 0-96 0 0,2-5 96 0 0,1-2-80 0 0,1-1 80 0 0,1-1-64 0 0,-3-2 64 0 0,5-2 64 0 0,-2 1 48 0 0,0 0 16 0 0,-3 0 0 0 0,8-1 16 0 0,-7 1 8 0 0,2 1 0 0 0,4 3 0 0 0,-7 1-48 0 0,4 2-8 0 0,-3 0 0 0 0,-3 5 0 0 0,0 0 0 0 0,0 0 0 0 0,0 0 0 0 0,0 0 0 0 0,5 5-32 0 0,2 2-64 0 0,-6 3 88 0 0,2-2-88 0 0,1 2 88 0 0,-2-1-88 0 0,-2 3 80 0 0,2-3-80 0 0,2 1 0 0 0,-1 0 0 0 0,-1-1 0 0 0,0 2 0 0 0,3 0-72 0 0,0-4-64 0 0,-2 0-16 0 0,2 0 0 0 0,1-1-752 0 0,-1 0-152 0 0,1 0-32 0 0,3-1-6039 0 0</inkml:trace>
  <inkml:trace contextRef="#ctx0" brushRef="#br1" timeOffset="10">1691 14665 13448 0 0,'0'0'288'0'0,"0"0"64"0"0,0 5 16 0 0,-3 0 16 0 0,3 2-304 0 0,0-3-80 0 0,-4 3 0 0 0,2-1 0 0 0,2 1 648 0 0,-2 1 120 0 0,2-4 15 0 0,0 3 9 0 0,0-2-320 0 0,2 3-64 0 0,-2-3-16 0 0,6 2 0 0 0,-3-2-200 0 0,-2 0-48 0 0,-1-5-8 0 0,4 5 0 0 0,0-2-72 0 0,6 2-64 0 0,-10-5 72 0 0,5 0-72 0 0,1-3 0 0 0,-1 1 0 0 0,5-1 0 0 0,-6-2-80 0 0,2 0-128 0 0,3-2-24 0 0,-4-1-8 0 0,-1 1 0 0 0,1-3 16 0 0,-2 1 8 0 0,0-3 0 0 0,-3 3 0 0 0,0-2 152 0 0,4-1 64 0 0,-8 0-64 0 0,4-1 64 0 0,-3 2 0 0 0,-4 3 0 0 0,6 1 0 0 0,-5-2 64 0 0,1 1 40 0 0,-2 1 16 0 0,0 6 0 0 0,-2-3 0 0 0,0 4-40 0 0,-2 0-8 0 0,1 4 0 0 0,1-3 0 0 0,0 5-72 0 0,-1 2 0 0 0,5-4 0 0 0,-2 3-88 0 0,-1 3 88 0 0,7 1 0 0 0,1-2 0 0 0,1 1 0 0 0,-1 0-840 0 0,4 2-152 0 0,3-4-31 0 0</inkml:trace>
  <inkml:trace contextRef="#ctx0" brushRef="#br1" timeOffset="11">1191 14602 9760 0 0,'0'0'432'0'0,"-7"1"88"0"0,-3 2-416 0 0,6 1-104 0 0,-6 0 0 0 0,1 1 0 0 0,2-1 432 0 0,-5 1 64 0 0,5 2 16 0 0,-1 0 0 0 0,4-1 192 0 0,-2 2 32 0 0,0-1 16 0 0,1 1 0 0 0,5-1-304 0 0,-3-2-65 0 0,3 2-15 0 0,0-2 0 0 0,3 1-120 0 0,-1 0-24 0 0,6 1-8 0 0,-7-2 0 0 0,5 0-144 0 0,3-2-72 0 0,-1 3 80 0 0,-1-3-80 0 0,2-1 64 0 0,2 3-64 0 0,2-1 0 0 0,-3 0 72 0 0,-1-4-72 0 0,2 2 0 0 0,-3 1 0 0 0,4-1 64 0 0,-4-2-64 0 0,-3 3 0 0 0,4-3 0 0 0,-9 0 64 0 0,6 2-64 0 0,-6-2 0 0 0,0 0 0 0 0,0 0 0 0 0,0 0 0 0 0,-3 5 0 0 0,-2 1 0 0 0,-4 0 0 0 0,0-5 64 0 0,-1 1-64 0 0,-2 2 64 0 0,1-3-64 0 0,-4-1 0 0 0,1 3 0 0 0,4-3 0 0 0,-4 0 0 0 0,3 0-96 0 0,-1 0-16 0 0,5-3 0 0 0,2 2 0 0 0,5 1-192 0 0,0 0-40 0 0,0 0-8 0 0,-3-6-4303 0 0,6-1-865 0 0</inkml:trace>
  <inkml:trace contextRef="#ctx0" brushRef="#br0" timeOffset="12">4266 14606 14712 0 0,'0'0'320'0'0,"0"0"72"0"0,0 0 16 0 0,0 0 8 0 0,0 0-336 0 0,0 0-80 0 0,0 0 0 0 0,-6 3 0 0 0,2-1 343 0 0,-3 1 49 0 0,4 2 16 0 0,-2 3 0 0 0,3-1-168 0 0,-4 1-32 0 0,3 1-8 0 0,0 1 0 0 0,3 4-64 0 0,0-3-8 0 0,0 2-8 0 0,0-1 0 0 0,3 0-120 0 0,0 1 0 0 0,0-2 64 0 0,0 0-64 0 0,3-3 0 0 0,-2-1 0 0 0,3 0 0 0 0,-3 0 0 0 0,2-2-152 0 0,1-1 0 0 0,-7-4 0 0 0,8 0 0 0 0,-4 0-144 0 0,6-4-32 0 0,-5 0-8 0 0,1 0 0 0 0,2 0 80 0 0,-5-4 8 0 0,1-1 8 0 0,-1 2 1 0 0,2-1 127 0 0,-2-2 24 0 0,0 0 8 0 0,-3 0 0 0 0,0 3 80 0 0,0 3 0 0 0,0-3 64 0 0,0 7-64 0 0,0 0 144 0 0,0 0-8 0 0,0 0-1 0 0,0 0 1 0 0,0 0-8 0 0,0 0 0 0 0,0 0 0 0 0,0 7 0 0 0,0-3-64 0 0,-3 3-64 0 0,3-2 72 0 0,3 3-72 0 0,0 2 176 0 0,-1-3-16 0 0,1 3 0 0 0,-3-2 0 0 0,6-1-160 0 0,-2 4 0 0 0,-3-4 0 0 0,5 1 0 0 0,-2-3 0 0 0,4 0 0 0 0,-3-2 0 0 0,0-2 0 0 0,-5-1 0 0 0,6 0 0 0 0,3 0 0 0 0,-4-1 0 0 0,-3-5 64 0 0,5-1 0 0 0,-2 4 0 0 0,0-5 0 0 0,1 0 96 0 0,-6 1 16 0 0,0-3 8 0 0,3 0 0 0 0,0-2 136 0 0,0 2 32 0 0,-6-3 8 0 0,3 2 0 0 0,-3-2-136 0 0,3 5-24 0 0,0-3-8 0 0,-3 4 0 0 0,3 0-192 0 0,3-1 64 0 0,-6 1-64 0 0,3 3 0 0 0,0-2-96 0 0,0 1-56 0 0,3 1-8 0 0,-3 4-8 0 0,0 0-992 0 0,0 0-200 0 0,7-4-40 0 0</inkml:trace>
  <inkml:trace contextRef="#ctx0" brushRef="#br0" timeOffset="13">3652 14611 13184 0 0,'0'0'584'0'0,"0"0"120"0"0,0 0-560 0 0,-7 2-144 0 0,1-2 0 0 0,6 0 0 0 0,-2 6 352 0 0,0 2 48 0 0,-7-4 8 0 0,6 7 0 0 0,-3-5 63 0 0,3 2 9 0 0,-2 2 8 0 0,2-1 0 0 0,0 4-200 0 0,-3-1-48 0 0,6 2-8 0 0,0-5 0 0 0,0 4-16 0 0,6-2-8 0 0,3 0 0 0 0,-4-1 0 0 0,1 2-208 0 0,-1-5 64 0 0,4-2-64 0 0,-1 3 0 0 0,6 1 0 0 0,-2-6 0 0 0,0 1 0 0 0,-2-4 0 0 0,-1 0-128 0 0,1 3-72 0 0,3-6-16 0 0,-6 0 0 0 0,1-1 112 0 0,-1-1 16 0 0,-3-3 8 0 0,0 0 0 0 0,-1 0 80 0 0,-3-4 0 0 0,0 0-72 0 0,-3-1 72 0 0,-1 1 0 0 0,0-1 0 0 0,-3 3-72 0 0,-1 1 72 0 0,-3-4 0 0 0,1 2 0 0 0,1 2 0 0 0,-2 1 72 0 0,-2 3-72 0 0,3 3 0 0 0,-4-3 0 0 0,3 5 64 0 0,5 2-160 0 0,0-2-40 0 0,-2 3-8 0 0,-1 2 0 0 0,7-3-320 0 0,-4 6-64 0 0,9-3-16 0 0</inkml:trace>
  <inkml:trace contextRef="#ctx0" brushRef="#br1" timeOffset="14">711 14665 5528 0 0,'-3'-7'488'0'0,"3"7"-392"0"0,0-8-96 0 0,0 3 0 0 0,0-2 1160 0 0,0 3 216 0 0,0-4 32 0 0,0 2 16 0 0,0 6-688 0 0,-3-6-128 0 0,3 6-32 0 0,0 0-8 0 0,0 0-56 0 0,0 0-16 0 0,0 0 0 0 0,0 0 0 0 0,0 0-184 0 0,0 0-41 0 0,0 0-7 0 0,3 8 0 0 0,-3 4-96 0 0,3-5-16 0 0,-6 2-8 0 0,0 1 0 0 0,3 0-72 0 0,-3 2-8 0 0,3-4-64 0 0,-3 3 96 0 0,3 2-96 0 0,0-4 0 0 0,0 1 64 0 0,3 0-64 0 0,-3-3 0 0 0,3 1 0 0 0,3-3 0 0 0,-2 0 0 0 0,-4-5 0 0 0,7 5 0 0 0,1-3 0 0 0,-2 2 0 0 0,2-3-144 0 0,-1-1 0 0 0,-7 0 0 0 0,8-5 0 0 0,0 3-48 0 0,-3-3 0 0 0,3 0-8 0 0,-1 0 0 0 0,-2 0 72 0 0,-2-2 25 0 0,1-1-1 0 0,-1 0 0 0 0,2 1 104 0 0,-3-2 0 0 0,-2 1 0 0 0,3 3 0 0 0,-1-6 72 0 0,2 3 40 0 0,-4 1 7 0 0,2 2 1 0 0,-2-2 64 0 0,0 2 8 0 0,0 0 8 0 0,0 5 0 0 0,0 0 56 0 0,0 0 0 0 0,0 0 8 0 0,0 0 0 0 0,0 0-72 0 0,0 0-24 0 0,0 0 0 0 0,0 0 0 0 0,0 0-80 0 0,-2 7-24 0 0,-2 3 0 0 0,4 2 0 0 0,-2-7-64 0 0,-1 7 0 0 0,6-4 0 0 0,-3 3 64 0 0,0-3-64 0 0,0 4 0 0 0,2-2 0 0 0,2-3 0 0 0,1 1 0 0 0,0-3 0 0 0,-1 2-80 0 0,2-3 80 0 0,2-3-1024 0 0,-1 1-152 0 0,7-2-31 0 0,1-2-9 0 0</inkml:trace>
  <inkml:trace contextRef="#ctx0" brushRef="#br1" timeOffset="15">1268 14614 6912 0 0,'0'0'608'0'0,"0"0"-480"0"0,-6 0-128 0 0,6 0 0 0 0,0 0 1344 0 0,0 0 240 0 0,0 0 48 0 0,0 0 16 0 0,0 0-992 0 0,0 0-200 0 0,0 0-40 0 0,6 5 0 0 0,3-3-32 0 0,-1-2-1 0 0,3 0 1 0 0,1 0 0 0 0,-2 1-216 0 0,0-1-40 0 0,3-1-16 0 0,2 1 0 0 0,-3 0-112 0 0,3 0 0 0 0,2-2 0 0 0,-3 2 0 0 0,-3 0-240 0 0,4 0-72 0 0,-4 0-8 0 0,2 0-8 0 0,-2 0-1015 0 0,2 0-209 0 0,-2 2-40 0 0,-3-2-8 0 0,4 0 192 0 0,-3 0 32 0 0,-2 0 0 0 0,-3 0 8 0 0,4 0 624 0 0,-8 0 120 0 0,0 0 24 0 0,0 0 8 0 0,0 0 1840 0 0,0 0 376 0 0,0 0 72 0 0,0 0 8 0 0,0 0-344 0 0,0 0-72 0 0,2 5-8 0 0,-2 3-8 0 0,0-4-400 0 0,-2 3-72 0 0,2 1-24 0 0,2-1-1 0 0,1 3-271 0 0,-3-2-56 0 0,0 0-16 0 0,0 1 0 0 0,0-3-160 0 0,0 0-32 0 0,0 5-8 0 0,2-6 0 0 0,1 3-128 0 0,-3-8-24 0 0,3 5-8 0 0,-3-5 0 0 0,0 0-72 0 0,7 7 0 0 0,-3-2 0 0 0,-4-5 0 0 0,0 0-856 0 0,5 0-184 0 0,2 0-40 0 0,-7 0-7 0 0</inkml:trace>
  <inkml:trace contextRef="#ctx0" brushRef="#br1" timeOffset="16">905 14668 10592 0 0,'0'0'472'0'0,"0"0"96"0"0,-4 2-456 0 0,4-2-112 0 0,0 0 0 0 0,0 0 0 0 0,0 0 440 0 0,0 0 64 0 0,0 0 8 0 0,0 0 8 0 0,0 0-168 0 0,9 5-40 0 0,-4-2-8 0 0,5-3 0 0 0,-3 4-120 0 0,2-4-24 0 0,0-4-8 0 0,-1 1 0 0 0,-1 0-72 0 0,6 1-16 0 0,-5 0 0 0 0,-1-3 0 0 0,1 3-144 0 0,-4-1-32 0 0,3-2-8 0 0,-2 3 0 0 0,-5 2-8 0 0,0-5 0 0 0,0 1 0 0 0,0 4 0 0 0,0-7 128 0 0,-4 3 0 0 0,3 0 0 0 0,1 4 0 0 0,-7-4 0 0 0,3 2 0 0 0,-4 2 0 0 0,1 0 0 0 0,-1 2 216 0 0,-1 2 64 0 0,3-3 8 0 0,-2 5 8 0 0,3-2-40 0 0,-4 4-17 0 0,0-3 1 0 0,3 2 0 0 0,2 3-8 0 0,-6-3 0 0 0,8 4 0 0 0,-3-2 0 0 0,5 3-88 0 0,0-4-16 0 0,0 3-8 0 0,0 1 0 0 0,2-3-120 0 0,1 0 88 0 0,-1-2-88 0 0,8 4 80 0 0,-6-5-80 0 0,9-3 0 0 0,-6 2 0 0 0,5-2 0 0 0,3-3-712 0 0,1-3-160 0 0,0 3-31 0 0,1-5-9 0 0</inkml:trace>
  <inkml:trace contextRef="#ctx0" brushRef="#br0" timeOffset="17">4909 14675 14168 0 0,'0'-1'312'0'0,"-2"-3"64"0"0,-2 2 8 0 0,-1 2 16 0 0,2-5-320 0 0,-4 2-80 0 0,3 1 0 0 0,-2 2 0 0 0,-2 0 544 0 0,2 0 95 0 0,-3 2 25 0 0,4 3 0 0 0,3-2-280 0 0,-6 4-64 0 0,4 0 0 0 0,-2 4-8 0 0,0-1-184 0 0,4 1-32 0 0,0-2 0 0 0,-2 3-8 0 0,1 1-88 0 0,3-3 0 0 0,0 0 0 0 0,0 1 64 0 0,3-3-64 0 0,3 1 0 0 0,-6-9 0 0 0,2 7 0 0 0,4 1 0 0 0,0-3 0 0 0,-2 0-80 0 0,6-1 80 0 0,-5-4-232 0 0,0 0 0 0 0,5 0 0 0 0,-2-2 0 0 0,-6-2-32 0 0,6-3-8 0 0,2 3 0 0 0,-5-5 0 0 0,1 2 144 0 0,-6-2 24 0 0,3-1 8 0 0,-1-3 0 0 0,4 3 96 0 0,-3 0 64 0 0,1-2 0 0 0,-3 2-64 0 0,2-1 240 0 0,-3 3-8 0 0,0 1 0 0 0,0 1 0 0 0,0 6 24 0 0,0 0 0 0 0,0 0 0 0 0,0 0 0 0 0,0 0-120 0 0,0 0-16 0 0,0 0-8 0 0,0 0 0 0 0,0 6-48 0 0,0 1-64 0 0,4 0 88 0 0,-4 3-88 0 0,0-1 88 0 0,0 1-88 0 0,1 1 80 0 0,6-2-80 0 0,-4-1 0 0 0,-2 2 0 0 0,-1-3 0 0 0,4 0 0 0 0,-1 2-264 0 0,3-6-56 0 0,-6-3 0 0 0,7 7-4927 0 0,0-2-993 0 0</inkml:trace>
  <inkml:trace contextRef="#ctx0" brushRef="#br1" timeOffset="18">2303 14675 12896 0 0,'0'0'576'0'0,"0"0"112"0"0,0 0-552 0 0,0 0-136 0 0,2-5 0 0 0,-2 5 0 0 0,0 0 392 0 0,4-5 56 0 0,-4 5 0 0 0,0 0-6640 0 0</inkml:trace>
  <inkml:trace contextRef="#ctx0" brushRef="#br0" timeOffset="19">5356 14885 3680 0 0,'0'0'328'0'0,"2"7"-264"0"0,-2 0-64 0 0,0-2 0 0 0,0 4 1984 0 0,0-4 376 0 0,5-1 72 0 0,-4 4 24 0 0,3 0-1432 0 0,-2-3-288 0 0,1-3-64 0 0,-3-2 0 0 0,5 8-177 0 0,-5-8-31 0 0,0 0-8 0 0,0 0 0 0 0,7 5-232 0 0,-3-3-56 0 0,-4-2-8 0 0,0 0 0 0 0,8 0-72 0 0,-8 0-24 0 0,0 0 0 0 0,9-2 0 0 0,3 1-64 0 0,-5-3-112 0 0,-3-4 24 0 0,2 3 8 0 0,-4-2 280 0 0,-2 0 56 0 0,4-3 16 0 0,-4-2 0 0 0,0 4-272 0 0,0-3 0 0 0,-6 3 0 0 0,0-5 0 0 0,3 9 128 0 0,-2-3-24 0 0,-3 2-8 0 0,-1 0 0 0 0,2 2-96 0 0,6 3 0 0 0,-6 0 0 0 0,3 0 0 0 0,-6 5 0 0 0,5-1-128 0 0,-1 2 24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8:00:28.727"/>
    </inkml:context>
    <inkml:brush xml:id="br0">
      <inkml:brushProperty name="width" value="0.05" units="cm"/>
      <inkml:brushProperty name="height" value="0.05" units="cm"/>
      <inkml:brushProperty name="color" value="#849398"/>
      <inkml:brushProperty name="fitToCurve" value="1"/>
    </inkml:brush>
    <inkml:brush xml:id="br1">
      <inkml:brushProperty name="width" value="0.1" units="cm"/>
      <inkml:brushProperty name="height" value="0.1" units="cm"/>
      <inkml:brushProperty name="color" value="#849398"/>
      <inkml:brushProperty name="fitToCurve" value="1"/>
    </inkml:brush>
  </inkml:definitions>
  <inkml:trace contextRef="#ctx0" brushRef="#br0">21492 14152 2304 0 0,'0'0'200'0'0,"0"0"-200"0"0,4-7 0 0 0,-4-3 0 0 0,4 6 1552 0 0,-4 4 272 0 0,0 0 48 0 0,0-6 16 0 0,2-2-880 0 0,-2 8-176 0 0,0 0-32 0 0,0 0 0 0 0,0 0-296 0 0,0 0-56 0 0,0 0-16 0 0,0 0 0 0 0,0 0-128 0 0,0 0-24 0 0,0 0-8 0 0,-6 14 0 0 0,0-2-96 0 0,-2 3-16 0 0,1 2-9 0 0,-2 5 1 0 0,-1-1-64 0 0,-4 3-16 0 0,0 6 0 0 0,0 0 0 0 0,-6 7-72 0 0,0-1 0 0 0,3 3 72 0 0,-3 6-72 0 0,-4 0 64 0 0,-5 5-64 0 0,3 1 64 0 0,-1 3-64 0 0,3 0 64 0 0,0 1-64 0 0,1-1 80 0 0,-2-2-80 0 0,2 4 120 0 0,-1-1-24 0 0,-2-1-8 0 0,2-2 0 0 0,-4 0 40 0 0,3-5 0 0 0,2 2 8 0 0,-1-8 0 0 0,0-1 72 0 0,4-2 16 0 0,0-6 0 0 0,3-2 0 0 0,0 0-32 0 0,3-3-8 0 0,0-3 0 0 0,0 0 0 0 0,9-2-48 0 0,-5-1-8 0 0,1-6 0 0 0,4-2 0 0 0,1-3-24 0 0,-2-1-8 0 0,2-1 0 0 0,4-8 0 0 0,0 0-96 0 0,0 0 72 0 0,0 0-72 0 0,0 0 64 0 0,0 0 0 0 0,0 0-64 0 0,0 0 96 0 0,0 0-32 0 0,4-4-224 0 0,-1-2-56 0 0,0-2-8 0 0,1 1 0 0 0,5-1-976 0 0,-2 1-200 0 0,1-5-39 0 0</inkml:trace>
  <inkml:trace contextRef="#ctx0" brushRef="#br1" timeOffset="1">10562 14389 4608 0 0,'0'0'408'0'0,"0"0"-328"0"0,0 0-80 0 0,0 0 0 0 0,0 0 1024 0 0,0 0 192 0 0,-3 7 40 0 0,3-7 8 0 0,0 0-672 0 0,7 14-136 0 0,-7 1-24 0 0,5-1-8 0 0,3 0-264 0 0,0 3-48 0 0,-4-1-16 0 0,-1 4 0 0 0,2 6-8 0 0,4 4-8 0 0,-2 1 0 0 0,1 2 0 0 0,-4 3 16 0 0,4 3 0 0 0,-4-4 0 0 0,6 2 0 0 0,-8 1-96 0 0,2-3 96 0 0,1-3-96 0 0,-5 1 96 0 0,4 2-16 0 0,-4-6 0 0 0,0 3 0 0 0,0-3 0 0 0,0 4 16 0 0,0-4 0 0 0,0-1 0 0 0,0-3 0 0 0,0-3 0 0 0,0 1 8 0 0,0-2 0 0 0,0 0 0 0 0,0-7-32 0 0,0 1-8 0 0,0 1 0 0 0,0-7 0 0 0,0-2-64 0 0,0-7 64 0 0,0 12-64 0 0,0-12 64 0 0,0 0-64 0 0,0 0-88 0 0,0 0 24 0 0,0 0 0 0 0,0 0-256 0 0,0 0-40 0 0,0 0-16 0 0,0 0-3240 0 0,0 0-640 0 0</inkml:trace>
  <inkml:trace contextRef="#ctx0" brushRef="#br1" timeOffset="2">13047 14427 4144 0 0,'0'0'184'0'0,"0"0"40"0"0,0 0-224 0 0,0 0 0 0 0,0 0 0 0 0,0 7 0 0 0,-10-1 928 0 0,10 6 152 0 0,0-12 24 0 0,0 12 8 0 0,5 1-728 0 0,-5 5-136 0 0,5 4-32 0 0,-3 4-8 0 0,3-1-112 0 0,-1-1-16 0 0,-1 5-8 0 0,-3 0 0 0 0,5 0 56 0 0,-1 3 0 0 0,-8-3 8 0 0,4 0 0 0 0,8-1-136 0 0,-8 2 80 0 0,0-1-80 0 0,0-1 64 0 0,-4 1 152 0 0,0 3 24 0 0,-1-3 8 0 0,2-3 0 0 0,-6 0-248 0 0,7-2 64 0 0,-3-2-64 0 0,0 3 0 0 0,5-6 64 0 0,-4 1-64 0 0,1-6 88 0 0,3 2-88 0 0,0-5 120 0 0,0-1-32 0 0,-5-2-8 0 0,5-8 0 0 0,0 0-80 0 0,0 0-88 0 0,0 0 24 0 0,12 2 0 0 0,-12-2-344 0 0,10-2-64 0 0,-3-6-8 0 0,5 5-8 0 0</inkml:trace>
  <inkml:trace contextRef="#ctx0" brushRef="#br1" timeOffset="3">16076 14441 6912 0 0,'0'0'304'0'0,"0"0"64"0"0,0 0-296 0 0,0 0-72 0 0,0 0 0 0 0,7 5 0 0 0,6-1 256 0 0,-4-1 32 0 0,-2 1 0 0 0,9 0 8 0 0,1 2 8 0 0,-1-6 0 0 0,4 0 0 0 0,-3 3 0 0 0,-2 2-240 0 0,3-5-64 0 0,-4-5 0 0 0,7 5 0 0 0,-4 0 0 0 0,-1 5-96 0 0,3-5 32 0 0,-7 0-3904 0 0</inkml:trace>
  <inkml:trace contextRef="#ctx0" brushRef="#br1" timeOffset="4">16392 14455 7976 0 0,'0'0'352'0'0,"0"0"72"0"0,0 0-336 0 0,0 0-88 0 0,0 0 0 0 0,0 11 0 0 0,0 7 256 0 0,0-3 32 0 0,0 2 0 0 0,5 2 8 0 0,-3 1 32 0 0,-2 6 8 0 0,0-2 0 0 0,5 2 0 0 0,-5 3-48 0 0,5 0 0 0 0,-5-1-8 0 0,2 2 0 0 0,-2-1-160 0 0,0-1-32 0 0,0 5-8 0 0,0-5 0 0 0,0-1-80 0 0,0 1 0 0 0,-2-4 0 0 0,-3 5 64 0 0,0-3-64 0 0,5 0 0 0 0,0-9 0 0 0,-2 4 0 0 0,-3-3 0 0 0,5 0 0 0 0,0-2 0 0 0,-5-2 0 0 0,5 0 0 0 0,0-1 0 0 0,0-1 0 0 0,0-4 0 0 0,0 2-176 0 0,0-10 0 0 0,0 0 0 0 0,0 0-4784 0 0</inkml:trace>
  <inkml:trace contextRef="#ctx0" brushRef="#br1" timeOffset="5">9725 14525 6912 0 0,'2'-8'608'0'0,"-2"8"-480"0"0,0 0-128 0 0,0 0 0 0 0,0-4 248 0 0,10 1 24 0 0,-3-5 8 0 0,-2 0 0 0 0,-5 8 56 0 0,7-2 16 0 0,9-2 0 0 0,5 4 0 0 0,-9-4-32 0 0,8 4 0 0 0,9 0 0 0 0,-1-3 0 0 0,4 3-32 0 0,-3-4-16 0 0,0 4 0 0 0,-1 0 0 0 0,12 0-88 0 0,-8-3-24 0 0,1 3 0 0 0,0-5 0 0 0,-2 5-88 0 0,2 0-72 0 0,-6-3 96 0 0,2 1-96 0 0,0 2 144 0 0,-1 0-24 0 0,-4 0-8 0 0,-5-4 0 0 0,7 4-112 0 0,-5 0-128 0 0,-2 0 24 0 0,1 0 8 0 0,-3 0-16 0 0,4 0 0 0 0,-14 0 0 0 0,5 0 0 0 0,0 0-96 0 0,-2 0-16 0 0,-10 0-8 0 0,6 0 0 0 0,7 0-272 0 0,-13 0-48 0 0,0 0-16 0 0,0 0 0 0 0</inkml:trace>
  <inkml:trace contextRef="#ctx0" brushRef="#br1" timeOffset="6">16107 14464 5528 0 0,'0'0'488'0'0,"0"0"-392"0"0,0 0-96 0 0,0 0 0 0 0,0 0 576 0 0,0 0 96 0 0,0 5 24 0 0,0 3 0 0 0,-7 3-440 0 0,7 1-96 0 0,-5-2-8 0 0,3 5-8 0 0,2-2 16 0 0,0 5 8 0 0,-5 0 0 0 0,5 0 0 0 0,0-4-80 0 0,0 5-24 0 0,0-5 0 0 0,0 1 0 0 0,0 1-64 0 0,0-4 0 0 0,0 3 0 0 0,0-4 0 0 0,5 3 0 0 0,-5-2 0 0 0,0-2 0 0 0,0-3 0 0 0,-5 3-312 0 0,5-2-24 0 0,0-8-8 0 0,0 0 0 0 0</inkml:trace>
  <inkml:trace contextRef="#ctx0" brushRef="#br1" timeOffset="7">15635 14488 8840 0 0,'0'0'192'0'0,"0"0"32"0"0,0 0 16 0 0,0 0 16 0 0,7 4-256 0 0,5-4 0 0 0,4 0 0 0 0,-4 0 0 0 0,5 0 128 0 0,-1 0-24 0 0,-5 0-8 0 0,6 0 0 0 0,3 3-96 0 0,-4 2 0 0 0,5-5 0 0 0,-1 2 0 0 0,1-2 0 0 0,-2 0 0 0 0,7 0 0 0 0,-7 0 0 0 0,3-2 64 0 0,-4 2-64 0 0,6-5 0 0 0,-7 5 0 0 0,4-3 0 0 0,-5 3 0 0 0,-1-4 0 0 0,2 4 0 0 0,-1 0 0 0 0,-9 0-64 0 0,8 0-8 0 0,-8-3 0 0 0,0 3-376 0 0,-7 0-64 0 0,0 0-24 0 0</inkml:trace>
  <inkml:trace contextRef="#ctx0" brushRef="#br1" timeOffset="8">15642 14510 7344 0 0,'0'0'320'0'0,"0"0"72"0"0,-5 10-312 0 0,5-2-80 0 0,0 6 0 0 0,0 4 0 0 0,0 1 352 0 0,-2 1 48 0 0,2 2 16 0 0,0 7 0 0 0,0 0-128 0 0,0 0-32 0 0,2 3 0 0 0,-2-3 0 0 0,5-1 40 0 0,-5 2 8 0 0,0 6 0 0 0,4-7 0 0 0,-4 4-176 0 0,5-6-40 0 0,-2 2-8 0 0,-3-4 0 0 0,5-6-80 0 0,-5 1 64 0 0,4 2-64 0 0,-2-3 64 0 0,-2-5-64 0 0,0 1 0 0 0,0-6 0 0 0,0 2 0 0 0,0-11-320 0 0,0 0-88 0 0,0 0-8 0 0,0 0-4168 0 0</inkml:trace>
  <inkml:trace contextRef="#ctx0" brushRef="#br0" timeOffset="9">23842 14522 5584 0 0,'0'0'248'0'0,"0"0"48"0"0,0 0-232 0 0,0 0-64 0 0,0 0 0 0 0,0 0 0 0 0,-3 0 568 0 0,3 0 104 0 0,0 0 16 0 0,0 0 8 0 0,0 0-104 0 0,0 0-16 0 0,0 0-8 0 0,0 0 0 0 0,0 0-192 0 0,0 0-40 0 0,0 0-8 0 0,0 0 0 0 0,0 0-40 0 0,-4 2-16 0 0,0 3 0 0 0,4-3 0 0 0,-2 4-72 0 0,2-6-8 0 0,-4 2-8 0 0,0 2 0 0 0,4-4-56 0 0,0 0 0 0 0,0 6-8 0 0,-2-1 0 0 0,-2 2 120 0 0,4-1 24 0 0,-4 0 8 0 0,4-1 0 0 0,0 2-168 0 0,-4-1-32 0 0,4 0-8 0 0,0 3 0 0 0,0 0-64 0 0,0-3 64 0 0,-2 2-64 0 0,2 6 64 0 0,-4-5 0 0 0,4 3-64 0 0,0-4 95 0 0,0 8-31 0 0,0-3-64 0 0,0-3 80 0 0,0 3-80 0 0,-4-1 80 0 0,4 0 16 0 0,0 1 8 0 0,0-2 0 0 0,0 1 0 0 0,-2 4-104 0 0,2-5 88 0 0,0 2-88 0 0,0 2 80 0 0,0-3-80 0 0,0-4 64 0 0,0 1-64 0 0,2 2 64 0 0,-2-3 64 0 0,4 1 16 0 0,-4 0 0 0 0,0-3 0 0 0,0-6-144 0 0,0 0-136 0 0,4 9 24 0 0,-2-3 8 0 0,-2 1 104 0 0,4 1 0 0 0,-4-1 0 0 0,0-1 0 0 0,0-6 96 0 0,0 6-16 0 0,4-1 0 0 0,-4-5 0 0 0,-4 7-80 0 0,4-7 0 0 0,0 8 0 0 0,0-1 0 0 0,0-1-80 0 0,0-6-8 0 0,0 0 0 0 0,0 0 0 0 0,0 0 8 0 0,0 0 0 0 0,0 0 0 0 0,0 0 0 0 0,0 0-136 0 0,0 0-24 0 0,0 0-8 0 0,0 0 1 0 0,8-2-193 0 0,-6-2-40 0 0,2-3 0 0 0</inkml:trace>
  <inkml:trace contextRef="#ctx0" brushRef="#br0" timeOffset="10">23775 14532 7344 0 0,'0'0'320'0'0,"0"0"72"0"0,0 0-312 0 0,0 0-80 0 0,0 0 0 0 0,0 0 0 0 0,0 0 760 0 0,0 0 136 0 0,10 2 24 0 0,1 3 8 0 0,-11-5-160 0 0,16 1-32 0 0,-2 2-8 0 0,-1-3 0 0 0,5 4-320 0 0,-1-4-64 0 0,0 0-16 0 0,0 0 0 0 0,3 0-72 0 0,-2 0-25 0 0,2 0 1 0 0,-7 0 0 0 0,8-4-112 0 0,-5 4-24 0 0,2-3-8 0 0,-2 2 0 0 0,2-4-88 0 0,-4 3 0 0 0,-1-2 0 0 0,0 1 0 0 0,-2 3-296 0 0,0-2-80 0 0,-10 2-7 0 0</inkml:trace>
  <inkml:trace contextRef="#ctx0" brushRef="#br0" timeOffset="11">23717 14533 6560 0 0,'0'0'288'0'0,"-7"0"64"0"0,3 0-280 0 0,4-2-72 0 0,-6 2 0 0 0,6 0 0 0 0,-4 0 552 0 0,4 0 96 0 0,-4 0 24 0 0,-2 2 0 0 0,2 2-288 0 0,2-4-48 0 0,-2 3-16 0 0,4-3 0 0 0,0 0-64 0 0,0 0-24 0 0,-5 0 0 0 0,5 0 0 0 0,0 0-8 0 0,0 0 0 0 0,0 0 0 0 0,0 0 0 0 0,0 0-64 0 0,5 0-8 0 0,5 0-8 0 0,0 0 0 0 0,0 0-8 0 0,4 4 0 0 0,-4-4 0 0 0,8 0 0 0 0,-4 0-40 0 0,2 0-16 0 0,-2 0 0 0 0,2 0 0 0 0,-3 2-80 0 0,1-2 64 0 0,0 4-64 0 0,-3-4 64 0 0,2 0-64 0 0,-3 0-88 0 0,3 3 24 0 0,1-3 0 0 0,-3 0-328 0 0,-1 1-64 0 0,0-1-16 0 0,0 0 0 0 0</inkml:trace>
  <inkml:trace contextRef="#ctx0" brushRef="#br1" timeOffset="12">9793 14579 3224 0 0,'8'-5'288'0'0,"-8"5"-288"0"0,0 0 0 0 0,0 0 0 0 0,0 0 1176 0 0,0 0 176 0 0,0 0 40 0 0,0 0 8 0 0,-17-2-792 0 0,10 2-160 0 0,7 0-32 0 0,-5 9-8 0 0,-7 7-56 0 0,8 2 0 0 0,8 2-8 0 0,4 3 0 0 0,1 5-120 0 0,-7 4-32 0 0,-2 1 0 0 0,5 7 0 0 0,12-4 40 0 0,-10 3 8 0 0,-10 5 0 0 0,3-1 0 0 0,3 1-176 0 0,2-6-64 0 0,-5 6 0 0 0,-5-5 0 0 0,5 0 64 0 0,0 1-64 0 0,13-7 0 0 0,-13-1 0 0 0,-8-3 88 0 0,3-3-88 0 0,18-1 96 0 0,-13-4-96 0 0,-3-2 64 0 0,-2-1-64 0 0,5-4 0 0 0,8-3 0 0 0,-4-1 0 0 0,-4 1-96 0 0,-4-5 0 0 0,4-6 0 0 0,13 0-416 0 0,-13 0-72 0 0,0 0-24 0 0,-4-17 0 0 0</inkml:trace>
  <inkml:trace contextRef="#ctx0" brushRef="#br1" timeOffset="13">20327 14575 4032 0 0,'0'0'176'0'0,"-7"0"40"0"0,-2 0-216 0 0,2 5 0 0 0,-6-5 0 0 0,2 2 0 0 0,-1-2 192 0 0,-5 0 0 0 0,5 9 0 0 0,-5-7 0 0 0,1 3-360 0 0,0-2-80 0 0,3 3-8 0 0,-2-2-8 0 0,2 4 160 0 0,2-8 32 0 0,-2 3 8 0 0,2 1 0 0 0</inkml:trace>
  <inkml:trace contextRef="#ctx0" brushRef="#br0" timeOffset="14">21496 14652 9672 0 0,'0'0'864'0'0,"0"0"-696"0"0,0-6-168 0 0,-4-3 0 0 0,4 9 264 0 0,0-6 24 0 0,4-3 0 0 0,0 3 0 0 0,-2 0 104 0 0,2 1 24 0 0,3-2 8 0 0,0 1 0 0 0,-1 4-88 0 0,1-5-16 0 0,3 3-8 0 0,1 2 0 0 0,-1-5-32 0 0,0 5-8 0 0,-1-2 0 0 0,5 2 0 0 0,1 2-104 0 0,-2 0-16 0 0,1 2-8 0 0,-2 2-1 0 0,0 2-71 0 0,0-3-8 0 0,2 3-64 0 0,-6 1 96 0 0,-1-3-96 0 0,-4 3 0 0 0,7-1 0 0 0,-7 1 0 0 0,0 1 0 0 0,1-1 0 0 0,0 1 88 0 0,-4 5-88 0 0,0-4 0 0 0,0-1-152 0 0,-4 1 24 0 0,0 4 1 0 0,1-5-1 0 0,-4 1 8 0 0,1 1 0 0 0,3 0 0 0 0,-4-5 32 0 0,-1 4 8 0 0,-1 0 0 0 0,-2 0 0 0 0,1 1 80 0 0,2-5-80 0 0,2 1 80 0 0,-3 1-80 0 0,-2-1 80 0 0,4 0 0 0 0,1-2 0 0 0,-2 3 0 0 0,5 0 0 0 0,3-7 0 0 0,0 0 0 0 0,0 0 0 0 0,-4 5 0 0 0,4-5 96 0 0,0 0-16 0 0,0 0-8 0 0,4 10 16 0 0,-4-10 0 0 0,0 0 0 0 0,3 6 0 0 0,8 0 24 0 0,-4-1 8 0 0,-7-5 0 0 0,10 4-1 0 0,0 2 17 0 0,4-1 8 0 0,-1-1 0 0 0,-2 3 0 0 0,-2 1-80 0 0,6-2-64 0 0,1 1 96 0 0,5-2-96 0 0,-5 1 64 0 0,-2 0-64 0 0,-5 4 0 0 0,5-2 0 0 0,1 2 168 0 0,-5-1 8 0 0,-1-3 0 0 0,2 3 0 0 0,2-3-176 0 0,1 3 0 0 0,-7 0 0 0 0,0-4 0 0 0,0 5 0 0 0,-4-4 0 0 0,-6 2 0 0 0,-4 2 0 0 0,3-5 64 0 0,1 2 8 0 0,-4 0 0 0 0,-3 1 0 0 0,-7-2-72 0 0,6 1 0 0 0,2-2 0 0 0,-1-2 0 0 0,-11 0 0 0 0,8-3 0 0 0,-1 0 88 0 0,0 0-88 0 0,-2 0 0 0 0,-2 0-64 0 0,2 0-8 0 0,2-3 0 0 0,0 0-408 0 0,1 3-72 0 0,-4 0-24 0 0,7 0-3903 0 0,3-3-793 0 0</inkml:trace>
  <inkml:trace contextRef="#ctx0" brushRef="#br0" timeOffset="15">23942 14564 9672 0 0,'0'0'864'0'0,"0"0"-696"0"0,0 0-168 0 0,0 0 0 0 0,0 0 704 0 0,0 0 96 0 0,0 0 32 0 0,0 0 0 0 0,0 0-192 0 0,0 9-40 0 0,4 0-8 0 0,-2 4 0 0 0,-2 1-233 0 0,0 5-39 0 0,0-4-16 0 0,0 7 0 0 0,0-2-80 0 0,4 5-24 0 0,-4-4 0 0 0,-4 2 0 0 0,8 2-72 0 0,-4-4-24 0 0,0 1 0 0 0,0-1 0 0 0,0-2-40 0 0,0 1 0 0 0,0-2-64 0 0,0-3 96 0 0,0 4-96 0 0,0-5 64 0 0,0-2-64 0 0,3 0 0 0 0,-3 1 0 0 0,4-2 0 0 0,-1-1 0 0 0,-3-5 0 0 0,0 4 0 0 0,4-3 0 0 0,-4-6-104 0 0,0 9 32 0 0,0-9-168 0 0,0 0-32 0 0,0 0-8 0 0,0 0 0 0 0,0 0-272 0 0,0 0-56 0 0,0 0-15 0 0,0 0-5881 0 0</inkml:trace>
  <inkml:trace contextRef="#ctx0" brushRef="#br0" timeOffset="16">21550 14601 2760 0 0,'0'0'248'0'0,"0"0"-248"0"0,0 0 0 0 0,0 0 0 0 0,0 0 1304 0 0,0 0 208 0 0,0 0 48 0 0,0 9 8 0 0,0 0-640 0 0,0 3-120 0 0,0 1-24 0 0,4 2-8 0 0,-8 6-216 0 0,8 1-48 0 0,-4-5 0 0 0,0 6-8 0 0,0 3-184 0 0,3-6-40 0 0,-3 5-8 0 0,7-4 0 0 0,-7 0-96 0 0,0 0-16 0 0,4 1-8 0 0,-4-1 0 0 0,3-3-40 0 0,0 1-8 0 0,-3-2-1 0 0,0-2 1 0 0,3-3-104 0 0,1 3 72 0 0,-4 1-72 0 0,2-5 64 0 0,-2-1-64 0 0,5-1 0 0 0,-5-1 0 0 0,0-1 0 0 0,0-7-192 0 0,0 0-47 0 0,0 0-17 0 0,0 0 0 0 0,0 0-1120 0 0,0 0-224 0 0</inkml:trace>
  <inkml:trace contextRef="#ctx0" brushRef="#br1" timeOffset="17">13840 14671 2304 0 0,'0'0'96'0'0,"-5"-2"32"0"0,2-3-128 0 0,-6-1 0 0 0,9 6 0 0 0,0 0 0 0 0,0 0 1472 0 0,0 0 280 0 0,0-4 48 0 0,0 4 16 0 0,0 0-1328 0 0,0 0-264 0 0,-8 0-48 0 0,8 0-16 0 0,0 0-96 0 0,0 6-64 0 0,-4 10 64 0 0,4-3-64 0 0,0 5 288 0 0,0 1 32 0 0,0 5 0 0 0,4-3 0 0 0,-1 2-256 0 0,-3 5-64 0 0,5 0 0 0 0,-5 5 0 0 0,0-7 64 0 0,0 7 0 0 0,5-1 0 0 0,-1-4 0 0 0,-4-2-64 0 0,3 0 0 0 0,-3-1 0 0 0,0 0 0 0 0,5-5 0 0 0,-5-1 0 0 0,0-2 0 0 0,0-1 0 0 0,4-3 0 0 0,-1-1-96 0 0,-3-5 32 0 0,0-7-3136 0 0,0 0-616 0 0</inkml:trace>
  <inkml:trace contextRef="#ctx0" brushRef="#br1" timeOffset="18">19941 14658 2760 0 0,'0'0'248'0'0,"0"0"-248"0"0,0 0 0 0 0,-9 2 0 0 0,-3-2 440 0 0,0 0 40 0 0,4 0 0 0 0,0 0 8 0 0,-1 0-264 0 0,2 4-48 0 0,-5 2-16 0 0,3-5 0 0 0,-3-1-96 0 0,0 0-64 0 0,-5 0 80 0 0,3 5-80 0 0,-3-2 0 0 0,0-3 0 0 0,1 3 0 0 0,-1 1 0 0 0,1-1 0 0 0,1-3 0 0 0,3 5-88 0 0,-2-2 88 0 0,3-3 0 0 0,3 2 0 0 0,-2 3 0 0 0,4-1 64 0 0,-2-4-64 0 0,8 0 0 0 0,0 0 0 0 0,-5 3 0 0 0,1 1-168 0 0,4-4 0 0 0,0 0 0 0 0,0 0-1944 0 0</inkml:trace>
  <inkml:trace contextRef="#ctx0" brushRef="#br1" timeOffset="19">20098 14672 2304 0 0,'0'0'200'0'0,"0"0"-200"0"0,0 0 0 0 0,0 0 0 0 0,0 0 816 0 0,0 0 120 0 0,0 0 24 0 0,5 11 8 0 0,-2 1-424 0 0,1-2-96 0 0,-4 1-8 0 0,0-5-8 0 0,0 3-216 0 0,0-4-48 0 0,0 7-8 0 0,0 0 0 0 0,0-2-160 0 0,0-3 0 0 0,0 4 0 0 0,0-1 0 0 0,-4 2 0 0 0,4-1 0 0 0,0-5 0 0 0,0 1 0 0 0,0 0 0 0 0,0 2 0 0 0,0 1 0 0 0,0-10 0 0 0,0 0 0 0 0,0 0 0 0 0,0 0 0 0 0,0 0 0 0 0,0 0-96 0 0,0 0-48 0 0,0 0-16 0 0,0 0 0 0 0,9 0-200 0 0,-9 0-48 0 0,0 0-8 0 0,7 0 0 0 0,-7 0-96 0 0,9 0-32 0 0,-1-4 0 0 0,4-1 0 0 0,-8 10 184 0 0,8-5 32 0 0,-5-5 8 0 0,3 5-1088 0 0</inkml:trace>
  <inkml:trace contextRef="#ctx0" brushRef="#br1" timeOffset="20">19191 14718 5984 0 0,'0'0'536'0'0,"0"0"-432"0"0,0 0-104 0 0,-5 8 0 0 0,-2 1 368 0 0,3 4 48 0 0,0-2 16 0 0,-1 2 0 0 0,2 7-56 0 0,3-7-16 0 0,-4 5 0 0 0,4-1 0 0 0,4 2 0 0 0,-4-1 0 0 0,0 0 0 0 0,0 4 0 0 0,0 0-232 0 0,0 0-56 0 0,3-5-8 0 0,2 5 0 0 0,-10-2-64 0 0,5-4 0 0 0,5-2 0 0 0,-5-3 64 0 0,-5 4-184 0 0,5-9-40 0 0,5 5 0 0 0,-5-4-8 0 0,0 5-208 0 0,0-12-40 0 0,0 0 0 0 0</inkml:trace>
  <inkml:trace contextRef="#ctx0" brushRef="#br1" timeOffset="21">19381 14718 7920 0 0,'0'0'352'0'0,"0"0"64"0"0,0 0-328 0 0,0 0-88 0 0,0 0 0 0 0,0 0 0 0 0,0 12 376 0 0,0-2 56 0 0,5 1 16 0 0,-5-1 0 0 0,0 6-32 0 0,3 2 0 0 0,1-1 0 0 0,-4 1 0 0 0,5 1-200 0 0,-2-2-48 0 0,1 4-8 0 0,1 2 0 0 0,-5-3 80 0 0,4 3 16 0 0,-4-5 0 0 0,3 3 0 0 0,2-2-256 0 0,-5-1 0 0 0,0-2 0 0 0,0 7 0 0 0,0-9 0 0 0,4 4 0 0 0,-4-2 0 0 0,3-2 0 0 0,-3-3-272 0 0,0-2-104 0 0,0-9-16 0 0,0 0-3080 0 0,0 0-616 0 0</inkml:trace>
  <inkml:trace contextRef="#ctx0" brushRef="#br1" timeOffset="22">12790 14751 2304 0 0,'0'0'200'0'0,"0"0"-200"0"0,0 0 0 0 0,0 0 0 0 0,0 0 960 0 0,8 0 160 0 0,4 0 24 0 0,4 3 8 0 0,-3-3-560 0 0,2 5-112 0 0,1-5-16 0 0,1 0-8 0 0,7 0-112 0 0,-4 0-24 0 0,5 0-8 0 0,-1 0 0 0 0,-4-5-152 0 0,4 5-32 0 0,5-3-8 0 0,-6 3 0 0 0,1-3-120 0 0,3-1 0 0 0,-4 0 0 0 0,1-1 0 0 0,-8 4-184 0 0,6 1-56 0 0,-7-4-16 0 0,0 4-3776 0 0</inkml:trace>
  <inkml:trace contextRef="#ctx0" brushRef="#br1" timeOffset="23">14861 14733 7656 0 0,'0'0'336'0'0,"0"0"80"0"0,0 0-336 0 0,0 11-80 0 0,0-5 0 0 0,0 4 0 0 0,-5 1 280 0 0,5 5 40 0 0,0 1 0 0 0,0 1 8 0 0,0 0 16 0 0,0 1 0 0 0,0 3 0 0 0,0-2 0 0 0,0 4-120 0 0,0-4-32 0 0,0 9 0 0 0,-3-6 0 0 0,3-1-96 0 0,3 1-16 0 0,-3 2-8 0 0,0-3 0 0 0,0-5-72 0 0,-3 1 0 0 0,3 1 0 0 0,0-6 0 0 0,0-1-80 0 0,0-4-32 0 0,3 2-8 0 0,2-7-4664 0 0</inkml:trace>
  <inkml:trace contextRef="#ctx0" brushRef="#br1" timeOffset="24">14468 14733 4608 0 0,'0'0'200'0'0,"0"0"48"0"0,0 0-248 0 0,0 0 0 0 0,0 0 0 0 0,0 11 0 0 0,0-1 384 0 0,3 5 24 0 0,-3-1 8 0 0,0 0 0 0 0,5 1-280 0 0,0 2-48 0 0,-5 3-16 0 0,0-6 0 0 0,0-1 184 0 0,0 5 40 0 0,0 0 8 0 0,0 0 0 0 0,0 1-144 0 0,-5-5-24 0 0,10 4-8 0 0,-10 0 0 0 0,0-3 104 0 0,5-1 24 0 0,-3 3 0 0 0,3-2 0 0 0,-4 4-80 0 0,4-5-16 0 0,0 4 0 0 0,0 3 0 0 0,4-3-24 0 0,-4 0-8 0 0,-4 0 0 0 0,4 4 0 0 0,0-8-128 0 0,0 1 0 0 0,0-1 0 0 0,4-4 0 0 0,-4 1 80 0 0,3 1-16 0 0,-3-12 0 0 0,0 0 0 0 0,0 0-64 0 0,0 0 0 0 0,0 0 0 0 0,0 0 0 0 0,0 0 0 0 0,0 0-136 0 0,0 0 32 0 0,0 0-2840 0 0,5-12-560 0 0</inkml:trace>
  <inkml:trace contextRef="#ctx0" brushRef="#br1" timeOffset="25">13422 14733 1840 0 0,'0'0'160'0'0,"0"0"-160"0"0,0 0 0 0 0,0 0 0 0 0,0 0 1056 0 0,0 0 184 0 0,0 0 32 0 0,0 0 8 0 0,0 0-616 0 0,0 0-120 0 0,0 0-32 0 0,0 11 0 0 0,0-1-192 0 0,0 1-32 0 0,0 0-16 0 0,0 0 0 0 0,-3 3-136 0 0,3 0-24 0 0,3 0-8 0 0,-3 6 0 0 0,-3-4-16 0 0,3 6-8 0 0,0 0 0 0 0,0-5 0 0 0,0 6-80 0 0,3-2 80 0 0,-3 0-80 0 0,5 2 80 0 0,0-6-16 0 0,-3 6 0 0 0,-2-2 0 0 0,5-3 0 0 0,-1 4 40 0 0,-1-5 8 0 0,-3 1 0 0 0,5-3 0 0 0,-5-1-8 0 0,5 1 0 0 0,-2-1 0 0 0,1-2 0 0 0,-4-5-32 0 0,4 3-8 0 0,0-2 0 0 0,-4-8 0 0 0,0 0-64 0 0,9 6 96 0 0,-6 1-96 0 0,5 0 96 0 0,1-7-96 0 0,-9 0 0 0 0,0 0 0 0 0,8 4 64 0 0,-1-1-64 0 0,2-3 0 0 0,-9 0-96 0 0,8-3 96 0 0,-8 3-112 0 0,4 0 40 0 0,-4 0 8 0 0,0 0 0 0 0,0 0 64 0 0,8-4 0 0 0,0 0 0 0 0,-8 4 0 0 0,0 0 0 0 0,8-3 0 0 0,1 0 0 0 0,3 3-64 0 0,-5-4 0 0 0,3 0 0 0 0,2 4 0 0 0,0-2 0 0 0,-5-3 0 0 0,5 5 0 0 0,0-3 0 0 0,-3-2 0 0 0,7 2 64 0 0,0 1 0 0 0,-4-3 0 0 0,5 3 0 0 0,-5 2-144 0 0,3-5-64 0 0,-1 1-16 0 0,-7 4-2808 0 0,5 0-560 0 0</inkml:trace>
  <inkml:trace contextRef="#ctx0" brushRef="#br1" timeOffset="26">19612 14735 2304 0 0,'0'0'200'0'0,"0"0"-200"0"0,0 0 0 0 0,0 0 0 0 0,0 0 1048 0 0,5 12 168 0 0,-1-5 32 0 0,-1 5 0 0 0,-3-2-496 0 0,0 1-104 0 0,5 3-16 0 0,-1 0-8 0 0,-4 4-344 0 0,0 0-72 0 0,0-3-16 0 0,3 3 0 0 0,-3-1 56 0 0,5 2 8 0 0,-5-1 0 0 0,0 0 0 0 0,0 0-256 0 0,5-1 0 0 0,-5-2 0 0 0,0-2 0 0 0,0 3 96 0 0,0-6-24 0 0,0 2-8 0 0,0-2 0 0 0,0 2-64 0 0,0-1 64 0 0,0-5-64 0 0,0-6 64 0 0,-5 9 16 0 0,5-9 0 0 0,0 0 0 0 0,0 10 0 0 0,0-10-16 0 0,5 7 0 0 0,-5-7 0 0 0,0 0 0 0 0,0 0-64 0 0,0 0 0 0 0,2 2 0 0 0,7 6 0 0 0,-1-8 232 0 0,-8 0 32 0 0,8 8 8 0 0,0-5 0 0 0,5-3-272 0 0,-5 0-176 0 0,0-3 24 0 0,-1 3 8 0 0,2 0 144 0 0,3-5 0 0 0,0 2 0 0 0,0 3 0 0 0,4-3 0 0 0,-4-2 0 0 0,10 3-96 0 0,-10-2 96 0 0,0 1-232 0 0,3 3 8 0 0,5 0 0 0 0,-3-4 0 0 0,3-1-768 0 0,-4 5-160 0 0,16-6-24 0 0,-8 2-8 0 0</inkml:trace>
  <inkml:trace contextRef="#ctx0" brushRef="#br1" timeOffset="27">14087 14735 1840 0 0,'0'0'80'0'0,"0"0"16"0"0,0 0-96 0 0,0 0 0 0 0,0 0 0 0 0,0 0 0 0 0,5 12 1304 0 0,-3 0 232 0 0,-2-2 56 0 0,5 0 8 0 0,4 6-1104 0 0,-9 1-216 0 0,3 0-48 0 0,1 3-8 0 0,-4-3-40 0 0,0 4-16 0 0,5 1 0 0 0,-5-1 0 0 0,3 5-88 0 0,-3-1-16 0 0,0-4-64 0 0,-3 2 96 0 0,3 2-32 0 0,-5-3-64 0 0,5-4 88 0 0,0-2-88 0 0,-4 0 88 0 0,4 2-88 0 0,-3-8 80 0 0,3 1-80 0 0,0 0 0 0 0,-5 0-96 0 0,5-4 8 0 0,0-7 0 0 0,0 0-376 0 0,0 0-80 0 0,0 0-8 0 0</inkml:trace>
  <inkml:trace contextRef="#ctx0" brushRef="#br1" timeOffset="28">14403 14779 2304 0 0,'0'0'200'0'0,"0"0"-200"0"0,0 0 0 0 0,12 5 0 0 0,0-2 1024 0 0,0-3 160 0 0,2 0 32 0 0,1 0 0 0 0,5 0-688 0 0,0 0-144 0 0,1 0-24 0 0,-1 0-8 0 0,0-3-184 0 0,4 3-40 0 0,-6 0 0 0 0,1 0-8 0 0,0-5-120 0 0,3 3 0 0 0,-2-3 0 0 0,3 2 0 0 0,-2 0 0 0 0,0-2 0 0 0,-1 3 64 0 0,-4 2-64 0 0,3-5-96 0 0,-1 2-48 0 0,-3 0-8 0 0</inkml:trace>
  <inkml:trace contextRef="#ctx0" brushRef="#br1" timeOffset="29">17328 14751 3224 0 0,'0'0'288'0'0,"-9"0"-288"0"0,1 0 0 0 0,-3 0 0 0 0,3 0 840 0 0,-1 0 120 0 0,-3 0 16 0 0,4 0 8 0 0,-7 0-696 0 0,5 3-128 0 0,-4 2-32 0 0,1-3-8 0 0,0 3-8 0 0,2-2 0 0 0,-3-3 0 0 0,3 3 0 0 0,-2-3 16 0 0,4 0 8 0 0,3 5 0 0 0,1-5 0 0 0,-3 0-136 0 0,-1 2 0 0 0,3 3 0 0 0,1-2-72 0 0,5-3-96 0 0,0 0-24 0 0,0 0 0 0 0,0 0 0 0 0,0 0 192 0 0,0 0 0 0 0,0 0 0 0 0,0 0 0 0 0,0 0 0 0 0,0 0-72 0 0,0 0 72 0 0,0 0 0 0 0,0 0 0 0 0,0 0 0 0 0,0 0 0 0 0,0 0 72 0 0,0 0 56 0 0,0 0 16 0 0,0 0 0 0 0,8 8 0 0 0,-8-8 8 0 0,7 6 0 0 0,-7-6 0 0 0,5 9 0 0 0,-5 1-88 0 0,0 0-64 0 0,0 0 72 0 0,0-1-72 0 0,0 5 64 0 0,0-3-64 0 0,0 2 0 0 0,-5 1 0 0 0,5-2 72 0 0,-4 2-72 0 0,1-2 64 0 0,3-2-64 0 0,-3 4 80 0 0,3 1-80 0 0,-5-4 96 0 0,0 2-96 0 0,2 0 248 0 0,3-2-8 0 0,0-2 0 0 0,0-1 0 0 0,-5 3-8 0 0,5-1 0 0 0,0 2 0 0 0,0-1 0 0 0,5-1-112 0 0,-5 0-24 0 0,0-10-8 0 0,0 0 0 0 0,0 0-8 0 0,0 0 0 0 0,0 0 0 0 0,3 9 0 0 0,-3-9 0 0 0,5 9 0 0 0,3-2 0 0 0,-8-7 0 0 0,0 0-80 0 0,7 3 96 0 0,2 2-96 0 0,4-5 96 0 0,-6 0-96 0 0,6 0 0 0 0,-2 0 0 0 0,-2 4 64 0 0,8 0-64 0 0,-1-2 0 0 0,-3-2 0 0 0,1 0 0 0 0,-2 0 0 0 0,5 4 0 0 0,-6-4 0 0 0,6 3-88 0 0,-1-3-80 0 0,-3 0-24 0 0,3 0 0 0 0,-3 0-3128 0 0,-10 0-624 0 0</inkml:trace>
  <inkml:trace contextRef="#ctx0" brushRef="#br1" timeOffset="30">11680 14759 6304 0 0,'0'0'280'0'0,"0"0"56"0"0,0 0-272 0 0,12 2-64 0 0,-3-2 0 0 0,6 0 0 0 0,-3 0 376 0 0,10 5 56 0 0,-8-2 16 0 0,0-3 0 0 0,-2 0-160 0 0,5 0-24 0 0,2 0-8 0 0,-4 0 0 0 0,6 0-256 0 0,-4 0-112 0 0,-2 0 8 0 0,3 0 0 0 0,-3 0 104 0 0,3 0 0 0 0,-5 0 0 0 0,-1 0 0 0 0,2 2-160 0 0,-1-2-80 0 0</inkml:trace>
  <inkml:trace contextRef="#ctx0" brushRef="#br1" timeOffset="31">14087 14787 2304 0 0,'0'0'96'0'0,"7"-3"32"0"0,-2 3-128 0 0,4-5 0 0 0,3 10 0 0 0,0-5 0 0 0,0-5 840 0 0,5 5 152 0 0,-2-3 24 0 0,1 3 8 0 0,0-5-680 0 0,1 5-136 0 0,-5-2-24 0 0,4 2-8 0 0,0-3-80 0 0,5-2-24 0 0,-6 5 0 0 0,2 0 0 0 0,0-2 48 0 0,-2 2 8 0 0,5 0 0 0 0,-8 0 0 0 0,5 0 24 0 0,-5 0 8 0 0,0 0 0 0 0,0 2 0 0 0,-12-2-32 0 0,8 0-8 0 0,-8 0 0 0 0,0 0 0 0 0,0 0-240 0 0,0 0-40 0 0,0 0-16 0 0</inkml:trace>
  <inkml:trace contextRef="#ctx0" brushRef="#br1" timeOffset="32">11430 14794 2760 0 0,'0'-11'248'0'0,"0"4"-248"0"0,-5 2 0 0 0,5 2 0 0 0,0 3 1112 0 0,0 0 168 0 0,-5-3 40 0 0,5 3 8 0 0,0 0-624 0 0,0 0-120 0 0,0 0-24 0 0,0 0-8 0 0,0 11-200 0 0,5 0-48 0 0,-5-2-8 0 0,0 10 0 0 0,5-1-88 0 0,-2 4-16 0 0,-3-1-8 0 0,0 4 0 0 0,0 0-56 0 0,0 4-16 0 0,0-3 0 0 0,0 3 0 0 0,0-1-24 0 0,0 1-8 0 0,0 0 0 0 0,0-1 0 0 0,0-2-80 0 0,-3 0 96 0 0,3-6-96 0 0,0 4 96 0 0,0-8-168 0 0,0-2-32 0 0,0 1-8 0 0,0 1-3408 0 0,3-7-688 0 0</inkml:trace>
  <inkml:trace contextRef="#ctx0" brushRef="#br1" timeOffset="33">12013 14771 3224 0 0,'0'0'288'0'0,"0"0"-288"0"0,0 0 0 0 0,0 0 0 0 0,0 0 864 0 0,0 0 128 0 0,4 12 16 0 0,-4-1 8 0 0,5-1-560 0 0,-2 6-104 0 0,1-3-32 0 0,0 3 0 0 0,-4 0-96 0 0,4 2-32 0 0,-2 0 0 0 0,4 1 0 0 0,-6 3-16 0 0,4-4-8 0 0,1-1 0 0 0,-2 3 0 0 0,-3 0-24 0 0,4-2-8 0 0,-4 1 0 0 0,5-6 0 0 0,-3 9 0 0 0,-2-7 0 0 0,5-2 0 0 0,-5 1 0 0 0,5-2-136 0 0,-5 1 80 0 0,0-1-80 0 0,0-1 64 0 0,4-4-64 0 0,-4-7 0 0 0,0 0 0 0 0,0 0 64 0 0,0 0-184 0 0,0 8-40 0 0,0 2 0 0 0,0-10-8 0 0,0 0-232 0 0,0 0-48 0 0,0 0 0 0 0,0 0-3488 0 0</inkml:trace>
  <inkml:trace contextRef="#ctx0" brushRef="#br1" timeOffset="34">17493 14776 7832 0 0,'0'0'696'0'0,"0"0"-560"0"0,0 0-136 0 0,0 0 0 0 0,0 0 456 0 0,-3 7 64 0 0,-2 4 16 0 0,5-1 0 0 0,-4 1-232 0 0,4 3-48 0 0,0 6 0 0 0,0-4-8 0 0,0 2-144 0 0,-4 4-24 0 0,4-1-8 0 0,-5 5 0 0 0,3-4 72 0 0,2 1 16 0 0,0-1 0 0 0,0 1 0 0 0,-4-2-160 0 0,-1 2 80 0 0,5-3-80 0 0,-5 3 64 0 0,5-2-64 0 0,0-3 0 0 0,-3-3 0 0 0,3-2-88 0 0,0-1-112 0 0,0 0-24 0 0,0-12-8 0 0,0 0-3032 0 0,0 0-608 0 0</inkml:trace>
  <inkml:trace contextRef="#ctx0" brushRef="#br0" timeOffset="35">22607 14758 9216 0 0,'0'0'816'0'0,"-3"-2"-656"0"0,-4 2-160 0 0,7 0 0 0 0,0 0 488 0 0,0 0 64 0 0,-4 2 16 0 0,4-2 0 0 0,0 0-104 0 0,0 0-16 0 0,-7 4-8 0 0,7-4 0 0 0,0 0-304 0 0,0 0-56 0 0,0 0-16 0 0,0 0 0 0 0,0 0-336 0 0,0 0-72 0 0,7 6-8 0 0</inkml:trace>
  <inkml:trace contextRef="#ctx0" brushRef="#br1" timeOffset="36">17891 14784 8088 0 0,'0'0'352'0'0,"0"0"88"0"0,0 0-352 0 0,0 0-88 0 0,0 0 0 0 0,0 0 0 0 0,0 0 288 0 0,0 0 48 0 0,0 0 8 0 0,0 11 0 0 0,-5-1 72 0 0,5 5 24 0 0,0-1 0 0 0,0 3 0 0 0,0-2-216 0 0,0 6-32 0 0,0 2-16 0 0,0 1 0 0 0,0 3 24 0 0,0-3 8 0 0,-3 2 0 0 0,3-2 0 0 0,-4 4-104 0 0,4-1-16 0 0,0-1-8 0 0,0-2 0 0 0,0 2-80 0 0,0-5 0 0 0,0-3 0 0 0,0-1 0 0 0,-5-2-280 0 0,5-4-72 0 0,5 0-8 0 0,-5-11-4864 0 0</inkml:trace>
  <inkml:trace contextRef="#ctx0" brushRef="#br1" timeOffset="37">18895 14787 3224 0 0,'0'0'288'0'0,"0"0"-288"0"0,0 0 0 0 0,0 0 0 0 0,0 0 968 0 0,0 0 144 0 0,0 0 24 0 0,9 4 8 0 0,3-1-584 0 0,-4 0-112 0 0,4 1-32 0 0,-4-1 0 0 0,1 5-176 0 0,-3-5-40 0 0,3 2-8 0 0,-1 2 0 0 0,1-1 104 0 0,-1 6 24 0 0,4-1 0 0 0,-4-1 0 0 0,0 5-160 0 0,4-4-24 0 0,-3 2-8 0 0,-2 2 0 0 0,-2-1-48 0 0,2 4-16 0 0,2-4 0 0 0,-6 1 0 0 0,7 1-64 0 0,-8-3 0 0 0,3 2 0 0 0,0-2 0 0 0,-3-1 0 0 0,3-1 0 0 0,3-5 0 0 0,-4 6-88 0 0,0-1-72 0 0,0-1-24 0 0,-4-10 0 0 0,0 0 0 0 0,8 6-304 0 0,-8-6-64 0 0,0 0-16 0 0</inkml:trace>
  <inkml:trace contextRef="#ctx0" brushRef="#br1" timeOffset="38">12337 14849 4144 0 0,'0'0'368'0'0,"0"0"-296"0"0,12-9-72 0 0,-3 9 0 0 0,-2-3 440 0 0,1-1 72 0 0,1 0 8 0 0,-9 4 8 0 0,7 0-432 0 0,1-2-96 0 0,8-5 0 0 0,-3-1 0 0 0,3 8 0 0 0,0 0 0 0 0,0-3 0 0 0,6 3 0 0 0,-7-5 0 0 0,0 5 0 0 0,3-3 0 0 0,-2 3 0 0 0,-3-4 96 0 0,2 4-96 0 0,-3-3 96 0 0,0 3-96 0 0,0 0 112 0 0,-2 0-32 0 0,1 0-8 0 0,-11 0 0 0 0,0 0 120 0 0,8-3 16 0 0,3 3 8 0 0,-11 0 0 0 0,0 0-8 0 0,0 0 0 0 0,0 0 0 0 0,0 0 0 0 0,0 0 0 0 0,0 0 0 0 0,0 0 0 0 0,0 0 0 0 0,0 0 16 0 0,0 0 0 0 0,0 0 0 0 0,0 0 0 0 0,0 0-120 0 0,0 0-16 0 0,0 0-8 0 0,0 0 0 0 0,0 0-80 0 0,0 0 0 0 0,10 6 0 0 0,-10-6 64 0 0,0 0-64 0 0,0 0 80 0 0,0 7-80 0 0,3 4 80 0 0,-3-3-80 0 0,0 2 96 0 0,4 2-96 0 0,-4-1 96 0 0,5-1-32 0 0,-3 5 0 0 0,-2-2 0 0 0,5 2 0 0 0,-5 1 64 0 0,4 1 0 0 0,1 4 8 0 0,-5-3 0 0 0,3 7-16 0 0,-3-3-8 0 0,0 0 0 0 0,5 4 0 0 0,-5-6-48 0 0,0-1-64 0 0,0-2 88 0 0,0 1-88 0 0,4 0 80 0 0,-8-7-80 0 0,4 5 64 0 0,0-6-64 0 0,0-4 0 0 0,0-6 0 0 0,0 0 0 0 0,0 0 0 0 0,0 0-136 0 0,0 0-72 0 0,0 0-16 0 0</inkml:trace>
  <inkml:trace contextRef="#ctx0" brushRef="#br1" timeOffset="39">12345 14804 2304 0 0,'0'0'200'0'0,"0"0"-200"0"0,0 0 0 0 0,0 0 0 0 0,0 0 1056 0 0,-3 7 176 0 0,3-7 32 0 0,0 11 8 0 0,3 0-792 0 0,-3 5-152 0 0,0 0-32 0 0,5 2-8 0 0,-5 0-24 0 0,0 1-8 0 0,4 6 0 0 0,-4-7 0 0 0,0 3-128 0 0,0 1-24 0 0,4-3-8 0 0,-4 1 0 0 0,-4 6-96 0 0,4-4 0 0 0,0 0 0 0 0,0-2 0 0 0,-4-2 64 0 0,4-3-64 0 0,0 3 0 0 0,0-3 0 0 0,0-1 0 0 0,0-2 0 0 0,0-3-88 0 0,0 2-2632 0 0,0-11-520 0 0</inkml:trace>
  <inkml:trace contextRef="#ctx0" brushRef="#br1" timeOffset="40">18159 14821 10592 0 0,'0'0'944'0'0,"0"0"-752"0"0,0 0-192 0 0,0 0 0 0 0,0 0 0 0 0,12-5 0 0 0,0 5 0 0 0,0-3 64 0 0,4 3-256 0 0,4 0-56 0 0,-4 0-8 0 0,5 3 0 0 0,-1-3 256 0 0,0 0 0 0 0,-1 5 0 0 0,3-5 0 0 0,-3 0 0 0 0,6 0 0 0 0,-5-5 0 0 0,1 5 0 0 0,-1-3 0 0 0,4 3 104 0 0,-4-3-8 0 0,0 3 0 0 0,-4-5-96 0 0,1 5 0 0 0,4 0 0 0 0,-10 0 0 0 0,2 0 0 0 0,-6 0-104 0 0,1 0 16 0 0,-8 0 8 0 0,0 0 192 0 0,0 0 40 0 0,0 0 8 0 0,0 0 0 0 0,9 0-64 0 0,-9 0-16 0 0,0 0 0 0 0,0 0 0 0 0,0 0 80 0 0,0 0 8 0 0,0 0 8 0 0,0 0 0 0 0,0 0-64 0 0,0 0-16 0 0,0 0 0 0 0,0 0 0 0 0,0 0-96 0 0,-5 11 0 0 0,5-11 0 0 0,0 12 0 0 0,-4 1 0 0 0,4 6 72 0 0,4-4-72 0 0,-4 3 64 0 0,5-1-64 0 0,-5 8 64 0 0,4-3-64 0 0,1 3 64 0 0,-2 0-64 0 0,0-3-88 0 0,-3 4 24 0 0,5-1 0 0 0,-1 0 152 0 0,0-5 32 0 0,-8 3 8 0 0,4-2 0 0 0,4-3-128 0 0,-4 0 72 0 0,0-7-72 0 0,0 3 64 0 0,0-3 32 0 0,0 0 0 0 0,0-11 0 0 0,0 0 0 0 0,0 0-504 0 0,0 0-96 0 0,0 0-16 0 0,0 0-8 0 0</inkml:trace>
  <inkml:trace contextRef="#ctx0" brushRef="#br0" timeOffset="41">22114 14792 3680 0 0,'0'0'160'0'0,"0"0"40"0"0,0 0-200 0 0,0 0 0 0 0,0 0 0 0 0,0 0 0 0 0,0-6 1392 0 0,0 6 240 0 0,-7 0 40 0 0,2 0 16 0 0,5 0-752 0 0,-4 2-144 0 0,-6 2-32 0 0,2 5-8 0 0,2-3-304 0 0,-4 3-64 0 0,2 3-16 0 0,2-3 0 0 0,-8 6-112 0 0,8 0-32 0 0,2-2 0 0 0,-6-2 0 0 0,0 4-64 0 0,2-2-9 0 0,6-2-7 0 0,2 1 0 0 0,-4 2-48 0 0,0-4 0 0 0,2 0-8 0 0,2-5 0 0 0,6 6-88 0 0,-2-9 0 0 0,-4-2 0 0 0,0 0 64 0 0,10 6-64 0 0,-6-3 0 0 0,-4-3 0 0 0,0 0 64 0 0,0 0-64 0 0,10 0 0 0 0,0 0 0 0 0,0 0 0 0 0,-10 0-80 0 0,0 0 80 0 0,10-6-104 0 0,-4 3 40 0 0,-3-6 64 0 0,2 3-64 0 0,5-2 64 0 0,-4 1-64 0 0,-2-1 64 0 0,0 1 0 0 0,0-2 0 0 0,-2 2-64 0 0,6-1 64 0 0,-6-2 0 0 0,-2 1 0 0 0,3-2 0 0 0,2-2 128 0 0,-3 5-16 0 0,-4-5 0 0 0,2 4 0 0 0,-5 0 56 0 0,5 3 16 0 0,5 0 0 0 0,-5-1 0 0 0,-5 5-24 0 0,5 2-8 0 0,0 0 0 0 0,0 0 0 0 0,0 0-32 0 0,0 0-8 0 0,0 0 0 0 0,0 0 0 0 0,0 0-16 0 0,5 9 0 0 0,-5 0 0 0 0,6 3 0 0 0,-3 3-24 0 0,2-2-8 0 0,-5 2 0 0 0,0-1 0 0 0,0-1-64 0 0,2 2 0 0 0,-4-3 0 0 0,2 3 64 0 0,2-3-64 0 0,-2 0 0 0 0,3 0 0 0 0,-3 0 0 0 0,-3 0 0 0 0,6-3 0 0 0,1-3-112 0 0,3 1 40 0 0,-7-7-376 0 0,4 6-64 0 0,2-4-24 0 0,1 5-6759 0 0</inkml:trace>
  <inkml:trace contextRef="#ctx0" brushRef="#br0" timeOffset="42">22922 14799 5064 0 0,'-11'-7'224'0'0,"11"7"48"0"0,0 0-272 0 0,0 0 0 0 0,-13 3 0 0 0,6-3 0 0 0,7 0 1824 0 0,-6 4 304 0 0,-8-2 64 0 0,1 4 16 0 0,2-3-1184 0 0,-2 3-240 0 0,-2 3-49 0 0,3 1 1 0 0,-2-1-288 0 0,0 0-48 0 0,10 1-16 0 0,-5 1 0 0 0,-2 0-88 0 0,5 2-16 0 0,3-5-8 0 0,-1 2 0 0 0,0 2-272 0 0,1-3 0 0 0,3 0 0 0 0,0 1 0 0 0,3-6 64 0 0,1 3-64 0 0,0-1 0 0 0,5 0 0 0 0,5-3 0 0 0,-4-3 0 0 0,1 3 0 0 0,-1-3 0 0 0,9 0-344 0 0,-1 0-40 0 0,-8 0-16 0 0,4 0 0 0 0,0 0-760 0 0,2-3-151 0 0,4 3-33 0 0</inkml:trace>
  <inkml:trace contextRef="#ctx0" brushRef="#br0" timeOffset="43">23164 14802 7368 0 0,'0'0'656'0'0,"0"0"-528"0"0,0 0-128 0 0,-7 0 0 0 0,4-2 768 0 0,-1-3 128 0 0,1 3 32 0 0,-3 2 0 0 0,-2 0-208 0 0,5 0-40 0 0,3 0-8 0 0,-7 2 0 0 0,0 5-224 0 0,0-5-40 0 0,4 2-16 0 0,-1-2 0 0 0,-2 2-136 0 0,3 1-33 0 0,-1 1-7 0 0,0 1 0 0 0,4-7-24 0 0,0 6 0 0 0,-3 3 0 0 0,3-3 0 0 0,0-6-64 0 0,0 9-8 0 0,0-3-8 0 0,3 3 0 0 0,1-3-24 0 0,0 1-8 0 0,-4-7 0 0 0,6 6 0 0 0,1-1-80 0 0,0 4 80 0 0,3-3-80 0 0,-3 1 80 0 0,4-1-80 0 0,-5-1 64 0 0,1-1-64 0 0,3 1 64 0 0,-4 2-64 0 0,5 0 0 0 0,-8 1 0 0 0,3-6 0 0 0,-1 5 0 0 0,-2-1 0 0 0,-3-6 0 0 0,3 6 0 0 0,-3-6 64 0 0,0 0-64 0 0,-3 7 64 0 0,0-2-64 0 0,-4 1 80 0 0,0 0-80 0 0,0-3 96 0 0,-3 0-96 0 0,0 3 64 0 0,3-3-64 0 0,-3-3 0 0 0,-4 0 0 0 0,0 0-128 0 0,1-3-88 0 0,6 0-8 0 0,-3 0-8 0 0,0 0-984 0 0,0 0-191 0 0</inkml:trace>
  <inkml:trace contextRef="#ctx0" brushRef="#br1" timeOffset="44">18919 14820 9072 0 0,'0'0'192'0'0,"0"0"48"0"0,0 0 8 0 0,0 0 8 0 0,0 0-256 0 0,-2 7 0 0 0,2 3 0 0 0,0 2 0 0 0,0 2 128 0 0,0-1-24 0 0,0 3-8 0 0,2-3 0 0 0,-2 7 0 0 0,0-3 0 0 0,5-3 0 0 0,-5 4 0 0 0,0-1 128 0 0,5 2 32 0 0,-5-1 0 0 0,0-4 0 0 0,0 5-256 0 0,0-5 0 0 0,0 1 0 0 0,0-1 0 0 0,0-3-160 0 0,0-2-72 0 0,0-1-24 0 0,0-8-2752 0 0,0 0-560 0 0</inkml:trace>
  <inkml:trace contextRef="#ctx0" brushRef="#br1" timeOffset="45">16673 14852 6704 0 0,'0'0'296'0'0,"0"0"64"0"0,7 0-288 0 0,5 0-72 0 0,-1 0 0 0 0,6 0 0 0 0,0-2 480 0 0,-5 2 72 0 0,0 0 24 0 0,3 0 0 0 0,2 0-296 0 0,3 0-56 0 0,1 0-16 0 0,-2 0 0 0 0,-3 0-208 0 0,1-4 0 0 0,7 4 0 0 0,-7-5 0 0 0,4 5-200 0 0,-6-2 16 0 0,1-2 8 0 0,-4 4-2512 0 0,4-4-496 0 0</inkml:trace>
  <inkml:trace contextRef="#ctx0" brushRef="#br1" timeOffset="46">11008 14837 3224 0 0,'0'0'288'0'0,"0"0"-288"0"0,0 0 0 0 0,0 0 0 0 0,0 0 1208 0 0,4 7 184 0 0,-4 4 40 0 0,5-1 8 0 0,0 6-992 0 0,-3-3-192 0 0,3 2-32 0 0,0 2-16 0 0,-3 1-16 0 0,-2 4-8 0 0,5 3 0 0 0,-5-2 0 0 0,0-6-40 0 0,0 6-8 0 0,4-6 0 0 0,-4 4 0 0 0,0 2-16 0 0,0-7-8 0 0,0 3 0 0 0,0-1 0 0 0,4 0-48 0 0,-4 0-64 0 0,0-7 88 0 0,0 3-88 0 0,0-3-112 0 0,0-11-80 0 0,4 7-8 0 0,-4-7-8 0 0,0 0-304 0 0,0 8-56 0 0,0-8-8 0 0</inkml:trace>
  <inkml:trace contextRef="#ctx0" brushRef="#br1" timeOffset="47">16658 14840 3680 0 0,'0'0'328'0'0,"0"0"-264"0"0,-2 9-64 0 0,-3-2 0 0 0,5-7 608 0 0,-5 10 112 0 0,5-2 16 0 0,-2 5 8 0 0,-3-5-392 0 0,0 6-72 0 0,5-3-24 0 0,-4 7 0 0 0,4-4-72 0 0,-3 1-24 0 0,-2-1 0 0 0,5 2 0 0 0,-4-3 40 0 0,4 2 8 0 0,0-5 0 0 0,-3 0 0 0 0,3 2-32 0 0,-5-2-8 0 0,5 2 0 0 0,0-1 0 0 0,-4-5 48 0 0,4 3 8 0 0,0-9 0 0 0,0 10 0 0 0,0-10-80 0 0,4 7-16 0 0,1 3 0 0 0,-2-2 0 0 0,-3-8-16 0 0,4 10-8 0 0,1 1 0 0 0,-2 0 0 0 0,-3-11-16 0 0,4 11-8 0 0,1 1 0 0 0,0-6 0 0 0,-5-6-80 0 0,2 10 0 0 0,3 1 0 0 0,0-4 64 0 0,-5-7-64 0 0,7 8 64 0 0,-2 0-64 0 0,2-5 64 0 0,4 4 40 0 0,-1-7 8 0 0,2 3 0 0 0,4 1 0 0 0,-3-4 80 0 0,3 0 8 0 0,-5 0 8 0 0,6-4 0 0 0,-3 4-296 0 0,8-3-56 0 0,-2-1-16 0 0,1 1 0 0 0,-1 0-136 0 0,0-2-32 0 0,0 2-8 0 0,1-5-2992 0 0,-1 6-592 0 0</inkml:trace>
  <inkml:trace contextRef="#ctx0" brushRef="#br1" timeOffset="48">20402 14845 4320 0 0,'0'0'192'0'0,"0"0"32"0"0,8 0-224 0 0,3 0 0 0 0,-11 0 0 0 0,0 0 0 0 0,9 0 448 0 0,-9 0 32 0 0,0 0 16 0 0,0 0 0 0 0,13-5-96 0 0,-13 5-16 0 0,0 0-8 0 0,0 0 0 0 0,0 0 16 0 0,0 0 8 0 0,0 0 0 0 0,0 0 0 0 0,0 0-224 0 0,0 0-48 0 0,0 0 0 0 0,0 0-8 0 0,0 0-120 0 0,0 0 0 0 0,0 0 64 0 0,0 11-64 0 0,4 1 104 0 0,-1-6 0 0 0,-3-6 0 0 0,0 12 0 0 0,4-1 0 0 0,0-2 0 0 0,-4 3 0 0 0,4 0 0 0 0,-4-3-40 0 0,4 2-64 0 0,-4-4 88 0 0,5 4-88 0 0,-5-11 128 0 0,0 11-32 0 0,0 0-8 0 0,0 1 0 0 0,0-12-8 0 0,5 5 0 0 0,-2 7 0 0 0,-3-12 0 0 0,0 0 24 0 0,0 11 8 0 0,0-11 0 0 0,3 7 0 0 0,-3-7 0 0 0,0 0 0 0 0,0 0 0 0 0,0 0 0 0 0,0 0 16 0 0,0 0 0 0 0,0 0 0 0 0,0 0 0 0 0,0 0 0 0 0,6 11 8 0 0,-6-11 0 0 0,0 0 0 0 0,0 0-32 0 0,0 0-8 0 0,0 0 0 0 0,7 7 0 0 0,-7-7 32 0 0,5 11 0 0 0,-5-11 0 0 0,0 0 0 0 0,0 0-128 0 0,0 0 0 0 0,0 0 0 0 0,0 6 0 0 0,0-6 64 0 0,0 0-64 0 0,0 0 0 0 0,0 12 0 0 0,0-12 72 0 0,-5 7-72 0 0,5-7 64 0 0,0 0-64 0 0,0 0 80 0 0,-7 4-80 0 0,-2-1 96 0 0,1 0-96 0 0,-5-3 136 0 0,5 4-24 0 0,1-4-8 0 0,-6 0 0 0 0,-3 0-8 0 0,0 0-8 0 0,-1 0 0 0 0,-2 5 0 0 0,-5-5-88 0 0,-1 1 96 0 0,0-1-96 0 0,1 0 96 0 0,0 0-96 0 0,-1 5 0 0 0,6-5 0 0 0,-3 4 0 0 0,3-1 0 0 0,7 3 0 0 0,-4-1 0 0 0,4-2-4392 0 0,0 5-824 0 0</inkml:trace>
  <inkml:trace contextRef="#ctx0" brushRef="#br1" timeOffset="49">18194 14840 7832 0 0,'0'0'696'0'0,"0"0"-560"0"0,0 9-136 0 0,0 5 0 0 0,0-3 256 0 0,0 2 16 0 0,0 5 8 0 0,-5 2 0 0 0,5 0-24 0 0,0 6 0 0 0,0-6 0 0 0,0 6 0 0 0,-2-5 0 0 0,2 2 0 0 0,-5-3 0 0 0,5 4 0 0 0,0-7-152 0 0,0 1-32 0 0,0-1-8 0 0,0-2 0 0 0,0-4-312 0 0,0 1-64 0 0,-5-2-8 0 0,5-10-4208 0 0</inkml:trace>
  <inkml:trace contextRef="#ctx0" brushRef="#br1" timeOffset="50">20086 14863 2760 0 0,'0'0'248'0'0,"0"0"-248"0"0,0 0 0 0 0,0 0 0 0 0,0 0 1056 0 0,12-4 160 0 0,-4 4 32 0 0,3 0 0 0 0,3 0-856 0 0,-2 4-168 0 0,0-4-40 0 0,7 0-8 0 0,-2 0-176 0 0,0 0 0 0 0,2-4 0 0 0,2 4 0 0 0,-5-3-320 0 0,8 3-40 0 0,-3-5-16 0 0,3 3-1728 0 0,-5 2-344 0 0</inkml:trace>
  <inkml:trace contextRef="#ctx0" brushRef="#br0" timeOffset="51">22386 14834 6448 0 0,'0'0'576'0'0,"0"0"-464"0"0,0 0-112 0 0,-9 0 0 0 0,-2-3 888 0 0,2 3 152 0 0,9 0 32 0 0,0 0 8 0 0,-12 0-440 0 0,2 0-96 0 0,10 0-8 0 0,0 0-8 0 0,-6 3-184 0 0,-5 0-40 0 0,4 0-8 0 0,1 3 0 0 0,6-6-80 0 0,-4 6-24 0 0,1 3 0 0 0,0-3 0 0 0,3-6-16 0 0,0 7-8 0 0,-4 1 0 0 0,-2 1 0 0 0,6-9-80 0 0,0 7-24 0 0,2-2 0 0 0,-2-5-1 0 0,0 0 1 0 0,4 10 0 0 0,6-5 0 0 0,-2 2 0 0 0,-8-7 16 0 0,0 0 0 0 0,9 2 0 0 0,2 1 0 0 0,-1 0-16 0 0,4 1 0 0 0,-5-1 0 0 0,9-3 0 0 0,5 2 0 0 0,-5 2 0 0 0,-9-1 0 0 0,5-1 0 0 0,3 3 0 0 0,-4-4-64 0 0,-13-1 96 0 0,10 7-32 0 0,-10-7-64 0 0,8 2 80 0 0,-8-2-80 0 0,4 7 80 0 0,-8 1-80 0 0,4-1 80 0 0,0-7-80 0 0,-8 6 80 0 0,-4 3-8 0 0,1 0 0 0 0,4-3 0 0 0,-3 0 0 0 0,-4 1-72 0 0,1-6 0 0 0,-4 6 0 0 0,10-7 0 0 0,7 0-72 0 0,-10 0-32 0 0,-4 0-8 0 0,4 0 0 0 0,10 0-296 0 0,-6 0-56 0 0,-4 0-16 0 0,-1-2 1 0 0,4-3-161 0 0,7 5-40 0 0,0 0-8 0 0</inkml:trace>
  <inkml:trace contextRef="#ctx0" brushRef="#br0" timeOffset="52">22607 14867 3224 0 0,'-10'-6'136'0'0,"10"6"40"0"0,0 0-176 0 0,0 0 0 0 0,0 0 0 0 0,0 0 0 0 0,0 0 2088 0 0,0 0 384 0 0,0 0 80 0 0,0 0 8 0 0,0 0-1472 0 0,0 0-288 0 0,0 0-64 0 0,0 8-17 0 0,-4 3-303 0 0,4-3-56 0 0,4 2-8 0 0,-1-2-8 0 0,1 4-144 0 0,-1-3-24 0 0,-3 4-8 0 0,0-2 0 0 0,6 2-80 0 0,-2-7-24 0 0,-4 5 0 0 0,3 0 0 0 0,1-3-64 0 0,-1 1 0 0 0,-3-3 0 0 0,0 3 64 0 0,0-2-160 0 0,0 1-32 0 0,0-8 0 0 0,0 0-8 0 0,0 7-360 0 0,0-7-72 0 0,0 0-8 0 0,0 0-6271 0 0</inkml:trace>
  <inkml:trace contextRef="#ctx0" brushRef="#br1" timeOffset="53">17490 14977 7512 0 0,'0'0'160'0'0,"0"0"40"0"0,0 0 8 0 0,0 0 8 0 0,0 0-216 0 0,0 0 0 0 0,0 0 0 0 0,0 0 0 0 0,0 0-288 0 0,0 0-104 0 0,0 0-24 0 0,12 4 0 0 0,0-1-88 0 0,-12-3-16 0 0,0 0-8 0 0,13 5 0 0 0,2-3 112 0 0,-3-2 32 0 0,4 0 0 0 0,-3 0 0 0 0,0 0 640 0 0,1 0 128 0 0,3 0 24 0 0,0 0 8 0 0,-5 0 240 0 0,4 0 48 0 0,0-2 16 0 0,1-3 0 0 0,2 2-128 0 0,-2 3-24 0 0,-1-4-8 0 0,3 1 0 0 0,-2-1-400 0 0,-5 0-88 0 0,5 1-8 0 0,-1-4-64 0 0,-4 3 80 0 0,0 1-80 0 0,5-1 64 0 0,-10 1-2752 0 0,5-1-560 0 0</inkml:trace>
  <inkml:trace contextRef="#ctx0" brushRef="#br1" timeOffset="54">16526 14956 8752 0 0,'0'0'776'0'0,"0"0"-616"0"0,-6-3-160 0 0,6-1 0 0 0,0 4 360 0 0,0 0 48 0 0,0 0 8 0 0,0 0 0 0 0,10-4-416 0 0,2 4-136 0 0,0 0 0 0 0,5 0 0 0 0,2 4 136 0 0,-3-4 112 0 0,0 0-16 0 0,6 4-8 0 0,-3-1-184 0 0,4-3-32 0 0,-1 0 0 0 0,2 5-8 0 0,-3-5-472 0 0,-1 0-96 0 0,29-5-24 0 0,-13 5 0 0 0</inkml:trace>
  <inkml:trace contextRef="#ctx0" brushRef="#br1" timeOffset="55">12033 14991 6248 0 0,'0'0'272'0'0,"0"0"64"0"0,0 0-272 0 0,0 0-64 0 0,0 0 0 0 0,0 0 0 0 0,0 0 64 0 0,0 0-64 0 0,-11 0 96 0 0,2 6-32 0 0,9-6-192 0 0,-16 0-48 0 0,0 2-8 0 0,-1 1 0 0 0,0 1-408 0 0,1-4-80 0 0,2 8-24 0 0,-8-5 0 0 0,7-1 296 0 0,-2 4 56 0 0,4-6 16 0 0,-3 3 0 0 0,1-3 240 0 0,-1 4 88 0 0,-5-1 0 0 0,4-3-72 0 0,-2 3 72 0 0,2 1 0 0 0,0-1 0 0 0,6 2 64 0 0,-6-10-64 0 0,10 5 0 0 0,-5 5 0 0 0,12-5 64 0 0,-10 0 88 0 0,10 0 16 0 0,0 0 8 0 0,0 0 0 0 0</inkml:trace>
  <inkml:trace contextRef="#ctx0" brushRef="#br1" timeOffset="56">10316 14997 1840 0 0,'0'0'160'0'0,"0"0"-160"0"0,0 0 0 0 0,0 0 0 0 0,0 0 1464 0 0,0 0 256 0 0,0 0 48 0 0,0 0 16 0 0,12 5-1136 0 0,0-1-224 0 0,0 4-40 0 0,5-5-16 0 0,-1 8-200 0 0,4-1-40 0 0,4 2 0 0 0,-4-1-8 0 0,4-1-24 0 0,-2 0-8 0 0,-3 2 0 0 0,2 1 0 0 0,-2 3 56 0 0,7-6 16 0 0,3 5 0 0 0,-3-1 0 0 0,0 4 8 0 0,-2-1 8 0 0,0 2 0 0 0,0-1 0 0 0,-4 0-24 0 0,4-3-8 0 0,-3 0 0 0 0,0-1 0 0 0,-1-4-144 0 0,-1 4 80 0 0,-2-4-80 0 0,4 3 64 0 0,-7-7-64 0 0,1 2 64 0 0,-4-4-64 0 0,-3-2 64 0 0,4 2-192 0 0,-4 1-32 0 0,0-5-16 0 0,-8 0-5112 0 0</inkml:trace>
  <inkml:trace contextRef="#ctx0" brushRef="#br0" timeOffset="57">23638 14980 3224 0 0,'7'0'288'0'0,"-7"0"-288"0"0,0 0 0 0 0,0 0 0 0 0,0 0 1176 0 0,0 0 176 0 0,0 0 40 0 0,0 0 8 0 0,0 0-920 0 0,0 0-176 0 0,0 0-40 0 0,-4 11-8 0 0,4-11-88 0 0,0 0-16 0 0,8 4-8 0 0,-8-4 0 0 0,0 0 176 0 0,0 0 40 0 0,3 11 8 0 0,3-6 0 0 0,6-1-64 0 0,-6-3-16 0 0,3 4 0 0 0,2-3 0 0 0,-1-2-56 0 0,4 0-8 0 0,-1 0-8 0 0,-2 0 0 0 0,6 0-88 0 0,0 0-8 0 0,-3 0-8 0 0,2 0 0 0 0,-3-2-112 0 0,1 2 0 0 0,0 2 0 0 0,0-2 0 0 0,-4-2-216 0 0,4 2-64 0 0,-5-5-8 0 0,2 5-5312 0 0</inkml:trace>
  <inkml:trace contextRef="#ctx0" brushRef="#br0" timeOffset="58">23779 15052 8752 0 0,'0'0'384'0'0,"0"0"88"0"0,0 0-376 0 0,0 0-96 0 0,0 0 0 0 0,0 0 0 0 0,0 0 904 0 0,0 0 168 0 0,0 0 32 0 0,3-7 8 0 0,4 3-384 0 0,0 2-80 0 0,6-4-8 0 0,-3 6-9 0 0,7-2-255 0 0,1-5-56 0 0,-1 3 0 0 0,-1 4-8 0 0,5-3-176 0 0,-1 3-32 0 0,-2-1-8 0 0,-2 1 0 0 0,1 1-96 0 0,4-1 72 0 0,-1-1-72 0 0,-3 1 64 0 0,0 0-64 0 0,0 0 0 0 0,-3 0 0 0 0,2-5 0 0 0,2 5-296 0 0,-6-2-24 0 0,6 2-8 0 0,-8-3 0 0 0,4-1-384 0 0,-4 4-79 0 0,-3-2-9 0 0</inkml:trace>
  <inkml:trace contextRef="#ctx0" brushRef="#br1" timeOffset="59">18070 15100 7688 0 0,'0'0'160'0'0,"15"-3"40"0"0,2 3 8 0 0,2-4 16 0 0,2 1-224 0 0,3 3 0 0 0,0 0 0 0 0,-3 0 0 0 0,7 0-160 0 0,1 0-72 0 0,-5-3-24 0 0,5-2 0 0 0,-1 2 256 0 0,3 3 0 0 0,-3-3 0 0 0,6-1 0 0 0,-7 0 0 0 0,7 0 0 0 0,-2 1 0 0 0,-3 0-3032 0 0</inkml:trace>
  <inkml:trace contextRef="#ctx0" brushRef="#br1" timeOffset="60">11696 15115 4776 0 0,'0'0'208'0'0,"0"0"48"0"0,0 0-256 0 0,0 0 0 0 0,0 0 0 0 0,0 0 0 0 0,0 9 112 0 0,5-1-32 0 0,-5-8-8 0 0,-5 8 0 0 0,5 2 120 0 0,0-4 32 0 0,0-6 0 0 0,0 12 0 0 0,-3-4 24 0 0,3-1 8 0 0,-4-1 0 0 0,4-6 0 0 0,0 12-8 0 0,0-12 0 0 0,0 0 0 0 0,0 10 0 0 0,0-1 40 0 0,0-9 0 0 0,0 0 8 0 0,0 0 0 0 0,0 0-136 0 0,0 0-32 0 0,-5 7-8 0 0,5-7 0 0 0,0 0 40 0 0,0 0 0 0 0,0 0 8 0 0,0 0 0 0 0,0 0-40 0 0,-4 5 0 0 0,4-5-8 0 0,-4 13 0 0 0,4-13-8 0 0,0 0 0 0 0,0 6 0 0 0,0-6 0 0 0,-4 10-112 0 0,4-10 0 0 0,0 0 0 0 0,0 11 0 0 0,0-11 0 0 0,0 0 0 0 0,0 0 0 0 0,0 0 0 0 0,0 0 0 0 0,0 12 0 0 0,0-12 0 0 0,0 0 0 0 0,0 0 0 0 0,8 1 136 0 0,-8-1-24 0 0,9 5-8 0 0,-2-1-16 0 0,6 0-8 0 0,2-4 0 0 0,-1 0 0 0 0,0-4-80 0 0,-1 4 0 0 0,0-4 0 0 0,1 4 64 0 0,1 0-64 0 0,-1 0 0 0 0,3-5 0 0 0,1 4 0 0 0,-4 1 0 0 0,6 0 0 0 0,-3-3 0 0 0,4-2 0 0 0,-2 5 0 0 0,-2-4-136 0 0,4 4 32 0 0,-2-3 8 0 0,-1-1-208 0 0,-3 0-40 0 0,2 1-8 0 0,-5 0-4144 0 0</inkml:trace>
  <inkml:trace contextRef="#ctx0" brushRef="#br1" timeOffset="61">11075 15229 2760 0 0,'0'0'248'0'0,"0"0"-248"0"0,0 0 0 0 0,0 0 0 0 0,0 0 1192 0 0,15 0 192 0 0,-8 0 40 0 0,5 3 8 0 0,4-3-752 0 0,-4 4-144 0 0,0-4-32 0 0,4 4-8 0 0,1-4-384 0 0,0 0-112 0 0,-2 5 0 0 0,1-5 64 0 0,0-5 72 0 0,5 5 24 0 0,-5 0 0 0 0,0 0 0 0 0,1-4-160 0 0,-1 4 64 0 0,-4 0-64 0 0,5 0 0 0 0,-1-4 80 0 0,-4 4-80 0 0,0-3 64 0 0,-1 1-64 0 0,-11 2 0 0 0,0 0-136 0 0,13-5 16 0 0,-13 5 8 0 0,0 0-416 0 0,0 0-80 0 0,8-2-24 0 0</inkml:trace>
  <inkml:trace contextRef="#ctx0" brushRef="#br1" timeOffset="62">9712 15424 9152 0 0,'0'0'408'0'0,"0"0"80"0"0,13 0-392 0 0,-1 0-96 0 0,-12 0 0 0 0,19-5 0 0 0,9 5 0 0 0,-4-2-96 0 0,-2-2 24 0 0,2 0 0 0 0,4 4 72 0 0,0-3 88 0 0,9-2-24 0 0,-5 3 0 0 0,0 2 96 0 0,6-4 8 0 0,0-1 8 0 0,1 3 0 0 0,-7-3 72 0 0,5 3 8 0 0,-6 2 8 0 0,2-4 0 0 0,-1 1-152 0 0,1-6-32 0 0,-5 6-8 0 0,4 1 0 0 0,-3-3-72 0 0,0-3 0 0 0,-1 2 0 0 0,-9-1 0 0 0,2-1-240 0 0,-6 1-64 0 0,2 0-16 0 0,0-1-2736 0 0,-2 5-552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05T11:26:46.754"/>
    </inkml:context>
    <inkml:brush xml:id="br0">
      <inkml:brushProperty name="width" value="0.05" units="cm"/>
      <inkml:brushProperty name="height" value="0.05" units="cm"/>
      <inkml:brushProperty name="color" value="#E71225"/>
      <inkml:brushProperty name="fitToCurve" value="1"/>
    </inkml:brush>
  </inkml:definitions>
  <inkml:trace contextRef="#ctx0" brushRef="#br0">15327 7056 10592 0 0,'0'0'944'0'0,"0"0"-752"0"0,0 0-192 0 0,0 0 0 0 0,0 0 672 0 0,0 0 96 0 0,10 0 16 0 0,-10 0 8 0 0,0 0-24 0 0,0 0 0 0 0,0 0-1 0 0,0 0 1 0 0,2-4-216 0 0,-2 4-40 0 0,0 0-16 0 0,0 0 0 0 0,0 0-344 0 0,0 0-72 0 0,0 0-16 0 0,0 0 0 0 0,0 0-696 0 0,0 0-136 0 0,0 0-32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7:55:32.869"/>
    </inkml:context>
    <inkml:brush xml:id="br0">
      <inkml:brushProperty name="width" value="0.05" units="cm"/>
      <inkml:brushProperty name="height" value="0.05" units="cm"/>
      <inkml:brushProperty name="color" value="#849398"/>
      <inkml:brushProperty name="fitToCurve" value="1"/>
    </inkml:brush>
    <inkml:brush xml:id="br1">
      <inkml:brushProperty name="width" value="0.05" units="cm"/>
      <inkml:brushProperty name="height" value="0.05" units="cm"/>
      <inkml:brushProperty name="color" value="#0070C0"/>
      <inkml:brushProperty name="fitToCurve" value="1"/>
    </inkml:brush>
  </inkml:definitions>
  <inkml:trace contextRef="#ctx0" brushRef="#br0">14733 734 12640 0 0,'0'0'560'0'0,"0"0"112"0"0,0 0-536 0 0,0 0-136 0 0,0 0 0 0 0,0 0 0 0 0,1 8 288 0 0,-1-1 32 0 0,5 0 8 0 0,-5 3 0 0 0,0 2 152 0 0,0 2 24 0 0,-5-3 7 0 0,5 5 1 0 0,0-1-56 0 0,-1 3-8 0 0,1 0 0 0 0,0 1 0 0 0,0 0-192 0 0,0 0-48 0 0,0-1-8 0 0,1 0 0 0 0,-1 3-112 0 0,5-5-24 0 0,-5-3-64 0 0,2 3 96 0 0,0-6-96 0 0,3 0 64 0 0,-3-1-64 0 0,3 0 0 0 0,1-1-88 0 0,-2-4-64 0 0,-4-4-8 0 0,5 6-8 0 0,-5-6-944 0 0,5 0-184 0 0,1-3-39 0 0,0-3-9 0 0</inkml:trace>
  <inkml:trace contextRef="#ctx0" brushRef="#br0" timeOffset="1">14504 780 11600 0 0,'-9'-5'256'0'0,"6"3"48"0"0,-3 0 16 0 0,2-2 8 0 0,4 4-264 0 0,0 0-64 0 0,0 0 0 0 0,0 0 0 0 0,0 0 224 0 0,0 0 24 0 0,0 0 8 0 0,6 6 0 0 0,1-2-256 0 0,-2 1 0 0 0,3 1 0 0 0,3 1 0 0 0,-4-3-720 0 0,3-1-192 0 0,9 3-40 0 0,-1-2-8 0 0</inkml:trace>
  <inkml:trace contextRef="#ctx0" brushRef="#br0" timeOffset="2">14979 769 10592 0 0,'0'0'472'0'0,"0"0"96"0"0,0 0-456 0 0,0 0-112 0 0,0 0 0 0 0,0 0 0 0 0,5 9 0 0 0,-4-1 64 0 0,-1-1-64 0 0,7 0 0 0 0,-5-2-400 0 0,5 0-128 0 0,-2 3-24 0 0,4-1-2280 0 0,-4 1-456 0 0</inkml:trace>
  <inkml:trace contextRef="#ctx0" brushRef="#br0" timeOffset="3">15540 949 4144 0 0,'0'0'368'0'0,"0"-2"-296"0"0,0-4-72 0 0,0 4 0 0 0,0 2 1920 0 0,0 0 360 0 0,0 0 80 0 0,0 0 8 0 0,0 0-1640 0 0,0 0-336 0 0,-5 8-64 0 0,4 1-8 0 0,1-4-32 0 0,-3 5 0 0 0,0 1 0 0 0,3 0-1 0 0,0-2 73 0 0,0 3 16 0 0,-3-4 0 0 0,3 2 0 0 0,0 2-304 0 0,0-6-72 0 0,0 2 0 0 0,0-8 0 0 0,0 5 0 0 0,0-5 0 0 0,0 0 0 0 0,0 0 0 0 0,0 0 0 0 0,0 0 0 0 0,0 0 0 0 0,0 0 0 0 0,6-6-128 0 0,-3-1-24 0 0,-3-7 0 0 0,-3 4 0 0 0,6-3 152 0 0,-3 0 0 0 0,1 2 0 0 0,7-7 72 0 0,-2 4 136 0 0,1-4 24 0 0,3 0 8 0 0,-7 6 0 0 0,-1-2 80 0 0,3 0 8 0 0,8 7 8 0 0,-3 0 0 0 0,1 2-80 0 0,-4 0-8 0 0,5 5-8 0 0,-3 0 0 0 0,-2 0-72 0 0,0 9-8 0 0,1-5-8 0 0,-2 7 0 0 0,3 1-152 0 0,-4 1 0 0 0,-1 2 0 0 0,2-1 0 0 0,-4 7-120 0 0,1-6-72 0 0,0 7-24 0 0</inkml:trace>
  <inkml:trace contextRef="#ctx0" brushRef="#br0" timeOffset="4">14583 895 10912 0 0,'0'0'240'0'0,"0"0"48"0"0,0 0 16 0 0,0 0 0 0 0,0 0-240 0 0,0 0-64 0 0,6 6 0 0 0,3-4 0 0 0,0 0 112 0 0,2 2 16 0 0,-2 0 0 0 0,8-3 0 0 0,-2-1-40 0 0,4 5-8 0 0,1-3 0 0 0,3 0 0 0 0,0 2-80 0 0,-2-3 0 0 0,-2-1 0 0 0,1 3 64 0 0,1 1-904 0 0,-2-4-184 0 0,-1 0-40 0 0,-1 0-8 0 0,-2-4-80 0 0,0 4-24 0 0,-4-3 0 0 0,-1-2 0 0 0,3 3 744 0 0,-8 0 144 0 0,0-4 32 0 0,1 5 8 0 0,-2-2 1336 0 0,-4 3 272 0 0,3-6 48 0 0,-3 6 16 0 0,0 0-320 0 0,4-5-64 0 0,-4 5-16 0 0,0 0 0 0 0,0 0-152 0 0,0 0-32 0 0,0 0-8 0 0,0 0 0 0 0,0 0-241 0 0,5 5-47 0 0,-3 1-16 0 0,0-1 0 0 0,-2 4-72 0 0,5 3-8 0 0,-5-6-8 0 0,1 6 0 0 0,-1-5-304 0 0,4 5-56 0 0,-4-3-16 0 0,2-1 0 0 0,-2-1-64 0 0,4 0 80 0 0,-3-2-80 0 0,-1 1 80 0 0,4 2-184 0 0,-1-2-40 0 0,-3-6-8 0 0,4 4 0 0 0,-3 4-856 0 0,-1-8-176 0 0,0 0-32 0 0,0 0 1 0 0</inkml:trace>
  <inkml:trace contextRef="#ctx0" brushRef="#br0" timeOffset="5">15179 945 8288 0 0,'0'0'736'0'0,"0"0"-584"0"0,-4 1-152 0 0,1 6 0 0 0,3-4 544 0 0,-2 1 72 0 0,-3 3 24 0 0,3 2 0 0 0,2 0-128 0 0,-2-2-16 0 0,-2 1-8 0 0,4 0 0 0 0,0-1 16 0 0,4 4 0 0 0,-2-4 0 0 0,0 3 0 0 0,5-3-64 0 0,-4-1-17 0 0,4 2 1 0 0,0-2 0 0 0,2-1-232 0 0,-2-3-56 0 0,2-1-8 0 0,3 5 0 0 0,1-3-128 0 0,-2-3 0 0 0,-1-3 0 0 0,-3-3 0 0 0,0 5 0 0 0,2-6-152 0 0,0 4 32 0 0,-4-6 8 0 0,2 1-24 0 0,-2-2-8 0 0,0 1 0 0 0,-5 0 0 0 0,0-5 144 0 0,-5 2 0 0 0,5-2 0 0 0,-5 0 0 0 0,1 2 0 0 0,0 1 0 0 0,-2 2 0 0 0,-4 0 0 0 0,3 1 0 0 0,-2 1 0 0 0,0 0 0 0 0,4 5 0 0 0,-6-2 0 0 0,2 0 0 0 0,0 4 0 0 0,0 0 0 0 0,1 4 0 0 0,2-2 0 0 0,3 0 0 0 0,1 4-80 0 0,2-2-352 0 0,0 4-71 0 0,2-1-9 0 0,3 1-5720 0 0</inkml:trace>
  <inkml:trace contextRef="#ctx0" brushRef="#br1" timeOffset="6">10970 908 3680 0 0,'0'0'328'0'0,"0"0"-264"0"0,-3-3-64 0 0,3 3 0 0 0,0 0 1696 0 0,0 0 328 0 0,0 0 64 0 0,0 0 16 0 0,0 0-1688 0 0,0 0-328 0 0,5 3-88 0 0,4-1 0 0 0,-5-2 0 0 0,1 7-88 0 0,0-1 24 0 0,-1-2-3232 0 0,0 0-648 0 0</inkml:trace>
  <inkml:trace contextRef="#ctx0" brushRef="#br0" timeOffset="7">14064 1013 9704 0 0,'3'-11'424'0'0,"-3"11"96"0"0,0 0-416 0 0,0 0-104 0 0,5-6 0 0 0,-5 6 0 0 0,0 0 648 0 0,0 0 112 0 0,0 0 16 0 0,0 0 8 0 0,0 0-224 0 0,0 0-48 0 0,0 0 0 0 0,0 0-8 0 0,0 9-16 0 0,0 0-1 0 0,0-1 1 0 0,0 2 0 0 0,-4 1-232 0 0,4-1-56 0 0,4 0-8 0 0,-2 2 0 0 0,1-3-128 0 0,-1 1-64 0 0,6-1 64 0 0,-8 2-64 0 0,10-3 0 0 0,-5 0 0 0 0,2-3 0 0 0,2 0 0 0 0,0-1-184 0 0,1-3 24 0 0,-1-1 8 0 0,4-5 0 0 0,-3 0-128 0 0,-2-3-24 0 0,5-2-8 0 0,-7 2 0 0 0,3-6 88 0 0,-5 3 8 0 0,2-2 9 0 0,-2-3-1 0 0,-3 1 208 0 0,2-3 0 0 0,-3 1 96 0 0,-3 1-32 0 0,2 2-64 0 0,-3 0 0 0 0,4-2 0 0 0,-2 6 0 0 0,-6 2 0 0 0,-1 1 128 0 0,0 0-32 0 0,-2 6-9 0 0,0 1-15 0 0,1 0 0 0 0,-1 1 0 0 0,0 6 0 0 0,1-1-72 0 0,2 2 0 0 0,1-1 0 0 0,0 4-88 0 0,1-2 88 0 0,3 1-104 0 0,3 0 40 0 0,0 0 64 0 0,0 1-511 0 0,0 0-49 0 0,3-2-8 0 0</inkml:trace>
  <inkml:trace contextRef="#ctx0" brushRef="#br1" timeOffset="8">10843 955 7656 0 0,'0'0'336'0'0,"0"0"80"0"0,-3-6-336 0 0,3 1-80 0 0,0 0 0 0 0,0 0 0 0 0,-3 2 680 0 0,1-2 120 0 0,2 5 32 0 0,2-5 0 0 0,1-3-144 0 0,-3 8-24 0 0,0 0-8 0 0,0 0 0 0 0,3-3-144 0 0,-3 3-32 0 0,0 0-8 0 0,0 0 0 0 0,0 0-265 0 0,0 6-47 0 0,0 4-16 0 0,0 1 0 0 0,0 1-32 0 0,0 1-8 0 0,-3-2 0 0 0,3 0 0 0 0,-3 3 40 0 0,6 0 8 0 0,-3 2 0 0 0,3-2 0 0 0,-3 2-152 0 0,0-2 0 0 0,4-1 0 0 0,-4 4 0 0 0,0-3 64 0 0,-2 0-64 0 0,2 0 0 0 0,-2-1 0 0 0,2-3 72 0 0,0-1-8 0 0,0 2-64 0 0,0 0 96 0 0,0-5-96 0 0,0 1 0 0 0,0 1 0 0 0,0-2 0 0 0,0-6 128 0 0,0 0-32 0 0,4 2 0 0 0,1 3 0 0 0,-2-3-96 0 0,5-2 0 0 0,3 0 0 0 0,2-2 0 0 0,-2 1 0 0 0,3-3-144 0 0,0-1 32 0 0,1 2-4799 0 0,-2-2-961 0 0</inkml:trace>
  <inkml:trace contextRef="#ctx0" brushRef="#br0" timeOffset="9">13918 1055 10080 0 0,'0'0'448'0'0,"0"0"88"0"0,0 0-432 0 0,0 0-104 0 0,0 0 0 0 0,0 0 0 0 0,3 5 664 0 0,-3 5 104 0 0,1-5 32 0 0,-1 6 0 0 0,0-2-176 0 0,0 7-32 0 0,0 0-8 0 0,0-4-1 0 0,-1 5-167 0 0,1-2-32 0 0,-3 3 0 0 0,0 4-8 0 0,1-8-152 0 0,2 3-24 0 0,0-1-8 0 0,-4 1 0 0 0,3-2-88 0 0,1-2-16 0 0,0-1-8 0 0,-5-5 0 0 0,5 1-80 0 0,0 1 0 0 0,0-9 72 0 0,0 0-72 0 0,0 0 88 0 0,0 0-24 0 0,0 0 0 0 0,-6-6 0 0 0,3 2 0 0 0,1-6-64 0 0,-4-1 96 0 0,3 0-32 0 0,0-7-64 0 0,0 4 80 0 0,0-4-80 0 0,1 0 80 0 0,2-5 16 0 0,-4 1 0 0 0,4-2 0 0 0,4-2 0 0 0,-4 1-96 0 0,0 2 0 0 0,2 0 72 0 0,1 0-72 0 0,3 3 64 0 0,3 1-64 0 0,-7 1 80 0 0,7 5-80 0 0,1 3 0 0 0,-2 4 0 0 0,1-4 0 0 0,1 3 0 0 0,-4 3 0 0 0,6 1 0 0 0,1 0 0 0 0,-5 3 0 0 0,7 6 0 0 0,-6-2 0 0 0,1 3-104 0 0,-3 0 32 0 0,2 1 72 0 0,-3 0-64 0 0,-1 6 64 0 0,-4 0-64 0 0,-1-4-256 0 0,-1 2-56 0 0,-4 0-8 0 0,-1 5 0 0 0,-3-5-152 0 0,2 0-32 0 0,-5 0-8 0 0,1-1-4087 0 0,-2-2-817 0 0</inkml:trace>
  <inkml:trace contextRef="#ctx0" brushRef="#br0" timeOffset="10">14403 931 9760 0 0,'0'0'216'0'0,"0"0"40"0"0,-2-3 16 0 0,-3 3 0 0 0,-2 0-272 0 0,1 3 0 0 0,-2-1 0 0 0,3 3 0 0 0,-2-2 656 0 0,1 2 80 0 0,0-3 8 0 0,1 6 8 0 0,-2 0-384 0 0,7-2-80 0 0,-6-1-8 0 0,2 3-8 0 0,0 1 144 0 0,4-1 24 0 0,0-1 8 0 0,4 0-1 0 0,0-1-239 0 0,2 2-48 0 0,-2-4 0 0 0,2 3-8 0 0,-1 0-152 0 0,4 0-112 0 0,-1-3 16 0 0,1 0 8 0 0,4 1 280 0 0,-5-1 48 0 0,3 0 16 0 0,-2 3 0 0 0,-4-4-256 0 0,3 2 0 0 0,-2-1 0 0 0,-3-2 0 0 0,-3-2 0 0 0,0 0 0 0 0,0 0 0 0 0,-3 8 0 0 0,-3-2 96 0 0,-2 0-24 0 0,1-4-8 0 0,-6 1 0 0 0,3-1 32 0 0,-6 3 0 0 0,-1-3 0 0 0,0 0 0 0 0,4 2-96 0 0,-5-4-88 0 0,0 0 24 0 0,6-4 0 0 0,2 2-192 0 0,-2 0-32 0 0,2 2 0 0 0,5-5-8 0 0,5 5-1047 0 0,0 0-201 0 0,0-11-48 0 0,9-1-8 0 0</inkml:trace>
  <inkml:trace contextRef="#ctx0" brushRef="#br1" timeOffset="11">9483 939 8288 0 0,'-18'-8'368'0'0,"10"8"80"0"0,-3 0-360 0 0,-2 3-88 0 0,3-1 0 0 0,0 2 0 0 0,-6 4 1104 0 0,2-2 208 0 0,4 7 32 0 0,1-2 16 0 0,2 3-688 0 0,-3-2-144 0 0,6 5-24 0 0,1-1-9 0 0,0 2-143 0 0,3 3-32 0 0,0-2-8 0 0,6 1 0 0 0,-2-3-184 0 0,13 1-32 0 0,-8 1 0 0 0,11 3-8 0 0,1-3-88 0 0,2-2 0 0 0,4-2 0 0 0,1-1-4847 0 0,0-1-985 0 0</inkml:trace>
  <inkml:trace contextRef="#ctx0" brushRef="#br1" timeOffset="12">10349 957 11056 0 0,'-14'-3'984'0'0,"7"3"-792"0"0,0 0-192 0 0,-2 0 0 0 0,-4 3 368 0 0,2 4 32 0 0,-1-4 8 0 0,0 5 0 0 0,-4 1 136 0 0,2 1 24 0 0,2 0 8 0 0,-2 0 0 0 0,3 4-233 0 0,0-2-47 0 0,1 2-8 0 0,6-2 0 0 0,-1 0-48 0 0,4 1-16 0 0,-3 0 0 0 0,4 1 0 0 0,4-8-224 0 0,0 6 0 0 0,2-3 0 0 0,4 0 0 0 0,3-1 0 0 0,-1-2 0 0 0,0-1 0 0 0,3-1 0 0 0,1-4-416 0 0,2-3-128 0 0,-5 2-24 0 0,4-4-3951 0 0,-3 4-793 0 0</inkml:trace>
  <inkml:trace contextRef="#ctx0" brushRef="#br0" timeOffset="13">14540 955 12528 0 0,'0'0'552'0'0,"0"0"120"0"0,0 0-544 0 0,0 0-128 0 0,0 0 0 0 0,0 0 0 0 0,0 0 488 0 0,0 0 72 0 0,0 0 16 0 0,0 0 0 0 0,0 4-57 0 0,0 3-7 0 0,0 2 0 0 0,0-1 0 0 0,-3 1-192 0 0,3 0-32 0 0,-1 3-16 0 0,-3-4 0 0 0,4 3-176 0 0,0 0-96 0 0,4-1 96 0 0,0-1-96 0 0,2-1 0 0 0,-1 0 0 0 0,1 1 0 0 0,1-3-96 0 0,-3-3-320 0 0,5 3-64 0 0,-3-6-16 0 0,3 0-4367 0 0,-4 0-881 0 0</inkml:trace>
  <inkml:trace contextRef="#ctx0" brushRef="#br1" timeOffset="14">12201 965 10912 0 0,'0'0'240'0'0,"0"0"48"0"0,0 0 16 0 0,0 0 0 0 0,0 0-240 0 0,0 0-64 0 0,-2 3 0 0 0,2-3 0 0 0,-4 0 440 0 0,0 5 72 0 0,0-3 24 0 0,3 2 0 0 0,1 1-40 0 0,-3-1-8 0 0,1 0 0 0 0,-1 1 0 0 0,3-1-153 0 0,0 2-31 0 0,0-2-8 0 0,0 2 0 0 0,0 1-136 0 0,3-2-32 0 0,-1 0-8 0 0,1-2 0 0 0,-3 4-24 0 0,1 0 0 0 0,4-1 0 0 0,-2 0 0 0 0,1-3 0 0 0,-2 2 0 0 0,1-1 0 0 0,2 0 0 0 0,0 1-96 0 0,1 1 72 0 0,0-2-72 0 0,-1 0 64 0 0,-1 2-64 0 0,2-2 0 0 0,-2 1 0 0 0,-2 0 0 0 0,1 1 0 0 0,-3-6 0 0 0,0 0 0 0 0,0 0 0 0 0,0 0 64 0 0,0 0 0 0 0,0 0 0 0 0,-5 2 0 0 0,2 1-64 0 0,-2 1 0 0 0,1-2 0 0 0,-1 2 0 0 0,0-2-192 0 0,5-2-48 0 0,-5 0-16 0 0,1 3-7103 0 0</inkml:trace>
  <inkml:trace contextRef="#ctx0" brushRef="#br1" timeOffset="15">11380 971 13448 0 0,'0'0'288'0'0,"0"0"64"0"0,0 0 16 0 0,0 0 16 0 0,0 0-304 0 0,0 4-80 0 0,0 0 0 0 0,-3 3 0 0 0,3 0 400 0 0,-1 0 64 0 0,-3 2 16 0 0,4-1-1 0 0,0 1-159 0 0,-1 1-24 0 0,1 2-8 0 0,0-2 0 0 0,0-2-176 0 0,0 1-40 0 0,1 3-8 0 0,3-3 0 0 0,-3-1-64 0 0,5 1 0 0 0,-1-3 0 0 0,0 1 0 0 0,-1 0 0 0 0,3-4-88 0 0,1 0 24 0 0,0-1 0 0 0,-6-2-208 0 0,6 0-40 0 0,-4-2-8 0 0,5-1 0 0 0,-2 2-95 0 0,0-4-33 0 0,1-1 0 0 0,-5 0 0 0 0,4 0 288 0 0,-2-2 48 0 0,-1 2 16 0 0,0-1 0 0 0,1 0 24 0 0,0 0 8 0 0,-3-3 0 0 0,4 4 0 0 0,-5-3 128 0 0,1 1 24 0 0,1-1 8 0 0,2 0 0 0 0,-5-1 280 0 0,1 1 56 0 0,3 2 16 0 0,-2 1 0 0 0,-2 1-1 0 0,2 2 1 0 0,-2 3 0 0 0,0 0 0 0 0,0 0-208 0 0,0 0-40 0 0,0 0-8 0 0,0 0 0 0 0,0 0 104 0 0,4 3 24 0 0,-3 2 0 0 0,2 5 0 0 0,-3-3-184 0 0,2 2-32 0 0,-2 0-8 0 0,3-2 0 0 0,-3 5-96 0 0,0-2 0 0 0,2 4 0 0 0,-2-2 0 0 0,2-2 0 0 0,0-1 0 0 0,-2 0 0 0 0,3-2 0 0 0,-2 0-320 0 0,2 0-96 0 0,2-1-8 0 0,-3 0-4839 0 0,1-1-969 0 0</inkml:trace>
  <inkml:trace contextRef="#ctx0" brushRef="#br1" timeOffset="16">9673 993 2304 0 0,'1'-7'200'0'0,"-1"7"-200"0"0,3 0 0 0 0,3-1 0 0 0,3 1 2056 0 0,0-5 376 0 0,-1 5 64 0 0,2 5 24 0 0,2 0-1760 0 0,-1 2-352 0 0,-3-2-72 0 0,1 5-16 0 0,0 0-184 0 0,-3 0-40 0 0,-2 4 0 0 0,2 2-8 0 0,-3-5 80 0 0,-3 3 24 0 0,0 4 0 0 0,0-1 0 0 0,0-3-192 0 0,-3 5 0 0 0,-3-5 0 0 0,2 3-64 0 0,-2-6-288 0 0,-3 3-64 0 0,5-2 0 0 0,-9 2-8 0 0</inkml:trace>
  <inkml:trace contextRef="#ctx0" brushRef="#br1" timeOffset="17">10427 1040 2760 0 0,'0'0'120'0'0,"0"0"32"0"0,-5 0-152 0 0,1 1 0 0 0,4-1 0 0 0,-7 5 0 0 0,2-1 2352 0 0,-2 1 440 0 0,5-3 88 0 0,-2 4 24 0 0,0-3-1904 0 0,3 4-376 0 0,-2-3-80 0 0,3 2-9 0 0,0 3-199 0 0,0-1-40 0 0,0 1-8 0 0,0-3 0 0 0,3 2-88 0 0,-2-3-16 0 0,4 1-8 0 0,0 3 0 0 0,-1-5-80 0 0,5 2-24 0 0,1 0 0 0 0,-2-3 0 0 0,1-3-72 0 0,4 3 0 0 0,-4-3 72 0 0,-2-3-72 0 0,6 1 0 0 0,-3-5-120 0 0,-1 1 24 0 0,0-2 0 0 0,-4-2 96 0 0,-3 4-72 0 0,4-6 72 0 0,-6 3-64 0 0,0-1 64 0 0,0-1 0 0 0,0 0 0 0 0,-4 2 0 0 0,-4-5 0 0 0,5 7 0 0 0,-4-2 0 0 0,-2 0 64 0 0,-2 0-64 0 0,-1 5 0 0 0,5 0 0 0 0,-2-1 0 0 0,-4 1 0 0 0,1 4-80 0 0,3 0 80 0 0,-1 3-104 0 0,1-2-224 0 0,-1 3-48 0 0,2-2-8 0 0,3 5 0 0 0,0-1-999 0 0,5 0-209 0 0</inkml:trace>
  <inkml:trace contextRef="#ctx0" brushRef="#br1" timeOffset="18">11698 1006 6448 0 0,'0'0'576'0'0,"0"0"-464"0"0,0 0-112 0 0,0 0 0 0 0,0-1 1168 0 0,0 1 208 0 0,0 0 48 0 0,0 0 8 0 0,0 0-424 0 0,0 0-80 0 0,-7 0-24 0 0,-1 4 0 0 0,2-1-425 0 0,1 4-79 0 0,-3-1-16 0 0,7 3-8 0 0,-3-1-152 0 0,4 2-24 0 0,-4-4-8 0 0,8 3 0 0 0,-4 0-96 0 0,4-1-32 0 0,-3 2 0 0 0,4-1 0 0 0,0 2-64 0 0,2-6 0 0 0,0 1 0 0 0,3-5 0 0 0,1 3 0 0 0,-1-3 0 0 0,0 2 0 0 0,-1-3 0 0 0,1-4 0 0 0,0 0-88 0 0,1 3 24 0 0,-5-4 0 0 0,-1 1-32 0 0,3 2 0 0 0,-4-6 0 0 0,0 1 0 0 0,-4 1 96 0 0,2-3-64 0 0,-4 1 64 0 0,2 1-64 0 0,-3 0 0 0 0,-2-3 0 0 0,4 4 0 0 0,-6-2 0 0 0,2 0 64 0 0,-1 1 0 0 0,-2 0 0 0 0,-2 1 0 0 0,1 2 0 0 0,-4 0 0 0 0,4 2 0 0 0,0 2 0 0 0,-1-3-208 0 0,0 6 0 0 0,2-1 0 0 0,2 2 0 0 0,1-1-80 0 0,-1 0-8 0 0,6-3-7 0 0,0 7-4089 0 0,3 2-824 0 0</inkml:trace>
  <inkml:trace contextRef="#ctx0" brushRef="#br1" timeOffset="19">10745 999 8752 0 0,'0'0'776'0'0,"0"0"-616"0"0,0 0-160 0 0,0 0 0 0 0,0 0 624 0 0,8 0 96 0 0,-1 0 16 0 0,0-3 8 0 0,2 3-464 0 0,0 3-96 0 0,1-1-24 0 0,-1-2 0 0 0,4 0-88 0 0,-3 0-72 0 0,0 0 96 0 0,2 3-96 0 0,-3-3 120 0 0,2 1-32 0 0,2-1-8 0 0,-7 3 0 0 0,-6-3-176 0 0,4 0-40 0 0,5 1-8 0 0,3-1 0 0 0,-6 2-168 0 0,0-2-32 0 0,0-2-8 0 0,1 2 0 0 0,-3 0 32 0 0,0 0 0 0 0,1-1 0 0 0,0-2 0 0 0,-2 3 320 0 0,-3 0 0 0 0,0 0 88 0 0,7-1-24 0 0,-7 1 568 0 0,0 0 104 0 0,0 0 32 0 0,0 0 0 0 0,5 0-160 0 0,-5 0-24 0 0,0 0-8 0 0,4 4 0 0 0,-4-4-57 0 0,5 3-7 0 0,-5 6-8 0 0,4-3 0 0 0,0 1-248 0 0,0 1-40 0 0,-3 2-16 0 0,3-3 0 0 0,-3 2 96 0 0,-1 1 24 0 0,3-1 0 0 0,1-2 0 0 0,-2 2-256 0 0,1 0-64 0 0,-1-2 0 0 0,0 0 0 0 0,0 1 0 0 0,1-1-120 0 0,-3-1 32 0 0,2-2 8 0 0,1-2-288 0 0,-3-2-56 0 0,0 0-16 0 0,0 0-4623 0 0,5 3-929 0 0</inkml:trace>
  <inkml:trace contextRef="#ctx0" brushRef="#br1" timeOffset="20">11893 1024 8752 0 0,'0'0'776'0'0,"0"0"-616"0"0,0 0-160 0 0,0 0 0 0 0,0 0 856 0 0,0 0 136 0 0,0 0 32 0 0,0 0 8 0 0,0 0-584 0 0,-4 2-112 0 0,4-2-24 0 0,0 4-8 0 0,-4 0-16 0 0,4 2-8 0 0,-1 1 0 0 0,1 0 0 0 0,0 0-192 0 0,1-1-88 0 0,-1-1 80 0 0,4 4-80 0 0,-3-1 0 0 0,2 1 0 0 0,0-3 0 0 0,-1 2 0 0 0,1-2-160 0 0,1 1-72 0 0,-2-2-24 0 0,2 0 0 0 0,-4-5-88 0 0,8 0-16 0 0,-3-3-8 0 0,-1 1 0 0 0,1-3 24 0 0,2 3 8 0 0,-1-7 0 0 0,1 7 0 0 0,-3-8 216 0 0,4 2 48 0 0,-3 2 8 0 0,-1-3 0 0 0,-2 0 176 0 0,6 0 40 0 0,-3-5 8 0 0,0 3 0 0 0,2 5 328 0 0,-2-3 72 0 0,-4 3 16 0 0,3-1 0 0 0,-3 3 96 0 0,2 1 31 0 0,1 0 1 0 0,-4 3 0 0 0,0 0-440 0 0,0 0-80 0 0,0 0-24 0 0,0 0 0 0 0,-4 5-24 0 0,4 3-8 0 0,-3 1 0 0 0,2 0 0 0 0,1-2-40 0 0,-4 4-16 0 0,4-1 0 0 0,0-2 0 0 0,0 2-136 0 0,4-3-32 0 0,-4 5-8 0 0,1-2 0 0 0,2 0-80 0 0,2 1-8 0 0,-4-1-8 0 0,4-4 0 0 0,3 2-1368 0 0,-4-3-279 0 0,9-1-49 0 0,-3-4-16 0 0</inkml:trace>
  <inkml:trace contextRef="#ctx0" brushRef="#br0" timeOffset="21">12664 1012 6912 0 0,'0'0'608'0'0,"5"3"-480"0"0,2-3-128 0 0,4 0 0 0 0,4 1 864 0 0,0-1 144 0 0,-1 3 32 0 0,4-3 8 0 0,10 2-392 0 0,-3-2-80 0 0,5 2-8 0 0,-1 0-8 0 0,3-2-144 0 0,-1 0-32 0 0,0 0-8 0 0,5 0 0 0 0,-2-2-152 0 0,2 2-24 0 0,-5-2-8 0 0,6 2 0 0 0,-6 0 55 0 0,-4 0 9 0 0,0-2 0 0 0,0-1 0 0 0,-6 2-256 0 0,-1 1 0 0 0,-4-5 0 0 0,2 5 0 0 0,-5-2 0 0 0,-3 2 0 0 0,-3 0 0 0 0,-1-2 0 0 0,-6 2 80 0 0,0 0-80 0 0,0 0 80 0 0,0 0-80 0 0</inkml:trace>
  <inkml:trace contextRef="#ctx0" brushRef="#br1" timeOffset="22">11119 1060 12528 0 0,'0'0'552'0'0,"3"4"120"0"0,-3-4-544 0 0,0 5-128 0 0,3 0 0 0 0,-1 2 0 0 0,3 0 512 0 0,-3-1 80 0 0,1 0 16 0 0,0 0 0 0 0,-3 1-297 0 0,2-2-55 0 0,-2 1-16 0 0,0-1 0 0 0,1 0-48 0 0,-1-1-16 0 0,3 0 0 0 0,-3 3 0 0 0,0-2-88 0 0,0-5-24 0 0,0 0 0 0 0,0 0 0 0 0,0 0-64 0 0,0 0 0 0 0,0 0 0 0 0,0 0 64 0 0,0 0-168 0 0,0 0-40 0 0,0 0-8 0 0,5-5 0 0 0,-2-2-24 0 0,-3-1-8 0 0,2-2 0 0 0,1 0 0 0 0,-2 2 184 0 0,3-1-88 0 0,-4 0 88 0 0,1 3-64 0 0,2-2 64 0 0,-3-1 64 0 0,5 2-64 0 0,-1 3 88 0 0,0-4 8 0 0,-2 6 0 0 0,2-3 0 0 0,0 2 0 0 0,1 3 0 0 0,0 0 0 0 0,-5 0 0 0 0,5 3 0 0 0,-1 2-8 0 0,1-3 0 0 0,-1 6 0 0 0,-1-2 0 0 0,2-1 16 0 0,-4 2 8 0 0,3-1 0 0 0,-3 4 0 0 0,2-1-112 0 0,-1 2 0 0 0,1-1 0 0 0,1-4 0 0 0,-4 6 0 0 0,2-2 0 0 0,2-1 0 0 0,1 0 0 0 0,-2-3-928 0 0,-1-2-128 0 0,3 1-23 0 0,-2-1-9 0 0</inkml:trace>
  <inkml:trace contextRef="#ctx0" brushRef="#br1" timeOffset="23">10572 1089 12528 0 0,'-3'-6'552'0'0,"3"6"120"0"0,0 0-544 0 0,0 0-128 0 0,6-4 0 0 0,-6 4 0 0 0,0 0 424 0 0,7 1 56 0 0,-7-1 16 0 0,10 3 0 0 0,-10-3-336 0 0,0 0-64 0 0,6 3-8 0 0,1 0-8 0 0,-3 4-8 0 0,-2-3 0 0 0,-2-4 0 0 0,3 6-1 0 0,-3 3-7 0 0,0-5-64 0 0,0 2 96 0 0,-3-2-32 0 0,1 3-64 0 0,-2-1 64 0 0,4-1-64 0 0,-4-2 64 0 0,1-1-64 0 0,3-2 0 0 0,0 0 0 0 0,-1 0-88 0 0,1 0-8 0 0,0 0 0 0 0,-4-2 0 0 0,4-5 1 0 0,0 0 95 0 0,4 0-64 0 0,-3 1 64 0 0,2-5-64 0 0,1 4 64 0 0,0-5 0 0 0,1 2 0 0 0,-1 4 0 0 0,5-3 128 0 0,-4 6 31 0 0,2-5 17 0 0,-2 2 0 0 0,1 2 80 0 0,0 0 8 0 0,2 1 8 0 0,-3 0 0 0 0,-5 3-16 0 0,7 0-8 0 0,-3 0 0 0 0,-4 0 0 0 0,8 4-88 0 0,-6 1-24 0 0,4-1 0 0 0,-1 2 0 0 0,-3 3-8 0 0,1-1 0 0 0,2-1 0 0 0,-3 2 0 0 0,4 0-128 0 0,-4-1-96 0 0,-2 1 8 0 0,5 1 8 0 0,-3 1-144 0 0,0 0-24 0 0,2-2-8 0 0,-3 0 0 0 0,2-1-1032 0 0,-2-2-215 0 0</inkml:trace>
  <inkml:trace contextRef="#ctx0" brushRef="#br1" timeOffset="24">9534 1043 10136 0 0,'0'0'448'0'0,"0"0"96"0"0,0 0-440 0 0,0 0-104 0 0,0 0 0 0 0,0 0 0 0 0,0 9 552 0 0,0-1 88 0 0,-1-1 24 0 0,1 2 0 0 0,0 4-416 0 0,0-4-88 0 0,0 4-8 0 0,0 0-8 0 0,0-3-144 0 0,1 2 0 0 0,-1-1 0 0 0,0 1 0 0 0,-1-3 0 0 0,1-2 0 0 0,1 4 0 0 0,3-4 0 0 0,-4 4-336 0 0,3-7-120 0 0,-3-4-24 0 0,2 6-8 0 0</inkml:trace>
  <inkml:trace contextRef="#ctx0" brushRef="#br0" timeOffset="25">8014 1561 9760 0 0,'9'0'216'0'0,"-1"0"40"0"0,-8 0 16 0 0,0 0 0 0 0,0 0-272 0 0,0 0 0 0 0,0 0 0 0 0,0 0 0 0 0,0 0 448 0 0,0 0 40 0 0,6 0 8 0 0,9 0 0 0 0,-4 1-128 0 0,4 2-24 0 0,-3-3-8 0 0,4 4 0 0 0,2-4-144 0 0,-1 1-32 0 0,-1-1-8 0 0,6 3 0 0 0,10-3-64 0 0,-11 3-16 0 0,4-3 0 0 0,0 4 0 0 0,0-1-72 0 0,-3-2 0 0 0,6 3 0 0 0,-2-4 0 0 0,-1 0 0 0 0,0 0 0 0 0,-4 0 0 0 0,-2 0-88 0 0,-1 0 88 0 0,3 0 0 0 0,-1 0 0 0 0,-3 0-64 0 0,-8 0 256 0 0,1 0 48 0 0,3 0 16 0 0,7 0 0 0 0,-5 0-184 0 0,0 0-72 0 0,0 0 64 0 0,-2-4-64 0 0,-3 4 320 0 0,2-1 15 0 0,-6-2 9 0 0,2-1 0 0 0,3 1-280 0 0,-4 0-64 0 0,1-2 0 0 0,-2 1 0 0 0,-1-4 264 0 0,-1 2 40 0 0,-2-4 8 0 0,-2 2 0 0 0,0-1-120 0 0,0-2-16 0 0,0-1-8 0 0,0-4 0 0 0,-2 1-104 0 0,2-4-64 0 0,2 1 64 0 0,1-2-64 0 0,-3-1 136 0 0,0 2-8 0 0,0-3 0 0 0,0 1 0 0 0,3 5-64 0 0,-1 0-64 0 0,-2-1 96 0 0,0 4-96 0 0,4 2 152 0 0,-1-3-24 0 0,0 6-8 0 0,-3 0 0 0 0,0 8-120 0 0,0 0 64 0 0,0 0-64 0 0,12-2 0 0 0,-3-2 0 0 0,0 4 0 0 0,1-1 0 0 0,4 1 0 0 0,1 0 0 0 0,3 0 0 0 0,0 0-64 0 0,5 0 64 0 0,-3-3-256 0 0,3 3-16 0 0,1-3-8 0 0,-2 1 0 0 0,2-1 280 0 0,-2 1 0 0 0,2-3 0 0 0,-1 2 0 0 0,-9-1 0 0 0,4 4 0 0 0,4-1 0 0 0,-8 1-5247 0 0,0 0-993 0 0</inkml:trace>
  <inkml:trace contextRef="#ctx0" brushRef="#br0" timeOffset="26">2543 1256 5528 0 0,'0'0'240'0'0,"-4"-3"56"0"0,-4-1-232 0 0,8 4-64 0 0,0 0 0 0 0,-6-1 0 0 0,0 1 1792 0 0,-4 0 352 0 0,2 0 72 0 0,2 1 16 0 0,-4 3-1216 0 0,-4-1-248 0 0,7 0-41 0 0,-4 6-15 0 0,1 3-240 0 0,0 4-56 0 0,0 3 0 0 0,-1 2-8 0 0,1 0-152 0 0,3-1-32 0 0,0 2-8 0 0,3 2 0 0 0,-1 1-88 0 0,1-4-24 0 0,1 3 0 0 0,3 0 0 0 0,0-1-104 0 0,0-3 88 0 0,0 2-88 0 0,3-2 80 0 0,-3-1-80 0 0,4-4 0 0 0,-2 1 0 0 0,1-1 0 0 0,1-3 0 0 0,-4-3-128 0 0,5 0 32 0 0,-5 0 8 0 0,0 0-328 0 0,0 1-72 0 0,0-10-16 0 0,0 0-4695 0 0,0 0-945 0 0</inkml:trace>
  <inkml:trace contextRef="#ctx0" brushRef="#br0" timeOffset="27">1971 1280 10592 0 0,'0'0'944'0'0,"0"0"-752"0"0,0-5-192 0 0,0 5 0 0 0,0 0 640 0 0,0 0 88 0 0,0 0 16 0 0,0 0 8 0 0,0 0-80 0 0,0 0-24 0 0,0 0-1 0 0,0 8 1 0 0,0 5-232 0 0,0 2-56 0 0,3-1-8 0 0,-3 5 0 0 0,-3 3-64 0 0,3 0-24 0 0,0-2 0 0 0,0 7 0 0 0,0-3-136 0 0,0 2-24 0 0,0-6-8 0 0,3 1 0 0 0,-3 4-96 0 0,4-7 0 0 0,0 4 64 0 0,-1-7-64 0 0,-3 4-128 0 0,7-4-40 0 0,-3-3-16 0 0,-2 0 0 0 0,2-3-1056 0 0,1-3-208 0 0</inkml:trace>
  <inkml:trace contextRef="#ctx0" brushRef="#br0" timeOffset="28">3300 1290 8752 0 0,'0'0'776'0'0,"0"0"-616"0"0,0 0-160 0 0,0-3 0 0 0,-3-1 1112 0 0,3 4 192 0 0,0 0 40 0 0,0 0 0 0 0,-5 4-448 0 0,3-1-89 0 0,-2 6-15 0 0,1 3-8 0 0,-1-3-400 0 0,1 7-72 0 0,-5-1-24 0 0,5 0 0 0 0,0 0-32 0 0,-1 3 0 0 0,4 1-8 0 0,0-1 0 0 0,0-1-176 0 0,0 4-72 0 0,0-2 64 0 0,0 4-64 0 0,4-7 0 0 0,-4 3 0 0 0,0-7 0 0 0,3 4 0 0 0,0-2 0 0 0,1-4-152 0 0,0 0 24 0 0,-1-2 8 0 0,-3-8-520 0 0,0 0-96 0 0,4 7-32 0 0,-4-7-4119 0 0,0 0-825 0 0</inkml:trace>
  <inkml:trace contextRef="#ctx0" brushRef="#br0" timeOffset="29">3433 1296 13968 0 0,'0'0'304'0'0,"0"0"64"0"0,0 0 16 0 0,0 0 8 0 0,0 0-312 0 0,0 0-80 0 0,0 0 0 0 0,7 0 0 0 0,-7 0 272 0 0,2 6 40 0 0,6 3 8 0 0,-5-3-1 0 0,1 3-255 0 0,3-3-64 0 0,-1 0 0 0 0,0 3 0 0 0,2 1-80 0 0,-1-1-24 0 0,0-3-8 0 0,0 3 1 0 0,-1 0-1065 0 0,5 0-208 0 0,0 6-48 0 0,-2-2-8 0 0</inkml:trace>
  <inkml:trace contextRef="#ctx0" brushRef="#br1" timeOffset="30">6819 1314 11312 0 0,'0'0'248'0'0,"0"0"48"0"0,0 0 16 0 0,0 8 8 0 0,-2 4-256 0 0,-1 0-64 0 0,3 2 0 0 0,-4 4 0 0 0,-3 0 472 0 0,3 0 72 0 0,2 2 24 0 0,-2 3 0 0 0,3-2 8 0 0,1 2 0 0 0,-4-3-1 0 0,4 0 1 0 0,4 0-192 0 0,-3-1-32 0 0,3-1 0 0 0,-2 0-8 0 0,2 0-224 0 0,3-5-48 0 0,-3 2-8 0 0,1-3 0 0 0,0 2-64 0 0,-1-3-88 0 0,-1 0 24 0 0,0-4 0 0 0,-3 4-400 0 0,0-5-80 0 0,0-6-8 0 0,0 0-6295 0 0</inkml:trace>
  <inkml:trace contextRef="#ctx0" brushRef="#br1" timeOffset="31">7439 1326 14336 0 0,'0'0'320'0'0,"0"0"64"0"0,0 0 8 0 0,0 9 8 0 0,-3 2-320 0 0,3 1-80 0 0,-2 2 0 0 0,2 0 0 0 0,-4 4 480 0 0,1-1 87 0 0,0-1 9 0 0,3 1 8 0 0,-8 5-104 0 0,5-2-32 0 0,-1-2 0 0 0,3 1 0 0 0,1 2-288 0 0,0-2-64 0 0,0-1-16 0 0,1 0 0 0 0,-1-4-80 0 0,4 4 0 0 0,-1-7-80 0 0,-1 1 80 0 0,4 2-848 0 0,-3-4-120 0 0,0-1-24 0 0,3-1-8 0 0</inkml:trace>
  <inkml:trace contextRef="#ctx0" brushRef="#br1" timeOffset="32">5985 1454 11600 0 0,'-4'-2'256'0'0,"4"2"48"0"0,0 0 16 0 0,0 0 8 0 0,0 0-264 0 0,0 0-64 0 0,0 0 0 0 0,0 0 0 0 0,0 0 680 0 0,0 0 120 0 0,4 4 32 0 0,-1 10 0 0 0,-3-5-456 0 0,0 2-89 0 0,-3 5-23 0 0,3 0 0 0 0,0 4-8 0 0,-4-1-8 0 0,4 0 0 0 0,-3 1 0 0 0,3-1-96 0 0,-3-1-24 0 0,3-3 0 0 0,-4 4 0 0 0,4-4-56 0 0,-3 3-8 0 0,3-7-64 0 0,0 5 96 0 0,0-4-96 0 0,0-3 0 0 0,3-3 0 0 0,-3-6 0 0 0,0 9 72 0 0,0-9-72 0 0,0 0 64 0 0,0 0-64 0 0,0 0 80 0 0,0 0-80 0 0,0 0 96 0 0,0 0-96 0 0,4-5 104 0 0,-4-2-32 0 0,0-5-8 0 0,0 3 0 0 0,0-2-64 0 0,0-5 64 0 0,-4 4-64 0 0,1-7 64 0 0,-1 1 24 0 0,1 0 0 0 0,-4-8 0 0 0,3 2 0 0 0,-2-2-88 0 0,-1 4 0 0 0,4-2 72 0 0,-1 4-72 0 0,-3-7 0 0 0,7 8 64 0 0,-2 2-64 0 0,-2 0 0 0 0,8 1 64 0 0,-4 4-64 0 0,-4 0 80 0 0,4 4-80 0 0,4-3 0 0 0,-2 3 64 0 0,1 1-64 0 0,1-1 0 0 0,3-1 0 0 0,0 2 0 0 0,-1 5 0 0 0,1 2 0 0 0,4 0 0 0 0,-1 2-104 0 0,4-2 32 0 0,0 7 8 0 0,-1-1 64 0 0,1-6 0 0 0,-1 3 0 0 0,2 0 0 0 0,-3 6 0 0 0,3-3 0 0 0,-1-1 0 0 0,0 6 0 0 0,-1-6 0 0 0,1 1 0 0 0,-2 0 0 0 0,3 1 0 0 0,-6-1 0 0 0,-1-1 0 0 0,-2 1 0 0 0,2 1 0 0 0,-5-1 0 0 0,0 0 0 0 0,-3-6 64 0 0,0 5-64 0 0,-6 6 0 0 0,2-5 0 0 0,-3 3 0 0 0,-4 0 0 0 0,2-4 0 0 0,-2 3 0 0 0,2-4 0 0 0,-10 3 64 0 0,7-2-64 0 0,-5 2-96 0 0,3 0 32 0 0,-3-2 0 0 0,7-1-728 0 0,-5 2-136 0 0,6-1-32 0 0</inkml:trace>
  <inkml:trace contextRef="#ctx0" brushRef="#br0" timeOffset="33">2594 1341 8288 0 0,'0'0'736'0'0,"0"0"-584"0"0,0 0-152 0 0,0 0 0 0 0,0 0 768 0 0,0 0 120 0 0,8 7 24 0 0,-1 3 8 0 0,-2-7-496 0 0,2 3-96 0 0,-2 3-16 0 0,1-3-8 0 0,1 1-304 0 0,0-3 0 0 0,-1 7-96 0 0,2-6-3632 0 0,-2 5-728 0 0</inkml:trace>
  <inkml:trace contextRef="#ctx0" brushRef="#br0" timeOffset="34">2136 1481 14656 0 0,'0'0'320'0'0,"0"0"72"0"0,0 0 16 0 0,3 8 0 0 0,-3 5-328 0 0,0 1-80 0 0,0-6 0 0 0,-3 4 0 0 0,3 3 487 0 0,0-3 89 0 0,0 1 8 0 0,0-1 8 0 0,0 0-208 0 0,0 1-48 0 0,3-1-8 0 0,1-5 0 0 0,-4 6-176 0 0,4-3-40 0 0,-4-1-8 0 0,1 0 0 0 0,-1-9-104 0 0,8 6 0 0 0,-8-6 0 0 0,0 0 0 0 0,0 0-272 0 0,0 0-24 0 0,0 0-8 0 0,7-3 0 0 0,1 0-1152 0 0,-2-3-231 0 0,0-13-41 0 0,2 3-16 0 0</inkml:trace>
  <inkml:trace contextRef="#ctx0" brushRef="#br0" timeOffset="35">2152 1357 10800 0 0,'0'0'232'0'0,"0"0"56"0"0,0 0 0 0 0,0 0 24 0 0,0 0-248 0 0,0 0-64 0 0,0 0 0 0 0,0 0 0 0 0,0 0 128 0 0,0 5 8 0 0,0 5 8 0 0,0-5 0 0 0,0-5-144 0 0,7 7 0 0 0,0-1 0 0 0,3 0-5040 0 0</inkml:trace>
  <inkml:trace contextRef="#ctx0" brushRef="#br1" timeOffset="36">6931 1404 12752 0 0,'0'0'280'0'0,"0"0"56"0"0,0 0 16 0 0,0 0 8 0 0,8 0-288 0 0,-2 4-72 0 0,-2 0 0 0 0,5-1 0 0 0,-3 1 0 0 0,5 3 0 0 0,-2-7 0 0 0,1 2-3768 0 0,-1 2-768 0 0</inkml:trace>
  <inkml:trace contextRef="#ctx0" brushRef="#br0" timeOffset="37">1177 1389 5984 0 0,'0'0'536'0'0,"0"0"-432"0"0,0 0-104 0 0,0 0 0 0 0,0 0 656 0 0,0 0 112 0 0,0 0 16 0 0,0 0 8 0 0,0 0-584 0 0,0 0-112 0 0,3 2-32 0 0,-3 0 0 0 0,4 1-136 0 0,-1 5-32 0 0,-3-8-8 0 0</inkml:trace>
  <inkml:trace contextRef="#ctx0" brushRef="#br0" timeOffset="38">951 1433 5528 0 0,'0'0'488'0'0,"0"0"-392"0"0,0-6-96 0 0,0 6 0 0 0,0 0 744 0 0,0 0 128 0 0,0-7 24 0 0,0 7 8 0 0,-7-6-184 0 0,4 4-40 0 0,-3-2-8 0 0,6 4 0 0 0,-4-3-168 0 0,-2 1-40 0 0,-4 2-8 0 0,2 0 0 0 0,-3 5-112 0 0,6 1-24 0 0,-6 0-8 0 0,4 3 0 0 0,-7 0-96 0 0,3 6-24 0 0,2-2 0 0 0,-1-1 0 0 0,0-1-1 0 0,-1 1-7 0 0,4-1 0 0 0,1 1 0 0 0,2-4-56 0 0,0 1 0 0 0,1 1-8 0 0,-1-1 0 0 0,4-9 0 0 0,7 9 0 0 0,1 1 0 0 0,-2-5 0 0 0,4 2-120 0 0,0 0 0 0 0,4-3 0 0 0,-1 0 0 0 0,6 3 0 0 0,-3-5 0 0 0,5 0 0 0 0,-5 2 0 0 0,5 0 0 0 0,-4-1 0 0 0,4-3 0 0 0,0 0 0 0 0,-5 2 0 0 0,1 0 0 0 0,-3 2 0 0 0,-3 0 0 0 0,-1-1 0 0 0,-3-1-64 0 0,-7-2-8 0 0,0 0 0 0 0,3 7 72 0 0,1-1 0 0 0,-11 0 80 0 0,4 3-80 0 0,-8-3 128 0 0,1 0-32 0 0,-1-3 0 0 0,-1 0 0 0 0,-3 0-96 0 0,-2 0 0 0 0,4 0-72 0 0,-1-3 72 0 0,0 0-104 0 0,0 3 24 0 0,4-3 8 0 0,-1 3 0 0 0,2-6-184 0 0,-2 3-32 0 0,3 0 0 0 0,8 0-4287 0 0,0 0-865 0 0</inkml:trace>
  <inkml:trace contextRef="#ctx0" brushRef="#br0" timeOffset="39">3590 1527 9648 0 0,'0'0'424'0'0,"0"9"88"0"0,0-9-408 0 0,0 10-104 0 0,0 1 0 0 0,0-1 0 0 0,0 0 784 0 0,3-2 136 0 0,1 1 24 0 0,-4 0 8 0 0,4-3-208 0 0,-4 3-40 0 0,0-9-1 0 0,6 11-7 0 0,-2-7-224 0 0,2 7-48 0 0,-2-6-8 0 0,2 1 0 0 0,2-3-176 0 0,2 3-40 0 0,-1-6-8 0 0,3 0 0 0 0,-3 0-96 0 0,5-2-32 0 0,-4-2 0 0 0,-2 1 0 0 0,-2-3 0 0 0,2 1 0 0 0,2-6 0 0 0,-4 7 0 0 0,-2-10-64 0 0,2 2-88 0 0,-2 3 24 0 0,-4-3 0 0 0,4-3 64 0 0,-8-4 96 0 0,4 2-16 0 0,-4-2-8 0 0,0 4-72 0 0,2-3-88 0 0,-5 3 24 0 0,0-1 0 0 0,3 4 64 0 0,2 4 0 0 0,-6-1 0 0 0,2 5 0 0 0,-4-2 0 0 0,-2 6 0 0 0,2 0 0 0 0,-3 0 0 0 0,5 0-224 0 0,-1 0-8 0 0,-1 10 0 0 0,2-5 0 0 0,6 5-8 0 0,-2-1 0 0 0,4 1 0 0 0,0 4 0 0 0,0-2-88 0 0,0-1-24 0 0,4 5 0 0 0,-2-4-4263 0 0,6 1-857 0 0</inkml:trace>
  <inkml:trace contextRef="#ctx0" brushRef="#br0" timeOffset="40">3183 1444 9216 0 0,'0'0'816'0'0,"0"0"-656"0"0,0 0-160 0 0,0 0 0 0 0,0 0 448 0 0,0 0 64 0 0,0 0 0 0 0,0 0 8 0 0,0 0-312 0 0,6 4-64 0 0,5-4-16 0 0,-2 5 0 0 0,6-1 96 0 0,-6-1 8 0 0,5-3 8 0 0,1 4 0 0 0,-1-4-112 0 0,0 0-32 0 0,1 0 0 0 0,0 0 0 0 0,-2 0-96 0 0,-2 0-80 0 0,4 2 16 0 0,-3-2 0 0 0,-2-2-168 0 0,1 2-32 0 0,-5-4-8 0 0,-6 4 0 0 0,7-3 272 0 0,4-1 0 0 0,-5 2 0 0 0,-6 2 0 0 0,0 0 296 0 0,0 0 120 0 0,0 0 16 0 0,0 0 8 0 0,0 0 136 0 0,0 0 24 0 0,0 0 8 0 0,0 0-1 0 0,0 0-103 0 0,0 0-24 0 0,7 2 0 0 0,1 9 0 0 0,-8-11-128 0 0,3 11-24 0 0,3 2-8 0 0,-3 0 0 0 0,-3-2-88 0 0,4 1-16 0 0,-4 0-8 0 0,4 3 0 0 0,-4-3-88 0 0,3 1-24 0 0,-3-1 0 0 0,0-2 0 0 0,0-2-96 0 0,0 1 64 0 0,0 1-64 0 0,0-10 0 0 0,0 0 0 0 0,0 0 0 0 0,0 0-104 0 0,0 0 32 0 0,0 0-432 0 0,0 0-80 0 0,0 0-24 0 0,0 0-7295 0 0</inkml:trace>
  <inkml:trace contextRef="#ctx0" brushRef="#br0" timeOffset="41">3867 1494 2760 0 0,'0'0'120'0'0,"0"0"32"0"0,0 0-152 0 0,0 0 0 0 0,0 0 0 0 0,0 0 0 0 0,0 0 2200 0 0,0 0 408 0 0,0 0 80 0 0,0 0 24 0 0,4 7-1968 0 0,-1 1-392 0 0,-3 1-72 0 0,0 0-24 0 0,0 0 56 0 0,0 1 8 0 0,0 1 0 0 0,4 2 0 0 0,-8-1-168 0 0,1 0-32 0 0,3-3-9 0 0,0 4 1 0 0,0-4-40 0 0,0-1-8 0 0,0-1 0 0 0,0-7 0 0 0,0 5-64 0 0,0-5 0 0 0,0 0 0 0 0,0 0 64 0 0,0 0-64 0 0,0 0 0 0 0,0 0 0 0 0,0 0 0 0 0,0 0-72 0 0,7-1 72 0 0,-1-6-96 0 0,1-1 96 0 0,-3-3 0 0 0,3-1 112 0 0,3 0-8 0 0,-4-3 0 0 0,2-3 232 0 0,-5 3 48 0 0,8 0 0 0 0,-5 0 8 0 0,2 0-88 0 0,-2 0-16 0 0,-2-1-8 0 0,2 6 0 0 0,-2 1-120 0 0,1 7-16 0 0,-5 2-8 0 0,0 0 0 0 0,12 0-56 0 0,-5 2-16 0 0,-5 5 0 0 0,6 2 0 0 0,-2 3-64 0 0,2-1 0 0 0,-2 2 0 0 0,1 5 0 0 0,0 1 0 0 0,-3 2-128 0 0,2-3 24 0 0,-2 4-8063 0 0</inkml:trace>
  <inkml:trace contextRef="#ctx0" brushRef="#br0" timeOffset="42">2830 1466 11024 0 0,'0'0'488'0'0,"-6"-2"104"0"0,-1 2-472 0 0,0 0-120 0 0,3-5 0 0 0,-2 5 0 0 0,-5 0 816 0 0,4 5 144 0 0,0-5 24 0 0,-2 5 8 0 0,1 0-385 0 0,-3 2-79 0 0,6 1-16 0 0,-7 4 0 0 0,10 3-48 0 0,-6-5-16 0 0,-3 5 0 0 0,6 0 0 0 0,1-2-200 0 0,4 0-48 0 0,0 2-8 0 0,-4-6 0 0 0,4 2-96 0 0,4 0-32 0 0,0-3 0 0 0,1 1 0 0 0,-1-2-64 0 0,7-1 0 0 0,-1 0 0 0 0,0-3 64 0 0,0-1-168 0 0,2 2-40 0 0,4-1-8 0 0,-2-3 0 0 0,3 2-744 0 0,0-2-160 0 0,0-2-24 0 0,0-1-3743 0 0,2-1-745 0 0</inkml:trace>
  <inkml:trace contextRef="#ctx0" brushRef="#br1" timeOffset="43">7266 1482 13992 0 0,'0'0'304'0'0,"0"0"64"0"0,0 0 16 0 0,0 0 16 0 0,-9 3-320 0 0,-1 0-80 0 0,-2-1 0 0 0,-1 5 0 0 0,3 0 544 0 0,-1-1 87 0 0,-3 3 17 0 0,-1 0 8 0 0,8 3-136 0 0,2-5-24 0 0,-2 6-8 0 0,1-1 0 0 0,2-1-184 0 0,4 1-40 0 0,0-2-8 0 0,4 2 0 0 0,-4-2-192 0 0,6-2-64 0 0,5 5 0 0 0,-3-6 0 0 0,7 1 0 0 0,-1-8-152 0 0,4 4 32 0 0,-4-2 8 0 0,0 1-864 0 0,0-6-176 0 0,6 1-32 0 0,-3-2-5919 0 0</inkml:trace>
  <inkml:trace contextRef="#ctx0" brushRef="#br0" timeOffset="44">4228 1479 6448 0 0,'-7'-4'576'0'0,"7"1"-464"0"0,-5 3-112 0 0,-2 0 0 0 0,7 0 1088 0 0,-2 0 200 0 0,-2 0 40 0 0,1 3 8 0 0,-4 1-680 0 0,7-4-136 0 0,0 0-24 0 0,-4 2-8 0 0,0 3-328 0 0,4-3-64 0 0,0-2-8 0 0,0 0-8 0 0,0 6-568 0 0,4 3-120 0 0,0 4-16 0 0,-4-13-8 0 0</inkml:trace>
  <inkml:trace contextRef="#ctx0" brushRef="#br1" timeOffset="45">7531 1561 3224 0 0,'0'0'288'0'0,"0"0"-288"0"0,-3-2 0 0 0,3 2 0 0 0,0 0 2320 0 0,0 0 408 0 0,0 0 88 0 0,0 0 8 0 0,5-2-2024 0 0,2-3-400 0 0,-2 5-80 0 0,-5 0-24 0 0,0 0-80 0 0,10 0-25 0 0,1 0 1 0 0,-4 5 0 0 0,-7-5-64 0 0,10 0-8 0 0,1 2-8 0 0,-1-2 0 0 0,-2 0-112 0 0,1 2 0 0 0,-2-2 0 0 0,5 0 0 0 0,1 0 0 0 0,-6 0-64 0 0,-7 0 64 0 0,0 0-104 0 0,8-2-80 0 0,-4-5-8 0 0,-4 0-8 0 0,-4 1 1 0 0,4-1 199 0 0,-1 1-80 0 0,-3 1 80 0 0,-1-3 0 0 0,-8 2-88 0 0,7 2 88 0 0,2-2-80 0 0,-5 1 80 0 0,-4 2 128 0 0,4 3 79 0 0,-1 0 17 0 0,-1 3 0 0 0,-1 2 112 0 0,-1 1 24 0 0,0 0 8 0 0,1 6 0 0 0,2-2 16 0 0,-4-2 8 0 0,4 10 0 0 0,2-7 0 0 0,2 3-168 0 0,-1-2-40 0 0,6 1-8 0 0,1 1 0 0 0,1-3-64 0 0,6 3-16 0 0,3-5 0 0 0,0 2 0 0 0,4-4-96 0 0,7-2 0 0 0,3 0 0 0 0,3-2 0 0 0,3-3-672 0 0,-1 0-112 0 0,2-3-16 0 0</inkml:trace>
  <inkml:trace contextRef="#ctx0" brushRef="#br0" timeOffset="46">3069 1509 10712 0 0,'0'0'472'0'0,"0"0"104"0"0,0 0-464 0 0,-2-6-112 0 0,-2 0 0 0 0,-2-1 0 0 0,2 3 744 0 0,0 0 128 0 0,-2 1 24 0 0,-4-1 8 0 0,5 8-240 0 0,-2-1-57 0 0,0 1 1 0 0,2-2-8 0 0,-5 4-288 0 0,6 3-56 0 0,-7 4-16 0 0,8-4 0 0 0,-3 2-48 0 0,-3 2-16 0 0,6-1 0 0 0,1 0 0 0 0,-2 0-176 0 0,4 1 72 0 0,0-2-72 0 0,4 1 0 0 0,-4 0 64 0 0,0 0-64 0 0,2 2 0 0 0,6-5 0 0 0,-4-3 96 0 0,2-1-32 0 0,-6-5 0 0 0,9 4-64 0 0,2 2-256 0 0,2-6-112 0 0,-6-3-16 0 0,6 0-8 0 0,-1-1-56 0 0,-1 2 0 0 0,-5-5-8 0 0,4-1 0 0 0,-4-1 224 0 0,2 0 41 0 0,2-4 15 0 0,-7 3 0 0 0,1-2 88 0 0,-1 1 24 0 0,2-2 0 0 0,-2 5 0 0 0,-3-8 200 0 0,2 7 48 0 0,2-3 8 0 0,-1 3 0 0 0,-3-1 159 0 0,3 5 41 0 0,-3 5 8 0 0,0 0 0 0 0,0 0-112 0 0,0 0-16 0 0,0 0-8 0 0,0 0 0 0 0,0 0-16 0 0,0 0-8 0 0,-6 5 0 0 0,2 5 0 0 0,4 1-240 0 0,0-1-128 0 0,0 2 8 0 0,0 1 8 0 0,0-2 112 0 0,0 2 0 0 0,4 0 0 0 0,-1-1 0 0 0,4-1 88 0 0,-3 1 8 0 0,-1-2 8 0 0,1-1 0 0 0,3-3-376 0 0,0-1-80 0 0,-1 2-8 0 0,1-1-8 0 0,-7-6-992 0 0,6 0-199 0 0,8 0-41 0 0,5-3 0 0 0</inkml:trace>
  <inkml:trace contextRef="#ctx0" brushRef="#br0" timeOffset="47">1206 1481 11976 0 0,'0'0'1064'0'0,"0"0"-848"0"0,0 0-216 0 0,0 0 0 0 0,-4-2 432 0 0,4 2 48 0 0,0 0 0 0 0,0 0 8 0 0,0 0 136 0 0,0 0 24 0 0,0 0 7 0 0,0 6 1 0 0,-3-2-312 0 0,-2 8-64 0 0,3-8-16 0 0,2 7 0 0 0,-4-3-64 0 0,4 4-8 0 0,0 3-8 0 0,0-3 0 0 0,0 1-120 0 0,0-1-64 0 0,4-2 80 0 0,-4 0-80 0 0,7-1 0 0 0,-7 2-64 0 0,0-3-8 0 0,3 1 0 0 0,-3 1-840 0 0,0-10-168 0 0,0 0-32 0 0</inkml:trace>
  <inkml:trace contextRef="#ctx0" brushRef="#br0" timeOffset="48">1729 1615 11256 0 0,'0'0'496'0'0,"0"0"112"0"0,0 0-488 0 0,0 0-120 0 0,0 0 0 0 0,2 6 0 0 0,-2 1 424 0 0,0 1 64 0 0,0-1 16 0 0,-2 5 0 0 0,4-3-32 0 0,-2 6-8 0 0,4-3 0 0 0,-4 3 0 0 0,4 4-17 0 0,-4-3 1 0 0,0-1 0 0 0,2 2 0 0 0,-2-1-192 0 0,5-1-32 0 0,-2 4-16 0 0,-3-1 0 0 0,0-6-104 0 0,0 4-16 0 0,4-5-8 0 0,-4 3 0 0 0,-4-4-80 0 0,4-5 80 0 0,0 2-80 0 0,0-7 80 0 0,-3 7-80 0 0,3-7 80 0 0,0 0-80 0 0,0 0 80 0 0,0 0-80 0 0,0 0 0 0 0,-5-3 0 0 0,3-8 0 0 0,-6 3 0 0 0,6-5-72 0 0,-2-5 72 0 0,1-2-104 0 0,-4-3 104 0 0,7 0-88 0 0,-4-1 88 0 0,4-4-80 0 0,0 1 80 0 0,4 2 0 0 0,-2-2-72 0 0,3 2 72 0 0,-2 2 0 0 0,1-2-88 0 0,2 1 88 0 0,0 4-64 0 0,2 5 64 0 0,3 5 0 0 0,-5-4 0 0 0,2 2 0 0 0,2 4 0 0 0,-1-1 0 0 0,-9 9 0 0 0,10-3 0 0 0,-2-3 0 0 0,-8 6 0 0 0,11 0 0 0 0,-2 0 0 0 0,1 2 0 0 0,0 2 64 0 0,-3-1-64 0 0,5 2 0 0 0,-7 3 0 0 0,2-1 0 0 0,-3 2 0 0 0,-1 1 0 0 0,3-1 0 0 0,-6 1 0 0 0,0 0 0 0 0,-3 0 64 0 0,3-10-64 0 0,-6 13 0 0 0,-1-4 0 0 0,-2 1 64 0 0,-3-5-136 0 0,0 5-24 0 0,-3-6-8 0 0,2 0 0 0 0,-6 3-104 0 0,7-5-16 0 0,-1 0-8 0 0,-6 2 0 0 0,5-4-184 0 0,2 0-32 0 0,0-4 0 0 0,6 4-4063 0 0,0-2-801 0 0</inkml:trace>
  <inkml:trace contextRef="#ctx0" brushRef="#br0" timeOffset="49">1349 1540 2760 0 0,'0'0'120'0'0,"0"0"32"0"0,0 0-152 0 0,7-7 0 0 0,-5 1 0 0 0,-2 6 0 0 0,0 0 2336 0 0,0 0 432 0 0,0 0 88 0 0,0 0 24 0 0,8 6-1792 0 0,-5 3-360 0 0,-3-9-72 0 0,4 10-17 0 0,-4-1-223 0 0,0-4-56 0 0,0 5-8 0 0,0-1 0 0 0,0-9-168 0 0,0 13-40 0 0,-4-5-8 0 0,4 1 0 0 0,-3 1-136 0 0,3-2 0 0 0,0-1 64 0 0,0-7-64 0 0,0 0 0 0 0,0 0 0 0 0,0 0 0 0 0,0 0 0 0 0,0 0 0 0 0,0 0 0 0 0,0 0 0 0 0,0 0 0 0 0,0 0 0 0 0,0 0 0 0 0,0 0 0 0 0,-4-7-72 0 0,8 2 72 0 0,-1-5 0 0 0,1-2 0 0 0,0 4 0 0 0,-1-2 0 0 0,3-2-64 0 0,-2 2 64 0 0,3 1 0 0 0,-1 4 0 0 0,1-1 0 0 0,-3 0 0 0 0,3 2 0 0 0,0-1 64 0 0,-4 1 0 0 0,-3 4 0 0 0,7 0 0 0 0,0 0 104 0 0,2 0 24 0 0,-9 0 8 0 0,4 4 0 0 0,4-2-200 0 0,-1 1-136 0 0,-7-3 16 0 0,6 10 8 0 0,-3-4 112 0 0,-3 3 0 0 0,3-4 0 0 0,2 5 0 0 0,-5-1 80 0 0,0 0 16 0 0,3 0 0 0 0,-3-3 0 0 0,0-6-176 0 0,0 0-32 0 0,0 9-8 0 0,0-2 0 0 0,0-7-40 0 0,0 0 0 0 0,0 0-8 0 0,0 0 0 0 0,0 0 64 0 0,0 0 8 0 0,0 0 8 0 0,0 0 0 0 0,0 0 88 0 0,6-7-64 0 0,-2 3 64 0 0,2-7-64 0 0,-2-1 64 0 0,0 0 72 0 0,2-4-8 0 0,-2 5-64 0 0,7-1 176 0 0,-6-1-16 0 0,3 2-8 0 0,-2-2 0 0 0,2 7 24 0 0,-2-1 8 0 0,-2 2 0 0 0,-4 5 0 0 0,0 0-56 0 0,0 0-16 0 0,10-4 0 0 0,-4 8 0 0 0,-2 1-40 0 0,0 2-8 0 0,-4 1 0 0 0,6 5 0 0 0,-2 0-64 0 0,-4-2 64 0 0,4 2-64 0 0,-2 2 64 0 0,2 3-64 0 0,0-3 0 0 0,-1 0 0 0 0,0 0 0 0 0,1 0 0 0 0,0 1 0 0 0,-4-4 0 0 0,2 1 0 0 0,6-2-80 0 0,-5-1-56 0 0,4-1-16 0 0,-4 2 0 0 0,0 0-1136 0 0,5-7-232 0 0</inkml:trace>
  <inkml:trace contextRef="#ctx0" brushRef="#br0" timeOffset="50">2200 1552 11520 0 0,'0'0'1024'0'0,"4"0"-824"0"0,-1 0-200 0 0,8 3 0 0 0,-4-1 472 0 0,7 2 48 0 0,-5-4 16 0 0,2 3 0 0 0,6 0-248 0 0,0-3-40 0 0,-3 0-16 0 0,0 0 0 0 0,-4 3-168 0 0,4-3-64 0 0,-2 0 0 0 0,6 0 72 0 0,-4 0-72 0 0,2-3 0 0 0,-2 0 0 0 0,0 0 0 0 0,0 3-264 0 0,3-6-48 0 0,-8 0-8 0 0,6 3 0 0 0,-2-3-232 0 0,-2-1-56 0 0,-1 5 0 0 0,-3-8-8 0 0,3 5 208 0 0,-3-2 48 0 0,0 1 8 0 0,-4 0 0 0 0,5-1 448 0 0,-5 5 88 0 0,0 0 16 0 0,-3 2 8 0 0,0 0 352 0 0,0 0 72 0 0,0 0 8 0 0,0 0 8 0 0,0 0-16 0 0,7-4-8 0 0,0 4 0 0 0,-7 0-1 0 0,0 0-95 0 0,4 6-16 0 0,2 3-8 0 0,-3 0 0 0 0,-3 3-96 0 0,5-3-24 0 0,-3 0 0 0 0,2 7 0 0 0,-4-4-112 0 0,0 1-24 0 0,0-2-8 0 0,0 2 0 0 0,0 0-16 0 0,0-1 0 0 0,0-5 0 0 0,0 4 0 0 0,4-6-224 0 0,-3 5 0 0 0,4-1 0 0 0,-5-3 0 0 0,0-6-136 0 0,3 9-80 0 0,-3-3-8 0 0,0-6-8 0 0,0 0-808 0 0,0 0-160 0 0,6-3-32 0 0,-6 3-8 0 0</inkml:trace>
  <inkml:trace contextRef="#ctx0" brushRef="#br1" timeOffset="51">6382 1522 10080 0 0,'0'0'448'0'0,"0"0"88"0"0,0 0-432 0 0,0 0-104 0 0,-4-1 0 0 0,4 1 0 0 0,-6 0 488 0 0,-2 0 80 0 0,4 1 8 0 0,-9 3 8 0 0,4 1 0 0 0,-1 3 0 0 0,-2-3 0 0 0,7 4 0 0 0,-4-1-128 0 0,3-1-25 0 0,0 1-7 0 0,-2 2 0 0 0,4-3-276 0 0</inkml:trace>
  <inkml:trace contextRef="#ctx0" brushRef="#br1" timeOffset="52">6279 1705 18644 0 0,'3'4'-149'0'0,"8"-4"-75"0"0,-2-5 8 0 0,0 4 0 0 0,-4-6-128 0 0,3 2-24 0 0,0-1-8 0 0,2-6 1 0 0,0 2 239 0 0,-6-2 40 0 0,1 1 16 0 0,-2-3 0 0 0,1 2 80 0 0,-4-4 0 0 0,4 2 0 0 0,-4 5 0 0 0,-4-2 0 0 0,4 0 72 0 0,-4 5-8 0 0,4-2-64 0 0,-3 1 224 0 0,2 4-17 0 0,1 3 1 0 0,0 0 0 0 0,-6-3 80 0 0,6 3 8 0 0,-2 3 8 0 0,-3-1 0 0 0,1-1-120 0 0,3 7-24 0 0,-3 0-8 0 0,4 5 0 0 0,0-6-24 0 0,-2 1 0 0 0,2 2 0 0 0,2 6 0 0 0,-2-2 40 0 0,4-3 8 0 0,-3 3 0 0 0,8-4 0 0 0,-7 1-176 0 0,4 0 0 0 0,-2 3 0 0 0,4-2 0 0 0,-1-2-248 0 0,-2-2-80 0 0,-1 1-24 0 0,0-2 0 0 0,4-6-1248 0 0,1 2-255 0 0,4-3-57 0 0,2-8-8 0 0</inkml:trace>
  <inkml:trace contextRef="#ctx0" brushRef="#br1" timeOffset="53">6637 1553 8288 0 0,'-2'0'736'0'0,"-4"0"-584"0"0,6 0-152 0 0,0 0 0 0 0,0 0 800 0 0,0 0 136 0 0,0 0 24 0 0,0 0 8 0 0,15 0-536 0 0,-4 0-112 0 0,0 0-16 0 0,7 0-8 0 0,3 0-104 0 0,-2 0-32 0 0,1 0 0 0 0,-2 0 0 0 0,4 0-160 0 0,2 0 72 0 0,-4 0-72 0 0,1 0 0 0 0,1 0-96 0 0,-3 0-64 0 0,-1-5-24 0 0,1 4 0 0 0,-3 1-264 0 0,-1-3-64 0 0,-5-1 0 0 0,-1 4-8 0 0,3-1 352 0 0,-7-1 72 0 0,0-2 8 0 0,-5 4 8 0 0,0 0 296 0 0,8-4 56 0 0,-8 4 16 0 0,0 0 0 0 0,0 0 352 0 0,0 0 64 0 0,0 0 24 0 0,0 0 0 0 0,0 0-25 0 0,0 0-7 0 0,0 0 0 0 0,0 0 0 0 0,0 10-192 0 0,0-2-40 0 0,0 2-8 0 0,5 2 0 0 0,-5-1-168 0 0,3 2-32 0 0,-3-4 0 0 0,0 5-8 0 0,0-4-152 0 0,3 4-24 0 0,-3-6-8 0 0,0 0 0 0 0,7-1-64 0 0,-3 2 0 0 0,-2-2-80 0 0,5-1 80 0 0,-7-6-352 0 0,0 0-16 0 0,0 0-8 0 0,6 0-7903 0 0</inkml:trace>
  <inkml:trace contextRef="#ctx0" brushRef="#br1" timeOffset="54">6506 1575 8408 0 0,'0'0'368'0'0,"0"0"80"0"0,0 0-352 0 0,0 0-96 0 0,0 0 0 0 0,0 0 0 0 0,0 0 520 0 0,0 0 88 0 0,0 0 24 0 0,3 4 0 0 0,-2 4-376 0 0,-1 0-80 0 0,0-1-16 0 0,4 0 0 0 0,-4 0-160 0 0,0 4 64 0 0,4-4-64 0 0,-4 2 0 0 0,0 0 72 0 0,0 2-72 0 0,0-4 96 0 0,0 0-96 0 0,0 0 80 0 0,0 1-80 0 0,0-3 64 0 0,0 0-64 0 0,0-5 0 0 0,0 0 0 0 0,-8 7 0 0 0,7-6 0 0 0,1-1 0 0 0,0 0 0 0 0,-5-1 0 0 0,-2-6 0 0 0,1 2 0 0 0,3 0 0 0 0,1-3 96 0 0,2-2-32 0 0,-4 0-64 0 0,4 1 0 0 0,4-5 0 0 0,-2 3 0 0 0,-2-3 184 0 0,6 7 16 0 0,-3-7 8 0 0,6 3 0 0 0,-1 0-304 0 0,-4 3-64 0 0,5-3-16 0 0,4 4 0 0 0,-6 1-264 0 0,5-2-48 0 0</inkml:trace>
  <inkml:trace contextRef="#ctx0" brushRef="#br1" timeOffset="55">6342 1566 2304 0 0,'-7'0'96'0'0,"7"0"32"0"0,0 0-128 0 0,0 0 0 0 0,-8 0 0 0 0,6 0 0 0 0,-2 0 1488 0 0,0 0 272 0 0,2 0 64 0 0,2 0 0 0 0,-4-6-928 0 0,0 6-192 0 0,2 0-40 0 0,2 0-8 0 0,0 0-120 0 0,0 0-24 0 0,0 0-8 0 0,-4 0 0 0 0,0 6-120 0 0,0-3-16 0 0,-2 4-8 0 0,2-5 0 0 0,2 4-248 0 0,2 1-48 0 0,0-7-64 0 0,-4 6 88 0 0,-4-1 0 0 0,6 1 0 0 0,-6 1 0 0 0,6-1-1 0 0,-1 1 25 0 0,-2 1 8 0 0,2 1 0 0 0,3-2 0 0 0,0-7-32 0 0,3 9-8 0 0,2-3 0 0 0,0 0 0 0 0,3-1-80 0 0,-6-1 0 0 0,-2-4 0 0 0,12 3 64 0 0,0 0-280 0 0,2 0-56 0 0,-4-3-16 0 0</inkml:trace>
  <inkml:trace contextRef="#ctx0" brushRef="#br1" timeOffset="56">6311 1637 2304 0 0,'0'0'200'0'0,"0"0"-200"0"0,0 0 0 0 0,0 0 0 0 0,0 0 544 0 0,0 0 72 0 0,3-7 16 0 0,0 2-1696 0 0,4-2-344 0 0</inkml:trace>
  <inkml:trace contextRef="#ctx0" brushRef="#br0" timeOffset="57">4255 1633 12528 0 0,'-12'0'552'0'0,"12"0"120"0"0,0 0-544 0 0,0 0-128 0 0,0 0 0 0 0,0 0 0 0 0,0 0 176 0 0,0 0 8 0 0,0 0 0 0 0,0 0 0 0 0,0 0-112 0 0,0 0-72 0 0,0 0 96 0 0,0 0-6000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7:55:33.501"/>
    </inkml:context>
    <inkml:brush xml:id="br0">
      <inkml:brushProperty name="width" value="0.05" units="cm"/>
      <inkml:brushProperty name="height" value="0.05" units="cm"/>
      <inkml:brushProperty name="color" value="#849398"/>
      <inkml:brushProperty name="fitToCurve" value="1"/>
    </inkml:brush>
    <inkml:brush xml:id="br1">
      <inkml:brushProperty name="width" value="0.05" units="cm"/>
      <inkml:brushProperty name="height" value="0.05" units="cm"/>
      <inkml:brushProperty name="color" value="#0070C0"/>
      <inkml:brushProperty name="fitToCurve" value="1"/>
    </inkml:brush>
    <inkml:brush xml:id="br2">
      <inkml:brushProperty name="width" value="0.05" units="cm"/>
      <inkml:brushProperty name="height" value="0.05" units="cm"/>
      <inkml:brushProperty name="color" value="#004F8B"/>
      <inkml:brushProperty name="fitToCurve" value="1"/>
    </inkml:brush>
  </inkml:definitions>
  <inkml:trace contextRef="#ctx0" brushRef="#br0">8769 1522 4144 0 0,'0'0'368'0'0,"0"0"-296"0"0,0 0-72 0 0,0 0 0 0 0,0 0 1120 0 0,0 0 200 0 0,0 0 48 0 0,0 8 8 0 0,2-1-560 0 0,-2 4-112 0 0,0-1-16 0 0,0 1-8 0 0,0 5-136 0 0,0 0-32 0 0,0 6-8 0 0,0-4 0 0 0,0 8-152 0 0,0-3-32 0 0,-2 0-8 0 0,-2 3 0 0 0,4-2-144 0 0,0 2-24 0 0,-3-3-9 0 0,-1-3 1 0 0,3 5-72 0 0,-3-8-64 0 0,2 1 72 0 0,2-2-72 0 0,-4 0 72 0 0,4-4-72 0 0,4-1 64 0 0,-2-3-64 0 0,-2 1 0 0 0,4-4 0 0 0,-4-5 0 0 0,1 4 0 0 0,-1-4-344 0 0,4 4-55 0 0,-4-4-17 0 0,0 0-5912 0 0</inkml:trace>
  <inkml:trace contextRef="#ctx0" brushRef="#br0" timeOffset="1">21094 1650 12352 0 0,'0'0'272'0'0,"0"0"56"0"0,0 0 16 0 0,0 0 0 0 0,0 0-280 0 0,0 0-64 0 0,0 0 0 0 0,0 0 0 0 0,0 6 512 0 0,-3 5 96 0 0,0 1 8 0 0,-2 4 8 0 0,-1 0-145 0 0,-4 5-31 0 0,4-1-8 0 0,-7 11 0 0 0,1 0-296 0 0,1 3-56 0 0,-6-2-16 0 0,1 6 0 0 0,-1-6-72 0 0,-1 1 64 0 0,-1-1-64 0 0,1 4 64 0 0,-1-3-64 0 0,-3-2 0 0 0,2-3 0 0 0,7 1 64 0 0,3-4-64 0 0,-2-2 0 0 0,-2-3 0 0 0,1-1 64 0 0,8-2-64 0 0,-3 1 64 0 0,-2-5-64 0 0,4-1 64 0 0,-2-3-232 0 0,3 0-56 0 0,2-5 0 0 0,1-1-4607 0 0,-2-2-929 0 0</inkml:trace>
  <inkml:trace contextRef="#ctx0" brushRef="#br0" timeOffset="2">18052 1699 9872 0 0,'0'0'440'0'0,"0"0"88"0"0,0 0-424 0 0,-3 1-104 0 0,-3 4 0 0 0,2 4 0 0 0,2-1 432 0 0,-5 2 64 0 0,1 6 16 0 0,1-1 0 0 0,-2 3 48 0 0,-2 6 16 0 0,2 0 0 0 0,-4 3 0 0 0,2 0-128 0 0,2 4-32 0 0,-6-3-1 0 0,3 3 1 0 0,1-2-128 0 0,-2-1-32 0 0,2-2-8 0 0,0 1 0 0 0,3 0-152 0 0,-2-7-24 0 0,4 4-8 0 0,3-6 0 0 0,-1 0-64 0 0,2-4 0 0 0,-3-1 0 0 0,3-3 0 0 0,0 2-976 0 0,0-7-207 0 0</inkml:trace>
  <inkml:trace contextRef="#ctx0" brushRef="#br0" timeOffset="3">15162 1732 2304 0 0,'0'0'96'0'0,"0"0"32"0"0,0 0-128 0 0,0 0 0 0 0,0 0 0 0 0,0 0 0 0 0,0 8 1600 0 0,0-1 304 0 0,-3 5 56 0 0,2 1 16 0 0,-4 5-1096 0 0,2 0-216 0 0,0 2-48 0 0,-4 3-8 0 0,0 0-72 0 0,-1 3-24 0 0,0-1 0 0 0,-1 3 0 0 0,0-2-152 0 0,0 1-32 0 0,-2-1-8 0 0,-2 0 0 0 0,2 3-200 0 0,-2-4-48 0 0,0 1-8 0 0,1 1-1 0 0,-2-4 1 0 0,5-3-64 0 0,-2 2 96 0 0,6-3-32 0 0,0 2-64 0 0,0-3 0 0 0,-2-3 0 0 0,5 0 0 0 0,2-1-128 0 0,0-3-47 0 0,-3-4-9 0 0,6 4-4160 0 0,-1-5-832 0 0</inkml:trace>
  <inkml:trace contextRef="#ctx0" brushRef="#br0" timeOffset="4">22569 1736 10680 0 0,'0'0'472'0'0,"0"0"104"0"0,0 0-464 0 0,0 0-112 0 0,0 0 0 0 0,0 0 0 0 0,-5 5 256 0 0,-3 3 24 0 0,2 2 8 0 0,2 3 0 0 0,-6 2 16 0 0,-2 2 8 0 0,2 3 0 0 0,-4 5 0 0 0,2-1-104 0 0,-6 3-16 0 0,8 1-8 0 0,-5 3 0 0 0,3-2-56 0 0,-1 1-16 0 0,3-3 0 0 0,1 4 0 0 0,-3-7-112 0 0,6 4 64 0 0,-3-6-64 0 0,5-3 0 0 0,-2-1 0 0 0,-1 4 0 0 0,4-8 0 0 0,-3 4 0 0 0,1-7-80 0 0,3 0-64 0 0,-1-4-16 0 0,-2 1 0 0 0,5-8-1064 0 0,0 0-216 0 0</inkml:trace>
  <inkml:trace contextRef="#ctx0" brushRef="#br0" timeOffset="5">20638 1760 15664 0 0,'0'0'344'0'0,"0"0"71"0"0,0 0 9 0 0,0 0 24 0 0,-5 1-360 0 0,2 4-88 0 0,2-1 0 0 0,-5 4 0 0 0,-1 1 424 0 0,5 4 72 0 0,-1 0 16 0 0,-2 3 0 0 0,4-3-120 0 0,-4 6-16 0 0,2-1-8 0 0,1 3 0 0 0,2-2-88 0 0,0 3-24 0 0,-3-3 0 0 0,6 3 0 0 0,-1-4-160 0 0,1 2-96 0 0,-3-2 96 0 0,1 1-96 0 0,-1-3-576 0 0,4 0-176 0 0,-3 0-32 0 0,-1-2-8 0 0</inkml:trace>
  <inkml:trace contextRef="#ctx0" brushRef="#br0" timeOffset="6">22635 1804 10592 0 0,'0'0'944'0'0,"0"0"-752"0"0,0 0-192 0 0,0 0 0 0 0,-4 4 224 0 0,4 1 0 0 0,-4 3 8 0 0,3 2 0 0 0,1 5 88 0 0,-3 1 8 0 0,-1 1 8 0 0,3-2 0 0 0,1 2-16 0 0,0 0 0 0 0,-4 1 0 0 0,4 2 0 0 0,-2-5-80 0 0,-2 4-16 0 0,4-1-8 0 0,-3-3 0 0 0,2 0-144 0 0,1 1-72 0 0,-4-6 80 0 0,4-2-80 0 0,-4 4 64 0 0,4-5-64 0 0,-1-2 0 0 0,1-5 71 0 0,0 0-71 0 0,0 0 80 0 0,0 0-80 0 0,0 0 80 0 0,0 0-80 0 0,0 0 0 0 0,0 0 72 0 0,0 0-72 0 0,0-6 0 0 0,0-6 0 0 0,0 6 0 0 0,0-6 0 0 0,1 2 0 0 0,3 0 0 0 0,0-1 0 0 0,0 5 64 0 0,2-2-64 0 0,3 3 0 0 0,-5-2-88 0 0,6 4 88 0 0,-3-1 0 0 0,-1 3-72 0 0,2 1 72 0 0,2 0 0 0 0,-1 1 0 0 0,-1 6 0 0 0,2-2 0 0 0,0 0 0 0 0,-3 2 0 0 0,2 1 0 0 0,0 0 0 0 0,-3-2 64 0 0,3 2-64 0 0,-1 0 0 0 0,-7-1 0 0 0,5 5 64 0 0,-2-5-64 0 0,0 0 0 0 0,-4-2 64 0 0,0 3-64 0 0,4-1 72 0 0,-8 1-72 0 0,3-2 96 0 0,-2 2-96 0 0,-3-2 120 0 0,1 0-32 0 0,-3-4-8 0 0,-1 2 0 0 0,3 0-80 0 0,-7 0-96 0 0,1 1 16 0 0,6-4 8 0 0,-8-1-56 0 0,4 0-16 0 0,-2 0 0 0 0,4 0 0 0 0,-2 0-239 0 0,5-1-57 0 0,0-4-8 0 0,1 3-5680 0 0</inkml:trace>
  <inkml:trace contextRef="#ctx0" brushRef="#br0" timeOffset="7">24249 1867 8752 0 0,'0'0'384'0'0,"0"0"88"0"0,0 0-376 0 0,0 0-96 0 0,-3 8 0 0 0,3-3 0 0 0,0 2 648 0 0,-6-3 120 0 0,3 5 16 0 0,-3 2 8 0 0,2 1-224 0 0,-1 1-48 0 0,3 0-8 0 0,-1 1 0 0 0,-5 3-72 0 0,8-2-24 0 0,0 0 0 0 0,0 1-1 0 0,0-4-263 0 0,0 0-56 0 0,5 2-16 0 0,-2-2 0 0 0,-3-1 16 0 0,3-2 0 0 0,1 3 0 0 0,3-6 0 0 0,-1 0-96 0 0,-3 2 0 0 0,-2-3-96 0 0,-1-5 96 0 0,8 3-496 0 0,-2-2-39 0 0,-6-1-9 0 0,0 0-5760 0 0</inkml:trace>
  <inkml:trace contextRef="#ctx0" brushRef="#br1" timeOffset="8">9528 1864 7832 0 0,'0'-7'344'0'0,"0"7"72"0"0,-2 0-328 0 0,2 0-88 0 0,-5-5 0 0 0,5 5 0 0 0,-4 5 928 0 0,-3-5 176 0 0,0 0 32 0 0,-1 7 8 0 0,2 0-352 0 0,-2 5-72 0 0,-1 0-16 0 0,1 2 0 0 0,-2-1-216 0 0,0 7-41 0 0,-1-1-15 0 0,3 3 0 0 0,0-1-120 0 0,0 3-24 0 0,1-1-8 0 0,4 0 0 0 0,3-2-152 0 0,3 2-24 0 0,-1 1-8 0 0,5-1 0 0 0,3-5-96 0 0,2 3 0 0 0,1-5 0 0 0,3 1-5151 0 0,3-6-1025 0 0</inkml:trace>
  <inkml:trace contextRef="#ctx0" brushRef="#br0" timeOffset="9">21722 2068 11600 0 0,'0'0'256'0'0,"0"0"48"0"0,0-7 16 0 0,0 4 8 0 0,-3-1-264 0 0,3 1-64 0 0,-2-1 0 0 0,2 4 0 0 0,0 0 392 0 0,-6-2 64 0 0,4-2 16 0 0,-2 1 0 0 0,-2 3 8 0 0,2 0 8 0 0,-3 3 0 0 0,1 2-1 0 0,1 0-135 0 0,-2-1-24 0 0,1 6-8 0 0,-2-3 0 0 0,3 3-176 0 0,0-2-40 0 0,0 3-8 0 0,1 1 0 0 0,0-2-96 0 0,4 0 0 0 0,0 0 0 0 0,0 1 0 0 0,0-2 0 0 0,4-3 0 0 0,-1 0 0 0 0,0-1 0 0 0,3 2 0 0 0,-4-5 0 0 0,4 1 0 0 0,2-3 0 0 0,0-3 0 0 0,0 0-80 0 0,-1-3 16 0 0,1 1 0 0 0,1-1-104 0 0,-3 0-24 0 0,2-7 0 0 0,-4 3 0 0 0,1-1 80 0 0,0-2 16 0 0,0 2 0 0 0,1 1 0 0 0,-5-3 96 0 0,1-1 0 0 0,1-3 0 0 0,-3 2 0 0 0,0-4 200 0 0,2 1 40 0 0,-2 2 8 0 0,3 0 0 0 0,-3 0-152 0 0,0 1-24 0 0,0 0-8 0 0,0 3 0 0 0,4 1 56 0 0,-4 2 8 0 0,0 2 0 0 0,0 1 0 0 0,0 2 24 0 0,0 4 8 0 0,0 0 0 0 0,0 0 0 0 0,0 0-160 0 0,0 0-128 0 0,0 6 32 0 0,0 3 0 0 0,0 0 280 0 0,0 2 56 0 0,-4 1 16 0 0,4 1 0 0 0,-3 4-256 0 0,3-1 0 0 0,-2 1 0 0 0,2-2 0 0 0,-5 3 0 0 0,5 0 0 0 0,-1-4 0 0 0,-3 0 0 0 0,2 3-64 0 0,2 0-64 0 0,0-3-16 0 0,0 0 0 0 0,2-1-672 0 0,-2-3-136 0 0,4 0-24 0 0,-3 2-5839 0 0</inkml:trace>
  <inkml:trace contextRef="#ctx0" brushRef="#br1" timeOffset="10">11785 1874 14600 0 0,'0'0'320'0'0,"0"0"64"0"0,0 0 8 0 0,0 0 24 0 0,0 0-328 0 0,0 6-88 0 0,0 1 0 0 0,0-1 0 0 0,-2 2 375 0 0,2 2 57 0 0,-1 3 16 0 0,-3 1 0 0 0,4 3-168 0 0,-4-3-32 0 0,1 4-8 0 0,2 1 0 0 0,-3-1 104 0 0,4-3 16 0 0,0 2 8 0 0,0 2 0 0 0,0-3-240 0 0,4-1-56 0 0,-3 2-8 0 0,4-2 0 0 0,-3-3-64 0 0,2 3 0 0 0,-1-2 0 0 0,1-2 0 0 0,1 1-112 0 0,-2-6-40 0 0,2-1-8 0 0,-2-1 0 0 0,2 0-1096 0 0,-5-4-224 0 0</inkml:trace>
  <inkml:trace contextRef="#ctx0" brushRef="#br0" timeOffset="11">15742 1881 6912 0 0,'0'0'608'0'0,"0"0"-480"0"0,0 0-128 0 0,0 0 0 0 0,0 0 936 0 0,0 9 168 0 0,0-3 32 0 0,-3 6 8 0 0,1-1-584 0 0,-3 5-112 0 0,-1 0-32 0 0,4 4 0 0 0,-6-2-208 0 0,4 0-48 0 0,-3 1 0 0 0,1 4-8 0 0,3-5-32 0 0,0 1-8 0 0,6-1 0 0 0,-3 1 0 0 0,0 2-112 0 0,0-4 0 0 0,-6 0 0 0 0,5 0 0 0 0,5-3-168 0 0,-4 1-88 0 0,3-3-8 0 0,-1-2-8 0 0</inkml:trace>
  <inkml:trace contextRef="#ctx0" brushRef="#br0" timeOffset="12">19686 1897 13824 0 0,'0'0'1224'0'0,"0"0"-976"0"0,0 0-248 0 0,0 0 0 0 0,0 0 224 0 0,1 6-8 0 0,2-2 0 0 0,-1 3 0 0 0,1 4 24 0 0,2-1 7 0 0,-5 2 1 0 0,3-2 0 0 0,-3 3 8 0 0,1 0 0 0 0,-1 0 0 0 0,-1-1 0 0 0,1 2-72 0 0,0-1-16 0 0,-3 1 0 0 0,3-2 0 0 0,3 2-80 0 0,-3-3-24 0 0,0 2 0 0 0,1 0 0 0 0,3-3-64 0 0,-3-1-136 0 0,3-1 32 0 0,-4 3 8 0 0,2-2-416 0 0,2 0-72 0 0,-4-1-24 0 0,4-3-6295 0 0</inkml:trace>
  <inkml:trace contextRef="#ctx0" brushRef="#br0" timeOffset="13">14477 2066 5064 0 0,'0'0'448'0'0,"0"0"-352"0"0,-5 0-96 0 0,0 3 0 0 0,2 1 1696 0 0,3-4 328 0 0,-2 4 64 0 0,2 2 16 0 0,0-6-1592 0 0,0 5-312 0 0,0 0-64 0 0,0 6-8 0 0,0-5 80 0 0,0-4 16 0 0,0 5 8 0 0,0-2 0 0 0,0 1-32 0 0,0 1-8 0 0,0-1 0 0 0,2-1 0 0 0,-2 2-128 0 0,3-1-64 0 0,-1 1 64 0 0,1-2-64 0 0,-3 1 0 0 0,3-2 0 0 0,-3-4 0 0 0,0 0-88 0 0,2 5-1256 0 0,-2-5-248 0 0</inkml:trace>
  <inkml:trace contextRef="#ctx0" brushRef="#br0" timeOffset="14">14404 1932 10136 0 0,'-4'-13'448'0'0,"2"9"96"0"0,2-1-440 0 0,0 3-104 0 0,0 2 0 0 0,0-3 0 0 0,0-2 384 0 0,0 5 64 0 0,0 0 0 0 0,0 0 8 0 0,0 0-664 0 0,0 0-136 0 0,2 0-24 0 0,5 3-2896 0 0,-1 2-576 0 0</inkml:trace>
  <inkml:trace contextRef="#ctx0" brushRef="#br1" timeOffset="15">9884 1907 11144 0 0,'9'3'488'0'0,"-9"-3"112"0"0,0 0-480 0 0,6 0-120 0 0,-2 0 0 0 0,4 0 0 0 0,-1 1 392 0 0,-1-1 56 0 0,-6 0 16 0 0,5 6 0 0 0,0 1 40 0 0,0-4 8 0 0,0 5 0 0 0,0 0 0 0 0,3 0-73 0 0,-6-1-15 0 0,-2 0 0 0 0,3 4 0 0 0,-3 2-256 0 0,-3 2-48 0 0,1-1-16 0 0,2 0 0 0 0,-4 7-104 0 0,-1-6 64 0 0,-4 4-64 0 0,-3-2 0 0 0,3-2 0 0 0,-1 6 0 0 0,-5-10 0 0 0,-2 5 0 0 0,3 0-352 0 0,0-4-32 0 0,-3 1-16 0 0,1-6-4271 0 0,3 5-849 0 0</inkml:trace>
  <inkml:trace contextRef="#ctx0" brushRef="#br0" timeOffset="16">16863 1929 3224 0 0,'2'-16'136'0'0,"-2"13"40"0"0,-2 0-176 0 0,2 3 0 0 0,0 0 0 0 0,0 0 0 0 0,0 0 2104 0 0,0 0 384 0 0,0 0 72 0 0,0 0 24 0 0,-2 3-1656 0 0,-2 6-336 0 0,3 3-64 0 0,-2-3-16 0 0,1 2-296 0 0,2 1-64 0 0,0 4-16 0 0,0-2-1 0 0,-3 1-7 0 0,3 2-8 0 0,3-4 0 0 0,-3 3 0 0 0,2 0-24 0 0,1-1-8 0 0,-2-1 0 0 0,5-1 0 0 0,-4 0-88 0 0,3 0-88 0 0,-1-3 24 0 0,2 1 0 0 0,-1-2-440 0 0,-1-2-79 0 0,-3-1-25 0 0,3-2-5616 0 0</inkml:trace>
  <inkml:trace contextRef="#ctx0" brushRef="#br0" timeOffset="17">24401 1919 10136 0 0,'0'0'448'0'0,"0"0"96"0"0,0 0-440 0 0,0 0-104 0 0,0 0 0 0 0,0 0 0 0 0,9 9 0 0 0,-3-4 0 0 0,1 0 0 0 0,1 0 0 0 0,-8-5 0 0 0,3 8 0 0 0,8-4 0 0 0,-2 4-2976 0 0,1-2-624 0 0</inkml:trace>
  <inkml:trace contextRef="#ctx0" brushRef="#br1" timeOffset="18">10481 2074 4608 0 0,'0'0'408'0'0,"0"-4"-328"0"0,0 1-80 0 0,-2 0 0 0 0,-1-2 1568 0 0,2 1 304 0 0,-2-2 56 0 0,-2 1 16 0 0,-2-1-848 0 0,3 0-168 0 0,-4 1-32 0 0,-1 4 0 0 0,2-2-409 0 0,-2 3-71 0 0,-3 0-24 0 0,-2 4 0 0 0,-3 1-160 0 0,6 1-32 0 0,-3 3-8 0 0,0-1 0 0 0,-3 4-56 0 0,7-1-8 0 0,-3-1-8 0 0,2 1 0 0 0,4-4-56 0 0,1 5 0 0 0,3 1-64 0 0,2-3 96 0 0,2-2 32 0 0,2 2 0 0 0,2-2 0 0 0,-1-1 0 0 0,6 0-224 0 0,-4-5-32 0 0,6 0-16 0 0,-2 0 0 0 0,3-2-16 0 0,-3-2 0 0 0,5-2 0 0 0,0 0 0 0 0,-3-4-32 0 0,1 2-16 0 0,-4-4 0 0 0,3 1 0 0 0,-3 0-40 0 0,1-3-8 0 0,-4 2 0 0 0,2-4 0 0 0,-4 0 256 0 0,-2-3 0 0 0,3 2 0 0 0,-5-2 0 0 0,0-2 192 0 0,0 5 0 0 0,0-1 8 0 0,2 1 0 0 0,-2 2 32 0 0,0-1 8 0 0,0 5 0 0 0,0 0 0 0 0,0 2-16 0 0,0 2 0 0 0,0 4 0 0 0,0 0 0 0 0,0 0-48 0 0,0 0-16 0 0,0 0 0 0 0,0 0 0 0 0,0 8-72 0 0,0-2-24 0 0,0 6 0 0 0,0 2 0 0 0,-2 0 16 0 0,2 1 0 0 0,0-1 0 0 0,-2 6 0 0 0,-1-4-80 0 0,3 1 0 0 0,0-2 72 0 0,0 2-72 0 0,0-3 0 0 0,0-1 64 0 0,0 0-64 0 0,5 0 0 0 0,-3-4-64 0 0,4 1-56 0 0,-2 1-8 0 0,1 0 0 0 0,0-5-1208 0 0,3 3-240 0 0,6-4-55 0 0,-4-1-1 0 0</inkml:trace>
  <inkml:trace contextRef="#ctx0" brushRef="#br0" timeOffset="19">14076 1957 5528 0 0,'4'-6'240'0'0,"-4"3"56"0"0,0 2-232 0 0,0-5-64 0 0,0 1 0 0 0,0 3 0 0 0,0-2 736 0 0,-4 4 128 0 0,1-5 32 0 0,-1 4 8 0 0,-1 1-168 0 0,-1 1-40 0 0,2-1-8 0 0,-4 5 0 0 0,1-1-208 0 0,-1 0-48 0 0,0 3-8 0 0,3-1 0 0 0,-5 3-104 0 0,1-1-16 0 0,0 3-8 0 0,1-3 0 0 0,-1 2-56 0 0,-1-1-16 0 0,4-1 0 0 0,-1 1 0 0 0,7-3-32 0 0,-3 3-1 0 0,0 0-7 0 0,3-4 0 0 0,6 2-96 0 0,-6-1-24 0 0,7 4 0 0 0,-3-3 0 0 0,8-4-64 0 0,-3 1 0 0 0,0 0 0 0 0,0 1 0 0 0,7 0 0 0 0,-5-1 0 0 0,1 0 0 0 0,4-1 0 0 0,-2-3 0 0 0,-1 5 0 0 0,0-1 0 0 0,-1-2 0 0 0,-3 2 0 0 0,-2-1 64 0 0,0-3-64 0 0,-1 3 0 0 0,-6-3 160 0 0,0 0-16 0 0,0 0 0 0 0,-6 3 0 0 0,-3-2-144 0 0,1 4-88 0 0,-6-3 16 0 0,2 0 0 0 0,1-1 72 0 0,-7 5 0 0 0,1-5 64 0 0,-1 4-64 0 0,3-1 0 0 0,1-3 0 0 0,-3-1 0 0 0,3 0 0 0 0,1 3 80 0 0,-1-2-16 0 0,4-1-64 0 0,4 0 96 0 0,-2 0-480 0 0,8 0-104 0 0,0 0-24 0 0,0 0-6175 0 0</inkml:trace>
  <inkml:trace contextRef="#ctx0" brushRef="#br1" timeOffset="20">10673 1948 10912 0 0,'-9'-11'480'0'0,"8"10"104"0"0,-2 2-464 0 0,0-1-120 0 0,3 0 0 0 0,-1 0 0 0 0,-3 0 0 0 0,3 5 0 0 0,-3-3 0 0 0,8 2 0 0 0,-4-4-232 0 0,1 5-72 0 0,3-1-16 0 0,-3 2 0 0 0</inkml:trace>
  <inkml:trace contextRef="#ctx0" brushRef="#br0" timeOffset="21">24028 1959 3224 0 0,'0'0'288'0'0,"0"0"-288"0"0,0 0 0 0 0,0 0 0 0 0,0-6 1432 0 0,0 6 232 0 0,0 0 40 0 0,0 0 16 0 0,5-5-1376 0 0,-5 5-280 0 0,0 0-64 0 0,0 0 0 0 0,0 0-232 0 0,10-3-64 0 0,-2 3-16 0 0,-4-1 0 0 0</inkml:trace>
  <inkml:trace contextRef="#ctx0" brushRef="#br0" timeOffset="22">17074 1947 11256 0 0,'0'0'496'0'0,"0"0"112"0"0,0 0-488 0 0,0 0-120 0 0,0 0 0 0 0,0 0 0 0 0,0 0 0 0 0,0 0 0 0 0,0 0 0 0 0,0 0 0 0 0,0 0 0 0 0,3 7 0 0 0,-2-4 0 0 0,1 3 0 0 0,2 0-312 0 0,0-2-32 0 0</inkml:trace>
  <inkml:trace contextRef="#ctx0" brushRef="#br0" timeOffset="23">18115 2093 8288 0 0,'0'0'368'0'0,"0"0"80"0"0,0 0-360 0 0,0 0-88 0 0,0 0 0 0 0,6-1 0 0 0,-1-4 384 0 0,0 4 56 0 0,1-3 8 0 0,-1-1 8 0 0,2-1-336 0 0,0 1-120 0 0,1 0 72 0 0,-1-1-72 0 0,0 1 0 0 0,1-3 0 0 0,-2-2 64 0 0,1 1-64 0 0,-2 0 0 0 0,1 4 96 0 0,-1-7-96 0 0,-3 4 96 0 0,-1-1 96 0 0,-1 2 16 0 0,0 2 8 0 0,0-2 0 0 0,-1 3 144 0 0,-1 1 32 0 0,-3 0 8 0 0,-1 3 0 0 0,-1 0 96 0 0,0 5 16 0 0,-1-4 8 0 0,-1 3 0 0 0,0 5-160 0 0,-2 0-33 0 0,0-1-7 0 0,2 3 0 0 0,0 4-120 0 0,0-3-24 0 0,0 4-8 0 0,2-4 0 0 0,0 1-56 0 0,2 3-16 0 0,0-5 0 0 0,4 3 0 0 0,-3-2 16 0 0,8-2 0 0 0,-3-1 0 0 0,4-1 0 0 0,-2 1-48 0 0,5 1 0 0 0,0-5-64 0 0,4 1 96 0 0,1 0-96 0 0,1-3 0 0 0,0 0-72 0 0,3-3 72 0 0,-1-3-1032 0 0,2 0-160 0 0,-5 3-31 0 0,5-6-5057 0 0</inkml:trace>
  <inkml:trace contextRef="#ctx0" brushRef="#br0" timeOffset="24">22833 1953 10248 0 0,'0'0'448'0'0,"0"0"104"0"0,0 0-440 0 0,0 0-112 0 0,0 0 0 0 0,0 0 0 0 0,0 0 112 0 0,0 0 0 0 0,0 0 0 0 0,0 0 0 0 0,0 0-112 0 0,0 7 0 0 0,3-5-96 0 0,2 2 96 0 0,-3 4-352 0 0,5-3-8 0 0</inkml:trace>
  <inkml:trace contextRef="#ctx0" brushRef="#br1" timeOffset="25">9566 1976 7368 0 0,'0'0'320'0'0,"0"0"80"0"0,0 0-320 0 0,8-5-80 0 0,1 2 0 0 0,0 1 0 0 0,6 2 864 0 0,-7-3 160 0 0,6 3 32 0 0,-7 0 8 0 0,-3 0-488 0 0,4 3-96 0 0,2-1-16 0 0,-10-2-8 0 0,0 0-72 0 0,1 8-8 0 0,4-3-8 0 0,-2 3 0 0 0,-3-1-152 0 0,-3 3-32 0 0,-2-2-8 0 0,0 4 0 0 0,-1-5-81 0 0,-2 6-23 0 0,0-6 0 0 0,5 4 0 0 0,-8-5-8 0 0,1 6 0 0 0,1-4 0 0 0,4 2 0 0 0,0-2 56 0 0,-1-3 8 0 0,3 1 0 0 0,2 3 0 0 0,1-4-64 0 0,0-5 0 0 0,4 7-64 0 0,2-4 96 0 0,3 1-96 0 0,1-1 88 0 0,2-2-88 0 0,0-1 80 0 0,4 0-184 0 0,-5 0-40 0 0,7-1-8 0 0,0-2-4519 0 0,-4-1-913 0 0</inkml:trace>
  <inkml:trace contextRef="#ctx0" brushRef="#br0" timeOffset="26">16249 1973 3224 0 0,'0'0'288'0'0,"0"0"-288"0"0,0 0 0 0 0,0 0 0 0 0,0 0 1456 0 0,0 0 240 0 0,0 0 40 0 0,0 0 16 0 0,0 0-1336 0 0,0 0-272 0 0,0 0-48 0 0,6 6-16 0 0,2-3-296 0 0,1 2-56 0 0</inkml:trace>
  <inkml:trace contextRef="#ctx0" brushRef="#br1" timeOffset="27">11136 1981 4608 0 0,'0'0'200'0'0,"0"0"48"0"0,0 0-248 0 0,0 0 0 0 0,0 0 0 0 0,0 0 0 0 0,0 0 1632 0 0,2 4 272 0 0,-2-4 56 0 0,2 5 16 0 0,2 1-1176 0 0,-3 1-224 0 0,4 1-56 0 0,-4 3-8 0 0,3-6-184 0 0,-1 4-40 0 0,-1-1 0 0 0,-1 1-8 0 0,5 1-192 0 0,-1-1-88 0 0,0 1 80 0 0,-4-3-80 0 0,5 4 0 0 0,0-4 0 0 0,-3 2-64 0 0,5-2-4272 0 0,-3 1-848 0 0</inkml:trace>
  <inkml:trace contextRef="#ctx0" brushRef="#br0" timeOffset="28">17552 2041 9760 0 0,'0'0'432'0'0,"0"0"88"0"0,0 0-416 0 0,-3 7-104 0 0,-2-4 0 0 0,4 3 0 0 0,-3 0 560 0 0,1 1 88 0 0,2 0 24 0 0,1-2 0 0 0,0-5-184 0 0,0 5-32 0 0,0 1-8 0 0,0-1 0 0 0,0-5-184 0 0,0 0-40 0 0,0 0 0 0 0,0 0-8 0 0,0 2-144 0 0,0-2-72 0 0,0 0 80 0 0,0 0-80 0 0,0 0 64 0 0,0 0-64 0 0,0 0 0 0 0,4-3 71 0 0,0-1-71 0 0,-3-2 0 0 0,3-2 0 0 0,-3 2 0 0 0,4-1 96 0 0,-3-2 8 0 0,0 0 0 0 0,2-1 0 0 0,-1 0 200 0 0,2 1 40 0 0,-3 0 8 0 0,3 1 0 0 0,-3 2-104 0 0,4 0-24 0 0,-2 3 0 0 0,-2-1 0 0 0,5 3 0 0 0,-1 1 0 0 0,-1 0 0 0 0,-5 0 0 0 0,7 5-96 0 0,-3-1-32 0 0,1 2 0 0 0,1 6 0 0 0,-1-2-96 0 0,2 3 0 0 0,-3 3 0 0 0,2-1 0 0 0,-5-3 0 0 0,4 6 0 0 0,-3-1 0 0 0,3-2-5479 0 0,0 3-1049 0 0</inkml:trace>
  <inkml:trace contextRef="#ctx0" brushRef="#br0" timeOffset="29">15342 2103 9760 0 0,'-2'0'432'0'0,"2"0"88"0"0,0 0-416 0 0,-3 5-104 0 0,-1 0 0 0 0,3 4 0 0 0,-2-1 256 0 0,1 5 24 0 0,-3-2 8 0 0,3 2 0 0 0,-1 1 72 0 0,1 3 24 0 0,0-4 0 0 0,-2-2 0 0 0,0 5-112 0 0,4-1-16 0 0,0-1-8 0 0,0 3 0 0 0,0-6-120 0 0,0 2-16 0 0,0 0-8 0 0,4 0 0 0 0,-4-2-104 0 0,4-2 72 0 0,-2 1-72 0 0,0-3 64 0 0,1-1-64 0 0,-3 1 64 0 0,2-2-64 0 0,-2-5 64 0 0,0 0 104 0 0,5 1 24 0 0,-5-1 0 0 0,0 0 0 0 0,0 0-192 0 0,0-4 0 0 0,2-2 0 0 0,-2-3 0 0 0,0-1 0 0 0,0-1 0 0 0,0-4 64 0 0,0 1-64 0 0,0-5 144 0 0,-2 1-8 0 0,2-3 0 0 0,0-3-1 0 0,-5 1-15 0 0,5-2-8 0 0,-2 1 0 0 0,2 0 0 0 0,0 3-40 0 0,0 1-8 0 0,0-1 0 0 0,0 5 0 0 0,2 2 96 0 0,-2 2 24 0 0,3 2 0 0 0,-1 1 0 0 0,0 2-184 0 0,2 2 0 0 0,0-1 0 0 0,0 6 0 0 0,-4 0-128 0 0,6-4-16 0 0,4 8 0 0 0,-1-4 0 0 0,2 4 24 0 0,0-2 8 0 0,1 3 0 0 0,-2 2 0 0 0,0-1 112 0 0,2 1 128 0 0,-1-1-24 0 0,1 4-8 0 0,-2-5-96 0 0,-1 4 0 0 0,-1-1 0 0 0,-2 2 0 0 0,0-3 0 0 0,-1 3 0 0 0,-2-2 0 0 0,-3 2 0 0 0,-3-1 0 0 0,1 1-64 0 0,-7-2 64 0 0,3-2-104 0 0,-5 4-24 0 0,2-3 0 0 0,-2-2 0 0 0,-3 0 0 0 0,0-1-24 0 0,-2 1-7 0 0,1-1-1 0 0,0 0 0 0 0,1-4-152 0 0,3 2-32 0 0,0 1-8 0 0,2-2 0 0 0,-1 2-40 0 0,3-3-16 0 0,1 2 0 0 0,6-2-3216 0 0,0 0-648 0 0</inkml:trace>
  <inkml:trace contextRef="#ctx0" brushRef="#br0" timeOffset="30">8777 1999 5064 0 0,'0'0'224'0'0,"0"0"48"0"0,0 0-272 0 0,0 0 0 0 0,0 0 0 0 0,0 0 0 0 0,0 0 1456 0 0,0 0 240 0 0,8 3 40 0 0,-3-1 16 0 0,2 1-1304 0 0,2-1-256 0 0,2 1-48 0 0,-2-1-16 0 0,6-2-48 0 0,2 4-16 0 0,10-4 0 0 0,2 0 0 0 0,2 0 40 0 0,-3 3 8 0 0,0-3 0 0 0,4 5 0 0 0,1-5-16 0 0,-11 0-31 0 0</inkml:trace>
  <inkml:trace contextRef="#ctx0" brushRef="#br0" timeOffset="31">17203 2121 4608 0 0,'0'0'408'0'0,"0"0"-328"0"0,-3 0-80 0 0,2 0 0 0 0,1 0 1480 0 0,0 4 280 0 0,0 1 64 0 0,0-3 0 0 0,0-2-1104 0 0,1 6-224 0 0,-1-6-48 0 0,0 5 0 0 0,3 0 24 0 0,1 2 8 0 0,-1-7 0 0 0,1 6 0 0 0,5-1-256 0 0,-2-2-40 0 0,-1 1-17 0 0,4-2 1 0 0,-1 1-72 0 0,0-2-24 0 0,0-1 0 0 0,3 0 0 0 0,-2 0-72 0 0,-1-1 0 0 0,1 1 0 0 0,-5-5-88 0 0,4 3 88 0 0,-1-1 0 0 0,-3-4 0 0 0,3 1 0 0 0,-1-5 0 0 0,-4 5 0 0 0,2-2 80 0 0,-4-3-80 0 0,3 2 0 0 0,-4-1 0 0 0,0-3 0 0 0,0-1 0 0 0,-4 4 0 0 0,3-2 0 0 0,-4 1 0 0 0,2 2 0 0 0,-1 2 96 0 0,-2 1-24 0 0,0-3-8 0 0,-2 4 0 0 0,0 4-128 0 0,2-2-32 0 0,-3 3-8 0 0,3 3 0 0 0,-6-2 104 0 0,6 5 0 0 0,-2 2 0 0 0,0 1 0 0 0,1-1 0 0 0,3 0 0 0 0,1 3 0 0 0,-1 0 0 0 0,2 1 0 0 0,2-1 0 0 0,0 1 0 0 0,2 1 0 0 0,1-1-192 0 0,1 1 16 0 0,0-3 0 0 0,3 3-6415 0 0</inkml:trace>
  <inkml:trace contextRef="#ctx0" brushRef="#br0" timeOffset="32">18570 2107 12440 0 0,'0'0'544'0'0,"0"0"128"0"0,-2-4-544 0 0,2-1-128 0 0,0 5 0 0 0,0 0 0 0 0,5-5 448 0 0,-1 3 64 0 0,-1-3 16 0 0,3 4 0 0 0,-1-2-376 0 0,2 2-80 0 0,1-1-8 0 0,-3-1-64 0 0,0 3 96 0 0,2 0-32 0 0,-2-1 0 0 0,2-2-64 0 0,-1 3 104 0 0,1 0-33 0 0,1-2-7 0 0,0-1 0 0 0,-2 2-64 0 0,-1-1 0 0 0,-5 2 0 0 0,5-3 0 0 0,0-1-64 0 0,-3 0 64 0 0,-2 0-80 0 0,0-2 80 0 0,0 1 0 0 0,0-2-71 0 0,-4 3 71 0 0,1 2 0 0 0,-4-3 0 0 0,3 3 0 0 0,-1-3 0 0 0,-3 5 0 0 0,-1-1 135 0 0,1 1 49 0 0,2 1 8 0 0,-2 3 0 0 0,-1-3 64 0 0,2 6 8 0 0,-4-2 8 0 0,1 1 0 0 0,2 1-56 0 0,2 0-16 0 0,0 0 0 0 0,-1 2 0 0 0,3 0-80 0 0,1-2-24 0 0,0 2 0 0 0,3-1 0 0 0,3 2-96 0 0,0-1 0 0 0,5 0 64 0 0,0-1-64 0 0,-1 1 128 0 0,1-3 0 0 0,2 1 0 0 0,3 2 0 0 0,-1-4-400 0 0,0 1-80 0 0,1-1-8 0 0,3 0-8 0 0,-2-3-224 0 0,0 3-48 0 0,-4-4 0 0 0,4-1-6127 0 0</inkml:trace>
  <inkml:trace contextRef="#ctx0" brushRef="#br0" timeOffset="33">18836 2047 4144 0 0,'0'0'184'0'0,"0"0"40"0"0,0 0-224 0 0,0 0 0 0 0,0 0 0 0 0,0 0 0 0 0,0 0 1904 0 0,0 0 336 0 0,0 0 72 0 0,0 0 16 0 0,0 3-1672 0 0,0 3-336 0 0,0 0-64 0 0,0 0-8 0 0,0 0 72 0 0,2 1 8 0 0,-2-1 8 0 0,0 3 0 0 0,0-2-168 0 0,-2-1-33 0 0,2-3-7 0 0,0 3 0 0 0,0-1-48 0 0,0-5-16 0 0,-4 4 0 0 0,4-4 0 0 0,-1 4-64 0 0,1-4 0 0 0,0 0 0 0 0,0 0 0 0 0,0 0 0 0 0,-4 0-96 0 0,0 0 32 0 0,-1-1 64 0 0,1-2-112 0 0,2-1 40 0 0,-2-1 8 0 0,0 1 0 0 0,4 2 0 0 0,0-6 1 0 0,0 3-1 0 0,4-2 0 0 0,-3 1 0 0 0,2-4 0 0 0,3 3 0 0 0,-1 0 0 0 0,3 0-136 0 0,-1 2-24 0 0,4-3-8 0 0,0 2 0 0 0,1-3-296 0 0,-2 5-56 0 0,3 0-16 0 0,-2-1-4816 0 0</inkml:trace>
  <inkml:trace contextRef="#ctx0" brushRef="#br0" timeOffset="34">20223 2104 6912 0 0,'0'0'304'0'0,"0"0"64"0"0,0 0-296 0 0,0 0-72 0 0,0 0 0 0 0,0 0 0 0 0,0 0 1264 0 0,0 0 240 0 0,0 0 40 0 0,0 0 16 0 0,0 0-840 0 0,7-2-168 0 0,1 2-32 0 0,0-2-8 0 0,3 0-288 0 0,-5 0-64 0 0,4-1-16 0 0,-1 2-1 0 0,4-4-79 0 0,-5 4-64 0 0,-2-3 96 0 0,-1-1-96 0 0,4 0 104 0 0,-1 1-32 0 0,-7-3-8 0 0,4 3 0 0 0,-2-2-64 0 0,-1 2-88 0 0,-2-3 24 0 0,-2 3 0 0 0,-2 0 64 0 0,0-1-64 0 0,4 1 64 0 0,-4 1-64 0 0,-3 2 64 0 0,2-1 0 0 0,-2-1 64 0 0,1 3-64 0 0,-2 0 288 0 0,0 3 32 0 0,-1-1 0 0 0,2-1 0 0 0,-1 4-64 0 0,2-1-16 0 0,-6 3 0 0 0,5-1 0 0 0,1 2 8 0 0,1-1 0 0 0,-4 1 0 0 0,4 2 0 0 0,0-3-128 0 0,4 4-24 0 0,1 0-8 0 0,0-3 0 0 0,-4 0-88 0 0,9 1 0 0 0,5 1 0 0 0,-3-3 0 0 0,0 0 0 0 0,6 0 0 0 0,-1-2 0 0 0,2-3 0 0 0,2 1-392 0 0,2-3-96 0 0,-2 0-24 0 0,8-3-7103 0 0</inkml:trace>
  <inkml:trace contextRef="#ctx0" brushRef="#br0" timeOffset="35">24561 2079 4144 0 0,'0'0'368'0'0,"0"3"-296"0"0,0 3-72 0 0,-5 1 0 0 0,5-2 1344 0 0,-1 0 256 0 0,-3-2 56 0 0,4 3 8 0 0,0-1-928 0 0,0 4-176 0 0,0-9-40 0 0,0 4-8 0 0,4 1 192 0 0,-3 2 32 0 0,4-4 0 0 0,-1 4 8 0 0,1-6-393 0 0,2 2-87 0 0,3 1-8 0 0,-2-4-8 0 0,-3 3-176 0 0,5-3-72 0 0,-2 3 64 0 0,-2-3-64 0 0,2-3 160 0 0,-1 0-16 0 0,4 3 0 0 0,-4-4 0 0 0,4 1-144 0 0,-5 2 0 0 0,0-9 0 0 0,-3 6 0 0 0,1-4-64 0 0,-2-2-72 0 0,1 2-16 0 0,-3-1 0 0 0,-3-1 48 0 0,3-3 8 0 0,-2 1 0 0 0,-2 6 0 0 0,1-5 96 0 0,-3 4 128 0 0,1-1-24 0 0,0-3-8 0 0,-3 7-208 0 0,-2 1-48 0 0,2 1 0 0 0,2-2-8 0 0,-2 4-144 0 0,2 4-23 0 0,-2-2-9 0 0,-2 1 0 0 0,6 0 280 0 0,-1 2 64 0 0,2-1 0 0 0,2 3 0 0 0,-3 0-432 0 0,4 0-72 0 0,4-3-8 0 0,-4 4-5120 0 0</inkml:trace>
  <inkml:trace contextRef="#ctx0" brushRef="#br1" timeOffset="36">11965 2053 12696 0 0,'0'0'280'0'0,"0"0"56"0"0,0 0 16 0 0,0 0 0 0 0,3 7-280 0 0,-2-4-72 0 0,4 3 0 0 0,0-3 0 0 0,-5-3 552 0 0,1 7 96 0 0,6-1 24 0 0,-1-3-1 0 0,2 1-191 0 0,-2-2-40 0 0,2 0-8 0 0,-2-2 0 0 0,-6 0-176 0 0,0 0-40 0 0,8 0-8 0 0,-1 0 0 0 0,3 0-24 0 0,0 0-8 0 0,-2-2 0 0 0,1 0 0 0 0,-2-2-176 0 0,0 1 0 0 0,-5-2 0 0 0,6 0 0 0 0,-7 0 0 0 0,3-2 0 0 0,0 0 0 0 0,-4-2 0 0 0,0 5 0 0 0,-4-2 0 0 0,0 0 0 0 0,0 1 0 0 0,-3 1-88 0 0,-2-1-48 0 0,-3 4-16 0 0,2 1 0 0 0,1 0 152 0 0,0 1 0 0 0,0-1 88 0 0,0 5-88 0 0,1-1 136 0 0,-1 1-24 0 0,-1 2-8 0 0,6 2 0 0 0,-5 1-8 0 0,6 3 0 0 0,0-2 0 0 0,3 0 0 0 0,0 3-24 0 0,3-4-8 0 0,0 3 0 0 0,6-3 0 0 0,-2 2-64 0 0,3 1 0 0 0,-1-3 0 0 0,5 1 0 0 0,0-2 0 0 0,4 0-128 0 0,1-5 24 0 0,-2 0-8087 0 0</inkml:trace>
  <inkml:trace contextRef="#ctx0" brushRef="#br0" timeOffset="37">20045 2094 5064 0 0,'0'0'448'0'0,"0"0"-352"0"0,-2-4-96 0 0,2 4 0 0 0,0 0 1544 0 0,0 0 296 0 0,0 0 56 0 0,-5 3 16 0 0,5-3-1176 0 0,0 0-224 0 0,0 3-56 0 0,-5 1-8 0 0,-1 4-24 0 0,3-3-8 0 0,3 3 0 0 0,0 1-1 0 0,-3 0-31 0 0,3 1 0 0 0,3-1-8 0 0,0 2 0 0 0,0-2-216 0 0,0 3-48 0 0,-3-3-8 0 0,5 1 0 0 0,2-1-16 0 0,-3-1-8 0 0,-1-2 0 0 0,5 0 0 0 0,-1 0-80 0 0,-3 0 96 0 0,-4-6-96 0 0,0 0 96 0 0,5 0-32 0 0,2 0 0 0 0,2 0 0 0 0,-9 0 0 0 0,-2-4 80 0 0,2 2 16 0 0,7-6 0 0 0,-5 3 0 0 0,1-7-160 0 0,-3 2 0 0 0,5 0 0 0 0,-1 0 0 0 0,-2-2 0 0 0,1 1 96 0 0,-3-4-32 0 0,3 3-64 0 0,4-1 0 0 0,-3 0 0 0 0,-4-1 0 0 0,5 1-96 0 0,2-1-256 0 0,-2 3-56 0 0,-1 0-8 0 0,-3 2 0 0 0,2 0-968 0 0,0 3-199 0 0,9-3-41 0 0,-12 9-4104 0 0</inkml:trace>
  <inkml:trace contextRef="#ctx0" brushRef="#br0" timeOffset="38">24817 2063 5528 0 0,'0'0'488'0'0,"0"0"-392"0"0,0 0-96 0 0,0 0 0 0 0,0 0 1208 0 0,-3 3 216 0 0,3-2 48 0 0,-4 5 0 0 0,2-1-880 0 0,-3-1-176 0 0,-3 3-40 0 0,4-2-8 0 0,0 1-16 0 0,4 1 0 0 0,-5 0 0 0 0,5-2 0 0 0,-2 0-160 0 0,2-1-40 0 0,-3 3-8 0 0,3-7 0 0 0,0 5-144 0 0,0-5 0 0 0,0 0-64 0 0,0 0 64 0 0,0 0 0 0 0,0 0 0 0 0,0 0 0 0 0,0 0 0 0 0,0 0 0 0 0,0 0 0 0 0,0 0 0 0 0,0 0 0 0 0,0-8 0 0 0,5 3 0 0 0,0-3 0 0 0,-5-3 0 0 0,4 3 0 0 0,0-1 0 0 0,1-1 0 0 0,2 0 0 0 0,-6-1 360 0 0,5 0 120 0 0,-1 2 31 0 0,3 1 1 0 0,1 3-152 0 0,-3 1-24 0 0,1 1-8 0 0,1 0 0 0 0,2 3-112 0 0,-5 3-24 0 0,-5-3-8 0 0,3 5 0 0 0,3 5-184 0 0,-5 0 0 0 0,6 0 0 0 0,-1 2 0 0 0,-3 2 0 0 0,-1-1 0 0 0,2 1 0 0 0,-1-1 0 0 0,-2 2 0 0 0,3-1 0 0 0,-4-2 0 0 0,2-1-5151 0 0,6-2-1073 0 0</inkml:trace>
  <inkml:trace contextRef="#ctx0" brushRef="#br0" timeOffset="39">14257 2083 11024 0 0,'-5'-3'488'0'0,"5"3"104"0"0,0 0-472 0 0,0 4-120 0 0,-3 0 0 0 0,2 2 0 0 0,-3 4 344 0 0,2-4 40 0 0,0 4 16 0 0,-2 0 0 0 0,3 5-120 0 0,-1-2-24 0 0,-1 1-8 0 0,0 3 0 0 0,1-3 64 0 0,1 1 8 0 0,-3 1 8 0 0,4 0 0 0 0,-3 5-168 0 0,3-3-32 0 0,3-4-1 0 0,-3 1-7 0 0,0-3-120 0 0,4-1 88 0 0,-1-2-88 0 0,3-1 80 0 0,-4 1-80 0 0,-1-3 0 0 0,-1-6 0 0 0,0 0 64 0 0,0 0-64 0 0,0 0 64 0 0,0 0-64 0 0,0 0 64 0 0,0 0-64 0 0,0-6 0 0 0,0-3 72 0 0,0 0-72 0 0,4-4 0 0 0,-4 1 64 0 0,-4 0-64 0 0,3-1 0 0 0,-1-1 0 0 0,-4-2 0 0 0,4 1 0 0 0,-3-5 0 0 0,1 2 0 0 0,-1 1 0 0 0,2-3 0 0 0,-2 3 0 0 0,2-1 0 0 0,1 0 0 0 0,2 2 0 0 0,-4 0 0 0 0,4 2 0 0 0,0 1 0 0 0,5 2 0 0 0,-1 4 0 0 0,1 0 0 0 0,0 0 0 0 0,2 1 0 0 0,-2 2-64 0 0,0 0 64 0 0,0 3 0 0 0,4 1-72 0 0,1 1 72 0 0,2 3 0 0 0,-4-3 0 0 0,2 3 0 0 0,0 1 0 0 0,4 2 0 0 0,-6 0 0 0 0,2-4 0 0 0,-1 6 0 0 0,-1-3 0 0 0,-2 3 0 0 0,2-2 0 0 0,-5 0 0 0 0,2 1 0 0 0,-4-2 0 0 0,-1 2 0 0 0,0 0 0 0 0,-1-2 0 0 0,-2 1 0 0 0,-2-1 0 0 0,0 0 0 0 0,-2 1 0 0 0,-3-3 0 0 0,2-2 0 0 0,-1 2 0 0 0,1 1-64 0 0,-3-1-32 0 0,-2 1-8 0 0,4-4 0 0 0,2 4-56 0 0,-4-3 1 0 0,6 0-9 0 0,-1-2 0 0 0,-6 0-864 0 0,6 0-176 0 0,-4 0-32 0 0,10 0-8 0 0</inkml:trace>
  <inkml:trace contextRef="#ctx0" brushRef="#br1" timeOffset="40">11692 2026 5064 0 0,'-5'0'448'0'0,"3"0"-352"0"0,-1 0-96 0 0,3 0 0 0 0,0 0 2080 0 0,0 0 408 0 0,0 0 72 0 0,0 0 24 0 0,10 3-1760 0 0,1 1-353 0 0,0-2-71 0 0,1 3-16 0 0,0-2-200 0 0,0 2-48 0 0,1-3-8 0 0,1 1 0 0 0,-4-2-128 0 0,5 2 0 0 0,-3-3 0 0 0,2 0 0 0 0,-6 0-1120 0 0,4 0-255 0 0,0 0-57 0 0,-3-3-8 0 0</inkml:trace>
  <inkml:trace contextRef="#ctx0" brushRef="#br0" timeOffset="41">24111 2035 9760 0 0,'0'0'216'0'0,"0"0"40"0"0,0 0 16 0 0,0 0 0 0 0,0 0-272 0 0,9 5 0 0 0,-5 0 0 0 0,5-1 0 0 0,-2-3 464 0 0,4-1 40 0 0,3 3 8 0 0,1 1 0 0 0,-2-4-136 0 0,7 0-24 0 0,-3 0-8 0 0,2 0 0 0 0,-1 0-344 0 0,0 0-72 0 0,-4 0-16 0 0,-2 0 0 0 0,3 0-456 0 0,-6-4-96 0 0,8 1-24 0 0,-7 2 0 0 0,-1-3 536 0 0,-4 4 128 0 0,8-2 0 0 0,-7-1 0 0 0,-1 1 64 0 0,-5 2 48 0 0,5-6 8 0 0,-5 6 0 0 0,7-1 160 0 0,-7 1 32 0 0,0 0 8 0 0,0 0 0 0 0,2-5 208 0 0,-2 5 48 0 0,0 0 0 0 0,0 0 8 0 0,0 0-56 0 0,0 0-16 0 0,0 0-1 0 0,0 0 1 0 0,0 0 0 0 0,2 9 0 0 0,3 1 0 0 0,-4-2 0 0 0,-2 2-408 0 0,1 2-104 0 0,0-6 0 0 0,0 6 0 0 0,0-5 0 0 0,0 1 0 0 0,0 1 0 0 0,1-4 0 0 0,7 3 0 0 0,-7-2 0 0 0,-1-2 0 0 0,0-4 0 0 0,0 0 0 0 0,0 0 0 0 0,0 0 0 0 0,0 0 0 0 0,0 0-1160 0 0,0 0-256 0 0,0 0-55 0 0,0 0-1 0 0</inkml:trace>
  <inkml:trace contextRef="#ctx0" brushRef="#br0" timeOffset="42">16772 2036 9216 0 0,'0'0'816'0'0,"-6"-3"-656"0"0,-1 3-160 0 0,3 0 0 0 0,4 0 384 0 0,0 0 32 0 0,0 0 16 0 0,0 0 0 0 0,0 0-112 0 0,0 0-16 0 0,6 5-8 0 0,2-1 0 0 0,-2 1-40 0 0,3-1-16 0 0,2-3 0 0 0,4 4 0 0 0,-1-1-168 0 0,1-1-72 0 0,2-2 64 0 0,0 2-64 0 0,1-2 0 0 0,-6 2 0 0 0,6-3 0 0 0,-2 3 0 0 0,-1-3-72 0 0,-4 0-8 0 0,1 0 0 0 0,1 0 0 0 0,-3-3-144 0 0,2 0-24 0 0,-4 2-8 0 0,-1-2 0 0 0,1 2 416 0 0,1-2 72 0 0,-2-1 24 0 0,0 2 0 0 0,-7 2-48 0 0,5-4-8 0 0,0 3 0 0 0,-5 1 0 0 0,0 0 280 0 0,0 0 48 0 0,5-3 16 0 0,-5 3-1 0 0,0 0-151 0 0,0 0-24 0 0,0 0-8 0 0,0 0 0 0 0,4 3-136 0 0,1 2-24 0 0,-5 1-8 0 0,1 1 0 0 0,2 0-40 0 0,-3 0-16 0 0,-3 3 0 0 0,3-2 0 0 0,0 1-72 0 0,3-2-64 0 0,-3 1 72 0 0,0 1-72 0 0,0 1 0 0 0,0-4 0 0 0,2 0 0 0 0,-2 0 0 0 0,0 1-144 0 0,3-3-80 0 0,1 1-8 0 0,0-4-8 0 0,-4-1-944 0 0,7 4-191 0 0,-3-4-41 0 0</inkml:trace>
  <inkml:trace contextRef="#ctx0" brushRef="#br0" timeOffset="43">21899 2067 9216 0 0,'0'0'816'0'0,"0"0"-656"0"0,0 0-160 0 0,3 4 0 0 0,-2 0 552 0 0,3-3 80 0 0,-3 1 8 0 0,2 3 8 0 0,-3-5-168 0 0,0 0-32 0 0,0 0 0 0 0,0 0-8 0 0,0 6 72 0 0,5-1 8 0 0,-5-5 8 0 0,4 4-1 0 0,-1 0-159 0 0,5 1-32 0 0,-4-4-8 0 0,6 3 0 0 0,-3-4-184 0 0,3 2-40 0 0,-1-4-8 0 0,1 2 0 0 0,-4-1-96 0 0,5 1 72 0 0,-5-3-72 0 0,4 2 64 0 0,-6-4-64 0 0,4 1 0 0 0,-3 0 0 0 0,0-2 0 0 0,0 1 0 0 0,-4-2-88 0 0,2 2 24 0 0,-3 1 0 0 0,0-2 64 0 0,0 2 0 0 0,-4-2 0 0 0,0 2 0 0 0,-1 1-192 0 0,1 0-16 0 0,-3-2-8 0 0,0 3 0 0 0,-3 1 376 0 0,4 1 64 0 0,-5 0 24 0 0,5 0 0 0 0,-4 1-112 0 0,1 1-16 0 0,1 0-8 0 0,4 4 0 0 0,-3-3 32 0 0,-1 1 8 0 0,0 2 0 0 0,4-2 0 0 0,4 2-152 0 0,0 2-88 0 0,0-1 16 0 0,4-1 0 0 0,4 0 72 0 0,5 1 0 0 0,-4-3 0 0 0,3-1 0 0 0,0 3-144 0 0,2-1-16 0 0,0-3 0 0 0,-2 2-7343 0 0</inkml:trace>
  <inkml:trace contextRef="#ctx0" brushRef="#br0" timeOffset="44">23925 2056 8896 0 0,'0'0'392'0'0,"0"0"88"0"0,-4-7-384 0 0,4 7-96 0 0,-3-2 0 0 0,-3 0 0 0 0,1-2 480 0 0,3 3 72 0 0,-7-2 24 0 0,2 3 0 0 0,7 0-80 0 0,-2 0-16 0 0,-7 3 0 0 0,3-2 0 0 0,2 5-200 0 0,-3-4-48 0 0,7-2-8 0 0,-6 7 0 0 0,0 2 0 0 0,3-4 0 0 0,2 3 0 0 0,-3-4 0 0 0,4 5-224 0 0,4-4 0 0 0,-3 3 0 0 0,5-4 0 0 0,3 2 0 0 0,-2-1 64 0 0,-5 0-64 0 0,5-2 0 0 0,2 2-96 0 0,-3-1-32 0 0,-1-2-16 0 0,5 3 0 0 0,-1-2 264 0 0,3 3 48 0 0,-5-6 16 0 0,4 6 0 0 0,-11-6-296 0 0,6 2-56 0 0,3-1-16 0 0,-9-1 0 0 0,0 0 184 0 0,5 3 0 0 0,-5-3 0 0 0,0 0 0 0 0,0 0 224 0 0,0 0 72 0 0,0 0 24 0 0,0 0-1 0 0,0 0-191 0 0,-5 4-32 0 0,-4-4 0 0 0,-2 1-8 0 0,0-1-88 0 0,-1 4 0 0 0,4-1 0 0 0,-5-3 0 0 0,3 0-128 0 0,0 0-72 0 0,1 5-16 0 0,0-5 1 0 0,-4 1-273 0 0,8-1-56 0 0,5 0-16 0 0,0 0 0 0 0</inkml:trace>
  <inkml:trace contextRef="#ctx0" brushRef="#br1" timeOffset="45">11236 2089 9216 0 0,'0'0'408'0'0,"0"0"80"0"0,0 0-392 0 0,0 0-96 0 0,0 0 0 0 0,0 0 0 0 0,0 0 1120 0 0,0 0 208 0 0,0 0 40 0 0,0 0 8 0 0,0 5-736 0 0,0 1-137 0 0,0-6-31 0 0,0 5-8 0 0,0 5-136 0 0,0-3-24 0 0,0 3-8 0 0,0-1 0 0 0,0-3-128 0 0,0 3-24 0 0,0 0-8 0 0,0-1 0 0 0,2-2-72 0 0,-2 4-64 0 0,-2-3 72 0 0,2-2-72 0 0,2 0 64 0 0,-2-5-64 0 0,0 0 0 0 0,0 0 72 0 0,0 0-72 0 0,0 0 0 0 0,0 0 0 0 0,0 0 64 0 0,0 0-64 0 0,-2-2 0 0 0,-1-4 72 0 0,3-3-72 0 0,-1 3 0 0 0,1 0 64 0 0,-4-5-64 0 0,4 1 0 0 0,0 1 0 0 0,0 0 0 0 0,4-1 0 0 0,0-3 0 0 0,1 2-144 0 0,-1-2-16 0 0,2 3 0 0 0,4-2 0 0 0,-5 2-784 0 0,2 4-160 0 0,3-4-31 0 0,0 7-5361 0 0</inkml:trace>
  <inkml:trace contextRef="#ctx0" brushRef="#br0" timeOffset="46">19006 2083 2304 0 0,'-5'-1'200'0'0,"5"1"-200"0"0,0 0 0 0 0,-2-5 0 0 0,0 3 1624 0 0,1 0 280 0 0,1 2 56 0 0,0 0 16 0 0,3-5-1096 0 0,-3 5-216 0 0,2-3-48 0 0,3-2-8 0 0,-2 1-128 0 0,-3 4-24 0 0,0 0-8 0 0,6-5 0 0 0,-1 3-120 0 0,1-4-24 0 0,-6 6-8 0 0,3 0 0 0 0,-3 0-168 0 0,8-2-40 0 0,-8 2-8 0 0,9 2 0 0 0,-9-2-80 0 0,4 3-88 0 0,4 0 24 0 0,-3-2 0 0 0,-5-1-304 0 0,5 4-56 0 0,-2 0-16 0 0,3 3 0 0 0</inkml:trace>
  <inkml:trace contextRef="#ctx0" brushRef="#br0" timeOffset="47">15547 2060 8952 0 0,'0'0'392'0'0,"0"0"88"0"0,0 0-384 0 0,0 0-96 0 0,0 0 0 0 0,0 0 0 0 0,0 0 560 0 0,-3 5 88 0 0,3-1 24 0 0,-5 2 0 0 0,4 1-176 0 0,-2-2-32 0 0,1 5-8 0 0,-1-2 0 0 0,1 2-64 0 0,-1-1-8 0 0,3-3-8 0 0,0 5 0 0 0,0-5-264 0 0,0 4-48 0 0,3 0-64 0 0,-1-2 88 0 0,3 0-88 0 0,-1-3 0 0 0,1 4 0 0 0,0-5-88 0 0,2 0 88 0 0,0-2 0 0 0,1-2 64 0 0,1-2-64 0 0,0-2 0 0 0,1 0 0 0 0,-4-1 0 0 0,7-4 0 0 0,-4 1 0 0 0,-1 0-64 0 0,0-4 64 0 0,-3 1-96 0 0,-2 4 96 0 0,-3-5 0 0 0,3 2 0 0 0,-3-1 0 0 0,0 0 0 0 0,-3 1 0 0 0,0 2 0 0 0,-2 0 0 0 0,-3 1-64 0 0,1 1 0 0 0,1 1 0 0 0,1 2 0 0 0,-3-2 64 0 0,3 5 0 0 0,-2 0 0 0 0,-1 0 0 0 0,1 3 0 0 0,4 2-104 0 0,-5-3 40 0 0,4 1 64 0 0,-1 3-320 0 0,2-1-8 0 0,0 0 0 0 0,3 2-5528 0 0</inkml:trace>
  <inkml:trace contextRef="#ctx0" brushRef="#br0" timeOffset="48">14557 2109 6448 0 0,'0'0'576'0'0,"0"0"-464"0"0,3 2-112 0 0,3 5 0 0 0,-2-2 872 0 0,1 1 152 0 0,-1-2 32 0 0,1 2 8 0 0,-3 1-440 0 0,2-3-88 0 0,-4-4-24 0 0,0 0 0 0 0,0 0-128 0 0,0 10-32 0 0,1-4-8 0 0,-1-6 0 0 0,0 0 24 0 0,0 4 8 0 0,0-4 0 0 0,0 0 0 0 0,0 0-177 0 0,0 0-31 0 0,0 0-8 0 0,0 0 0 0 0,0 0-64 0 0,0 0-24 0 0,0 0 0 0 0,0 0 0 0 0,0-4-72 0 0,0-2 0 0 0,-1-1 72 0 0,2-3-72 0 0,2 4 160 0 0,-3-2 0 0 0,3-1 0 0 0,2 0 0 0 0,-4 1 0 0 0,4-2 0 0 0,-2 4 0 0 0,2-3 0 0 0,1 2 0 0 0,-1 0 0 0 0,2-1 0 0 0,-2 4 0 0 0,1 3 32 0 0,2-3 0 0 0,-3 2 0 0 0,1-1 0 0 0,1 3-112 0 0,0 3-16 0 0,-7-3-64 0 0,7 2 96 0 0,-1 1 56 0 0,-1-2 8 0 0,0 3 0 0 0,2 0 0 0 0,-2 1-64 0 0,-3-1 0 0 0,2 3-8 0 0,0 0 0 0 0,1-2-88 0 0,-2 1 0 0 0,-2 1 0 0 0,4-1 64 0 0,-5-1-256 0 0,1 2-64 0 0,2-1 0 0 0</inkml:trace>
  <inkml:trace contextRef="#ctx0" brushRef="#br0" timeOffset="49">16486 2062 9584 0 0,'0'0'424'0'0,"0"0"88"0"0,-5-4-408 0 0,1 2-104 0 0,1-2 0 0 0,-6 3 0 0 0,5-2 664 0 0,0 2 104 0 0,4 1 32 0 0,-5 0 0 0 0,-4-4-168 0 0,1 4-32 0 0,2 4-8 0 0,-5-3 0 0 0,6-1-137 0 0,0 4-23 0 0,-3-3-8 0 0,1 4 0 0 0,3-1-272 0 0,-1 0-56 0 0,2 3-16 0 0,1-1 0 0 0,-1-1-80 0 0,6 0 0 0 0,-1 3 0 0 0,2 0 0 0 0,0-1 0 0 0,0 1 0 0 0,1-2 0 0 0,5 2 0 0 0,-2 2 0 0 0,-6-3 0 0 0,4-1 0 0 0,-1 4 0 0 0,1-4 0 0 0,2 3 0 0 0,2-3 0 0 0,2 0 0 0 0,-3-1 0 0 0,-3 2 0 0 0,0-3 0 0 0,2 2 0 0 0,-4-2 64 0 0,-4-4-64 0 0,0 0 64 0 0,0 0-64 0 0,0 0 0 0 0,0 0 0 0 0,0 0 0 0 0,-4 4 0 0 0,-4-3 64 0 0,2 0-64 0 0,-3-1 64 0 0,-1 3-64 0 0,2-3 0 0 0,3 0 0 0 0,0 0-112 0 0,-3-3 40 0 0,4 2-344 0 0,-3 0-64 0 0,0-3-8 0 0,-1 0-7 0 0,5 2-897 0 0,-3 0-176 0 0,-3-4-40 0 0,9 6-8 0 0</inkml:trace>
  <inkml:trace contextRef="#ctx0" brushRef="#br0" timeOffset="50">22853 2042 11832 0 0,'0'0'256'0'0,"0"0"64"0"0,5 8 0 0 0,-5 2 16 0 0,0-2-272 0 0,0-1-64 0 0,4 5 0 0 0,-4-3 0 0 0,0 2 416 0 0,0 1 64 0 0,3-2 8 0 0,-3 0 8 0 0,0 4-136 0 0,1-6-24 0 0,-1 0-8 0 0,5 3 0 0 0,-4-4-145 0 0,2 4-31 0 0,-3-7-8 0 0,5 5 0 0 0,-5-9-144 0 0,0 5 0 0 0,0-5 0 0 0,0 0 0 0 0,0 0-895 0 0,0 0-217 0 0</inkml:trace>
  <inkml:trace contextRef="#ctx0" brushRef="#br0" timeOffset="51">21471 2105 14368 0 0,'0'0'320'0'0,"0"0"64"0"0,-2-4 8 0 0,2 4 8 0 0,0 0-320 0 0,0 0-80 0 0,0 0 0 0 0,0 0 0 0 0,0 0 144 0 0,0 0 16 0 0,0 0 0 0 0,-6 1-1 0 0,4 4 201 0 0,2-5 48 0 0,-3 5 8 0 0,1 2 0 0 0,1-3-192 0 0,-2 2-40 0 0,6-2-8 0 0,-3 2 0 0 0,1 1 64 0 0,1 0 16 0 0,3 0 0 0 0,1 2 0 0 0,1-3-192 0 0,0 0-64 0 0,-2 0 0 0 0,2-4 0 0 0,1 2 0 0 0,0-2 0 0 0,-1 1 0 0 0,1-3 0 0 0,-4 0-160 0 0,1 0-72 0 0,3-3-24 0 0,-3 1 0 0 0,0-4 160 0 0,1 2 24 0 0,0-3 8 0 0,-3 1 0 0 0,2-2 64 0 0,-2-3-64 0 0,-3 4 64 0 0,0-2-64 0 0,0-1 64 0 0,-3 1 0 0 0,2 2 0 0 0,-5-1 0 0 0,5-4 0 0 0,-3 6 88 0 0,0-2-24 0 0,0-1 0 0 0,-1 3-64 0 0,-3 0 0 0 0,1 3 0 0 0,-2-1-88 0 0,0 4 88 0 0,-2-1 0 0 0,2 1 64 0 0,1 1-64 0 0,0 3 0 0 0,0-4-64 0 0,3 6 0 0 0,0-2 0 0 0,2 1-32 0 0,1 1 0 0 0,1 0 0 0 0,1 2 0 0 0,1-2-1152 0 0,4 3-223 0 0,3 2-57 0 0,-1 0-8 0 0</inkml:trace>
  <inkml:trace contextRef="#ctx0" brushRef="#br0" timeOffset="52">18342 2051 12896 0 0,'0'0'1152'0'0,"0"0"-928"0"0,0 0-224 0 0,0 0 0 0 0,0 0 160 0 0,0 0-8 0 0,-5 4-8 0 0,4 2 0 0 0,-2-1 224 0 0,1 2 48 0 0,-2-2 0 0 0,4 4 7 0 0,-4-3-55 0 0,2 0-16 0 0,0 3 0 0 0,-2-2 0 0 0,3 0-256 0 0,-3 0-96 0 0,4-1 72 0 0,-1 3-72 0 0,1-2 96 0 0,0-4-32 0 0,0-3 0 0 0,0 7 0 0 0,0-7 0 0 0,0 0 0 0 0,0 0 0 0 0,0 0 0 0 0,0 0-64 0 0,0 0 0 0 0,0 0 0 0 0,0 0 0 0 0,0 0 0 0 0,5-4-88 0 0,0 0 24 0 0,-1-4 0 0 0,0 2 64 0 0,0 0-64 0 0,1 1 64 0 0,-1-4-64 0 0,2 2 64 0 0,-1-2 0 0 0,0 4 0 0 0,3-1 0 0 0,0-1 0 0 0,-3 0 0 0 0,1 2 0 0 0,0 2 0 0 0,0-1 0 0 0,-1 3 64 0 0,0-3 0 0 0,2 4 0 0 0,-2 0 24 0 0,0 0 8 0 0,-1 4 0 0 0,1-1 0 0 0,-3 2 8 0 0,4-2 8 0 0,-4 3 0 0 0,1-3 0 0 0,-2 4-112 0 0,3-1 88 0 0,0-1-88 0 0,-2 4 80 0 0,-1-2-80 0 0,2 2 0 0 0,-3-4 0 0 0,3 1 0 0 0,-1 3-112 0 0,2-3-40 0 0,0 1-8 0 0,-2 0 0 0 0,4 0-920 0 0,-1-5-184 0 0,-4 6-39 0 0</inkml:trace>
  <inkml:trace contextRef="#ctx0" brushRef="#br0" timeOffset="53">23429 2068 8752 0 0,'9'-1'776'0'0,"-9"1"-616"0"0,0 0-160 0 0,-3 4 0 0 0,6 1 904 0 0,-3 3 152 0 0,0 3 32 0 0,0 2 8 0 0,0 0-808 0 0,0-2-160 0 0,0 2-32 0 0,-3 4 0 0 0,3-3 16 0 0,0 1 8 0 0,3 3 0 0 0,-1 0 0 0 0,-2-2 160 0 0,0-2 32 0 0,-2 6 8 0 0,4-2 0 0 0,2-2-232 0 0,-1 2-88 0 0,-3-7 64 0 0,0 1-64 0 0,4 0 64 0 0,-4-4-64 0 0,0 4 0 0 0,0-6 63 0 0,0 2-63 0 0,0-2 96 0 0,0-6-96 0 0,0 0 96 0 0,-4 4-96 0 0,4-4 0 0 0,0 0 0 0 0,0 0 64 0 0,-3-4-64 0 0,-1-4 0 0 0,2 2 0 0 0,-1-7 0 0 0,3 0 0 0 0,-3-5-96 0 0,3 4 0 0 0,-3-4 9 0 0,3-1 87 0 0,0-4 0 0 0,0 0 0 0 0,3-1 0 0 0,0 2 0 0 0,0 3 0 0 0,-1-2 0 0 0,2 3 0 0 0,-4 3-64 0 0,3 3 64 0 0,3 0-64 0 0,-3 1 64 0 0,2 0 0 0 0,1 3 0 0 0,2 0 0 0 0,-4 5 0 0 0,3-4 0 0 0,4 7 0 0 0,-2-5 0 0 0,-3 5 0 0 0,0 0 0 0 0,1 0 0 0 0,2 4 0 0 0,-2-3 0 0 0,2 2 0 0 0,-5 3 0 0 0,3-2 0 0 0,-2 5 0 0 0,2-5 0 0 0,-4 2 0 0 0,-1 1 0 0 0,1 2 0 0 0,-6-7 0 0 0,3 8 0 0 0,-2-6 0 0 0,-1 4 0 0 0,-4 0-96 0 0,2-1 16 0 0,-2-2 8 0 0,-2 3 0 0 0,2-3-280 0 0,-5 2-64 0 0,2-2 0 0 0,0-4-3584 0 0,-3 4-704 0 0</inkml:trace>
  <inkml:trace contextRef="#ctx0" brushRef="#br0" timeOffset="54">19025 2055 5064 0 0,'0'0'448'0'0,"0"0"-352"0"0,0 0-96 0 0,0 0 0 0 0,0 0 1144 0 0,0 0 208 0 0,-3 4 48 0 0,1 2 8 0 0,-1 1-720 0 0,2-2-144 0 0,-3 0-24 0 0,3-1-8 0 0,-2-2 0 0 0,0 6 0 0 0,3-8 0 0 0,0 4 0 0 0,-5 0-136 0 0,3 1-32 0 0,2 0-8 0 0,0-5-1 0 0,2 5-239 0 0,1 2-96 0 0,-1-6 88 0 0,4 4-88 0 0,-1-1 0 0 0,-4-3 0 0 0,-1-1 0 0 0,5 3-80 0 0,2-3-48 0 0,-2-3-16 0 0,1 2 1 0 0,-1-2-1 0 0,-1 2-56 0 0,-1-2-16 0 0,2 0 0 0 0,-4-4 0 0 0,2 2 136 0 0,-2 2 80 0 0,4-4-96 0 0,-2 2 96 0 0,-3-2-64 0 0,0 1 64 0 0,2 2 0 0 0,-2-2 0 0 0,0 0 184 0 0,0 1 88 0 0,0 1 16 0 0,0 4 8 0 0,0-3-24 0 0,0 3-9 0 0,0 0 1 0 0,0 0 0 0 0,0 0-8 0 0,0 0 0 0 0,0 0 0 0 0,0 0 0 0 0,0 3-48 0 0,-2 4-16 0 0,2 2 0 0 0,-3 0 0 0 0,0-2 56 0 0,3 8 8 0 0,0-4 0 0 0,0 2 0 0 0,0 1-144 0 0,0 5-24 0 0,0-2-8 0 0,0 1 0 0 0,0 0 24 0 0,0-3 8 0 0,3 2 0 0 0,0 1 0 0 0,-3 0-40 0 0,2-3-8 0 0,-2-1 0 0 0,0 0 0 0 0,4 3-64 0 0,-4-6 0 0 0,-4 2 0 0 0,2-2 0 0 0,-1-3 200 0 0,0 0 24 0 0,0 0 8 0 0,-5-4 0 0 0,0 0-168 0 0,-3 1-64 0 0,2-4 0 0 0,0-1 0 0 0,-4-1 0 0 0,1-3 0 0 0,0 1 0 0 0,0-3 0 0 0,0 2-360 0 0,2-6-96 0 0,-1 1-24 0 0,4 1 0 0 0,0-1-1112 0 0,4-4-224 0 0</inkml:trace>
  <inkml:trace contextRef="#ctx0" brushRef="#br1" timeOffset="55">11391 2116 11200 0 0,'0'0'248'0'0,"2"3"48"0"0,-2-3 16 0 0,3 1 0 0 0,2 2-248 0 0,0-2-64 0 0,-4-1 0 0 0,4 3 0 0 0,0-1 512 0 0,1-2 88 0 0,-3 0 16 0 0,1 0 8 0 0,4 0-88 0 0,-3 0-24 0 0,3-2 0 0 0,-4 2-1 0 0,5-3-199 0 0,-3 3-48 0 0,-1-1-8 0 0,0-2 0 0 0,0-1-152 0 0,-5 4-32 0 0,4-2-8 0 0,0 0 0 0 0,1-3-64 0 0,0 0 0 0 0,-2 4-80 0 0,-3 1 80 0 0,0-6 0 0 0,2 0 64 0 0,-2 3 8 0 0,0-3 0 0 0,0 6-72 0 0,-5-5 0 0 0,4-1 0 0 0,-4 1 0 0 0,-3 3 0 0 0,4 0 0 0 0,-1 1 0 0 0,-2-2 0 0 0,0 3 120 0 0,-1 3 8 0 0,-2-2 0 0 0,0 1 0 0 0,1 4 112 0 0,0-4 24 0 0,1 3 8 0 0,-1 6 0 0 0,2-5-128 0 0,-1 3-24 0 0,4 0-8 0 0,2 0 0 0 0,-1-1-16 0 0,6 1 0 0 0,2 1 0 0 0,-1 0 0 0 0,3 2-32 0 0,2-6 0 0 0,4 0-64 0 0,-3 2 96 0 0,3 1-96 0 0,5-4 0 0 0,-4-2 0 0 0,3-1 0 0 0,-3 1-224 0 0,0-3-64 0 0,8-3-8 0 0,-6 3-8 0 0,1-2-952 0 0,1 1-192 0 0,-4-1-39 0 0,-1-3-9 0 0</inkml:trace>
  <inkml:trace contextRef="#ctx0" brushRef="#br0" timeOffset="56">19791 2164 13448 0 0,'0'0'288'0'0,"0"-3"64"0"0,0-3 16 0 0,4 5 16 0 0,0 0-304 0 0,-3-3-80 0 0,5 4 0 0 0,-1-1 0 0 0,2-2 0 0 0,0 1-96 0 0,-2 2 16 0 0,1-4 8 0 0,-1 3 72 0 0,3-2 96 0 0,-2-1-16 0 0,-2 2-8 0 0,4-2 200 0 0,0-1 40 0 0,-1 1 8 0 0,0 0 0 0 0,-3 0-128 0 0,2-1-33 0 0,-2 0 1 0 0,-3 0 0 0 0,2-2-160 0 0,1 4 0 0 0,-4-4 0 0 0,0 2 0 0 0,0-1 80 0 0,-4 2-16 0 0,4 4-64 0 0,-4-3 96 0 0,-3 2 112 0 0,4 1 16 0 0,-6 0 8 0 0,1 0 0 0 0,-1 0-56 0 0,0 1-16 0 0,0 2 0 0 0,-2 1 0 0 0,3 2-16 0 0,-2 0-8 0 0,1 2 0 0 0,-2 0 0 0 0,5-2 64 0 0,-3 3 16 0 0,5-1 0 0 0,-1 2 0 0 0,4-1-216 0 0,-3 1 0 0 0,8-1 0 0 0,-3 1 0 0 0,4-3 0 0 0,2 2 0 0 0,0-3 0 0 0,4 0 0 0 0,1 1 0 0 0,0-2 0 0 0,-1-1 0 0 0,3 0 0 0 0,1-2-304 0 0,1 1-104 0 0,-3-2-16 0 0,5-1-8 0 0,0 0-440 0 0,-4 0-88 0 0,0-4-23 0 0</inkml:trace>
  <inkml:trace contextRef="#ctx0" brushRef="#br0" timeOffset="57">21923 2057 3224 0 0,'0'0'288'0'0,"0"0"-288"0"0,0 0 0 0 0,0 0 0 0 0,0 0 1480 0 0,0 0 248 0 0,0 0 40 0 0,0 0 16 0 0,0 0-904 0 0,0 0-176 0 0,0 0-40 0 0,0 0-8 0 0,0 0-120 0 0,-3 4-24 0 0,-1 2-8 0 0,2-1 0 0 0,-1 2-56 0 0,0-1-16 0 0,2 1-1 0 0,-4 2 1 0 0,0-3-112 0 0,2 2-16 0 0,0 2-8 0 0,2 0 0 0 0,-3 0-80 0 0,4-4-24 0 0,-1 3 0 0 0,2 0 0 0 0,-1-2 56 0 0,0 5 8 0 0,4-5 0 0 0,-3 2 0 0 0,2-5-112 0 0,2 3-16 0 0,-1 0-8 0 0,4 0 0 0 0,-3-5-24 0 0,0 2 0 0 0,1 1 0 0 0,2 0 0 0 0,2-1-96 0 0,2-2 72 0 0,-2 3-72 0 0,1-4 64 0 0,-2 2-64 0 0,4-1 0 0 0,-4-2 0 0 0,3 1 0 0 0,-5-1-112 0 0,2 0-64 0 0,-1 3-16 0 0,-8-3-5311 0 0,0 0-1073 0 0</inkml:trace>
  <inkml:trace contextRef="#ctx0" brushRef="#br0" timeOffset="58">23646 2101 11024 0 0,'0'0'488'0'0,"0"0"104"0"0,0 0-472 0 0,0 0-120 0 0,0 0 0 0 0,0 0 0 0 0,-7 7 408 0 0,3 1 56 0 0,0-3 16 0 0,-3 3 0 0 0,7-3-32 0 0,-4 1-8 0 0,1 2 0 0 0,2 0 0 0 0,1-1-216 0 0,1 1-48 0 0,2-2-8 0 0,1 1-1 0 0,-4-2-79 0 0,11 1-24 0 0,-7-6 0 0 0,5 5 0 0 0,-2-3-64 0 0,2-1 64 0 0,-1-1-64 0 0,3 0 64 0 0,-2-1 0 0 0,0 1 0 0 0,1-7 0 0 0,0 3 0 0 0,-2 1-64 0 0,0-2-88 0 0,2-3 24 0 0,-6-1 0 0 0,3 1 0 0 0,-4 2 0 0 0,-3-6 0 0 0,0 6 0 0 0,0-7 64 0 0,-3 5 0 0 0,3-3 0 0 0,-7 5 0 0 0,3-2 0 0 0,-6 0 0 0 0,6 3 64 0 0,-7-1-64 0 0,4 2 0 0 0,-3 0 0 0 0,2 4 0 0 0,0 0 0 0 0,-2 0 0 0 0,3 4-64 0 0,0-4 0 0 0,3 4 0 0 0,-5 2-80 0 0,5-1-15 0 0,2-1-1 0 0,2-4 0 0 0,-3 6-456 0 0,6 2-96 0 0,-1 0-24 0 0,2-4 0 0 0</inkml:trace>
  <inkml:trace contextRef="#ctx0" brushRef="#br1" timeOffset="59">10840 2067 7368 0 0,'0'0'320'0'0,"-6"0"80"0"0,1 1-320 0 0,-1 1-80 0 0,1 0 0 0 0,0 1 0 0 0,-1 2 944 0 0,1 0 176 0 0,1-1 32 0 0,0-2 0 0 0,-2 2-432 0 0,3 3-88 0 0,2 0-24 0 0,-2-3 0 0 0,3 1-248 0 0,0 0-48 0 0,0 0-16 0 0,3-1 0 0 0,-2 3-185 0 0,2-2-39 0 0,3-3-8 0 0,-2 2 0 0 0,0 1-64 0 0,3 2 0 0 0,2-2 72 0 0,-4-3-72 0 0,6 3 0 0 0,-5-2 0 0 0,2 0 0 0 0,-1 0 0 0 0,1 1 0 0 0,-2 0 0 0 0,2 1 0 0 0,-2-2 0 0 0,-3-1 0 0 0,-3-2 0 0 0,0 0 0 0 0,0 0 0 0 0,0 0 0 0 0,-3 3 64 0 0,-3 2-64 0 0,-2-1 88 0 0,-2 0 8 0 0,-1 1 0 0 0,0-4 0 0 0,-1 4 0 0 0,5-4-96 0 0,-6 2 0 0 0,2 0 0 0 0,1 0 64 0 0,-3 0-64 0 0,5-2 0 0 0,3 3 0 0 0,0-4 0 0 0,0 0-368 0 0,5 0-16 0 0,0 0 1 0 0</inkml:trace>
  <inkml:trace contextRef="#ctx0" brushRef="#br0" timeOffset="60">22996 2144 9704 0 0,'0'0'424'0'0,"0"0"96"0"0,0 0-416 0 0,0 9-104 0 0,3-4 0 0 0,-3-5 0 0 0,0 0 648 0 0,0 4 112 0 0,0-4 16 0 0,0 0 8 0 0,0 0-336 0 0,0 0-64 0 0,0 0-8 0 0,0 0-8 0 0,0 0-80 0 0,0 0-24 0 0,0 0 0 0 0,0 0 0 0 0,0 0-153 0 0,0 0-31 0 0,0 0-8 0 0,0 0 0 0 0,0-2-72 0 0,2-4 0 0 0,-2-2 0 0 0,4 2 64 0 0,1-2-64 0 0,-1 1 0 0 0,1-4 0 0 0,-2 4 0 0 0,-1 0 0 0 0,5 1 0 0 0,-1-2-72 0 0,-1 3 72 0 0,-1-1 0 0 0,-3 2 0 0 0,2 0 88 0 0,-3 4-88 0 0,0 0 80 0 0,0 0-80 0 0,0 0 64 0 0,0 0-64 0 0,10 0 120 0 0,-2 0-24 0 0,-8 0 0 0 0,6 8 0 0 0,-2-2-96 0 0,4-1 72 0 0,-3 3-72 0 0,0-2 64 0 0,-1 2-64 0 0,2 1 0 0 0,-2-1 0 0 0,1-1 0 0 0,-1 3-240 0 0,3-2-64 0 0,-5 0-16 0 0,2 2 1 0 0</inkml:trace>
  <inkml:trace contextRef="#ctx0" brushRef="#br0" timeOffset="61">16032 2121 9936 0 0,'0'0'440'0'0,"0"0"88"0"0,0 0-424 0 0,0 0-104 0 0,0 0 0 0 0,0 0 0 0 0,0 0 408 0 0,0 0 56 0 0,0 0 16 0 0,5 0 0 0 0,2 3-32 0 0,-2-2-8 0 0,-5-1 0 0 0,2 5 0 0 0,1 2-120 0 0,-1-4-32 0 0,1 4 0 0 0,-3 1 0 0 0,0-2-144 0 0,0 2-32 0 0,0-2-8 0 0,0 0 0 0 0,0 1-104 0 0,0 2 88 0 0,-3-3-88 0 0,3-2 79 0 0,-2 0-79 0 0,2-4 64 0 0,0 0-64 0 0,0 0 64 0 0,0 0-64 0 0,-3 2 0 0 0,-1 1 0 0 0,4-3 0 0 0,-3-3 0 0 0,0 1 0 0 0,-1-2 0 0 0,2 0 0 0 0,2-2 0 0 0,0-1 0 0 0,0 0 0 0 0,0 2 64 0 0,0-4-64 0 0,2 1 0 0 0,1 2 0 0 0,-2-5 0 0 0,2 4 0 0 0,-3-2 0 0 0,5 0 0 0 0,-3 2-88 0 0,3 0-55 0 0,-2-1-17 0 0,3 0 0 0 0,1 6 0 0 0,-2-3-400 0 0,3-1-80 0 0,-1 3-24 0 0,1 0-5024 0 0</inkml:trace>
  <inkml:trace contextRef="#ctx0" brushRef="#br0" timeOffset="62">15920 2072 10912 0 0,'0'0'240'0'0,"0"0"48"0"0,-5 3 16 0 0,1-2 0 0 0,-2 4-240 0 0,2 0-64 0 0,-1-2 0 0 0,-3 4 0 0 0,0-4 416 0 0,6 7 80 0 0,-3-2 16 0 0,-3-1 0 0 0,4 2-256 0 0,-4 2-56 0 0,2-1-8 0 0,5 1 0 0 0,-4-4 56 0 0,2 3 8 0 0,3 1 0 0 0,0-2 0 0 0,0-2-256 0 0,3-1 0 0 0,2-2 0 0 0,-5-4 0 0 0,1 4-192 0 0,8-2-80 0 0,-9-2-16 0 0,6 0-8 0 0,-6 0-80 0 0,11-2-8 0 0,-4-2-8 0 0,5-2 0 0 0,-6-3 96 0 0,1 2 16 0 0,-3-3 8 0 0,-1 4 0 0 0,3-5 176 0 0,-1 1 32 0 0,-3 0 64 0 0,1 0-104 0 0,-3 1 232 0 0,0 2 40 0 0,0 1 16 0 0,0 0 0 0 0,0 3 232 0 0,0 3 40 0 0,0-5 16 0 0,0 5 0 0 0,-5-1 16 0 0,5 1 8 0 0,0 0 0 0 0,0 0 0 0 0,-5 0-201 0 0,5 0-39 0 0,-3 1 0 0 0,0 4-8 0 0,2-2-120 0 0,-1 3-16 0 0,-2 0-8 0 0,4 1 0 0 0,4 2-104 0 0,-4-3 0 0 0,0 2 0 0 0,2 3 0 0 0,-1-4 0 0 0,2 2 0 0 0,0 0 72 0 0,-1-2-72 0 0,1 0-104 0 0,2-1-64 0 0,-1-1-16 0 0,1-1 0 0 0,-3 0-496 0 0,1 2-103 0 0,6-2-17 0 0</inkml:trace>
  <inkml:trace contextRef="#ctx0" brushRef="#br1" timeOffset="63">11095 2085 2304 0 0,'0'0'200'0'0,"-2"-5"-200"0"0,2 0 0 0 0,-2 2 0 0 0,2 3 2368 0 0,-4 0 424 0 0,1 0 88 0 0,-1 0 24 0 0,0 0-1888 0 0,-1 0-376 0 0,-3 3-80 0 0,6 2-16 0 0,-6 0-49 0 0,0-3-15 0 0,-1 2 0 0 0,2 4 0 0 0,-4-1-24 0 0,6-1-8 0 0,-1 5 0 0 0,1-2 0 0 0,4 0-304 0 0,-2 0-64 0 0,3 0-16 0 0,0 1 0 0 0,4 0-64 0 0,1 2 64 0 0,1-2-64 0 0,2-2 64 0 0,2-2-200 0 0,-3 0-48 0 0,3 2-8 0 0,0-3 0 0 0,-1-3-1328 0 0,0 0-271 0 0</inkml:trace>
  <inkml:trace contextRef="#ctx0" brushRef="#br0" timeOffset="64">21123 2078 11976 0 0,'0'0'1064'0'0,"0"0"-848"0"0,0 0-216 0 0,0 0 0 0 0,-3 5 384 0 0,3 0 32 0 0,-1 0 0 0 0,1 2 8 0 0,-3-1-8 0 0,-2-1-8 0 0,2 2 0 0 0,-2 3-1 0 0,0-2-87 0 0,1 2-24 0 0,-1-1 0 0 0,0 1 0 0 0,-2-2-104 0 0,5-2-16 0 0,-2 2-8 0 0,3-2 0 0 0,-1 2-104 0 0,-1-2-64 0 0,3-6 64 0 0,0 4-64 0 0,0-4 0 0 0,0 0 0 0 0,0 0 0 0 0,0 0 64 0 0,0 0-136 0 0,0 0-24 0 0,5-4-8 0 0,0-2 0 0 0,3-2-88 0 0,-3 2-24 0 0,1-2 0 0 0,1-3 0 0 0,3-1 40 0 0,2 2 8 0 0,-5 0 0 0 0,2 2 0 0 0,-1-2 96 0 0,0 3 72 0 0,-1 2-96 0 0,0 1 96 0 0,-4 0 0 0 0,3 2 0 0 0,-6 2 0 0 0,0 0 0 0 0,0 0 0 0 0,0 0 112 0 0,0 0-8 0 0,0 0 0 0 0,2 6-8 0 0,-2 1 0 0 0,0 0 0 0 0,0 0 0 0 0,0-1 64 0 0,0 1 16 0 0,-2 2 0 0 0,2-1 0 0 0,0-1-176 0 0,0 1 0 0 0,-3-3 0 0 0,3-5 0 0 0,0 0 0 0 0,0 6 0 0 0,0 0 0 0 0,0-6 0 0 0,0 0 0 0 0,0 0 0 0 0,0 0 0 0 0,0 0 0 0 0,0 0-168 0 0,3-2 8 0 0,-1-2 0 0 0,1-2 0 0 0,1-1 160 0 0,2 1-88 0 0,-2-4 88 0 0,3 2-64 0 0,-1-2 0 0 0,-3 1 0 0 0,1 0 0 0 0,4 4 0 0 0,1-4 64 0 0,-3 2 0 0 0,-1 2 0 0 0,1 4 64 0 0,0 0 152 0 0,-6 1 32 0 0,0 0 8 0 0,0 0 0 0 0,0 0-104 0 0,9 1-24 0 0,-9-1 0 0 0,0 0 0 0 0,6 1 0 0 0,-3 4 0 0 0,2 2 0 0 0,0-2 0 0 0,-5-5-128 0 0,0 6 80 0 0,0-3-80 0 0,3 1 64 0 0,-3-4-64 0 0,2 6 64 0 0,-2-1-64 0 0,5 2 64 0 0,-5-7-152 0 0,2 3-32 0 0,3 4-8 0 0,-3-3 0 0 0,-2-4-1152 0 0,8 6-223 0 0,-8-6-57 0 0,14 5-8 0 0</inkml:trace>
  <inkml:trace contextRef="#ctx0" brushRef="#br1" timeOffset="65">10635 2080 14368 0 0,'-4'0'640'0'0,"4"0"128"0"0,0 5-616 0 0,-4-1-152 0 0,4-1 0 0 0,-1 4 0 0 0,1-4 208 0 0,-4 4 16 0 0,3 0-1 0 0,-3 1 1 0 0,1-1 48 0 0,3 1 16 0 0,0-2 0 0 0,0 2 0 0 0,-1-2-184 0 0,1 3-32 0 0,0-3-8 0 0,1 0 0 0 0,-1-1-64 0 0,3 1 0 0 0,2 0 0 0 0,-5-6 0 0 0,4 5-1056 0 0,1-4-191 0 0</inkml:trace>
  <inkml:trace contextRef="#ctx0" brushRef="#br0" timeOffset="66">16252 2082 8752 0 0,'0'0'776'0'0,"0"0"-616"0"0,0 0-160 0 0,0 0 0 0 0,0 0 728 0 0,0 0 112 0 0,0 0 24 0 0,0 0 8 0 0,0 0-112 0 0,0 0-24 0 0,-2 4-8 0 0,2 0 0 0 0,-3 3-376 0 0,3 0-81 0 0,-3-2-15 0 0,3 1 0 0 0,0 2-72 0 0,-1-2-24 0 0,1 3 0 0 0,0-1 0 0 0,0 0-160 0 0,1-1 72 0 0,2 1-72 0 0,0-2 0 0 0,-1 2-104 0 0,1-3-80 0 0,-2 1-8 0 0,4-2-8 0 0,-2 0-1111 0 0,-3-4-225 0 0</inkml:trace>
  <inkml:trace contextRef="#ctx0" brushRef="#br0" timeOffset="67">16681 2099 4144 0 0,'0'0'184'0'0,"0"0"40"0"0,0-6-224 0 0,0 0 0 0 0,0 2 0 0 0,0 4 0 0 0,0 0 1856 0 0,0 0 320 0 0,0 0 72 0 0,0 0 16 0 0,-3-1-1312 0 0,-2 1-264 0 0,4 1-48 0 0,-7-1-16 0 0,4 3-216 0 0,1 1-49 0 0,-2-1-7 0 0,-2 4 0 0 0,0 2-128 0 0,2-4-24 0 0,0 4-8 0 0,0 0 0 0 0,1-2-104 0 0,-1 0-24 0 0,5 2-64 0 0,-4-3 96 0 0,4 2-96 0 0,4-6 0 0 0,-4 5 64 0 0,2-3-64 0 0,1 1 0 0 0,1 0-64 0 0,0-4 64 0 0,0 2-104 0 0,3-3-168 0 0,0-3-32 0 0,0 2-8 0 0,0-4 0 0 0,0 0-40 0 0,0 0-16 0 0,1-1 1 0 0,0 0-1 0 0,-4-4 224 0 0,-1 3 48 0 0,3 2 0 0 0,-6 0 8 0 0,4-1 184 0 0,-4-1 32 0 0,0 2 0 0 0,1 1 8 0 0,-1 1 160 0 0,0-1 31 0 0,0 4 9 0 0,0 0 0 0 0,0 0-88 0 0,0 0-24 0 0,-1 0 0 0 0,1 0 0 0 0,0 0-120 0 0,0 0-24 0 0,0 0-8 0 0,0 0 0 0 0,0 4-72 0 0,0-1 0 0 0,1 4 72 0 0,2-1-72 0 0,0 1 0 0 0,-1 0 0 0 0,2 1 0 0 0,1 2 0 0 0,-1-1-96 0 0,4-1-64 0 0,-1 1 0 0 0,2 0-4671 0 0,-1-3-937 0 0</inkml:trace>
  <inkml:trace contextRef="#ctx0" brushRef="#br0" timeOffset="68">19266 2082 12528 0 0,'0'0'272'0'0,"0"0"56"0"0,0 0 16 0 0,0 0 8 0 0,0 0-280 0 0,0 0-72 0 0,0 0 0 0 0,0 0 0 0 0,0 0 224 0 0,0 0 24 0 0,-4 0 8 0 0,4 0 0 0 0,-4 4 128 0 0,0-3 24 0 0,2 4 8 0 0,2-5-1 0 0,-3 5-255 0 0,3 2-40 0 0,-2-3-16 0 0,4 1 0 0 0,1-1-104 0 0,-1-2 72 0 0,2 4-72 0 0,4-3 64 0 0,-5-2-64 0 0,2 2 0 0 0,2-3 0 0 0,-2 2 0 0 0,2-2 0 0 0,-3 0 0 0 0,3-2 0 0 0,-3-1-88 0 0,3 2 88 0 0,-2-4 0 0 0,-4 1 0 0 0,4 0 0 0 0,0 0 0 0 0,-2 1 64 0 0,5-1-64 0 0,-7-1 88 0 0,3-1 168 0 0,-3 3 32 0 0,-1 3 0 0 0,0 0 8 0 0,0 0 80 0 0,0 0 8 0 0,0 0 8 0 0,0 0 0 0 0,0 0-136 0 0,0 0-32 0 0,0 0-8 0 0,0 7 0 0 0,0 0-72 0 0,3 4-16 0 0,-3 2 0 0 0,3 2 0 0 0,-6 2 56 0 0,3 0 8 0 0,3 1 0 0 0,-3 1 0 0 0,3-3-56 0 0,-3 4-8 0 0,0-4 0 0 0,0 6 0 0 0,0-5-56 0 0,0 0-8 0 0,0 0-64 0 0,0-2 96 0 0,0-2-16 0 0,0-1-8 0 0,-3-1 0 0 0,3-4 0 0 0,-3 4-72 0 0,-1-6 80 0 0,-1-1-80 0 0,-3 0 80 0 0,0-2-80 0 0,-1 1 0 0 0,-2-3-80 0 0,2-3 80 0 0,-2 1-240 0 0,0-2 0 0 0,1-2 0 0 0,-3-3-5784 0 0,0 0-1159 0 0</inkml:trace>
  <inkml:trace contextRef="#ctx0" brushRef="#br0" timeOffset="69">12754 2113 3680 0 0,'0'0'328'0'0,"0"0"-264"0"0,0 0-64 0 0,0 0 0 0 0,0 0 1984 0 0,0 0 376 0 0,0 0 72 0 0,15-2 24 0 0,-1 2-1560 0 0,7 0-304 0 0,3 0-64 0 0,1 0-16 0 0,0 2-280 0 0,2-2-56 0 0,1 5-16 0 0,2-5-1 0 0,3 0-55 0 0,5 0-8 0 0,-2 0-8 0 0,5 0 0 0 0,-2 0 16 0 0,-2 0 8 0 0,-1 0 0 0 0,3-3 0 0 0,-6 1-112 0 0,1 2 0 0 0,-1-2 0 0 0,2 1 0 0 0,-9-3 192 0 0,1 3 24 0 0,-4-2 0 0 0,0 3 0 0 0,-6 0-344 0 0,-2 0-72 0 0,-2-1-16 0 0,-1 1 0 0 0,-5 0 216 0 0,-4 0 0 0 0,-3 0 0 0 0,0 0-7007 0 0</inkml:trace>
  <inkml:trace contextRef="#ctx0" brushRef="#br0" timeOffset="70">24055 2120 11256 0 0,'0'0'248'0'0,"0"0"48"0"0,0 0 16 0 0,0 0 8 0 0,0 0-256 0 0,0 0-64 0 0,0 0 0 0 0,0 0 0 0 0,0 0 448 0 0,0 0 72 0 0,0 9 24 0 0,3-5 0 0 0,-3-4-184 0 0,0 7-32 0 0,0-7-8 0 0,4 4 0 0 0,-4 5-200 0 0,0-9-48 0 0,6 5-8 0 0,-6-5 0 0 0,0 0-64 0 0,3 4 0 0 0,-3-4 0 0 0,0 0 0 0 0,5 4-392 0 0,-5-4-96 0 0,0 0-24 0 0,0 0 0 0 0</inkml:trace>
  <inkml:trace contextRef="#ctx0" brushRef="#br2" timeOffset="71">25581 2386 2304 0 0,'0'0'200'0'0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7:56:26.186"/>
    </inkml:context>
    <inkml:brush xml:id="br0">
      <inkml:brushProperty name="width" value="0.05" units="cm"/>
      <inkml:brushProperty name="height" value="0.05" units="cm"/>
      <inkml:brushProperty name="color" value="#849398"/>
      <inkml:brushProperty name="fitToCurve" value="1"/>
    </inkml:brush>
  </inkml:definitions>
  <inkml:trace contextRef="#ctx0" brushRef="#br0">9737 3973 3224 0 0,'0'0'288'0'0,"0"0"-288"0"0,0 0 0 0 0,0-4 0 0 0,0-4 1336 0 0,0 8 208 0 0,0-5 48 0 0,0 5 8 0 0,-4-4-576 0 0,3 1-104 0 0,-2-3-24 0 0,3 6-8 0 0,0 0-176 0 0,0 0-32 0 0,0 0-8 0 0,-3 6 0 0 0,1-3-320 0 0,-2 1-73 0 0,2 3-15 0 0,-1-1 0 0 0,0 5-120 0 0,1-2-24 0 0,2-2-8 0 0,0 3 0 0 0,0 1-32 0 0,2-1-8 0 0,4 0 0 0 0,-1-4 0 0 0,-2 3-72 0 0,4-1 0 0 0,-2-3-96 0 0,6 1 96 0 0,-3-1 0 0 0,0-2 0 0 0,1-1 0 0 0,-1-2 0 0 0,2 0 0 0 0,0-2 0 0 0,-1 1 0 0 0,0-3 0 0 0,-2-3-88 0 0,1 0 24 0 0,-2-1 0 0 0,1 3 0 0 0,-5-5 64 0 0,4 2 0 0 0,-6-2 0 0 0,3 1 0 0 0,-3 2 0 0 0,-3-4 0 0 0,0-1 64 0 0,-2 3-64 0 0,4 1 0 0 0,-7 0 64 0 0,2-4-64 0 0,-2 5 0 0 0,3 0 0 0 0,-2 4 0 0 0,1-4 0 0 0,-2 3 0 0 0,1-1 0 0 0,0 5 0 0 0,2-1-96 0 0,0 1 32 0 0,4 1-320 0 0,-3 4-56 0 0,4-1-7 0 0,0 3-6129 0 0</inkml:trace>
  <inkml:trace contextRef="#ctx0" brushRef="#br0" timeOffset="1">9774 4394 2760 0 0,'0'0'120'0'0,"0"0"32"0"0,0 0-152 0 0,0 0 0 0 0,0 5 0 0 0,-4-1 0 0 0,4-1 1472 0 0,0 2 272 0 0,0-1 48 0 0,-4 3 16 0 0,4 1-888 0 0,-1-2-184 0 0,1 3-32 0 0,0-1 0 0 0,0 2-128 0 0,0 0-32 0 0,0 5 0 0 0,0-4 0 0 0,0 0-144 0 0,-3 4-32 0 0,3 1-8 0 0,3-2-1 0 0,-3 3-127 0 0,0-2-24 0 0,0 1-8 0 0,0 1 0 0 0,0-2-40 0 0,0 4 0 0 0,0-5-8 0 0,-3 0 0 0 0,3 1-24 0 0,0-1 0 0 0,0 2 0 0 0,0-2 0 0 0,0-1-32 0 0,0-3-16 0 0,0 1 0 0 0,0-3 0 0 0,0 2-16 0 0,0-3-64 0 0,0 1 96 0 0,0-5-32 0 0,0-3 32 0 0,3 3 0 0 0,-3-3 0 0 0,0 0 0 0 0,0 0 48 0 0,0 0 16 0 0,0 0 0 0 0,0 0 0 0 0,1-3-88 0 0,-1-4-8 0 0,0 2-64 0 0,0-4 96 0 0,0-1-24 0 0,0-1-8 0 0,0-1 0 0 0,4-1 0 0 0,-4 0-64 0 0,-4-3 64 0 0,4-1-64 0 0,0-1 64 0 0,4-1-64 0 0,-4-2 0 0 0,0-2 0 0 0,0 3 0 0 0,4 0 0 0 0,-3 1-72 0 0,-1-1 0 0 0,4 3 0 0 0,-3 2-168 0 0,-1 2-32 0 0,2 3-8 0 0,-2 5 0 0 0,3-1-936 0 0,-3 1-192 0 0</inkml:trace>
  <inkml:trace contextRef="#ctx0" brushRef="#br0" timeOffset="2">8207 4583 8288 0 0,'-11'-6'368'0'0,"8"6"80"0"0,0-1-360 0 0,0 1-88 0 0,1 0 0 0 0,-4-4 0 0 0,3 3 416 0 0,3 1 64 0 0,0 0 8 0 0,0 0 8 0 0,0 0-32 0 0,0 0-8 0 0,0 0 0 0 0,9 0 0 0 0,-1 0 96 0 0,3 0 24 0 0,0 1 0 0 0,-1-1 0 0 0,7 0-48 0 0,-2 4-8 0 0,0-4-1 0 0,4 1 1 0 0,-1 1-416 0 0,3-2-104 0 0,-3 4 0 0 0,6-1 0 0 0,-3-1 0 0 0,1-1 0 0 0,4 3 0 0 0,0 0 0 0 0,-2-1 264 0 0,5 0 32 0 0,-4-2 8 0 0,6 2 0 0 0,-3-1-224 0 0,0-2-80 0 0,0 5 0 0 0,3-5 72 0 0,-2 0-72 0 0,5 0 96 0 0,-4 0-96 0 0,3 0 96 0 0,7 0-96 0 0,0 0 0 0 0,-1-5 0 0 0,2 5 0 0 0,-6-2 96 0 0,4-1-32 0 0,3-1 0 0 0,1 2 0 0 0,3 1 0 0 0,-3 1-64 0 0,3-4 96 0 0,-1 4-32 0 0,-1 0-64 0 0,1 0 0 0 0,0 0 0 0 0,1 0 0 0 0,-1 0-96 0 0,-1 0 8 0 0,1 0 8 0 0,-3 4 0 0 0,-2-4 144 0 0,1 3 24 0 0,-3 0 8 0 0,1 1 0 0 0,-5-2 48 0 0,3-2 16 0 0,2 5 0 0 0,-1-5 0 0 0,-5 3-248 0 0,4-1-40 0 0,-4-2-16 0 0,2 5 0 0 0,0-4 144 0 0,-2-1 0 0 0,-1 0 0 0 0,4 0 0 0 0,3-1 88 0 0,-4 1 40 0 0,2-5 16 0 0,-3 5 0 0 0,1 0-232 0 0,1 5-40 0 0,-2-5-16 0 0,4 0 0 0 0,-3 0 144 0 0,-2 0 0 0 0,2 0 0 0 0,-2 0 0 0 0,-3 0 0 0 0,3-5 0 0 0,2 5 0 0 0,-2 0 0 0 0,-5-2 0 0 0,5-1 0 0 0,2 3 0 0 0,-2 0 0 0 0,-3 0 128 0 0,1 0 0 0 0,-1-5 0 0 0,4 5 0 0 0,-2-2-208 0 0,-4 2-40 0 0,-3-3-8 0 0,3 2 0 0 0,-2-2 128 0 0,-1 3 0 0 0,-6 0 0 0 0,-2 0 0 0 0,3 0 0 0 0,-3-2 0 0 0,-2 2 0 0 0,-2 0 0 0 0,-7 2 80 0 0,4-2 40 0 0,2 0 8 0 0,-9 0 0 0 0,-3 0-280 0 0,0 0-48 0 0,6 0-16 0 0,-6 0 0 0 0,0 0-248 0 0,-3 3-48 0 0,-2 1-16 0 0</inkml:trace>
  <inkml:trace contextRef="#ctx0" brushRef="#br0" timeOffset="3">10044 5188 3224 0 0,'0'0'288'0'0,"0"0"-288"0"0,0 0 0 0 0,0 0 0 0 0,0 0 1760 0 0,0 0 304 0 0,0 0 56 0 0,0 0 16 0 0,8-2-1632 0 0,-2 2-328 0 0,7 0-64 0 0,-1-2-16 0 0,2 2-96 0 0,0-3 72 0 0,3 3-72 0 0,-1 0 64 0 0,2 0 192 0 0,4 0 40 0 0,-2 0 8 0 0,3 0 0 0 0,4 0-144 0 0,-1 0-24 0 0,2 0-8 0 0,1 0 0 0 0,2 0 64 0 0,-2 0 16 0 0,1 0 0 0 0,3 0 0 0 0,0 0-32 0 0,-1 0-8 0 0,0 0 0 0 0,0 0 0 0 0,-2 0-72 0 0,3 3-24 0 0,-5-3 0 0 0,-3 2 0 0 0,-1-4-72 0 0,0 4 0 0 0,0-2 0 0 0,-2 2 64 0 0,-7-2-64 0 0,1-2 0 0 0,1 2 0 0 0,-1-2 0 0 0,-4 2 0 0 0,0-3 0 0 0,-3 3 0 0 0,4 0 0 0 0,-5 0 0 0 0,-1-3 80 0 0,-7 3-80 0 0,6-2 80 0 0,2-3 7 0 0,-6 4 1 0 0,-2 1 0 0 0,-2-3 0 0 0,-1 0-16 0 0,-2 0 0 0 0,1-1 0 0 0,-1 2 0 0 0,-4-2-72 0 0,2-3 64 0 0,0 4-64 0 0,0-1 64 0 0,-5 1-64 0 0,3-2 80 0 0,4 0-80 0 0,1 0 80 0 0,-4 1 64 0 0,4 3 16 0 0,2-4 0 0 0,2 5 0 0 0,-3-5-64 0 0,3 5-16 0 0,-2 0 0 0 0,2 0 0 0 0,0 0-80 0 0,0 0 96 0 0,0 0-96 0 0,0 0 96 0 0,0 0-96 0 0,7 0 96 0 0,-7 0-96 0 0,0 0 96 0 0,4 0-96 0 0,4 0 0 0 0,1 0 0 0 0,-2 4 0 0 0,0-3 0 0 0,0 1 64 0 0,3-2-64 0 0,-2 3 64 0 0,-3-2-64 0 0,2 3 80 0 0,2-4-80 0 0,3 5 80 0 0,0-2-80 0 0,-3-2 0 0 0,1 0 0 0 0,2 4 64 0 0,-3-2-64 0 0,-2 1 0 0 0,-7-4 0 0 0,2 3 0 0 0,6 1 64 0 0,-6 1-64 0 0,-2-5 64 0 0,-2 7-64 0 0,-6-3 64 0 0,6 2-64 0 0,-2-2 64 0 0,-2 3-64 0 0,-8-2 96 0 0,5-1-32 0 0,4 3 0 0 0,0-4 0 0 0,-2 4-64 0 0,-2-3 0 0 0,5 3 72 0 0,0-4-72 0 0,-1 1 0 0 0,0 1 0 0 0,0-1 0 0 0,3 0-5247 0 0,6 0-1025 0 0</inkml:trace>
  <inkml:trace contextRef="#ctx0" brushRef="#br0" timeOffset="4">8691 5171 11144 0 0,'0'0'240'0'0,"0"0"48"0"0,0 0 16 0 0,-2 0 16 0 0,0 0-256 0 0,-3 2-64 0 0,0-2 0 0 0,0 3 0 0 0,-2-1 64 0 0,0 1 0 0 0,-2-3 0 0 0,-3 5 0 0 0,2-3 80 0 0,-3 2 16 0 0,-2 1 0 0 0,0-2 0 0 0,-1 1 112 0 0,-1 0 24 0 0,0 2 8 0 0,-2 0 0 0 0,5-1 32 0 0,1 0 8 0 0,-3-4 0 0 0,2 5 0 0 0,1-2-80 0 0,1 0-8 0 0,3-1-9 0 0,0-1 1 0 0,4 1 104 0 0,-3-1 32 0 0,8-2 0 0 0,0 0 0 0 0,-3 3-160 0 0,3-3-24 0 0,0 0-8 0 0,6 5 0 0 0,-1 1 16 0 0,1 1 0 0 0,3-2 0 0 0,4 0 0 0 0,-1 2-208 0 0,0 2 0 0 0,5-7 0 0 0,-2 6 0 0 0,2-6 0 0 0,1 5 0 0 0,-2-4 64 0 0,3 3-64 0 0,-2-3-312 0 0,1 4-72 0 0,1-2-24 0 0</inkml:trace>
  <inkml:trace contextRef="#ctx0" brushRef="#br0" timeOffset="5">8478 5266 11488 0 0,'0'0'256'0'0,"0"0"48"0"0,5 0 16 0 0,3-2 0 0 0,0 2-256 0 0,1-3-64 0 0,0 1 0 0 0,2 0 0 0 0,2 2 0 0 0,3 0 64 0 0,0-1-64 0 0,3 1 64 0 0,-2 0 272 0 0,8 0 56 0 0,-4 0 16 0 0,5-2 0 0 0,-4 2-40 0 0,8 0-8 0 0,-2 0 0 0 0,4 2 0 0 0,1-2-144 0 0,0 1-32 0 0,4 1-9 0 0,1-2 1 0 0,-3 2-112 0 0,2-2-64 0 0,-1 0 64 0 0,1 0-64 0 0,-1 0 64 0 0,1 0-64 0 0,0 0 64 0 0,1-2-64 0 0,-6 2 128 0 0,4-2-16 0 0,-6 2 0 0 0,-1-1 0 0 0,-4-1-48 0 0,-2-1-64 0 0,-2 1 88 0 0,0 0-88 0 0,-4 1 96 0 0,-3-3-32 0 0,-2 2 0 0 0,-3 2-64 0 0,1-2 0 0 0,-4 2 0 0 0,-1-1 0 0 0,-5 1 0 0 0,0 0-296 0 0,0 0-64 0 0,0 0-16 0 0,-5 0-6343 0 0</inkml:trace>
  <inkml:trace contextRef="#ctx0" brushRef="#br0" timeOffset="6">11039 5459 9216 0 0,'-7'-2'816'0'0,"7"2"-656"0"0,0 0-160 0 0,0 0 0 0 0,0-5 1000 0 0,-2 1 168 0 0,2 4 32 0 0,0 0 8 0 0,6-2-376 0 0,-6 2-80 0 0,-6-1-17 0 0,6 1 1 0 0,0 0-352 0 0,0 0-80 0 0,-8 5-16 0 0,1 2 0 0 0,0-2-64 0 0,2 4-8 0 0,4-1-8 0 0,-7 1 0 0 0,-1 0-304 0 0,4 1-56 0 0,5-2-8 0 0,-2 2-5071 0 0,-5 1-1009 0 0</inkml:trace>
  <inkml:trace contextRef="#ctx0" brushRef="#br0" timeOffset="7">10985 5457 11056 0 0,'-17'-4'984'0'0,"17"4"-792"0"0,0 0-192 0 0,0 0 0 0 0,-2-4 688 0 0,2 4 96 0 0,0 0 16 0 0,0 0 8 0 0,0 0-344 0 0,0 0-72 0 0,-5 1-9 0 0,1 2-7 0 0,4-3-216 0 0,-3 6-48 0 0,-6-2-8 0 0,4 2 0 0 0,0 1-104 0 0,5 0 88 0 0,-9-2-88 0 0,4 5 80 0 0,1-6-80 0 0,-1 3-72 0 0,5-3 72 0 0,-2 2-104 0 0,-3 1-328 0 0,5-3-64 0 0,0-4-15 0 0,4 5-5921 0 0</inkml:trace>
  <inkml:trace contextRef="#ctx0" brushRef="#br0" timeOffset="8">10257 5509 7368 0 0,'0'0'656'0'0,"0"0"-528"0"0,0 0-128 0 0,0 0 0 0 0,0 0 1272 0 0,0 0 224 0 0,0 0 40 0 0,0 0 16 0 0,0 0-776 0 0,0 0-152 0 0,0 0-32 0 0,0 0-9 0 0,0 0-135 0 0,0 0-24 0 0,4 4-8 0 0,-1 1 0 0 0,4 0-240 0 0,0-2-48 0 0,-4 1-16 0 0,8 2 0 0 0,-5-2-208 0 0,4 2-48 0 0,-3-2-8 0 0,-1 2 0 0 0</inkml:trace>
  <inkml:trace contextRef="#ctx0" brushRef="#br0" timeOffset="9">10154 5525 13560 0 0,'0'0'600'0'0,"0"0"128"0"0,0 0-584 0 0,0 0-144 0 0,0 0 0 0 0,0 0 0 0 0,0 0 288 0 0,0 0 24 0 0,0 0 8 0 0,0 0 0 0 0,4 4-113 0 0,0 1-15 0 0,-1 0-8 0 0,0-1 0 0 0,3-1-88 0 0,-3 1-24 0 0,1 2 0 0 0,0-2 0 0 0,-1 1-72 0 0,3 1 0 0 0,0-2 0 0 0,1 1-88 0 0,-4-1-448 0 0,3-2-87 0 0,1 2-17 0 0</inkml:trace>
  <inkml:trace contextRef="#ctx0" brushRef="#br0" timeOffset="10">9255 5539 2760 0 0,'0'0'248'0'0,"0"0"-248"0"0,0-3 0 0 0,0 3 0 0 0,0-2 2424 0 0,0-3 432 0 0,0 5 88 0 0,0 0 24 0 0,0 0-1760 0 0,0 0-352 0 0,0 0-73 0 0,-2 0-15 0 0,-3 3-456 0 0,3 1-96 0 0,-2-1-24 0 0,-1 2 0 0 0,2 1-96 0 0,1 0-32 0 0,-5 3 0 0 0,2 1 0 0 0,0-1-208 0 0,4-1-48 0 0,-4 2 0 0 0,0 0-4767 0 0,0 1-945 0 0</inkml:trace>
  <inkml:trace contextRef="#ctx0" brushRef="#br0" timeOffset="11">9194 5544 3224 0 0,'0'0'288'0'0,"0"0"-288"0"0,0 0 0 0 0,0 0 0 0 0,0 0 2576 0 0,0 0 464 0 0,0 0 88 0 0,-5 2 16 0 0,1 2-2496 0 0,1-1-496 0 0,-2 0-152 0 0,1 1 64 0 0,-3 1-64 0 0,2 1 0 0 0,0-2 72 0 0,1 2-72 0 0,1 1 0 0 0,-2-1 0 0 0,1 2-80 0 0,2-3-4272 0 0,-1 0-848 0 0</inkml:trace>
  <inkml:trace contextRef="#ctx0" brushRef="#br0" timeOffset="12">8458 5566 5528 0 0,'-6'-2'240'0'0,"6"2"56"0"0,-2-5-232 0 0,2 5-64 0 0,0-4 0 0 0,0 4 0 0 0,-3-1 1824 0 0,3 1 352 0 0,0 0 64 0 0,0 0 24 0 0,0 0-1280 0 0,0 0-256 0 0,0 0-57 0 0,0 0 1 0 0,0 0-280 0 0,8 0-48 0 0,-5 0-16 0 0,5 1 0 0 0,-2 3-160 0 0,5 1-32 0 0,-5-3-8 0 0,-1 3 0 0 0,2-2-128 0 0,-2 4-72 0 0,1-1 8 0 0,2 1-7743 0 0</inkml:trace>
  <inkml:trace contextRef="#ctx0" brushRef="#br0" timeOffset="13">8352 5566 5984 0 0,'0'0'536'0'0,"0"0"-432"0"0,0 0-104 0 0,0 0 0 0 0,0 0 1464 0 0,0 0 264 0 0,0 0 64 0 0,0 0 0 0 0,0 0-960 0 0,5 5-192 0 0,1-3-32 0 0,-1 3-16 0 0,0-2-113 0 0,-1-1-15 0 0,1 2-8 0 0,-2 1 0 0 0,3 0-184 0 0,-1-2-40 0 0,1 1-8 0 0,-1-1 0 0 0,0 1-160 0 0,2 1-64 0 0,-1-1 0 0 0,2-2 72 0 0,-3 3-216 0 0,2 0-48 0 0,-2-1 0 0 0,2-3-8 0 0,-6 2-472 0 0,7-1-96 0 0,-7 0-23 0 0,4 0-5713 0 0</inkml:trace>
  <inkml:trace contextRef="#ctx0" brushRef="#br0" timeOffset="14">10627 5583 8608 0 0,'0'0'384'0'0,"0"0"72"0"0,0 0-360 0 0,0 0-96 0 0,0 0 0 0 0,0 0 0 0 0,0 0 896 0 0,0 0 168 0 0,0 0 32 0 0,0 0 8 0 0,3 3-408 0 0,-3 4-88 0 0,2 0-8 0 0,-2 1-8 0 0,0 0-257 0 0,-2 2-47 0 0,-1 2-16 0 0,1-3 0 0 0,2 4-104 0 0,0-2-16 0 0,0 0-8 0 0,0 1 0 0 0,0-1-144 0 0,0 1 64 0 0,0 0-64 0 0,0-3 0 0 0,0 1 80 0 0,2-3-80 0 0,1 1 64 0 0,-1 1-64 0 0,1-4 0 0 0,-2 0 0 0 0,2-1-96 0 0,1 0 96 0 0,-4-4-376 0 0,3 3-8 0 0,0-1-8 0 0,-3-2-4183 0 0,0 0-833 0 0</inkml:trace>
  <inkml:trace contextRef="#ctx0" brushRef="#br0" timeOffset="15">10522 5703 11600 0 0,'0'0'256'0'0,"0"0"48"0"0,0 0 16 0 0,0 0 8 0 0,0 0-264 0 0,0 0-64 0 0,0 0 0 0 0,0 0 0 0 0,7 0 632 0 0,-1-1 104 0 0,1 1 32 0 0,1 0 0 0 0,-1 1-480 0 0,2-1-96 0 0,0 0-25 0 0,3 0 1 0 0,-1 0 152 0 0,1 0 24 0 0,2 0 8 0 0,1 0 0 0 0,0 0-184 0 0,1 0-32 0 0,-1 0-8 0 0,1-1 0 0 0,-1-1-224 0 0,-1 0-56 0 0,-4 1-8 0 0,2-2-4687 0 0,0 3-945 0 0</inkml:trace>
  <inkml:trace contextRef="#ctx0" brushRef="#br0" timeOffset="16">8716 5734 2304 0 0,'-5'-2'96'0'0,"5"2"32"0"0,-4-1-128 0 0,-1 1 0 0 0,2-2 0 0 0,3 2 0 0 0,0 0 2552 0 0,0 0 488 0 0,0 0 96 0 0,0 0 16 0 0,0 0-2000 0 0,0 0-392 0 0,4-2-89 0 0,7-1-7 0 0,-6 1-248 0 0,9 0-40 0 0,-3 2-16 0 0,1-3 0 0 0,2 1-160 0 0,2 2-32 0 0,1-2-8 0 0,-1 0 0 0 0,0 1-56 0 0,1 1-8 0 0,-3 0-8 0 0,2 0 0 0 0,1-2-88 0 0,-3 2 0 0 0,-3 0 0 0 0,1 0 64 0 0,-3-3-272 0 0,-2 6-56 0 0,1-3-16 0 0,-1 0 0 0 0,-7 0-1032 0 0,0 0-216 0 0,0 0-39 0 0,0 0-1 0 0</inkml:trace>
  <inkml:trace contextRef="#ctx0" brushRef="#br0" timeOffset="17">11102 7942 12528 0 0,'1'-1'272'0'0,"2"0"56"0"0,0-2 16 0 0,1 1 8 0 0,-1 1-280 0 0,1 1-72 0 0,3 0 0 0 0,0 1 0 0 0,-3-1 144 0 0,1 0 16 0 0,4 2 0 0 0,0 1 0 0 0,-1-3 176 0 0,-1 1 40 0 0,1 0 8 0 0,-2 1 0 0 0,3 3-128 0 0,-4 0-33 0 0,5-4 1 0 0,-3 4 0 0 0,1-2-160 0 0,-2 3-64 0 0,-2 0 0 0 0,3 0 0 0 0,-4-2 0 0 0,1 2 0 0 0,-3 0-64 0 0,2 0 64 0 0,-3 0-104 0 0,0 1 32 0 0,-3-2 8 0 0,3 3 0 0 0,-1-2 0 0 0,0 2 0 0 0,-4-2 0 0 0,-1 0 1 0 0,2 2 63 0 0,0-3 87 0 0,0 2-23 0 0,-2 0 0 0 0,0 1-64 0 0,2-2 96 0 0,0 3-96 0 0,-1-1 96 0 0,4-1 16 0 0,-2 0 8 0 0,2 1 0 0 0,-1-2 0 0 0,2 3 48 0 0,-2-2 16 0 0,4 0 0 0 0,-2 0 0 0 0,2 0-184 0 0,-1 0-80 0 0,2 1 8 0 0,1 0 0 0 0,-2-2 72 0 0,2 2 64 0 0,0-5-64 0 0,-2 1 88 0 0,2 2-88 0 0,0-2-88 0 0,2 0 24 0 0,-2 0 0 0 0,-2-1-8 0 0,2 1 0 0 0,2-2 0 0 0,-2 0 0 0 0,-4-2 72 0 0,0 0-64 0 0,1 4 64 0 0,-1-4-64 0 0,0 0 64 0 0,0 0 0 0 0,5 1 0 0 0,-5-1 0 0 0,0 0 136 0 0,0 0 48 0 0,0 0 8 0 0,0 0 0 0 0,0 0 8 0 0,0 0 8 0 0,0 0 0 0 0,0 0 0 0 0,0 0 112 0 0,0 0 16 0 0,0 0 8 0 0,0 0 0 0 0,0 0-40 0 0,0 0-8 0 0,0 0 0 0 0,2 4 0 0 0,-4 0-56 0 0,2 2-16 0 0,0-1 0 0 0,-2 3 0 0 0,2 3-128 0 0,0-2-32 0 0,-3 3-64 0 0,6 1 96 0 0,-3 0 0 0 0,0 1-8 0 0,0-2 0 0 0,0 5 0 0 0,0-3-88 0 0,2 3 80 0 0,-2-1-80 0 0,2 1 80 0 0,0-3-80 0 0,1 0 0 0 0,-3-1 72 0 0,3 0-72 0 0,-1-1 224 0 0,2-1 16 0 0,2 2 0 0 0,-1-1 0 0 0,-4-2-128 0 0,4-1-24 0 0,-4 0-8 0 0,1-2 0 0 0,-2-1 88 0 0,0-1 24 0 0,0-5 0 0 0,-2 3 0 0 0,-2-3 40 0 0,1 0 16 0 0,-6 0 0 0 0,-1-3 0 0 0,-4 1-152 0 0,0-1-24 0 0,-2 0-8 0 0,-3-2 0 0 0,1 4-960 0 0,1-2-192 0 0</inkml:trace>
  <inkml:trace contextRef="#ctx0" brushRef="#br0" timeOffset="18">8537 8012 4608 0 0,'-2'0'408'0'0,"2"0"-328"0"0,-4-1-80 0 0,-2 1 0 0 0,1-1 1032 0 0,2 1 192 0 0,-2 1 40 0 0,2-1 8 0 0,-3-1-288 0 0,1 1-56 0 0,-1 0-16 0 0,3 0 0 0 0,3 0-432 0 0,-7 1-96 0 0,3 0-8 0 0,1 2-8 0 0,-4 0 0 0 0,2 1 0 0 0,-1-2 0 0 0,1 1-1 0 0,-1-1-63 0 0,-1-1-16 0 0,5 4 0 0 0,-3-2 0 0 0,-2 1-64 0 0,5 2-8 0 0,0-3-8 0 0,2-3 0 0 0,-3 2-40 0 0,3 2-8 0 0,-1 2 0 0 0,1-2 0 0 0,0-4 0 0 0,1 5-8 0 0,-1-1 0 0 0,3-1 0 0 0,-1 0-56 0 0,0 2 0 0 0,2-1-8 0 0,2 1 0 0 0,-3-2 40 0 0,3 3 0 0 0,-1-2 8 0 0,-1-3 0 0 0,6 4-40 0 0,-7 0 0 0 0,2-2-8 0 0,-1 2 0 0 0,-1 0 96 0 0,1 1 16 0 0,3-3 8 0 0,-4 3 0 0 0,-3-4-208 0 0,3 5 0 0 0,-2-2 0 0 0,4 0 0 0 0,-5-1 0 0 0,0 2 0 0 0,-3-2 0 0 0,1 1 0 0 0,1 3 0 0 0,-2-3 0 0 0,-2 1 0 0 0,0 0 0 0 0,3 0 0 0 0,-1-3 0 0 0,-1 2 0 0 0,-1-1 0 0 0,0 0 0 0 0,-5 1 0 0 0,6 1 0 0 0,-6-2-88 0 0,6 0 88 0 0,-6 1-64 0 0,6-1 64 0 0,-2-2-64 0 0,0 2 64 0 0,1-2 0 0 0,3 0-72 0 0,2-2 72 0 0,0 0 0 0 0,0 0 0 0 0,0 0 0 0 0,0 0 0 0 0,0 0-72 0 0,0 0 72 0 0,0 0 0 0 0,0 0 0 0 0,4-2 0 0 0,0 0 0 0 0,1 2 0 0 0,1-2 0 0 0,-2 2 0 0 0,3 2 0 0 0,-1-2 0 0 0,0 2 72 0 0,1 0-72 0 0,-1 2 0 0 0,0-2 72 0 0,-1 4-72 0 0,2 1 120 0 0,-5 1-16 0 0,-1 0 0 0 0,3 3 0 0 0,-1-2-104 0 0,-1 0 0 0 0,-2 0 0 0 0,0 3 0 0 0,2-3 0 0 0,-2 1 0 0 0,-2-1 64 0 0,2-1-64 0 0,2 1 0 0 0,-2 1 0 0 0,3-2 0 0 0,-3-1 0 0 0,0 0 0 0 0,0 1 0 0 0,-3-4 0 0 0,3 5 0 0 0,0-5 0 0 0,0 1 0 0 0,3-2 0 0 0,0-1 0 0 0,-3-2-696 0 0,3 1-160 0 0,5-1-32 0 0,2-1-7159 0 0</inkml:trace>
  <inkml:trace contextRef="#ctx0" brushRef="#br0" timeOffset="19">8922 8063 1840 0 0,'0'-7'80'0'0,"0"7"16"0"0,0 0-96 0 0,0 0 0 0 0,0 0 0 0 0,0 0 0 0 0,0 0 2688 0 0,0 0 520 0 0,0 0 104 0 0,1 5 16 0 0,1 1-2192 0 0,-2 2-440 0 0,0 1-89 0 0,0 2-23 0 0,0-1-288 0 0,0 5-56 0 0,0 0-16 0 0,-2 0 0 0 0,1 2-16 0 0,-1-1-8 0 0,-1 2 0 0 0,2-1 0 0 0,-2-1-80 0 0,3 2-24 0 0,-2-1 0 0 0,2-1 0 0 0,0-2-96 0 0,-1-1 88 0 0,1-1-88 0 0,-3-1 80 0 0,3-3-80 0 0,0 1 0 0 0,0 0 72 0 0,0-3-72 0 0,0 2 0 0 0,0-5 0 0 0,0-3 0 0 0,0 0 0 0 0,0 0-928 0 0,0 0-152 0 0,0 0-24 0 0</inkml:trace>
  <inkml:trace contextRef="#ctx0" brushRef="#br0" timeOffset="20">10265 8065 9672 0 0,'0'-2'864'0'0,"0"2"-696"0"0,0 0-168 0 0,0 0 0 0 0,0 0 1064 0 0,0 0 184 0 0,0 0 32 0 0,0 5 0 0 0,0 3-536 0 0,2 0-105 0 0,-2 2-31 0 0,0 2 0 0 0,-4 1-240 0 0,4-1-48 0 0,0 2-16 0 0,0 4 0 0 0,0 1-128 0 0,0-2-24 0 0,0 1-8 0 0,0-1 0 0 0,0-2-80 0 0,0 1-64 0 0,0-4 96 0 0,0 3-96 0 0,2-1 0 0 0,-2-2 0 0 0,2 0 0 0 0,-1-1 0 0 0,3-3-80 0 0,-3 1-48 0 0,0-3 0 0 0,2 0-8 0 0,1-1-776 0 0,-3-4-152 0 0,-1-1-32 0 0</inkml:trace>
  <inkml:trace contextRef="#ctx0" brushRef="#br0" timeOffset="21">10735 8093 16559 0 0,'0'0'736'0'0,"-4"-3"144"0"0,4 3-704 0 0,0 0-176 0 0,0 0 0 0 0,0 0 0 0 0,4-3 224 0 0,-4 3 16 0 0,0 0 0 0 0,5-1 0 0 0,0 1 48 0 0,-1 1 16 0 0,3-1 0 0 0,-2 4 0 0 0,2 0 64 0 0,-2-1 16 0 0,2 0 0 0 0,3 4 0 0 0,-1-1-272 0 0,-2-1-48 0 0,2 5-64 0 0,3-5 88 0 0,-4 2-88 0 0,4 0 0 0 0,-3 1 0 0 0,3-2 0 0 0,-1-1 0 0 0,1 4 0 0 0,-3-4 64 0 0,4-1-64 0 0,-2 2 0 0 0,-2 1 0 0 0,-1-3 0 0 0,0 1 64 0 0,1-2-64 0 0,-2 2 0 0 0,1-2 0 0 0,0 1 0 0 0,-3-3 72 0 0,1 0-72 0 0,-3-1 80 0 0,-3 0-80 0 0,0 0 96 0 0,0 0-32 0 0,0 5-64 0 0,-2-2 96 0 0,-1-1 112 0 0,-1 1 16 0 0,-1 2 8 0 0,0-2 0 0 0,1 2-104 0 0,-3 1-32 0 0,0 0 0 0 0,-1 0 0 0 0,1 3-96 0 0,-1 0 0 0 0,0-1 0 0 0,-3-1-80 0 0,2 1 80 0 0,1 0 0 0 0,-2 0 0 0 0,2-1 64 0 0,2 1-144 0 0,-1-1-24 0 0,1-2-8 0 0,2 0 0 0 0,0 1-952 0 0,3 0-192 0 0,-2-3-40 0 0</inkml:trace>
  <inkml:trace contextRef="#ctx0" brushRef="#br0" timeOffset="22">9467 8096 14336 0 0,'-7'-1'640'0'0,"5"1"128"0"0,-3 0-616 0 0,5 0-152 0 0,0 0 0 0 0,0 0 0 0 0,0 0 304 0 0,0 0 31 0 0,5 0 9 0 0,-3 1 0 0 0,3 5 32 0 0,0-4 8 0 0,-1 2 0 0 0,3-2 0 0 0,4 5-64 0 0,-2-2-16 0 0,0 0 0 0 0,3 0 0 0 0,-1-1-176 0 0,2 1-40 0 0,-3 3-8 0 0,0-3 0 0 0,3 0-80 0 0,-4 1 0 0 0,3 0 0 0 0,-4 2 0 0 0,-2-3 0 0 0,2 1 0 0 0,5 1 0 0 0,-5 0 0 0 0,-5-2 0 0 0,2 3 0 0 0,3-6 0 0 0,-3 7 0 0 0,-3-3 0 0 0,0 2 64 0 0,-2-1-64 0 0,2 0 0 0 0,1-2 80 0 0,-3 3-80 0 0,-7-2 96 0 0,5 2-96 0 0,-2-2 160 0 0,-2 3-32 0 0,2-3 0 0 0,-7 2 0 0 0,3-2-32 0 0,-1 2 0 0 0,-1-2-8 0 0,2 3 0 0 0,-3-4-88 0 0,2 0 0 0 0,4 0 72 0 0,-4 0-72 0 0,0-2 0 0 0,4 0-144 0 0,1 1 24 0 0,4-4 8 0 0,-1 4-888 0 0,1-4-184 0 0,0 0-32 0 0</inkml:trace>
  <inkml:trace contextRef="#ctx0" brushRef="#br0" timeOffset="23">10542 8143 15288 0 0,'0'0'672'0'0,"0"0"151"0"0,0 0-663 0 0,0 5-160 0 0,-2-1 0 0 0,2 3 0 0 0,-1-2 224 0 0,1 2 16 0 0,0 1 0 0 0,-3 1 0 0 0,3 0 16 0 0,-1 1 8 0 0,1 0 0 0 0,0 1 0 0 0,0-3 104 0 0,0 3 16 0 0,0-2 8 0 0,0 0 0 0 0,1 1-216 0 0,-1-1-48 0 0,3-2 0 0 0,-3 3-8 0 0,0-3-120 0 0,0 0-128 0 0,1 2 24 0 0,1-2 8 0 0,-2-3-1056 0 0,3 2-216 0 0,-3-4-40 0 0</inkml:trace>
  <inkml:trace contextRef="#ctx0" brushRef="#br0" timeOffset="24">9140 8234 14368 0 0,'0'0'640'0'0,"0"0"128"0"0,-7 0-616 0 0,5 0-152 0 0,2 0 0 0 0,0 0 0 0 0,0 0 304 0 0,0 0 31 0 0,4 2 9 0 0,3-2 0 0 0,1 1-16 0 0,-1-1 0 0 0,7 0 0 0 0,-2 4 0 0 0,3-8-40 0 0,1 4-16 0 0,-5 4 0 0 0,3-8 0 0 0,5 4-72 0 0,-3 0-8 0 0,-2 4-8 0 0,1-3 0 0 0,-4-1-184 0 0,2 0 64 0 0,1 0-64 0 0,-4 1 0 0 0,-4-1-240 0 0,2 0-80 0 0,6-1-24 0 0,-2 1 0 0 0,-12 0-1184 0 0,2 1-231 0 0,12-7-57 0 0,-3 6-8 0 0</inkml:trace>
  <inkml:trace contextRef="#ctx0" brushRef="#br0" timeOffset="25">10424 8249 15232 0 0,'0'0'336'0'0,"0"0"72"0"0,0 0 8 0 0,0 0 7 0 0,2 0-335 0 0,1 0-88 0 0,1 0 0 0 0,4 2 0 0 0,-2-2 416 0 0,1 0 72 0 0,4 0 16 0 0,-5 0 0 0 0,4 4-184 0 0,1-4-32 0 0,1 0 0 0 0,0 0-8 0 0,-1-4-104 0 0,3 2-16 0 0,-1 2-8 0 0,1 0 0 0 0,-2 2-152 0 0,1-4 0 0 0,-1 2 0 0 0,-2 0 0 0 0,-4 0-544 0 0,1 0-80 0 0,0-2-16 0 0,-3 2-6959 0 0</inkml:trace>
  <inkml:trace contextRef="#ctx0" brushRef="#br0" timeOffset="26">9902 8398 10592 0 0,'0'0'944'0'0,"4"-2"-752"0"0,-1-2-192 0 0,1 3 0 0 0,0-1 1168 0 0,2 0 200 0 0,-2 2 40 0 0,-1-2-1 0 0,1 1-607 0 0,-4 1-128 0 0,0 0-32 0 0,0 0 0 0 0,0 0-376 0 0,-1 5-72 0 0,-2-1-24 0 0,1 2 0 0 0,-2 0-8 0 0,0 1-8 0 0,-2 0 0 0 0,2 0 0 0 0,-2 0-152 0 0,1 2 0 0 0,-4-1 64 0 0,1-1-64 0 0,2 0-672 0 0,2 0-168 0 0,-2 1-32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7:56:44.038"/>
    </inkml:context>
    <inkml:brush xml:id="br0">
      <inkml:brushProperty name="width" value="0.05" units="cm"/>
      <inkml:brushProperty name="height" value="0.05" units="cm"/>
      <inkml:brushProperty name="color" value="#849398"/>
      <inkml:brushProperty name="fitToCurve" value="1"/>
    </inkml:brush>
    <inkml:brush xml:id="br1">
      <inkml:brushProperty name="width" value="0.05" units="cm"/>
      <inkml:brushProperty name="height" value="0.05" units="cm"/>
      <inkml:brushProperty name="color" value="#66CC00"/>
      <inkml:brushProperty name="fitToCurve" value="1"/>
    </inkml:brush>
    <inkml:brush xml:id="br2">
      <inkml:brushProperty name="width" value="0.05" units="cm"/>
      <inkml:brushProperty name="height" value="0.05" units="cm"/>
      <inkml:brushProperty name="color" value="#004F8B"/>
      <inkml:brushProperty name="fitToCurve" value="1"/>
    </inkml:brush>
    <inkml:brush xml:id="br3">
      <inkml:brushProperty name="width" value="0.05" units="cm"/>
      <inkml:brushProperty name="height" value="0.05" units="cm"/>
      <inkml:brushProperty name="color" value="#33CCFF"/>
      <inkml:brushProperty name="fitToCurve" value="1"/>
    </inkml:brush>
  </inkml:definitions>
  <inkml:trace contextRef="#ctx0" brushRef="#br0">6870 3161 3224 0 0,'0'0'136'0'0,"0"0"40"0"0,0 0-176 0 0,0 0 0 0 0,4 4 0 0 0,-4-4 0 0 0,0 0 1568 0 0,0 4 288 0 0,3 0 48 0 0,-3 1 16 0 0,0-1-1152 0 0,-3 1-224 0 0,3 2-40 0 0,0 1-16 0 0,0-3-88 0 0,0 1-16 0 0,0 1-8 0 0,-2-1 0 0 0,4 2-56 0 0,-2-1-16 0 0,0 0 0 0 0,0 1 0 0 0,0-1-72 0 0,0-1-8 0 0,0 3-9 0 0,0-2 1 0 0,0 0-24 0 0,0-1 0 0 0,3 2 0 0 0,-3-2 0 0 0,0 2-16 0 0,0 3-8 0 0,1 0 0 0 0,3-3 0 0 0,-2 3-8 0 0,-2-2-8 0 0,3-1 0 0 0,-1 2 0 0 0,4 4-40 0 0,-5-1-8 0 0,-1-2 0 0 0,3-1 0 0 0,-1 0 56 0 0,0 1 16 0 0,-2-1 0 0 0,3 1 0 0 0,-1-1-176 0 0,-2 2 64 0 0,0 0-64 0 0,0-1 0 0 0,0-1 104 0 0,-2 0-8 0 0,4 1-8 0 0,-2-3 0 0 0,-2 3 8 0 0,2 0 8 0 0,2-1 0 0 0,-2-2 0 0 0,0 2-8 0 0,0 0-8 0 0,3-2 0 0 0,-1 1 0 0 0,0-2-88 0 0,-2 5 0 0 0,0-4 0 0 0,0 0 0 0 0,2 2 152 0 0,-2-2 64 0 0,0 2 8 0 0,3 0 8 0 0,0-2-232 0 0,-1 3-104 0 0,-4-1 8 0 0,2 1 0 0 0,0-1 160 0 0,0 1 32 0 0,0 0 0 0 0,0-1 8 0 0,-6-1-104 0 0,4 2 0 0 0,4-1 0 0 0,-2 1 0 0 0,0 0 0 0 0,-2-1 0 0 0,2 0 88 0 0,0 1-88 0 0,2 1 88 0 0,-4-2-88 0 0,0 0 80 0 0,2 1-80 0 0,2-2 64 0 0,0 1-64 0 0,-4 2 0 0 0,2-4 72 0 0,0 1 168 0 0,0 1 32 0 0,0 1 8 0 0,-2-1 0 0 0,0-1-384 0 0,2 0-80 0 0,-3-2-8 0 0,3 4-8 0 0,-2 3 200 0 0,2-4 0 0 0,2 1 96 0 0,-2-1-32 0 0,-2 2-64 0 0,2-1 72 0 0,0-1-72 0 0,0 3 80 0 0,0-1-80 0 0,0 2 0 0 0,0-5 0 0 0,0 2 0 0 0,0 3 64 0 0,0-1-64 0 0,0 1 0 0 0,-3-1 64 0 0,3-1-64 0 0,0 2 0 0 0,-2-1 0 0 0,2-1 0 0 0,-2 0 64 0 0,-1 2-64 0 0,3-1 0 0 0,-1-1 64 0 0,-3 0-64 0 0,4 0 0 0 0,0-2 72 0 0,0 4-72 0 0,-2 0 0 0 0,2-1 64 0 0,0 0-64 0 0,0 2 0 0 0,2-5 0 0 0,-2 6 0 0 0,-2-1 0 0 0,2-1 64 0 0,2-1-64 0 0,2 3 0 0 0,-8-5 64 0 0,4 5-64 0 0,0-1 0 0 0,0 0 0 0 0,0-3 0 0 0,0 3-64 0 0,-2-1 64 0 0,2 0 88 0 0,0 1-24 0 0,0 0 0 0 0,-2-2-64 0 0,2 1 0 0 0,0-3 0 0 0,0 4 0 0 0,-3 0 0 0 0,3-1 0 0 0,0 0 0 0 0,0 1 0 0 0,3-2 0 0 0,-1 2 64 0 0,-4 2-64 0 0,2 0 0 0 0,0 0 0 0 0,0-1 0 0 0,-3 2 64 0 0,3 2-64 0 0,0-1 0 0 0,0-1 0 0 0,0 0 0 0 0,-2-1 64 0 0,2 0-64 0 0,0 3 0 0 0,0-5 0 0 0,-4 2 0 0 0,3 0 64 0 0,1-3-64 0 0,0 3 64 0 0,1-1-64 0 0,-2 1 0 0 0,1 0 64 0 0,1-2-64 0 0,3-1 0 0 0,-2 1 0 0 0,-2 0 64 0 0,0 0-64 0 0,5 2 0 0 0,-3-1 0 0 0,2-1 64 0 0,-4 0-64 0 0,1 1 0 0 0,2-1 0 0 0,-1 1 0 0 0,-2 1 0 0 0,0-2 0 0 0,0-1 0 0 0,0 0 0 0 0,0 1 64 0 0,2 2-64 0 0,-4-2 0 0 0,2-3 0 0 0,2 3 0 0 0,-2 0 0 0 0,0 1 0 0 0,0 0 0 0 0,0-4 0 0 0,0 3 0 0 0,0 0-128 0 0,0 0-72 0 0,-2 2-16 0 0,2 1 0 0 0,2-3 360 0 0,-2-3 72 0 0,-2 4 8 0 0,2-2 8 0 0,5 2-232 0 0,-5-2 0 0 0,2 3 0 0 0,-2 1 0 0 0,0-5-136 0 0,0 4-80 0 0,3-3-8 0 0,-6 1-8 0 0,1 0 376 0 0,-1-2 80 0 0,6 2 8 0 0,-6 0 8 0 0,1-2-384 0 0,2 1-80 0 0,0 1-8 0 0,0 1-8 0 0,0 1 384 0 0,0-5 80 0 0,-2 1 8 0 0,2 0 8 0 0,2 0-240 0 0,-2 2 0 0 0,0 3 0 0 0,0-4 0 0 0,2 3 0 0 0,1-1 0 0 0,-3-1 0 0 0,-3-1 0 0 0,3 0 64 0 0,-2 1-64 0 0,0 0 0 0 0,2-2 0 0 0,-3 2 0 0 0,2-1 0 0 0,2-2 0 0 0,-2 0 0 0 0,-3 2 0 0 0,2-2 0 0 0,4 2 0 0 0,-2 0 0 0 0,0-1 0 0 0,0-3 0 0 0,0 4 0 0 0,0-2 0 0 0,0 0 0 0 0,0 3 0 0 0,0-2 0 0 0,-2 1 0 0 0,4 0 0 0 0,-2-3 0 0 0,0 2 0 0 0,-2 0 0 0 0,2-2 0 0 0,0 2 0 0 0,-2-2 0 0 0,-1 0 0 0 0,1 1 0 0 0,2-1 0 0 0,0-1 0 0 0,0 0 0 0 0,-4 1 0 0 0,4 0 0 0 0,4-3 0 0 0,-4 4 0 0 0,0-2 0 0 0,0 1 0 0 0,0-4 0 0 0,2 5 0 0 0,-2-1 0 0 0,0 1 0 0 0,-2 1 0 0 0,2-3 0 0 0,2 1 0 0 0,-2 0 0 0 0,0 2 0 0 0,0 0 0 0 0,0-3 0 0 0,0 5 0 0 0,0-2 0 0 0,-2 1 0 0 0,-2 0 0 0 0,8-1 0 0 0,-2-3 0 0 0,-2 4 0 0 0,-2 0 0 0 0,2 0 0 0 0,2-4 0 0 0,-2 2 0 0 0,0 2 0 0 0,0-4 0 0 0,3 0 0 0 0,-3-2 0 0 0,2 1 0 0 0,-2 3 0 0 0,0-7 0 0 0,2 5 0 0 0,2-4 0 0 0,0 0 0 0 0,-4 0 0 0 0,0 1 0 0 0,2-1 0 0 0,-2-1 0 0 0,0 0 0 0 0,0 0 0 0 0,0 0 0 0 0,2-2 0 0 0,1 2 0 0 0,-3 2 0 0 0,-5-1 0 0 0,5-6 0 0 0,0 0 0 0 0,5 4 0 0 0,-5 3 0 0 0,0-3 64 0 0,0 0-64 0 0,2 0 0 0 0,1 1 0 0 0,-3 1 0 0 0,0-2 0 0 0,0-4 0 0 0,4 5 0 0 0,-4 0 0 0 0,0 0 0 0 0,0 1 0 0 0,2-1 0 0 0,-2 1 0 0 0,0-6 0 0 0,0 6 0 0 0,0 4 0 0 0,0-4-64 0 0,0-6 64 0 0,0 0-80 0 0,-2 4-16 0 0,2-4-8 0 0,0 0 0 0 0,0 0 0 0 0,0 0-168 0 0,0 0-32 0 0,0 0-8 0 0,0 0 0 0 0,0-9-1008 0 0,-4-2-208 0 0</inkml:trace>
  <inkml:trace contextRef="#ctx0" brushRef="#br0" timeOffset="1">5538 4000 10680 0 0,'0'0'472'0'0,"0"0"104"0"0,0-4-464 0 0,2-1-112 0 0,-4 2 0 0 0,2 3 0 0 0,0-4 640 0 0,-2 0 96 0 0,0 1 32 0 0,-1 0 0 0 0,3 3 0 0 0,-5-1 0 0 0,-2 1-1 0 0,2 0 1 0 0,1 0-384 0 0,-4 1-80 0 0,1 2-16 0 0,0 0 0 0 0,2 5 0 0 0,0-2 0 0 0,-1 0 0 0 0,3 0 0 0 0,0 3-200 0 0,0-3-88 0 0,1 3 64 0 0,2-2-64 0 0,0-2 0 0 0,0 1 0 0 0,2-2 64 0 0,4 3-64 0 0,-3 0 0 0 0,1-4 0 0 0,0 1 0 0 0,4-3 0 0 0,-3-1-232 0 0,2 0-40 0 0,3 0-8 0 0,-3-1 0 0 0,-1-3-96 0 0,2-2-16 0 0,-1 2-8 0 0,0-3 0 0 0,-1-3 144 0 0,-2-1 32 0 0,1 4 8 0 0,-1-6 0 0 0,1 2 216 0 0,-2-1 0 0 0,-1-3 0 0 0,3-1 88 0 0,-3-1 176 0 0,1 0 40 0 0,-3 0 8 0 0,2-1 0 0 0,-2-3-120 0 0,2 2-32 0 0,-2 2 0 0 0,0 1 0 0 0,0 2 104 0 0,3 1 24 0 0,-3 5 0 0 0,0-1 0 0 0,3 1-80 0 0,-3 4-16 0 0,0 4 0 0 0,0 0 0 0 0,0 0-112 0 0,0 0-80 0 0,0 0 96 0 0,2 6-96 0 0,-2-2 264 0 0,0 7 0 0 0,0 0 0 0 0,0 4 0 0 0,-2 1-264 0 0,2 2 0 0 0,-3 1-96 0 0,-2 0 24 0 0,5 1 72 0 0,-2-2 0 0 0,-1 2 64 0 0,-1-1-64 0 0,1-1-144 0 0,3-2-64 0 0,-2 1-16 0 0</inkml:trace>
  <inkml:trace contextRef="#ctx0" brushRef="#br0" timeOffset="2">5012 3858 14368 0 0,'0'0'640'0'0,"0"0"128"0"0,0 0-616 0 0,0 0-152 0 0,0 0 0 0 0,-2 4 0 0 0,-3 0 432 0 0,0 2 55 0 0,0-2 17 0 0,4 3 0 0 0,-5 0 0 0 0,4 2 0 0 0,-1 2 0 0 0,3 1 0 0 0,3-1-120 0 0,-3 3-32 0 0,-3-3 0 0 0,3 3 0 0 0,3-2-192 0 0,-1-1-48 0 0,1 4-8 0 0,0-5 0 0 0,-2 1-104 0 0,1 0 0 0 0,1-2 0 0 0,2-2 0 0 0,0 3-336 0 0,-1-4-16 0 0,1-1 0 0 0,0 1 0 0 0,0-2-880 0 0,-5-4-176 0 0,4 2-39 0 0,0 2-9 0 0</inkml:trace>
  <inkml:trace contextRef="#ctx0" brushRef="#br0" timeOffset="3">3082 4044 6912 0 0,'-7'-7'608'0'0,"7"7"-480"0"0,0 0-128 0 0,0 0 0 0 0,-6 0 1152 0 0,2 0 200 0 0,0 0 48 0 0,-1 2 8 0 0,-1 1-720 0 0,-1-1-144 0 0,2 2-24 0 0,-2 3-8 0 0,3-3 24 0 0,-4 2 0 0 0,3-1-1 0 0,3 1 1 0 0,0 0-448 0 0,-1 1-88 0 0,3 1 0 0 0,-3-1 0 0 0,3 0 0 0 0,0-1 0 0 0,3 0 0 0 0,0-1 0 0 0,-1 0 0 0 0,2-2 0 0 0,-1-1 0 0 0,5 2 0 0 0,-8-4 0 0 0,4 0 0 0 0,6 0 0 0 0,-3 0 0 0 0,-7 0-448 0 0,5-4-56 0 0,-1-1-7 0 0,4 0-1 0 0,-4-2 272 0 0,2-1 48 0 0,-3-1 16 0 0,1 1 0 0 0,3-4 176 0 0,-5 2 0 0 0,2-1 0 0 0,0-1 64 0 0,0-2 64 0 0,1 0 16 0 0,-5-1 0 0 0,4-3 0 0 0,2 2 232 0 0,-1-1 40 0 0,-3 2 15 0 0,0 0 1 0 0,-1 1-280 0 0,3 4-56 0 0,0 1-16 0 0,-1 4 0 0 0,0 0 272 0 0,-3 5 64 0 0,0 0 0 0 0,0 0 8 0 0,0 0-264 0 0,0 0-64 0 0,0 0 0 0 0,1 9-8 0 0,2-1-24 0 0,-3 4-64 0 0,-3 2 96 0 0,2 1-32 0 0,1 2-64 0 0,0 0-72 0 0,0 0 72 0 0,1 2-104 0 0,-1 1 104 0 0,0-4 0 0 0,3 6-80 0 0,-3-3-7695 0 0</inkml:trace>
  <inkml:trace contextRef="#ctx0" brushRef="#br0" timeOffset="4">5271 3972 10592 0 0,'0'0'944'0'0,"0"0"-752"0"0,0 0-192 0 0,0 0 0 0 0,0 0 744 0 0,0 0 120 0 0,0 0 16 0 0,4-3 8 0 0,-4 3-216 0 0,5 0-32 0 0,1-3-17 0 0,-1 2 1 0 0,1 1-208 0 0,-1 0-32 0 0,0-3-16 0 0,2 3 0 0 0,-7 0-152 0 0,2 0-32 0 0,5-1-8 0 0,-1-2 0 0 0,-6 3-176 0 0,2-3 0 0 0,0-1 0 0 0,-2 4 0 0 0,0 0 0 0 0,3-4 0 0 0,-3-2 0 0 0,0 1 64 0 0,0 2-64 0 0,0 3 0 0 0,-3-4 0 0 0,1 2 0 0 0,-3-3 0 0 0,0 3 0 0 0,-2-2 0 0 0,0 2 0 0 0,-3-1 0 0 0,4 2 96 0 0,-5 1 0 0 0,2 0-8 0 0,-1 0 8 0 0,1 1 8 0 0,-2 4 0 0 0,3-1 0 0 0,1 1 0 0 0,-2 1 0 0 0,5-1 0 0 0,-2 3 0 0 0,0-1-104 0 0,4 3 72 0 0,-1 1-72 0 0,3-4 64 0 0,0 1-64 0 0,3 0 0 0 0,5 0 0 0 0,-2 1 0 0 0,2-1 0 0 0,1-1 0 0 0,2 0 0 0 0,2 0 0 0 0,2-4-112 0 0,-1 0-40 0 0,5 1-8 0 0,-2-4 0 0 0,-3 0-352 0 0,0 0-64 0 0,1 0-24 0 0,2 0 0 0 0,-3 0-800 0 0,3 0-159 0 0,-2 0-33 0 0,-2-4-4104 0 0</inkml:trace>
  <inkml:trace contextRef="#ctx0" brushRef="#br0" timeOffset="5">4824 4024 14336 0 0,'0'0'320'0'0,"0"0"64"0"0,0 0 8 0 0,0 0 8 0 0,0 0-320 0 0,0 0-80 0 0,0 0 0 0 0,0 0 0 0 0,0 0 480 0 0,0 0 71 0 0,2 6 25 0 0,1 0 0 0 0,-3 0-160 0 0,2 0-32 0 0,-2 1-8 0 0,3 1 0 0 0,-3-2-184 0 0,2 2-40 0 0,1-1-8 0 0,2 1 0 0 0,-4-2-144 0 0,4 0 0 0 0,-2-1 64 0 0,1-1-64 0 0,3 4 0 0 0,-6-3-96 0 0,-1-5 8 0 0,4 1 8 0 0,1 3-1096 0 0,-5-4-216 0 0,6 0-47 0 0,-6 0-1 0 0</inkml:trace>
  <inkml:trace contextRef="#ctx0" brushRef="#br0" timeOffset="6">4831 3942 12752 0 0,'0'0'280'0'0,"0"0"56"0"0,0 0 16 0 0,-2-5 8 0 0,2 5-288 0 0,0-3-72 0 0,-3 0 0 0 0,3 3 0 0 0,0 0 304 0 0,0 0 48 0 0,0 0 0 0 0,0 0 8 0 0,0 0-224 0 0,0 0-40 0 0,5 0-16 0 0,2 3-4296 0 0,-2-3-856 0 0</inkml:trace>
  <inkml:trace contextRef="#ctx0" brushRef="#br0" timeOffset="7">4932 3979 12840 0 0,'0'0'568'0'0,"0"0"120"0"0,-2-6-552 0 0,2 6-136 0 0,0 0 0 0 0,0 0 0 0 0,2-1 288 0 0,2-2 32 0 0,1 1 8 0 0,3 2 0 0 0,1-1-8 0 0,1 1 0 0 0,0 0-1 0 0,5 1 1 0 0,-4-1-184 0 0,5 2-40 0 0,0-2 0 0 0,2 0-8 0 0,-1 0-152 0 0,-2 3-32 0 0,2-2-8 0 0,-1-1-4423 0 0,-1 0-881 0 0</inkml:trace>
  <inkml:trace contextRef="#ctx0" brushRef="#br0" timeOffset="8">2181 4012 13072 0 0,'0'0'288'0'0,"0"0"56"0"0,5 0 8 0 0,-5 0 24 0 0,0 0-304 0 0,4 0-72 0 0,4 5 0 0 0,-3-3 0 0 0,-1 2 352 0 0,-1 1 64 0 0,1 0 0 0 0,-1 0 8 0 0,2 1-184 0 0,-5 3-41 0 0,0-3-7 0 0,2 2 0 0 0,-2 1 56 0 0,3-3 8 0 0,-6 2 0 0 0,3-2 0 0 0,0-1-256 0 0,-2 2 0 0 0,2 0 0 0 0,-2-3 0 0 0,-1 1 96 0 0,3-5-24 0 0,0 0-8 0 0,0 0 0 0 0,-3 4-64 0 0,3-4 0 0 0,0 0 0 0 0,0 0 0 0 0,0 0 0 0 0,0 0 0 0 0,0 0 0 0 0,0 0 0 0 0,0-4 0 0 0,3-1 0 0 0,0-1 0 0 0,-1-1 0 0 0,3 1 0 0 0,-4-3 0 0 0,4 0 0 0 0,1 3 0 0 0,-1-3 0 0 0,-1 1 64 0 0,3 0-64 0 0,-2 0 64 0 0,3-2-64 0 0,-3 5-88 0 0,1 0 24 0 0,-1 1 0 0 0,0-1-336 0 0,-1 3-64 0 0,4-2-16 0 0,-2 1-4063 0 0,-6 3-825 0 0</inkml:trace>
  <inkml:trace contextRef="#ctx0" brushRef="#br0" timeOffset="9">2040 4039 4608 0 0,'-3'-3'408'0'0,"1"0"-328"0"0,-1-2-80 0 0,3 5 0 0 0,-4-1 1568 0 0,1 0 304 0 0,-2-3 56 0 0,-1 4 16 0 0,2 4-952 0 0,-2-3-192 0 0,-2-1-40 0 0,4 5-8 0 0,-3-4-376 0 0,-1 3-80 0 0,1 3-9 0 0,0 0-7 0 0,0-1 16 0 0,1 0 8 0 0,3 1 0 0 0,-2 3 0 0 0,5-3-240 0 0,0 2-64 0 0,0-1 0 0 0,0-1 0 0 0,0-1 0 0 0,0 0 0 0 0,6-2 0 0 0,-2 1 0 0 0,1-1 0 0 0,1 1-96 0 0,1-2 32 0 0,0-1 0 0 0,1 0-104 0 0,-1-2-24 0 0,-3-2 0 0 0,4 0 0 0 0,-2 4 88 0 0,-2-4 8 0 0,2-1 8 0 0,-1 0 0 0 0,-5 3 88 0 0,6-5 0 0 0,-2-1 0 0 0,-2 0 0 0 0,3 0 0 0 0,-3-1 64 0 0,-2 0-64 0 0,4 2 88 0 0,0-2 120 0 0,-3 2 24 0 0,3 1 8 0 0,-2 0 0 0 0,-2 4-144 0 0,0 0-32 0 0,5-4-64 0 0,-5 4 96 0 0,4-2 88 0 0,-4 2 8 0 0,8 2 8 0 0,-8-2 0 0 0,5 4-80 0 0,-1 0-24 0 0,0 3 0 0 0,2 2 0 0 0,-1-1 40 0 0,-3 3 8 0 0,-2-3 0 0 0,5 2 0 0 0,-5 1-56 0 0,2 2-16 0 0,-2-1 0 0 0,0-1 0 0 0,0-1-72 0 0,-2 2 0 0 0,-1 1 0 0 0,-1 0 0 0 0,-1-3 64 0 0,-1 0-64 0 0,-1 0 64 0 0,1-2-64 0 0,-5 1 0 0 0,3-3 0 0 0,-2-2 0 0 0,-2 3 0 0 0,2-5 0 0 0,-1 0-128 0 0,-2-2 24 0 0,4 0 0 0 0,2 0-272 0 0,-1-2-48 0 0,1 0-16 0 0,2-3-7135 0 0</inkml:trace>
  <inkml:trace contextRef="#ctx0" brushRef="#br0" timeOffset="10">2414 4047 8288 0 0,'0'0'736'0'0,"0"2"-584"0"0,0 4-152 0 0,0-2 0 0 0,0 1 864 0 0,-2-1 152 0 0,2 1 24 0 0,0-1 8 0 0,-4 2-312 0 0,4-1-64 0 0,0-2-16 0 0,0 3 0 0 0,0 2-152 0 0,0-2-33 0 0,0-1-7 0 0,0-5 0 0 0,0 3-56 0 0,0 2-16 0 0,4-1 0 0 0,-4-4 0 0 0,4 6-392 0 0,1-4-88 0 0,-5-2-8 0 0,4 3-8 0 0,2 1 104 0 0,-2-2 0 0 0,3-2 0 0 0,-2 0 0 0 0,1 0 0 0 0,-2-2-72 0 0,-4 2 72 0 0,5-4-64 0 0,-1-1 160 0 0,1 2 32 0 0,-5 3 0 0 0,3-7 8 0 0,-2 0-136 0 0,2 1 0 0 0,-3-3 0 0 0,0 4 0 0 0,0-4-152 0 0,0 2-56 0 0,-3-1-16 0 0,2 1 0 0 0,-2-1 224 0 0,1 1 0 0 0,-3 1 0 0 0,3-1 0 0 0,-3 3 0 0 0,1-1-64 0 0,-2 4 64 0 0,1 1 0 0 0,-2 0-136 0 0,3 0 8 0 0,-2 1 8 0 0,2 2 0 0 0,-1-1-288 0 0,1 2-56 0 0,0 3-16 0 0,4-1 1 0 0,0 1-897 0 0,0 1-176 0 0,0 6-40 0 0,4-4-8 0 0</inkml:trace>
  <inkml:trace contextRef="#ctx0" brushRef="#br0" timeOffset="11">2796 4084 13792 0 0,'0'0'304'0'0,"0"0"64"0"0,0 0 16 0 0,0 0 0 0 0,0 0-312 0 0,0 0-72 0 0,0 0 0 0 0,0 0 0 0 0,0 0 512 0 0,0 0 80 0 0,0 0 15 0 0,0 0 9 0 0,2 7-296 0 0,-2-7-56 0 0,2 5-8 0 0,-2 0-8 0 0,0-5-152 0 0,3 5-24 0 0,-3-5-8 0 0,0 0 0 0 0,0 5-64 0 0,0-5 64 0 0,0 0-64 0 0,0 0 64 0 0,0 0-400 0 0,0 0-80 0 0,0 0-24 0 0,0 0 0 0 0,0 0 352 0 0,0 0 88 0 0,0 0 0 0 0,0 0 0 0 0,0 0 104 0 0,0-5 40 0 0,0 0 8 0 0,3-3 0 0 0,1-1-248 0 0,1 5-40 0 0,-3-6-16 0 0,3 3 0 0 0,0 2 152 0 0,0 0 0 0 0,-1-1 0 0 0,1-2 0 0 0,0 5 136 0 0,0-1 56 0 0,-3 1 16 0 0,-2 3 0 0 0,0 0-336 0 0,0 0-64 0 0,0 0-8 0 0,0 0-8 0 0,0 0 384 0 0,0 0 80 0 0,3 7 8 0 0,-3 0 8 0 0,0 1-184 0 0,0 0-88 0 0,0-1 80 0 0,0 1-80 0 0,0-1 0 0 0,0-1 0 0 0,0 3 0 0 0,2-4 0 0 0,0 2-224 0 0,2 0-64 0 0,0-1-8 0 0,-2 1-4487 0 0,3-3-897 0 0</inkml:trace>
  <inkml:trace contextRef="#ctx0" brushRef="#br0" timeOffset="12">4107 4131 6448 0 0,'0'0'288'0'0,"0"0"56"0"0,0 0-280 0 0,0 0-64 0 0,0 0 0 0 0,0 0 0 0 0,0 0 1280 0 0,0 0 232 0 0,0 0 56 0 0,0 0 0 0 0,7-1-968 0 0,1-2-200 0 0,-2 1-40 0 0,1 1-8 0 0,0-3-120 0 0,-1 3-24 0 0,2-2-8 0 0,-1 1 0 0 0,3-2-136 0 0,-1 3-64 0 0,1-3 64 0 0,-2 2-64 0 0,1-1 0 0 0,-2-2 0 0 0,1 1 0 0 0,-1 0 0 0 0,-2-3 0 0 0,-1 3 0 0 0,-4 0 0 0 0,3-2 0 0 0,2 2 0 0 0,-3-3 0 0 0,-2-1 0 0 0,-2 5 0 0 0,-3 1 96 0 0,2-3 32 0 0,-4 3 8 0 0,-1 1 0 0 0,2-2 183 0 0,-4 1 33 0 0,4 2 0 0 0,-5 0 8 0 0,1 0 8 0 0,3 2 0 0 0,-2 1 0 0 0,-1 0 0 0 0,1 2-72 0 0,4 0-8 0 0,-2 3-8 0 0,1-1 0 0 0,1 0-184 0 0,3 0-32 0 0,0 2 0 0 0,0 0-64 0 0,2 0 104 0 0,0-2-32 0 0,2-1-8 0 0,2 2 0 0 0,1-1-64 0 0,3 0 0 0 0,2 3 0 0 0,1-6 0 0 0,2-1 64 0 0,2-1-64 0 0,2 5 0 0 0,-1-5 64 0 0,1 0-136 0 0,0-2-32 0 0,-2 0-8 0 0,3 0 0 0 0,-1 0-376 0 0,-1 0-80 0 0,-1-2-8 0 0,0 0-7039 0 0</inkml:trace>
  <inkml:trace contextRef="#ctx0" brushRef="#br0" timeOffset="13">4515 4035 11056 0 0,'0'0'984'0'0,"0"0"-792"0"0,-2-1-192 0 0,2 1 0 0 0,0 0 344 0 0,0 0 24 0 0,-5 0 8 0 0,-1 1 0 0 0,2 1-8 0 0,-1 2 0 0 0,1-1 0 0 0,-2 0 0 0 0,2 5-88 0 0,-3-5-24 0 0,1 1 0 0 0,-1 3 0 0 0,3 3-120 0 0,-6-2-25 0 0,2-1-7 0 0,4 2 0 0 0,-3-2-104 0 0,2-1 0 0 0,1 1 0 0 0,-1 0-80 0 0,1 0-295 0 0,2-2-57 0 0,2 0-16 0 0,-2 3-5728 0 0</inkml:trace>
  <inkml:trace contextRef="#ctx0" brushRef="#br0" timeOffset="14">4683 4037 11600 0 0,'0'0'512'0'0,"0"0"112"0"0,0 0-496 0 0,0 0-128 0 0,0 0 0 0 0,0 0 0 0 0,0 0 512 0 0,-7 0 72 0 0,0-2 24 0 0,0 4 0 0 0,-1 2 48 0 0,-2-3 15 0 0,4 5 1 0 0,0-2 0 0 0,2 2-312 0 0,-1-1-56 0 0,4 1-16 0 0,-2 4 0 0 0,-3-4-176 0 0,4 3-40 0 0,2-3-8 0 0,0 0 0 0 0,2 1 64 0 0,-2-4 16 0 0,0 5 0 0 0,6-2 0 0 0,-2 1-272 0 0,2-3-64 0 0,3-3 0 0 0,1 5-8 0 0,1-6-752 0 0,-1 4-144 0 0,1-2-31 0 0,2-1-5417 0 0</inkml:trace>
  <inkml:trace contextRef="#ctx0" brushRef="#br0" timeOffset="15">2575 4036 3680 0 0,'0'0'328'0'0,"0"0"-264"0"0,0 0-64 0 0,0 0 0 0 0,0 0 1856 0 0,0 0 360 0 0,0 0 72 0 0,0 0 16 0 0,0 0-1456 0 0,0 0-288 0 0,0 0-56 0 0,0 0-16 0 0,0 0-72 0 0,0 7-24 0 0,-3-2 0 0 0,3 2-1 0 0,0 0-215 0 0,0-2-48 0 0,0 2 0 0 0,3 0-8 0 0,-3 2 40 0 0,2-3 16 0 0,-2-1 0 0 0,2 0 0 0 0,1 0-176 0 0,0 1 0 0 0,1 1 0 0 0,-1-3 0 0 0,-1-2 0 0 0,4 0 0 0 0,-2 0 0 0 0,1-2 0 0 0,-1 2-224 0 0,-4-2-72 0 0,5-2-24 0 0,-5 2 0 0 0,2-2 184 0 0,3-2 32 0 0,0 2 8 0 0,0-3 1 0 0,-2-1 95 0 0,-2-1-72 0 0,3 0 72 0 0,0 2-64 0 0,-1-1 64 0 0,-3-2 72 0 0,3 3-8 0 0,-2 0-64 0 0,-1-1 207 0 0,3 2-15 0 0,-1-3 0 0 0,1 3 0 0 0,-1 1 136 0 0,-2 3 24 0 0,3-4 8 0 0,-3 4 0 0 0,0 0-8 0 0,0 0 0 0 0,0 0 0 0 0,0 0 0 0 0,0 0-224 0 0,5 4-56 0 0,-4 3-8 0 0,3-3 0 0 0,-4 3 8 0 0,1-3 0 0 0,5 3 0 0 0,-6-3 0 0 0,1 2-72 0 0,-1 0 0 0 0,3 1-96 0 0,-3-1 96 0 0,2 1-256 0 0,4-3 16 0 0,-5 3 0 0 0,3-3-5063 0 0,-4-2-1009 0 0</inkml:trace>
  <inkml:trace contextRef="#ctx0" brushRef="#br0" timeOffset="16">4378 4052 10592 0 0,'0'0'944'0'0,"0"0"-752"0"0,0 0-192 0 0,0 0 0 0 0,0 0 488 0 0,0 0 64 0 0,0 0 16 0 0,0 0 0 0 0,6 0-248 0 0,3 3-56 0 0,-5 1-8 0 0,3 0 0 0 0,-2-1 40 0 0,0 4 8 0 0,0-3 0 0 0,2-1 0 0 0,-2 5-104 0 0,2-2-17 0 0,0 0-7 0 0,-2 0 0 0 0,0-1-176 0 0,2 4 0 0 0,-3-2 0 0 0,2-3 64 0 0,-2 3-336 0 0,1-3-63 0 0,-1 2-17 0 0,1 0-3968 0 0,-2-2-800 0 0</inkml:trace>
  <inkml:trace contextRef="#ctx0" brushRef="#br1" timeOffset="17">2650 4588 3224 0 0,'0'0'288'0'0,"0"0"-288"0"0,0 0 0 0 0,0 0 0 0 0,0 0 1400 0 0,0 0 224 0 0,0 0 40 0 0,0 0 16 0 0,0 0-696 0 0,0 0-144 0 0,0 0-24 0 0,-5-2-8 0 0,5 2-232 0 0,0 0-40 0 0,0 0-16 0 0,-3 7 0 0 0,-5-3-208 0 0,6 2-48 0 0,-1 3-8 0 0,3-3-1 0 0,-5 5-71 0 0,2-1-24 0 0,6 0 0 0 0,0 1 0 0 0,-1 1-24 0 0,1-2-8 0 0,-3-1 0 0 0,4-1 0 0 0,3 1-64 0 0,0-1-64 0 0,-2-1 72 0 0,2 2-72 0 0,8-3 112 0 0,-3 1-24 0 0,-5-1-8 0 0,1-4 0 0 0,1 0-80 0 0,1-2 0 0 0,5 0 0 0 0,-6-2 0 0 0,-5 0 0 0 0,7 0-96 0 0,2-2 16 0 0,-4-2 8 0 0,2 3 72 0 0,-4-1 0 0 0,4-3 0 0 0,0 0 0 0 0,-1 1 0 0 0,-6-5-80 0 0,1 4 80 0 0,-1-5-104 0 0,1 2 248 0 0,-1-2 48 0 0,-8 1 16 0 0,2-2 0 0 0,2-1 80 0 0,-3 1 8 0 0,-1 3 8 0 0,-5-1 0 0 0,1 1-72 0 0,-2-1-8 0 0,-1 1-8 0 0,-3-1 0 0 0,1 3-104 0 0,1 1-16 0 0,2 0-8 0 0,-1 1 0 0 0,-4 2-88 0 0,5-1 0 0 0,3 3 0 0 0,-1 0 0 0 0,2 4 0 0 0,1-2 0 0 0,-3 5 0 0 0,4 1 0 0 0,6 3-320 0 0,-2 0 0 0 0,-2 2 0 0 0,2 2-5071 0 0,7 1-1017 0 0</inkml:trace>
  <inkml:trace contextRef="#ctx0" brushRef="#br2" timeOffset="18">4342 4558 7200 0 0,'0'0'320'0'0,"-3"1"64"0"0,0 2-312 0 0,-1-3-72 0 0,1 2 0 0 0,-2 1 0 0 0,1 1 608 0 0,0 0 112 0 0,0-2 16 0 0,-1 2 8 0 0,2 0-120 0 0,-1-1-24 0 0,1 1-8 0 0,-1 1 0 0 0,0 0-64 0 0,1 0-16 0 0,1 1 0 0 0,-2-1 0 0 0,2 1-160 0 0,-1 0-32 0 0,1 2 0 0 0,1-1-9 0 0,-1-1-103 0 0,2 0-16 0 0,0 2-8 0 0,3 0 0 0 0,-1-2-48 0 0,1 0-8 0 0,-1 2 0 0 0,2 1 0 0 0,0-4-24 0 0,1 1-8 0 0,2-1 0 0 0,0 1 0 0 0,0 0-32 0 0,2 0-64 0 0,-2-1 88 0 0,2-1-88 0 0,2-1 64 0 0,-1 0-64 0 0,0 0 0 0 0,0 0 0 0 0,2-1 0 0 0,1 0 0 0 0,-1 1 0 0 0,1-1 0 0 0,-3-1 0 0 0,0-1 0 0 0,-1 2-120 0 0,1-2 40 0 0,-3-2 80 0 0,0 2-96 0 0,0 0 96 0 0,-1 0-96 0 0,-1 0 96 0 0,1 0 0 0 0,-1-1-72 0 0,0-2 72 0 0,0 0 0 0 0,-1 0 0 0 0,1-1 0 0 0,-3-1 0 0 0,1 2 0 0 0,2-1 0 0 0,-4-4 0 0 0,1 1 0 0 0,0-1 64 0 0,-1 0-64 0 0,0 1 64 0 0,1-2-64 0 0,-2-1 88 0 0,0-1-24 0 0,0 0-64 0 0,-2 1 96 0 0,0 0-96 0 0,0-2 88 0 0,0 2-88 0 0,2 0 80 0 0,-4-1-80 0 0,2 2 0 0 0,-2-2 72 0 0,0 3-72 0 0,-1-1 64 0 0,-1 1-64 0 0,-1 0 64 0 0,0 1-64 0 0,0 2 64 0 0,0-1-64 0 0,-2 0 80 0 0,0 1-80 0 0,0 1 96 0 0,-3 0-32 0 0,2 2-64 0 0,-2 1 96 0 0,3 1-96 0 0,-1 0 0 0 0,0 1 0 0 0,0 1 0 0 0,0 1-88 0 0,1 0-40 0 0,1 1 0 0 0,2-1-8 0 0,0 3-160 0 0,0-2-32 0 0,3 1-8 0 0,0 1-4431 0 0,1-1-881 0 0</inkml:trace>
  <inkml:trace contextRef="#ctx0" brushRef="#br2" timeOffset="19">4403 4656 5040 0 0,'0'0'224'0'0,"-8"4"40"0"0,5 4-264 0 0,-5-6 0 0 0,5 1 0 0 0,-11 4 0 0 0,12-3 648 0 0,-6-1 80 0 0,8-3 8 0 0,-4 2 8 0 0,-4-2-128 0 0,8 0-24 0 0,0 0-8 0 0,0 0 0 0 0,0 0-56 0 0,0 0-16 0 0,-2-5 0 0 0,2-2 0 0 0,0 7-160 0 0,0-9-32 0 0,2-5 0 0 0,-2 3-8 0 0,4-1-40 0 0,0 3-8 0 0,0-1 0 0 0,-4 10 0 0 0,8-3-112 0 0,-8 3-24 0 0,2-10-8 0 0,-2 10 0 0 0,10-7 8 0 0,-3 1 8 0 0,4 2 0 0 0,-3 0 0 0 0,-4 2-136 0 0,-1 4 64 0 0,6-2-64 0 0,-9 0 0 0 0,2 0 64 0 0,7 4-64 0 0,-1 0 0 0 0,0 2 0 0 0,-6-2 0 0 0,2 3 0 0 0,0-1 0 0 0,-1 4 0 0 0,1-3 63 0 0,0 2-63 0 0,-4-1 0 0 0,-4 3 0 0 0,4-5 80 0 0,-4 2-80 0 0,4-3 64 0 0,-3 6-64 0 0,3-11 72 0 0,-8 3-72 0 0,6-1 80 0 0,-6 6-80 0 0,4-4 72 0 0,0-1-72 0 0,-5 0 64 0 0,3-3-64 0 0,-2 0 64 0 0,4-3-64 0 0,-4 3 0 0 0,1-3 64 0 0,3-1 8 0 0,-3-4 0 0 0,2-1 0 0 0,0 2 0 0 0,5-3 88 0 0,-2 1 8 0 0,2-2 8 0 0,2-1 0 0 0,3 0-112 0 0,0 2-64 0 0,-1 0 80 0 0,-1 3-80 0 0,5-3 64 0 0,-5 6-64 0 0,-3 2 0 0 0,0 2 72 0 0,8-4-72 0 0,-4 4 0 0 0,-1 0 0 0 0,6-3 0 0 0,-9 3 0 0 0,6 3 0 0 0,-6-3 0 0 0,5 4 0 0 0,3 2 0 0 0,-4 0 0 0 0,0 2 0 0 0,-2 5 0 0 0,2-3 0 0 0,0 2 0 0 0,-1 0-88 0 0,-3 1 88 0 0,0 1 0 0 0,-3 0 0 0 0,3-4 0 0 0,0 0 0 0 0,-4-1 0 0 0,0-2 0 0 0,4 0 0 0 0,-2 0 0 0 0,2-1 0 0 0,-8-2 0 0 0,4-1 0 0 0,0 1 64 0 0,-5 2-64 0 0,7-6 0 0 0,-7 0 64 0 0,2 0-64 0 0,-4 0 64 0 0,3-3-64 0 0,5-4 64 0 0,-6 0-64 0 0,4 1 72 0 0,3-5-72 0 0,-2 1 96 0 0,0-2-96 0 0,4 0 144 0 0,-4 0-24 0 0,4-5-8 0 0,0 2 0 0 0,4 1-48 0 0,-4 5 0 0 0,4-4-64 0 0,0 3 96 0 0,-4 3 64 0 0,2-3 0 0 0,3 4 8 0 0,4-5 0 0 0,-2 5-248 0 0,0 2-48 0 0,1-3-16 0 0,-4 7 0 0 0,4 0 144 0 0,-2 0-64 0 0,3 0 64 0 0,-1 4 0 0 0,0 3 0 0 0,-2-1 0 0 0,1 1 0 0 0,-3-3 0 0 0,-4-4 0 0 0,9 10 0 0 0,-7 0 0 0 0,7 3 0 0 0,-5-3-128 0 0,0 2 24 0 0,-4 0 8 0 0,4 1 0 0 0,-4-6 160 0 0,0 0 32 0 0,-4 3 0 0 0,0-3 8 0 0,0 3 48 0 0,-5-3 8 0 0,2 0 0 0 0,-1-1 0 0 0,5 0-160 0 0,-7 1 0 0 0,2-3 64 0 0,0-1-64 0 0,-3 0-72 0 0,-1-3-48 0 0,0-3-8 0 0,1 0 0 0 0,-1-1 128 0 0,1-3 0 0 0,-5-3 0 0 0,10 1 0 0 0,-5-1 0 0 0,2 0 0 0 0,6-4 64 0 0,-1 0-64 0 0,4 1 88 0 0,0 1-16 0 0,0 3 0 0 0,4-1 0 0 0,-1 1-72 0 0,6-2 0 0 0,-2 1 72 0 0,1 4-72 0 0,-6-5 0 0 0,2 8 0 0 0,0 0 0 0 0,4-4 0 0 0,-2 3 0 0 0,8-1 0 0 0,-11 5 0 0 0,8 0 0 0 0,-3 0 0 0 0,-1 2 0 0 0,-7-2 0 0 0,11 7 0 0 0,-2 0 0 0 0,-1-1-64 0 0,0 1 64 0 0,-6 3 0 0 0,-2 0 0 0 0,0 4 0 0 0,4-5 0 0 0,0 5 64 0 0,-8 0-64 0 0,0-1 0 0 0,4 1-64 0 0,0 0 64 0 0,-2-1 0 0 0,-2-3 0 0 0,-4 0 0 0 0,4-4 64 0 0,-5 5-64 0 0,7-5 0 0 0,-10-2 0 0 0,8-1 0 0 0,-4 1 0 0 0,1-1 0 0 0,-4-3 0 0 0,1 0 0 0 0,4 0 0 0 0,-2-7 0 0 0,0 7 0 0 0,6-7 0 0 0,-6 1 0 0 0,4-1 0 0 0,1 0 0 0 0,-1-2 0 0 0,-1-1 0 0 0,10-2 64 0 0,-5 3-64 0 0,4-1 0 0 0,-1 3 0 0 0,1 0 0 0 0,0 0 0 0 0,2 1 0 0 0,2 2 0 0 0,0-4 0 0 0,-8 8 0 0 0,6-2 0 0 0,8-1 0 0 0,-7 3 64 0 0,-7 0-64 0 0,7 0 88 0 0,1 0-88 0 0,-1 3-88 0 0,2 3 24 0 0,-9-6 0 0 0,2 8 64 0 0,2-2 0 0 0,1 1 0 0 0,-1 5 0 0 0,0-7 0 0 0,0 6 88 0 0,0-6-24 0 0,-4 7 0 0 0,0-6-64 0 0,0-6 0 0 0,-4 6-96 0 0,4-6 96 0 0,4 10 0 0 0,-4-10 0 0 0,0 0 0 0 0,0 0 96 0 0,0 0-96 0 0,0 0 0 0 0,-8 4 0 0 0,8-4 0 0 0,0 0 0 0 0,0 0 0 0 0,-8-4 64 0 0,-1 1-64 0 0,7 0 0 0 0,-2-3 0 0 0,-1 2 0 0 0,5-2 64 0 0,-3 2-64 0 0,3 1 0 0 0,0-2 0 0 0,0 0 0 0 0,0-2 0 0 0,0 0 0 0 0,3 0 0 0 0,6 0 0 0 0,-9 7 0 0 0,0 0 0 0 0,0 0 0 0 0,6-2 0 0 0,3-3 0 0 0,-5 1 0 0 0,-4 4 0 0 0,0 0 0 0 0,0 0 0 0 0,0 0 0 0 0,10 4 0 0 0,-10-4 0 0 0,8 0 0 0 0,-8 0 0 0 0,7 7 0 0 0,-7-7 0 0 0,0 0 0 0 0,0 0 64 0 0,9 7-64 0 0,-7 0 0 0 0,-2-7 64 0 0,0 10-64 0 0,0-1 0 0 0,0 3 64 0 0,0-12-64 0 0,0 0 80 0 0,-7 6-80 0 0,7-6 80 0 0,-8 6-80 0 0,5-2 0 0 0,-7-1 0 0 0,2 0 64 0 0,8-3-64 0 0,0 0 0 0 0,-8 0 0 0 0,-1 0 0 0 0,3 0 0 0 0,6 0 64 0 0,-5-6-64 0 0,2 2 0 0 0,3-2 0 0 0,-4 3 0 0 0,4 0 0 0 0,0-4 0 0 0,0 0 0 0 0,0 0 0 0 0,4 0 64 0 0,-1-3-64 0 0,2 3 0 0 0,-1 0 0 0 0,-4 7 0 0 0,6-4 0 0 0,3-2 0 0 0,3-2 0 0 0,-10 6 0 0 0,9-1 0 0 0,-11 3 0 0 0,8 0 0 0 0,-8 0 0 0 0,0 0 0 0 0,7 3 0 0 0,6-1 0 0 0,-5 2 0 0 0,-2 0 0 0 0,-6-4 0 0 0,0 0 0 0 0,9 6 0 0 0,-6 3 64 0 0,-3 0-64 0 0,0 1 0 0 0,0-3 0 0 0,0 2 64 0 0,0 3-64 0 0,0-2 0 0 0,-3-4 72 0 0,-1 0-72 0 0,-1 5 0 0 0,1-5 0 0 0,2-2 0 0 0,2-4 64 0 0,-8 7-64 0 0,8-7 0 0 0,-9 6 0 0 0,9-6 64 0 0,-4 4-64 0 0,4-4 0 0 0,0 0 0 0 0,-7 0 0 0 0,-1 0 0 0 0,8 0 64 0 0,0 0-64 0 0,0 0 0 0 0,-3-4 0 0 0,-1-6-64 0 0,4 3 0 0 0,0 7 0 0 0,0-6 64 0 0,4-1 88 0 0,-4 0-24 0 0,0 7 0 0 0,0-7-64 0 0,3 1 0 0 0,-3 6 0 0 0,0 0 0 0 0,8-6 0 0 0,-8 6 0 0 0,0 0 0 0 0,0 0 0 0 0,0 0-72 0 0,0 0 72 0 0,7 3 0 0 0,-7-3 0 0 0,0 0-80 0 0,4 7 80 0 0,1-1-64 0 0,-1 0 64 0 0,-4-6 0 0 0,4 11 0 0 0,0-5 0 0 0,-2 1 64 0 0,-2-7-64 0 0,0 7 0 0 0,0-7 0 0 0,-2 7 64 0 0,2-7-64 0 0,0 0 0 0 0,0 7 0 0 0,0-7 0 0 0,0 0 0 0 0,0 0 0 0 0,0 0 0 0 0,0 0 0 0 0,0 0 64 0 0,0 0-64 0 0,0 0 64 0 0,-8-4-64 0 0,-1 1 0 0 0,9 3 0 0 0,0-7 0 0 0,0 0 64 0 0,0 0-64 0 0,0 7 0 0 0,5-6 0 0 0,-1-5 0 0 0,0 8 0 0 0,-4 3 0 0 0,4-7 0 0 0,-2 1 0 0 0,7 3 0 0 0,-9 3 0 0 0,0 0 0 0 0,7-3-64 0 0,-7 3 64 0 0,0 0 0 0 0,0 0 0 0 0,0 0 0 0 0,0 0 0 0 0,0 0 0 0 0,0 0 0 0 0,0 0-64 0 0,0 0 64 0 0,0 0 0 0 0,0 0 0 0 0,0 0 0 0 0,0 0 0 0 0,0 6 0 0 0,0-6 0 0 0,0 0 0 0 0,0 6 0 0 0,0-6 0 0 0,0 0 0 0 0,0 0 0 0 0,0 0 0 0 0,0 0 0 0 0,-7 4 0 0 0,7-4 0 0 0,0 0 0 0 0,0 0 0 0 0,0 0 0 0 0,0 0 0 0 0,-5-6 0 0 0,5 6 64 0 0,0 0-64 0 0,-4-7 0 0 0,-2 0 0 0 0,2-1 0 0 0,4 8 0 0 0,0 0 0 0 0,-4-5 0 0 0,4-6-80 0 0,0 11 80 0 0,0 0-80 0 0,0-5-240 0 0,0 5-56 0 0,0 0-8 0 0,0 0-7703 0 0</inkml:trace>
  <inkml:trace contextRef="#ctx0" brushRef="#br1" timeOffset="20">2635 4713 2304 0 0,'0'0'200'0'0,"4"-2"-200"0"0,0-2 0 0 0,-4-2 0 0 0,0 1 1344 0 0,0 5 224 0 0,4-7 40 0 0,-1 2 16 0 0,-6-2-664 0 0,3 0-128 0 0,0 7-24 0 0,3-7-8 0 0,1-3-256 0 0,0 6-64 0 0,-4 4 0 0 0,3-6-8 0 0,2-2-248 0 0,-1 2-56 0 0,-4 6-8 0 0,5-10 0 0 0,-3 3-40 0 0,2 1-16 0 0,-4 6 0 0 0,8-7 0 0 0,-4 0-32 0 0,2 3-8 0 0,-6 4 0 0 0,9-6 0 0 0,-9 6 88 0 0,5 0 8 0 0,1 0 8 0 0,-6 0 0 0 0,0 0-104 0 0,0 0-64 0 0,8 4 80 0 0,-8-4-80 0 0,0 0 96 0 0,8 6-32 0 0,-8 1-64 0 0,5 3 95 0 0,-5 0-31 0 0,0 0-64 0 0,-5 0 88 0 0,1 0-88 0 0,0 4 72 0 0,0-5-72 0 0,-4-1 0 0 0,1 1 72 0 0,-2 3-72 0 0,3-2 0 0 0,-1-4 0 0 0,-2 0-88 0 0,-2-2 88 0 0,3-1 64 0 0,8-3-64 0 0,0 0 88 0 0,-8-3-88 0 0,1-1 64 0 0,3-2-64 0 0,0-4 64 0 0,4 4 144 0 0,-2-6 24 0 0,-3 0 8 0 0,5-2 0 0 0,5 0-160 0 0,-5 0-80 0 0,2 1 80 0 0,2 3-80 0 0,4 1 120 0 0,-5-2-24 0 0,1 1-8 0 0,3 4 0 0 0,2-5-88 0 0,-2 5 96 0 0,2-5-96 0 0,-9 11 96 0 0,0 0-96 0 0,11 0 64 0 0,0-3-64 0 0,-4 3 64 0 0,-7 0-64 0 0,0 0 64 0 0,4 3-64 0 0,4 4 64 0 0,-4 3-64 0 0,0-3 0 0 0,-4 3 0 0 0,5-4 0 0 0,-3 5 0 0 0,-2-4 64 0 0,0 2-64 0 0,0 2 0 0 0,0 2 0 0 0,0 1 0 0 0,-2-4 0 0 0,2-1 0 0 0,0-9 0 0 0,-5 12 0 0 0,-3-7 64 0 0,4 2-64 0 0,-4-2 0 0 0,8-5 0 0 0,0 0 0 0 0,-7 6 0 0 0,-4-6 0 0 0,3 0 0 0 0,8 0 0 0 0,-3 0 64 0 0,-6-3-64 0 0,2-5 0 0 0,3 1 0 0 0,-1-2 64 0 0,5-1-64 0 0,0 0 0 0 0,-3-1 72 0 0,3 1-72 0 0,3-3 96 0 0,6 6-8 0 0,-4-3-8 0 0,-3 0 0 0 0,7 3-80 0 0,2 1 80 0 0,-9-2-80 0 0,7 2 80 0 0,-2-1-80 0 0,1 7 0 0 0,-4-3 0 0 0,-4 3 64 0 0,0 0 0 0 0,8 3-64 0 0,-1 1 96 0 0,3 3-32 0 0,-10-7-64 0 0,9 6 0 0 0,-6 4 0 0 0,1 1 0 0 0,0-2 0 0 0,0-2 96 0 0,-4 5-96 0 0,0 0 96 0 0,0 1-96 0 0,0 1 0 0 0,0 0 0 0 0,-4-4 0 0 0,-4 3 0 0 0,5-3 64 0 0,-6-4-64 0 0,7 5 0 0 0,-6-8 0 0 0,8-3 0 0 0,0 0 0 0 0,-7 7 0 0 0,-5-4 0 0 0,4-3 0 0 0,8 0 0 0 0,0 0 0 0 0,-2-3 0 0 0,2-2 0 0 0,-5 0 0 0 0,1-2 0 0 0,8-3 0 0 0,-4 0 0 0 0,0-1 72 0 0,5-1-72 0 0,1-2 0 0 0,6 4 72 0 0,-8-1-72 0 0,3-3 0 0 0,1 5 64 0 0,3-2-64 0 0,-8 8 0 0 0,5-3 0 0 0,0-1 64 0 0,1 0-64 0 0,-3 7 0 0 0,-6 0 0 0 0,9-4 0 0 0,-9 4 0 0 0,2-2 64 0 0,-2 2-64 0 0,9 2 0 0 0,-9 2 0 0 0,3 3 0 0 0,1 3 0 0 0,-4-4 64 0 0,0 1-64 0 0,0 2 0 0 0,-4-1 0 0 0,4 2 64 0 0,0 1-64 0 0,-3-3 0 0 0,-6 1 0 0 0,7 1 64 0 0,-7-3-64 0 0,3 3 0 0 0,-3-3 0 0 0,1-1 0 0 0,0-3 0 0 0,5 4 64 0 0,-6-4-64 0 0,-1 1 0 0 0,3-4 0 0 0,7 0 0 0 0,0 0 0 0 0,-8 0 80 0 0,4-7-80 0 0,-4 3 64 0 0,8-2-64 0 0,0 6 0 0 0,0-6 0 0 0,0-4 64 0 0,0-2-64 0 0,8 7 0 0 0,-8-7 0 0 0,4 8 0 0 0,0-8 0 0 0,0 5 0 0 0,3 1 0 0 0,-3-2 64 0 0,2 2-64 0 0,3-1 0 0 0,-2 4 0 0 0,1-1 0 0 0,0 1 0 0 0,-8 3 0 0 0,0 0 0 0 0,7-3 0 0 0,-7 3 0 0 0,0 0 0 0 0,0 0 0 0 0,0 0 0 0 0,0 0 0 0 0,4 6 0 0 0,-4-6 0 0 0,5 7 0 0 0,-10 2 0 0 0,5-1 0 0 0,-4 2 0 0 0,-7-3 0 0 0,3 0 0 0 0,4 0 0 0 0,-3-5 0 0 0,-2 6-72 0 0,-1-4 72 0 0,10-4 0 0 0,-2 3 64 0 0,-7-1 0 0 0,1-2 8 0 0,-2 0-72 0 0,5-2 0 0 0,5 2 0 0 0,-9-3 64 0 0,7-9-64 0 0,2 10 0 0 0,-4-5 0 0 0,0 0 64 0 0,4 0-64 0 0,0-3 0 0 0,0 10 0 0 0,8-8 0 0 0,-6-1 0 0 0,3 2 0 0 0,-5 7 0 0 0,9-6 0 0 0,-7 6 0 0 0,10-3 0 0 0,-4-4 0 0 0,-3 7 0 0 0,-5 0 0 0 0,6 0 0 0 0,-6 0-72 0 0,0 0 72 0 0,0 0 0 0 0,6 7 0 0 0,6-4 0 0 0,-4 3 0 0 0,-8-6-80 0 0,4 11 16 0 0,0-2 0 0 0,5 1 0 0 0,-7 1 64 0 0,-2-4 0 0 0,0-7 0 0 0,0 9 0 0 0,0-9 0 0 0,0 0 0 0 0,-7 8 0 0 0,-1-1 0 0 0,0-5 96 0 0,1 3-8 0 0,-2-5-8 0 0,3 0 0 0 0,-5-5-80 0 0,3 3 0 0 0,-4-1 0 0 0,5-9 0 0 0,-4 10 0 0 0,3-5 0 0 0,5-3 0 0 0,3 2 0 0 0,-5 2 0 0 0,1-4 0 0 0,4 0 0 0 0,0 10 0 0 0,4-10 0 0 0,1 0 0 0 0,-5 10 0 0 0,3-7 0 0 0,7 3 0 0 0,-10 4 0 0 0,5-6 0 0 0,-5 6 0 0 0,11-6 0 0 0,-3 2 0 0 0,-8 4 0 0 0,0 0 0 0 0,0 0 0 0 0,4 4 0 0 0,-4-4-72 0 0,0 0 72 0 0,4 6 0 0 0,0 4 0 0 0,1-3 0 0 0,-5 3 0 0 0,-5 0 0 0 0,1-3 0 0 0,-4 2 0 0 0,4 1 0 0 0,0 1-104 0 0,2 1 32 0 0,-7-10 8 0 0,4 0 0 0 0,5-2 64 0 0,0 0 96 0 0,-10 5-16 0 0,7 2-8 0 0,3-7-72 0 0,0 0 0 0 0,-9 0 0 0 0,2-4 64 0 0,3-4-64 0 0,-1 6-88 0 0,5 2 24 0 0,-3-2 0 0 0,-1-10 64 0 0,0 1 112 0 0,8 5-24 0 0,0-4-8 0 0,-4 0-80 0 0,3 3-136 0 0,6-6 32 0 0,-4 6 8 0 0,1 1 96 0 0,2-2 0 0 0,0 2 0 0 0,3-1-5575 0 0,-4 1-1177 0 0</inkml:trace>
  <inkml:trace contextRef="#ctx0" brushRef="#br3" timeOffset="21">1012 4668 17983 0 0,'2'-2'-16'0'0,"8"-7"16"0"0,-3 2 0 0 0,3-3 0 0 0,-1 3 0 0 0,-2 2 0 0 0,1 0 0 0 0,-1 1 0 0 0,1 2-64 0 0,-1 0 64 0 0,-3 0 0 0 0,1-1 80 0 0,-5 3-80 0 0,5 5 104 0 0,-1-3-24 0 0,-4-2-8 0 0,5 5 0 0 0,3-1-72 0 0,-6-1 64 0 0,3 5-64 0 0,-3-3 64 0 0,1 3-64 0 0,0-1 80 0 0,2 0-80 0 0,-5 1 80 0 0,4-1-80 0 0,-2-1 0 0 0,3 0 0 0 0,-2-1 0 0 0,0 1 0 0 0,0 1 0 0 0,0-3 0 0 0,2 0 0 0 0,1-2 0 0 0,-2 1 64 0 0,-3-1-64 0 0,7 0 0 0 0,-1 0 0 0 0,-3-2 0 0 0,1 1 0 0 0,3-2 0 0 0,2-3 0 0 0,0 2-88 0 0,-1-3 88 0 0,-4 1-96 0 0,2 2 96 0 0,3-3-104 0 0,-2-1 40 0 0,3 1 64 0 0,-5-3 0 0 0,3 4 0 0 0,-2-2 0 0 0,4 0 0 0 0,-4-4-80 0 0,3 6 80 0 0,-3 0-104 0 0,1 1 40 0 0,1-3 64 0 0,-2 1 0 0 0,1-1-72 0 0,-1 6 72 0 0,0-4 0 0 0,-2 4 0 0 0,2 0 0 0 0,-7 0 0 0 0,5 4 0 0 0,-1-4 0 0 0,4 0 0 0 0,-1 4 0 0 0,-7-4 0 0 0,5 3 0 0 0,2 1 0 0 0,-3-1 0 0 0,-4-3 0 0 0,6 3 64 0 0,-2 3-64 0 0,1-2 0 0 0,0 2 0 0 0,-1-1 0 0 0,-1 1 0 0 0,2-2 0 0 0,-5-4 0 0 0,4 2 0 0 0,2 2 0 0 0,-1 0 0 0 0,-1 0 0 0 0,1-1 0 0 0,-5-3 0 0 0,5 2 0 0 0,2 0 0 0 0,-3-4 0 0 0,2 0 0 0 0,2 2 0 0 0,-5-2-96 0 0,4 2 24 0 0,1 0 0 0 0,-1 0 0 0 0,1-1 72 0 0,-4-5 72 0 0,3 2-8 0 0,1-2-64 0 0,-1-1 0 0 0,1 3 0 0 0,1-3 0 0 0,-2 3 0 0 0,2-3 0 0 0,-4 1 0 0 0,-2 2 0 0 0,2 1 0 0 0,2-1 0 0 0,1 0-176 0 0,-3 3 24 0 0,-1 1 8 0 0,0-5 232 0 0,2 5 40 0 0,-6 0 16 0 0,3 0 0 0 0,-3 0-144 0 0,6 5 0 0 0,-5-4 0 0 0,-1-1 0 0 0,4 8 0 0 0,-2-3 0 0 0,2 0 0 0 0,0 1 0 0 0,-4-6 0 0 0,3 7 0 0 0,1-1 0 0 0,-2-1-72 0 0,2 1 72 0 0,-1 0 64 0 0,-3-6-64 0 0,0 0 88 0 0,4 4-88 0 0,0 4 0 0 0,-4-8 0 0 0,4 3-88 0 0,1-1 88 0 0,-1-2 0 0 0,-4 0 64 0 0,7 0-64 0 0,-1 0 0 0 0,-2-2 0 0 0,4 2 0 0 0,-3-2 0 0 0,2-3 0 0 0,0 3 0 0 0,0 0 0 0 0,0-2 0 0 0,-2 0-64 0 0,3-3-32 0 0,-4 3 0 0 0,3 0 0 0 0,-1 0 96 0 0,2 0 0 0 0,-3 1 0 0 0,0 0 0 0 0,1 0 0 0 0,0 0 0 0 0,-3-1 0 0 0,-3 4 0 0 0,8 2 0 0 0,-4 0 0 0 0,-4-2 0 0 0,4 6 0 0 0,1 0 0 0 0,-1-2 0 0 0,-3 0 0 0 0,4 3 0 0 0,-3-1 0 0 0,1 0 0 0 0,-3-6 64 0 0,2 4-64 0 0,2 4 0 0 0,-4-5 0 0 0,4 4 0 0 0,-4-7 0 0 0,0 0 0 0 0,4 4 64 0 0,-4-4-64 0 0,5 2 0 0 0,0 0 0 0 0,-5-2 0 0 0,0 0 0 0 0,2 0 0 0 0,5 0 0 0 0,-1-2 0 0 0,-1 0 0 0 0,-1-2 64 0 0,3 1-64 0 0,-2 1 0 0 0,-1-2 0 0 0,2-1 64 0 0,2-3-64 0 0,-1 2 0 0 0,-1 1 0 0 0,1-1 0 0 0,-3 1 0 0 0,1 0 64 0 0,3-1-64 0 0,-1 6 64 0 0,-7 0-64 0 0,6 0 0 0 0,-2 0 0 0 0,-4 0 0 0 0,0 0 64 0 0,4 0 0 0 0,2 3 0 0 0,2 0 0 0 0,-6 1-64 0 0,2 2 0 0 0,0-1 0 0 0,2 1 0 0 0,-3 0 0 0 0,-2 0-96 0 0,-1-6 32 0 0,3 6 0 0 0,2 1-312 0 0,-4 0-56 0 0,3 0-16 0 0,0-1-6303 0 0</inkml:trace>
  <inkml:trace contextRef="#ctx0" brushRef="#br3" timeOffset="22">2064 4683 8784 0 0,'0'0'384'0'0,"0"0"88"0"0,0 0-376 0 0,0 0-96 0 0,0 0 0 0 0,0 0 0 0 0,0 0 432 0 0,0 0 72 0 0,0 0 8 0 0,0 0 8 0 0,7 2-200 0 0,1-2-48 0 0,-3 0-8 0 0,2 0 0 0 0,3 0 32 0 0,2 2 8 0 0,-3-2 0 0 0,3 0 0 0 0,0-2-200 0 0,1 2-40 0 0,-2 0 0 0 0,4 0-64 0 0,-3-2 96 0 0,5 2-96 0 0,-4-4 96 0 0,2 2-96 0 0,-2 0 96 0 0,-1-1-96 0 0,3 3 96 0 0,-2-1-96 0 0,-6-2 64 0 0,3 1-64 0 0,-3-3 0 0 0,1 5 0 0 0,-8 0 0 0 0,5-1 0 0 0,-3-2 0 0 0,4 3 0 0 0,2-1 0 0 0,-8 1 0 0 0,0 0 0 0 0,0 0 0 0 0,0 0 0 0 0,-5-6 0 0 0,-2 6 0 0 0,0-6 0 0 0,0 4 0 0 0,0 0 80 0 0,0 1-80 0 0,-2-1 96 0 0,-2-2 40 0 0,4 4 16 0 0,-1-4 0 0 0,3 4 0 0 0,-2-1 40 0 0,3 1 16 0 0,-4 0 0 0 0,7-2 0 0 0,-5-1 15 0 0,2 2 9 0 0,4 1 0 0 0,0 0 0 0 0,0 0 8 0 0,0 0 0 0 0,0 0 0 0 0,0 0 0 0 0,0 0-112 0 0,0 0-16 0 0,0 0-8 0 0,0 0 0 0 0,0 0-40 0 0,0 0 0 0 0,6 1-64 0 0,-1 2 96 0 0,3 0-96 0 0,-1 1 72 0 0,1-4-72 0 0,-2 4 64 0 0,-2-2-64 0 0,5-1 0 0 0,2 3 0 0 0,-1-1 0 0 0,0 0 0 0 0,-3 0 64 0 0,0 0-64 0 0,0-2 0 0 0,6 3 0 0 0,-5 1 0 0 0,-5 1 0 0 0,3 1 0 0 0,5-5 0 0 0,-11-2 0 0 0,0 0 0 0 0,0 0 0 0 0,0 0 0 0 0,0 6 0 0 0,0 2 0 0 0,-5-5 0 0 0,-1 1 0 0 0,0 0 120 0 0,3 3-32 0 0,-1-1-8 0 0,-8-3 16 0 0,3-1 0 0 0,4 0 0 0 0,0 1 0 0 0,-2 1-96 0 0,0 3 80 0 0,2-4-80 0 0,0 1 80 0 0,5-4-176 0 0,-6 5-40 0 0,2-1-8 0 0,4-4-7671 0 0</inkml:trace>
  <inkml:trace contextRef="#ctx0" brushRef="#br0" timeOffset="23">2935 6038 11376 0 0,'-6'-8'504'0'0,"6"8"104"0"0,0 0-488 0 0,0 0-120 0 0,-1-4 0 0 0,-7-1 0 0 0,6 3 688 0 0,-6-1 112 0 0,4 3 32 0 0,-1 0 0 0 0,-2 3-232 0 0,-1-1-49 0 0,4 0-7 0 0,-3 1 0 0 0,-1 3-48 0 0,1 0-16 0 0,-1 1 0 0 0,2 1 0 0 0,1-1-304 0 0,-1 1-64 0 0,2 1-16 0 0,1-2 0 0 0,3 1-24 0 0,0-1-8 0 0,0 2 0 0 0,0 0 0 0 0,0-3-64 0 0,3 1 0 0 0,1-1 0 0 0,3-1 0 0 0,1-1-136 0 0,-1-2-48 0 0,1-4-8 0 0,-1 0 0 0 0,0 2-200 0 0,4-2-48 0 0,-2 1-8 0 0,1-7 0 0 0,-1-1 48 0 0,-3 2 8 0 0,3-3 0 0 0,-2 3 0 0 0,-3 0 240 0 0,1-2 56 0 0,-1-2 1 0 0,-1-1 7 0 0,-1 1 152 0 0,1 0 24 0 0,-3-1 7 0 0,0-1 1 0 0,0-2 152 0 0,2 0 32 0 0,-2 0 8 0 0,0 0 0 0 0,-2 2-32 0 0,-1-1 0 0 0,3 4 0 0 0,-2-1 0 0 0,-1 5 40 0 0,3 0 8 0 0,0 0 0 0 0,0 6 0 0 0,0 0-176 0 0,0 0-40 0 0,0 0-8 0 0,0 0 0 0 0,0 0-16 0 0,0 0-64 0 0,0 8 96 0 0,-1 2-32 0 0,1 1-64 0 0,0 3 0 0 0,-3 1 72 0 0,0 2-72 0 0,3 2 0 0 0,-2-2 64 0 0,-1 1-64 0 0,3-2 0 0 0,-4 1 0 0 0,4-1 0 0 0,0 3 0 0 0,3-4 0 0 0,-3 3-192 0 0,1-5-40 0 0,2 0-16 0 0,-1-3-7775 0 0</inkml:trace>
  <inkml:trace contextRef="#ctx0" brushRef="#br0" timeOffset="24">2467 5912 11600 0 0,'0'0'512'0'0,"0"0"112"0"0,0 0-496 0 0,0 0-128 0 0,0 0 0 0 0,0 0 0 0 0,0 0 768 0 0,0 0 128 0 0,0 0 24 0 0,0 7 8 0 0,0 0-313 0 0,0 3-55 0 0,-3-2-16 0 0,3 5 0 0 0,-3-3-96 0 0,3 4-32 0 0,0-2 0 0 0,-2 0 0 0 0,2 4-184 0 0,0-3-40 0 0,0 1 0 0 0,2 1-8 0 0,-2-1-96 0 0,0-2-24 0 0,3 1 0 0 0,-3 0 0 0 0,3-5-64 0 0,-2 1 0 0 0,5-1 72 0 0,-2-1-72 0 0,-1-1 0 0 0,0-1 0 0 0,1-3 0 0 0,3 0 0 0 0,-4-1-248 0 0,4-1-8 0 0,0-3 0 0 0,-2 1 0 0 0,0-3-1032 0 0,2 2-216 0 0,-3-4-31 0 0</inkml:trace>
  <inkml:trace contextRef="#ctx0" brushRef="#br0" timeOffset="25">2304 5930 9216 0 0,'0'0'816'0'0,"0"0"-656"0"0,0 0-160 0 0,0 0 0 0 0,0 0 768 0 0,0 0 128 0 0,0 0 16 0 0,0 0 8 0 0,0 0-504 0 0,0 0-104 0 0,0 0-24 0 0,0 0 0 0 0,4 6-176 0 0,2-5-40 0 0,1-1-8 0 0,-2 3 0 0 0,-1-1-736 0 0,3 3-160 0 0,6-1-24 0 0,-4 1-8 0 0</inkml:trace>
  <inkml:trace contextRef="#ctx0" brushRef="#br0" timeOffset="26">1702 6084 5984 0 0,'0'0'536'0'0,"0"0"-432"0"0,0 0-104 0 0,0 0 0 0 0,0 0 1336 0 0,0 0 240 0 0,0 0 56 0 0,-2-2 0 0 0,2-3-824 0 0,0 5-168 0 0,0 0-32 0 0,0 0 0 0 0,2-5-352 0 0,5 4-72 0 0,-2 1-16 0 0,3 0 0 0 0,-2-4-104 0 0,1 2-64 0 0,1 0 80 0 0,1 1-80 0 0,-2 1 63 0 0,3-2-63 0 0,-6-1 0 0 0,7-1 0 0 0,-5-2 72 0 0,2-1-72 0 0,-3 3 64 0 0,-1-3-64 0 0,-1 3 64 0 0,1 0-64 0 0,-4-2 0 0 0,0 1 64 0 0,-1 0-64 0 0,-2 5 64 0 0,3-6-64 0 0,0 6 64 0 0,-5-4 184 0 0,-2 4 32 0 0,2-2 8 0 0,0 2 0 0 0,-2 0-136 0 0,2 2-24 0 0,1 1-8 0 0,-2 1 0 0 0,-1 2 40 0 0,4 1 16 0 0,-6 1 0 0 0,1 3 0 0 0,2-1-16 0 0,-4 3-8 0 0,1-3 0 0 0,0 5 0 0 0,6-2-56 0 0,-1 0-16 0 0,-2 0 0 0 0,6-2 0 0 0,0 0-8 0 0,0-3 0 0 0,6-1 0 0 0,-2 2 0 0 0,3-5-72 0 0,0-1 80 0 0,0 1-80 0 0,1 0 80 0 0,-1-3-80 0 0,2-1 0 0 0,0 0 0 0 0,4-1 0 0 0,2-3-712 0 0,1 0-160 0 0,-2-2-32 0 0,6 1-6415 0 0</inkml:trace>
  <inkml:trace contextRef="#ctx0" brushRef="#br0" timeOffset="27">2658 6060 3680 0 0,'0'0'328'0'0,"0"0"-264"0"0,0 0-64 0 0,0 0 0 0 0,0 0 1568 0 0,0 0 304 0 0,0 2 56 0 0,0-2 16 0 0,0 0-1024 0 0,0 0-208 0 0,0 0-40 0 0,0 0 0 0 0,0 0-128 0 0,0 0-16 0 0,0 0-8 0 0,6-2-1 0 0,1-1-207 0 0,-2 0-48 0 0,-1 0-8 0 0,-4 3 0 0 0,6-3-128 0 0,-1-2-24 0 0,-1-2-8 0 0,-1 0 0 0 0,0 1 0 0 0,-3 2 0 0 0,0 0 0 0 0,0 4 0 0 0,0-5 64 0 0,-3 3 16 0 0,0-1 0 0 0,-1-3 0 0 0,1 5 32 0 0,-1-2 8 0 0,-1 3 0 0 0,-3 0 0 0 0,1 0-120 0 0,1 3-16 0 0,-1 1-8 0 0,-1-1 0 0 0,2 2-72 0 0,-1 0 80 0 0,1 5-80 0 0,1-3 80 0 0,3-1-8 0 0,2 0 0 0 0,-4 3 0 0 0,4 0 0 0 0,0 0-72 0 0,-4-2 0 0 0,4 2 72 0 0,0-1-72 0 0,4 2 72 0 0,2-4-72 0 0,2 0 96 0 0,-1 2-96 0 0,2-4 0 0 0,3 1 0 0 0,0 0 0 0 0,0-4 0 0 0,3 2-144 0 0,-1 1-80 0 0,-3-4-24 0 0,4 0-5199 0 0,-1 0-1049 0 0</inkml:trace>
  <inkml:trace contextRef="#ctx0" brushRef="#br0" timeOffset="28">2416 6002 9760 0 0,'0'0'432'0'0,"0"0"88"0"0,0 0-416 0 0,0 0-104 0 0,0 0 0 0 0,0 0 0 0 0,0 0 760 0 0,0 0 128 0 0,0 0 24 0 0,0 0 8 0 0,0 0-248 0 0,6 3-40 0 0,-1 0-16 0 0,2-2-1 0 0,3 5-159 0 0,-3-6-32 0 0,3 4-8 0 0,0-2 0 0 0,2-2-416 0 0,-4 0-192 0 0,2 2 8 0 0,1-2 8 0 0,-2 0-464 0 0,0 2-88 0 0,-1-2-15 0 0,1 1-5689 0 0</inkml:trace>
  <inkml:trace contextRef="#ctx0" brushRef="#br0" timeOffset="29">2031 6008 11256 0 0,'0'0'248'0'0,"0"0"48"0"0,0 0 16 0 0,0 0 8 0 0,0 0-256 0 0,0 0-64 0 0,0-2 0 0 0,0 2 0 0 0,0 0 440 0 0,0 0 72 0 0,-3 2 24 0 0,-1 3 0 0 0,-1-3-88 0 0,-3 6-24 0 0,4-2 0 0 0,-5 3 0 0 0,1 0-9 0 0,1-2 1 0 0,-3 4 0 0 0,-2 2 0 0 0,3-2-328 0 0,-3-1-88 0 0,2 2 0 0 0,-1 0 0 0 0,5-1 0 0 0,-2-2 0 0 0,5-1 0 0 0,-3-1 0 0 0,5 2-416 0 0,-2-3-96 0 0,3-1-16 0 0,0-5-6143 0 0</inkml:trace>
  <inkml:trace contextRef="#ctx0" brushRef="#br0" timeOffset="30">2194 6026 8288 0 0,'0'0'736'0'0,"0"0"-584"0"0,-3-1-152 0 0,3 1 0 0 0,0 0 712 0 0,-4 1 120 0 0,-1 2 16 0 0,0 0 8 0 0,-3 3-64 0 0,3-1-16 0 0,-2-1 0 0 0,1 1 0 0 0,-1 3-168 0 0,-3-1-33 0 0,2 4 1 0 0,5 0-8 0 0,-5-1-184 0 0,3 2-40 0 0,1-2-8 0 0,4 2 0 0 0,0-2-176 0 0,0 0-32 0 0,0-1 0 0 0,4 0-8 0 0,1-2-120 0 0,-1-1 0 0 0,0 1 64 0 0,3-3-64 0 0,3 1 0 0 0,1-5-104 0 0,-2 0 16 0 0,3 0 8 0 0,0-2-312 0 0,2-2-64 0 0,-1 0-16 0 0,-4-2-4463 0 0,-1 0-897 0 0</inkml:trace>
  <inkml:trace contextRef="#ctx0" brushRef="#br0" timeOffset="31">1877 6032 12528 0 0,'2'0'272'0'0,"0"-2"56"0"0,-2 2 16 0 0,0 0 8 0 0,3 2-280 0 0,-1-2-72 0 0,-2 2 0 0 0,3 0 0 0 0,0 0 552 0 0,1 0 96 0 0,2 5 24 0 0,0-3-1 0 0,-1-2-127 0 0,0-1-32 0 0,3 7 0 0 0,-2-2 0 0 0,-1-2-128 0 0,2 2-32 0 0,0 0-8 0 0,1 4 0 0 0,-1-5-280 0 0,0 4-64 0 0,-3-1 0 0 0,3-3 0 0 0,-1 4 0 0 0,-2-3 0 0 0,1 1 0 0 0,1-3 0 0 0,-3 2-576 0 0,0-1-160 0 0,-3-5-32 0 0,0 0-6487 0 0</inkml:trace>
  <inkml:trace contextRef="#ctx0" brushRef="#br0" timeOffset="32">2314 6032 10680 0 0,'0'0'472'0'0,"0"0"104"0"0,0 0-464 0 0,0 0-112 0 0,0 0 0 0 0,0 0 0 0 0,0 0 504 0 0,0 0 72 0 0,0 0 24 0 0,0 0 0 0 0,0 6 64 0 0,0 0 8 0 0,0-1 8 0 0,0 0-1 0 0,2 4-199 0 0,-2-4-32 0 0,0 1-16 0 0,0 2 0 0 0,3-3-96 0 0,-1 3-16 0 0,0-4-8 0 0,-2 3 0 0 0,3 0-248 0 0,-1-1-64 0 0,-2-6 0 0 0,5 6 0 0 0,-5-6 0 0 0,4 5-128 0 0,-4-5 16 0 0,0 0 8 0 0,0 0-184 0 0,3 4-32 0 0,5 1 0 0 0,-8-5-8 0 0,0 0-968 0 0,0 0-191 0 0,4-3-41 0 0,-1-1-8 0 0</inkml:trace>
  <inkml:trace contextRef="#ctx0" brushRef="#br2" timeOffset="33">3616 6077 5528 0 0,'0'0'488'0'0,"0"0"-392"0"0,0 0-96 0 0,0 0 0 0 0,0 0 1152 0 0,0 0 216 0 0,0 0 40 0 0,0 0 0 0 0,0 0-568 0 0,0 0-112 0 0,0 0-24 0 0,0 0-8 0 0,0 0-136 0 0,0 0-24 0 0,0 0-8 0 0,0 0-1 0 0,5 2-143 0 0,2-2-24 0 0,3 3-8 0 0,-1-2 0 0 0,5 0-144 0 0,6 3-32 0 0,2-3-8 0 0,2 2 0 0 0,1-1-96 0 0,5-1-72 0 0,2 2 96 0 0,1-2-96 0 0,-2-1 192 0 0,5 4-24 0 0,3-4 0 0 0,1 2 0 0 0,-1-4 0 0 0,0 2 0 0 0,-4 0 0 0 0,4 0 0 0 0,-8-4-168 0 0,-5 4 0 0 0,2 0 0 0 0,-8 0 0 0 0,-2 4 0 0 0,-2-4 0 0 0,-2-4 0 0 0,-1 4-96 0 0,-6 0 96 0 0,0 0 0 0 0,-1 0 64 0 0,-6 0-64 0 0,0 0 0 0 0,0 0 72 0 0,0 0-72 0 0,0 0 0 0 0,0 0 0 0 0,0 0-160 0 0,-3 4 16 0 0,-5-2-5207 0 0,6-1-1049 0 0</inkml:trace>
  <inkml:trace contextRef="#ctx0" brushRef="#br3" timeOffset="34">4573 6216 9184 0 0,'0'0'200'0'0,"0"0"48"0"0,0 0 8 0 0,0 0 0 0 0,-5-2-256 0 0,5 2 0 0 0,0 0 0 0 0,-2 5 0 0 0,-6-3 432 0 0,4 0 40 0 0,4-2 8 0 0,-5 4 0 0 0,0 0-248 0 0,0 2-40 0 0,1-3-16 0 0,1 4 0 0 0,3-3 200 0 0,0-4 40 0 0,-4 4 0 0 0,4-4 8 0 0,1 6-48 0 0,-1-6-16 0 0,-1 3 0 0 0,1-3 0 0 0,0 0-232 0 0,0 0-56 0 0,0 0-8 0 0,0 0 0 0 0,0 0 32 0 0,0 0 0 0 0,0 0-1 0 0,0 0 1 0 0,0 0 24 0 0,0 0 8 0 0,0 0 0 0 0,0 0 0 0 0,0 0 72 0 0,4-4 24 0 0,-1-3 0 0 0,1 1 0 0 0,1 2-224 0 0,0-2 0 0 0,-5-4 0 0 0,3 2 0 0 0,3 2 120 0 0,-3-4-24 0 0,-3 5 0 0 0,5-2 0 0 0,0-2 32 0 0,-3-2 0 0 0,0 1 0 0 0,-2 4 0 0 0,0-2-128 0 0,0 1 72 0 0,3 0-72 0 0,-1 1 64 0 0,-4 0-64 0 0,4-2 0 0 0,0 5 0 0 0,1 0 0 0 0,-3 3 216 0 0,0 0 24 0 0,0 0 8 0 0,5-1 0 0 0,0-2-248 0 0,-5 3 64 0 0,0 0-64 0 0,0 0 0 0 0,4 3 0 0 0,-4-3 0 0 0,0 0 0 0 0,4 7 0 0 0,-1-1 0 0 0,0 0 0 0 0,-3 0 0 0 0,3 0 0 0 0,-1-1 0 0 0,0 1 0 0 0,1 1 0 0 0,-2-1 0 0 0,-1 1 0 0 0,3 0 0 0 0,-1-2 0 0 0,4 1 0 0 0,-4 0 0 0 0,2 1 0 0 0,1 0 0 0 0,0 0 0 0 0,-3-4 0 0 0,3 2 0 0 0,0 1 0 0 0,2-2 0 0 0,3 2 0 0 0,-5 0 0 0 0,-5-6 0 0 0,3 4 0 0 0,4 0-64 0 0,-3-2 64 0 0,-4-2 0 0 0,0 0 0 0 0,0 0 0 0 0,0 0 0 0 0,0 0 0 0 0,0 0 0 0 0,-4 2 0 0 0,4-2 112 0 0,0 0-32 0 0,0 0-8 0 0,0 0-72 0 0,0 0 0 0 0,0 0 0 0 0,0 0 0 0 0,-7 0 64 0 0,-1 0-64 0 0,-2-2 64 0 0,5 2-64 0 0,1 0 72 0 0,-4 0-72 0 0,-1 0 80 0 0,0 0-80 0 0,1 2 72 0 0,-1-2-72 0 0,-2 0 64 0 0,0 3-64 0 0,-1-1 0 0 0,3 2 0 0 0,4-2 0 0 0,-3 3 0 0 0,2-1-672 0 0,1 0-184 0 0,2-1-32 0 0,1 5-8 0 0</inkml:trace>
  <inkml:trace contextRef="#ctx0" brushRef="#br3" timeOffset="35">4556 6209 6992 0 0,'12'2'312'0'0,"-12"-2"64"0"0,3 0-304 0 0,-3 0-72 0 0,0 0 0 0 0,0 0 0 0 0,10 0 576 0 0,-5 0 104 0 0,-5 0 24 0 0,0 0 0 0 0,10 0-80 0 0,-7 2-16 0 0,-3-2 0 0 0,7 2 0 0 0,1-2-176 0 0,-2 1-40 0 0,-1-1-8 0 0,-5 0 0 0 0,0 0-224 0 0,0 0-56 0 0,6 4-8 0 0,-6-4 0 0 0,0 0-96 0 0,0 0 0 0 0,6 1 0 0 0,-6-1 0 0 0,0 0 0 0 0,0 6 0 0 0,0-6 0 0 0,-1 4 0 0 0,1 2 0 0 0,-3-3 0 0 0,-5 2 0 0 0,3-1 0 0 0,1 1 0 0 0,0-4 0 0 0,-5 4 0 0 0,2 1 0 0 0,-2-1 0 0 0,3-1 0 0 0,0-2 0 0 0,-1 4 0 0 0,0-4 0 0 0,2 3 0 0 0,5-5 0 0 0,-2 4 0 0 0,-3 2 0 0 0,3 0 0 0 0,2-6 0 0 0,2 3 0 0 0,1 1 0 0 0,1 0 0 0 0,1 1 0 0 0,0 0 0 0 0,4-2 0 0 0,-2 2 0 0 0,-2-3 0 0 0,5 1 0 0 0,-1 1 0 0 0,1 0 0 0 0,-6-2 0 0 0,1 2 0 0 0,6-2 88 0 0,-5 1-8 0 0,-4-1 0 0 0,-2-2 0 0 0,0 0-80 0 0,0 0 0 0 0,5 3 0 0 0,-5 4 64 0 0,-1-1-64 0 0,-3-2 0 0 0,4-4 0 0 0,0 0 0 0 0,-2 7 0 0 0,0-3 0 0 0,-2 2 0 0 0,1-2 0 0 0,3-4-72 0 0,0 0-32 0 0,-8 4-8 0 0,3-1 0 0 0,1 1 304 0 0,0 3 56 0 0,-2-3 8 0 0,3-1 8 0 0,3-3-152 0 0,-4 3-32 0 0,4-3-8 0 0,-3 7 0 0 0,-1 1-72 0 0,2-1 64 0 0,2-7-64 0 0,0 4 64 0 0,0 3-64 0 0,0-1 0 0 0,2 0 0 0 0,3-2 0 0 0,-5-4 0 0 0,6 5 0 0 0,-3-1 0 0 0,3 0 0 0 0,2-1 0 0 0,-4 0 0 0 0,-4-3 0 0 0,7 5 0 0 0,2 0 0 0 0,-7-4 0 0 0,-2-1 0 0 0,0 0 64 0 0,6 4-64 0 0,-6-4 0 0 0,0 0 71 0 0,-4 7-71 0 0,2-2 0 0 0,2-5 0 0 0,0 6 0 0 0,-2-2 0 0 0,-2-1 0 0 0,4-3 0 0 0,0 0 0 0 0,0 3 0 0 0,-3 2 0 0 0,1-1 0 0 0,2 2 80 0 0,2-2-80 0 0,-2-4 0 0 0,0 6 0 0 0,0-6 0 0 0,0 5-80 0 0,4-1 80 0 0,-1 2 0 0 0,-6-3 0 0 0,3 1 0 0 0,3 0 0 0 0,-3-4 0 0 0,0 0 64 0 0,2 6-64 0 0,-2-1 0 0 0,6 0 0 0 0,-1-4 0 0 0,-5-1 0 0 0,0 0 0 0 0,1 5 0 0 0,7-1 0 0 0,-1 1 0 0 0,-5-1 0 0 0,-2-2 64 0 0,3 2-64 0 0,1-2 0 0 0,2 1 0 0 0,-6-3 0 0 0,0 0 0 0 0,2 4 0 0 0,5 0 0 0 0,-1 0 64 0 0,-12 2-64 0 0,6-2 0 0 0,0 2 0 0 0,-1-2 0 0 0,-7 3 0 0 0,1-3 0 0 0,1-2 0 0 0,-1 2 0 0 0,2-3 0 0 0,-1 5 64 0 0,-5-2 56 0 0,5 1 8 0 0,1-2 8 0 0,-1 2 0 0 0,1-3 40 0 0,1 2 8 0 0,4-4 0 0 0,0 0 0 0 0,0 0-104 0 0,0 5-16 0 0,0-5-64 0 0,4 3 96 0 0,4 1-96 0 0,0-1 0 0 0,-8-3-96 0 0,6 1 96 0 0,5 2 0 0 0,-2 1 0 0 0,-2-1 0 0 0,1 0 0 0 0,-1-3 0 0 0,1 0 0 0 0,-1 0 72 0 0,-7 0-72 0 0,0 0 0 0 0,0 0 0 0 0,9 5 0 0 0,-5-3 0 0 0,-4-2 0 0 0,0 0 0 0 0,0 0-96 0 0,0 0 96 0 0,4 7 0 0 0,-4-7 0 0 0,-6 4 0 0 0,4-1 0 0 0,6 3 0 0 0,-6 0 0 0 0,-7-2 0 0 0,4 2 0 0 0,5-6 0 0 0,0 0 0 0 0,-8 6 96 0 0,2 1-32 0 0,1-1-64 0 0,2 0 0 0 0,3-6-80 0 0,-3 5 80 0 0,-1 1 0 0 0,4-6 0 0 0,4 4 0 0 0,-1 2 0 0 0,-3-6-88 0 0,0 0 88 0 0,4 3-96 0 0,4 1-4711 0 0,2-4-953 0 0</inkml:trace>
  <inkml:trace contextRef="#ctx0" brushRef="#br0" timeOffset="36">2781 6933 12464 0 0,'0'0'552'0'0,"0"0"120"0"0,0-5-544 0 0,0 3-128 0 0,0-2 0 0 0,0 4 0 0 0,0 0 576 0 0,0 0 80 0 0,-4-2 16 0 0,4 2 8 0 0,0 0-129 0 0,-3 2-23 0 0,-5 0-8 0 0,2 0 0 0 0,2 5-136 0 0,0-3-32 0 0,-1 2-8 0 0,0 1 0 0 0,1 1-216 0 0,1-2-48 0 0,0 2-8 0 0,2-1 0 0 0,-3-1-72 0 0,4 3 64 0 0,0 0-64 0 0,4-3 64 0 0,-4 1-64 0 0,1-1 0 0 0,5-2 0 0 0,-4 0 0 0 0,0-1 0 0 0,3-1-72 0 0,0-2 72 0 0,-1-2-104 0 0,4 2 32 0 0,-3-3 8 0 0,0-3 0 0 0,-2 2 0 0 0,3 0 64 0 0,-1-5 0 0 0,0 3 0 0 0,-4-6 0 0 0,4 6 72 0 0,-2-4-72 0 0,0-2 96 0 0,-1 1-96 0 0,1-2 0 0 0,-2 0 0 0 0,2 0 0 0 0,-3-2 0 0 0,3 1 80 0 0,-2-2 40 0 0,3 1 8 0 0,-2-1 0 0 0,-2-3 0 0 0,4 1 8 0 0,-1 3 0 0 0,1 0 0 0 0,-1 2-24 0 0,0 5-8 0 0,1-2 0 0 0,-1 4 0 0 0,-3 6 0 0 0,0 0 0 0 0,0 0 0 0 0,2 6 0 0 0,-2-6-40 0 0,2 5 0 0 0,1 1-64 0 0,-3 5 96 0 0,0 3-16 0 0,2 2-8 0 0,-2 1 0 0 0,0 4 0 0 0,0-1-72 0 0,-2 2 0 0 0,2-3 0 0 0,0 2 0 0 0,-3-4 0 0 0,3 2 0 0 0,0-3 0 0 0,0 1 0 0 0,0-2-912 0 0,0-3-120 0 0,0 1-24 0 0</inkml:trace>
  <inkml:trace contextRef="#ctx0" brushRef="#br0" timeOffset="37">1968 6873 4144 0 0,'0'0'368'0'0,"0"0"-296"0"0,0 0-72 0 0,0 0 0 0 0,0 0 1920 0 0,0 0 360 0 0,5 3 80 0 0,-1 3 8 0 0,2 1-1520 0 0,-4 0-304 0 0,3 1-64 0 0,-5-1-16 0 0,4-1-192 0 0,-4 4-40 0 0,0-2-9 0 0,-4 2 1 0 0,4-1-96 0 0,0-1-16 0 0,0 2-8 0 0,-3-2 0 0 0,3 2-104 0 0,-2-1 64 0 0,0-3-64 0 0,2 1 0 0 0,0-3 0 0 0,-3 3 0 0 0,3-7 0 0 0,0 0 0 0 0,0 0 0 0 0,0 0 0 0 0,0 0 0 0 0,0 0-80 0 0,0 0 80 0 0,0 0-96 0 0,0 0 96 0 0,0 0-96 0 0,0-7 96 0 0,-3 0 0 0 0,3 2 0 0 0,3-3 0 0 0,-3 2 0 0 0,5-2 0 0 0,-3-1 0 0 0,5 1 0 0 0,-7 1-96 0 0,8 0 16 0 0,-3-3 8 0 0,2 2 0 0 0,-3-1-311 0 0,4 2-65 0 0,-3 1-16 0 0,2 0-3712 0 0,-3 0-744 0 0</inkml:trace>
  <inkml:trace contextRef="#ctx0" brushRef="#br0" timeOffset="38">2161 6916 5984 0 0,'0'0'536'0'0,"2"4"-432"0"0,-2 3-104 0 0,0-4 0 0 0,2 4 1336 0 0,-2-1 240 0 0,-2-1 56 0 0,2 1 0 0 0,0 1-808 0 0,0-1-168 0 0,-2 0-32 0 0,-1-1-8 0 0,3 1-152 0 0,0-1-32 0 0,0-1-9 0 0,3-1 1 0 0,-3-3-136 0 0,0 0-24 0 0,4 5-8 0 0,-4-5 0 0 0,0 0-128 0 0,5 3-24 0 0,3-2-8 0 0,-1-1 0 0 0,0 0-96 0 0,0-1 88 0 0,0-2-88 0 0,0 1 80 0 0,1-2-80 0 0,1-1 0 0 0,-1 0 0 0 0,-4 0 0 0 0,0-2 0 0 0,-1 3 0 0 0,1-3-88 0 0,-3 1 88 0 0,-1-2 0 0 0,3 3 0 0 0,-3-1 0 0 0,0-3 0 0 0,0 4 0 0 0,0-2-64 0 0,-3 0 64 0 0,2 2 0 0 0,-6 0 0 0 0,3 1 0 0 0,0-1 0 0 0,-4 4 64 0 0,2-3-64 0 0,-5 3 0 0 0,2 1 64 0 0,2 0-64 0 0,-3 1 0 0 0,3 3 0 0 0,0-3-96 0 0,-1 4 32 0 0,4-1-64 0 0,0 1 0 0 0,-1-3-8 0 0,2 6 0 0 0,0-5-200 0 0,3 4-40 0 0,3-1-8 0 0,-3 1-4223 0 0,3-1-857 0 0</inkml:trace>
  <inkml:trace contextRef="#ctx0" brushRef="#br0" timeOffset="39">2538 6952 4144 0 0,'0'0'368'0'0,"0"0"-296"0"0,0 0-72 0 0,0 0 0 0 0,0 0 1736 0 0,0 0 336 0 0,0 0 64 0 0,0 0 8 0 0,0 0-1112 0 0,0 0-224 0 0,0 0-40 0 0,0 0-16 0 0,0 0-257 0 0,0 0-47 0 0,4 4-16 0 0,-1 3 0 0 0,-3-2-208 0 0,0 0-32 0 0,0 0-16 0 0,0 1 0 0 0,0 0-96 0 0,-3-1-16 0 0,3 2-64 0 0,0-7 96 0 0,0 4-96 0 0,0-4 0 0 0,0 0 64 0 0,0 0-64 0 0,0 0 0 0 0,0 0 0 0 0,0 4 64 0 0,0-4-64 0 0,0 0 0 0 0,0 0-64 0 0,0 0 64 0 0,0 0-104 0 0,3-6 104 0 0,0-1-72 0 0,-1 0 72 0 0,0 0-64 0 0,1-3 64 0 0,-1 2 0 0 0,0-1 0 0 0,3 2 0 0 0,-2-1 80 0 0,2 2-16 0 0,-3-2-64 0 0,3 4 96 0 0,-3-3-32 0 0,3 2 0 0 0,-3 1-64 0 0,3 3 96 0 0,-5 1-32 0 0,0 0-64 0 0,5-2 88 0 0,-5 2-88 0 0,0 0 0 0 0,0 0 0 0 0,0 0 0 0 0,3 3 0 0 0,-2 4 64 0 0,5 0-64 0 0,-6-1 0 0 0,2 1 0 0 0,1-3 0 0 0,-2 3 0 0 0,-1 0 0 0 0,0 3 0 0 0,0-4-232 0 0,0 1-104 0 0,3-2-16 0 0,0 1-8 0 0,-3 1-1144 0 0,5-1-223 0 0,5 5-41 0 0,-10-11-16 0 0</inkml:trace>
  <inkml:trace contextRef="#ctx0" brushRef="#br0" timeOffset="40">2341 6906 10592 0 0,'0'0'944'0'0,"0"0"-752"0"0,0 0-192 0 0,0 0 0 0 0,0 0 744 0 0,0 0 120 0 0,0 0 16 0 0,0 0 8 0 0,0 0-184 0 0,-3 3-33 0 0,-1-1 1 0 0,1 0-8 0 0,1 2-400 0 0,0 3-72 0 0,-1-1-24 0 0,0 1 0 0 0,3 1-32 0 0,0-2-8 0 0,0 1 0 0 0,3 0 0 0 0,-3 0-128 0 0,5-1 0 0 0,-5 0 0 0 0,5-1 0 0 0,-3 0 0 0 0,3 0 0 0 0,2-3 0 0 0,-2 2-72 0 0,-5-4 72 0 0,5 3-96 0 0,-1-2 96 0 0,4-1-96 0 0,-3 0-88 0 0,2 0-16 0 0,-3-1-8 0 0,1-2 0 0 0,-2 2 80 0 0,2-4 8 0 0,-3 0 8 0 0,0 0 0 0 0,0 0 112 0 0,2-1 0 0 0,-4 1 0 0 0,1-1 0 0 0,2 0 0 0 0,-3-1 0 0 0,3 4 72 0 0,-3-5-72 0 0,0 4 200 0 0,0-2-8 0 0,0 1 0 0 0,0 4 0 0 0,0 1 64 0 0,0 0 0 0 0,0-4 8 0 0,0 4 0 0 0,0 0-56 0 0,0 0-16 0 0,0 0 0 0 0,0 0 0 0 0,0 0-88 0 0,0 0-16 0 0,0 0-8 0 0,4 5 0 0 0,-2 2-80 0 0,1-1 80 0 0,-1 1-80 0 0,-2 1 80 0 0,2 1-80 0 0,-2-2 0 0 0,5 1 0 0 0,-2 2 0 0 0,-1-4-264 0 0,1 2-24 0 0,-1-3 0 0 0,0 2 0 0 0,3 0-952 0 0,-3-3-192 0 0,3 0-39 0 0</inkml:trace>
  <inkml:trace contextRef="#ctx0" brushRef="#br0" timeOffset="41">1819 6945 10592 0 0,'-5'-6'472'0'0,"5"6"96"0"0,-2-4-456 0 0,0-1-112 0 0,-1 2 0 0 0,-2 0 0 0 0,3-1 600 0 0,0 1 96 0 0,-3 0 16 0 0,0 0 8 0 0,-3 3-88 0 0,4 0-24 0 0,0 3 0 0 0,-2-1-1 0 0,-1-1-207 0 0,-1 5-48 0 0,3-2 0 0 0,1 2-8 0 0,0 0-184 0 0,-1 0-32 0 0,-1 0 0 0 0,6 1-8 0 0,-1 0-120 0 0,-3 0 0 0 0,4-1 0 0 0,0 0 0 0 0,4 0 0 0 0,-3 0 0 0 0,3-1-72 0 0,0-1 72 0 0,0 0-160 0 0,2-1 24 0 0,0-3 0 0 0,-2 2 0 0 0,4-2-64 0 0,-2 0-16 0 0,-2 0 0 0 0,3-2 0 0 0,-2 2 96 0 0,0-4 24 0 0,-2 0 0 0 0,2-1 0 0 0,-3-1 96 0 0,3-1 0 0 0,-5 1 0 0 0,2-1 0 0 0,1 1 288 0 0,-1 1 8 0 0,-2-3 0 0 0,2 2 0 0 0,1 1-96 0 0,-3 1-16 0 0,0 0-8 0 0,2 2 0 0 0,-2 2 72 0 0,2-5 8 0 0,-2 5 8 0 0,0 0 0 0 0,0 0-136 0 0,5 0-32 0 0,0-1-8 0 0,2 2 0 0 0,-5 4-24 0 0,3 0 0 0 0,1 0 0 0 0,0 3 0 0 0,-1-1-64 0 0,-3 2 80 0 0,3-1-80 0 0,1 3 80 0 0,-2-2-80 0 0,-2 1 0 0 0,-2 4 0 0 0,0-2 0 0 0,0-2 0 0 0,-2 3 80 0 0,0-2-16 0 0,0 2-64 0 0,-4 0 0 0 0,1-3 0 0 0,1-1 0 0 0,-3 0 0 0 0,2-1 0 0 0,-3-1 0 0 0,2 2-96 0 0,-2-4 24 0 0,-1 0-208 0 0,2 1-40 0 0,2-3 0 0 0,0-2-8 0 0,1-1-664 0 0,-2 0-136 0 0,6 0-23 0 0</inkml:trace>
  <inkml:trace contextRef="#ctx0" brushRef="#br1" timeOffset="42">3655 6941 2304 0 0,'0'0'96'0'0,"0"0"32"0"0,0 0-128 0 0,0 0 0 0 0,0 0 0 0 0,0 0 0 0 0,0 0 1880 0 0,0 0 352 0 0,0 0 72 0 0,0 0 8 0 0,0 0-1544 0 0,0 0-320 0 0,0 0-56 0 0,0 0-8 0 0,7 0-136 0 0,0-2-24 0 0,2 2-8 0 0,2 0 0 0 0,3-1 48 0 0,0 1 16 0 0,1 0 0 0 0,4 0 0 0 0,0 0-48 0 0,6 0-8 0 0,-5 0 0 0 0,4 0 0 0 0,0 1-24 0 0,3 1-9 0 0,3 0 1 0 0,0-2 0 0 0,2 0-16 0 0,1 0-8 0 0,1 0 0 0 0,1 0 0 0 0,-2 0-64 0 0,0 2-8 0 0,-5-2-8 0 0,4 0 0 0 0,-7-2-24 0 0,0 2 0 0 0,-3 0 0 0 0,-1 0 0 0 0,-2-2 80 0 0,-2 2 16 0 0,-2-2 0 0 0,0 1 0 0 0,-4 1-80 0 0,2-3-16 0 0,-4 3 0 0 0,1-1 0 0 0,-6 1-64 0 0,1 0 0 0 0,0-4-96 0 0,-5 4 96 0 0,0 0 0 0 0,0 0 0 0 0,0 0 0 0 0,0 0 96 0 0,0 0-1144 0 0,0 0-224 0 0,-12-3-39 0 0,0-1-17 0 0</inkml:trace>
  <inkml:trace contextRef="#ctx0" brushRef="#br0" timeOffset="43">6908 6986 5064 0 0,'3'2'448'0'0,"-3"-2"-352"0"0,0 0-96 0 0,0 0 0 0 0,0 0 672 0 0,5 1 128 0 0,-5-1 16 0 0,0 0 8 0 0,0 5-88 0 0,0 3-8 0 0,4-3-8 0 0,-2 4 0 0 0,-6-3-360 0 0,4 3-72 0 0,2 0-8 0 0,0-1-8 0 0,-4 4 56 0 0,0 1 16 0 0,2 0 0 0 0,2 1 0 0 0,0 2 56 0 0,1-2 16 0 0,-6 3 0 0 0,6-1 0 0 0,1 0-208 0 0,-4 2-40 0 0,-4 3-8 0 0,1-1-1 0 0,3 2-7 0 0,0-2-8 0 0,-2 1 0 0 0,0 0 0 0 0,-6 1 48 0 0,6 1 16 0 0,2 0 0 0 0,-2 0 0 0 0,-5-1-208 0 0,2 3 64 0 0,5-2-64 0 0,-3-1 0 0 0,0 4 112 0 0,-1-2-16 0 0,2 1-8 0 0,0-1 0 0 0,2 0-24 0 0,0 1 0 0 0,-3 0 0 0 0,3-1 0 0 0,3-2 8 0 0,-3 2 0 0 0,0-2 0 0 0,-3-2 0 0 0,0 0 8 0 0,1 2 0 0 0,2 0 0 0 0,0 0 0 0 0,-2 0-8 0 0,0 0 0 0 0,2 1 0 0 0,0-2 0 0 0,-2 3 16 0 0,2-2 0 0 0,0-3 0 0 0,0 1 0 0 0,0-2-8 0 0,0-1 0 0 0,0 4 0 0 0,2-3 0 0 0,0-2-80 0 0,0 3 96 0 0,-4-2-96 0 0,2 0 96 0 0,2-1-32 0 0,0 1-64 0 0,-2 2 96 0 0,-2-2-32 0 0,0-1-64 0 0,2 2 80 0 0,2-3-80 0 0,-4 1 80 0 0,0-1-80 0 0,0 0 0 0 0,4-3 72 0 0,-2 3-72 0 0,-2-5 64 0 0,-1 3-64 0 0,6 0 80 0 0,-1-1-80 0 0,-4 2 0 0 0,2-4 0 0 0,0 3 0 0 0,2-2 0 0 0,0 1 120 0 0,-2-1-24 0 0,0-2-8 0 0,2 3 0 0 0,0 0-88 0 0,1-4 64 0 0,-3 3-64 0 0,0-1 64 0 0,3-2 48 0 0,-1 0 8 0 0,-2 0 0 0 0,0-4 0 0 0,0 4-120 0 0,0-2-64 0 0,0-3 64 0 0,2 0-104 0 0,-2-3 104 0 0,0 6 0 0 0,0-6 72 0 0,0 0-72 0 0,0 0 72 0 0,0 0-72 0 0,0 0 64 0 0,0 0-64 0 0,4 0 0 0 0,-4 0 64 0 0,0 0-64 0 0,0 0 0 0 0,6 0 0 0 0,-6 0 0 0 0,0 0 0 0 0,2-3 0 0 0,1-3-416 0 0,-3 6-56 0 0,2-3-8 0 0,-1-1-5111 0 0,-2-1-1025 0 0</inkml:trace>
  <inkml:trace contextRef="#ctx0" brushRef="#br0" timeOffset="44">4610 7997 11376 0 0,'0'0'504'0'0,"0"0"104"0"0,0 0-488 0 0,0 0-120 0 0,0-3 0 0 0,0 3 0 0 0,0 0 480 0 0,0 0 80 0 0,0 0 16 0 0,0 0 0 0 0,0 0-128 0 0,3-2-32 0 0,1 0 0 0 0,1 2-1 0 0,-4 0-71 0 0,5 2-24 0 0,-3-2 0 0 0,4 2 0 0 0,-1-1-56 0 0,0 1-8 0 0,-1 0-8 0 0,0-1 0 0 0,0 1-120 0 0,1 3-32 0 0,0-2 0 0 0,0 1 0 0 0,-1-1-96 0 0,-1 1 0 0 0,0-2 64 0 0,0 3-64 0 0,-1-2 0 0 0,-1 0 0 0 0,0 5 0 0 0,-2-3 0 0 0,1 0 0 0 0,-2 0 64 0 0,-1 1-64 0 0,0 2 0 0 0,-1-3 64 0 0,0 4-64 0 0,2-1 0 0 0,-3-1 0 0 0,0 0 64 0 0,0 1-64 0 0,3 0 0 0 0,-4-2 0 0 0,4 3 152 0 0,-1-1-24 0 0,0-2 0 0 0,2 2 0 0 0,0-2-200 0 0,0 1-48 0 0,0-1-8 0 0,0 1 0 0 0,2-2 128 0 0,0 0 0 0 0,-1 2 0 0 0,2-2 0 0 0,-1-2 0 0 0,-1 2 0 0 0,2-2 0 0 0,0 2 0 0 0,-1-2-80 0 0,2 1 8 0 0,-4-4 0 0 0,4 3 0 0 0,-4-3-24 0 0,3 2 0 0 0,1 1 0 0 0,-4-3 0 0 0,0 0 96 0 0,3 1-104 0 0,0 2 40 0 0,1-3 64 0 0,-4 0 0 0 0,4 0 0 0 0,-4 0 0 0 0,0 0 0 0 0,2 0 0 0 0,-2 0 160 0 0,0 0-24 0 0,0 0 0 0 0,0 0 88 0 0,0 0 8 0 0,0 0 8 0 0,0 0 0 0 0,0 0-40 0 0,0 0-8 0 0,0 0 0 0 0,0 0 0 0 0,0 0-64 0 0,0 3-24 0 0,-2 2 0 0 0,1 0 0 0 0,-2 0-24 0 0,2 1-8 0 0,-2-1 0 0 0,3 3 0 0 0,-1 0-72 0 0,1 0 80 0 0,1 2-80 0 0,-1-1 80 0 0,0 0-80 0 0,0 3 80 0 0,-1-1-80 0 0,2 0 80 0 0,2 5-80 0 0,-3-3 0 0 0,0 0 72 0 0,0 3-72 0 0,1-3 64 0 0,-1 3-64 0 0,4-1 64 0 0,-4 2-64 0 0,2-2 72 0 0,-2 0-72 0 0,3-1 96 0 0,0-1-96 0 0,-3 1 88 0 0,2-2-88 0 0,-1-2 80 0 0,3 0-80 0 0,-4 1 120 0 0,0-3-24 0 0,-4-2-8 0 0,4-1 0 0 0,-1 0 64 0 0,-1-2 8 0 0,-1 0 8 0 0,-2-3 0 0 0,0 0 32 0 0,-1 0 8 0 0,-1 0 0 0 0,0-1 0 0 0,-2-2-144 0 0,0-1-64 0 0,-1 1 0 0 0,0 0-6472 0 0,0 1-1343 0 0</inkml:trace>
  <inkml:trace contextRef="#ctx0" brushRef="#br0" timeOffset="45">2115 8007 8752 0 0,'-7'-6'776'0'0,"2"6"-616"0"0,0-1-160 0 0,-1 0 0 0 0,-1-2 624 0 0,-1 2 96 0 0,3 1 16 0 0,-2-2 8 0 0,2 2-168 0 0,0 0-32 0 0,-4 0 0 0 0,3 2-8 0 0,0-1-208 0 0,-1 2-40 0 0,0-2 0 0 0,1 2-8 0 0,2-1 224 0 0,2 1 39 0 0,-2-2 17 0 0,1 1 0 0 0,0-1-176 0 0,3-1-40 0 0,-1 3-8 0 0,1-3 0 0 0,0 5-112 0 0,1-1-32 0 0,4 0 0 0 0,-4 1 0 0 0,2 0 0 0 0,0-2-8 0 0,3 2 0 0 0,-1-2 0 0 0,3 2-56 0 0,-3 2-16 0 0,4-2 0 0 0,-1 0 0 0 0,0 0 16 0 0,-2 1 0 0 0,2-1 0 0 0,2 3 0 0 0,-3-2-128 0 0,-1 0 64 0 0,-3-1-64 0 0,3 2 0 0 0,0-1 0 0 0,-2 1 0 0 0,-2-1 0 0 0,-1-1 0 0 0,3 0 0 0 0,-2 2 0 0 0,-4-1 0 0 0,-2 0 0 0 0,3 1 0 0 0,-1 1 0 0 0,-2-1 0 0 0,1 1 0 0 0,-3 0 0 0 0,2-1 0 0 0,-4-1 0 0 0,3 1 0 0 0,-1-2 0 0 0,-1 2 0 0 0,-3-1 0 0 0,3 1 0 0 0,1-1 0 0 0,-2-1-104 0 0,3 1 8 0 0,-2-3 0 0 0,1 2 96 0 0,3-1 120 0 0,-1-1-24 0 0,2-2-8 0 0,2-1-88 0 0,0 0-136 0 0,0 0 32 0 0,0 0 8 0 0,0 0 96 0 0,0 0 0 0 0,0 0 0 0 0,0 0-72 0 0,2 4 72 0 0,-2-4 0 0 0,0 0 0 0 0,5 4 0 0 0,1-1 0 0 0,0 0 72 0 0,-3 1-72 0 0,2 0 0 0 0,0 1 0 0 0,0 0 0 0 0,-1 0 0 0 0,0 0 0 0 0,-1 1 0 0 0,0 3 0 0 0,2-1 0 0 0,-2 2 0 0 0,-3 2 0 0 0,2 0 0 0 0,0-1 0 0 0,-2 1 0 0 0,-2 1 80 0 0,0 0 16 0 0,2 2 0 0 0,-3 1 0 0 0,-2-1-96 0 0,2-2 0 0 0,0 0-80 0 0,-1-1 80 0 0,1 2 0 0 0,0-2 64 0 0,0-1 8 0 0,0-4 0 0 0,3 2-72 0 0,3-3 96 0 0,-3 2-96 0 0,3 0 96 0 0,0-3-96 0 0,4-1-96 0 0,2 0 16 0 0,2-1-5863 0 0,2-2-1169 0 0</inkml:trace>
  <inkml:trace contextRef="#ctx0" brushRef="#br0" timeOffset="46">3880 8133 11776 0 0,'0'-5'256'0'0,"0"5"64"0"0,0-3 0 0 0,0 3 8 0 0,0 0-264 0 0,0-3-64 0 0,0 3 0 0 0,0 0 0 0 0,0 0 656 0 0,0 0 112 0 0,0 0 32 0 0,0 0 0 0 0,-4 3-353 0 0,4 4-71 0 0,0-3-16 0 0,-2 7 0 0 0,1-2-32 0 0,-2 4-8 0 0,3 2 0 0 0,0 2 0 0 0,0-3-120 0 0,0 2-24 0 0,0 1-8 0 0,0-2 0 0 0,3 0-24 0 0,-3 0-8 0 0,0-1 0 0 0,1-1 0 0 0,-1 0-136 0 0,0-3 0 0 0,2-1 0 0 0,-2 1 0 0 0,2-2 0 0 0,-2-1 64 0 0,2 0 8 0 0,-2-1 0 0 0,-2-2-8 0 0,2 2-64 0 0,2-3 96 0 0,-2-3-32 0 0,0 0-64 0 0,0 0 0 0 0,0 0 0 0 0,3 0 64 0 0,1 0-920 0 0,-4 0-184 0 0,2-3-40 0 0,0-2-8 0 0</inkml:trace>
  <inkml:trace contextRef="#ctx0" brushRef="#br0" timeOffset="47">2344 8135 11056 0 0,'0'0'984'0'0,"2"-1"-792"0"0,-4-1-192 0 0,2 2 0 0 0,0 0 568 0 0,0 0 72 0 0,0 0 8 0 0,0 0 8 0 0,4 3-264 0 0,-1 4-48 0 0,-1-1-16 0 0,1 2 0 0 0,-6 5-192 0 0,6-2-40 0 0,0 3-1 0 0,-3 1-7 0 0,-2 1 88 0 0,1 2 16 0 0,1 0 8 0 0,1 0 0 0 0,-1-2 48 0 0,0 3 8 0 0,0-3 0 0 0,2 1 0 0 0,4-1-128 0 0,-5-1-32 0 0,-2 0 0 0 0,1-3 0 0 0,5-1-96 0 0,-3-1 0 0 0,-2-2 0 0 0,0 1 0 0 0,3-1-168 0 0,-2-5-8 0 0,3 1 0 0 0,-4-4-7135 0 0</inkml:trace>
  <inkml:trace contextRef="#ctx0" brushRef="#br0" timeOffset="48">2805 8161 9760 0 0,'-7'-3'432'0'0,"3"-1"88"0"0,1 4-416 0 0,-2 0-104 0 0,2-2 0 0 0,-2-1 0 0 0,0 3 744 0 0,-1-2 128 0 0,3 1 24 0 0,-1-1 8 0 0,-1 0-200 0 0,2 1-32 0 0,0-2-16 0 0,-1 1-1 0 0,-1 1-151 0 0,4 1-32 0 0,-2-2-8 0 0,3 2 0 0 0,0 0-112 0 0,0 0-16 0 0,0 0-8 0 0,0 0 0 0 0,0 0-128 0 0,4 3-24 0 0,-2 2-8 0 0,5-2 0 0 0,-3 2-88 0 0,3 0-16 0 0,0-1-64 0 0,2 1 96 0 0,-1-2-96 0 0,2 3 0 0 0,1-1-72 0 0,0-1 72 0 0,0 2 0 0 0,2-3 144 0 0,-2 3-16 0 0,3-2-8 0 0,-1 2-120 0 0,-3-2 0 0 0,1 2 0 0 0,-2-1 0 0 0,1-1 0 0 0,-1-2 0 0 0,-2 3 0 0 0,1-2 0 0 0,0 1 0 0 0,-2-2 0 0 0,0 2 0 0 0,-2 0 0 0 0,1-1 152 0 0,-1-1 8 0 0,-4-2 0 0 0,0 0 0 0 0,0 0-160 0 0,2 5 0 0 0,-2-5 0 0 0,0 5 0 0 0,-2 0 80 0 0,0-1-16 0 0,0 3 0 0 0,-3-2 0 0 0,2 0-64 0 0,-1 2 80 0 0,-4-2-80 0 0,5 2 80 0 0,-1 0 24 0 0,0 2 8 0 0,-4-3 0 0 0,3 3 0 0 0,-1-3-48 0 0,-3 6 0 0 0,1-2-64 0 0,0-2 96 0 0,0 3-96 0 0,-2-3 0 0 0,2 2 0 0 0,0 1 0 0 0,1 1-208 0 0,-2-4 16 0 0,4 3 0 0 0,2-2-5856 0 0,-5 3-1175 0 0</inkml:trace>
  <inkml:trace contextRef="#ctx0" brushRef="#br0" timeOffset="49">4241 8161 12176 0 0,'0'0'264'0'0,"0"0"56"0"0,-2-2 16 0 0,-1-2 16 0 0,3 4-288 0 0,0 0-64 0 0,0 0 0 0 0,0 0 0 0 0,0 0 576 0 0,0 0 104 0 0,5-3 24 0 0,-1 0 0 0 0,1 6-361 0 0,-2-1-71 0 0,2-1-16 0 0,0 2 0 0 0,0-2 48 0 0,-1 4 8 0 0,1-2 0 0 0,0 3 0 0 0,4-3-168 0 0,0 0-32 0 0,1 0-8 0 0,3 3 0 0 0,-2-2-24 0 0,1-1-8 0 0,1 4 0 0 0,0-2 0 0 0,-2 0-72 0 0,-2 1 0 0 0,0-1 0 0 0,1-1 0 0 0,-3-1 0 0 0,0 3 0 0 0,0-1 0 0 0,-2-1 0 0 0,-1 0 0 0 0,0-3 64 0 0,1 1-64 0 0,-1 1 0 0 0,1 1 0 0 0,-3-4 64 0 0,-2 0-64 0 0,0 0 0 0 0,0 0 168 0 0,0 7-8 0 0,0-7 0 0 0,-2 5 0 0 0,-3 0 80 0 0,0 1 16 0 0,-3-2 0 0 0,1 1 0 0 0,-5-1-64 0 0,1 3 0 0 0,-1-2-8 0 0,0 2 0 0 0,1 0-56 0 0,-1-2 0 0 0,-1 0-8 0 0,3 3 0 0 0,0-6-120 0 0,4 4 72 0 0,0-3-72 0 0,1 2 64 0 0,-4 0-536 0 0,4-1-104 0 0,3 1-32 0 0,2-1-7775 0 0</inkml:trace>
  <inkml:trace contextRef="#ctx0" brushRef="#br0" timeOffset="50">4034 8276 10680 0 0,'0'0'232'0'0,"0"0"56"0"0,0 0 0 0 0,0 0 16 0 0,3 3-240 0 0,1-3-64 0 0,-4 0 0 0 0,6 2 0 0 0,0-2 256 0 0,1 2 32 0 0,-2-4 16 0 0,2 2 0 0 0,0-2 56 0 0,-1 2 16 0 0,0-1 0 0 0,1 1 0 0 0,1-2-88 0 0,1 2-8 0 0,-2 0-8 0 0,-2-2 0 0 0,1 0-120 0 0,-1 1-24 0 0,1-1-8 0 0,0 1 0 0 0,-1-1-40 0 0,0 0-8 0 0,-3 1-24 0 0</inkml:trace>
  <inkml:trace contextRef="#ctx0" brushRef="#br0" timeOffset="51">4162 8227 17339 0 0,'-5'-2'60'0'0,"3"-2"12"0"0,-3 1 0 0 0,-1 1 40 0 0,0 1 8 0 0,1-3 0 0 0,-1 3 0 0 0,1-1 40 0 0,-1 2 0 0 0,-1-1 8 0 0,1 2 0 0 0,-2-1-8 0 0,1 0 0 0 0,-2 2 0 0 0,2 1 0 0 0,0 0 0 0 0,1 2-8 0 0,-2 0 0 0 0,0 2 0 0 0,5 0-56 0 0,-5 1-16 0 0,3-1 0 0 0,-1 2 0 0 0,1 1-80 0 0,1-1 64 0 0,2 1-64 0 0,0-1 64 0 0,-1-2 0 0 0,3 1-64 0 0,3 0 96 0 0,1 0-32 0 0,0-1-64 0 0,-1-1 96 0 0,2 0-96 0 0,5-1 96 0 0,-3 2-96 0 0,5-2 0 0 0,-1-1 72 0 0,1-1-72 0 0,1 0 0 0 0,2-1 0 0 0,1-1 0 0 0,-1 1 0 0 0,0-4-304 0 0,-4 2 38 0 0</inkml:trace>
  <inkml:trace contextRef="#ctx0" brushRef="#br0" timeOffset="52">2664 8261 6448 0 0,'0'0'576'0'0,"-2"-4"-464"0"0,-2 3-112 0 0,3-5 0 0 0,4 3 1016 0 0,-3 0 176 0 0,-8-1 40 0 0,3 3 8 0 0,5 1-376 0 0,-4-2-80 0 0,-3 2-16 0 0,0 0 0 0 0,-1 2-264 0 0,1-1-56 0 0,-1 3-16 0 0,1 1-1 0 0,-5 0-167 0 0,6 2-32 0 0,-1-1-8 0 0,1 2 0 0 0,-3 0-104 0 0,4 1-24 0 0,1-2-8 0 0,2 0 0 0 0,-2 2-88 0 0,4-1 0 0 0,-2-3 0 0 0,4 2 64 0 0,2 2-64 0 0,-2-4 0 0 0,0 0 0 0 0,1-2 0 0 0,5 0 0 0 0,-3-1 0 0 0,1-2 0 0 0,1 0 0 0 0,-3 0 0 0 0,5-2 0 0 0,-3 1 0 0 0,-2-3 0 0 0,0 3 0 0 0,0-4-128 0 0,3 3 24 0 0,-3-4 0 0 0,-4 1 104 0 0,2 0 0 0 0,5-1 0 0 0,-1 1 80 0 0,-5-1-8 0 0,-1 0 0 0 0,4 2 0 0 0,-2-1 0 0 0,4 0 72 0 0,-5 2 16 0 0,-2-1 0 0 0,1 0 0 0 0,6 1 144 0 0,-6 3 32 0 0,0 0 8 0 0,0 0 0 0 0,0 0-96 0 0,0 0-24 0 0,0 0 0 0 0,0 0 0 0 0,-2 6 0 0 0,5 0 0 0 0,5 3 0 0 0,-5-2 0 0 0,-4 5-144 0 0,2-1-80 0 0,8 5 80 0 0,-5-1-80 0 0,-4 1 152 0 0,4-1-24 0 0,0 2 0 0 0,1-1 0 0 0,1 1-40 0 0,-2-1-16 0 0,-4 2 0 0 0,3-2 0 0 0,2-2-72 0 0,-4 0 64 0 0,-6-1-64 0 0,4 1 64 0 0,-2-4-64 0 0,-1 1 0 0 0,1-2 0 0 0,-5-1 0 0 0,-1-1 0 0 0,-1-1 120 0 0,7-2-24 0 0,-3 0 0 0 0,-7-2-96 0 0,2 0 0 0 0,5-2 0 0 0,-1-2 0 0 0,-2-1-464 0 0,-1 0-64 0 0,3-4-16 0 0,-1 2 0 0 0,2-3-1104 0 0,2-1-224 0 0</inkml:trace>
  <inkml:trace contextRef="#ctx0" brushRef="#br0" timeOffset="53">3245 8384 10712 0 0,'0'0'472'0'0,"0"0"104"0"0,0 0-464 0 0,0 0-112 0 0,3 0 0 0 0,1 0 0 0 0,-4 0 248 0 0,2 0 24 0 0,-2 0 8 0 0,0 0 0 0 0,0 0-112 0 0,0 0-16 0 0,0 0-8 0 0,0 0 0 0 0,0 0 56 0 0,0 0 16 0 0,0 0 0 0 0,0 0 0 0 0,0 4 24 0 0,0-4 8 0 0,0 0 0 0 0,0 0 0 0 0,-3 3-128 0 0,3-3-24 0 0,0 0-8 0 0,0 0 0 0 0,-4 0-88 0 0,4 0 0 0 0,-2 0 0 0 0,0-2 0 0 0,2 2-120 0 0,0 0 16 0 0,-2-1 0 0 0,2 1 0 0 0,0 0 16 0 0,0 0 8 0 0,0 0 0 0 0,0 0 0 0 0,0 0 80 0 0,0 0 0 0 0,0 0 0 0 0,0 0 0 0 0,0 0 0 0 0,0-4 64 0 0,0 4-64 0 0,0 0 0 0 0,0 0 0 0 0,0 0 64 0 0,0 0-64 0 0,0 0 0 0 0,0 0 0 0 0,0 0 64 0 0,0 0-64 0 0,0 0 0 0 0,0 0 64 0 0,0 0-64 0 0,0 0 64 0 0,0 0-64 0 0,0 0 80 0 0,0 0-16 0 0,0 0-64 0 0,0 0 96 0 0,0 0 32 0 0,0 0 8 0 0,0 0 0 0 0,0 0 0 0 0,0 0 120 0 0,2-5 31 0 0,0 2 1 0 0,0-2 0 0 0,-1 1 32 0 0,2 1 0 0 0,0 2 8 0 0,-3 1 0 0 0,4-4-16 0 0,-2 4-8 0 0,2-1 0 0 0,-1-1 0 0 0,1 2-48 0 0,-4 0 0 0 0,0 0-8 0 0,4 3 0 0 0,-1 2-96 0 0,1-2-24 0 0,0 5 0 0 0,-2-2 0 0 0,0 1 32 0 0,-2 1 8 0 0,-2 0 0 0 0,0 2 0 0 0,0 1-256 0 0,-1 1-48 0 0,-1-1-16 0 0,-2-1 0 0 0,-1 3-104 0 0,-1-2-16 0 0,-1 0-8 0 0,0 2-5255 0 0,-3-2-1057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7:59:25.780"/>
    </inkml:context>
    <inkml:brush xml:id="br0">
      <inkml:brushProperty name="width" value="0.05" units="cm"/>
      <inkml:brushProperty name="height" value="0.05" units="cm"/>
      <inkml:brushProperty name="color" value="#849398"/>
      <inkml:brushProperty name="fitToCurve" value="1"/>
    </inkml:brush>
  </inkml:definitions>
  <inkml:trace contextRef="#ctx0" brushRef="#br0">16804 4221 4144 0 0,'-3'0'368'0'0,"1"0"-296"0"0,1-2-72 0 0,-3 2 0 0 0,1-1 1088 0 0,-1-1 208 0 0,1 2 40 0 0,-1 2 8 0 0,1-2-536 0 0,-4 1-104 0 0,4 1-16 0 0,-3 0-8 0 0,3 1-104 0 0,-1 1-16 0 0,-3 1-8 0 0,4 1 0 0 0,-1 0-120 0 0,-2 1-24 0 0,2 1-8 0 0,1 0 0 0 0,-2 0-105 0 0,3 2-15 0 0,1-1-8 0 0,1-1 0 0 0,1 5-80 0 0,1-3-24 0 0,3 0 0 0 0,-3 0 0 0 0,2-1-168 0 0,1 2 0 0 0,3-3 0 0 0,0 2-96 0 0,1-3 96 0 0,1-1 0 0 0,1 0 80 0 0,2-2-80 0 0,-3 0-144 0 0,4-1-80 0 0,0-3-8 0 0,-3-2-8 0 0,3 1 16 0 0,1-1 8 0 0,-1-2 0 0 0,-1-1 0 0 0,-3 0 121 0 0,2-1 15 0 0,-4 1 8 0 0,2-4 0 0 0,-2 1 72 0 0,-3 0 0 0 0,0-1 0 0 0,-1-1 0 0 0,1 0 208 0 0,-5 0 7 0 0,0-5 1 0 0,0 4 0 0 0,-5-4 88 0 0,1 4 16 0 0,1-2 8 0 0,-3 2 0 0 0,0-2-56 0 0,1 1-16 0 0,-2 3 0 0 0,0 1 0 0 0,-3-1-96 0 0,0 3-16 0 0,2-1-8 0 0,-1 4 0 0 0,-1 2-56 0 0,3 1-16 0 0,-5 0 0 0 0,5 1 0 0 0,-4 2-64 0 0,2 2-88 0 0,1-1 24 0 0,1 4 0 0 0,-1 1-472 0 0,-1-1-88 0 0,5 0-16 0 0</inkml:trace>
  <inkml:trace contextRef="#ctx0" brushRef="#br0" timeOffset="1">16810 4359 7688 0 0,'0'0'336'0'0,"0"0"80"0"0,0 0-336 0 0,0 0-80 0 0,0 0 0 0 0,0 0 0 0 0,0 0 680 0 0,0 0 120 0 0,0 0 32 0 0,0 0 0 0 0,0 0-208 0 0,0 0-40 0 0,0 0-8 0 0,4-7 0 0 0,3 2-104 0 0,-3-6-24 0 0,-1 5-8 0 0,-3 6 0 0 0,0 0-280 0 0,0 0-64 0 0,-3-7 0 0 0,3-2-8 0 0,-4 0 0 0 0,0 3-1 0 0,4 6 1 0 0,-3-7 0 0 0,3 7 32 0 0,-4-7 8 0 0,4 7 0 0 0,-8 0 0 0 0,4-6 64 0 0,-4 2 24 0 0,8 4 0 0 0,0 0 0 0 0,-2-7-120 0 0,2 2-32 0 0,0 5 0 0 0,0 0 0 0 0,2-11-64 0 0,-2 11 0 0 0,4-8 0 0 0,0 3 0 0 0,0-2 0 0 0,4 3 0 0 0,-8 4 88 0 0,11-3-88 0 0,-11 3 96 0 0,7 0-32 0 0,2 0-64 0 0,-2 0 96 0 0,-7 0-24 0 0,8 3-8 0 0,-5 8 0 0 0,-3-11 0 0 0,0 0-64 0 0,0 0 80 0 0,4 9-80 0 0,-8 2 80 0 0,4-2-80 0 0,-3 2 64 0 0,-5-1-64 0 0,1 0 64 0 0,2-8 0 0 0,-2 6 0 0 0,3-1 0 0 0,-3-4 0 0 0,-5 4-64 0 0,4-7 0 0 0,2 4 0 0 0,-3-4 0 0 0,5 0 0 0 0,4 0 0 0 0,-12-4 0 0 0,9 1 0 0 0,-5-1 0 0 0,5-1 0 0 0,3-8 0 0 0,-3 8 0 0 0,3-2 144 0 0,0 0 16 0 0,0-3 0 0 0,3 4 0 0 0,0-4-160 0 0,1 6 0 0 0,0-4 0 0 0,7 3 0 0 0,-3-2 0 0 0,1 0 0 0 0,-9 7 0 0 0,6-3 0 0 0,2-1 0 0 0,-8 4 0 0 0,0 0 0 0 0,8 0 0 0 0,3 4 0 0 0,-7-1 0 0 0,-4-3-64 0 0,7 7 64 0 0,2 0 0 0 0,-6-2 0 0 0,-3-5 0 0 0,4 12 0 0 0,0-2 0 0 0,-4-1 64 0 0,0-2 8 0 0,0 3 0 0 0,0-3-72 0 0,-4-1 64 0 0,0 3-64 0 0,1-4 64 0 0,-1 2-64 0 0,-5 0 0 0 0,2 0 0 0 0,0-5 0 0 0,3 3 0 0 0,-4-2 0 0 0,0-3 0 0 0,8 0 0 0 0,-4 0 0 0 0,4 0 0 0 0,-6 0 0 0 0,-3-3 0 0 0,9 3 0 0 0,-4-7 0 0 0,4-3 0 0 0,-4-1 0 0 0,4 11 0 0 0,0-5-88 0 0,4-8 24 0 0,0 8 0 0 0,5-6 64 0 0,-3 5 88 0 0,2-1-24 0 0,4 1 0 0 0,-5 3-64 0 0,1-4 0 0 0,-1 3 0 0 0,2-4 0 0 0,-2 8 0 0 0,-7 0 0 0 0,7-2 0 0 0,-7 2 0 0 0,8 6 0 0 0,-6-2-88 0 0,-2-4 24 0 0,9 11 0 0 0,-9-6 64 0 0,0 6 0 0 0,4-5 0 0 0,-4 5 0 0 0,0-2 0 0 0,0 2 0 0 0,-4-4 0 0 0,0 0 0 0 0,4-7 0 0 0,-5 10 88 0 0,5 0-24 0 0,0-10 0 0 0,0 0-64 0 0,0 0-88 0 0,-6 2 24 0 0,6-2 0 0 0,0 0 64 0 0,0 0 0 0 0,0 0 0 0 0,0 0 0 0 0,0 0 0 0 0,-7 0 88 0 0,-1 0-24 0 0,8 0 0 0 0,-3-5-64 0 0,3-2 0 0 0,0-3 0 0 0,0-1 0 0 0,3 6 0 0 0,1-4 0 0 0,0 3 0 0 0,-1-1 0 0 0,5 0-72 0 0,-6 1 72 0 0,7-1-96 0 0,-9 7 96 0 0,7-4 0 0 0,-7 4 0 0 0,0 0 0 0 0,9-2 0 0 0,-9 2 0 0 0,0 0 0 0 0,0 0 96 0 0,0 0-24 0 0,7 2-72 0 0,-7-2-88 0 0,0 0 24 0 0,4 11 0 0 0,0-1 64 0 0,-4 0 0 0 0,-4 0 0 0 0,0 0 0 0 0,0-3 0 0 0,1 3 0 0 0,-6-4 0 0 0,6 4 0 0 0,-5 2 0 0 0,1-2 0 0 0,-1-4 0 0 0,1 1-64 0 0,0-4 64 0 0,3 0 64 0 0,-5-3-64 0 0,6 4 88 0 0,3-4-88 0 0,0 0 0 0 0,-8-4 0 0 0,8 4 64 0 0,0 0-64 0 0,0 0 0 0 0,0-6 0 0 0,-3-1 0 0 0,3 1 0 0 0,0-4 0 0 0,3-2 0 0 0,1 7 64 0 0,-4-2-64 0 0,4 3 0 0 0,3-2 0 0 0,-2-1 0 0 0,2 3 0 0 0,-3-1 0 0 0,3-8 0 0 0,1 11 0 0 0,-8 2 0 0 0,7-3 0 0 0,1 3-96 0 0,-8 0 96 0 0,0 0 0 0 0,0 0 0 0 0,7 3 0 0 0,-2 3 0 0 0,2-2 0 0 0,-7-4 0 0 0,4 10 0 0 0,0-3 96 0 0,-4 3-96 0 0,0-10-88 0 0,0 11 24 0 0,-4-1 0 0 0,4 0 64 0 0,-4-1 0 0 0,0-2 0 0 0,1 3 0 0 0,-2-3 0 0 0,5-7 0 0 0,-7 4 0 0 0,3-1 0 0 0,-5-1 0 0 0,7-2 0 0 0,2 0 0 0 0,-8 0 0 0 0,5 0 0 0 0,-5 0 64 0 0,1-2-64 0 0,2-1 0 0 0,1-1 0 0 0,1-3 72 0 0,-5 1-72 0 0,5-5 0 0 0,6 5 0 0 0,-3-5 0 0 0,-3 4 0 0 0,3-3 0 0 0,0 4 0 0 0,7-4 0 0 0,-3-2 0 0 0,-1-1 0 0 0,6 8 0 0 0,-5-2 0 0 0,3 3 0 0 0,-3-2 0 0 0,-1 2 0 0 0,5-3 0 0 0,-8 7 0 0 0,0 0-72 0 0,0 0 72 0 0,0 0 0 0 0,0 0 0 0 0,0 0-64 0 0,7 4 64 0 0,-3 3 88 0 0,-4-7-24 0 0,4 6 0 0 0,3 5-64 0 0,-2-6-88 0 0,-5-5 24 0 0,0 13 0 0 0,0-4 64 0 0,0-2 0 0 0,0 3 0 0 0,0-10-64 0 0,-5 7 64 0 0,5-7 0 0 0,0 0 0 0 0,-4 10 0 0 0,1-3 0 0 0,-1-1 0 0 0,-5 0 0 0 0,7 1 0 0 0,-9-3 0 0 0,3-1 88 0 0,1-3-24 0 0,-2 0 0 0 0,2 0-64 0 0,0-3 0 0 0,-1 3-96 0 0,4-7 96 0 0,0 3 0 0 0,4 4 0 0 0,0 0 0 0 0,-4-6 0 0 0,0-5-72 0 0,4 2 72 0 0,0-1 0 0 0,4 0 0 0 0,0-4 0 0 0,0 3 0 0 0,8 2 0 0 0,-5-2 0 0 0,0 1 0 0 0,2 3-64 0 0,-2 2 64 0 0,1-6-80 0 0,-1 3 80 0 0,-1 3 0 0 0,3-2 64 0 0,-2 3-64 0 0,2 4 0 0 0,-6 0 0 0 0,5 0 0 0 0,-8 0-64 0 0,0 0 64 0 0,4 4 0 0 0,-4-4-72 0 0,3 10 72 0 0,2 0 0 0 0,-1 4 0 0 0,-8-5 0 0 0,4 1 0 0 0,0-3 0 0 0,0 0 0 0 0,-5 3 0 0 0,2 0 0 0 0,-1-3 0 0 0,0 0 0 0 0,4-7 0 0 0,-7 7 0 0 0,2 0 0 0 0,5-7 0 0 0,0 0 0 0 0,-7 3 0 0 0,-1-1 0 0 0,1 3 0 0 0,-1-5 0 0 0,8 0 0 0 0,-7 0 0 0 0,3-5 64 0 0,-3 3 0 0 0,2-6 0 0 0,-2 2-64 0 0,3 0 0 0 0,0 2 0 0 0,4 4 0 0 0,0-10 0 0 0,0-1 0 0 0,4-2 0 0 0,0 3 0 0 0,3 0 0 0 0,2 4 0 0 0,2-1 0 0 0,-4 0 0 0 0,-1 3 0 0 0,3-2 0 0 0,2-2-80 0 0,-3 6 80 0 0,0-2 0 0 0,-8 4 0 0 0,7 0 0 0 0,2 4 0 0 0,1-2 0 0 0,-10-2 0 0 0,0 0 0 0 0,4 10 0 0 0,4-2 0 0 0,-8 3 0 0 0,0-11 0 0 0,0 5 0 0 0,0 6 0 0 0,-4-1 0 0 0,0 0 0 0 0,0-4-96 0 0,-4-2 96 0 0,6 1 0 0 0,-2-3 0 0 0,-4 1 0 0 0,4 1 0 0 0,4-4 0 0 0,-8 3 0 0 0,8-3 0 0 0,0 0 0 0 0,0 0 0 0 0,-8 4 0 0 0,8-4 0 0 0,0 0 0 0 0,0 0 0 0 0,0 0 0 0 0,0 0 0 0 0,0 0 0 0 0,0-11 0 0 0,0 6 0 0 0,0-4 0 0 0,5 0 0 0 0,-5-2 0 0 0,3 5 0 0 0,1-1 0 0 0,0 1 0 0 0,-4-1 80 0 0,0 7-80 0 0,0 0 64 0 0,4-7-64 0 0,-4 7 0 0 0,0 0 0 0 0,0 0-88 0 0,0 0 88 0 0,0 0 0 0 0,8 0 0 0 0,-4 7 0 0 0,-4-7 0 0 0,6 7 0 0 0,2-1 0 0 0,-4 4-96 0 0,0 4 96 0 0,1-5 0 0 0,-3 2 0 0 0,-2-11 0 0 0,5 7 0 0 0,-5-7 0 0 0,0 0 80 0 0,0 0-80 0 0,0 10 0 0 0,0-1 0 0 0,0-9 0 0 0,0 0 0 0 0,0 0 0 0 0,0 0-64 0 0,-7 5 64 0 0,7-5 0 0 0,0 0 0 0 0,-5 3 0 0 0,5-3 0 0 0,-8-3 0 0 0,0 3 0 0 0,2-5 0 0 0,2 3 0 0 0,4 2 0 0 0,0 0 0 0 0,0 0 0 0 0,-8-4 0 0 0,8 4 0 0 0,0 0 0 0 0,0 0 0 0 0,0 0 0 0 0,0 0 0 0 0,0 0 0 0 0,0 0 0 0 0,0 0 0 0 0,0 0 0 0 0,0 0 0 0 0,0 0 0 0 0,0 0 0 0 0,0 0 0 0 0,0 0-80 0 0,0 0 16 0 0,0 0 0 0 0,0 0 0 0 0,0 0-160 0 0,8 4-32 0 0,-4 3-8 0 0,-4-7-4791 0 0,0 0-961 0 0</inkml:trace>
  <inkml:trace contextRef="#ctx0" brushRef="#br0" timeOffset="2">16679 4652 2304 0 0,'0'0'96'0'0,"-2"-4"32"0"0,-1 1-128 0 0,3-2 0 0 0,0 5 0 0 0,0 0 0 0 0,0 0 2344 0 0,0 0 448 0 0,0 0 88 0 0,0 0 24 0 0,0 0-1832 0 0,0 5-368 0 0,0 4-64 0 0,0-3-25 0 0,0 2-135 0 0,0-1-32 0 0,0 5-8 0 0,0-2 0 0 0,0 1-160 0 0,0 2-32 0 0,-2-2-8 0 0,2 0 0 0 0,0 1-64 0 0,-2 0-16 0 0,0-1 0 0 0,2-1 0 0 0,-1 0-160 0 0,2 0 64 0 0,1-1-64 0 0,0 1 0 0 0,-2-1 0 0 0,0 0-160 0 0,0-1 32 0 0,0 1 8 0 0,2-2-232 0 0,-2-1-40 0 0,3 1-16 0 0,-1 0-4567 0 0,5-1-913 0 0</inkml:trace>
  <inkml:trace contextRef="#ctx0" brushRef="#br0" timeOffset="3">17026 4668 12528 0 0,'-3'-4'272'0'0,"3"2"56"0"0,-3 1 16 0 0,3 1 8 0 0,0 0-280 0 0,0 0-72 0 0,0 0 0 0 0,0 0 0 0 0,0 0 160 0 0,4 3 24 0 0,3-1 0 0 0,-1 0 0 0 0,0 0 96 0 0,-2 2 16 0 0,2-1 8 0 0,3-1 0 0 0,0 4-72 0 0,-2-3-8 0 0,4 0-9 0 0,-4 3 1 0 0,2-4-120 0 0,1 0-16 0 0,0 1-8 0 0,0 0 0 0 0,-3-1-72 0 0,2-2 0 0 0,0 5 0 0 0,-3-3 0 0 0,0 0-416 0 0,0-2-31 0 0,-1 3-1 0 0,-1-3-3792 0 0,-4 0-760 0 0</inkml:trace>
  <inkml:trace contextRef="#ctx0" brushRef="#br0" timeOffset="4">16924 4743 7832 0 0,'-5'-9'344'0'0,"3"7"72"0"0,-3 1-328 0 0,5 1-88 0 0,0-5 0 0 0,0 5 0 0 0,-1-2 960 0 0,1 2 168 0 0,-5 0 40 0 0,2 0 8 0 0,-3 2-448 0 0,0 0-88 0 0,3 1-24 0 0,-3 0 0 0 0,-1 2-200 0 0,4 2-49 0 0,-4-2-7 0 0,6 4 0 0 0,-3-5-112 0 0,0 5-24 0 0,4-3-8 0 0,-1 2 0 0 0,1-2-152 0 0,0 2-64 0 0,0-1 0 0 0,1 0 64 0 0,2 0-64 0 0,-2-2 0 0 0,0 3 0 0 0,3-3 0 0 0,-1-2-64 0 0,1 0-8 0 0,-1 1 0 0 0,1-1 0 0 0,0-3-280 0 0,2 0-48 0 0,-2 0-16 0 0,0-2 1 0 0,-4 2 263 0 0,4-2 56 0 0,0-2 0 0 0,2 0 8 0 0,-2-1 88 0 0,-2 0 64 0 0,-2-3-64 0 0,2 2 88 0 0,-1-1 8 0 0,3 0 0 0 0,-2 0 0 0 0,-2 1-1 0 0,2 0 209 0 0,0 1 48 0 0,0 0 0 0 0,-2 1 8 0 0,4 1-184 0 0,-4 3-40 0 0,2-3-8 0 0,-2 3 0 0 0,0 0 64 0 0,0 0 16 0 0,4 0 0 0 0,-1 4 0 0 0,-1 1-24 0 0,1 1-8 0 0,-2 2 0 0 0,1-1 0 0 0,0 4-96 0 0,0 1-16 0 0,0-1-64 0 0,2 6 96 0 0,-2-2-24 0 0,-1 0-8 0 0,-1 0 0 0 0,3 3 0 0 0,-3-4-64 0 0,0 4 80 0 0,0-3-80 0 0,0 3 80 0 0,-3-3-80 0 0,2 0 0 0 0,-1-1 0 0 0,-2 1 0 0 0,0-2 64 0 0,0-2-64 0 0,0 1 64 0 0,1-1-64 0 0,-3-3 0 0 0,-2 0 0 0 0,0-3 64 0 0,1 2-64 0 0,1-5 0 0 0,-2 1 0 0 0,0-3 0 0 0,3 0 0 0 0,0-3 0 0 0,1 1 0 0 0,-3-5 0 0 0,3 2 0 0 0,0-3 0 0 0,1 0 0 0 0,1-3 0 0 0,2-1 64 0 0,-3-1-144 0 0,6-2-32 0 0,-2-2-8 0 0,3 0 0 0 0,0 0-200 0 0,0 2-48 0 0,3-1-8 0 0,-4 1 0 0 0,3 1-928 0 0,-1 0-183 0 0</inkml:trace>
  <inkml:trace contextRef="#ctx0" brushRef="#br0" timeOffset="5">17194 4747 6448 0 0,'0'0'576'0'0,"0"0"-464"0"0,0 0-112 0 0,0 0 0 0 0,0 0 1128 0 0,0 0 208 0 0,0 0 40 0 0,0 0 0 0 0,0 0-456 0 0,0 5-96 0 0,-2 1-24 0 0,-1 0 0 0 0,0-2-168 0 0,-1 2-41 0 0,0 2-7 0 0,-1-2 0 0 0,1-1-104 0 0,1 2-32 0 0,0 2 0 0 0,-2 0 0 0 0,0 1-280 0 0,-2-1-56 0 0,3 0-16 0 0,1 2 0 0 0,-2 0-96 0 0,1-3 88 0 0,-2 3-88 0 0,2-2 80 0 0,-1-1-176 0 0,4 0-40 0 0,-3 1-8 0 0,2-2-5255 0 0,0 1-1049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7:59:35.448"/>
    </inkml:context>
    <inkml:brush xml:id="br0">
      <inkml:brushProperty name="width" value="0.05" units="cm"/>
      <inkml:brushProperty name="height" value="0.05" units="cm"/>
      <inkml:brushProperty name="color" value="#849398"/>
      <inkml:brushProperty name="fitToCurve" value="1"/>
    </inkml:brush>
  </inkml:definitions>
  <inkml:trace contextRef="#ctx0" brushRef="#br0">22264 3022 3224 0 0,'0'0'136'0'0,"0"0"40"0"0,0 0-176 0 0,4-5 0 0 0,-1 2 0 0 0,4 1 0 0 0,-3 0 872 0 0,4 1 144 0 0,-1-1 24 0 0,1 1 8 0 0,2 1-504 0 0,0 0-104 0 0,3-1-24 0 0,-1-2 0 0 0,0 3-24 0 0,2-3-8 0 0,2 1 0 0 0,5 1 0 0 0,-5-1-72 0 0,5-2-24 0 0,-1 3 0 0 0,1-3 0 0 0,1 4-152 0 0,2 0-32 0 0,-2-2-8 0 0,4 0 0 0 0,1-1-96 0 0,-3 2 0 0 0,3 1 0 0 0,2 0 0 0 0,-1 0 0 0 0,2 0 72 0 0,-3-1-72 0 0,1-2 64 0 0,-4 2-64 0 0,1-1 0 0 0,3-1 0 0 0,1 3 0 0 0,-4-3 152 0 0,5 3 8 0 0,-2-2 8 0 0,3 2 0 0 0,-4 0-168 0 0,0-3 0 0 0,1 3 0 0 0,-2 0 0 0 0,0 0 0 0 0,-2 0 0 0 0,2-1 0 0 0,-1 1 0 0 0,-1 0 0 0 0,0 0 0 0 0,1-3 0 0 0,0 1 0 0 0,-2 2 0 0 0,0 0 0 0 0,-1 0 0 0 0,3 2 0 0 0,-4-2 0 0 0,0-2 0 0 0,2 2 0 0 0,3 0 0 0 0,-20 0 0 0 0</inkml:trace>
  <inkml:trace contextRef="#ctx0" brushRef="#br0" timeOffset="1">23459 2989 2304 0 0,'0'0'200'0'0,"0"0"-200"0"0,0 0 0 0 0,0 0 0 0 0,0 0 1048 0 0,0 0 168 0 0,0 0 32 0 0,0 0 0 0 0,3 4-600 0 0,1-1-120 0 0,-4-3-24 0 0,2 6-8 0 0,2 1-160 0 0,0-1-32 0 0,-4 1-8 0 0,4 1 0 0 0,-4 0 128 0 0,0 2 24 0 0,0-2 8 0 0,2 3 0 0 0,-2-1-160 0 0,0 1-32 0 0,0-2-8 0 0,0 4 0 0 0,0-1-96 0 0,0 0-16 0 0,3-1-8 0 0,-3 4 0 0 0,-3-4-8 0 0,3 5 0 0 0,0-2 0 0 0,0 1 0 0 0,-2 2 8 0 0,2-1 0 0 0,-1 1 0 0 0,-2 0 0 0 0,3-3 40 0 0,0 4 8 0 0,0-1 0 0 0,-4-1 0 0 0,4 0-24 0 0,0 1 0 0 0,-1-1 0 0 0,1 2-1 0 0,-3-1-55 0 0,6 1-8 0 0,-3-4-8 0 0,-3 4 0 0 0,3-1-88 0 0,0-3 80 0 0,0 4-80 0 0,0 0 80 0 0,-2-1-80 0 0,2 0 0 0 0,2-2 0 0 0,-2-1-88 0 0,-2 0 152 0 0,2 5 32 0 0,0-4 8 0 0,0 1 0 0 0,0 1-40 0 0,0 0-64 0 0,0-2 88 0 0,0 1-88 0 0,0 1 96 0 0,0-2-32 0 0,-4 1 0 0 0,4 1-64 0 0,0-1 96 0 0,0-2-32 0 0,0 1 0 0 0,0 0-64 0 0,0-1 96 0 0,-1-1-32 0 0,1-1 0 0 0,0 2-64 0 0,-2-3 96 0 0,2 2-32 0 0,0-3 0 0 0,0 2-64 0 0,-2-3 96 0 0,2 2-96 0 0,-2-1 96 0 0,2 3-96 0 0,-3-1 128 0 0,3 0-24 0 0,-1-2-8 0 0,1-1 0 0 0,-3 1 16 0 0,3-1 0 0 0,0 0 0 0 0,-2 2 0 0 0,0 0-40 0 0,2-2-8 0 0,-2 4 0 0 0,2-4 0 0 0,0 1 0 0 0,0-1-64 0 0,0 1 96 0 0,0 0-32 0 0,0-1-64 0 0,0-2 80 0 0,0 2-80 0 0,0 0 80 0 0,-2 0-80 0 0,2-1 80 0 0,0-3-80 0 0,2 4 80 0 0,-2-3-80 0 0,0 2 0 0 0,0-1 72 0 0,0-1-72 0 0,2 1 0 0 0,-2-2 72 0 0,0 2-72 0 0,0 1 0 0 0,0-1 88 0 0,2 2-88 0 0,-2-2 80 0 0,2 1-80 0 0,-2-1 80 0 0,0 0-80 0 0,0 2 80 0 0,0-3-80 0 0,0-2 72 0 0,0 4-72 0 0,0-2 64 0 0,0-2-64 0 0,0 4 88 0 0,0-3-24 0 0,0 0-64 0 0,3 0 96 0 0,-3 0-32 0 0,1 0-64 0 0,-1-1 88 0 0,0 0-88 0 0,0 1 88 0 0,3 0-88 0 0,-3-2 80 0 0,0 2-80 0 0,2-2 0 0 0,-2 3 64 0 0,0-6-64 0 0,2 3 0 0 0,-2 2 0 0 0,2-2 0 0 0,-1 1 64 0 0,-1 1-64 0 0,0-2 0 0 0,0 2 0 0 0,0 0 0 0 0,0-1 0 0 0,0 0 0 0 0,0 0 0 0 0,0-2 0 0 0,0 2 0 0 0,0-4 0 0 0,3 5 0 0 0,-3-1 0 0 0,0 1 0 0 0,0-5 64 0 0,1 5-64 0 0,-1-1 0 0 0,0-4 0 0 0,0 4 64 0 0,0-4-64 0 0,0 2 0 0 0,0-2 72 0 0,0 3-72 0 0,0-3 80 0 0,0 6-80 0 0,0-6 80 0 0,0 0-80 0 0,0 0 0 0 0,0 0 72 0 0,0 0-72 0 0,0 0 0 0 0,0 0 0 0 0,0 0 0 0 0,0 0 0 0 0,0 0 0 0 0,0 3 64 0 0,0-3-64 0 0,0 0 0 0 0,0 0-96 0 0,0 0-64 0 0,0 0 0 0 0,2 5-8 0 0,-2-5-96 0 0,0 3-24 0 0,0 2 0 0 0,0-5 0 0 0,0 0-96 0 0,0 0-16 0 0,0 0-8 0 0,0 4 0 0 0,0-4-256 0 0,0 0-48 0 0,0 0-16 0 0</inkml:trace>
  <inkml:trace contextRef="#ctx0" brushRef="#br0" timeOffset="2">22261 3072 2304 0 0,'0'0'200'0'0,"0"0"-200"0"0,0 0 0 0 0,0 0 0 0 0,0 0 728 0 0,2-3 104 0 0,-2 0 16 0 0,0 3 8 0 0,0 0-120 0 0,0 0-32 0 0,0 0 0 0 0,3-1 0 0 0,-3-4-160 0 0,0 5-40 0 0,0 0-8 0 0,0 0 0 0 0,0 0-160 0 0,0 0-32 0 0,0 0-8 0 0,0 0 0 0 0,0 0-136 0 0,0 0-32 0 0,0 6-8 0 0,-3-2 0 0 0,3 3-8 0 0,0 2 0 0 0,-2 0 0 0 0,-1 3 0 0 0,3 2 16 0 0,-1 1 0 0 0,-2 3 0 0 0,2 0 0 0 0,-1 3 0 0 0,0 4 0 0 0,-3 1 0 0 0,4 2 0 0 0,-3 6-24 0 0,0 0 0 0 0,2 0 0 0 0,-1 0 0 0 0,-2 1 24 0 0,2 2 0 0 0,-3 2 0 0 0,3-3 0 0 0,0 2-128 0 0,-1-1 0 0 0,0 0 0 0 0,2-4 0 0 0,0 0 280 0 0,-1 0 8 0 0,0-3 0 0 0,2 0 0 0 0,-1 1-40 0 0,0-2-9 0 0,2 0 1 0 0,-1-1 0 0 0,1 0-88 0 0,-4-3-24 0 0,4-3 0 0 0,0 4 0 0 0,0-3-64 0 0,-2 1-64 0 0,2 0 72 0 0,-2-2-72 0 0,2-1 112 0 0,-1 0-24 0 0,-1-1-8 0 0,2 1 0 0 0,-2-2-80 0 0,1 0 0 0 0,-2-1-96 0 0,1-2 96 0 0,2-2 0 0 0,-2 1 0 0 0,0-1 0 0 0,1-4 0 0 0,1-1 0 0 0,-3 0 64 0 0,3 2-64 0 0,-1-6 64 0 0,1-1-192 0 0,0 3-32 0 0,0-5-16 0 0,0-2 0 0 0,0 0-128 0 0,0 0-24 0 0,0 0-7 0 0,0 0-4081 0 0,0 0-808 0 0</inkml:trace>
  <inkml:trace contextRef="#ctx0" brushRef="#br0" timeOffset="3">20833 3674 456 0 0,'0'0'0'0'0,"0"0"0"0"0,0 0 0 0 0,0 0 0 0 0,0 0 0 0 0,0 0 0 0 0,0 0 1632 0 0,0 0 280 0 0,0 0 56 0 0,0 0 16 0 0,0 0-1160 0 0,6 0-232 0 0,-6 0-48 0 0,0 0 0 0 0,1-2-200 0 0,4 2-40 0 0,-1 0-8 0 0,-4 0 0 0 0,2-3-48 0 0,1 3-16 0 0,3-2 0 0 0,0 2 0 0 0,-2 0 48 0 0,2 0 8 0 0,0 0 0 0 0,0 2 0 0 0,-1-2-184 0 0,0 0-32 0 0,4 0-8 0 0,2 3 0 0 0,-1-3 40 0 0,4 2 8 0 0,-5-2 0 0 0,4 2 0 0 0,2-1-112 0 0,-2-1 0 0 0,1 2 0 0 0,-1-1 0 0 0,1 1 64 0 0,1-2-64 0 0,1 0 0 0 0,-1 0 0 0 0,1 0 184 0 0,3 0-16 0 0,1-2 0 0 0,1 2 0 0 0,-4-1-8 0 0,4 1 0 0 0,3-2 0 0 0,0 2 0 0 0,-2 0-160 0 0,2 0 0 0 0,-1 0 0 0 0,1-1 0 0 0,-4-1 0 0 0,6 0 0 0 0,-2 2 0 0 0,0-3 0 0 0,4 3 0 0 0,-1-2 0 0 0,-2 2-64 0 0,1-1 64 0 0,1 1 0 0 0,2 0 128 0 0,-2 0-24 0 0,0 0 0 0 0,-5 0-104 0 0,6 0 0 0 0,1-3 0 0 0,-5 2-80 0 0,5-1 80 0 0,-4 2 0 0 0,0 0 0 0 0,1 0 0 0 0,0 2 72 0 0,-3-2-72 0 0,1 1 96 0 0,-1-1-96 0 0,-2 0 64 0 0,3 0-64 0 0,-1 0 0 0 0,2 0 0 0 0,-4 0 0 0 0,2 3 0 0 0,-3-3 64 0 0,1 0-64 0 0,-2 0 0 0 0,-1 1 79 0 0,-3-1-79 0 0,-1 2 64 0 0,0-2-64 0 0,-4 3 80 0 0,-1-3-80 0 0,-1 0 80 0 0,-1 2 16 0 0,-3-2 8 0 0,3 0 0 0 0,-7 0 0 0 0,0 0 8 0 0,0 0 0 0 0,0 0 0 0 0,0 0 0 0 0,0 0-16 0 0,0 0-8 0 0,0 0 0 0 0,0 0 0 0 0,0 0-8 0 0,0 0 0 0 0,0 0 0 0 0,0 0 0 0 0,0 0-160 0 0,0 0-32 0 0,0 0-8 0 0,0 0 0 0 0,0 0-168 0 0,0 0-40 0 0,0 0-8 0 0,0 0 0 0 0,0 0-415 0 0,6 0-81 0 0,-2 2-24 0 0</inkml:trace>
  <inkml:trace contextRef="#ctx0" brushRef="#br0" timeOffset="4">20904 3694 3224 0 0,'0'-1'288'0'0,"-2"-2"-288"0"0,-2 1 0 0 0,4-1 0 0 0,-1 0 1216 0 0,1 3 184 0 0,-2-2 40 0 0,0 1 0 0 0,1-1-752 0 0,1 2-152 0 0,0 0-32 0 0,-5 3-8 0 0,3 2-192 0 0,2-2-40 0 0,-1 2-8 0 0,-1 2 0 0 0,2 3 104 0 0,0 0 24 0 0,2 5 0 0 0,-1 2 0 0 0,-1 1-216 0 0,2 7-40 0 0,-2-1 0 0 0,1 6-8 0 0,3-1 48 0 0,-4 4 16 0 0,-4 1 0 0 0,4 4 0 0 0,0-3 8 0 0,0 3 8 0 0,-1 0 0 0 0,1 4 0 0 0,0-6-200 0 0,-2 0 0 0 0,4-1 0 0 0,-2-1 0 0 0,0-4 88 0 0,1-1-24 0 0,3-1-64 0 0,-3-2 96 0 0,1-1 96 0 0,0-2 7 0 0,-1-5 9 0 0,-1 0 0 0 0,3 1 32 0 0,-2-4 8 0 0,-1 0 0 0 0,2-1 0 0 0,-2-2-152 0 0,0 0-24 0 0,0-5-8 0 0,0 0 0 0 0,0-1 32 0 0,3-1 8 0 0,-3-5 0 0 0,0 0 0 0 0,0 4-104 0 0,0-4 72 0 0,0 0-72 0 0,0 0 64 0 0,0 0-64 0 0,0 0-136 0 0,0 0 32 0 0,0 0 8 0 0,0-4-336 0 0,0-1-64 0 0,2-1-16 0 0,0 1-4087 0 0,-1 0-817 0 0</inkml:trace>
  <inkml:trace contextRef="#ctx0" brushRef="#br0" timeOffset="5">22217 3704 2760 0 0,'0'0'120'0'0,"0"0"32"0"0,0 0-152 0 0,0 0 0 0 0,0 0 0 0 0,0 0 0 0 0,0 0 1432 0 0,0 3 256 0 0,0 2 48 0 0,0 2 16 0 0,0-2-1048 0 0,0 2-200 0 0,0 0-48 0 0,-3 1-8 0 0,3 0-152 0 0,0 4-32 0 0,-2 0-8 0 0,2 0 0 0 0,0 0 152 0 0,-2 2 24 0 0,1 1 8 0 0,-2 3 0 0 0,3-2-88 0 0,0 2-24 0 0,-1 2 0 0 0,-1 1 0 0 0,2 1-208 0 0,-3 1-48 0 0,2-1-8 0 0,1 1 0 0 0,-3 1 0 0 0,0-2-64 0 0,3-2 96 0 0,0 4-33 0 0,-2-4 1 0 0,2 2 0 0 0,2 0 0 0 0,1-2 0 0 0,-2-1 16 0 0,1 1 0 0 0,-2-1 0 0 0,1 0 0 0 0,2-2 8 0 0,-1 1 0 0 0,-2 0 0 0 0,1-1 0 0 0,2-2-24 0 0,-2-1-64 0 0,-1 0 96 0 0,2-1-32 0 0,-2 1 32 0 0,0-2 8 0 0,0 0 0 0 0,0-1 0 0 0,0 0-104 0 0,0 0 0 0 0,0-1 0 0 0,0 1-80 0 0,0-3 80 0 0,0 1 0 0 0,0-3 64 0 0,-2 3-64 0 0,2-2 0 0 0,-1 0 72 0 0,1-2-72 0 0,0 2 0 0 0,0-3 64 0 0,0 0-64 0 0,0-4 0 0 0,0 0 0 0 0,0 0 0 0 0,0 0 0 0 0,0 0 0 0 0,0 0-96 0 0,0 0-432 0 0,0 0-80 0 0,0 0-23 0 0</inkml:trace>
  <inkml:trace contextRef="#ctx0" brushRef="#br0" timeOffset="6">19033 4315 10856 0 0,'0'0'232'0'0,"0"0"56"0"0,0 0 0 0 0,0 0 32 0 0,0 0-256 0 0,0 0-64 0 0,0 0 0 0 0,0-3 0 0 0,2 0 432 0 0,-2-2 80 0 0,0 3 8 0 0,0-2 8 0 0,0 0-24 0 0,2-1-8 0 0,-2 0 0 0 0,-2 0 0 0 0,2-1-240 0 0,0-2-57 0 0,0 2-7 0 0,0-3 0 0 0,-2 1-80 0 0,2 1-16 0 0,-1 1-8 0 0,-1-1 0 0 0,2-3-88 0 0,0 1 0 0 0,-2 0 72 0 0,0 1-72 0 0,2 1 160 0 0,-1-1 0 0 0,-1 1 0 0 0,0 1 0 0 0,1-2-256 0 0,-1 4-48 0 0,2 4-16 0 0,0-4 0 0 0,2 1 160 0 0,-2 3 0 0 0,-4-2 0 0 0,4 2 0 0 0,-2-1 0 0 0,2 1 0 0 0,0 0 0 0 0,0 0 0 0 0,0 0-96 0 0,-3 1 96 0 0,3-1-96 0 0,0 0 96 0 0,0 0 0 0 0,0 2 0 0 0,-1 1 0 0 0,1-3 0 0 0,0 4 0 0 0,0 0 0 0 0,0-2-64 0 0,0 2 64 0 0,0-4 0 0 0,0 4 0 0 0,0 0 0 0 0,1 1 0 0 0,2-1 0 0 0,1 1 0 0 0,-1-1 0 0 0,2 2 0 0 0,-1-1 0 0 0,3 0 0 0 0,0 2 0 0 0,1-2 0 0 0,0 2 0 0 0,1 2 0 0 0,0-4 0 0 0,1 5 0 0 0,-1-2 0 0 0,1-1 0 0 0,0 2 0 0 0,1-1 0 0 0,2 1 0 0 0,-1-2 0 0 0,-1 2 0 0 0,2-2 0 0 0,3 0 0 0 0,1 0 0 0 0,-4-1 0 0 0,0 1 0 0 0,-1 0 0 0 0,-1-1 0 0 0,1 0 0 0 0,-4 0 0 0 0,-1 0 0 0 0,1-1 0 0 0,2-3 0 0 0,-1 3 0 0 0,-4-2 64 0 0,1 2-64 0 0,-3-1 0 0 0,5-1 0 0 0,-3-1 0 0 0,-1 1 64 0 0,-3-2-64 0 0,5 1 0 0 0,-3-1 152 0 0,-3-1 8 0 0,0 0 0 0 0,0 0 0 0 0,0 0-160 0 0,0 0-128 0 0,-2 4 32 0 0,-1-4 0 0 0,3 0 96 0 0,0 0 0 0 0,0 0 0 0 0,-4 0 0 0 0,-4 0 120 0 0,2 2-32 0 0,6-2-8 0 0,-4 0 0 0 0,-3 1-80 0 0,2-1-88 0 0,5 0 24 0 0,0 0 0 0 0,-6 2 64 0 0,1 1 0 0 0,-1 0 0 0 0,2 1 0 0 0,3 1 0 0 0,-4 3 88 0 0,-1-1-24 0 0,-1 3 0 0 0,4-2-64 0 0,-1 1 0 0 0,-5 2 0 0 0,0 2 0 0 0,3 0 0 0 0,-3 0 0 0 0,0 1 0 0 0,1 0 0 0 0,-3-5 0 0 0,5 4 0 0 0,-2-3 0 0 0,3 0 0 0 0,-1-2 0 0 0,1-1 0 0 0,2 0 0 0 0,0-2 0 0 0,-1 1 136 0 0,1 0-8 0 0,-1-3-8 0 0,3 1 0 0 0,-1-1 24 0 0,2-3 8 0 0,-2 2 0 0 0,2-2 0 0 0,-2 3-24 0 0,2-3-8 0 0,0 0 0 0 0,0 0 0 0 0,0 0-32 0 0,0 0-8 0 0,0 0 0 0 0,-3 0 0 0 0,1 1-16 0 0,2-1-64 0 0,0 0 96 0 0,0 0-32 0 0,0 0-64 0 0,0 0 80 0 0,0 0-80 0 0,0 0 80 0 0,0 0-80 0 0,0 0 0 0 0,-3 0 72 0 0,3 0-72 0 0,0 0 0 0 0,-1-3 0 0 0,-2-1 0 0 0,2 1 64 0 0,-2 0-64 0 0,1-1 64 0 0,-2-3-64 0 0,4 3 64 0 0,-5-2-64 0 0,4 0 0 0 0,-3 2 64 0 0,1-3-64 0 0,-1 0 0 0 0,2-1 0 0 0,-3 0 0 0 0,0 1 64 0 0,4-1-64 0 0,-3 2 0 0 0,3 1 0 0 0,-1 1 0 0 0,2-2 0 0 0,-1 2 0 0 0,1 1 0 0 0,0 3-64 0 0,0 0-128 0 0,0 0-32 0 0,0 0 0 0 0,0 0 0 0 0,4 3-808 0 0,1-1-168 0 0,0-1-31 0 0</inkml:trace>
  <inkml:trace contextRef="#ctx0" brushRef="#br0" timeOffset="7">18684 4302 11720 0 0,'0'-7'512'0'0,"1"2"120"0"0,1 2-504 0 0,0-2-128 0 0,0 2 0 0 0,-1 0 0 0 0,0-1 352 0 0,-1 4 40 0 0,0 0 16 0 0,0 0 0 0 0,0 0-32 0 0,0 0-8 0 0,0 6 0 0 0,-1 1 0 0 0,1 4-144 0 0,-1 2-33 0 0,-1-1-7 0 0,0 1 0 0 0,0 2 72 0 0,1 1 24 0 0,-1 1 0 0 0,1 1 0 0 0,2 0-184 0 0,-1-3-96 0 0,0 0 96 0 0,0 0-96 0 0,2-2 72 0 0,1 0-72 0 0,-3-1 0 0 0,2-2 72 0 0,1 0-72 0 0,-2-2 64 0 0,-1-2-64 0 0,4-2 64 0 0,-1 0-152 0 0,-2-1-32 0 0,-1-3-8 0 0,0 0 0 0 0,0 0-1024 0 0,4-2-199 0 0,4-5-49 0 0,-4-1-8 0 0</inkml:trace>
  <inkml:trace contextRef="#ctx0" brushRef="#br0" timeOffset="8">18673 4331 10192 0 0,'0'0'448'0'0,"0"0"96"0"0,0 0-432 0 0,0 0-112 0 0,0 0 0 0 0,0 0 0 0 0,0 0 384 0 0,0 0 64 0 0,2-2 0 0 0,1-3 8 0 0,3 5-168 0 0,-1-3-32 0 0,3 3 0 0 0,0-2-8 0 0,4 0 152 0 0,-3-1 32 0 0,-1 2 8 0 0,4-1 0 0 0,3 2-288 0 0,0 0-56 0 0,1-1-16 0 0,0 1 0 0 0,0 0-80 0 0,0 0 80 0 0,-3 0-80 0 0,2 0 80 0 0,2-1-80 0 0,-2-2 0 0 0,-1 2 0 0 0,2 0 63 0 0,1-1-63 0 0,-5 1 0 0 0,0-1 0 0 0,4 0 64 0 0,-4 1-64 0 0,0 1 0 0 0,-2-1 0 0 0,-2-1 0 0 0,1 0 0 0 0,-2 2-71 0 0,-4 2 71 0 0,-3-2-104 0 0,3-2-160 0 0,-3 2-32 0 0,0 0-8 0 0,0 0-3856 0 0,0 0-776 0 0</inkml:trace>
  <inkml:trace contextRef="#ctx0" brushRef="#br0" timeOffset="9">20422 4507 2304 0 0,'0'0'200'0'0,"-4"0"-200"0"0,2 0 0 0 0,2 0 0 0 0,0 0 1032 0 0,0 0 168 0 0,-4 2 32 0 0,4-2 8 0 0,0 0-504 0 0,0 0-96 0 0,0 0-16 0 0,6 4-8 0 0,-2 0-224 0 0,3-3-40 0 0,-1 2-16 0 0,2-1 0 0 0,0 2-72 0 0,4-3-8 0 0,-3 2-8 0 0,4-2 0 0 0,-1-1 8 0 0,2 1 0 0 0,0-1 0 0 0,1 0 0 0 0,0 0-24 0 0,4 0 0 0 0,-2 0 0 0 0,4 1 0 0 0,1 1-64 0 0,1 1-8 0 0,0-2-8 0 0,2-1 0 0 0,0 0 96 0 0,-2 0 16 0 0,1 0 8 0 0,-1 3 0 0 0,1-3-176 0 0,1 0-32 0 0,-1 0 0 0 0,5 0-64 0 0,-3 1 64 0 0,3-1-64 0 0,-2 2 0 0 0,1 0 0 0 0,-1-2 0 0 0,0 0 0 0 0,-2 0 64 0 0,2 0-64 0 0,3 0 0 0 0,-4 0 64 0 0,3 0-64 0 0,2 3 0 0 0,-4-2 64 0 0,2-1-64 0 0,1 0 0 0 0,-2 0 0 0 0,3 0 79 0 0,-2 0-79 0 0,2-1 64 0 0,0-2-64 0 0,2 6 72 0 0,1-3-72 0 0,-1 0 80 0 0,-2 0-80 0 0,0 1 184 0 0,-2-1-16 0 0,2 0 0 0 0,-2 0 0 0 0,0 3-240 0 0,4-1-56 0 0,-2-2 0 0 0,0 1-8 0 0,-1 3 136 0 0,-4-4 0 0 0,1 1 0 0 0,1 0 0 0 0,2-1 0 0 0,-2 0 0 0 0,1 0 0 0 0,0 0 0 0 0,3 2 0 0 0,-4-1 72 0 0,2-1-72 0 0,-1 3 64 0 0,-2-2-64 0 0,2-1 0 0 0,-3 0 0 0 0,2 0 0 0 0,-3 2 0 0 0,1-2 0 0 0,4 2 0 0 0,-3-1 0 0 0,0 1 0 0 0,0 1 0 0 0,-1-3 0 0 0,-1 5 0 0 0,0-4 0 0 0,1-1 0 0 0,-1 3-72 0 0,0-3 72 0 0,2 1 0 0 0,-1-1 0 0 0,2 1 0 0 0,-1 2 0 0 0,2-3 0 0 0,-1 0 0 0 0,-3 0 0 0 0,1 0 0 0 0,2 0 0 0 0,-3 0 0 0 0,3 0 0 0 0,-1-3 0 0 0,-1 3 0 0 0,4 0 0 0 0,-3 0 0 0 0,-1 0 0 0 0,-2 0 0 0 0,3-1 0 0 0,-1 1 0 0 0,-1 0 0 0 0,2 0 72 0 0,-1 0-72 0 0,-2-1 64 0 0,2 1-64 0 0,1 0 0 0 0,1 0 64 0 0,-2 0-64 0 0,-1 0 0 0 0,1 0 0 0 0,-3 0 0 0 0,0 0 0 0 0,1 0 0 0 0,1-3 0 0 0,-1 3 64 0 0,0 0-64 0 0,1-1 0 0 0,2-2 0 0 0,-1 3 0 0 0,0-2 0 0 0,-2 2 0 0 0,0 0 0 0 0,0 0 0 0 0,0 0 0 0 0,-1-3 0 0 0,2 3 0 0 0</inkml:trace>
  <inkml:trace contextRef="#ctx0" brushRef="#br0" timeOffset="10">18686 4559 11600 0 0,'0'0'512'0'0,"0"0"112"0"0,0 0-496 0 0,5-2-128 0 0,0 0 0 0 0,2-1 0 0 0,-1 3 0 0 0,1-1 0 0 0,2 1 0 0 0,2-3 0 0 0,3 3 0 0 0,1-1 0 0 0,3 1 0 0 0,-2 0 0 0 0,3-2 160 0 0,-2 2 64 0 0,2 0 16 0 0,-1 0 0 0 0,4 0 104 0 0,1 0 16 0 0,-2 0 8 0 0,2 0 0 0 0,-1-1-176 0 0,-1 1-32 0 0,-2 0 0 0 0,0 0-8 0 0,0-1-152 0 0,-4 1 0 0 0,-2-3 0 0 0,-1 1 0 0 0,0 2-160 0 0,-2-1-64 0 0,-1 0-16 0 0,-3 1-3848 0 0,1 0-768 0 0</inkml:trace>
  <inkml:trace contextRef="#ctx0" brushRef="#br0" timeOffset="11">21692 4906 14112 0 0,'0'0'312'0'0,"0"0"64"0"0,0-2 8 0 0,0 2 8 0 0,0 0-312 0 0,0 0-80 0 0,0 0 0 0 0,0 0 0 0 0,0 0 312 0 0,4-1 40 0 0,-1 0 15 0 0,4 1 1 0 0,0 0-32 0 0,1 0-8 0 0,0 1 0 0 0,0 0 0 0 0,1 3-112 0 0,1-3-24 0 0,0 4-8 0 0,0-1 0 0 0,-3 1-120 0 0,0-1-64 0 0,4 1 80 0 0,-2 0-80 0 0,-1 0 0 0 0,2 1 0 0 0,-1 1 0 0 0,-1-2 0 0 0,2 0 0 0 0,-3 1 0 0 0,-2 0 0 0 0,0-1 0 0 0,1 0 0 0 0,1 1 0 0 0,-6-1 0 0 0,1-2 0 0 0,0 0-96 0 0,-2 3 16 0 0,-2-3 0 0 0,0 1 0 0 0,-3-1 224 0 0,2 0 48 0 0,0 2 0 0 0,-5 0 8 0 0,3 1-48 0 0,-2 0-16 0 0,-3 1 0 0 0,2-5 0 0 0,-1 2-136 0 0,2 0 80 0 0,2 5-80 0 0,-1-4 64 0 0,-1 2-64 0 0,1-1 0 0 0,2-1-80 0 0,0 0 80 0 0,0 0-1208 0 0,2 0-192 0 0,2-5-39 0 0,-2 9-1 0 0</inkml:trace>
  <inkml:trace contextRef="#ctx0" brushRef="#br0" timeOffset="12">22910 4911 6912 0 0,'0'0'608'0'0,"0"0"-480"0"0,0 0-128 0 0,0 0 0 0 0,2 3 1472 0 0,-1 3 264 0 0,2 1 56 0 0,-2 0 16 0 0,-1 1-1024 0 0,0 2-208 0 0,-1 0-32 0 0,-2-1-17 0 0,3 4-143 0 0,-1-2-32 0 0,-1 1-8 0 0,0 1 0 0 0,-1 0-184 0 0,2 0-32 0 0,0-3 0 0 0,-2 1-8 0 0,3-2-48 0 0,-2 2-8 0 0,2-3 0 0 0,-1 1 0 0 0,1-1-192 0 0,1-2-48 0 0,-1 1-8 0 0,2-1 0 0 0,1-3-1056 0 0,-3-3-207 0 0</inkml:trace>
  <inkml:trace contextRef="#ctx0" brushRef="#br0" timeOffset="13">21378 4926 9672 0 0,'0'0'864'0'0,"0"0"-696"0"0,0 0-168 0 0,0 0 0 0 0,0 0 992 0 0,0 0 160 0 0,0 0 32 0 0,-2 2 0 0 0,2 4-720 0 0,-1-1-144 0 0,-1 3-32 0 0,0 0-9 0 0,2 0-55 0 0,0 0 0 0 0,-3 3-8 0 0,3 2 0 0 0,-2-1-72 0 0,2 0-16 0 0,0-1 0 0 0,0 2 0 0 0,0-2-56 0 0,0 0-8 0 0,0 0-64 0 0,0 2 96 0 0,2-4-96 0 0,-2-1-80 0 0,3 0 16 0 0,1-3 0 0 0,-3 1-1312 0 0,3-2-255 0 0,-4-4-49 0 0,8 2-3816 0 0</inkml:trace>
  <inkml:trace contextRef="#ctx0" brushRef="#br0" timeOffset="14">23284 4936 10880 0 0,'0'0'480'0'0,"0"0"104"0"0,0 0-464 0 0,0 0-120 0 0,0 0 0 0 0,0 0 0 0 0,0 0 440 0 0,0 0 64 0 0,4 2 8 0 0,0-1 8 0 0,2 3-72 0 0,0-3-24 0 0,-1 3 0 0 0,1 0 0 0 0,0-1-96 0 0,5 0-16 0 0,-3 1-9 0 0,5-1 1 0 0,-3 2-8 0 0,-1-2 0 0 0,2 1 0 0 0,1 1 0 0 0,-3 0-168 0 0,-1-1-32 0 0,3 0 0 0 0,-4 0-8 0 0,1 0-8 0 0,-2 0 0 0 0,-1 1 0 0 0,1-2 0 0 0,-1-1 0 0 0,2 1 0 0 0,-3 2 0 0 0,-1-1 0 0 0,0-3 80 0 0,-3-1 24 0 0,3 4 0 0 0,-3-4 0 0 0,0 0 64 0 0,0 0 8 0 0,0 4 8 0 0,0 1 0 0 0,0-5 8 0 0,-3 2 0 0 0,0-1 0 0 0,2 2 0 0 0,-5 0-56 0 0,2-1-16 0 0,-2 2 0 0 0,3 0 0 0 0,-2-1-120 0 0,0 0-80 0 0,-1 1 96 0 0,1 1-96 0 0,-1 1 0 0 0,4-3 0 0 0,-3 2 0 0 0,1-2-6152 0 0,0 3-1231 0 0</inkml:trace>
  <inkml:trace contextRef="#ctx0" brushRef="#br0" timeOffset="15">21545 4955 11056 0 0,'0'0'984'0'0,"0"0"-792"0"0,0 0-192 0 0,0 0 0 0 0,0 0 368 0 0,0 0 32 0 0,-2 5 8 0 0,-2 0 0 0 0,-1-2 72 0 0,4 2 8 0 0,-3 1 8 0 0,1 1 0 0 0,-2-2-104 0 0,5 2-17 0 0,-2-1-7 0 0,1 4 0 0 0,1-4-112 0 0,0 3-32 0 0,0-3 0 0 0,1 4 0 0 0,-1-3-224 0 0,2-1 0 0 0,-2-2 0 0 0,3 2 0 0 0,1 0 72 0 0,-1-3-72 0 0,-3-3 64 0 0,0 0-64 0 0,0 0 0 0 0,0 0 64 0 0,3 4-64 0 0,2-4 0 0 0,-5 0 0 0 0,2 0 0 0 0,-2 0 64 0 0,4-4-64 0 0,-1 1 0 0 0,0 0 0 0 0,-1-3 0 0 0,0-1 64 0 0,-2 1-64 0 0,2-1 0 0 0,-2-3 72 0 0,0 4-72 0 0,0 0 80 0 0,0 0-16 0 0,0 1-64 0 0,1 0 96 0 0,-1-1 24 0 0,2 1 0 0 0,0 2 0 0 0,-2 3 0 0 0,2-3-24 0 0,-2 3 0 0 0,2-4 0 0 0,-2 4 0 0 0,0 0-32 0 0,5 0 0 0 0,-5 0-64 0 0,7 0 96 0 0,-7 0-8 0 0,3 4-8 0 0,4 1 0 0 0,-5-1 0 0 0,1 6-80 0 0,-1-2 0 0 0,2 0 0 0 0,-2 2 0 0 0,0 1 0 0 0,0 1 0 0 0,0 4 72 0 0,-2 1-72 0 0,2-2 0 0 0,0 2 0 0 0,-2-1 0 0 0,0 1 64 0 0,0 1-64 0 0,0-1 0 0 0,-2-1 0 0 0,2-1 64 0 0,-2 1-64 0 0,2-1 0 0 0,-2 0 0 0 0,2-1 64 0 0,-4-1-64 0 0,2-2 0 0 0,0 0 0 0 0,0-1 0 0 0,0-2 0 0 0,-1 1 72 0 0,-1-5-72 0 0,-1 2 0 0 0,4-3 88 0 0,-3-2-88 0 0,-1-1 80 0 0,0 0-80 0 0,1 2 96 0 0,0-4-32 0 0,1 1-64 0 0,-4-2 96 0 0,4-3-96 0 0,-3-1 64 0 0,1-3-64 0 0,4 3 0 0 0,-1-4 0 0 0,2-1 0 0 0,0-2 0 0 0,0 0 0 0 0,2-1-80 0 0,-1-1 16 0 0,4 1 0 0 0,1-2 0 0 0,-3 3-248 0 0,4 0-40 0 0,-2 0-16 0 0,3 2 0 0 0,0 2-232 0 0,-3 0-40 0 0,4 3-16 0 0,-4 0-6415 0 0</inkml:trace>
  <inkml:trace contextRef="#ctx0" brushRef="#br0" timeOffset="16">23081 5054 12440 0 0,'0'0'1104'0'0,"0"0"-880"0"0,0 0-224 0 0,0 0 0 0 0,0 0 448 0 0,0 0 56 0 0,0 0 8 0 0,0 0 0 0 0,0 0-288 0 0,0 0-48 0 0,0 0-16 0 0,5 0-1 0 0,-1 0 33 0 0,0 0 8 0 0,0 2 0 0 0,-1 0 0 0 0,2-4 24 0 0,1 2 8 0 0,-3-2 0 0 0,4 2 0 0 0,-4-5-152 0 0,3 2-80 0 0,-1 2 80 0 0,1-2-80 0 0,-2 0 0 0 0,0-1 0 0 0,0-1 0 0 0,-3 0 0 0 0,4 0 0 0 0,-4 0 0 0 0,1 2 0 0 0,-2-2-80 0 0,-2 1 80 0 0,1 0 0 0 0,-1 0 0 0 0,-2 3 0 0 0,0-3 0 0 0,-1 4 88 0 0,-1 0-24 0 0,-1 0 0 0 0,1 3 96 0 0,-2-1 8 0 0,2 2 8 0 0,-3 4 0 0 0,1-3 16 0 0,1 3 8 0 0,0 2 0 0 0,-2 1 0 0 0,1 0-32 0 0,2-4-8 0 0,2 5 0 0 0,-2-3 0 0 0,1 1-72 0 0,2 1-24 0 0,0 2 0 0 0,3-4 0 0 0,3 0-64 0 0,0-1 0 0 0,4 1 72 0 0,-2-2-72 0 0,3-2 64 0 0,1 0-64 0 0,3-1 80 0 0,-1 0-80 0 0,3-2 0 0 0,-1-2-120 0 0,1-2 16 0 0,2 1 0 0 0,-2-2-792 0 0,1-1-160 0 0,1 1-32 0 0,-1-2-6111 0 0</inkml:trace>
  <inkml:trace contextRef="#ctx0" brushRef="#br0" timeOffset="17">22175 5983 7368 0 0,'0'0'656'0'0,"0"0"-528"0"0,0 0-128 0 0,0 0 0 0 0,0 0 1032 0 0,0 0 184 0 0,0 0 32 0 0,0 0 0 0 0,0 0-408 0 0,0 0-80 0 0,0 7-24 0 0,0 2 0 0 0,-3 0-241 0 0,3-1-47 0 0,0 4-16 0 0,0-1 0 0 0,-1 1-168 0 0,1-1-32 0 0,0 0-8 0 0,0 3 0 0 0,0-1-88 0 0,0-3-16 0 0,-4 1-8 0 0,4-2 0 0 0,0 1-112 0 0,4-1 64 0 0,-4-2-64 0 0,0 2 0 0 0,0 2 0 0 0,1-6-144 0 0,-1 2 16 0 0,0-7 8 0 0,0 0-864 0 0,0 6-168 0 0,0-6-39 0 0</inkml:trace>
  <inkml:trace contextRef="#ctx0" brushRef="#br0" timeOffset="18">22096 6016 7280 0 0,'0'0'320'0'0,"0"0"72"0"0,0-3-312 0 0,0 3-80 0 0,0-5 0 0 0,0 1 0 0 0,-2-1 816 0 0,2 5 144 0 0,0 0 32 0 0,0 0 8 0 0,0 0-272 0 0,0 0-56 0 0,0 0-16 0 0,0 0 0 0 0,-3 5-208 0 0,3 0-48 0 0,-3 0-8 0 0,1 4 0 0 0,2 1-168 0 0,0-1-33 0 0,0 2 1 0 0,0 0-8 0 0,-2 5-56 0 0,2-4 0 0 0,0 4-8 0 0,0-5 0 0 0,0 2-120 0 0,2 0 88 0 0,-2-2-88 0 0,0 4 80 0 0,0-5-80 0 0,0 2 0 0 0,2-4 0 0 0,-2 4 0 0 0,3-6-192 0 0,-3 1-48 0 0,0-7-16 0 0,0 0 0 0 0,0 0-1071 0 0,0 0-217 0 0</inkml:trace>
  <inkml:trace contextRef="#ctx0" brushRef="#br0" timeOffset="19">22290 6069 14368 0 0,'0'0'320'0'0,"0"0"64"0"0,0 0 8 0 0,0 0 8 0 0,0 0-320 0 0,0 0-80 0 0,0 0 0 0 0,0 0 0 0 0,0 0 479 0 0,0 0 73 0 0,0 0 24 0 0,0 0 0 0 0,0 0-408 0 0,0 0-72 0 0,0 0-24 0 0,0 0-4983 0 0,0 0-1001 0 0</inkml:trace>
  <inkml:trace contextRef="#ctx0" brushRef="#br0" timeOffset="20">22800 6700 13184 0 0,'0'0'584'0'0,"0"0"120"0"0,0 0-560 0 0,0 0-144 0 0,0 0 0 0 0,0 0 0 0 0,0 0 344 0 0,0 2 40 0 0,-5 3 0 0 0,3 0 8 0 0,-1 5-96 0 0,1 0-17 0 0,-3 0-7 0 0,3 3 0 0 0,0-4 16 0 0,1 6 0 0 0,1-1 0 0 0,0 1 0 0 0,0 1-120 0 0,-4-1-16 0 0,4-2-8 0 0,0 2 0 0 0,0-3-80 0 0,0 0-64 0 0,0 1 72 0 0,4 0-72 0 0,-4-6 72 0 0,3 2-72 0 0,-1-4 64 0 0,1 1-64 0 0,-1-1 0 0 0,-2-5-72 0 0,0 0 0 0 0,0 0 0 0 0,2 2 264 0 0,-2-2 48 0 0,0 0 16 0 0,0 0 0 0 0,0 0-160 0 0,0-7-24 0 0,0 1-8 0 0,3-1 0 0 0,2 0-64 0 0,-1 1 0 0 0,-1 0 0 0 0,3 0 64 0 0,-1 2 0 0 0,1 0 0 0 0,2 0 0 0 0,-1-1 0 0 0,-2 5-64 0 0,1-5 80 0 0,4 5-80 0 0,-1 0 80 0 0,2 0-8 0 0,-1 0 0 0 0,0 0 0 0 0,-1 0 0 0 0,1 5-72 0 0,0-3 0 0 0,-4 5 0 0 0,4-3 0 0 0,-3 2 0 0 0,-2 0 0 0 0,0 1 0 0 0,0-1 0 0 0,-3 0 0 0 0,1 2 0 0 0,-1-5 0 0 0,1 7 0 0 0,-3-4 0 0 0,-3 0 0 0 0,-2-2 0 0 0,1 2 0 0 0,-4-2 0 0 0,3 0-96 0 0,-5-2 32 0 0,1 2 64 0 0,0-1-96 0 0,-2-2 96 0 0,1-1-96 0 0,-3 0 96 0 0,3-1-128 0 0,-1 1 40 0 0,4-4 8 0 0,0 1 0 0 0,-1 0-344 0 0,8-4-72 0 0,-2 1-16 0 0,4-4-7103 0 0</inkml:trace>
  <inkml:trace contextRef="#ctx0" brushRef="#br0" timeOffset="21">23106 6755 5528 0 0,'0'0'240'0'0,"0"-5"56"0"0,-2 4-232 0 0,2-1-64 0 0,0-2 0 0 0,0 4 0 0 0,0 0 2120 0 0,0 0 416 0 0,0 0 88 0 0,0 0 8 0 0,2 4-1577 0 0,-1 4-311 0 0,1-1-64 0 0,1 3-8 0 0,-1 3-200 0 0,1 4-40 0 0,-3 0-8 0 0,2 1 0 0 0,-2 0-144 0 0,3 1-32 0 0,-3-2-8 0 0,4 3 0 0 0,-2-4-168 0 0,2 1-72 0 0,0 0 64 0 0,-1-1-64 0 0,-4-2 0 0 0,1 1 0 0 0,1-5 0 0 0,4 1-5919 0 0,-5-1-1145 0 0</inkml:trace>
  <inkml:trace contextRef="#ctx0" brushRef="#br0" timeOffset="22">23480 6759 10136 0 0,'0'0'896'0'0,"0"0"-712"0"0,-4-2-184 0 0,4 2 0 0 0,0 0 672 0 0,0 0 104 0 0,0 0 24 0 0,0 0 0 0 0,0 0-256 0 0,0 0-56 0 0,0 0-8 0 0,0 0 0 0 0,0 0 71 0 0,5 2 17 0 0,-5-2 0 0 0,7 3 0 0 0,2 2-184 0 0,1 0-40 0 0,1 0-8 0 0,-1 2 0 0 0,2-1-128 0 0,1-2-24 0 0,-2 2-8 0 0,4 0 0 0 0,-4 2-64 0 0,3-1-16 0 0,-3-1 0 0 0,0 1 0 0 0,-2-1-96 0 0,1 1 0 0 0,-1-2 0 0 0,0 2 0 0 0,-2-1 0 0 0,1-2 0 0 0,-4 1 0 0 0,1-2 0 0 0,-5-3 0 0 0,5 4 0 0 0,-3 4 0 0 0,-2-8 0 0 0,0 6 224 0 0,-2-1 32 0 0,-3 1 0 0 0,3 0 0 0 0,-5-1-80 0 0,-1 0-16 0 0,1 4 0 0 0,-2-3 0 0 0,0 1-96 0 0,-1-2-64 0 0,1 2 64 0 0,-2-2-64 0 0,3 5 0 0 0,-5-5 0 0 0,6 3 0 0 0,-6 1 0 0 0,3-2-744 0 0,1 3-184 0 0,2-5-40 0 0,3 1-8 0 0</inkml:trace>
  <inkml:trace contextRef="#ctx0" brushRef="#br0" timeOffset="23">21522 6766 10592 0 0,'0'0'944'0'0,"0"0"-752"0"0,0 0-192 0 0,0 0 0 0 0,0 0 600 0 0,0 0 80 0 0,0 0 24 0 0,0 0 0 0 0,0 6-88 0 0,0 4-8 0 0,-2-3-8 0 0,2 3-1 0 0,0 1-23 0 0,-1 0-8 0 0,1 3 0 0 0,0 0 0 0 0,-4 1-248 0 0,4-2-40 0 0,0 2-16 0 0,0 0 0 0 0,-1-1-144 0 0,1 3-32 0 0,1-4-8 0 0,3 2 0 0 0,-4-1-80 0 0,3-1-128 0 0,-1-2 32 0 0,3 1 8 0 0,0-2-496 0 0,0 0-104 0 0,-3-3-16 0 0</inkml:trace>
  <inkml:trace contextRef="#ctx0" brushRef="#br0" timeOffset="24">21829 6777 9216 0 0,'-7'-1'408'0'0,"7"1"80"0"0,0 0-392 0 0,0 0-96 0 0,0 0 0 0 0,0 0 0 0 0,0 0 976 0 0,0 0 176 0 0,-3 1 32 0 0,3-1 0 0 0,-2 2-352 0 0,2-2-80 0 0,0 7-17 0 0,2-4 1 0 0,-2 2-288 0 0,5 0-64 0 0,2 0-16 0 0,-1 1 0 0 0,2 1-112 0 0,-3-2-32 0 0,5 0 0 0 0,0 0 0 0 0,0 2-104 0 0,0-4-24 0 0,0 4-8 0 0,-1-2 0 0 0,2 0-88 0 0,-2 2 80 0 0,2-3-80 0 0,-6 0 80 0 0,6-1-80 0 0,-6 4 0 0 0,3 0 0 0 0,-3-4 64 0 0,-3 2-64 0 0,1-2 0 0 0,-1 3 0 0 0,1-1 0 0 0,-6 0 64 0 0,1 0-64 0 0,-1 1 64 0 0,-1-1-64 0 0,-3 3 64 0 0,-1-2-64 0 0,1-3 0 0 0,2 4 64 0 0,-4-4-64 0 0,2 2 0 0 0,-2-1 0 0 0,2 4 0 0 0,3-6 0 0 0,0 2 0 0 0,-1-1 0 0 0,2-1 0 0 0,3-2-208 0 0,0 0-56 0 0,0 0-16 0 0,0 0 0 0 0,0 0-1528 0 0,3 5-303 0 0</inkml:trace>
  <inkml:trace contextRef="#ctx0" brushRef="#br0" timeOffset="25">23291 6921 8752 0 0,'0'0'384'0'0,"0"0"88"0"0,-2-2-376 0 0,2 2-96 0 0,0 0 0 0 0,0 0 0 0 0,0 0 768 0 0,0 0 128 0 0,0 0 32 0 0,3-2 8 0 0,4-1-400 0 0,-2 1-88 0 0,3 1-8 0 0,-2 1-8 0 0,2-2-40 0 0,0 2-8 0 0,-1-3 0 0 0,0 3-1 0 0,0-2-255 0 0,3 2-64 0 0,-4 0 0 0 0,1 0-64 0 0,3-2 120 0 0,-4 2-32 0 0,1 0-8 0 0,0 0 0 0 0,0 0-80 0 0,-2 0 0 0 0,1-2 0 0 0,-1 2 0 0 0,1-1 0 0 0,-6 1 0 0 0,4-3 0 0 0,-4 3 0 0 0,0 0 0 0 0,0 0 0 0 0,0-1 0 0 0,0 1 0 0 0,1-5 0 0 0,-1 5-136 0 0,-1-5 32 0 0,1 5 8 0 0,0-4 96 0 0,-4 0 128 0 0,4-2-24 0 0,-6 2-8 0 0,5-1-96 0 0,-3 2 0 0 0,-2 1 0 0 0,4-3 0 0 0,-6 0 144 0 0,4 2-16 0 0,-4-1-8 0 0,3 3 0 0 0,-3-4 88 0 0,1 4 16 0 0,0-1 8 0 0,1 2 0 0 0,-4-3-40 0 0,3 6-16 0 0,-2-3 0 0 0,2 3 0 0 0,-2 2-64 0 0,2-2-16 0 0,-2 4 0 0 0,1 1 0 0 0,0 0 8 0 0,1 2 0 0 0,-1 0 0 0 0,6 1 0 0 0,-2 2 8 0 0,1-1 0 0 0,3-2 0 0 0,3 0 0 0 0,-1 0-48 0 0,0 0 0 0 0,3 0-64 0 0,2-3 96 0 0,-1 1-96 0 0,4-1 64 0 0,1-1-64 0 0,-1-2 0 0 0,1-1 0 0 0,3 1 0 0 0,-1-3-104 0 0,2-1 32 0 0,3 0-984 0 0,-2-1-192 0 0,0-4-32 0 0</inkml:trace>
  <inkml:trace contextRef="#ctx0" brushRef="#br0" timeOffset="26">22289 6828 8288 0 0,'0'0'736'0'0,"0"0"-584"0"0,0 0-152 0 0,0 0 0 0 0,0 0 1280 0 0,0 0 224 0 0,0 0 40 0 0,0 0 16 0 0,0 0-760 0 0,2 10-145 0 0,-2-5-31 0 0,0 6-8 0 0,0-1-216 0 0,0 0-48 0 0,3 3 0 0 0,1-1-8 0 0,-3 3-144 0 0,1-4-24 0 0,-2 4-8 0 0,5 0 0 0 0,-3-1-168 0 0,0 1 0 0 0,3 1 0 0 0,-2 1 64 0 0,0-4-864 0 0,0 1-176 0 0,2-3-32 0 0</inkml:trace>
  <inkml:trace contextRef="#ctx0" brushRef="#br0" timeOffset="27">21193 6918 14336 0 0,'0'0'320'0'0,"-2"-4"64"0"0,2-2 8 0 0,-2 2 8 0 0,2-2-320 0 0,0 2-80 0 0,-3-2 0 0 0,3 1 0 0 0,-5 1 559 0 0,2-1 97 0 0,1-1 16 0 0,-3 5 8 0 0,0-2-144 0 0,1 3-32 0 0,-3 0-8 0 0,0 3 0 0 0,-3-2-304 0 0,5 5-64 0 0,-3-1-16 0 0,-2 4 0 0 0,1-1 112 0 0,2 2 32 0 0,1-2 0 0 0,-1 2 0 0 0,-1 0-256 0 0,4 0 0 0 0,1 1 0 0 0,3 0 0 0 0,0-4 0 0 0,3 2 0 0 0,-1-1 0 0 0,3-2 0 0 0,2 0-80 0 0,-1-2-64 0 0,1 1-16 0 0,1-5 0 0 0,1 0 0 0 0,-1 0 0 0 0,4-1 0 0 0,-4-3 0 0 0,1-2 160 0 0,-2-1-64 0 0,2 0 64 0 0,-2 1 0 0 0,-4-3 0 0 0,2-2 0 0 0,-2 1 0 0 0,1 0 0 0 0,-1 3 0 0 0,-3-5 0 0 0,3 2 0 0 0,-1 3 0 0 0,-2 1 0 0 0,0-1 112 0 0,-2 0-32 0 0,2 4-8 0 0,0 3 184 0 0,0 0 40 0 0,0 0 8 0 0,0 0 0 0 0,0 0-200 0 0,0 0-40 0 0,0 0 0 0 0,0 8-64 0 0,2 1 0 0 0,0 1 0 0 0,0 0 0 0 0,1 0 0 0 0,-1 2 0 0 0,3 2 0 0 0,-1-2 0 0 0,3-2 0 0 0,-2 2-440 0 0,2 0-136 0 0,3-1-32 0 0,-7-2-8 0 0</inkml:trace>
  <inkml:trace contextRef="#ctx0" brushRef="#br0" timeOffset="28">22189 6924 5528 0 0,'0'0'488'0'0,"0"0"-392"0"0,0 0-96 0 0,5-2 0 0 0,4-1 1568 0 0,-2-1 288 0 0,-1 1 56 0 0,4 0 8 0 0,-2 3-1152 0 0,2-2-240 0 0,-1 0-48 0 0,0 0 0 0 0,2 1-136 0 0,2-2-24 0 0,-5 2-9 0 0,4-3 1 0 0,0 4-232 0 0,-1-1-80 0 0,0 1 0 0 0,-1 0 72 0 0,0 0-704 0 0,1-1-135 0 0,-4 1-33 0 0,2 0-5232 0 0</inkml:trace>
  <inkml:trace contextRef="#ctx0" brushRef="#br0" timeOffset="29">21711 6914 7832 0 0,'0'0'696'0'0,"0"0"-560"0"0,0 0-136 0 0,-3 0 0 0 0,-4 2 736 0 0,1 0 128 0 0,-1 1 16 0 0,-1 0 8 0 0,-1-1-168 0 0,1 1-32 0 0,6 2-8 0 0,-3 2 0 0 0,2 0-176 0 0,2-1-40 0 0,-3 0-8 0 0,4 0-1 0 0,-2-2-247 0 0,2 4-48 0 0,0-4-16 0 0,2 2 0 0 0,2-1 0 0 0,-3-1 0 0 0,2-2 0 0 0,2 3 0 0 0,2-5-240 0 0,-1 0-56 0 0,-1 0-8 0 0,1 0 0 0 0,4-1 40 0 0,-4-4 8 0 0,2 0 0 0 0,-4 1 0 0 0,3-2 32 0 0,-4 1 8 0 0,2 0 0 0 0,3-2 0 0 0,-4-1 72 0 0,-1 1 0 0 0,0 0 0 0 0,2-3 0 0 0,-5 5 0 0 0,1-3 0 0 0,-1 1 80 0 0,0 4-80 0 0,0-1 176 0 0,0 4-16 0 0,0 0 0 0 0,0 0 0 0 0,0 0 64 0 0,0 0 16 0 0,0 0 0 0 0,0 0 0 0 0,0 0 40 0 0,4 6 8 0 0,-3-1 0 0 0,-1 6 0 0 0,0-1-56 0 0,0 0-8 0 0,0 5 0 0 0,0 1 0 0 0,0-3-16 0 0,3 3-8 0 0,-3 1 0 0 0,0 2 0 0 0,0 0-32 0 0,0 0-8 0 0,0 1 0 0 0,0-2 0 0 0,0 1-64 0 0,2-4-8 0 0,-4 1-8 0 0,2 4 0 0 0,-3-3-80 0 0,2-4 0 0 0,-4 1 72 0 0,0-2-72 0 0,-1 1 0 0 0,1-3 72 0 0,-2-5-72 0 0,-3 3 0 0 0,1-4 88 0 0,1 2-88 0 0,0-6 80 0 0,-1 4-80 0 0,-1-8 0 0 0,4 4 0 0 0,1-1 0 0 0,-2-4 0 0 0,3-2 0 0 0,-2-3 0 0 0,2 0 0 0 0,2-2 0 0 0,-1 1-112 0 0,1-5 32 0 0,2 0 8 0 0,0 0 0 0 0,5-2-152 0 0,-3-1-24 0 0,2-1-8 0 0,3 3 0 0 0,-2 0-216 0 0,1 4-40 0 0,4-2-16 0 0,0 0 0 0 0,-1 5-944 0 0,-1 1-183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7:59:44.535"/>
    </inkml:context>
    <inkml:brush xml:id="br0">
      <inkml:brushProperty name="width" value="0.05" units="cm"/>
      <inkml:brushProperty name="height" value="0.05" units="cm"/>
      <inkml:brushProperty name="color" value="#0070C0"/>
      <inkml:brushProperty name="fitToCurve" value="1"/>
    </inkml:brush>
    <inkml:brush xml:id="br1">
      <inkml:brushProperty name="width" value="0.05" units="cm"/>
      <inkml:brushProperty name="height" value="0.05" units="cm"/>
      <inkml:brushProperty name="color" value="#849398"/>
      <inkml:brushProperty name="fitToCurve" value="1"/>
    </inkml:brush>
    <inkml:brush xml:id="br2">
      <inkml:brushProperty name="width" value="0.05" units="cm"/>
      <inkml:brushProperty name="height" value="0.05" units="cm"/>
      <inkml:brushProperty name="color" value="#E71225"/>
      <inkml:brushProperty name="fitToCurve" value="1"/>
    </inkml:brush>
  </inkml:definitions>
  <inkml:trace contextRef="#ctx0" brushRef="#br0">27295 3425 17255 0 0,'-1'6'0'0'0,"1"12"80"0"0,-1-3-80 0 0,-2 2 80 0 0,3 1-80 0 0,0-3 64 0 0,-1 0-64 0 0,1 0 64 0 0,-3 3-64 0 0,2 0 0 0 0,-1-2 72 0 0,2-1-72 0 0,0 0 0 0 0,-2 3 64 0 0,2-1-64 0 0,-1-1 0 0 0,-2 1 0 0 0,2-4 72 0 0,1 3-72 0 0,-2-3 0 0 0,-1 3 96 0 0,1-2-32 0 0,-1-3 0 0 0,3 2-64 0 0,-3 1 128 0 0,1-3-32 0 0,1 3-8 0 0,1-1 0 0 0,-3-2-24 0 0,3 1 0 0 0,-1-2 0 0 0,1 1 0 0 0,0 1 8 0 0,0-2 0 0 0,0 2 0 0 0,0-2 0 0 0,1 1-72 0 0,-1-1 80 0 0,0 2-80 0 0,3 0 80 0 0,-3-2-80 0 0,1 1 0 0 0,-1-2 72 0 0,0 2-72 0 0,0 0 0 0 0,2-2 64 0 0,1 0-64 0 0,-3 1 0 0 0,0-1 0 0 0,0 0 64 0 0,3 0-64 0 0,-1-1 0 0 0,-2 0 0 0 0,0 1 0 0 0,0-1 0 0 0,0 1 64 0 0,0-1-64 0 0,0 1 0 0 0,-2 1 0 0 0,2-1 0 0 0,0 0 0 0 0,-3 0 64 0 0,3 0-64 0 0,0 0 64 0 0,0-2 64 0 0,0-1 8 0 0,-3 3 8 0 0,3-1 0 0 0,-2 0-144 0 0,2-2 0 0 0,0 4-104 0 0,-1-1 40 0 0,1-4 64 0 0,0 3 0 0 0,-3-1 64 0 0,6 0-64 0 0,-3 1 0 0 0,-3-2 0 0 0,3 1 0 0 0,3 0 64 0 0,-3-2-64 0 0,0 1 0 0 0,0 0 0 0 0,1-1 64 0 0,1 3-64 0 0,1-3 0 0 0,-3-2 0 0 0,0 2 0 0 0,0 1 0 0 0,0-1 0 0 0,3-1 0 0 0,-3 1 0 0 0,0-1 0 0 0,0 1 0 0 0,0 0 0 0 0,0 0 0 0 0,0 2 0 0 0,0-2 0 0 0,0-1 0 0 0,-3-1 64 0 0,3 3-64 0 0,0-1 0 0 0,3 1 0 0 0,-3 0 0 0 0,0-3 0 0 0,0 2 0 0 0,0-2 0 0 0,0 3 0 0 0,2-1 0 0 0,1 0 64 0 0,-3 0-64 0 0,0 0 0 0 0,2 0 0 0 0,-2-1 0 0 0,0-4 0 0 0,0 3 0 0 0,0 3 0 0 0,0-6 64 0 0,0 0-64 0 0,0 0 0 0 0,0 0 0 0 0,0 0 0 0 0,0 0 0 0 0,0 0 64 0 0,0 0-64 0 0,0 0-64 0 0,0 0 64 0 0,0 0-96 0 0,0 0-232 0 0,4-6-56 0 0,-3 3 0 0 0,1-2-4751 0 0,0-3-945 0 0</inkml:trace>
  <inkml:trace contextRef="#ctx0" brushRef="#br0" timeOffset="1">28577 3428 8840 0 0,'0'0'192'0'0,"0"0"32"0"0,0 0 16 0 0,0 0 16 0 0,0 0-256 0 0,0 0 0 0 0,0 0 0 0 0,2 6 0 0 0,-2-1 464 0 0,-2 0 40 0 0,2 0 8 0 0,0 0 0 0 0,0 2-296 0 0,0 1-56 0 0,0 1-16 0 0,0 0 0 0 0,0-1 176 0 0,0 0 40 0 0,0 3 8 0 0,-3 0 0 0 0,3 0-224 0 0,0 1-48 0 0,0-2 0 0 0,-2 5-8 0 0,2-2 8 0 0,0-1 0 0 0,-2 2 0 0 0,2-1 0 0 0,-3 3 40 0 0,3-2 16 0 0,-2-1 0 0 0,1 3 0 0 0,-2-2 16 0 0,2 1 8 0 0,1-2 0 0 0,-2 1 0 0 0,0 0 24 0 0,-1 1 8 0 0,1-3-1 0 0,1 4 1 0 0,1-3-48 0 0,-3 2-16 0 0,2-2 0 0 0,-1 2 0 0 0,0-1-32 0 0,2 2-8 0 0,-2-2 0 0 0,0-1 0 0 0,2 2 16 0 0,-2-1 0 0 0,-1 3 0 0 0,3-5 0 0 0,-1 0-56 0 0,1 2-64 0 0,0-3 88 0 0,-1 2-88 0 0,-1-3 144 0 0,2 0-24 0 0,0 1-8 0 0,-2 0 0 0 0,2-1-32 0 0,0-3-8 0 0,0 5 0 0 0,0-4 0 0 0,-2 1-72 0 0,2-2 80 0 0,0 4-80 0 0,0-3 80 0 0,0 2-80 0 0,-2-3 64 0 0,2 3-64 0 0,0-2 64 0 0,0 3-64 0 0,0-4 96 0 0,0 0-96 0 0,0 2 96 0 0,0 3-96 0 0,0-3 80 0 0,0 0-80 0 0,-2-1 80 0 0,2 3 16 0 0,0-2 0 0 0,0 0 0 0 0,0 2 0 0 0,0-2-96 0 0,0-1-88 0 0,0 0 24 0 0,0-1 0 0 0,0 1 64 0 0,0 0 0 0 0,0-3 0 0 0,0 2 64 0 0,0 1-64 0 0,0-2 0 0 0,0 2 64 0 0,0-3-64 0 0,2 3 64 0 0,-2-2-64 0 0,0 0 64 0 0,0 3-64 0 0,0-1 64 0 0,0-2-64 0 0,0-1 80 0 0,0 2-80 0 0,0-2 0 0 0,2 0 0 0 0,-2 1 0 0 0,0 0 0 0 0,0-2 0 0 0,0 1 88 0 0,2 1-88 0 0,-2-1 80 0 0,0 1-80 0 0,2 0 80 0 0,-2-6-80 0 0,0 5 80 0 0,0-5-80 0 0,2 5 0 0 0,-1-1 0 0 0,0 0 64 0 0,-1 1-64 0 0,3-2 0 0 0,-1 2 0 0 0,-2-5 0 0 0,0 0 0 0 0,2 4 64 0 0,0 1-64 0 0,-2-1 0 0 0,2 0 0 0 0,-2-4 0 0 0,0 0 0 0 0,0 0 0 0 0,2 6 0 0 0,-2-6 0 0 0,1 4 0 0 0,-1-4 0 0 0,3 5 0 0 0,-3-5 0 0 0,0 0 0 0 0,0 5 64 0 0,0-5-64 0 0,0 0 0 0 0,0 0 0 0 0,0 0 64 0 0,1 5-64 0 0,-1-5 0 0 0,0 0 0 0 0,0 0 0 0 0,0 0 0 0 0,2 4 64 0 0,-2-4-64 0 0,0 0 64 0 0,0 0-64 0 0,0 5 0 0 0,0-5 0 0 0,0 0-88 0 0,0 3 88 0 0,0-3 64 0 0,0 0-64 0 0,0 0 88 0 0,0 2-88 0 0,0-2 0 0 0,0 0-96 0 0,0 0 96 0 0,3 5-128 0 0,-3-5 32 0 0,0 0 0 0 0,0 0 8 0 0,0 0-840 0 0,0 0-160 0 0,2-5-40 0 0,0 3-7 0 0</inkml:trace>
  <inkml:trace contextRef="#ctx0" brushRef="#br0" timeOffset="2">27304 3452 6992 0 0,'0'0'152'0'0,"0"0"32"0"0,0 0 8 0 0,0 0 8 0 0,0 0-200 0 0,0 0 0 0 0,0 0 0 0 0,0 0 0 0 0,0 0 168 0 0,0 0-8 0 0,0 0 0 0 0,0 0 0 0 0,0 0 160 0 0,0 0 24 0 0,0 0 8 0 0,0 0 0 0 0,0 0 128 0 0,0 0 24 0 0,0 0 8 0 0,0 0 0 0 0,0 0-208 0 0,2 5-40 0 0,-2-5-8 0 0,5 2 0 0 0,-2 1-8 0 0,1-1-8 0 0,4-2 0 0 0,-3 1 0 0 0,-1 2-120 0 0,4-2-24 0 0,-2-1-8 0 0,4 0 0 0 0,-3 0 8 0 0,0 0 0 0 0,1 0 0 0 0,3 0 0 0 0,-2 0-8 0 0,1 0 0 0 0,4 0 0 0 0,-1 0 0 0 0,-2 0-24 0 0,3 0 0 0 0,1 0 0 0 0,0 0 0 0 0,1 0-64 0 0,-1 0-88 0 0,1 1 24 0 0,0-1 0 0 0,3 2 64 0 0,-4-2 0 0 0,0-2 0 0 0,1 2 0 0 0,-1-1 64 0 0,1 1 24 0 0,-1-1 8 0 0,1-2 0 0 0,-1 2-96 0 0,0-1 0 0 0,1 0 0 0 0,-1 1 0 0 0,-1-1 128 0 0,-1 2 16 0 0,0-2 0 0 0,3 2 0 0 0,-2 0-304 0 0,0 0-64 0 0,-1 0-16 0 0,1 2 0 0 0,-2-2 240 0 0,0 0 0 0 0,1 0 0 0 0,1 0 0 0 0,-2 0 0 0 0,0 0 104 0 0,-1 0-8 0 0,0 0 0 0 0,2 0 40 0 0,-1-2 8 0 0,2 1 0 0 0,0-1 0 0 0,-1 0-144 0 0,1 2 0 0 0,0-1 64 0 0,2 1-64 0 0,-2-3 0 0 0,4 3 0 0 0,-5-1 0 0 0,2 1 0 0 0,3 0 0 0 0,-4 0 0 0 0,0 0 0 0 0,-1 0 0 0 0,0 0 0 0 0,2 1 0 0 0,-1-1 0 0 0,-4 3 0 0 0,4-3 0 0 0,-3 0 0 0 0,2 0 0 0 0,1 0 0 0 0,-1-3 0 0 0,-2 3 0 0 0,3-1 0 0 0,-2 1 0 0 0,-2 0 0 0 0,1 0 0 0 0,-1 0 0 0 0,3 0 0 0 0,0 0 0 0 0,-2 0 0 0 0,2-2 0 0 0,-5 2 0 0 0,4-2 0 0 0,-1 2 0 0 0,-2-2 0 0 0,-3 2 0 0 0,3 0 0 0 0,-1 0 0 0 0,0 0 0 0 0,-2 0 0 0 0,-2 0 0 0 0,3 0 0 0 0,-1 0 0 0 0,-2 0 0 0 0,-1 0 0 0 0,-3 0 0 0 0,4 0 0 0 0,2-1 0 0 0,-6 1 0 0 0,0 0 0 0 0,0 0 0 0 0,4 1 0 0 0,-4-1 80 0 0,0 0-16 0 0,0 0 0 0 0,2-1 0 0 0,-2 1-64 0 0,0 0 0 0 0,0 0 0 0 0,5 0 0 0 0,0 1 0 0 0,-5-1-88 0 0,0 0 24 0 0,0 0 0 0 0,0 0-160 0 0,0 0-24 0 0,4 0-8 0 0,-4 0 0 0 0,0 0-608 0 0,0 0-128 0 0,0 0-32 0 0,0 0 0 0 0</inkml:trace>
  <inkml:trace contextRef="#ctx0" brushRef="#br1" timeOffset="3">25881 4335 4144 0 0,'0'0'368'0'0,"0"0"-296"0"0,0 0-72 0 0,0 0 0 0 0,0 0 856 0 0,0 0 152 0 0,-1-2 32 0 0,-1-1 8 0 0,2 0-432 0 0,-1 0-80 0 0,1-1-24 0 0,-3 1 0 0 0,3 0-72 0 0,-1-1-24 0 0,1-1 0 0 0,-2 0 0 0 0,2-1-264 0 0,-2 2-56 0 0,2-3-16 0 0,0 1 0 0 0,-1-3 152 0 0,-1 2 32 0 0,0 0 8 0 0,0 0 0 0 0,0-3-272 0 0,2 3 0 0 0,0 0 0 0 0,-3-1 0 0 0,3 1 104 0 0,0-1-32 0 0,-3 1-8 0 0,3 0 0 0 0,0 1-64 0 0,0 2 96 0 0,-1 2-96 0 0,1-1 96 0 0,0 0 0 0 0,0 3 8 0 0,0 0 0 0 0,0 0 0 0 0,0 0-104 0 0,0 0 64 0 0,0 0-64 0 0,0 0 0 0 0,0 0 184 0 0,0 0-16 0 0,0 0 0 0 0,4 3 0 0 0,-4 0-8 0 0,3 0 0 0 0,-1 1 0 0 0,2 1 0 0 0,-2-1-160 0 0,3 0 0 0 0,0-1 0 0 0,0 0 64 0 0,0 1-64 0 0,2 3 0 0 0,-2-3 0 0 0,0 2 0 0 0,2 1 0 0 0,0-1 0 0 0,0 2 0 0 0,1 0 0 0 0,-1 1 0 0 0,0-2 0 0 0,0 1 0 0 0,0 1 0 0 0,4 0 0 0 0,-3-1 0 0 0,0 2 0 0 0,3 0 0 0 0,-3-2 0 0 0,3 2 0 0 0,1-1 0 0 0,-2 2 0 0 0,2-2 0 0 0,-2-1 0 0 0,-3-1 0 0 0,2 1 0 0 0,0 0 0 0 0,2 0 0 0 0,-2-2 0 0 0,-2 1 0 0 0,2 0-96 0 0,-1-5 0 0 0,-2 3 0 0 0,1-1 0 0 0,-3-1 96 0 0,2 0 0 0 0,-1 0 64 0 0,-2-2-64 0 0,-1 3 88 0 0,-2-4-24 0 0,0 0 0 0 0,0 0 0 0 0,0 0-64 0 0,0 0 0 0 0,0 0 0 0 0,0 0 0 0 0,0 0 128 0 0,0 0-24 0 0,0 0-1 0 0,0 0 1 0 0,-4-3 8 0 0,1 2 0 0 0,0 1 0 0 0,-1 0 0 0 0,0 0-32 0 0,2 0-8 0 0,-2 0 0 0 0,1 1 0 0 0,-3 2 72 0 0,2-1 16 0 0,0 2 0 0 0,-1 1 0 0 0,-2 0-232 0 0,0 3-48 0 0,1-1-8 0 0,-1 2 0 0 0,2 4 128 0 0,-3-3 0 0 0,2 4 0 0 0,-2-2 80 0 0,1 0-80 0 0,-2 3 0 0 0,2-3 72 0 0,-1 0-72 0 0,0 1 0 0 0,1-1 0 0 0,0 0 0 0 0,3 0 0 0 0,-4 0 64 0 0,3 1-64 0 0,-2-3 80 0 0,3-1-80 0 0,1 0 128 0 0,-2 0-32 0 0,3-1 0 0 0,0 0 0 0 0,-1-4 0 0 0,0 3-8 0 0,2-4 0 0 0,-2 0 0 0 0,1 0 24 0 0,2-3 8 0 0,0 0 0 0 0,0 0 0 0 0,0 0 16 0 0,0 0 8 0 0,0 0 0 0 0,0 0 0 0 0,0-4-40 0 0,0-1-8 0 0,-2 1 0 0 0,2-1 0 0 0,0 0-96 0 0,-3 0 64 0 0,3-2-64 0 0,0 2 0 0 0,0-2 72 0 0,-3-2-72 0 0,2 2 64 0 0,-1-2-64 0 0,1 0 0 0 0,-2 0 0 0 0,3-4 64 0 0,-4 3-64 0 0,-1-1 0 0 0,3 1 0 0 0,-1 0 0 0 0,-1-3 0 0 0,1 4 0 0 0,1-1 0 0 0,0 0 0 0 0,1 1 0 0 0,1 1-72 0 0,0 4 72 0 0,-2-3 0 0 0,0 1 0 0 0,2 2-96 0 0,0 0 96 0 0,0 3-96 0 0,0 1 96 0 0,0 0-248 0 0,0 0 8 0 0,0 0 0 0 0,0 0 0 0 0,0 0-120 0 0,0 0-24 0 0,0 0-8 0 0,2 3-4439 0 0,-2 2-897 0 0</inkml:trace>
  <inkml:trace contextRef="#ctx0" brushRef="#br1" timeOffset="4">25505 4351 8752 0 0,'6'-3'776'0'0,"-6"3"-616"0"0,-3-3-160 0 0,3 3 0 0 0,4-3 496 0 0,-3 1 72 0 0,-1 2 8 0 0,4-2 8 0 0,2-1-424 0 0,-3 1-96 0 0,6 0-64 0 0,-1 1 96 0 0,-4-1 48 0 0,5-1 16 0 0,4 3 0 0 0,3-3 0 0 0,-1 3 152 0 0,-1-2 32 0 0,4 2 8 0 0,0-3 0 0 0,-2 3-120 0 0,2 0-16 0 0,-4-2-8 0 0,3 0 0 0 0,-3 1 0 0 0,2 1 0 0 0,-2-2 0 0 0,2 2 0 0 0,-3-1-208 0 0,0 1 0 0 0,-1-2 0 0 0,1 2 0 0 0,-2 0-248 0 0,-1 0-88 0 0,-3 0-16 0 0,1 0-8 0 0,-1 2 168 0 0,-1-1 32 0 0,-6-1 0 0 0,0 0 8 0 0,0 0-288 0 0,0 0-56 0 0,0 0-16 0 0,0 0-4544 0 0</inkml:trace>
  <inkml:trace contextRef="#ctx0" brushRef="#br1" timeOffset="5">25534 4325 1376 0 0,'0'0'128'0'0,"0"0"-128"0"0,0-2 0 0 0,0 2 0 0 0,-3-3 1872 0 0,3 3 352 0 0,0 0 72 0 0,0 0 8 0 0,1 5-1288 0 0,2-2-264 0 0,-1 2-48 0 0,0 3-16 0 0,-2 2-240 0 0,0 0-56 0 0,2 2-8 0 0,0 0 0 0 0,-1 0-88 0 0,-1 1-16 0 0,0-1-8 0 0,0 2 0 0 0,3-2-176 0 0,-3 1-32 0 0,-1-2 0 0 0,-1 0-64 0 0,4-2 88 0 0,-4-1-88 0 0,1-1 79 0 0,-1-1-79 0 0,0-1 0 0 0,2-1 0 0 0,0-4 0 0 0,0 0 0 0 0,-2 2-383 0 0,2-2-17 0 0,6 0-8 0 0,-6 0-5752 0 0</inkml:trace>
  <inkml:trace contextRef="#ctx0" brushRef="#br1" timeOffset="6">26832 4543 6648 0 0,'0'0'288'0'0,"-4"2"72"0"0,2-2-288 0 0,2 0-72 0 0,-2 0 0 0 0,2 0 0 0 0,-4 1 504 0 0,4-1 80 0 0,0 0 24 0 0,0 0 0 0 0,0 0-96 0 0,0 0-24 0 0,0 0 0 0 0,0 0 0 0 0,0 0 64 0 0,0 0 16 0 0,0 0 0 0 0,0 0 0 0 0,6 3-176 0 0,0-3-32 0 0,-1 2-8 0 0,4 0 0 0 0,-2-2-96 0 0,3 0-16 0 0,0 0-8 0 0,-3 0 0 0 0,0 0-65 0 0,0 0-7 0 0,5 2-8 0 0,-1 0 0 0 0,1-2-152 0 0,1 2 0 0 0,1-2 0 0 0,-1 0 0 0 0,0 0 232 0 0,2 0 24 0 0,-2 0 0 0 0,1 1 0 0 0,-1-1-256 0 0,0 0 0 0 0,1 2-64 0 0,2-2 64 0 0,-1-2 0 0 0,1 2 0 0 0,1-1 0 0 0,0 1 0 0 0,-3 1 72 0 0,2-1 24 0 0,1 0 0 0 0,1 0 0 0 0,1 2-96 0 0,1-2 0 0 0,-2 0 0 0 0,1 2 0 0 0,-2-2 0 0 0,0 0 0 0 0,1 0 0 0 0,-1 0 64 0 0,2 0-64 0 0,1 0 0 0 0,0 2 0 0 0,1 0 64 0 0,-1-2-64 0 0,-1 2 64 0 0,0-2-64 0 0,2 2 64 0 0,-1 0-64 0 0,1-1 64 0 0,-2 3-64 0 0,1-2 64 0 0,-2-1-64 0 0,1 1 0 0 0,-2 0 0 0 0,3 0 64 0 0,0-2-64 0 0,-2 2 0 0 0,4-2 0 0 0,1 0 64 0 0,-2 0-64 0 0,2 0 0 0 0,2 0 0 0 0,-3 0 0 0 0,2 0 0 0 0,-2 0 0 0 0,1 0 0 0 0,-1 0 64 0 0,4 0-64 0 0,-4 0 0 0 0,4 0 0 0 0,-2 0 64 0 0,-5 0-64 0 0,0 1 0 0 0,3-1 0 0 0,1 0 0 0 0,-3 0 0 0 0,4 0 0 0 0,0 0 0 0 0,-3 2 0 0 0,-2-2 0 0 0,2 0 0 0 0,-2 0 0 0 0,0 0 0 0 0,0 0 0 0 0,0 2 0 0 0,-1-2 0 0 0,-1 0 64 0 0,3 0-64 0 0,-1 0 0 0 0,0 3 0 0 0,1-3 64 0 0,-1 0-64 0 0,-2 3 0 0 0,1-1 0 0 0,-1-1 0 0 0,0-1 0 0 0,1 0 0 0 0,0 0 0 0 0,-1 0 0 0 0,1 0 0 0 0,-1 0 0 0 0,2 0 0 0 0,1-1 0 0 0,-1 1 0 0 0,0-2 0 0 0,1 2 72 0 0,-3 0-8 0 0,3 0-64 0 0,-3 0-80 0 0,1-3 80 0 0,-1 3-104 0 0,0 0 104 0 0,-1 0 0 0 0,-1 0 0 0 0,1 0 0 0 0,2 0 0 0 0,-1 0 0 0 0,1 0 0 0 0,0 0 0 0 0,-2 0 0 0 0,1 0 0 0 0,2 0 0 0 0,0 0 0 0 0,-3 0 0 0 0,4 0 0 0 0,0-3 0 0 0,-4 3 0 0 0,0 0 0 0 0,-2 0 0 0 0,4 0 0 0 0,0 0 0 0 0,-3-4 0 0 0,4 3 0 0 0,2-1 0 0 0,-3 0 0 0 0,2-2 0 0 0,3 4 0 0 0,-3-1 0 0 0,3-1 0 0 0,-2 2 0 0 0,-1-2 0 0 0,0 0 0 0 0,0 1 0 0 0,0 1 0 0 0,0-2 0 0 0,-2 0 0 0 0,2 2 0 0 0,-1-2 0 0 0,2 2 0 0 0,0-2 0 0 0,-2 2 0 0 0,3-2 0 0 0,-3 4 0 0 0,3-2 0 0 0,-1 0 0 0 0,-2 0 0 0 0,1 0 0 0 0,0 0 0 0 0,-2 0 0 0 0,0 0 0 0 0,1 0 0 0 0,0-2 0 0 0,1 2 0 0 0,2 0 0 0 0,-3 0 0 0 0,-1-2 0 0 0,2 2 0 0 0,4 0 80 0 0,-1 0-80 0 0,-3 0 64 0 0,0 0-64 0 0,1 0 0 0 0,-2 0 0 0 0,-2 0 0 0 0,1 0 0 0 0,1 0 0 0 0,0 0 0 0 0,3-2 0 0 0,-1 2 0 0 0,2 0 0 0 0,-1 0 0 0 0,0 0 0 0 0,-3 0 0 0 0,6 2 0 0 0,-4-2 0 0 0,-1 2 0 0 0,1-2 0 0 0,-4 0 0 0 0,5 0 0 0 0,1 0 0 0 0,-1 0 0 0 0,-2 0 0 0 0,0-2 0 0 0,-17 2 0 0 0</inkml:trace>
  <inkml:trace contextRef="#ctx0" brushRef="#br1" timeOffset="7">25525 4555 6912 0 0,'-7'-2'304'0'0,"7"2"64"0"0,0 0-296 0 0,0 0-72 0 0,0 0 0 0 0,0 0 0 0 0,0 0 504 0 0,0 0 80 0 0,0 0 24 0 0,1 0 0 0 0,-1 0-216 0 0,7 0-40 0 0,1 0 0 0 0,1 0-8 0 0,-1 0 208 0 0,3 0 48 0 0,5 0 8 0 0,0 0 0 0 0,3 0-336 0 0,0 0-64 0 0,-1 2-16 0 0,2-2 0 0 0,0 0-64 0 0,-1 0-8 0 0,0-2-8 0 0,2 2 0 0 0,-1 0-112 0 0,-3 0 72 0 0,1-2-72 0 0,1-1 64 0 0,-2 3-64 0 0,0 0-112 0 0,-2 0 24 0 0,-2-1 8 0 0,2 1 80 0 0,-7 0 0 0 0,0-3 0 0 0,1 3 0 0 0,-4 3-424 0 0,-5-3-72 0 0,0 0-16 0 0,0 0 0 0 0</inkml:trace>
  <inkml:trace contextRef="#ctx0" brushRef="#br2" timeOffset="8">29846 4612 9760 0 0,'0'0'216'0'0,"0"0"40"0"0,0 0 16 0 0,0 0 0 0 0,0 0-272 0 0,0 0 0 0 0,0 0 0 0 0,0 0 0 0 0,0 0 352 0 0,0 0 8 0 0,0 4 8 0 0,-1-1 0 0 0,-1 2 24 0 0,2-2 8 0 0,0 0 0 0 0,2 2 0 0 0,-2-2-112 0 0,1 1-32 0 0,1 1 0 0 0,0 1 0 0 0,0 3 120 0 0,-1 1 16 0 0,1-2 8 0 0,1 2-1 0 0,1 0-231 0 0,-3 1-40 0 0,2 0-16 0 0,-2 2 0 0 0,1-1 112 0 0,1-1 32 0 0,0 2 0 0 0,-1 0 0 0 0,0-1-160 0 0,1 2-24 0 0,-2-1-8 0 0,2-1 0 0 0,-3 2 56 0 0,1-1 8 0 0,-1 2 0 0 0,1-1 0 0 0,1-1-8 0 0,-2 0 0 0 0,0 4 0 0 0,1-2 0 0 0,2 0-32 0 0,-3 0-8 0 0,2-2 0 0 0,1 4 0 0 0,0-4-16 0 0,-1 3-64 0 0,0-3 96 0 0,0 0-32 0 0,0 2-64 0 0,1-2 96 0 0,0 1-96 0 0,-1 0 96 0 0,0-2-32 0 0,0 0-64 0 0,0 2 96 0 0,-1-1-32 0 0,0 2-64 0 0,-1-1 96 0 0,0-2-96 0 0,0 2 96 0 0,0 0-32 0 0,0 0-64 0 0,0 0 96 0 0,0-1-32 0 0,0 3 8 0 0,0-2 0 0 0,0-1 0 0 0,-1 1 0 0 0,1-2-8 0 0,-1-1 0 0 0,1 4 0 0 0,0-3 0 0 0,0-1-64 0 0,-2 2 80 0 0,2-1-80 0 0,0-1 80 0 0,-2 2-80 0 0,2-3 96 0 0,-2 1-96 0 0,2 2 96 0 0,-2-1-96 0 0,2-3 80 0 0,0 5-80 0 0,-3-3 80 0 0,3 1-80 0 0,0 0 64 0 0,-2-2-64 0 0,1 3 64 0 0,1-4 0 0 0,0 2 0 0 0,0-1 0 0 0,-2 2 0 0 0,2-4-64 0 0,0 3 80 0 0,-2 0-80 0 0,2-2 80 0 0,0 4-80 0 0,0-5 64 0 0,-2 3-64 0 0,2-1 64 0 0,-2-1-64 0 0,2 0 80 0 0,0 2-80 0 0,-2-2 80 0 0,2 2-80 0 0,0 0 0 0 0,-1 1 0 0 0,1-3 0 0 0,-3 1 72 0 0,3 0-72 0 0,0-2 80 0 0,0 3-80 0 0,-2-1 0 0 0,-1 0 64 0 0,3 3-64 0 0,-1-5 0 0 0,1 3 0 0 0,-2-3 72 0 0,2 2-72 0 0,-1-1 64 0 0,1 0-64 0 0,0-1 0 0 0,-1 0 72 0 0,-2 1-72 0 0,3-1 72 0 0,0 1-72 0 0,-1-2 96 0 0,1 2-96 0 0,-3-3 96 0 0,3 1-96 0 0,-2 1 96 0 0,2-1-96 0 0,-2 0 80 0 0,2 2-80 0 0,0-3 64 0 0,0 3-64 0 0,0-4 176 0 0,0 2-8 0 0,0 0 0 0 0,-3 0 0 0 0,6 0-168 0 0,-6 0 0 0 0,3-1 0 0 0,0 1 0 0 0,0 0 0 0 0,0-2 0 0 0,0 1 0 0 0,0-1 0 0 0,0 0 0 0 0,0 0 0 0 0,0 0 0 0 0,0 0 0 0 0,0 0 0 0 0,0 1 0 0 0,0-3 0 0 0,0 2 0 0 0,0-1 0 0 0,0 0 0 0 0,3 2 0 0 0,-3-1 0 0 0,2 0 0 0 0,-2-1 0 0 0,0 1 0 0 0,0-1 0 0 0,0 0 72 0 0,0-1-72 0 0,0-3 96 0 0,2 6-96 0 0,-2-1 64 0 0,0-2-64 0 0,0-3 0 0 0,3 5 0 0 0,-3 1 0 0 0,0-3 0 0 0,0 2 0 0 0,0-2 0 0 0,0-3 0 0 0,0 5 0 0 0,0-1 0 0 0,-3 0 0 0 0,3-4 0 0 0,0 5 0 0 0,0-5 0 0 0,0 0 0 0 0,0 3 80 0 0,0-3-80 0 0,0 0 64 0 0,0 0-64 0 0,0 6 96 0 0,0-6-32 0 0,0 0 0 0 0,0 0 0 0 0,0 0-64 0 0,0 0 64 0 0,0 3-64 0 0,0-3 64 0 0,0 0-64 0 0,0 0 0 0 0,3 5 0 0 0,-3-5 0 0 0,0 0 64 0 0,0 4 0 0 0,0-4 0 0 0,0 0 0 0 0,1 5-64 0 0,-1-5 0 0 0,0 4 0 0 0,0-4 0 0 0,0 0 0 0 0,0 0 0 0 0,0 0 0 0 0,0 0 0 0 0,0 0 0 0 0,0 0 0 0 0,0 0 0 0 0,0 0 0 0 0,0 0 0 0 0,0 0 0 0 0,0 0 0 0 0,0 0 0 0 0,0 0 0 0 0,0 0 0 0 0,0 0 0 0 0,0 0 64 0 0,0 0-64 0 0,0 0 0 0 0,0 0 0 0 0,0 0 0 0 0,0 0 0 0 0,0 0 0 0 0,0 0 64 0 0,0 0-64 0 0,0 0 0 0 0,0 0 0 0 0,0 0 0 0 0,0 0 0 0 0,0 0 0 0 0,0 0 0 0 0,0 0 0 0 0,0 0-88 0 0,0 0 88 0 0,0 0 0 0 0,0 0 0 0 0,-1-1 0 0 0,-4-1-96 0 0,0 1 0 0 0,-1-1 0 0 0,-2 2 0 0 0,2-3-1040 0 0,-1 2-208 0 0,-13-5-48 0 0,5 1-8 0 0</inkml:trace>
  <inkml:trace contextRef="#ctx0" brushRef="#br2" timeOffset="9">28597 4616 7544 0 0,'0'0'160'0'0,"0"0"40"0"0,0 0 8 0 0,0 0 8 0 0,0 0-216 0 0,0 0 0 0 0,0 0 0 0 0,0 0 0 0 0,0 0 512 0 0,0 0 56 0 0,0 0 8 0 0,0 0 8 0 0,0 0 56 0 0,0 6 0 0 0,0-1 8 0 0,0 1 0 0 0,-2-3-520 0 0,2 3-128 0 0,0-3 0 0 0,0 2 0 0 0,0-2 352 0 0,0 3 32 0 0,-3 1 16 0 0,3-1 0 0 0,0 2-112 0 0,0-3-16 0 0,3 3-8 0 0,-3-1 0 0 0,-3 2-88 0 0,1-2-16 0 0,2 1-8 0 0,0 3-1 0 0,0-3-39 0 0,0 2-8 0 0,0 0 0 0 0,0-1 0 0 0,0 1 64 0 0,0 1 16 0 0,-2-2 0 0 0,4 1 0 0 0,-2 0-40 0 0,2-2-8 0 0,-2 2 0 0 0,3 2 0 0 0,-3-3-32 0 0,2 1-8 0 0,-2 1 0 0 0,2 1 0 0 0,-2-2-32 0 0,1-2-64 0 0,1 4 88 0 0,-2-2-88 0 0,0-2 72 0 0,0 2-72 0 0,0 0 0 0 0,0-1 72 0 0,0 3-72 0 0,2-3 0 0 0,-2 3 72 0 0,1-2-72 0 0,-1 0 0 0 0,0 0 0 0 0,2 0 0 0 0,-2 1 0 0 0,0-2 0 0 0,0 1 64 0 0,0 0-64 0 0,0-2 0 0 0,-2 1 80 0 0,2 1-16 0 0,0-1-64 0 0,0-1 96 0 0,0 4 72 0 0,0-3 16 0 0,0 0 0 0 0,0-1 0 0 0,0 3-184 0 0,0-1 0 0 0,0 0 0 0 0,0-1 0 0 0,0 0 0 0 0,0 2 0 0 0,2 0 0 0 0,-2-2 0 0 0,2 0 64 0 0,-2 2 0 0 0,0-1 0 0 0,0 0 0 0 0,0 0-64 0 0,0-1 0 0 0,0 1 0 0 0,0-1 0 0 0,0 2 0 0 0,0-3 0 0 0,2 0 0 0 0,-2 0 0 0 0,0 1 0 0 0,0 0 0 0 0,3 1 0 0 0,-3-3 0 0 0,0 0 0 0 0,1 0 64 0 0,-1 0-64 0 0,0 2 64 0 0,0-2-64 0 0,0 1 64 0 0,-1-2-64 0 0,1 2 64 0 0,0 1-64 0 0,0-2 64 0 0,0 0-64 0 0,0 2 64 0 0,0 0-64 0 0,-3-1 72 0 0,3-3-72 0 0,-2 4 80 0 0,2 0-80 0 0,0-3 0 0 0,0 2 0 0 0,-2-2 0 0 0,2 1 0 0 0,0 0 104 0 0,0 0-24 0 0,0 2-8 0 0,0-4-72 0 0,-2 4 0 0 0,2-1 0 0 0,0-3 0 0 0,0 2 0 0 0,0-1 104 0 0,2 0 0 0 0,-2-2 0 0 0,0 3 40 0 0,0-1 8 0 0,0-1 0 0 0,2 2 0 0 0,-2-3-152 0 0,0 0 0 0 0,0 2 0 0 0,0-1 0 0 0,0 0 0 0 0,0-2-128 0 0,0 3 16 0 0,-2-1 0 0 0,2 0 176 0 0,-2-1 32 0 0,2 1 0 0 0,0 0 8 0 0,0 1-104 0 0,0-1 0 0 0,0 1 64 0 0,0 0-64 0 0,-1-1 0 0 0,-1 0 0 0 0,2 2 0 0 0,0-2 0 0 0,0 1 0 0 0,0 0 0 0 0,0-1 0 0 0,-2 0 0 0 0,2 3 0 0 0,0-3 0 0 0,0 2 0 0 0,0-2 0 0 0,0-1 0 0 0,0 1 0 0 0,0 1 0 0 0,0 1 0 0 0,-1-2 0 0 0,1 3 0 0 0,0-1 0 0 0,0-3 0 0 0,0 1 0 0 0,-2 0 0 0 0,2 0 0 0 0,0 0 0 0 0,0 3 88 0 0,-2-2-88 0 0,2 0 96 0 0,0 2-96 0 0,0-1 0 0 0,0-1 0 0 0,0-1-80 0 0,0 1 80 0 0,0-1 0 0 0,-3 0 0 0 0,1-1 72 0 0,2 1-8 0 0,0 0-64 0 0,-2 1 0 0 0,2-2 0 0 0,0 0 0 0 0,0 1 0 0 0,0 0 0 0 0,0 0 0 0 0,0-1 0 0 0,0 0 0 0 0,0 1 0 0 0,0-5 0 0 0,0 5 0 0 0,0-1 0 0 0,0 1 0 0 0,0-5 0 0 0,0 6 64 0 0,0-3-64 0 0,0 4 0 0 0,0-4 0 0 0,0 1 64 0 0,0 0-64 0 0,2 0 0 0 0,-2 0 0 0 0,0-1 0 0 0,0-3 0 0 0,0 6 0 0 0,0-3 0 0 0,0 2 0 0 0,0-2 0 0 0,0 3 0 0 0,0-6 0 0 0,0 3 0 0 0,0 2 0 0 0,-2-2 0 0 0,2 3 0 0 0,2-2 0 0 0,-2 2 0 0 0,0-3 0 0 0,0-3 0 0 0,0 6 0 0 0,2-1 0 0 0,-2-1 64 0 0,0 0-64 0 0,0 0 0 0 0,3 1 0 0 0,-3-2 0 0 0,0-3 0 0 0,0 5 0 0 0,0 1 0 0 0,0-1 0 0 0,-3 0 0 0 0,3 0 0 0 0,3-2 0 0 0,-3 3 0 0 0,0-1 0 0 0,0-1 64 0 0,0-4-64 0 0,0 5 0 0 0,2 0 0 0 0,0-2 0 0 0,-2-3 0 0 0,0 4 0 0 0,0 0 0 0 0,1 3 0 0 0,-1-4 0 0 0,0-3 0 0 0,0 4 0 0 0,0 2 0 0 0,0-3 0 0 0,0 2 0 0 0,0-2 0 0 0,0 2 0 0 0,0 1 0 0 0,0-1 0 0 0,0-2 0 0 0,0 2 0 0 0,0-1 0 0 0,0 1 0 0 0,0-5 0 0 0,0 3 0 0 0,0 2 0 0 0,0-1 0 0 0,2 1 0 0 0,-2-2 0 0 0,0-3 0 0 0,0 5 0 0 0,0-2 0 0 0,0 3 0 0 0,2-2 0 0 0,-2 0 0 0 0,0-3 0 0 0</inkml:trace>
  <inkml:trace contextRef="#ctx0" brushRef="#br1" timeOffset="10">29116 4763 12896 0 0,'0'0'1152'0'0,"0"0"-928"0"0,0 0-224 0 0,0 0 0 0 0,0 0 496 0 0,-3 3 48 0 0,-1 3 16 0 0,2-1-1 0 0,-3 2-303 0 0,2-1-56 0 0,0 3-8 0 0,1 0-8 0 0,-2 1 56 0 0,3 0 16 0 0,-2 2 0 0 0,0 0 0 0 0,0 1 48 0 0,2 0 16 0 0,-2-1 0 0 0,3 2 0 0 0,0-3-216 0 0,-1 3-40 0 0,1 0 0 0 0,0-2-64 0 0,0-1 0 0 0,1-2 0 0 0,-1 2 0 0 0,0-2-72 0 0,0-3-864 0 0,3 2-176 0 0</inkml:trace>
  <inkml:trace contextRef="#ctx0" brushRef="#br1" timeOffset="11">29384 4777 7368 0 0,'0'0'656'0'0,"-2"0"-528"0"0,2 0-128 0 0,-4 0 0 0 0,0 2 1320 0 0,4-2 240 0 0,0 0 40 0 0,0 0 16 0 0,0 0-976 0 0,0 0-200 0 0,0 0-40 0 0,4 3-8 0 0,2 0 31 0 0,-2 1 9 0 0,3 0 0 0 0,-1-3 0 0 0,2 3-208 0 0,4-1-32 0 0,-3 0-16 0 0,5 1 0 0 0,-2 0-24 0 0,0-1-8 0 0,-2 2 0 0 0,3-3 0 0 0,-2 3-144 0 0,-2-2 0 0 0,1 0-88 0 0,-2 1 88 0 0,-1-1 0 0 0,2 0 0 0 0,-2 3 0 0 0,-1-3 0 0 0,-1-1 0 0 0,0 1 0 0 0,0 1 0 0 0,-1 0 0 0 0,-2-1 0 0 0,-2-3 0 0 0,0 0 0 0 0,0 0 0 0 0,0 0 152 0 0,0 0 80 0 0,0 0 24 0 0,0 0 0 0 0,-2 2-160 0 0,0 2-24 0 0,-1-2-8 0 0,-1 0 0 0 0,2-2 32 0 0,-5 2 0 0 0,3 2 0 0 0,-2-1 0 0 0,-1 0-96 0 0,0 1 64 0 0,-1 0-64 0 0,0 2 64 0 0,-1-3 0 0 0,1 2 0 0 0,-2 0 0 0 0,2 1 0 0 0,1 0-64 0 0,0 0-96 0 0,-1-4 16 0 0,2 3 8 0 0,-1-2-56 0 0,2 2 0 0 0,-1-2-8 0 0,3 3 0 0 0,-3-1-1176 0 0,0 1-224 0 0</inkml:trace>
  <inkml:trace contextRef="#ctx0" brushRef="#br1" timeOffset="12">29194 4865 3224 0 0,'9'-1'288'0'0,"-9"1"-288"0"0,0 0 0 0 0,0 0 0 0 0,0 0 2160 0 0,0 0 376 0 0,0 0 80 0 0,0 0 8 0 0,0 0-1920 0 0,0 0-384 0 0,0 0-72 0 0,4 1-24 0 0,2 1-112 0 0,0-2-24 0 0,2 0-8 0 0,-1 0 0 0 0,1 0 56 0 0,-1 0 16 0 0,1-2 0 0 0,0 2 0 0 0,0 0-152 0 0,-1 0 0 0 0,-1-1 0 0 0,0 1 0 0 0,-1 0 0 0 0,4-3 0 0 0,-4 3 0 0 0,-1-1 0 0 0,2 0 0 0 0,-2-1 0 0 0,-1 1 0 0 0,-1-2 0 0 0,0 2-104 0 0,2 0-56 0 0,-4-2 0 0 0,2 0-8 0 0,-2 1 168 0 0,-2-2 0 0 0,2 3 0 0 0,-4-3 0 0 0,2 1 144 0 0,0 1 16 0 0,-3-1 0 0 0,1 1 0 0 0,0 0-80 0 0,-1 0-16 0 0,-1 2 0 0 0,-1-4 0 0 0,2 3 183 0 0,-1 1 33 0 0,-2 0 8 0 0,1 0 0 0 0,-1 0-56 0 0,0 1-8 0 0,1 1 0 0 0,-1 0 0 0 0,1 0-24 0 0,1 0-8 0 0,-1 2 0 0 0,2-1 0 0 0,0 2 56 0 0,-2-2 8 0 0,4 3 0 0 0,0 1 0 0 0,0 0-256 0 0,1-2 0 0 0,2 0 0 0 0,0-1 0 0 0,0 5 0 0 0,2-3 0 0 0,0-3 0 0 0,-1 2 0 0 0,5 0 0 0 0,-2 0 0 0 0,0-1 0 0 0,1 0 0 0 0,3 2 0 0 0,-2-6 0 0 0,2 4 0 0 0,1-4 0 0 0,-3 4-192 0 0,4-3-40 0 0,-2 1-8 0 0,1 0 0 0 0,1-1 40 0 0,-1 0 8 0 0,2-1 0 0 0,-2 0 0 0 0,-2 2-896 0 0,3-2-183 0 0,-2-3-33 0 0</inkml:trace>
  <inkml:trace contextRef="#ctx0" brushRef="#br1" timeOffset="13">27595 4822 13992 0 0,'0'0'304'0'0,"0"0"64"0"0,0 0 16 0 0,0 0 16 0 0,0 0-320 0 0,0 5-80 0 0,0 0 0 0 0,-2 3 0 0 0,2 1 160 0 0,0 0 24 0 0,-1 3 0 0 0,-1 2 0 0 0,-1 0 7 0 0,3 3 9 0 0,-1-3 0 0 0,1 7 0 0 0,0-3-16 0 0,-3 1-8 0 0,3-2 0 0 0,0-1 0 0 0,-1 2-176 0 0,-1-3 0 0 0,2-1 0 0 0,0 0 0 0 0,-2-3-352 0 0,2-1-96 0 0,0 2-32 0 0</inkml:trace>
  <inkml:trace contextRef="#ctx0" brushRef="#br1" timeOffset="14">27873 4842 12528 0 0,'0'0'552'0'0,"0"0"120"0"0,0 0-544 0 0,0 0-128 0 0,0 0 0 0 0,6 1 0 0 0,0 1 136 0 0,0 0 0 0 0,-6-2 0 0 0,4 2 0 0 0,7 1 56 0 0,-3 1 0 0 0,-4-1 8 0 0,1-1 0 0 0,1 2 24 0 0,1 0 8 0 0,5 0 0 0 0,-4 1 0 0 0,-2-1-136 0 0,3 1-24 0 0,5-2-8 0 0,-3 2-1 0 0,-3-3-63 0 0,1 1 64 0 0,0 3-64 0 0,0-4 64 0 0,0 1-64 0 0,-3 1 64 0 0,0-4-64 0 0,0 1 64 0 0,2 3-64 0 0,-4-3 64 0 0,-4-1-64 0 0,0 0 64 0 0,4 2-64 0 0,-4-2 0 0 0,0 0 0 0 0,0 0 0 0 0,0 0 272 0 0,-3 3 16 0 0,3-3 0 0 0,-4 3 0 0 0,-1-1-80 0 0,1 0-16 0 0,-1 2 0 0 0,2 0 0 0 0,-3 0 104 0 0,2-1 24 0 0,-3 0 0 0 0,1 3 0 0 0,1-3-256 0 0,-2 1-64 0 0,0 1 0 0 0,3 1 0 0 0,1-3 0 0 0,-2 2 0 0 0,-2 0 0 0 0,3 4 0 0 0,2-5-232 0 0,-2 2-8 0 0,-4-2 0 0 0,3 1 0 0 0,5-5-688 0 0,-2 4-128 0 0,-2-1-31 0 0</inkml:trace>
  <inkml:trace contextRef="#ctx0" brushRef="#br1" timeOffset="15">27764 4955 11376 0 0,'-2'-8'504'0'0,"2"4"104"0"0,0 1-488 0 0,-3 1-120 0 0,3-2 0 0 0,-1 2 0 0 0,-2-1 432 0 0,1 0 64 0 0,0 1 16 0 0,-2-1 0 0 0,1 6 0 0 0,1-3 0 0 0,-1 0 0 0 0,-2 0-1 0 0,-1 2-159 0 0,3 1-24 0 0,-1 2-8 0 0,0-1 0 0 0,0 0-200 0 0,2 2-48 0 0,0-1-8 0 0,0 4 0 0 0,2-4-64 0 0,-2 3 0 0 0,1-4 0 0 0,1 3 0 0 0,1-2 0 0 0,1 1 0 0 0,0-2 0 0 0,0 0 0 0 0,-2-4 0 0 0,6 4-88 0 0,-6-4 24 0 0,4 1 0 0 0,2-1-160 0 0,-2 2-32 0 0,2-4-8 0 0,-2 1 0 0 0,-1-1 264 0 0,0-1 0 0 0,1-1 0 0 0,0 0 0 0 0,-1-3 0 0 0,-2 2 0 0 0,2-1 0 0 0,-1 0 72 0 0,-1 0 120 0 0,1 1 32 0 0,-2-3 0 0 0,2 5 0 0 0,0-2-104 0 0,-1 0-24 0 0,-1 0 0 0 0,0 5 0 0 0,0 0 56 0 0,0 0 8 0 0,0-3 0 0 0,0 3 0 0 0,0 0 72 0 0,0 0 24 0 0,0 0 0 0 0,0 0 0 0 0,0 0-160 0 0,4 4-24 0 0,-1 3-8 0 0,0 3 0 0 0,-1 3-64 0 0,2 0 64 0 0,-2 5-64 0 0,4-1 64 0 0,-2 0-64 0 0,1 2 0 0 0,-5 0 0 0 0,3 1 0 0 0,0 1 0 0 0,0 1 64 0 0,-1-1-64 0 0,-2 3 0 0 0,0-4 0 0 0,0-2 0 0 0,0 4 64 0 0,-2-5-64 0 0,-3 0 0 0 0,4-2 0 0 0,-2-3 0 0 0,-2 1 64 0 0,0-4-64 0 0,0-3 0 0 0,1 3 72 0 0,0-5-72 0 0,0-2 96 0 0,-5 0-8 0 0,4-4-8 0 0,-4-1 0 0 0,4 0 24 0 0,-4-6 8 0 0,0 0 0 0 0,2-2 0 0 0,-1 1-112 0 0,0-5 72 0 0,1 2-72 0 0,1-6 64 0 0,2 3 48 0 0,0 1 8 0 0,2 1 0 0 0,1-2 0 0 0,2 5-216 0 0,1-2-32 0 0,0 3-16 0 0,4 0 0 0 0,-4 1-80 0 0,4 2-24 0 0,-1-1 0 0 0,3 3 0 0 0,-4 0-896 0 0,3 0-176 0 0,-1 1-40 0 0</inkml:trace>
  <inkml:trace contextRef="#ctx0" brushRef="#br1" timeOffset="16">28231 6169 10136 0 0,'-2'-8'448'0'0,"2"8"96"0"0,0 0-440 0 0,0 0-104 0 0,0 0 0 0 0,0 0 0 0 0,0 0 600 0 0,0 0 96 0 0,0 0 16 0 0,0 0 8 0 0,0 0-272 0 0,0 10-48 0 0,0-2-16 0 0,0 3 0 0 0,-4-1-136 0 0,4-1-32 0 0,-1-1-8 0 0,1 4-1 0 0,0-3-71 0 0,0 1-8 0 0,-4-2-8 0 0,4 1 0 0 0,4 0-120 0 0,-4-2 0 0 0,0 2 0 0 0,0-3 0 0 0,1-1 104 0 0,3 2 0 0 0,-4-7 0 0 0,2 3 0 0 0,0 5-1311 0 0,-2-8-265 0 0</inkml:trace>
  <inkml:trace contextRef="#ctx0" brushRef="#br1" timeOffset="17">28145 6202 10136 0 0,'0'0'448'0'0,"0"0"96"0"0,0 0-440 0 0,0 0-104 0 0,0 0 0 0 0,0 0 0 0 0,0 0 440 0 0,0 0 64 0 0,0 0 8 0 0,0 0 8 0 0,0 0-80 0 0,0 0-24 0 0,0 0 0 0 0,2 7 0 0 0,0-2-160 0 0,1 1-32 0 0,-3 3 0 0 0,0 0-8 0 0,0-2-144 0 0,0 0-72 0 0,-3 0 80 0 0,3 0-80 0 0,0 2-88 0 0,0-3-64 0 0,3 1-8 0 0,-3 0-8 0 0,0 0-280 0 0,0-3-48 0 0,0 2-16 0 0,3-1-5120 0 0</inkml:trace>
  <inkml:trace contextRef="#ctx0" brushRef="#br2" timeOffset="18">28638 6272 10136 0 0,'0'0'224'0'0,"0"0"40"0"0,-5 0 16 0 0,1 0 8 0 0,4 0-288 0 0,-3 0 0 0 0,-4 0 0 0 0,4-2 0 0 0,1 2 512 0 0,2 0 40 0 0,0 0 16 0 0,0 0 0 0 0,0 0-88 0 0,0 0-8 0 0,0-4-8 0 0,2 1 0 0 0,-2 3-120 0 0,3-3-24 0 0,-1 0-8 0 0,3 1-1 0 0,1 1-87 0 0,0 0-24 0 0,-3-1 0 0 0,2 1 0 0 0,1 1-72 0 0,1-2-8 0 0,-1 2-8 0 0,3 0 0 0 0,-1 0-48 0 0,-1 0 0 0 0,2 0-64 0 0,2 0 96 0 0,-3 2-96 0 0,1-2 88 0 0,1 0-88 0 0,1 0 80 0 0,-1 0-80 0 0,2 0 0 0 0,2 0 0 0 0,-1 0 0 0 0,0 0 0 0 0,2 0 0 0 0,-2 0 0 0 0,3 0 0 0 0,0 0 0 0 0,-1 0 0 0 0,1-2 0 0 0,1 2 0 0 0,0 2 0 0 0,0-2 0 0 0,3 0 0 0 0,-3 0 0 0 0,3 0 0 0 0,-1-2 0 0 0,-1 2 0 0 0,-2 0 0 0 0,4-2 0 0 0,-2 1 0 0 0,1-1 0 0 0,-2 2 0 0 0,4-4 0 0 0,-4 4 0 0 0,3-2 0 0 0,-1 1 0 0 0,0-1 0 0 0,-2-1 64 0 0,1 3-64 0 0,0 0 64 0 0,-2 0-64 0 0,0-2 0 0 0,-1 2 0 0 0,-1-2 0 0 0,0 2 0 0 0,-2 0 0 0 0,2-1 0 0 0,1 1 0 0 0,-3 1 0 0 0,0-1 0 0 0,2 0 0 0 0,0 0 0 0 0,0 0 0 0 0,-2 0 0 0 0,0 0 0 0 0,-1 2 0 0 0,2 0 0 0 0,1-2 0 0 0,-4 0 0 0 0,1 0-88 0 0,3 3 88 0 0,-3-3 0 0 0,1 0 0 0 0,-3 0 0 0 0,3 0 0 0 0,-3 2-64 0 0,1-2 64 0 0,0 0 0 0 0,0 0 0 0 0,-3 0 0 0 0,2 0 0 0 0,-1 0 0 0 0,0 0 0 0 0,0 0 0 0 0,2 0 0 0 0,-3 0 0 0 0,0 0 0 0 0,2 1 0 0 0,-4 1 0 0 0,4-2 0 0 0,-4 0 0 0 0,0 2 0 0 0,-1 0 0 0 0,3-2 0 0 0,-3 2 0 0 0,-1-2-120 0 0,1 1 24 0 0,-4-1 0 0 0,0 0 96 0 0,0 0 0 0 0,0 0 0 0 0,0 0 0 0 0,0 0 0 0 0,0 0 0 0 0,0 0 64 0 0,0 0-64 0 0,0 0-112 0 0,0 0-48 0 0,4-3-16 0 0,-1 1 0 0 0,0 0-88 0 0,-1 0-24 0 0,-1 1 0 0 0,2-1 1 0 0,0-1-673 0 0,-3 3-128 0 0,4-5-32 0 0,-4 5-8 0 0</inkml:trace>
  <inkml:trace contextRef="#ctx0" brushRef="#br1" timeOffset="19">28325 6245 11976 0 0,'0'0'528'0'0,"0"0"112"0"0,0 0-512 0 0,0 0-128 0 0,0 0 0 0 0,0 0 0 0 0,0 0 440 0 0,0 0 56 0 0,0 0 16 0 0,0 0 0 0 0,0 0-416 0 0,0 0-96 0 0,0 0 0 0 0,0 0-4072 0 0,0 0-840 0 0</inkml:trace>
  <inkml:trace contextRef="#ctx0" brushRef="#br1" timeOffset="20">30017 6719 3224 0 0,'0'0'136'0'0,"-5"-2"40"0"0,3 2-176 0 0,-3-5 0 0 0,5 5 0 0 0,0 0 0 0 0,0 0 2360 0 0,0 0 432 0 0,-2-5 88 0 0,2 5 24 0 0,0 0-1712 0 0,0 0-337 0 0,0 0-71 0 0,0 0-16 0 0,0 0-376 0 0,0 0-72 0 0,9 0-24 0 0,-2 5 0 0 0,1-5 176 0 0,-1 5 32 0 0,2-3 8 0 0,0 1 0 0 0,1 2-280 0 0,0 2-48 0 0,2-2-16 0 0,-1 1 0 0 0,0-2-80 0 0,1-1-24 0 0,-2 1 0 0 0,1 1 0 0 0,-1-2 176 0 0,-4 5 32 0 0,4-3 8 0 0,-3 1 0 0 0,-2-1-408 0 0,2 0-72 0 0,-1 0-24 0 0,-2 1 0 0 0,-1-2 224 0 0,0 2 0 0 0,-2-2 96 0 0,-1 2-32 0 0,0-2 104 0 0,-1 1 24 0 0,-2 1 8 0 0,-2-1 0 0 0,0 3-40 0 0,0-1 0 0 0,-3 1-8 0 0,1-1 0 0 0,0 3 40 0 0,-4-3 0 0 0,0 1 8 0 0,1-1 0 0 0,-1 1-56 0 0,0-1-16 0 0,0 0 0 0 0,0-1 0 0 0,4 1-128 0 0,-3-2 0 0 0,5 4 0 0 0,-5-4 0 0 0,3 1-1200 0 0,0 2-272 0 0</inkml:trace>
  <inkml:trace contextRef="#ctx0" brushRef="#br0" timeOffset="21">27681 6723 12640 0 0,'0'0'560'0'0,"0"0"112"0"0,0 0-536 0 0,2-3-136 0 0,-2 3 0 0 0,5-3 0 0 0,-5 3 200 0 0,0 0 16 0 0,0 0 0 0 0,0 6 0 0 0,0-1 40 0 0,-3 2 0 0 0,1 1 8 0 0,-2 4 0 0 0,-4 2-72 0 0,2 1-8 0 0,-1 0-9 0 0,-2 1 1 0 0,-1 0-80 0 0,1 0-8 0 0,-3-1-8 0 0,1 1 0 0 0,0-2-80 0 0,0 1 0 0 0,-1-3 0 0 0,2 0 0 0 0,1-2 64 0 0,-4-1-64 0 0,1-3 64 0 0,1-1-64 0 0,1 1 64 0 0,-1-2-64 0 0,0-3 64 0 0,1 1-64 0 0,-2-2 192 0 0,0-2-8 0 0,4 1 0 0 0,0-3 0 0 0,0-2-24 0 0,3 1 0 0 0,0-1 0 0 0,3-3 0 0 0,0 2 136 0 0,2-2 24 0 0,0 1 8 0 0,2 3 0 0 0,5-5-176 0 0,-2 5-40 0 0,1 0-8 0 0,1 2 0 0 0,1-1 24 0 0,5 4 8 0 0,-2 0 0 0 0,-2 4 0 0 0,2-3-40 0 0,2 4-16 0 0,-1-1 0 0 0,-1 2 0 0 0,0 1-80 0 0,3 0 0 0 0,-5 1 0 0 0,2 0 0 0 0,3 2 0 0 0,0-4 0 0 0,-3 0-96 0 0,6 4 96 0 0,-3-5-488 0 0,0 1-40 0 0,-3-1-8 0 0,3 1-7351 0 0</inkml:trace>
  <inkml:trace contextRef="#ctx0" brushRef="#br1" timeOffset="22">29599 6729 4608 0 0,'2'-2'408'0'0,"-2"2"-328"0"0,-2 0-80 0 0,0-5 0 0 0,2 5 2064 0 0,0 0 400 0 0,0 0 72 0 0,0 0 24 0 0,0 0-1640 0 0,0 5-328 0 0,2 2-65 0 0,0 1-15 0 0,-2-1 96 0 0,0 3 8 0 0,-2 3 8 0 0,-1 4 0 0 0,-1-4-368 0 0,3 3-80 0 0,-2 0-16 0 0,1 2 0 0 0,2-1-160 0 0,-3-2 0 0 0,1 3 0 0 0,2 1 0 0 0,-2-6-320 0 0,2 2-96 0 0,2 0-16 0 0,0-3-7343 0 0</inkml:trace>
  <inkml:trace contextRef="#ctx0" brushRef="#br1" timeOffset="23">28136 6782 14280 0 0,'0'0'632'0'0,"-2"-3"136"0"0,-3 1-616 0 0,0-3-152 0 0,2 2 0 0 0,3 3 0 0 0,0 0-128 0 0,0 0-64 0 0,-4 0 0 0 0,4 0-8 0 0,0 0 520 0 0,0 0 96 0 0,4 3 32 0 0,4 0-1 0 0,0-1 25 0 0,4 3 8 0 0,0 2 0 0 0,0-2 0 0 0,-1 0-128 0 0,3 2-32 0 0,-1-1 0 0 0,0 3 0 0 0,0-2-200 0 0,1-1-48 0 0,-4 2-8 0 0,1-1 0 0 0,0 1-64 0 0,0 0 0 0 0,-1-2 0 0 0,-4 3 0 0 0,4-4 0 0 0,-5 4 0 0 0,3-4 0 0 0,-5 5 0 0 0,0-2 0 0 0,-1-3-72 0 0,-4 4 72 0 0,2-3 0 0 0,0 1 0 0 0,-5 0 0 0 0,4 3 0 0 0,-7-5 0 0 0,3 0 0 0 0,1 2 0 0 0,-3-1 0 0 0,-1 0 0 0 0,3-2-176 0 0,2 1 16 0 0,-4-1 8 0 0,-1-1 0 0 0,3 1-232 0 0,1-1-40 0 0,-1 0-16 0 0,5-3-4511 0 0,0 0-905 0 0</inkml:trace>
  <inkml:trace contextRef="#ctx0" brushRef="#br1" timeOffset="24">27870 6779 12464 0 0,'0'0'552'0'0,"0"0"120"0"0,0 0-544 0 0,0 0-128 0 0,0 0 0 0 0,0 0 0 0 0,0 0 0 0 0,0 11 0 0 0,0-1 64 0 0,0 0-64 0 0,-2 2 232 0 0,-1 0 24 0 0,0-2 0 0 0,3 1 0 0 0,0 1 72 0 0,0 1 24 0 0,-4-2 0 0 0,4 4 0 0 0,0-2-232 0 0,0-1-49 0 0,4 1-7 0 0,-4-1 0 0 0,3-1-919 0 0,0 3-185 0 0</inkml:trace>
  <inkml:trace contextRef="#ctx0" brushRef="#br2" timeOffset="25">29265 7042 12752 0 0,'4'4'568'0'0,"-4"-3"112"0"0,-2 6-544 0 0,-2 0-136 0 0,-1 0 0 0 0,-1 2 0 0 0,3 0 384 0 0,-4 1 56 0 0,2-3 8 0 0,1 3 0 0 0,1 0-32 0 0,1 0-1 0 0,-1 0 1 0 0,3-3 0 0 0,0 4-128 0 0,-1-3-24 0 0,1 1-8 0 0,0-4 0 0 0,0 4-128 0 0,0-3-24 0 0,0-6-8 0 0,0 0 0 0 0,0 0-96 0 0,0 0 0 0 0,0 0 0 0 0,0 0 0 0 0,0 0 120 0 0,0 0 24 0 0,4-3 8 0 0,-2 0 0 0 0,1-4-152 0 0,-1 0 0 0 0,0-5 0 0 0,1 1 0 0 0,-1-4-96 0 0,0 1-56 0 0,-2-6-8 0 0,-2 2 0 0 0,2-2 160 0 0,0-1 0 0 0,0 0 0 0 0,0-2 0 0 0,0 1 0 0 0,2-2 0 0 0,-2 2 0 0 0,3 2 0 0 0,-1 1 224 0 0,1 3 32 0 0,-2-1 0 0 0,4 4 0 0 0,-3 2-160 0 0,3 3-24 0 0,2-1-8 0 0,-2 2 0 0 0,0 2-64 0 0,2 1 0 0 0,-1 3 72 0 0,1-2-72 0 0,0 6 0 0 0,0-3 0 0 0,-1 1 0 0 0,-1 3 0 0 0,2 1 96 0 0,0-1-24 0 0,-2-1 0 0 0,2 6 0 0 0,-2-3-72 0 0,-4 0 0 0 0,4 1 0 0 0,0 2 64 0 0,-5 0-64 0 0,1-2 0 0 0,-1-2 0 0 0,0 4 64 0 0,-1-3-64 0 0,-1-1-136 0 0,-3 1 32 0 0,2 0 8 0 0,-3 1-208 0 0,-1-4-40 0 0,0 0-8 0 0,2-1 0 0 0,-2 0 232 0 0,1 0 48 0 0,-1-2 8 0 0,-1 3 0 0 0,2-3 64 0 0,1 1 0 0 0,-1-1 0 0 0,1 0-64 0 0,0 0 64 0 0,5 0 0 0 0,-5 0 0 0 0,5 0 0 0 0,0 0 0 0 0,0 0 0 0 0,0 0 0 0 0,0 0 0 0 0,0 0 72 0 0,0 0-72 0 0,8 2 96 0 0,-1 2-96 0 0,-1-1 0 0 0,1 0 0 0 0,0 1 0 0 0,3-1 0 0 0,-4 0 256 0 0,3 1 0 0 0,-2-1 0 0 0,2 4 0 0 0,-1-6-256 0 0,-4 4-72 0 0,3-4-8 0 0,1 4 0 0 0,0-4 80 0 0,-3 4 96 0 0,1-1-16 0 0,-1-3-8 0 0,1 4-8 0 0,-1-1-64 0 0,2-1 96 0 0,-2-3-32 0 0,-5 0 0 0 0,0 0-64 0 0,0 5 96 0 0,0-5-32 0 0,0 0-64 0 0,-2 5 80 0 0,-3 0-80 0 0,0-3 80 0 0,-1 2-80 0 0,-1-1 96 0 0,0-2-96 0 0,-3 2 96 0 0,3-1-96 0 0,-1-1 0 0 0,-5-1 0 0 0,5 3 64 0 0,-1-3-128 0 0,-1 2-32 0 0,2-4-8 0 0,-2-1 0 0 0,1 3-320 0 0,-1-1-64 0 0,4-4-16 0 0,1 1-4639 0 0,0 3-929 0 0</inkml:trace>
  <inkml:trace contextRef="#ctx0" brushRef="#br1" timeOffset="26">29791 6881 5528 0 0,'0'0'240'0'0,"-5"-2"56"0"0,3 2-232 0 0,2 0-64 0 0,0 0 0 0 0,0 0 0 0 0,-3 0 1752 0 0,3 0 336 0 0,0 0 72 0 0,0 0 16 0 0,0 0-1232 0 0,0 0-240 0 0,0 0-57 0 0,0 0-7 0 0,0 0-512 0 0,5 0-128 0 0,2 2 0 0 0,1-2 0 0 0,-1 2 280 0 0,1-2 24 0 0,1 0 8 0 0,-2-2 0 0 0,1 0-504 0 0,-3 2-96 0 0,1-2-16 0 0,0-1-8 0 0,-1 3 312 0 0,0-5 0 0 0,-2 3 0 0 0,-1-3 0 0 0,-1 2 0 0 0,3-1 0 0 0,-3-2 0 0 0,1 1 0 0 0,-4 1 0 0 0,1 0 0 0 0,-4 2 0 0 0,0-1 0 0 0,0-2 0 0 0,0 3 0 0 0,5 2 0 0 0,0 0 0 0 0,-6 0 328 0 0,-4 2 128 0 0,1 0 24 0 0,-2 3 8 0 0,2 1-184 0 0,-2-1-40 0 0,1 3-8 0 0,-2 1 0 0 0,3-1-32 0 0,0 0-16 0 0,-1 3 0 0 0,2-3 0 0 0,3 2 16 0 0,-2 1 0 0 0,4-4 0 0 0,2 2 0 0 0,1-1-128 0 0,0-3-32 0 0,1 3 0 0 0,2-2 0 0 0,2 0-64 0 0,2-2 0 0 0,1 0 0 0 0,4 0 0 0 0,1 1 0 0 0,4-4-112 0 0,-2 1 24 0 0,0-2 8 0 0,-1 0-864 0 0,-3 0-176 0 0,6 0-32 0 0,-4-2-6503 0 0</inkml:trace>
  <inkml:trace contextRef="#ctx0" brushRef="#br1" timeOffset="27">28638 6844 14600 0 0,'0'0'320'0'0,"0"0"64"0"0,0 0 8 0 0,0 0 24 0 0,0 0-328 0 0,0 0-88 0 0,0 0 0 0 0,0 0 0 0 0,0 0 375 0 0,0 0 57 0 0,2 5 16 0 0,-2 1 0 0 0,3 0-232 0 0,-1 2-48 0 0,-4 4-8 0 0,2-2 0 0 0,0 5-64 0 0,0-3-8 0 0,0 3-8 0 0,0-1 0 0 0,0 0-80 0 0,0 1 0 0 0,2 2 0 0 0,3-4-5023 0 0,0 2-1057 0 0</inkml:trace>
  <inkml:trace contextRef="#ctx0" brushRef="#br1" timeOffset="28">28071 6896 6448 0 0,'0'0'576'0'0,"-4"-5"-464"0"0,-2 3-112 0 0,1-3 0 0 0,-1 2 1424 0 0,1 1 264 0 0,0 2 48 0 0,0 0 16 0 0,-3 0-1048 0 0,3 2-216 0 0,-2 1-40 0 0,0-3 0 0 0,1 5 56 0 0,0-3 7 0 0,2 3 9 0 0,0-2 0 0 0,-1 2-320 0 0,1-1-64 0 0,3 2-8 0 0,1 1-8 0 0,0-1-120 0 0,0-2 72 0 0,1-1-72 0 0,3 4 64 0 0,-1-4-64 0 0,-1 2 0 0 0,2 0 0 0 0,0-3 0 0 0,-1 2-80 0 0,1 0-8 0 0,1-2 0 0 0,2-2 0 0 0,-3 0-120 0 0,1 4-24 0 0,-5-4-8 0 0,3-4 0 0 0,5 4 144 0 0,-3-6 24 0 0,0 2 8 0 0,0 2 0 0 0,-1-3 64 0 0,1 0 0 0 0,-3-1 0 0 0,1 1 0 0 0,0-1 152 0 0,1 0-8 0 0,-3 2 0 0 0,1-2 0 0 0,3 1 80 0 0,-5-2 24 0 0,3 6 0 0 0,-3 1 0 0 0,0 0 72 0 0,0 0 8 0 0,0 0 8 0 0,0 0 0 0 0,0 0-208 0 0,5 4-48 0 0,-1 2-8 0 0,1 3 0 0 0,-3-2 64 0 0,3 3 16 0 0,-2 0 0 0 0,2 2 0 0 0,-4 3-16 0 0,1-2 0 0 0,-2 2 0 0 0,2 1 0 0 0,-2 0 24 0 0,0-1 8 0 0,-2 0 0 0 0,0 0 0 0 0,1-1-168 0 0,-4-1 0 0 0,2 2 0 0 0,-4 0 0 0 0,0-2 0 0 0,0-3 0 0 0,-1 0 0 0 0,1-1 0 0 0,-4-2 0 0 0,2-1 0 0 0,1 0 0 0 0,-4-1 0 0 0,4-2-64 0 0,0-3-32 0 0,0-3 0 0 0,1 2 0 0 0,0-4 24 0 0,1 0 0 0 0,1-5 0 0 0,0 0 0 0 0,4 0-56 0 0,-2 0-16 0 0,3-5 0 0 0,3 0 0 0 0,-2 2-176 0 0,5-2-40 0 0,1 1-8 0 0,-1-1 0 0 0,4 0-368 0 0,-1-2-80 0 0,4 3-16 0 0</inkml:trace>
  <inkml:trace contextRef="#ctx0" brushRef="#br1" timeOffset="29">28500 6914 13560 0 0,'2'-3'296'0'0,"1"0"64"0"0,3 1 16 0 0,1 0 8 0 0,1-3-312 0 0,1 5-72 0 0,1-3 0 0 0,3 1 0 0 0,-2-1 600 0 0,2 1 104 0 0,-2 1 15 0 0,-3-3 9 0 0,4 4-376 0 0,0 0-64 0 0,1 0-24 0 0,-4 0 0 0 0,4 4-264 0 0,-1-3 0 0 0,-5-1 0 0 0,3 2 0 0 0,-4 1-1248 0 0,2-1-207 0 0,8 0-41 0 0,-8 2-8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7:59:52.261"/>
    </inkml:context>
    <inkml:brush xml:id="br0">
      <inkml:brushProperty name="width" value="0.05" units="cm"/>
      <inkml:brushProperty name="height" value="0.05" units="cm"/>
      <inkml:brushProperty name="color" value="#849398"/>
      <inkml:brushProperty name="fitToCurve" value="1"/>
    </inkml:brush>
  </inkml:definitions>
  <inkml:trace contextRef="#ctx0" brushRef="#br0">15402 9514 12240 0 0,'-7'-3'544'0'0,"4"0"104"0"0,2 2-520 0 0,-1-2-128 0 0,2 3 0 0 0,-5 0 0 0 0,-3 3 552 0 0,4-2 88 0 0,-1 2 8 0 0,-2 0 8 0 0,-4 1-145 0 0,4 2-23 0 0,0 4-8 0 0,2-4 0 0 0,3 5-152 0 0,-3 2-32 0 0,1-1-8 0 0,2-2 0 0 0,2 4-136 0 0,0-3-32 0 0,0 4-8 0 0,0-1 0 0 0,2-2-32 0 0,2 0-8 0 0,0 1 0 0 0,2 0 0 0 0,-1-3 0 0 0,4-3 0 0 0,-1 2 0 0 0,4-5 0 0 0,-3-1-72 0 0,6 0-112 0 0,-4-3 24 0 0,3-3 8 0 0,-1 2 80 0 0,2-5 112 0 0,-2-3-24 0 0,1-2-8 0 0,-3 5-80 0 0,-1-7 0 0 0,-1 0-96 0 0,1 1 96 0 0,-5-4 0 0 0,3 1 0 0 0,-3-1 0 0 0,-2 1 96 0 0,-3 1 56 0 0,0-2 8 0 0,0 4 8 0 0,-3-2 0 0 0,-2 1-8 0 0,-3 0-8 0 0,3 1 0 0 0,-2 2 0 0 0,-3 4-24 0 0,1-1 0 0 0,-4-1 0 0 0,3 6 0 0 0,-1-3-128 0 0,-3 5 0 0 0,1-3 0 0 0,3 7 0 0 0,-4 1 0 0 0,3 0 0 0 0,-2-1 0 0 0,4 6-72 0 0,1-3-248 0 0,3 4-40 0 0,0 0-16 0 0,0 1-5255 0 0,3 2-1057 0 0</inkml:trace>
  <inkml:trace contextRef="#ctx0" brushRef="#br0" timeOffset="1">15822 9504 12176 0 0,'0'0'264'0'0,"0"0"56"0"0,-2-3 16 0 0,-1 0 16 0 0,-1 1-288 0 0,4 2-64 0 0,-5-1 0 0 0,0 1 0 0 0,0 1 576 0 0,0 1 104 0 0,-1 1 24 0 0,1 2 0 0 0,4 0-233 0 0,-7 5-47 0 0,3-2-8 0 0,2 3 0 0 0,-1-1-312 0 0,4 0-104 0 0,-1 3 64 0 0,1-1-64 0 0,1-1 120 0 0,4 3-8 0 0,-3-4 0 0 0,6 0 0 0 0,-2 0-32 0 0,4 0-8 0 0,1-1 0 0 0,1-1 0 0 0,-3 0-72 0 0,2-3 0 0 0,1 1 0 0 0,-3-1 0 0 0,2-3 0 0 0,0 0 0 0 0,2-4 0 0 0,-3 0 64 0 0,-1 1-64 0 0,-1-4 0 0 0,4-1-96 0 0,0-3 96 0 0,0 1 0 0 0,-3 0 0 0 0,0-1 0 0 0,-2-1 0 0 0,1-2 144 0 0,-5 0 40 0 0,2-3 8 0 0,-5 4 0 0 0,0-6 184 0 0,-5 5 40 0 0,2-4 0 0 0,-5 5 8 0 0,1 0-96 0 0,0-1-16 0 0,-3 4-8 0 0,-2 0 0 0 0,2 1-176 0 0,0-1-32 0 0,-3 6 0 0 0,4-3-8 0 0,-4 5-88 0 0,2 0 64 0 0,-1 0-64 0 0,3 0 64 0 0,-2 5-64 0 0,1-3-72 0 0,2 6 72 0 0,1-3-104 0 0,2 3-904 0 0,0 0-176 0 0</inkml:trace>
  <inkml:trace contextRef="#ctx0" brushRef="#br0" timeOffset="2">15399 9614 4144 0 0,'0'0'184'0'0,"0"0"40"0"0,-8 0-224 0 0,1-2 0 0 0,0 2 0 0 0,-2-5 0 0 0,3 5 1608 0 0,-2 0 280 0 0,1-3 64 0 0,-1 0 0 0 0,4 0-992 0 0,-4 0-208 0 0,5-1-40 0 0,-1 1-8 0 0,-1-3-160 0 0,5 6-32 0 0,0-8-1 0 0,0 2-7 0 0,5-5-240 0 0,-1 1-40 0 0,-1 3-16 0 0,9-3 0 0 0,-4 1-80 0 0,3-3-8 0 0,-1 6-8 0 0,6-1 0 0 0,-1 1-112 0 0,-3-1 64 0 0,-1 4-64 0 0,1-4 0 0 0,-4 4 88 0 0,-1 3-88 0 0,-7 0 96 0 0,12 3-96 0 0,-5 0 96 0 0,4 1-96 0 0,-7 3 96 0 0,-4-7-96 0 0,4 5 0 0 0,0 6 0 0 0,-4 2 0 0 0,0-3 0 0 0,0 1 0 0 0,0 2 0 0 0,-8 1 0 0 0,4 0 0 0 0,-4-4 0 0 0,2 0 0 0 0,-2 4 0 0 0,0-5 0 0 0,-3-1 0 0 0,3 2 0 0 0,-4-4 0 0 0,1 4 0 0 0,3-3 0 0 0,-3-1 0 0 0,3-1 0 0 0,1-5 0 0 0,0 0 0 0 0,7 0 0 0 0,0 0 0 0 0,-4-5 0 0 0,-4-1 64 0 0,8 6-64 0 0,0 0 0 0 0,4-7 0 0 0,-4-3 0 0 0,4 0 0 0 0,0 0 0 0 0,3-1 0 0 0,-3 1 64 0 0,7 1-64 0 0,-8 2 0 0 0,10-3 0 0 0,-6 0 72 0 0,0-1-72 0 0,1 4 0 0 0,-4 4 72 0 0,4-4 0 0 0,-8 7 0 0 0,4-3 0 0 0,-4 3 0 0 0,0 0 0 0 0,0 0 0 0 0,0 0 0 0 0,7 6 0 0 0,-7-6-72 0 0,8 7 0 0 0,-4 4 0 0 0,0 0 64 0 0,-4-1-64 0 0,0-1 0 0 0,0 4 72 0 0,0-3-72 0 0,-4 1 0 0 0,4-1 0 0 0,-4 0 0 0 0,1-4 0 0 0,-2 1 0 0 0,0 0 64 0 0,3 1-64 0 0,-6 2 0 0 0,4-4 80 0 0,-4-2-16 0 0,2 0-64 0 0,-3-2 96 0 0,6-2-96 0 0,3 0 0 0 0,-9 0 0 0 0,2-2 0 0 0,-1-6 0 0 0,8 6 0 0 0,0 2 0 0 0,-3-12 0 0 0,3 2 0 0 0,0-4 0 0 0,3 2 0 0 0,1-2 0 0 0,0 1 64 0 0,-1-1-64 0 0,5 0 0 0 0,0 4 0 0 0,1-3 0 0 0,-3 2 0 0 0,6 1 0 0 0,-4 3 0 0 0,-6 0 0 0 0,-2 7 0 0 0,10-3 0 0 0,-3-4 0 0 0,0 5 0 0 0,-7 2 0 0 0,0 0 0 0 0,7 0 0 0 0,-7 0 0 0 0,0 0 0 0 0,8 2 0 0 0,-8-2 0 0 0,0 0 0 0 0,4 7 0 0 0,0 3 0 0 0,-4-3 0 0 0,0-7 0 0 0,-4 14 0 0 0,0-4 0 0 0,0 0 0 0 0,-4-2 0 0 0,2 1 0 0 0,-5-2 0 0 0,1-1 0 0 0,4-3 0 0 0,-6 4 0 0 0,8-5 0 0 0,4-2 0 0 0,-11 5 0 0 0,4-5 0 0 0,-2 0 0 0 0,5-5 0 0 0,-3 3 0 0 0,3 0 0 0 0,1-3 0 0 0,3 5 0 0 0,-4-9 0 0 0,4 2 0 0 0,0-2 0 0 0,4-1 0 0 0,-4-1 0 0 0,3 0 0 0 0,1 4 0 0 0,0-3 0 0 0,-1 0 0 0 0,5 3 64 0 0,-3 0-64 0 0,-2 1 0 0 0,6-1 0 0 0,-9 7 0 0 0,2-4 0 0 0,-2 4 0 0 0,0 0 0 0 0,0 0 0 0 0,12 0 0 0 0,-4 4 0 0 0,-8-4 0 0 0,6 7 0 0 0,4 4 0 0 0,-7-2 0 0 0,-3-9 0 0 0,0 14 0 0 0,0-4 0 0 0,0 4 0 0 0,0-1 0 0 0,-3-3 0 0 0,-2-3 0 0 0,0 3 0 0 0,3-4 0 0 0,-2 1 0 0 0,-4 4 0 0 0,4-7 0 0 0,-4-2 0 0 0,1 2 72 0 0,-5-4-72 0 0,4 0 64 0 0,1 0-64 0 0,0-4 0 0 0,-4 2 0 0 0,7-6 0 0 0,-4 1 72 0 0,5-3-72 0 0,-6-3 80 0 0,6 4-80 0 0,-1-1 112 0 0,0-5-24 0 0,4 5-8 0 0,0 0 0 0 0,-4-1-80 0 0,8 1 0 0 0,0 3 72 0 0,-4 7-72 0 0,4-10 0 0 0,-4 10 0 0 0,8-7 0 0 0,-4 2 0 0 0,3-2 0 0 0,1 3 0 0 0,3 1 0 0 0,-4 3 0 0 0,0 3-288 0 0,6 1-8 0 0,-1 3-8 0 0,-2-4 0 0 0,2-1-1016 0 0,-6 5-208 0 0</inkml:trace>
  <inkml:trace contextRef="#ctx0" brushRef="#br0" timeOffset="3">15830 9631 10680 0 0,'0'0'472'0'0,"0"0"104"0"0,0-2-464 0 0,-4-3-112 0 0,-4-3 0 0 0,8 8 0 0 0,0 0 504 0 0,0 0 72 0 0,-9-2 24 0 0,3 2 0 0 0,-3 0-144 0 0,6 0-24 0 0,3 0-8 0 0,-7 0 0 0 0,0 2-232 0 0,7-2-40 0 0,0 0-16 0 0,-4 0-1 0 0,4 0-135 0 0,-8 5 80 0 0,8-5-80 0 0,0 0 64 0 0,0 0-64 0 0,-9-5 0 0 0,7 3 72 0 0,2 2-72 0 0,0 0 64 0 0,-4-7-64 0 0,-4 4 64 0 0,8 3-64 0 0,4-9 104 0 0,4 2-8 0 0,-6 0-8 0 0,7 0 0 0 0,-1 0 32 0 0,3 1 8 0 0,-1-6 0 0 0,1 6 0 0 0,2 0-64 0 0,-1-1 0 0 0,-1 3-64 0 0,0 1 96 0 0,0 3-96 0 0,1-3 0 0 0,-3 3 64 0 0,1 0-64 0 0,1 0 0 0 0,-4 3 88 0 0,-7-3-88 0 0,8 7 80 0 0,5 0-80 0 0,-11-1 0 0 0,2 0 72 0 0,0 2-72 0 0,-4 2 0 0 0,0-3 64 0 0,0 0-64 0 0,0 2 0 0 0,0-1 64 0 0,-4 1-64 0 0,4-9 64 0 0,-4 7-64 0 0,-3 0 64 0 0,-1-4-64 0 0,4 4 80 0 0,-3-4-80 0 0,-1 1 64 0 0,1-4-64 0 0,-1 0 0 0 0,2 0 72 0 0,-3-4-72 0 0,1-1 80 0 0,1-3-80 0 0,-1-2 80 0 0,5 3-8 0 0,-1 1 0 0 0,-5-2 0 0 0,9-1 0 0 0,-2-1 24 0 0,2 0 0 0 0,0 3 0 0 0,0-4 0 0 0,0 1-96 0 0,0 0 0 0 0,0 3 0 0 0,0 7 0 0 0,2-7 0 0 0,7 1 0 0 0,-2 2 0 0 0,-7 4 0 0 0,8-7 0 0 0,-1 5 64 0 0,-7 2-64 0 0,8 0 0 0 0,5 2 0 0 0,-13-2 0 0 0,0 0 64 0 0,6 7-64 0 0,1-3 0 0 0,1 2 0 0 0,-4 1 0 0 0,-1 0 0 0 0,1 3 0 0 0,0 0 0 0 0,-4 1 0 0 0,0-2 64 0 0,0 2-64 0 0,0-4 0 0 0,0-7 0 0 0,0 9 64 0 0,-4 5-64 0 0,4-7 0 0 0,0-7 0 0 0,-7 10 0 0 0,3-2 0 0 0,-4-3 64 0 0,1 2-64 0 0,-3-3 0 0 0,1-1 0 0 0,1-3 0 0 0,-3 0 0 0 0,4 0 0 0 0,-1-3 0 0 0,3-1 64 0 0,-1 1-64 0 0,-2-4 0 0 0,3 5 0 0 0,1-6 0 0 0,0 1 64 0 0,4 0-64 0 0,0-2 0 0 0,4 1 0 0 0,0-1 0 0 0,4-1 64 0 0,1 0-64 0 0,-7 3 0 0 0,7 0 0 0 0,2 0 0 0 0,-4 7 0 0 0,1-3 0 0 0,0-1 0 0 0,1 4 0 0 0,1 0 0 0 0,-3 0 0 0 0,1 4 0 0 0,3-1 0 0 0,-8 4 0 0 0,7 0 0 0 0,-10-7 0 0 0,6 7 0 0 0,-2 3 0 0 0,0 0 0 0 0,0-1 0 0 0,0-1 0 0 0,0 1 0 0 0,-4 0 64 0 0,0-1 0 0 0,0 2 0 0 0,-4-3-64 0 0,0 0 0 0 0,4-7-96 0 0,-4 7 96 0 0,4-7 0 0 0,-8 7 0 0 0,8-7 0 0 0,-6 3 0 0 0,-4-1-72 0 0,10-2 72 0 0,-7-2 0 0 0,7 2 0 0 0,-7 0 0 0 0,-1-3 0 0 0,1-4 0 0 0,3 0 0 0 0,0 0 0 0 0,4 7 72 0 0,0-7 8 0 0,-2 2 0 0 0,2-3-80 0 0,0 1-88 0 0,0 7 24 0 0,2-7 0 0 0,-2 7 64 0 0,8-3 0 0 0,-5-3 0 0 0,5-2-64 0 0,-8 8 64 0 0,7-6 0 0 0,-3 3 0 0 0,-4 3 0 0 0,0 0 0 0 0,7-3 0 0 0,-7 3 0 0 0,0 0 0 0 0,0 0 0 0 0,10 3 0 0 0,-10-3 0 0 0,0 0 0 0 0,0 0 0 0 0,0 0 0 0 0,2 9 0 0 0,-2-1 0 0 0,0-8 0 0 0,-2 6-64 0 0,2 1 64 0 0,-10-2 0 0 0,7 3 0 0 0,-5-3-80 0 0,1-3 80 0 0,3 1 0 0 0,-3 1 0 0 0,-1-4 0 0 0,2 3 0 0 0,6-3 0 0 0,0 0 0 0 0,0 0 0 0 0,-9-7 0 0 0,5 4 0 0 0,4 3 0 0 0,0-7 0 0 0,0-3 0 0 0,0 3 72 0 0,0 7-72 0 0,4-7 0 0 0,0 2 0 0 0,1-6 0 0 0,-1 5 96 0 0,-2 2-32 0 0,6-3 0 0 0,-5 3 0 0 0,1-2-64 0 0,4 3-88 0 0,-5-4 24 0 0,-3 7 0 0 0,0 0 64 0 0,0 0 0 0 0,0 0 0 0 0,0 0 0 0 0,0 0 0 0 0,0 0 0 0 0,0 0 0 0 0,0 0 0 0 0,0 0 0 0 0,0 0 0 0 0,-3 7 0 0 0,3-7 0 0 0,-4 7 0 0 0,0-1 64 0 0,-3 1 0 0 0,3 0 0 0 0,-2-4-136 0 0,6-3-24 0 0,0 0-8 0 0,-4 6 0 0 0,4-6-1040 0 0,0 0-200 0 0</inkml:trace>
  <inkml:trace contextRef="#ctx0" brushRef="#br0" timeOffset="4">16301 9879 10136 0 0,'0'0'896'0'0,"0"0"-712"0"0,-5-3-184 0 0,5 3 0 0 0,0 0 744 0 0,0 0 120 0 0,0 0 16 0 0,0 0 8 0 0,0 0-80 0 0,0 0-8 0 0,0 0-9 0 0,0 0 1 0 0,0 0-176 0 0,0 0-32 0 0,7 1-8 0 0,0 3 0 0 0,1 0-96 0 0,5 0-32 0 0,-3 1 0 0 0,4 1 0 0 0,-4 0-296 0 0,5 0-64 0 0,-7-2-16 0 0,7 4 0 0 0,-1-3 24 0 0,-1 3 0 0 0,-2-2 0 0 0,4 0 0 0 0,-4 2-96 0 0,2-2 0 0 0,-3 0 0 0 0,-1 2 0 0 0,0-2 64 0 0,1 0-64 0 0,0 1 0 0 0,-4 3 64 0 0,-1-6-64 0 0,0 2 0 0 0,-2 3 0 0 0,0-3 0 0 0,-1 2 0 0 0,-4-2 120 0 0,2 2-24 0 0,-3-1 0 0 0,0 2 120 0 0,-2-2 16 0 0,-2 1 8 0 0,-2 1 0 0 0,1-3-240 0 0,-2-1 0 0 0,2 2 0 0 0,-1-2 0 0 0,1 4 72 0 0,0-3-8 0 0,-2-2 0 0 0,4 2 0 0 0,-4-2-64 0 0,5 1-72 0 0,5-5 72 0 0,0 0-6520 0 0,0 0-1239 0 0</inkml:trace>
  <inkml:trace contextRef="#ctx0" brushRef="#br0" timeOffset="5">15939 9904 14912 0 0,'-5'-7'664'0'0,"5"7"136"0"0,0 0-641 0 0,0-3-159 0 0,5-2 0 0 0,-5 5 0 0 0,0 0 552 0 0,0 0 88 0 0,0 0 8 0 0,0 0 8 0 0,0 0-112 0 0,0 5-32 0 0,2 1 0 0 0,-2 1 0 0 0,-2 2-224 0 0,2 2-56 0 0,-2 1-8 0 0,-1 3 0 0 0,3-3-152 0 0,-2 1-72 0 0,0 2 64 0 0,2 0-64 0 0,0-3 0 0 0,2 2 0 0 0,-2 1-72 0 0,0-5 72 0 0,2 1-864 0 0,3 2-128 0 0,-3-4-16 0 0,-1-1-4271 0 0,4 2-849 0 0</inkml:trace>
  <inkml:trace contextRef="#ctx0" brushRef="#br0" timeOffset="6">15543 9907 13824 0 0,'-2'-1'1224'0'0,"2"1"-976"0"0,0-2-248 0 0,0 2 0 0 0,0 0 0 0 0,0 0-64 0 0,0 0-8 0 0,0 0 0 0 0,0 0 648 0 0,0 0 128 0 0,0 0 23 0 0,0 0 9 0 0,7 2-288 0 0,-4-1-48 0 0,5 6-16 0 0,-2-4 0 0 0,4-1-152 0 0,1 3-32 0 0,-4-1-8 0 0,3 1 0 0 0,-2 0-96 0 0,4 1-32 0 0,-3-1 0 0 0,2 0 0 0 0,1 2-64 0 0,-2-1 64 0 0,-4-2-64 0 0,1 1 64 0 0,0 2-64 0 0,1-4 0 0 0,-3 0 0 0 0,-2 2 0 0 0,-1 0 0 0 0,3 1 0 0 0,-5 2 0 0 0,0-2 0 0 0,0 0 0 0 0,0 0 0 0 0,-5 1 0 0 0,3-2 0 0 0,-1 2 0 0 0,-2 1 0 0 0,0-1 0 0 0,-2-3 0 0 0,-1 3 0 0 0,1-2-72 0 0,0 0 72 0 0,1 0 0 0 0,1 0-264 0 0,-1-1 0 0 0,1 0 0 0 0,3-2 0 0 0,2-2-1096 0 0,0 0-216 0 0</inkml:trace>
  <inkml:trace contextRef="#ctx0" brushRef="#br0" timeOffset="7">15226 9939 2304 0 0,'-2'-5'200'0'0,"0"5"-200"0"0,-1-5 0 0 0,3 5 0 0 0,0 0 2120 0 0,0 0 384 0 0,0-2 80 0 0,0 2 8 0 0,0 0-1344 0 0,0 0-280 0 0,0 0-48 0 0,-2 3-16 0 0,-1 4-433 0 0,3 1-87 0 0,-2 1-24 0 0,2 1 0 0 0,-1 0-120 0 0,1 5-24 0 0,-4-1-8 0 0,4 0 0 0 0,-2 1-136 0 0,-1-1-72 0 0,3 1 80 0 0,0-6-80 0 0,3 6 0 0 0,-1-3 64 0 0,-2-2-64 0 0,4 0 0 0 0,-3-1-192 0 0,1-1-56 0 0,3 0-8 0 0,0-4-4663 0 0,-1 1-929 0 0</inkml:trace>
  <inkml:trace contextRef="#ctx0" brushRef="#br0" timeOffset="8">16186 9969 6912 0 0,'0'0'304'0'0,"-2"0"64"0"0,-7-2-296 0 0,9 1-72 0 0,-6 1 0 0 0,2 0 0 0 0,-3 1 1384 0 0,0 1 264 0 0,0-2 48 0 0,-1 4 16 0 0,0 2-880 0 0,-1-2-168 0 0,2 2-40 0 0,-3 4-9 0 0,5-4-55 0 0,4 2-16 0 0,-4-2 0 0 0,5 3 0 0 0,0-2-264 0 0,2 1-56 0 0,1-1-16 0 0,-2-2 0 0 0,4 1-208 0 0,2-1 64 0 0,-3-2-64 0 0,4 4 0 0 0,-3-7 0 0 0,0 2-112 0 0,5-2 16 0 0,-2 0 0 0 0,-4 0-64 0 0,-4 0 0 0 0,10-2-8 0 0,-4-3 0 0 0,0 3-16 0 0,0-2 0 0 0,-1-1 0 0 0,0-2 0 0 0,-5 2 184 0 0,4-2 0 0 0,-1 1 0 0 0,-3-1 0 0 0,5-2 0 0 0,-5 0 64 0 0,0 4 16 0 0,0-1 0 0 0,0 6 144 0 0,0-6 24 0 0,4-1 8 0 0,-4 7 0 0 0,0 0 24 0 0,0 0 8 0 0,1-3 0 0 0,-1 3 0 0 0,0 0-64 0 0,0 0 0 0 0,0 0-8 0 0,5 3 0 0 0,0 4-48 0 0,0-1-8 0 0,-3 4 0 0 0,3 0 0 0 0,-4 2-48 0 0,4 2-16 0 0,-3 1 0 0 0,3-1 0 0 0,-2 3-8 0 0,-3-2-8 0 0,4 0 0 0 0,-3 2 0 0 0,2 1-80 0 0,-1-2 64 0 0,-2 3-64 0 0,-2-3 64 0 0,-1 0-64 0 0,2 1 0 0 0,-3 0 72 0 0,4-2-72 0 0,-8 0 0 0 0,4 1 0 0 0,-3-4 0 0 0,0-2 0 0 0,-2-1 0 0 0,1 0 0 0 0,0-4 0 0 0,-1 0 0 0 0,-2-5 0 0 0,4 0 0 0 0,-3-3 0 0 0,5 0 0 0 0,1-4 0 0 0,-1-1 0 0 0,0-1 0 0 0,2-2 0 0 0,6-4-104 0 0,-1 0 16 0 0,1-1 8 0 0,2-2 0 0 0,-1 0-232 0 0,2-2-40 0 0,4 1-16 0 0,2 0 0 0 0,-2 2-912 0 0,-3-3-176 0 0,2 0-40 0 0</inkml:trace>
  <inkml:trace contextRef="#ctx0" brushRef="#br0" timeOffset="9">15404 9996 12464 0 0,'-5'-2'272'0'0,"3"2"56"0"0,-4 0 16 0 0,3 0 8 0 0,-2 0-280 0 0,3 0-72 0 0,-5 2 0 0 0,0 1 0 0 0,2-3 288 0 0,-3 7 32 0 0,0-4 16 0 0,4 4 0 0 0,-1-1 16 0 0,0 1 8 0 0,0 0 0 0 0,4 3-1 0 0,-3-2-39 0 0,3-1 0 0 0,2 2-8 0 0,-1-3 0 0 0,4 0-184 0 0,-4 1-40 0 0,4-2-8 0 0,1 2 0 0 0,-1-4-80 0 0,3 0 0 0 0,1-1 0 0 0,0 0 64 0 0,-1-2-64 0 0,0 0 0 0 0,3 0 0 0 0,-4-2 0 0 0,4-3-104 0 0,-4 2-40 0 0,2-1-8 0 0,-3-2 0 0 0,-2-1 152 0 0,2 2-64 0 0,-3-4 64 0 0,1 0 0 0 0,-1 2 0 0 0,-2-1 0 0 0,2 0 0 0 0,-2-1 0 0 0,2 3 144 0 0,-2-1 8 0 0,0 2 0 0 0,0 0 0 0 0,0 5 96 0 0,0 0 16 0 0,0 0 8 0 0,0 0 0 0 0,0 0-16 0 0,0 0 0 0 0,5-7 0 0 0,-5 7 0 0 0,0 0-48 0 0,8 7-16 0 0,-5-2 0 0 0,5 1 0 0 0,-4 3-40 0 0,4 1-16 0 0,-7 5 0 0 0,4-1 0 0 0,0 2-48 0 0,0 0-16 0 0,-4 0 0 0 0,5 3 0 0 0,-4-3-72 0 0,1 2 0 0 0,-3-1 0 0 0,4 1 64 0 0,-4-1-64 0 0,0-2 0 0 0,0 0 72 0 0,-4 3-72 0 0,4-5 0 0 0,-3 1 0 0 0,1-1 0 0 0,-5-3 64 0 0,-1-3-64 0 0,1 3 72 0 0,-2-5-72 0 0,1-2 80 0 0,-2-1-80 0 0,0-2 64 0 0,1 0-64 0 0,1-2 64 0 0,-2-1-64 0 0,3-2 80 0 0,-2 0-80 0 0,3-5 80 0 0,-2 0-80 0 0,3-2 0 0 0,3-3 0 0 0,2 0 0 0 0,0 2 0 0 0,2-3-72 0 0,3 0 0 0 0,0 0 0 0 0,1 2-376 0 0,2-1-64 0 0,-2 0-24 0 0,4 5 0 0 0,1-3-944 0 0,-2 1-192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8:00:11.653"/>
    </inkml:context>
    <inkml:brush xml:id="br0">
      <inkml:brushProperty name="width" value="0.05" units="cm"/>
      <inkml:brushProperty name="height" value="0.05" units="cm"/>
      <inkml:brushProperty name="color" value="#849398"/>
      <inkml:brushProperty name="fitToCurve" value="1"/>
    </inkml:brush>
  </inkml:definitions>
  <inkml:trace contextRef="#ctx0" brushRef="#br0">21458 8140 5064 0 0,'0'0'448'0'0,"0"0"-352"0"0,0 0-96 0 0,0 0 0 0 0,2-5 1392 0 0,-2 5 264 0 0,0 0 48 0 0,0-2 16 0 0,0-2-568 0 0,0 4-104 0 0,0 0-24 0 0,0 0-8 0 0,0 0-201 0 0,0 0-39 0 0,0 0-8 0 0,0 0 0 0 0,0 0-288 0 0,0 0-64 0 0,0 0-16 0 0,-2 9 0 0 0,0 1-136 0 0,0 3-24 0 0,-1 2-8 0 0,3-1 0 0 0,-3 0-40 0 0,1 2-16 0 0,-2-1 0 0 0,3 1 0 0 0,-2-1-80 0 0,3 0-24 0 0,-2 2 0 0 0,2-2 0 0 0,-3-4-72 0 0,3 2 0 0 0,0-2 0 0 0,0 3 64 0 0,0 0-64 0 0,0-5 0 0 0,0-1-80 0 0,0-3 80 0 0,3 3-352 0 0,-3-1-32 0 0,0-7 0 0 0,0 0 0 0 0,0 0-1344 0 0,5 2-264 0 0</inkml:trace>
  <inkml:trace contextRef="#ctx0" brushRef="#br0" timeOffset="1">21739 8169 12816 0 0,'0'0'280'0'0,"0"0"56"0"0,0 0 16 0 0,0 0 8 0 0,0 0-288 0 0,0 0-72 0 0,0 0 0 0 0,2 2 0 0 0,-2-2 416 0 0,6 2 64 0 0,0-2 8 0 0,0 3 8 0 0,0-1 143 0 0,-2 2 25 0 0,0 2 8 0 0,5-4 0 0 0,-5 7-312 0 0,-1-3-56 0 0,2 1-16 0 0,-3-3 0 0 0,2 3-96 0 0,-1-1-32 0 0,-3 1 0 0 0,3 0 0 0 0,-3 2-96 0 0,0-3-64 0 0,-3 3 64 0 0,0 0-64 0 0,2-4 88 0 0,-4 2-24 0 0,0 4 0 0 0,-1-4 0 0 0,-1 1-64 0 0,4-2 0 0 0,-1 1 0 0 0,0-3 0 0 0,-1 1 224 0 0,5-5 24 0 0,0 0 8 0 0,0 0 0 0 0,0 0-160 0 0,5 6-24 0 0,-1-4-8 0 0,3-2 0 0 0,6 3-64 0 0,-2-3 0 0 0,4-3 0 0 0,2 3 0 0 0,4-2-624 0 0,1-2-144 0 0</inkml:trace>
  <inkml:trace contextRef="#ctx0" brushRef="#br0" timeOffset="2">21205 8195 11664 0 0,'0'0'512'0'0,"0"0"112"0"0,0 0-496 0 0,0 0-128 0 0,0 0 0 0 0,0 0 0 0 0,0 0 200 0 0,0 0 24 0 0,5 3 0 0 0,0-2 0 0 0,2 2-224 0 0,-2 0 0 0 0,0 1 0 0 0,-1-1 0 0 0,5 1 0 0 0,-1 3 0 0 0,-4 1 0 0 0,4-3-5504 0 0</inkml:trace>
  <inkml:trace contextRef="#ctx0" brushRef="#br0" timeOffset="3">21067 8223 8752 0 0,'0'0'776'0'0,"0"-2"-616"0"0,-2-3-160 0 0,2 5 0 0 0,0-4 896 0 0,0 4 160 0 0,0 0 24 0 0,0 0 8 0 0,0 0-96 0 0,0 0-24 0 0,0 0-1 0 0,0 0 1 0 0,-3 9-256 0 0,1-4-48 0 0,2 4-16 0 0,-2 2 0 0 0,-1 1-288 0 0,0 0-56 0 0,3 1-16 0 0,-2-2 0 0 0,2 1-120 0 0,-2 2-24 0 0,2-4-8 0 0,0 4 0 0 0,0-4-136 0 0,2 2 64 0 0,-2-1-64 0 0,0-1 0 0 0,2-4 0 0 0,1-1-128 0 0,-3 4 16 0 0,3-3 0 0 0,-3-6-400 0 0,0 4-88 0 0,2 2-8 0 0,-2-6-4863 0 0,0 0-961 0 0</inkml:trace>
  <inkml:trace contextRef="#ctx0" brushRef="#br0" timeOffset="4">21506 8316 9216 0 0,'0'0'408'0'0,"0"0"80"0"0,0 0-392 0 0,0 0-96 0 0,0 0 0 0 0,0 0 0 0 0,0 0 880 0 0,4-2 152 0 0,2 0 32 0 0,-1 2 8 0 0,2-3-376 0 0,-2 0-80 0 0,4 3-8 0 0,-3-1-9 0 0,-1-1-279 0 0,2-2-64 0 0,3 4 0 0 0,-3-4-8 0 0,1 3-248 0 0,1-1 64 0 0,-4-2-64 0 0,-1 0 0 0 0,0 1 0 0 0,1-2 0 0 0,-4 0 0 0 0,2 0 0 0 0,-3-1 0 0 0,0 2 0 0 0,-3 0 64 0 0,2 1-64 0 0,-2-1 0 0 0,1 4 0 0 0,2 0 0 0 0,-7 0 0 0 0,2 0 72 0 0,0 0-8 0 0,-2 2 0 0 0,0 0 0 0 0,0 2 120 0 0,-2 1 16 0 0,0 1 8 0 0,0 3 0 0 0,3-1-8 0 0,-2-1 0 0 0,1 0 0 0 0,-1 3 0 0 0,3-3-8 0 0,0 1-8 0 0,3 1 0 0 0,-4-1 0 0 0,6 2-88 0 0,0-2-24 0 0,0 0 0 0 0,4-1 0 0 0,-2-3-72 0 0,3-1 80 0 0,-1 1-80 0 0,7 2 80 0 0,-4-5-80 0 0,3-1-88 0 0,3-1 24 0 0,2 1 0 0 0,0-2-888 0 0,-2-2-168 0 0,0 0-40 0 0,0 1-8 0 0</inkml:trace>
  <inkml:trace contextRef="#ctx0" brushRef="#br0" timeOffset="5">21375 8281 5064 0 0,'0'0'224'0'0,"0"0"48"0"0,0 0-272 0 0,0 0 0 0 0,0 0 0 0 0,0 0 0 0 0,0 0 1992 0 0,-7 2 344 0 0,-1-2 72 0 0,4 0 16 0 0,-4 5-1400 0 0,0 0-289 0 0,0 1-47 0 0,1 1-16 0 0,1-1-64 0 0,-2-2-8 0 0,3 4-8 0 0,-4 1 0 0 0,5 0-184 0 0,-1 1-40 0 0,3-2-8 0 0,-1 1 0 0 0,0-1-128 0 0,0 2-24 0 0,6-4-8 0 0,-3-1 0 0 0,3 4-136 0 0,2-5-64 0 0,0 2 64 0 0,3 0-64 0 0,-2-2 0 0 0,2-3 0 0 0,0 2 0 0 0,-1-3 0 0 0,3 0-328 0 0,-1 0-32 0 0,2-3-8 0 0,2 2-5455 0 0,-3-3-1089 0 0</inkml:trace>
  <inkml:trace contextRef="#ctx0" brushRef="#br0" timeOffset="6">20949 8331 4144 0 0,'-4'-7'368'0'0,"4"7"-296"0"0,0 0-72 0 0,0 0 0 0 0,0 0 1632 0 0,0 0 320 0 0,0 0 56 0 0,10 3 8 0 0,-2-3-1296 0 0,1 2-264 0 0,-1-2-48 0 0,2 4-16 0 0,0-1 80 0 0,3-1 8 0 0,-1-2 8 0 0,-2 0 0 0 0,5 0-328 0 0,-4 0-72 0 0,3 0-16 0 0,-4-2-1 0 0,0-1-71 0 0,0 3 64 0 0,2-2-64 0 0,1 0 64 0 0,-1 0-64 0 0,0-1 0 0 0,0 2 0 0 0,-6-2 0 0 0,2 0 72 0 0,-1 0 0 0 0,-1 1 0 0 0,-2 0 0 0 0,4-3 288 0 0,-3 3 56 0 0,-5 2 16 0 0,5 0 0 0 0,-1-3 40 0 0,-4 3 8 0 0,0 0 0 0 0,0 0 0 0 0,0 0-96 0 0,0 0-24 0 0,0 0 0 0 0,-4 10 0 0 0,2-3-144 0 0,2 0-32 0 0,-3 2-8 0 0,1 1 0 0 0,-1-4-112 0 0,0 5-64 0 0,3-1 64 0 0,-1-3-64 0 0,1 2 72 0 0,0-3-72 0 0,0 0 96 0 0,1 1-96 0 0,-1-2 0 0 0,3 1-72 0 0,-3-6-8 0 0,3 8 0 0 0,2-8-720 0 0,-5 0-152 0 0,0 0-24 0 0,0 0-4495 0 0,0 0-897 0 0</inkml:trace>
  <inkml:trace contextRef="#ctx0" brushRef="#br0" timeOffset="7">20861 8417 9672 0 0,'0'0'864'0'0,"0"0"-696"0"0,0 0-168 0 0,0 0 0 0 0,0 0 704 0 0,0 0 112 0 0,0 0 16 0 0,0 0 8 0 0,3 0-200 0 0,-3 0-32 0 0,0 0-16 0 0,0 0 0 0 0,0 0-113 0 0,6 6-31 0 0,-3-1 0 0 0,-2 1 0 0 0,3 0-240 0 0,-4-1-48 0 0,0 2-16 0 0,4-1 0 0 0,-4-1-64 0 0,0 2-16 0 0,-4-1 0 0 0,4-2 0 0 0,0 2-64 0 0,0-6 0 0 0,0 0 72 0 0,0 0-72 0 0,0 0 0 0 0,0 0-64 0 0,-4 0 0 0 0,4 0 0 0 0,0 0-64 0 0,0-5 0 0 0,-1 1-8 0 0,1-3 0 0 0,0 0 136 0 0,0 0-80 0 0,0-1 80 0 0,1-3-64 0 0,3 2 64 0 0,-4-2 0 0 0,4 0 0 0 0,1 1 0 0 0,-2-1-64 0 0,3 2 0 0 0,-2-1 0 0 0,0 3 0 0 0,5 0-40 0 0,-5-2-8 0 0,0 3 0 0 0,2 2 0 0 0,-2 0-216 0 0,5 1-48 0 0,-4 1-8 0 0,-1 2-6255 0 0</inkml:trace>
  <inkml:trace contextRef="#ctx0" brushRef="#br0" timeOffset="8">20537 8441 11520 0 0,'0'0'1024'0'0,"0"0"-824"0"0,0 0-200 0 0,0 0 0 0 0,0 0 448 0 0,2 5 56 0 0,-2-5 8 0 0,5 6 0 0 0,0 0-152 0 0,-2-1-24 0 0,1 5-8 0 0,0-2 0 0 0,0 4-72 0 0,-1-1-25 0 0,3 2 1 0 0,-6 0 0 0 0,0-2-104 0 0,5 4-16 0 0,-4-3-8 0 0,2 0 0 0 0,-3 0-24 0 0,-3 0-8 0 0,3 0 0 0 0,-1-5 0 0 0,-4 4-72 0 0,5-3 0 0 0,-6-5 72 0 0,3 5-72 0 0,3-8 64 0 0,-4 2-64 0 0,4-2 80 0 0,0 0-80 0 0,0 0 88 0 0,-8 0-88 0 0,2-4 96 0 0,2-2-96 0 0,-1 0 216 0 0,0-2-16 0 0,3-3 0 0 0,-2-3 0 0 0,2-1 112 0 0,-1-1 16 0 0,3 1 8 0 0,0-1 0 0 0,0 0-56 0 0,3-2-16 0 0,-1 1 0 0 0,4 0 0 0 0,1-1-120 0 0,0 1-24 0 0,2 2-8 0 0,-4-2 0 0 0,2 5-112 0 0,4 1 88 0 0,-4 2-88 0 0,0 1 80 0 0,0 1-80 0 0,0-1 0 0 0,2 6 0 0 0,0-4 0 0 0,-3 3 0 0 0,2 2 0 0 0,-4 1 0 0 0,1 0 0 0 0,0 0 0 0 0,-5 0-72 0 0,6 1 72 0 0,-6-1 0 0 0,0 0-96 0 0,1 5 96 0 0,-1 1-96 0 0,-1-1 96 0 0,-2 5-160 0 0,-3-3 16 0 0,1-2 8 0 0,-1 1 0 0 0,-6 4-88 0 0,6-3-24 0 0,-5 4 0 0 0,1-2 0 0 0,0-3-264 0 0,3 1-64 0 0,-2-3 0 0 0,0 1-4447 0 0,5 1-897 0 0</inkml:trace>
  <inkml:trace contextRef="#ctx0" brushRef="#br0" timeOffset="9">20760 8366 1376 0 0,'0'0'128'0'0,"0"0"-128"0"0,0 0 0 0 0,0 0 0 0 0,0 0 2296 0 0,0 0 432 0 0,0 0 88 0 0,0 0 24 0 0,0 0-1656 0 0,0 0-336 0 0,-4 0-64 0 0,-4 0-16 0 0,0 3-168 0 0,1-2-41 0 0,0 2-7 0 0,-2 4 0 0 0,1 0-168 0 0,1-1-32 0 0,1 3 0 0 0,-3 0-8 0 0,7-3-208 0 0,-3 3-40 0 0,-1 0 0 0 0,5-3-8 0 0,-2 5-88 0 0,3-4 0 0 0,0-2 0 0 0,3 1 64 0 0,-2 2-64 0 0,-1-8 0 0 0,0 0 0 0 0,9 3-88 0 0,-5 3-168 0 0,5-4-32 0 0,-3-4 0 0 0,5 2-8 0 0,-4-6-224 0 0,0 3-48 0 0,0-5-8 0 0,2 2 0 0 0,-2-2 89 0 0,1-2 7 0 0,-4 1 8 0 0,1-2 0 0 0,1 2 328 0 0,-2 1 64 0 0,-1-4 16 0 0,-3 7 0 0 0,0-6 184 0 0,0 6 40 0 0,0-5 0 0 0,0 7 8 0 0,-3-1 336 0 0,3-2 64 0 0,0 6 7 0 0,0 0 9 0 0,0 0-56 0 0,0 0-16 0 0,0 0 0 0 0,0 0 0 0 0,0 0-128 0 0,0 0-32 0 0,0 0-8 0 0,-2 6 0 0 0,2 1-104 0 0,-2 0-16 0 0,2 0-8 0 0,0 0 0 0 0,2 2-128 0 0,0-3-24 0 0,-2 1-64 0 0,3 0 96 0 0,2 1 0 0 0,-3-2 0 0 0,-2 5 0 0 0,6 0 0 0 0,-2-4-336 0 0,2-2-72 0 0,-1 1-8 0 0,-1 0-8 0 0,-1-2-1056 0 0,-3-4-216 0 0,0 0-31 0 0,5 1-17 0 0</inkml:trace>
  <inkml:trace contextRef="#ctx0" brushRef="#br0" timeOffset="10">21814 8595 2760 0 0,'-6'0'120'0'0,"3"0"32"0"0,2 4-152 0 0,-4-4 0 0 0,3-4 0 0 0,-2 4 0 0 0,-1 0 1464 0 0,5 0 264 0 0,0 0 48 0 0,0 0 16 0 0,-2 0-1024 0 0,2 0-192 0 0,0 0-48 0 0,0 0-8 0 0,0 0-136 0 0,0 0-24 0 0,0 0-8 0 0,0 0 0 0 0,7-5-96 0 0,-1 0-16 0 0,3 1-8 0 0,1 0 0 0 0,1-1 80 0 0,0 0 8 0 0,1 1 8 0 0,1 0 0 0 0,-1-4-264 0 0,3 5-64 0 0,0-3 0 0 0,1 1 0 0 0,-4-3 72 0 0,1 4 24 0 0,3-4 8 0 0,-3 4 0 0 0,-2-2 95 0 0,4 1 25 0 0,-6-3 0 0 0,0 8 0 0 0,1-4-56 0 0,-2 3-8 0 0,1-1 0 0 0,-5-2 0 0 0,4-1-32 0 0,-8 5-16 0 0,0 0 0 0 0,0 0 0 0 0,2-2 16 0 0,-2 2 8 0 0,0 0 0 0 0,0 0 0 0 0,0 0 24 0 0,0 0 8 0 0,0 0 0 0 0,0 0 0 0 0,0 0 24 0 0,0 0 0 0 0,0 0 0 0 0,0 0 0 0 0,0 0-192 0 0,0 0 64 0 0,0 0-64 0 0,0 0 0 0 0,0 0 0 0 0,0 0 0 0 0,0 0 0 0 0,0 0 64 0 0,4 2-64 0 0,-4 7 0 0 0,0-6 0 0 0,0 5 0 0 0,0-2 0 0 0,0 3 0 0 0,0-5 0 0 0,0 5 0 0 0,-1 2 0 0 0,1-3 0 0 0,0 1 0 0 0,0 0 64 0 0,-3 0-64 0 0,3-3 0 0 0,0 4 0 0 0,-2-3 0 0 0,2 4 0 0 0,0-2 72 0 0,0 0-72 0 0,-3-5 80 0 0,3 2-80 0 0,0-6 80 0 0,0 5-80 0 0,-2-1 80 0 0,2 3-8 0 0,0-3 0 0 0,0-4 0 0 0,0 0 0 0 0,0 0 8 0 0,0 0 0 0 0,0 0 0 0 0,0 0 0 0 0,0 0 16 0 0,0 0 8 0 0,0 0 0 0 0,0 0 0 0 0,0 0 24 0 0,0 0 0 0 0,-3-4 0 0 0,0 4 0 0 0,-2 0-64 0 0,5 0 0 0 0,0-5-64 0 0,-5 2 96 0 0,0-1-96 0 0,1 0 88 0 0,-5-2-88 0 0,5 2 80 0 0,-1 1-80 0 0,0-1 0 0 0,-7-1 0 0 0,5 1 0 0 0,-1-1 0 0 0,1 1 0 0 0,-2-2 64 0 0,-5-2-64 0 0,5 6 0 0 0,-5-3 0 0 0,3 1 0 0 0,-4 2 64 0 0,2-3-64 0 0,-3 3 0 0 0,3 0 0 0 0,2-2 0 0 0,-3-1 0 0 0,3 2 0 0 0,2 3 0 0 0,0-2 0 0 0,1 1 0 0 0,-1-2 0 0 0,2 3 0 0 0,1-3 0 0 0,6 3 0 0 0,-5 0 0 0 0,5 0 0 0 0,0 0 0 0 0,0 0 0 0 0,0 0 0 0 0,0 0 0 0 0,0 0 0 0 0,0 0-64 0 0,0 0 64 0 0,0 0 0 0 0,0 0 0 0 0,5 3 0 0 0,1 0-72 0 0,-1-2 72 0 0,0 1 0 0 0,-5-2-368 0 0,8 5-16 0 0,-3-1-8 0 0,-1 1-8271 0 0</inkml:trace>
  <inkml:trace contextRef="#ctx0" brushRef="#br0" timeOffset="11">21816 8639 1840 0 0,'0'0'80'0'0,"0"0"16"0"0,0 0-96 0 0,0 0 0 0 0,0 0 0 0 0,0 0 0 0 0,0 0 1768 0 0,0 0 336 0 0,0 0 64 0 0,0 0 8 0 0,5 0-1280 0 0,1-3-256 0 0,1 1-48 0 0,-1-1-16 0 0,0 0-160 0 0,-1 1-32 0 0,1-5 0 0 0,-1 6-8 0 0,4-3-112 0 0,0 3-16 0 0,0-2-8 0 0,2 0 0 0 0,-2-2-112 0 0,2 1-16 0 0,1-1-8 0 0,-4-2 0 0 0,4 0-32 0 0,0 0-8 0 0,0 1 0 0 0,-1-1 0 0 0,0-1 48 0 0,-1 3 7 0 0,-1 0 1 0 0,-2-3 0 0 0,2 3-56 0 0,-4 1 0 0 0,2-2-64 0 0,-1 4 96 0 0,0-2-96 0 0,-1 4 88 0 0,-1-6-88 0 0,-3 3 80 0 0,-1 3-8 0 0,4 0 0 0 0,-4 0 0 0 0,0 0 0 0 0,0 0 56 0 0,3-4 0 0 0,-3 4 8 0 0,5-2 0 0 0,-1-2-40 0 0,-4 4-16 0 0,0 0 0 0 0,0 0 0 0 0,0 0-16 0 0,0 0 0 0 0,0 0 0 0 0,0 0 0 0 0,0 0 0 0 0,0 0-64 0 0,0 0 96 0 0,0 0-32 0 0,0 0-64 0 0,0 0 80 0 0,0 0-80 0 0,0 0 80 0 0,0 0-8 0 0,3 10 0 0 0,-3-7 0 0 0,0-3 0 0 0,0 10-72 0 0,0-10 80 0 0,2 2-80 0 0,-2 8 80 0 0,4-5 0 0 0,-4 3 0 0 0,0-3 0 0 0,3 3 0 0 0,-3-3-16 0 0,0-5 0 0 0,2 7 0 0 0,-2-7 0 0 0,0 6 24 0 0,0 1 0 0 0,0-7 0 0 0,0 7 0 0 0,0 0-88 0 0,0-7 0 0 0,0 5 0 0 0,0 2 64 0 0,3-2-64 0 0,-3-5 80 0 0,0 0-80 0 0,0 0 80 0 0,-3 4-80 0 0,3-4 0 0 0,0 0 72 0 0,3 5-72 0 0,-3-5 0 0 0,0 0 72 0 0,0 0-72 0 0,0 0 0 0 0,5 7 80 0 0,-5-7-80 0 0,0 0 64 0 0,0 0-64 0 0,4 5 96 0 0,-4-5-32 0 0,0 0 0 0 0,0 0 0 0 0,0 0 32 0 0,0 0 0 0 0,0 0 0 0 0,0 0 0 0 0,0 0 48 0 0,0 0 16 0 0,0 0 0 0 0,0 0 0 0 0,0 0-88 0 0,0 0-8 0 0,0 0-64 0 0,0 0 96 0 0,0 0-96 0 0,0 0 72 0 0,0 0-72 0 0,0 0 64 0 0,0 0-64 0 0,0 0 64 0 0,-5-5-64 0 0,-2 2 64 0 0,7 3-64 0 0,-2-4 96 0 0,-5-1-96 0 0,5 1 96 0 0,-5 1-96 0 0,4-2 64 0 0,-2 1-64 0 0,-4 4 64 0 0,4-4-64 0 0,-5-1 80 0 0,1 1-80 0 0,2 0 80 0 0,-2 2-80 0 0,0-4 0 0 0,0 5 72 0 0,1-3-72 0 0,-1 4 0 0 0,-1-2 0 0 0,1 0 0 0 0,-1 2 0 0 0,1 2 0 0 0,3-2 0 0 0,1 2 0 0 0,-4-2 0 0 0,3 0-136 0 0,3 0-16 0 0,-2 5 0 0 0,1 1 0 0 0,2 0-904 0 0,2-2-192 0 0,0 5-32 0 0,0-5-6415 0 0</inkml:trace>
  <inkml:trace contextRef="#ctx0" brushRef="#br0" timeOffset="12">21626 8919 6048 0 0,'0'0'264'0'0,"0"0"56"0"0,-2 0-256 0 0,-2 0-64 0 0,4 0 0 0 0,-1 0 0 0 0,-4 0 432 0 0,1 0 72 0 0,2 0 8 0 0,2 0 8 0 0,-3 0-72 0 0,3 0-8 0 0,0 0-8 0 0,0 0 0 0 0,0 0 48 0 0,0 0 16 0 0,0 0 0 0 0,0 0 0 0 0,5-2-232 0 0,4-3-40 0 0,-4 0-16 0 0,4-1 0 0 0,0-1 32 0 0,2 1 8 0 0,0-4 0 0 0,1 4 0 0 0,3-3-88 0 0,1-2-8 0 0,1-2-8 0 0,-2-2 0 0 0,-1 2-144 0 0,1 0 64 0 0,0-1-64 0 0,2 1 0 0 0,-2 0 80 0 0,1-1-80 0 0,0 0 64 0 0,2 0-64 0 0,-4-1 160 0 0,0-1 0 0 0,4 4-8 0 0,-2-3 0 0 0,-3 1 64 0 0,2 3 8 0 0,1-1 8 0 0,-7 0-1 0 0,5 3-39 0 0,-4 0-16 0 0,-3 0 0 0 0,2 1 0 0 0,-5 2-48 0 0,2 1-16 0 0,-2 1 0 0 0,-4 4 0 0 0,0 0-48 0 0,0 0-64 0 0,0 0 88 0 0,0 0-88 0 0,0 0 0 0 0,0 0 0 0 0,0 0 0 0 0,0 0 0 0 0,0 4-176 0 0,-4 1-88 0 0,-2 0-24 0 0</inkml:trace>
  <inkml:trace contextRef="#ctx0" brushRef="#br0" timeOffset="13">21552 8905 6768 0 0,'7'0'296'0'0,"-4"2"64"0"0,-1 1-288 0 0,-2-3-72 0 0,0 0 0 0 0,0 0 0 0 0,0 0 600 0 0,0 0 104 0 0,0 0 16 0 0,0 0 8 0 0,0 0-120 0 0,0 0-16 0 0,-7 5-8 0 0,7-5 0 0 0,0 0-72 0 0,0 0-24 0 0,0 0 0 0 0,0 0 0 0 0,0 0-64 0 0,0 0-8 0 0,0 0-8 0 0,0 0 0 0 0,0 0-121 0 0,0 0-31 0 0,2-3 0 0 0,1-2 0 0 0,-3-2-48 0 0,4 0-16 0 0,4 1 0 0 0,2-3 0 0 0,6 2-128 0 0,-3-2-64 0 0,0-2 64 0 0,-2 1-64 0 0,5-3 120 0 0,-1 2-24 0 0,-2 0 0 0 0,3 0 0 0 0,-1-2-96 0 0,-3-1 72 0 0,3 1-72 0 0,1-2 64 0 0,-3 4 48 0 0,-1-2 8 0 0,4 1 0 0 0,-5-4 0 0 0,-1 6 56 0 0,4-3 16 0 0,-1 2 0 0 0,-1-1 0 0 0,2 1-192 0 0,-5 1 0 0 0,3 1 0 0 0,-2 0 0 0 0,-3 1 0 0 0,2 3 128 0 0,-2 0-32 0 0,-2-2-8 0 0,2 2-88 0 0,-3 2 0 0 0,-2-2 0 0 0,1 3 0 0 0,2 2 0 0 0,-5 0 0 0 0,0 0 0 0 0,0 0 0 0 0,0 0-88 0 0,0 0-8 0 0,0 0 0 0 0,0 0 0 0 0,0 0-144 0 0,0 0-32 0 0,0 0-8 0 0,0 0 0 0 0,0 0-272 0 0,0 0-56 0 0,0 0-16 0 0,0 0-4015 0 0,0 0-801 0 0</inkml:trace>
  <inkml:trace contextRef="#ctx0" brushRef="#br0" timeOffset="14">21813 8731 2760 0 0,'0'0'248'0'0,"0"0"-248"0"0,0 0 0 0 0,0 0 0 0 0,0 0 1432 0 0,0 0 232 0 0,0 0 56 0 0,7-3 8 0 0,-1-2-736 0 0,4 0-152 0 0,-5-1-24 0 0,1 1-8 0 0,1-1-224 0 0,-1 1-40 0 0,-6 5-16 0 0,8-2 0 0 0,-2-3-256 0 0,-1 0-48 0 0,1 1-16 0 0,-1 0 0 0 0,2-1-144 0 0,-3 1-64 0 0,1-5 64 0 0,0 7-64 0 0,-5 2-104 0 0,0 0-64 0 0,4-5-16 0 0,-4 5 0 0 0,5-5-304 0 0,-5 5-64 0 0,0-6-16 0 0,0 6-3240 0 0,0 0-640 0 0</inkml:trace>
  <inkml:trace contextRef="#ctx0" brushRef="#br0" timeOffset="15">21617 8897 3680 0 0,'0'0'328'0'0,"0"0"-264"0"0,0 0-64 0 0,0 0 0 0 0,0 0 1056 0 0,0 0 192 0 0,0 0 32 0 0,0 0 16 0 0,6-4-592 0 0,-1 4-112 0 0,0-5-24 0 0,-1 2-8 0 0,3-2-200 0 0,1 2-40 0 0,-2-2 0 0 0,1 0-8 0 0,2-2-200 0 0,-2 2-40 0 0,-2 0-8 0 0,4 2 0 0 0,-1-2-64 0 0,-2 0 0 0 0,0-3 0 0 0,0 3 0 0 0,-2-1-176 0 0,5 5-48 0 0,-2-7-16 0 0,-4 4 0 0 0</inkml:trace>
  <inkml:trace contextRef="#ctx0" brushRef="#br0" timeOffset="16">21016 8926 6360 0 0,'0'0'280'0'0,"0"0"64"0"0,5 1-280 0 0,-1-1-64 0 0,2 3 0 0 0,-5 2 0 0 0,9-5 360 0 0,-5 5 56 0 0,0-2 16 0 0,4 1 0 0 0,0-4 64 0 0,3 0 16 0 0,-4 0 0 0 0,4 0 0 0 0,4 0-96 0 0,-2 0-8 0 0,1 0-8 0 0,1 0 0 0 0,0 0-24 0 0,-3-4-8 0 0,4 1 0 0 0,2 2 0 0 0,-4 1-144 0 0,1-4-32 0 0,0 2-8 0 0,-3-1 0 0 0,-1 0-24 0 0,-3 3-8 0 0,1-1 0 0 0,2 1 0 0 0,0-3 8 0 0,-3-2 8 0 0,-6 3-84 0 0</inkml:trace>
  <inkml:trace contextRef="#ctx0" brushRef="#br0" timeOffset="17">21243 8902 17951 0 0,'-15'0'0'0'0,"-4"0"0"0"0,5 0 64 0 0,0 0-64 0 0,-4 3 0 0 0,7-3 0 0 0,0 0 0 0 0,-2 3 0 0 0,3-2 0 0 0,1 3-144 0 0,0-3-48 0 0,-1 3-16 0 0,5 1-6799 0 0</inkml:trace>
  <inkml:trace contextRef="#ctx0" brushRef="#br0" timeOffset="18">20933 9284 4144 0 0,'0'0'368'0'0,"0"0"-296"0"0,0 0-72 0 0,0 0 0 0 0,0 0 976 0 0,0 0 176 0 0,0 0 40 0 0,0 0 8 0 0,0 0-448 0 0,0 0-88 0 0,0 0-24 0 0,5-3 0 0 0,3-2-144 0 0,1 1-32 0 0,-1-3-8 0 0,1 0 0 0 0,3-4-240 0 0,1 2-56 0 0,1-3 0 0 0,1-4-8 0 0,-1 4-32 0 0,3-3-8 0 0,0-6 0 0 0,0 2 0 0 0,2 0-16 0 0,-2-2-8 0 0,4-2 0 0 0,0-3 0 0 0,-2 3-88 0 0,2-1 64 0 0,4 2-64 0 0,-3-2 64 0 0,-3 2 80 0 0,0-2 9 0 0</inkml:trace>
  <inkml:trace contextRef="#ctx0" brushRef="#br0" timeOffset="19">21619 8924 2760 0 0,'0'0'248'0'0,"0"0"-248"0"0,0 0 0 0 0,0 0 0 0 0,0 0 1184 0 0,0 0 184 0 0,0 0 40 0 0,0 0 0 0 0,0 0-872 0 0,0 0-184 0 0,0 0-32 0 0,0 0 0 0 0,0 0-320 0 0,4-2-104 0 0</inkml:trace>
  <inkml:trace contextRef="#ctx0" brushRef="#br0" timeOffset="20">21209 8969 2760 0 0,'0'0'248'0'0,"0"0"-248"0"0,0 0 0 0 0,0 0 0 0 0,0 0 720 0 0,0 0 96 0 0,0 0 16 0 0,9-2 8 0 0,-5 1-328 0 0,-4 1-64 0 0,7-4-8 0 0,-7 4-8 0 0,0 0-64 0 0,5-5-16 0 0,-5 5 0 0 0,5-2 0 0 0,-5 2-24 0 0,0 0-8 0 0,4-3 0 0 0,-4 3 0 0 0,0 0-32 0 0,0 0 0 0 0,0 0-8 0 0,0 0 0 0 0,0 0 8 0 0,-4 10 8 0 0,-1-3 0 0 0,1 4 0 0 0,-4-4-96 0 0,2 6-16 0 0,-2-3-8 0 0,-1-1 0 0 0,-2 4-104 0 0,5-1-72 0 0,-7 1 96 0 0,3 0-96 0 0,-1 3 112 0 0,-2 0-32 0 0,-2-1-8 0 0,5 1 0 0 0,-6-2 32 0 0,2 5 8 0 0,0-7 0 0 0,0 4 0 0 0,-6 0 16 0 0,4 1 8 0 0,-2-1 0 0 0,4-1 0 0 0,-3 0 72 0 0,4-2 16 0 0,-7 3 0 0 0,8-3 0 0 0,2-3-80 0 0,1 3-17 0 0,1-2 1 0 0,-1 0 0 0 0,3-2 0 0 0,0-1-8 0 0,1 1 0 0 0,-1-3 0 0 0,6-6-120 0 0,0 0 72 0 0,0 0-72 0 0,0 0 64 0 0,0 0-240 0 0,0 0-48 0 0,0 0-16 0 0,6 0-4239 0 0,-1-2-857 0 0</inkml:trace>
  <inkml:trace contextRef="#ctx0" brushRef="#br0" timeOffset="21">21338 8952 7456 0 0,'0'0'328'0'0,"0"0"72"0"0,0 0-320 0 0,0 0-80 0 0,-7 0 0 0 0,7 0 0 0 0,0 0 728 0 0,0 0 128 0 0,0 0 24 0 0,0 0 8 0 0,0 0-312 0 0,0 0-56 0 0,0 0-8 0 0,0 0-8 0 0,0 0-208 0 0,0 0-40 0 0,0 0 0 0 0,0 0-8 0 0,0 0 72 0 0,0 0 8 0 0,0 0 8 0 0,13 0 0 0 0,-1 3-160 0 0,1-3-33 0 0,-1 0-7 0 0,3 2 0 0 0,0-2-40 0 0,1 2 0 0 0,-1-2-8 0 0,3 0 0 0 0,-4 3-24 0 0,4-3-64 0 0,-5 0 96 0 0,6 0-32 0 0,-6 0-64 0 0,2 0 0 0 0,0 4 0 0 0,0-4 64 0 0,-1 2 64 0 0,-3-1 16 0 0,5 3 0 0 0,0-3 0 0 0,2-1-144 0 0,-1 4 0 0 0,-2-8 0 0 0,2 4 0 0 0,-2 4 0 0 0,-2-4 0 0 0,3 2 0 0 0,0-2 0 0 0,5 0 0 0 0,-4 0 0 0 0,0 0 0 0 0,2 0 0 0 0,-3 0 112 0 0,-1 0-32 0 0,3 0-8 0 0,-5 0 0 0 0,3 0-72 0 0,-2 3 0 0 0,1-3 0 0 0,-4 3 0 0 0,3-1 0 0 0,-3-2 120 0 0,4 3-32 0 0,-2-1-8 0 0,-2-2-16 0 0,4 6-64 0 0,-5-5 96 0 0,1 3-32 0 0,5-8-64 0 0,-4 4 0 0 0,-1 4 0 0 0,1-4 64 0 0,5 3-64 0 0,-3-3 64 0 0,-2 0-64 0 0,3 3 64 0 0,-4-1-64 0 0,5-2 0 0 0,-5 0 0 0 0,-1 0 64 0 0,6 0-64 0 0,-3 0 0 0 0,-1 0 0 0 0,1 4 0 0 0,-1 0 0 0 0,1-4 80 0 0,-4 0-80 0 0,2 0 80 0 0,0 0-80 0 0,1 0 80 0 0,1 0-80 0 0,-1 0 80 0 0,-2 0-80 0 0,0 0 96 0 0,0-4-96 0 0,-1 4 96 0 0,2 4-96 0 0,-1-4 96 0 0,-1-4-96 0 0,-1 0 96 0 0,1 4-32 0 0,-4 0 0 0 0,4 0 0 0 0,1 0 0 0 0,-5 0-64 0 0,-1 0 64 0 0,4 0-64 0 0,-8 0 64 0 0,4 0-64 0 0,4 0 0 0 0,-3 0 0 0 0,-5 0 0 0 0,0 0 64 0 0,0 0-64 0 0,0 0 64 0 0,0 0-64 0 0,5 0 64 0 0,-5 0-64 0 0,0 0 0 0 0,0 0 64 0 0,0 0-64 0 0,0 0 0 0 0,0 0 0 0 0,0 0 0 0 0,0 0 0 0 0,0 0-128 0 0,0 0 24 0 0,0 0 0 0 0,0 0-224 0 0,0 0-48 0 0,0 0-8 0 0,0 0 0 0 0,3 8-880 0 0,-3-8-175 0 0,6-4-41 0 0</inkml:trace>
  <inkml:trace contextRef="#ctx0" brushRef="#br0" timeOffset="22">22104 9542 2760 0 0,'0'0'248'0'0,"0"0"-248"0"0,0 0 0 0 0,0 0 0 0 0,0 0 896 0 0,0 0 128 0 0,2-3 24 0 0,-2 3 8 0 0,0 0-560 0 0,0 0-112 0 0,3-5-16 0 0,-3 5-8 0 0,0 0-136 0 0,0 0-24 0 0,0 0-8 0 0,3-3 0 0 0,-3 3-192 0 0,0 0 64 0 0,3-5-64 0 0,-3 5 0 0 0,2-3 0 0 0,2 1 64 0 0,1-3-64 0 0,-5 5 0 0 0,0 0 64 0 0,4-2-64 0 0,1-3 64 0 0,0 2-64 0 0,2-2 112 0 0,-1 2-16 0 0,0-2-8 0 0,-1 0 0 0 0,0-1 40 0 0,1 1 0 0 0,0 0 8 0 0,1 1 0 0 0,0-2-40 0 0,0 0-16 0 0,-2 1 0 0 0,4-2 0 0 0,-3-1 112 0 0,3 2 16 0 0,-5 0 8 0 0,10-3 0 0 0,-7 1-216 0 0,6 2 0 0 0,-5-5 64 0 0,1 3-64 0 0,2-1 64 0 0,1-3 0 0 0,0 4 0 0 0,-1-1 0 0 0,2-4 16 0 0,-3 2 0 0 0,2 1 0 0 0,-4-1 0 0 0,1-2 0 0 0,3 4 0 0 0,-3-4 0 0 0,-2 2 0 0 0,7-2 64 0 0,-7 3 16 0 0,2 0 0 0 0,1 0 0 0 0,-2 2 24 0 0,1-3 8 0 0,-4 2 0 0 0,7-2 0 0 0,-5 0-72 0 0,3 1-16 0 0,-4 0 0 0 0,3-2 0 0 0,0-1-16 0 0,-1 2-8 0 0,-2 2 0 0 0,3-4 0 0 0,-1 6-80 0 0,-1-3 0 0 0,1 2 0 0 0,-2 0 0 0 0,-1 3 0 0 0,4-2 0 0 0,1 2 0 0 0,-5 0 0 0 0,0 2 192 0 0,-2-2 56 0 0,3-2 8 0 0,-3 5 0 0 0,2-2-192 0 0,-1 2-64 0 0,-4 2 0 0 0,4-4 0 0 0,0 3 0 0 0,-4 1 0 0 0,0-6 0 0 0,7 4 0 0 0,-5 2 0 0 0,-2 0 0 0 0,3-4 0 0 0,-3 4 0 0 0,0 0 0 0 0,0 0 0 0 0,0-5 0 0 0,0 5 0 0 0,0 0-160 0 0,0 0-72 0 0,3-4-24 0 0,-3-2 0 0 0,2 1 72 0 0,-2 5 16 0 0,0 0 0 0 0,0-1 0 0 0,4-3 48 0 0,-4 4 16 0 0,0-5 0 0 0,0 5 0 0 0,3-2-48 0 0,-3 2-8 0 0,0 0 0 0 0,0 0 0 0 0,0 0-72 0 0,0 0-24 0 0,0 0 0 0 0,0 0 0 0 0</inkml:trace>
  <inkml:trace contextRef="#ctx0" brushRef="#br0" timeOffset="23">21304 8961 6768 0 0,'0'0'296'0'0,"0"0"64"0"0,0 0-288 0 0,0 0-72 0 0,5 7 0 0 0,1-7 0 0 0,-1 1 880 0 0,1 3 160 0 0,-6-4 32 0 0,9 0 8 0 0,3 0-400 0 0,-1 0-72 0 0,0 0-24 0 0,5 0 0 0 0,-2 0-288 0 0,3 0-56 0 0,-2 0-16 0 0,2 0 0 0 0,1 0-128 0 0,-4 0-24 0 0,3 0-8 0 0,0-4 0 0 0,2 4-64 0 0,-2-1-136 0 0,-3-3 32 0 0,0 4-3928 0 0,4 0-792 0 0</inkml:trace>
  <inkml:trace contextRef="#ctx0" brushRef="#br0" timeOffset="24">22657 8973 1376 0 0,'0'0'128'0'0,"0"0"-128"0"0,0 0 0 0 0,0 0 0 0 0,0 0 1248 0 0,0 0 224 0 0,0 0 40 0 0,0 0 16 0 0,0 0-816 0 0,0 0-160 0 0,0 0-32 0 0,0 0-8 0 0,9-3-24 0 0,-5 1-8 0 0,5 2 0 0 0,-9 0 0 0 0,9 0-152 0 0,3 2-32 0 0,-1 1-8 0 0,1-1 0 0 0,-12-2-128 0 0,15 0-24 0 0,-1-2-8 0 0,1 2 0 0 0,-1 2 0 0 0,2-2 0 0 0,-3 0 0 0 0,3 0 0 0 0,-2 0-32 0 0,-1 0 0 0 0,0 0-8 0 0,0 4 0 0 0,4-3-88 0 0,-5 2 96 0 0,4 0-96 0 0,-3-1 96 0 0,5-2-96 0 0,-3 3 64 0 0,2 0-64 0 0,-1-2 64 0 0,-1 3-64 0 0,0-4 0 0 0,0 1 0 0 0,1-1 0 0 0,-3 4 0 0 0,1-1 0 0 0,0 0 0 0 0,4-3 0 0 0,-2 0 0 0 0,0 2 0 0 0,2-2 0 0 0,-1 1 64 0 0,-3-1-64 0 0,3 0 0 0 0,-1 0 0 0 0,1 4 64 0 0,-3-1-64 0 0,0-3 64 0 0,-1 3-64 0 0,3-2 64 0 0,0-1-64 0 0,-3 0 0 0 0,-1 0 0 0 0,3 4 64 0 0,-1-8-64 0 0,2 3 0 0 0,-3-2 0 0 0,5 3 0 0 0,-8 0 0 0 0,5 0 0 0 0,-1-3 0 0 0,4-1 64 0 0,-3 4-64 0 0,-3 0 0 0 0,-4-1 72 0 0,0 1-72 0 0,7 0 96 0 0,0-2-8 0 0,-3 2-8 0 0,-1 0 0 0 0,3-3-80 0 0,-1 3 0 0 0,-2-3 0 0 0,0 3 64 0 0,-2 0 80 0 0,3 0 16 0 0,-7 0 0 0 0,4 0 0 0 0,-2 0-160 0 0,1-4 0 0 0,-3 4 0 0 0,-1 0 0 0 0,-4 0 0 0 0,0 0 0 0 0,0 0 0 0 0,0 0 0 0 0,0 0 0 0 0,0 0 0 0 0,0 0 0 0 0,0 0 0 0 0,5 0 64 0 0,-5 0 0 0 0,0 0 8 0 0,0 0 0 0 0,3-1-72 0 0,-3 1-96 0 0,0 0 16 0 0,0 0 8 0 0,0 0-272 0 0,0 0-48 0 0,0 0-16 0 0,8 0 0 0 0,-8 0-104 0 0,5 1-32 0 0,-5-1 0 0 0,0 0-4632 0 0</inkml:trace>
  <inkml:trace contextRef="#ctx0" brushRef="#br0" timeOffset="25">20296 8974 10136 0 0,'0'0'896'0'0,"0"0"-712"0"0,0 0-184 0 0,0 0 0 0 0,0 0 784 0 0,0 0 120 0 0,0 0 24 0 0,0 0 8 0 0,0 0-264 0 0,0 0-48 0 0,0 0-17 0 0,0 0 1 0 0,0 0-248 0 0,0 0-48 0 0,0 0-16 0 0,0 0 0 0 0,7 4-104 0 0,1-2-32 0 0,-2 5 0 0 0,7-1 0 0 0,-6-4 32 0 0,2 3 8 0 0,0-1 0 0 0,0-2 0 0 0,2 2-200 0 0,1-2 0 0 0,-3 2 0 0 0,0 2 0 0 0,-1-4 0 0 0,1 3 0 0 0,-4 0 0 0 0,0 0 0 0 0,3 0 64 0 0,-6 0-64 0 0,4-1 96 0 0,-6-4-32 0 0,0 5-64 0 0,0-1 0 0 0,0 4 0 0 0,0-1 0 0 0,-3-2 160 0 0,0 4 0 0 0,-3-1-8 0 0,0 1 0 0 0,-2 3-64 0 0,5-4-16 0 0,-7 2 0 0 0,6-1 0 0 0,-1 0-72 0 0,-3 1 0 0 0,0 1 0 0 0,4-3 0 0 0,-5 4-1104 0 0,8-1-160 0 0</inkml:trace>
  <inkml:trace contextRef="#ctx0" brushRef="#br0" timeOffset="26">21505 9004 2304 0 0,'0'0'96'0'0,"0"0"32"0"0,0 0-128 0 0,0 0 0 0 0,0 0 0 0 0,0 0 0 0 0,0 0 1408 0 0,0 0 264 0 0,0 0 56 0 0,0 0 0 0 0,0 0-1056 0 0,0 0-208 0 0,0 0-48 0 0,0 0 0 0 0,0-5-272 0 0,0 5-48 0 0,0 0-16 0 0,0 0-3096 0 0,3-6-624 0 0</inkml:trace>
  <inkml:trace contextRef="#ctx0" brushRef="#br0" timeOffset="27">22704 8993 9872 0 0,'0'0'216'0'0,"0"0"40"0"0,0 0 16 0 0,0 0 16 0 0,0 0-288 0 0,0 0 0 0 0,0 0 0 0 0,0 0 0 0 0,5 5 312 0 0,-3-1 8 0 0,4-1 0 0 0,0 2 0 0 0,0-3-128 0 0,3 1-32 0 0,-3-3 0 0 0,5 3 0 0 0,-2-3-160 0 0,3 4 0 0 0,-3-4 0 0 0,-2 0 0 0 0,8-4 0 0 0,-3 4-64 0 0,-4 0 0 0 0,6-3-5032 0 0</inkml:trace>
  <inkml:trace contextRef="#ctx0" brushRef="#br0" timeOffset="28">19927 9016 7832 0 0,'0'-4'696'0'0,"0"1"-560"0"0,0 0-136 0 0,0 3 0 0 0,0-2 1168 0 0,0 2 208 0 0,0-5 32 0 0,0 5 16 0 0,0 0-320 0 0,0 0-64 0 0,0 0-17 0 0,0 0 1 0 0,0 0-296 0 0,0 0-64 0 0,0 7-16 0 0,0-1 0 0 0,0 9-344 0 0,0-3-72 0 0,0 3-8 0 0,0 1-8 0 0,-4 1-104 0 0,4 3-16 0 0,-3-5-8 0 0,-1 3 0 0 0,4-2-88 0 0,-1-1 0 0 0,-3 3 0 0 0,4-3 0 0 0,0-5 0 0 0,0 3-72 0 0,5-5 72 0 0,-5 0-80 0 0,4 0-304 0 0,-4-3-64 0 0,7 0-16 0 0,-5-1-5151 0 0,-2-4-1033 0 0</inkml:trace>
  <inkml:trace contextRef="#ctx0" brushRef="#br0" timeOffset="29">21947 9018 2760 0 0,'0'0'120'0'0,"0"0"32"0"0,0 0-152 0 0,11 4 0 0 0,-5-3 0 0 0,2 1 0 0 0,1 1 1944 0 0,0 0 360 0 0,-3 1 64 0 0,1-4 24 0 0,-7 0-1488 0 0,9 1-296 0 0,0-1-56 0 0,-3 0-8 0 0,3 0-232 0 0,-4 0-48 0 0,4 0-8 0 0,-1 0 0 0 0,1 0-176 0 0,0 0-80 0 0,1-1 64 0 0,-2-3-64 0 0,6 4-400 0 0,-2 0-120 0 0,-3-3-24 0 0,5 0-3376 0 0,1 1-672 0 0</inkml:trace>
  <inkml:trace contextRef="#ctx0" brushRef="#br0" timeOffset="30">20084 9135 4608 0 0,'0'0'408'0'0,"0"0"-328"0"0,0 0-80 0 0,0 0 0 0 0,0 0 1816 0 0,0 0 344 0 0,0 0 72 0 0,0 0 8 0 0,0 0-1368 0 0,0 0-272 0 0,0 0-56 0 0,0 0-16 0 0,0 0 31 0 0,0 0 9 0 0,0 0 0 0 0,0 0 0 0 0,0 0-248 0 0,8 0-40 0 0,4-2-16 0 0,-3-1 0 0 0,-9 3-168 0 0,11-5-96 0 0,-1 0 96 0 0,0 0-96 0 0,-1-1 0 0 0,2 1 0 0 0,-5-3 0 0 0,2 0 0 0 0,1 3-128 0 0,-2-3-32 0 0,-6-1-8 0 0,7-2 0 0 0,-7 1 8 0 0,-1 2 8 0 0,-1 6 0 0 0,1 2 0 0 0,0-6 152 0 0,-4 1-80 0 0,-1 4 80 0 0,-2-2-64 0 0,2 3 64 0 0,-4 0 0 0 0,0 4 0 0 0,0 1 0 0 0,-2 1 144 0 0,1-1-8 0 0,0 3 0 0 0,0-1 0 0 0,2 1 48 0 0,-1 4 8 0 0,1-4 0 0 0,3 5 0 0 0,-2-1-32 0 0,5 0 0 0 0,-7-2 0 0 0,6 1 0 0 0,-1-5-56 0 0,8 3-8 0 0,-4-2-8 0 0,3 1 0 0 0,3 0-88 0 0,-1-3 96 0 0,4-4-96 0 0,0 6 96 0 0,-3-7-96 0 0,2 0 0 0 0,1 0 0 0 0,2 0 64 0 0,-1-2-264 0 0,4-3-56 0 0,-3 4-16 0 0,0-4 0 0 0,4-1-1136 0 0,-1 2-232 0 0</inkml:trace>
  <inkml:trace contextRef="#ctx0" brushRef="#br0" timeOffset="31">23795 9022 3224 0 0,'0'0'288'0'0,"0"0"-288"0"0,0 0 0 0 0,0 0 0 0 0,0 0 728 0 0,0 0 88 0 0,0 0 16 0 0,0 0 8 0 0,0 0-488 0 0,0 0-96 0 0,0 0-16 0 0,0 0-8 0 0,0 0 248 0 0,0 0 56 0 0,0 0 8 0 0,0 0 0 0 0,0 0 0 0 0,0 0 8 0 0,0 0 0 0 0,0 0 0 0 0,0 0-64 0 0,0 0-8 0 0,0 0-8 0 0,0 0 0 0 0,0 0-96 0 0,0 0-24 0 0,0 0 0 0 0,0 0 0 0 0,0 0-96 0 0,0 0-32 0 0,0 0 0 0 0,0 0 0 0 0,0 5-25 0 0,0-5-7 0 0,0 5 0 0 0,0 0 0 0 0,2 0-32 0 0,-2 1 0 0 0,0-6-8 0 0,0 10 0 0 0,0-1-64 0 0,0-1-16 0 0,0-1 0 0 0,0-2 0 0 0,0 4-72 0 0,0-1 80 0 0,0 0-80 0 0,0 0 80 0 0,0-8-80 0 0,0 8 0 0 0,0-3 0 0 0,0-5 64 0 0,0 7-64 0 0,0-7 0 0 0,0 0 0 0 0,5 10 0 0 0,-5-10-248 0 0,0 0-64 0 0,0 0-8 0 0,0 0-6687 0 0</inkml:trace>
  <inkml:trace contextRef="#ctx0" brushRef="#br0" timeOffset="32">23145 9028 4144 0 0,'12'0'184'0'0,"-12"0"40"0"0,6 3-224 0 0,0-3 0 0 0,-1 0 0 0 0,4 0 0 0 0,0 4 1160 0 0,-1-4 192 0 0,-2 0 40 0 0,3 0 8 0 0,-4 0-712 0 0,6 0-144 0 0,-2 1-24 0 0,-2-1-8 0 0,-1 0-352 0 0,3 2-80 0 0,-1-4-16 0 0,2 2-5024 0 0</inkml:trace>
  <inkml:trace contextRef="#ctx0" brushRef="#br0" timeOffset="33">22452 9028 8088 0 0,'0'0'352'0'0,"0"0"88"0"0,0 0-352 0 0,0 0-88 0 0,7 3 0 0 0,-7-3 0 0 0,0 0 624 0 0,5 4 112 0 0,2-3 16 0 0,-7-1 8 0 0,0 0-488 0 0,5 2-96 0 0,4 2-16 0 0,-4-4-8 0 0,5 0-272 0 0,-4 2-48 0 0,-1-2-16 0 0</inkml:trace>
  <inkml:trace contextRef="#ctx0" brushRef="#br0" timeOffset="34">23566 9049 8288 0 0,'0'0'368'0'0,"0"0"80"0"0,0 0-360 0 0,0 0-88 0 0,6 0 0 0 0,2 0 0 0 0,1 0 424 0 0,-1 0 72 0 0,2-1 16 0 0,-3 1 0 0 0,0 0-296 0 0,2-4-56 0 0,0 4-16 0 0,2 0 0 0 0,-2-2-144 0 0,-4 2 0 0 0,7 2 0 0 0,-4-2 0 0 0,1-2-536 0 0,1 2-80 0 0,-2 0-24 0 0</inkml:trace>
  <inkml:trace contextRef="#ctx0" brushRef="#br0" timeOffset="35">23109 9646 5696 0 0,'9'-4'256'0'0,"-9"4"48"0"0,0 0-240 0 0,0 0-64 0 0,0 0 0 0 0,0 0 0 0 0,0 0 376 0 0,0 0 64 0 0,0 0 8 0 0,0 0 8 0 0,2 0-120 0 0,-2 0-24 0 0,0 0-8 0 0,0 0 0 0 0,0 0-24 0 0,0 0-8 0 0,0 0 0 0 0,3-2 0 0 0,3 0-144 0 0,0-1-24 0 0,-1-3-8 0 0,0 2 0 0 0,0-1 128 0 0,-1 0 32 0 0,3 0 0 0 0,-2-1 0 0 0,2-1-256 0 0,2 1-64 0 0,-4 0-8 0 0,3-2 0 0 0,-3-1 72 0 0,2 1 64 0 0,2 1-64 0 0,0-2 88 0 0,-3-1-88 0 0,3 3 96 0 0,-2-5-96 0 0,3 3 96 0 0,-2-1 40 0 0,3-4 16 0 0,-2 4 0 0 0,1 0 0 0 0,1 4 32 0 0,-3-6 8 0 0,4-1 0 0 0,0 1 0 0 0,-1-2 8 0 0,0 4 8 0 0,1-3 0 0 0,0 4 0 0 0,1-2-96 0 0,-3-2-16 0 0,1 1-8 0 0,2 1 0 0 0,-3 1 40 0 0,2 0 0 0 0,0-2 8 0 0,1-1 0 0 0,-3 1 64 0 0,1 2 16 0 0,2-1 0 0 0,-2 1 0 0 0,-2-2-128 0 0,-1 1-24 0 0,1 0-64 0 0,0 2 96 0 0,3-2 32 0 0,-2 4 8 0 0,3-4-1 0 0,-5 3 1 0 0,4 1-48 0 0,-3-2-16 0 0,3 0 0 0 0,-2 4 0 0 0,1-3-72 0 0,-5 3 0 0 0,4-2 0 0 0,3 2 0 0 0,-7-3 0 0 0,1 1 64 0 0,1 1 16 0 0,-2-1 0 0 0,3-1-80 0 0,-3 4 0 0 0,-3-1 0 0 0,3-3 64 0 0,-4 3-64 0 0,-2 5 0 0 0,0 0 0 0 0,0 0 0 0 0,0 0 0 0 0,0 0 0 0 0,0 0 0 0 0,0 0-88 0 0,0 0-136 0 0,0 0-32 0 0,0 0-8 0 0,0 0 1 0 0,-5 0-961 0 0,-1 3-192 0 0</inkml:trace>
  <inkml:trace contextRef="#ctx0" brushRef="#br0" timeOffset="36">23865 9078 9760 0 0,'0'0'432'0'0,"0"0"88"0"0,0 0-416 0 0,6-2-104 0 0,-6 2 0 0 0,5 0 0 0 0,4-2 704 0 0,-9 2 128 0 0,6-4 16 0 0,-5 1 8 0 0,8 3-344 0 0,-2-1-72 0 0,-2-2-16 0 0,-1 1 0 0 0,-4 2-344 0 0,5-4-80 0 0,3 2 0 0 0,-1 2 0 0 0,-7 0-1024 0 0,0 0-192 0 0,0 0-48 0 0,0 0-8 0 0</inkml:trace>
  <inkml:trace contextRef="#ctx0" brushRef="#br0" timeOffset="37">21411 9095 2760 0 0,'0'-7'120'0'0,"0"7"32"0"0,0 0-152 0 0,0 0 0 0 0,0 0 0 0 0,0 0 0 0 0,0 0 1176 0 0,0 0 200 0 0,0 0 48 0 0,0 0 8 0 0,0 0-536 0 0,0 0-96 0 0,0 0-32 0 0,0 0 0 0 0,0 0-512 0 0,0 0-96 0 0,6-5-32 0 0,-6 5 0 0 0,0 0-128 0 0,0 0 80 0 0,0 0-80 0 0,2-5 64 0 0,-2 5-176 0 0,7-4-40 0 0,-7 4-8 0 0,0 0 0 0 0,0 0-480 0 0,6-7-104 0 0,-6 7-24 0 0,8-4-1936 0 0,-2-1-392 0 0</inkml:trace>
  <inkml:trace contextRef="#ctx0" brushRef="#br0" timeOffset="38">22619 9060 3680 0 0,'0'0'328'0'0,"0"0"-264"0"0,0 0-64 0 0,0 0 0 0 0,0 0 1392 0 0,0 0 264 0 0,0 0 48 0 0,0 0 16 0 0,0 0-800 0 0,0 0-160 0 0,0 0-32 0 0,-7 2-8 0 0,-2 1-392 0 0,8-1-72 0 0,1-2-24 0 0,0 0 0 0 0,-8 6-232 0 0,2-4 0 0 0,6-2 0 0 0,-1 5 0 0 0,-5 1-416 0 0,-1-5-32 0 0,2 4-8 0 0,0 1-3184 0 0,-2-1-632 0 0</inkml:trace>
  <inkml:trace contextRef="#ctx0" brushRef="#br0" timeOffset="39">23786 9083 4144 0 0,'0'0'368'0'0,"0"0"-296"0"0,0 0-72 0 0,0 0 0 0 0,0 0 800 0 0,4-5 136 0 0,-4 5 32 0 0,5-7 8 0 0,-5 7-424 0 0,0 0-80 0 0,0 0-24 0 0,0 0 0 0 0,3-5-128 0 0,-3 5-24 0 0,0 0-8 0 0,0 0 0 0 0,0 0-104 0 0,4 5-24 0 0,-4 0-8 0 0,2 6 0 0 0,-2-3-280 0 0,0 0-64 0 0,0 2 0 0 0,0-3-8 0 0,3 3 200 0 0,-3 1 0 0 0,4-1 0 0 0,-3-3 0 0 0,-1 6 0 0 0,0-5 0 0 0</inkml:trace>
  <inkml:trace contextRef="#ctx0" brushRef="#br0" timeOffset="40">23853 9158 4144 0 0,'-21'5'368'0'0,"16"0"-296"0"0,0-2-72 0 0,-1 2 0 0 0,1 0 856 0 0,-2-2 152 0 0,1-2 32 0 0,3 3 8 0 0,-2 1-560 0 0,-4-3-104 0 0,2 3-32 0 0,2 0 0 0 0,1-2-224 0 0,0 2-56 0 0,-3-2-8 0 0,2 2 0 0 0,2 0-64 0 0,0-2 0 0 0,-4-1 0 0 0,6 1-4168 0 0</inkml:trace>
  <inkml:trace contextRef="#ctx0" brushRef="#br0" timeOffset="41">21283 9210 3680 0 0,'0'0'328'0'0,"0"0"-264"0"0,0 0-64 0 0,0 0 0 0 0,0 0 1160 0 0,0 0 216 0 0,0 0 48 0 0,0 0 8 0 0,0 0-1048 0 0,8-6-216 0 0,-2 5-40 0 0,-3-4 0 0 0,-3 5-200 0 0,5-4-40 0 0,-1-1-8 0 0,1 0 0 0 0</inkml:trace>
  <inkml:trace contextRef="#ctx0" brushRef="#br0" timeOffset="42">23173 9741 5904 0 0,'14'0'128'0'0,"-14"0"24"0"0,0 0 8 0 0,0 0 8 0 0,0 0-168 0 0,0 0 0 0 0,0 0 0 0 0,0 0 0 0 0,0 0 568 0 0,0 0 72 0 0,-5 0 24 0 0,5 0 0 0 0,0 0-88 0 0,0 0-8 0 0,0 0-8 0 0,0 0 0 0 0,0 0-248 0 0,0 0-56 0 0,0 0 0 0 0,2-6-8 0 0,1 1-32 0 0,3 4-8 0 0,0-3 0 0 0,2-1 0 0 0,-2 2-208 0 0,2 1 0 0 0,-1-3 64 0 0,2 0-64 0 0,-1 0 336 0 0,4-3 48 0 0,-1 0 16 0 0,-3 0 0 0 0,4-1-232 0 0,0 1-40 0 0,-3-3-16 0 0,2 1 0 0 0,0 1 144 0 0,1-3 24 0 0,4 2 8 0 0,-5 0-1 0 0,0-2-55 0 0,5 0-8 0 0,-5 3 0 0 0,0-3 0 0 0,-2-1-224 0 0,0 4 0 0 0,2-2 0 0 0,-1 1 0 0 0,3 2 168 0 0,-1 1-8 0 0,-4-5-8 0 0,5 7 0 0 0,-2-3-152 0 0,-2 3 0 0 0,-4-2 0 0 0,0 2-72 0 0,4-3 72 0 0,1 3 0 0 0,-3-3 0 0 0,5 3 0 0 0,-3-2-112 0 0,3 2-8 0 0,-4-4 0 0 0,1-1 0 0 0,3 1 120 0 0,-4-2 0 0 0,6 2 0 0 0,-2 4 0 0 0,0-7 0 0 0,-3 1 0 0 0,3 1 0 0 0,-1 0 0 0 0,0 3 0 0 0,2-5 0 0 0,-2 7 0 0 0,-2-8 0 0 0,0 6 0 0 0,0 2 0 0 0,-1-3 0 0 0,-3 0 0 0 0,4 3 72 0 0,-2 0 40 0 0,0 0 8 0 0,2 0 0 0 0,-4 0-120 0 0,-1 3 0 0 0,2-1 0 0 0,0-2 0 0 0,-1 2 0 0 0,-1 1 0 0 0,-4 2 0 0 0,0 0 0 0 0,3-3 0 0 0,-3 3 0 0 0,0 0 0 0 0,0 0 0 0 0,0 0-72 0 0,0 0-40 0 0,1-1-8 0 0,-1 1 0 0 0,0 0 120 0 0,0 0-96 0 0,0 0 96 0 0,0 0-96 0 0,0 0-368 0 0,0 0-71 0 0,0 0-9 0 0,0 0-5792 0 0</inkml:trace>
  <inkml:trace contextRef="#ctx0" brushRef="#br0" timeOffset="43">22372 9269 3080 0 0,'0'0'128'0'0,"0"0"40"0"0,0 0-168 0 0,-6 7 0 0 0,3-2 0 0 0,-3 0 0 0 0,4 0 64 0 0,-1 4-64 0 0,-3-4 64 0 0,1 2-64 0 0,-2-2 0 0 0,2 1 0 0 0,1-5 0 0 0,-1 4 0 0 0,-1-1 176 0 0,0-2 0 0 0,4 1 0 0 0</inkml:trace>
  <inkml:trace contextRef="#ctx0" brushRef="#br0" timeOffset="44">18096 9342 7920 0 0,'0'0'352'0'0,"0"0"64"0"0,0 0-328 0 0,0 0-88 0 0,0 0 0 0 0,0 0 0 0 0,0 0 672 0 0,0 0 128 0 0,-4-3 16 0 0,4 3 8 0 0,0 0-184 0 0,0 0-40 0 0,-1 0-8 0 0,1 0 0 0 0,0 0-64 0 0,0 0-16 0 0,0 0 0 0 0,0 0 0 0 0,0 0-105 0 0,0 0-23 0 0,0 0-8 0 0,0 0 0 0 0,-2 0-160 0 0,2 0-32 0 0,0 0-8 0 0,-3 5 0 0 0,1 0 128 0 0,-1 2 24 0 0,3-2 8 0 0,0 2 0 0 0,0 1-272 0 0,0-1-64 0 0,3 4 0 0 0,-3-3 0 0 0,0-2 64 0 0,2 0 0 0 0,1 3 0 0 0,-1-1 0 0 0,-1 0-64 0 0,3-2 80 0 0,-3 0-80 0 0,-1-6 80 0 0,0 7 0 0 0,0-7 0 0 0,0 0 0 0 0,0 6 0 0 0,0-6-16 0 0,0 0 0 0 0,0 0 0 0 0,0 0 0 0 0,0 0 48 0 0,0 0 8 0 0,0 0 0 0 0,0 0 0 0 0,0 0 8 0 0,0 0 0 0 0,0 0 0 0 0,0-5 0 0 0,0-1-128 0 0,0 1 0 0 0,0-2 0 0 0,0 1 0 0 0,0-3 0 0 0,0 4 64 0 0,-1-3-64 0 0,1-1 0 0 0,-4 1 0 0 0,4 0 0 0 0,-3-1 0 0 0,-2 2 0 0 0,2-4 0 0 0,1 2 0 0 0,-1 1 0 0 0,3 0 0 0 0,-1 1 0 0 0,-2-2 0 0 0,0 1 0 0 0,1 3 0 0 0,2-1 0 0 0,-2 2 0 0 0,1-2 0 0 0,1 1 0 0 0,0 0 0 0 0,0 5 0 0 0,-4-2-64 0 0,4 2 64 0 0,0 0 0 0 0,0 0 0 0 0,0 0 0 0 0,0 0 0 0 0,0 0-80 0 0,0 0 80 0 0,0 0-64 0 0,0 0 64 0 0,0 0 0 0 0,0 0 0 0 0,0 0 0 0 0,0 7 0 0 0,0-2 0 0 0,0-5 0 0 0,5 6 0 0 0,-3-2-64 0 0,0-2 64 0 0,1 5 0 0 0,0-5 0 0 0,-2 6 0 0 0,7-2 0 0 0,-3-2 0 0 0,-3 1 0 0 0,4-1 0 0 0,4-1 0 0 0,-1 1 0 0 0,-2-1 0 0 0,2-1 0 0 0,-2-1 0 0 0,-1 4-96 0 0,4-3 96 0 0,-4 2-96 0 0,4 0-1056 0 0,-4 1-208 0 0,13-1-48 0 0,-2-1 1 0 0</inkml:trace>
  <inkml:trace contextRef="#ctx0" brushRef="#br0" timeOffset="45">21192 9306 1840 0 0,'0'0'160'0'0,"0"0"-160"0"0,0 0 0 0 0,0 0 0 0 0,0 0 1224 0 0,0 0 216 0 0,0 0 32 0 0,0 0 16 0 0,0 0-920 0 0,0 0-184 0 0,0 0-40 0 0,0 0-8 0 0,0 0-272 0 0,3-7-64 0 0,3 2 0 0 0</inkml:trace>
  <inkml:trace contextRef="#ctx0" brushRef="#br0" timeOffset="46">18157 9358 1840 0 0,'0'0'160'0'0,"0"0"-160"0"0,-2-2 0 0 0,-1-3 0 0 0,3 5 1792 0 0,0-5 328 0 0,0 0 64 0 0,0 2 16 0 0,0 3-1160 0 0,0 0-232 0 0,0 0-40 0 0,0 0-16 0 0,-2-2-128 0 0,2 2-24 0 0,0 0-8 0 0,0 0 0 0 0,0 0-121 0 0,0 0-23 0 0,0 0-8 0 0,0 0 0 0 0,5 2-216 0 0,-1 1-48 0 0,3 0-8 0 0,3 4 0 0 0,-2-2-56 0 0,0-3-16 0 0,3 5 0 0 0,-1 1 0 0 0,-2-2-96 0 0,4 3 88 0 0,0-2-88 0 0,-1 4 80 0 0,2-4-80 0 0,-1 2 0 0 0,3 0 0 0 0,-4-2 64 0 0,3 2-64 0 0,-2-4 0 0 0,-1 1 0 0 0,1 4 0 0 0,3-5 0 0 0,-6 2 0 0 0,4-2 0 0 0,-5-2 64 0 0,3 1-64 0 0,-1-2 0 0 0,-4 2 0 0 0,2-2 0 0 0,-2-1 168 0 0,3-1-8 0 0,-5 3 0 0 0,-4-3 0 0 0,0 0-160 0 0,3 0 0 0 0,-3 0 0 0 0,0 0 64 0 0,0 0 32 0 0,0 0 16 0 0,0 0 0 0 0,0 0 0 0 0,0 0 48 0 0,0 0 0 0 0,0 0 8 0 0,0 0 0 0 0,0 0-80 0 0,0 0-24 0 0,0 0 0 0 0,0 0 0 0 0,0 0-64 0 0,0 0 0 0 0,-6 2 72 0 0,6-2-72 0 0,-1 4 144 0 0,-8-1-8 0 0,5 2 0 0 0,-3 0 0 0 0,3 0-208 0 0,-3 0-48 0 0,-1 2-8 0 0,2 0 0 0 0,-2 3 128 0 0,0-1 0 0 0,-2 0 0 0 0,1 1 0 0 0,1-1 0 0 0,-2 1 0 0 0,-2 1 0 0 0,4-1 0 0 0,-4 0 0 0 0,1 0 0 0 0,2 1 0 0 0,-4-3 0 0 0,3 4 0 0 0,1-3 0 0 0,-4-4 0 0 0,3 4 0 0 0,2-1 0 0 0,-1 0 0 0 0,-1-1 0 0 0,0 0 0 0 0,4-1 80 0 0,-1 1 40 0 0,3-4 8 0 0,-4 4 0 0 0,1-4-128 0 0,4 3 0 0 0,-2-6 64 0 0,5 0-64 0 0,0 0 0 0 0,0 0 0 0 0,-5 5 0 0 0,5-5 0 0 0,0 0 0 0 0,-3 1 0 0 0,-1 4 0 0 0,4-5 0 0 0,0 0 0 0 0,0 0 0 0 0,0 0 0 0 0,0 0 0 0 0,0 0 64 0 0,0 0 0 0 0,0 0-64 0 0,0 0 96 0 0,0 0-96 0 0,0 0 0 0 0,0 0 0 0 0,-2-6 0 0 0,-1 1 0 0 0,-2-1 0 0 0,8 3 0 0 0,-3-4 0 0 0,-3 1 0 0 0,3 0 0 0 0,0 1 0 0 0,0-4 0 0 0,3 2 0 0 0,-3-5 0 0 0,2 2 0 0 0,-2 0 0 0 0,3 0 0 0 0,-6 0 0 0 0,3 2 0 0 0,0-2 0 0 0,3 2 0 0 0,-3-1 0 0 0,0 1-104 0 0,-3 1 32 0 0,-2 1 72 0 0,5 1 0 0 0,0 0 0 0 0,0 5 0 0 0,0 0 0 0 0,0 0 0 0 0,0 0 0 0 0,0 0 0 0 0,0 0 0 0 0,0 0 0 0 0,0 0-72 0 0,0 0 72 0 0,0 0 0 0 0,0 0 0 0 0,-2 6 0 0 0,2-6 0 0 0,0 0 0 0 0,-4 4 0 0 0,-1 2 0 0 0,3-1 0 0 0,2-5 0 0 0,0 0 0 0 0,0 0 0 0 0,-5 2 0 0 0,5-2 0 0 0,0 0 0 0 0,-5 2 0 0 0,-1-2 0 0 0,0 1 0 0 0,1-1 0 0 0,0-1 0 0 0,0-1 0 0 0,-1 0-296 0 0,3 2-104 0 0,-2-5-16 0 0,1 5-8 0 0,-1-1-800 0 0,0-3-160 0 0,0 3-32 0 0</inkml:trace>
  <inkml:trace contextRef="#ctx0" brushRef="#br0" timeOffset="47">20366 9405 3224 0 0,'0'0'288'0'0,"0"0"-288"0"0,0 0 0 0 0,0 0 0 0 0,0 0 1504 0 0,0 0 256 0 0,0 0 40 0 0,0 0 16 0 0,0 0-1056 0 0,0 0-216 0 0,0 0-32 0 0,0 0-16 0 0,0 0-48 0 0,5-2 0 0 0,4 0-8 0 0,-9 2 0 0 0,7 0-184 0 0,2 0-32 0 0,2 2 0 0 0,1-2-8 0 0,-4-2-80 0 0,5 2-8 0 0,-1 0-8 0 0,4 0 0 0 0,-4 0-40 0 0,5 0-8 0 0,4 0 0 0 0,-3 0 0 0 0,2 0-72 0 0,-1 0 0 0 0,-2 0 0 0 0,3 0 0 0 0,1 0 0 0 0,0 0 0 0 0,-1 0-96 0 0,-1 0 96 0 0,5 0 0 0 0,-3 2 0 0 0,6-2 0 0 0,-6 2 0 0 0,-1-2 0 0 0,5 2 0 0 0,-2 3 0 0 0,-2-5 0 0 0,7 0 0 0 0,-5 0 0 0 0,1 0 0 0 0,-3 1 0 0 0,0-1 0 0 0,0 0 0 0 0,-2 0 0 0 0,1 0 0 0 0,-2 0 0 0 0,2 0 0 0 0,-4-1 0 0 0,1-4 0 0 0,1 5 0 0 0,-5 0 0 0 0,2 0 0 0 0,3 0 0 0 0,-4-2 0 0 0,3 0 0 0 0,1 2 0 0 0,0-2 0 0 0,-1 2 0 0 0,0 0 0 0 0,-6-3 0 0 0,4 3 0 0 0,0-4 0 0 0,3 4 0 0 0,-1-1 0 0 0,4 1 0 0 0,-5 0 0 0 0,2 0 64 0 0,2 0-64 0 0,-3-3 0 0 0,1 3 0 0 0,-1-3 0 0 0,0 3 0 0 0,0 0 0 0 0,1-1 0 0 0,-4-3 0 0 0,5 4 0 0 0,-2 0 0 0 0,0-2 0 0 0,-4-1 0 0 0,7 0 0 0 0,-6 3 0 0 0,2-1 0 0 0,0-3 80 0 0,-3 4-16 0 0,5-3-64 0 0,-4 1 127 0 0,-3-1-31 0 0,5 3-8 0 0,-5-1 0 0 0,3-3-24 0 0,0 4 0 0 0,1-2 0 0 0,-1 2 0 0 0,-2-4-64 0 0,0 3 0 0 0,-1 1 0 0 0,2 0 0 0 0,-5 0 0 0 0,1 0 0 0 0,-3 0 0 0 0,-6 0 0 0 0,0 0 0 0 0,0 0 80 0 0,0 0-80 0 0,9 0 80 0 0,-9 0 112 0 0,0 0 16 0 0,0 0 8 0 0,0 0 0 0 0,0 0-216 0 0,0 0 0 0 0,0 0 0 0 0,-8 1 0 0 0,3 3-776 0 0,-1-2-199 0 0,4 3-41 0 0,-4-2-5160 0 0</inkml:trace>
  <inkml:trace contextRef="#ctx0" brushRef="#br0" timeOffset="48">21890 9366 11600 0 0,'0'0'256'0'0,"0"0"48"0"0,0 0 16 0 0,0 0 8 0 0,0 0-264 0 0,0 0-64 0 0,0 0 0 0 0,0 0 0 0 0,0 0 632 0 0,0 0 104 0 0,-2 7 32 0 0,-4 0 0 0 0,3 0-440 0 0,1 0-80 0 0,-1 6-25 0 0,0-2 1 0 0,3 1 56 0 0,-3 2 8 0 0,-1 1 0 0 0,2 3 0 0 0,2 1-144 0 0,-2-1-24 0 0,2-1-8 0 0,-4 3 0 0 0,8-3-48 0 0,-4 0-64 0 0,0 1 88 0 0,0 1-88 0 0,0-4 64 0 0,0-2-64 0 0,0 3 0 0 0,0-3 0 0 0,-4 0 0 0 0,4-1-128 0 0,4-1 16 0 0,-4-1 0 0 0,2-3-336 0 0,-2 3-64 0 0,0-2-8 0 0,2 0-6263 0 0</inkml:trace>
  <inkml:trace contextRef="#ctx0" brushRef="#br0" timeOffset="49">21875 9370 2304 0 0,'0'0'200'0'0,"0"0"-200"0"0,0 0 0 0 0,0 0 0 0 0,0 0 1288 0 0,0 0 216 0 0,0 0 48 0 0,0 0 8 0 0,0 0-888 0 0,-3 0-184 0 0,-1-3-32 0 0,4 3-8 0 0,0 0-48 0 0,0 0-16 0 0,0 0 0 0 0,0 0 0 0 0,0 0-200 0 0,0 0-48 0 0,-5 3-8 0 0,5-3 0 0 0,0 0 16 0 0,-2 0 0 0 0,-5 3 0 0 0,7-3 0 0 0,-3 8 104 0 0,0-2 16 0 0,1-2 8 0 0,-2 4 0 0 0,2 1-88 0 0,-4-1-24 0 0,2 2 0 0 0,4-2 0 0 0,0 0-64 0 0,-3 0-8 0 0,1-2-8 0 0,2 1 0 0 0,0-1-80 0 0,0 6 0 0 0,0-4-96 0 0,-4 0-3960 0 0,4-4-784 0 0</inkml:trace>
  <inkml:trace contextRef="#ctx0" brushRef="#br0" timeOffset="50">21110 9859 2304 0 0,'0'0'96'0'0,"0"0"32"0"0,0 0-128 0 0,0 0 0 0 0,5 0 0 0 0,-2-6 0 0 0,-1 4 776 0 0,5-4 136 0 0,-2 4 24 0 0,-2-3 8 0 0,6 5-576 0 0,-3-5-112 0 0,-1 0-32 0 0,1 0 0 0 0,3 2-104 0 0,0-2-24 0 0,1 3-8 0 0,0-4 0 0 0,-1 1 0 0 0,0 3 0 0 0,3-5 0 0 0,-2 2 0 0 0,1-3 128 0 0,-5 3 24 0 0,9-2 8 0 0,-6-3 0 0 0,3 3 8 0 0,-4-3 0 0 0,3 1 0 0 0,5 2 0 0 0,-2-3 48 0 0,3-1 16 0 0,-2 0 0 0 0,2 5 0 0 0,0-6-64 0 0,2 4-16 0 0,-8 0 0 0 0,3-3 0 0 0,2 3-48 0 0,-3-3-16 0 0,1 5 0 0 0,1-5 0 0 0,-3 1-48 0 0,2-1-16 0 0,-2 0 0 0 0,3 4 0 0 0,-4-2-16 0 0,-2 0 0 0 0,3 1 0 0 0,-4-2 0 0 0,0 0 8 0 0,-1 2 0 0 0,-1 0 0 0 0,4-1 0 0 0,0 3-32 0 0,-5-1-8 0 0,4 0 0 0 0,-1 2 0 0 0,-2 0-64 0 0,1 1 64 0 0,0 0-64 0 0,3-1 64 0 0,-5 2-64 0 0,4-3 96 0 0,-4 0-96 0 0,5 1 96 0 0,-9 0-96 0 0,7 2 0 0 0,0-2 0 0 0,-3 0-88 0 0,2 2 88 0 0,-1-2 64 0 0,-3 4-64 0 0,-1-6 88 0 0,-2 7-88 0 0,2 0 0 0 0,5-4 0 0 0,-4-3-88 0 0,2 6 88 0 0,-2-5 0 0 0,4 5 64 0 0,-5-3-64 0 0,5-1 96 0 0,-7 5-24 0 0,0 0 0 0 0,5-3 0 0 0,1 3-72 0 0,-1-1 0 0 0,-5 1 0 0 0,0 0 0 0 0,0 0 0 0 0,0 0 0 0 0,5-3 0 0 0,-5 3 64 0 0,0 0-64 0 0,6 0 0 0 0,-6 0 0 0 0,0 0 64 0 0,0 0-64 0 0,0 0 0 0 0,0 0 0 0 0,0 0 64 0 0,0 0-64 0 0,0 0 0 0 0,0 0 0 0 0,0 0 0 0 0,0 0 0 0 0,0 0 0 0 0,0 0 0 0 0,0 0 64 0 0,0 0-64 0 0,0 0-88 0 0,0 0 24 0 0,0 0 0 0 0,0 0-416 0 0,0 0-72 0 0,0 0-24 0 0</inkml:trace>
  <inkml:trace contextRef="#ctx0" brushRef="#br0" timeOffset="51">19726 9843 1840 0 0,'0'0'160'0'0,"0"0"-160"0"0,0 7 0 0 0,0-7 0 0 0,0 0 1040 0 0,0 0 176 0 0,-6 3 32 0 0,5 3 0 0 0,1-6-648 0 0,-7 2-136 0 0,4 1-24 0 0,-2 2-8 0 0,5-5-16 0 0,-4 2 0 0 0,-1 3 0 0 0,5-5 0 0 0,-5 0 32 0 0,5 0 0 0 0,0 0 0 0 0,0 0 0 0 0,0 0-40 0 0,0 0-8 0 0,0 0 0 0 0,0 0 0 0 0,0 0-240 0 0,0 0-40 0 0,0 0-16 0 0,0 0 0 0 0,0 0 8 0 0,0 0 0 0 0,0 0 0 0 0,9-2 0 0 0,1-3-32 0 0,0 0-8 0 0,1-4 0 0 0,-3 4 0 0 0,5-2-72 0 0,0 0 0 0 0,-1-2 0 0 0,2 2 64 0 0,-3-1-64 0 0,5 1 0 0 0,-5-4 0 0 0,4 1 0 0 0,-1 0 0 0 0,1-1 0 0 0,2-2 0 0 0,1 0 0 0 0,-1 4 0 0 0,0-4 0 0 0,0 0 0 0 0,2-1 0 0 0,-9 4 192 0 0,8-2 32 0 0,-5-2 0 0 0,6 3 0 0 0,1-1-128 0 0,0 2-32 0 0,-5-2 0 0 0,2 2 0 0 0,3-3 64 0 0,-2 2 15 0 0,-1 2 1 0 0,-3-3 0 0 0,2 2-16 0 0,-2-1-8 0 0,3 1 0 0 0,-2 3 0 0 0,-1-6-32 0 0,-3 5-8 0 0,4-3 0 0 0,-3 5 0 0 0,0-2 16 0 0,-5-4 8 0 0,6 5 0 0 0,-2-1 0 0 0,-2-3-8 0 0,2 6 0 0 0,-2-2 0 0 0,-1 2 0 0 0,1-3-96 0 0,-3 4 88 0 0,-1-3-88 0 0,0 5 80 0 0,0-3-80 0 0,0 0 80 0 0,-5 5-80 0 0,0 0 80 0 0,3-5-80 0 0,-3 5 0 0 0,0 0 0 0 0,7-3 64 0 0,-2 3-64 0 0,-5 0 0 0 0,0 0 0 0 0,0 0 0 0 0,0 0-160 0 0,0 0 8 0 0,0 0 0 0 0,0 0 0 0 0,0 0-232 0 0,0 0-40 0 0,0 0-16 0 0,0 6 0 0 0,0-6-879 0 0,-2 7-185 0 0</inkml:trace>
  <inkml:trace contextRef="#ctx0" brushRef="#br0" timeOffset="52">23572 9374 8464 0 0,'0'0'376'0'0,"-6"5"72"0"0,-2-1-352 0 0,-1 3-96 0 0,6-1 0 0 0,-6 0 0 0 0,-1-1 584 0 0,0 3 104 0 0,1-1 16 0 0,0 0 8 0 0,4 0-200 0 0,-4-1-32 0 0,2 1-16 0 0,-4 0 0 0 0,6-1-368 0 0,0-1-96 0 0,-1 0 0 0 0,2-3-5624 0 0</inkml:trace>
  <inkml:trace contextRef="#ctx0" brushRef="#br0" timeOffset="53">21862 9377 7920 0 0,'0'0'168'0'0,"0"0"40"0"0,0 0 8 0 0,0 0 8 0 0,0 0-224 0 0,0 0 0 0 0,0 0 0 0 0,0 0 0 0 0,0 0 408 0 0,0 0 32 0 0,0 0 8 0 0,0 0 0 0 0,0 0-32 0 0,0 0 0 0 0,0 0 0 0 0,0 0 0 0 0,0 0-216 0 0,-6 3-40 0 0,-3 3-16 0 0,2-5 0 0 0,1 5-144 0 0,-2-1 0 0 0,-2 2 0 0 0,-2 4 0 0 0,7-3 96 0 0,-3 2-16 0 0,-5 0 0 0 0,-1 2 0 0 0,-5 0-80 0 0,3 2-88 0 0,-1 3 24 0 0,-4-2 0 0 0,0 3-64 0 0,-1 1-16 0 0,-3-5 0 0 0,6-2 0 0 0,-7 5 80 0 0,3-2 64 0 0,-3-1-96 0 0,0 0 96 0 0,-1-1 0 0 0,1 3 0 0 0,-3-3 0 0 0,4 0 0 0 0,7-1 160 0 0,-2 4-8 0 0,2-6-8 0 0,2 2 0 0 0,-2 2 144 0 0,0-3 24 0 0,1 2 8 0 0,2-4 0 0 0,4 2-200 0 0,0-1-40 0 0,-1-2-8 0 0,-1 0 0 0 0,3 2 48 0 0,-1-3 8 0 0,5-1 0 0 0,-1-2 0 0 0,1 2-48 0 0,0-1-8 0 0,4-3 0 0 0,-1 2 0 0 0,3-4-72 0 0,0 0 0 0 0,0 0 0 0 0,0 0 64 0 0,0 0-248 0 0,0 0-48 0 0,0 0-16 0 0,0 0-5608 0 0</inkml:trace>
  <inkml:trace contextRef="#ctx0" brushRef="#br0" timeOffset="54">20371 9377 4144 0 0,'0'0'368'0'0,"0"0"-296"0"0,0 0-72 0 0,0 0 0 0 0,0 0 1072 0 0,0 0 200 0 0,0 0 40 0 0,0 0 0 0 0,0 0-632 0 0,-5 3-128 0 0,-2-1-24 0 0,7-2-8 0 0,-5 4-216 0 0,2-3-48 0 0,-2 2 0 0 0,2 0-8 0 0,3-3-248 0 0,0 0 0 0 0,-2 5 0 0 0,2-5-5176 0 0</inkml:trace>
  <inkml:trace contextRef="#ctx0" brushRef="#br0" timeOffset="55">21111 9390 7456 0 0,'0'0'328'0'0,"0"0"72"0"0,0 0-320 0 0,0 0-80 0 0,0 0 0 0 0,0 0 0 0 0,0 0 504 0 0,0 0 80 0 0,0 0 24 0 0,0 0 0 0 0,0 0-288 0 0,0 0-64 0 0,0 0 0 0 0,0 0-8 0 0,0 0-248 0 0,3-3 0 0 0,-3 3 0 0 0,5-5-4640 0 0</inkml:trace>
  <inkml:trace contextRef="#ctx0" brushRef="#br0" timeOffset="56">17718 9439 9672 0 0,'0'0'424'0'0,"0"0"96"0"0,-5-3-416 0 0,5 3-104 0 0,0 0 0 0 0,0 0 0 0 0,0 0 688 0 0,0 0 112 0 0,0 0 32 0 0,8 0 0 0 0,2-3-496 0 0,-1 3-96 0 0,-9 0-16 0 0,13-1-8 0 0,5-2 200 0 0,-2 1 32 0 0,-4-1 16 0 0,5 3-1 0 0,-2-1-7 0 0,8-1 0 0 0,-1-1 0 0 0,2 3 0 0 0,-6 0-88 0 0,1 0-16 0 0,3 0-8 0 0,0 0 0 0 0,-7 0-280 0 0,1 0-64 0 0,5 3 0 0 0,-2-3 0 0 0,-4 2 0 0 0</inkml:trace>
  <inkml:trace contextRef="#ctx0" brushRef="#br0" timeOffset="57">17708 9426 7832 0 0,'7'-2'696'0'0,"-7"2"-560"0"0,0 0-136 0 0,-5-1 0 0 0,5 1 1208 0 0,0 0 208 0 0,0 0 48 0 0,-2 5 8 0 0,-2 2-752 0 0,1 1-144 0 0,6 0-32 0 0,-3 3-9 0 0,-5 0-47 0 0,5 4-8 0 0,2-3 0 0 0,1 2 0 0 0,-1 0-272 0 0,-2 1-56 0 0,0-1-16 0 0,2 1 0 0 0,5-1-64 0 0,-4 0-8 0 0,-3-4-64 0 0,2-1 96 0 0,2 1-96 0 0,1-1 0 0 0,-3-3 0 0 0,-2-2-80 0 0,0-4-392 0 0,0 0-72 0 0,7 2-24 0 0,-7-2-6583 0 0</inkml:trace>
  <inkml:trace contextRef="#ctx0" brushRef="#br0" timeOffset="58">20400 9439 6448 0 0,'12'0'288'0'0,"-12"0"56"0"0,0 0-280 0 0,0 0-64 0 0,0 0 0 0 0,0 0 0 0 0,0 0 424 0 0,0 0 72 0 0,0 0 16 0 0,0 0 0 0 0,0 0 0 0 0,0 0 0 0 0,0 0 0 0 0,0 0 0 0 0,5 5-416 0 0,-5-5-96 0 0,-5 7 0 0 0,5-7 0 0 0,0 5 0 0 0,0 3 0 0 0,0-3 0 0 0,0 3 0 0 0,0-3-928 0 0,0-5-216 0 0</inkml:trace>
  <inkml:trace contextRef="#ctx0" brushRef="#br0" timeOffset="59">22178 9456 4144 0 0,'-5'11'368'0'0,"-1"-10"-296"0"0,-1 5-72 0 0,5-3 0 0 0,-7 2 992 0 0,3 2 192 0 0,0-2 32 0 0,2-2 0 0 0,-3 0-552 0 0,-2 2-120 0 0,4-4-16 0 0,-2 4-8 0 0,-1-1-200 0 0,3-2-48 0 0,-1 4-8 0 0,-1-4 0 0 0,7-2-184 0 0,-3 2-80 0 0,-2 2 64 0 0,1-2-64 0 0,-1 1-144 0 0,5-3-72 0 0,0 0-8 0 0,-4 2-8 0 0,3 4-208 0 0,-5-4-40 0 0,6-2 0 0 0,-4 6-8 0 0,2-4 264 0 0,-1 1 64 0 0,-1 4 0 0 0,3-2 8 0 0,-3 0 152 0 0,2 1 0 0 0,-5-1 0 0 0,5 0 0 0 0,-3 0 64 0 0,-1 0 48 0 0,-1 1 8 0 0,1 0 0 0 0,4 1 176 0 0,-4-3 40 0 0,3 1 8 0 0,-3 0 0 0 0,2 2 8 0 0,-1-7 8 0 0,5 0 0 0 0,0 0 0 0 0,0 0-200 0 0,0 0-32 0 0,0 0-16 0 0,0 0-3536 0 0,0 0-704 0 0</inkml:trace>
  <inkml:trace contextRef="#ctx0" brushRef="#br0" timeOffset="60">20962 9511 1840 0 0,'0'0'160'0'0,"1"-2"-160"0"0,3-1 0 0 0,0-1 0 0 0,-4 4 1528 0 0,1-1 264 0 0,-1-4 64 0 0,4 3 0 0 0,2-3-1016 0 0,-4-2-200 0 0,2 5-48 0 0,0-1-8 0 0,-4 3-328 0 0,1-1-72 0 0,-1 1-16 0 0,5-7 0 0 0,-5 7-240 0 0,7-1-56 0 0,-1-3 0 0 0,0-1-3128 0 0,-6 5-616 0 0</inkml:trace>
  <inkml:trace contextRef="#ctx0" brushRef="#br0" timeOffset="61">20719 9482 7280 0 0,'0'0'320'0'0,"0"0"72"0"0,0 0-312 0 0,0 0-80 0 0,0 0 0 0 0,0 0 0 0 0,0 0 376 0 0,0 0 56 0 0,0 0 16 0 0,0 0 0 0 0,0 0-264 0 0,0 0-56 0 0,6-5 0 0 0,-2 4-8 0 0,-4 1-272 0 0,6-7-48 0 0,-3 2-16 0 0</inkml:trace>
  <inkml:trace contextRef="#ctx0" brushRef="#br0" timeOffset="62">20256 9464 1376 0 0,'-3'4'128'0'0,"0"-3"-128"0"0,3-1 0 0 0,-6 3 0 0 0,1 1 1472 0 0,1-3 280 0 0,-1 4 48 0 0,-1 2 16 0 0,5-6-1336 0 0,-7 3-256 0 0,0-2-64 0 0,4 3 0 0 0,-1 0-160 0 0,0 0 64 0 0,-1 1-64 0 0,-4-1 0 0 0,5 0-96 0 0,0 0-80 0 0,-2 0-16 0 0</inkml:trace>
  <inkml:trace contextRef="#ctx0" brushRef="#br0" timeOffset="63">21840 9564 8232 0 0,'0'0'176'0'0,"0"0"40"0"0,0 0 8 0 0,0 0 16 0 0,0 0-240 0 0,0 0 0 0 0,-6-4 0 0 0,2-1 0 0 0,4 2 384 0 0,-5-2 32 0 0,1 1 8 0 0,4 4 0 0 0,-5-4 72 0 0,5 4 16 0 0,-2-2 0 0 0,2 2 0 0 0,-6-3-328 0 0,6 3-64 0 0,0 0-16 0 0,-8 0 0 0 0,8 0 272 0 0,0 0 48 0 0,0 0 16 0 0,0 0 0 0 0,0 0-296 0 0,0 0-56 0 0,0 0-16 0 0,8 0 0 0 0,0 3 128 0 0,1-1 24 0 0,3-2 8 0 0,-2 0 0 0 0,4 0 39 0 0,0 4 9 0 0,0-3 0 0 0,3-1 0 0 0,0 3-280 0 0,3-3 0 0 0,1 5 0 0 0,2-5-96 0 0,3 0 160 0 0,-2 0 40 0 0,1 3 8 0 0,1-3 0 0 0,-2 0-16 0 0,2 0-8 0 0,0 2 0 0 0,4-2 0 0 0,0 0-88 0 0,1 0 0 0 0,0 0 0 0 0,0 0 0 0 0,-2 0 0 0 0,0 0 0 0 0,3-2 0 0 0,-2-1-88 0 0,1 3 88 0 0,-2-5 0 0 0,3 1 0 0 0,-3 0 0 0 0,0-1 0 0 0,0 3 0 0 0,0 0 0 0 0,0-1 64 0 0,-3-1-64 0 0,3 3-64 0 0,-3 1 64 0 0,0-3-96 0 0,0 3 96 0 0,-6 0 0 0 0,0 0 0 0 0,0 0 0 0 0,-2 0 0 0 0,0 0 0 0 0,-4-2 0 0 0,1 2 0 0 0,2-3 0 0 0,-2 3 64 0 0,-4-3-64 0 0,1 3 88 0 0,3-2-88 0 0,-4-1 0 0 0,-1-1 0 0 0,0 3 0 0 0,0-4 96 0 0,-3 5-32 0 0,7-2 0 0 0,-9-2 0 0 0,-1 3-64 0 0,0 1 64 0 0,1 0-64 0 0,2-4 64 0 0,-7 4 0 0 0,2-3 0 0 0,-2 3 0 0 0,7 0 0 0 0,-7 0-64 0 0,0 0 0 0 0,0 0 0 0 0,0 0 0 0 0,0 0 0 0 0,0 0-136 0 0,0 0 32 0 0,0 0 8 0 0,0 0-1000 0 0,0 0-199 0 0</inkml:trace>
  <inkml:trace contextRef="#ctx0" brushRef="#br0" timeOffset="64">23145 9489 1840 0 0,'0'0'160'0'0,"0"0"-160"0"0,0 0 0 0 0,0 0 0 0 0,0 0 1568 0 0,4 0 272 0 0,-4 0 56 0 0,0 0 16 0 0,0 0-944 0 0,0 0-184 0 0,0 0-40 0 0,0 0-8 0 0,0 0-96 0 0,0 0-32 0 0,0 0 0 0 0,0 0 0 0 0,0 0-256 0 0,0 0-48 0 0,0 0-16 0 0,-4 7 0 0 0,2-1-128 0 0,-1 7-33 0 0,3-6-7 0 0,0 3 0 0 0,0 2 40 0 0,0 2 0 0 0,-2-4 8 0 0,2 7 0 0 0,5-5 40 0 0,-5-2 8 0 0,0 3 0 0 0,0 2 0 0 0,0-1-96 0 0,2-4-24 0 0,-2-1 0 0 0,4 4 0 0 0,-1-2-32 0 0,-3 2 0 0 0,0-5-64 0 0,2 1 96 0 0,-2 2-96 0 0,0-3 0 0 0,3-1 0 0 0,-3-1 0 0 0,4 1 0 0 0,-4-7 0 0 0,0 7 0 0 0,0-7 0 0 0,0 0-376 0 0,0 0-96 0 0,0 0-16 0 0,0 0-6551 0 0</inkml:trace>
  <inkml:trace contextRef="#ctx0" brushRef="#br0" timeOffset="65">22372 10135 1376 0 0,'0'0'64'0'0,"0"0"8"0"0,0 0-72 0 0,0 0 0 0 0,0 0 0 0 0,0 0 0 0 0,0 0 1664 0 0,0 0 312 0 0,0 0 64 0 0,0 0 8 0 0,0 0-1280 0 0,2-6-264 0 0,6 0-56 0 0,-3 5 0 0 0,3-4-216 0 0,-2-1-40 0 0,0-1 0 0 0,3 1-8 0 0,-3-1-96 0 0,3 0-24 0 0,-2-2 0 0 0,2 1 0 0 0,0-3-64 0 0,3 2 96 0 0,-4 3-96 0 0,5-6 96 0 0,-2 1-16 0 0,0-2 0 0 0,0 0 0 0 0,7-1 0 0 0,-1-3 16 0 0,1 2 0 0 0,1 2 0 0 0,-5-2 0 0 0,2 0 24 0 0,2-4 8 0 0,-4 5 0 0 0,4-3 0 0 0,2 0-128 0 0,-4 1 0 0 0,2 1 0 0 0,3-2 0 0 0,-4 0 96 0 0,2 1-8 0 0,-6 3 0 0 0,5 1 0 0 0,-4-1 112 0 0,3 0 24 0 0,-3-2 8 0 0,1 1 0 0 0,0 1-8 0 0,-1 1 0 0 0,1 2 0 0 0,-1-3 0 0 0,-2 3-48 0 0,-1-4-16 0 0,1 5-1 0 0,0-1 1 0 0,-1 2-32 0 0,-2 0 0 0 0,-1 0-8 0 0,1 3 0 0 0,-4-3-120 0 0,5 3 88 0 0,-8 2-88 0 0,6-2 80 0 0,-3 2 48 0 0,-1-2 16 0 0,3 2 0 0 0,-3 1 0 0 0,-4 2-240 0 0,5-2-56 0 0,-1-3-8 0 0,4 5 0 0 0,-8 0 32 0 0,5-3 0 0 0,-2 3 0 0 0,6-2 0 0 0,-9 2-72 0 0,0 0-15 0 0,0 0-1 0 0,0 0 0 0 0,0 0-456 0 0,0 0-96 0 0,0 0-24 0 0,0 0 0 0 0</inkml:trace>
  <inkml:trace contextRef="#ctx0" brushRef="#br0" timeOffset="66">21816 9573 7744 0 0,'-5'0'344'0'0,"5"0"72"0"0,-7 0-336 0 0,7 0-80 0 0,0 0 0 0 0,0 0 0 0 0,-4 0 440 0 0,4 0 72 0 0,0 0 8 0 0,0 0 8 0 0,0 0-192 0 0,0 0-40 0 0,0 0-8 0 0,11 3 0 0 0,-1-2 168 0 0,-1-1 32 0 0,3 0 8 0 0,3 3 0 0 0,-1 2-288 0 0,0-5-56 0 0,1 0-16 0 0,3 0 0 0 0,0 5 40 0 0,-2-5 8 0 0,2 0 0 0 0,2-5 0 0 0,-2 5 48 0 0,2 0 16 0 0,-1-5 0 0 0,5 2 0 0 0,-3 3-184 0 0,1-4-64 0 0,2 2 0 0 0,-2-4 72 0 0,3 1-72 0 0,-5 2 64 0 0,3 1-64 0 0,0 2 64 0 0,1-3-64 0 0,-3 3 80 0 0,0-5-80 0 0,6 5 79 0 0,-8-3-79 0 0,2 3 64 0 0,-4-2-64 0 0,4 2 64 0 0,-4 0-64 0 0,1 0 0 0 0,-2 0 0 0 0,2 0 64 0 0,0 0-64 0 0,-4 2 0 0 0,3-2 0 0 0,1 3 0 0 0,-1 2 0 0 0,1-5 0 0 0,-2 0 0 0 0,-4 0 0 0 0,1 3 0 0 0,-2-3 0 0 0,3-3 0 0 0,4 3 0 0 0,0 0 0 0 0,-2 0 0 0 0,4 0 0 0 0,-2-5 0 0 0,0 5 0 0 0,0-3 0 0 0,-5 3 0 0 0,5-2 0 0 0,-3-1 0 0 0,-1 1 0 0 0,1 2 0 0 0,-4-3 0 0 0,1 3 0 0 0,-1-2 64 0 0,1 0-64 0 0,-3-1 0 0 0,-3 3 0 0 0,1-4 0 0 0,6 4 0 0 0,-5-1 0 0 0,1-2 0 0 0,2 3 0 0 0,-1 0 0 0 0,-2 0 0 0 0,1 0 0 0 0,-2 0 0 0 0,3 0 0 0 0,-5 0 0 0 0,4 0 0 0 0,-3-2 64 0 0,-6 2-64 0 0,0 0 0 0 0,6 0 0 0 0,-6 0 64 0 0,0 0-64 0 0,0 0 0 0 0,4-3 0 0 0,-4 3 0 0 0,0 0 0 0 0,0 0 0 0 0,0 0 0 0 0,0 0-128 0 0,0 0 24 0 0,0 0 0 0 0,0 0-31 0 0,0 0-9 0 0,-7 3 0 0 0,7-3 0 0 0,0 0-440 0 0,-9 5-88 0 0,9-5-24 0 0,0 0 0 0 0,0 0-672 0 0,0 0-136 0 0,0 0-24 0 0,0 0-2192 0 0</inkml:trace>
  <inkml:trace contextRef="#ctx0" brushRef="#br0" timeOffset="67">22289 10129 5064 0 0,'0'0'448'0'0,"0"0"-352"0"0,0 0-96 0 0,0 0 0 0 0,0 0 728 0 0,0 0 128 0 0,0 0 24 0 0,0 0 8 0 0,0 0-440 0 0,0 0-96 0 0,0-6-8 0 0,0 1-8 0 0,2 4 64 0 0,1-5 16 0 0,3 1 0 0 0,3 3 0 0 0,-3-4 8 0 0,3 1 8 0 0,-3-3 0 0 0,5 3 0 0 0,1-2-232 0 0,-2 1-40 0 0,5-1-16 0 0,-1 0 0 0 0,-1-3 0 0 0,0 3 0 0 0,0-3 0 0 0,2 0 0 0 0,-2-1 32 0 0,5 1 8 0 0,-4-6 0 0 0,4 3 0 0 0,0 4 8 0 0,-1-3 0 0 0,3-5 0 0 0,-1 4-1 0 0,2 0-63 0 0,0 1 0 0 0,-4-4-8 0 0,4 1 0 0 0,-5-1 376 0 0,2 0 80 0 0,2 1 8 0 0,1 0 8 0 0,0 2-832 0 0,-4 0-168 0 0,-3 0-32 0 0,3 2-8 0 0,-2 1 448 0 0,-1-2 0 0 0,-3 3 104 0 0,2 0-16 0 0,-2-1-8 0 0,3 1 0 0 0,-5-1 0 0 0,3 5 0 0 0,-3-2-80 0 0,2 0 64 0 0,-2-3-64 0 0,2 2 64 0 0,-4 2-64 0 0,2 0 0 0 0,-2-4 0 0 0,3 0 64 0 0,-2 4-64 0 0,1 0 0 0 0,3-2 0 0 0,-3-1 0 0 0,-3 2 0 0 0,7-2 64 0 0,-5 2-64 0 0,1 2 0 0 0,2 0 64 0 0,-4-3-64 0 0,-1 3 0 0 0,2 2 64 0 0,-2 2-64 0 0,1-3 0 0 0,-2 1 0 0 0,-5 3 0 0 0,0 0 0 0 0,0 0 0 0 0,0 0 0 0 0,0 0 0 0 0,0 0 0 0 0,0 0-88 0 0,0 0 24 0 0,0 8 0 0 0,0-8-248 0 0,2 5-40 0 0,-2-5-16 0 0,-2 8 0 0 0,2-8-319 0 0,0 7-65 0 0,0-7-16 0 0,0 0-5232 0 0</inkml:trace>
  <inkml:trace contextRef="#ctx0" brushRef="#br0" timeOffset="68">23111 9534 1376 0 0,'0'0'128'0'0,"0"0"-128"0"0,0 0 0 0 0,0 0 0 0 0,0 0 1832 0 0,0 0 344 0 0,0 0 72 0 0,0 0 16 0 0,0 0-1144 0 0,0 0-232 0 0,0 0-48 0 0,0 0-8 0 0,0 0-448 0 0,0 0-88 0 0,0 0-16 0 0,0 8-8 0 0,0 1 24 0 0,0 0 8 0 0,0-1 0 0 0,0 1 0 0 0,-2-1-144 0 0,2 4-33 0 0,-5 0-7 0 0,5-2 0 0 0,7 0 32 0 0,-7-2 8 0 0,0 3 0 0 0,0 0 0 0 0,2-3 0 0 0,-2 0 0 0 0,5 4 0 0 0,-5-2 0 0 0,0-3-72 0 0,0 2-16 0 0,1-2 0 0 0,3 3 0 0 0,-2-3-72 0 0,1-2 0 0 0,0 0 0 0 0,-3-5 0 0 0,3 9 0 0 0,-3-9 0 0 0,0 5 0 0 0,0-5 0 0 0,0 0 0 0 0,0 0 0 0 0,0 0 0 0 0,0 0 0 0 0,0 0 0 0 0,0 0 0 0 0,0 0 0 0 0,0 0 0 0 0,0 0-160 0 0,0 0-56 0 0,0 0-8 0 0,0 0 0 0 0,0 0-32 0 0,0 0-16 0 0,0 0 0 0 0,0 0 1 0 0,0 0 23 0 0,0 0 8 0 0,0 0 0 0 0,0 0 0 0 0,0 6 144 0 0,0-6 24 0 0,0 0 8 0 0,0 0 0 0 0,0 0 64 0 0,0 0 0 0 0,0 0 0 0 0,0 0 0 0 0,0 0 184 0 0,0 0 0 0 0,-3 1 0 0 0,0 6 0 0 0,3-7-24 0 0,-3 0-8 0 0,-4 5 0 0 0,2 0-1 0 0,3-2-23 0 0,2-2 0 0 0,-7 4 0 0 0,5 1 0 0 0,-7 1-40 0 0,1-1-16 0 0,-1 1 0 0 0,1 1 0 0 0,-1 0-72 0 0,0 1 0 0 0,-3-1 72 0 0,3 3-72 0 0,-2 0 64 0 0,0-4-64 0 0,-1 4 64 0 0,0 2-64 0 0,1-1 0 0 0,-4 3 64 0 0,4-2-64 0 0,-3-1 0 0 0,-2 6 0 0 0,3-4 0 0 0,-3 0 0 0 0,-1 1 0 0 0,3-1 0 0 0,-3 2 0 0 0,0 1 0 0 0,1-4 0 0 0,-5-1 0 0 0,5 3 0 0 0,-2-2 0 0 0,4 0 0 0 0,-3-1 120 0 0,2 1-16 0 0,4 0 0 0 0,1-1 0 0 0,0 3-104 0 0,-2-2 0 0 0,-2 0 0 0 0,-1-4 0 0 0,3 4 0 0 0,-1-1 0 0 0,-1 0 0 0 0,3 1 0 0 0,0-3 0 0 0,3 3 0 0 0,-5-3 0 0 0,5 2 0 0 0,-4-1 88 0 0,3-1-88 0 0,0 2 96 0 0,2 0-96 0 0,-2 1 64 0 0,2-3-64 0 0,-2 0 0 0 0,1 0 0 0 0,-1 0 0 0 0,1-1 0 0 0,3-3 0 0 0,-5 6 0 0 0,5-3 104 0 0,-5-2-8 0 0,5 2 0 0 0,-4-4 0 0 0,1 3-96 0 0,-1-3 88 0 0,4 0-88 0 0,-3 1 80 0 0,0-2-16 0 0,4 5 0 0 0,-5-4 0 0 0,2-4 0 0 0,2 5-64 0 0,0-4 0 0 0,-3 1 0 0 0,8-3 0 0 0,-2 0 0 0 0,2 0 64 0 0,0 0-64 0 0,0 0 64 0 0,0 0-240 0 0,0 0-48 0 0,0 0-16 0 0</inkml:trace>
  <inkml:trace contextRef="#ctx0" brushRef="#br0" timeOffset="69">23016 9537 1376 0 0,'0'0'128'0'0,"0"0"-128"0"0,0 0 0 0 0,0 0 0 0 0,0 0 1464 0 0,0 0 264 0 0,0 0 64 0 0,0 0 0 0 0,0 0-808 0 0,0 0-168 0 0,-3 2-32 0 0,-3 2-8 0 0,6-4-168 0 0,-6 5-32 0 0,0-1 0 0 0,0-3-8 0 0,3 4-248 0 0,-2 1-56 0 0,-1-5-8 0 0,-3 7 0 0 0,4 0-104 0 0,-4 1-24 0 0,0-2-8 0 0,0 0 0 0 0,0 4-48 0 0,-2-3-8 0 0,2 4 0 0 0,-2-1 0 0 0,-4 2-64 0 0,2-4 0 0 0,-2 4 0 0 0,-1-1 64 0 0,-1 3-64 0 0,0-1 0 0 0,-4-1 0 0 0,5 3 0 0 0,-2-3 72 0 0,3-1 0 0 0,-6 5 0 0 0,5-3 0 0 0,-4 0-72 0 0,2-2 0 0 0,-2 5 0 0 0,3-3 0 0 0,0-1 0 0 0,-2 3 0 0 0,6-1 96 0 0,-3 1-32 0 0,2-4 15 0 0,1 3 1 0 0,-1 0 0 0 0,3-2 0 0 0,-1-1-16 0 0,1-2-64 0 0,5 3 96 0 0,-2-2-32 0 0,-1-2-64 0 0,4-1 80 0 0,-1-3-80 0 0,-1 2 80 0 0,5-4-80 0 0,-2 0 96 0 0,-2 0-96 0 0,6 0 96 0 0,-1-1-96 0 0,1-2 0 0 0,0 3 0 0 0,0-3 0 0 0,0 0-368 0 0,0 0-40 0 0,0 0-7 0 0,-3-3-6049 0 0</inkml:trace>
  <inkml:trace contextRef="#ctx0" brushRef="#br0" timeOffset="70">20547 9585 7976 0 0,'0'0'168'0'0,"0"0"40"0"0,1-1 8 0 0,3 1 16 0 0,-4 0-232 0 0,4-4 0 0 0,-4 4 0 0 0,2-3 0 0 0,1 3 416 0 0,-1-1 40 0 0,2-2 8 0 0,-3 1 0 0 0,-1 2-248 0 0,5-3-56 0 0,0-1 0 0 0,0 4-8 0 0,0 0-464 0 0,-1-5-88 0 0,2 3-16 0 0</inkml:trace>
  <inkml:trace contextRef="#ctx0" brushRef="#br0" timeOffset="71">21016 10215 7568 0 0,'0'0'336'0'0,"0"0"72"0"0,0 0-328 0 0,0 0-80 0 0,0 0 0 0 0,0 0 0 0 0,0 0 504 0 0,0 0 80 0 0,0 0 24 0 0,0 0 0 0 0,2-2-144 0 0,-2 2-24 0 0,3-5-8 0 0,1 0 0 0 0,-4 1-80 0 0,0 4-8 0 0,0 0-8 0 0,6-5 0 0 0,-1 0-192 0 0,1-1-40 0 0,-3 2-8 0 0,4 2 0 0 0,0-5 32 0 0,0 7 0 0 0,-7 0 0 0 0,4-8 0 0 0,8 2-128 0 0,-4 0 0 0 0,2 1 64 0 0,-1 0-64 0 0,0-3 240 0 0,1 0 24 0 0,0 1 8 0 0,1 2 0 0 0,1-2-176 0 0,0 0-32 0 0,-1 1 0 0 0,-3-2-64 0 0,4-1 88 0 0,0 2-88 0 0,1-1 80 0 0,1-2-80 0 0,-7 2 72 0 0,2 0-72 0 0,3-1 63 0 0,0 1-63 0 0,-4 0 0 0 0,1 0 0 0 0,0 0 0 0 0,0 2 0 0 0,-3-2 0 0 0,1 0 0 0 0,2-1 0 0 0,-1 5 0 0 0,5-4 0 0 0,-5-1 0 0 0,4-1 0 0 0,0 3 0 0 0,0-1 0 0 0,-1 4 0 0 0,0-5 0 0 0,1 2 0 0 0,-1-1 0 0 0,1 1 0 0 0,-3 1 0 0 0,2-3 64 0 0,1 2-64 0 0,-3-1 0 0 0,2 1 0 0 0,-1-1 0 0 0,-1-2 0 0 0,-1 2 96 0 0,0-3-96 0 0,5 5 96 0 0,-3-6-96 0 0,0 4 80 0 0,1-4-80 0 0,0 4 80 0 0,-1-2-80 0 0,-1 0 64 0 0,0-1-64 0 0,2 3 64 0 0,-3-1 64 0 0,0 1 16 0 0,1-4 0 0 0,0 6 0 0 0,-1-2 24 0 0,4-3 8 0 0,-3 4 0 0 0,-1-1 0 0 0,1 1-176 0 0,0-1 0 0 0,-7 3 0 0 0,4-3 0 0 0,-1 3 64 0 0,3 0-64 0 0,-7 0 64 0 0,6-1-64 0 0,-2 0 64 0 0,2 5-64 0 0,-5-4 64 0 0,1 3-64 0 0,2-2 0 0 0,-5 4 0 0 0,0 0 0 0 0,0 0 0 0 0,8-1 0 0 0,-8 1 0 0 0,0 0 0 0 0,1-4 64 0 0,6 1-64 0 0,-7 3 0 0 0,0 0 0 0 0,0 0 0 0 0,5-1 0 0 0,2-3 0 0 0,-7 4 0 0 0,0 0 0 0 0,0 0-96 0 0,2-5 32 0 0,-2 5 0 0 0,3-3 0 0 0,-3 3-88 0 0,0 0-8 0 0,0 0-8 0 0,0 0 0 0 0,0 0-272 0 0,0 0-48 0 0,0 0-15 0 0,0 0-1 0 0</inkml:trace>
  <inkml:trace contextRef="#ctx0" brushRef="#br0" timeOffset="72">21750 9597 5064 0 0,'9'-6'224'0'0,"-6"5"48"0"0,-3 1-272 0 0,0 0 0 0 0,0 0 0 0 0,0 0 0 0 0,0 0 1296 0 0,0 0 208 0 0,0 0 32 0 0,0 0 16 0 0,0 0-1160 0 0,0 0-232 0 0,0 0-40 0 0,-7 7-16 0 0,2 0 8 0 0,-1 1 0 0 0,-4-1 0 0 0,5 2 0 0 0,-3-2 64 0 0,-1 4 16 0 0,0-5 0 0 0,1 3 0 0 0,-5 1 16 0 0,5 0 8 0 0,-2 1 0 0 0,-6 0 0 0 0,7-1-40 0 0,-7 2-8 0 0,3 1 0 0 0,-1 3 0 0 0,-4-3-56 0 0,4 1-16 0 0,-6 0 0 0 0,0 4 0 0 0,0-3 32 0 0,-4 2 8 0 0,0-3 0 0 0,5 2 0 0 0,-1 0-136 0 0,-1-1 0 0 0,4-1 0 0 0,3 0 0 0 0,-4-2 72 0 0,7 0-8 0 0,-5 2-64 0 0,5 0 96 0 0,-4-4-96 0 0,5-1 72 0 0,1 2-72 0 0,2-3 64 0 0,-1-3-64 0 0,3 0 0 0 0,5-5 0 0 0,0 0 0 0 0,0 0-224 0 0,0 0-16 0 0,0 0 0 0 0,5-3-3944 0 0,0-2-784 0 0</inkml:trace>
  <inkml:trace contextRef="#ctx0" brushRef="#br0" timeOffset="73">20815 9635 2304 0 0,'0'0'200'0'0,"0"0"-200"0"0,0 0 0 0 0,0 0 0 0 0,0 0 1312 0 0,0 0 224 0 0,5-6 48 0 0,-5 6 8 0 0,0 0-904 0 0,2-5-176 0 0,1 0-40 0 0,4 3-8 0 0,-7 2-232 0 0,4-5-40 0 0,-4 5-16 0 0,5-3 0 0 0,-4-2-368 0 0,6 3-64 0 0,-1-3-24 0 0</inkml:trace>
  <inkml:trace contextRef="#ctx0" brushRef="#br0" timeOffset="74">20400 9612 6448 0 0,'0'0'288'0'0,"0"0"56"0"0,0 0-280 0 0,0 0-64 0 0,0 0 0 0 0,0 0 0 0 0,0 0 424 0 0,0 0 72 0 0,0 0 16 0 0,0 0 0 0 0,1 5-128 0 0,-1-5-16 0 0,0 0-8 0 0,0 0 0 0 0,0 0-168 0 0,4 6-32 0 0,-4-6 0 0 0,2 5-8 0 0,-2-5-464 0 0,0 0-88 0 0,2 5-16 0 0,-2-5-3672 0 0</inkml:trace>
  <inkml:trace contextRef="#ctx0" brushRef="#br0" timeOffset="75">23335 9627 7688 0 0,'0'0'160'0'0,"0"0"40"0"0,0 0 8 0 0,-4 5 16 0 0,0 0-224 0 0,4-5 0 0 0,-7 2 0 0 0,1-1-3368 0 0</inkml:trace>
  <inkml:trace contextRef="#ctx0" brushRef="#br0" timeOffset="76">17745 9650 8288 0 0,'8'0'736'0'0,"-2"-2"-584"0"0,-12 2-152 0 0,6 0 0 0 0,6-3 816 0 0,-4 3 136 0 0,-2 0 24 0 0,0 0 8 0 0,0 0-472 0 0,7 0-96 0 0,4 0-24 0 0,-4 0 0 0 0,-7 0 0 0 0,9 0 0 0 0,11 3 0 0 0,-4-3 0 0 0,6 0 87 0 0,-4-3 9 0 0,3 3 8 0 0,5-1 0 0 0,-1-1-248 0 0,-5 2-56 0 0,-1-4 0 0 0,4 1-8 0 0,5 0 48 0 0,-4 3 16 0 0,-6-3 0 0 0,4 1 0 0 0,-19 2-248 0 0</inkml:trace>
  <inkml:trace contextRef="#ctx0" brushRef="#br0" timeOffset="77">21877 9645 5064 0 0,'0'0'448'0'0,"0"0"-352"0"0,0 0-96 0 0,0 0 0 0 0,5 3 1032 0 0,3-3 192 0 0,-8 0 40 0 0,0 0 8 0 0,7-3-560 0 0,-7 3-104 0 0,0 0-32 0 0,5 0 0 0 0,-5 0-280 0 0,7 0-56 0 0,-1 0-16 0 0,-1 0 0 0 0,-5 0-432 0 0,9 0-88 0 0,-9 0-24 0 0,0 0-4928 0 0</inkml:trace>
  <inkml:trace contextRef="#ctx0" brushRef="#br0" timeOffset="78">20422 9693 2304 0 0,'0'0'200'0'0,"0"0"-200"0"0,0 0 0 0 0,3 0 0 0 0,2-1 1288 0 0,-2-2 216 0 0,-3 3 48 0 0,0 0 8 0 0,7-2-880 0 0,-5-1-168 0 0,-2 3-40 0 0,6-5-8 0 0,-3-1-256 0 0,-1 5-48 0 0,5-4-16 0 0,-5 0 0 0 0,4 4-144 0 0,-2-5-72 0 0,1 3 8 0 0,0 1 0 0 0</inkml:trace>
  <inkml:trace contextRef="#ctx0" brushRef="#br0" timeOffset="79">20007 9652 3224 0 0,'0'0'288'0'0,"-2"2"-288"0"0,-4 4 0 0 0,3-4 0 0 0,-6 3 1136 0 0,4 1 176 0 0,0-4 32 0 0,-1 1 0 0 0,-2 2-784 0 0,2-1-160 0 0,1-3-32 0 0,0 4-8 0 0,-1 1-144 0 0,1-3-32 0 0,-2-1-8 0 0,1 3 0 0 0,3-2-176 0 0,-2 1-160 0 0,-1 0 32 0 0,4 1-2768 0 0,-2-2-560 0 0</inkml:trace>
  <inkml:trace contextRef="#ctx0" brushRef="#br0" timeOffset="80">23231 9678 6072 0 0,'0'0'264'0'0,"0"0"64"0"0,0 0-264 0 0,0 0-64 0 0,0 0 0 0 0,0 0 0 0 0,0 0 0 0 0,2 0-88 0 0,-2 0 24 0 0,0 0 0 0 0,0 0 64 0 0,0 0-64 0 0,0 0 64 0 0,7 0-64 0 0,-3-2 128 0 0,-4 2 24 0 0,0 0 8 0 0,0 0 0 0 0,0 0 256 0 0,0 0 48 0 0,0 0 16 0 0,0 0 0 0 0,0 0-256 0 0,-3 4-56 0 0,3-4-8 0 0,-5 8 0 0 0,2-3-96 0 0,-3 1 0 0 0,-6 4 0 0 0,12-10 0 0 0</inkml:trace>
  <inkml:trace contextRef="#ctx0" brushRef="#br0" timeOffset="81">20440 9704 3224 0 0,'0'0'136'0'0,"0"0"40"0"0,0 0-176 0 0,0 0 0 0 0,0 0 0 0 0,0 0 0 0 0,0 0 872 0 0,0 0 144 0 0,0 0 24 0 0,0 8 8 0 0,-4-5-776 0 0,4-3-152 0 0,0 5-32 0 0,0-5-8 0 0,-3 5-80 0 0,3-5 0 0 0,0 0-96 0 0,0 0 96 0 0</inkml:trace>
  <inkml:trace contextRef="#ctx0" brushRef="#br0" timeOffset="82">20686 9728 1376 0 0,'0'0'64'0'0,"0"0"8"0"0,0 0-72 0 0,0 0 0 0 0,0 0 0 0 0,0 0 0 0 0,0 0 1504 0 0,0 0 288 0 0,2-7 64 0 0,-2 7 0 0 0,0 0-1280 0 0,5-5-264 0 0,-5 5-56 0 0,1-4-2800 0 0,3-4-560 0 0</inkml:trace>
  <inkml:trace contextRef="#ctx0" brushRef="#br0" timeOffset="83">21036 9897 5040 0 0,'0'0'224'0'0,"0"0"40"0"0,0 0-264 0 0,0 0 0 0 0,0 0 0 0 0,0 0 0 0 0,0 0 608 0 0,0 0 72 0 0,0 0 16 0 0,6-2 0 0 0,4 0-104 0 0,-5-1-16 0 0,4-2-8 0 0,-2 0 0 0 0,6-4-72 0 0,1 2-16 0 0,-3-6 0 0 0,5 2 0 0 0,0-1-128 0 0,2-3-24 0 0,3 2-8 0 0,-2-2 0 0 0,5 1-256 0 0,-6 1-64 0 0,-2-3 0 0 0,2 6-3680 0 0,2-2-744 0 0</inkml:trace>
  <inkml:trace contextRef="#ctx0" brushRef="#br0" timeOffset="84">20573 9785 7200 0 0,'-4'-4'320'0'0,"4"4"64"0"0,0 0-312 0 0,0 0-72 0 0,0 0 0 0 0,0 0 0 0 0,0 0 392 0 0,0 0 64 0 0,0 0 16 0 0,0 0 0 0 0,0 0-184 0 0,0 0-40 0 0,6-5-8 0 0,-6 5 0 0 0,0 0-240 0 0,0 0-120 0 0,6-4 16 0 0</inkml:trace>
  <inkml:trace contextRef="#ctx0" brushRef="#br0" timeOffset="85">19128 9789 11600 0 0,'0'0'256'0'0,"0"0"48"0"0,-4-1 16 0 0,4 1 8 0 0,9 0-264 0 0,-9 0-64 0 0,-5-3 0 0 0,5 3 0 0 0,7 4 608 0 0,-3 2 112 0 0,-8 0 16 0 0,2 0 8 0 0,-2 2-240 0 0,8 3-57 0 0,-4 2 1 0 0,-5-1-8 0 0,-8-1-224 0 0,6 2-48 0 0,11-1-8 0 0,-4 4 0 0 0,-9-3-96 0 0,4 2-64 0 0,5 0 64 0 0,0-3-64 0 0,3 6 0 0 0,-6-6 0 0 0,-1 1 0 0 0,8 0-64 0 0,5-2-416 0 0,-4-5-88 0 0,-5 5-8 0 0,0-6-3943 0 0,9 2-793 0 0</inkml:trace>
  <inkml:trace contextRef="#ctx0" brushRef="#br0" timeOffset="86">20452 9788 3224 0 0,'0'0'288'0'0,"0"0"-288"0"0,0 0 0 0 0,0 0 0 0 0,0 0 1096 0 0,0 0 168 0 0,0 0 32 0 0,0 0 8 0 0,0 0-440 0 0,0 0-80 0 0,0 0-16 0 0,0 0-8 0 0,-2 7-440 0 0,2-7-80 0 0,0 0-16 0 0,0 0-8 0 0,0 0-216 0 0,0 5 64 0 0,0-5-64 0 0,0 0 0 0 0,0 0-752 0 0,0 0-192 0 0,0 10-40 0 0,0-10-8 0 0</inkml:trace>
  <inkml:trace contextRef="#ctx0" brushRef="#br0" timeOffset="87">19387 9820 12528 0 0,'0'0'552'0'0,"0"0"120"0"0,0 0-544 0 0,0 0-128 0 0,-1 0 0 0 0,1 0 0 0 0,0 0 488 0 0,0 0 72 0 0,-7-2 16 0 0,7 2 0 0 0,0 0 127 0 0,0 0 25 0 0,0 0 8 0 0,0 0 0 0 0,0 0-288 0 0,0 0-48 0 0,8 0-16 0 0,1 2 0 0 0,-1-2-128 0 0,1 2-24 0 0,3 2-8 0 0,-3-3 0 0 0,3-1-48 0 0,-4 4-16 0 0,4-3 0 0 0,-1 3 0 0 0,1-2-40 0 0,0 0-16 0 0,2 3 0 0 0,-2 1 0 0 0,-3-4-40 0 0,-2 4-64 0 0,2-1 88 0 0,-2 1-88 0 0,-2-5 96 0 0,3 4-32 0 0,-4 1 0 0 0,-4-6-64 0 0,0 0 128 0 0,0 0-24 0 0,3 5-8 0 0,-3 3 0 0 0,-7-3 56 0 0,5 1 8 0 0,0 1 0 0 0,-2 0 0 0 0,-4 4-64 0 0,-1-4-16 0 0,5 1 0 0 0,-3 0 0 0 0,4-4-80 0 0,-7 4 0 0 0,5-3 0 0 0,0 3 0 0 0,-2-1-288 0 0,3-3-16 0 0,3 5-8 0 0,1-9-5992 0 0,0 0-1207 0 0</inkml:trace>
  <inkml:trace contextRef="#ctx0" brushRef="#br0" timeOffset="88">19759 9831 4520 0 0,'0'0'192'0'0,"0"0"56"0"0,-1 5-248 0 0,-5-1 0 0 0,4 1 0 0 0,-6-1 0 0 0,4-4 640 0 0,4 0 88 0 0,-6 2 8 0 0,6-2 8 0 0,-3 2-392 0 0,3-2-88 0 0,-6 3-8 0 0,6-3-8 0 0,0 0-248 0 0,0 0 0 0 0,0 0 0 0 0,0 0 0 0 0,0 0-416 0 0,0 0-24 0 0,-5 3-8 0 0,5-3 0 0 0,0 0-80 0 0,0 0-16 0 0,-4 5-8 0 0,-1 1 0 0 0,0-1 272 0 0,5-5 56 0 0,0 0 16 0 0,-1 1 0 0 0,1-1 88 0 0,-5 6 24 0 0,5-6 0 0 0</inkml:trace>
  <inkml:trace contextRef="#ctx0" brushRef="#br0" timeOffset="89">19649 9864 3224 0 0,'0'0'288'0'0,"0"0"-288"0"0,0 0 0 0 0,0 0 0 0 0,-4 6 688 0 0,4-6 80 0 0,-3 5 24 0 0,-2-4 0 0 0,1 5-24 0 0,4-6 0 0 0,0 0 0 0 0,-5 0 0 0 0,0 5-200 0 0,5-5-48 0 0,0 0-8 0 0,0 0 0 0 0,0 0-256 0 0,0 0-48 0 0,8 0-16 0 0,-2 0 0 0 0,2 0 104 0 0,1-2 24 0 0,-1-1 0 0 0,4 3 0 0 0,0-1-224 0 0,2-4-96 0 0,-2 0 80 0 0,0 4-80 0 0,2-3 80 0 0,-1 2-80 0 0,0-3 80 0 0,3 5-80 0 0,-2-3 112 0 0,0 0-24 0 0,0 1-8 0 0,1 0 0 0 0,-1-2-16 0 0,1 4 0 0 0,0 0 0 0 0,2-2 0 0 0,-3 2-64 0 0,3-3 0 0 0,-2 3 0 0 0,3-2 0 0 0,-3 2 0 0 0,-2 2 64 0 0,2 1-64 0 0,-2-1 96 0 0,6-2-96 0 0,-4 0-96 0 0,1 0 16 0 0,0 0 8 0 0,0 4 72 0 0,2-2-80 0 0,-2-2 80 0 0,-1 2-80 0 0,3 1 16 0 0,-4 0 0 0 0,0-3 0 0 0,4 3 0 0 0,-7-6-8 0 0,8 3 0 0 0,-5 0 0 0 0,1 0 0 0 0,-1-3 72 0 0,4 0 0 0 0,-1 3 0 0 0,0 0-64 0 0,0-2 64 0 0,4 2 0 0 0,-5 2 0 0 0,2-2 0 0 0,2 0 0 0 0,1 0 88 0 0,0 3-24 0 0,-4-3 0 0 0,4 0-64 0 0,-3 0 0 0 0,3-3 0 0 0,-1 1 0 0 0,0 2 0 0 0,-1 0-88 0 0,1 0 24 0 0,-3 0 0 0 0,4 0 64 0 0,-4 0 0 0 0,0-2 0 0 0,3 2 0 0 0,-1 2 64 0 0,0-2-64 0 0,-3 0 80 0 0,4 0-80 0 0,1 0 72 0 0,-1 2-72 0 0,-6 1 64 0 0,2 0-64 0 0,2-3 96 0 0,0 3-32 0 0,-2-1 0 0 0,2-2 0 0 0,-3 0-64 0 0,-2 0 0 0 0,3 2 0 0 0,-2-2 0 0 0,0 4 0 0 0,-2-4 0 0 0,0 1 0 0 0,-3-1-88 0 0,-1 4 88 0 0,1-3 0 0 0,0-2 64 0 0,-5 1-64 0 0,4-4 160 0 0,-8 4-8 0 0,0 0 0 0 0,0 0 0 0 0,0 0-40 0 0,5-1-8 0 0,-5 1 0 0 0,0 0 0 0 0,0 0-104 0 0,0 0 0 0 0,0 0 0 0 0,0 0 0 0 0,0 0-184 0 0,0 0-56 0 0,0 0-16 0 0,0 0-3736 0 0,0 0-744 0 0</inkml:trace>
  <inkml:trace contextRef="#ctx0" brushRef="#br0" timeOffset="90">19649 9870 7920 0 0,'0'0'352'0'0,"0"0"64"0"0,0 0-328 0 0,0 0-88 0 0,5 5 0 0 0,-5 1 0 0 0,0-6 760 0 0,0 6 136 0 0,0 3 24 0 0,0 3 8 0 0,0-1-384 0 0,0 4-64 0 0,0-3-24 0 0,0 8 0 0 0,0-7-152 0 0,0 7-32 0 0,0-3-8 0 0,-3 1 0 0 0,6 2-80 0 0,-3 1-24 0 0,0 2 0 0 0,0 3 0 0 0,-3-1-56 0 0,3 3-8 0 0,0-1-8 0 0,-2 4 0 0 0,-2 3-88 0 0,4-1 95 0 0,-3 1-95 0 0,3 2 96 0 0,-2-2-96 0 0,2-4 0 0 0,0 2 0 0 0,0-7 64 0 0,0 3-64 0 0,-3-1 0 0 0,-1-5 0 0 0,2-1 64 0 0,4 1 8 0 0,-2-6 0 0 0,-2 1 0 0 0,2-4 0 0 0,0-3 8 0 0,2 0 0 0 0,-2-5 0 0 0,4 0 0 0 0,1-2-80 0 0,-5-3 0 0 0,0 0 0 0 0,7-6-4639 0 0,6 1-881 0 0</inkml:trace>
  <inkml:trace contextRef="#ctx0" brushRef="#br0" timeOffset="91">23030 9897 9096 0 0,'0'0'192'0'0,"-2"5"48"0"0,-3 0 8 0 0,-1 0 16 0 0,-1-3-264 0 0,1 3 0 0 0,0 4 0 0 0,1-4 0 0 0,-4 0 400 0 0,0-3 24 0 0,4 4 8 0 0,-3-1 0 0 0,-1 2-184 0 0,0-2-40 0 0,2 1-8 0 0,2 1 0 0 0,-1-1-200 0 0,1-1 0 0 0,-1 0 0 0 0,-1 3 0 0 0,2-4-352 0 0,-2 1-64 0 0,3 0-16 0 0,-3 3 0 0 0,5-2-472 0 0,-4-1-96 0 0,-5 9-24 0 0,1-4 0 0 0</inkml:trace>
  <inkml:trace contextRef="#ctx0" brushRef="#br0" timeOffset="92">21094 9903 6448 0 0,'0'0'576'0'0,"0"0"-464"0"0,0 0-112 0 0,0 0 0 0 0,0 0 864 0 0,0 0 160 0 0,0 0 24 0 0,0 0 8 0 0,0 0-344 0 0,-3 5-64 0 0,1 2-8 0 0,2-2-8 0 0,-3 4-56 0 0,-1-4 0 0 0,4 6-8 0 0,0 2 0 0 0,0 0-296 0 0,0 3-57 0 0,-2-2-15 0 0,2 1 0 0 0,0 6 24 0 0,-3-4 8 0 0,-1 2 0 0 0,1 4 0 0 0,3 0-120 0 0,-2 2-24 0 0,0 1-8 0 0,-2 3 0 0 0,-1 0 80 0 0,0 0 8 0 0,1-2 8 0 0,1 1 0 0 0,-3 0-64 0 0,3-2-16 0 0,-2-2 0 0 0,1-1 0 0 0,2-1-32 0 0,-2-1 0 0 0,2 1-64 0 0,-1-5 96 0 0,3-1-16 0 0,-3 3-8 0 0,-3-5 0 0 0,4-1 0 0 0,2-6 8 0 0,-3 4 0 0 0,3-3 0 0 0,0-3 0 0 0,0-5-80 0 0,0 0 80 0 0,0 0-80 0 0,0 0 80 0 0,0 0-80 0 0,0 0 0 0 0,8 3 0 0 0,-5-6 0 0 0,5 1-880 0 0,-4-1-144 0 0,3-4-24 0 0</inkml:trace>
  <inkml:trace contextRef="#ctx0" brushRef="#br0" timeOffset="93">19329 9941 6912 0 0,'-5'-7'304'0'0,"5"7"64"0"0,0 0-296 0 0,-4-5-72 0 0,2 0 0 0 0,0 0 0 0 0,-5 1 984 0 0,1 0 176 0 0,-2 4 40 0 0,2-3 8 0 0,1 3-472 0 0,-2 0-88 0 0,1 3-16 0 0,0-1-8 0 0,1 0-160 0 0,0 2-32 0 0,1-3-8 0 0,-1 4-1 0 0,2 1-215 0 0,-1-3-48 0 0,1 4 0 0 0,3-7-8 0 0,-2 5-152 0 0,2 0 0 0 0,2 2 0 0 0,1 2 0 0 0,-3-9 0 0 0,4 5-96 0 0,1 2 8 0 0,2 0 8 0 0,-7-7-16 0 0,5 5 0 0 0,-5-5 0 0 0,5 0 0 0 0,7 0-135 0 0,-5 0-33 0 0,-7 0-8 0 0,5-5 0 0 0,1-2 104 0 0,-1 6 16 0 0,1-5 8 0 0,-3 1 0 0 0,-3-4 144 0 0,7 5-64 0 0,-5-1 64 0 0,0 1 0 0 0,-2 4 0 0 0,4-9 0 0 0,-1 4 80 0 0,-3-1-16 0 0,0 6 120 0 0,0 0 24 0 0,0 0 8 0 0,0 0 0 0 0,2-5 56 0 0,-2 5 15 0 0,0 0 1 0 0,0 0 0 0 0,0 0-16 0 0,7 5 0 0 0,-4 4 0 0 0,3-2 0 0 0,-5 3-48 0 0,-1 1 0 0 0,4 3-8 0 0,-2-2 0 0 0,-2 1 32 0 0,0 0 8 0 0,0 2 0 0 0,0-2 0 0 0,0-1-192 0 0,3 2-64 0 0,-3 2 0 0 0,4-4 0 0 0,-8-2 112 0 0,4 3-24 0 0,0 0-8 0 0,0-2 0 0 0,0-5-16 0 0,-3 6 0 0 0,1-4 0 0 0,-3 0 0 0 0,-1-3 0 0 0,-1 0 0 0 0,2 0 0 0 0,2-3 0 0 0,-3-2-64 0 0,0 0 0 0 0,-3-2 0 0 0,1-1-88 0 0,-3-4-48 0 0,1 3-16 0 0,5-1 0 0 0,-4 1 0 0 0,0-8-424 0 0,4 4-80 0 0,5-4-16 0 0,-3-1-6743 0 0</inkml:trace>
  <inkml:trace contextRef="#ctx0" brushRef="#br0" timeOffset="94">20417 9920 3680 0 0,'0'0'328'0'0,"0"0"-264"0"0,0 0-64 0 0,0 0 0 0 0,0 0 960 0 0,0 0 168 0 0,0 0 40 0 0,5-2 8 0 0,-5 2-744 0 0,0 0-144 0 0,6-3-32 0 0,-6 3-2752 0 0,2-4-552 0 0</inkml:trace>
  <inkml:trace contextRef="#ctx0" brushRef="#br0" timeOffset="95">20265 10037 3224 0 0,'0'0'288'0'0,"0"0"-288"0"0,0 0 0 0 0,0 0 0 0 0,0 0 1216 0 0,7-3 192 0 0,-5-1 40 0 0,4 0 8 0 0,-6 4-752 0 0,0-5-160 0 0,3 0-24 0 0,3 0-8 0 0,-4 3-272 0 0,3-1-56 0 0,0-2-16 0 0,-2 3-3320 0 0,4-5-664 0 0</inkml:trace>
  <inkml:trace contextRef="#ctx0" brushRef="#br0" timeOffset="96">21141 10067 5064 0 0,'0'0'448'0'0,"0"0"-352"0"0,-7 3-96 0 0,5-3 0 0 0,-1 0 856 0 0,3 0 152 0 0,-2 3 32 0 0,2-3 8 0 0,0 0-552 0 0,0 0-112 0 0,0 0-16 0 0,0 0-8 0 0,0 0-8 0 0,0 0-8 0 0,0 0 0 0 0,0 0 0 0 0,0 0-144 0 0,0 0-24 0 0,5 0-8 0 0,4 0 0 0 0,-1 0 280 0 0,1 0 48 0 0,2-3 16 0 0,2 0 0 0 0,1 1-136 0 0,3-1-24 0 0,-1 1-8 0 0,4-4-1 0 0,-1 5-223 0 0,1-6-48 0 0,-2 4-8 0 0,2 1 0 0 0,3 2-64 0 0,1-5 0 0 0,2 2 72 0 0,-4 1-72 0 0,5 0 88 0 0,-1 2-24 0 0,-3-3 0 0 0,4 1 0 0 0,-5 2-64 0 0,-1 0 80 0 0,-1-3-80 0 0,3 3 80 0 0,-1 0-80 0 0,3-3 0 0 0,-2 3 0 0 0,-3-2 64 0 0,1-1-64 0 0,-2 3 0 0 0,7 0 0 0 0,1 0 0 0 0,-4-2 0 0 0,2 2 0 0 0,-2 0 0 0 0,1 2 0 0 0,-1 1 0 0 0,-3-3 0 0 0,1 0 0 0 0,-1 2 0 0 0,-2-2 0 0 0,0 3 0 0 0,-4-6 0 0 0,2 6 0 0 0,3-3 0 0 0,-5 0 0 0 0,1 0 0 0 0,-4 0 0 0 0,4 0 0 0 0,2 0 0 0 0,-6 0 0 0 0,7 0 0 0 0,-3 0 128 0 0,0 0-24 0 0,-4 3 0 0 0,0-3 0 0 0,2 0-104 0 0,-1 0-128 0 0,4 0 24 0 0,-2 0 8 0 0,-3 0 96 0 0,4 0 128 0 0,-3 0-24 0 0,-1 0-8 0 0,-2 0-96 0 0,2 2 0 0 0,1-2 0 0 0,-3 0 0 0 0,2 0-104 0 0,-2 0 32 0 0,3 0 8 0 0,-4 3 0 0 0,1-6 64 0 0,3 3 88 0 0,-6 0-24 0 0,3 0 0 0 0,-9 0-64 0 0,7 0-88 0 0,-7 0 24 0 0,8 0 0 0 0,-8 0 64 0 0,0 0 0 0 0,6 3 0 0 0,-6-3 0 0 0,0 0 0 0 0,0 0 112 0 0,0 0-24 0 0,0 0-8 0 0,0 0-80 0 0,0 0 0 0 0,0 0 0 0 0,0 0 0 0 0,0 0-232 0 0,0 0-16 0 0,0 0 0 0 0,0 0 0 0 0,0 0-335 0 0,0 0-73 0 0,0 0-16 0 0,0 0-5424 0 0</inkml:trace>
  <inkml:trace contextRef="#ctx0" brushRef="#br0" timeOffset="97">22329 10037 12528 0 0,'0'0'272'0'0,"0"0"56"0"0,0 0 16 0 0,0 0 8 0 0,0 0-280 0 0,0 0-72 0 0,0 0 0 0 0,0 0 0 0 0,0 0 504 0 0,0 0 80 0 0,0 0 24 0 0,0 0 0 0 0,0 0-161 0 0,0 0-23 0 0,2 5-8 0 0,-2 2 0 0 0,3 1-200 0 0,-6 3-48 0 0,3 0-8 0 0,3 2 0 0 0,-3 0 0 0 0,0-1-8 0 0,0 3 0 0 0,0 2 0 0 0,0 0-16 0 0,0 0 0 0 0,2 2 0 0 0,-2 2 0 0 0,0-4-72 0 0,0 5-64 0 0,0-1 96 0 0,5-2-96 0 0,-2 1 64 0 0,-3-2-64 0 0,0-1 0 0 0,0 0 0 0 0,0-1 64 0 0,2 0-64 0 0,-2-4 0 0 0,0 1 0 0 0,4-4 64 0 0,-4 3-64 0 0,2-4 0 0 0,-2 0 0 0 0,0-8 0 0 0,3 5 0 0 0,-3-5 64 0 0,0 0-64 0 0,0 0-128 0 0,0 0-64 0 0,0 0 0 0 0,0 0-8 0 0,2 2-888 0 0,-2-2-184 0 0</inkml:trace>
  <inkml:trace contextRef="#ctx0" brushRef="#br0" timeOffset="98">21396 10054 4608 0 0,'0'0'408'0'0,"0"0"-328"0"0,0 0-80 0 0,0 0 0 0 0,0 0 864 0 0,0 0 160 0 0,0 0 32 0 0,0 0 8 0 0,0 0-360 0 0,0 0-64 0 0,0 0-24 0 0,0 0 0 0 0,0 0-264 0 0,0 0-64 0 0,0 0 0 0 0,0 0-8 0 0,0 0 32 0 0,-10 0 8 0 0,10 0 0 0 0,0 0 0 0 0,-5 6-152 0 0,0-4-24 0 0,-6 2-8 0 0,7-4 0 0 0,4 0-24 0 0,0 0-8 0 0,-9 5 0 0 0,1-3 0 0 0,2-2 120 0 0,6 0 32 0 0,0 0 0 0 0,0 0 0 0 0,0 0-64 0 0,0 0-17 0 0,0 0 1 0 0,0 0 0 0 0,0 0-80 0 0,0 0-24 0 0,0 0 0 0 0,0 7 0 0 0,3-2 96 0 0,5-3 24 0 0,1 5 0 0 0,3-7 0 0 0,3 2-96 0 0,2 0-24 0 0,0-2 0 0 0,4 0 0 0 0,-1 0-72 0 0,0 0 0 0 0,1 0 0 0 0,-1 0 0 0 0,3-2 0 0 0,0 2 0 0 0,-1 0 0 0 0,3-2 0 0 0,-2 2 0 0 0,4-3 96 0 0,-1-1-96 0 0,-2 2 96 0 0,0 2-96 0 0,-1 0 96 0 0,3 0-96 0 0,1 0 96 0 0,1 0-96 0 0,-2-1 0 0 0,1 1 0 0 0,1 0 64 0 0,-4 0-64 0 0,-1 0 0 0 0,0 0 0 0 0,-3 0 64 0 0,4 0-64 0 0,-7 1 0 0 0,1-1 0 0 0,2 0 0 0 0,-3 2 0 0 0,-2-2 0 0 0,1-2 0 0 0,2 2 64 0 0,-3 0-64 0 0,0 0 0 0 0,-2 0 0 0 0,0 0 64 0 0,-5 2-64 0 0,1-2 0 0 0,-1 4 0 0 0,4-1 0 0 0,-7-3 64 0 0,-5 0 0 0 0,0 0 0 0 0,9 2 0 0 0,-3 0-64 0 0,-6-2-72 0 0,0 0 72 0 0,0 0-104 0 0,0 0 104 0 0,0 0 0 0 0,0 0 0 0 0,0 0 0 0 0,0 0 80 0 0,-2 3-80 0 0,-5 0 64 0 0,1-1-64 0 0,1-2 0 0 0,-2 0 64 0 0,-2 0-64 0 0,2 0 0 0 0,-6-2 0 0 0,3-1 0 0 0,-5 3-72 0 0,0-3 72 0 0,0 3 0 0 0,2 0-64 0 0,-8-2 64 0 0,4 2 0 0 0,-4-2-96 0 0,-1 2 0 0 0,-2-3 8 0 0,-5 3 0 0 0,3 0 88 0 0,-3 3-96 0 0,-2-3 96 0 0,-1 0-96 0 0,-1 2 96 0 0,5 0-96 0 0,-2 1 96 0 0,2 0-96 0 0,-2-3 96 0 0,5 2 0 0 0,2-2 0 0 0,3 3 0 0 0,-1-3 0 0 0,7 0 0 0 0,-6 0 0 0 0,11 0 0 0 0,-6 0 0 0 0,4-3 0 0 0,-1 3 0 0 0,0 0 0 0 0,4 0 0 0 0,-2-2 0 0 0,6-1 0 0 0,-5 3 0 0 0,2 0 0 0 0,2 0 0 0 0,-3 0 0 0 0,0 0 0 0 0,4-3 0 0 0,-3 3 64 0 0,1 0-64 0 0,6 0 0 0 0,0 0 0 0 0,0 0 64 0 0,-2 0-64 0 0,2 0 0 0 0,0 0 0 0 0,0 0 72 0 0,0 0-72 0 0,0 0 0 0 0,0 0 64 0 0,0 0-64 0 0,0 0 0 0 0,0 0 0 0 0,0 0 104 0 0,0 0-32 0 0,11 0-8 0 0,-3 0 0 0 0,8 0 64 0 0,-2 0 0 0 0,1 0 8 0 0,2 0 0 0 0,4-2-72 0 0,-2 2-64 0 0,2-2 72 0 0,2 2-72 0 0,4 0 64 0 0,-2-3-64 0 0,1-1 0 0 0,0 4 0 0 0,3-2 128 0 0,1 2-16 0 0,-2 0-8 0 0,5 0 0 0 0,-6 0-104 0 0,0 2-144 0 0,2-2 32 0 0,-4 0 8 0 0,3 0 104 0 0,-6 0 0 0 0,2 0 0 0 0,2 0 0 0 0,-4 0 0 0 0,2 0 0 0 0,0 0 0 0 0,-2 4 0 0 0,-3-1 80 0 0,-3-3 16 0 0,-2 2 0 0 0,4 0 0 0 0,-4 1-96 0 0,5-3 0 0 0,-5 3 0 0 0,-3-3 0 0 0,1 2 0 0 0,0-2-136 0 0,-4 0 32 0 0,4 0 8 0 0,-3 0 96 0 0,1 0 0 0 0,-2 0 0 0 0,-1 0 0 0 0,-7 0 0 0 0,0 0 0 0 0,0 0 64 0 0,0 0-64 0 0,0 0 0 0 0,0 0 0 0 0,0 0 0 0 0,0 0 0 0 0,0 0 88 0 0,0 0-88 0 0,0 0 80 0 0,0 0-80 0 0,0 0 112 0 0,0 0-24 0 0,0 0-8 0 0,0-2 0 0 0,-3-4-80 0 0,3 6 80 0 0,-3-2-80 0 0,-2 0 80 0 0,1-1-80 0 0,-4 3 0 0 0,3 0 72 0 0,-8 0-72 0 0,5 0 0 0 0,-4 0 64 0 0,-2 0-64 0 0,0 0 0 0 0,0 0 0 0 0,-1 0 64 0 0,-1 0-64 0 0,0 3 0 0 0,2-3 0 0 0,-5 0 0 0 0,2 0 0 0 0,-1 2 0 0 0,1-2 0 0 0,0 0 0 0 0,0 0 0 0 0,-4 0-64 0 0,0 0-24 0 0,1-2 0 0 0,-5 2 0 0 0,1-3 0 0 0,-2-1 24 0 0,3 2 0 0 0,1 2 0 0 0,-5 0 0 0 0,2-1 64 0 0,1-3 0 0 0,0 4 0 0 0,1-1 0 0 0,3 1 0 0 0,-5-4 0 0 0,0 2 0 0 0,5 2 0 0 0,4-2 0 0 0,0 2-144 0 0,8 0 24 0 0,-1-4 8 0 0,1 4-776 0 0,8 0-152 0 0,0 0-32 0 0</inkml:trace>
  <inkml:trace contextRef="#ctx0" brushRef="#br0" timeOffset="99">21073 10135 5984 0 0,'0'0'536'0'0,"0"0"-432"0"0,0 0-104 0 0,0 0 0 0 0,0 0 888 0 0,0 0 152 0 0,0 0 32 0 0,0 0 8 0 0,4-6-368 0 0,-4 0-72 0 0,0 6-8 0 0,3-1-8 0 0,-3 1-8 0 0,0 0 0 0 0,2-4 0 0 0,1 0 0 0 0,1 1-264 0 0,-3-2-49 0 0,3 5-15 0 0,1-2 0 0 0,2-4 0 0 0,-2 4-8 0 0,-2 0 0 0 0,6-1 0 0 0,-4-1-168 0 0,4 2-32 0 0,1 1-8 0 0,-3-3 0 0 0,2 4 56 0 0,1-1 0 0 0,1-3 8 0 0,0 2 0 0 0,3 2-136 0 0,1-2 0 0 0,-1-2 0 0 0,4 4 0 0 0,-3 0 232 0 0,2 0 24 0 0,-1 0 0 0 0,-1 4 0 0 0,6-2-256 0 0,-4 0 0 0 0,4-2 0 0 0,2 4 0 0 0,-3-3 0 0 0,4 3 0 0 0,-3-4-104 0 0,-1 1 32 0 0,-1 1 72 0 0,1 2 0 0 0,1-4 0 0 0,0 3 0 0 0,-1-3 0 0 0,-1 0 0 0 0,2 2 0 0 0,3-2 0 0 0,-5 0 0 0 0,2 0 0 0 0,-1 0 0 0 0,-2 0-64 0 0,-2 0 64 0 0,0 0 88 0 0,3 0-24 0 0,1 0 0 0 0,0-2-64 0 0,1 2-88 0 0,-2-3 24 0 0,0-1 0 0 0,-4 4 64 0 0,2 0 0 0 0,-2 0 0 0 0,-1 4 0 0 0,-5-4 0 0 0,2 3 0 0 0,-2-3 0 0 0,-1 0 0 0 0,2 0 0 0 0,-5 2 0 0 0,0 0 0 0 0,-5-2 0 0 0,0 0 0 0 0,6 0 0 0 0,2 3 0 0 0,-8-3 0 0 0,0 0 88 0 0,0 0-24 0 0,7 5 0 0 0,-1-5 0 0 0,-6 0-64 0 0,6 5-88 0 0,2-5 24 0 0,-1 3 0 0 0,-2 0 64 0 0,3-2 64 0 0,-4-1-64 0 0,5 4 88 0 0,-4-4-88 0 0,5 0 0 0 0,-4 0 0 0 0,5 0 0 0 0,-3 1-128 0 0,1-1-24 0 0,0 0 0 0 0,2 0 0 0 0,-2 0 48 0 0,0 0 8 0 0,0 0 0 0 0,2 4 0 0 0,0-4 96 0 0,-2 0 128 0 0,3 0-24 0 0,-4 0-8 0 0,5 0-96 0 0,-3 0-104 0 0,-1 0 16 0 0,2 0 8 0 0,2 0 80 0 0,-5-4 0 0 0,1 4 0 0 0,2 0 0 0 0,-5 0 0 0 0,3 0 0 0 0,-9 0 0 0 0,0 0 0 0 0,0 0 0 0 0,8 0 0 0 0,-8 0 0 0 0,0 0 0 0 0,0 0 0 0 0,0 0 0 0 0,0 0 0 0 0,0 0 0 0 0,0 0 192 0 0,0 0 48 0 0,0 0 16 0 0,0 0 0 0 0,0 0-256 0 0,0 0 0 0 0,0 0 0 0 0,0 0 0 0 0,0 0 0 0 0,0 0 0 0 0,0 0 0 0 0,0 0 0 0 0,0 0-232 0 0,0 0-96 0 0,0 0-24 0 0,0 0 0 0 0,0 0-672 0 0,0 0-144 0 0,0 0-23 0 0,-2-1-9 0 0</inkml:trace>
  <inkml:trace contextRef="#ctx0" brushRef="#br0" timeOffset="100">22366 10079 1376 0 0,'0'0'128'0'0,"0"0"-128"0"0,0 0 0 0 0,0 0 0 0 0,0 0 1696 0 0,0 0 312 0 0,0 0 64 0 0,0 0 8 0 0,0 0-1176 0 0,0 0-232 0 0,0 0-56 0 0,0 5-8 0 0,0-2-200 0 0,0 6-48 0 0,-3-4-8 0 0,3 3 0 0 0,0 0-56 0 0,-2-1-8 0 0,-2 6-8 0 0,4-1 0 0 0,0 1-128 0 0,0 2-24 0 0,0-1-8 0 0,-3 2 0 0 0,3 5-56 0 0,-2-4-64 0 0,-5 0 88 0 0,6-1-88 0 0,-3 2 0 0 0,0 1 0 0 0,2-1 0 0 0,-1 3 0 0 0,1-2 144 0 0,2 3-24 0 0,-4-4-8 0 0,4-1 0 0 0,0 2-112 0 0,0 0 0 0 0,0-5 0 0 0,0 2 0 0 0,0-3 0 0 0,0 0-80 0 0,0-4 80 0 0,-2 2-96 0 0,2-4 96 0 0,0-1 0 0 0,0-6 0 0 0,0 0 0 0 0,0 0 64 0 0,0 0-64 0 0,0 0 64 0 0,0 0-64 0 0,0 0-296 0 0,0 0-96 0 0,0 0-24 0 0</inkml:trace>
  <inkml:trace contextRef="#ctx0" brushRef="#br0" timeOffset="101">20129 10156 4608 0 0,'0'0'408'0'0,"0"0"-328"0"0,0 0-80 0 0,0 0 0 0 0,4-7 776 0 0,-3 7 144 0 0,-1-6 24 0 0,4 2 8 0 0,-4 4-432 0 0,0-4-80 0 0,6-1-24 0 0,-4 2 0 0 0,-2 3-280 0 0,7-5-56 0 0,-5 0-16 0 0,3-1-4360 0 0</inkml:trace>
  <inkml:trace contextRef="#ctx0" brushRef="#br0" timeOffset="102">21098 10143 1376 0 0,'0'0'128'0'0,"0"0"-128"0"0,0 0 0 0 0,0 0 0 0 0,0 0 2128 0 0,0 0 400 0 0,0 0 88 0 0,0 0 8 0 0,0 0-1816 0 0,0 0-360 0 0,-4 6-80 0 0,1 1-16 0 0,3-1-40 0 0,-2 9-16 0 0,-1-5 0 0 0,-1 2 0 0 0,2 1 24 0 0,-1 3 0 0 0,-1 1 0 0 0,1 0 0 0 0,1-2-40 0 0,0 3-8 0 0,-2 2-1 0 0,1 1 1 0 0,3 0-48 0 0,-2-1 0 0 0,-2 1-8 0 0,4-1 0 0 0,0-2-56 0 0,0 2-16 0 0,0-7 0 0 0,0 6 0 0 0,0-4-40 0 0,0-2-8 0 0,0 1 0 0 0,0-6 0 0 0,4 5-24 0 0,-4-7-8 0 0,2 1 0 0 0,-2-1 0 0 0,3-1-64 0 0,-3 4 0 0 0,0-9 72 0 0,0 0-72 0 0,0 0 0 0 0,0 0 0 0 0,0 0 0 0 0,0 0 0 0 0,0 0-168 0 0,0 0-72 0 0,0 0-16 0 0,0 0 0 0 0,0 0-1184 0 0,0 0-247 0 0</inkml:trace>
  <inkml:trace contextRef="#ctx0" brushRef="#br0" timeOffset="103">20007 10250 6048 0 0,'0'0'264'0'0,"0"0"56"0"0,0 0-256 0 0,0 0-64 0 0,0 0 0 0 0,0 0 0 0 0,0 0 560 0 0,0 0 96 0 0,0 0 16 0 0,0 0 8 0 0,0 0-408 0 0,0 0-80 0 0,7-5-24 0 0,-7 5-2784 0 0,4-1-552 0 0</inkml:trace>
  <inkml:trace contextRef="#ctx0" brushRef="#br0" timeOffset="104">22653 10288 3680 0 0,'0'0'160'0'0,"0"0"40"0"0,-5 5-200 0 0,2-3 0 0 0,3-2 0 0 0,-8 5 0 0 0,4-5 800 0 0,0 5 112 0 0,-1-5 24 0 0,0 7 8 0 0,-2-5-600 0 0,3 1-120 0 0,-2 0-32 0 0,-2 2 0 0 0,7-4-64 0 0,-5 6-24 0 0,2-7 0 0 0,-1 6 0 0 0,1-2-360 0 0,-1-1-80 0 0,0 1-16 0 0</inkml:trace>
  <inkml:trace contextRef="#ctx0" brushRef="#br0" timeOffset="105">19865 10352 1376 0 0,'0'0'128'0'0,"0"0"-128"0"0,0 0 0 0 0,0 0 0 0 0,0 0 1512 0 0,0 0 280 0 0,0 0 64 0 0,0 0 0 0 0,0 0-1016 0 0,6-4-200 0 0,0-1-48 0 0,-6 5-8 0 0,0 0-240 0 0,0 0-56 0 0,3-4 0 0 0,3 0-8 0 0,-6 4-280 0 0,5-2-72 0 0,1-4-8 0 0,-4 1-4816 0 0</inkml:trace>
  <inkml:trace contextRef="#ctx0" brushRef="#br0" timeOffset="106">22476 10398 2304 0 0,'0'0'200'0'0,"0"0"-200"0"0,-3 6 0 0 0,1 3 0 0 0,-5-5 304 0 0,5 1 16 0 0,-8-2 8 0 0,9 1 0 0 0,-9 6-328 0 0,5-6 0 0 0,1-2-128 0 0,-2 6 40 0 0,1-3 472 0 0,0 1 88 0 0,0-2 16 0 0,-2 1 8 0 0,4 0 280 0 0,-3 0 56 0 0,1 2 16 0 0,-2-3 0 0 0,2 1-296 0 0,1 0-56 0 0,0-1-16 0 0,-3-1 0 0 0,7-3 40 0 0,-2 5 8 0 0,-5-1 0 0 0,5 0 0 0 0,2-4 16 0 0,-7 5 0 0 0,6-3 0 0 0,-7 0 0 0 0,6 1-120 0 0,2-3-16 0 0,0 0-8 0 0,0 0-1 0 0,-5 1-271 0 0,5-1-48 0 0,0 0-16 0 0,0 0-4559 0 0,0 0-913 0 0</inkml:trace>
  <inkml:trace contextRef="#ctx0" brushRef="#br0" timeOffset="107">19738 10460 3224 0 0,'0'0'136'0'0,"0"0"40"0"0,0 0-176 0 0,0 0 0 0 0,0 0 0 0 0,0 0 0 0 0,0 0 1280 0 0,0 0 224 0 0,0 0 48 0 0,0 0 8 0 0,0 0-1120 0 0,5-5-224 0 0,-5 5-48 0 0,7-7-8 0 0,-4 2-160 0 0,3 1-120 0 0,-6 4 24 0 0,5-4-4000 0 0</inkml:trace>
  <inkml:trace contextRef="#ctx0" brushRef="#br0" timeOffset="108">22222 10533 1840 0 0,'0'0'160'0'0,"0"0"-160"0"0,0 0 0 0 0,0 0 0 0 0,0 0 1672 0 0,0 0 304 0 0,0 0 56 0 0,0 0 16 0 0,0 0-1024 0 0,0 0-192 0 0,0 0-48 0 0,0 0-8 0 0,0 0-104 0 0,0 0-16 0 0,0 0-8 0 0,0 0 0 0 0,0 0-264 0 0,-3 4-49 0 0,3 3-15 0 0,-3-1 0 0 0,3 1-104 0 0,-1 2-24 0 0,1-1-8 0 0,-5-1 0 0 0,5-1-16 0 0,0 3 0 0 0,0-1 0 0 0,0 4 0 0 0,-4-4-40 0 0,4-1 0 0 0,0 2-8 0 0,0-1 0 0 0,0-1-24 0 0,0 1 0 0 0,0-8 0 0 0,0 6 0 0 0,0-1-8 0 0,0-5-8 0 0,0 0 0 0 0,0 0 0 0 0,0 0 72 0 0,0 0 8 0 0,0 0 8 0 0,0 0 0 0 0,0 0 8 0 0,0 0 0 0 0,0-5 0 0 0,0-1 0 0 0,-2-2-48 0 0,4 1-16 0 0,-2-1 0 0 0,0-1 0 0 0,4-2-16 0 0,-4 1-8 0 0,0-2 0 0 0,5 2 0 0 0,-5-4-88 0 0,1 4 0 0 0,-1-1 72 0 0,3 0-72 0 0,-3 0 0 0 0,3-4 0 0 0,-3 4 0 0 0,0 0 0 0 0,2-1 0 0 0,-2 3-64 0 0,0 2 0 0 0,0 0 0 0 0,0 1-232 0 0,0 2-48 0 0,0 0-8 0 0,0 4-5247 0 0,0 0-1057 0 0</inkml:trace>
  <inkml:trace contextRef="#ctx0" brushRef="#br0" timeOffset="109">23225 10475 10912 0 0,'0'0'480'0'0,"0"0"104"0"0,0 0-464 0 0,0 0-120 0 0,0 0 0 0 0,0 0 0 0 0,0 0 0 0 0,0 0 72 0 0,7-2-72 0 0,2 2 64 0 0,-3 0 80 0 0,1 2 16 0 0,1-2 0 0 0,2 2 0 0 0,2-2 136 0 0,-4 2 32 0 0,2 1 8 0 0,1-2 0 0 0,-1 3 80 0 0,-3-4 8 0 0,3 7 8 0 0,-2-7 0 0 0,2 5-240 0 0,-2-2-40 0 0,-2 0-16 0 0,-1-2-1 0 0,2-1 57 0 0,-1 0 0 0 0,1 3 8 0 0,-3-1 0 0 0,-4-2-8 0 0,0 0-8 0 0,0 0 0 0 0,0 0 0 0 0,0 0 16 0 0,0 0 8 0 0,0 0 0 0 0,0 0 0 0 0,4 5 48 0 0,-4-5 16 0 0,-4 6 0 0 0,3-2 0 0 0,-2 3-32 0 0,-1-3-8 0 0,-1 1 0 0 0,0 2 0 0 0,-1-3-80 0 0,1 2-24 0 0,-1 1 0 0 0,-2 0 0 0 0,2 1-24 0 0,-1-2-8 0 0,2 4 0 0 0,-3-3 0 0 0,4-1 40 0 0,-1 4 8 0 0,-3 0 0 0 0,2 0 0 0 0,2-4-144 0 0,1 2 80 0 0,-2 2-80 0 0,3-4 64 0 0,-1 2 0 0 0,-1-5 0 0 0,1 3 0 0 0,3-6 0 0 0,0 4 32 0 0,0-4 0 0 0,0 0 0 0 0,0 0 0 0 0,0 0-96 0 0,0 0 0 0 0,0 0 0 0 0,0 0 0 0 0,0 0 256 0 0,0 0 56 0 0,-1-2 8 0 0,-5-3 8 0 0,3-1-160 0 0,-2-3-32 0 0,1 3-8 0 0,0-5 0 0 0,-2-1 160 0 0,2 0 24 0 0,-1 4 8 0 0,0-3 0 0 0,0-6-320 0 0,3 5 0 0 0,-3-2 0 0 0,2 1 0 0 0,1-1 0 0 0,2 1 0 0 0,-6 3 0 0 0,6 0 64 0 0,-2 3-64 0 0,2 2 0 0 0,-4-2 0 0 0,4 2 0 0 0,-3 0-1032 0 0,3 5-192 0 0,0 0-40 0 0,0 0-8 0 0</inkml:trace>
  <inkml:trace contextRef="#ctx0" brushRef="#br0" timeOffset="110">21132 10478 3224 0 0,'-9'5'136'0'0,"6"-2"40"0"0,3 2-176 0 0,-5 0 0 0 0,1 3 0 0 0,3-2 0 0 0,-7-5 1088 0 0,6 4 192 0 0,-4 2 32 0 0,3-6 0 0 0,-2 3-736 0 0,1-1-144 0 0,2 2-32 0 0,-5-4-8 0 0,4 3-56 0 0,3-4-16 0 0,0 0 0 0 0,0 0 0 0 0,0 0-168 0 0,0 0-40 0 0,0 0-8 0 0,0 0 0 0 0,0 0-200 0 0,0 0-48 0 0</inkml:trace>
  <inkml:trace contextRef="#ctx0" brushRef="#br0" timeOffset="111">20980 10570 9184 0 0,'-2'-1'408'0'0,"2"1"80"0"0,0 0-392 0 0,0 0-96 0 0,0 0 0 0 0,0 0 0 0 0,0 0 584 0 0,0 0 96 0 0,0 0 24 0 0,0 0 0 0 0,0 0-160 0 0,0 5-24 0 0,-2 6-8 0 0,2-5 0 0 0,0 1-152 0 0,0 4-32 0 0,0 0-8 0 0,0-3 0 0 0,0 1-145 0 0,0 2-31 0 0,0-2-8 0 0,0 3 0 0 0,0-4-24 0 0,2 2-8 0 0,-4-2 0 0 0,2-2 0 0 0,2 1 56 0 0,-4 0 16 0 0,2-1 0 0 0,-3-2 0 0 0,3-4-176 0 0,0 0 0 0 0,0 0 0 0 0,0 0 0 0 0,0 5 112 0 0,0-5-16 0 0,0 0 0 0 0,0 0 0 0 0,0 0 48 0 0,0 0 8 0 0,-2-5 0 0 0,2 1 0 0 0,0 0 24 0 0,0-2 8 0 0,0-4 0 0 0,0 1 0 0 0,0-2 32 0 0,2 0 8 0 0,-4-1 0 0 0,2 2 0 0 0,0-4-96 0 0,0 4-8 0 0,0-1-8 0 0,0-4 0 0 0,2 4-112 0 0,-2-2 64 0 0,0 0-64 0 0,3 2 0 0 0,-3 0 0 0 0,0 2 0 0 0,0 1 0 0 0,2 1 0 0 0,-2 1-192 0 0,0 2 0 0 0,0 4-8 0 0,0 0 0 0 0,0 0-704 0 0,0 0-144 0 0,0 0-24 0 0</inkml:trace>
  <inkml:trace contextRef="#ctx0" brushRef="#br0" timeOffset="112">19578 10551 8720 0 0,'0'0'192'0'0,"0"0"32"0"0,0 0 16 0 0,0 0 16 0 0,6-1-256 0 0,-6 1 0 0 0,0 0 0 0 0,0 0 0 0 0,0 0 280 0 0,0 0 8 0 0,6-2 0 0 0,-6 2 0 0 0,0 0-32 0 0,0 0 0 0 0,6-6 0 0 0,0 2 0 0 0,-6 4-256 0 0,0 0 0 0 0,1-5 0 0 0,8 3-4696 0 0</inkml:trace>
  <inkml:trace contextRef="#ctx0" brushRef="#br0" timeOffset="113">19607 10611 7656 0 0,'0'0'336'0'0,"0"0"80"0"0,0 0-336 0 0,0 0-80 0 0,0 0 0 0 0,0 0 0 0 0,0 0 552 0 0,0 0 96 0 0,-5 1 24 0 0,5-1 0 0 0,0 0-152 0 0,0 0-24 0 0,0 0-8 0 0,0 0 0 0 0,0 0-152 0 0,1-1-32 0 0,3-3-8 0 0,1 1 0 0 0,2-2-72 0 0,-2-3-24 0 0,1 3 0 0 0,3 1 0 0 0,-4-3-64 0 0,8 1-8 0 0,-5-2-8 0 0,0 0 0 0 0,-4 4-74 0 0</inkml:trace>
  <inkml:trace contextRef="#ctx0" brushRef="#br0" timeOffset="114">20209 10566 19990 0 0,'2'0'17'0'0,"24"0"-17"0"0,-3-3 0 0 0,-1 3-112 0 0,0-2 40 0 0,1 2 72 0 0,-1 0 0 0 0,1 2 0 0 0,-3-2 64 0 0,2 3 16 0 0,0 0 8 0 0,-1-2 0 0 0,0-1 0 0 0,0 3-88 0 0,5-3 0 0 0,-3 0 0 0 0,-1 0 0 0 0,0 0 64 0 0,1 1 16 0 0,-3-1 8 0 0,2 2 0 0 0,-2 3-8 0 0,0-1 0 0 0,3-3 0 0 0,-2 0 0 0 0,3-1-16 0 0,0 4 0 0 0,-1-4 0 0 0,2 0 0 0 0,-2 0 8 0 0,-1-4 0 0 0,2 4 0 0 0,5 0 0 0 0,-2-1 80 0 0,-1 1 8 0 0,-2 0 8 0 0,1 0 0 0 0,0 0-168 0 0,-2 0 0 0 0,3 0 0 0 0,0 0-64 0 0,1-5 64 0 0,3 5 0 0 0,-6-1 80 0 0,5 1-80 0 0,2 0 96 0 0,-2 0-32 0 0,-2-4-64 0 0,4 4 96 0 0,-3 0-96 0 0,-1 0 72 0 0,-2-2-72 0 0,3 2 64 0 0,-2-1-64 0 0,0 1 0 0 0,0-3-80 0 0,-1 3 80 0 0,-3 0 0 0 0,2-1 0 0 0,1 2 0 0 0,4-1 0 0 0,-5 3 0 0 0,1-2 0 0 0,0-1 0 0 0,-1 2 80 0 0,-2 2-80 0 0,-1-4 0 0 0,3 0 0 0 0,-2 1 0 0 0,1 3 0 0 0,0-3 0 0 0,-2-1 0 0 0,2 0 0 0 0,0 0 0 0 0,0 0 0 0 0,1-1 0 0 0,1 1 0 0 0,0 0 0 0 0,-2 0 0 0 0,2 0 0 0 0,0 0 0 0 0,0 1 64 0 0,-4 0 0 0 0,1-2 0 0 0,-1 1 0 0 0,3 0-64 0 0,0 1-72 0 0,-1-1 72 0 0,0 0-104 0 0,-2 0 104 0 0,2-1 0 0 0,1 0 0 0 0,5 1 0 0 0,-1 0 0 0 0,0 0 64 0 0,-2 0 0 0 0,2 0-64 0 0,0 1 0 0 0,-1-1 0 0 0,-1 1-80 0 0,3 3 80 0 0,-2-8 0 0 0,3 4 0 0 0,-6 0 0 0 0,4-1 0 0 0,1 1 0 0 0,-1 1 0 0 0,-1 3 0 0 0,3-4 0 0 0,-5 0 0 0 0,3 0 0 0 0,-3 0 0 0 0,0 0 0 0 0,-3 0 0 0 0,1 0 0 0 0,-1 0 0 0 0,3 0 0 0 0,0-4 0 0 0,-1 3 0 0 0,-3 1 0 0 0,1 0 0 0 0,-1 0 0 0 0,1 0 64 0 0,-3 0-64 0 0,3 0 64 0 0,-6-1-64 0 0,2-3 0 0 0,-2 4 0 0 0,-5 0 0 0 0,0-1 0 0 0,-1 1 0 0 0,-3-4 0 0 0,0 4 0 0 0,-7 0 0 0 0,0 0 0 0 0,0 0 0 0 0,0 0 0 0 0,0 0-160 0 0,0 0-16 0 0,0 0-8 0 0,0 0 0 0 0,0 0-352 0 0,0 0-72 0 0,0 0-8 0 0,-4 0-8 0 0,1 0-944 0 0,-2-2-191 0 0,-5 1-41 0 0,10 1-8 0 0</inkml:trace>
  <inkml:trace contextRef="#ctx0" brushRef="#br0" timeOffset="115">19649 10631 6448 0 0,'0'0'288'0'0,"-4"0"56"0"0,-1 0-280 0 0,2-2-64 0 0,3 2 0 0 0,-4 0 0 0 0,-5-3 832 0 0,8 3 160 0 0,1 0 24 0 0,0 0 8 0 0,0 0-416 0 0,0 0-72 0 0,0 0-24 0 0,0 0 0 0 0,0 0 152 0 0,0 0 24 0 0,0 0 8 0 0,0 0 0 0 0,10-1-224 0 0,-1 1-49 0 0,-9 0-7 0 0,9 0 0 0 0,1 0-72 0 0,-2 0-24 0 0,1-4 0 0 0,-4 1 0 0 0,4 3-64 0 0,-1 0-24 0 0,1 0 0 0 0,0-2 0 0 0,3 2-232 0 0,-4 0-160 0 0,7-3 32 0 0,-1 3 0 0 0,-1-2 512 0 0,7 2 96 0 0,-6-3 32 0 0,3 0 0 0 0,0 2-512 0 0,4-3 0 0 0,1 4-112 0 0,2 0 16 0 0,-2 0 96 0 0,4-1 0 0 0,1 1 0 0 0,1-4 0 0 0,2 2 0 0 0,-2 2 0 0 0,2 0 0 0 0,-2 2 64 0 0,2 2-64 0 0,0-3 0 0 0,-9-1 0 0 0,7 4 0 0 0,-6-3 0 0 0,4 2-80 0 0,-2 0 8 0 0,-1-1 0 0 0,-1 3-80 0 0,3-2-8 0 0,-3 1-8 0 0,-1-3 0 0 0,0-1-1024 0 0,2 0-208 0 0</inkml:trace>
  <inkml:trace contextRef="#ctx0" brushRef="#br0" timeOffset="116">19662 10595 2304 0 0,'0'0'200'0'0,"0"0"-200"0"0,0 0 0 0 0,0 0 0 0 0,0 0 1664 0 0,0 0 288 0 0,0 0 56 0 0,0 0 8 0 0,0 0-1152 0 0,0 0-224 0 0,0 0-56 0 0,0 0-8 0 0,0 0-232 0 0,0 0-56 0 0,2 1-206 0 0</inkml:trace>
  <inkml:trace contextRef="#ctx0" brushRef="#br0" timeOffset="117">21459 10921 6912 0 0,'0'0'608'0'0,"0"0"-480"0"0,0 0-128 0 0,0 3 0 0 0,-2 5 1760 0 0,-3-1 336 0 0,5 0 64 0 0,-4 3 16 0 0,0 1-1537 0 0,-2 0-295 0 0,2 0-64 0 0,1 3-16 0 0,-1-3 72 0 0,1 0 16 0 0,0 0 0 0 0,1 2 0 0 0,-1-1-224 0 0,3-4-32 0 0,0 3-16 0 0,-2-2 0 0 0,2 0-80 0 0,0 2 0 0 0,0-2 0 0 0,2-3 0 0 0,-2-1 0 0 0,3 0 0 0 0,-3-1 0 0 0,2 1-88 0 0,-2-5-992 0 0,0 0-200 0 0,6 2-31 0 0</inkml:trace>
  <inkml:trace contextRef="#ctx0" brushRef="#br0" timeOffset="118">21761 10946 9216 0 0,'0'0'816'0'0,"0"0"-656"0"0,0 0-160 0 0,0 0 0 0 0,0 0 800 0 0,0 0 128 0 0,0 0 32 0 0,0 0 0 0 0,0 0-344 0 0,0 0-64 0 0,5 5-8 0 0,-1 0-8 0 0,4-3 47 0 0,-3 3 17 0 0,-1-4 0 0 0,5 5 0 0 0,-2-4-192 0 0,1 0-40 0 0,-2 2-8 0 0,3-1 0 0 0,0-2-104 0 0,-3 2-16 0 0,1 1-8 0 0,1-2 0 0 0,0 1-72 0 0,-2 1-24 0 0,2-1 0 0 0,-3 1 0 0 0,3-3-48 0 0,-3 4-16 0 0,1-5 0 0 0,-2 4 0 0 0,-4-4 24 0 0,0 0 8 0 0,0 0 0 0 0,0 0 0 0 0,3 3 56 0 0,-3-3 16 0 0,0 4 0 0 0,-3 3 0 0 0,0-3 40 0 0,-1 3 8 0 0,-2 1 0 0 0,1-2 0 0 0,-2 1-64 0 0,-1 0-16 0 0,1-1 0 0 0,0 0 0 0 0,1 1-80 0 0,-1-1-64 0 0,0 4 72 0 0,-2-4-72 0 0,5 0 0 0 0,-1 2-128 0 0,0-1 8 0 0,0-1-6368 0 0,3 1-1271 0 0</inkml:trace>
  <inkml:trace contextRef="#ctx0" brushRef="#br0" timeOffset="119">21548 11056 8752 0 0,'0'0'384'0'0,"0"0"88"0"0,0 0-376 0 0,0 0-96 0 0,0 0 0 0 0,0 0 0 0 0,0 0 672 0 0,0 0 128 0 0,0 0 16 0 0,0 0 8 0 0,7 5-216 0 0,-3-5-32 0 0,-4 0-16 0 0,6 2 0 0 0,2 0-160 0 0,-2-2-32 0 0,1 0-8 0 0,1 0-1 0 0,-1-2-223 0 0,0 2-40 0 0,-1-2-16 0 0,-2-3 0 0 0,0 3-80 0 0,3-3 96 0 0,0-1-96 0 0,-3 1 96 0 0,3-2-96 0 0,-1 3-72 0 0,0-1 72 0 0,-4 1-104 0 0,2 0 24 0 0,0-1 8 0 0,-4 1 0 0 0,0 4 0 0 0,0 0 72 0 0,-4-4 0 0 0,0 1 0 0 0,-1 3 0 0 0,5 0 64 0 0,-5 3-64 0 0,-3-3 64 0 0,1 4-64 0 0,-3 0 304 0 0,0 2 24 0 0,2-1 8 0 0,-2 2 0 0 0,3-1-112 0 0,0-1-16 0 0,-1 1-8 0 0,1 4 0 0 0,1-1 48 0 0,2-3 8 0 0,0 1 0 0 0,3 3 0 0 0,-2-3-160 0 0,3 0-32 0 0,4-2-64 0 0,0 1 96 0 0,0-1-24 0 0,2 2-8 0 0,1 0 0 0 0,3-2 0 0 0,1-1-64 0 0,-3-2 0 0 0,3 0 0 0 0,-5 0 0 0 0,6-2-96 0 0,-6 0-32 0 0,5 0 0 0 0,-1 0-8 0 0,-1 0-544 0 0,4 0-112 0 0,-6 0-16 0 0,4-2-4031 0 0,0 0-809 0 0</inkml:trace>
  <inkml:trace contextRef="#ctx0" brushRef="#br0" timeOffset="120">20014 11031 12896 0 0,'0'0'288'0'0,"0"0"56"0"0,0 0 8 0 0,0 0 8 0 0,0 0-288 0 0,0 0-72 0 0,6-2 0 0 0,-6 2 0 0 0,5-3 592 0 0,-5 3 104 0 0,5 0 16 0 0,-1 3 7 0 0,4-1-7 0 0,-3 2 0 0 0,-1 3 0 0 0,2 1 0 0 0,-1 1-400 0 0,1 6-88 0 0,-5-3-8 0 0,4 4-8 0 0,-2 1-144 0 0,1-1-64 0 0,0 2 64 0 0,-1 1-64 0 0,-3-2 0 0 0,0 0 0 0 0,2-2-72 0 0,0-2 72 0 0,0 2-1448 0 0,-2-4-240 0 0,5 11-39 0 0,-2-11-17 0 0</inkml:trace>
  <inkml:trace contextRef="#ctx0" brushRef="#br0" timeOffset="121">20375 11036 13968 0 0,'0'0'616'0'0,"0"0"128"0"0,0 0-592 0 0,0 0-152 0 0,0 0 0 0 0,0 0 0 0 0,0 0 320 0 0,0 0 40 0 0,0 0 7 0 0,0 0 1 0 0,0 0-16 0 0,5 0 0 0 0,3 2 0 0 0,0 0 0 0 0,-4 1-88 0 0,7 1-16 0 0,-2 0-8 0 0,3 2 0 0 0,-1-1-112 0 0,-1 0-32 0 0,0 3 0 0 0,-2-4 0 0 0,3 3-8 0 0,-1-3-8 0 0,-2 2 0 0 0,2-2 0 0 0,0 3-80 0 0,-2-3 0 0 0,-1 0 0 0 0,1 1 0 0 0,-8-5 0 0 0,2 4 0 0 0,-2-4 0 0 0,0 0 0 0 0,6 5 0 0 0,-6-5 128 0 0,0 7-16 0 0,-2-3-8 0 0,-4 0 64 0 0,1 0 16 0 0,0 1 0 0 0,0 0 0 0 0,-3-2 40 0 0,1 0 16 0 0,0 0 0 0 0,-3 2 0 0 0,5-3-240 0 0,-4-1 0 0 0,2 2 0 0 0,-1-2 0 0 0,2 3-192 0 0,-2-2-64 0 0,0-1-16 0 0,0 3 0 0 0,1-4-792 0 0,-1 1-160 0 0,1 2-32 0 0</inkml:trace>
  <inkml:trace contextRef="#ctx0" brushRef="#br0" timeOffset="122">23162 11063 13448 0 0,'0'0'592'0'0,"0"-6"128"0"0,0 6-576 0 0,0 0-144 0 0,2-1 0 0 0,-2 1 0 0 0,0 0 808 0 0,0 0 135 0 0,0 0 25 0 0,0 0 8 0 0,0 0-424 0 0,-2 7-80 0 0,2 1-24 0 0,-2 3 0 0 0,-1 1-64 0 0,3 0-8 0 0,-3 3-8 0 0,0 1 0 0 0,2-2-168 0 0,-2 0-32 0 0,0 2-8 0 0,3 0 0 0 0,0-3-48 0 0,0 2-16 0 0,0-4 0 0 0,3 2 0 0 0,-3-2-96 0 0,3-2 0 0 0,-2 3 0 0 0,5-7 0 0 0,-3 5-200 0 0,-1-3-40 0 0,0-2-8 0 0,3-1 0 0 0,-3-2-1048 0 0,-2-2-208 0 0,0 0-48 0 0</inkml:trace>
  <inkml:trace contextRef="#ctx0" brushRef="#br0" timeOffset="123">20283 11100 9216 0 0,'0'0'816'0'0,"0"0"-656"0"0,-4-3-160 0 0,4 3 0 0 0,0 0 680 0 0,-1-1 104 0 0,-2-2 16 0 0,0 2 8 0 0,-2 2-168 0 0,0-1-32 0 0,-2 3 0 0 0,2-2-8 0 0,-2 4-112 0 0,-1 0-17 0 0,0-1-7 0 0,1-1 0 0 0,-1 5-216 0 0,0-1-48 0 0,1 0-8 0 0,2 1 0 0 0,-2-2-80 0 0,2 1-16 0 0,2 0-8 0 0,1 3 0 0 0,2-6-88 0 0,2 2 96 0 0,1-1-96 0 0,0 2 96 0 0,1-3-96 0 0,1 3 0 0 0,-2-3 0 0 0,2-2 64 0 0,-1 2-64 0 0,4-4 0 0 0,0 0 0 0 0,-1 0 64 0 0,-1-2-64 0 0,1-2 0 0 0,-3 1 0 0 0,4-1 0 0 0,-3-3 0 0 0,-1 3 0 0 0,0-5 0 0 0,-2 3 0 0 0,1-4 0 0 0,-1 3 96 0 0,4 2-96 0 0,-5-5 96 0 0,3 4 48 0 0,-2-3 16 0 0,-2 2 0 0 0,2 0 0 0 0,1 3 56 0 0,-3 0 8 0 0,0 4 8 0 0,0 0 0 0 0,0 0 8 0 0,0 0 0 0 0,0 0 0 0 0,0 0 0 0 0,0 0-64 0 0,0 0-16 0 0,2 5 0 0 0,1 5 0 0 0,-1 2-64 0 0,-2-2-8 0 0,3 1-8 0 0,-3 4 0 0 0,2-3 8 0 0,-2 7 0 0 0,2-5 0 0 0,2 2 0 0 0,-4 1-88 0 0,2 1 0 0 0,1-2 0 0 0,-2 2 0 0 0,5 2 0 0 0,-6-4 0 0 0,2 0 0 0 0,-2 1 0 0 0,4-4 0 0 0,-2 1 0 0 0,-2-4 0 0 0,0 1 0 0 0,0-1 0 0 0,0-3 0 0 0,-2-1 0 0 0,-2 1 0 0 0,2-3 0 0 0,-4 1 0 0 0,2-1 0 0 0,-2-1 0 0 0,-1-3-112 0 0,0 0-16 0 0,-4 0 0 0 0,2-3 0 0 0,-6-1-312 0 0,3-1-64 0 0,-4-1-8 0 0,1 1-8 0 0,-2-5-688 0 0,-1 4-136 0 0,1-1-24 0 0,1-2-7 0 0</inkml:trace>
  <inkml:trace contextRef="#ctx0" brushRef="#br0" timeOffset="124">23322 11100 6912 0 0,'0'0'304'0'0,"0"0"64"0"0,0 0-296 0 0,0 0-72 0 0,0 0 0 0 0,0 0 0 0 0,0 0 1136 0 0,0 0 208 0 0,2 6 48 0 0,2 2 8 0 0,-3-1-1400 0 0,5-1-224 0 0,-1 1-64 0 0,2 1-4712 0 0</inkml:trace>
  <inkml:trace contextRef="#ctx0" brushRef="#br0" timeOffset="125">24267 11173 2304 0 0,'0'0'200'0'0,"0"0"-200"0"0,0 0 0 0 0,6-2 0 0 0,2 0 2096 0 0,-4 0 376 0 0,-4 2 80 0 0,8-2 8 0 0,-3-1-1752 0 0,0 2-352 0 0,-5 1-72 0 0,0 0-8 0 0,7-3 24 0 0,-1-1 8 0 0,0-1 0 0 0,-1 3 0 0 0,-5-3 88 0 0,3 1 15 0 0,4 0 9 0 0,-2-2 0 0 0,-5 0-264 0 0,0 2-48 0 0,3 0-16 0 0,-1 1 0 0 0,-2-4 160 0 0,0 7 24 0 0,0 0 8 0 0,0 0 0 0 0,0 0-160 0 0,0 0-24 0 0,-2 0-8 0 0,2 0 0 0 0,0 0 56 0 0,0 0 8 0 0,-8 7 0 0 0,4 0 0 0 0,-2 0-256 0 0,1 2 0 0 0,3 2 0 0 0,-2 2 0 0 0,-5-2 0 0 0,5 2 0 0 0,4-2 0 0 0,0 4 0 0 0,-5-5 0 0 0,1 4 0 0 0,3-4 0 0 0,1 6 0 0 0,1-5 96 0 0,3 2-24 0 0,-4-2-8 0 0,0 0 0 0 0,5 1-64 0 0,-3-1-112 0 0,-4-2 24 0 0,2 2 8 0 0,4-1 80 0 0,-1-4 0 0 0,-3 3 0 0 0,0-2 0 0 0,0-3 64 0 0,0-4 8 0 0,0 0 0 0 0,0 0 0 0 0,-5 3-72 0 0,-1 1 0 0 0,6-4 0 0 0,-1 2 0 0 0,-7 0 0 0 0,3-2 0 0 0,1 0 0 0 0,0 0 0 0 0,4 0 0 0 0,-8-4 64 0 0,-1 0-64 0 0,0 3 64 0 0,9 1 0 0 0,-5 0 0 0 0,-3-2 0 0 0,0 2 0 0 0,8 0-64 0 0,0 0 64 0 0,-5-2-64 0 0,5 2 64 0 0,0 0-64 0 0,0 0 0 0 0,0 0 0 0 0,0 0 0 0 0,0 0 64 0 0,5 2 0 0 0,7 0 0 0 0,1-2 0 0 0,-4 1 0 0 0,4 3 0 0 0,3-2 0 0 0,1 0 0 0 0,-5 0-64 0 0,3-2 0 0 0,-5 3 0 0 0,6-2-88 0 0,-2-1-672 0 0,-1 0-136 0 0,-5 0-24 0 0</inkml:trace>
  <inkml:trace contextRef="#ctx0" brushRef="#br0" timeOffset="126">24213 11198 1840 0 0,'0'0'80'0'0,"-2"0"16"0"0,-3 0-96 0 0,5 0 0 0 0,0 0 0 0 0,0 0 0 0 0,-6 0 2064 0 0,6 0 392 0 0,0 0 72 0 0,6-6 24 0 0,-6 6-1304 0 0,2-4-256 0 0,3 0-48 0 0,2 1-16 0 0,3-3-456 0 0,-1 2-97 0 0,-3-3-23 0 0,5 3 0 0 0,1-3-24 0 0,2 2-8 0 0,-5-1 0 0 0,-1 2 0 0 0,0-3-256 0 0,2 3-64 0 0,-2-2 0 0 0,-3 1-7447 0 0</inkml:trace>
  <inkml:trace contextRef="#ctx0" brushRef="#br0" timeOffset="127">23714 11117 10136 0 0,'0'0'448'0'0,"0"0"96"0"0,0 0-440 0 0,0 0-104 0 0,0 0 0 0 0,0 0 0 0 0,0 0 1088 0 0,0 0 192 0 0,-4 4 32 0 0,4 3 16 0 0,-3 1-609 0 0,3 0-119 0 0,-5 1-24 0 0,3 2-8 0 0,2 0-88 0 0,0 0-24 0 0,-3 1 0 0 0,-1 0 0 0 0,4-1-208 0 0,0 3-48 0 0,0-3-8 0 0,4 2 0 0 0,-8-1-192 0 0,4 2 0 0 0,4-7 0 0 0,-1 4 0 0 0,-3-1-288 0 0,2-1-96 0 0,3-2-16 0 0,-1 2-5071 0 0,3-3-1009 0 0</inkml:trace>
  <inkml:trace contextRef="#ctx0" brushRef="#br0" timeOffset="128">22571 11271 10536 0 0,'0'0'464'0'0,"0"0"104"0"0,0 0-456 0 0,-2 7-112 0 0,2-3 0 0 0,0 0 0 0 0,-2 2 672 0 0,4 3 104 0 0,-2-3 24 0 0,0 5 8 0 0,2 0-232 0 0,-2-2-40 0 0,2 2-16 0 0,1 1-1 0 0,-3-1-183 0 0,5 2-40 0 0,-2-2-8 0 0,0 0 0 0 0,-2 2-128 0 0,2-2-32 0 0,0 1-8 0 0,0-1 0 0 0,-1 0-120 0 0,1 0 72 0 0,-3-4-72 0 0,0 1 64 0 0,0-1-64 0 0,0-1 0 0 0,0-6 0 0 0,-3 5 64 0 0,3-5-64 0 0,-5 2 96 0 0,5-2-96 0 0,-3 0 96 0 0,-4-2-32 0 0,4-3-64 0 0,-2 1 96 0 0,0-3-32 0 0,1 1 64 0 0,1-2 16 0 0,-2-4 0 0 0,2 1 0 0 0,-1-2 80 0 0,2-1 24 0 0,-4-3 0 0 0,3-3 0 0 0,3 2-40 0 0,-2-3-8 0 0,2 3 0 0 0,0-1 0 0 0,2 1-96 0 0,1 1-16 0 0,-2 0-8 0 0,4 2 0 0 0,-1 0-80 0 0,1 2 0 0 0,3 2 0 0 0,-2-1 0 0 0,2 0 0 0 0,2 7 0 0 0,1-5-72 0 0,-1 3 72 0 0,-3 5 0 0 0,4 0 72 0 0,-11 2-8 0 0,8 2 0 0 0,4 0-64 0 0,-7 2 0 0 0,-5-4 0 0 0,6 7 0 0 0,6 2 0 0 0,-8-1 0 0 0,-2-1 0 0 0,-2 4 0 0 0,-2-3-176 0 0,-1 3-80 0 0,-2-2-8 0 0,-3-1-8 0 0,2 4 80 0 0,1-6 24 0 0,-4 4 0 0 0,2-3 0 0 0,-3-2-288 0 0,2 1-56 0 0,0-2-16 0 0,-1 1 0 0 0,1-3-1072 0 0,1 2-207 0 0</inkml:trace>
  <inkml:trace contextRef="#ctx0" brushRef="#br0" timeOffset="129">23024 11218 11056 0 0,'0'0'984'0'0,"0"0"-792"0"0,0 0-192 0 0,0 0 0 0 0,0 0 424 0 0,0 0 48 0 0,7 0 8 0 0,1 2 0 0 0,0-2-320 0 0,1 0-64 0 0,4 1-16 0 0,2 3 0 0 0,-2-2-80 0 0,2 0 0 0 0,-3-2 0 0 0,0 0 0 0 0,3 2-192 0 0,-1-2-8 0 0,-2 0 0 0 0,0 3 0 0 0,-2-3 16 0 0,3-3 8 0 0,-3 3 0 0 0,0-2 0 0 0,0 0 176 0 0,-1 0 0 0 0,1-2-72 0 0,0 3 72 0 0,-2-3 96 0 0,-3-2 56 0 0,3 6 8 0 0,-1-7 0 0 0,-3 7 416 0 0,2-5 96 0 0,3-1 8 0 0,-5 6 8 0 0,1-4 111 0 0,0 2 33 0 0,-2 0 0 0 0,-3 2 0 0 0,5 0-168 0 0,-5 0-32 0 0,0 0-8 0 0,5 2 0 0 0,-5 4-336 0 0,0 0-64 0 0,0 3-8 0 0,0 0-8 0 0,0 0 80 0 0,-3 0 8 0 0,3-1 8 0 0,-2 3 0 0 0,2 0-200 0 0,-4-1-40 0 0,4 1 0 0 0,0 0-64 0 0,-1 0 64 0 0,1-2-64 0 0,0-3 0 0 0,0 1 0 0 0,1-1-248 0 0,3-1-72 0 0,-2 1-24 0 0,-2-6 0 0 0,0 0-928 0 0,0 0-184 0 0,0 0-40 0 0</inkml:trace>
  <inkml:trace contextRef="#ctx0" brushRef="#br0" timeOffset="130">23818 11274 1840 0 0,'7'0'160'0'0,"-7"0"-160"0"0,0 0 0 0 0,0 0 0 0 0,5-3 2560 0 0,-5 3 472 0 0,0 0 96 0 0,0 0 16 0 0,0 0-1840 0 0,0 0-376 0 0,8-5-65 0 0,-6 3-23 0 0,-2 2-264 0 0,5-5-48 0 0,4 1-16 0 0,-3 2 0 0 0,-3-3-360 0 0,1 1-80 0 0,4 2-8 0 0,0-2-64 0 0,-1-1 88 0 0,-2 3-88 0 0,-5-2 80 0 0,3-2-80 0 0,5 3 0 0 0,-4-1 0 0 0,-7 0 0 0 0,2-3 0 0 0,1 7 0 0 0,0 0 0 0 0,-4-4 0 0 0,0 3 0 0 0,-2-5 72 0 0,-1 6-72 0 0,3 0 64 0 0,-6 0-64 0 0,-3 0 144 0 0,4 4-16 0 0,5-2 0 0 0,-3 3 0 0 0,-3-1 88 0 0,2 3 8 0 0,6-1 8 0 0,-1 3 0 0 0,0-3-168 0 0,-2 5-64 0 0,-5-2 0 0 0,8 2 72 0 0,4-2-8 0 0,-2 2 0 0 0,-2-2 0 0 0,4-1 0 0 0,4 2-64 0 0,-2-4 64 0 0,0 4-64 0 0,-3-4 64 0 0,5 1-64 0 0,1-3 0 0 0,6-2 0 0 0,-2 3-88 0 0,-2-2-208 0 0,4-2-48 0 0,4-1-8 0 0,1 0-5399 0 0,-6-1-1081 0 0</inkml:trace>
  <inkml:trace contextRef="#ctx0" brushRef="#br0" timeOffset="131">23594 11227 10136 0 0,'0'0'896'0'0,"0"0"-712"0"0,0 0-184 0 0,0 0 0 0 0,0 0 976 0 0,0 0 160 0 0,-1-2 32 0 0,-2-2 8 0 0,0 4-377 0 0,-1-1-79 0 0,-2 1-16 0 0,-1 1 0 0 0,0 3-96 0 0,-3-2-32 0 0,1 2 0 0 0,0-1 0 0 0,-3 1-200 0 0,4 2-48 0 0,-1-2-8 0 0,1 6 0 0 0,0-4-152 0 0,0 4-32 0 0,4-2-8 0 0,-2 1 0 0 0,4 1-48 0 0,2-2-16 0 0,0-2 0 0 0,2 4 0 0 0,1-2-64 0 0,0-2 0 0 0,1 1 0 0 0,1 0 0 0 0,4-3-88 0 0,-3 2-8 0 0,5-6 0 0 0,-1 5 0 0 0,2-5-264 0 0,2 4-56 0 0,-4-2-16 0 0,4-2 0 0 0,-2 0-912 0 0,0-2-176 0 0,0-2-40 0 0</inkml:trace>
  <inkml:trace contextRef="#ctx0" brushRef="#br0" timeOffset="132">22907 11281 12008 0 0,'0'0'528'0'0,"0"0"112"0"0,0 0-512 0 0,0 0-128 0 0,0 0 0 0 0,0 0 0 0 0,0 0 440 0 0,2 4 56 0 0,3-3 16 0 0,-5-1 0 0 0,5 6 32 0 0,-2-2 0 0 0,2 1 7 0 0,-3-3 1 0 0,4 4-128 0 0,-3-2-24 0 0,-3 3-8 0 0,1-2 0 0 0,3-1-152 0 0,-4 3-32 0 0,0-3-8 0 0,0-4 0 0 0,0 0-136 0 0,0 0-64 0 0,0 0 0 0 0,0 4 64 0 0,0-4-64 0 0,0 0 0 0 0,0 0 0 0 0,0 0 0 0 0,0 0 0 0 0,0 0 0 0 0,0-4 0 0 0,-4-3 0 0 0,8 3-80 0 0,-4-3-32 0 0,0 1-8 0 0,0-1 0 0 0,0 0 40 0 0,1-2 8 0 0,4 2 0 0 0,-2 0 0 0 0,2-1-56 0 0,2 1-16 0 0,-1 1 0 0 0,1 1 0 0 0,0-2-64 0 0,1 3-16 0 0,-4 0 0 0 0,2 2 0 0 0,-6 2-328 0 0,5-2-72 0 0,1-1-15 0 0</inkml:trace>
  <inkml:trace contextRef="#ctx0" brushRef="#br0" timeOffset="133">22821 11275 13128 0 0,'-4'-1'576'0'0,"4"1"128"0"0,-3-3-560 0 0,1 0-144 0 0,-2 1 0 0 0,0 2 0 0 0,-4 0 448 0 0,7 0 64 0 0,-4 0 16 0 0,-3 0-1 0 0,1 2 17 0 0,-2 1 0 0 0,3 1 0 0 0,1 2 0 0 0,-7-2-224 0 0,6 3-32 0 0,-2-1-16 0 0,1 3 0 0 0,2 0-184 0 0,0 0-88 0 0,2-3 80 0 0,-2 2-80 0 0,5 3 72 0 0,0 0-72 0 0,0-4 64 0 0,4 3-64 0 0,-3-3 0 0 0,4 0-72 0 0,0-3 0 0 0,2 0 0 0 0,-7-4-168 0 0,6 2-32 0 0,1-4-8 0 0,1 2 0 0 0,-3 0-8 0 0,0-4-8 0 0,3 0 0 0 0,-4-3 0 0 0,2 3 136 0 0,-2-5 24 0 0,-1 0 8 0 0,1 2 0 0 0,0-3 128 0 0,-2-1 0 0 0,1 2-64 0 0,-2-1 64 0 0,3-3 96 0 0,-4 6 56 0 0,0-3 8 0 0,0-1 0 0 0,0 4 112 0 0,0-2 24 0 0,0 3 8 0 0,0 2 0 0 0,0-1 48 0 0,0 3 0 0 0,0 2 8 0 0,0 0 0 0 0,0 0-96 0 0,0 0-16 0 0,0 0-8 0 0,0 0 0 0 0,0 4-96 0 0,-4 1-16 0 0,4-1-8 0 0,0 4 0 0 0,0-3-56 0 0,0 5 0 0 0,0-2-64 0 0,4-2 96 0 0,-4 4-96 0 0,2-1 0 0 0,0-2 0 0 0,2 1 0 0 0,-3-3-296 0 0,4 2-32 0 0,-2 1-8 0 0,-1-4 0 0 0,4 3-1136 0 0,-2-1-232 0 0,-1-6-47 0 0</inkml:trace>
  <inkml:trace contextRef="#ctx0" brushRef="#br0" timeOffset="134">21508 12107 8752 0 0,'0'0'776'0'0,"0"0"-616"0"0,0 0-160 0 0,0 0 0 0 0,3-4 856 0 0,-3 4 136 0 0,0 0 32 0 0,0 0 8 0 0,0 0-352 0 0,0 0-72 0 0,0 0-8 0 0,0 0-8 0 0,0 4-113 0 0,0 3-31 0 0,0-1 0 0 0,0 3 0 0 0,-3 1-224 0 0,3-1-56 0 0,-2 0-8 0 0,0 2 0 0 0,2-2-72 0 0,0 3-24 0 0,-3-3 0 0 0,6-1 0 0 0,-3 1-64 0 0,0 0 0 0 0,0 1 0 0 0,0-3-88 0 0,0-2 88 0 0,2 2-64 0 0,0-1 64 0 0,-2-6-64 0 0,3 4-1184 0 0,-3-4-223 0 0,0 0-57 0 0,0 0-8 0 0</inkml:trace>
  <inkml:trace contextRef="#ctx0" brushRef="#br0" timeOffset="135">21441 12107 12640 0 0,'0'0'560'0'0,"0"0"112"0"0,0 0-536 0 0,0 0-136 0 0,0 0 0 0 0,0 7 0 0 0,0-1 184 0 0,0 3 8 0 0,0 1 0 0 0,0 2 0 0 0,0-4 56 0 0,-2 1 8 0 0,-3 0 8 0 0,4 0 0 0 0,1 0-128 0 0,0 2-24 0 0,0-2-8 0 0,0 4 0 0 0,0-6-104 0 0,0 3 0 0 0,0-2 64 0 0,1 0-64 0 0,-1-2 0 0 0,5-1-104 0 0,-5-5 16 0 0,4 6 8 0 0,-4-6-488 0 0,0 0-96 0 0,0 0-16 0 0,0 0-5048 0 0</inkml:trace>
  <inkml:trace contextRef="#ctx0" brushRef="#br0" timeOffset="136">21614 12166 12784 0 0,'0'0'568'0'0,"0"0"112"0"0,0 0-544 0 0,0 0-136 0 0,0 0 0 0 0,0 0 0 0 0,0 0 584 0 0,0 0 88 0 0,0 0 24 0 0,0 0-1 0 0,0 0-71 0 0,0 0-16 0 0,0 0 0 0 0,0 0 0 0 0,5 0-448 0 0,-5 0-96 0 0,0 0-64 0 0</inkml:trace>
  <inkml:trace contextRef="#ctx0" brushRef="#br0" timeOffset="137">22142 12694 10592 0 0,'0'0'944'0'0,"0"0"-752"0"0,0 0-192 0 0,0 0 0 0 0,3 4 840 0 0,-3 3 136 0 0,1-1 24 0 0,-1 4 8 0 0,3-2-296 0 0,-3 2-57 0 0,3 1-15 0 0,-1 1 0 0 0,-2 0-96 0 0,0 2-16 0 0,0-1-8 0 0,0-2 0 0 0,4 6-288 0 0,-4-4-56 0 0,0 1-16 0 0,0-3 0 0 0,2 3 0 0 0,-2 0 0 0 0,0-3 0 0 0,3 0 0 0 0,-2-3-48 0 0,-1 2-16 0 0,4 0 0 0 0,-4-5 0 0 0,2 2-1048 0 0,-2 0-208 0 0,2 1-48 0 0,2-5-6415 0 0</inkml:trace>
  <inkml:trace contextRef="#ctx0" brushRef="#br0" timeOffset="138">23811 12712 13448 0 0,'-3'-8'592'0'0,"3"8"128"0"0,-2-3-576 0 0,2 3-144 0 0,0 0 0 0 0,0 0 0 0 0,0 0 448 0 0,0 0 56 0 0,0 0 8 0 0,0 0 7 0 0,0 0 57 0 0,0 0 0 0 0,-4 4 8 0 0,8 2 0 0 0,-4 1-128 0 0,2 1-24 0 0,-2 1-8 0 0,0 3 0 0 0,3-1-128 0 0,-1 3-24 0 0,-2-2-8 0 0,0 5 0 0 0,0-5-80 0 0,0 4-24 0 0,0 0 0 0 0,0 2 0 0 0,0-4-160 0 0,0 0 0 0 0,2-1 0 0 0,-2 1 0 0 0,0-3-120 0 0,0 0-56 0 0,5 0-16 0 0,-2-1-5759 0 0,0-4-1153 0 0</inkml:trace>
  <inkml:trace contextRef="#ctx0" brushRef="#br0" timeOffset="139">20675 12711 14336 0 0,'0'0'320'0'0,"0"0"64"0"0,0 0 8 0 0,0 0 8 0 0,0 0-320 0 0,0 0-80 0 0,3 3 0 0 0,1 2 0 0 0,-1 2 384 0 0,1 2 63 0 0,-3-3 17 0 0,-1 6 0 0 0,2 1 0 0 0,2 1 0 0 0,-4 1 0 0 0,0-1 0 0 0,0 5-144 0 0,0-5-24 0 0,0 5-8 0 0,0-3 0 0 0,0 2-128 0 0,0 1-32 0 0,0-4-8 0 0,0 1 0 0 0,0-4-120 0 0,0 3 0 0 0,0-2 64 0 0,0-4-64 0 0,0 0-168 0 0,0 0-56 0 0,0-2-16 0 0,0-7-8055 0 0</inkml:trace>
  <inkml:trace contextRef="#ctx0" brushRef="#br0" timeOffset="140">23628 12841 13992 0 0,'-12'-7'616'0'0,"6"2"136"0"0,3 5-600 0 0,1-1-152 0 0,2 1 0 0 0,-8-5 0 0 0,0 1 416 0 0,1 4 64 0 0,7 0-1 0 0,-4-2 9 0 0,-6 2 8 0 0,-1 2 0 0 0,0-1 0 0 0,4 3 0 0 0,-3 1-176 0 0,0 0-40 0 0,0 2-8 0 0,2 4 0 0 0,0-2-96 0 0,3 0-16 0 0,-2 0-8 0 0,5 3 0 0 0,-2-3-80 0 0,2 2-8 0 0,2-2-64 0 0,0 0 96 0 0,0 0-96 0 0,6 0 0 0 0,-4-3 0 0 0,3-1 0 0 0,-5-5-80 0 0,5 4-40 0 0,2 1-8 0 0,1-5 0 0 0,0 0-160 0 0,-1 0-40 0 0,4-3-8 0 0,-1 0 0 0 0,-2 0-96 0 0,-4-4-16 0 0,1 3-8 0 0,4-3 0 0 0,3-2 216 0 0,-5 0 48 0 0,-5-2 0 0 0,1 0 8 0 0,5-3 184 0 0,-1 3 120 0 0,-7-1-24 0 0,0-3 0 0 0,3 1 184 0 0,3-1 32 0 0,-4-2 8 0 0,1 4 0 0 0,-8-1 64 0 0,5 4 24 0 0,6-4 0 0 0,-2 4 0 0 0,-8 3-104 0 0,4-1-16 0 0,4 1-8 0 0,-2 2 0 0 0,3 3-56 0 0,-5 2-16 0 0,0 0 0 0 0,0 0 0 0 0,2-1-80 0 0,-2 1-24 0 0,0 0 0 0 0,0 0 0 0 0,5 7-104 0 0,-5 1 64 0 0,-1 1-64 0 0,-3 3 0 0 0,-1-1 0 0 0,3 0 0 0 0,4 1 0 0 0,-2 3 0 0 0,-4-2 0 0 0,6 1 0 0 0,5 2 0 0 0,-2-3 0 0 0,-10 1 0 0 0,5-1-104 0 0,4-1 8 0 0,1-1 0 0 0,-4 1-1080 0 0,5-1-208 0 0,-4-2-48 0 0,6-3-8 0 0</inkml:trace>
  <inkml:trace contextRef="#ctx0" brushRef="#br0" timeOffset="141">24310 12726 12584 0 0,'0'0'552'0'0,"0"0"120"0"0,0 0-536 0 0,0 0-136 0 0,0 0 0 0 0,0 0 0 0 0,9 0 384 0 0,-4 2 40 0 0,-5-2 16 0 0,0 0 0 0 0,11 0 144 0 0,0 1 31 0 0,-6 3 9 0 0,2-2 0 0 0,-3 3-152 0 0,4-4-32 0 0,0 5-8 0 0,-1-2 0 0 0,-7-4-200 0 0,5 5-40 0 0,8 1 0 0 0,-3-1-8 0 0,-1-1-184 0 0,0 0 64 0 0,-1 1-64 0 0,1 1 0 0 0,2-2 88 0 0,-5 1-24 0 0,-1 1 0 0 0,0-2 0 0 0,-1 0-64 0 0,1 0 0 0 0,-5-4 0 0 0,0 6 64 0 0,3-2-64 0 0,-6 1 0 0 0,-2 1 0 0 0,1-2 0 0 0,-1 1 256 0 0,-4 0 56 0 0,2 1 8 0 0,-3 1 8 0 0,-5-1-168 0 0,3 2-32 0 0,7-2 0 0 0,-4 4-8 0 0,-4-4-56 0 0,1 1 0 0 0,-1 3-64 0 0,3-6 96 0 0,1 3 128 0 0,3 2 16 0 0,-5 0 8 0 0,4-4 0 0 0,4 2-928 0 0,-2 0-184 0 0,1-2-40 0 0</inkml:trace>
  <inkml:trace contextRef="#ctx0" brushRef="#br0" timeOffset="142">18690 12733 12528 0 0,'0'0'272'0'0,"0"0"56"0"0,2-5 16 0 0,-2 5 8 0 0,3 0-280 0 0,-3 0-72 0 0,0 0 0 0 0,0 0 0 0 0,0 0 576 0 0,2 7 104 0 0,-2-2 24 0 0,3 2-1 0 0,-3 4-103 0 0,0-3-24 0 0,0 3 0 0 0,0 0 0 0 0,0 2-232 0 0,0-2-56 0 0,0 4 0 0 0,0-2-8 0 0,0-2-160 0 0,0 3-32 0 0,0 0-8 0 0,3-1 0 0 0,0-2-80 0 0,-3 3 0 0 0,0-6 0 0 0,1 4 64 0 0,2-3-64 0 0,-3 2-72 0 0,0-2 72 0 0,3 0-104 0 0,0 0-408 0 0,-2 0-72 0 0,4-2-24 0 0,-2 1-6911 0 0</inkml:trace>
  <inkml:trace contextRef="#ctx0" brushRef="#br0" timeOffset="143">20299 12728 14368 0 0,'0'0'640'0'0,"0"0"128"0"0,0 0-616 0 0,0 0-152 0 0,0 0 0 0 0,-2 7 0 0 0,2-2 104 0 0,0 1-8 0 0,0 1 0 0 0,0-2 0 0 0,0 6 303 0 0,2-6 57 0 0,-2 4 16 0 0,2 3 0 0 0,-2-1-64 0 0,3 1-16 0 0,-3-1 0 0 0,3 0 0 0 0,-2 0-232 0 0,-1 1-40 0 0,4-1-16 0 0,-1-2 0 0 0,-3 3-104 0 0,2-1 0 0 0,1-4 64 0 0,-1 1-64 0 0,-2 0 0 0 0,0-1 0 0 0,0-3 0 0 0,0 1 0 0 0,0-5-136 0 0,0 0 0 0 0,0 0 0 0 0,0 0 0 0 0,0 0 24 0 0,0 0 8 0 0,0 0 0 0 0,0 0 0 0 0,0 0 104 0 0,0 0-88 0 0,4-8 88 0 0,0 4-80 0 0,-1-4 80 0 0,-1 3 112 0 0,3-2-24 0 0,-1 0-8 0 0,-1 0 48 0 0,2 3 0 0 0,1-1 8 0 0,-2 5 0 0 0,3-5-24 0 0,2 3-8 0 0,-4 2 0 0 0,3 0 0 0 0,0 0 0 0 0,-1 0 0 0 0,0 2 0 0 0,-1 1 0 0 0,1 1-8 0 0,-2 1-8 0 0,0 0 0 0 0,-1 0 0 0 0,2 1-88 0 0,0 1 64 0 0,-4-2-64 0 0,3 3 64 0 0,-2-1-64 0 0,-1 1 64 0 0,-2-1-64 0 0,3-1 64 0 0,-6-1-64 0 0,1 2 0 0 0,2-7 0 0 0,-6 6 0 0 0,2-1 0 0 0,-2 1 0 0 0,-4 0 0 0 0,0-4-88 0 0,3 0 16 0 0,-4-2 0 0 0,-2 0 0 0 0,4-2 0 0 0,-4 0-192 0 0,2-3-40 0 0,0 4-8 0 0,0-5 0 0 0,4 5-264 0 0,-1-3-64 0 0,0-2 0 0 0</inkml:trace>
  <inkml:trace contextRef="#ctx0" brushRef="#br0" timeOffset="144">22662 12729 9672 0 0,'0'0'424'0'0,"0"0"96"0"0,0 0-416 0 0,0 0-104 0 0,0 0 0 0 0,0 0 0 0 0,0 0 1248 0 0,0 0 224 0 0,0 0 40 0 0,0 0 15 0 0,0 0-759 0 0,0 0-144 0 0,0 0-32 0 0,0 0-8 0 0,7 4-104 0 0,1-2-32 0 0,-1 3 0 0 0,3-4 0 0 0,-1 4-160 0 0,0-4-40 0 0,-1 7-8 0 0,3-5 0 0 0,0 1-112 0 0,-1 0-16 0 0,1 1-8 0 0,0 1 0 0 0,1-2-104 0 0,-3 4 88 0 0,2-3-88 0 0,0 2 80 0 0,-4-2-80 0 0,1 2 0 0 0,-4 0 0 0 0,1-3 0 0 0,-5-4 0 0 0,0 0 0 0 0,4 10 0 0 0,-2-3 0 0 0,-2 2 64 0 0,0-3-64 0 0,0-6 0 0 0,0 7 64 0 0,0 2-64 0 0,-2-2 64 0 0,-2-1-64 0 0,2 4 64 0 0,-2-3-64 0 0,-2-2 96 0 0,-1 6-96 0 0,-2-5 96 0 0,5 1-96 0 0,-4-1 0 0 0,2 3 72 0 0,-1-2-72 0 0,0 1 0 0 0,2-3 64 0 0,-1 2-64 0 0,4 0 0 0 0,-1-1 0 0 0,1-1-120 0 0,-1 2 24 0 0,2-5-6016 0 0,1-2-1207 0 0</inkml:trace>
  <inkml:trace contextRef="#ctx0" brushRef="#br0" timeOffset="145">23956 12822 3224 0 0,'0'0'136'0'0,"0"0"40"0"0,0 0-176 0 0,0 0 0 0 0,0 0 0 0 0,0 0 0 0 0,0 0 1728 0 0,0 0 320 0 0,0 0 56 0 0,7 0 8 0 0,0 0-1144 0 0,-7 0-232 0 0,0 0-40 0 0,4 2-16 0 0,9-2-184 0 0,-5 0-40 0 0,-8 0-8 0 0,5 0-1 0 0,5 0-135 0 0,-2 0-32 0 0,-8 0-8 0 0,0 0 0 0 0,5 0-96 0 0,3 3-16 0 0,-1-1-8 0 0,0-2 0 0 0,-7 0-80 0 0,0 0-8 0 0,9-2-64 0 0,-2-1 96 0 0,-7 3-96 0 0,0 0 0 0 0,7-2 64 0 0,2 0-64 0 0,-2 0 0 0 0,-3-4 0 0 0,-4 6 64 0 0,7 0-64 0 0,0-7 0 0 0,-3 3 0 0 0,-7-1 0 0 0,3 5 0 0 0,3-2 0 0 0,0-4 0 0 0,-6 1 0 0 0,-1 1 0 0 0,-3-1 0 0 0,3 2 64 0 0,4 3-64 0 0,-7-3 0 0 0,-4-1 136 0 0,4 2-16 0 0,2 2-8 0 0,0-4 0 0 0,-6 4 88 0 0,4 0 24 0 0,0 0 0 0 0,1 4 0 0 0,6-4-80 0 0,-7 4-16 0 0,-3 1 0 0 0,2 1 0 0 0,3 3-32 0 0,-3 0-16 0 0,-5 1 0 0 0,6 1 0 0 0,3 0-80 0 0,-5 0 96 0 0,4 0-96 0 0,0 0 96 0 0,0-2-16 0 0,2 0 0 0 0,6 3 0 0 0,-3-3 0 0 0,0-2 64 0 0,0 0 16 0 0,9 0 0 0 0,-3-3 0 0 0,0 1-160 0 0,1 1 0 0 0,5-2 64 0 0,1 1-64 0 0,1-3-232 0 0,-2-2-80 0 0,1 0-8 0 0,1 0-8 0 0,7 2-1336 0 0,-6-2-256 0 0,6-4-63 0 0,2 2-1 0 0</inkml:trace>
  <inkml:trace contextRef="#ctx0" brushRef="#br0" timeOffset="146">19233 12762 10592 0 0,'0'0'944'0'0,"0"0"-752"0"0,0 0-192 0 0,0 0 0 0 0,0 0 672 0 0,0 0 96 0 0,0 0 16 0 0,0 0 8 0 0,0 0-240 0 0,0 0-40 0 0,0 0-16 0 0,0 0-1 0 0,6 4 9 0 0,-2 1 0 0 0,3-2 0 0 0,0 2 0 0 0,2-1-56 0 0,0 1 0 0 0,2-3-8 0 0,-1 3 0 0 0,5 1-200 0 0,-4-1-40 0 0,-1 1-8 0 0,-1-1 0 0 0,5 0-24 0 0,-5 0-8 0 0,2-1 0 0 0,1 3 0 0 0,-1-3-160 0 0,-2 1 0 0 0,0-1 0 0 0,-2 1 0 0 0,-2-1 0 0 0,2 3 0 0 0,-1 0 0 0 0,-4 0 0 0 0,-2-3 0 0 0,0 3-96 0 0,0 0 16 0 0,-2 0 0 0 0,0 0 80 0 0,-4-3 112 0 0,1 3-24 0 0,0 0-8 0 0,-2-1-16 0 0,2 2 0 0 0,-3-2 0 0 0,0 0 0 0 0,2 1-64 0 0,-1 1 0 0 0,0-1 0 0 0,2-2 0 0 0,-1 1 0 0 0,4-2 0 0 0,0 0 0 0 0,-1 1 0 0 0,1 0-280 0 0,2-5-72 0 0,0 0-8 0 0,0 0-5383 0 0,0 0-1073 0 0</inkml:trace>
  <inkml:trace contextRef="#ctx0" brushRef="#br0" timeOffset="147">24156 12847 12752 0 0,'0'0'280'0'0,"0"0"56"0"0,0 0 16 0 0,0 0 8 0 0,0 0-288 0 0,0 0-72 0 0,4-2 0 0 0,-4 2 0 0 0,0 0 424 0 0,5 0 72 0 0,5-3 16 0 0,-3 3 0 0 0,2-2-320 0 0,-2 2-57 0 0,-1-2-7 0 0,1-1-8 0 0,3 2-120 0 0,-2-3 64 0 0,-8 4-64 0 0,8-1 0 0 0,-1 1 0 0 0,-2-2 0 0 0,0-3 0 0 0,-1 3 0 0 0,-4 2 0 0 0,2-4-96 0 0,2 0 8 0 0,-4-2 0 0 0,-2 1-31 0 0,2-1-9 0 0,2 1 0 0 0,-4-2 0 0 0,-2 3 128 0 0,0 2-96 0 0,4-2 96 0 0,-2 2-96 0 0,-4-1 96 0 0,4 1 0 0 0,-5 0 96 0 0,2 2-96 0 0,5 0 256 0 0,-3 0-8 0 0,-7 2-1 0 0,2 0 1 0 0,3 3 48 0 0,-3 1 16 0 0,-1-2 0 0 0,-2 7 0 0 0,4-4-24 0 0,-1 4 0 0 0,1-3 0 0 0,-4 2 0 0 0,5 2 0 0 0,0 0 0 0 0,6-1 0 0 0,-3 1 0 0 0,1-1-128 0 0,2-2-24 0 0,5-3-8 0 0,1 4 0 0 0,-1-3-64 0 0,2-2-64 0 0,2 1 72 0 0,2-2-72 0 0,0 1-168 0 0,4-3-88 0 0,-6 1-8 0 0,4-3-5207 0 0,5 0-1049 0 0</inkml:trace>
  <inkml:trace contextRef="#ctx0" brushRef="#br0" timeOffset="148">21191 12766 12352 0 0,'0'0'544'0'0,"0"0"120"0"0,0 0-536 0 0,0 0-128 0 0,0 0 0 0 0,0 0 0 0 0,0 0 448 0 0,0 0 56 0 0,0 0 8 0 0,0 0 8 0 0,0 0-8 0 0,0 0-9 0 0,6 2 1 0 0,-1-2 0 0 0,0 0-96 0 0,3 3-24 0 0,-1-1 0 0 0,1 2 0 0 0,-2-2-144 0 0,6 0-32 0 0,-5 0-8 0 0,3 3 0 0 0,-2-3-48 0 0,3 3-16 0 0,-6-3 0 0 0,4 3 0 0 0,-2-1-136 0 0,1-2 80 0 0,-1 2-80 0 0,0 2 64 0 0,2-2-64 0 0,-4-2 0 0 0,0 3 0 0 0,0 0 0 0 0,-5-5 0 0 0,2 6 80 0 0,1-1-80 0 0,-3 1 80 0 0,0-1-80 0 0,-3 2 0 0 0,3-3 72 0 0,-2 6-72 0 0,-3-4 0 0 0,0 1 0 0 0,0-2 0 0 0,-4 2 0 0 0,5 2 88 0 0,-3-3-24 0 0,-4-3 0 0 0,8 1 0 0 0,-3 1-64 0 0,0 1-96 0 0,0-1 16 0 0,2 1 8 0 0,-1-2 72 0 0,3 3 0 0 0,2-7 0 0 0,0 0 0 0 0,0 4-1032 0 0,0 1-192 0 0,2 1-40 0 0,-2-6-7 0 0</inkml:trace>
  <inkml:trace contextRef="#ctx0" brushRef="#br0" timeOffset="149">18492 12818 9384 0 0,'0'0'416'0'0,"0"-6"88"0"0,0 2-408 0 0,0 1-96 0 0,-2-1 0 0 0,0-2 0 0 0,-1 1 640 0 0,0 3 112 0 0,1-3 16 0 0,0 3 8 0 0,-4 0-56 0 0,4 0-16 0 0,-3-1 0 0 0,-3 3 0 0 0,0 3-161 0 0,3-1-39 0 0,-2 0-8 0 0,0 0 0 0 0,-2 5-224 0 0,0-2-48 0 0,1 5 0 0 0,0-3-8 0 0,1 3-88 0 0,-2 2-8 0 0,2-2-8 0 0,5 2 0 0 0,-4-1-40 0 0,5 0-8 0 0,-3-1 0 0 0,4 1 0 0 0,0 1-64 0 0,0-3 0 0 0,4 0 72 0 0,-3-1-72 0 0,5 0 0 0 0,-1-3 64 0 0,-1 2-64 0 0,3-3 0 0 0,0-1 0 0 0,-2-1 0 0 0,3-2 0 0 0,-2 0 0 0 0,2 0 0 0 0,1 0 0 0 0,-4-5 0 0 0,-1 4 0 0 0,1-5 0 0 0,0 2 0 0 0,1 0 0 0 0,-4-2 0 0 0,1 1 0 0 0,2-1-120 0 0,-4-3 24 0 0,3 2 0 0 0,-2-4 96 0 0,-2-1 0 0 0,0 3 0 0 0,0 0 80 0 0,2 0 0 0 0,-2-3 0 0 0,0 3 0 0 0,0 1 0 0 0,4 1 120 0 0,-4-2 24 0 0,0 3 8 0 0,0 0 0 0 0,0 6 16 0 0,2-1 0 0 0,-2 1 0 0 0,0 0 0 0 0,0 0-88 0 0,0 0-8 0 0,0 0-8 0 0,0 0 0 0 0,2 3-72 0 0,1 5-8 0 0,0 0-64 0 0,1 2 96 0 0,2-2 0 0 0,-4 1 0 0 0,0 3 0 0 0,4-3 0 0 0,-1 2-96 0 0,0-2 0 0 0,-3 2 64 0 0,4-1-64 0 0,1-2 0 0 0,-4 1-80 0 0,3 1 16 0 0,-4-4 0 0 0,-1-2-448 0 0,3 3-80 0 0,0-3-16 0 0,-1 3-7999 0 0</inkml:trace>
  <inkml:trace contextRef="#ctx0" brushRef="#br0" timeOffset="150">22282 12860 5064 0 0,'0'0'224'0'0,"0"0"48"0"0,0 0-272 0 0,0 0 0 0 0,0 0 0 0 0,0 0 0 0 0,0 0 1944 0 0,0 0 328 0 0,0 0 72 0 0,7 0 16 0 0,-2 0-1440 0 0,1-2-288 0 0,-2 2-57 0 0,4-2-15 0 0,-2 2-176 0 0,1-3-40 0 0,0 3-8 0 0,2-2 0 0 0,-2 0-208 0 0,0-3-48 0 0,0 3-8 0 0,1 0 0 0 0,-3-3-72 0 0,4 4 0 0 0,-3-4 0 0 0,0 0 0 0 0,-1 0 0 0 0,-2-2-96 0 0,-2 3 16 0 0,2-3 8 0 0,1 2-24 0 0,-4 5-8 0 0,0 0 0 0 0,-7-2 0 0 0,3-4 104 0 0,-1 4-72 0 0,-2-1 72 0 0,-2 3-64 0 0,2 0 64 0 0,0 0 72 0 0,-4 0-8 0 0,1 5-64 0 0,-3 1 224 0 0,4-4-16 0 0,0 7 0 0 0,-1-2 0 0 0,0 0 64 0 0,3 3 16 0 0,-3-4 0 0 0,2 3 0 0 0,0 3 112 0 0,3-3 24 0 0,3 0 8 0 0,2 0 0 0 0,-3 3-256 0 0,3-6-48 0 0,3 3-16 0 0,-1 1 0 0 0,3-6-32 0 0,3 5-8 0 0,0-5 0 0 0,2 1 0 0 0,3 1-72 0 0,-1-4 80 0 0,1 1-80 0 0,3-2 80 0 0,-3-1-720 0 0,1 0-136 0 0,2 0-32 0 0,1 3-7551 0 0</inkml:trace>
  <inkml:trace contextRef="#ctx0" brushRef="#br0" timeOffset="151">21620 12786 12640 0 0,'0'0'560'0'0,"0"0"112"0"0,0 0-536 0 0,0 0-136 0 0,0 0 0 0 0,0 0 0 0 0,0 0 416 0 0,0 0 48 0 0,0 0 16 0 0,0 0 0 0 0,0 0 64 0 0,0 0 23 0 0,0 0 1 0 0,3 8 0 0 0,-1 3-88 0 0,-2-4-24 0 0,4 5 0 0 0,-4 0 0 0 0,1 2-312 0 0,-1-1-64 0 0,0 1-16 0 0,0-1 0 0 0,0 0-64 0 0,0 1 0 0 0,0 0 0 0 0,0 0-88 0 0,3-2-744 0 0,-3 0-160 0 0,3-2-24 0 0,-1 1-7 0 0</inkml:trace>
  <inkml:trace contextRef="#ctx0" brushRef="#br0" timeOffset="152">21944 12788 7368 0 0,'0'0'656'0'0,"0"0"-528"0"0,0 0-128 0 0,0 0 0 0 0,0 0 968 0 0,0 0 168 0 0,0 0 32 0 0,0 0 8 0 0,-5 0-360 0 0,1 2-72 0 0,-4-2-8 0 0,3 5-8 0 0,0 0-32 0 0,1 0-9 0 0,-2 2 1 0 0,-2-1 0 0 0,3 3-208 0 0,0-1-32 0 0,0 1-16 0 0,0 0 0 0 0,2 0-176 0 0,1 3-32 0 0,2-3 0 0 0,-3-1-8 0 0,3 2-64 0 0,3-1-16 0 0,-1 0 0 0 0,3-4 0 0 0,1 4-72 0 0,1-3-64 0 0,4 1 96 0 0,1-5-96 0 0,-2 0 0 0 0,5 2 0 0 0,3-4 0 0 0,0 3-5855 0 0,3-6-1121 0 0</inkml:trace>
  <inkml:trace contextRef="#ctx0" brushRef="#br0" timeOffset="153">23167 12808 8288 0 0,'0'0'736'0'0,"0"0"-584"0"0,0 0-152 0 0,0 0 0 0 0,0 0 1160 0 0,0 0 208 0 0,0 0 40 0 0,0 0 0 0 0,0 0-760 0 0,5 4-152 0 0,-3 2-32 0 0,0-2-9 0 0,-2 3-23 0 0,4-1-8 0 0,-4 3 0 0 0,0 0 0 0 0,0 3-200 0 0,0-3-32 0 0,1 0-16 0 0,-1 3 0 0 0,3-4-176 0 0,1 2 0 0 0,-4-2 0 0 0,4 1-64 0 0,-2-2-744 0 0,3 2-152 0 0,2-5-23 0 0</inkml:trace>
  <inkml:trace contextRef="#ctx0" brushRef="#br0" timeOffset="154">19797 12822 11520 0 0,'0'0'1024'0'0,"-2"-2"-824"0"0,-2-2-200 0 0,3 0 0 0 0,-2 4 760 0 0,3 0 104 0 0,0 0 32 0 0,0 0 0 0 0,0 0-345 0 0,0 0-63 0 0,0 0-8 0 0,0 0-8 0 0,0 0 16 0 0,0 0 8 0 0,0 0 0 0 0,4 6 0 0 0,0-2-200 0 0,-2 4-40 0 0,-2 2 0 0 0,3 1-8 0 0,0-2-48 0 0,-1 3-8 0 0,-2-1 0 0 0,3 2 0 0 0,-2-3-304 0 0,3 1-64 0 0,-4 1-16 0 0,4-2 0 0 0,-1 1-864 0 0,0 0-168 0 0,1 0-40 0 0</inkml:trace>
  <inkml:trace contextRef="#ctx0" brushRef="#br0" timeOffset="155">22552 12827 2760 0 0,'0'0'248'0'0,"0"0"-248"0"0,0 0 0 0 0,0 0 0 0 0,0 0 1936 0 0,0 0 336 0 0,0 0 72 0 0,0 0 16 0 0,0 0-1480 0 0,0 0-296 0 0,0 0-56 0 0,0 0-16 0 0,0 0-48 0 0,-2 3-16 0 0,-4 2 0 0 0,6 2 0 0 0,-7 0-33 0 0,2 0-15 0 0,0 0 0 0 0,0-3 0 0 0,4 3-304 0 0,-4 0-96 0 0,3 2 0 0 0,0-4 0 0 0,-1 1 0 0 0,1-1 0 0 0,2-5 0 0 0,0 0 0 0 0,2 7 96 0 0,-2-7-96 0 0,3 4 96 0 0,-3-4-96 0 0,4 3-72 0 0,2-2-72 0 0,-1 2-16 0 0,0-2 0 0 0,0-1-64 0 0,-5 0-8 0 0,7 0-8 0 0,-7 0 0 0 0,4-1 48 0 0,-4 1 17 0 0,4-4-1 0 0,-1-2 0 0 0,0 3 176 0 0,-2-5 0 0 0,2 4 0 0 0,-3 0 0 0 0,4-1 64 0 0,-4-2-64 0 0,0 2 96 0 0,0 1-32 0 0,0 4 112 0 0,2-5 15 0 0,-2 5 9 0 0,2-4 0 0 0,-2 4 200 0 0,0 0 40 0 0,0 0 8 0 0,0 0 0 0 0,0 0-56 0 0,0 0-8 0 0,0 0 0 0 0,0 0 0 0 0,5 0-152 0 0,-5 0-32 0 0,5 2-8 0 0,0 0 0 0 0,1 3 56 0 0,-4 2 8 0 0,1 2 0 0 0,-1-3 0 0 0,1 4-160 0 0,-1 1-24 0 0,1 1-8 0 0,0-2 0 0 0,-3 1-64 0 0,3 0 0 0 0,-1 3 72 0 0,0 1-72 0 0,-2 0 72 0 0,0-2-72 0 0,3 0 96 0 0,-3 1-96 0 0,0 0 72 0 0,0 0-72 0 0,0-3 0 0 0,0 0 72 0 0,-3-4-72 0 0,3 4 0 0 0,-2-2 0 0 0,-3-3 0 0 0,2 1 0 0 0,-2-2 96 0 0,0 0-96 0 0,-3-1 96 0 0,3-3-96 0 0,-3 2 96 0 0,3 0-96 0 0,-3-3 96 0 0,-2-3-96 0 0,2 0 64 0 0,1-1-64 0 0,0-1 64 0 0,-1 3-64 0 0,-2-7 96 0 0,3 3-96 0 0,0-1 96 0 0,3-2-96 0 0,1 1 0 0 0,1-1 0 0 0,0-3 64 0 0,4 2-64 0 0,0 3 0 0 0,4-6 0 0 0,-1 4 0 0 0,0-1-112 0 0,2-2-40 0 0,1 2-8 0 0,0 2 0 0 0,2 1-224 0 0,-2 0-56 0 0,2-1-8 0 0,0 2 0 0 0,-3-3-1072 0 0,3 3-216 0 0,8-9-47 0 0,-5 2-9 0 0</inkml:trace>
  <inkml:trace contextRef="#ctx0" brushRef="#br0" timeOffset="156">20880 12859 6448 0 0,'0'0'576'0'0,"0"0"-464"0"0,-6-2-112 0 0,4-3 0 0 0,-2 3 1008 0 0,4 2 176 0 0,0-5 40 0 0,-4 5 8 0 0,2-3-528 0 0,-3 3-96 0 0,2 0-32 0 0,-5 3 0 0 0,6-3-64 0 0,-3 5-24 0 0,1-3 0 0 0,1 5 0 0 0,-3-3-273 0 0,4 5-55 0 0,-3-2-16 0 0,5 3 0 0 0,-3-2-144 0 0,3-1 64 0 0,0 0-64 0 0,0 0 0 0 0,3-1 64 0 0,-2 1-64 0 0,3-2 0 0 0,-2 2 0 0 0,-2-3 64 0 0,0-4-64 0 0,6 4 0 0 0,1-2 0 0 0,-2 2 0 0 0,1-4 0 0 0,1-2 0 0 0,-2 0 0 0 0,1 2-80 0 0,0-5 80 0 0,2 2-80 0 0,-3-2 80 0 0,-2 3 0 0 0,3-3 0 0 0,-4-3 0 0 0,-2 3 0 0 0,0-1 0 0 0,0-4 0 0 0,2 1 0 0 0,1-1 0 0 0,-1 4 216 0 0,-2-1 40 0 0,0 1 0 0 0,0 1 8 0 0,0-2 0 0 0,0 5 0 0 0,0 2 0 0 0,0 0 0 0 0,0 0 48 0 0,0 0 8 0 0,0 0 0 0 0,0 0 0 0 0,0 0-248 0 0,0 0-72 0 0,-2 7 0 0 0,-1 1 0 0 0,6 0 104 0 0,-1 1-32 0 0,0 4-8 0 0,1-3 0 0 0,-1 5-64 0 0,1-1 96 0 0,-1 1-96 0 0,2 0 96 0 0,-3 4-96 0 0,2-1 96 0 0,2 0-96 0 0,-2 0 96 0 0,-3 0-96 0 0,2-2 64 0 0,2 2-64 0 0,-3-2 64 0 0,3 0-64 0 0,-4-4 0 0 0,0 3 0 0 0,-4-2 0 0 0,3 0 72 0 0,-3-2-72 0 0,2-2 80 0 0,-3 0-80 0 0,-1-2 184 0 0,1 0-16 0 0,3-2 0 0 0,-6 0 0 0 0,1-4-168 0 0,3-1 72 0 0,-5-1-72 0 0,2 1 0 0 0,-1-5 0 0 0,0 0 0 0 0,1 1 0 0 0,2-3 0 0 0,-3 0 72 0 0,3-2-8 0 0,1 0-64 0 0,-2 0 96 0 0,1-2-96 0 0,1-1 0 0 0,4 1 0 0 0,0 0 0 0 0,0-2-152 0 0,4-1-48 0 0,1 1-16 0 0,2-1 0 0 0,1-2-528 0 0,0 1-112 0 0,-1-4-16 0 0</inkml:trace>
  <inkml:trace contextRef="#ctx0" brushRef="#br0" timeOffset="157">18903 12856 8288 0 0,'0'0'736'0'0,"0"0"-584"0"0,-5-2-152 0 0,5 2 0 0 0,0 0 1024 0 0,-3-3 168 0 0,-1 1 40 0 0,-1 0 8 0 0,5 2-552 0 0,-6 0-112 0 0,-2 2-16 0 0,7 0-8 0 0,-6 1-73 0 0,5 1-7 0 0,-2 1-8 0 0,-1-1 0 0 0,2 3-264 0 0,1-3-48 0 0,2-4-16 0 0,-3 7 0 0 0,3 0-136 0 0,0 0 0 0 0,0 0 64 0 0,3 0-64 0 0,-3 0 0 0 0,0-7 0 0 0,0 0 0 0 0,5 4-72 0 0,-3 1-8 0 0,3-1 0 0 0,-5-4 0 0 0,8 0 0 0 0,-4 2-16 0 0,4-4 0 0 0,-8 2 0 0 0,6-3 0 0 0,-1 2-136 0 0,-1-4-32 0 0,-1 1-8 0 0,2-2 0 0 0,-3-2 192 0 0,1 3 80 0 0,0-1-64 0 0,-2 1 64 0 0,-1 0 0 0 0,4-2 72 0 0,-4 3 0 0 0,3-3 0 0 0,-3 3 184 0 0,0 4 32 0 0,2-5 0 0 0,-2 1 8 0 0,0 4 112 0 0,0 0 16 0 0,0 0 8 0 0,0 0 0 0 0,0 0-192 0 0,0 0-40 0 0,0 0-8 0 0,3 6 0 0 0,2-1 104 0 0,-4 4 24 0 0,3-2 0 0 0,-4 4 0 0 0,2 0-200 0 0,1 3-40 0 0,0-1-8 0 0,-3 3 0 0 0,0 1-72 0 0,0 4 0 0 0,2-3 72 0 0,-2 3-72 0 0,-2-4 72 0 0,2 2-72 0 0,0 0 96 0 0,0-2-96 0 0,-3-1 72 0 0,3 0-72 0 0,-3-2 0 0 0,1 1 72 0 0,-2-4-72 0 0,0 0 0 0 0,2 0 0 0 0,-3-4 0 0 0,-2 2 64 0 0,3-2-64 0 0,-3-3 64 0 0,1-2-64 0 0,2 1 64 0 0,-5-1-64 0 0,5-4 0 0 0,-3-1 64 0 0,-4-1-64 0 0,6 0 0 0 0,0-4-96 0 0,0 2 96 0 0,-3-3-160 0 0,4-3 24 0 0,0 1 8 0 0,2-3 0 0 0,2 4-136 0 0,0-2-24 0 0,2-3-8 0 0,3 4 0 0 0,2-3 80 0 0,-3 0 24 0 0,4 3 0 0 0,-1 2 0 0 0,4-1-320 0 0,-2-3-56 0 0,2 5-8 0 0,-1-4-4495 0 0,0 3-897 0 0</inkml:trace>
  <inkml:trace contextRef="#ctx0" brushRef="#br0" timeOffset="158">21027 12917 12120 0 0,'0'0'264'0'0,"0"0"56"0"0,0 0 16 0 0,0 0 8 0 0,6 0-280 0 0,-6 0-64 0 0,5 0 0 0 0,0 0 0 0 0,0 0 160 0 0,0 0 24 0 0,1-3 0 0 0,0 3 0 0 0,0-1-96 0 0,0 1-24 0 0,0 0 0 0 0,-1-3 0 0 0,2 3-64 0 0,0 0 64 0 0,0-4-64 0 0,-3 3 64 0 0,3-1-64 0 0,-1 0 0 0 0,-2 0 0 0 0,2-1 64 0 0,-1-2-64 0 0,-2 4 0 0 0,2-4 0 0 0,-5 5 0 0 0,0 0 64 0 0,0-4-64 0 0,3-1 0 0 0,-3 5 64 0 0,0 0-64 0 0,-3-4 80 0 0,0-1-80 0 0,-2 0 80 0 0,5 5 192 0 0,-5-2 40 0 0,-1-2 8 0 0,2 4 0 0 0,-2-3-48 0 0,2 1-9 0 0,-3 2 1 0 0,-1 0 0 0 0,2 0 0 0 0,2 0 0 0 0,0 0 0 0 0,-2 2 0 0 0,2 1-24 0 0,-2-3-8 0 0,-2 4 0 0 0,3-2 0 0 0,0 3-24 0 0,0 2-8 0 0,2-3 0 0 0,1 3 0 0 0,-1 3-104 0 0,1-4-32 0 0,2-2 0 0 0,0 4 0 0 0,0-2-64 0 0,2-1 64 0 0,1 0-64 0 0,2 1 64 0 0,-3-2-64 0 0,3 3 0 0 0,-1-3 0 0 0,2 0 0 0 0,1-1 0 0 0,4 0 0 0 0,-3-2 0 0 0,-1 1 0 0 0,4-2-304 0 0,-4 0-24 0 0,3-2-8 0 0,-2 2 0 0 0,2 0-832 0 0,3-1-168 0 0,-6 1-31 0 0</inkml:trace>
  <inkml:trace contextRef="#ctx0" brushRef="#br0" timeOffset="159">23057 12879 10592 0 0,'0'0'944'0'0,"0"0"-752"0"0,0 0-192 0 0,0 0 0 0 0,7 0 672 0 0,2 0 96 0 0,-5-2 16 0 0,1 2 8 0 0,6-2-320 0 0,-4 2-64 0 0,3 0-16 0 0,1 0 0 0 0,0 0 79 0 0,2 0 9 0 0,0-3 8 0 0,0 3 0 0 0,3-2-152 0 0,-5 2-32 0 0,5-3-8 0 0,-1 2 0 0 0,1 1-192 0 0,-1-3-40 0 0,-2 6 0 0 0,-3-3-64 0 0,1 0-192 0 0,-2 0-88 0 0,0 0-16 0 0,-1-3-4823 0 0,-8 3-961 0 0</inkml:trace>
  <inkml:trace contextRef="#ctx0" brushRef="#br0" timeOffset="160">21522 12892 13072 0 0,'0'0'576'0'0,"4"-2"128"0"0,1 1-568 0 0,0-3-136 0 0,3 3 0 0 0,0 1 0 0 0,2-5 472 0 0,-3 5 64 0 0,3 0 8 0 0,1 0 7 0 0,2 0 57 0 0,-5 0 16 0 0,6-2 0 0 0,-4 2 0 0 0,3 2-272 0 0,-3-2-48 0 0,3 2-16 0 0,-3 1 0 0 0,0-3-224 0 0,-3 1-64 0 0,4 3 0 0 0,-4-3 0 0 0,2-1-344 0 0,-2 0-104 0 0,-3 2-16 0 0,-4-2-7231 0 0</inkml:trace>
  <inkml:trace contextRef="#ctx0" brushRef="#br0" timeOffset="161">19149 12913 2760 0 0,'0'0'248'0'0,"0"-7"-248"0"0,2 2 0 0 0,-2 3 0 0 0,-2-2 1912 0 0,2-1 328 0 0,0 3 72 0 0,0 2 16 0 0,0 0-1112 0 0,-3-5-216 0 0,-1 3-40 0 0,4 2-16 0 0,-5-3-321 0 0,5 3-63 0 0,-6 3-16 0 0,1-1 0 0 0,-1 5-304 0 0,-1-2-64 0 0,2 1-16 0 0,-2-1 0 0 0,0 3-160 0 0,1 2 0 0 0,1-1 0 0 0,2 0 0 0 0,-2-1 88 0 0,2-1-24 0 0,1 2 0 0 0,-2-2 0 0 0,4 3-64 0 0,0-3-96 0 0,0-1 16 0 0,4-2 8 0 0,-4 1 72 0 0,0-5 0 0 0,0 0 0 0 0,0 0 64 0 0,8 2-168 0 0,-3 2-32 0 0,-5-4-8 0 0,5 0 0 0 0,3-4 16 0 0,-3 2 0 0 0,-1-3 0 0 0,1 1 0 0 0,-2-2 128 0 0,3-1 0 0 0,-5-1-64 0 0,5 1 64 0 0,-4 0 104 0 0,1 0 56 0 0,3-1 0 0 0,-6-1 8 0 0,0 1 120 0 0,5 0 16 0 0,-5 1 8 0 0,2-1 0 0 0,0 5 72 0 0,-2 3 8 0 0,0 0 8 0 0,0 0 0 0 0,0 0-112 0 0,0 0-16 0 0,0 0-8 0 0,0 0 0 0 0,0 0-96 0 0,3 8-16 0 0,1-2-8 0 0,-1 1 0 0 0,0 2-48 0 0,1 2 0 0 0,0-1-8 0 0,-2 4 0 0 0,0 2-88 0 0,1 0 96 0 0,-3 2-96 0 0,2-2 96 0 0,-2 2-96 0 0,3-1 64 0 0,-1-1-64 0 0,-2 1 64 0 0,0-2-64 0 0,0 0 0 0 0,0-1 0 0 0,4 1 0 0 0,-4-3 0 0 0,-4 0 0 0 0,4-1 72 0 0,-2 0-72 0 0,-3-2 96 0 0,2-2-24 0 0,-1 0 0 0 0,0-1 0 0 0,0-1-72 0 0,-2 0-88 0 0,2-3 24 0 0,-3 0 0 0 0,2-4 64 0 0,-4 0 0 0 0,1-4 0 0 0,1 0 0 0 0,-1 2 0 0 0,1 0 88 0 0,3-6-24 0 0,-2 4 0 0 0,1-3-64 0 0,2-3 0 0 0,3 1 0 0 0,0 1 64 0 0,0-1-256 0 0,0 3-48 0 0,3-2-16 0 0,2-2 0 0 0,1 2-32 0 0,-2-1 0 0 0,3 0-8 0 0,1 1 0 0 0,2 3-600 0 0,-2-3-112 0 0,3 1-24 0 0,-4-1-4199 0 0,3 1-841 0 0</inkml:trace>
  <inkml:trace contextRef="#ctx0" brushRef="#br0" timeOffset="162">19734 12890 11952 0 0,'0'0'528'0'0,"0"0"112"0"0,6 0-512 0 0,-6 0-128 0 0,0 0 0 0 0,0 0 0 0 0,5-2 408 0 0,2 2 56 0 0,3 0 16 0 0,-2 0 0 0 0,1-3-8 0 0,3 1 0 0 0,0 2-1 0 0,3 0 1 0 0,-6 0-192 0 0,5-2-40 0 0,-1 2-8 0 0,-1-3 0 0 0,1 3-152 0 0,-3 0-80 0 0,-2 0 80 0 0,2 3-80 0 0,-3-3-200 0 0,2 2-88 0 0,-9-2-24 0 0,4 0-6647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8:00:21.668"/>
    </inkml:context>
    <inkml:brush xml:id="br0">
      <inkml:brushProperty name="width" value="0.05" units="cm"/>
      <inkml:brushProperty name="height" value="0.05" units="cm"/>
      <inkml:brushProperty name="color" value="#849398"/>
      <inkml:brushProperty name="fitToCurve" value="1"/>
    </inkml:brush>
    <inkml:brush xml:id="br1">
      <inkml:brushProperty name="width" value="0.05" units="cm"/>
      <inkml:brushProperty name="height" value="0.05" units="cm"/>
      <inkml:brushProperty name="color" value="#E71225"/>
      <inkml:brushProperty name="fitToCurve" value="1"/>
    </inkml:brush>
    <inkml:brush xml:id="br2">
      <inkml:brushProperty name="width" value="0.05" units="cm"/>
      <inkml:brushProperty name="height" value="0.05" units="cm"/>
      <inkml:brushProperty name="color" value="#0070C0"/>
      <inkml:brushProperty name="fitToCurve" value="1"/>
    </inkml:brush>
  </inkml:definitions>
  <inkml:trace contextRef="#ctx0" brushRef="#br0">29584 8333 13824 0 0,'3'-1'304'0'0,"1"1"64"0"0,1 0 16 0 0,1-2 0 0 0,-3 2-312 0 0,3 0-72 0 0,1 0 0 0 0,-1 0 0 0 0,-1 0 432 0 0,-1 2 72 0 0,1 1 7 0 0,0-1 9 0 0,0 2-72 0 0,0 0-8 0 0,0 1-8 0 0,-2-1 0 0 0,1 2-288 0 0,-2 3-56 0 0,-1-2-16 0 0,1 1 0 0 0,-2-1-72 0 0,-2 1 0 0 0,1 0 0 0 0,-1 2 0 0 0,-4-2 0 0 0,3 2 0 0 0,0 0 0 0 0,-3-3 0 0 0,-1 3 0 0 0,1-2 0 0 0,2 0 0 0 0,1 0 0 0 0,-2-3 0 0 0,3-1 0 0 0,0-1 0 0 0,2-3 0 0 0,2 5 168 0 0,-2-5 24 0 0,4 3 0 0 0,1-1 0 0 0,0-2-192 0 0,4 0 0 0 0,1 0 0 0 0,2-2-5359 0 0,0 1-1105 0 0</inkml:trace>
  <inkml:trace contextRef="#ctx0" brushRef="#br0" timeOffset="1">29197 8389 13184 0 0,'0'0'584'0'0,"0"0"120"0"0,0 0-560 0 0,0 0-144 0 0,-2-2 0 0 0,2 2 0 0 0,0 0 520 0 0,0 0 80 0 0,0 0 8 0 0,-2 2 7 0 0,1 1 97 0 0,-2 1 24 0 0,3 2 0 0 0,-2 2 0 0 0,2 0-384 0 0,0 2-80 0 0,0-1-16 0 0,0 2 0 0 0,0 0 0 0 0,0 2-8 0 0,0-3 0 0 0,0 0 0 0 0,2 2-152 0 0,1-1-32 0 0,-3 2-64 0 0,1-3 96 0 0,1-1-96 0 0,-2-1-80 0 0,2 1 16 0 0,-1 0 0 0 0,0-2-1048 0 0,4 0-200 0 0,-3-5-48 0 0</inkml:trace>
  <inkml:trace contextRef="#ctx0" brushRef="#br0" timeOffset="2">29273 8492 11024 0 0,'0'0'488'0'0,"0"0"104"0"0,0 0-472 0 0,0 0-120 0 0,2 2 0 0 0,0-1 0 0 0,-2-1 344 0 0,0 0 40 0 0,0 0 16 0 0,3 3 0 0 0,1-1 104 0 0,0 2 16 0 0,-2-2 8 0 0,3 1 0 0 0,-5-3-368 0 0,5 0-80 0 0,1 3-16 0 0,-2-3 0 0 0,0 0-64 0 0,0 0 64 0 0,1 1-64 0 0,-1-1 64 0 0,0-1-64 0 0,-4 1 0 0 0,2-3 0 0 0,1 0 0 0 0,-1-1-88 0 0,1 0-32 0 0,-1 0-8 0 0,-1 1 0 0 0,2 0 128 0 0,-3-1 0 0 0,-3-2 0 0 0,3 2 0 0 0,-1 1 0 0 0,-1-2 0 0 0,0 2 0 0 0,-1 1 0 0 0,-1 0 216 0 0,0 1-16 0 0,-1-1-1 0 0,0 4 1 0 0,0-1 152 0 0,-2 1 24 0 0,-1 0 8 0 0,4 1 0 0 0,-2 2-144 0 0,0 2-24 0 0,1 1-8 0 0,3-2 0 0 0,-2 2 64 0 0,1-2 16 0 0,0 2 0 0 0,4 0 0 0 0,1 0-96 0 0,0-1-24 0 0,1-2 0 0 0,1 3 0 0 0,3-2-168 0 0,3 0 0 0 0,-2 0 0 0 0,0-3 0 0 0,4-1-488 0 0,-2-2-112 0 0,2 3-16 0 0,1-3-7119 0 0</inkml:trace>
  <inkml:trace contextRef="#ctx0" brushRef="#br0" timeOffset="3">28782 8474 15376 0 0,'0'-3'336'0'0,"-2"1"72"0"0,2 2 7 0 0,0 0 25 0 0,0 0-352 0 0,0 0-88 0 0,0 0 0 0 0,0 0 0 0 0,0 0 592 0 0,2 5 104 0 0,-2 0 16 0 0,0 4 8 0 0,0-2-280 0 0,0 3-56 0 0,0 0-16 0 0,-2 0 0 0 0,2-1-136 0 0,0 2-24 0 0,0-1-8 0 0,0 0 0 0 0,0 3-112 0 0,0-3-24 0 0,0 2-64 0 0,2-3 96 0 0,-2 0-96 0 0,2 1 0 0 0,-2-1-96 0 0,1-1 96 0 0,1 0-352 0 0,0-1-8 0 0,0-4-8 0 0,0 1 0 0 0,-1 0-1008 0 0,-1-4-208 0 0,0 0-39 0 0</inkml:trace>
  <inkml:trace contextRef="#ctx0" brushRef="#br0" timeOffset="4">28896 8482 13184 0 0,'2'-7'584'0'0,"-2"7"120"0"0,0 0-560 0 0,3-1-144 0 0,1-2 0 0 0,2 2 0 0 0,-4 1-88 0 0,2 0-40 0 0,2 0-16 0 0,1 1 0 0 0,0 4-176 0 0,-3-2-32 0 0,-1 2 0 0 0,3 0-8 0 0</inkml:trace>
  <inkml:trace contextRef="#ctx0" brushRef="#br0" timeOffset="5">29096 8537 5064 0 0,'0'-1'448'0'0,"-2"-1"-352"0"0,-1-2-96 0 0,1 3 0 0 0,-2-1 1880 0 0,1 0 360 0 0,0 2 64 0 0,-3 0 24 0 0,0 2-1248 0 0,2 0-248 0 0,-2-1-57 0 0,1 3-7 0 0,-1-2-152 0 0,1 4-32 0 0,0 0-8 0 0,1 0 0 0 0,2-2-96 0 0,-1 1-32 0 0,1 0 0 0 0,2 0 0 0 0,2 1-304 0 0,-1 1-64 0 0,1-2-16 0 0,2 1 0 0 0,1-2-64 0 0,2-2 64 0 0,-1 1-64 0 0,-1 0 64 0 0,2 1-64 0 0,0-2 0 0 0,1-1 0 0 0,-2 0-88 0 0,2-2-240 0 0,-1 1-56 0 0,0 0 0 0 0,-1 0-8 0 0,3 0-1272 0 0,-3-1-248 0 0,5-5-47 0 0,-4 5-17 0 0</inkml:trace>
  <inkml:trace contextRef="#ctx0" brushRef="#br0" timeOffset="6">28696 8573 13072 0 0,'0'0'576'0'0,"0"0"128"0"0,2 0-568 0 0,1 0-136 0 0,2 0 0 0 0,0 0 0 0 0,-1-1 192 0 0,4 1 0 0 0,-2-1 8 0 0,4 1 0 0 0,-3 0 24 0 0,2 0 0 0 0,1 0 0 0 0,2 0 0 0 0,-4 0-224 0 0,1 0 0 0 0,2 0 0 0 0,-2 0 0 0 0,0 1 0 0 0,-2-1 0 0 0,2-1 0 0 0,-2 1 0 0 0,1-2-72 0 0,-1 2 72 0 0,0-4-96 0 0,0 3 96 0 0,-2-1-96 0 0,2 1 96 0 0,-3-3-96 0 0,1 2 96 0 0,-2-1 160 0 0,2 1 80 0 0,-4 2 15 0 0,2-2 9 0 0,0 1 272 0 0,-3 1 48 0 0,0 0 16 0 0,0 0 0 0 0,0 0-96 0 0,0 0-24 0 0,2 1 0 0 0,1 1 0 0 0,-1-2-192 0 0,0 5-32 0 0,-1-3-16 0 0,1 3 0 0 0,0 1-152 0 0,0-2-88 0 0,-1 2 96 0 0,-1 0-96 0 0,2-1 72 0 0,2 1-72 0 0,-4 1 0 0 0,2-2 72 0 0,-4 0-72 0 0,4-1 0 0 0,1 3 0 0 0,0-2 0 0 0,-3-5-448 0 0,0 3-64 0 0,0 0 0 0 0,2 0-5119 0 0,-2-3-1025 0 0</inkml:trace>
  <inkml:trace contextRef="#ctx0" brushRef="#br0" timeOffset="7">28581 8660 11056 0 0,'0'0'984'0'0,"0"0"-792"0"0,0 0-192 0 0,0 0 0 0 0,0 0 448 0 0,0 0 56 0 0,0 0 8 0 0,0 0 0 0 0,0 0 0 0 0,0 0 0 0 0,0 0 0 0 0,2 4 0 0 0,0-1-25 0 0,0 1 1 0 0,-2 1 0 0 0,0-1 0 0 0,0-1-264 0 0,0 2-64 0 0,0 1 0 0 0,0-1-8 0 0,0-2-152 0 0,0-3 64 0 0,0 0-64 0 0,0 3 0 0 0,0-3 0 0 0,0 0 0 0 0,0 0 0 0 0,0 0-96 0 0,0 0-104 0 0,0 0-24 0 0,0 0 0 0 0,0-4 0 0 0,0-1 0 0 0,0 0-8 0 0,0-1 0 0 0,2 1 0 0 0,-1-1 128 0 0,2-1 24 0 0,-2 0 8 0 0,3 0 0 0 0,-3-1 72 0 0,2 2-80 0 0,2-1 80 0 0,-1 3-80 0 0,-1-3-32 0 0,2 2-7 0 0,1 3-1 0 0,-4 0-4232 0 0,2-1-840 0 0</inkml:trace>
  <inkml:trace contextRef="#ctx0" brushRef="#br0" timeOffset="8">28225 8780 5984 0 0,'0'0'536'0'0,"0"0"-432"0"0,0 0-104 0 0,0 0 0 0 0,3 0 1512 0 0,-3 0 280 0 0,0 0 64 0 0,0 0 0 0 0,3 6-1224 0 0,-1-2-248 0 0,-2 2-56 0 0,0 0-8 0 0,0 0 8 0 0,0 2 0 0 0,2 0 0 0 0,-2 3-1 0 0,0-2-71 0 0,-2 2-24 0 0,4-2 0 0 0,-2 1 0 0 0,-2-1-152 0 0,2 3-80 0 0,0-4 80 0 0,0 5-80 0 0,0-6 80 0 0,-2 1-80 0 0,2-2 80 0 0,0 2-80 0 0,0-4 64 0 0,0-1-64 0 0,-4-1 0 0 0,4-2 72 0 0,0 0-8 0 0,0 0-64 0 0,-3 0 96 0 0,-2 0-32 0 0,0-5 0 0 0,3 1-64 0 0,-1-4 96 0 0,0 1-32 0 0,0-3 40 0 0,-1 1 8 0 0,4-3 0 0 0,0 0 0 0 0,-2-2 136 0 0,2 0 24 0 0,2-1 8 0 0,2-1 0 0 0,-3-1-120 0 0,1-1-32 0 0,1 1 0 0 0,2-1 0 0 0,1 1-32 0 0,-1 3 0 0 0,-2-1-8 0 0,6 2 0 0 0,-4 2-88 0 0,3 0 0 0 0,-1 2 0 0 0,1 1 64 0 0,-1 1-64 0 0,0 1 0 0 0,0 2 0 0 0,1 0 0 0 0,-5 2 0 0 0,3 2 0 0 0,0 0 0 0 0,0 2 0 0 0,-3 2-112 0 0,0-2 40 0 0,-2 3 8 0 0,0 1 0 0 0,1 2-152 0 0,-2 1-24 0 0,-2-2-8 0 0,1 4 0 0 0,-3-1-80 0 0,1 1-24 0 0,-3 0 0 0 0,0-1 0 0 0,0-1-216 0 0,1-2-40 0 0,-4 4-16 0 0,0-6 1 0 0,1 3-889 0 0,3-3-184 0 0,-10 3-32 0 0,2-4 0 0 0</inkml:trace>
  <inkml:trace contextRef="#ctx0" brushRef="#br0" timeOffset="9">28404 8650 4144 0 0,'-11'-2'368'0'0,"11"2"-296"0"0,0 0-72 0 0,0 0 0 0 0,0 0 1568 0 0,0 0 304 0 0,0 0 56 0 0,0 4 16 0 0,2 0-1208 0 0,-2 1-248 0 0,-3-2-40 0 0,-1 1-16 0 0,4 2 104 0 0,-2 0 16 0 0,-3 2 8 0 0,3-1 0 0 0,2-1-201 0 0,-2 2-39 0 0,-1-3 0 0 0,-3 4-8 0 0,2-3-184 0 0,4-1-32 0 0,3-1 0 0 0,-3 1-8 0 0,-3-1-24 0 0,3-4-64 0 0,6 2 96 0 0,-1 1-32 0 0,-5-3-64 0 0,0 0 0 0 0,6-4-80 0 0,-1 1 80 0 0,4 0-360 0 0,-4-4-24 0 0,-1 1-8 0 0,1 0 0 0 0,3 0 33 0 0,-4-1 7 0 0,-1 1 0 0 0,-1 1 0 0 0,1-1 104 0 0,-3 1 24 0 0,2 0 8 0 0,-4 0 0 0 0,-3-1 216 0 0,2 1 112 0 0,3 0-16 0 0,0 3 0 0 0,-2-2 240 0 0,0 3 48 0 0,2 1 0 0 0,0 0 8 0 0,0 0-136 0 0,0 0-33 0 0,0 0-7 0 0,0 0 0 0 0,0 0 24 0 0,0 5 8 0 0,0-1 0 0 0,2 3 0 0 0,0-2-88 0 0,2 0-24 0 0,-4 2 0 0 0,0-1 0 0 0,1 1-136 0 0,-1 1 80 0 0,3-3-80 0 0,-1 4 64 0 0,1-3-64 0 0,1 0-88 0 0,-1 1 24 0 0,3-2 0 0 0,-4 0-1128 0 0,3-2-223 0 0</inkml:trace>
  <inkml:trace contextRef="#ctx0" brushRef="#br0" timeOffset="10">27822 9174 2760 0 0,'0'0'248'0'0,"0"0"-248"0"0,0 0 0 0 0,0 0 0 0 0,0 0 1288 0 0,0 0 216 0 0,0 0 32 0 0,0 0 16 0 0,0 0-912 0 0,0 0-192 0 0,0 0-32 0 0,0 0 0 0 0,0 0-160 0 0,7 0-32 0 0,-1-2-8 0 0,2 2 0 0 0,-4-1-112 0 0,1 1-16 0 0,-2-3-8 0 0,2 2 0 0 0,7-4-80 0 0,-3 3 0 0 0,-2-2 0 0 0,1 1 0 0 0,3 0 0 0 0,-5 0 0 0 0,1-1 0 0 0,-1 4 0 0 0,1-4 0 0 0,-2 2 0 0 0,-3-1 0 0 0,2 1 0 0 0,-4 2 0 0 0,0 0 0 0 0,3-1 64 0 0,-3 1-64 0 0,0-3 168 0 0,0 3-8 0 0,0 0 0 0 0,0 0 0 0 0,-3 0 152 0 0,3 0 24 0 0,0 0 8 0 0,0 0 0 0 0,0 0-24 0 0,0 0-8 0 0,0 0 0 0 0,0 0 0 0 0,0 0-72 0 0,0 0-16 0 0,0 0 0 0 0,0 0 0 0 0,0 0-73 0 0,0 0-23 0 0,0 0 0 0 0,0 4 0 0 0,0 1-56 0 0,0-5-8 0 0,4 6-64 0 0,-4-1 96 0 0,-1 0-32 0 0,-2 2-64 0 0,3-5 88 0 0,0 3-88 0 0,-4 0 120 0 0,3 1-32 0 0,0 2-8 0 0,1-3 0 0 0,0-1 8 0 0,0 2 0 0 0,0-2 0 0 0,0 1 0 0 0,1 0-24 0 0,-1-5-64 0 0,0 0 96 0 0,1 4-32 0 0,-1-4 8 0 0,0 0 0 0 0,0 0 0 0 0,0 0 0 0 0,0 0 24 0 0,0 0 0 0 0,0 0 0 0 0,0 0 0 0 0,0 0 48 0 0,0 0 16 0 0,0 0 0 0 0,0 0 0 0 0,0 0 0 0 0,0 0 0 0 0,0 0 0 0 0,0 0 0 0 0,0-2 56 0 0,-2-1 8 0 0,-2-2 8 0 0,1 1 0 0 0,0 0 24 0 0,-2-2 0 0 0,0 2 0 0 0,-3-1 0 0 0,4 0-64 0 0,-1 2-16 0 0,-3 1 0 0 0,-2-2 0 0 0,2 0-176 0 0,0 2 64 0 0,4-2-64 0 0,-4 2 0 0 0,1 2 0 0 0,3-2 72 0 0,4 2-72 0 0,0 0 0 0 0,-3 0-120 0 0,3 0-72 0 0,0 0-24 0 0,2 2-5767 0 0,2 0-1161 0 0</inkml:trace>
  <inkml:trace contextRef="#ctx0" brushRef="#br0" timeOffset="11">27852 9190 8840 0 0,'7'0'384'0'0,"-7"0"96"0"0,0 0-384 0 0,0 0-96 0 0,0 0 0 0 0,0 0 0 0 0,5-2 224 0 0,-1 1 24 0 0,-4 1 8 0 0,0 0 0 0 0,5 0 0 0 0,-3-1 0 0 0,-2 1 0 0 0,0 0-3304 0 0,3-3-664 0 0</inkml:trace>
  <inkml:trace contextRef="#ctx0" brushRef="#br0" timeOffset="12">27419 9499 4608 0 0,'0'0'200'0'0,"0"0"48"0"0,-2 0-248 0 0,-1 0 0 0 0,3 0 0 0 0,0 0 0 0 0,-4 0 976 0 0,1 0 144 0 0,-2 0 32 0 0,2 0 8 0 0,3 0-552 0 0,-6 0-104 0 0,6 0-24 0 0,0 0-8 0 0,0 0 112 0 0,-4 0 24 0 0,-1 0 8 0 0,5 0 0 0 0,0 0-288 0 0,0 0-56 0 0,0 0-16 0 0,0 0 0 0 0,0 0 16 0 0,0 0 0 0 0,0 0 0 0 0,0 0 0 0 0,5-5-104 0 0,-1 0-17 0 0,2 0-7 0 0,5-1 0 0 0,-2-1-16 0 0,7 0 0 0 0,-4 1 0 0 0,3-1 0 0 0,3 0-40 0 0,0-2-16 0 0,-2 0 0 0 0,1-2 0 0 0,0 2 88 0 0,4-3 24 0 0,-3 1 0 0 0,0 0 0 0 0,0 0 24 0 0,-1 0 8 0 0,1-4 0 0 0,0 5 0 0 0,0-2 0 0 0,1 4 0 0 0,-3-1 0 0 0,-1-3 0 0 0,-3 5-144 0 0,-4-2-72 0 0,2 0 80 0 0,1 2-80 0 0,-1 3 64 0 0,-1 0-64 0 0,0-1 0 0 0,-2 0 72 0 0,-2 3-72 0 0,1-1 0 0 0,-6 3 0 0 0,0 0 64 0 0,0 0-64 0 0,0 0 0 0 0,0 0 0 0 0,0 0 0 0 0,0 0 0 0 0,0 0 0 0 0,0 0-72 0 0,0 0 72 0 0,0 0-296 0 0,0 0-8 0 0,0 0 0 0 0,0 0 0 0 0,0 0 48 0 0,0 0 0 0 0,0 0 8 0 0,0 0 0 0 0,0 0-392 0 0,-4 3-88 0 0,-1-1-7 0 0,3 3-3625 0 0,-2-3-728 0 0</inkml:trace>
  <inkml:trace contextRef="#ctx0" brushRef="#br0" timeOffset="13">27779 9254 5528 0 0,'0'0'488'0'0,"0"0"-392"0"0,0 0-96 0 0,2-2 0 0 0,2 2 544 0 0,-3-3 80 0 0,-1 3 16 0 0,4-2 8 0 0,-1 0-296 0 0,1 1-64 0 0,1-1-16 0 0,-5 2 0 0 0,0 0-272 0 0,0 0-136 0 0,0 0 8 0 0</inkml:trace>
  <inkml:trace contextRef="#ctx0" brushRef="#br0" timeOffset="14">26303 9300 6448 0 0,'0'0'576'0'0,"0"0"-464"0"0,0 0-112 0 0,0 0 0 0 0,0 0 1504 0 0,0 0 288 0 0,2 5 48 0 0,-1-1 16 0 0,-1 2-1424 0 0,2 1-280 0 0,-2 2-56 0 0,0-2-16 0 0,-2 4 128 0 0,2-1 24 0 0,-1 0 8 0 0,1 3 0 0 0,-4 0-24 0 0,4 1-8 0 0,-1-3-1 0 0,-2 2 1 0 0,3-2-208 0 0,-1 0 0 0 0,1 2 64 0 0,0-2-4511 0 0,1 0-905 0 0</inkml:trace>
  <inkml:trace contextRef="#ctx0" brushRef="#br0" timeOffset="15">24732 9476 10568 0 0,'0'0'464'0'0,"0"0"104"0"0,0 0-456 0 0,0 0-112 0 0,0 0 0 0 0,0 0 0 0 0,0 0 520 0 0,0 0 88 0 0,0 0 8 0 0,0-3 8 0 0,-2-1-48 0 0,2-1-16 0 0,0 5 0 0 0,2-5 0 0 0,0-4-217 0 0,-1 4-47 0 0,1-1-8 0 0,1-2 0 0 0,0 1-152 0 0,-2-1-32 0 0,3-1-8 0 0,-4 4 0 0 0,0-2 0 0 0,1 0 0 0 0,-1 2 0 0 0,4-4 0 0 0,-8 2 0 0 0,4-3 0 0 0,-1 2 0 0 0,1-1 0 0 0,-1 2-96 0 0,1 1 72 0 0,0 0-72 0 0,0 1 64 0 0,-3 0-64 0 0,3 0 0 0 0,0 0 0 0 0,0 5-88 0 0,0 0 88 0 0,0 0-64 0 0,0 0 64 0 0,0 0-64 0 0,0 0-88 0 0,0 0-8 0 0,0 0-8 0 0,0 0 0 0 0,0 0-272 0 0,0 0-48 0 0,-1 5-16 0 0,1-2-6183 0 0</inkml:trace>
  <inkml:trace contextRef="#ctx0" brushRef="#br0" timeOffset="16">27658 9319 1376 0 0,'0'0'128'0'0,"0"0"-128"0"0,0 0 0 0 0,0 0 0 0 0,0 0 1208 0 0,3-2 216 0 0,-3 2 48 0 0,4-1 0 0 0,-4 1-896 0 0,0 0-176 0 0,0 0-40 0 0,3-4-8 0 0,-1 4-240 0 0,-2 0-48 0 0,4-1-64 0 0,-4 1 88 0 0,0 0-312 0 0,0 0-56 0 0,0 0-8 0 0</inkml:trace>
  <inkml:trace contextRef="#ctx0" brushRef="#br0" timeOffset="17">26557 9322 10592 0 0,'-2'-2'944'0'0,"2"2"-752"0"0,0 0-192 0 0,0 0 0 0 0,0 0 208 0 0,0 0 8 0 0,0 0 0 0 0,0 0 0 0 0,0 0 136 0 0,0 0 24 0 0,0 0 8 0 0,0 0 0 0 0,5 2 40 0 0,0-2 16 0 0,2 2 0 0 0,-1 0 0 0 0,-1 1-120 0 0,2-1-33 0 0,1 1 1 0 0,-1-1 0 0 0,0 0-112 0 0,0 0-24 0 0,0 1-8 0 0,0-2 0 0 0,-1 0-40 0 0,1 1-8 0 0,0 1 0 0 0,1-1 0 0 0,-1-1-32 0 0,-1 1-64 0 0,-2 0 88 0 0,2-2-88 0 0,-1 1 88 0 0,-1 0-88 0 0,-1 1 80 0 0,0-2-80 0 0,-3 0 96 0 0,0 0-32 0 0,0 0-64 0 0,0 0 96 0 0,0 0 32 0 0,0 0 8 0 0,0 0 0 0 0,0 0 0 0 0,-3 3 40 0 0,0 1 8 0 0,-1 0 0 0 0,-1 0 0 0 0,-1 1-88 0 0,2-3-8 0 0,-2 4-8 0 0,0-4 0 0 0,-1 3-80 0 0,2-1 0 0 0,0 0 72 0 0,-1-1-72 0 0,0 0 0 0 0,4 2-104 0 0,-5-2 8 0 0,4 1 8 0 0,-2 0-920 0 0,0 0-184 0 0,-1-1-40 0 0</inkml:trace>
  <inkml:trace contextRef="#ctx0" brushRef="#br0" timeOffset="18">24761 9343 10656 0 0,'0'0'472'0'0,"0"0"96"0"0,0 0-456 0 0,0 0-112 0 0,0 0 0 0 0,0-3 0 0 0,0-1 256 0 0,0 1 32 0 0,0 3 8 0 0,0 0 0 0 0,0 0 184 0 0,0 0 40 0 0,0 0 8 0 0,0 0 0 0 0,3-3-88 0 0,-3 3-24 0 0,4-1 0 0 0,0 1-1 0 0,-1 1-87 0 0,3 2-16 0 0,-5 2-8 0 0,4 1 0 0 0,0 1-240 0 0,2-1-64 0 0,-3-1 0 0 0,4 1 0 0 0,-1 2 0 0 0,0 0 72 0 0,1 3-72 0 0,-1-3 80 0 0,2 0-80 0 0,-2-1 0 0 0,1 2 0 0 0,0-2 64 0 0,-2 2-64 0 0,4-3 0 0 0,-1 0 0 0 0,0 0 0 0 0,0 2 0 0 0,1-3 64 0 0,-3 2-64 0 0,3 0 0 0 0,0-2 0 0 0,-1 0 64 0 0,0 0-64 0 0,-1 0 0 0 0,2-1 0 0 0,-3 1 0 0 0,0-2 0 0 0,-1 3 0 0 0,-1-4 64 0 0,-2 2-64 0 0,2-3 64 0 0,-3 1-64 0 0,1 2 0 0 0,-3-4 0 0 0,3 1 0 0 0,-3-1 0 0 0,0 0 0 0 0,0 0-72 0 0,0 0 0 0 0,0 0 0 0 0,0 0-280 0 0,0 0-48 0 0,0 0-16 0 0,0 0-6463 0 0</inkml:trace>
  <inkml:trace contextRef="#ctx0" brushRef="#br0" timeOffset="19">26410 9395 2760 0 0,'0'0'248'0'0,"0"0"-248"0"0,0 0 0 0 0,0 0 0 0 0,0 0 1472 0 0,0 0 240 0 0,0 0 48 0 0,0 0 16 0 0,0 0-1072 0 0,0 0-224 0 0,0 0-32 0 0,5 0-16 0 0,0-2 56 0 0,1 2 16 0 0,-1 0 0 0 0,3-1 0 0 0,-4-1-288 0 0,1 1-56 0 0,2 0-16 0 0,-1-2 0 0 0,2 3-48 0 0,-3-2-16 0 0,0 0 0 0 0,0 0 0 0 0,-3 0-80 0 0,2 1 0 0 0,2-2 72 0 0,-1 2-72 0 0,-2-2 0 0 0,-3 3 0 0 0,4-3 0 0 0,-2 1 64 0 0,0-1 24 0 0,-1-1 8 0 0,-2 0 0 0 0,1 1 0 0 0,0 0 40 0 0,-2 1 16 0 0,-2 0 0 0 0,-1-1 0 0 0,2 2 72 0 0,-2 0 24 0 0,1 1-1 0 0,-1-2 1 0 0,-2 2 64 0 0,0 0 8 0 0,2 2 8 0 0,-2-1 0 0 0,0 3-88 0 0,2-2-16 0 0,-2 3-8 0 0,0-2 0 0 0,2 3-144 0 0,0-1-72 0 0,0 0 80 0 0,1 2-80 0 0,1-2 64 0 0,-1 3-64 0 0,1-4 0 0 0,3 3 72 0 0,-2-1-72 0 0,2-1 0 0 0,-2 0 0 0 0,4-1 0 0 0,0-1 0 0 0,1 0 0 0 0,1 2 0 0 0,-1-3 64 0 0,1 0-64 0 0,4-1 64 0 0,-2 1-64 0 0,3 0 64 0 0,-3-2-160 0 0,3 0-40 0 0,-1 0-8 0 0,-1 0 0 0 0,0 0-352 0 0,0 0-72 0 0,0 0-8 0 0,0 0-8 0 0,1 0-767 0 0,-1-2-153 0 0,3 0-32 0 0,-2 2-8 0 0</inkml:trace>
  <inkml:trace contextRef="#ctx0" brushRef="#br1" timeOffset="20">27555 9395 2304 0 0,'0'0'200'0'0,"0"0"-200"0"0,0 0 0 0 0,0 0 0 0 0,3-2 1176 0 0,-3 2 192 0 0,0 0 40 0 0,4-3 0 0 0,0 0-800 0 0,-4 3-168 0 0,0 0-32 0 0,0 0-8 0 0,3-1-400 0 0,-3 1 0 0 0,0 0 0 0 0,4-4-72 0 0</inkml:trace>
  <inkml:trace contextRef="#ctx0" brushRef="#br0" timeOffset="21">24254 9446 12464 0 0,'0'0'552'0'0,"0"0"120"0"0,0 0-544 0 0,0 0-128 0 0,0 0 0 0 0,2 0 0 0 0,4 0 96 0 0,2 1-16 0 0,-2 0 0 0 0,3 1 0 0 0,1-2 8 0 0,-1 0 0 0 0,3 0 0 0 0,0 0 0 0 0,1 0 160 0 0,1 0 32 0 0,2 0 8 0 0,1 0 0 0 0,-1-2-8 0 0,4 2 0 0 0,0-1-1 0 0,-1 2 1 0 0,4 1-200 0 0,-4-2-80 0 0,1 0 64 0 0,-2 0-64 0 0,1 0 0 0 0,-3 0 64 0 0,1-2-64 0 0,-2 1 0 0 0,2 1 64 0 0,-3 0-64 0 0,1-1 0 0 0,-3-1 64 0 0,-2 1-64 0 0,1-1 0 0 0,-2 0 0 0 0,-2 2 0 0 0,-1 0 0 0 0,-2 0 0 0 0,0 0 0 0 0,1 0 0 0 0,-4 0-264 0 0,-1 0-24 0 0,0 0 1 0 0</inkml:trace>
  <inkml:trace contextRef="#ctx0" brushRef="#br1" timeOffset="22">27464 9457 2304 0 0,'0'0'200'0'0,"0"0"-200"0"0,0 0 0 0 0,0 0 0 0 0,0 0 1360 0 0,0 0 232 0 0,0 0 40 0 0,0 0 16 0 0,0 0-920 0 0,0 0-184 0 0,1-3-40 0 0,-1 3-8 0 0,5-4-208 0 0,-5 4-32 0 0,3-3-16 0 0,-3 3 0 0 0,0 0-240 0 0,3-2 64 0 0,-3 2-64 0 0,4-4-3216 0 0,-1 3-656 0 0</inkml:trace>
  <inkml:trace contextRef="#ctx0" brushRef="#br0" timeOffset="23">24201 9483 9184 0 0,'0'0'408'0'0,"0"0"80"0"0,0-2-392 0 0,-2-2-96 0 0,1 3 0 0 0,1 0 0 0 0,-2 1 768 0 0,2 0 128 0 0,0 0 24 0 0,0 0 8 0 0,0 2-288 0 0,0 4-48 0 0,2 1-16 0 0,-1 1 0 0 0,1 4-105 0 0,-4-2-23 0 0,2 2-8 0 0,0 0 0 0 0,2 1-272 0 0,-2 1-48 0 0,0 1-16 0 0,0-1 0 0 0,0 0-32 0 0,2 0-8 0 0,-4-2 0 0 0,2 1 0 0 0,0-2-64 0 0,0 0 0 0 0,0 0 0 0 0,-2-1 0 0 0,2-4-112 0 0,0-1-40 0 0,0 0-8 0 0,0-1 0 0 0,0-4-968 0 0,0 0-199 0 0,0 0-41 0 0,0 0-8 0 0</inkml:trace>
  <inkml:trace contextRef="#ctx0" brushRef="#br1" timeOffset="24">27407 9485 2760 0 0,'0'0'248'0'0,"0"0"-248"0"0,0 0 0 0 0,0 0 0 0 0,0 0 1192 0 0,0 0 192 0 0,0 0 40 0 0,0 0 8 0 0,0 0-888 0 0,0 0-184 0 0,2-2-32 0 0,-2 2-8 0 0,3-1-320 0 0,-3 1 0 0 0,0 0-88 0 0,0 0-3880 0 0</inkml:trace>
  <inkml:trace contextRef="#ctx0" brushRef="#br1" timeOffset="25">27558 9911 5840 0 0,'0'0'256'0'0,"0"0"64"0"0,0 0-256 0 0,0 0-64 0 0,0 0 0 0 0,0 0 0 0 0,0 0 296 0 0,0 0 56 0 0,0 0 0 0 0,0 0 8 0 0,0 0-112 0 0,3-2-24 0 0,-3 2-8 0 0,0 0 0 0 0,4-1 80 0 0,-2-1 24 0 0,1 0 0 0 0,-3 2 0 0 0,4-2-160 0 0,-4 2-24 0 0,3-4-8 0 0,0 3 0 0 0,-3 1 152 0 0,4-5 24 0 0,0 3 8 0 0,0-3 0 0 0,-1 2-120 0 0,0 1-16 0 0,2-2-8 0 0,-3-1 0 0 0,2 2-32 0 0,2 0-8 0 0,-3-1 0 0 0,3-1 0 0 0,1 0-128 0 0,-2 0 0 0 0,-2 0 0 0 0,4 1-72 0 0,1-2 248 0 0,-2-2 48 0 0,-1 3 16 0 0,1 0 0 0 0,2-2-104 0 0,-3-1-16 0 0,2 0-8 0 0,-2 2 0 0 0,1-2-16 0 0,0 0 0 0 0,3 0 0 0 0,-3-1 0 0 0,0 2-24 0 0,1-1-8 0 0,0-1 0 0 0,1 2 0 0 0,-3 0-64 0 0,0 0 64 0 0,2 0-64 0 0,0 1 64 0 0,0 1-64 0 0,1-3 64 0 0,-5 3-64 0 0,5-1 64 0 0,0 0 104 0 0,1-1 24 0 0,-4 3 0 0 0,3-2 0 0 0,-2 1-192 0 0,2 2 0 0 0,-2-3 0 0 0,-1 0 0 0 0,-1 2 64 0 0,2-1 0 0 0,2 1 0 0 0,-1-1 0 0 0,-4 1-64 0 0,3-1 0 0 0,1 1 0 0 0,0 1 0 0 0,-3-1 0 0 0,1-2 0 0 0,2 3 0 0 0,0-2 0 0 0,0 1 0 0 0,-1-1 0 0 0,1 0 0 0 0,0 0 0 0 0,2 1 0 0 0,-2-1 64 0 0,-3 0-64 0 0,0 0 0 0 0,0 2 104 0 0,2-1-9 0 0,-2-2-7 0 0,-1 4 0 0 0,-1-3-16 0 0,0 0 0 0 0,3 0 0 0 0,-3 2 0 0 0,-2 3-72 0 0,0 0 0 0 0,1-2 0 0 0,-1 2 64 0 0,0 0-64 0 0,0 0 0 0 0,2-3 72 0 0,-2 3-72 0 0,0 0 0 0 0,0 0 0 0 0,2-2-96 0 0,-2 2 32 0 0,0 0-176 0 0,0 0-31 0 0,0 0-9 0 0,0 0 0 0 0,0 0-872 0 0,0 0-184 0 0</inkml:trace>
  <inkml:trace contextRef="#ctx0" brushRef="#br1" timeOffset="26">28023 9516 4144 0 0,'0'0'368'0'0,"0"0"-296"0"0,0 0-72 0 0,0 0 0 0 0,4-2 800 0 0,-4 2 136 0 0,3 0 32 0 0,-3 0 8 0 0,0 0-408 0 0,0 0-88 0 0,6-1-8 0 0,-2 1-8 0 0,-4 0-248 0 0,4 0-56 0 0,2 1 0 0 0,1-1-8 0 0,-1 2-64 0 0,0-2-16 0 0,3 0 0 0 0,-1 1 0 0 0,4-1 352 0 0,-3 2 72 0 0,0-2 16 0 0,-1 2 0 0 0,4-2-328 0 0,2 0-64 0 0,-3 0-16 0 0,4 0 0 0 0,-1 0 248 0 0,0 0 40 0 0,2 0 16 0 0,0-2 0 0 0,-2 2-240 0 0,4-2-40 0 0,2 1-16 0 0,0-1 0 0 0,-3 1-176 0 0,1-1-40 0 0,3 2-8 0 0,1-2 0 0 0,-1 2 112 0 0,-2 0 0 0 0,2 0 0 0 0,-1 0 0 0 0,-3 0 184 0 0,2 0 56 0 0,-1 0 16 0 0,-1 0 0 0 0,-1 0-256 0 0,0-1 0 0 0,3 1 0 0 0,-2 0 0 0 0,1-2 64 0 0,-2 0-64 0 0,-2 2 0 0 0,4 0 0 0 0,-5-3 0 0 0,2 3 63 0 0,-1 0-63 0 0,-1 0 0 0 0,2-1 0 0 0,-3 1 72 0 0,-1 1-72 0 0,0-1 64 0 0,-1 0-64 0 0,-1 0 0 0 0,0 0 0 0 0,-2 0-88 0 0,2 0 88 0 0,0 0 0 0 0,-1 0 64 0 0,0 0-64 0 0,0 0 0 0 0,0 0 0 0 0,0 0 0 0 0,3 0 0 0 0,-3 0 0 0 0,1 0 0 0 0,0 0 0 0 0,0 0-96 0 0,2 0 96 0 0,-2 0 0 0 0,-3 0 0 0 0,2 0 0 0 0,0 0 0 0 0,1 0 0 0 0,-1 0 0 0 0,1 0 0 0 0,-1 0 0 0 0,-2 0 0 0 0,1-1 0 0 0,1 1 0 0 0,-1 0 0 0 0,0 1 0 0 0,-2-1 0 0 0,2 0 64 0 0,-1 0-64 0 0,0 0 0 0 0,-4 0 0 0 0,4 0 0 0 0,-2 0 160 0 0,-4 0 56 0 0,0 0 8 0 0,4-1 0 0 0,-1 1-336 0 0,-3 0-64 0 0,0 0-16 0 0,0 0 0 0 0,0 0 192 0 0,0 0 0 0 0,0 0 0 0 0,0 0 0 0 0,0 0 160 0 0,0 0 8 0 0,0 0 8 0 0,0 0 0 0 0,0 0-344 0 0,0 0-72 0 0,0 0-16 0 0,0 0 0 0 0,-3 1-111 0 0,3-1-25 0 0,-4 0-8 0 0,4 0-3728 0 0,0 0-752 0 0</inkml:trace>
  <inkml:trace contextRef="#ctx0" brushRef="#br1" timeOffset="27">27240 9503 4976 0 0,'0'0'224'0'0,"0"0"40"0"0,0 0-264 0 0,0 0 0 0 0,0 0 0 0 0,0 0 0 0 0,0 0 536 0 0,0 0 48 0 0,0 0 16 0 0,0 0 0 0 0,0 0-312 0 0,0 0-56 0 0,0 0-8 0 0,0 0-8 0 0,0 0 32 0 0,0 0 8 0 0,0 0 0 0 0,0 0 0 0 0,-2 3-256 0 0,2-3 0 0 0,-3 4 0 0 0,0-1 0 0 0,3-3 168 0 0,-3 5-8 0 0,0-2-8 0 0,0-2 0 0 0,3-1-16 0 0,-4 4 0 0 0,-1-1 0 0 0,0 0 0 0 0,3-1-136 0 0,-5 1 0 0 0,4-1 0 0 0,-2 1 0 0 0,-2-1 0 0 0,5 0-72 0 0,-3 1 72 0 0,-2 0-2928 0 0,5-2-544 0 0</inkml:trace>
  <inkml:trace contextRef="#ctx0" brushRef="#br1" timeOffset="28">29034 9519 1840 0 0,'0'0'160'0'0,"0"0"-160"0"0,0 0 0 0 0,0 0 0 0 0,0 0 1152 0 0,0 0 200 0 0,0 0 40 0 0,0 0 8 0 0,5-2-808 0 0,-5 2-160 0 0,0 0-32 0 0,6-1-8 0 0,-6 1 96 0 0,6-2 24 0 0,-4 0 0 0 0,-2 2 0 0 0,0 0-416 0 0,4 0-96 0 0,-4 0 0 0 0,0 0 0 0 0,0 0 144 0 0,0 0 8 0 0,0 0 0 0 0,0 0 0 0 0,0 0-248 0 0,0 0-40 0 0,0 0-16 0 0,0 0 0 0 0,0 0 536 0 0,0 0 96 0 0,0 0 32 0 0,0 4 0 0 0,-4-3-416 0 0,2 1-96 0 0,-1 0 0 0 0,0 0 0 0 0,-3 0 200 0 0,1-1 24 0 0,3 2 0 0 0,-3-2 0 0 0,0 2 48 0 0,0 0 16 0 0,1-2 0 0 0,-1 2 0 0 0,0 1-448 0 0,0-1-96 0 0,0 1-8 0 0,-1 0-8 0 0,-2 1-648 0 0,3-2-128 0 0,-3 6-24 0 0,0-2-8 0 0</inkml:trace>
  <inkml:trace contextRef="#ctx0" brushRef="#br1" timeOffset="29">27211 9518 6448 0 0,'0'0'136'0'0,"0"0"32"0"0,0 0 8 0 0,0 0 16 0 0,0 0-192 0 0,0 0 0 0 0,0 0 0 0 0,0 0 0 0 0,0 0 120 0 0,0 0-16 0 0,0 0 0 0 0,0 0 0 0 0,4-2 152 0 0,-4 2 24 0 0,0 0 8 0 0,0 0 0 0 0,0 0-128 0 0,3 0-32 0 0,-3 0 0 0 0,5 0 0 0 0,-5 0-32 0 0,5 0-16 0 0,-5 0 0 0 0,3 2 0 0 0,3-2 0 0 0,-1 0 0 0 0,-5 0 0 0 0,5 0 0 0 0,0 2 32 0 0,0-2 8 0 0,1 1 0 0 0,0-1 0 0 0,-1 0-24 0 0,1 1-8 0 0,0 2 0 0 0,3-3 0 0 0,-5 0-88 0 0,3 0 64 0 0,-2 1-64 0 0,2-1 64 0 0,-1 0 160 0 0,-1 1 24 0 0,1-1 8 0 0,1 0 0 0 0,-2 0-256 0 0,3 2 0 0 0,-3-2 0 0 0,1 1 0 0 0,0 1 96 0 0,0 1-24 0 0,-1-3-8 0 0,0 0 0 0 0,1 2-64 0 0,-1-2 0 0 0,0 0 0 0 0,0 2 0 0 0,1-1 0 0 0,-1-1 0 0 0,3 0 0 0 0,-2 0 0 0 0,-2 2 0 0 0,4-2 0 0 0,-2 0 0 0 0,1 0 0 0 0,0-2 0 0 0,1 2 64 0 0,-1 0-64 0 0,2 0 64 0 0,-2 0 0 0 0,0-1 0 0 0,-2 1 0 0 0,3-2 0 0 0,0 2-64 0 0,1 0 0 0 0,0 0 0 0 0,-1 0 0 0 0,1 0 0 0 0,-1 0 0 0 0,0 0 0 0 0,1 0 64 0 0,0 0-64 0 0,-3 0 96 0 0,3 0-96 0 0,-1 2 96 0 0,-1-1-96 0 0,0 1 0 0 0,1-2 0 0 0,-1 0-88 0 0,-1 0 208 0 0,1 0 40 0 0,1 0 0 0 0,-1 0 8 0 0,0 0-168 0 0,1 0 0 0 0,-1 0 0 0 0,2 0 0 0 0,0-2 0 0 0,-3 2 0 0 0,4-1 0 0 0,-1 1 0 0 0,0-2 0 0 0,-2 2 0 0 0,-1 0 0 0 0,1-2 0 0 0,1 2 0 0 0,-1 0 0 0 0,0 0 0 0 0,1 0 0 0 0,-2 0 0 0 0,1 0 0 0 0,0 0 0 0 0,1 2 0 0 0,-1-2 0 0 0,-1 0 0 0 0,1 0 0 0 0,0 0 0 0 0,-2 0 0 0 0,2 0 0 0 0,-1 0 0 0 0,0 0 64 0 0,-1 0-64 0 0,0 0 0 0 0,-1 0 0 0 0,3 0 0 0 0,-1 0 0 0 0</inkml:trace>
  <inkml:trace contextRef="#ctx0" brushRef="#br1" timeOffset="30">27329 9533 1376 0 0,'0'0'128'0'0,"2"-2"-128"0"0,-2 2 0 0 0,0 0 0 0 0,3 0 1376 0 0,-3 0 248 0 0,0 0 48 0 0,2-1 16 0 0,1 0-1048 0 0,-1-2-200 0 0,-2 3-48 0 0,4-3-8 0 0,-4 3-304 0 0,1-2-80 0 0,3 2 0 0 0,-4 0-2600 0 0,0 0-536 0 0</inkml:trace>
  <inkml:trace contextRef="#ctx0" brushRef="#br1" timeOffset="31">29074 9542 1840 0 0,'0'0'80'0'0,"0"0"16"0"0,0 0-96 0 0,0 0 0 0 0,0 0 0 0 0,0 0 0 0 0,0 0 1456 0 0,2-3 272 0 0,-2 3 48 0 0,0 0 16 0 0,0 0-1024 0 0,0 0-208 0 0,0 0-40 0 0,0 0-8 0 0,0 0-408 0 0,0 0-104 0 0,0 0 0 0 0,0 0 0 0 0,0 0 432 0 0,2 5 64 0 0,0 0 16 0 0,-2 0 0 0 0,1 0-344 0 0,1-2-64 0 0,-2 1-8 0 0,2 2-8 0 0,0-3 48 0 0,-2 2 16 0 0,1 1 0 0 0,2-2 0 0 0,-2 1 8 0 0,1-1 8 0 0,-1 1 0 0 0,1 1 0 0 0,1-3 72 0 0,-3 2 16 0 0,3 0 0 0 0,-1 1 0 0 0,-1-2-256 0 0,2 1 0 0 0,-2-3 0 0 0,1 4 0 0 0,-2 0 96 0 0,3-2-24 0 0,-3 0-8 0 0,2 0 0 0 0,-2-4-64 0 0,2 4 0 0 0,-2-4 0 0 0,2 4 0 0 0,0 0 0 0 0,-2-4-88 0 0,0 0 24 0 0,0 0 0 0 0,0 0-320 0 0,0 3-64 0 0,0-3-16 0 0,0 0-5456 0 0</inkml:trace>
  <inkml:trace contextRef="#ctx0" brushRef="#br0" timeOffset="32">25051 9552 1840 0 0,'0'0'160'0'0,"0"0"-160"0"0,0 0 0 0 0,0 0 0 0 0,0 0 2232 0 0,0 0 408 0 0,0 0 80 0 0,0 0 24 0 0,0 0-1736 0 0,-2 2-344 0 0,-2 1-72 0 0,1 0-16 0 0,-4 1-112 0 0,2 1-24 0 0,1 0-9 0 0,-4 4 1 0 0,3-2-280 0 0,-1 3-56 0 0,1-3-16 0 0,-2 5 0 0 0,2 0 64 0 0,-5 0 16 0 0,3 1 0 0 0,-2 0 0 0 0,4 0-160 0 0,-2 1-136 0 0,0-3 24 0 0,1-1 8 0 0,1 0 200 0 0,0-2 48 0 0,0 0 8 0 0,1-1 0 0 0,-1 0-88 0 0,2-2-64 0 0,3-5 96 0 0,-1 5-96 0 0,-3-2 0 0 0,4-3 0 0 0,0 0 0 0 0,0 0 0 0 0,0 0-288 0 0,0 0-104 0 0,0 0-24 0 0</inkml:trace>
  <inkml:trace contextRef="#ctx0" brushRef="#br1" timeOffset="33">27485 9560 6560 0 0,'0'0'288'0'0,"0"0"64"0"0,0 0-280 0 0,0 0-72 0 0,0 0 0 0 0,0 0 0 0 0,0 0 160 0 0,0 0 8 0 0,0 0 8 0 0,2-3-2224 0 0,1 1-448 0 0</inkml:trace>
  <inkml:trace contextRef="#ctx0" brushRef="#br1" timeOffset="34">26361 9602 1376 0 0,'0'0'128'0'0,"0"0"-128"0"0,0 0 0 0 0,0 0 0 0 0,0 0 1344 0 0,0 0 256 0 0,0 0 40 0 0,0 0 16 0 0,6-4-840 0 0,-1 4-168 0 0,1-3-32 0 0,1 3-8 0 0,-1-2-192 0 0,0 2-32 0 0,2-3-16 0 0,0 3 0 0 0,0-3-80 0 0,1 3-8 0 0,3 0-8 0 0,0 0 0 0 0,2 0-104 0 0,-2-2-16 0 0,2 2-8 0 0,4-3 0 0 0,-2 3-16 0 0,3-1-8 0 0,2-3 0 0 0,-4 1 0 0 0,4 1-32 0 0,-2 0-8 0 0,1-1 0 0 0,0 1 0 0 0,7 2 16 0 0,-1 0 8 0 0,-1 0 0 0 0,2 0 0 0 0,-1 0-104 0 0,0 2 72 0 0,0-2-72 0 0,0 0 64 0 0,2 3-64 0 0,-3-1 0 0 0,0-2 0 0 0,-1 0 0 0 0,1 2 0 0 0,-1-2 0 0 0,2 0 0 0 0,-6 3 64 0 0,3-3-64 0 0,-3 0-88 0 0,1 4 24 0 0,1-3 0 0 0,-1-1 64 0 0,3 0 0 0 0,-7 0 0 0 0,4 0 0 0 0,-5 0 72 0 0,4 0-72 0 0,-5 0 96 0 0,3 0-96 0 0,-4 0 64 0 0,0 0-64 0 0,-1 0 0 0 0,1 0 0 0 0,-2 3 0 0 0,-1-3 0 0 0,0-3 0 0 0,2 3 0 0 0,-1 0 0 0 0,-4 0 0 0 0,-3 0 0 0 0,4 0 0 0 0,-2 0 64 0 0,1 0-64 0 0,-8 0 0 0 0,6 0 0 0 0,-6 0 80 0 0,0 0-80 0 0,0 0 64 0 0,6 0-64 0 0,-1 0 128 0 0,-5 0-24 0 0,0 0 0 0 0,6-1 0 0 0,0 1-104 0 0,-6 0 88 0 0,3 0-88 0 0,-3 0 80 0 0,0 0-80 0 0,0 0 0 0 0,6-4 0 0 0,-6 4 0 0 0,0 0 0 0 0,2 0 0 0 0,-2 0 0 0 0,6 0 64 0 0,-6 0-64 0 0,0 0 0 0 0,0 0 0 0 0,3 0 0 0 0,2 0 0 0 0,-5 0 0 0 0,0 0 0 0 0,0 0 0 0 0,0 0 0 0 0,0 0 0 0 0,0 0 0 0 0,0 0 0 0 0,0 0 0 0 0,6 0 0 0 0,-2 0 0 0 0,-4 0 0 0 0,0 0 0 0 0,0 0 0 0 0,5 0 0 0 0,-5 0 0 0 0,5 0 0 0 0,-5 0 0 0 0,4 0 0 0 0,-4 0 0 0 0,0 0 0 0 0,5-3 0 0 0,-1 3 0 0 0,-4 0 0 0 0,0 0 0 0 0,0 0 0 0 0,0 0 0 0 0,5 0 0 0 0,-5 0 0 0 0,6 0 64 0 0,-6 0 0 0 0,0 0 0 0 0,0 0-64 0 0,0 0-88 0 0,0 0 24 0 0,0 0 0 0 0,0 0 64 0 0,0 0 88 0 0,0 0-24 0 0,0 0 0 0 0,0 0-64 0 0,0 0 0 0 0,0 0 0 0 0,-4 8 64 0 0,2-3 0 0 0,-1 1-64 0 0,-3 3 95 0 0,-3-6-31 0 0,4 6-64 0 0,-4-1 64 0 0,-2-2-64 0 0,2 2 64 0 0,-2 3-64 0 0,-1-4 0 0 0,-2 1 0 0 0,3 3 64 0 0,-5-1-64 0 0,-1-1-88 0 0,3-1 24 0 0,-4 1 0 0 0,-3 0-239 0 0,5-1-49 0 0,-1 0 0 0 0,5 1-8 0 0,-4 1-200 0 0,6-3-40 0 0</inkml:trace>
  <inkml:trace contextRef="#ctx0" brushRef="#br1" timeOffset="35">27268 9567 1376 0 0,'11'-1'128'0'0,"-11"1"-128"0"0,0 0 0 0 0,0 0 0 0 0,0 0 1216 0 0,0 0 224 0 0,0 0 48 0 0,0 0 8 0 0,0 0-1096 0 0,0 0-216 0 0,0 0-48 0 0,0 0-2216 0 0,0 0-440 0 0</inkml:trace>
  <inkml:trace contextRef="#ctx0" brushRef="#br1" timeOffset="36">28581 9908 1840 0 0,'0'0'160'0'0,"0"0"-160"0"0,0 0 0 0 0,4-2 0 0 0,0 1 1152 0 0,0-2 200 0 0,-3-1 40 0 0,4 2 8 0 0,-2-3-544 0 0,2 2-112 0 0,0-3-16 0 0,1 1-8 0 0,-1 3-144 0 0,-1-4-24 0 0,5 2-8 0 0,-3 0 0 0 0,2-1-136 0 0,0 0-32 0 0,-1 0-8 0 0,3-2 0 0 0,0 2-176 0 0,-1 0-32 0 0,3-1 0 0 0,-4 1-8 0 0,2-3-16 0 0,0 3 0 0 0,0-2 0 0 0,-1 3 0 0 0,0-3 72 0 0,0 0 16 0 0,2 0 0 0 0,-4 1 0 0 0,2-2-80 0 0,1 0-17 0 0,-2 0 1 0 0,-1 0 0 0 0,2-2 160 0 0,0 3 24 0 0,0-3 8 0 0,1 1 0 0 0,0-1-208 0 0,-1 2-40 0 0,1-1-8 0 0,0 0 0 0 0,2 0 0 0 0,-3 2 0 0 0,1-2 0 0 0,-1 1 0 0 0,-2 0-64 0 0,1 2 64 0 0,-1 0-64 0 0,-2 1 64 0 0,1 0 0 0 0,1 0 0 0 0,-2 1 0 0 0,0-1 0 0 0,0 1-64 0 0,1 2 0 0 0,-3-2 0 0 0,2 1 0 0 0,-5 2 64 0 0,5-4-64 0 0,-5 5 0 0 0,0 0 64 0 0,0 0-64 0 0,0 0 0 0 0,0 0 0 0 0,0 0 0 0 0,0 0-352 0 0,0 0-32 0 0,0 0 0 0 0,-5 0-4447 0 0,0 0-881 0 0</inkml:trace>
  <inkml:trace contextRef="#ctx0" brushRef="#br1" timeOffset="37">25785 10050 2304 0 0,'-10'0'96'0'0,"10"0"32"0"0,0 0-128 0 0,-6 0 0 0 0,6 0 0 0 0,-3 2 0 0 0,-3-2 1184 0 0,6 0 224 0 0,-2 3 32 0 0,-3-3 16 0 0,1 0-752 0 0,4 0-160 0 0,-5 0-24 0 0,5 0-8 0 0,0 0-56 0 0,0 0-8 0 0,-4-5-8 0 0,4 5 0 0 0,0-7-48 0 0,4 2-8 0 0,1-4 0 0 0,1 3 0 0 0,-1 0-168 0 0,4-2-40 0 0,7-4-8 0 0,-5 2 0 0 0,-1-1 24 0 0,5 1 8 0 0,6-2 0 0 0,-1 0 0 0 0,3-4-24 0 0,4 0-8 0 0,-4 1 0 0 0,3-3 0 0 0,-1 2-16 0 0,3-1-8 0 0,-3-1 0 0 0,1 1 0 0 0,-3 0-33 0 0,6-2-7 0 0,0 2 0 0 0,0-1 0 0 0,-5-2 8 0 0,2 1 0 0 0,-3 4 0 0 0,-1-1 0 0 0,2 3-16 0 0,-3 0-8 0 0,-1-1 0 0 0,-3 5 0 0 0,1 1-24 0 0,-7 1-64 0 0,4-2 96 0 0,-7 4-32 0 0,1 0-64 0 0,-3 3 64 0 0,0 0-64 0 0,-6 2 64 0 0,0 0-64 0 0,0 0 0 0 0,0 0 0 0 0,0 0 0 0 0,0 0 0 0 0,0 0-152 0 0,-6 4 24 0 0,0 1 8 0 0,-3 4-224 0 0,1-4-40 0 0,2-1-16 0 0,0 3 1 0 0,0-3-321 0 0,-1 1-64 0 0,2-1-16 0 0</inkml:trace>
  <inkml:trace contextRef="#ctx0" brushRef="#br0" timeOffset="38">27157 9604 2760 0 0,'0'0'120'0'0,"0"0"32"0"0,0 0-152 0 0,0 0 0 0 0,0 0 0 0 0,0 0 0 0 0,2-2 1888 0 0,-2 2 352 0 0,3-3 72 0 0,-3 3 16 0 0,0 0-1448 0 0,0 0-288 0 0,2-1-56 0 0,-2 1-16 0 0,0 0-336 0 0,0 0-72 0 0,5-2-16 0 0,-5 2-4008 0 0,0 0-808 0 0</inkml:trace>
  <inkml:trace contextRef="#ctx0" brushRef="#br1" timeOffset="39">27526 9606 4608 0 0,'0'0'408'0'0,"0"0"-328"0"0,0 0-80 0 0,0 0 0 0 0,0 0 992 0 0,0 0 176 0 0,0 0 40 0 0,0 0 8 0 0,0 0-560 0 0,0 0-112 0 0,0 0-16 0 0,-3 5-8 0 0,3-5-184 0 0,0 8-40 0 0,0-8-8 0 0,3 5 0 0 0,-3-5-56 0 0,0 12-8 0 0,0-6-8 0 0,2 1 0 0 0,-2 5-48 0 0,0-5-8 0 0,4 4 0 0 0,-4-4 0 0 0,-4 0-32 0 0,4 4 0 0 0,4-2-8 0 0,-3 2 0 0 0,-2 3 40 0 0,1-4 0 0 0,1 3 8 0 0,3-1 0 0 0,-4 1-48 0 0,3 0-16 0 0,-3 0 0 0 0,3 1 0 0 0,0-1 32 0 0,-3 0 7 0 0,0-1 1 0 0,0 3 0 0 0,0-3-16 0 0,2-1 0 0 0,2 2 0 0 0,-3-2 0 0 0,-1 1 24 0 0,4-2 0 0 0,0 1 0 0 0,-3-4 0 0 0,-2 3-64 0 0,2-1-16 0 0,-1 3 0 0 0,0-4 0 0 0,0 0-72 0 0,5 1 0 0 0,-5-2 0 0 0,0 2 0 0 0,0-9 0 0 0,2 4 104 0 0,-2 4-24 0 0,0-1-8 0 0,0-2-8 0 0,0-5 0 0 0,0 0 0 0 0,0 8 0 0 0,0-8-64 0 0,0 0 64 0 0,0 0-64 0 0,0 0 64 0 0,0 0-64 0 0,0 6 0 0 0,0-6 0 0 0,0 0 0 0 0,0 0 0 0 0,0 0 0 0 0,0 0 0 0 0,0 0 0 0 0,0 0-176 0 0,0 0-48 0 0,0 0-16 0 0,0 0 0 0 0,0 0-976 0 0,0 0-199 0 0,0 0-41 0 0</inkml:trace>
  <inkml:trace contextRef="#ctx0" brushRef="#br0" timeOffset="40">27172 9654 7920 0 0,'1'-3'168'0'0,"-1"3"40"0"0,2-2 8 0 0,-1 0 8 0 0,-1 2-224 0 0,3 0 0 0 0,-2-5 0 0 0,1 4 0 0 0,0-1 384 0 0,-2 2 24 0 0,1-1 8 0 0,3-3 0 0 0,-2 3-312 0 0,0 1-104 0 0,-1-4 72 0 0,2 1-72 0 0,0 2-80 0 0,-1-1-56 0 0,-2 2-16 0 0,3-1-3936 0 0</inkml:trace>
  <inkml:trace contextRef="#ctx0" brushRef="#br0" timeOffset="41">26413 9638 2304 0 0,'0'0'200'0'0,"0"0"-200"0"0,0 0 0 0 0,0 0 0 0 0,0 0 1216 0 0,0 0 208 0 0,0 0 40 0 0,2 2 8 0 0,0 3-832 0 0,-2-5-160 0 0,0 2-32 0 0,0 3 0 0 0,0 1-232 0 0,0-6-48 0 0,0 2-8 0 0,-2 3 0 0 0,2-1 80 0 0,0 1 16 0 0,-2 0 0 0 0,2-1 0 0 0,-2 2-256 0 0,1-3 0 0 0,1 0 0 0 0,0 1 0 0 0,0 2-208 0 0,0-6-40 0 0,0 0-8 0 0,0 4 0 0 0,0 0-896 0 0,0 0-192 0 0</inkml:trace>
  <inkml:trace contextRef="#ctx0" brushRef="#br0" timeOffset="42">27086 9642 2760 0 0,'0'0'248'0'0,"0"0"-248"0"0,0 0 0 0 0,0 0 0 0 0,0 0 984 0 0,2 0 144 0 0,-2 0 32 0 0,0 0 8 0 0,0 0-784 0 0,5-2-160 0 0,-2 1-32 0 0,-3 1-8 0 0,0 0-344 0 0,0 0-64 0 0,5-1-8 0 0</inkml:trace>
  <inkml:trace contextRef="#ctx0" brushRef="#br1" timeOffset="43">29119 9659 6992 0 0,'0'0'312'0'0,"0"0"64"0"0,0 0-304 0 0,0 0-72 0 0,0 0 0 0 0,0 0 0 0 0,0 0 552 0 0,0 0 96 0 0,0 0 24 0 0,0 0 0 0 0,0 0-184 0 0,0 0-32 0 0,0 0-8 0 0,0 0 0 0 0,0 0-224 0 0,0 0-56 0 0,0 0-8 0 0,0 0 0 0 0,-2 2 64 0 0,-2 2 16 0 0,2-1 0 0 0,-2 1 0 0 0,0-1-128 0 0,1-1-24 0 0,1 1-8 0 0,-2 1 0 0 0,1 1-80 0 0,0-2 0 0 0,-3 2 72 0 0,2-2-72 0 0,-1 2 88 0 0,1-2-24 0 0,-1 2 0 0 0,0 0 0 0 0,-1 0 32 0 0,1 0 0 0 0,-1 2 0 0 0,1-3 0 0 0,-1 1-96 0 0,0 2 0 0 0,-3-2 0 0 0,3 3 0 0 0,-2-6 0 0 0,2 5 0 0 0,-3 0 0 0 0,1-3 0 0 0,3 2 80 0 0,0 1 24 0 0,-1-2 8 0 0,-1 2 0 0 0,1-3-112 0 0,-3 1 0 0 0,3 0 0 0 0,-1-1-80 0 0,2 1 80 0 0,-2 1 0 0 0,2-1 0 0 0,-3 1 0 0 0,4-3 64 0 0,-1 2-64 0 0,-1 2 64 0 0,3-3-64 0 0,0 3 0 0 0,-1-2 64 0 0,-1-1-64 0 0,1 3 0 0 0,1-3 0 0 0,-1 1 64 0 0,-1 0-64 0 0,2 1 0 0 0,-2 1 128 0 0,0-2-16 0 0,0-1 0 0 0,1 3 0 0 0,-1 0-112 0 0,1 0 0 0 0,1-4 0 0 0,-4 3 0 0 0,2 0 0 0 0,3-1 0 0 0,-5 2 0 0 0,1-3 0 0 0,2 3 0 0 0,0-2 0 0 0,-1 1 0 0 0,2-1 0 0 0,0 0 0 0 0,-3 1 0 0 0,2-1 0 0 0,1-1 0 0 0,1 3 0 0 0,-2-2 0 0 0,3-2 0 0 0,-2 1 0 0 0,2 3 0 0 0,-1-3 0 0 0,-1-3 0 0 0,-1 4 0 0 0,2-2 0 0 0,0 0 0 0 0,1 0 0 0 0,-3-2 0 0 0,0 3 0 0 0,1-2 0 0 0,1-1 0 0 0,-1 1 0 0 0,0 1-400 0 0,-2-3-104 0 0,5 0-16 0 0,0 0-5336 0 0</inkml:trace>
  <inkml:trace contextRef="#ctx0" brushRef="#br0" timeOffset="44">24610 9682 6912 0 0,'0'0'608'0'0,"0"0"-480"0"0,0 0-128 0 0,0 0 0 0 0,0 0 616 0 0,0 0 104 0 0,0 0 16 0 0,5 4 8 0 0,-3-2-248 0 0,3-1-48 0 0,0 0-16 0 0,-1-1 0 0 0,4 2-80 0 0,-1 0-8 0 0,2-2-8 0 0,0 0 0 0 0,0 0-72 0 0,3 0-8 0 0,-1 0-8 0 0,2 0 0 0 0,-4-2-168 0 0,5 0-80 0 0,-2 1 80 0 0,0 1-80 0 0,0 0 64 0 0,-3-1-64 0 0,1-1 0 0 0,2 2 0 0 0,-6 0 0 0 0,2 0-144 0 0,-1 0 16 0 0,-2 0 8 0 0,-2 0-344 0 0,-3 0-72 0 0,0 0-8 0 0,0 0-2984 0 0,0 0-600 0 0</inkml:trace>
  <inkml:trace contextRef="#ctx0" brushRef="#br0" timeOffset="45">24737 9693 7776 0 0,'0'0'344'0'0,"0"0"72"0"0,0 0-336 0 0,0 0-80 0 0,0 0 0 0 0,0 0 0 0 0,0 0 608 0 0,0 0 112 0 0,0 0 16 0 0,0 0 8 0 0,0 0-96 0 0,6 3-16 0 0,-6-3-8 0 0,1 5 0 0 0,-1-2-136 0 0,3 3-24 0 0,-2-1-8 0 0,-1 2 0 0 0,0 1-280 0 0,1 0-56 0 0,-1 2-16 0 0,4-1 0 0 0,-8 1 7 0 0,4-1 1 0 0,0 1 0 0 0,0-2 0 0 0,4 3-112 0 0,-3-2 72 0 0,-2 2-72 0 0,2-3 64 0 0,-1 0-64 0 0,0 0 0 0 0,-1-1 0 0 0,-3-1 64 0 0,4 0-64 0 0,4-2 0 0 0,-8 3 0 0 0,4-2 0 0 0,0-1-104 0 0,0-4-40 0 0,0 0-8 0 0,0 0-4287 0 0,0 0-857 0 0</inkml:trace>
  <inkml:trace contextRef="#ctx0" brushRef="#br0" timeOffset="46">24166 9717 5064 0 0,'0'0'448'0'0,"0"0"-352"0"0,0 0-96 0 0,0 0 0 0 0,0 0 976 0 0,0 0 176 0 0,0 0 40 0 0,3-2 8 0 0,1 2-264 0 0,1-3-48 0 0,0 3-16 0 0,2-1 0 0 0,-2 1-416 0 0,-1 0-80 0 0,3 0-24 0 0,3 0 0 0 0,0-1-112 0 0,3 1-24 0 0,-1 0-8 0 0,3 1 0 0 0,1 0-40 0 0,-1-1-9 0 0,1 0 1 0 0,2-1 0 0 0,1 0-64 0 0,2-2-24 0 0,-2 2 0 0 0,4-1 0 0 0,-1-1-72 0 0,-1 2 0 0 0,1 1 0 0 0,-1 0 64 0 0,1 0-64 0 0,-2-2 0 0 0,-2 2 0 0 0,-3 0 0 0 0,0-2 0 0 0,-1 2 0 0 0,-2 2 0 0 0,1 0 0 0 0,-4-4 0 0 0,0 2 0 0 0,-2 0 0 0 0,2 0 64 0 0,-3 0-64 0 0,0 0 0 0 0,-2 0 0 0 0,-1 0 0 0 0,1 2-152 0 0,-4-2 8 0 0,0 0 0 0 0,0 0-4343 0 0,0 0-873 0 0</inkml:trace>
  <inkml:trace contextRef="#ctx0" brushRef="#br0" timeOffset="47">27006 9699 2304 0 0,'0'0'200'0'0,"0"0"-200"0"0,0 0 0 0 0,0 0 0 0 0,0 0 320 0 0</inkml:trace>
  <inkml:trace contextRef="#ctx0" brushRef="#br0" timeOffset="48">27072 9735 7344 0 0,'0'0'320'0'0,"0"0"72"0"0,0 0-312 0 0,0 0-80 0 0,0 0 0 0 0,0 0 0 0 0,0 0 400 0 0,3-3 64 0 0,0-1 16 0 0,-1 1 0 0 0,-2 3-360 0 0,0 0-120 0 0,0 0 72 0 0,5-3-72 0 0,-5 3 0 0 0,5-3-112 0 0,0 0 16 0 0,0 0 0 0 0</inkml:trace>
  <inkml:trace contextRef="#ctx0" brushRef="#br0" timeOffset="49">24761 9878 5984 0 0,'0'0'536'0'0,"0"0"-432"0"0,0 0-104 0 0,0 0 0 0 0,0 0 784 0 0,0 0 136 0 0,0 0 24 0 0,0 0 8 0 0,0 0-376 0 0,0 3-80 0 0,0 0-16 0 0,0-3 0 0 0,0 0-24 0 0,0 0-8 0 0,0 0 0 0 0,0 0 0 0 0,0 0-216 0 0,0 0-40 0 0,3-3-16 0 0,3 0 0 0 0,-1 1 128 0 0,1-1 24 0 0,-1-3 8 0 0,1 1 0 0 0,4 0-224 0 0,-1-4-48 0 0,-2-1 0 0 0,0 2-64 0 0,2-1 0 0 0,1-2 0 0 0,-3-1 0 0 0,1-1 0 0 0,1-1-240 0 0,0-1-24 0 0,1 0-8 0 0,-2-2-6000 0 0</inkml:trace>
  <inkml:trace contextRef="#ctx0" brushRef="#br1" timeOffset="50">26831 10138 1840 0 0,'0'0'160'0'0,"0"0"-160"0"0,0 0 0 0 0,0 0 0 0 0,0 0 1408 0 0,0 0 256 0 0,0 0 40 0 0,0 0 16 0 0,8-2-912 0 0,-3-3-176 0 0,4 4-40 0 0,-2-5-8 0 0,1 0-192 0 0,0 1-40 0 0,2-1 0 0 0,-1 3-8 0 0,-2-7-56 0 0,6 4-16 0 0,-1-5 0 0 0,-1 1 0 0 0,3-3-8 0 0,1 0 0 0 0,-1 1 0 0 0,4-5 0 0 0,-1 2-56 0 0,0-3-16 0 0,3 3 0 0 0,-2-3 0 0 0,2-1-32 0 0,1 2 0 0 0,-5-2-8 0 0,5 1 0 0 0,-1 1 8 0 0,4 0-1 0 0,-7 3 1 0 0,3 0 0 0 0,-2 4-32 0 0,0-3 0 0 0,-5 4 0 0 0,3-2 0 0 0,-6 3-64 0 0,1 2-64 0 0,3-4 96 0 0,-7 5-96 0 0,2 1 88 0 0,-3 0-88 0 0,0 3 80 0 0,-6 1-80 0 0,8-4 64 0 0,-8 4-64 0 0,0 0 0 0 0,0 0 0 0 0,0 0 64 0 0,0 0-64 0 0,0 0 0 0 0,0 0 0 0 0,0 0-152 0 0,0 0-72 0 0,0 0-24 0 0,0 0-4343 0 0,0 0-873 0 0</inkml:trace>
  <inkml:trace contextRef="#ctx0" brushRef="#br0" timeOffset="51">26935 9742 4144 0 0,'0'0'368'0'0,"0"0"-296"0"0,0 0-72 0 0,0 0 0 0 0,0 0 656 0 0,0 0 112 0 0,0 0 32 0 0,0 0 0 0 0,0 0-584 0 0,0 0-120 0 0,3-1-16 0 0,-3 1-3280 0 0</inkml:trace>
  <inkml:trace contextRef="#ctx0" brushRef="#br0" timeOffset="52">26413 9783 3224 0 0,'0'0'136'0'0,"0"0"40"0"0,0 0-176 0 0,0 0 0 0 0,0 2 0 0 0,0-2 0 0 0,0 0 736 0 0,0 4 104 0 0,0-2 24 0 0,2 1 8 0 0,-2-3-616 0 0,0 2-128 0 0,0 2-32 0 0,0-4 0 0 0,0 0 64 0 0,0 4 16 0 0,2 1 0 0 0,-2-1 0 0 0,0-4-80 0 0,0 3-24 0 0,0-3 0 0 0,0 3 0 0 0,0-3-72 0 0,0 5 0 0 0,0-5 0 0 0</inkml:trace>
  <inkml:trace contextRef="#ctx0" brushRef="#br0" timeOffset="53">26869 9795 7080 0 0,'0'0'312'0'0,"0"0"72"0"0,0 0-312 0 0,0 0-72 0 0,0 0 0 0 0,0 0 0 0 0,0 0 192 0 0,0 0 16 0 0,0 0 8 0 0,2-3 0 0 0,-2 3-216 0 0,0 0-96 0 0,3-4 0 0 0</inkml:trace>
  <inkml:trace contextRef="#ctx0" brushRef="#br0" timeOffset="54">26939 9831 2304 0 0,'0'0'96'0'0,"0"0"32"0"0,0 0-128 0 0,0 0 0 0 0,0 0 0 0 0,0 0 0 0 0,0 0 1256 0 0,3-2 232 0 0,1-2 48 0 0,-4 4 0 0 0,0 0-1176 0 0,2-1-232 0 0,1-2-56 0 0,2 1-8 0 0,-5 2-256 0 0,3-1-64 0 0</inkml:trace>
  <inkml:trace contextRef="#ctx0" brushRef="#br0" timeOffset="55">26786 9836 1376 0 0,'0'0'64'0'0,"0"0"8"0"0,0 0-72 0 0,0 0 0 0 0,0 0 0 0 0,0 0 0 0 0,0 0 1328 0 0,0 0 248 0 0,0 0 56 0 0,0 0 0 0 0,4-2-1336 0 0,-1-1-296 0 0,-2 2 0 0 0,-1 1-3200 0 0</inkml:trace>
  <inkml:trace contextRef="#ctx0" brushRef="#br0" timeOffset="56">26708 9881 3680 0 0,'0'0'328'0'0,"0"0"-264"0"0,0 0-64 0 0,0 0 0 0 0,0 0 968 0 0,0 0 184 0 0,4-2 32 0 0,-4 2 0 0 0,2 0-608 0 0,-2 0-128 0 0,0 0-32 0 0,0 0 0 0 0,0 0-288 0 0,3-1-64 0 0,0-1-64 0 0,1 0 88 0 0,-1-1-248 0 0,-1 1-56 0 0,3 1-8 0 0,-5 1 0 0 0</inkml:trace>
  <inkml:trace contextRef="#ctx0" brushRef="#br0" timeOffset="57">26420 9882 7136 0 0,'0'0'320'0'0,"0"0"64"0"0,0 0-312 0 0,0 0-72 0 0,0 0 0 0 0,0 0 0 0 0,0 0 560 0 0,0 6 96 0 0,-2-4 16 0 0,2-2 8 0 0,0 2-224 0 0,0-2-40 0 0,0 3-16 0 0,0 0 0 0 0,0 1-232 0 0,0-4-40 0 0,0 0-16 0 0,0 2 0 0 0,0-2-112 0 0,-3 4 0 0 0,3-1 0 0 0,0 3 0 0 0,0-6-288 0 0,0 2-88 0 0,0-2-8 0 0,3 3-4312 0 0</inkml:trace>
  <inkml:trace contextRef="#ctx0" brushRef="#br0" timeOffset="58">26810 9912 7632 0 0,'0'0'160'0'0,"0"0"40"0"0,0 0 8 0 0,2-1 16 0 0,-2 1-224 0 0,3-1 0 0 0,-1-3 0 0 0,1 3 0 0 0,-3 1 360 0 0,2-1 32 0 0,0-1 8 0 0,3 0 0 0 0,-5 2-296 0 0,3-3-104 0 0,1 1 72 0 0,-2 1-72 0 0,3-1 0 0 0,-2 0 0 0 0,-3 2 0 0 0,4-2-4080 0 0</inkml:trace>
  <inkml:trace contextRef="#ctx0" brushRef="#br1" timeOffset="59">28614 9889 8288 0 0,'0'0'368'0'0,"0"0"80"0"0,0 0-360 0 0,0 0-88 0 0,0 0 0 0 0,0 0 0 0 0,0 0 728 0 0,0 0 128 0 0,0 0 24 0 0,0 0 8 0 0,0 0-320 0 0,0 0-64 0 0,0 0-16 0 0,0 0 0 0 0,0 0-264 0 0,1 2-48 0 0,2 3-16 0 0,-2 0 0 0 0,-1 0 96 0 0,0-1 8 0 0,4 1 8 0 0,-2 3 0 0 0,-1-1-25 0 0,-1-2-7 0 0,4 4 0 0 0,-3-1 0 0 0,1-2-240 0 0,0 2 0 0 0,-2 0 0 0 0,2 0 0 0 0,0 0 0 0 0,-2 2 0 0 0,0-3 0 0 0,0 2 0 0 0,1-4 128 0 0,-1 2-16 0 0,-1 0-8 0 0,1-2 0 0 0,1 0-104 0 0,-1 1-144 0 0,2-2 32 0 0,-2-1 8 0 0,0-3 224 0 0,2 5 40 0 0,-2-5 16 0 0,1 3 0 0 0,-1-3-240 0 0,3 3-56 0 0,-3-3-8 0 0,2 4-6983 0 0</inkml:trace>
  <inkml:trace contextRef="#ctx0" brushRef="#br1" timeOffset="60">27610 9902 2760 0 0,'0'0'120'0'0,"0"0"32"0"0,0 0-152 0 0,0 0 0 0 0,0 0 0 0 0,0 0 0 0 0,0 0 1376 0 0,0 0 256 0 0,0 0 40 0 0,0 0 16 0 0,0 0-1016 0 0,0 0-192 0 0,0 0-48 0 0,0 0-8 0 0,0 0-48 0 0,0 0-16 0 0,0 0 0 0 0,0 0 0 0 0,0 0-144 0 0,0 0-32 0 0,0 0-8 0 0,0 0 0 0 0,0 0-88 0 0,0 0-24 0 0,5-2 0 0 0,-5 2 0 0 0,0 0-64 0 0,2 0 0 0 0,3 0 0 0 0,-3 0 64 0 0,5 0-64 0 0,-4 0 0 0 0,2 0 72 0 0,2 0-72 0 0,-7 0 96 0 0,5 0-8 0 0,-2 0-8 0 0,3-2 0 0 0,-6 2 0 0 0,5 0 0 0 0,-5 0 0 0 0,5 0 0 0 0,1 0 8 0 0,-6 0 0 0 0,0 0 0 0 0,4 0 0 0 0,2 0-88 0 0,-6 0 0 0 0,5 0 0 0 0,-5 0 0 0 0,5-1 0 0 0,-5 1 0 0 0,0 0 0 0 0,6 0 0 0 0,-6 0 0 0 0,6 1 0 0 0,-6-1 0 0 0,5 0 0 0 0,-5 0 72 0 0,0 0 0 0 0,0 0 0 0 0,0 0 0 0 0,7 2-72 0 0,-1-2 0 0 0,-6 0 0 0 0,5 0 0 0 0,-5 0 0 0 0,0 0 0 0 0,7 2 0 0 0,-7-2 0 0 0,5-2 0 0 0,-5 2 0 0 0,6 0 0 0 0,-6 0 0 0 0,5 2 136 0 0,-5-2 16 0 0,6 0 0 0 0,-2 0 0 0 0,-4 0-72 0 0,6 0-16 0 0,-1 0 0 0 0,-1 0 0 0 0,1 0-64 0 0,0 0 64 0 0,-5 0-64 0 0,5 2 64 0 0,2-2 159 0 0,-4-2 33 0 0,-3 2 8 0 0,5 0 0 0 0,1 0-264 0 0,-3 0-136 0 0,2 2 8 0 0,-1-2 8 0 0,-4 0 192 0 0,5 0 40 0 0,0 0 8 0 0,2 0 0 0 0,-7 0-120 0 0,3 0 0 0 0,3 0 0 0 0,1 0 0 0 0,-4 0 88 0 0,0 0-8 0 0,-3 0 0 0 0,4 0 0 0 0,3 0-80 0 0,-3 0 80 0 0,-1 0-80 0 0,2 0 80 0 0,0 0-160 0 0,-2 0-32 0 0,-3 0-8 0 0,4 0 0 0 0,1 0 240 0 0,-2 0 40 0 0,1 0 16 0 0,1 0 0 0 0,-5 0-280 0 0,0 0-56 0 0,5 0-16 0 0,0 0 0 0 0,-5 0 176 0 0,5 0 0 0 0,0 0 0 0 0,-2 0 0 0 0,3 2 128 0 0,-2-2 64 0 0,-1 0 16 0 0,3 0 0 0 0,-1 0-208 0 0,-1 0 0 0 0,-4 0 0 0 0,5 0 0 0 0,0 2 72 0 0,1-2-72 0 0,-6 0 80 0 0,0 0-80 0 0,3 0 0 0 0,3 0 0 0 0,-1-2 0 0 0,-5 2 0 0 0,0 0 0 0 0,4 0 0 0 0,2 0 0 0 0,0 0 0 0 0,-6 0 0 0 0,3 0 0 0 0,2 0 0 0 0,1 0 0 0 0,-2 0 0 0 0,0 2 0 0 0,-1-2 0 0 0,4 0 0 0 0,-2 1 0 0 0,-1-1 0 0 0,-4 0 0 0 0,4 0 0 0 0,2 0 0 0 0,-2 0 0 0 0,0-1 0 0 0,0 1 0 0 0,0 0-192 0 0,2-2-32 0 0,-3 2 0 0 0,2 0-8 0 0,-5 0 384 0 0,4-2 72 0 0,4 2 24 0 0,-3 0 0 0 0,-1 0-400 0 0,-1 0-72 0 0,4 0-24 0 0,-1 2 0 0 0,-2 0 424 0 0,-2-2 80 0 0,5 0 24 0 0,-2-2 0 0 0,4 0-280 0 0,-6 2 0 0 0,0 0 0 0 0,2 0 0 0 0,1 0 0 0 0,1 0 0 0 0,-7 0 0 0 0,4 0 0 0 0,2 0 0 0 0,-1 0 0 0 0,0 0 0 0 0,-1 0 0 0 0,-4 0 0 0 0,4 0 0 0 0,3 0 0 0 0,-2 0 0 0 0,-1 0 0 0 0,-1 0 0 0 0,3 0 0 0 0,-1 0 0 0 0,-1 0 0 0 0,0 0 0 0 0,-2 0 0 0 0,3 0 0 0 0,1 0 0 0 0,-3 0 0 0 0,-3 0 0 0 0,5 0 0 0 0,0 0 0 0 0,0 0 0 0 0,-5 0 0 0 0,4 0 0 0 0,1 0 0 0 0,0 0 0 0 0,0 0 0 0 0,-5 0 0 0 0,0 0 0 0 0,6 0 0 0 0,1 0 0 0 0,-3 0 0 0 0,-4 0 0 0 0,0 0 0 0 0,7 0 0 0 0,0 0 0 0 0,-1 0-192 0 0,-1 0-64 0 0,-1-2-8 0 0,2 2-8 0 0,0 0 432 0 0,-1-2 96 0 0,-5 2 8 0 0,5 0 8 0 0,3 0-272 0 0,-3 0 0 0 0,0-2 0 0 0,1 2 0 0 0,-1 0-160 0 0,3 0-96 0 0,-3-1-8 0 0,-2 1-8 0 0,-3 0 432 0 0,5-2 96 0 0,1 2 8 0 0,-1 0 8 0 0,-5 0-272 0 0,5 0 0 0 0,-1 0 0 0 0,1 0 0 0 0,0 2 64 0 0,0-2-64 0 0,-1 0 0 0 0,1 0 0 0 0,0 0 0 0 0,0 0 0 0 0,-5 0 0 0 0,6 0 0 0 0,-1-2 0 0 0,1 2 0 0 0,-2 0 0 0 0,0 0 0 0 0,2 0 0 0 0,-1 2 0 0 0,1-2 0 0 0,-3 0 0 0 0,1 0 0 0 0,-1 0 0 0 0,1 0 0 0 0,2-2 0 0 0,-6 2 64 0 0,3 0-64 0 0,0 0 0 0 0,0 0 0 0 0,2 0 0 0 0,-1 0 0 0 0,-4 0 0 0 0,2 0 0 0 0,2 0 0 0 0,0 0 0 0 0,1-1 0 0 0,-5 1 0 0 0,0 0 0 0 0,4 0 0 0 0,-1-2 0 0 0,0 2 0 0 0,-3 0 0 0 0,0 0 0 0 0,4 0 0 0 0,-4 0 0 0 0,0 0 0 0 0,0 0 0 0 0,5 0-64 0 0,-5 0 64 0 0,4 0 0 0 0,-4 0 0 0 0,0 0 0 0 0,0 0-72 0 0,0 0-144 0 0,0 0-24 0 0,0 0-8 0 0,0 0-6863 0 0</inkml:trace>
  <inkml:trace contextRef="#ctx0" brushRef="#br1" timeOffset="61">27583 9915 6248 0 0,'0'0'272'0'0,"0"0"64"0"0,0 0-272 0 0,0 0-64 0 0,0 0 0 0 0,0 0 0 0 0,0 0 528 0 0,0 0 88 0 0,0 0 24 0 0,0 0 0 0 0,0 0-136 0 0,0 0-24 0 0,0 0-8 0 0,0 0 0 0 0,0 0-208 0 0,0 0-40 0 0,0 0 0 0 0,0 0-8 0 0,0 0-96 0 0,0 0-24 0 0,0 0 0 0 0,0 0 0 0 0,0 0-24 0 0,0 0-8 0 0,0-5 0 0 0,0 5 0 0 0,0 0 160 0 0,0 0 24 0 0,3-6-49 0 0</inkml:trace>
  <inkml:trace contextRef="#ctx0" brushRef="#br0" timeOffset="62">26646 9913 7024 0 0,'0'0'312'0'0,"0"0"64"0"0,0 0-304 0 0,0 0-72 0 0,0 0 0 0 0,0 0 0 0 0,0 0 384 0 0,0 0 56 0 0,0 0 8 0 0,0 0 8 0 0,0 0-312 0 0,2-1-64 0 0,-2 1-16 0 0,0 0 0 0 0,1-3-224 0 0,-1 3-56 0 0,4-1-8 0 0,-2-1-3504 0 0</inkml:trace>
  <inkml:trace contextRef="#ctx0" brushRef="#br1" timeOffset="63">27549 9910 5584 0 0,'0'0'248'0'0,"0"0"48"0"0,0 0-232 0 0,0 0-64 0 0,0 0 0 0 0,0 0 0 0 0,-2 2 552 0 0,2-2 104 0 0,0 0 16 0 0,-4 0 8 0 0,4 3-160 0 0,0-3-32 0 0,-6 2-8 0 0,6-2 0 0 0,0 0-96 0 0,0 0-32 0 0,0 0 0 0 0,0 0 0 0 0,0 0-160 0 0,0 0-40 0 0,0 0-8 0 0,0 0 0 0 0,0 0-24 0 0,0 0-8 0 0,0 0 0 0 0,0 0 0 0 0,0 0 0 0 0,0 0 0 0 0,0 0 0 0 0,0 0 0 0 0,0 0-16 0 0,0 0-8 0 0,0 0 0 0 0,0 0 0 0 0,0 0-88 0 0,0 0 64 0 0,0 0-64 0 0,0 0 64 0 0,0 0 16 0 0,0 0 0 0 0,10-2 0 0 0,-10 2 0 0 0,0 0-80 0 0,0 0 0 0 0,0 0 0 0 0,0 0 0 0 0,0 0 80 0 0,0 0-80 0 0,0 0 96 0 0,0 0-96 0 0,0 0 96 0 0,7 0-32 0 0,-7 0 0 0 0,0 0-64 0 0,0 0 64 0 0,7-3-64 0 0,-7 3 0 0 0,0 0 0 0 0,0 0 80 0 0,0 0-16 0 0,0 0 0 0 0,0 0 0 0 0,6 0-64 0 0,-6 0 0 0 0,0 0 0 0 0,0 0 0 0 0,0 0 144 0 0,0 0 16 0 0,0 0 0 0 0,8-2 0 0 0,-8 2-160 0 0,0 0 0 0 0,0 0 0 0 0,0 0 0 0 0,0 0 0 0 0,0 0 0 0 0,0 0 0 0 0,9 0 0 0 0,-1 0 0 0 0</inkml:trace>
  <inkml:trace contextRef="#ctx0" brushRef="#br0" timeOffset="64">27480 9926 3224 0 0,'0'0'136'0'0,"0"0"40"0"0,3 0-176 0 0,-3 0 0 0 0,4 0 0 0 0,0-2 0 0 0,1 2 1696 0 0,-3-2 296 0 0,-2 2 64 0 0,0 0 16 0 0,3 0-1528 0 0,2-1-312 0 0,-3 1-56 0 0,-2 0-16 0 0,0 0-96 0 0,4-2-64 0 0,2 2 64 0 0,-3 0-5096 0 0</inkml:trace>
  <inkml:trace contextRef="#ctx0" brushRef="#br0" timeOffset="65">26576 9945 3680 0 0,'0'0'328'0'0,"0"0"-264"0"0,0 0-64 0 0,0 0 0 0 0,0 0 856 0 0,0 0 152 0 0,0 0 32 0 0,0 0 8 0 0,1-2-504 0 0,-1 2-96 0 0,0 0-16 0 0,0 0-8 0 0,0 0-176 0 0,2-2-40 0 0,2 1-8 0 0,0-1 0 0 0,-4 2-280 0 0,1-1-56 0 0,0 1-16 0 0</inkml:trace>
  <inkml:trace contextRef="#ctx0" brushRef="#br0" timeOffset="66">27326 9938 2304 0 0,'0'0'200'0'0,"0"0"-200"0"0,0 0 0 0 0,4 2 0 0 0,-4-2 800 0 0,5 0 128 0 0,-5 0 16 0 0,5 0 8 0 0,-1 0-352 0 0,-4 0-72 0 0,0 0-16 0 0,5 0 0 0 0,0 0 0 0 0,-5 0 0 0 0,0 0 0 0 0,5 0 0 0 0,0 0-72 0 0,-5 0-24 0 0,0 0 0 0 0,4 0 0 0 0,-4 0-256 0 0,6 0-48 0 0,-2 0-16 0 0,-4 0 0 0 0,0 0-96 0 0,5 0-128 0 0,1 0 24 0 0,-1 0-4808 0 0</inkml:trace>
  <inkml:trace contextRef="#ctx0" brushRef="#br0" timeOffset="67">27175 9949 2760 0 0,'0'0'120'0'0,"0"0"32"0"0,0 0-152 0 0,0 0 0 0 0,5 0 0 0 0,-1 0 0 0 0,1-1 1088 0 0,-5 1 192 0 0,0 0 40 0 0,3 0 8 0 0,1 0-1008 0 0,0 0-208 0 0,1 0-40 0 0,-4 0-8 0 0,-1 0-64 0 0,6 0 0 0 0,-2-1 72 0 0,0 1-72 0 0,-2 0-400 0 0,2 0-112 0 0,2 0-32 0 0</inkml:trace>
  <inkml:trace contextRef="#ctx0" brushRef="#br0" timeOffset="68">26984 9965 2304 0 0,'0'0'200'0'0,"0"0"-200"0"0,0 0 0 0 0,3 0 0 0 0,-3 0 1488 0 0,4 0 256 0 0,1 0 48 0 0,-1 0 16 0 0,1-2-1272 0 0,-5 2-256 0 0,0 0-56 0 0,3 0 0 0 0,2 0-72 0 0,-3-2-16 0 0,3 2 0 0 0,0 0 0 0 0,-1 0-136 0 0,-4 0 0 0 0,0 0-104 0 0,3 0-4336 0 0</inkml:trace>
  <inkml:trace contextRef="#ctx0" brushRef="#br0" timeOffset="69">26795 9973 3224 0 0,'0'0'288'0'0,"0"0"-288"0"0,0 0 0 0 0,0 0 0 0 0,0 0 928 0 0,0 0 136 0 0,8 0 24 0 0,-4-2 8 0 0,-4 2-712 0 0,5-3-136 0 0,-5 3-32 0 0,8-1-8 0 0,-4-1 40 0 0,2 0 8 0 0,-6 2 0 0 0,6 0 0 0 0,-1-1-416 0 0,-1 1-72 0 0,-4 0-24 0 0,6-1 0 0 0,-2 1-224 0 0,1 0-40 0 0</inkml:trace>
  <inkml:trace contextRef="#ctx0" brushRef="#br0" timeOffset="70">26686 9994 1376 0 0,'0'0'128'0'0,"0"0"-128"0"0,0 0 0 0 0,0 0 0 0 0,0 0 912 0 0,0 0 160 0 0,0 0 32 0 0,0 0 8 0 0,3-1-736 0 0,3-2-152 0 0,-6 3-24 0 0,3-3-8 0 0,3 2-192 0 0,-6 1 0 0 0,3-1 0 0 0,3-2 0 0 0,0 3 0 0 0,-3-3 120 0 0,2 2-32 0 0,-1 0-8 0 0,-2-1 80 0 0,1 1 8 0 0,2-3 8 0 0,-2 2 0 0 0,0 1-48 0 0,-3 1-16 0 0,1-4 0 0 0,-1 4 0 0 0</inkml:trace>
  <inkml:trace contextRef="#ctx0" brushRef="#br0" timeOffset="71">26514 9989 5840 0 0,'0'0'256'0'0,"0"0"64"0"0,0 0-256 0 0,0 0-64 0 0,0 0 0 0 0,0 0 0 0 0,0 0 184 0 0,0 0 24 0 0,0 0 8 0 0,3-1 0 0 0,-3 1-216 0 0,2-2 0 0 0,0 1 0 0 0,1-3 0 0 0,1 3-264 0 0,-4 1-96 0 0,3-2-24 0 0,2 1-1344 0 0,-1 0-280 0 0</inkml:trace>
  <inkml:trace contextRef="#ctx0" brushRef="#br0" timeOffset="72">26430 9988 1376 0 0,'0'0'64'0'0,"0"0"8"0"0,0 0-72 0 0,0 0 0 0 0,0 0 0 0 0,0 0 0 0 0,0 0 1624 0 0,0 0 304 0 0,0 0 64 0 0,-2 3 16 0 0,0 0-1352 0 0,2-3-272 0 0,0 0-48 0 0,0 0-16 0 0,0 5-216 0 0,0-5-40 0 0,0 0-64 0 0,0 0 88 0 0,-1 3-344 0 0,1-3-64 0 0</inkml:trace>
  <inkml:trace contextRef="#ctx0" brushRef="#br0" timeOffset="73">26646 9995 1840 0 0,'0'0'160'0'0,"0"0"-160"0"0,0 0 0 0 0,0 0 0 0 0,0 0 600 0 0,3-2 80 0 0,-3 2 24 0 0,6 0 0 0 0,0 0-600 0 0,-2-2-104 0 0</inkml:trace>
  <inkml:trace contextRef="#ctx0" brushRef="#br0" timeOffset="74">26484 10000 2304 0 0,'0'0'200'0'0,"0"0"-200"0"0,0 0 0 0 0,0 0 0 0 0,5-2 1288 0 0,-5 2 216 0 0,0 0 48 0 0,7 0 8 0 0,-2-1-1248 0 0,0 1-248 0 0,-5 0-64 0 0,6-2-3512 0 0</inkml:trace>
  <inkml:trace contextRef="#ctx0" brushRef="#br1" timeOffset="75">28605 10016 16895 0 0,'-1'1'8'0'0,"1"-1"56"0"0,2 9-64 0 0,-2-1 0 0 0,0-1 0 0 0,0-7 0 0 0,-2 9 0 0 0,2-4 0 0 0,0 2 0 0 0,0-2 0 0 0,0-5 0 0 0,-4 8 0 0 0,4-8 0 0 0,0 5 0 0 0,0-5-176 0 0,0 0 0 0 0,0 0 0 0 0,0 0 1 0 0,0 0-745 0 0,0 0-144 0 0,0 0-32 0 0,0 0-8 0 0</inkml:trace>
  <inkml:trace contextRef="#ctx0" brushRef="#br0" timeOffset="76">28659 10088 5064 0 0,'0'0'224'0'0,"0"0"48"0"0,0 0-272 0 0,0 0 0 0 0,0 0 0 0 0,0 0 0 0 0,0 0 1152 0 0,0 0 184 0 0,0 0 32 0 0,0 0 8 0 0,0 0-560 0 0,0 0-112 0 0,0 0-16 0 0,0 0-8 0 0,2-7-312 0 0,5 2-64 0 0,-5 1-16 0 0,4-1 0 0 0,-6 5-136 0 0,5-2-32 0 0,4-6-8 0 0,-4 3 0 0 0,3 0-112 0 0,0 0 0 0 0,-3 1 64 0 0,7-5-64 0 0,-3 3 0 0 0,-2 1 53 0 0</inkml:trace>
  <inkml:trace contextRef="#ctx0" brushRef="#br0" timeOffset="77">26673 10021 1376 0 0,'0'0'64'0'0</inkml:trace>
  <inkml:trace contextRef="#ctx0" brushRef="#br1" timeOffset="78">28260 10039 1840 0 0,'0'0'80'0'0,"0"0"16"0"0,0 0-96 0 0,0 0 0 0 0,0 0 0 0 0,0 0 0 0 0,0 0 600 0 0,0 0 96 0 0,0 0 16 0 0,0 0 8 0 0,0 0-248 0 0,2 2-56 0 0,-1-1 0 0 0,1-1-8 0 0,0 0-136 0 0,0 0-24 0 0,1 3-8 0 0,0-2 0 0 0,1-1-40 0 0,0 0-8 0 0,-4 0 0 0 0,4 0 0 0 0,2 0-48 0 0,1 0-16 0 0,-2 0 0 0 0,0 0 0 0 0,3 0-16 0 0,-4 0-8 0 0,3 0 0 0 0,0 0 0 0 0,0 0-104 0 0,-1 0 0 0 0,3 0 0 0 0,-2 0 0 0 0,0 0 320 0 0,2-1 48 0 0,-1 1 8 0 0,2-3 0 0 0,-2 3-120 0 0,1 0-16 0 0,1 0-8 0 0,1-1 0 0 0,-1 1 152 0 0,-1 0 24 0 0,0 0 8 0 0,-1 0 0 0 0,0-2-344 0 0,1 2-72 0 0,-3-2 0 0 0,3 2 0 0 0,-2-3 64 0 0,0 2 8 0 0,-1 1 8 0 0,-1 0 0 0 0,1-2-80 0 0,-3 2-96 0 0,2 0 16 0 0,0-4 8 0 0,-2 4 168 0 0,1 0 32 0 0,-1 0 0 0 0,-1 0 8 0 0,1 0-136 0 0,1 0 0 0 0,-4 0 64 0 0,0 0-64 0 0,0 0-160 0 0,0 0-64 0 0,0 0-16 0 0,0 0-5088 0 0</inkml:trace>
  <inkml:trace contextRef="#ctx0" brushRef="#br0" timeOffset="79">26434 10043 8088 0 0,'0'0'352'0'0,"0"0"88"0"0,0 0-352 0 0,0 0-88 0 0,0 0 0 0 0,0 0 0 0 0,0 0 416 0 0,0 0 64 0 0,0 0 8 0 0,0 0 8 0 0,0 0-248 0 0,0 0-56 0 0,5-5 0 0 0,-5 5-8 0 0,0 0-184 0 0,4-2 0 0 0,-4 2 0 0 0,3-2-64 0 0,2-1-880 0 0,-5 3-176 0 0</inkml:trace>
  <inkml:trace contextRef="#ctx0" brushRef="#br0" timeOffset="80">27521 10043 3680 0 0,'0'0'160'0'0,"0"0"40"0"0,0 0-200 0 0,0 0 0 0 0,0 0 0 0 0,0 0 0 0 0,0 0 1064 0 0,0 0 176 0 0,5 0 32 0 0,-5 0 8 0 0,0 0-528 0 0,0 0-104 0 0,0 0-16 0 0,0 0-8 0 0,0 0-336 0 0,0 0-72 0 0,0 0-16 0 0,4 0-3440 0 0,2 0-696 0 0</inkml:trace>
  <inkml:trace contextRef="#ctx0" brushRef="#br0" timeOffset="81">26543 10068 2304 0 0,'4'0'96'0'0,"-4"0"32"0"0,0 0-128 0 0,0 0 0 0 0,0 0 0 0 0,0 0 0 0 0,3-2 1136 0 0,2 2 208 0 0,-5 0 32 0 0,1 0 16 0 0,3-2-776 0 0,-3-1-152 0 0,2 3-32 0 0,4-2-8 0 0,-4 0-336 0 0,0 1-88 0 0,0-2 0 0 0,2 2 0 0 0,-2 0-192 0 0,2-1-48 0 0,0-1-16 0 0,-1 2 0 0 0</inkml:trace>
  <inkml:trace contextRef="#ctx0" brushRef="#br0" timeOffset="82">27313 10054 4608 0 0,'2'0'408'0'0,"2"0"-328"0"0,0 0-80 0 0,-1 0 0 0 0,2 0 944 0 0,-2 0 176 0 0,-3 0 32 0 0,0 0 0 0 0,3 0-776 0 0,0-2-160 0 0,1 2-32 0 0,-4 0-8 0 0,5 0-280 0 0,-1 0-56 0 0,-4 0-16 0 0,0 0 0 0 0</inkml:trace>
  <inkml:trace contextRef="#ctx0" brushRef="#br0" timeOffset="83">27172 10057 2760 0 0,'0'0'120'0'0,"0"0"32"0"0,0 0-152 0 0,0 0 0 0 0,0 0 0 0 0,0 0 0 0 0,0 0 816 0 0,0 0 136 0 0,4 0 24 0 0,-4 0-2384 0 0,0 0-480 0 0</inkml:trace>
  <inkml:trace contextRef="#ctx0" brushRef="#br1" timeOffset="84">27642 10067 5040 0 0,'0'0'224'0'0,"-7"-2"40"0"0,5 2-264 0 0,-1 0 0 0 0,-3 0 0 0 0,2 0 0 0 0,-4-3 536 0 0,6 3 48 0 0,2 0 16 0 0,0 0 0 0 0,-6 0 40 0 0,6 0 0 0 0,0 0 8 0 0,-3-2 0 0 0,3 2-184 0 0,0 0-40 0 0,0 0-8 0 0,0 0 0 0 0,0 0-152 0 0,0 0-32 0 0,0 0-8 0 0,0 0 0 0 0,0 0-32 0 0,0 0-16 0 0,0 0 0 0 0,0 0 0 0 0,0 0-88 0 0,0 0-24 0 0,0 0 0 0 0,0 0 0 0 0,9 2 24 0 0,1 1 0 0 0,-2-3 0 0 0,-1 2 0 0 0,-7-2-24 0 0,9 0 0 0 0,2 0 0 0 0,2 0 0 0 0,2 0 0 0 0,-5 0-64 0 0,3 0 96 0 0,0 0-32 0 0,-2-2-64 0 0,5 2 64 0 0,-5 0-64 0 0,4 0 64 0 0,-3 2-64 0 0,-1-2 0 0 0,4 0 0 0 0,-4 0 64 0 0,0 0-64 0 0,2 0 0 0 0,-1 0 0 0 0,-2 0 64 0 0,2 0-64 0 0,-4 0 0 0 0,5 0 0 0 0,-1 0 0 0 0,-3 2 0 0 0,2-2 0 0 0,-3 3 0 0 0,3-3 0 0 0,2 3 0 0 0,-2-3 0 0 0,0 0 0 0 0,1 0 0 0 0,-1 0 0 0 0,2 0 0 0 0,-1 0 0 0 0,-2 0 64 0 0,5 2-64 0 0,-5-2 0 0 0,0 0-96 0 0,1 0 96 0 0,2 0 0 0 0,-2 3 0 0 0,0-3 0 0 0,1 0 0 0 0,-3-3 0 0 0,3 3 0 0 0,0 0 0 0 0,-2 0 0 0 0,0-2 0 0 0,1 2 0 0 0,-2 0 0 0 0,3-3 0 0 0,-4 3 0 0 0,4-3 0 0 0,-4 1 0 0 0</inkml:trace>
  <inkml:trace contextRef="#ctx0" brushRef="#br1" timeOffset="85">26848 10647 5584 0 0,'0'0'248'0'0,"0"0"48"0"0,0 0-232 0 0,0 0-64 0 0,0 0 0 0 0,0 0 0 0 0,0 0 160 0 0,0 0 16 0 0,0 0 8 0 0,0 0 0 0 0,0 0-8 0 0,0 0 0 0 0,0 0 0 0 0,0 0 0 0 0,0 0 184 0 0,0 0 40 0 0,0 0 8 0 0,6 3 0 0 0,0-3-24 0 0,-6 0-8 0 0,0 0 0 0 0,5 0 0 0 0,-1-3-8 0 0,1 1 0 0 0,2-1 0 0 0,-2-2 0 0 0,0-1-16 0 0,2 1 0 0 0,-2 4 0 0 0,-1-5 0 0 0,4 1-64 0 0,-5-1-24 0 0,2 0 0 0 0,4 3 0 0 0,-3-7-88 0 0,2 5-16 0 0,2-2-8 0 0,-5 0 0 0 0,4-4-24 0 0,0 3-8 0 0,0 1 0 0 0,2 0 0 0 0,0-4-16 0 0,1-3 0 0 0,-1 5 0 0 0,2-4 0 0 0,-1 0 16 0 0,1 0-1 0 0,1 3 1 0 0,1-3 0 0 0,-2 0-24 0 0,-3 2 0 0 0,5-1 0 0 0,0 1 0 0 0,2 1-32 0 0,-2-1 0 0 0,-1 1-64 0 0,-3-2 96 0 0,4 1-16 0 0,0-1-8 0 0,-4-1 0 0 0,4 6 0 0 0,-5-5-72 0 0,3 3 64 0 0,-2 1-64 0 0,-2-3 64 0 0,3 4-64 0 0,-3-1 80 0 0,-2 3-80 0 0,-1-3 80 0 0,3 1-80 0 0,-3 2 64 0 0,2-3-64 0 0,-1-4 64 0 0,-3 7-64 0 0,6-2 0 0 0,-4 2 0 0 0,-1 0 0 0 0,2 0 0 0 0,-1-1 64 0 0,-1 1-64 0 0,4 0 0 0 0,-3 0 64 0 0,-1 1-64 0 0,-2-4 64 0 0,6 3-64 0 0,-5-1 0 0 0,7 1 0 0 0,-6-3 0 0 0,4 3 0 0 0,-7 0 0 0 0,8-1 0 0 0,-5 3 0 0 0,1-4 0 0 0,0 2 0 0 0,1 4 0 0 0,-3-6 0 0 0,3 4 64 0 0,-2 2 8 0 0,0-3 0 0 0,-1 3 0 0 0,1-3 0 0 0,-1-1-8 0 0,-4 5-64 0 0,2-2 96 0 0,1-1-32 0 0,-3 3-64 0 0,0 0 64 0 0,0 0-64 0 0,0 0 64 0 0,0 0-64 0 0,0 0 64 0 0,0 0-64 0 0,0 0 64 0 0,0 0-64 0 0,0 0 0 0 0,0 0 0 0 0,0 0 0 0 0,0 0-112 0 0,0 0-40 0 0,0 0-8 0 0,-5 3 0 0 0,-4-1-944 0 0,9-2-191 0 0</inkml:trace>
  <inkml:trace contextRef="#ctx0" brushRef="#br0" timeOffset="86">26994 10066 5064 0 0,'0'0'448'0'0,"0"0"-352"0"0,6 0-96 0 0,-3 0 0 0 0,2-1 856 0 0,0 0 152 0 0,-3 1 32 0 0,-2 0 8 0 0,5 0-512 0 0,-3-2-104 0 0,5 2-16 0 0,-6 0-8 0 0,-1 0-248 0 0,4 0-56 0 0,0 0-8 0 0,1 0-3200 0 0,0 0-648 0 0</inkml:trace>
  <inkml:trace contextRef="#ctx0" brushRef="#br0" timeOffset="87">26431 10065 3680 0 0,'0'0'328'0'0,"0"0"-264"0"0,0 0-64 0 0,0 0 0 0 0,0 0 1152 0 0,0 0 224 0 0,0 4 32 0 0,0-4 16 0 0,0 0-696 0 0,0 0-144 0 0,0 0-24 0 0,0 5-8 0 0,0-5-232 0 0,0 0-56 0 0,0 5-8 0 0,0-5 0 0 0,0 0-176 0 0,0 0-80 0 0,0 0 64 0 0,2 5-64 0 0,-2-5-152 0 0,0 0-72 0 0,0 5-8 0 0</inkml:trace>
  <inkml:trace contextRef="#ctx0" brushRef="#br1" timeOffset="88">25753 10070 7456 0 0,'0'0'328'0'0,"0"0"72"0"0,0 0-320 0 0,0 0-80 0 0,0 0 0 0 0,0 0 0 0 0,0 0 360 0 0,0 0 56 0 0,0 0 16 0 0,0 0 0 0 0,7 6 80 0 0,-2-5 8 0 0,4 3 8 0 0,-2-4 0 0 0,2 0-32 0 0,2 1-8 0 0,-5-1 0 0 0,6 3 0 0 0,-1-3-152 0 0,1 0-32 0 0,2 3-8 0 0,1-3 0 0 0,6 0-96 0 0,-4 0-16 0 0,0 0-8 0 0,-1 0 0 0 0,-1 0-32 0 0,1 0-8 0 0,-3 0 0 0 0,6 0-1 0 0,-6 0-39 0 0,6-3 0 0 0,-3 3-8 0 0,-3 3 0 0 0,1-3-88 0 0,4 0 64 0 0,-3 0-64 0 0,5 0 64 0 0,-3 4-64 0 0,0-3 0 0 0,0-1 0 0 0,0 2 0 0 0,-3 1 0 0 0,4-3 0 0 0,0 0 0 0 0,0 0 0 0 0,-2 3 0 0 0,2 1 0 0 0,-1-3 0 0 0,3 1 0 0 0,-2 1 0 0 0,0-3 0 0 0,-2 0 0 0 0,0 0 0 0 0,1 0 0 0 0,-3 0 64 0 0,4 0-64 0 0,-3 3 0 0 0,0-6 0 0 0,-2 3 0 0 0,2 3 0 0 0,-3 0 0 0 0,2-3 0 0 0,-2 0 0 0 0,2 0 0 0 0,-3 0 0 0 0,1 0 0 0 0,0 0 64 0 0,2 0-64 0 0,-2 2 0 0 0,-1-2 0 0 0,0 3 0 0 0,2-3 0 0 0,-5 0 0 0 0,5 0 0 0 0,0 0 0 0 0,-1-3 0 0 0,-1 3 0 0 0,-2 0 0 0 0,3 0 0 0 0,-3 0 0 0 0,3 0 0 0 0,-12 0 0 0 0,13 0 64 0 0,-4 0-64 0 0,3 0 0 0 0,-12 0 0 0 0,9 3 0 0 0,1-3 0 0 0,0 0 0 0 0,-10 0 0 0 0,9 0 0 0 0,-9 0 0 0 0,7 0 0 0 0,-7 0 0 0 0,11 0 64 0 0,-11 0-64 0 0,0 0 0 0 0,0 0 0 0 0,4-3 0 0 0,-4 3 64 0 0,9 0-64 0 0,-9 0 0 0 0,0 0 0 0 0,9 0 0 0 0,-9 0 0 0 0,0 0 0 0 0,0 0 0 0 0,0 0 0 0 0,0 0 0 0 0,0 0 0 0 0,0 0 0 0 0,0 0 0 0 0,0 0 0 0 0,0 0 0 0 0,0 0-136 0 0,0 0 32 0 0,0 0 8 0 0,0 0-312 0 0,0 0-55 0 0,0 0-17 0 0,0 0-5808 0 0</inkml:trace>
  <inkml:trace contextRef="#ctx0" brushRef="#br0" timeOffset="89">26838 10077 5528 0 0,'0'0'240'0'0,"0"0"56"0"0,0 0-232 0 0,0 0-64 0 0,0 0 0 0 0,0 0 0 0 0,0 0 288 0 0,7-2 40 0 0,-7 2 16 0 0,5-1 0 0 0,-5 1-160 0 0,3-3-32 0 0,-3 3-8 0 0,7-1-3296 0 0</inkml:trace>
  <inkml:trace contextRef="#ctx0" brushRef="#br1" timeOffset="90">28207 10075 1376 0 0,'0'0'128'0'0,"0"0"-128"0"0,0 0 0 0 0,0 0 0 0 0,0 0 1360 0 0,0 0 248 0 0,0 0 56 0 0,0 0 0 0 0,0 0-896 0 0,0 0-192 0 0,9 0-32 0 0,-3 2 0 0 0,-1-2-232 0 0,3 3-48 0 0,0-3-8 0 0,0-3 0 0 0,-4 3-182 0 0</inkml:trace>
  <inkml:trace contextRef="#ctx0" brushRef="#br0" timeOffset="91">28179 10088 5440 0 0,'0'0'240'0'0,"0"0"48"0"0,0 0-224 0 0,0 0-64 0 0,2 5 0 0 0,-2-5 0 0 0,0 0 448 0 0,5 2 72 0 0,0 1 24 0 0,4-1 0 0 0,-5-2-120 0 0,-1 5-16 0 0,3-5-8 0 0,1 0 0 0 0,0-5-104 0 0,1 5-16 0 0,0 0-8 0 0,0 0 0 0 0,-3 0-24 0 0,4 0-8 0 0,3 0 0 0 0,-3 0 0 0 0,2 0-24 0 0,-2 0-8 0 0,3 0 0 0 0,1 0 0 0 0,3-2-104 0 0,-2 2-16 0 0,3 0-8 0 0,1 0 0 0 0,-2 0 24 0 0,2-3 8 0 0,-4 3 0 0 0,4 0 0 0 0,5-2-24 0 0,-5 2-8 0 0,2-1 0 0 0,-4 1 0 0 0,3-4-160 0 0,-1 4-32 0 0,-5-3-8 0 0,-1 0 0 0 0,1 2 208 0 0,-2 1 40 0 0,-1 0 0 0 0,-4 0 8 0 0,-2-4-136 0 0,-4 4 0 0 0,9 0 0 0 0,-9 0 0 0 0,0 0-984 0 0,0 0-224 0 0,0 0-40 0 0,0 0-16 0 0</inkml:trace>
  <inkml:trace contextRef="#ctx0" brushRef="#br2" timeOffset="92">27561 10121 5784 0 0,'0'0'256'0'0,"0"0"56"0"0,0 0-248 0 0,0 0-64 0 0,0 0 0 0 0,0 0 0 0 0,0 0 536 0 0,0 0 96 0 0,0 0 16 0 0,0 0 8 0 0,5-2-144 0 0,-2 1-24 0 0,1 0-8 0 0,-4 1 0 0 0,6-3-88 0 0,-2 3-16 0 0,5 0-8 0 0,-1 0 0 0 0,-1 0-120 0 0,1 0-24 0 0,-2 0-8 0 0,5 0 0 0 0,-3 0-216 0 0,2 0 0 0 0,-2 0 0 0 0,2 0 0 0 0,-2 0 352 0 0,2 0 24 0 0,-1 0 8 0 0,1-1 0 0 0,1 1-224 0 0,-1 0-48 0 0,2 0-8 0 0,-1 0 0 0 0,-1 0-24 0 0,0 0-8 0 0,5 0 0 0 0,-5 0 0 0 0,0-2-72 0 0,1 2 0 0 0,5-1-96 0 0,-2 1 96 0 0,-6 0 0 0 0,3 1 0 0 0,2-1 0 0 0,-1 0 0 0 0,1 2 72 0 0,-3-2 80 0 0,1 1 8 0 0,0-1 8 0 0,0 3-168 0 0,-1-3 64 0 0,-2 0-64 0 0,1 0 0 0 0,0 0 0 0 0,2 0 64 0 0,-4-3-64 0 0,3 2 0 0 0,-1 1 0 0 0,0 0 0 0 0,4-2 0 0 0,-4 1 0 0 0,-3 0 0 0 0,4-3 64 0 0,3 3-64 0 0,-3 0 0 0 0,-5 1 0 0 0,2-3 64 0 0,4 1-64 0 0,0 1 0 0 0,-1 1 0 0 0,1 0 72 0 0,-2-2-72 0 0,2 2 0 0 0,2 0 0 0 0,-3 0 0 0 0,-2 2 0 0 0,1-2 0 0 0,1 1 0 0 0,-1-1 0 0 0,-3 0 0 0 0,3 2 0 0 0,-4-2 64 0 0,5 0-64 0 0,-2 0 0 0 0,-2-2 0 0 0,0 1 0 0 0,2 1 0 0 0,2-2 0 0 0,-3 1 0 0 0,0 0 63 0 0,2-2-63 0 0,1 3 0 0 0,1-5 0 0 0,1 5 0 0 0,-4 0 0 0 0,-1-3 0 0 0,3 3 0 0 0,3-2 0 0 0,-3 2 0 0 0,-5 0 0 0 0,2 0 0 0 0,5 0 0 0 0,-6 0 0 0 0,-1 0 0 0 0,3 0 0 0 0,1 0 0 0 0,-3 2 0 0 0,2-2 0 0 0,-1 0 0 0 0,0 0 0 0 0,-1 0 0 0 0,3 0 0 0 0,-3 0 0 0 0,-1 0 0 0 0,3 3 0 0 0,-2-3 0 0 0,1 0 0 0 0,-2 0 64 0 0,-1 0-64 0 0,1 0 0 0 0,0 0 0 0 0,1 0 0 0 0,-3 0 0 0 0,2 0 0 0 0,-1 0 0 0 0,-4 0 0 0 0,6 0 0 0 0,-2 0 0 0 0,2 0 0 0 0,-3 0 0 0 0,0 0 0 0 0,3-3 0 0 0,-2 3 0 0 0,0 0 0 0 0,-4 0 0 0 0,0 0 0 0 0,3 0 0 0 0,1 3 0 0 0,-4-3 0 0 0,0 0 0 0 0,0 0 0 0 0,0 0 0 0 0,0 0 0 0 0,0 0-80 0 0,0 0 80 0 0,0 0-503 0 0,0 0-41 0 0,0 0 0 0 0,0 0-3488 0 0,0 0-688 0 0</inkml:trace>
  <inkml:trace contextRef="#ctx0" brushRef="#br1" timeOffset="93">25740 10088 1376 0 0,'0'0'128'0'0,"0"0"-128"0"0,0 0 0 0 0,0 0 0 0 0,0 0 1312 0 0,0 0 248 0 0,0 0 40 0 0,0 0 16 0 0,0-6-760 0 0,0 6-152 0 0,0 0-32 0 0,0 0-8 0 0,0 0-176 0 0,0 0-32 0 0,0 0-8 0 0,0 0 0 0 0,0 0-152 0 0,0 0-32 0 0,-3 10-8 0 0,3-4 0 0 0,0 1-80 0 0,-2 2-16 0 0,2-1-8 0 0,0 2 0 0 0,0 1 32 0 0,0-2 8 0 0,0 4 0 0 0,0 0 0 0 0,0 0 64 0 0,2 3 8 0 0,1-2 8 0 0,0 5 0 0 0,-3 2-160 0 0,0-1-32 0 0,0 0-8 0 0,0 1 0 0 0,0-3-72 0 0,0 3 96 0 0,0 0-96 0 0,0 0 96 0 0,0-1-33 0 0,0 1-63 0 0,0-1 96 0 0,-3-2-32 0 0,3 0-64 0 0,0-2 80 0 0,-3 0-80 0 0,3-4 80 0 0,-2 1-80 0 0,-1 0 96 0 0,3-2-96 0 0,0-5 96 0 0,-4 6 112 0 0,4-5 24 0 0,0 1 8 0 0,0-1 0 0 0,4-2-240 0 0,-4-5 0 0 0,0 0 0 0 0,0 0 0 0 0,0 0 0 0 0,0 0 0 0 0,0 0 64 0 0,0 0-64 0 0,0 0-160 0 0,0 0-48 0 0,0 0-16 0 0,0 0 0 0 0,5-1-1063 0 0,-2-5-217 0 0,5-7-48 0 0,-8 13-8 0 0</inkml:trace>
  <inkml:trace contextRef="#ctx0" brushRef="#br0" timeOffset="94">26646 10093 6560 0 0,'0'0'288'0'0,"0"0"64"0"0,0 0-280 0 0,3-2-72 0 0,1 2 0 0 0,-4 0 0 0 0,4 0 384 0 0,-4 0 64 0 0,4-1 16 0 0,-2 1 0 0 0,2 0-288 0 0,-4 0-56 0 0,4-2-16 0 0,-2 2 0 0 0,-2 0-208 0 0,4-2-48 0 0,1 2-8 0 0,0 0-2296 0 0,-2-1-456 0 0</inkml:trace>
  <inkml:trace contextRef="#ctx0" brushRef="#br2" timeOffset="95">27546 10090 6448 0 0,'0'0'288'0'0,"0"0"56"0"0,0 0-280 0 0,0 0-64 0 0,0 0 0 0 0,0 0 0 0 0,0 0 0 0 0,0 0 0 0 0,0 0 0 0 0,2 3 0 0 0,-2-3 384 0 0,0 4 56 0 0,-2 2 8 0 0,0-1 8 0 0,2-1-248 0 0,-3 0-48 0 0,-2-1-16 0 0,3 0 0 0 0,-2 0-144 0 0,0 3-112 0 0,1-4 16 0 0,0 3 8 0 0,-2-3 344 0 0,2 4 72 0 0,-3-3 16 0 0,3 2 0 0 0,-2 0-200 0 0,-1 0-40 0 0,1 0-8 0 0,0 2 0 0 0,0 0-32 0 0,-2 1-64 0 0,1-2 88 0 0,0 0-88 0 0,-3 3 0 0 0,3 1 0 0 0,-3-1 0 0 0,-1-2 0 0 0,1 3 72 0 0,-1-1-72 0 0,1-2 0 0 0,-4 0 72 0 0,4 1-72 0 0,-3 1 0 0 0,-1-2 0 0 0,4 3 0 0 0,-1-1-64 0 0,-1 0-32 0 0,2 0-8 0 0,-1 0 0 0 0,1 1 200 0 0,-2-1 48 0 0,1-1 8 0 0,-2 0 0 0 0,3 0 0 0 0,0 0 0 0 0,1-2 0 0 0,0 3 0 0 0,2-4 128 0 0,-3 2 24 0 0,3 0 8 0 0,-1-3 0 0 0,0 3-208 0 0,-1-2-40 0 0,3 3 0 0 0,0-4-64 0 0,0 3 200 0 0,-2-3-8 0 0,1 2-8 0 0,2 1 0 0 0,-1-1-96 0 0,-1-1-24 0 0,1-1 0 0 0,0 3 0 0 0,0-2 56 0 0,1 2 8 0 0,-3-3 0 0 0,4 2 0 0 0,-3-1-128 0 0,1 0 0 0 0,-3-1 0 0 0,3 0 0 0 0,-2 0 0 0 0,1 2 96 0 0,0-4 0 0 0,0 3 0 0 0,1 2-96 0 0,0-5 0 0 0,-1 3 64 0 0,0 0-64 0 0,1-2 128 0 0,1 2 8 0 0,-1-1 0 0 0,0 0 0 0 0,0 1-136 0 0,0 0 0 0 0,0 0 0 0 0,0-2 0 0 0,1 1 0 0 0,0 1 0 0 0,2 0 0 0 0,-2 0 0 0 0,-2 0 64 0 0,3-2-64 0 0,-1 1 96 0 0,1 0-96 0 0,0 1 64 0 0,0 0-64 0 0,1-3 0 0 0,-1 3 0 0 0,1-2 64 0 0,-1 1-64 0 0,1-2 0 0 0,-2 2 0 0 0,3 1 0 0 0,-3-2 80 0 0,3-1-80 0 0,-2 2 64 0 0,2 0 0 0 0,-4-3-1 0 0,5 2 1 0 0,0-3 0 0 0,0 0 0 0 0,0 0 0 0 0,-4 2 0 0 0,2-1 0 0 0,2-1-64 0 0,0 0 0 0 0,-3 1 0 0 0,3-1 0 0 0,0 0-192 0 0,0 0-24 0 0,0 0-7 0 0,0 0-6281 0 0</inkml:trace>
  <inkml:trace contextRef="#ctx0" brushRef="#br0" timeOffset="96">25410 10105 11600 0 0,'2'-2'256'0'0,"-2"2"48"0"0,0 0 16 0 0,0 0 8 0 0,0 0-264 0 0,0 0-64 0 0,0 0 0 0 0,0 0 0 0 0,0 0 504 0 0,0 0 80 0 0,0 0 24 0 0,0 0 0 0 0,4 0 40 0 0,-3 2 15 0 0,6-1 1 0 0,0 1 0 0 0,-2 0-248 0 0,5-1-40 0 0,-3 0-16 0 0,1 4 0 0 0,1-3-104 0 0,0 0-32 0 0,-2 1 0 0 0,2-2 0 0 0,-2 2-96 0 0,0 2-32 0 0,1-2 0 0 0,-1-1 0 0 0,-2 1-96 0 0,0-1 64 0 0,1 1-64 0 0,-1 0 0 0 0,-1 0 0 0 0,-1-1 64 0 0,1-1-64 0 0,-4-1 0 0 0,0 6 0 0 0,0-6 88 0 0,1 3-88 0 0,-1-3 80 0 0,0 3-80 0 0,0-3 96 0 0,0 2-96 0 0,-1 3 96 0 0,-3-3-32 0 0,2 1-64 0 0,-2 2 96 0 0,1-1-32 0 0,0-1-64 0 0,0-2-112 0 0,-2 2 24 0 0,0 1 8 0 0,2 0 80 0 0,-1-4 0 0 0,-2 5 0 0 0,1-2 0 0 0,0 0-544 0 0,-1 2-72 0 0,-1-2-16 0 0,0 1-4599 0 0,-1-2-921 0 0</inkml:trace>
  <inkml:trace contextRef="#ctx0" brushRef="#br0" timeOffset="97">26476 10103 6448 0 0,'0'0'576'0'0,"0"0"-464"0"0,0 0-112 0 0,4 0 0 0 0,-4 0 280 0 0,0 0 32 0 0,0 0 8 0 0,4 0 0 0 0,0 2-320 0 0,1-2 0 0 0,-5 0-72 0 0,0 0-2152 0 0,4 0-432 0 0</inkml:trace>
  <inkml:trace contextRef="#ctx0" brushRef="#br2" timeOffset="98">28635 10103 5064 0 0,'0'0'448'0'0,"0"0"-352"0"0,0 0-96 0 0,0 0 0 0 0,0 0 1088 0 0,0 0 192 0 0,0 0 48 0 0,0 0 8 0 0,0 0-496 0 0,0 0-96 0 0,0 0-16 0 0,0 0-8 0 0,0 0-520 0 0,0 0-104 0 0,0 0-16 0 0,0 0-8 0 0,-2 2 8 0 0,0 3 0 0 0,0-3 0 0 0,2 3 0 0 0,-4-2-80 0 0,3 1 96 0 0,0 0-96 0 0,-4 1 96 0 0,1-2-32 0 0,1 4 0 0 0,-2-2 0 0 0,1-1 0 0 0,-1 3-64 0 0,2-3 0 0 0,-2 2 72 0 0,-1 1-72 0 0,-1 0 88 0 0,2 1-24 0 0,-2 0 0 0 0,-1 3 0 0 0,1-2 96 0 0,0 0 8 0 0,-2 1 8 0 0,2 0 0 0 0,-1-1-176 0 0,-1 0 0 0 0,-1 2 0 0 0,0 1 0 0 0,1-1 0 0 0,-1 0 0 0 0,0 0 0 0 0,-4 0 0 0 0,0 0 0 0 0,2-1 0 0 0,5-1 0 0 0,-3 2 0 0 0,-4-2-64 0 0,0 3 64 0 0,6-3-64 0 0,-1 1 64 0 0,-3 0 0 0 0,4 0 72 0 0,-3-4 0 0 0,5 3 0 0 0,-2-1 8 0 0,1 0 0 0 0,-1 0 0 0 0,2 0 0 0 0,-2 0-80 0 0,3 0 0 0 0,-2 0 72 0 0,1-1-72 0 0,3 2 63 0 0,-3-3-63 0 0,3-1 64 0 0,-1 1-64 0 0,-4 0 0 0 0,6-1 64 0 0,-2 0-64 0 0,1 0 0 0 0,-3 0 0 0 0,3-1 0 0 0,1-1 0 0 0,-1 2-64 0 0,1-2-1087 0 0,-3 1-209 0 0,1 2-48 0 0,4-6 0 0 0</inkml:trace>
  <inkml:trace contextRef="#ctx0" brushRef="#br0" timeOffset="99">26542 10120 7920 0 0,'0'0'168'0'0,"0"0"40"0"0,0 0 8 0 0,0 0 8 0 0,0 0-224 0 0,0 0 0 0 0,3-2 0 0 0,-3 2 0 0 0,4-1 328 0 0,-4 1 24 0 0,2-5 0 0 0,5 4 0 0 0,-7 1-232 0 0,0 0-48 0 0,3-1-8 0 0,-3 1 0 0 0,6-2-392 0 0,-2-2-88 0 0</inkml:trace>
  <inkml:trace contextRef="#ctx0" brushRef="#br0" timeOffset="100">28686 10105 6304 0 0,'0'0'280'0'0,"0"0"56"0"0,0 0-272 0 0,-4 2-64 0 0,-2 2 0 0 0,4 2 0 0 0,-3-1 456 0 0,1-3 80 0 0,-1 5 8 0 0,-1-2 8 0 0,2 4-152 0 0,-5-2-32 0 0,4 3-8 0 0,-4 1 0 0 0,1 2-72 0 0,-4 0-24 0 0,1 0 0 0 0,-1 2 0 0 0,-3 0-104 0 0,-2 3-16 0 0,4 1-8 0 0,-3 0 0 0 0,5 3-72 0 0,-2-4-64 0 0,-1 0 96 0 0,0 4-96 0 0,-3-1 80 0 0,3 3-80 0 0,-5-4 64 0 0,2 2-64 0 0,4-1 104 0 0,-2-1-16 0 0,3 0-8 0 0,-3-5 0 0 0,3 0 104 0 0,1 0 16 0 0,3-2 8 0 0,-4-3 0 0 0,3 4 8 0 0,0-4 0 0 0,2-2 0 0 0,-1 0 0 0 0,3-3-40 0 0,-2 3-8 0 0,2-5 0 0 0,5-1 0 0 0,0-2-48 0 0,0 0-16 0 0,0 0 0 0 0,0 0 0 0 0,0 0-104 0 0,0 0 0 0 0,0 0 0 0 0,0 0-80 0 0,0 0-264 0 0,0 0-48 0 0,0 0-16 0 0</inkml:trace>
  <inkml:trace contextRef="#ctx0" brushRef="#br1" timeOffset="101">26923 10118 3680 0 0,'0'0'160'0'0,"0"0"40"0"0,0 0-200 0 0,0 0 0 0 0,0 0 0 0 0,0 0 0 0 0,0 0 1512 0 0,0 0 264 0 0,0 0 48 0 0,0 0 16 0 0,0 0-944 0 0,0 0-192 0 0,0 0-40 0 0,0 0-8 0 0,0 0-264 0 0,0 0-48 0 0,0 0-16 0 0,0 0 0 0 0,0 7-168 0 0,0 3-32 0 0,0-7 0 0 0,0 6-8 0 0,0-1 16 0 0,0-1 8 0 0,0 4 0 0 0,0-2 0 0 0,0-1-1 0 0,0 4 1 0 0,0 2 0 0 0,-2 2 0 0 0,-1-3-48 0 0,3 0 0 0 0,-3-1-8 0 0,3 5 0 0 0,0-3 8 0 0,0 1 8 0 0,0 2 0 0 0,0-3 0 0 0,0 2-32 0 0,0-3-8 0 0,0 1 0 0 0,3 0 0 0 0,-3-2 24 0 0,3 3 0 0 0,-1-3 0 0 0,-2 1 0 0 0,0-4 8 0 0,4 2 0 0 0,-4-1 0 0 0,2 2 0 0 0,0-3-16 0 0,2 2 0 0 0,-4-3 0 0 0,3 2 0 0 0,-3-1-80 0 0,2 0 80 0 0,2-4-80 0 0,-2 2 80 0 0,-2-2-80 0 0,3 4 80 0 0,-3-9-80 0 0,3 4 80 0 0,-3-4-80 0 0,4 4 0 0 0,-4-4 0 0 0,0 0 64 0 0,0 0-64 0 0,0 10 0 0 0,0-10 0 0 0,0 0 64 0 0,0 0-64 0 0,0 0 0 0 0,0 0 0 0 0,0 0-88 0 0,0 0-224 0 0,0 0-40 0 0,0 0-16 0 0,0 0-4591 0 0,0 0-913 0 0</inkml:trace>
  <inkml:trace contextRef="#ctx0" brushRef="#br0" timeOffset="102">25131 10128 13392 0 0,'-5'0'288'0'0,"3"2"64"0"0,2-2 16 0 0,0 0 16 0 0,2 6-312 0 0,1-2-72 0 0,-3 5 0 0 0,0-3 0 0 0,5 3 160 0 0,-3 2 8 0 0,-1 2 8 0 0,3-3 0 0 0,-1 2 80 0 0,0 0 24 0 0,0 1 0 0 0,-1 2-1 0 0,1-1-119 0 0,1-1-32 0 0,-1 0 0 0 0,-1 2 0 0 0,3 1-688 0 0,-2-4-143 0 0</inkml:trace>
  <inkml:trace contextRef="#ctx0" brushRef="#br0" timeOffset="103">26413 10204 1376 0 0,'0'0'128'0'0,"0"0"-128"0"0,0 0 0 0 0,0 0 0 0 0,0 0 960 0 0,2-2 160 0 0,3-1 40 0 0,0 1 8 0 0,-5 2-648 0 0,2-3-128 0 0,1 1-24 0 0,1 0-8 0 0,1-2-240 0 0,-5 4-56 0 0,0-2 0 0 0,4 1-64 0 0,-1 0 0 0 0,1-2 0 0 0,-4 3-80 0 0,3-1 80 0 0,-1 0-200 0 0,2 0 16 0 0,-4 1 8 0 0,4-2 0 0 0,1-2 40 0 0,-3 3 8 0 0,-2 1 0 0 0,6-2 0 0 0,-4-2-168 0 0,3 3-32 0 0</inkml:trace>
  <inkml:trace contextRef="#ctx0" brushRef="#br2" timeOffset="104">28653 10178 2760 0 0,'0'0'248'0'0,"0"0"-248"0"0,0 0 0 0 0,0 0 0 0 0,0 0 1064 0 0,0 0 168 0 0,0 0 32 0 0,0 0 8 0 0,0 0-536 0 0,0 0-96 0 0,0 0-32 0 0,0 0 0 0 0,0 0-112 0 0,0 0-24 0 0,0 0-8 0 0,0 0 0 0 0,0 0-152 0 0,0 0-32 0 0,0 0-8 0 0,0 0 0 0 0,0 0-48 0 0,0 0 0 0 0,0 0-8 0 0,0 0 0 0 0,0 5 0 0 0,0 2 0 0 0,0 2 0 0 0,0-1 0 0 0,2 2-56 0 0,-2 2 0 0 0,-2 1-8 0 0,2 3 0 0 0,0-3 8 0 0,0 2 0 0 0,0 0 0 0 0,0 4-1 0 0,0-1 9 0 0,0-4 8 0 0,0 2 0 0 0,0 0 0 0 0,0 3-64 0 0,0-2-16 0 0,-4-1 0 0 0,4 1 0 0 0,0-1-32 0 0,0 1-64 0 0,0-3 88 0 0,0-3-88 0 0,0 4 72 0 0,0-4-72 0 0,0-2 0 0 0,0 2 72 0 0,4-4-72 0 0,-4 4 0 0 0,0-4 0 0 0,2-2 64 0 0,-2-5-64 0 0,4 6 0 0 0,-4-6 0 0 0,2 6 64 0 0,-2-6-64 0 0,0 0 0 0 0,0 0 0 0 0,0 0 0 0 0,7 2-128 0 0,-7-2-48 0 0,0 0-8 0 0,0 0-4511 0 0,0 0-905 0 0</inkml:trace>
  <inkml:trace contextRef="#ctx0" brushRef="#br0" timeOffset="105">25314 10180 12240 0 0,'0'0'544'0'0,"-5"0"104"0"0,3 0-520 0 0,-3 0-128 0 0,2 0 0 0 0,1 2 0 0 0,-4-1 128 0 0,3 2-8 0 0,-1-1 0 0 0,1 2 0 0 0,0-2 8 0 0,0 1 0 0 0,-1 3 0 0 0,4-3 0 0 0,-2 2 32 0 0,2-1 0 0 0,0 1 8 0 0,0-2 0 0 0,2 2-80 0 0,0 0-24 0 0,-2-5 0 0 0,2 2 0 0 0,0 2-64 0 0,3 0 0 0 0,-2-3 0 0 0,1 2 0 0 0,-4-3 0 0 0,5 0 0 0 0,0 0 0 0 0,3 0 0 0 0,-3-3 0 0 0,-3 2-72 0 0,2-3 0 0 0,-1 0 0 0 0,1 2 8 0 0,0-2 0 0 0,-3-1 0 0 0,0 2 0 0 0,4 1 64 0 0,-4-4 0 0 0,2 4 0 0 0,-3-1 0 0 0,3-1 208 0 0,-3 0 8 0 0,0 4 0 0 0,1-1 0 0 0,-1 1 64 0 0,0 0 7 0 0,0 0 9 0 0,0 0 0 0 0,0 0 16 0 0,0 0 0 0 0,0 0 0 0 0,6 1 0 0 0,-4 5-104 0 0,1-1-16 0 0,2 0-8 0 0,0 3 0 0 0,-2 1-56 0 0,1 0 0 0 0,-3 0-8 0 0,0 2 0 0 0,4-3-24 0 0,-4 4 0 0 0,-1-1 0 0 0,0 0 0 0 0,2 0-96 0 0,-2 0 0 0 0,0 0 64 0 0,0 1-64 0 0,-2-3 80 0 0,1-1-8 0 0,-4-1 0 0 0,3 0 0 0 0,-4 0-72 0 0,0-2 0 0 0,1-2 0 0 0,0-2 0 0 0,-1 2 0 0 0,2-3 64 0 0,-5 0-64 0 0,5 0 96 0 0,-2-2-32 0 0,1 1-64 0 0,1-3 96 0 0,-1-4-32 0 0,1 4-64 0 0,3-4 80 0 0,-2-1-80 0 0,1 0 80 0 0,2 0-80 0 0,2 0 0 0 0,-2-3-80 0 0,0 3 80 0 0,3 0-320 0 0,2-1-8 0 0,-3 1-8 0 0,3 0 0 0 0,-1 1-784 0 0,3 1-152 0 0,-1-2-31 0 0</inkml:trace>
  <inkml:trace contextRef="#ctx0" brushRef="#br2" timeOffset="106">28614 10197 3224 0 0,'0'0'288'0'0,"0"0"-288"0"0,0 0 0 0 0,0 0 0 0 0,0 0 1096 0 0,-3 2 168 0 0,-1 2 32 0 0,2-3 8 0 0,-1 1-760 0 0,-2 3-144 0 0,2-2-32 0 0,-1 4-8 0 0,1 0-128 0 0,-1-1-24 0 0,-1-2-8 0 0,1 5 0 0 0,-1-2 16 0 0,-2 1 0 0 0,1 0 0 0 0,0 0 0 0 0,-4 0 0 0 0,4 1 0 0 0,-2 1 0 0 0,-3-1 0 0 0,1 1 40 0 0,-2-1 16 0 0,4 3 0 0 0,-3-1 0 0 0,0-1-152 0 0,-3 0-32 0 0,4 0-8 0 0,-2 1 0 0 0,5-1-80 0 0,-3-1 0 0 0,-3 2 72 0 0,3 0-72 0 0,3-2 72 0 0,-2-2-72 0 0,-2 3 96 0 0,2-2-96 0 0,2-2 120 0 0,0 2-32 0 0,-2 0-8 0 0,2-2 0 0 0,-1 1-80 0 0,4-1 96 0 0,-2 1-96 0 0,0-3 96 0 0,0 1-96 0 0,0 0 0 0 0,6-1 0 0 0,-2 0 0 0 0,0-2-232 0 0,0 2-16 0 0,2-4 0 0 0</inkml:trace>
  <inkml:trace contextRef="#ctx0" brushRef="#br0" timeOffset="107">26253 10307 2304 0 0,'2'0'200'0'0,"3"-2"-200"0"0,-2 1 0 0 0,-1 1 0 0 0,2-3 456 0 0,-1 2 56 0 0,0 0 0 0 0,1-3 8 0 0,-2 3-40 0 0,2-1-16 0 0,-1 1 0 0 0,1-2 0 0 0,0 1 16 0 0,-1 0 8 0 0,1-1 0 0 0,-1 2 0 0 0,0-1-264 0 0,1 0-64 0 0,1-3 0 0 0,-1 4-8 0 0,1-3-152 0 0,-1 2 64 0 0,2 0-64 0 0,-3-2 0 0 0,1 2 0 0 0,-2 0 0 0 0,4 0 0 0 0,-3 2 0 0 0,0-2 0 0 0,0 0 0 0 0,1-2-80 0 0,0 2 80 0 0,-3-2-416 0 0,3 1-16 0 0,-1 1-8 0 0</inkml:trace>
  <inkml:trace contextRef="#ctx0" brushRef="#br0" timeOffset="108">26140 10385 2760 0 0,'0'0'248'0'0,"0"0"-248"0"0,0 0 0 0 0,4-2 0 0 0,-4 2 664 0 0,0 0 80 0 0,0 0 24 0 0,3-1 0 0 0,1 0-560 0 0,-1-2-112 0 0,1 1-16 0 0,-2-1-8 0 0,1-1-192 0 0,1 3-40 0 0,0 0 0 0 0,0-1-8 0 0,0-1-336 0 0,0 1-64 0 0,-2 1-8 0 0</inkml:trace>
  <inkml:trace contextRef="#ctx0" brushRef="#br0" timeOffset="109">26012 10464 2304 0 0,'0'0'96'0'0,"0"0"32"0"0,0 0-128 0 0,0 0 0 0 0,2-3 0 0 0,2-1 0 0 0,-1 3 1520 0 0,-3 1 280 0 0,4-4 56 0 0,-2 0 16 0 0,1 0-1192 0 0,1 3-232 0 0,0-2-56 0 0,0 1-8 0 0,-2-1-184 0 0,2 2-40 0 0,1 0 0 0 0,-2-4-8 0 0,0 4-152 0 0,0 0 0 0 0,1-1 64 0 0,-2 0-64 0 0,0 1-224 0 0,-2 1-80 0 0,3-2-16 0 0,-3 2-4256 0 0</inkml:trace>
  <inkml:trace contextRef="#ctx0" brushRef="#br0" timeOffset="110">25852 10581 1376 0 0,'0'0'64'0'0,"0"0"8"0"0,0 0-72 0 0,4-2 0 0 0,-2-2 0 0 0,0 1 0 0 0,-2 3 1368 0 0,3-3 256 0 0,0 0 48 0 0,0 0 16 0 0,-3 3-1128 0 0,3-2-224 0 0,0-1-48 0 0,0 1 0 0 0,-3 2-192 0 0,5-1-32 0 0,-2-2 0 0 0,0 1-64 0 0,-3 2 0 0 0,5-2-128 0 0,-2-1 16 0 0,2 0 0 0 0,-1 1-288 0 0,0 1-56 0 0,1-2-16 0 0,-4-1 0 0 0,2 3-48 0 0,2-3-16 0 0,0 3 0 0 0</inkml:trace>
  <inkml:trace contextRef="#ctx0" brushRef="#br0" timeOffset="111">28256 10621 1376 0 0,'0'0'64'0'0,"0"0"8"0"0,0 0-72 0 0,0 0 0 0 0,0 0 0 0 0,0 0 0 0 0,0 0 1960 0 0,0 0 376 0 0,0 5 80 0 0,0 3 16 0 0,-2-3-1624 0 0,2 0-320 0 0,-3 3-64 0 0,3-3-8 0 0,0 2-24 0 0,0 1 0 0 0,0 0 0 0 0,3 2 0 0 0,-3-2-152 0 0,0 3-32 0 0,0-4-8 0 0,2 0 0 0 0,-2 2-40 0 0,0-2 0 0 0,0 2-8 0 0,0-5 0 0 0,0-4-24 0 0,4 8 0 0 0,-4-3 0 0 0,0-5 0 0 0,0 0-17 0 0,0 0-7 0 0,0 0 0 0 0,0 0 0 0 0,1 5 16 0 0,-1-5 0 0 0,0 0 0 0 0,0 0 0 0 0,0 0 104 0 0,0 0 16 0 0,4-8 8 0 0,-4 1 0 0 0,3 1-96 0 0,-3 0-24 0 0,0-2 0 0 0,0-4 0 0 0,0 5 96 0 0,0-3 8 0 0,-3-2 8 0 0,3 0 0 0 0,0-1-24 0 0,0 1-8 0 0,0 2 0 0 0,0-3 0 0 0,0 3-120 0 0,0 0-24 0 0,0-3-64 0 0,0 5 96 0 0,0-3-96 0 0,0 4 0 0 0,0-2 0 0 0,0 4 0 0 0,0 5 0 0 0,0 0-128 0 0,0 0 24 0 0,0 0 8 0 0,0 0-1184 0 0,0 9-224 0 0</inkml:trace>
  <inkml:trace contextRef="#ctx0" brushRef="#br2" timeOffset="112">26955 10676 7400 0 0,'0'0'320'0'0,"0"0"80"0"0,0 0-320 0 0,-4 2-80 0 0,1 0 0 0 0,-1-2 0 0 0,4 0 128 0 0,0 0 16 0 0,-3 1 0 0 0,-1-1 0 0 0,0 2 168 0 0,0-2 32 0 0,1 0 8 0 0,3 0 0 0 0,-2 2 96 0 0,2-2 32 0 0,0 0 0 0 0,0 0 0 0 0,0 0-32 0 0,0 0 0 0 0,0 0 0 0 0,0 0 0 0 0,0 0-184 0 0,0 0-40 0 0,0 0 0 0 0,5 3-8 0 0,-1-3 112 0 0,4 1 24 0 0,-3-1 8 0 0,4 0 0 0 0,-1 0-216 0 0,1-1-48 0 0,4 1-1 0 0,-2-3-7 0 0,1 3-16 0 0,1-2 0 0 0,1 2 0 0 0,1 0 0 0 0,-2 0-8 0 0,4 0-64 0 0,-1 0 96 0 0,0 0-32 0 0,1 0-64 0 0,-2-2 96 0 0,2 2-96 0 0,-2 0 96 0 0,1 0-96 0 0,1-1 0 0 0,-1-1 0 0 0,2 0 0 0 0,-3 2 168 0 0,2-1-8 0 0,-1-1 0 0 0,1 2 0 0 0,1-4-160 0 0,0 4 64 0 0,-1 0-64 0 0,-1 0 0 0 0,-1 0-64 0 0,-1 0-56 0 0,-1-2-8 0 0,0 0 0 0 0,1-1 128 0 0,-1 2 0 0 0,-1 1 0 0 0,0-2 0 0 0,0 0 0 0 0,-1 0 0 0 0,1 2 0 0 0,0-2 0 0 0,-1-1 0 0 0,2 3 0 0 0,-3-3 0 0 0,-1 3 0 0 0,1-2 120 0 0,2 2-8 0 0,2-3 0 0 0,-2 3 0 0 0,-1-1-112 0 0,2 1 0 0 0,-4 0 0 0 0,3 0 0 0 0,-1 0 0 0 0,0-1-144 0 0,-2 1 32 0 0,2-2 8 0 0,2 2 104 0 0,-2-1 0 0 0,0 1 0 0 0,0-2 0 0 0,3 2 0 0 0,-2-1 0 0 0,0 1 0 0 0,0-2 0 0 0,1 0 0 0 0,0 1 128 0 0,-2-2-24 0 0,0 2-8 0 0,0 0-96 0 0,1-1 0 0 0,1 1 0 0 0,2-1 0 0 0,-6 0 0 0 0,2 2-104 0 0,4-1 16 0 0,-3 1 8 0 0,-1-2 80 0 0,0 2 0 0 0,-1-2 0 0 0,5 2 0 0 0,-3-2 0 0 0,-1 2 0 0 0,-4 0 0 0 0,2-2 0 0 0,2 2 0 0 0,-2 0 0 0 0,-2 0 0 0 0,0 0-64 0 0,1 0 64 0 0,0 2 0 0 0,0-2 0 0 0,-2-2 0 0 0,-3 2 0 0 0,2-1 0 0 0,4 1 0 0 0,-6 0 0 0 0,-3 0 0 0 0,4 0-64 0 0,4-2 64 0 0,-6 0 0 0 0,2 1 64 0 0,-1 1 48 0 0,2 0 16 0 0,0-2 0 0 0,0 2-128 0 0,-5 0 0 0 0,0 0 0 0 0,0 0 0 0 0,7-2-240 0 0,-4 2-72 0 0,-3 0-8 0 0,0 0-8 0 0,0 0-63 0 0,0 0-17 0 0,0 0 0 0 0,0 0 0 0 0,0 0-120 0 0,0 0-24 0 0,4-1-8 0 0,-4 1-4912 0 0</inkml:trace>
  <inkml:trace contextRef="#ctx0" brushRef="#br0" timeOffset="113">25796 10719 2760 0 0,'0'0'248'0'0,"0"0"-248"0"0,-6 0 0 0 0,2 0 0 0 0,-1 0 1280 0 0,-1 2 200 0 0,1-4 48 0 0,-5 2 8 0 0,8 0-608 0 0,-3 2-128 0 0,-1-2-16 0 0,0 0-8 0 0,2 1-128 0 0,4-1-24 0 0,0 0-8 0 0,0 0 0 0 0,0 0-136 0 0,0 0-24 0 0,0 0-8 0 0,0 0-1 0 0,0 0-191 0 0,0 0-32 0 0,0 0-16 0 0,0 0 0 0 0,0 0 208 0 0,0 0 48 0 0,7-1 8 0 0,-2-4 0 0 0,1 5-344 0 0,4-2-128 0 0,-1-3 88 0 0,-2 5-88 0 0,2 0 456 0 0,2 0 48 0 0,-1-3 8 0 0,1-1 0 0 0,-3 4-416 0 0,1 0-96 0 0,1 0 0 0 0,-3 0 0 0 0,5-1 0 0 0,0 1-104 0 0,-3 0 16 0 0,5 0 8 0 0,1-3 80 0 0,-3 3 88 0 0,1-2-24 0 0,1 2 0 0 0,2 2-64 0 0,-3-2 0 0 0,6 3 0 0 0,-6-3 64 0 0,6 0-64 0 0,-4 0 0 0 0,2-3 0 0 0,0 3 0 0 0,0 0 128 0 0,0 0 0 0 0,1 3 8 0 0,2-3 0 0 0,-2 0-136 0 0,-1 0 0 0 0,-1 0 0 0 0,0 0 0 0 0,1 0 0 0 0,4 0 0 0 0,1-3 0 0 0,-1 1 0 0 0,1 2 0 0 0,-1 0 0 0 0,0-3 0 0 0,1 3 0 0 0,-4-4 0 0 0,2 4 0 0 0,-4 0 0 0 0,0-1 0 0 0,2 1 0 0 0,-2 0 0 0 0,3 0 0 0 0,-2 0 0 0 0,-1 0 0 0 0,3-4 0 0 0,-5 2 0 0 0,3 2 0 0 0,1 2 0 0 0,-4 2 0 0 0,0-8 0 0 0,1 4 0 0 0,3 4 80 0 0,2-4-16 0 0,-3-4 0 0 0,1 4 0 0 0,2 0-64 0 0,-2 0 0 0 0,-1 0 0 0 0,2 0 64 0 0,0 0-64 0 0,0 0-96 0 0,-3 0 16 0 0,5 0 8 0 0,-1 0 72 0 0,-3 0 0 0 0,0-2 0 0 0,0 2 0 0 0,3 0 0 0 0,0 0 0 0 0,-2 0 0 0 0,2 0 0 0 0,-1-3 0 0 0,0 3 0 0 0,-2 0 0 0 0,4 0 0 0 0,-4 0 0 0 0,4 0 88 0 0,-1 0-24 0 0,1 0 0 0 0,-4 0-64 0 0,2-2 0 0 0,1 2 0 0 0,1 0 0 0 0,0-1 0 0 0,-1 1 0 0 0,-2-4-96 0 0,2 4 96 0 0,-1 0 0 0 0,-2-3 0 0 0,4 3 0 0 0,-3 0 0 0 0,0-2 0 0 0,0 2 0 0 0,3 0 0 0 0,-1 0 0 0 0,-1 0 0 0 0,-2-3 64 0 0,0 3-64 0 0,0 0 64 0 0,-1 0-64 0 0,4 0 0 0 0,-3 0 0 0 0,2 0 0 0 0,2 0 0 0 0,-3 0 64 0 0,2 0-64 0 0,-3-2 64 0 0,2 2-64 0 0,-3 0 0 0 0,3 0-80 0 0,-3 0 80 0 0,2 0 0 0 0,-1 0 0 0 0,-3 0 0 0 0,7 0 0 0 0,-6-3 0 0 0,2 3 0 0 0,0 0 0 0 0,4 0 0 0 0,-1-3 0 0 0,0 3 0 0 0,0-1 0 0 0,1 1 0 0 0,-4-4 0 0 0,0 4 0 0 0,4 0 0 0 0,-1 0 0 0 0,-3 0 64 0 0,0 4-64 0 0,0-3 0 0 0,4-1 0 0 0,-4 3 0 0 0,1 0 0 0 0,-1-3 0 0 0,1 0-72 0 0,-4 0 72 0 0,4 0 0 0 0,-4 0 0 0 0,2 0 0 0 0,3 0 0 0 0,-1 0 0 0 0,-1 0 0 0 0,-4 0 0 0 0,6 0 0 0 0,0 0 0 0 0,-1-3 0 0 0,2 3 0 0 0,-2 0 0 0 0,-2 0 0 0 0,0-3 0 0 0,1 3 0 0 0,0 3 0 0 0,0-3 0 0 0,5 3 64 0 0,-6-3-64 0 0,2 0 0 0 0,-1 0 0 0 0,0-3 0 0 0,2 3-64 0 0,-4 0 64 0 0,1 0 0 0 0,1 0 0 0 0,-3 0 0 0 0,1 0 0 0 0,3 0 0 0 0,-3 0 0 0 0,-2 0 0 0 0,8 3 0 0 0,-3-3 0 0 0,-1 0 0 0 0,4 0 0 0 0,-4 2 0 0 0,4-2 0 0 0,-5 0 0 0 0,5 3 0 0 0,-2-3 0 0 0,2 2 0 0 0,-4-2 0 0 0,4 0 0 0 0,-5 0 0 0 0,5 0 0 0 0,-5 0 64 0 0,1 3-64 0 0,0-3 0 0 0,0 0 0 0 0,1 4 0 0 0,-1-4 0 0 0,-3 0 0 0 0,5-4 0 0 0,-3 4 0 0 0,5-3 0 0 0,-4 3 0 0 0,1 3 0 0 0,1-3 0 0 0,5 0 0 0 0,0 0 0 0 0,-2 0 0 0 0,-6 0 0 0 0,5 0 0 0 0,6 0 0 0 0,-7 4 0 0 0,-2-4 0 0 0,2 0 0 0 0,-3 0 0 0 0,3 0 0 0 0,-2 0 0 0 0,-3 0 0 0 0,1-4 0 0 0,0 4 0 0 0,1 4 0 0 0,-5-4 64 0 0,-2 1-64 0 0,1-1 0 0 0,5 0 0 0 0,-2 0 0 0 0,-2 0 0 0 0,0 0 0 0 0,-1 0 0 0 0,4 0 0 0 0,-4 0 0 0 0,0 0 0 0 0,-2 0 0 0 0,3-1 0 0 0,1 1 0 0 0,-6 0 0 0 0,-1 0 0 0 0,1 0 0 0 0,3 0 0 0 0,0 0 64 0 0,-4 0-64 0 0,-6 0 0 0 0,4 0 64 0 0,1 0-64 0 0,0 0 64 0 0,-5 0-64 0 0,0 0 0 0 0,0 0-64 0 0,5 0 0 0 0,-5 0 0 0 0,0 0 64 0 0,0 0-64 0 0,0 0 64 0 0,0 0-64 0 0,0 0 0 0 0,-3-7 0 0 0,3 7 0 0 0,0-5 0 0 0,0-3 64 0 0,-2 3 0 0 0,-8 4 0 0 0,6-5 0 0 0,4 6-112 0 0,-6-5 16 0 0,0 2 8 0 0,-1 1 0 0 0,0-6 152 0 0,-1 6 24 0 0,3-1 8 0 0,-1 0 0 0 0,-2-2-160 0 0,2 4-32 0 0,6 1-8 0 0,-7-5 0 0 0,2 3 104 0 0,-4-1 0 0 0,7 2 0 0 0,2 1 0 0 0,0 0 0 0 0,-3 0 0 0 0,-3 0 0 0 0,6 0 0 0 0,0 0 0 0 0,0 0 0 0 0,0 0 0 0 0,0 0 0 0 0,0 0 0 0 0,0 0 0 0 0,0 0 0 0 0,0 0 0 0 0,0 0 0 0 0,0 0 0 0 0,6 0 0 0 0,-6 0 0 0 0,0 0 0 0 0,9 4 0 0 0,0-2 0 0 0,-4 4 0 0 0,-5-6 0 0 0,9 0 0 0 0,2 1 0 0 0,2 3 0 0 0,-5-1 80 0 0,1-3 16 0 0,-7 3 0 0 0,9-1 0 0 0,2-2-96 0 0,-5 0 0 0 0,-1 0 0 0 0,0 0 0 0 0,3 5 0 0 0,-2-5 0 0 0,-8 0 0 0 0,0 0 0 0 0,0 0 0 0 0,0 0 0 0 0,6 3 0 0 0,-6-3 0 0 0,0 0 64 0 0,0 0 0 0 0,5 0 0 0 0,-5 0 0 0 0,-5 2-64 0 0,5-2 64 0 0,0 0-64 0 0,0 0 64 0 0,0 0 48 0 0,0 0 8 0 0,-8 0 0 0 0,8 0 0 0 0,0 0-120 0 0,-6 5 0 0 0,-9 0 64 0 0,6 0-64 0 0,3 0 0 0 0,-1 1 64 0 0,-7 1-64 0 0,3 0 0 0 0,1-4 0 0 0,3 2 64 0 0,1 4-64 0 0,-1-1 0 0 0,-6-3 0 0 0,5-1 0 0 0,4 2 0 0 0,-1-1 0 0 0,-4 0 0 0 0,3 0 0 0 0,6-1 64 0 0,0-4-64 0 0,-5 4 72 0 0,5-4-72 0 0,0 0 64 0 0,0 0-64 0 0,0 0 96 0 0,0 0-16 0 0,0 0-8 0 0,0 0 0 0 0,0 0 16 0 0,3-8 0 0 0,-3 3 0 0 0,0 0 0 0 0,0-2-8 0 0,0-1 0 0 0,0 0 0 0 0,-3-1 0 0 0,-1 2-80 0 0,2 1 0 0 0,4-1 0 0 0,-4 0 64 0 0,-1 0-64 0 0,0-2 0 0 0,3 2 0 0 0,-2 2 0 0 0,-2-3-352 0 0,1 6-32 0 0,0-1 0 0 0,0 3-5880 0 0,-2 0-1167 0 0</inkml:trace>
  <inkml:trace contextRef="#ctx0" brushRef="#br2" timeOffset="114">28180 11154 6560 0 0,'0'0'288'0'0,"0"0"64"0"0,0 0-280 0 0,0 0-72 0 0,0 0 0 0 0,0 0 0 0 0,0 0 424 0 0,0 0 72 0 0,0 0 16 0 0,0 0 0 0 0,6-5-112 0 0,0 2-16 0 0,-6 3-8 0 0,7-2 0 0 0,-5-4 16 0 0,3 1 8 0 0,-1 3 0 0 0,2-1 0 0 0,-1-2-104 0 0,-2 2-16 0 0,3-2-8 0 0,-1-2 0 0 0,2 2-56 0 0,-3-2-16 0 0,4 1 0 0 0,-3-2 0 0 0,3 0-8 0 0,1 0-8 0 0,0 0 0 0 0,-1 1 0 0 0,1-4 40 0 0,-1 3 16 0 0,3-2 0 0 0,-2 1 0 0 0,1-4-40 0 0,1 2-8 0 0,1-3-1 0 0,0 0 1 0 0,-1-1-56 0 0,1-1-8 0 0,2-1-8 0 0,-3 3 0 0 0,5-2 40 0 0,-2 0 16 0 0,-6 4 0 0 0,5-6 0 0 0,-3 3-176 0 0,3-1 0 0 0,-3 0 0 0 0,5-1 64 0 0,1 4 8 0 0,-7-3 8 0 0,4 3 0 0 0,-1 1 0 0 0,-1-4 48 0 0,1 6 0 0 0,-3-1 8 0 0,0 1 0 0 0,2 0-48 0 0,-1-1-16 0 0,-6 6 0 0 0,3-2 0 0 0,-3 2-72 0 0,2 2 0 0 0,-2-2 0 0 0,2 3 0 0 0,-6 2 0 0 0,3-6 64 0 0,-3 6-64 0 0,1-4 0 0 0,-1 4 0 0 0,5-1 0 0 0,-5 1 0 0 0,5-6 0 0 0,-3 4 0 0 0,-2 2 0 0 0,0 0 0 0 0,0 0 0 0 0,4-4 0 0 0,-4 4 0 0 0,0 0-96 0 0,0 0 96 0 0,0 0-112 0 0,0 0 40 0 0,0 0 8 0 0,0 0 0 0 0,0 0-280 0 0,0 0-48 0 0,0 0-16 0 0,0 0 0 0 0,0 0-711 0 0,-6 1-137 0 0,6-1-32 0 0,0 0-8 0 0</inkml:trace>
  <inkml:trace contextRef="#ctx0" brushRef="#br0" timeOffset="115">26958 10667 920 0 0,'0'0'80'0'0,"0"0"-80"0"0,0 0 0 0 0,0 0 0 0 0,0 0 1624 0 0,0 0 304 0 0,0 0 64 0 0,0 0 16 0 0,0 0-920 0 0,0 0-176 0 0,0 0-40 0 0,0 0-8 0 0,0 0-256 0 0,0 0-48 0 0,0 0-16 0 0,0 0 0 0 0,-2 5-248 0 0,-4 2-48 0 0,2-2-16 0 0,2 4 0 0 0,-1-1-48 0 0,0 0-16 0 0,1-3 0 0 0,2 3 0 0 0,-4 5-72 0 0,4-6-24 0 0,-3-2-1 0 0,3 3 1 0 0,0-1-72 0 0,0 1 80 0 0,0 0-80 0 0,0-8 80 0 0,0 7-16 0 0,0-7 0 0 0,0 0 0 0 0,0 0 0 0 0,0 0 0 0 0,0 0-64 0 0,0 0 96 0 0,0 0-32 0 0,0 0 24 0 0,0 0 0 0 0,0 0 0 0 0,0 0 0 0 0,0 0 80 0 0,0 0 24 0 0,0 0 0 0 0,0-7 0 0 0,0 2 32 0 0,0-3 0 0 0,-2 3 8 0 0,2-3 0 0 0,0-2-40 0 0,0 3 0 0 0,-4-6-8 0 0,4 7 0 0 0,0-4-104 0 0,0 0-16 0 0,0-2-64 0 0,0 5 96 0 0,0-3-96 0 0,0-1 0 0 0,0 1 64 0 0,0 3-64 0 0,0 2 0 0 0,0-3 0 0 0,4 6-72 0 0,-4 2 72 0 0,0 0-272 0 0,0 0-8 0 0,0 0 0 0 0,0 0 0 0 0,0 0-872 0 0,5 2-168 0 0</inkml:trace>
  <inkml:trace contextRef="#ctx0" brushRef="#br0" timeOffset="116">25736 10652 1376 0 0,'0'0'128'0'0,"0"0"-128"0"0,0 0 0 0 0,3 0 0 0 0,-3 0 1232 0 0,2-1 224 0 0,0-1 48 0 0,-2 2 0 0 0,1-1-968 0 0,3 0-200 0 0,0-2-40 0 0,-4 3-8 0 0,2-1-176 0 0,1-2-40 0 0,-3 3-8 0 0,4 0 0 0 0,-4 0-64 0 0,3-1-88 0 0,0-2 24 0 0,2 2 0 0 0,-2-2-480 0 0,-1 1-88 0 0</inkml:trace>
  <inkml:trace contextRef="#ctx0" brushRef="#br1" timeOffset="117">25734 10661 3224 0 0,'0'0'136'0'0,"-2"0"40"0"0,0 0-176 0 0,0 0 0 0 0,0 1 0 0 0,2-1 0 0 0,-3 0 1440 0 0,3 0 248 0 0,0 0 48 0 0,0 0 16 0 0,0 0-1072 0 0,0 0-208 0 0,0 0-48 0 0,0 0-8 0 0,0 0 40 0 0,0 0 8 0 0,0 0 0 0 0,0 0 0 0 0,0 0-8 0 0,0 0 0 0 0,5 0 0 0 0,-1 0 0 0 0,-2 0-208 0 0,5 0-48 0 0,-4-1-9 0 0,4 1 1 0 0,-4 0-48 0 0,3 0-16 0 0,-2 0 0 0 0,2-2 0 0 0,-1 1 64 0 0,2 1 0 0 0,0-2 8 0 0,0 1 0 0 0,0 0-200 0 0,0 0 0 0 0,2 0 0 0 0,-1 1 0 0 0,0 0 0 0 0,2-1 0 0 0,0-1 0 0 0,0 2 0 0 0,-2 0 96 0 0,0-1-32 0 0,2 1 0 0 0,0 0 0 0 0,0 0-64 0 0,0 0 0 0 0,-1 0 0 0 0,1 1 0 0 0,0-1 0 0 0,0 0 0 0 0,0 2 0 0 0,-2-1 0 0 0,-1-1 0 0 0,3 1 96 0 0,0-1-96 0 0,-2 0 96 0 0,2 0-96 0 0,-2 0 0 0 0,2 0 0 0 0,0 0 0 0 0,0 0 72 0 0,0 0-72 0 0,-1 0 80 0 0,1 0-80 0 0,2-1 72 0 0,-2 1-72 0 0,1 0 64 0 0,-1 0-64 0 0,0-1 64 0 0,1 1-64 0 0,-1-2 0 0 0,2 2 64 0 0,-3 0 0 0 0,1-1-64 0 0,0 0 96 0 0,0-1-32 0 0,-1 1 0 0 0,1 1-64 0 0,3 0 96 0 0,-1 0-32 0 0,-2-3 8 0 0,1 3 0 0 0,-1-1 0 0 0,0-1 0 0 0,2 1 32 0 0,0 1 8 0 0,-1 1 0 0 0,0-1 0 0 0,0 0-192 0 0,2 0-40 0 0,-5 0-8 0 0,4 0 0 0 0,-2 2 128 0 0,0-2 0 0 0,-1 1 0 0 0,1-1 0 0 0,-1 0 0 0 0,1 0 0 0 0,0 0 0 0 0,1 0 0 0 0,-1 0 64 0 0,-2 0 32 0 0,2 0 0 0 0,2-1 8 0 0,-2 1-104 0 0,0 0 0 0 0,0 0 0 0 0,0 0 0 0 0,0 0 64 0 0,1 0-64 0 0,-1 0 0 0 0,-1 1 0 0 0,1-1 0 0 0,-1 0-144 0 0,-3 0 16 0 0,3 0 8 0 0,-2 0 120 0 0,-1-1 0 0 0,2 1 0 0 0,-1-2 0 0 0,0 4 0 0 0,-1-2 0 0 0,1 0 0 0 0,0-2 0 0 0,-3 2 104 0 0,4-1-8 0 0,-1 1 0 0 0,0 1 0 0 0,-1-1-96 0 0,2 2 0 0 0,-2-2 0 0 0,2 0 0 0 0,-2 0 0 0 0,0 0 0 0 0,2 0 0 0 0,0 1 0 0 0,-1-1 0 0 0,-1 0 0 0 0,2 0 0 0 0,-2-1 0 0 0,-1 1 0 0 0,2-2 0 0 0,-4 2 0 0 0,1-1 0 0 0,2 1 0 0 0,-2 0-144 0 0,0 0 16 0 0,-4 0 8 0 0,2 0 120 0 0,-2 0 0 0 0,0 0 0 0 0,0 0 0 0 0,0 0 0 0 0,0 0 0 0 0,4 0 0 0 0,-4 0 0 0 0,0 0-72 0 0,0 0 8 0 0,0 0 0 0 0,0 0 0 0 0,0 0-216 0 0,0 0-40 0 0,0 0 0 0 0,0 0-7087 0 0</inkml:trace>
  <inkml:trace contextRef="#ctx0" brushRef="#br2" timeOffset="118">28228 10666 4608 0 0,'0'0'408'0'0,"0"0"-328"0"0,0 0-80 0 0,0 0 0 0 0,-4 2 872 0 0,4-2 160 0 0,0 0 32 0 0,0 0 8 0 0,-3 1-624 0 0,1 0-120 0 0,2-1-24 0 0,0 0-8 0 0,0 0 136 0 0,1 3 24 0 0,-5 1 8 0 0,4 1 0 0 0,4-1-208 0 0,-4 2-32 0 0,-4-1-16 0 0,2 3 0 0 0,2-3 24 0 0,0 1 8 0 0,0 1 0 0 0,-2 0 0 0 0,1 3-96 0 0,-1-2-16 0 0,4 0-8 0 0,-2 1 0 0 0,-2-1 8 0 0,0 4 8 0 0,4-2 0 0 0,0 2 0 0 0,-2-3-48 0 0,0 5-16 0 0,1-2 0 0 0,1 1 0 0 0,0 0-8 0 0,1 0 0 0 0,-6-1 0 0 0,3 1 0 0 0,4-2-64 0 0,-4-1 0 0 0,-1 3 0 0 0,-2-3 64 0 0,6-4-64 0 0,-2 2 0 0 0,-2 0 72 0 0,1 0-72 0 0,0-2 0 0 0,0 1 64 0 0,-3-2-64 0 0,1 0 0 0 0,-3 0 72 0 0,3-2-72 0 0,2 2 96 0 0,0 0-96 0 0,-1-3 64 0 0,1 1-64 0 0,0-3 0 0 0,1 4 0 0 0,1-2 64 0 0,-2-2-64 0 0,0 4 0 0 0,2-1 0 0 0,1 0 0 0 0,-3-3 0 0 0,0 0 0 0 0,0 0 0 0 0,5 3-216 0 0,-5-3-40 0 0,0 0-16 0 0,0 0-3912 0 0,0 0-776 0 0</inkml:trace>
  <inkml:trace contextRef="#ctx0" brushRef="#br0" timeOffset="119">25798 10682 5184 0 0,'0'0'224'0'0,"0"0"56"0"0,0 0-280 0 0,0 0 0 0 0,0 0 0 0 0,0 0 0 0 0,0 0 560 0 0,0 0 56 0 0,-2-2 16 0 0,2 2 0 0 0,0 0-80 0 0,0 0-8 0 0,-6-3-8 0 0,1 2 0 0 0,-2-3-24 0 0,7 4-8 0 0,-5 0 0 0 0,1-3 0 0 0,-1 3-112 0 0,-2 0-16 0 0,3-2-8 0 0,-1 2 0 0 0,-3 2-248 0 0,3-2-56 0 0,-2 0 0 0 0,-2 0-64 0 0,4 0 0 0 0,-1 3 0 0 0,-3-3 0 0 0,4 0 0 0 0,3 4 0 0 0,2-4 0 0 0,0 0 0 0 0,-4 4-3776 0 0,-2-2-720 0 0</inkml:trace>
  <inkml:trace contextRef="#ctx0" brushRef="#br0" timeOffset="120">25708 10730 1840 0 0,'0'0'160'0'0,"0"0"-160"0"0,-5-3 0 0 0,0 6 0 0 0,-1-3 1600 0 0,2-3 288 0 0,-2-1 64 0 0,1 3 0 0 0,1 1-1024 0 0,0 0-200 0 0,0 0-48 0 0,4 0-8 0 0,0 0-320 0 0,0 0-64 0 0,0 0-8 0 0,0 0-8 0 0,0 0-96 0 0,0 0-16 0 0,0 0-8 0 0,0 0 0 0 0,8-3-48 0 0,1 3-8 0 0,1-3 0 0 0,1 1 0 0 0,1 2-96 0 0,1 0 72 0 0,3 0-72 0 0,-2 0 64 0 0,1-4-64 0 0,2 4 80 0 0,-1 0-80 0 0,4 0 80 0 0,3 0-80 0 0,-1 0 0 0 0,3 0 0 0 0,-4 0 64 0 0,3 0-192 0 0,-4-1-48 0 0,5 1-8 0 0,-5-3-5640 0 0</inkml:trace>
  <inkml:trace contextRef="#ctx0" brushRef="#br2" timeOffset="121">28242 10727 6880 0 0,'0'0'304'0'0,"0"0"64"0"0,0-5-296 0 0,0 5-72 0 0,2-6 0 0 0,-2 5 0 0 0,0 1 520 0 0,0 0 88 0 0,2-9 24 0 0,-2 9 0 0 0,0 0 40 0 0,0 0 0 0 0,0 0 8 0 0,0 0 0 0 0,0 0-256 0 0,0 0-48 0 0,0 0-16 0 0,0 0 0 0 0,0 9-136 0 0,0-4-32 0 0,4 2-8 0 0,-4 1 0 0 0,0 1-40 0 0,0 2-8 0 0,0-1 0 0 0,0 3 0 0 0,-4 0 24 0 0,4 0 8 0 0,0 0 0 0 0,-2 0 0 0 0,2 0-8 0 0,0 2-1 0 0,0 0 1 0 0,0 0 0 0 0,0 2-24 0 0,0-4-8 0 0,0-1 0 0 0,0 4 0 0 0,0-3-8 0 0,-2 0-8 0 0,2-1 0 0 0,-3-1 0 0 0,3 1-16 0 0,0 2-8 0 0,0-4 0 0 0,-4-1 0 0 0,4 2-8 0 0,-2-1 0 0 0,2-1 0 0 0,-3-2 0 0 0,3 3-8 0 0,-4-1 0 0 0,4-2 0 0 0,0 1 0 0 0,0-3-72 0 0,0-5 0 0 0,0 5 72 0 0,0-5-72 0 0,0 0 0 0 0,0 8 72 0 0,0-8-72 0 0,0 0 0 0 0,0 0 64 0 0,0 0-64 0 0,0 0 0 0 0,0 0 0 0 0,0 0 0 0 0,0 0 0 0 0,0 0-96 0 0,0 0 24 0 0,0 0-296 0 0,0 0-56 0 0,0 0-16 0 0,0 0 0 0 0,0 0-879 0 0,0 0-185 0 0</inkml:trace>
  <inkml:trace contextRef="#ctx0" brushRef="#br2" timeOffset="122">26929 10714 7920 0 0,'0'0'168'0'0,"0"0"40"0"0,0 0 8 0 0,0 0 8 0 0,0 0-224 0 0,0 0 0 0 0,0 0 0 0 0,0 0 0 0 0,0 0 544 0 0,0 0 56 0 0,0 0 8 0 0,2 7 8 0 0,-2 2-320 0 0,5-4-64 0 0,-5 4-8 0 0,0-1-8 0 0,2-1-72 0 0,-2 2-16 0 0,0 1 0 0 0,0 2 0 0 0,0 0 144 0 0,0 0 24 0 0,3 1 8 0 0,-3 0 0 0 0,0 2-112 0 0,0-3-32 0 0,0 4 0 0 0,0 1 0 0 0,0 3-8 0 0,0-3-8 0 0,0 1 0 0 0,3 1 0 0 0,-3 0 144 0 0,0-5 24 0 0,-3 5 8 0 0,3-5 0 0 0,-3 1-97 0 0,1 0-23 0 0,2 2 0 0 0,-5-1 0 0 0,5-2-24 0 0,-2 0-8 0 0,2-4 0 0 0,0 3 0 0 0,-2-6 16 0 0,2 3 0 0 0,0-2 0 0 0,0-3 0 0 0,-4 3-88 0 0,4-8-24 0 0,0 0 0 0 0,0 6 0 0 0,0 1-72 0 0,0-7 0 0 0,0 0 72 0 0,0 0-72 0 0,0 6 0 0 0,0-6 0 0 0,0 0 0 0 0,0 0 0 0 0,0 0 0 0 0,0 0 0 0 0,4 5 0 0 0,-4-5 0 0 0,0 0-216 0 0,0 0-24 0 0,0 0-8 0 0,0 0 0 0 0,0 0-952 0 0,4 0-191 0 0,1-5-41 0 0</inkml:trace>
  <inkml:trace contextRef="#ctx0" brushRef="#br0" timeOffset="123">31016 10961 14976 0 0,'0'0'664'0'0,"0"0"135"0"0,0 0-639 0 0,0 0-160 0 0,0 0 0 0 0,0 0 0 0 0,0 0 544 0 0,0 0 72 0 0,0 0 24 0 0,0 5 0 0 0,2 1 128 0 0,-2 0 32 0 0,2 2 8 0 0,-2 4 0 0 0,2-1-328 0 0,-2 2-64 0 0,-2 0-8 0 0,2 1-8 0 0,0 2-208 0 0,0-2-48 0 0,0 0-8 0 0,-2 1 0 0 0,2-2-136 0 0,0 2 0 0 0,-2-4 0 0 0,2 1 0 0 0,0-1-960 0 0,-2-2-192 0 0,0 0-32 0 0</inkml:trace>
  <inkml:trace contextRef="#ctx0" brushRef="#br0" timeOffset="124">30679 10967 13736 0 0,'0'0'296'0'0,"0"0"64"0"0,0 0 16 0 0,0 0 16 0 0,0 0-312 0 0,-2 4-80 0 0,1-1 0 0 0,-1 2 0 0 0,0 1 360 0 0,2 2 56 0 0,-3-3 15 0 0,1 5 1 0 0,-1-1 184 0 0,2 1 40 0 0,0 1 8 0 0,-1 1 0 0 0,2-2-248 0 0,-2 0-40 0 0,2 1-16 0 0,0 1 0 0 0,0-2-200 0 0,2 2-48 0 0,-2-3-8 0 0,2-1 0 0 0,-2 1-296 0 0,1 0-56 0 0,3-3-8 0 0,-2 0-5319 0 0,1-1-1065 0 0</inkml:trace>
  <inkml:trace contextRef="#ctx0" brushRef="#br0" timeOffset="125">30268 11022 2760 0 0,'0'-8'248'0'0,"2"4"-248"0"0,-2 2 0 0 0,0-4 0 0 0,0 2 2624 0 0,0 1 472 0 0,0 3 96 0 0,0 0 16 0 0,0-4-1944 0 0,0 4-393 0 0,0 0-71 0 0,0 0-24 0 0,0 0-280 0 0,0 0-56 0 0,0 0-16 0 0,0 5 0 0 0,0 1-144 0 0,-2 2-32 0 0,0 0-8 0 0,1 3 0 0 0,-2 0-64 0 0,2 1-16 0 0,1-1 0 0 0,-2 1 0 0 0,2-1-88 0 0,0 0-72 0 0,0 1 96 0 0,0-1-96 0 0,0 0 0 0 0,0-2 0 0 0,0 1 0 0 0,0-2 0 0 0,0 1-232 0 0,2-4-56 0 0,-2 2 0 0 0,1-1-8 0 0,-1-1-984 0 0,0-5-192 0 0,0 0-32 0 0</inkml:trace>
  <inkml:trace contextRef="#ctx0" brushRef="#br0" timeOffset="126">30407 11006 3224 0 0,'0'0'288'0'0,"0"0"-288"0"0,0 0 0 0 0,2-3 0 0 0,2 2 2280 0 0,-3 1 408 0 0,-1 0 72 0 0,5 1 24 0 0,-4 2-2328 0 0,3-1-456 0 0,0 0-96 0 0,-1 1-24 0 0,0 2-704 0 0,1-1-136 0 0</inkml:trace>
  <inkml:trace contextRef="#ctx0" brushRef="#br0" timeOffset="127">30745 11111 9672 0 0,'0'0'424'0'0,"0"0"96"0"0,0 0-416 0 0,0 0-104 0 0,0 0 0 0 0,0 0 0 0 0,0 0 632 0 0,0 0 104 0 0,0 0 16 0 0,0 0 8 0 0,0 0-208 0 0,3 2-40 0 0,3 2 0 0 0,-2-3-8 0 0,-4-1-192 0 0,3 3-40 0 0,1-3-9 0 0,2 1 1 0 0,-5-1-168 0 0,-1 0-32 0 0,5 0 0 0 0,-1-1-64 0 0,0 1 0 0 0,1-3 0 0 0,-4 1 0 0 0,3-2 0 0 0,0 1 0 0 0,0 0-88 0 0,-3-2 0 0 0,1 1 0 0 0,-2-1 88 0 0,2-2-104 0 0,-2 3 40 0 0,0-2 64 0 0,0 1 0 0 0,-2 2 0 0 0,0-3 72 0 0,-1 3-8 0 0,1 2 256 0 0,-2-1 48 0 0,0 1 16 0 0,1 1 0 0 0,-2 1-96 0 0,-1 1-24 0 0,2 1 0 0 0,0 3 0 0 0,0-2-48 0 0,-1 4-16 0 0,-1-2 0 0 0,3 4 0 0 0,-1-3 16 0 0,-1 1 0 0 0,3 1 0 0 0,0 0 0 0 0,2 1-64 0 0,0-3-16 0 0,2 1 0 0 0,0 0 0 0 0,1-1-72 0 0,0-3-64 0 0,3 3 72 0 0,0-2-72 0 0,0-3 0 0 0,1 0-168 0 0,3-1 24 0 0,-2 1 8 0 0,2-2-928 0 0,-2-2-184 0 0,5 1-40 0 0</inkml:trace>
  <inkml:trace contextRef="#ctx0" brushRef="#br0" timeOffset="128">30601 11109 14368 0 0,'-12'0'640'0'0,"12"0"128"0"0,0-3-616 0 0,-3 0-152 0 0,1 1 0 0 0,-1-2 0 0 0,-1 2 543 0 0,1 0 73 0 0,-3-2 24 0 0,1 3 0 0 0,0 1-8 0 0,-2 0 0 0 0,-1 0 0 0 0,3 0 0 0 0,-4 4-192 0 0,3 1-40 0 0,0-3-8 0 0,0 2 0 0 0,0 4-192 0 0,3-3-40 0 0,-1 4 0 0 0,1-3-8 0 0,1 3-80 0 0,2-4-8 0 0,-1 2-64 0 0,2-1 96 0 0,1 0-96 0 0,0 0 0 0 0,2-2 0 0 0,-1 1 0 0 0,2-1-96 0 0,3-4-32 0 0,-2 2-16 0 0,2 0 0 0 0,1-2-680 0 0,-1 0-136 0 0,2 0-24 0 0,0-2-4519 0 0,1 0-897 0 0</inkml:trace>
  <inkml:trace contextRef="#ctx0" brushRef="#br0" timeOffset="129">30163 11096 14280 0 0,'0'0'1272'0'0,"0"0"-1016"0"0,0 0-256 0 0,0 0 0 0 0,0 0-248 0 0,0 0-96 0 0,6 0-16 0 0,-1 0-8 0 0,2 0 368 0 0,0 0 0 0 0,0 1 0 0 0,2-1 0 0 0,1 0 0 0 0,1 1 80 0 0,1 1-16 0 0,0-2 0 0 0,0 0-64 0 0,0 2-88 0 0,1-2 24 0 0,0 0 0 0 0,-2 0-280 0 0,-3 0-48 0 0,2 0-16 0 0,0 0 0 0 0,-1-2 136 0 0,0 2 24 0 0,-3-2 8 0 0,3 2 0 0 0,-4-1 240 0 0,3 1 0 0 0,-6-1 0 0 0,3 1 0 0 0,-1-2 416 0 0,1 2 128 0 0,-5 0 24 0 0,0 0 8 0 0,0 0 128 0 0,4-1 32 0 0,-4 1 8 0 0,0 0-1 0 0,0 0-15 0 0,0 0-8 0 0,3 3 0 0 0,-1-1 0 0 0,1 2-160 0 0,-2 2-32 0 0,0-3-8 0 0,2 2 0 0 0,-3 2-336 0 0,0-3-72 0 0,0 3-16 0 0,1-2 0 0 0,-1 1-24 0 0,0 0-8 0 0,0-1 0 0 0,0 1 0 0 0,2-1-64 0 0,-2-1-72 0 0,0 0 72 0 0,0-4-104 0 0,1 5-328 0 0,-1-5-64 0 0,0 0-16 0 0,0 0-5183 0 0,0 0-1049 0 0</inkml:trace>
  <inkml:trace contextRef="#ctx0" brushRef="#br0" timeOffset="130">29691 11252 12440 0 0,'0'0'1104'0'0,"0"0"-880"0"0,0 0-224 0 0,0 0 0 0 0,0 0 496 0 0,0 0 56 0 0,2 5 16 0 0,0-1 0 0 0,-2 3-416 0 0,0-2-88 0 0,0 4-64 0 0,-2-2 96 0 0,2 1 63 0 0,0 3 9 0 0,2-1 8 0 0,-2 0 0 0 0,0 1 8 0 0,0 1 0 0 0,0-2 0 0 0,1 0 0 0 0,-1 2-104 0 0,2-3-16 0 0,-2-2-64 0 0,0-1 96 0 0,0 2-96 0 0,0-3 64 0 0,0 0-64 0 0,0-5 0 0 0,0 0 96 0 0,0 0-32 0 0,0 0-64 0 0,0 0 96 0 0,0 0 0 0 0,0-5 0 0 0,-2 0 0 0 0,2-3 0 0 0,-1 1 32 0 0,1-1 0 0 0,-2-1 0 0 0,0-1 0 0 0,0-2 56 0 0,2-1 8 0 0,0-2 8 0 0,0 2 0 0 0,0-1 16 0 0,2-2 0 0 0,0 1 0 0 0,0-1 0 0 0,3 1-112 0 0,-2 2-16 0 0,2-1-8 0 0,3 1 0 0 0,-1 3-80 0 0,0-2 0 0 0,1 2 0 0 0,0-1-88 0 0,1 4 88 0 0,1 0 0 0 0,-2 2 0 0 0,1 1 0 0 0,0-1 0 0 0,0 3 0 0 0,-1 1 0 0 0,1 1 0 0 0,-2 1 0 0 0,-2 1 0 0 0,-5-2 0 0 0,1 5 0 0 0,-1 1 0 0 0,0 1 0 0 0,-1-1 0 0 0,-3 2 0 0 0,-4-1-64 0 0,2 1 0 0 0,-2-1 0 0 0,-1 1 0 0 0,-5 0 64 0 0,4-2-104 0 0,0 2 40 0 0,1-2 64 0 0,-3 2-272 0 0,3-2 8 0 0,2-2 0 0 0,1 1 0 0 0,2 1-1056 0 0,-1-4-216 0 0</inkml:trace>
  <inkml:trace contextRef="#ctx0" brushRef="#br0" timeOffset="131">30043 11178 12528 0 0,'2'-2'552'0'0,"-1"2"120"0"0,-1 0-544 0 0,2 0-128 0 0,-2 0 0 0 0,2 0 0 0 0,0 2 288 0 0,-2-2 24 0 0,2 2 8 0 0,-1-2 0 0 0,1 3 96 0 0,1-1 32 0 0,-3 1-1 0 0,0-3 1 0 0,0 4-104 0 0,0 0-24 0 0,0-1 0 0 0,2 1 0 0 0,-2-4-136 0 0,0 5-32 0 0,0-5-8 0 0,0 3 0 0 0,0-3-80 0 0,-2 3-64 0 0,2-3 96 0 0,0 0-96 0 0,0 0 64 0 0,0 0-64 0 0,0 0 0 0 0,0 0 0 0 0,0 0 64 0 0,0 0-64 0 0,0 0 0 0 0,0 0 0 0 0,0-3 0 0 0,0-1 0 0 0,2-4 0 0 0,1 4 0 0 0,-1-3 0 0 0,0 2-72 0 0,3-2-8 0 0,0-1 0 0 0,-2 1 80 0 0,1 2-96 0 0,0 0 96 0 0,3 0-96 0 0,-4 1-744 0 0,2 2-152 0 0,0-1-31 0 0,0 3-9 0 0</inkml:trace>
  <inkml:trace contextRef="#ctx0" brushRef="#br0" timeOffset="132">29963 11150 1840 0 0,'0'0'160'0'0,"0"0"-160"0"0,-4 0 0 0 0,2-2 0 0 0,-1 2 2528 0 0,0 0 480 0 0,-2 2 88 0 0,2 0 16 0 0,-2-2-2184 0 0,-1 3-448 0 0,1-2-80 0 0,0 2-16 0 0,-3 0 215 0 0,3 2 41 0 0,1-2 16 0 0,-1 2 0 0 0,0 2-192 0 0,0-3-40 0 0,3 3-8 0 0,-1-2 0 0 0,2 1-328 0 0,1-1-88 0 0,0 0 0 0 0,1 1 0 0 0,3-1 0 0 0,-3-1 0 0 0,3-3 0 0 0,0 3 0 0 0,0 0-256 0 0,-1-4-48 0 0,1 3-8 0 0,0-2 0 0 0,1-2-144 0 0,-1 1-32 0 0,1-3-8 0 0,0 1 0 0 0,-2-1-24 0 0,1-1-7 0 0,0-2-1 0 0,-1 1 0 0 0,-1 1 248 0 0,1-3 56 0 0,-3 0 0 0 0,3 2 8 0 0,-3-4 344 0 0,0 3 64 0 0,2 0 8 0 0,-2-1 8 0 0,0-1 224 0 0,0 2 48 0 0,0 1 0 0 0,-2 0 7 0 0,2 2 41 0 0,0 3 8 0 0,0 0 0 0 0,0 0 0 0 0,0 0-216 0 0,0 0-48 0 0,0 0-8 0 0,0 0 0 0 0,2 3-136 0 0,-1 2-24 0 0,-1 0-8 0 0,2-1 0 0 0,0 3-16 0 0,-2-1-8 0 0,2 1 0 0 0,-2-1 0 0 0,3 1-72 0 0,0-2 0 0 0,-2 2 0 0 0,2 0 0 0 0,-1-2-120 0 0,2-1-40 0 0,-2-1 0 0 0,1 2-8 0 0,1-2-1120 0 0,-1 1-224 0 0,0-3-47 0 0,0 1-9 0 0</inkml:trace>
  <inkml:trace contextRef="#ctx0" brushRef="#br2" timeOffset="133">26918 11185 2304 0 0,'0'0'200'0'0,"0"0"-200"0"0,0 0 0 0 0,0 0 0 0 0,0 0 1184 0 0,0 0 200 0 0,0 0 40 0 0,0 0 8 0 0,0 0-760 0 0,0 0-144 0 0,0 0-32 0 0,5-2-8 0 0,3-2-80 0 0,-1 4-24 0 0,-1-1 0 0 0,2 1 0 0 0,-2 0-80 0 0,3 0-16 0 0,-4 0-8 0 0,5 0 0 0 0,0 0-24 0 0,-1 0 0 0 0,3 0 0 0 0,0 0 0 0 0,-4 0-64 0 0,8 0-24 0 0,-6 0 0 0 0,5 0 0 0 0,-4 0-24 0 0,4 0-8 0 0,-1-4 0 0 0,0 4 0 0 0,2 0 40 0 0,0-2 8 0 0,2 2 0 0 0,0 0 0 0 0,0-2-184 0 0,2 2 0 0 0,-4 0 0 0 0,3 0 0 0 0,-5-3 0 0 0,3 3 72 0 0,-1 0-72 0 0,-2 0 0 0 0,2-3 64 0 0,-2 3-64 0 0,1-2 0 0 0,0 2 0 0 0,-3 0 0 0 0,2 0 0 0 0,-3 0 0 0 0,1 0 0 0 0,1 2 96 0 0,0-2-96 0 0,1 0 96 0 0,0 0-96 0 0,1 3 0 0 0,4-3 0 0 0,-3 0 0 0 0,-1 0 0 0 0,-1-3 0 0 0,4 3 0 0 0,-4 0 0 0 0,4-2 0 0 0,-1-1 0 0 0,0 3 0 0 0,1-2 0 0 0,-2-1 0 0 0,0 3 0 0 0,1-3 0 0 0,-2 3 0 0 0,-2-2 0 0 0,2 2 0 0 0,0 0 0 0 0,-1 0 0 0 0,1 0 0 0 0,-4 0 0 0 0,0 0 0 0 0,3 0 0 0 0,-1 2 0 0 0,-5-2 0 0 0,5 3 0 0 0,-2-3 0 0 0,1 0 0 0 0,2 3 0 0 0,2-3 0 0 0,-6 0 0 0 0,5 0 0 0 0,-4 2 0 0 0,4-2 0 0 0,-1 0 0 0 0,-3 0 0 0 0,-1 0 0 0 0,1 0 0 0 0,1 0 0 0 0,-1 0 0 0 0,0 0 0 0 0,2 3 0 0 0,-5-1 0 0 0,5-2 0 0 0,-7 0 0 0 0,1 3 0 0 0,2-3 0 0 0,-1 0 0 0 0,-3 3 0 0 0,-5-3 0 0 0,8 0 0 0 0,-8 0 0 0 0,8 2 0 0 0,-8-2 0 0 0,9 2 0 0 0,-9-2 0 0 0,5 0 0 0 0,-5 0 0 0 0,0 0 0 0 0,0 0 0 0 0,8 4 0 0 0,-8-4 0 0 0,0 0 0 0 0,0 0 0 0 0,0 0 0 0 0,8 1 0 0 0,-8-1 0 0 0,0 0 0 0 0,7 0 64 0 0,-7 0-64 0 0,6 0 0 0 0,-6 0 0 0 0,0 0 0 0 0,0 0 0 0 0,0 0 0 0 0,0 0 0 0 0,0 0 0 0 0,0 0 0 0 0,0 0 0 0 0,0 0 0 0 0,12-1-88 0 0,-12 1 88 0 0,0 0-96 0 0,0 0 96 0 0,0 0-144 0 0,0 0 24 0 0,0 0 8 0 0,0 0 0 0 0,0 0-184 0 0,0 0-40 0 0,0 0-8 0 0,0 0 0 0 0,0 0-896 0 0,0 0-176 0 0</inkml:trace>
  <inkml:trace contextRef="#ctx0" brushRef="#br0" timeOffset="134">26140 11338 2304 0 0,'0'0'96'0'0,"0"-3"32"0"0,0-1-128 0 0,0 4 0 0 0,0 0 0 0 0,0 0 0 0 0,0 0 2856 0 0,0 0 552 0 0,0 0 112 0 0,0 0 16 0 0,0 0-2577 0 0,0 5-511 0 0,-2 1-96 0 0,1 3-32 0 0,-2-1-152 0 0,3 4-32 0 0,-3 0-8 0 0,0 0 0 0 0,-1 0 32 0 0,2 3 8 0 0,-1-2 0 0 0,-1-1 0 0 0,3 2-88 0 0,-1-1-16 0 0,-1 0-64 0 0,3 0 96 0 0,0-2-96 0 0,0-2-128 0 0,3 2 24 0 0,-1-1 8 0 0,-1-3-1192 0 0,0 0-239 0 0</inkml:trace>
  <inkml:trace contextRef="#ctx0" brushRef="#br0" timeOffset="135">27913 11361 13504 0 0,'0'0'600'0'0,"0"0"120"0"0,0 0-576 0 0,0 0-144 0 0,0 0 0 0 0,0 0 0 0 0,6 0 256 0 0,-6 0 32 0 0,0 0 0 0 0,0 0 0 0 0,0 0 183 0 0,5 2 41 0 0,0 2 0 0 0,0-3 8 0 0,-3 3-72 0 0,3 0-8 0 0,3 1-8 0 0,-3-1 0 0 0,-2-1-208 0 0,5 2-48 0 0,0-1-8 0 0,-2 0 0 0 0,0 0-48 0 0,1 2-16 0 0,-2-4 0 0 0,3 2 0 0 0,-2 1-40 0 0,2-2 0 0 0,-5 0-64 0 0,0-1 96 0 0,5 1-32 0 0,-3 0 0 0 0,-5-3-64 0 0,0 0 96 0 0,4 3 0 0 0,-4-3 0 0 0,3 3 0 0 0,-3-3 0 0 0,0 0 64 0 0,0 0 0 0 0,0 0 8 0 0,-3 5 0 0 0,-1-2 8 0 0,-1 2 0 0 0,3-2 0 0 0,-1 3 0 0 0,-3-4-80 0 0,3 3-8 0 0,-3 0-8 0 0,3 0 0 0 0,0-1-80 0 0,1 0 0 0 0,-6 4 0 0 0,3-3 0 0 0,4 1 0 0 0,-4 0 0 0 0,1 3 0 0 0,0-5-88 0 0,0 1-920 0 0,4 1-184 0 0,-1-1-40 0 0</inkml:trace>
  <inkml:trace contextRef="#ctx0" brushRef="#br0" timeOffset="136">27596 11371 14280 0 0,'0'0'1272'0'0,"0"0"-1016"0"0,0 0-256 0 0,0 0 0 0 0,0 0 360 0 0,0 0 23 0 0,0 0 9 0 0,0 5 0 0 0,0 2-128 0 0,0-3-24 0 0,-1 4-8 0 0,1-1 0 0 0,0 2 40 0 0,0-2 8 0 0,0 3 0 0 0,-2 0 0 0 0,2-3-8 0 0,-1 3 0 0 0,1-1 0 0 0,0-1 0 0 0,-3 2-152 0 0,3-3-32 0 0,0 1-8 0 0,-1-1 0 0 0,1 0-80 0 0,0-1 0 0 0,0 0 0 0 0,1-2 0 0 0,-1 0-128 0 0,0 1-72 0 0,3-1-16 0 0,0 0-5231 0 0,-3-4-1049 0 0</inkml:trace>
  <inkml:trace contextRef="#ctx0" brushRef="#br0" timeOffset="137">26446 11379 11976 0 0,'0'0'1064'0'0,"-2"-3"-848"0"0,-2 1-216 0 0,4 2 0 0 0,0 0 600 0 0,0 0 72 0 0,0 0 24 0 0,0 0 0 0 0,0 0-81 0 0,0 0-7 0 0,0 0-8 0 0,0 0 0 0 0,0 0-128 0 0,4 3-24 0 0,-1 1-8 0 0,1-2 0 0 0,1 1-216 0 0,1 1-48 0 0,0 1-8 0 0,0-1 0 0 0,-3 2-168 0 0,4-1 72 0 0,0 0-72 0 0,0 2 0 0 0,0-3 136 0 0,2 3-24 0 0,-3-2-8 0 0,2 0 0 0 0,0 2 56 0 0,0 0 0 0 0,-1-3 8 0 0,-1 3 0 0 0,-1-3-256 0 0,1 1-48 0 0,-2 0-16 0 0,-2-2 0 0 0,1 1 152 0 0,0 0 0 0 0,-3-4 0 0 0,3 4 0 0 0,-3 1 64 0 0,0-5-64 0 0,0 4 0 0 0,-2 0 72 0 0,1 0-72 0 0,-2-2 96 0 0,3 2-96 0 0,-4-1 96 0 0,0 1-32 0 0,0-1-64 0 0,-1 2 96 0 0,2-1-32 0 0,-3 0-336 0 0,3 0-72 0 0,-2 1-8 0 0,1-1-5327 0 0,1-1-1065 0 0</inkml:trace>
  <inkml:trace contextRef="#ctx0" brushRef="#br0" timeOffset="138">27729 11459 1840 0 0,'0'0'160'0'0,"0"0"-160"0"0,0 0 0 0 0,0 0 0 0 0,0 0 2456 0 0,0 0 456 0 0,0 0 88 0 0,0 0 16 0 0,0 0-2272 0 0,3 0-456 0 0,1 0-88 0 0,-1 0-16 0 0,1 0 128 0 0,2-2 24 0 0,-1 2 8 0 0,1 0 0 0 0,2 0-104 0 0,-2-2-17 0 0,-1 0-7 0 0,2-1 0 0 0,0 1-216 0 0,1 1 64 0 0,-5-3-64 0 0,1 2 0 0 0,1-1 0 0 0,-3 1 0 0 0,0-1 0 0 0,-2 3-88 0 0,0-4-24 0 0,0 4-8 0 0,0-1 0 0 0,-2-2 0 0 0,-4 1 56 0 0,2 1 64 0 0,1 1-103 0 0,-2 0 39 0 0,0 0 64 0 0,-1 0 0 0 0,-1 1 0 0 0,2 1 0 0 0,-1-1 223 0 0,1 2 17 0 0,-3 1 0 0 0,2 1 0 0 0,0-2 72 0 0,1 1 8 0 0,-1 1 8 0 0,1 0 0 0 0,-1 1-72 0 0,3 1-8 0 0,-3-2-8 0 0,5 2 0 0 0,-2-1-32 0 0,3 1-8 0 0,-3-3 0 0 0,6 1 0 0 0,-3 1-104 0 0,3-2-16 0 0,0 0-8 0 0,1 3 0 0 0,1-6-72 0 0,1 3 0 0 0,1-2 0 0 0,0-2 0 0 0,1 0-288 0 0,2 2-64 0 0,-1-4-24 0 0,3 2-4903 0 0,3 0-993 0 0</inkml:trace>
  <inkml:trace contextRef="#ctx0" brushRef="#br0" timeOffset="139">26293 11438 11544 0 0,'0'0'512'0'0,"0"0"104"0"0,-2 0-488 0 0,2 0-128 0 0,-5 0 0 0 0,3 1 0 0 0,-3 2 288 0 0,0 0 40 0 0,2 1 8 0 0,-3 1 0 0 0,3-2 136 0 0,-1 1 24 0 0,2 1 8 0 0,1 0 0 0 0,1 0-216 0 0,-2 0-33 0 0,2-2-15 0 0,2 1 0 0 0,1 1-160 0 0,-1-5-80 0 0,-2 0 80 0 0,3 4-80 0 0,1-3 0 0 0,-4-1 0 0 0,0 0 0 0 0,5 0-80 0 0,1 0-80 0 0,0-1-8 0 0,-4-1-8 0 0,4 0 0 0 0,-5-3 41 0 0,6 2 7 0 0,-7 0 0 0 0,5-2 0 0 0,-4 2 128 0 0,1-2 0 0 0,0 0 0 0 0,2 0 0 0 0,-3 1 176 0 0,1-1 40 0 0,0 2 7 0 0,-2 3 1 0 0,3-3 32 0 0,-3 3 16 0 0,2-3 0 0 0,-2 3 0 0 0,0 0-32 0 0,0 0-8 0 0,0 0 0 0 0,0 0 0 0 0,2 6 40 0 0,0 1 8 0 0,-2-2 0 0 0,1 5 0 0 0,-1-2-96 0 0,0 3-24 0 0,0 1 0 0 0,2 0 0 0 0,-2 1-40 0 0,3 2-16 0 0,-3-3 0 0 0,0 3 0 0 0,0 0-104 0 0,-3 1 72 0 0,3-2-72 0 0,-2 1 64 0 0,1-1-64 0 0,-1 0 0 0 0,0-3 0 0 0,0 1 64 0 0,-1-1-64 0 0,-1-3 80 0 0,1-2-80 0 0,-1-1 80 0 0,-1 0-80 0 0,2-3 96 0 0,-4 0-96 0 0,2-2 96 0 0,1 0-96 0 0,-1-2 0 0 0,-2 0 72 0 0,2-2-72 0 0,0-2 0 0 0,1 0 0 0 0,1-2-80 0 0,-2 0 80 0 0,5-3-224 0 0,-2 1 0 0 0,2 0 8 0 0,2 1 0 0 0,3-5-224 0 0,0 2-40 0 0,0 0-16 0 0,1 0 0 0 0,1 0-728 0 0,1 1-151 0 0</inkml:trace>
  <inkml:trace contextRef="#ctx0" brushRef="#br0" timeOffset="140">27830 12091 2304 0 0,'0'0'96'0'0,"0"0"32"0"0,0 0-128 0 0,0 0 0 0 0,0 0 0 0 0,0 0 0 0 0,0 0 2424 0 0,0 0 456 0 0,0 0 96 0 0,0 7 24 0 0,0-2-2040 0 0,0 4-400 0 0,2-1-80 0 0,-2 4-24 0 0,-2 2-81 0 0,2-3-23 0 0,0-2 0 0 0,-2 4 0 0 0,4 1-128 0 0,-2-1-32 0 0,0 1-8 0 0,-2-4 0 0 0,2 1-120 0 0,0 0-64 0 0,0 0 64 0 0,-2 0-64 0 0,2-2 0 0 0,0-1-64 0 0,0 0 0 0 0,0 0 0 0 0,2-1-1056 0 0,-2-3-199 0 0,0-4-49 0 0,0 0-8 0 0</inkml:trace>
  <inkml:trace contextRef="#ctx0" brushRef="#br0" timeOffset="141">27949 12129 8288 0 0,'0'0'736'0'0,"0"0"-584"0"0,0 0-152 0 0,0 0 0 0 0,2-7 1184 0 0,-2 7 216 0 0,0 0 40 0 0,0 0 0 0 0,0 0-808 0 0,0 0-168 0 0,0 0-32 0 0,0 0-9 0 0,0 7 1 0 0,0 0 0 0 0,0 0 0 0 0,-2 1 0 0 0,2 2-16 0 0,-2-3-8 0 0,2 4 0 0 0,0-1 0 0 0,2-1-328 0 0,-2-1-72 0 0,0 3 0 0 0,0-1 0 0 0,2-2 0 0 0,2 2 96 0 0,-4-3-24 0 0,5 0-8 0 0,-3 1-288 0 0,1-4-56 0 0,1 1-8 0 0,0-1-4927 0 0,-4-4-993 0 0</inkml:trace>
  <inkml:trace contextRef="#ctx0" brushRef="#br0" timeOffset="142">28119 12198 15032 0 0,'-2'-2'328'0'0,"2"-1"72"0"0,0 1 16 0 0,0 0-1 0 0,2-3-327 0 0,-2 5-88 0 0,0-2 0 0 0,0 0 0 0 0,0-3 480 0 0,2 3 88 0 0,-2 2 8 0 0,0 0 8 0 0,0 0-208 0 0,0 0-48 0 0,0 0-8 0 0,0 0 0 0 0,0 0-1072 0 0,0 0-216 0 0,0 0-48 0 0,0 0-8 0 0</inkml:trace>
  <inkml:trace contextRef="#ctx0" brushRef="#br0" timeOffset="143">29134 12734 13560 0 0,'0'0'296'0'0,"0"0"64"0"0,0 0 16 0 0,0 0 8 0 0,0 0-312 0 0,0 0-72 0 0,0 0 0 0 0,0 0 0 0 0,2 6 592 0 0,-2-1 104 0 0,2 1 15 0 0,-2 3 9 0 0,3-2-88 0 0,-3 5-24 0 0,3-1 0 0 0,-3-1 0 0 0,0 2-184 0 0,0 1-40 0 0,0 1 0 0 0,0-1-8 0 0,0 3-152 0 0,2-2-32 0 0,-2-1-8 0 0,0 0 0 0 0,0 2-96 0 0,2-4-24 0 0,-2 1 0 0 0,0-2 0 0 0,0 1-64 0 0,0-1 0 0 0,4-2 0 0 0,-4 2 64 0 0,0-4-624 0 0,0 1-128 0 0,0-1-24 0 0,2-1-7743 0 0</inkml:trace>
  <inkml:trace contextRef="#ctx0" brushRef="#br0" timeOffset="144">27499 12745 12816 0 0,'0'0'568'0'0,"0"0"112"0"0,0 0-544 0 0,0 0-136 0 0,0 0 0 0 0,0 0 0 0 0,2 7 600 0 0,1-2 88 0 0,-1-1 16 0 0,-2 2 7 0 0,0 2-7 0 0,2 0 0 0 0,2-1 0 0 0,-4 3 0 0 0,0 1-256 0 0,3 1-48 0 0,-3 0-16 0 0,0 1 0 0 0,0 1-168 0 0,0-3-40 0 0,0 5-8 0 0,0-5 0 0 0,1 1-80 0 0,-1-1-24 0 0,3 3 0 0 0,-3-5 0 0 0,3 2-64 0 0,-3-3 64 0 0,0 1-64 0 0,2-2 64 0 0,-2 1-168 0 0,2-1-40 0 0,2-3-8 0 0,-4-1 0 0 0,0-3-1160 0 0,0 0-240 0 0</inkml:trace>
  <inkml:trace contextRef="#ctx0" brushRef="#br0" timeOffset="145">30385 12770 6448 0 0,'0'0'576'0'0,"0"0"-464"0"0,0 0-112 0 0,2-6 0 0 0,-2 6 1336 0 0,0 0 240 0 0,9-1 56 0 0,-9 1 0 0 0,0 0-736 0 0,0 0-144 0 0,5 5-32 0 0,-4 2-8 0 0,3 0-73 0 0,-2-1-23 0 0,1 2 0 0 0,0 3 0 0 0,-3 0-240 0 0,0 1-56 0 0,2-3 0 0 0,1 3-8 0 0,-3-1-152 0 0,2 3-32 0 0,-2-1-8 0 0,2 0 0 0 0,1-1-16 0 0,-3-2 0 0 0,3 1 0 0 0,-3 0 0 0 0,2-4-104 0 0,0 2 88 0 0,2-1-88 0 0,-3 0 80 0 0,-1-3-80 0 0,0 1-88 0 0,6-3 24 0 0,-6-3 0 0 0,0 0-1144 0 0,2 4-224 0 0</inkml:trace>
  <inkml:trace contextRef="#ctx0" brushRef="#br0" timeOffset="146">27950 12767 1376 0 0,'0'0'128'0'0,"0"0"-128"0"0,0 0 0 0 0,0 0 0 0 0,0 0 2696 0 0,0 0 520 0 0,0 0 104 0 0,0 0 16 0 0,0 0-2208 0 0,0 0-440 0 0,7 2-89 0 0,-1 1-23 0 0,-6-3-64 0 0,8 2-24 0 0,-2-2 0 0 0,2 5 0 0 0,0-1-112 0 0,-1-2-24 0 0,0 3-8 0 0,1-2 0 0 0,0 0-152 0 0,-1-1-32 0 0,1 3-8 0 0,0-1 0 0 0,-3 0-152 0 0,3-2 64 0 0,-2 2-64 0 0,1 1 0 0 0,-2-2 72 0 0,-4 1-72 0 0,4 2 0 0 0,2-5 72 0 0,-7-1-72 0 0,2 5 0 0 0,-2-5 72 0 0,0 6-72 0 0,2-1 168 0 0,-2-5 0 0 0,-2 7 0 0 0,2-2 0 0 0,-2 1-168 0 0,-2-1 0 0 0,0-1 0 0 0,0 1 0 0 0,0 5 0 0 0,2-4 0 0 0,-6 1 0 0 0,3-2 0 0 0,-1 1 0 0 0,1-1 0 0 0,-2 3 64 0 0,1-3-64 0 0,0 0 0 0 0,0 6 0 0 0,4-7 0 0 0,-4 3 0 0 0,5-3-760 0 0,1 0-104 0 0,0 3-32 0 0,0-7-4447 0 0,0 5-897 0 0</inkml:trace>
  <inkml:trace contextRef="#ctx0" brushRef="#br2" timeOffset="147">30155 12767 14832 0 0,'0'0'320'0'0,"0"0"72"0"0,0 0 16 0 0,0 0 8 0 0,0 0-329 0 0,0 0-87 0 0,0 0 0 0 0,0 0 0 0 0,0 0 544 0 0,0 0 88 0 0,-4 5 16 0 0,-2-3 8 0 0,-2 5-152 0 0,4 0-32 0 0,-4 1-8 0 0,3-1 0 0 0,3 2-144 0 0,-4 1-24 0 0,5-3-8 0 0,1 3 0 0 0,-4 2-184 0 0,8-4-40 0 0,-3 3 0 0 0,5-2-64 0 0,-4 1 96 0 0,3-1-32 0 0,3 1 0 0 0,-4 0-64 0 0,0-1 96 0 0,-2-2-96 0 0,3 0 96 0 0,2-1-96 0 0,-1 3 0 0 0,1-2 0 0 0,-2 0 0 0 0,0 1 0 0 0,3-1 0 0 0,0 0 0 0 0,-4-3 0 0 0,-2 3 0 0 0,4 0 0 0 0,-6-3 0 0 0,0-4 0 0 0,0 8 0 0 0,0-8 0 0 0,0 3 0 0 0,-6 0 0 0 0,2 0 0 0 0,-3-3 0 0 0,0 0 0 0 0,-2 0-64 0 0,4 0 64 0 0,0-3-136 0 0,-3 0 16 0 0,1 2 8 0 0,-4-1 0 0 0,2-1 112 0 0,-1 1 0 0 0,-1-2 0 0 0,-2-1 0 0 0,6 4 0 0 0,0-5 0 0 0,2 1 0 0 0,0 1 0 0 0,-1 1 0 0 0,4-3 0 0 0,2 6 0 0 0,0 0 0 0 0,0 0 0 0 0,5-6 0 0 0,-2-1 0 0 0,3 2 0 0 0,-1 1-256 0 0,3-1-24 0 0,3 1-8 0 0,-4 2-5431 0 0,4-2-1089 0 0</inkml:trace>
  <inkml:trace contextRef="#ctx0" brushRef="#br0" timeOffset="148">29534 12770 13448 0 0,'0'0'592'0'0,"0"0"128"0"0,0 0-576 0 0,0 0-144 0 0,0 0 0 0 0,0 0 0 0 0,0 0 328 0 0,0 0 40 0 0,0 0 8 0 0,7 2 0 0 0,-2 1 103 0 0,3 1 17 0 0,-4 0 8 0 0,3 1 0 0 0,0-2-88 0 0,-3 4-24 0 0,4-2 0 0 0,1 3 0 0 0,-3-5-176 0 0,2 5-40 0 0,0-5-8 0 0,-1 6 0 0 0,4-6-96 0 0,-3 1-72 0 0,-2 1 96 0 0,2 0-96 0 0,0-1 120 0 0,-1 0-32 0 0,2 1-8 0 0,-5-1 0 0 0,-1 1-80 0 0,1-1 0 0 0,1 1 0 0 0,-5 0 0 0 0,0-5 0 0 0,0 7 104 0 0,3-3-24 0 0,-6 4-8 0 0,2-2-8 0 0,-4 1 0 0 0,2-3 0 0 0,0 4 0 0 0,-4 0 32 0 0,1-1 8 0 0,1 0 0 0 0,-1-3 0 0 0,-2 2-104 0 0,0-1 72 0 0,2 1-72 0 0,2 1 64 0 0,-4-2-64 0 0,3 1 0 0 0,3-1 0 0 0,-4 0 0 0 0,3 0-904 0 0,1 1-120 0 0,2-6-32 0 0,0 0-6751 0 0</inkml:trace>
  <inkml:trace contextRef="#ctx0" brushRef="#br0" timeOffset="149">26213 12796 11544 0 0,'0'0'512'0'0,"0"0"104"0"0,-4-5-488 0 0,4 5-128 0 0,2-3 0 0 0,0-2 0 0 0,-4 1 800 0 0,2 4 128 0 0,0 0 32 0 0,0 0 7 0 0,0 0-367 0 0,0 0-80 0 0,0 0-8 0 0,5 9-8 0 0,-2-3-184 0 0,-3 3-40 0 0,-6 0-8 0 0,9 1 0 0 0,1 1-112 0 0,-1 0-32 0 0,-6 0 0 0 0,2 2 0 0 0,2-1-128 0 0,-1-1 64 0 0,3 3-64 0 0,-6-1 0 0 0,-1-1 0 0 0,4-1 0 0 0,3 0 0 0 0,-2-2 0 0 0,-5 1-224 0 0,1-1-96 0 0,6 3-16 0 0,0-1-8 0 0,-3-1-1176 0 0,0-1-239 0 0,-3 4-41 0 0,7-1-16 0 0</inkml:trace>
  <inkml:trace contextRef="#ctx0" brushRef="#br1" timeOffset="150">28765 12796 14600 0 0,'0'0'320'0'0,"0"0"64"0"0,0 0 8 0 0,0-6 24 0 0,0 6-328 0 0,0 0-88 0 0,2-5 0 0 0,-2 5 0 0 0,4 0 503 0 0,1-2 81 0 0,0 0 24 0 0,0 2 0 0 0,-5 0-80 0 0,7 4-16 0 0,1-1 0 0 0,0 0 0 0 0,-2 4-128 0 0,4 2-24 0 0,-2 1-8 0 0,1-2 0 0 0,-1 2-168 0 0,-2 1-40 0 0,2 2-8 0 0,-3 1 0 0 0,0-1-8 0 0,1 1-8 0 0,0-2 0 0 0,-2-1 0 0 0,1 4-120 0 0,-3-1 0 0 0,-2-1 0 0 0,3 0 0 0 0,-3 1 0 0 0,0-3 0 0 0,-5 0 0 0 0,2-1 0 0 0,3-3 0 0 0,-5-3 0 0 0,5-4 0 0 0,0 0 0 0 0,-5 2 224 0 0,5-2 32 0 0,0 0 0 0 0,0 0 0 0 0,-5-2-256 0 0,2-5 0 0 0,1-2 0 0 0,-1 0 0 0 0,2-1 0 0 0,1-1 0 0 0,1-4 0 0 0,-1 4 0 0 0,3-5 0 0 0,-1 0 0 0 0,4 1 0 0 0,0-1 0 0 0,-2 0 0 0 0,3 2 0 0 0,4 3 0 0 0,-4-1 0 0 0,4 2-80 0 0,-2 2-64 0 0,-1-3-16 0 0,3 5 0 0 0,-2-1-152 0 0,0 2-32 0 0,0 1-8 0 0,-2 2-5704 0 0,2-1-1143 0 0</inkml:trace>
  <inkml:trace contextRef="#ctx0" brushRef="#br0" timeOffset="151">28351 12807 13448 0 0,'0'0'592'0'0,"0"0"128"0"0,0 0-576 0 0,0 0-144 0 0,0 0 0 0 0,0 0 0 0 0,0 0 480 0 0,0 0 72 0 0,0 0 15 0 0,0 0 1 0 0,1 7 48 0 0,-1-2 16 0 0,0 1 0 0 0,-1 4 0 0 0,1-4-224 0 0,0 4-48 0 0,0-2-8 0 0,0 1 0 0 0,-3 0-184 0 0,3 0-40 0 0,0 0 0 0 0,0 3-8 0 0,3-3-120 0 0,-3-1-64 0 0,1 5 64 0 0,3-4-104 0 0,0-1-1416 0 0,1 1-280 0 0</inkml:trace>
  <inkml:trace contextRef="#ctx0" brushRef="#br0" timeOffset="152">30818 12815 11976 0 0,'0'0'256'0'0,"0"0"64"0"0,0 0 0 0 0,0 0 32 0 0,0 0-288 0 0,4 2-64 0 0,-1-1 0 0 0,2-1 0 0 0,0 0 424 0 0,-2 2 72 0 0,3-2 16 0 0,-3 1 0 0 0,4-1 0 0 0,-2 0 0 0 0,0 2-1 0 0,0-1 1 0 0,0 2-416 0 0,-1-1-96 0 0,3 0 0 0 0,-4-1 0 0 0,4 1 112 0 0,0 0 0 0 0,-3 0 0 0 0,1-1 0 0 0,0 1-176 0 0,0 2-40 0 0,0-1-8 0 0,-1-2 0 0 0,-1 1 112 0 0,1 1 0 0 0,-1 0 0 0 0,0 0 0 0 0,-3-3 0 0 0,1 4 0 0 0,0-2 0 0 0,-1 2 0 0 0,0-1 0 0 0,-1-2 0 0 0,0 4 0 0 0,-2 0 0 0 0,0-2 224 0 0,-1 1 64 0 0,1-1 8 0 0,-1 2 8 0 0,0 0-80 0 0,-2-1-8 0 0,2 1-8 0 0,1 0 0 0 0,-4-1 240 0 0,1 1 56 0 0,2 1 8 0 0,-1 1 0 0 0,1-4-512 0 0,-1 4 0 0 0,1-4-96 0 0,-1 3 16 0 0,3-4 80 0 0,-1 5 112 0 0,2-4-24 0 0,-3 2-8639 0 0</inkml:trace>
  <inkml:trace contextRef="#ctx0" brushRef="#br0" timeOffset="153">26651 12825 14336 0 0,'0'0'640'0'0,"0"0"128"0"0,0 0-616 0 0,0 0-152 0 0,0 0 0 0 0,0 0 0 0 0,0 0 520 0 0,0 0 79 0 0,0 0 9 0 0,0 0 8 0 0,0 0-8 0 0,9 0 0 0 0,-1 0 0 0 0,-2 4 0 0 0,6-4-224 0 0,-6 0-56 0 0,6 4-8 0 0,-4-2 0 0 0,0 2-176 0 0,6 1-40 0 0,-8-2-8 0 0,5 2 0 0 0,-4 0-96 0 0,1-1 0 0 0,-1 3 0 0 0,2-2 0 0 0,-4 2 0 0 0,-1-3 64 0 0,2 3-64 0 0,-5-3 0 0 0,2 3 0 0 0,1 3 64 0 0,-4-4-64 0 0,0 4 0 0 0,-4-4 64 0 0,1 2-64 0 0,2 2 0 0 0,-5-1 72 0 0,2 0-72 0 0,-1-1 0 0 0,-4 3 72 0 0,4-5-72 0 0,0 0 0 0 0,0 1 0 0 0,-2-1 0 0 0,1-1 64 0 0,-1 0-128 0 0,4-1-32 0 0,-2-1 0 0 0,0 1 0 0 0,5-4-752 0 0,0 0-152 0 0,0 0-32 0 0,0 0-6927 0 0</inkml:trace>
  <inkml:trace contextRef="#ctx0" brushRef="#br1" timeOffset="154">27234 12965 7832 0 0,'0'0'344'0'0,"0"0"72"0"0,0 0-328 0 0,0 0-88 0 0,0 0 0 0 0,0 0 0 0 0,4 9 1552 0 0,-4 0 296 0 0,0-2 56 0 0,-4 4 16 0 0,4-4-1025 0 0,0 5-207 0 0,0-3-40 0 0,0 0-8 0 0,0 2-184 0 0,0 1-40 0 0,0-1 0 0 0,0 0-8 0 0,0-2-224 0 0,4 1-48 0 0,-4 0-8 0 0,0-3 0 0 0,1-1-64 0 0,-1 2-64 0 0,0-8 72 0 0,3 6-72 0 0,-3-6 64 0 0,0 0-64 0 0,0 0 0 0 0,0 0 72 0 0,0 0-72 0 0,0 0 0 0 0,0 0 72 0 0,0 0-72 0 0,0 0 0 0 0,3-5 0 0 0,-1 1 0 0 0,1-2 0 0 0,-3-3 0 0 0,0-4-64 0 0,0 3 0 0 0,0-6 0 0 0,0 3 0 0 0,0-6 0 0 0,-3 0 0 0 0,3 2 0 0 0,-2-1 0 0 0,2 0 0 0 0,0 3 0 0 0,0-1 0 0 0,0-1 64 0 0,0 5 0 0 0,2-2-72 0 0,-2 0 72 0 0,3 6 0 0 0,-1-1 0 0 0,2 1 0 0 0,-3 4 0 0 0,5-3 0 0 0,-4 3 0 0 0,3-1 0 0 0,0 3 0 0 0,0 0 0 0 0,1 1 0 0 0,-3-4 0 0 0,1 5 0 0 0,1 0 0 0 0,3 0 0 0 0,-1 0 0 0 0,-2 0 0 0 0,0 0 0 0 0,0 5 0 0 0,1-4 0 0 0,-1-1 0 0 0,-5 0 0 0 0,2 2 0 0 0,-2-2 0 0 0,5 4 0 0 0,-5-4-64 0 0,4 7 64 0 0,-4-2-80 0 0,0 1 80 0 0,0-6-184 0 0,0 5 16 0 0,0-5 0 0 0,-4 4 0 0 0,-1 1-16 0 0,0 2 0 0 0,1-5 0 0 0,0 2 0 0 0,-3 1 56 0 0,2-2 16 0 0,0-1 0 0 0,-2-2 0 0 0,1 2 32 0 0,6-2 8 0 0,-2 3 0 0 0,2-3 0 0 0,0 0 72 0 0,-3 1 0 0 0,3-1 0 0 0,0 0 0 0 0,-3 5 96 0 0,3-5-24 0 0,0 0 0 0 0,0 0 0 0 0,3 5 72 0 0,-3-5 16 0 0,3 4 0 0 0,1 0 0 0 0,2 0 8 0 0,-1 2 8 0 0,0-2 0 0 0,0-1 0 0 0,0 1-80 0 0,1-3-8 0 0,1 5-8 0 0,0-1 0 0 0,-2-4-80 0 0,3 4 64 0 0,-3-1-64 0 0,0 0 64 0 0,1-1-64 0 0,3-1 0 0 0,-4 0 0 0 0,0 2 64 0 0,-5-4-64 0 0,0 0 0 0 0,5 0 0 0 0,-5 0 64 0 0,0 0 8 0 0,0 0 0 0 0,0 0 0 0 0,-5 5 0 0 0,0-2 32 0 0,0 0 8 0 0,-4-2 0 0 0,5-1 0 0 0,-3-1-112 0 0,0-2 72 0 0,0 0-72 0 0,-4 3 64 0 0,4 0-168 0 0,-2-2-40 0 0,2 2-8 0 0,-1 0 0 0 0,4-3-1256 0 0,-2 3-248 0 0,1 0-47 0 0</inkml:trace>
  <inkml:trace contextRef="#ctx0" brushRef="#br0" timeOffset="155">27816 12886 8752 0 0,'0'0'776'0'0,"0"0"-616"0"0,0 0-160 0 0,0 0 0 0 0,0 0 960 0 0,0 0 168 0 0,0 0 32 0 0,0 0 8 0 0,4 0-544 0 0,-4 0-112 0 0,5 0-16 0 0,-5 0-8 0 0,6 0-65 0 0,-2 0-7 0 0,2-2-8 0 0,1 2 0 0 0,-3 0-272 0 0,2 0-48 0 0,2 0-16 0 0,-3 0 0 0 0,0 0-72 0 0,3-2 0 0 0,-8 2 0 0 0,7-3 0 0 0,-2-1 0 0 0,1 2 0 0 0,-2-3 0 0 0,-1 1 0 0 0,-3 4 0 0 0,5-5 0 0 0,-3 1 0 0 0,-2 4 0 0 0,0-8 0 0 0,0 5 0 0 0,0-2 0 0 0,0 5 0 0 0,0 0 0 0 0,-5-3 0 0 0,3 2 0 0 0,-3 1 0 0 0,-1 0 144 0 0,1 0 40 0 0,1 1 8 0 0,-4 2 0 0 0,3-1 96 0 0,-3 2 16 0 0,1 3 8 0 0,-2-2 0 0 0,2 2-96 0 0,0-1-24 0 0,3 3 0 0 0,-3-2 0 0 0,5 2 64 0 0,0 1 16 0 0,-1-3 0 0 0,3 1 0 0 0,3 2-272 0 0,-1-4 0 0 0,0-1 0 0 0,5 1 0 0 0,0-1 80 0 0,0-3-80 0 0,3 0 64 0 0,0 1-64 0 0,3-3 0 0 0,-3 0 0 0 0,3 0 0 0 0,-1 0 0 0 0,0-3-1024 0 0,-4 3-136 0 0,6-2-32 0 0</inkml:trace>
  <inkml:trace contextRef="#ctx0" brushRef="#br0" timeOffset="156">29255 12914 9216 0 0,'0'0'816'0'0,"0"0"-656"0"0,0 0-160 0 0,0 0 0 0 0,0 0 736 0 0,0 0 104 0 0,0 0 24 0 0,0 0 8 0 0,0 0-264 0 0,6-2-64 0 0,4 2 0 0 0,-3 0-8 0 0,-2-3-232 0 0,5 3-48 0 0,-3-2-1 0 0,8 2-7 0 0,-4-1-248 0 0,-1-3 64 0 0,-2 3-64 0 0,-1-2 0 0 0,2 1 0 0 0,0-2 0 0 0,1 4 0 0 0,-3-5 0 0 0,2 1 0 0 0,-1-1 64 0 0,-3 3-64 0 0,-1-1 0 0 0,2-1 256 0 0,-6 4 0 0 0,0-7 0 0 0,0 3 0 0 0,0-1-256 0 0,0 5 0 0 0,-6-5 0 0 0,4 3 0 0 0,-4 1 0 0 0,2-3 0 0 0,-4 3 0 0 0,2 1 0 0 0,-3-3 152 0 0,1 3-24 0 0,1 0 0 0 0,1 3 0 0 0,1-3 192 0 0,-2 5 40 0 0,-1-4 8 0 0,-2 4 0 0 0,3-1-208 0 0,-3 3-32 0 0,1 0-16 0 0,5-3 0 0 0,-3 6 40 0 0,1-1 8 0 0,1 0 0 0 0,0-1 0 0 0,-1 2-160 0 0,4 2 0 0 0,-1-4 0 0 0,3 1 0 0 0,3 0 216 0 0,-3-2 40 0 0,6 3 0 0 0,-4-3 8 0 0,6 1-264 0 0,0-4-136 0 0,-1 4 8 0 0,6-6 8 0 0,-1 2-64 0 0,-1-3-8 0 0,-4 2-8 0 0,3-1 0 0 0,3-2-824 0 0,2-2-168 0 0,0-1-32 0 0</inkml:trace>
  <inkml:trace contextRef="#ctx0" brushRef="#br0" timeOffset="157">29885 12841 13616 0 0,'0'0'296'0'0,"0"0"64"0"0,0 0 16 0 0,0 0 8 0 0,0 0-304 0 0,0 0-80 0 0,0 0 0 0 0,0 0 0 0 0,0 0 640 0 0,0 0 119 0 0,0 0 17 0 0,0 0 8 0 0,0 0-344 0 0,0 7-72 0 0,0 3-16 0 0,-4-1 0 0 0,4-3-104 0 0,-3 3-24 0 0,3 3-8 0 0,0-1 0 0 0,0 0-104 0 0,0-3-16 0 0,0 2-8 0 0,0 2 0 0 0,3-1-88 0 0,1-3 0 0 0,-3 1 0 0 0,2 0 0 0 0,0-2-880 0 0,-1-1-112 0 0,3 1-32 0 0,-1-2-6271 0 0</inkml:trace>
  <inkml:trace contextRef="#ctx0" brushRef="#br0" timeOffset="158">30743 12876 9416 0 0,'0'0'200'0'0,"0"0"48"0"0,3-2 8 0 0,1 2 16 0 0,0 0-272 0 0,-2 0 0 0 0,2 0 0 0 0,0 0 0 0 0,1-1 128 0 0,-1-2-24 0 0,-1 3-8 0 0,0-1 0 0 0,2-1 128 0 0,-2 2 16 0 0,-3 0 8 0 0,2-3 0 0 0,2 3-144 0 0,-4-4-24 0 0,0 4-8 0 0,0 0 0 0 0,0-3-72 0 0,0 3 0 0 0,2-2 0 0 0,-4 1 64 0 0,1-2-64 0 0,-3 3 96 0 0,1-3-96 0 0,1 3 96 0 0,-2 0 224 0 0,-1 0 56 0 0,0-3 8 0 0,0 3 0 0 0,-2 3-32 0 0,2-3 0 0 0,-2 3 0 0 0,3 0 0 0 0,-4 0 32 0 0,1 0 0 0 0,1 3 0 0 0,1 1-1 0 0,-2-2-31 0 0,1 1 0 0 0,0 1 0 0 0,2-1 0 0 0,0 2-128 0 0,3-1-24 0 0,-3 0-8 0 0,4-1 0 0 0,0 0 56 0 0,0 0 8 0 0,2-1 0 0 0,1 0 0 0 0,1-1-256 0 0,0 0 0 0 0,2-1 0 0 0,0-2 0 0 0,1 1-160 0 0,1-2-72 0 0,1 3-24 0 0,2-3 0 0 0,1-3-1008 0 0,-2 3-207 0 0,1-2-33 0 0</inkml:trace>
  <inkml:trace contextRef="#ctx0" brushRef="#br0" timeOffset="159">30538 12915 10680 0 0,'0'0'232'0'0,"0"0"56"0"0,0 0 0 0 0,0 0 16 0 0,0 0-240 0 0,0 0-64 0 0,0 0 0 0 0,3 1 0 0 0,1-1 416 0 0,1 0 80 0 0,-1-1 16 0 0,0-1 0 0 0,2 2-344 0 0,-2-1-64 0 0,0-1-8 0 0,0 0-8 0 0,-1 0-24 0 0,3 0-64 0 0,-2 1 96 0 0,1-1-32 0 0,-1-1-64 0 0,1 0 0 0 0,-1 0 0 0 0,-2-1 0 0 0,1 1 208 0 0,-2 0 0 0 0,0-1 0 0 0,-2 2 0 0 0,0 0-296 0 0,-2-2-56 0 0,1 1-16 0 0,-2 0 0 0 0,-1 3 256 0 0,3-4 56 0 0,-1 4 8 0 0,-1 0 0 0 0,0 0-16 0 0,-2-3 0 0 0,-4 6 0 0 0,5-3 0 0 0,-2 0 16 0 0,-2 4 8 0 0,1-1 0 0 0,1 0-1 0 0,0 1 153 0 0,3 1 24 0 0,-2 0 8 0 0,2 2 0 0 0,-2 0-208 0 0,2-1-40 0 0,0 2-8 0 0,2 0 0 0 0,1-1-24 0 0,1 0-8 0 0,1 0 0 0 0,1-1 0 0 0,2 0 0 0 0,-1 0 0 0 0,1 0 0 0 0,3 0 0 0 0,1-1-64 0 0,1-2 0 0 0,1 2 0 0 0,1-3-88 0 0,-1-1-8 0 0,1 1 0 0 0,1-2 0 0 0,-1 0 0 0 0,3 0-192 0 0,-4 0-48 0 0,0 0-8 0 0,1-3-6671 0 0</inkml:trace>
  <inkml:trace contextRef="#ctx0" brushRef="#br1" timeOffset="160">26073 12864 11544 0 0,'0'0'512'0'0,"0"0"104"0"0,0 0-488 0 0,0 0-128 0 0,0 0 0 0 0,0 0 0 0 0,0 0 704 0 0,0 0 112 0 0,0 0 24 0 0,0 0 8 0 0,0 0-241 0 0,0 0-55 0 0,-4 4-8 0 0,0 4 0 0 0,1 0-304 0 0,-2 2-64 0 0,-1-2-16 0 0,2 4 0 0 0,-1-2-24 0 0,0 4-8 0 0,-5-2 0 0 0,-1 1 0 0 0,4-2-128 0 0,0 1 80 0 0,-1-2-80 0 0,-2 2 64 0 0,-3-1 24 0 0,3-1 0 0 0,5-1 0 0 0,-6 0 0 0 0,-4-5-192 0 0,5 2-40 0 0,10-6-8 0 0,-5 4 0 0 0,-2-3-32 0 0,-1-1-8 0 0,8 0 0 0 0,0 0 0 0 0,0-5 192 0 0,0-1-88 0 0,-7-3 88 0 0,4 2-64 0 0,7-3 64 0 0,-1 2 0 0 0,-3-2 0 0 0,0-1 64 0 0,3 4 88 0 0,1-4 16 0 0,2 4 8 0 0,-3 1 0 0 0,-1 3 48 0 0,1-2 0 0 0,6 0 8 0 0,0 1 0 0 0,-7-2-104 0 0,3 5-32 0 0,6-2 0 0 0,-3 3 0 0 0,1 3 32 0 0,0-3 8 0 0,0 1 0 0 0,0 3 0 0 0,2 2 56 0 0,-2-1 16 0 0,0 0 0 0 0,-2-2 0 0 0,4 3-208 0 0,-5 1 0 0 0,0 1 64 0 0,2-2-64 0 0,0 2-184 0 0,-1-1-48 0 0,-2-1-16 0 0,0-2 0 0 0,-1 3-1064 0 0,2-2-224 0 0</inkml:trace>
  <inkml:trace contextRef="#ctx0" brushRef="#br0" timeOffset="161">27725 12877 2760 0 0,'0'0'248'0'0,"0"0"-248"0"0,-5-2 0 0 0,2 0 0 0 0,-1 2 1768 0 0,-2 0 312 0 0,2 0 56 0 0,-4 0 8 0 0,2 2-1288 0 0,-2 2-264 0 0,4-1-48 0 0,-3 1-16 0 0,1 4-168 0 0,-2-4-32 0 0,3 3-8 0 0,3 0 0 0 0,-1-1-80 0 0,2-2-16 0 0,1 4-8 0 0,0-1 0 0 0,0-7-216 0 0,1 4 0 0 0,2 2 0 0 0,2-1 0 0 0,-5-5 0 0 0,5 4 96 0 0,0-1 0 0 0,1-1 0 0 0,1-2-184 0 0,-3 0-32 0 0,2-2-8 0 0,2-1 0 0 0,-8 3 128 0 0,4-2 80 0 0,1-2-16 0 0,0 0 0 0 0,0-1-64 0 0,-2-2 0 0 0,1 0 0 0 0,2 0 0 0 0,-3 0 64 0 0,-1 1 0 0 0,0-1 0 0 0,2 1 0 0 0,-3-2 112 0 0,2 4 15 0 0,-3-3 9 0 0,3 2 0 0 0,0 3 120 0 0,-3 2 32 0 0,0 0 0 0 0,0 0 0 0 0,2-4 40 0 0,-2 4 16 0 0,0 0 0 0 0,0 0 0 0 0,0 0-256 0 0,6 4-56 0 0,-5 3 0 0 0,2 0-8 0 0,-1 2 40 0 0,1 2 0 0 0,0 3 8 0 0,-1 0 0 0 0,-2 2-56 0 0,3-1-16 0 0,-1 1 0 0 0,-2-1 0 0 0,3 1 8 0 0,-3 0 0 0 0,-3 0 0 0 0,1 0 0 0 0,2-3-72 0 0,-3 1 0 0 0,-2-1 0 0 0,0-1 0 0 0,1-3 128 0 0,-4-1 16 0 0,2 1 0 0 0,-2-2 0 0 0,1-1-144 0 0,0-1-152 0 0,0-1 32 0 0,-2-2 8 0 0,0 2-16 0 0,1-4 0 0 0,1-4 0 0 0,-2 2 0 0 0,2 2-256 0 0,-1-7-64 0 0,3 3 0 0 0,-1-2-8 0 0,-1-3-832 0 0,2 2-168 0 0</inkml:trace>
  <inkml:trace contextRef="#ctx0" brushRef="#br0" timeOffset="162">26429 12909 10136 0 0,'0'0'896'0'0,"0"0"-712"0"0,0-3-184 0 0,0-5 0 0 0,0 4 800 0 0,-2-1 120 0 0,-1 0 24 0 0,3 5 8 0 0,0 0-216 0 0,-2-4-48 0 0,-3 0-9 0 0,5 4 1 0 0,-6 0-216 0 0,2 2-48 0 0,-4 0 0 0 0,1 2-8 0 0,-1 4-216 0 0,-2-2-48 0 0,1 3-8 0 0,3 0 0 0 0,-8-1-40 0 0,7 3 0 0 0,5 0-8 0 0,-1 0 0 0 0,0-3-88 0 0,1 1 0 0 0,-2 0 0 0 0,4-2 0 0 0,4 4 0 0 0,-2-4 0 0 0,-2-2 0 0 0,6-1 0 0 0,0-1-120 0 0,2-1-40 0 0,-8-2 0 0 0,9 3-8 0 0,-3-3-96 0 0,3-3-24 0 0,-2-2 0 0 0,1 1 0 0 0,-1-1 32 0 0,-2-1 8 0 0,1 1 0 0 0,-2-2 0 0 0,2-2 160 0 0,-4 2 88 0 0,1-2-96 0 0,-1 1 96 0 0,1-1 0 0 0,-1 2 0 0 0,-2 1 0 0 0,2-1 0 0 0,-2 0 240 0 0,0 2 0 0 0,0 1 0 0 0,0 4 0 0 0,0 0 88 0 0,0 0 24 0 0,0 0 0 0 0,0 0 0 0 0,0 0-88 0 0,0 0-8 0 0,0 0-8 0 0,0 0 0 0 0,0 0-56 0 0,0 0-16 0 0,4 7 0 0 0,-2-3 0 0 0,0 4-24 0 0,-2 2-8 0 0,0-1 0 0 0,3 3 0 0 0,-3-4-48 0 0,3 5 0 0 0,-3 0-8 0 0,2 2 0 0 0,0-1-88 0 0,-2-1 0 0 0,0 0 72 0 0,0 0-72 0 0,0 2 0 0 0,0-4 72 0 0,-4 1-72 0 0,4 1 0 0 0,-3-2 0 0 0,0-2 0 0 0,-5 1 0 0 0,4-3 0 0 0,-1 0 0 0 0,-4 1 0 0 0,3-1 0 0 0,-2-7-72 0 0,-6 6-96 0 0,6-5-24 0 0,2 2 0 0 0,-5-3 0 0 0,1 0-264 0 0,1-3-56 0 0,9 3-16 0 0,0 0-4943 0 0,-3-1-985 0 0</inkml:trace>
  <inkml:trace contextRef="#ctx0" brushRef="#br0" timeOffset="163">28272 12880 12528 0 0,'0'0'552'0'0,"0"0"120"0"0,0 0-544 0 0,0 0-128 0 0,0 0 0 0 0,0 0 0 0 0,8 0 440 0 0,-8 0 56 0 0,10 0 16 0 0,-2 0 0 0 0,-2 0-128 0 0,6 0-33 0 0,-2 0 1 0 0,-2 0 0 0 0,0 0-64 0 0,6 0-8 0 0,-5 0-8 0 0,1 0 0 0 0,-1 0-176 0 0,1 0-96 0 0,0-2 96 0 0,-1 2-96 0 0,-1 0 0 0 0,-2 0-160 0 0,4 0 16 0 0,-5 0 8 0 0,-5 0-1144 0 0,0 0-231 0 0</inkml:trace>
  <inkml:trace contextRef="#ctx0" brushRef="#br0" timeOffset="164">26994 12884 13016 0 0,'0'0'576'0'0,"0"0"120"0"0,-2-4-560 0 0,2 4-136 0 0,0 0 0 0 0,0 0 0 0 0,0 0 600 0 0,0 0 88 0 0,0 0 16 0 0,0 0 7 0 0,0 0-119 0 0,0 0-24 0 0,0 0-8 0 0,2 4 0 0 0,3 6-208 0 0,-3-3-48 0 0,2-1-8 0 0,-2 3 0 0 0,0-1-184 0 0,1 5-40 0 0,-2-2-8 0 0,-1 0 0 0 0,0 0-64 0 0,3 0 0 0 0,0 0-80 0 0,-3 0 80 0 0,3 1-832 0 0,-3-2-112 0 0,2-4-24 0 0</inkml:trace>
  <inkml:trace contextRef="#ctx0" brushRef="#br0" timeOffset="165">29792 12907 8288 0 0,'0'0'736'0'0,"0"-2"-584"0"0,6-1-152 0 0,-2 1 0 0 0,1 2 1040 0 0,3-2 176 0 0,0 2 40 0 0,2 0 8 0 0,-2-3-672 0 0,2 3-136 0 0,-3 0-24 0 0,2 0-8 0 0,2-1-104 0 0,0 1-17 0 0,-4 0-7 0 0,0 0 0 0 0,4 0-144 0 0,-4 0-32 0 0,-2 0-8 0 0,7 0 0 0 0,-6 1-304 0 0,-1-1-64 0 0,2 0-16 0 0,-1 0-6495 0 0</inkml:trace>
  <inkml:trace contextRef="#ctx0" brushRef="#br0" timeOffset="166">29547 12912 3680 0 0,'0'0'328'0'0,"0"0"-264"0"0,-2-5-64 0 0,-2 3 0 0 0,4 2 2048 0 0,0-3 400 0 0,-1 1 80 0 0,-4 0 8 0 0,-1-1-1480 0 0,0 3-304 0 0,2 0-56 0 0,-1 3-17 0 0,0-1-167 0 0,0 0-32 0 0,-2 3 0 0 0,1 0-8 0 0,2 2-184 0 0,-2-3-32 0 0,0 3 0 0 0,4-3-8 0 0,2-4-152 0 0,-2 4-24 0 0,-1 4-8 0 0,0-4 0 0 0,3-4-64 0 0,3 4 0 0 0,-3-4 0 0 0,0 8 64 0 0,3-5-64 0 0,-1 2-88 0 0,-2 2 24 0 0,0-7 0 0 0,0 0-192 0 0,6 1-40 0 0,-6-1-8 0 0,0 0 0 0 0,0 0-40 0 0,4 3-8 0 0,1-3 0 0 0,4-3 0 0 0,-7 2 192 0 0,3-2 40 0 0,0-4 8 0 0,0 3 0 0 0,-3-2 112 0 0,4-1 0 0 0,-5-1 72 0 0,5 3-72 0 0,-3-1 224 0 0,1 3-8 0 0,0-2 0 0 0,-4 5 0 0 0,1-4 120 0 0,-1 4 24 0 0,0 0 8 0 0,0 0 0 0 0,0 0-16 0 0,0 0-8 0 0,0 0 0 0 0,0 0 0 0 0,0 0 0 0 0,4 4 0 0 0,-2 3 0 0 0,1 0 0 0 0,-3 2-200 0 0,0 2-40 0 0,0-3-8 0 0,0 5 0 0 0,0 1-96 0 0,-3 1 88 0 0,3-3-88 0 0,0 2 80 0 0,-2 0-80 0 0,2 0 0 0 0,-4-2 72 0 0,3 0-72 0 0,1-1 0 0 0,-4-2 0 0 0,0 1 0 0 0,1-1 0 0 0,-3-3 0 0 0,5 1-120 0 0,-7 0 24 0 0,3-6 0 0 0,0 3-824 0 0,0-1-160 0 0,-3-3-32 0 0,-2 0-6711 0 0</inkml:trace>
  <inkml:trace contextRef="#ctx0" brushRef="#br0" timeOffset="167">26632 12898 12464 0 0,'0'0'552'0'0,"0"0"120"0"0,0 0-544 0 0,0 0-128 0 0,-7 0 0 0 0,-1 0 0 0 0,0 2 360 0 0,0 0 48 0 0,0 1 8 0 0,3 1 0 0 0,-2-1 152 0 0,-1 4 31 0 0,0-3 9 0 0,1 3 0 0 0,2-3-400 0 0,-3 3-80 0 0,3 0-8 0 0,3 2-8 0 0,-1-3-112 0 0,0 1 88 0 0,2-3-88 0 0,1-4 80 0 0,0 7-80 0 0,0-7 0 0 0,4 8 0 0 0,-4-8 64 0 0,3 3-64 0 0,2 1 0 0 0,-5-4-80 0 0,6 0 80 0 0,1 0-160 0 0,-2 0 8 0 0,-1 0 8 0 0,4-4 0 0 0,-2 2 144 0 0,-4-2 0 0 0,3 1 0 0 0,0-2 0 0 0,0 1 0 0 0,-2-3 0 0 0,1 3 0 0 0,2-2 0 0 0,0 2 160 0 0,-4-3-24 0 0,-2 2 0 0 0,3-2 0 0 0,2 3 216 0 0,-4-3 48 0 0,2 3 8 0 0,0-1 0 0 0,-3 5 104 0 0,0 0 16 0 0,0 0 8 0 0,0 0 0 0 0,0 0-264 0 0,0 0-48 0 0,0 0-16 0 0,0 0 0 0 0,4 6 16 0 0,-1 2 8 0 0,0-2 0 0 0,-1 2 0 0 0,1 3-112 0 0,-1 1-24 0 0,-2 1-8 0 0,0 1 0 0 0,2 2 0 0 0,-4 1 0 0 0,2-2 0 0 0,-2 1 0 0 0,4-3-88 0 0,-2 3 0 0 0,-2-4 0 0 0,2 3 0 0 0,-5-3 0 0 0,2-2 0 0 0,-2 0 0 0 0,0 2 64 0 0,1-5-64 0 0,-4 0-112 0 0,0 1 24 0 0,0-2 8 0 0,-2-2-216 0 0,2-1-48 0 0,-2-2-8 0 0,2-1 0 0 0,-1 0-512 0 0,1-1-112 0 0,0-2-16 0 0,-1-1-4575 0 0,0-2-905 0 0</inkml:trace>
  <inkml:trace contextRef="#ctx0" brushRef="#br0" timeOffset="168">26903 12941 3680 0 0,'0'0'328'0'0,"0"0"-264"0"0,0 0-64 0 0,5 0 0 0 0,3-4 2432 0 0,-3 1 464 0 0,0 0 96 0 0,3 2 16 0 0,0-1-1825 0 0,2-2-375 0 0,-2 3-72 0 0,2 1-8 0 0,-1-3-248 0 0,2 3-40 0 0,-1-1-16 0 0,0 1 0 0 0,-3 0-264 0 0,3 0-64 0 0,-2 1 0 0 0,2-1-8 0 0,-2 0-176 0 0,0 3-32 0 0,-1-3-8 0 0,0 1 0 0 0,2-1-1104 0 0,-5 0-224 0 0,-4 0-47 0 0,0 0-1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05T11:27:42.012"/>
    </inkml:context>
    <inkml:brush xml:id="br0">
      <inkml:brushProperty name="width" value="0.05" units="cm"/>
      <inkml:brushProperty name="height" value="0.05" units="cm"/>
      <inkml:brushProperty name="color" value="#E71225"/>
      <inkml:brushProperty name="fitToCurve" value="1"/>
    </inkml:brush>
  </inkml:definitions>
  <inkml:trace contextRef="#ctx0" brushRef="#br0">11728 9961 15752 0 0,'0'0'344'0'0,"0"0"71"0"0,0 0 9 0 0,0 0 24 0 0,0 0-352 0 0,0 0-96 0 0,0 0 0 0 0,0 0 0 0 0,2 12 448 0 0,3-2 80 0 0,-5 2 16 0 0,-5 6 0 0 0,5 1-64 0 0,-2 4-16 0 0,2 5 0 0 0,0 1 0 0 0,-6 2-112 0 0,6-1-16 0 0,-5 4-8 0 0,5 0 0 0 0,0-1-176 0 0,0-5-40 0 0,5 1-8 0 0,1-1 0 0 0,-4-3-104 0 0,3-2 0 0 0,4-4 0 0 0,-1 1-6192 0 0,-1-8-1239 0 0</inkml:trace>
  <inkml:trace contextRef="#ctx0" brushRef="#br0" timeOffset="1">11441 10161 12840 0 0,'-12'0'280'0'0,"12"0"56"0"0,0 0 16 0 0,0 0 16 0 0,0 0-296 0 0,0 0-72 0 0,0 0 0 0 0,0 0 0 0 0,9 5 384 0 0,4-2 64 0 0,-6 1 16 0 0,11-4 0 0 0,4 4-144 0 0,4-4-25 0 0,-7 0-7 0 0,11 0 0 0 0,-3 0 16 0 0,1 0 0 0 0,2 0 0 0 0,-1 3 0 0 0,-1-3-88 0 0,1-3-24 0 0,0 3 0 0 0,-1-4 0 0 0,-4 4 0 0 0,1 0 0 0 0,-2 0 0 0 0,2-4 0 0 0,-6 1-192 0 0,-1 3-112 0 0,-6 0 16 0 0,6 0 0 0 0,-5 0-576 0 0,0 0-120 0 0,-8 0-16 0 0</inkml:trace>
  <inkml:trace contextRef="#ctx0" brushRef="#br0" timeOffset="2">13354 11170 11056 0 0,'0'0'984'0'0,"0"0"-792"0"0,0 0-192 0 0,0 0 0 0 0,0 0 1048 0 0,0 0 168 0 0,0 0 32 0 0,0 0-1 0 0,0 0-647 0 0,0 7-136 0 0,-3 1-24 0 0,-1 6-8 0 0,4-3 48 0 0,-5 4 0 0 0,5 4 8 0 0,0 0 0 0 0,-4 0-128 0 0,-1 0-24 0 0,5 5-8 0 0,-5 1 0 0 0,5 2-168 0 0,0 0-32 0 0,-4-1 0 0 0,1 8-8 0 0,3-3-40 0 0,0-5-8 0 0,0-2 0 0 0,0 1 0 0 0,0 2-72 0 0,3-5 0 0 0,-3 2 72 0 0,4-5-72 0 0,-4 0 0 0 0,10-5 64 0 0,-6-2-64 0 0,1 0 0 0 0,2-1 0 0 0,6-3 0 0 0,-4-1 0 0 0,-1-3 0 0 0,-8-4-160 0 0,13 0 0 0 0,-3-4 8 0 0,1-1 0 0 0,2-2-432 0 0,3 0-88 0 0,-2-5-24 0 0,-2 5 0 0 0,-2-5-936 0 0,-2 1-192 0 0,0-19-39 0 0,-3 12-9 0 0</inkml:trace>
  <inkml:trace contextRef="#ctx0" brushRef="#br0" timeOffset="3">12482 11347 13016 0 0,'0'-19'576'0'0,"0"11"120"0"0,0-3-560 0 0,0 4-136 0 0,2-5 0 0 0,-2 0 0 0 0,0 5 696 0 0,5-1 104 0 0,-5 5 31 0 0,0 3 1 0 0,0 0-184 0 0,0 0-32 0 0,0 0-8 0 0,0 0 0 0 0,0 0-168 0 0,5 7-40 0 0,-5 4-8 0 0,3 5 0 0 0,-3-1-136 0 0,0 4-32 0 0,0 3-8 0 0,5 2 0 0 0,-5-2-88 0 0,0 5-24 0 0,0 3 0 0 0,0-4 0 0 0,0 1 136 0 0,4 0 24 0 0,2-5 8 0 0,-5 5 0 0 0,5-4-272 0 0,-2-1 0 0 0,0-3 0 0 0,1 0 0 0 0,-5-8-128 0 0,5 5-72 0 0,-1-5-24 0 0,-1 0 0 0 0,-3-11-240 0 0,0 0-48 0 0,10 8-16 0 0,-10-8 0 0 0,3 5-1240 0 0,-3-5-248 0 0</inkml:trace>
  <inkml:trace contextRef="#ctx0" brushRef="#br0" timeOffset="4">13188 11503 11600 0 0,'0'0'512'0'0,"0"0"112"0"0,0 0-496 0 0,0 0-128 0 0,0 0 0 0 0,0 0 0 0 0,6 10 280 0 0,-6-10 32 0 0,0 0 8 0 0,8 4 0 0 0,-1-4-80 0 0,7 4-16 0 0,0-1 0 0 0,-3 2 0 0 0,8-1-16 0 0,-4-4-8 0 0,2 0 0 0 0,1 0 0 0 0,3-4-200 0 0,-5 4 64 0 0,-3-5-64 0 0,4 2 0 0 0,-4-1-192 0 0,5 0-72 0 0,-2-4-24 0 0,-4 1 0 0 0,7-4-224 0 0,-8 3-40 0 0,3-3-16 0 0,-2 3 0 0 0,1-4 152 0 0,-4 3 24 0 0,-1-5 8 0 0,-3 4 0 0 0,3-1 304 0 0,-4-5 80 0 0,6 4 0 0 0,-7-2 0 0 0,1 2 320 0 0,-4 0 72 0 0,0 2 24 0 0,5 1 0 0 0,-5-1 320 0 0,4 2 72 0 0,-4 1 16 0 0,0 7 0 0 0,0-8-81 0 0,0 8-7 0 0,0 0-8 0 0,0 0 0 0 0,0 0-224 0 0,0 0-48 0 0,0 0-8 0 0,0 0 0 0 0,0 0-232 0 0,0 12-56 0 0,-9-1 0 0 0,9 4-8 0 0,-4-4 48 0 0,1 4 16 0 0,-1 3 0 0 0,-2 6 0 0 0,2-5-136 0 0,0 0-80 0 0,0 4 96 0 0,4 0-96 0 0,-5-4 0 0 0,2 3 0 0 0,-2-3 0 0 0,5 4 0 0 0,-5-8 64 0 0,5 0-64 0 0,-4-3 0 0 0,0-4 0 0 0,0 2 0 0 0,-1-2 0 0 0,2 0 0 0 0,3-8 0 0 0,0 0 0 0 0,0 8 0 0 0,0-8 0 0 0,0 0 0 0 0,0 0 72 0 0,0 0-72 0 0,0 0 0 0 0,0 0 72 0 0,0 0-72 0 0,0 0 0 0 0,0 0 0 0 0,8-8 0 0 0,0-3 0 0 0,1-2 0 0 0,-1 3 0 0 0,1-9 0 0 0,5 7 0 0 0,-3-4 64 0 0,-2 6-64 0 0,5-5 0 0 0,-2 3 136 0 0,-4 4-8 0 0,4 2-8 0 0,2 1 0 0 0,-5 2-8 0 0,3-2 0 0 0,-3 5 0 0 0,0 5 0 0 0,-9-5-16 0 0,7 8-8 0 0,6-2 0 0 0,-3 6 0 0 0,-3 0-88 0 0,-2-5 0 0 0,-2 5 0 0 0,6-1 64 0 0,-3 0-64 0 0,-4 2 0 0 0,4-3 0 0 0,2 2 0 0 0,-4-2 0 0 0,0 6 0 0 0,0-5 0 0 0,0 1 0 0 0,1-5-248 0 0,0 4 16 0 0,-1-3 0 0 0,5 0 0 0 0,-9-8-824 0 0,7 3-168 0 0,-3 5-32 0 0,-4-8-6631 0 0</inkml:trace>
  <inkml:trace contextRef="#ctx0" brushRef="#br0" timeOffset="5">13883 11503 6912 0 0,'0'0'608'0'0,"0"0"-480"0"0,0 0-128 0 0,0 0 0 0 0,0 0 1760 0 0,0 0 336 0 0,0 0 64 0 0,0 0 16 0 0,0 0-1401 0 0,0 0-271 0 0,0 0-56 0 0,0 0-16 0 0,0 0 48 0 0,12 0 0 0 0,-4 0 8 0 0,7 2 0 0 0,-12-2-392 0 0,9 0-96 0 0,2 0 0 0 0,-1 0 0 0 0,-6 0 64 0 0,7-2 0 0 0,-5-3-64 0 0,-1 5 96 0 0,4 0-96 0 0,-2-3 0 0 0,-6-2 0 0 0,4 2 0 0 0,-4 3 64 0 0,5-8-64 0 0,-6 5 0 0 0,2-5 0 0 0,-1 0 0 0 0,-4 1 0 0 0,0 7 0 0 0,0-7 0 0 0,-4 0 0 0 0,-4-2 64 0 0,-1 4-64 0 0,1-1 0 0 0,0 2 0 0 0,-6-4 88 0 0,6 5-88 0 0,0 3 80 0 0,-6 0 104 0 0,-2 0 16 0 0,3 7 8 0 0,-1-3 0 0 0,2 4 16 0 0,-1-1 8 0 0,0 4 0 0 0,5 8 0 0 0,-2-3-56 0 0,9-5-16 0 0,-9 7 0 0 0,5-2 0 0 0,5 3-8 0 0,-4 0-8 0 0,4-4 0 0 0,4 0 0 0 0,-4 5-80 0 0,9-2-64 0 0,-2-6 72 0 0,7 2-72 0 0,3-2 64 0 0,0-1-64 0 0,5-3 0 0 0,7 0 0 0 0,-3-5-112 0 0,4-3-72 0 0,4 5-8 0 0,-4-5-6032 0 0,4-5-1199 0 0</inkml:trace>
  <inkml:trace contextRef="#ctx0" brushRef="#br0" timeOffset="6">14717 11415 3224 0 0,'0'0'136'0'0,"0"0"40"0"0,0 0-176 0 0,0 0 0 0 0,-3-3 0 0 0,3 3 0 0 0,-4-8 2176 0 0,4 8 392 0 0,0 0 88 0 0,0 0 8 0 0,0 0-1584 0 0,0 0-320 0 0,0 0-64 0 0,-14 4-17 0 0,5 0-143 0 0,-6 3-32 0 0,0 0-8 0 0,3 6 0 0 0,-4 1-136 0 0,-2 2-24 0 0,6-1-8 0 0,-2 4 0 0 0,1-4-152 0 0,6 4-32 0 0,-1-1-8 0 0,-2-3 0 0 0,5 2-24 0 0,2-3-8 0 0,-2 2 0 0 0,10-6 0 0 0,-2 10-104 0 0,2-9-64 0 0,5-3 64 0 0,-2 0-104 0 0,3 3 104 0 0,8-4 0 0 0,0-4 0 0 0,-2 2 0 0 0,9-5-72 0 0,-8 0 8 0 0,-2 0 0 0 0,3-5 0 0 0,0 5-1040 0 0,4-3-208 0 0,-6-1-32 0 0,4 1-5599 0 0</inkml:trace>
  <inkml:trace contextRef="#ctx0" brushRef="#br0" timeOffset="7">15179 11479 11056 0 0,'0'0'984'0'0,"0"-7"-792"0"0,0 7-192 0 0,0-8 0 0 0,3 1 944 0 0,-3 7 144 0 0,0 0 32 0 0,0 0 7 0 0,0 0-519 0 0,0 0-96 0 0,0 0-32 0 0,0 0 0 0 0,0 0-80 0 0,-3 11-16 0 0,6 0-8 0 0,-3 0 0 0 0,4 4-120 0 0,-4-3-16 0 0,5 7-8 0 0,-1-8 0 0 0,0 5 0 0 0,2-5 0 0 0,-2 4 0 0 0,-1 7 0 0 0,1-6-232 0 0,1 3 0 0 0,-2-7-64 0 0,3-5 64 0 0,-2 4 0 0 0,-4-11 0 0 0,3 8 64 0 0,-3-8-64 0 0,0 11 0 0 0,0-11 0 0 0,0 0 0 0 0,0 0 0 0 0,0 0 0 0 0,0 0 0 0 0,0-4 0 0 0,0-3 0 0 0,-3-1 80 0 0,3-3-8 0 0,0 4 0 0 0,3-5 0 0 0,-3-4-72 0 0,0 5 0 0 0,5-11-96 0 0,0 3 96 0 0,3-5 0 0 0,0 6 0 0 0,1-1 0 0 0,0 0 0 0 0,-1 0 0 0 0,4 4 0 0 0,2-1 0 0 0,-5 2 0 0 0,4 5-168 0 0,-5 3 24 0 0,4-2 8 0 0,-12 8 0 0 0,0 0-1024 0 0,0 0-208 0 0,9 0-40 0 0,0 0 1 0 0</inkml:trace>
  <inkml:trace contextRef="#ctx0" brushRef="#br0" timeOffset="8">14961 11457 12752 0 0,'0'0'568'0'0,"0"0"112"0"0,0 0-544 0 0,0 0-136 0 0,-5-8 0 0 0,5-2 0 0 0,0 10 512 0 0,-4-8 80 0 0,4-4 16 0 0,0 12-1 0 0,-8-4 1 0 0,8 4 0 0 0,-9-3 0 0 0,-4 3 0 0 0,0 3-232 0 0,5-3-48 0 0,-4 8-8 0 0,-3 0 0 0 0,3 2-152 0 0,0-2-32 0 0,-6 3-8 0 0,6 5 0 0 0,-7-2 136 0 0,8 5 24 0 0,-2-3 8 0 0,5 4 0 0 0,-1-5-232 0 0,1 4-64 0 0,-5-5 0 0 0,9 2 0 0 0,4 2 0 0 0,4-2 64 0 0,1-1-64 0 0,-2-4 0 0 0,2 1 0 0 0,3-1 0 0 0,1 0 0 0 0,-1-3 0 0 0,5 0 0 0 0,-2-5 0 0 0,-1 2 0 0 0,-1-2 0 0 0,3-3-320 0 0,2 0-64 0 0,-6 0-24 0 0,0-3 0 0 0,4-2 120 0 0,-2 2 32 0 0,-2-5 0 0 0,1 0 0 0 0,-1 0 48 0 0,2 1 16 0 0,-3-5 0 0 0,-3-2 0 0 0,1-2 192 0 0,-5 6 0 0 0,4-2 0 0 0,-4-3 0 0 0,0-1 0 0 0,0 5 0 0 0,0-5 0 0 0,0 5 64 0 0,0-3 200 0 0,-4 2 48 0 0,4 0 8 0 0,0 4 0 0 0,-5 2-32 0 0,5 6 0 0 0,0 0 0 0 0,0 0 0 0 0,0 0 0 0 0,0 0 0 0 0,0 0 0 0 0,0 0 0 0 0,0 0-152 0 0,0 0-32 0 0,-4 10-8 0 0,0-2 0 0 0,1 4 0 0 0,3 0 0 0 0,3-2 0 0 0,-3 5 0 0 0,0-3-96 0 0,4-1 0 0 0,0 1 0 0 0,1 0 0 0 0,4-2 0 0 0,-1 2 0 0 0,1-5 0 0 0,-1 5 0 0 0,4-5-96 0 0,-2 4-48 0 0,-2-3-8 0 0,-1 0 0 0 0,8 0-928 0 0,-7-1-184 0 0,-1 0-40 0 0,2 1-6391 0 0</inkml:trace>
  <inkml:trace contextRef="#ctx0" brushRef="#br0" timeOffset="9">10483 11483 10592 0 0,'-10'-15'944'0'0,"10"15"-752"0"0,0-8-192 0 0,6-4 0 0 0,-6 5 856 0 0,0-1 136 0 0,0 8 24 0 0,0 0 8 0 0,0 0-224 0 0,0 0-49 0 0,0 0-7 0 0,0 0 0 0 0,0 0-288 0 0,0 0-56 0 0,4 15-16 0 0,-4 1 0 0 0,4-1-96 0 0,-4 9-32 0 0,0-3 0 0 0,0 2 0 0 0,4 0-64 0 0,-4-4-24 0 0,4 3 0 0 0,-4 2 0 0 0,0-2-96 0 0,4 2-72 0 0,-4-2 96 0 0,4-3-96 0 0,1-2 0 0 0,-5 1 0 0 0,3-4 0 0 0,3-2 0 0 0,3 1-272 0 0,-9-1-32 0 0,2 1-8 0 0,-2-13 0 0 0,5 11-1200 0 0,-5-11-248 0 0</inkml:trace>
  <inkml:trace contextRef="#ctx0" brushRef="#br0" timeOffset="10">9784 11446 11144 0 0,'0'0'488'0'0,"0"0"112"0"0,-10 2-480 0 0,10-2-120 0 0,0 0 0 0 0,0 0 0 0 0,-2 9 576 0 0,2 2 88 0 0,0 4 16 0 0,2 0 8 0 0,-2-4-160 0 0,0 9-32 0 0,-2-2-9 0 0,2 1 1 0 0,8 4-168 0 0,-4-3-40 0 0,-14-2-8 0 0,10 4 0 0 0,10 2-160 0 0,-10-5-32 0 0,0 3-8 0 0,0-3 0 0 0,0 0-72 0 0,0 0 0 0 0,4-3 0 0 0,-4 3 0 0 0,-4-9 0 0 0,0 6 0 0 0,12-4-96 0 0,-4-2 96 0 0,-4-10-296 0 0,-4 9 0 0 0,4-9 0 0 0,0 0 0 0 0,10 10-799 0 0,-10-10-161 0 0,0 0-32 0 0,0 0-8 0 0</inkml:trace>
  <inkml:trace contextRef="#ctx0" brushRef="#br0" timeOffset="11">9762 11479 10712 0 0,'-25'-7'472'0'0,"21"7"104"0"0,0-4-464 0 0,4 4-112 0 0,0 0 0 0 0,0 0 0 0 0,0-4 352 0 0,0 4 40 0 0,0 0 16 0 0,0 0 0 0 0,0 0-32 0 0,0 0-8 0 0,12-4 0 0 0,-4 1 0 0 0,-8 3 48 0 0,0 0 16 0 0,13 0 0 0 0,-1 0-1 0 0,6 0-95 0 0,-1 0-16 0 0,-9 0-8 0 0,9 0 0 0 0,1 3-192 0 0,-1-3-40 0 0,-8 4-8 0 0,2 0 0 0 0,7 0-72 0 0,-5 0 0 0 0,-1-1 0 0 0,2 5 0 0 0,-14 0 0 0 0,8 0 0 0 0,5-6 0 0 0,-9 6 0 0 0,-4-8 0 0 0,0 0 0 0 0,3 8 0 0 0,7 0 0 0 0,-10-8 0 0 0,0 0 0 0 0,-5 11-80 0 0,5-11 80 0 0,5 7-72 0 0,-5-7 72 0 0,-13 12-64 0 0,4-1 64 0 0,9-11 0 0 0,-8 12 0 0 0,-10-1 0 0 0,10-3 0 0 0,-3-4 0 0 0,1 0 0 0 0,1-2 0 0 0,-2 6 0 0 0,-7-3 0 0 0,9 1 0 0 0,1 3 0 0 0,0-5-64 0 0,-2 2 64 0 0,2-2 0 0 0,8-4 0 0 0,0 0 0 0 0,0 0 96 0 0,0 0-8 0 0,0 0-8 0 0,4 9 0 0 0,10 2-80 0 0,-14-11 80 0 0,0 0-80 0 0,8 11 80 0 0,9-4-8 0 0,-4 2 0 0 0,-6-6 0 0 0,2 5 0 0 0,5 3-72 0 0,2-3 0 0 0,-2 1 0 0 0,-2 1 0 0 0,-12-10 0 0 0,8 15 0 0 0,14-4 0 0 0,-9 1 64 0 0,-9-2-64 0 0,3 1 0 0 0,12-3 0 0 0,-3 3 0 0 0,-2 1 0 0 0,-2 0 0 0 0,-8-9 0 0 0,10 6 0 0 0,2-2 0 0 0,-7 3 64 0 0,-9-10 0 0 0,-5 9 0 0 0,5-9-64 0 0,0 0 0 0 0,-16 3 0 0 0,2 4 0 0 0,-2-3 152 0 0,-2 1 88 0 0,-3-5 16 0 0,0 0 8 0 0,-6 0-168 0 0,7-5-32 0 0,2 1 0 0 0,2 4-64 0 0,-10-2 104 0 0,6-3-32 0 0,2 2-8 0 0,6-6 0 0 0,-6 2-64 0 0,1 4 0 0 0,0-4-96 0 0,8 3 96 0 0,9-1-312 0 0,-9 2 0 0 0,2-3 0 0 0,2 5 0 0 0,5 1-256 0 0,0 0-48 0 0,0-9-16 0 0,0 9-6351 0 0</inkml:trace>
  <inkml:trace contextRef="#ctx0" brushRef="#br0" timeOffset="12">12425 11521 16208 0 0,'-3'-4'351'0'0,"-6"4"81"0"0,-5-8 16 0 0,2 4 8 0 0,7 2-360 0 0,-8-3-96 0 0,11 5 0 0 0,-8-3 0 0 0,2-2 448 0 0,8 5 64 0 0,0 0 24 0 0,0 0 0 0 0,0 0-96 0 0,0 0-24 0 0,18-3 0 0 0,-6 3 0 0 0,5-4-232 0 0,4 0-56 0 0,0 4 0 0 0,5 0-8 0 0,-1 0-120 0 0,5 0-80 0 0,-5-3 16 0 0,5-2 0 0 0,0 2-976 0 0,0-1-192 0 0,0 0-40 0 0,-5 4-8 0 0</inkml:trace>
  <inkml:trace contextRef="#ctx0" brushRef="#br0" timeOffset="13">10729 11498 6912 0 0,'0'0'608'0'0,"0"0"-480"0"0,0-8-128 0 0,0 1 0 0 0,0 7 1392 0 0,0-7 256 0 0,-3-1 48 0 0,3 8 16 0 0,0 0-688 0 0,0 0-144 0 0,0 0-25 0 0,0 0-7 0 0,0 0-392 0 0,0 0-72 0 0,0 11-24 0 0,3 0 0 0 0,-3 4-96 0 0,4 4-16 0 0,-4 1-8 0 0,0-2 0 0 0,0 2-72 0 0,0 3-8 0 0,0-4-8 0 0,0 0 0 0 0,0 0-152 0 0,0 0 80 0 0,0 0-80 0 0,0 0 64 0 0,0 0 0 0 0,0 0-64 0 0,0-8 96 0 0,0 4-32 0 0,0-15-64 0 0,0 0 64 0 0,0 11-64 0 0,0-11 64 0 0,0 0-64 0 0,0 0 0 0 0,0 0 0 0 0,0 0 0 0 0,0 0 0 0 0,0 0-136 0 0,0 0 32 0 0,0 0 8 0 0,6-7 96 0 0,-2-5 0 0 0,-4-5 0 0 0,4 8 0 0 0,4-10 64 0 0,0 8 32 0 0,3-5 0 0 0,-4-3 8 0 0,-2 3 32 0 0,2 6 8 0 0,7-2 0 0 0,-9 5 0 0 0,-1-2-144 0 0,-1 3 0 0 0,-3 6 0 0 0,13 0 0 0 0,1-5 72 0 0,-2 5 16 0 0,-12 0 0 0 0,12 8 0 0 0,2 0 8 0 0,-2 0 8 0 0,-5-2 0 0 0,8 7 0 0 0,-7-2-104 0 0,-1 0 0 0 0,6 5 0 0 0,-3-2-80 0 0,-5 2 80 0 0,2-1 0 0 0,1-2 0 0 0,-2 8-64 0 0,2-6-144 0 0,-4-1-24 0 0,6 1-8 0 0,-3 1 0 0 0,0-4-1208 0 0,3 0-248 0 0</inkml:trace>
  <inkml:trace contextRef="#ctx0" brushRef="#br0" timeOffset="14">11469 11589 17071 0 0,'0'0'376'0'0,"0"0"72"0"0,0 0 24 0 0,0 0 8 0 0,0 0-384 0 0,0 0-96 0 0,0 0 0 0 0,0 0 0 0 0,0 0 320 0 0,0 0 48 0 0,0 0 8 0 0,0 0 0 0 0,0 0-88 0 0,0 0-24 0 0,-7 12 0 0 0,3-4 0 0 0,-2 2-128 0 0,6-2-24 0 0,-1 8-8 0 0,1-1 0 0 0,1-5-104 0 0,-1 3 64 0 0,0-2-64 0 0,0 0 0 0 0,0 5 0 0 0,0-5 64 0 0,6-2-64 0 0,-2 9 0 0 0,-4-7 0 0 0,7-4 0 0 0,-7-7 0 0 0,7 8 0 0 0,0-4-72 0 0,3 3-16 0 0,-10-7 0 0 0,8 0 0 0 0,4-4-104 0 0,-12 4-32 0 0,11-3 0 0 0,-4-1 0 0 0,5 0 0 0 0,-7-4 0 0 0,4 1 0 0 0,-5 0 0 0 0,-4 7 88 0 0,5-8 8 0 0,-1-3 8 0 0,-1-1 0 0 0,-3 0 120 0 0,4 4 0 0 0,1 2 0 0 0,-5-2-72 0 0,0 0 72 0 0,0 8 0 0 0,0 0 0 0 0,0 0 0 0 0,0 0 0 0 0,0 0 0 0 0,0 0 0 0 0,0 0 0 0 0,0 0 128 0 0,0 0 32 0 0,0 0 16 0 0,14 8 0 0 0,-2 6-176 0 0,-5-1-120 0 0,3-2 24 0 0,-2-2 0 0 0,2 1 96 0 0,-3-1 80 0 0,1 4-16 0 0,2-5 0 0 0,-2 0-64 0 0,-8-8 0 0 0,9 3 0 0 0,-9-3 0 0 0,7 4 0 0 0,-7-4 120 0 0,13-4-32 0 0,0 1-8 0 0,-2-1 48 0 0,-4 0 16 0 0,1-4 0 0 0,-4 1 0 0 0,6-5 64 0 0,-8-1 16 0 0,-2-4 0 0 0,5 1 0 0 0,-5 2-16 0 0,0-5 0 0 0,0-1 0 0 0,-5 6 0 0 0,5-6-96 0 0,-2 6-16 0 0,-3-2-8 0 0,0-3 0 0 0,1 3-88 0 0,0 2 0 0 0,-6-1 0 0 0,9 7 64 0 0,-10 0-136 0 0,11 8-32 0 0,0 0-8 0 0,0 0 0 0 0,0 0-440 0 0,0 0-88 0 0,0 0-24 0 0,0 0 0 0 0,0 8-1264 0 0,0 0-255 0 0,5 3-57 0 0,2 7 0 0 0</inkml:trace>
  <inkml:trace contextRef="#ctx0" brushRef="#br0" timeOffset="15">12000 11619 6912 0 0,'0'0'304'0'0,"-4"-7"64"0"0,4 0-296 0 0,-5-5-72 0 0,2 1 0 0 0,-2 3 0 0 0,0-3 1856 0 0,-3 3 352 0 0,3 0 64 0 0,-2 1 24 0 0,-4 0-1313 0 0,9-1-263 0 0,-7 8-48 0 0,1-4-16 0 0,-3 8-96 0 0,0-4-16 0 0,3 4-8 0 0,0 0 0 0 0,-1 3-224 0 0,1 0-48 0 0,-2 9-8 0 0,2-1 0 0 0,3-4-136 0 0,1 5-32 0 0,-3-2-8 0 0,1 3 0 0 0,6-3-80 0 0,0 1 80 0 0,0 1-80 0 0,6-2 80 0 0,-2 2-80 0 0,-1 3 0 0 0,1-9 0 0 0,1 2 0 0 0,-1-5 0 0 0,-4-7 0 0 0,9 12 0 0 0,-2-4 0 0 0,-7-8 0 0 0,15 8 0 0 0,-7-8-80 0 0,4 0 80 0 0,-5 0-192 0 0,8-3 16 0 0,-7-2 0 0 0,-1-3 0 0 0,4 2-24 0 0,-6-7-8 0 0,2 1 0 0 0,-3 2 0 0 0,0 2 96 0 0,-4-7 16 0 0,5 0 8 0 0,-5 4 0 0 0,0-1 88 0 0,0 1 0 0 0,0-4 0 0 0,-5 3 0 0 0,5 0 0 0 0,-4 2 0 0 0,4 2 0 0 0,0 0 0 0 0,0 2 128 0 0,0 6-16 0 0,0 0 0 0 0,0 0 0 0 0,0 0 0 0 0,0 0 0 0 0,0 0 0 0 0,0 0 0 0 0,0 6-32 0 0,0 6-8 0 0,0-5 0 0 0,4 5 0 0 0,-4 3 24 0 0,0-4 0 0 0,5 1 0 0 0,0 2 0 0 0,-5-2-96 0 0,3 3 64 0 0,2-7-64 0 0,-1 7 64 0 0,0-3-64 0 0,-1-1 0 0 0,8-1 0 0 0,-3-1 0 0 0,-4-2-160 0 0,3 2-40 0 0,6-6-16 0 0,-3 0 0 0 0,-10-3-904 0 0,13 4-192 0 0,0-4-32 0 0,-1 0-3703 0 0,-3 0-745 0 0</inkml:trace>
  <inkml:trace contextRef="#ctx0" brushRef="#br0" timeOffset="16">12144 11649 6448 0 0,'0'0'576'0'0,"0"0"-464"0"0,-4-3-112 0 0,4-5 0 0 0,0 5 1424 0 0,0 3 264 0 0,0 0 48 0 0,0-8 16 0 0,0 8-792 0 0,0 0-160 0 0,0 0-32 0 0,0 0-9 0 0,0 0-247 0 0,0 0-40 0 0,0 0-16 0 0,0 0 0 0 0,0 0-128 0 0,0 0-24 0 0,4 11-8 0 0,-4 0 0 0 0,5 1-144 0 0,-5 0-32 0 0,0-1-8 0 0,0-4 0 0 0,0 5-8 0 0,0-5 0 0 0,0-7 0 0 0,0 12 0 0 0,0-12-104 0 0,0 0 0 0 0,0 11 0 0 0,0-11 0 0 0,2 6 0 0 0,-2-6 0 0 0,0 0 72 0 0,0 0-72 0 0,0 0 0 0 0,0 0 0 0 0,0 0 0 0 0,0 0 0 0 0,7-6-72 0 0,-3-5 72 0 0,-1-1 0 0 0,2 5 0 0 0,-5-5 0 0 0,0 1 0 0 0,9-4 0 0 0,-6-1 0 0 0,2 5 224 0 0,0-4 32 0 0,-3 0 0 0 0,8 4 0 0 0,-1 0-128 0 0,1-1-32 0 0,-9 0 0 0 0,5 4 0 0 0,6 0 0 0 0,-3 6 0 0 0,-9 2 0 0 0,8 2 0 0 0,-1 3-24 0 0,4-2-8 0 0,-3 5 0 0 0,1 0 0 0 0,-6 3-64 0 0,7 1 0 0 0,-7-5 72 0 0,1 4-72 0 0,5 1 0 0 0,-4 3 0 0 0,4-4 0 0 0,-7 1 0 0 0,3 0 0 0 0,3-1 0 0 0,-3-1-80 0 0,5 2 80 0 0,-10-12-336 0 0,2 7-16 0 0,4 6 0 0 0,1-6 0 0 0,-2-1-1000 0 0,-5-6-208 0 0,0 0-40 0 0</inkml:trace>
  <inkml:trace contextRef="#ctx0" brushRef="#br0" timeOffset="17">10172 11706 11600 0 0,'-25'-7'512'0'0,"16"7"112"0"0,9 0-496 0 0,0 0-128 0 0,0 0 0 0 0,-4-5 0 0 0,-13 5 720 0 0,17 0 120 0 0,13-3 24 0 0,-13 3 8 0 0,-10 3-241 0 0,2 2-55 0 0,8-5 0 0 0,0 0-8 0 0,0 11-160 0 0,0 5-32 0 0,-4-5-8 0 0,4 0 0 0 0,9 5-144 0 0,-6-5-32 0 0,-6 4-8 0 0,6-3 0 0 0,11 1-184 0 0,-1-1 0 0 0,-10 0 0 0 0,2 0 64 0 0,-1-5-64 0 0,5 5 0 0 0,7-10 0 0 0,-3 6 0 0 0,-13-8 0 0 0,13 9 0 0 0,5-7 0 0 0,-6 6 0 0 0,5-8 0 0 0,1 0 0 0 0,-1-3 0 0 0,0-2-64 0 0,-1 3-32 0 0,-2-7-8 0 0,-2 7 0 0 0,-4-6 0 0 0,0-4 32 0 0,2-1 8 0 0,-5 2 0 0 0,-5 0 0 0 0,0-4 64 0 0,-5 3 0 0 0,1-1 0 0 0,-5-3 0 0 0,-4 0 0 0 0,1 2 0 0 0,2-1 0 0 0,-1-4 0 0 0,-13 7 0 0 0,9-4 0 0 0,3 6 0 0 0,-3 2 64 0 0,-5-3-64 0 0,7 7 0 0 0,1 0 0 0 0,-1 1 64 0 0,8-2-64 0 0,-7 2 0 0 0,-10 3 0 0 0,22 0 64 0 0,9 8-64 0 0,-9-8-120 0 0,-14 11 32 0 0,6 0 8 0 0,13 0-264 0 0,-5 1-48 0 0,3-1-16 0 0,-6 4 0 0 0,-2 1-1056 0 0,10-9-207 0 0,16 9-49 0 0,-12-3-3912 0 0</inkml:trace>
  <inkml:trace contextRef="#ctx0" brushRef="#br0" timeOffset="18">10329 11673 7368 0 0,'0'0'656'0'0,"0"0"-528"0"0,0 0-128 0 0,-7-5 0 0 0,-3 2 1216 0 0,10 3 224 0 0,0 0 32 0 0,0 0 16 0 0,0 0-1040 0 0,0 0-200 0 0,10-4-48 0 0,7 0-8 0 0,-5 4 112 0 0,1 0 16 0 0,5 0 8 0 0,-2-4 0 0 0,5 4-200 0 0,-1 0-48 0 0,3 0-8 0 0,-1 0-1 0 0,-7 0-222 0 0,4-4-41 0 0,-3 1-16 0 0,6 3 0 0 0,-6-4-896 0 0,1 4-176 0 0,-4-4-40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8:00:29.226"/>
    </inkml:context>
    <inkml:brush xml:id="br0">
      <inkml:brushProperty name="width" value="0.05" units="cm"/>
      <inkml:brushProperty name="height" value="0.05" units="cm"/>
      <inkml:brushProperty name="color" value="#0070C0"/>
      <inkml:brushProperty name="fitToCurve" value="1"/>
    </inkml:brush>
    <inkml:brush xml:id="br1">
      <inkml:brushProperty name="width" value="0.05" units="cm"/>
      <inkml:brushProperty name="height" value="0.05" units="cm"/>
      <inkml:brushProperty name="color" value="#849398"/>
      <inkml:brushProperty name="fitToCurve" value="1"/>
    </inkml:brush>
  </inkml:definitions>
  <inkml:trace contextRef="#ctx0" brushRef="#br0">6287 13017 2304 0 0,'-7'-7'200'0'0,"2"1"-200"0"0,5 6 0 0 0,0 0 0 0 0,0 0 1696 0 0,0 0 304 0 0,12-5 56 0 0,1 3 16 0 0,-1-4-1048 0 0,-2 0-200 0 0,0 6-48 0 0,0-5-8 0 0,1 4-80 0 0,-2-2-16 0 0,3-1-8 0 0,-2 3 0 0 0,5-3-193 0 0,-3 4-39 0 0,0 0-8 0 0,-3 4 0 0 0,2-3-248 0 0,-2 6-48 0 0,-2-2-16 0 0,-2 2 0 0 0,4-1-48 0 0,-6 1 0 0 0,3 1-64 0 0,-3 0 96 0 0,-1 2-96 0 0,2 0 64 0 0,-1 1-64 0 0,-3 0 0 0 0,-3-1 0 0 0,-1-1 0 0 0,2 0 0 0 0,-1 0 0 0 0,-6-1-80 0 0,2-1 80 0 0,2 4-64 0 0,-4-6 64 0 0,3 2 0 0 0,-2 1 0 0 0,-1 0 0 0 0,-2-3 0 0 0,2 4 0 0 0,4-3 0 0 0,-6-1 0 0 0,2 3 0 0 0,1-2 0 0 0,-1 1 0 0 0,5-2 0 0 0,-1-3 0 0 0,0 2 104 0 0,1 1 16 0 0,-3-1 0 0 0,7-4 0 0 0,0 0 64 0 0,0 8 8 0 0,-5-3 8 0 0,5 2 0 0 0,0 2-48 0 0,5-2-16 0 0,-5-1 0 0 0,0 2 0 0 0,0-2-32 0 0,0 1-8 0 0,0-7 0 0 0,0 7 0 0 0,0 0-96 0 0,0 3 0 0 0,0-10 0 0 0,0 6 0 0 0,0 2 256 0 0,0-8 0 0 0,0 0 0 0 0,0 9 0 0 0,0-1-256 0 0,0-8 0 0 0,0 0 0 0 0,0 0 0 0 0,7 5-752 0 0,-7-5-200 0 0,0 0-40 0 0,7 5-6847 0 0</inkml:trace>
  <inkml:trace contextRef="#ctx0" brushRef="#br0" timeOffset="1">5831 12999 9672 0 0,'6'-4'864'0'0,"-6"4"-696"0"0,0 0-168 0 0,5-3 0 0 0,4-2 1048 0 0,-1 0 168 0 0,-2 3 40 0 0,-3-2 8 0 0,2 2-584 0 0,1 2-113 0 0,2 0-23 0 0,1 0-8 0 0,-9 0-24 0 0,4 0 0 0 0,9 6 0 0 0,-5-4 0 0 0,-3 3-192 0 0,3 0-32 0 0,4 2-16 0 0,0 0 0 0 0,-5-2-128 0 0,5 4-24 0 0,-3 1-8 0 0,-2 1 0 0 0,1-2-48 0 0,-2 3-64 0 0,-3-1 88 0 0,0 2-88 0 0,2-1 72 0 0,-5 1-72 0 0,-2-2 0 0 0,-1 2 72 0 0,-3-1-72 0 0,0-1 80 0 0,1 2-80 0 0,-5-1 80 0 0,-4-3-80 0 0,2 5 0 0 0,5-5 72 0 0,-9 1-72 0 0,3-3 0 0 0,-2 4 64 0 0,4-4-64 0 0,3 2 0 0 0,-3-4 0 0 0,2 1 0 0 0,-2-2 0 0 0,8 2 64 0 0,3-6-64 0 0,0 0 88 0 0,-8 3-88 0 0,5 4 96 0 0,3-7-96 0 0,0 0-96 0 0,0 0 16 0 0,3 5 8 0 0,3-1-1208 0 0,-1 2-248 0 0</inkml:trace>
  <inkml:trace contextRef="#ctx0" brushRef="#br0" timeOffset="2">5478 13072 4608 0 0,'7'-6'408'0'0,"-5"-1"-328"0"0,-2-4-80 0 0,0 1 0 0 0,0 3 2224 0 0,3-1 432 0 0,-3 2 80 0 0,0 1 16 0 0,-3 0-1505 0 0,3 5-295 0 0,0 0-64 0 0,0 0-16 0 0,0 0-224 0 0,0 0-40 0 0,0 0-16 0 0,3 6 0 0 0,-3 8-440 0 0,0 0-88 0 0,-3 4-64 0 0,3 2 72 0 0,0 2 40 0 0,0 3 8 0 0,-2 3 0 0 0,-2-3 0 0 0,8 2-32 0 0,-4-1-8 0 0,0 1 0 0 0,-4-4 0 0 0,8 0-80 0 0,-2-4 80 0 0,5 1-80 0 0,-2-2 80 0 0,-5 0-80 0 0,5-1 0 0 0,4-2 0 0 0,-2-4 0 0 0,0 1 0 0 0,0-4 0 0 0,3-3 0 0 0,-2 1 0 0 0,3 0-208 0 0,-2-5-56 0 0,-1-1-16 0 0,-1-1 0 0 0,7-5-424 0 0,-4 0-80 0 0,-2 0-16 0 0,-2-4-4583 0 0,1 1-921 0 0</inkml:trace>
  <inkml:trace contextRef="#ctx0" brushRef="#br0" timeOffset="3">3755 13056 7368 0 0,'-5'-1'656'0'0,"0"-5"-528"0"0,-2 1-128 0 0,-1 0 0 0 0,1 1 1360 0 0,-2-2 240 0 0,0 1 56 0 0,-1 2 8 0 0,-3 2-888 0 0,2 1-168 0 0,-3 0-40 0 0,4 1-9 0 0,-5 2-175 0 0,5 0-32 0 0,-1 5 0 0 0,-1-1-8 0 0,5 0-88 0 0,-2 7-8 0 0,-3-3-8 0 0,4 2 0 0 0,2 1-64 0 0,3 1-16 0 0,0-2 0 0 0,3 2 0 0 0,0 0-160 0 0,3 2 0 0 0,6 0 0 0 0,-1-2 0 0 0,4 0 0 0 0,1 2 0 0 0,2-4 0 0 0,5 5 0 0 0,-1-6 0 0 0,2 1-120 0 0,3-3 24 0 0,-5 0 0 0 0,1-1 96 0 0,-6 1 0 0 0,3-2 0 0 0,-8 0 0 0 0,3-3 0 0 0,-4 2 0 0 0,-1-2 0 0 0,-3 3 0 0 0,-4-8 0 0 0,-3 4 0 0 0,2 1 0 0 0,-7 0 0 0 0,-3 0 0 0 0,-4-1 0 0 0,2 2 0 0 0,-7-4 0 0 0,-4 0 0 0 0,2 1 0 0 0,1 1 0 0 0,-3-4 0 0 0,3 0 96 0 0,2 0-16 0 0,-1 0 0 0 0,2 0 0 0 0,7 3-320 0 0,0-3-64 0 0,0 4-16 0 0,4-4 0 0 0,7 0-800 0 0,0 0-168 0 0,0 0-31 0 0</inkml:trace>
  <inkml:trace contextRef="#ctx0" brushRef="#br0" timeOffset="4">4914 13044 14600 0 0,'-4'-7'640'0'0,"4"1"144"0"0,4 3-624 0 0,-4 3-160 0 0,0 0 0 0 0,0 0 0 0 0,0 0 439 0 0,0 0 57 0 0,0 0 16 0 0,0 0 0 0 0,0 0-88 0 0,0 0-8 0 0,2 9-8 0 0,5 2 0 0 0,-4 3-96 0 0,-2-1-24 0 0,-1 6 0 0 0,0 0 0 0 0,-1 4-16 0 0,-2-1-8 0 0,-1 3 0 0 0,1 0 0 0 0,-3-5-264 0 0,4 3 0 0 0,0-3 0 0 0,-2 1 0 0 0,1 0 96 0 0,1-3-96 0 0,-1-2 96 0 0,3-1-96 0 0,-6-1 0 0 0,6-5 0 0 0,-3 1-96 0 0,1-1 24 0 0,-1-4 72 0 0,3-5 0 0 0,0 0 0 0 0,0 0 0 0 0,0 0 0 0 0,0 0 0 0 0,0 0-64 0 0,0-5 64 0 0,3-4 0 0 0,-1-1 0 0 0,7 1 0 0 0,-6-5 64 0 0,2-1-64 0 0,1 0 96 0 0,0 0-32 0 0,6 0 0 0 0,-4 3-64 0 0,2-3 0 0 0,0 3 0 0 0,-1 0 0 0 0,1 0 64 0 0,0 6 48 0 0,2-2 16 0 0,-5 3 0 0 0,6 5-24 0 0,-6 0 0 0 0,2 0 0 0 0,0 5 0 0 0,-2 3-40 0 0,0-2-64 0 0,-2 6 88 0 0,0 0-88 0 0,1-4 80 0 0,-2 5-80 0 0,1 1 64 0 0,-5 1-64 0 0,2-4 0 0 0,2 2 64 0 0,-4 1-64 0 0,2-2 0 0 0,-2 1 0 0 0,0-2 0 0 0,2 1-112 0 0,2-4 40 0 0,-1 1-184 0 0,-3-2-32 0 0,2-2 0 0 0,4 2-8 0 0,-1-2-840 0 0,1-2-168 0 0,0 1-32 0 0,-1-8-3751 0 0,3 4-745 0 0</inkml:trace>
  <inkml:trace contextRef="#ctx0" brushRef="#br1" timeOffset="5">1820 13140 13072 0 0,'5'-10'576'0'0,"-2"6"128"0"0,0-3-568 0 0,3 1-136 0 0,-4 2 0 0 0,4-1 0 0 0,-1 2 800 0 0,-5 3 136 0 0,0 0 23 0 0,0 0 9 0 0,0 0-328 0 0,-2 8-64 0 0,2 2-8 0 0,0-1-8 0 0,-7 3-160 0 0,5 3-32 0 0,2 4-8 0 0,-2 0 0 0 0,-3 3-232 0 0,4 1-56 0 0,-2-1-8 0 0,0 0 0 0 0,3-2-64 0 0,0 2 64 0 0,0-8-64 0 0,3 4 64 0 0,0-2-64 0 0,-2-1 0 0 0,4-3 0 0 0,-3 1 0 0 0,0-6-216 0 0,2 3-32 0 0,-4-4-8 0 0,0-6 0 0 0,0 0-1088 0 0,0 0-216 0 0</inkml:trace>
  <inkml:trace contextRef="#ctx0" brushRef="#br1" timeOffset="6">2077 13154 14224 0 0,'-2'-7'632'0'0,"2"7"128"0"0,-4 0-608 0 0,1-7-152 0 0,3 7 0 0 0,0 0 0 0 0,0 0 88 0 0,0 0-16 0 0,0 0 0 0 0,0 0 0 0 0,0 0-8 0 0,0 0 0 0 0,0 0 0 0 0,0 0 0 0 0,0 0-64 0 0,0 0-112 0 0,7 7 24 0 0,0 0 8 0 0,-4-3-1192 0 0,2 4-232 0 0</inkml:trace>
  <inkml:trace contextRef="#ctx0" brushRef="#br0" timeOffset="7">4510 13263 14976 0 0,'-3'-7'664'0'0,"3"7"135"0"0,-2-5-639 0 0,2 5-160 0 0,-2-6 0 0 0,2 6 0 0 0,0 0 424 0 0,0 0 56 0 0,-9 0 16 0 0,9 0 0 0 0,0 0-112 0 0,0 0-16 0 0,-6 6-8 0 0,1 2 0 0 0,-1-4-200 0 0,3 3-48 0 0,-1 1-8 0 0,2 2 0 0 0,0-3-40 0 0,2 0-64 0 0,0 4 88 0 0,0-1-88 0 0,0-1 64 0 0,0 1-64 0 0,4-1 0 0 0,3 0 0 0 0,-5-2 64 0 0,2 1-64 0 0,1-1 0 0 0,1 1 0 0 0,-1-4 0 0 0,3 3-72 0 0,-2-4-8 0 0,3 2 0 0 0,-4-2-240 0 0,4 0-56 0 0,0-3-8 0 0,-1 0 0 0 0,1-3-72 0 0,-2-2-24 0 0,-2-1 0 0 0,2-1 0 0 0,0 3 224 0 0,-1-4 48 0 0,1 2 8 0 0,-3 0 1 0 0,2-1 199 0 0,-3 4-64 0 0,3-6 64 0 0,-4 9 0 0 0,-2 0 0 0 0,4-7 0 0 0,-4 7 96 0 0,0 0-32 0 0,0 0 71 0 0,0 0 25 0 0,0 0 0 0 0,0 0 0 0 0,4 7-16 0 0,0-3 0 0 0,-1 3 0 0 0,0 3 0 0 0,-2 0-32 0 0,3-1-8 0 0,-2-1 0 0 0,1 2 0 0 0,3-1-104 0 0,-4 1 88 0 0,5-2-88 0 0,-5-1 80 0 0,4 2-80 0 0,-1-7 80 0 0,1 4-80 0 0,-1-6 80 0 0,1 0 240 0 0,2-5 40 0 0,-3 4 16 0 0,2-6 0 0 0,2 0-16 0 0,-7-5 0 0 0,4 7 0 0 0,-1-9 0 0 0,1 2-88 0 0,-3 0-16 0 0,-3-3-8 0 0,1 1 0 0 0,-1 0-48 0 0,5-1-8 0 0,-5 1 0 0 0,-5-4 0 0 0,4 3-128 0 0,1-1-64 0 0,0 4 64 0 0,-3-1-64 0 0,-3-1 0 0 0,4 4-88 0 0,2 1 8 0 0,0 1 0 0 0,0 0-752 0 0,0 8-144 0 0,0 0-32 0 0,0 0-7119 0 0</inkml:trace>
  <inkml:trace contextRef="#ctx0" brushRef="#br0" timeOffset="8">5476 13190 9216 0 0,'0'0'816'0'0,"-7"2"-656"0"0,-6-2-160 0 0,-2 4 0 0 0,13-3 1216 0 0,-3 2 216 0 0,-4-3 40 0 0,5 2 0 0 0,-3 2-840 0 0,7-4-177 0 0,0 0-31 0 0,0 0-8 0 0,-3 1-8 0 0,3-1-8 0 0,10 5 0 0 0,0-2 0 0 0,0-1-144 0 0,5 1-32 0 0,5-1-8 0 0,-1-2 0 0 0,1 0-216 0 0,-1-2 0 0 0,4-1-96 0 0,2 1 96 0 0,0-3-896 0 0,-1 2-112 0 0,-6-2-24 0 0</inkml:trace>
  <inkml:trace contextRef="#ctx0" brushRef="#br0" timeOffset="9">3764 13335 12896 0 0,'0'0'576'0'0,"0"0"112"0"0,0 0-552 0 0,0 0-136 0 0,0 0 0 0 0,0 7 0 0 0,0-7 312 0 0,2 9 32 0 0,0-5 8 0 0,-2 3 0 0 0,0 1 24 0 0,4 2 8 0 0,-3-3-1 0 0,2 1 1 0 0,3-2-120 0 0,-3 2-16 0 0,4-1-8 0 0,1 0 0 0 0,3 2-144 0 0,-2-5-32 0 0,-1 3-64 0 0,3-2 96 0 0,2 1-32 0 0,2-5-64 0 0,-4 4 88 0 0,6-5-88 0 0,-6-5 0 0 0,0 4 0 0 0,3-5 0 0 0,-2 0 0 0 0,-1-1-80 0 0,-2-1 8 0 0,0-4 0 0 0,1-2 0 0 0,-5 3 72 0 0,-1-3 0 0 0,1-2 0 0 0,-5-2 0 0 0,-5 0 0 0 0,5 1 0 0 0,-8 0 0 0 0,4-2 0 0 0,-3 7 112 0 0,-2-4-16 0 0,2 1 0 0 0,-5 5 0 0 0,5 0 96 0 0,-6 5 8 0 0,3 0 8 0 0,-1 3 0 0 0,-3-1-112 0 0,3 6-16 0 0,0-1-8 0 0,-4 3 0 0 0,4 0-72 0 0,-2 2-88 0 0,2 6 24 0 0,-1-2 0 0 0,3 1-176 0 0,5 0-32 0 0,-6 0-8 0 0,9 1 0 0 0,1 1-1152 0 0,0-1-231 0 0</inkml:trace>
  <inkml:trace contextRef="#ctx0" brushRef="#br1" timeOffset="10">2192 13302 13128 0 0,'0'0'576'0'0,"-3"5"128"0"0,3 1-560 0 0,-3 0-144 0 0,3 2 0 0 0,-3 0 0 0 0,3 1 680 0 0,3 2 112 0 0,0-3 15 0 0,-3 5 9 0 0,0-7-224 0 0,0 3-48 0 0,3 1 0 0 0,-3 1-8 0 0,2-4-232 0 0,2 1-48 0 0,-3 0 0 0 0,6 0-8 0 0,-2-3 8 0 0,1-1 8 0 0,3-2 0 0 0,-2-1 0 0 0,2-1-264 0 0,0 0 0 0 0,-4 0 0 0 0,4-1 0 0 0,-2-5 64 0 0,1 1 16 0 0,2 2 0 0 0,-2-5 0 0 0,-2-1-80 0 0,-5-2 0 0 0,5-2-96 0 0,-2 1 96 0 0,-4 1-232 0 0,0-5 8 0 0,0 0 8 0 0,-4 3 0 0 0,-2-5 216 0 0,1 5 0 0 0,1-5 0 0 0,-5 7 0 0 0,2-4 0 0 0,3 4-64 0 0,-5-1 64 0 0,0 4 0 0 0,-2 3 0 0 0,3 0 0 0 0,-5 3 0 0 0,0-1-64 0 0,2 6 0 0 0,1-1 0 0 0,-2 3 0 0 0,2 3 0 0 0,-2 2-24 0 0,7-1 0 0 0,-3 4 0 0 0,1-2 0 0 0,4 0-184 0 0,2 2-40 0 0,1-1-8 0 0,0 4 0 0 0,0-4-400 0 0,4 0-80 0 0,3 1-24 0 0</inkml:trace>
  <inkml:trace contextRef="#ctx0" brushRef="#br1" timeOffset="11">2466 13292 1376 0 0,'0'0'128'0'0,"0"0"-128"0"0,2-4 0 0 0,-2-2 0 0 0,0 6 3032 0 0,0 0 584 0 0,0 0 112 0 0,0 0 24 0 0,0 0-2617 0 0,0 0-527 0 0,0 0-96 0 0,0 0-32 0 0,2 8-112 0 0,1 0-24 0 0,-6 1-8 0 0,3 3 0 0 0,-2 0-128 0 0,0-1-24 0 0,2-1-8 0 0,0 1 0 0 0,-4 2-80 0 0,4-2-24 0 0,0 1 0 0 0,-3-4 0 0 0,3 1-72 0 0,0-2 0 0 0,0-2 0 0 0,0 3 64 0 0,0-2-64 0 0,0-6 0 0 0,0 0 0 0 0,0 0 0 0 0,0 0 0 0 0,0 0 0 0 0,0 0 0 0 0,0 0 0 0 0,7-7 0 0 0,-7 0 0 0 0,0-2 0 0 0,2-1 0 0 0,0-2 0 0 0,1 0 0 0 0,3-3 0 0 0,0 0 0 0 0,-4-2 0 0 0,6 2 144 0 0,2-1-24 0 0,-2-1-8 0 0,-3 2 88 0 0,3 3 24 0 0,0 0 0 0 0,1 0 0 0 0,1 5-24 0 0,-3-2 0 0 0,2 4 0 0 0,-1 2 0 0 0,1 1 56 0 0,-2 2 16 0 0,-1 2 0 0 0,2 1 0 0 0,1 2-272 0 0,-4 4 0 0 0,2-3-80 0 0,1 3 80 0 0,-3 4 0 0 0,1-2 0 0 0,3 6 0 0 0,-7-6 96 0 0,4 5-32 0 0,-3 0-64 0 0,-1-3 96 0 0,0 3-32 0 0,5-4-64 0 0,-1 1 0 0 0,-2-1 0 0 0,3-2-88 0 0,1 2-16 0 0,0-3-8 0 0,-2-2 0 0 0,0 0 0 0 0,-1-1-1040 0 0,1 0-216 0 0,-6-6-40 0 0</inkml:trace>
  <inkml:trace contextRef="#ctx0" brushRef="#br1" timeOffset="12">716 13319 10656 0 0,'-1'-12'472'0'0,"1"4"96"0"0,0 1-456 0 0,1-2-112 0 0,-1 0 0 0 0,0 3 0 0 0,-1-3 536 0 0,1-4 80 0 0,-4 6 24 0 0,-1 0 0 0 0,3 2 48 0 0,-7 0 16 0 0,3 3 0 0 0,1-1-1 0 0,-3 3-279 0 0,-4 5-48 0 0,4 0-16 0 0,-3 0 0 0 0,-2 2-208 0 0,2 4-48 0 0,2 2-8 0 0,-1-2 0 0 0,0 3-96 0 0,2-3 72 0 0,2 5-72 0 0,0-5 64 0 0,3 5-64 0 0,-1-3 0 0 0,3-1 0 0 0,2 0 0 0 0,6-2 0 0 0,-1-1 0 0 0,-4-3 0 0 0,7 2-88 0 0,-5-4 88 0 0,5-2-80 0 0,-2 2 80 0 0,1-8-80 0 0,3 2 80 0 0,-3-2 0 0 0,1-1-72 0 0,-2-4 72 0 0,0 2 0 0 0,1 0 0 0 0,-3-2 0 0 0,1-4 0 0 0,0 2 0 0 0,-1 2 0 0 0,1-2 72 0 0,-1-1-72 0 0,-1 0 160 0 0,-2 4-8 0 0,3 1 0 0 0,-1-2 0 0 0,-3 4 32 0 0,-1-2 8 0 0,0 7 0 0 0,0 0 0 0 0,0 0-56 0 0,0 0-8 0 0,0 0 0 0 0,7 7 0 0 0,-4-2-32 0 0,2 7 0 0 0,-5 2-8 0 0,3 1 0 0 0,-3 3-24 0 0,0 3 0 0 0,-3 3 0 0 0,3 4 0 0 0,-5-1-64 0 0,2 7 0 0 0,-1 1 72 0 0,1 2-72 0 0,-2 3 0 0 0,0-1 64 0 0,3 2-64 0 0,-5-5 0 0 0,1 0 0 0 0,4-1 0 0 0,0-2 0 0 0,2-5 0 0 0,2 0 0 0 0,0-1 0 0 0,-2-2 0 0 0,4-4 0 0 0,-2-2 0 0 0,5-7 0 0 0,-2 3 0 0 0,-3-5 0 0 0,3-4 0 0 0,2-1 0 0 0,-7-5 0 0 0,0 0 0 0 0,5-5 0 0 0,3-3 0 0 0,-1-3 0 0 0,1-3 64 0 0,-5 0-64 0 0,2-7 0 0 0,-2 2 64 0 0,-1-4-64 0 0,2 3 0 0 0,-2-2 0 0 0,-2-2 0 0 0,3 4 0 0 0,-3-4 0 0 0,3 5 0 0 0,-3 1 0 0 0,-3 0 0 0 0,0 1 0 0 0,1 1 0 0 0,-2 0 0 0 0,2 3 0 0 0,-5 2 0 0 0,3-2 0 0 0,-3 6 0 0 0,-1-4 0 0 0,-2 4 0 0 0,-1-1 0 0 0,0 4 0 0 0,-4-2 0 0 0,2 4 112 0 0,1-3-16 0 0,4 5 0 0 0,-1-3 0 0 0,-2 3-96 0 0,7-1 0 0 0,-3 1 0 0 0,7 0 0 0 0,0 0 0 0 0,0 0 0 0 0,0 0 0 0 0,0 0 0 0 0,0 0-144 0 0,0 0-48 0 0,7-4-16 0 0,-1 0 0 0 0,6-2-176 0 0,-3 2-40 0 0,2-2-8 0 0,-1 2-4983 0 0,1-1-1001 0 0</inkml:trace>
  <inkml:trace contextRef="#ctx0" brushRef="#br1" timeOffset="13">1257 13342 11056 0 0,'0'0'984'0'0,"0"0"-792"0"0,0 0-192 0 0,0 0 0 0 0,0 0 488 0 0,-2 5 56 0 0,2-5 16 0 0,0 0 0 0 0,-6 3 64 0 0,6-3 16 0 0,0 0 0 0 0,0 0-1 0 0,0 0-127 0 0,6 4-16 0 0,-4 4-8 0 0,4-7 0 0 0,-6-1-248 0 0,8 4-48 0 0,1-4-16 0 0,-1 0 0 0 0,3-4-48 0 0,-2 3 0 0 0,2 1-8 0 0,0-7 0 0 0,0 3-120 0 0,2 0-80 0 0,-3-1 16 0 0,-1-2 0 0 0,-2-2-136 0 0,-1 2-24 0 0,-3-3-8 0 0,1 0 0 0 0,1 1 24 0 0,-1-1 8 0 0,0 0 0 0 0,-8-1 0 0 0,2 4 112 0 0,0-1 88 0 0,-3 2-104 0 0,1 0 40 0 0,-5 6 64 0 0,2-1 0 0 0,-2-3 0 0 0,0 8 0 0 0,-1-3 0 0 0,-1 6 72 0 0,-2-2-8 0 0,2 3-64 0 0,0 3 160 0 0,0 0-16 0 0,0 2-8 0 0,0-1 0 0 0,2 1-32 0 0,1 1-8 0 0,1 2 0 0 0,3-4 0 0 0,-3 3 24 0 0,5-2 0 0 0,0 2 0 0 0,-2-4 0 0 0,8-1-120 0 0,-2 3 64 0 0,0-2-64 0 0,3-2 0 0 0,-1-1 64 0 0,5 0-64 0 0,-1-4 0 0 0,4 1 0 0 0,1-3-160 0 0,3-2-72 0 0,-4 0-24 0 0,8-2-4863 0 0,-1 0-985 0 0</inkml:trace>
  <inkml:trace contextRef="#ctx0" brushRef="#br1" timeOffset="14">2901 13252 17191 0 0,'0'0'376'0'0,"0"0"72"0"0,-2-2 24 0 0,2 2 16 0 0,0 0-392 0 0,0 0-96 0 0,0 0 0 0 0,0 0 0 0 0,-4-4 328 0 0,4 4 48 0 0,0 0 8 0 0,0 0 0 0 0,0 0 32 0 0,0 0 0 0 0,0 0 8 0 0,0 0 0 0 0,0 0-328 0 0,0 0-96 0 0,0 0 0 0 0,0 0-5935 0 0,9 6-1217 0 0</inkml:trace>
  <inkml:trace contextRef="#ctx0" brushRef="#br0" timeOffset="15">5255 13315 3224 0 0,'0'-10'288'0'0,"2"4"-288"0"0,-2 2 0 0 0,2-1 0 0 0,3-1 2320 0 0,-5 2 408 0 0,-5-2 88 0 0,5 2 8 0 0,0 4-1528 0 0,0 0-305 0 0,-8-2-63 0 0,5-2-16 0 0,3 4-296 0 0,-5 4-56 0 0,0-2-16 0 0,-4 2 0 0 0,-2 4-232 0 0,5 2-56 0 0,-1-3 0 0 0,0 7-8 0 0,0-4-80 0 0,1-1-8 0 0,6 3-8 0 0,-4-1 0 0 0,2 1-152 0 0,2-3 0 0 0,0 2-88 0 0,2-1 88 0 0,2-3 0 0 0,2 1 0 0 0,-5-2 0 0 0,5-1 0 0 0,1 4 0 0 0,-1-6 0 0 0,-6-3 0 0 0,7 5 0 0 0,1-5 0 0 0,4 0-96 0 0,-7-5 24 0 0,0 2 0 0 0,-2-2-88 0 0,3 0-8 0 0,3-2-8 0 0,-4-1 0 0 0,-8-2 176 0 0,6 0-72 0 0,2-1 72 0 0,-2 2 0 0 0,-3-3 0 0 0,0 1 0 0 0,4 2 0 0 0,0-2 0 0 0,-1 4 160 0 0,1-3 56 0 0,-8 2 8 0 0,8 4 8 0 0,1 1-136 0 0,-5 3-32 0 0,0 0-64 0 0,0 0 96 0 0,0 0 0 0 0,0 0 0 0 0,0 0 0 0 0,-3 7 0 0 0,3 3-24 0 0,-2 0-8 0 0,4 2 0 0 0,-2-5 0 0 0,-9 6-64 0 0,8-4 0 0 0,2 1 72 0 0,2-1-72 0 0,-3 3 0 0 0,4-4 64 0 0,1 1-64 0 0,3 1 0 0 0,0-1-104 0 0,-4-1-56 0 0,-4-3-16 0 0,5-2 0 0 0,13 1-912 0 0,-11 0-192 0 0,-7-4-32 0 0</inkml:trace>
  <inkml:trace contextRef="#ctx0" brushRef="#br1" timeOffset="16">1631 13275 5984 0 0,'-2'0'536'0'0,"2"-3"-432"0"0,-6 3-104 0 0,2 3 0 0 0,3-3 1280 0 0,-5 0 240 0 0,0 0 48 0 0,1 3 0 0 0,-5 0-872 0 0,2-2-184 0 0,-3 5-32 0 0,2 2 0 0 0,2-4 40 0 0,-2 2 16 0 0,0-2 0 0 0,2 3-1 0 0,0 0-151 0 0,-3 0-24 0 0,2-3-8 0 0,6 4 0 0 0,-2 0-160 0 0,2-4-32 0 0,2 4 0 0 0,2-3-8 0 0,2 3-72 0 0,2-4-16 0 0,1 1 0 0 0,0 2 0 0 0,3-2 0 0 0,-1 0-64 0 0,2-2 96 0 0,-3 4-32 0 0,2-3-64 0 0,0 3 96 0 0,-1-6-96 0 0,6 4 96 0 0,-3 1-16 0 0,-1 2 0 0 0,3-3 0 0 0,-3-4 0 0 0,1 4-80 0 0,-7 1 80 0 0,3-4-80 0 0,-1 4 80 0 0,-3-6-80 0 0,0 4 80 0 0,-4-4-80 0 0,0 0 80 0 0,0 0-16 0 0,0 0-64 0 0,-8 5 96 0 0,-2 0-32 0 0,0 0-64 0 0,-2-3 0 0 0,-2 1 72 0 0,3-1-72 0 0,-6 1 0 0 0,3-3 0 0 0,-1 0 0 0 0,2 0 0 0 0,-1 0-128 0 0,2-3 24 0 0,-1 3 0 0 0,1-2 0 0 0,2 2-376 0 0,-1-3-80 0 0,4 1-16 0 0,2-1-4447 0 0,5 3-889 0 0</inkml:trace>
  <inkml:trace contextRef="#ctx0" brushRef="#br1" timeOffset="17">905 13298 6912 0 0,'0'0'608'0'0,"1"-7"-480"0"0,-1 0-128 0 0,0 7 0 0 0,4-3 1680 0 0,-4 3 312 0 0,3-6 64 0 0,-3 6 16 0 0,0 0-1256 0 0,0 0-249 0 0,0 0-55 0 0,0 0 0 0 0,3 6-176 0 0,-3 1-32 0 0,0 1-8 0 0,1 3 0 0 0,3-1-16 0 0,-1 4-8 0 0,-3-2 0 0 0,0 1 0 0 0,0 3-192 0 0,2-3-80 0 0,-2 1 64 0 0,0-1-64 0 0,4-1 0 0 0,-1 0 64 0 0,-1 0-64 0 0,1-5 0 0 0,3 2 0 0 0,-4-5 0 0 0,4 3 0 0 0,0-3 0 0 0,-6-4 0 0 0,0 0-72 0 0,0 0 72 0 0,8-2-104 0 0,3-3-88 0 0,-2 0-8 0 0,-3-2-8 0 0,0-1 0 0 0,8-1 40 0 0,-10-5 8 0 0,2 1 0 0 0,-1 2 0 0 0,4-3 160 0 0,-6 3 0 0 0,3-2-72 0 0,-4 1 72 0 0,-2 0 0 0 0,3 0 88 0 0,-3 0-16 0 0,1 3 0 0 0,3 1 136 0 0,-4 2 24 0 0,3-2 8 0 0,-3 2 0 0 0,2 2 40 0 0,-2 4 8 0 0,0 0 0 0 0,0 0 0 0 0,0 0-120 0 0,0 0-16 0 0,0 0-8 0 0,0 0 0 0 0,5 6-24 0 0,-3 6-8 0 0,-2-3 0 0 0,0 3 0 0 0,0 2-16 0 0,0-1 0 0 0,0-1 0 0 0,0 4 0 0 0,0-1-32 0 0,0-1-64 0 0,2 0 88 0 0,-2-2-88 0 0,3 1 64 0 0,0-1-64 0 0,1 0 0 0 0,1-1 0 0 0,0-4 0 0 0,1 0 0 0 0,-4 0-120 0 0,4 1 40 0 0,-1-4-248 0 0,1-1-56 0 0,-3 1 0 0 0,6-3-5367 0 0,-4-2-1065 0 0</inkml:trace>
  <inkml:trace contextRef="#ctx0" brushRef="#br1" timeOffset="18">1643 13275 13968 0 0,'0'0'616'0'0,"0"0"128"0"0,0 0-592 0 0,0 0-152 0 0,6 6 0 0 0,0-5 0 0 0,-3 5 352 0 0,1-3 48 0 0,5-2 7 0 0,-1 3 1 0 0,3 0 128 0 0,0-2 24 0 0,2 2 8 0 0,-2-3 0 0 0,5-1-200 0 0,-3 3-40 0 0,2 0-8 0 0,2-3 0 0 0,0 0-216 0 0,2 0-40 0 0,0 0-64 0 0,0-3 88 0 0,-1 3-88 0 0,2 0-72 0 0,-3 3 72 0 0,-1-3-104 0 0,-2 0-352 0 0,0 0-72 0 0,0 0-16 0 0,0 0 0 0 0,-5 0-32 0 0,3 0 0 0 0,-8 0-8 0 0,5-3 1 0 0,-9 3 423 0 0,8-3 96 0 0,-1 3 64 0 0,-7 0-96 0 0,2-1 352 0 0,-2 1 63 0 0,0 0 9 0 0,0 0 8 0 0,0 0 248 0 0,0 0 56 0 0,0 0 0 0 0,0 0 8 0 0,0 0-216 0 0,0 0-48 0 0,4 4 0 0 0,0 2-8 0 0,-1 2-88 0 0,-1-1-24 0 0,2-1 0 0 0,-4 1 0 0 0,2 4-72 0 0,1-3-24 0 0,-3 5 0 0 0,2-4 0 0 0,-2-2-104 0 0,4 3-64 0 0,-2-3 64 0 0,1 0-64 0 0,1 4 0 0 0,-2-3 0 0 0,1 0 0 0 0,-1-2 0 0 0,1-1-88 0 0,-3-5-48 0 0,4 1-16 0 0,-4-1 0 0 0,1 5-808 0 0,-1-5-160 0 0,6 2-32 0 0</inkml:trace>
  <inkml:trace contextRef="#ctx0" brushRef="#br1" timeOffset="19">2972 13355 17855 0 0,'0'0'792'0'0,"0"0"160"0"0,0 0-760 0 0,0 0-192 0 0,0 0 0 0 0,0 0 0 0 0,0 0 0 0 0,0 0 64 0 0,0 0-64 0 0,0 0-5279 0 0,0 0-1089 0 0</inkml:trace>
  <inkml:trace contextRef="#ctx0" brushRef="#br0" timeOffset="20">6362 13496 3224 0 0,'0'0'136'0'0,"-7"2"40"0"0,7-2-176 0 0,0 0 0 0 0,-2 5 0 0 0,-5-1 0 0 0,3 1 1768 0 0,3 0 320 0 0,1-5 64 0 0,-4 5 16 0 0,-1 3-1136 0 0,5-3-224 0 0,-4 2-40 0 0,4-2-16 0 0,0-5-192 0 0,4 11-40 0 0,-4-4-9 0 0,3 0 1 0 0,-1 0-248 0 0,7-4-48 0 0,-9-3-16 0 0,7 4 0 0 0,2 0-80 0 0,-2-1-24 0 0,3-1 0 0 0,-1 1 0 0 0,0-3-16 0 0,-3-3-8 0 0,2 1 0 0 0,-2-1 0 0 0,-6 3-72 0 0,0 0 96 0 0,8-5-96 0 0,1 2 96 0 0,-9 3-96 0 0,4-5 0 0 0,1 0 0 0 0,-2 3 64 0 0,-3-3 8 0 0,0-2 0 0 0,0 2 0 0 0,-3-3 0 0 0,1 3 112 0 0,-1 0 16 0 0,-4 0 8 0 0,1-3 0 0 0,1 3 32 0 0,-2 0 8 0 0,-2 0 0 0 0,2-1 0 0 0,-2 3-128 0 0,0-1-24 0 0,-1-1-8 0 0,3 5 0 0 0,-2 0-88 0 0,-2 0 0 0 0,6 0 0 0 0,0 5 0 0 0,-1-1-152 0 0,1 1-72 0 0,1 0-8 0 0,4 4-8143 0 0</inkml:trace>
  <inkml:trace contextRef="#ctx0" brushRef="#br0" timeOffset="21">5936 13500 10136 0 0,'-11'7'896'0'0,"11"-7"-712"0"0,0 9-184 0 0,0-2 0 0 0,-1 1 800 0 0,-6 0 120 0 0,7 1 24 0 0,0 2 8 0 0,-3-4-256 0 0,3 3-56 0 0,0-1-1 0 0,0 1-7 0 0,6 0-24 0 0,-2 4-8 0 0,-4-6 0 0 0,1 3 0 0 0,7-1-312 0 0,-5-3-64 0 0,0 0-16 0 0,3-1 0 0 0,1-1-104 0 0,-2-3-16 0 0,-1 0-8 0 0,-4-2 0 0 0,0 0-80 0 0,10 0 64 0 0,-3-2-64 0 0,2-4 64 0 0,-5-1-64 0 0,-3 0 64 0 0,7 0-64 0 0,1-3 64 0 0,-6-4-64 0 0,-3 2 0 0 0,-3 1 0 0 0,3-2 0 0 0,3 3 72 0 0,-3 0-72 0 0,-8 1 80 0 0,2-2-80 0 0,6 7 0 0 0,-6-1 0 0 0,-1 0 0 0 0,-2 5 0 0 0,0-3-504 0 0,1 6-96 0 0,1-3-16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8:13:39.015"/>
    </inkml:context>
    <inkml:brush xml:id="br0">
      <inkml:brushProperty name="width" value="0.1" units="cm"/>
      <inkml:brushProperty name="height" value="0.1" units="cm"/>
      <inkml:brushProperty name="color" value="#849398"/>
      <inkml:brushProperty name="fitToCurve" value="1"/>
    </inkml:brush>
  </inkml:definitions>
  <inkml:trace contextRef="#ctx0" brushRef="#br0">16104 14545 5064 0 0,'-5'-7'224'0'0,"5"7"48"0"0,0 0-272 0 0,0 0 0 0 0,0 0 0 0 0,0 0 0 0 0,0 0 640 0 0,-2 5 64 0 0,0-1 24 0 0,0 4 0 0 0,1-1-328 0 0,1 3-64 0 0,-2 2-16 0 0,2-1 0 0 0,0 3-128 0 0,2 2-24 0 0,-2 2-8 0 0,1 1 0 0 0,-1 1-48 0 0,2 0-16 0 0,-2 3 0 0 0,2-2 0 0 0,-2 2 184 0 0,2-1 32 0 0,-2 2 8 0 0,0 2 0 0 0,0-4-160 0 0,0 5-24 0 0,2-2-8 0 0,-2 0 0 0 0,0 2-48 0 0,0-3-16 0 0,0 1 0 0 0,3 0 0 0 0,-3-3-64 0 0,2-2 96 0 0,-1-1-96 0 0,-1-2 96 0 0,2 2 32 0 0,0-3 16 0 0,-2-2 0 0 0,2 2 0 0 0,0-4-32 0 0,0 0-8 0 0,-2-2 0 0 0,1 0 0 0 0,1-3-32 0 0,-1 2-8 0 0,2-4 0 0 0,-1 0 0 0 0,-2-2-64 0 0,0-3 0 0 0,0 0 0 0 0,0 0 0 0 0,0 0-256 0 0,0 0-72 0 0,0 0-16 0 0,5-2-3272 0 0,-2 1-648 0 0</inkml:trace>
  <inkml:trace contextRef="#ctx0" brushRef="#br0" timeOffset="1">15219 14578 4144 0 0,'0'0'368'0'0,"0"0"-296"0"0,0 7-72 0 0,2 0 0 0 0,-2 3 680 0 0,3 1 120 0 0,-3-1 32 0 0,2 0 0 0 0,-1 7-384 0 0,1-1-80 0 0,0 0-16 0 0,0 3 0 0 0,0 1-88 0 0,0 2-16 0 0,-2-3-8 0 0,4 4 0 0 0,-4-3-48 0 0,1 2 0 0 0,-1 0-8 0 0,3 1 0 0 0,-3 4 56 0 0,1-2 16 0 0,-1-1 0 0 0,0 2 0 0 0,0-2-104 0 0,0 2-24 0 0,-1-4 0 0 0,1 2 0 0 0,-3-4-64 0 0,3 0-64 0 0,-1-1 96 0 0,1-2-96 0 0,0 2 80 0 0,-2-3-80 0 0,2-1 64 0 0,-2 0-64 0 0,2-4 128 0 0,0 2-8 0 0,0-3-8 0 0,2-1 0 0 0,0-3 16 0 0,-2 1 0 0 0,1 0 0 0 0,2-2 0 0 0,0-2-48 0 0,0 0-8 0 0,1 1 0 0 0,0 0 0 0 0,-4-4-72 0 0,2 4 96 0 0,4-3-96 0 0,0 1 96 0 0,-2-2-96 0 0,0 1 0 0 0,2-1 0 0 0,1-1 64 0 0,-1 1-64 0 0,-1 0-88 0 0,2-2 24 0 0,-1 2 0 0 0,2-1-88 0 0,0-2-8 0 0,3 2-8 0 0,-2 0 0 0 0,1-4-56 0 0,-1 2-16 0 0,-2 1 0 0 0,4 0 0 0 0,1 1 16 0 0,0-2 0 0 0,0 1 0 0 0,-2 0 0 0 0,1 1-136 0 0,2-2-24 0 0,-2 3-8 0 0,-1 0-2472 0 0,-1-1-496 0 0</inkml:trace>
  <inkml:trace contextRef="#ctx0" brushRef="#br0" timeOffset="2">16405 14714 10912 0 0,'-3'-7'240'0'0,"1"4"48"0"0,-2 0 16 0 0,2 1 0 0 0,-1 0-240 0 0,-1-2-64 0 0,4 4 0 0 0,0 0 0 0 0,-5-1 0 0 0,3-1-96 0 0,-1 0 32 0 0,-1 2 0 0 0,2 0-312 0 0,2 0-56 0 0,0 0-16 0 0,0 0 0 0 0</inkml:trace>
  <inkml:trace contextRef="#ctx0" brushRef="#br0" timeOffset="3">11803 14784 2304 0 0,'0'0'96'0'0,"7"0"32"0"0,0 0-128 0 0,1 0 0 0 0,2-2 0 0 0,2 2 0 0 0,-1 0 472 0 0,1 0 72 0 0,-2-1 8 0 0,2 1 8 0 0,2 0-112 0 0,0 0-16 0 0,0 0-8 0 0,0 0 0 0 0,1-2 88 0 0,3 0 24 0 0,-3 0 0 0 0,2-1 0 0 0,-1 3-112 0 0,3-2-16 0 0,2 0-8 0 0,-3 1 0 0 0,-2-2-176 0 0,3 2-32 0 0,6 1 0 0 0,-3-1-8 0 0,0-2-184 0 0,0 3 0 0 0,2-3 0 0 0,3 2-64 0 0,-1-1 240 0 0,0-1 48 0 0,-3-2 16 0 0,3 4 0 0 0,5 0-240 0 0,-5-3 0 0 0,-4 3 0 0 0,1-1 0 0 0,3 2 0 0 0,-2-2 0 0 0,-2 2 0 0 0,-2 0 0 0 0,-1 0 0 0 0,-3-1 0 0 0,4-1 0 0 0,-5 0 0 0 0,-5 2 0 0 0,3 0 96 0 0,5 0-8 0 0,-5 0-8 0 0,-7-1-80 0 0,3 1 0 0 0,1 0 0 0 0,-3 0 0 0 0,5 0 80 0 0,-6 0-80 0 0,-6 0 96 0 0,0 0-96 0 0,7 1 96 0 0,-7-1-96 0 0,-6 0 96 0 0,3 2-96 0 0,3-2-120 0 0,-4 3-72 0 0,0-3-24 0 0,-6 4-4552 0 0</inkml:trace>
  <inkml:trace contextRef="#ctx0" brushRef="#br0" timeOffset="4">11803 14793 2760 0 0,'0'0'248'0'0,"0"0"-248"0"0,0 0 0 0 0,0 0 0 0 0,0 0 744 0 0,0 0 104 0 0,0 0 16 0 0,0 0 8 0 0,0 0-392 0 0,0 0-72 0 0,0 0-24 0 0,0 0 0 0 0,0 0 32 0 0,-2 3 0 0 0,0 2 0 0 0,-1-1 0 0 0,6 2-216 0 0,-1 2-40 0 0,-2-4 0 0 0,0 1-8 0 0,4 4-40 0 0,-4 0-8 0 0,0-1 0 0 0,1 0 0 0 0,3 2 120 0 0,-4 3 16 0 0,3 1 8 0 0,-3-1 0 0 0,2-1-152 0 0,0 3-24 0 0,-2 0-8 0 0,0 1 0 0 0,0 0 0 0 0,0 3-64 0 0,2-1 96 0 0,-2 0-32 0 0,0-1-64 0 0,1 2 64 0 0,2-2-64 0 0,-2-2 64 0 0,-1 1-64 0 0,0 1 64 0 0,0-2-64 0 0,1 0 64 0 0,1 2-64 0 0,0-3 64 0 0,-2-1-64 0 0,0 1 64 0 0,2-2-64 0 0,0 1 96 0 0,-2-1-96 0 0,0 1 96 0 0,0-1-96 0 0,0-3 64 0 0,0 0-64 0 0,-2-1 64 0 0,0 0-64 0 0,2 1 96 0 0,0-2-96 0 0,0 0 96 0 0,0 0-96 0 0,0 0 64 0 0,-2-2-64 0 0,0 1 64 0 0,4 1 64 0 0,-4 0 16 0 0,1-3 0 0 0,1 4 0 0 0,0-2-216 0 0,0-1-48 0 0,0 3-8 0 0,0-3 0 0 0,0 1 128 0 0,0-1 0 0 0,-1-1 0 0 0,1 1 0 0 0,-3-2 0 0 0,3 2-96 0 0,0-5 96 0 0,0 0-96 0 0,0 0-104 0 0,0 0-24 0 0,0 3 0 0 0,0-3 0 0 0,0 0-896 0 0,0 0-192 0 0</inkml:trace>
  <inkml:trace contextRef="#ctx0" brushRef="#br0" timeOffset="5">16700 14839 2848 0 0,'11'0'128'0'0,"-5"0"24"0"0,1 0-152 0 0,4 0 0 0 0,-2-2 0 0 0,2 2 0 0 0,3 0 0 0 0,1 0 0 0 0,-4-2 0 0 0,1 2 0 0 0,5 0-64 0 0,-4 0 64 0 0,-1 0-104 0 0,-1 0 40 0 0,1 0 64 0 0,0 0 96 0 0,-2 0-16 0 0,1 0-8 0 0,-2 2 192 0 0,0-2 40 0 0,-3 0 8 0 0,2 0 0 0 0,-3 2-128 0 0,1 0-24 0 0,-6-2-8 0 0,0 0 0 0 0,0 0 80 0 0,0 0 24 0 0,0 0 0 0 0,0 0 0 0 0,0 0 192 0 0,0 0 32 0 0,-2 3 16 0 0,1 0 0 0 0,-2 2-240 0 0,2-1-56 0 0,-3-1-8 0 0,2 1 0 0 0,0 2 128 0 0,-2-1 32 0 0,2 1 0 0 0,-1-1 0 0 0,3 5-208 0 0,-1 0-40 0 0,1 0-8 0 0,0 2 0 0 0,0 1-24 0 0,1 1-8 0 0,-1 2 0 0 0,3 0 0 0 0,-1 1 160 0 0,1 0 24 0 0,-2 0 8 0 0,1 2 0 0 0,0-1-160 0 0,-1-2-24 0 0,2 1-8 0 0,-3-1 0 0 0,0-2 32 0 0,1 2 0 0 0,2-3 0 0 0,-2 1 0 0 0,-1 1-16 0 0,2-2 0 0 0,1-3 0 0 0,-3 1 0 0 0,3 0-80 0 0,-1-1 0 0 0,0-2 0 0 0,0 0 0 0 0,0 2 224 0 0,1-2 24 0 0,-3 1 8 0 0,3-2 0 0 0,0-2-144 0 0,0 1-24 0 0,1 1-8 0 0,-3-4 0 0 0,0 2-80 0 0,3 0 0 0 0,-1 1 72 0 0,-1-4-72 0 0,-2-2 0 0 0,1 6 64 0 0,1-3-64 0 0,-2-3 0 0 0,0 0 0 0 0,0 0 64 0 0,0 0-64 0 0,2 4 0 0 0,-2-4 64 0 0,0 0-64 0 0,0 0 64 0 0,0 0-64 0 0,0 0 112 0 0,-2 5-16 0 0,-1-3 0 0 0,1 1 0 0 0,-5-1-96 0 0,2-2 88 0 0,0 2-88 0 0,-3-2 80 0 0,-3 0-80 0 0,1 0 0 0 0,-2 0 0 0 0,-1 0-88 0 0,0 0-8 0 0,-3 0-8 0 0,1 0 0 0 0,0-2 0 0 0,2 2-24 0 0,-1 0-8 0 0,5 0 0 0 0,-2 0 0 0 0,4 0 40 0 0,-1 0 16 0 0,3 0 0 0 0,1 0-5432 0 0</inkml:trace>
  <inkml:trace contextRef="#ctx0" brushRef="#br0" timeOffset="6">15104 14869 1376 0 0,'0'0'128'0'0,"0"0"-128"0"0,0 0 0 0 0,0 0 0 0 0,0 0 1104 0 0,0 0 200 0 0,0 0 40 0 0,0 0 0 0 0,0 0-864 0 0,0 0-168 0 0,0 0-40 0 0,0 0-8 0 0,8 0 208 0 0,2-1 40 0 0,-1-1 0 0 0,4 2 8 0 0,-1-3-200 0 0,2 3-48 0 0,1-1-8 0 0,-1-1 0 0 0,-2 2-200 0 0,4-1-64 0 0,-3-1 0 0 0,3 1 0 0 0,-3 1-152 0 0,3-2-80 0 0,-1 0-24 0 0,1 1-2576 0 0,-4-1-520 0 0</inkml:trace>
  <inkml:trace contextRef="#ctx0" brushRef="#br0" timeOffset="7">15649 14868 4144 0 0,'0'0'368'0'0,"0"0"-296"0"0,-3-5-72 0 0,3 5 0 0 0,0 0 624 0 0,6-2 112 0 0,-2 1 16 0 0,2-2 8 0 0,1 2-328 0 0,1 1-64 0 0,2-2-16 0 0,1 2 0 0 0,3 0-48 0 0,-4 0-16 0 0,3-2 0 0 0,0 2 0 0 0,-2-1-288 0 0,1 1 0 0 0,-2 0 0 0 0,3 0 0 0 0,-3 0 0 0 0,-1 0 88 0 0,1 0-24 0 0,0 0 0 0 0,-5 1 88 0 0,6-1 8 0 0,-3 0 8 0 0,0 2 0 0 0,-2 0-40 0 0,2-1 0 0 0,-2 2-8 0 0,-3-2 0 0 0,2 4-56 0 0,-1-3-64 0 0,-4-2 88 0 0,0 0-88 0 0,1 4 80 0 0,1 0-80 0 0,-2 1 64 0 0,0-1-64 0 0,-2 1 96 0 0,1 4-16 0 0,-1-1-8 0 0,0 0 0 0 0,-1 2 8 0 0,1 0 0 0 0,-1 0 0 0 0,0 5 0 0 0,0-4-80 0 0,-2 4 0 0 0,2-2 0 0 0,3 4-88 0 0,-3-1 88 0 0,1-2 0 0 0,2 1 0 0 0,-1-1 0 0 0,1 3 0 0 0,0-4 64 0 0,0 3-64 0 0,0-3 0 0 0,0 0 0 0 0,0 3 0 0 0,0-2 0 0 0,1-2 0 0 0,-1 2 0 0 0,2-3 64 0 0,-2 1-64 0 0,3-1 0 0 0,-3-1 0 0 0,0 1 0 0 0,3-2 0 0 0,2 0 0 0 0,-4-1 72 0 0,4 1-72 0 0,-2-1 96 0 0,0-1-96 0 0,1-2 80 0 0,-1 0-80 0 0,3 0 64 0 0,1 1-64 0 0,-4-4 80 0 0,3 1-80 0 0,2 0 96 0 0,-5-2-96 0 0,4 0-128 0 0,-3 2-88 0 0,1-3-8 0 0,2 0-3112 0 0,-4 0-624 0 0</inkml:trace>
  <inkml:trace contextRef="#ctx0" brushRef="#br0" timeOffset="8">16431 14869 7568 0 0,'0'0'336'0'0,"0"0"72"0"0,0 0-328 0 0,0 0-80 0 0,0 0 0 0 0,1 5 0 0 0,-1 3 176 0 0,2 4 16 0 0,-2-2 8 0 0,2 0 0 0 0,0 3 168 0 0,0 3 32 0 0,-2-2 8 0 0,2 3 0 0 0,1 0-72 0 0,-2 3-16 0 0,-1-2 0 0 0,2-1 0 0 0,0-1-112 0 0,0 2-24 0 0,0-2-8 0 0,0 0 0 0 0,-2 1-24 0 0,0-4-8 0 0,1 0 0 0 0,1-3 0 0 0,1 0-40 0 0,-3 1-8 0 0,1-3 0 0 0,0-1 0 0 0,2 0-16 0 0,-3-2-8 0 0,1 0 0 0 0,1-2 0 0 0,-2-3-72 0 0,0 0 64 0 0,0 0-64 0 0,0 0 64 0 0,0 0-192 0 0,0 0-48 0 0,0 0-8 0 0,0 0 0 0 0,2-1-800 0 0,1-5-160 0 0</inkml:trace>
  <inkml:trace contextRef="#ctx0" brushRef="#br0" timeOffset="9">16041 14895 2304 0 0,'0'0'200'0'0,"3"-2"-200"0"0,-3 2 0 0 0,4 0 0 0 0,-1 0 880 0 0,0-3 136 0 0,3 3 24 0 0,-1-1 8 0 0,1 0-432 0 0,4-2-80 0 0,-3 3-24 0 0,1 0 0 0 0,4-3-128 0 0,-2 2-32 0 0,-2 1-8 0 0,5 0 0 0 0,-3 0-240 0 0,3 0-40 0 0,-3-2-64 0 0,0 0 88 0 0,4 1-88 0 0,-3 1 0 0 0,1-2 0 0 0,-1 2 0 0 0,2 0-160 0 0,-3-2-40 0 0,-2 2-16 0 0,1 0-3720 0 0</inkml:trace>
  <inkml:trace contextRef="#ctx0" brushRef="#br0" timeOffset="10">17180 14905 1840 0 0,'-9'2'80'0'0,"6"1"16"0"0,3-3-96 0 0,0 5 0 0 0,-1 3 0 0 0,-1 0 0 0 0,2 0 968 0 0,0 4 176 0 0,0 2 32 0 0,0-1 8 0 0,0 3-544 0 0,0 4-112 0 0,0-3-16 0 0,0 1-8 0 0,0 3 8 0 0,0-3 0 0 0,0 2 0 0 0,-2 1 0 0 0,2 1-192 0 0,0-2-32 0 0,-2-1 0 0 0,2-1-8 0 0,2-2-128 0 0,-2 3-24 0 0,0-4-8 0 0,0 1 0 0 0,0-3-120 0 0,2-1 72 0 0,-4-2-72 0 0,2-1 64 0 0,2-1 16 0 0,-2-3 0 0 0,0-2 0 0 0,0-3 0 0 0,0 0-80 0 0,0 0-112 0 0,0 0 24 0 0,0 0 8 0 0,0 0-336 0 0,0 0-64 0 0,0 0-8 0 0,6-5-8 0 0</inkml:trace>
  <inkml:trace contextRef="#ctx0" brushRef="#br0" timeOffset="11">16678 14915 8840 0 0,'-2'4'384'0'0,"0"2"96"0"0,2-1-384 0 0,0 4-96 0 0,0 0 0 0 0,2 3 0 0 0,0 1 144 0 0,-1 3 16 0 0,1 2 0 0 0,-2 0 0 0 0,2 3 152 0 0,0-1 32 0 0,0 1 8 0 0,-2-1 0 0 0,2 2-184 0 0,0 2-32 0 0,-2-2-8 0 0,1-2 0 0 0,1 3-48 0 0,-1-4-16 0 0,1-1 0 0 0,3-2 0 0 0,-2 0-64 0 0,0-2 96 0 0,0-2-96 0 0,1-2 96 0 0,-2-2-96 0 0,2 0 0 0 0,-1 1 0 0 0,0-1 64 0 0,1-5-136 0 0,-2 2-32 0 0,-2-5-8 0 0,4 3 0 0 0,-4-3-280 0 0,0 0-56 0 0,4 4-16 0 0</inkml:trace>
  <inkml:trace contextRef="#ctx0" brushRef="#br0" timeOffset="12">17192 14970 6448 0 0,'0'0'576'0'0,"0"0"-464"0"0,2-3-112 0 0,-2 1 0 0 0,4 2-248 0 0,-3-2-72 0 0,3-1-8 0 0,0 1-8 0 0,1 2 240 0 0,3-4 96 0 0,0 2-64 0 0,1-1 64 0 0,-1 2 0 0 0,2-2 0 0 0,-3 1 0 0 0,5-1 0 0 0,-3 3 0 0 0,0 0 0 0 0,3-1 0 0 0,-2-1 0 0 0,1 2 0 0 0,-1 0 0 0 0,-1-2 0 0 0,2 2 0 0 0,0-1 0 0 0,-2 1 72 0 0,1 0-72 0 0,-3-2 80 0 0,2 2-8 0 0,2 0 0 0 0,-4 0 0 0 0,-1 2 0 0 0,0-1 176 0 0,-1-1 32 0 0,1 0 8 0 0,-1 0 0 0 0,-3 0-16 0 0,4 2 0 0 0,-3 1 0 0 0,1 0 0 0 0,-4-3 56 0 0,0 0 16 0 0,0 0 0 0 0,5 2 0 0 0,-5-2-168 0 0,0 0-32 0 0,2 4-8 0 0,0 0 0 0 0,2 1-8 0 0,-3 2-8 0 0,1-1 0 0 0,1 1 0 0 0,-2 2 160 0 0,3-1 32 0 0,-2 4 8 0 0,-2-2 0 0 0,2 3-232 0 0,-1-2-88 0 0,2 1 64 0 0,-2 2-64 0 0,-1-2 64 0 0,3 1-64 0 0,0 1 64 0 0,-1 1-64 0 0,0 1 144 0 0,0-2-16 0 0,0 3 0 0 0,0 1 0 0 0,-1-1 160 0 0,1 0 24 0 0,2 2 8 0 0,-2-3 0 0 0,2 1-192 0 0,-2-1-32 0 0,1-1 0 0 0,-2-2-8 0 0,1 1-88 0 0,0-2 64 0 0,-2 0-64 0 0,2-2 64 0 0,0-1 216 0 0,-1-1 40 0 0,2 0 0 0 0,-3 0 8 0 0,0-3-208 0 0,1 4-48 0 0,1-4-8 0 0,-2-1 0 0 0,3 0-64 0 0,-3-1 64 0 0,0-3-64 0 0,0 0 64 0 0,1 4-64 0 0,-1-4 0 0 0,0 0 0 0 0,0 0 0 0 0,0 0 0 0 0,0 0-136 0 0,0 0 32 0 0,0 0-4200 0 0,0 0-840 0 0</inkml:trace>
  <inkml:trace contextRef="#ctx0" brushRef="#br0" timeOffset="13">15039 14962 6624 0 0,'0'0'288'0'0,"0"0"64"0"0,0 0-280 0 0,0 0-72 0 0,0 6 0 0 0,0 0 0 0 0,0 1 0 0 0,2 3 0 0 0,-2 1 0 0 0,0-1-88 0 0,2 2 256 0 0,-2 1 56 0 0,1 2 0 0 0,-1 1 8 0 0,2 1 64 0 0,3-2 16 0 0,-5 3 0 0 0,2 0 0 0 0,0 1-128 0 0,0-1-24 0 0,-1 1-8 0 0,-1 2 0 0 0,0-3-152 0 0,0 1 0 0 0,0-3 0 0 0,0 2 0 0 0,0-1 0 0 0,0-2-88 0 0,3-2 88 0 0,-3 0-104 0 0,1-4-216 0 0,1-1-32 0 0,0-2-16 0 0</inkml:trace>
  <inkml:trace contextRef="#ctx0" brushRef="#br0" timeOffset="14">14780 14991 6624 0 0,'0'0'288'0'0,"0"0"64"0"0,0 0-280 0 0,0 0-72 0 0,0 0 0 0 0,-2 3 0 0 0,0 5 304 0 0,0-2 48 0 0,2 2 0 0 0,0 0 8 0 0,0 0-144 0 0,-2 4-32 0 0,4-4-8 0 0,-2 5 0 0 0,-2-1-16 0 0,2-1-8 0 0,0-1 0 0 0,0 2 0 0 0,2 2-40 0 0,-2-1-8 0 0,0-3 0 0 0,-2 2 0 0 0,2 0-32 0 0,0 1-8 0 0,-1-2 0 0 0,1 2 0 0 0,0-2 32 0 0,0 1 0 0 0,0-1 0 0 0,0 0 0 0 0,0-1-96 0 0,0 1 96 0 0,1-3-96 0 0,-1 3 96 0 0,2-3-96 0 0,-2 0 0 0 0,2 1 72 0 0,0-2-72 0 0,-2-3 96 0 0,0 1-8 0 0,2 0-8 0 0,-2-2 0 0 0,0-3-80 0 0,0 0 0 0 0,0 0 0 0 0,0 0 0 0 0,0 0 80 0 0,0 0 0 0 0,0 0 0 0 0,0 0 0 0 0,0 0-80 0 0,0 0 80 0 0,0 0-80 0 0,0 0 80 0 0,0 0-80 0 0,4 5 0 0 0,-1-4 0 0 0,1 2 0 0 0,3-2 0 0 0,-7-1 0 0 0,0 0 0 0 0,5 0 0 0 0,3 0 64 0 0,5 0 0 0 0,-3 0 0 0 0,0 0 0 0 0,5-1-64 0 0,-5 1 0 0 0,4 0 0 0 0,-2-3 0 0 0,2 2 0 0 0,-2 1 0 0 0,-1-2 0 0 0,2-1-88 0 0,-3 3 88 0 0,3 0-96 0 0,-3-3 96 0 0,0 3-96 0 0,0 0 96 0 0,-1-1-104 0 0,1 0 40 0 0,0-2 64 0 0,1 3-216 0 0,-2-1 24 0 0,-1-1 0 0 0,1 0 0 0 0,-1 2-288 0 0,1-1-64 0 0,-6 1 0 0 0,1-2-8 0 0</inkml:trace>
  <inkml:trace contextRef="#ctx0" brushRef="#br0" timeOffset="15">13654 15004 1840 0 0,'0'-2'80'0'0,"0"2"16"0"0,0 0-96 0 0,0 0 0 0 0,0 0 0 0 0,0 0 0 0 0,0 0 400 0 0,8 0 56 0 0,1 0 16 0 0,0 0 0 0 0,1 0-344 0 0,-1 0-128 0 0,-2 0 88 0 0,3 0-88 0 0,-1 0 128 0 0,2 0-32 0 0,1 0 0 0 0,-3 0 0 0 0,3 2 16 0 0,0-2 0 0 0,-3-2 0 0 0,1 2 0 0 0,-1 0-112 0 0,1 0 64 0 0,-1-3-64 0 0,3 3 0 0 0,-1 0 0 0 0,1 0 0 0 0,-2 0 0 0 0,-1-2 0 0 0,0 2 192 0 0,-1 0 0 0 0,-1 0-8 0 0,-1 0 0 0 0,1 2 256 0 0,-2 1 48 0 0,1-3 16 0 0,0 0 0 0 0,-6 0-200 0 0,6 4-40 0 0,-3 1-8 0 0,2-5 0 0 0,-1 5 80 0 0,0-2 16 0 0,-2 0 0 0 0,1 0 0 0 0,0 1-208 0 0,2-1-40 0 0,-5 5-8 0 0,0-3 0 0 0,1 2 184 0 0,1 0 32 0 0,0 0 8 0 0,-1 1 0 0 0,2 1-208 0 0,-3 1-40 0 0,1 0-8 0 0,2-2 0 0 0,-3 5-64 0 0,0-3 0 0 0,2 1 0 0 0,-1-2 64 0 0,2 1 16 0 0,-3 0 0 0 0,0 1 0 0 0,0-1 0 0 0,1-1-80 0 0,-1 3 96 0 0,0-4-96 0 0,0 0 96 0 0,2 1-32 0 0,-2 0 0 0 0,-2-3 0 0 0,2 3 0 0 0,0-4-64 0 0,-1 0 64 0 0,1-1-64 0 0,0 1 64 0 0,-3-1-64 0 0,3-4 96 0 0,0 0-96 0 0,0 0 96 0 0,0 0-96 0 0,0 0 0 0 0,0 0-96 0 0,0 0 96 0 0,0 0-512 0 0,0 0-32 0 0,0 0-16 0 0,0 0 0 0 0</inkml:trace>
  <inkml:trace contextRef="#ctx0" brushRef="#br0" timeOffset="16">13400 15032 2304 0 0,'-6'-1'96'0'0,"6"1"32"0"0,0 0-128 0 0,0 0 0 0 0,0 0 0 0 0,0 0 0 0 0,0 0 768 0 0,0 0 128 0 0,0 0 24 0 0,4-3 8 0 0,3 0-712 0 0,-1 1-144 0 0,0-1-72 0 0,1 3 80 0 0,-2-3 8 0 0,3 2 0 0 0,1 0 0 0 0,-1-2 0 0 0,2 2-24 0 0,0-1-64 0 0,0 0 96 0 0,0 2-32 0 0,-1-2-64 0 0,-1 2 0 0 0,3-2 0 0 0,-2 2 64 0 0,1 2 8 0 0,-1-2 0 0 0,-2 0 0 0 0,3 2 0 0 0,0-2 0 0 0,-3 2 0 0 0,1-2 0 0 0,-1 2 0 0 0,1-2 104 0 0,-2 1 16 0 0,-1 3 8 0 0,-1 0 0 0 0,-4-4 120 0 0,4 5 16 0 0,2 1 8 0 0,-2-1 0 0 0,0 2-208 0 0,-3-1-40 0 0,4 3 0 0 0,-1 0-8 0 0,-1 1 8 0 0,-1 0 8 0 0,1 2 0 0 0,-1 0 0 0 0,3 0-32 0 0,-4 2-8 0 0,-1-3 0 0 0,2 3 0 0 0,0-1-64 0 0,-1-1 0 0 0,-1 1 0 0 0,3 0 0 0 0,-3-1 224 0 0,0 0 24 0 0,0-2 8 0 0,0-2 0 0 0,0 1-256 0 0,-3-1 0 0 0,6 0 0 0 0,-3 1 0 0 0,0-1 96 0 0,-3 0-24 0 0,2-3-8 0 0,-1-2 0 0 0,2 2-64 0 0,0-5 0 0 0,-2 2 0 0 0,2-2 64 0 0,0 0-64 0 0,0 0 0 0 0,0 0 0 0 0,0 0 64 0 0,0 0-64 0 0,0 0-136 0 0,0 0 32 0 0,0 0 8 0 0,0 0-336 0 0,0 0-64 0 0,0 0-16 0 0,0 0 0 0 0</inkml:trace>
  <inkml:trace contextRef="#ctx0" brushRef="#br0" timeOffset="17">14140 15047 1840 0 0,'0'0'160'0'0,"3"-2"-160"0"0,2 1 0 0 0,1 1 0 0 0,2-4 808 0 0,1 3 128 0 0,-1-3 24 0 0,-1 1 8 0 0,3 2-336 0 0,0-1-72 0 0,-2 2-16 0 0,6-4 0 0 0,-2 3-256 0 0,5-1-48 0 0,-1 0-16 0 0,1 1 0 0 0,-4-2-120 0 0,3 3-24 0 0,-1 0-8 0 0,-1 0 0 0 0,-1 0-72 0 0,1 0 0 0 0,-2 0 0 0 0,1 0 0 0 0,-5 0 88 0 0,3 0 0 0 0,0 0 0 0 0,-2 0 0 0 0,-1 0 40 0 0,3 0 0 0 0,-3 0 8 0 0,-1 3 0 0 0,1-2-8 0 0,-2-1-8 0 0,2 0 0 0 0,-3 0 0 0 0,3 2-120 0 0,-1-2 0 0 0,-5 2 0 0 0,1-2-80 0 0,1 1 152 0 0,2 1 32 0 0,1 0 8 0 0,-3-2 0 0 0,-1 1-112 0 0,4 0 0 0 0,-4 0 0 0 0,-3-1-80 0 0,4 3 80 0 0,0-1 0 0 0,-4-2 0 0 0,0 0 0 0 0,3 3 80 0 0,-3-3 32 0 0,0 0 8 0 0,5 4 0 0 0,-5-4-32 0 0,2 5-8 0 0,-2-5 0 0 0,0 5 0 0 0,2 0-80 0 0,-2-2 96 0 0,0 4-96 0 0,-2-2 96 0 0,2 0-24 0 0,-2 3 0 0 0,2-2 0 0 0,-2 3 0 0 0,-1-1-72 0 0,1 0 0 0 0,2 3 0 0 0,0-3 0 0 0,-1 2 0 0 0,-1 1 0 0 0,2 0 0 0 0,0 0 0 0 0,0-1 0 0 0,-2 0 0 0 0,2 2 0 0 0,0-3 0 0 0,0 1 0 0 0,0-1 0 0 0,-2-3 0 0 0,4 3 0 0 0,-2-1 0 0 0,2-1 0 0 0,-4-1 0 0 0,2 1 0 0 0,2-2-88 0 0,-2 0 88 0 0,0 1-64 0 0,0-1 64 0 0,0-2 0 0 0,0 2 0 0 0,0-5 96 0 0,0 4-32 0 0,0-4-64 0 0,2 3 0 0 0,-1 0-88 0 0,-1-3 88 0 0,0 0 0 0 0,0 0 0 0 0,0 0 0 0 0,5 4 0 0 0,-5-4 0 0 0,0 0 0 0 0,0 0 64 0 0,0 0-64 0 0,0 0 0 0 0,0 3 0 0 0,0-3 64 0 0,-3 4-64 0 0,0-3 0 0 0,-1 1 80 0 0,-2 0-80 0 0,1-2 64 0 0,-4 1-64 0 0,1 1 96 0 0,-1-2-96 0 0,3 1 96 0 0,-4 2-96 0 0,-4-1 0 0 0,0-1-96 0 0,1 1 96 0 0,-3 0-184 0 0,2 0 24 0 0,-4-1 8 0 0,2-1 0 0 0,-3 1-224 0 0,0-1-40 0 0,0 0-16 0 0</inkml:trace>
  <inkml:trace contextRef="#ctx0" brushRef="#br0" timeOffset="18">13203 15017 4144 0 0,'0'0'184'0'0,"0"0"40"0"0,0 0-224 0 0,0 0 0 0 0,0 0 0 0 0,0 7 0 0 0,0-2 704 0 0,2 2 104 0 0,-2 0 24 0 0,0 1 0 0 0,2 0-512 0 0,1 1-96 0 0,-3 2-16 0 0,0-3-8 0 0,0 4 8 0 0,3-2 0 0 0,-1 2 0 0 0,-1 0 0 0 0,-1 0-8 0 0,0 0 0 0 0,2-1 0 0 0,0 2 0 0 0,0-2-88 0 0,0 1-16 0 0,-2-2-8 0 0,2 2 0 0 0,0 1-88 0 0,-2-3 96 0 0,1-1-96 0 0,-1 1 96 0 0,3 1-96 0 0,-3-3 64 0 0,0 1-64 0 0,2 0 64 0 0,-2-1-64 0 0,0-1 0 0 0,0-1 72 0 0,-2-1-72 0 0,2 1 0 0 0,0-1 64 0 0,0-5-64 0 0,0 0 0 0 0,-3 6 0 0 0,3-6-128 0 0,0 0 16 0 0,0 0 8 0 0,0 0-376 0 0,0 0-64 0 0</inkml:trace>
  <inkml:trace contextRef="#ctx0" brushRef="#br0" timeOffset="19">12790 15037 2304 0 0,'7'2'200'0'0,"1"-2"-200"0"0,5 0 0 0 0,3 0 0 0 0,0 0 680 0 0,0-2 96 0 0,1 2 24 0 0,3-2 0 0 0,-2 2-512 0 0,1 0-96 0 0,1-3-16 0 0,-1 2-8 0 0,0 1-168 0 0,0-2 64 0 0,0 2-64 0 0,0-2 0 0 0,0 2 80 0 0,-1 0-16 0 0,-1 0-64 0 0,-2 0 96 0 0,1 0-96 0 0,-3 0 72 0 0,-3-2-72 0 0,-1 2 64 0 0,2 2-64 0 0,-3 0 0 0 0,-2-2 72 0 0,1 0-1896 0 0,-1 0-384 0 0</inkml:trace>
  <inkml:trace contextRef="#ctx0" brushRef="#br0" timeOffset="20">15807 15036 3680 0 0,'0'0'160'0'0,"0"0"40"0"0,0 0-200 0 0,-2 2 0 0 0,-2-1 0 0 0,1 1 0 0 0,-1-2 184 0 0,0 2-8 0 0,-2-1 0 0 0,0 1 0 0 0,1 0-176 0 0,-2-1 64 0 0,-2 1-64 0 0,1 0 0 0 0,1-1 0 0 0,-3 2 0 0 0,0 1 0 0 0,0-3 0 0 0,-2 4 0 0 0,2-2-80 0 0,-1-1 80 0 0,-3 1-80 0 0,4 1 80 0 0,-3 0-80 0 0,2-1 80 0 0,2-1-80 0 0,1 2 144 0 0,-1-2 24 0 0,2 0 8 0 0,-2-2 0 0 0,1 3 256 0 0,2-2 64 0 0,1 1 0 0 0,1 0 8 0 0,-2-2-88 0 0,2 1-16 0 0,2-1-8 0 0,2 0 0 0 0,-3 2-224 0 0,3-2-88 0 0,0 0 64 0 0,0 0-64 0 0,0 0 112 0 0,0 0-16 0 0,0 0-8 0 0,0 0 0 0 0,0 0 0 0 0,0 0 0 0 0,0 0 0 0 0,3-2 0 0 0,3 2 56 0 0,0-1 16 0 0,-6 1 0 0 0,0 0 0 0 0,4 0 24 0 0,0 0 8 0 0,-4 0 0 0 0,0 0 0 0 0,0 0-48 0 0,4 0-8 0 0,-1 1 0 0 0,-3-1 0 0 0,0 4-40 0 0,3 1-16 0 0,-2 0 0 0 0,1 0 0 0 0,-2 2-80 0 0,0 0 0 0 0,0 1 0 0 0,0 1 64 0 0,0-1-64 0 0,0 2 0 0 0,0 3 0 0 0,-2-2 0 0 0,2 1 0 0 0,0 0 0 0 0,0-2 0 0 0,2 3 64 0 0,0-2-64 0 0,1 2 0 0 0,-2-1 0 0 0,1-1 0 0 0,2-1 0 0 0,0-1 0 0 0,-2-1 0 0 0,3 0 0 0 0,0-3 0 0 0,2 3 0 0 0,0-4 72 0 0,2 2-72 0 0,-1-2 0 0 0,3-1-96 0 0,-1 0 16 0 0,2-1 0 0 0,1-2 80 0 0,1 0 0 0 0,-1 0 0 0 0,0 0 0 0 0,3-2-216 0 0,-1-1-24 0 0</inkml:trace>
  <inkml:trace contextRef="#ctx0" brushRef="#br0" timeOffset="21">14192 15061 5840 0 0,'0'13'256'0'0,"2"-8"64"0"0,0 3-256 0 0,1 4-64 0 0,-2-2 0 0 0,1 4 0 0 0,2 1 96 0 0,-2 2 16 0 0,2 0 0 0 0,-2 2 0 0 0,-2-1 208 0 0,1 3 32 0 0,3-1 16 0 0,-4 2 0 0 0,0 0-96 0 0,0-1-16 0 0,0 1-8 0 0,0-2 0 0 0,0-2-8 0 0,0 1 0 0 0,0 1 0 0 0,0 0 0 0 0,-4-3-80 0 0,4 1-24 0 0,3-4 0 0 0,-2 1 0 0 0,1 0-40 0 0,-2 0-16 0 0,0 0 0 0 0,0-2 0 0 0,2 2 56 0 0,-1 0 16 0 0,-2-3 0 0 0,1-2 0 0 0,1 1-80 0 0,-1-3-8 0 0,4 1-64 0 0,-4 0 96 0 0,1-1-32 0 0,-1-3-64 0 0,0 0 88 0 0,0 1-88 0 0,-1-4 0 0 0,1-2-112 0 0,1 4 8 0 0,-1-4 0 0 0,0 0-296 0 0,0 0-56 0 0,0 0-16 0 0,0 0 0 0 0</inkml:trace>
  <inkml:trace contextRef="#ctx0" brushRef="#br0" timeOffset="22">12753 15068 2760 0 0,'-13'0'248'0'0,"9"2"-248"0"0,4-2 0 0 0,0 0 0 0 0,0 0 992 0 0,0 0 144 0 0,0 4 32 0 0,4 1 8 0 0,2-1-608 0 0,1 5-120 0 0,-7-2-32 0 0,2 3 0 0 0,3 2-24 0 0,0-1-8 0 0,-7 3 0 0 0,2 1 0 0 0,2-1-96 0 0,-1 3-32 0 0,2 0 0 0 0,-3-2 0 0 0,-3 1-96 0 0,3-1-32 0 0,7 1 0 0 0,-7-2 0 0 0,-4 2-24 0 0,1-3-8 0 0,6 1 0 0 0,-2-3 0 0 0,2 2-96 0 0,-3-3 0 0 0,-3-1 0 0 0,6-3 0 0 0,3 1 0 0 0,-5-2 0 0 0,-4-2 0 0 0,0 2 0 0 0,3-5-128 0 0,0 0-56 0 0,0 0-8 0 0,0 0-4768 0 0</inkml:trace>
  <inkml:trace contextRef="#ctx0" brushRef="#br0" timeOffset="23">13394 15087 4176 0 0,'0'0'184'0'0,"0"0"40"0"0,0 0-224 0 0,0 0 0 0 0,0 0 0 0 0,0 0 0 0 0,0 0 472 0 0,0 0 48 0 0,0 0 16 0 0,0 0 0 0 0,0 0-16 0 0,2 5 0 0 0,-1 2 0 0 0,2-1 0 0 0,0 2-128 0 0,-1 3-24 0 0,-1 2-8 0 0,-1-3 0 0 0,0 4-136 0 0,2 0-32 0 0,1-2-8 0 0,-3 1 0 0 0,0 1-88 0 0,0 0-24 0 0,0 0 0 0 0,0 0 0 0 0,0-2-72 0 0,-3 2 0 0 0,3-2 0 0 0,-2-2 64 0 0,2 0-64 0 0,0 1 64 0 0,-1-5-64 0 0,1 2 64 0 0,0-2-64 0 0,-2 0 0 0 0,2-3 0 0 0,0-3 0 0 0,0 0-224 0 0,0 0-64 0 0,0 0-16 0 0,0 0-4000 0 0</inkml:trace>
  <inkml:trace contextRef="#ctx0" brushRef="#br0" timeOffset="24">12734 15405 7568 0 0,'0'0'160'0'0,"0"0"40"0"0,0 0 8 0 0,0 0 16 0 0,0 0-224 0 0,0 0 0 0 0,6 0 0 0 0,0 0 0 0 0,-2 0 0 0 0,3 0 64 0 0,1 0-64 0 0,4-3 0 0 0,1 3 104 0 0,2 0-16 0 0,-2 0-8 0 0,1 0 0 0 0,4-1 112 0 0,-2 1 32 0 0,2-2 0 0 0,-3 0 0 0 0,2 1-112 0 0,2-3-16 0 0,1 3-8 0 0,0-2 0 0 0,-1 0-88 0 0,1 2 0 0 0,-6 1 0 0 0,5-2-4000 0 0</inkml:trace>
  <inkml:trace contextRef="#ctx0" brushRef="#br0" timeOffset="25">11803 15511 2760 0 0,'0'0'248'0'0,"3"0"-248"0"0,1 0 0 0 0,1-2 0 0 0,0 2 824 0 0,0 0 112 0 0,1-1 24 0 0,-1 1 8 0 0,4-2-560 0 0,0 2-120 0 0,0-2-16 0 0,4 1-8 0 0,-1-1 72 0 0,2 0 16 0 0,4-1 0 0 0,-1 0 0 0 0,-1 1 32 0 0,6 1 0 0 0,-3-3 8 0 0,2 3 0 0 0,1-2-128 0 0,-1 2-24 0 0,8 1-8 0 0,-4-1 0 0 0,-5-1-152 0 0,3 0-80 0 0,4 2 80 0 0,0-2-80 0 0,-1 1 64 0 0,1-1-64 0 0,-1 2 0 0 0,2-2 0 0 0,-1 1 88 0 0,-1-1-88 0 0,-5 1 96 0 0,0 1-96 0 0,4 0 64 0 0,-5-2-64 0 0,0 2 0 0 0,-3-3 0 0 0,2 3 80 0 0,-4 0-80 0 0,3 0 64 0 0,-6 0-64 0 0,-3 0 0 0 0,0-1 0 0 0,3-2 0 0 0,-2 3 0 0 0,-7 0 64 0 0,4 0-64 0 0,0 0 64 0 0,-1 0-64 0 0,-6 0 0 0 0,0 0 64 0 0,0 0-64 0 0,3 0 0 0 0,3 3 0 0 0,-6-3 0 0 0,0 0-112 0 0,0 0 40 0 0,0 0-360 0 0,0 0-72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8:10:10.582"/>
    </inkml:context>
    <inkml:brush xml:id="br0">
      <inkml:brushProperty name="width" value="0.05" units="cm"/>
      <inkml:brushProperty name="height" value="0.05" units="cm"/>
      <inkml:brushProperty name="color" value="#333333"/>
      <inkml:brushProperty name="fitToCurve" value="1"/>
    </inkml:brush>
    <inkml:brush xml:id="br1">
      <inkml:brushProperty name="width" value="0.05" units="cm"/>
      <inkml:brushProperty name="height" value="0.05" units="cm"/>
      <inkml:brushProperty name="color" value="#849398"/>
      <inkml:brushProperty name="fitToCurve" value="1"/>
    </inkml:brush>
  </inkml:definitions>
  <inkml:trace contextRef="#ctx0" brushRef="#br0">18465 588 6912 0 0,'0'0'608'0'0,"0"0"-480"0"0,0 0-128 0 0,0 0 0 0 0,4-7 1144 0 0,2 2 200 0 0,4 2 48 0 0,1-3 8 0 0,2 3-592 0 0,4-1-112 0 0,-4 2-24 0 0,9-2-8 0 0,-6 2-376 0 0,8 2-64 0 0,-4-3-25 0 0,2 3 1 0 0,-6-4-80 0 0,2 4-24 0 0,-2-2 0 0 0,2 2 0 0 0,-2 0-96 0 0,-1 2 72 0 0,-6 2-72 0 0,5-1 64 0 0,-4-1-943 0 0,1 2-193 0 0</inkml:trace>
  <inkml:trace contextRef="#ctx0" brushRef="#br0" timeOffset="1">18527 573 11720 0 0,'0'0'512'0'0,"0"0"120"0"0,0 0-504 0 0,0 0-128 0 0,0 0 0 0 0,0 0 0 0 0,0 8 448 0 0,0 2 64 0 0,3-1 8 0 0,1 3 8 0 0,-4 0 208 0 0,0 5 31 0 0,0-2 17 0 0,0 5 0 0 0,0-1-472 0 0,0 0-96 0 0,-4 4-24 0 0,4-1 0 0 0,0-5-72 0 0,-3 4-24 0 0,-1 4 0 0 0,1-7 0 0 0,6 0 56 0 0,-3-3 8 0 0,4 0 0 0 0,-1 1 0 0 0,-3-1-160 0 0,4-2 0 0 0,0-2 0 0 0,-2-1 0 0 0,2-1-120 0 0,-4-3-48 0 0,0-6-16 0 0,0 0 0 0 0,0 0-728 0 0,0 0-144 0 0,10-4-31 0 0,-2-3-9 0 0</inkml:trace>
  <inkml:trace contextRef="#ctx0" brushRef="#br0" timeOffset="2">20145 852 8288 0 0,'0'0'736'0'0,"0"0"-584"0"0,5-7-152 0 0,-5 7 0 0 0,0 0 848 0 0,0 0 144 0 0,0-5 24 0 0,0-1 8 0 0,0 6 224 0 0,0 0 40 0 0,0 0 15 0 0,0 0 1 0 0,0 0-856 0 0,-5 6-176 0 0,5-6-32 0 0,-3 12-8 0 0,1 0 176 0 0,-2 0 32 0 0,4-3 8 0 0,0 3 0 0 0,0 1-192 0 0,4-1-32 0 0,-4-3 0 0 0,2 0-8 0 0,1 3-216 0 0,2-3 0 0 0,-1 0 0 0 0,2 0 0 0 0,-6-9 0 0 0,3 6 0 0 0,4 1 0 0 0,-7-7 0 0 0,0 0-376 0 0,8 2-112 0 0,-2 2-24 0 0,-6-4-5071 0 0,10-4-1009 0 0</inkml:trace>
  <inkml:trace contextRef="#ctx0" brushRef="#br0" timeOffset="3">20160 671 13824 0 0,'0'0'304'0'0,"0"0"64"0"0,0 0 16 0 0,0 0 0 0 0,0 0-312 0 0,0 0-72 0 0,0 0 0 0 0,0 0 0 0 0,0 0 200 0 0,3 6 24 0 0,4 3 8 0 0,1-3 0 0 0,-8-6-368 0 0,9 9-80 0 0,-2 0-8 0 0,4-1-3984 0 0,-2 3-792 0 0</inkml:trace>
  <inkml:trace contextRef="#ctx0" brushRef="#br0" timeOffset="4">19531 685 6912 0 0,'0'0'304'0'0,"0"0"64"0"0,-14-6-296 0 0,14 6-72 0 0,3-3 0 0 0,1-1 0 0 0,-4 4 1696 0 0,0 0 320 0 0,0 0 64 0 0,0 0 8 0 0,0 0-1073 0 0,-7 11-215 0 0,0-2-48 0 0,-3 1-8 0 0,2 4-336 0 0,-1 0-72 0 0,2 3-16 0 0,-1 3 0 0 0,2 1-128 0 0,3 1-24 0 0,-4-4-8 0 0,3 3 0 0 0,4 0-32 0 0,0-3-16 0 0,0-3 0 0 0,4 4 0 0 0,1-4-112 0 0,-3 0 0 0 0,6-3 0 0 0,-3 0 0 0 0,4 0-192 0 0,-4-2-64 0 0,5-1-16 0 0,-3-7 0 0 0,0 2-1328 0 0,0 0-272 0 0</inkml:trace>
  <inkml:trace contextRef="#ctx0" brushRef="#br0" timeOffset="5">21293 714 11976 0 0,'-2'-7'1064'0'0,"-2"1"-848"0"0,-3 0-216 0 0,7-1 0 0 0,0 7 656 0 0,0 0 88 0 0,-4-5 24 0 0,4-1 0 0 0,0 6-1 0 0,0 0 1 0 0,0 0 0 0 0,0 0 0 0 0,0 0-608 0 0,0 0-160 0 0,0 0 0 0 0,0 0 0 0 0,0 9-368 0 0,4-2-120 0 0,7 1-24 0 0,-5 1-4375 0 0,-3-1-873 0 0</inkml:trace>
  <inkml:trace contextRef="#ctx0" brushRef="#br0" timeOffset="6">20987 683 14600 0 0,'9'-3'320'0'0,"-2"3"64"0"0,-7 0 8 0 0,0 0 24 0 0,0 0-328 0 0,0 0-88 0 0,0 0 0 0 0,0 0 0 0 0,0 0 575 0 0,-3 8 105 0 0,10 4 24 0 0,-7 2 0 0 0,0-6-232 0 0,-4 3-48 0 0,4 3-8 0 0,4 6 0 0 0,-4-5-48 0 0,0 3-16 0 0,-4 1 0 0 0,4-1 0 0 0,4 1-280 0 0,-4-2-72 0 0,0-2 0 0 0,0 7 0 0 0,7-7 0 0 0,-4-2 0 0 0,-3-2 0 0 0,3 2 0 0 0,-3-2-256 0 0,4-1-72 0 0,6-4-16 0 0,-7 0 0 0 0,-3-6-1304 0 0,0 0-264 0 0</inkml:trace>
  <inkml:trace contextRef="#ctx0" brushRef="#br0" timeOffset="7">21861 800 13360 0 0,'0'0'592'0'0,"0"0"120"0"0,0 0-568 0 0,0 0-144 0 0,0 0 0 0 0,0 0 0 0 0,0 0 336 0 0,0 0 40 0 0,0 0 8 0 0,0 0 0 0 0,0 0 231 0 0,0 0 57 0 0,7 10 0 0 0,-7 1 8 0 0,4 2-472 0 0,-4 2-96 0 0,0-4-16 0 0,0 2-8 0 0,0-1 336 0 0,0-2 72 0 0,0 2 16 0 0,-4-2 0 0 0,4-2-512 0 0,0 0-168 0 0,0-8 0 0 0,0 8 0 0 0,-4 0 168 0 0,4-2 0 0 0,0-6 0 0 0,0 0 0 0 0,0 0 0 0 0,0 0-88 0 0,0 0 88 0 0,0 0-64 0 0,0 0 0 0 0,0-9 0 0 0,-3 4 0 0 0,-1-5 0 0 0,4-3-152 0 0,4-2-24 0 0,-1 3-8 0 0,1 1 0 0 0,0-5 248 0 0,-3 1 0 0 0,7 2 0 0 0,3-2 0 0 0,-1 4 360 0 0,-3-2 120 0 0,4-2 32 0 0,-2 7 0 0 0,2 1-416 0 0,-2-1-96 0 0,1 4 0 0 0,-2 0 0 0 0,3 4 192 0 0,-1 0 24 0 0,-1 8 0 0 0,2-3 0 0 0,-2 0-96 0 0,-1 5-24 0 0,2-1 0 0 0,-4 3 0 0 0,1 4-96 0 0,4-1 72 0 0,-5-1-72 0 0,5 5 64 0 0,-7-1-64 0 0,2 3 0 0 0,1 1 0 0 0,0-1 0 0 0,-1-3-80 0 0,1 1-8 0 0,-3-4 0 0 0,3 0-8967 0 0</inkml:trace>
  <inkml:trace contextRef="#ctx0" brushRef="#br0" timeOffset="8">19329 852 9672 0 0,'-6'3'864'0'0,"6"-3"-696"0"0,-4 3-168 0 0,4-3 0 0 0,0 0 504 0 0,0 0 64 0 0,0 0 8 0 0,0 0 8 0 0,0 0 88 0 0,13-3 24 0 0,2 3 0 0 0,-2 0 0 0 0,1-3-408 0 0,0 0-72 0 0,2-1-24 0 0,5 4-1 0 0,-4-2-191 0 0,1-1-72 0 0,-2-1 0 0 0,1 2 1 0 0,-3 2-321 0 0,0-3-64 0 0,0 0-16 0 0,0 0 0 0 0,-2-3-136 0 0,2 6-32 0 0,0-3-8 0 0,-4-2 0 0 0,0 4 104 0 0,1-2 32 0 0,-4 0 0 0 0,-7 3 0 0 0,0 0 512 0 0,0 0 0 0 0,0 0 0 0 0,0 0 96 0 0,0 0 424 0 0,0 0 88 0 0,0 0 8 0 0,0 0 8 0 0,0 0 232 0 0,0 0 40 0 0,0 0 16 0 0,0 0 0 0 0,0 0-321 0 0,0 6-63 0 0,-4 3-16 0 0,4 3 0 0 0,0-3-176 0 0,-3 0-40 0 0,0 2-8 0 0,3-1 0 0 0,3 0-32 0 0,-6-2 0 0 0,3 5-8 0 0,0-2 0 0 0,0-1-120 0 0,6-1-16 0 0,-2 2-8 0 0,2-1 0 0 0,3-1-32 0 0,-4 0-8 0 0,5 0 0 0 0,-1 0 0 0 0,0-3-64 0 0,-3 0 0 0 0,-6-6 0 0 0,11 7 0 0 0,-2-5 0 0 0,-1 2-96 0 0,2-4 16 0 0,0 4 8 0 0,-10-4 72 0 0,10-4 0 0 0,-2 0-72 0 0,-2 2 72 0 0,5-5-112 0 0,-8-1 16 0 0,3-1 0 0 0,-2-4 0 0 0,0-2 96 0 0,-1 0 0 0 0,1 0 0 0 0,-1 2 0 0 0,-3-4 0 0 0,0 2 0 0 0,-3-1 0 0 0,-1 4 0 0 0,-3-4 0 0 0,3 1 0 0 0,-5 4 0 0 0,2-2 0 0 0,-3 4 0 0 0,-3 3 0 0 0,-2-3 0 0 0,1 5 0 0 0,1 2-216 0 0,-2-1-16 0 0,-1 3-8 0 0,2 3 0 0 0,4-1-24 0 0,0 4-8 0 0,3 1 0 0 0,4-1 0 0 0,-1 3-984 0 0,4 1-199 0 0,0 4-41 0 0,7 1-8 0 0</inkml:trace>
  <inkml:trace contextRef="#ctx0" brushRef="#br0" timeOffset="9">21475 852 11056 0 0,'0'0'488'0'0,"0"0"104"0"0,0 0-472 0 0,0 0-120 0 0,0 0 0 0 0,0 0 0 0 0,0 0 888 0 0,0 0 152 0 0,0 8 32 0 0,4 2 8 0 0,-2 0-377 0 0,-2 1-79 0 0,-2-1-16 0 0,2 5 0 0 0,0-4-224 0 0,2 2-56 0 0,-2 2-8 0 0,0-2 0 0 0,-2-2-176 0 0,2 2-40 0 0,6-7-8 0 0,1 3 0 0 0,-7 1-96 0 0,8-2 0 0 0,1-5 0 0 0,1 4 0 0 0,-4-7 0 0 0,6 0 72 0 0,-5 0-72 0 0,6 0 64 0 0,7-4-64 0 0,-2 1 0 0 0,-11-4 0 0 0,7-1 0 0 0,2 2-128 0 0,-7-7 16 0 0,-5 4 0 0 0,0-3 0 0 0,0-4-80 0 0,2 1-24 0 0,-2 0 0 0 0,-8 0 0 0 0,-2-2 216 0 0,6-2 0 0 0,0 1 0 0 0,-8 3 0 0 0,-5 0 0 0 0,6 3 0 0 0,3 0 0 0 0,2 3 0 0 0,-9-1 72 0 0,-2 3 56 0 0,-5 2 16 0 0,4 5 0 0 0,4 0-232 0 0,1 2-40 0 0,-10 1-16 0 0,10 1 0 0 0,5 5 144 0 0,-3-3 0 0 0,2 4 0 0 0,-3-1 72 0 0,1 3-240 0 0,7 0-56 0 0,3-3 0 0 0,-3 0-8 0 0,0-9-984 0 0,0 0-191 0 0,24 24-33 0 0,-11-9-16 0 0</inkml:trace>
  <inkml:trace contextRef="#ctx0" brushRef="#br0" timeOffset="10">18554 786 1840 0 0,'-4'0'80'0'0,"4"0"16"0"0,0 0-96 0 0,0 0 0 0 0,0 0 0 0 0,0 0 0 0 0,0 0 2216 0 0,0 0 424 0 0,0 0 80 0 0,0 0 24 0 0,14 0-1624 0 0,0 3-328 0 0,-1-3-64 0 0,4 3-16 0 0,-3-6-424 0 0,3 3-80 0 0,0 0-16 0 0,-2-3-9 0 0,1 0-183 0 0,-2 3 0 0 0,3-4-96 0 0,0 1 33 0 0,0 3-417 0 0,1-2-88 0 0,-2 2-8 0 0</inkml:trace>
  <inkml:trace contextRef="#ctx0" brushRef="#br0" timeOffset="11">19008 786 12528 0 0,'0'0'552'0'0,"0"0"120"0"0,0 0-544 0 0,0 0-128 0 0,0 0 0 0 0,-6-3 0 0 0,-2 3 568 0 0,2 0 80 0 0,-4-4 24 0 0,3 8-1 0 0,-1 2-87 0 0,-1 1-8 0 0,-1 2-8 0 0,0 6 0 0 0,-1-4-248 0 0,0 4-56 0 0,-2 0-8 0 0,5 1 0 0 0,3 3-16 0 0,1-4-8 0 0,0 0 0 0 0,-2 0 0 0 0,6 0-136 0 0,0-2-32 0 0,0-3-64 0 0,4 4 96 0 0,-2-6-96 0 0,2 1 0 0 0,2 2 0 0 0,2-6 0 0 0,-8-5 0 0 0,10 3-64 0 0,4-3-8 0 0,-4 0 0 0 0,4-7-144 0 0,-4 6-24 0 0,7-6-8 0 0,-7-3 0 0 0,0 1-32 0 0,-3 0-8 0 0,-3 0 0 0 0,2 1 0 0 0,1-5 160 0 0,-3 0 24 0 0,-1-2 8 0 0,-3 4 0 0 0,6-4 96 0 0,-6 2 0 0 0,4 1 0 0 0,-4 0 80 0 0,-4 3 64 0 0,4-1 16 0 0,0-1 0 0 0,0 2 0 0 0,-2 3 112 0 0,-2-2 24 0 0,4 1 8 0 0,0 7 0 0 0,0 0-24 0 0,0 0-8 0 0,0 0 0 0 0,0 0 0 0 0,0 0-64 0 0,0 0-16 0 0,0 0 0 0 0,0 0 0 0 0,6 7-192 0 0,-6 7 0 0 0,4-5 0 0 0,-1 6 0 0 0,1-4 0 0 0,4-1 0 0 0,-5 2 0 0 0,-1-3 0 0 0,-2 1 0 0 0,4 1 0 0 0,3-1 0 0 0,0 1 0 0 0,0-2-368 0 0,0 1-112 0 0,0-5-32 0 0,-2 6-5071 0 0,3-3-1017 0 0</inkml:trace>
  <inkml:trace contextRef="#ctx0" brushRef="#br0" timeOffset="12">19309 810 11432 0 0,'0'0'504'0'0,"0"0"104"0"0,-2-6-480 0 0,-3 6-128 0 0,-2-7 0 0 0,4 5 0 0 0,-4-2 752 0 0,0 4 128 0 0,0-2 24 0 0,0 4 8 0 0,2 2-193 0 0,-3-2-39 0 0,-3 5-8 0 0,1 1 0 0 0,4 5-256 0 0,-7-4-48 0 0,4 6-16 0 0,-3-4 0 0 0,-2 5-168 0 0,6-4-40 0 0,-1 3-8 0 0,-1 0 0 0 0,5 4 32 0 0,-1-4 8 0 0,6-3 0 0 0,0 3 0 0 0,0-2-104 0 0,4 2-72 0 0,3-5 96 0 0,-1-2-96 0 0,5 2 0 0 0,-1-1 0 0 0,4-7 0 0 0,2 2 0 0 0,-1-3-320 0 0,1-2-48 0 0,1 1-8 0 0,4-6 0 0 0,-4 6-1176 0 0,3-4-240 0 0</inkml:trace>
  <inkml:trace contextRef="#ctx0" brushRef="#br0" timeOffset="13">20526 807 2760 0 0,'-7'-2'248'0'0,"7"2"-248"0"0,0 0 0 0 0,0 0 0 0 0,-10-5 2208 0 0,-1 2 384 0 0,4 3 88 0 0,0-2 8 0 0,-2-2-1496 0 0,-3 4-296 0 0,3 0-64 0 0,-1 4-17 0 0,3-4-367 0 0,-8 2-80 0 0,3 6-16 0 0,0-1 0 0 0,6 0-176 0 0,-4-1-40 0 0,4 0-8 0 0,-2 3 0 0 0,5 0-128 0 0,-1-2 0 0 0,4 4 0 0 0,0-2 0 0 0,-3-3 0 0 0,6 3 0 0 0,4-3 0 0 0,-3 4 0 0 0,3-5 232 0 0,-4 2 24 0 0,7-3 0 0 0,-4 5 0 0 0,6-3-256 0 0,-6-1 0 0 0,4-1 0 0 0,1 2 0 0 0,3-3 0 0 0,-2-2 0 0 0,-8 4 0 0 0,7-3 0 0 0,6 5 0 0 0,-7-2 0 0 0,-10-5 0 0 0,4 7 0 0 0,6-4 0 0 0,-6 3 0 0 0,-4-6 0 0 0,0 0 0 0 0,0 0 0 0 0,0 0 0 0 0,-4 6 0 0 0,-6 3 0 0 0,-4-2-88 0 0,0-1 16 0 0,3-4 0 0 0,1 5 0 0 0,1-7 72 0 0,-5 6 0 0 0,-1-6 64 0 0,3 2-64 0 0,0 1 0 0 0,2-3-160 0 0,1 0 32 0 0,-2 0 8 0 0,4 0-1024 0 0,4 0-200 0 0</inkml:trace>
  <inkml:trace contextRef="#ctx0" brushRef="#br0" timeOffset="14">19874 840 3224 0 0,'0'0'288'0'0,"0"-6"-288"0"0,0 6 0 0 0,0 0 0 0 0,0 0 2120 0 0,0-6 376 0 0,0 6 64 0 0,0 0 24 0 0,0 0-1456 0 0,0 0-288 0 0,0 0-56 0 0,0 0-17 0 0,0 0-215 0 0,2 6-40 0 0,2 6-16 0 0,-4-2 0 0 0,0 1-176 0 0,0 3-40 0 0,0-4-8 0 0,0 3 0 0 0,0 0-272 0 0,0 2 0 0 0,0 0 0 0 0,0-5 0 0 0,0 4 0 0 0,0-6 0 0 0,0 5 0 0 0,0-7 0 0 0,0 3 0 0 0,0-9 0 0 0,0 0 0 0 0,0 0-72 0 0,0 0 72 0 0,0 0 0 0 0,0 0 80 0 0,0 0-80 0 0,0 0 0 0 0,3-7 0 0 0,-3-1 0 0 0,0-1 0 0 0,0-3-208 0 0,0 3-40 0 0,4-6-8 0 0,-1 0 0 0 0,1 2 256 0 0,0-2 0 0 0,-2-1 0 0 0,6 4 0 0 0,-6 0 0 0 0,6 4 0 0 0,-4-5 0 0 0,2 4 0 0 0,0 0 0 0 0,6 3 128 0 0,-6-3-8 0 0,0 6-8 0 0,2 0-112 0 0,-2 3-80 0 0,-6 0 16 0 0,9 0 0 0 0,0 0-184 0 0,1 3-32 0 0,-6 0-8 0 0,2-1 0 0 0,4 2-992 0 0,-6-1-207 0 0,11 9-41 0 0,-15-12-8 0 0</inkml:trace>
  <inkml:trace contextRef="#ctx0" brushRef="#br0" timeOffset="15">20860 846 2760 0 0,'3'-9'120'0'0,"-3"9"32"0"0,-6-3-152 0 0,6 3 0 0 0,-4-3 0 0 0,4 3 0 0 0,0 0 2272 0 0,0 0 416 0 0,0 0 96 0 0,0 0 8 0 0,0 0-1480 0 0,0 0-304 0 0,0 0-57 0 0,10 0-15 0 0,8 0-672 0 0,-4 0-136 0 0,-1 0-24 0 0,0 0-8 0 0,1 0-96 0 0,4 0 0 0 0,1 3 0 0 0,-4-3-80 0 0,-6 0-240 0 0,5 3-56 0 0,10 0-8 0 0,-6 1 0 0 0,-9-4-199 0 0,5 0-49 0 0,3 0-8 0 0,3-4 0 0 0,-1 1-480 0 0,-3 0-96 0 0,-2 3-16 0 0,0-3-8 0 0,10 1 992 0 0,-12 2 248 0 0,-12 0 0 0 0,12-4 0 0 0,0 4 512 0 0,0-3 144 0 0,-12 3 32 0 0,0 0 8 0 0,0 0 112 0 0,6-2 24 0 0,-2-2 8 0 0,-4 4 0 0 0,0 0 80 0 0,0 0 7 0 0,0 0 9 0 0,0 0 0 0 0,0 0-408 0 0,0 0-80 0 0,0 0-24 0 0,6 6 0 0 0,-6-6-200 0 0,4 12-32 0 0,-4 0-16 0 0,0 0 0 0 0,6 1 272 0 0,-2-3 48 0 0,-4 5 16 0 0,0-4 0 0 0,3 1-448 0 0,4 1-64 0 0,-7-4-64 0 0,0 3 64 0 0,0-1 0 0 0,4-2 0 0 0,-2 1 0 0 0,2-1 0 0 0,-8 0-224 0 0,4-9 0 0 0,12 6 8 0 0,-12-6 0 0 0,0 0-800 0 0,0 0-160 0 0,6 0-32 0 0,0 3-8 0 0</inkml:trace>
  <inkml:trace contextRef="#ctx0" brushRef="#br0" timeOffset="16">20755 852 5984 0 0,'12'-9'264'0'0,"-12"9"56"0"0,0 0-256 0 0,0 0-64 0 0,0 0 0 0 0,0 0 0 0 0,0 0 1696 0 0,0 0 328 0 0,-12-3 64 0 0,1-1 16 0 0,11 4-1096 0 0,-10 0-216 0 0,-8 7-49 0 0,2-1-7 0 0,2 0-480 0 0,4-1-104 0 0,0 2-24 0 0,-8-1 0 0 0,0 6 32 0 0,7-2 0 0 0,11-4 0 0 0,-8 5 0 0 0,-3-1-160 0 0,7 1 0 0 0,8-2 0 0 0,0 4 0 0 0,-4 0 0 0 0,0-5 0 0 0,7-1 0 0 0,1 2 0 0 0,7-3-72 0 0,-1-1-48 0 0,-8 1-8 0 0,8-2 0 0 0,4-4-176 0 0,-4 0-40 0 0,-4 0-8 0 0,4 0 0 0 0,-1-6 32 0 0,-4-1 0 0 0,3 1 1 0 0,-3-3-1 0 0,-5 3 64 0 0,0-3 24 0 0,6 3 0 0 0,-7-3 0 0 0,-3 0 232 0 0,4 0 64 0 0,3-1 8 0 0,-4 1 0 0 0,-3 1 248 0 0,-3 1 56 0 0,3 7 8 0 0,0 0-1 0 0,3-8 49 0 0,-3 1 16 0 0,0 7 0 0 0,0 0 0 0 0,0 0-80 0 0,0 0-16 0 0,0 0 0 0 0,0 0 0 0 0,3 7-224 0 0,1 1-56 0 0,-4-1-8 0 0,0 1 0 0 0,0 5-64 0 0,0-4 64 0 0,7 0-64 0 0,0 3 64 0 0,-11-3-64 0 0,8 4 0 0 0,2-2 0 0 0,1-2 0 0 0,-4 1 0 0 0,1-3-136 0 0,3-2 32 0 0,3 1-5295 0 0,1-2-1057 0 0</inkml:trace>
  <inkml:trace contextRef="#ctx0" brushRef="#br1" timeOffset="17">19205 2213 2304 0 0,'0'0'200'0'0,"0"0"-200"0"0,0 0 0 0 0,0 0 0 0 0,0 0 1376 0 0,0 0 224 0 0,-7 0 56 0 0,7 0 8 0 0,0 0-512 0 0,0 0-104 0 0,-7 0-24 0 0,0-4 0 0 0,7 4-488 0 0,0 0-104 0 0,0 0-16 0 0,0 0-8 0 0,0 0 168 0 0,0 0 32 0 0,0 0-1 0 0,0 0 9 0 0,0 0-488 0 0,10 4-128 0 0,1-2 0 0 0,-2 2 0 0 0,5-2 0 0 0,-4 1 0 0 0,4 1 0 0 0,3-4 0 0 0,-4 6 160 0 0,6-6 16 0 0,-3 2 0 0 0,1-2 0 0 0,3 3-280 0 0,1 1-56 0 0,-1-4-16 0 0,3 0 0 0 0,0 0 376 0 0,-1-4 80 0 0,5 4 8 0 0,1-3 8 0 0,3 1-64 0 0,-3 2-8 0 0,2-4-8 0 0,-2 2 0 0 0,3-2-312 0 0,-4 1-56 0 0,3 1-8 0 0,2-2-8 0 0,-6 2 168 0 0,-1-2 0 0 0,2 1 0 0 0,-3 1 0 0 0,2 2 0 0 0,-1-4 64 0 0,-2 2-64 0 0,1 2 0 0 0,1 0 72 0 0,-2-4-72 0 0,1 1 80 0 0,4 1-80 0 0,-4-2 64 0 0,-4 1-64 0 0,4 3 0 0 0,1-4 0 0 0,-1 2 0 0 0,-5-1 64 0 0,5 0-64 0 0,4 1 0 0 0,-5 2 0 0 0,-1 0 0 0 0,2-7-72 0 0,-5 4 72 0 0,-1 3 160 0 0,3 0 72 0 0,-4 0 24 0 0,0-4 0 0 0,3 4-256 0 0,-5 0 0 0 0,4-2 0 0 0,-3 2 0 0 0,2 2 0 0 0,0-2 0 0 0,-2 0-104 0 0,2 0 32 0 0,-2 0 72 0 0,2 0 88 0 0,2 0-24 0 0,-6 0 0 0 0,0-2-64 0 0,2 2 0 0 0,-2 0 0 0 0,2 0 0 0 0,3 0 0 0 0,-3 0 0 0 0,2 0-80 0 0,6-3 80 0 0,-4 0 0 0 0,-1 3 120 0 0,3-4-16 0 0,-1 4 0 0 0,2-3-104 0 0,-3 1 0 0 0,-1 2 0 0 0,1 0 0 0 0,-4 0 0 0 0,1 0 0 0 0,-3 0 0 0 0,0 0 0 0 0,-1-3 0 0 0,2 3 0 0 0,-6 0 0 0 0,9 0 0 0 0,-5 0 0 0 0,4 0 0 0 0,-10 0 0 0 0,6 0 0 0 0,1 0 0 0 0,4 0 64 0 0,-4 0-64 0 0,-4 0 0 0 0,-10 0 0 0 0,14-5 64 0 0,2 2-64 0 0,3 3 0 0 0,0 0 0 0 0,-9-1 0 0 0,-4 1 0 0 0,-6 0 0 0 0,8 0 0 0 0,-2-3 0 0 0,2 3 72 0 0,4 0-72 0 0,3 0 64 0 0,-6 0-64 0 0,-9 0 64 0 0,0 0-64 0 0,14-4 72 0 0,-3 4-72 0 0,-11 0 80 0 0,0 0-80 0 0,0 0 0 0 0,10 0 0 0 0,0 0 0 0 0,-10 0 0 0 0,0 0 0 0 0,0 0 0 0 0,11 0 0 0 0,-11 0 0 0 0,0 0 0 0 0,0 0 0 0 0,0 0 0 0 0,0 0 0 0 0,0 0-848 0 0,0 0-112 0 0,0 0-32 0 0,6 7-3935 0 0,2-6-785 0 0</inkml:trace>
  <inkml:trace contextRef="#ctx0" brushRef="#br1" timeOffset="18">22010 2137 6912 0 0,'0'0'608'0'0,"0"0"-480"0"0,0 0-128 0 0,0 0 0 0 0,0 0 576 0 0,0 0 96 0 0,0 0 24 0 0,0 0 0 0 0,0 0 208 0 0,0 0 48 0 0,2-3 8 0 0,-2 3 0 0 0,0 0-288 0 0,0 0-48 0 0,0 0-16 0 0,0 0-1 0 0,8 3-223 0 0,-8-3-56 0 0,0 9-8 0 0,0-3 0 0 0,7 3-176 0 0,-3-2-40 0 0,-4 1-8 0 0,0 1 0 0 0,0-3-96 0 0,1 3 0 0 0,3 0 0 0 0,-4 1 0 0 0,-4-5 0 0 0,4 1 0 0 0,8 0 0 0 0,-8 1-80 0 0,-4-1-320 0 0,4 4-64 0 0,4-5-16 0 0,0 1 0 0 0</inkml:trace>
  <inkml:trace contextRef="#ctx0" brushRef="#br1" timeOffset="19">21330 2152 10680 0 0,'7'0'232'0'0,"-7"0"56"0"0,0 0 0 0 0,0 0 16 0 0,0 0-240 0 0,0 0-64 0 0,0 0 0 0 0,0 0 0 0 0,-7 0 488 0 0,7 0 88 0 0,0 0 24 0 0,0 0 0 0 0,-7 6-272 0 0,7-6-48 0 0,4 10-16 0 0,-1-2 0 0 0,-6 5-32 0 0,3-4-8 0 0,3 2 0 0 0,1 1 0 0 0,6 2 32 0 0,-6 1-1 0 0,-8-1 1 0 0,0 1 0 0 0,8 4 0 0 0,0-1 0 0 0,-4 2 0 0 0,0 5 0 0 0,0 0-128 0 0,3-1-32 0 0,-6-1 0 0 0,-1 3 0 0 0,0-2-96 0 0,1 4 0 0 0,3-2 0 0 0,-3 2 0 0 0,-4-4 64 0 0,3 4 0 0 0,4-4-64 0 0,0 4 96 0 0,-3-2-16 0 0,-1-1-8 0 0,1 6 0 0 0,3-5 0 0 0,3-2-8 0 0,-3 3 0 0 0,-6-3 0 0 0,6 4 0 0 0,3 0 80 0 0,-3-1 16 0 0,-3 0 0 0 0,0 1 0 0 0,6-1-80 0 0,-3 3-16 0 0,-3-1 0 0 0,3-2 0 0 0,-4-2-64 0 0,4 0 64 0 0,4 3-64 0 0,-4-1 64 0 0,-8-2 0 0 0,4 3 0 0 0,4-2 0 0 0,0-1 0 0 0,0-1-64 0 0,-3 0 0 0 0,3-3 0 0 0,0 1 64 0 0,3-1 8 0 0,1-1 0 0 0,-4 6 0 0 0,0-6 0 0 0,8 5-72 0 0,-5-3 0 0 0,-10-1 0 0 0,3 0 0 0 0,8 1 0 0 0,-4-5 0 0 0,-4 2 0 0 0,0-2 0 0 0,-5 5 224 0 0,9-3 32 0 0,4-1 8 0 0,-2-1 0 0 0,-11 0-264 0 0,4 0 0 0 0,13-2 0 0 0,-8 0 0 0 0,0 3 0 0 0,-3-3 0 0 0,6 4 0 0 0,1-4 0 0 0,1-3 0 0 0,-1 0 0 0 0,-8 1 0 0 0,4-2 0 0 0,8 5 104 0 0,-4-6-32 0 0,-8 0-8 0 0,0-1 0 0 0,8 8-64 0 0,-4-8 64 0 0,4 0-64 0 0,-8 4 64 0 0,-4-5-64 0 0,8 1 0 0 0,4 0 0 0 0,-4-3 0 0 0,-7 0 64 0 0,7-6 0 0 0,3 10 0 0 0,1-1 0 0 0,-4-1-64 0 0,0-8 0 0 0,0 0 0 0 0,3 8 0 0 0</inkml:trace>
  <inkml:trace contextRef="#ctx0" brushRef="#br1" timeOffset="20">19177 2200 9872 0 0,'0'0'216'0'0,"0"0"40"0"0,0 0 16 0 0,0 0 16 0 0,0 0-288 0 0,0 0 0 0 0,0 0 0 0 0,0 0 0 0 0,0 0 464 0 0,0 0 40 0 0,0 0 8 0 0,0 0 0 0 0,7 6 56 0 0,-7-6 8 0 0,0 9 8 0 0,3-3 0 0 0,-3 3-464 0 0,0 0-120 0 0,0 3 0 0 0,0 3 0 0 0,0-2 264 0 0,0 6 32 0 0,0-5 8 0 0,0 5-1 0 0,-7 0-95 0 0,7-3-16 0 0,0 4-8 0 0,0 1 0 0 0,0-3-8 0 0,0 3 0 0 0,0 3 0 0 0,4 1 0 0 0,-1-1-64 0 0,-3 0-16 0 0,4-2 0 0 0,-1 2 0 0 0,-3 0-32 0 0,4 1 0 0 0,-4-1-64 0 0,3 0 96 0 0,1-3-16 0 0,-4 3-8 0 0,0 1 0 0 0,3-1 0 0 0,-1 1-72 0 0,-2 3 0 0 0,0-5 72 0 0,0 1-72 0 0,0-2 168 0 0,4-1 0 0 0,-4 3 0 0 0,0-2 0 0 0,0-1-16 0 0,4 3-8 0 0,-4-3 0 0 0,0 4 0 0 0,3-4-48 0 0,-3 1-16 0 0,4-1 0 0 0,-1-3 0 0 0,-3 0 8 0 0,0 0 0 0 0,3 0 0 0 0,-3 1 0 0 0,7-1-8 0 0,-7-3 0 0 0,0 2 0 0 0,4 2 0 0 0,-1-1-80 0 0,-3-3 96 0 0,0 0-96 0 0,0 5 96 0 0,0 0-96 0 0,4-4 96 0 0,-4 2-96 0 0,0-4 96 0 0,0 5-96 0 0,0 2 96 0 0,0-6-96 0 0,0 0 96 0 0,0 7-32 0 0,0-3 0 0 0,0-1 0 0 0,0 1 0 0 0,0-5-64 0 0,0 5 96 0 0,-4-4-96 0 0,4-1 96 0 0,0 1-96 0 0,0 0 0 0 0,0 1 72 0 0,0-1-72 0 0,0 0 0 0 0,0 0 72 0 0,-3-2-72 0 0,6 2 0 0 0,-3 0 72 0 0,-3 0-72 0 0,3 0 0 0 0,-4 0 72 0 0,4 0-72 0 0,0 1 80 0 0,0-1-80 0 0,-3-2 80 0 0,3 2-80 0 0,0 3 0 0 0,0-3 0 0 0,0 0 64 0 0,0-2-64 0 0,0 2 0 0 0,0 0 0 0 0,0 0 64 0 0,0 0-64 0 0,3 0 0 0 0,-3 0 0 0 0,0 3 0 0 0,4-3 0 0 0,-4-2 64 0 0,-4 0-64 0 0,4-2 0 0 0,0 4 64 0 0,0-14-64 0 0</inkml:trace>
  <inkml:trace contextRef="#ctx0" brushRef="#br0" timeOffset="21">22741 2255 12640 0 0,'0'0'280'0'0,"0"0"56"0"0,7 0 16 0 0,-2-5 0 0 0,3 1-288 0 0,3 1-64 0 0,-11 3 0 0 0,0 0 0 0 0,0 0 688 0 0,0 0 120 0 0,27-8 24 0 0,-6 2 7 0 0,-21 6-263 0 0,20-5-48 0 0,0 5-16 0 0,1 0 0 0 0,-5 0-448 0 0,-16 0-64 0 0,15 0 0 0 0,-2 5-96 0 0,1 1 96 0 0,-14-6 0 0 0,0 0 72 0 0,13 4-72 0 0,-6 3 0 0 0,-7-7 64 0 0,0 0-64 0 0,0 0 0 0 0,6 6 0 0 0,-2 3 0 0 0,-4-3 0 0 0,0 3 0 0 0,-4 1 0 0 0,-2-5 0 0 0,-1-1 0 0 0,0 2 0 0 0,-3-3 0 0 0,0 3 0 0 0,0 0 0 0 0,0 0 0 0 0,-4 0-192 0 0,4-3-64 0 0,2 1-16 0 0,3-2 0 0 0,-3 1 24 0 0,5 0 8 0 0,-8 1 0 0 0,11-4 0 0 0,0 0 240 0 0,0 0 0 0 0,0 0 0 0 0,0 0 0 0 0,0 0 128 0 0,0 0 64 0 0,3 8 24 0 0,5 2 0 0 0,-2-8-216 0 0,-1 4 0 0 0,4-2 0 0 0,1 2 0 0 0,-4 3-128 0 0,6-2-72 0 0,-5 1-16 0 0,2 0 0 0 0,1 0 376 0 0,1 0 64 0 0,-1 5 24 0 0,-3-4 0 0 0,3 2-184 0 0,-2 0-64 0 0,1-3 0 0 0,-2 5 0 0 0,-4-4-160 0 0,4 0-88 0 0,-3 0-8 0 0,-1-3-8 0 0,-3-6 456 0 0,0 0 96 0 0,0 0 24 0 0,0 0 0 0 0,-7 9-176 0 0,-7-3-32 0 0,5 0-8 0 0,-8 0 0 0 0,-1-3 128 0 0,1 0 32 0 0,-6-3 0 0 0,2 0 0 0 0,0 3-256 0 0,2 0 0 0 0,0 0 0 0 0,6-3 0 0 0,0 3-240 0 0,5 0-96 0 0,2-3-16 0 0,6 0-8 0 0</inkml:trace>
  <inkml:trace contextRef="#ctx0" brushRef="#br1" timeOffset="22">18084 2261 5984 0 0,'3'-11'264'0'0,"-3"11"56"0"0,0 0-256 0 0,0 0-64 0 0,4-4 0 0 0,-4 4 0 0 0,0-6 1104 0 0,2 3 208 0 0,-2 3 32 0 0,0-7 16 0 0,0 7-464 0 0,0 0-96 0 0,0 0-24 0 0,0 0 0 0 0,4-1-312 0 0,-4 1-64 0 0,0 0-16 0 0,0 0-1 0 0,0 0-199 0 0,0 0-48 0 0,0 0-8 0 0,0 0 0 0 0,4 6 56 0 0,-1-1 8 0 0,1 1 0 0 0,0 3 0 0 0,-4 1-192 0 0,0-1-120 0 0,3-3 24 0 0,-1 3 0 0 0,2 4 96 0 0,0-4 120 0 0,-4-1-24 0 0,3 4-8 0 0,4-3-192 0 0,-3 3-40 0 0,-1-2-8 0 0,0-5 0 0 0,1 6-975 0 0,-1-2-201 0 0,1 3-40 0 0,-1 4-8 0 0</inkml:trace>
  <inkml:trace contextRef="#ctx0" brushRef="#br1" timeOffset="23">21378 2322 2760 0 0,'0'0'120'0'0,"0"0"32"0"0,0 0-152 0 0,0 0 0 0 0,0 0 0 0 0,0 0 0 0 0,0 0 1664 0 0,0 0 312 0 0,0 0 56 0 0,0 0 16 0 0,0 0-1232 0 0,0 0-240 0 0,0 0-56 0 0,0 0-8 0 0,0 0 0 0 0,6 0 0 0 0,8 0 0 0 0,-1 0 0 0 0,-2 0-408 0 0,2 0-104 0 0,4 3 0 0 0,4-3 0 0 0,0 0 432 0 0,3 0 64 0 0,-4 0 15 0 0,4-3 1 0 0,4 3-512 0 0,-2 3-120 0 0,-2-3-8 0 0,3 0-8 0 0,2 0 136 0 0,-6-3 0 0 0,-7 3 0 0 0,2 0 0 0 0,-1 0 0 0 0,4 0 0 0 0,-8 0 0 0 0,-2 0 0 0 0,-4 3-328 0 0,-1-3-39 0 0,8 0-9 0 0,-8 3-3896 0 0,-6-3-784 0 0</inkml:trace>
  <inkml:trace contextRef="#ctx0" brushRef="#br1" timeOffset="24">18375 2365 6448 0 0,'0'0'136'0'0,"0"0"32"0"0,0 0 8 0 0,0 0 16 0 0,0 0-192 0 0,0 0 0 0 0,10 2 0 0 0,3 4 0 0 0,-1-2 856 0 0,0-4 136 0 0,-1 3 24 0 0,3 0 8 0 0,5 0-416 0 0,0-3-72 0 0,1 0-24 0 0,4 0 0 0 0,0 2-288 0 0,0 2-56 0 0,4-8-8 0 0,2 4-8 0 0,0 4 8 0 0,-2-4 0 0 0,2-4 0 0 0,2 4 0 0 0,-2 4-160 0 0,1-4 64 0 0,-5-4-64 0 0,2 2 0 0 0,-3 4 64 0 0,2-2-64 0 0,-3 0 0 0 0,-1 0 0 0 0,1-2 64 0 0,-4 2-64 0 0,-2-3 0 0 0,-2 3 0 0 0,-1 3 0 0 0,-6-3 0 0 0,-1 2 0 0 0,-2-2 0 0 0,2 4-128 0 0,-8-4-88 0 0,0 0-8 0 0,0 0-3584 0 0,0 0-704 0 0</inkml:trace>
  <inkml:trace contextRef="#ctx0" brushRef="#br1" timeOffset="25">22007 2407 9416 0 0,'0'0'416'0'0,"0"0"88"0"0,0 0-408 0 0,0 0-96 0 0,0 0 0 0 0,0 0 0 0 0,0 0 792 0 0,0 0 136 0 0,0 0 24 0 0,0 0 8 0 0,0 0-288 0 0,0 0-48 0 0,0 0-16 0 0,0 0-1 0 0,3 7-431 0 0,-3 2-88 0 0,0-9-24 0 0,0 6 0 0 0,0 3-64 0 0,0-3 80 0 0,-3-1-80 0 0,3 1 80 0 0,0 3-80 0 0,0-2 0 0 0,0-7 0 0 0,0 0 0 0 0,0 8-344 0 0,0-8-31 0 0,9 7-9 0 0,-5-2-6064 0 0</inkml:trace>
  <inkml:trace contextRef="#ctx0" brushRef="#br1" timeOffset="26">21344 2483 3680 0 0,'0'0'328'0'0,"0"0"-264"0"0,0 0-64 0 0,0 0 0 0 0,0 0 1304 0 0,0 0 240 0 0,0 0 56 0 0,0 0 0 0 0,0 0-736 0 0,0 0-160 0 0,0 0-24 0 0,0 0-8 0 0,7 3-136 0 0,6 1-32 0 0,2-4-8 0 0,-2 0 0 0 0,-6 1-120 0 0,6-1-24 0 0,3 4-8 0 0,7-1-1 0 0,-8-3-135 0 0,-1 0-24 0 0,4 0-8 0 0,7-3 0 0 0,-3 3-24 0 0,-1 0-8 0 0,3 0 0 0 0,0 0 0 0 0,10 0-40 0 0,-3-4-8 0 0,-14 3 0 0 0,6 1 0 0 0,1 0-96 0 0,-3 0 0 0 0,-4 0 0 0 0,-3 0 0 0 0,-1 0 0 0 0,2 0 0 0 0,-3 0 0 0 0,-1 0 0 0 0,-11 0-200 0 0,0 0-88 0 0,11 0-24 0 0,-11 0-4367 0 0,0 0-881 0 0</inkml:trace>
  <inkml:trace contextRef="#ctx0" brushRef="#br1" timeOffset="27">18064 2581 2760 0 0,'3'-4'248'0'0,"-3"4"-248"0"0,0 0 0 0 0,0 0 0 0 0,0 0 1400 0 0,0 0 232 0 0,0 0 40 0 0,0 0 16 0 0,0 0-752 0 0,0 0-144 0 0,0 0-32 0 0,0 0-8 0 0,0 0-152 0 0,0 0-32 0 0,0 0-8 0 0,0 0 0 0 0,0 0-304 0 0,0 0-56 0 0,0 0-8 0 0,0 0-8 0 0,-3 10-88 0 0,3-10-24 0 0,0 0 0 0 0,7 5 0 0 0,-4 5-72 0 0,4-4 64 0 0,0-1-64 0 0,3-1 64 0 0,1 2-64 0 0,-4-3 0 0 0,-1-3 0 0 0,4 2-88 0 0,1-2 88 0 0,-4 0-80 0 0,0-2 80 0 0,-7 2-80 0 0,10 0 80 0 0,-3-3 0 0 0,-7 3 0 0 0,7-3 0 0 0,-2-4 0 0 0,-1 2 0 0 0,0-1 0 0 0,-1-4 0 0 0,-3 5 0 0 0,-3-1 0 0 0,3-1 0 0 0,-4 1 0 0 0,0 0 0 0 0,-1 0 88 0 0,0 0-24 0 0,-1 3 0 0 0,-2-3-64 0 0,3 3 0 0 0,-6 1 0 0 0,1-3 0 0 0,2 0 0 0 0,-2 5 64 0 0,1 0-64 0 0,2 0 0 0 0,-1 0 0 0 0,2 3 0 0 0,-1-3-72 0 0,0 7 72 0 0,4-5-440 0 0,3-2-32 0 0,-4 6-8 0 0,1 3 0 0 0</inkml:trace>
  <inkml:trace contextRef="#ctx0" brushRef="#br0" timeOffset="28">17227 2576 1376 0 0,'0'-12'64'0'0,"0"12"8"0"0,0 0-72 0 0,-3-5 0 0 0,-1 1 0 0 0,0-1 0 0 0,-3-2 2080 0 0,1 4 408 0 0,2-2 72 0 0,-2 5 24 0 0,-5 0-1592 0 0,1 0-312 0 0,1 0-64 0 0,-6 0-8 0 0,6 5-112 0 0,-6 1-16 0 0,-2 3-8 0 0,3 0 0 0 0,1 3-216 0 0,0 1-33 0 0,3 0-15 0 0,-4 2 0 0 0,3-1 0 0 0,2-3 0 0 0,1 9 0 0 0,1-5 0 0 0,-1 0-64 0 0,8-4-16 0 0,0 6 0 0 0,0-6 0 0 0,5 2-128 0 0,-2-5 80 0 0,4 2-80 0 0,2-1 64 0 0,-4-3-64 0 0,0 0 0 0 0,7-3 0 0 0,-1 1 64 0 0,3-4-64 0 0,-3 0 0 0 0,0-4 0 0 0,3 1 0 0 0,0 0 0 0 0,0-3-88 0 0,-1 0 24 0 0,2 3 0 0 0,-6-7-128 0 0,1 5-32 0 0,-3-1 0 0 0,0-3 0 0 0,-4 3 152 0 0,4-3 72 0 0,-4 0-80 0 0,1 1 80 0 0,-4 0 0 0 0,3 1 0 0 0,-3-2 0 0 0,4 3 0 0 0,-4 2 0 0 0,0-7 0 0 0,0 3 0 0 0,0 0 0 0 0,0 4 0 0 0,0-3 96 0 0,0 2-32 0 0,0 5-64 0 0,-4-7 160 0 0,4 7-16 0 0,0-2-8 0 0,0 2 0 0 0,0 0 16 0 0,0 0 0 0 0,0-10 0 0 0,0 10 0 0 0,0 0-32 0 0,0 0-8 0 0,0 0 0 0 0,0 0 0 0 0,0 0-40 0 0,0 0-8 0 0,0 0 0 0 0,0 0 0 0 0,0 0-64 0 0,0 0 64 0 0,0 0-64 0 0,0 0 64 0 0,0 0-64 0 0,0 10 0 0 0,0 4 72 0 0,0-3-72 0 0,0 1 64 0 0,4 3-64 0 0,-4-5 80 0 0,0 6-80 0 0,0 0 128 0 0,4 2-32 0 0,-4 0 0 0 0,0 0 0 0 0,0 3 32 0 0,0 0 8 0 0,0-1 0 0 0,0 4 0 0 0,0 3 8 0 0,0-7 0 0 0,3-1 0 0 0,-3 2 0 0 0,4 1-56 0 0,-4-4-16 0 0,2-3 0 0 0,-2 0 0 0 0,0-3-72 0 0,0 0 0 0 0,0 1 72 0 0,0-5-72 0 0,0-8 128 0 0,0 0 0 0 0,0 0-8 0 0,0 0 0 0 0,-2 7-344 0 0,2-7-64 0 0,0 0-8 0 0,0 0-8247 0 0</inkml:trace>
  <inkml:trace contextRef="#ctx0" brushRef="#br1" timeOffset="29">18413 2547 3680 0 0,'0'0'328'0'0,"0"0"-264"0"0,0 0-64 0 0,0 0 0 0 0,0 0 1216 0 0,9 3 232 0 0,-1-3 48 0 0,-2 3 8 0 0,5 0-704 0 0,3-3-128 0 0,-1 0-32 0 0,1 3-8 0 0,3-3-192 0 0,3 0-40 0 0,1 0-8 0 0,-1 0 0 0 0,5 0-88 0 0,1 3-16 0 0,2-3-8 0 0,2 0 0 0 0,-3 0-72 0 0,4 0-16 0 0,-3 0 0 0 0,2 0 0 0 0,-2 0-80 0 0,-1 0-16 0 0,-3 0-8 0 0,4-3-1 0 0,0 3-87 0 0,-5 0 64 0 0,1 0-64 0 0,1-3 64 0 0,-2 3-64 0 0,1-3 64 0 0,-4 0-64 0 0,-6 3 64 0 0,2-3-64 0 0,-2 3-128 0 0,-4 3 32 0 0,1-3 9 0 0,-11 0-297 0 0,0 0-56 0 0,0 0-8 0 0,0 0-5640 0 0</inkml:trace>
  <inkml:trace contextRef="#ctx0" brushRef="#br1" timeOffset="30">22027 2677 11832 0 0,'0'0'256'0'0,"0"0"64"0"0,0 0 0 0 0,0 0 16 0 0,0 0-272 0 0,0 0-64 0 0,0 0 0 0 0,0 0 0 0 0,-3 2 608 0 0,3-2 96 0 0,0 0 32 0 0,-4 10 0 0 0,4-4-360 0 0,0-6-73 0 0,0 0-15 0 0,0 8 0 0 0,0 3-128 0 0,4-5-32 0 0,-4-6-8 0 0,3 9 0 0 0,3-3-8 0 0,-2 0 0 0 0,-4-6 0 0 0,3 6 0 0 0,4-2-112 0 0,-3-3 0 0 0,3 6 64 0 0,-7-7-64 0 0,0 0 0 0 0,7 0 88 0 0,3 3-88 0 0,-6-3 80 0 0,-4 0-80 0 0,6-3 0 0 0,0 0 0 0 0,2-2-88 0 0,-2 1 88 0 0,1-2 0 0 0,-7-4 0 0 0,7 5 0 0 0,-3-5 0 0 0,0 1 0 0 0,-8 1 64 0 0,4 1-64 0 0,4 1 128 0 0,-4-1-16 0 0,-8-1 0 0 0,1 2 0 0 0,4 3 8 0 0,-3-5 0 0 0,-6 4 0 0 0,2 0 0 0 0,-3 0-120 0 0,6 4 0 0 0,-3 0 0 0 0,-1 0 0 0 0,-2 0 0 0 0,6 4-160 0 0,7-4 32 0 0,0 0-4959 0 0,-7 8-993 0 0</inkml:trace>
  <inkml:trace contextRef="#ctx0" brushRef="#br1" timeOffset="31">21344 2673 4144 0 0,'0'0'368'0'0,"0"0"-296"0"0,0 0-72 0 0,0 0 0 0 0,10 4 1216 0 0,-10-4 224 0 0,0 0 40 0 0,0 0 16 0 0,0 0-536 0 0,0 0-96 0 0,6 3-32 0 0,-6-3 0 0 0,0 0-200 0 0,15 4-48 0 0,-2 1-8 0 0,1-5 0 0 0,-4 3-328 0 0,4-3-73 0 0,7 0-15 0 0,-4 0 0 0 0,-1 0-72 0 0,2 0-24 0 0,2 0 0 0 0,0-3 0 0 0,8 3-64 0 0,-4 0 0 0 0,-4 0 0 0 0,8-3 0 0 0,2 3 64 0 0,-6-2-64 0 0,-10-2 64 0 0,-1 4-64 0 0,4 0 0 0 0,1 0 0 0 0,-1 0 0 0 0,-7 0 0 0 0,-10 0-144 0 0,7 0-72 0 0,10 0-8 0 0,-10 0-7 0 0,-7 0-313 0 0,7 0-64 0 0,3 0-16 0 0,-1 0 0 0 0</inkml:trace>
  <inkml:trace contextRef="#ctx0" brushRef="#br1" timeOffset="32">19543 2777 3680 0 0,'0'0'328'0'0,"0"0"-264"0"0,0 0-64 0 0,0 0 0 0 0,0 0 1240 0 0,0 0 232 0 0,0 0 40 0 0,0 0 16 0 0,0 0-520 0 0,0 0-104 0 0,0 0-16 0 0,0 0-8 0 0,0 0-240 0 0,0 0-56 0 0,0 6-8 0 0,0 3 0 0 0,-3 0-128 0 0,3 2-33 0 0,0-1-7 0 0,0 0 0 0 0,0 1-168 0 0,0 5-32 0 0,0 3-8 0 0,-4-4 0 0 0,4-4-120 0 0,0 2-80 0 0,0-2 96 0 0,0 2-96 0 0,0 0 64 0 0,0 2-64 0 0,0-6 0 0 0,4 0 0 0 0,-1-1 0 0 0,-3-1 0 0 0,0-7 0 0 0,0 0 0 0 0,0 0 80 0 0,0 0-80 0 0,0 0 64 0 0,0 0-64 0 0,0 0 80 0 0,0 0-80 0 0,0 0 96 0 0,0 0-96 0 0,0 0 96 0 0,-3-7-32 0 0,-1-1 0 0 0,4-4-64 0 0,0-1 112 0 0,-3-3-32 0 0,-1-2-8 0 0,4 3 0 0 0,-3-3 48 0 0,-1 3 8 0 0,1-2 0 0 0,-1 1 0 0 0,4-3-128 0 0,-3 3-104 0 0,3-4 16 0 0,0 5 8 0 0,0 3 80 0 0,-2-1 0 0 0,2 5 0 0 0,0-1 0 0 0,2 0 0 0 0,-2 3 0 0 0,0 6-72 0 0,7-4 72 0 0,-4 2 0 0 0,4-1-72 0 0,0 3 72 0 0,3-4 0 0 0,1 4-104 0 0,-1 4 32 0 0,1-1 8 0 0,4-1 0 0 0,-1 2-216 0 0,-3-4-40 0 0,-3 6 0 0 0,2-1-8 0 0,4-1-392 0 0,-5 5-80 0 0,2-2-7 0 0,-5 1-9 0 0</inkml:trace>
  <inkml:trace contextRef="#ctx0" brushRef="#br1" timeOffset="33">18145 2738 3224 0 0,'0'0'136'0'0,"0"0"40"0"0,0 0-176 0 0,-3-2 0 0 0,-1-3 0 0 0,1 4 0 0 0,-1-3 1736 0 0,4 4 312 0 0,-3 0 64 0 0,-1 0 16 0 0,-3 0-1208 0 0,7 0-248 0 0,0 0-40 0 0,0 0-16 0 0,-2 4-232 0 0,-5 2-40 0 0,3-6-16 0 0,4 0 0 0 0,0 0-192 0 0,0 9-40 0 0,-3-3 0 0 0,3 2-8 0 0,0-1-24 0 0,3 2-64 0 0,-3-3 96 0 0,4 4-33 0 0,0-5-63 0 0,1 1 64 0 0,-1-1-64 0 0,3 2 64 0 0,0-4-64 0 0,0 1 64 0 0,3 2-64 0 0,0-4 64 0 0,1 2-64 0 0,-4-4 0 0 0,2 0 0 0 0,2 0-88 0 0,-4-4 88 0 0,0 2-96 0 0,-1-2 96 0 0,2 2-95 0 0,-3-2 95 0 0,3-1 0 0 0,-5-1 0 0 0,1-1 0 0 0,0-1 0 0 0,-4 0 0 0 0,0 3 0 0 0,0-1 0 0 0,0 0 87 0 0,0-1-23 0 0,-4 1 0 0 0,-3 4 0 0 0,4-4 56 0 0,-4-1 8 0 0,0 0 0 0 0,-3 2 0 0 0,0 2 56 0 0,2 1 8 0 0,-2-4 8 0 0,0 6 0 0 0,-4-3-200 0 0,4 3 0 0 0,0 0 0 0 0,-1 0 0 0 0,4 0-160 0 0,-2 3-80 0 0,2-3-16 0 0,0 2 0 0 0,7-2-344 0 0,0 0-71 0 0,-8 13-9 0 0,8-13-8 0 0</inkml:trace>
  <inkml:trace contextRef="#ctx0" brushRef="#br1" timeOffset="34">20162 2741 11376 0 0,'0'0'248'0'0,"0"0"48"0"0,0 0 16 0 0,0 0 8 0 0,0 0-256 0 0,0 0-64 0 0,0 0 0 0 0,0 0 0 0 0,0 0 848 0 0,0 0 152 0 0,0 0 32 0 0,0 0 7 0 0,0 0-519 0 0,-7 10-104 0 0,0-2-16 0 0,3 5-8 0 0,-3-4-184 0 0,0 6-40 0 0,3 1-8 0 0,1-1 0 0 0,0 0 72 0 0,3 0 16 0 0,-4 0 0 0 0,4 0 0 0 0,-2-6-248 0 0,4 3 0 0 0,-2-12 0 0 0,4 9 0 0 0,-1 3-160 0 0,0-2-64 0 0,1-2 0 0 0,0-1-8 0 0,-4-7-760 0 0,7 9-160 0 0,-7-9-23 0 0,0 0-9 0 0</inkml:trace>
  <inkml:trace contextRef="#ctx0" brushRef="#br1" timeOffset="35">18504 2814 2304 0 0,'0'0'200'0'0,"0"0"-200"0"0,0 0 0 0 0,0 0 0 0 0,0 0 760 0 0,0 0 104 0 0,0-7 32 0 0,0 6 0 0 0,0 1-592 0 0,0 0-112 0 0,0 0-32 0 0,0 0 0 0 0,0 0 152 0 0,0 0 24 0 0,0-7 8 0 0,0 7 0 0 0,0 0 168 0 0,0 0 32 0 0,0-3 0 0 0,0 3 8 0 0,0 0-64 0 0,0 0-8 0 0,0 0-8 0 0,0 0 0 0 0,0 0-8 0 0,0 0 0 0 0,0 0 0 0 0,0 0 0 0 0,0 0-16 0 0,0 0 0 0 0,0 0 0 0 0,7-3 0 0 0,0 1-264 0 0,3-2-56 0 0,-4 0-16 0 0,5 2 0 0 0,0 2 47 0 0,-2 0 1 0 0,2-3 8 0 0,5 3 0 0 0,2-3 64 0 0,2 3 16 0 0,-2 0 0 0 0,6 0 0 0 0,0 0-248 0 0,0-3-64 0 0,2 3-8 0 0,-2 0 0 0 0,4 0 72 0 0,-4 0 0 0 0,3 0 80 0 0,0 3-80 0 0,-2-3 128 0 0,2 0-32 0 0,0-3 0 0 0,0 3 0 0 0,1-3-96 0 0,-2 3 0 0 0,-1-3 0 0 0,-2 3 0 0 0,6 0 0 0 0,-9 0 0 0 0,0 0 0 0 0,0 0 0 0 0,-2 0 0 0 0,-1 0 0 0 0,-4 3 0 0 0,-3-3 0 0 0,4 3 0 0 0,-7-3-64 0 0,4 3 64 0 0,-11-3-104 0 0,0 0-16 0 0,6 0 0 0 0,4 3 0 0 0,-10-3 0 0 0,0 0-304 0 0,0 0-64 0 0,0 0-15 0 0,0 0-6025 0 0</inkml:trace>
  <inkml:trace contextRef="#ctx0" brushRef="#br1" timeOffset="36">20444 2827 11024 0 0,'0'0'488'0'0,"0"0"104"0"0,0 0-472 0 0,0 0-120 0 0,0 0 0 0 0,0 0 0 0 0,0-7 672 0 0,0 7 120 0 0,0 0 16 0 0,0 0 8 0 0,0 0-328 0 0,0 0-64 0 0,0 0-9 0 0,0 9-7 0 0,0 0-312 0 0,0 1-96 0 0,0-1 0 0 0,0 2 0 0 0,-4-1 72 0 0,4-1-72 0 0,0 0 0 0 0,0-3 72 0 0,0 3-72 0 0,0-3 0 0 0,0-6 0 0 0,0 0 64 0 0,0 9-64 0 0,0-3 0 0 0,-2 3 0 0 0,2-3 64 0 0,0-6-64 0 0,0 0 0 0 0,0 0 0 0 0,0 0 0 0 0,0 0 0 0 0,0 0 0 0 0,2-6 0 0 0,2-3 0 0 0,0 1 0 0 0,0-2 0 0 0,-1-2 0 0 0,4-1 64 0 0,-4 5 32 0 0,0-5 8 0 0,4 2 0 0 0,4-4 0 0 0,-5 6-104 0 0,5-1 0 0 0,-1 1 0 0 0,-3 1 0 0 0,0 1 0 0 0,3 4 0 0 0,-6-2 0 0 0,2 5-80 0 0,1-5-864 0 0,-7 5-175 0 0,0 0-33 0 0,0 0 0 0 0</inkml:trace>
  <inkml:trace contextRef="#ctx0" brushRef="#br1" timeOffset="37">20246 2823 4144 0 0,'0'0'368'0'0,"0"0"-296"0"0,0 0-72 0 0,0 0 0 0 0,0 0 1600 0 0,0 0 296 0 0,0 0 64 0 0,0 0 16 0 0,0 0-888 0 0,-7 4-184 0 0,3 2-32 0 0,0-3-8 0 0,4-3-288 0 0,-2 8-65 0 0,-5 1-15 0 0,5 2 0 0 0,-3-7-288 0 0,5 6-56 0 0,-3-1-16 0 0,-1 0 0 0 0,1-3 16 0 0,6 3 0 0 0,-3-9 0 0 0,4 9 0 0 0,-4 0-88 0 0,3-3-64 0 0,2 0 72 0 0,-3 0-72 0 0,5 1 64 0 0,3-1-64 0 0,-3-1 0 0 0,3-1 0 0 0,0-8 0 0 0,4 4-64 0 0,-6 0-8 0 0,4-2 0 0 0,0-1-56 0 0,-2-3 0 0 0,-1 6-8 0 0,-2-7 0 0 0,4 1 40 0 0,-4-3 16 0 0,-1 3 0 0 0,-2-3 0 0 0,0 0 80 0 0,-2 0 0 0 0,-2-3 0 0 0,0 3 0 0 0,-2-1 0 0 0,-2 1 72 0 0,0 1-8 0 0,-2-1-64 0 0,-1 0 160 0 0,0 3-16 0 0,-4-5-8 0 0,4 7 0 0 0,-2-2-24 0 0,-3 2-8 0 0,3 4 0 0 0,-5-3 0 0 0,4 3-104 0 0,-1 3 0 0 0,2-3 0 0 0,-2 4 0 0 0,7 2-88 0 0,-2-2-8 0 0,3 3-8 0 0,-1 3 0 0 0,4-1-408 0 0,0-3-88 0 0,0-6-8 0 0,4 9-4063 0 0,-1 2-817 0 0</inkml:trace>
  <inkml:trace contextRef="#ctx0" brushRef="#br1" timeOffset="38">20027 2874 4144 0 0,'-6'-8'184'0'0,"6"5"40"0"0,0-3-224 0 0,-3 2 0 0 0,-1-1 0 0 0,0 0 0 0 0,1 4 1864 0 0,-1-5 336 0 0,1 3 64 0 0,-3-1 8 0 0,0 4-1216 0 0,-2 0-240 0 0,1 0-48 0 0,3 4-17 0 0,-6-1-367 0 0,3 3-80 0 0,1 0-16 0 0,-5 3 0 0 0,5-3-104 0 0,-1 3-24 0 0,0-3-8 0 0,3 5 0 0 0,1 2-32 0 0,0-1-8 0 0,-1-2 0 0 0,4 1 0 0 0,0-1-112 0 0,4 2 88 0 0,-1-7-88 0 0,0 5 80 0 0,4-6-80 0 0,4 1 0 0 0,-5 1 0 0 0,5-2 0 0 0,2-2-200 0 0,-3-2-56 0 0,1 3-16 0 0,3-3 0 0 0,-1-3-1040 0 0,1 1-215 0 0</inkml:trace>
  <inkml:trace contextRef="#ctx0" brushRef="#br1" timeOffset="39">19939 2881 3680 0 0,'0'0'328'0'0,"0"0"-264"0"0,0 0-64 0 0,0 0 0 0 0,0 0 1272 0 0,7-2 232 0 0,-1 2 56 0 0,2-5 8 0 0,2 3-736 0 0,0-2-152 0 0,0 2-24 0 0,3 0-8 0 0,-2 2-312 0 0,7-4-64 0 0,-4 1-16 0 0,2-1 0 0 0,2 4-256 0 0,-6 0-96 0 0,6 0 0 0 0,-5-2 0 0 0,-2 2-288 0 0,-1 0-48 0 0,10 0-16 0 0,-2 0 0 0 0</inkml:trace>
  <inkml:trace contextRef="#ctx0" brushRef="#br1" timeOffset="40">19799 2863 11544 0 0,'0'0'256'0'0,"0"0"48"0"0,0 0 16 0 0,-4 0 0 0 0,-2 2-256 0 0,-1 0-64 0 0,0-2 0 0 0,-3 4 0 0 0,0-1 640 0 0,3 3 120 0 0,-3 1 16 0 0,2-1 8 0 0,1 0-496 0 0,1 3-96 0 0,-1-4-17 0 0,4 5-7 0 0,-1-5-8 0 0,4 5-8 0 0,-3-3 0 0 0,3 2 0 0 0,0-9-152 0 0,3 2 0 0 0,-3-2 0 0 0,7 6 0 0 0,0 4 0 0 0,-1-4 0 0 0,-6-6 0 0 0,11 2 0 0 0,-1 2-184 0 0,1-4-40 0 0,-1 0 0 0 0,-3 0-7 0 0,-7 0-169 0 0,10 0-32 0 0,-3-4-8 0 0,-7 4 0 0 0,6-2 120 0 0,-6 2 16 0 0,0 0 8 0 0,7-6 0 0 0,1-6 120 0 0,-4 6 24 0 0,-2-3 8 0 0,1 2 0 0 0,1-3 144 0 0,-2 1-80 0 0,-2 3 80 0 0,0 1-64 0 0,0-4 192 0 0,0-1 32 0 0,0 4 16 0 0,-2 1 0 0 0,2 5 192 0 0,0 0 40 0 0,0 0 8 0 0,0 0 0 0 0,0 0 24 0 0,0 0 8 0 0,0 0 0 0 0,0 0-1 0 0,0 0-207 0 0,0 0-40 0 0,0 0-8 0 0,0 0 0 0 0,0 0-96 0 0,-4 5-32 0 0,1 5 0 0 0,3-4 0 0 0,-2 3-64 0 0,2-9 64 0 0,0 5-64 0 0,2 5 64 0 0,-2 2-64 0 0,0-2 0 0 0,3-5 0 0 0,3 5-88 0 0,-1-5-232 0 0,1 2-56 0 0,-2-1-8 0 0,3 0-4135 0 0,0 0-833 0 0</inkml:trace>
  <inkml:trace contextRef="#ctx0" brushRef="#br1" timeOffset="41">19515 2881 9216 0 0,'0'0'816'0'0,"0"0"-656"0"0,0 0-160 0 0,0 0 0 0 0,-3-2 368 0 0,3 2 40 0 0,0 0 8 0 0,0 0 0 0 0,0 0 64 0 0,0 0 24 0 0,7-5 0 0 0,0 3 0 0 0,3-2-232 0 0,-3 2-48 0 0,4 4 0 0 0,2-2-8 0 0,-2-2-216 0 0,-2 0 0 0 0,2 2 0 0 0,3 0 0 0 0,-4 0-144 0 0,4 2-72 0 0,-4 0-8 0 0,3 2-5464 0 0</inkml:trace>
  <inkml:trace contextRef="#ctx0" brushRef="#br1" timeOffset="42">18169 3006 4144 0 0,'-10'-15'184'0'0,"7"12"40"0"0,3 0-224 0 0,-4 3 0 0 0,1-4 0 0 0,3-1 0 0 0,0 5 1624 0 0,0 0 280 0 0,-4-3 56 0 0,4 0 16 0 0,0-6-896 0 0,0 9-184 0 0,0 0-32 0 0,0 0 0 0 0,0 0-512 0 0,0 0-96 0 0,0 0-17 0 0,0 0-7 0 0,0 0-160 0 0,0 0-72 0 0,0 0 64 0 0,4 4-64 0 0,-4 7 96 0 0,0-2-32 0 0,0 0 0 0 0,3 0 0 0 0,-3 3-64 0 0,0-3 0 0 0,4-1 0 0 0,-1-1 0 0 0,0 2 0 0 0,-3-9-136 0 0,4 6 32 0 0,3 3 8 0 0,-4 1-391 0 0,4-1-81 0 0,-4-2-8 0 0,-3-7-8 0 0</inkml:trace>
  <inkml:trace contextRef="#ctx0" brushRef="#br1" timeOffset="43">18465 3008 9872 0 0,'0'0'216'0'0,"0"0"40"0"0,0 0 16 0 0,0 0 16 0 0,0 0-288 0 0,8 0 0 0 0,-1 0 0 0 0,3 0 0 0 0,0-2 568 0 0,-3-2 56 0 0,7 4 16 0 0,3-2 0 0 0,1 2-256 0 0,-2-4-56 0 0,-2 1-8 0 0,6 3 0 0 0,0 0-32 0 0,8 0 0 0 0,-4 0-8 0 0,4 0 0 0 0,-2 0-120 0 0,2 3-32 0 0,0-3 0 0 0,-1 4 0 0 0,-1-4-33 0 0,-1-4 1 0 0,-1 4-8 0 0,3 0 0 0 0,1-3-88 0 0,-1 3 0 0 0,-2-2 0 0 0,-2-2 64 0 0,-3 1-64 0 0,1 3 64 0 0,2-3-64 0 0,-2 0 64 0 0,0 3-64 0 0,-5 3 0 0 0,5-3 0 0 0,-4 3 64 0 0,1-3-64 0 0,-6 0 0 0 0,3 0 0 0 0,-2 3 64 0 0,-2-6-64 0 0,-1 6 0 0 0,-10-3 0 0 0,0 0 0 0 0,0 0 0 0 0,0 0 0 0 0,0 0-96 0 0,0 0 96 0 0,0 0-456 0 0,0 0-31 0 0,4 6-9 0 0,-4-6-5776 0 0</inkml:trace>
  <inkml:trace contextRef="#ctx0" brushRef="#br1" timeOffset="44">18436 3227 2304 0 0,'0'0'200'0'0,"0"0"-200"0"0,0 0 0 0 0,0 0 0 0 0,0 0 1376 0 0,0 0 240 0 0,0 0 48 0 0,0 0 0 0 0,0 0-880 0 0,0 0-176 0 0,0 0-40 0 0,0 0-8 0 0,0 0-144 0 0,0 0-24 0 0,11 3-8 0 0,-5 0 0 0 0,2 3-8 0 0,1-3-8 0 0,2-3 0 0 0,-1 0 0 0 0,4 0-128 0 0,3 0-24 0 0,0 0-8 0 0,7 0 0 0 0,-4 0 16 0 0,3 0 0 0 0,5 0 0 0 0,1 3 0 0 0,-3-3-104 0 0,1 0-24 0 0,4 0-1 0 0,-4 0 1 0 0,-3 3-96 0 0,1-3 72 0 0,-2 2-72 0 0,1-2 64 0 0,-3 0-64 0 0,2 0 64 0 0,2 0-64 0 0,-1 0 64 0 0,3 0-64 0 0,-6 0 0 0 0,-2 0 0 0 0,2 0 64 0 0,-1-2-64 0 0,2-1 0 0 0,-2 3 72 0 0,-3 0-72 0 0,-1 0 0 0 0,2 0 72 0 0,-1 0-72 0 0,-3 0 0 0 0,0 0 80 0 0,-2 0-80 0 0,3 0 64 0 0,-1 0-64 0 0,-4 0 0 0 0,-3 0 0 0 0,3 0 0 0 0,-4 0 0 0 0,-6 0 0 0 0,11 0 0 0 0,-11 0 0 0 0,0 0 0 0 0,0 0-192 0 0,0 0-8 0 0,0 0 0 0 0,0 0-6463 0 0</inkml:trace>
  <inkml:trace contextRef="#ctx0" brushRef="#br1" timeOffset="45">18224 3297 6912 0 0,'0'0'304'0'0,"0"0"64"0"0,0 0-296 0 0,0 0-72 0 0,0 0 0 0 0,0 0 0 0 0,0 0 928 0 0,0 0 176 0 0,0 0 32 0 0,0 0 8 0 0,0 0-448 0 0,-3 9-88 0 0,-1-3-24 0 0,4-1 0 0 0,0 6-224 0 0,-3-7-40 0 0,3 6-16 0 0,0-4 0 0 0,3-1-144 0 0,-3 2-32 0 0,4 2-8 0 0,-1-3 0 0 0,-3 0-120 0 0,4-3 64 0 0,2 1-64 0 0,1 1 0 0 0,-7-5 64 0 0,7 3-64 0 0,3 4 0 0 0,-3-5 0 0 0,0-4 0 0 0,0 2 0 0 0,0-3 0 0 0,-1-4 0 0 0,2 4 0 0 0,-5-3 0 0 0,0 3 0 0 0,1-6 0 0 0,-1 0 71 0 0,1-2-71 0 0,-4 4 64 0 0,0-2-64 0 0,0 2 144 0 0,0 1-16 0 0,-4 0 0 0 0,1 1 0 0 0,-4-1 64 0 0,0 2 0 0 0,0-1 8 0 0,0 5 0 0 0,-3-6-136 0 0,-1 6-64 0 0,2-4 64 0 0,-2 8-64 0 0,4-4-160 0 0,1 6-80 0 0,-1-6-16 0 0,0 5-6687 0 0</inkml:trace>
  <inkml:trace contextRef="#ctx0" brushRef="#br1" timeOffset="46">22010 3332 3224 0 0,'0'0'288'0'0,"0"0"-288"0"0,2-4 0 0 0,-2 4 0 0 0,0 0 1304 0 0,0 0 200 0 0,4-7 48 0 0,0 3 8 0 0,-4-1-728 0 0,0 5-136 0 0,0 0-32 0 0,0 0-8 0 0,0 0-104 0 0,0 0-16 0 0,0 0-8 0 0,0 0 0 0 0,0 0-344 0 0,0 0-72 0 0,0 12-16 0 0,3-4 0 0 0,1 3-96 0 0,-4-2 0 0 0,0 2 0 0 0,4 1 0 0 0,-4 1 224 0 0,5-1 32 0 0,-5-2 0 0 0,4 0 0 0 0,-8 0-416 0 0,4-1-72 0 0,8 1-24 0 0,-6-1-3840 0 0,-2-3-776 0 0</inkml:trace>
  <inkml:trace contextRef="#ctx0" brushRef="#br0" timeOffset="47">22836 3352 11256 0 0,'0'-3'496'0'0,"0"-1"112"0"0,-3 2-488 0 0,-1-2-120 0 0,4 4 0 0 0,0 0 0 0 0,4-3 480 0 0,-4 3 80 0 0,0 0 16 0 0,0 0 0 0 0,7-6-88 0 0,-1 4-8 0 0,8-2-8 0 0,-4 4-1 0 0,1-3-119 0 0,-1 3-16 0 0,4 0-8 0 0,-4 0 0 0 0,0 0-208 0 0,4 0-48 0 0,-4 3-8 0 0,4 1 0 0 0,-4 0 32 0 0,3 0 0 0 0,-3-1 0 0 0,-3 1 0 0 0,0 2-96 0 0,0-3 0 0 0,4-1 0 0 0,-8 4 0 0 0,4 1 0 0 0,-4-1 0 0 0,-3-6 0 0 0,3 5 0 0 0,-3 5 0 0 0,0-1-136 0 0,-3 0 32 0 0,0-2 8 0 0,-1-2-112 0 0,4-5-16 0 0,-6 3-8 0 0,-1 4 0 0 0,0 1 64 0 0,-4 1 8 0 0,11-9 8 0 0,-10 6 0 0 0,10-6 152 0 0,-9 4-80 0 0,2 1 80 0 0,7-5-64 0 0,0 0 64 0 0,-12 10 0 0 0,6-5 0 0 0,6-5 0 0 0,0 0 0 0 0,0 0 0 0 0,-3 11 0 0 0,3-3 0 0 0,0-8 0 0 0,0 7 0 0 0,3 1 0 0 0,1 1 0 0 0,-2 0 0 0 0,6-3 0 0 0,-1 1 64 0 0,-1-1-64 0 0,4 1 88 0 0,-3 1-24 0 0,4-1 0 0 0,-4 2 0 0 0,3-2-64 0 0,-3 3 0 0 0,3-1 0 0 0,-2 0 0 0 0,-3-3 0 0 0,2 4 0 0 0,1-7 0 0 0,-2 3 0 0 0,1 0 0 0 0,-4-3 0 0 0,1 0 0 0 0,-4-3 0 0 0,0 0 224 0 0,0 0 48 0 0,0 0 16 0 0,0 0 0 0 0,-7 4 104 0 0,-3-4 24 0 0,-1-4 8 0 0,-1 4 0 0 0,-6-3-200 0 0,1 0-48 0 0,-1-3-8 0 0,-1 3 0 0 0,-2-3-104 0 0,3 3-64 0 0,-2-4 80 0 0,3 5-80 0 0,0-2-64 0 0,3 4-64 0 0,4 0-16 0 0,10 0-7967 0 0</inkml:trace>
  <inkml:trace contextRef="#ctx0" brushRef="#br1" timeOffset="48">21310 3400 3224 0 0,'10'-3'288'0'0,"-10"3"-288"0"0,0 0 0 0 0,0 0 0 0 0,10 0 1480 0 0,-10 0 248 0 0,0 0 40 0 0,-7-4 16 0 0,0 4-672 0 0,7 0-136 0 0,0 0-24 0 0,0 0-8 0 0,-4 0-368 0 0,4 0-64 0 0,11-2-24 0 0,0 2 0 0 0,-11 0-201 0 0,10 2-47 0 0,4-2-8 0 0,2 4 0 0 0,2-4 24 0 0,2-4 0 0 0,0 4 0 0 0,4 0 0 0 0,7 0-160 0 0,-3 0-24 0 0,-5 4-8 0 0,7-4 0 0 0,5-4-64 0 0,-4 4 64 0 0,-7 4-64 0 0,0-4 64 0 0,-3 0-64 0 0,3 3 64 0 0,3 0-64 0 0,-6-3 64 0 0,-8-6-64 0 0,3 6-88 0 0,3 0 24 0 0,-4 3 0 0 0,-1-6-288 0 0,-3 3-48 0 0,-2 3-16 0 0,-1-3 0 0 0,-8 0-240 0 0,0 0-47 0 0,0 0-17 0 0,0 0 0 0 0</inkml:trace>
  <inkml:trace contextRef="#ctx0" brushRef="#br1" timeOffset="49">21312 3553 1376 0 0,'-21'-11'64'0'0,"21"11"8"0"0,0 0-72 0 0,0 0 0 0 0,0 0 0 0 0,0 0 0 0 0,0 0 2080 0 0,0 0 392 0 0,0 0 88 0 0,0 0 8 0 0,-5 4-1560 0 0,5-4-312 0 0,0 0-64 0 0,5-4-16 0 0,-5 4-112 0 0,11 0-24 0 0,2 0-8 0 0,6 0 0 0 0,-3 0-256 0 0,-3 0-57 0 0,5 0 1 0 0,2 0-8 0 0,4 0-64 0 0,-3 0-16 0 0,-4 4 0 0 0,0-4 0 0 0,0-4 0 0 0,4 4 0 0 0,-1 0 0 0 0,0-2 0 0 0,-2 2 56 0 0,2-3 0 0 0,-2 3 8 0 0,-2 0 0 0 0,-8 0-136 0 0,4 0 0 0 0,9 3 64 0 0,-4-1-64 0 0,-17-2-280 0 0,4 0-80 0 0,6 0-24 0 0,3 4 0 0 0,-2-4-319 0 0,-11 0-73 0 0,0 0-16 0 0,0 0-5000 0 0</inkml:trace>
  <inkml:trace contextRef="#ctx0" brushRef="#br1" timeOffset="50">22037 3592 7920 0 0,'0'0'352'0'0,"0"0"64"0"0,0 0-328 0 0,3-7-88 0 0,-3 7 0 0 0,0 0 0 0 0,0 0 1040 0 0,0 0 192 0 0,0 0 40 0 0,0 0 8 0 0,0 0-552 0 0,0 0-112 0 0,0 0-16 0 0,0 0-8 0 0,0 0-209 0 0,0 0-31 0 0,0 0-16 0 0,0 0 0 0 0,4 7-144 0 0,-4 2-24 0 0,-4-3-8 0 0,1 3 0 0 0,6-3-160 0 0,1 0 0 0 0,-4-6 0 0 0,0 9 0 0 0,0 0 0 0 0,0-2-64 0 0,0-7 0 0 0,0 0-7183 0 0</inkml:trace>
  <inkml:trace contextRef="#ctx0" brushRef="#br1" timeOffset="51">21334 3713 1376 0 0,'0'0'128'0'0,"0"0"-128"0"0,0 0 0 0 0,0 0 0 0 0,0 0 1680 0 0,0 0 312 0 0,0 0 64 0 0,0 0 16 0 0,6-3-1056 0 0,-6 3-216 0 0,0 0-32 0 0,0 0-16 0 0,0 0-176 0 0,0 0-40 0 0,8 0-8 0 0,-8 0 0 0 0,6 0-72 0 0,4 0-8 0 0,5-4-8 0 0,-2 4-1 0 0,-3 0-87 0 0,4 0-24 0 0,6-2 0 0 0,4 2 0 0 0,-4 0-328 0 0,0 0 0 0 0,3 0 0 0 0,2 0 0 0 0,7 0 0 0 0,-9 0 0 0 0,-2 0 96 0 0,3 2-32 0 0,7-2-64 0 0,-4 0 80 0 0,-10 4-80 0 0,-4-1 80 0 0,2-3-80 0 0,-5 0 0 0 0,4 2 0 0 0,-4-2 0 0 0,-10 0 0 0 0,3 0 0 0 0,8 0 0 0 0,-11 0 0 0 0,0 0-368 0 0,0 0-88 0 0,9 0-24 0 0,-2-2 0 0 0</inkml:trace>
  <inkml:trace contextRef="#ctx0" brushRef="#br1" timeOffset="52">22071 3770 9008 0 0,'0'0'400'0'0,"0"0"80"0"0,0 0-384 0 0,0 0-96 0 0,0 0 0 0 0,0 0 0 0 0,0 0 800 0 0,0 0 144 0 0,-7-3 24 0 0,7 3 8 0 0,-4-3-192 0 0,4 3-40 0 0,0 0-8 0 0,0 0-1 0 0,-6 3-423 0 0,-2 2-88 0 0,8-5-24 0 0,-2 7 0 0 0,-2 3-8 0 0,0-5-8 0 0,4 5 0 0 0,0-2 0 0 0,4 2-104 0 0,-4-2-16 0 0,0 2-64 0 0,4-1 96 0 0,2-5-96 0 0,1 1 64 0 0,-4 1-64 0 0,1 0 0 0 0,0-3 72 0 0,2 1-72 0 0,0-2 64 0 0,5-2-64 0 0,-4 0 0 0 0,3 0 0 0 0,0-2 0 0 0,4-5 0 0 0,-4 5 0 0 0,1-8-112 0 0,-4 5 40 0 0,3-2 8 0 0,-7-2 0 0 0,0-1 0 0 0,1 2 0 0 0,-4 8 0 0 0,0-10 64 0 0,-4 2 0 0 0,1 1 0 0 0,-3-2 0 0 0,2 3 0 0 0,-3 4 72 0 0,-3-3-8 0 0,0 3-64 0 0,2-1 88 0 0,2 3-88 0 0,-4-3 80 0 0,2 1-80 0 0,2 2 0 0 0,-4 0 0 0 0,6 0-104 0 0,-6 2-4839 0 0,4 1-969 0 0</inkml:trace>
  <inkml:trace contextRef="#ctx0" brushRef="#br1" timeOffset="53">21324 3972 2760 0 0,'0'0'248'0'0,"0"0"-248"0"0,0 0 0 0 0,0 0 0 0 0,0 0 1448 0 0,0 0 248 0 0,0 0 40 0 0,0 0 16 0 0,0 0-840 0 0,0 0-168 0 0,-9 3-32 0 0,9-3-8 0 0,-3 6 24 0 0,3-2 0 0 0,-5 4 0 0 0,5-2 0 0 0,1 5-272 0 0,3-3-49 0 0,-8 6-15 0 0,3-1 0 0 0,-3 1-104 0 0,-1 0-32 0 0,3 2 0 0 0,0-1 0 0 0,-2-1-64 0 0,1 4-8 0 0,6-2-8 0 0,-3 0 0 0 0,-3 3 48 0 0,0-3 16 0 0,3 0 0 0 0,0 1 0 0 0,3 2-144 0 0,-3-5-24 0 0,-3 1-8 0 0,3 0 0 0 0,3-1 72 0 0,0 0 16 0 0,-6-3 0 0 0,6 3 0 0 0,1-3-24 0 0,0-1-8 0 0,-4 1 0 0 0,5 0 0 0 0,-5-2-56 0 0,0-1 0 0 0,4-1-64 0 0,-3 1 96 0 0,-1-2-32 0 0,0 3-64 0 0,0-9 88 0 0,0 5-88 0 0,-1 4 88 0 0,1-5-88 0 0,1 6 80 0 0,3-6-80 0 0,-4 1 104 0 0,0-5-24 0 0,0 3-8 0 0,0 3 0 0 0,0-6-72 0 0,0 0 0 0 0,0 0 0 0 0,0 0 64 0 0,3 5-64 0 0,-3-5 0 0 0,0 0 0 0 0,0 0 0 0 0,0 0-72 0 0,0 0-56 0 0,0 0-16 0 0,0 0-5735 0 0,-8 0-1145 0 0</inkml:trace>
  <inkml:trace contextRef="#ctx0" brushRef="#br1" timeOffset="54">19267 4091 1840 0 0,'0'0'80'0'0,"0"0"16"0"0,0 0-96 0 0,0 0 0 0 0,0 0 0 0 0,0 0 0 0 0,0 0 1952 0 0,0 0 376 0 0,0 0 72 0 0,0 0 8 0 0,0 0-1312 0 0,0 0-264 0 0,0 0-48 0 0,3 7-16 0 0,-3 3-152 0 0,0 0-32 0 0,0-2-8 0 0,-3 6-1 0 0,3 1-167 0 0,-3 0-40 0 0,1-1-8 0 0,-1 0 0 0 0,-1 1-128 0 0,-1-1-24 0 0,1 5-8 0 0,0-3 0 0 0,4 1-40 0 0,0 3-16 0 0,0-6 0 0 0,0 5 0 0 0,0-2-16 0 0,0 3 0 0 0,4-6 0 0 0,-4 3 0 0 0,0 1-32 0 0,4-3-16 0 0,-4-1 0 0 0,1-1 0 0 0,3 4 0 0 0,-4-3 0 0 0,4-1 0 0 0,-4-3 0 0 0,0 4-8 0 0,3-5 0 0 0,-3 1 0 0 0,0-1 0 0 0,0-1-72 0 0,2-1 0 0 0,-2-2 72 0 0,0 2-72 0 0,0-7 0 0 0,0 0 72 0 0,0 0-72 0 0,0 0 0 0 0,0 0 152 0 0,0 0-24 0 0,0 0-8 0 0,0 0 0 0 0,0 0-448 0 0,0 0-88 0 0,0 0-24 0 0,0 0 0 0 0,0 0-928 0 0,0 0-184 0 0,0 0-39 0 0</inkml:trace>
  <inkml:trace contextRef="#ctx0" brushRef="#br1" timeOffset="55">19225 4620 8288 0 0,'0'0'736'0'0,"0"0"-584"0"0,0 0-152 0 0,0 0 0 0 0,0 0 624 0 0,0 0 96 0 0,0 0 16 0 0,0 0 8 0 0,6 0-200 0 0,0-2-32 0 0,3 2-16 0 0,-4-4 0 0 0,3 3-48 0 0,0-2 0 0 0,1 0-8 0 0,1 3 0 0 0,-2-3-224 0 0,-1 0-48 0 0,8 3-8 0 0,-3 0-1 0 0,7 0-23 0 0,-5 0-8 0 0,5 0 0 0 0,0 0 0 0 0,-4 0-64 0 0,3 0-64 0 0,1 0 96 0 0,0-2-96 0 0,-2 4 64 0 0,0-2-64 0 0,2 0 0 0 0,0 0 0 0 0,0 0 0 0 0,-2 3 0 0 0,5 3 64 0 0,-3-3-64 0 0,-1-2 0 0 0,2-1 0 0 0,2 0 64 0 0,3 0-64 0 0,0-4 128 0 0,-6 1 0 0 0,6 3 0 0 0,2-3 0 0 0,-5 3-32 0 0,6 0-16 0 0,-4-3 0 0 0,1 3 0 0 0,0 0 8 0 0,-1 0 0 0 0,0 0 0 0 0,3-2 0 0 0,2 2 24 0 0,-6 0 8 0 0,5 0 0 0 0,4-3 0 0 0,1 3-32 0 0,-3-3-8 0 0,-3 3 0 0 0,7-3 0 0 0,3 0 48 0 0,-7 1 0 0 0,-2 0 8 0 0,3 2 0 0 0,-1-4-136 0 0,-3 1 0 0 0,-2 3-104 0 0,2 0 40 0 0,-6-3 64 0 0,4 1 0 0 0,6 2 0 0 0,-5-1 64 0 0,-7 1 40 0 0,2 0 16 0 0,7 0 0 0 0,-4 0 0 0 0,-5-5-120 0 0,-1 5 0 0 0,6-1 0 0 0,4 1 0 0 0,-4-4 64 0 0,-4 4 0 0 0,0-2-64 0 0,2 2 96 0 0,2 0-96 0 0,-7 0 72 0 0,-1-2-72 0 0,0 2 64 0 0,2 0-64 0 0,-3 0 80 0 0,1-4-80 0 0,-4 3 80 0 0,-2 1-80 0 0,4 0 80 0 0,1 0-80 0 0,-2-4 80 0 0,-7 4-80 0 0,7 0 96 0 0,1 0-96 0 0,-5 0 96 0 0,0 0-96 0 0,1 0 80 0 0,-2 0-80 0 0,2 0 80 0 0,5-2 80 0 0,-5 2 8 0 0,-1 0 8 0 0,3 2 0 0 0,3-2-176 0 0,-3 0 64 0 0,-12 0-64 0 0,9 4 0 0 0,7-4 0 0 0,-5 0 0 0 0,-1-4 0 0 0,1 4 0 0 0,-4 0 0 0 0,3 0 0 0 0,-2 0 0 0 0,2 0 0 0 0,-10 0 0 0 0,6 0 0 0 0,0-2 0 0 0,-6 2 0 0 0,0 0 0 0 0,8-4 0 0 0,-2 4 0 0 0,2 0 0 0 0,-8 0 0 0 0,0 0 0 0 0,0 0 0 0 0,0 0 0 0 0,8 0 0 0 0,-8 0 0 0 0,0 0 0 0 0,0 0 0 0 0,0 0-184 0 0,0 0-72 0 0,0 0-8 0 0,0 0-8 0 0,0 0-1056 0 0,0 0-208 0 0,0 0-48 0 0,-5-5-7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8:03:04.339"/>
    </inkml:context>
    <inkml:brush xml:id="br0">
      <inkml:brushProperty name="width" value="0.05" units="cm"/>
      <inkml:brushProperty name="height" value="0.05" units="cm"/>
      <inkml:brushProperty name="color" value="#849398"/>
      <inkml:brushProperty name="fitToCurve" value="1"/>
    </inkml:brush>
  </inkml:definitions>
  <inkml:trace contextRef="#ctx0" brushRef="#br0">466 5019 6160 0 0,'0'0'272'0'0,"0"0"56"0"0,0 0-264 0 0,0 0-64 0 0,0 0 0 0 0,-3 2 0 0 0,-4 2 608 0 0,7-4 112 0 0,-7 6 16 0 0,1-4 8 0 0,-5 5-136 0 0,9-1-32 0 0,2-6-8 0 0,-7 4 0 0 0,3 3-296 0 0,-4 2-56 0 0,3-4-16 0 0,5-5 0 0 0,0 0 96 0 0,0 0 24 0 0,-7 7 0 0 0,7-7 0 0 0,0 0-192 0 0,0 0-40 0 0,0 0-8 0 0,0 0 0 0 0,0 0 48 0 0,0 0 16 0 0,7-7 0 0 0,-2 0 0 0 0,3 0 56 0 0,3-4 16 0 0,-6-4 0 0 0,3 3 0 0 0,-2 0-128 0 0,4 0-24 0 0,-3 0-64 0 0,3-1 96 0 0,-3 2 56 0 0,0-2 7 0 0,-1-2 1 0 0,1 4 0 0 0,0 2 0 0 0,-3-4 0 0 0,-2 3 0 0 0,5 0 0 0 0,0 1-16 0 0,-3-1 0 0 0,0 5 0 0 0,-4-4 0 0 0,5 4 8 0 0,-5-2 0 0 0,0 7 0 0 0,4-7 0 0 0,-4 7-16 0 0,0 0 0 0 0,0 0 0 0 0,0 0 0 0 0,0 0-56 0 0,0 0-16 0 0,0 0 0 0 0,0 0 0 0 0,0 0-64 0 0,0 0 64 0 0,0 0-64 0 0,3 7 64 0 0,1 0-64 0 0,-4 2 0 0 0,3 1 0 0 0,-3 0 0 0 0,4 1 0 0 0,-4 4 64 0 0,0-2-64 0 0,2-1 0 0 0,-2 5 0 0 0,0-1 0 0 0,0 1 64 0 0,0-3-64 0 0,0 1 0 0 0,4-2 64 0 0,-4 1-64 0 0,0 0 64 0 0,3-4-64 0 0,-3 4 0 0 0,0-7 0 0 0,3 2 0 0 0,-3-9 64 0 0,0 0-64 0 0,0 0 64 0 0,4 7-64 0 0,-4-7 96 0 0,0 0-32 0 0,0 0 0 0 0,0 0 0 0 0,0 0 0 0 0,0 0 0 0 0,0 0 0 0 0,0 0 0 0 0,0 0 56 0 0,0 0 8 0 0,0-3 0 0 0,-7-3 0 0 0,0-1-16 0 0,1 0 0 0 0,-4 0 0 0 0,-3 0 0 0 0,-2 3-48 0 0,2-2-64 0 0,-1-1 88 0 0,1 5-88 0 0,-3-4 64 0 0,-4 2-64 0 0,2 4 0 0 0,4 4 0 0 0,2-4 136 0 0,-2 1-24 0 0,1 4-8 0 0,6 0 0 0 0,7-5-464 0 0,0 10-96 0 0,-2-6-24 0 0,2 7-5119 0 0,5-1-1033 0 0</inkml:trace>
  <inkml:trace contextRef="#ctx0" brushRef="#br0" timeOffset="1">510 4955 7776 0 0,'-7'-5'344'0'0,"7"5"72"0"0,0 0-336 0 0,3-4-80 0 0,1 4 0 0 0,-4-7 0 0 0,0 7 736 0 0,4-2 136 0 0,-4 0 24 0 0,0 2 8 0 0,0 0-216 0 0,0 0-48 0 0,0 0 0 0 0,0 0-8 0 0,0 0-232 0 0,3 11-48 0 0,-3-11 0 0 0,2 13-8 0 0,-2 4-24 0 0,0 4-9 0 0,0 1 1 0 0,-2 5 0 0 0,2-3-248 0 0,0 1-64 0 0,-3 5 0 0 0,-1 2 0 0 0,0-3 184 0 0,1 4 24 0 0,3-4 8 0 0,-4 1 0 0 0,1 3-96 0 0,0-3-24 0 0,3 2 0 0 0,0-2 0 0 0,-3 1-8 0 0,3-2-8 0 0,0 0 0 0 0,0 0 0 0 0,0-2 16 0 0,0-1 0 0 0,0-2 0 0 0,0 0 0 0 0,0-6 8 0 0,0 3 8 0 0,3-4 0 0 0,-3-1 0 0 0,0-5 8 0 0,0 5 0 0 0,0-5 0 0 0,-3-1 0 0 0,3-1-56 0 0,0-9-64 0 0,0 0 88 0 0,0 0-88 0 0,0 0 96 0 0,0 0-96 0 0,0 0 96 0 0,0 0-96 0 0,0 0 88 0 0,0 0-88 0 0,0 0 80 0 0,0 0-80 0 0,0 0 0 0 0,0 0-128 0 0,0 0 8 0 0,-4-6 8 0 0,4-3-1016 0 0,0-2-208 0 0,-3 0-40 0 0</inkml:trace>
  <inkml:trace contextRef="#ctx0" brushRef="#br0" timeOffset="2">2358 5257 9472 0 0,'0'0'416'0'0,"0"0"96"0"0,0 0-416 0 0,0 0-96 0 0,0 0 0 0 0,0 0 0 0 0,0 0 928 0 0,0 0 160 0 0,0 0 32 0 0,0 0 0 0 0,0 0-304 0 0,2 5-64 0 0,7 5-17 0 0,-8-4 1 0 0,3 2-408 0 0,-4-1-80 0 0,0 2-24 0 0,0 0 0 0 0,-4 1 40 0 0,4-1 8 0 0,4 0 0 0 0,-4 2 0 0 0,-4-2-184 0 0,4 4-88 0 0,0-3 80 0 0,0 3-80 0 0,0-5 96 0 0,0 1-24 0 0,0-9-8 0 0,0 7 0 0 0,4 5-64 0 0,4-2 80 0 0,-6-5-80 0 0,6 1 80 0 0,2-6-80 0 0,0 3 80 0 0,-1-1-80 0 0,-3 1 80 0 0,7-3-80 0 0,-4 4 64 0 0,2-4-64 0 0,2 0 64 0 0,-3 0-64 0 0,3 0 0 0 0,-1 0 0 0 0,-2 0-5535 0 0,-10 0-1129 0 0</inkml:trace>
  <inkml:trace contextRef="#ctx0" brushRef="#br0" timeOffset="3">2109 5372 6912 0 0,'0'0'304'0'0,"0"0"64"0"0,0 0-296 0 0,0 0-72 0 0,0 0 0 0 0,0 0 0 0 0,0 0 1344 0 0,-4 5 248 0 0,1 0 48 0 0,-5 2 16 0 0,6-1-712 0 0,-1 0-144 0 0,-5 1-24 0 0,5 2-9 0 0,-1 1-407 0 0,2 0-80 0 0,-2-6-24 0 0,1 7 0 0 0,-1-3-128 0 0,2 2-24 0 0,-3-1-8 0 0,5 0 0 0 0,0-9-24 0 0,0 9-8 0 0,-4 0 0 0 0,2-3 0 0 0,2-6-64 0 0,0 0 0 0 0,0 0 0 0 0,0 0 0 0 0,0 0 72 0 0,0 0 0 0 0,0 0 0 0 0,0 0 0 0 0,0 0-72 0 0,0 0 0 0 0,0 0 0 0 0,6-4 0 0 0,-6-5 0 0 0,5 0-88 0 0,-3-2 8 0 0,2 2 0 0 0,-1-4 152 0 0,-3-3 32 0 0,4 2 8 0 0,-2 0 0 0 0,2-2 24 0 0,-4 1 8 0 0,3 1 0 0 0,1-1 0 0 0,0 1-144 0 0,-1 2 0 0 0,-3 0 0 0 0,2-1 0 0 0,2 8 0 0 0,0-2 0 0 0,-4 7 0 0 0,0 0 0 0 0,0 0 0 0 0,0 0 0 0 0,0 0 0 0 0,0 0 0 0 0,0 0 80 0 0,3 7-16 0 0,-3-7 0 0 0,6 11 0 0 0,-6 2-64 0 0,5-3 64 0 0,-3 3-64 0 0,2 0 64 0 0,0 2 0 0 0,-1-5 0 0 0,-3 3 0 0 0,6 0 0 0 0,-2 1-64 0 0,-2-2 0 0 0,2 2 0 0 0,3 2-88 0 0,0-7 88 0 0,-1 1 0 0 0,1-5 0 0 0,-3 0 0 0 0,3 5-160 0 0,-1-5-24 0 0,1 1 0 0 0,4-2 0 0 0,-11-4-1152 0 0,6-4-232 0 0</inkml:trace>
  <inkml:trace contextRef="#ctx0" brushRef="#br0" timeOffset="4">1398 5308 5064 0 0,'0'0'224'0'0,"0"0"48"0"0,0 0-272 0 0,0 0 0 0 0,0 0 0 0 0,0 0 0 0 0,-2-2 1432 0 0,-3 2 232 0 0,5 0 40 0 0,0 0 16 0 0,0 0-856 0 0,0 0-160 0 0,0 0-40 0 0,-3 2-8 0 0,-3 0-240 0 0,3 4-40 0 0,-4 1-16 0 0,3 0-1 0 0,-5 4-127 0 0,1-3-24 0 0,-3 6-8 0 0,6-9 0 0 0,-6-1-32 0 0,4 6-8 0 0,1 0 0 0 0,0 1 0 0 0,-2-4-48 0 0,4 2-16 0 0,-1-4 0 0 0,1 5 0 0 0,4-10-32 0 0,0 0 0 0 0,0 0-64 0 0,0 0 96 0 0,0 0-96 0 0,0 0 88 0 0,7 6-88 0 0,2-5 80 0 0,-9-1-16 0 0,11 7 0 0 0,-2-3 0 0 0,0-2 0 0 0,-9-2-64 0 0,11 3 0 0 0,0-3 0 0 0,2 0 64 0 0,-5 3-64 0 0,-1 0 0 0 0,2-3 0 0 0,-1 0 64 0 0,1 0-64 0 0,1 0 0 0 0,1 0 0 0 0,-2 0-88 0 0,2 5 88 0 0,-11-5 0 0 0,0 0 0 0 0,0 0 0 0 0,0 0 0 0 0,0 0 0 0 0,0 0 64 0 0,4 8-64 0 0,-4-8 0 0 0,-4 6 0 0 0,0 2 0 0 0,-3-1-64 0 0,-2-1 128 0 0,-2-2 24 0 0,1 3 8 0 0,1-1 0 0 0,1-3-96 0 0,2 1-136 0 0,-4-1 32 0 0,0 2 8 0 0,3-2 96 0 0,0 0 104 0 0,-1-3-16 0 0,8 0-8 0 0,0 0-288 0 0,0 0-56 0 0,-5-3-16 0 0,5 3-4711 0 0,0 0-953 0 0</inkml:trace>
  <inkml:trace contextRef="#ctx0" brushRef="#br0" timeOffset="5">1599 5335 9416 0 0,'0'0'416'0'0,"0"0"88"0"0,0-5-408 0 0,0 5-96 0 0,0 0 0 0 0,0 0 0 0 0,0 0 752 0 0,0-7 128 0 0,0 7 24 0 0,-2-6 8 0 0,-5 4-280 0 0,7 2-56 0 0,0 0-16 0 0,-4 0 0 0 0,-6 0-265 0 0,3 0-47 0 0,1 2-16 0 0,-1 2 0 0 0,0 3-40 0 0,1-4 0 0 0,2 1-8 0 0,-3 3 0 0 0,5 1-184 0 0,-7-1 0 0 0,9-7 0 0 0,0 9-64 0 0,-2-2 64 0 0,2-7 0 0 0,0 0 64 0 0,0 0-64 0 0,0 9 0 0 0,0 2 0 0 0,2 0 0 0 0,2-2 0 0 0,-4-9 0 0 0,7 4 0 0 0,0 3 0 0 0,-1 0 0 0 0,-6-7 0 0 0,11 7 0 0 0,-4-3 0 0 0,3 0-64 0 0,-4-4 64 0 0,5 2 0 0 0,-11-2 0 0 0,7 4 0 0 0,2-1 0 0 0,-1-1 64 0 0,-8-2-64 0 0,5 0 0 0 0,-5 0 0 0 0,0 0 0 0 0,0 0 0 0 0,0 0 0 0 0,0 0 64 0 0,0 0-64 0 0,0 0 80 0 0,0 11-80 0 0,0-11 64 0 0,-3 5-64 0 0,-3 1 0 0 0,-5-2 72 0 0,2 1-72 0 0,-2 0 0 0 0,-2 6 0 0 0,-1-7 0 0 0,5 0 0 0 0,-4-2-88 0 0,2 3 24 0 0,0-3 0 0 0,2 1-576 0 0,2-3-104 0 0,1 4-23 0 0,6-4-9 0 0</inkml:trace>
  <inkml:trace contextRef="#ctx0" brushRef="#br0" timeOffset="6">1714 5353 10016 0 0,'0'0'448'0'0,"2"-7"88"0"0,3 2-432 0 0,-5 5-104 0 0,0 0 0 0 0,8-2 0 0 0,-8-7 864 0 0,0 9 144 0 0,0 0 32 0 0,0 0 8 0 0,0 0-304 0 0,0 0-57 0 0,0 0-15 0 0,0 0 0 0 0,0 0-336 0 0,5 9-72 0 0,-5-4-8 0 0,4 4-8 0 0,-4 3-40 0 0,0 0-8 0 0,0-3 0 0 0,0 2 0 0 0,2 5-56 0 0,-2-5-16 0 0,0-1 0 0 0,0 2 0 0 0,0-1-56 0 0,0 0-8 0 0,0 0-64 0 0,5-2 96 0 0,-5 0-96 0 0,0-9 0 0 0,0 6 0 0 0,0-6 0 0 0,0 0-96 0 0,3 9-32 0 0,-3-9-16 0 0,0 0 0 0 0,0 0-1168 0 0,10 2-240 0 0</inkml:trace>
  <inkml:trace contextRef="#ctx0" brushRef="#br0" timeOffset="7">1071 5372 9760 0 0,'0'0'432'0'0,"0"0"88"0"0,0 0-416 0 0,0 0-104 0 0,0 0 0 0 0,0 0 0 0 0,0 0 600 0 0,0 0 96 0 0,0 0 16 0 0,0 0 8 0 0,0 0-88 0 0,4 5-24 0 0,-1 0 0 0 0,1 2 0 0 0,-8 1-328 0 0,4 5-73 0 0,0-1-15 0 0,-3 0 0 0 0,-1 0-48 0 0,2-1-16 0 0,-3 5 0 0 0,3-5 0 0 0,2 4 0 0 0,-4-2-8 0 0,0-2 0 0 0,4 4 0 0 0,-3-2-120 0 0,3-5 0 0 0,-4 1 0 0 0,4-2 0 0 0,0-7 64 0 0,0 0-64 0 0,0 0 0 0 0,0 0 0 0 0,0 0 80 0 0,0 0-80 0 0,0 0 80 0 0,0 0-80 0 0,0 0 64 0 0,-2-7-64 0 0,4-2 0 0 0,2 1 72 0 0,-4-2-72 0 0,3 1 0 0 0,1 0 0 0 0,-4-2 64 0 0,4-4-64 0 0,-2 1 0 0 0,3-1 0 0 0,-3-1 0 0 0,5-2 0 0 0,-3 3 0 0 0,0-1 0 0 0,-2 6 0 0 0,1-1 0 0 0,1 2 0 0 0,-2-1 0 0 0,7 0 0 0 0,-6 1 0 0 0,0 0 0 0 0,0 5 0 0 0,-3 4 0 0 0,0 0 0 0 0,0 0 80 0 0,0 0-8 0 0,0 0 0 0 0,0 0 24 0 0,6 0 0 0 0,-2 8 0 0 0,4-3 0 0 0,-6 4 16 0 0,1 1 8 0 0,1 0 0 0 0,-1 3 0 0 0,1-2-120 0 0,0 5 88 0 0,-4-2-88 0 0,2 0 80 0 0,5-3 24 0 0,-3 1 8 0 0,-1 0 0 0 0,1 0 0 0 0,0-3-112 0 0,1 0 0 0 0,-1-1 0 0 0,0 1 0 0 0,-1-2-120 0 0,1 1-40 0 0,-4-8-16 0 0,3 7 0 0 0,-3-7-288 0 0,0 0-56 0 0,0 0-16 0 0,6 3-4295 0 0,-6-3-857 0 0</inkml:trace>
  <inkml:trace contextRef="#ctx0" brushRef="#br0" timeOffset="8">1887 5335 2304 0 0,'0'0'200'0'0,"0"0"-200"0"0,0 0 0 0 0,0 0 0 0 0,0 0 2096 0 0,0 0 376 0 0,0 0 80 0 0,0 0 8 0 0,0 0-1240 0 0,0 0-248 0 0,0 0-48 0 0,-11 7-17 0 0,0-2-447 0 0,2 5-88 0 0,2-1-24 0 0,3-2 0 0 0,-2 2-216 0 0,-4 4-40 0 0,2 2-16 0 0,3-3 0 0 0,-3 4 16 0 0,5-6 0 0 0,3 6 0 0 0,-4-4 0 0 0,4-4-88 0 0,4 5-8 0 0,-1-4-8 0 0,1-1 0 0 0,4-1-88 0 0,-3 0 80 0 0,2-5-80 0 0,4 3 80 0 0,-2-5-80 0 0,4 0-112 0 0,1 0 24 0 0,-1-2 8 0 0,2 2-936 0 0,-2-3-184 0 0,0 1-40 0 0,1-5-5639 0 0</inkml:trace>
  <inkml:trace contextRef="#ctx0" brushRef="#br0" timeOffset="9">752 5357 4608 0 0,'0'0'408'0'0,"0"0"-328"0"0,0 0-80 0 0,0 0 0 0 0,-3-7 992 0 0,3 7 192 0 0,0 0 32 0 0,0-4 0 0 0,0-3-200 0 0,0 7-48 0 0,0 0-8 0 0,0 0 0 0 0,-6 0-264 0 0,6 0-56 0 0,-9 0-16 0 0,4 2 0 0 0,-3-2-305 0 0,3 5-63 0 0,-6 6-16 0 0,2-3 0 0 0,-2 0-112 0 0,2 5-16 0 0,-6-2-8 0 0,6 4 0 0 0,-3 0-8 0 0,6-1 0 0 0,-7 9 0 0 0,6-8 0 0 0,-2 3 0 0 0,3-3-8 0 0,1-4 0 0 0,1 1 0 0 0,0-2-24 0 0,4 1 0 0 0,0-2 0 0 0,4 0 0 0 0,-4-9-64 0 0,4 6 64 0 0,-4-6-64 0 0,12 4 64 0 0,0-1-64 0 0,-1-3 80 0 0,-2 0-80 0 0,5-3 80 0 0,1-2-80 0 0,-1 0 0 0 0,1 3-80 0 0,-2-2 80 0 0,-3-5-456 0 0,0 6-48 0 0,4-2-8 0 0,-8 2 0 0 0,0-4-863 0 0,2 4-169 0 0,5-5-40 0 0,-13 8-8 0 0</inkml:trace>
  <inkml:trace contextRef="#ctx0" brushRef="#br0" timeOffset="10">872 5344 1840 0 0,'0'0'160'0'0,"0"0"-160"0"0,0 0 0 0 0,0 0 0 0 0,-5-5 2152 0 0,5 5 400 0 0,0 0 72 0 0,0 0 24 0 0,0 0-1400 0 0,0 0-288 0 0,-4 5-48 0 0,-3 4-16 0 0,7-3-361 0 0,0 3-79 0 0,-7 3-8 0 0,5 1-8 0 0,2 2-224 0 0,0-4-48 0 0,0 1-8 0 0,0-1 0 0 0,0 2-16 0 0,0 0-8 0 0,0-2 0 0 0,-4 3 0 0 0,4 1-56 0 0,0-2-16 0 0,0-4 0 0 0,4 3 0 0 0,-4 0-64 0 0,0 0 0 0 0,2-3 0 0 0,3-4 64 0 0,-5 5-64 0 0,0-10-112 0 0,0 0 24 0 0,0 0 8 0 0,5 5-424 0 0,3 1-80 0 0,-8-6-24 0 0,9 3 0 0 0,-9-3-895 0 0,0 0-177 0 0,0 0-40 0 0,15-5-8 0 0</inkml:trace>
  <inkml:trace contextRef="#ctx0" brushRef="#br0" timeOffset="11">2034 5464 10912 0 0,'-7'6'240'0'0,"7"-6"48"0"0,-3 0 16 0 0,-4 0 0 0 0,4 3-240 0 0,3-3-64 0 0,0 0 0 0 0,0 0 0 0 0,0 0 512 0 0,0 0 96 0 0,0 0 24 0 0,10 0 0 0 0,0 0-16 0 0,0-5 0 0 0,4 5 0 0 0,-1 0-1 0 0,0-4-415 0 0,1 1-80 0 0,-1-1-24 0 0,1 4 0 0 0,-1-2-352 0 0,-4-5-80 0 0,6 1-16 0 0,-2 5-6295 0 0</inkml:trace>
  <inkml:trace contextRef="#ctx0" brushRef="#br0" timeOffset="12">1027 5484 9528 0 0,'0'0'208'0'0,"0"0"48"0"0,11 0 0 0 0,-2 0 16 0 0,2 0-272 0 0,2-1 0 0 0,-2-3 0 0 0,2 2 0 0 0,1 2 360 0 0,-2 0 24 0 0,1 0 0 0 0,2-4 0 0 0,2 1-384 0 0,-4 1-120 0 0,5 2 0 0 0,-6-4 0 0 0</inkml:trace>
  <inkml:trace contextRef="#ctx0" brushRef="#br0" timeOffset="13">854 5574 2304 0 0,'0'0'200'0'0,"0"0"-200"0"0,0 0 0 0 0,0 0 0 0 0,0 0 1152 0 0,0 0 184 0 0,0 0 40 0 0,0 0 0 0 0,0 0-576 0 0,0 0-112 0 0,0 0-24 0 0,0 0-8 0 0,0 0-168 0 0,0 0-32 0 0,0 0-8 0 0,0 0 0 0 0,0 0 96 0 0,0 0 24 0 0,0 0 0 0 0,0 0 0 0 0,0 0-56 0 0,0 0 0 0 0,0 0-8 0 0,0 0-1 0 0,0 0-111 0 0,0 0-16 0 0,0 0-8 0 0,0 0 0 0 0,5 4-216 0 0,5-4-48 0 0,1 0-8 0 0,1 0 0 0 0,-4 0-32 0 0,3 0 0 0 0,2 0-64 0 0,-3-4 96 0 0,-1 4-96 0 0,-2-2 0 0 0,4 2 0 0 0,-1-5 0 0 0,-3 5-184 0 0,-7 0-32 0 0,0 0-8 0 0,0 0 0 0 0,13-2-544 0 0,-13 2-103 0 0,0 0-25 0 0</inkml:trace>
  <inkml:trace contextRef="#ctx0" brushRef="#br0" timeOffset="14">10161 5770 11256 0 0,'0'0'248'0'0,"0"0"48"0"0,0 0 16 0 0,7 0 8 0 0,-7 0-256 0 0,10-4-64 0 0,1 1 0 0 0,0-1 0 0 0,-6 4 576 0 0,6 0 112 0 0,-2 0 16 0 0,1-2 8 0 0,-10 2-568 0 0,12-3-144 0 0,-12 3 0 0 0,12-2 0 0 0,1-5 256 0 0,-2 7 32 0 0,-1-2 0 0 0,0 2-1 0 0,-10 0-870 0 0,11 0-177 0 0,-2 0-32 0 0,2 2-8 0 0</inkml:trace>
  <inkml:trace contextRef="#ctx0" brushRef="#br0" timeOffset="15">5282 5763 7832 0 0,'0'0'344'0'0,"8"-4"72"0"0,-8 4-328 0 0,5 4-88 0 0,2-4 0 0 0,1 0 0 0 0,-8 0 704 0 0,0 0 120 0 0,0 0 24 0 0,5-4 8 0 0,3 4-280 0 0,-2 0-48 0 0,0-3-16 0 0,1 3 0 0 0,0-2-328 0 0,0 2-72 0 0,-4-3-16 0 0,6 3 0 0 0,0 0-96 0 0,0-2-104 0 0,-2 2 16 0 0,4-4-3752 0 0,-5 4-744 0 0</inkml:trace>
  <inkml:trace contextRef="#ctx0" brushRef="#br0" timeOffset="16">5921 5763 1840 0 0,'17'0'160'0'0,"-17"0"-160"0"0,7 0 0 0 0,0 0 0 0 0,-1-4 1184 0 0,1 4 192 0 0,4 4 48 0 0,-5-4 8 0 0,-3-4-664 0 0,7 4-128 0 0,-4 0-24 0 0,5 0-8 0 0,-4-3-160 0 0,-1 3-32 0 0,5 0 0 0 0,-4 0-8 0 0,-7 0-408 0 0,0 0-152 0 0,10 0 8 0 0,-3 0 0 0 0,2 0 352 0 0,2 0 72 0 0,-5-2 8 0 0,4 2 8 0 0,-1 0-608 0 0,0 0-120 0 0,0 0-24 0 0,1-3-8 0 0</inkml:trace>
  <inkml:trace contextRef="#ctx0" brushRef="#br0" timeOffset="17">14238 5775 2304 0 0,'0'0'96'0'0,"7"2"32"0"0,-1-2-128 0 0,-2 3 0 0 0,-4-3 0 0 0,6 0 0 0 0,0-3 2152 0 0,-2 1 408 0 0,3 2 88 0 0,4 0 8 0 0,-6 0-1696 0 0,6-3-336 0 0,-11 3-72 0 0,8 0-8 0 0,1-7-96 0 0,1 7-8 0 0,0-2-9 0 0,-3 2 1 0 0,2-5-304 0 0,-2 5-64 0 0,4 0-64 0 0,-2-2 88 0 0,-9 2-456 0 0,11 0-88 0 0,-2 0-23 0 0,-1 0-1 0 0,2 0-960 0 0,0 0-192 0 0,10-2-32 0 0,-20 2-16 0 0</inkml:trace>
  <inkml:trace contextRef="#ctx0" brushRef="#br0" timeOffset="18">10482 5763 5984 0 0,'0'0'536'0'0,"0"0"-432"0"0,0 0-104 0 0,0 0 0 0 0,0 0 944 0 0,10 0 168 0 0,-3-4 32 0 0,-1 4 8 0 0,-6 0-512 0 0,7 0-104 0 0,-7 0-24 0 0,8 0 0 0 0,-8 0 0 0 0,5 4 0 0 0,6-8 0 0 0,-5 4 0 0 0,1 4-512 0 0,1-4-128 0 0,1-4-8 0 0,-2 4-8 0 0,3-3-240 0 0,-4 3-40 0 0,1 0-16 0 0,4 0-5032 0 0</inkml:trace>
  <inkml:trace contextRef="#ctx0" brushRef="#br0" timeOffset="19">11044 5780 11976 0 0,'0'0'256'0'0,"0"0"64"0"0,9-2 0 0 0,-2 2 32 0 0,-7 0-288 0 0,8 0-64 0 0,-3 0 0 0 0,6 0 0 0 0,-1-3 424 0 0,-3 0 72 0 0,0 0 16 0 0,2-1 0 0 0,-1 4-128 0 0,-1-2-16 0 0,-2 2-8 0 0,2-4-1 0 0,0 4-247 0 0,1 0-48 0 0,-3-3-64 0 0,3 3 88 0 0,-8 0-456 0 0,7 0-87 0 0,-7 0-25 0 0,6 3-3760 0 0,5-3-752 0 0</inkml:trace>
  <inkml:trace contextRef="#ctx0" brushRef="#br0" timeOffset="20">6272 5772 3224 0 0,'0'0'288'0'0,"0"0"-288"0"0,0 0 0 0 0,9 3 0 0 0,-2-3 1592 0 0,-7 0 264 0 0,8 0 48 0 0,1 0 16 0 0,-2-3-1304 0 0,2 3-256 0 0,-1 0-48 0 0,-8 0-16 0 0,7-2-64 0 0,0-3-8 0 0,2 5-8 0 0,2-2 0 0 0,-5-2-584 0 0,1 4-112 0 0,9-3-32 0 0,-16 3 0 0 0</inkml:trace>
  <inkml:trace contextRef="#ctx0" brushRef="#br0" timeOffset="21">4501 5785 5984 0 0,'0'2'536'0'0,"0"-2"-432"0"0,0 0-104 0 0,11-2 0 0 0,-1-2 632 0 0,-4 4 104 0 0,3-5 16 0 0,0 2 8 0 0,1 0-304 0 0,-10 3-56 0 0,9 0-16 0 0,2-4 0 0 0,-11 4-128 0 0,13-2-24 0 0,-3 2-8 0 0,4-5 0 0 0,-2 5-224 0 0,0 0 0 0 0,-1-2 0 0 0,2 2-3184 0 0,-3 0-688 0 0</inkml:trace>
  <inkml:trace contextRef="#ctx0" brushRef="#br0" timeOffset="22">9857 5765 4144 0 0,'0'0'368'0'0,"0"0"-296"0"0,5 0-72 0 0,-5 0 0 0 0,0 0 936 0 0,8 0 176 0 0,-5 0 32 0 0,5 0 8 0 0,-8 0-256 0 0,5 0-40 0 0,-5 0-16 0 0,7-2 0 0 0,-7 2-112 0 0,10 0-24 0 0,-3 2-8 0 0,4-2 0 0 0,-5 0-696 0 0,4-2-96 0 0,-3 2-32 0 0,-1 0-16 0 0,1 0-176 0 0,0-5-40 0 0,2 5-8 0 0,-1 0 0 0 0</inkml:trace>
  <inkml:trace contextRef="#ctx0" brushRef="#br0" timeOffset="23">6612 5770 10136 0 0,'-7'0'224'0'0,"7"0"40"0"0,9 0 16 0 0,1-4 8 0 0,-10 4-288 0 0,7 0 0 0 0,0 0 0 0 0,6-3 0 0 0,7 3 464 0 0,-10 0 40 0 0,-10 0 8 0 0,11-4 0 0 0,6 4-416 0 0,-7 0-96 0 0,-10 0 0 0 0,10 0-3528 0 0,3 0-728 0 0</inkml:trace>
  <inkml:trace contextRef="#ctx0" brushRef="#br0" timeOffset="24">5605 5759 8288 0 0,'0'0'368'0'0,"0"0"80"0"0,7 0-360 0 0,-1 0-88 0 0,-6 0 0 0 0,4 0 0 0 0,2 0 368 0 0,-6 0 56 0 0,0 0 16 0 0,7 0 0 0 0,-4 0-224 0 0,3 0-48 0 0,2 0-8 0 0,-1 0 0 0 0,-1 4-160 0 0,5-4-104 0 0,-6 0 8 0 0,6 0 8 0 0,-4 0-64 0 0,3 0-8 0 0,-3-4-8 0 0,2 4-4176 0 0</inkml:trace>
  <inkml:trace contextRef="#ctx0" brushRef="#br0" timeOffset="25">4914 5765 4144 0 0,'15'4'368'0'0,"-10"-4"-296"0"0,3 0-72 0 0,-1 0 0 0 0,-7 0 576 0 0,6 3 96 0 0,5-3 16 0 0,-4 0 8 0 0,2 0-392 0 0,-2 0-80 0 0,-7 0-8 0 0,9 0-8 0 0,-2 0-208 0 0,4-3 64 0 0,-5 3-64 0 0,5-4 0 0 0,-11 4 0 0 0,7 0 0 0 0,2 0 0 0 0,2 0 0 0 0,-2 0-288 0 0,2 0 0 0 0,-5-2 0 0 0,4 2 0 0 0</inkml:trace>
  <inkml:trace contextRef="#ctx0" brushRef="#br0" timeOffset="26">9543 5780 5064 0 0,'0'0'448'0'0,"0"0"-352"0"0,9-2-96 0 0,2-1 0 0 0,-11 3 736 0 0,6 0 128 0 0,1 0 24 0 0,3-3 8 0 0,-1 0-480 0 0,-1 3-88 0 0,-1 0-16 0 0,-7 0-8 0 0,0 0-136 0 0,7-4-24 0 0,-1 4-8 0 0,3 0 0 0 0,-2 0-216 0 0,4-2-48 0 0,-5 2 0 0 0,1 0-4128 0 0</inkml:trace>
  <inkml:trace contextRef="#ctx0" brushRef="#br0" timeOffset="27">492 5765 7920 0 0,'0'0'352'0'0,"0"0"64"0"0,0 0-328 0 0,0 0-88 0 0,0 0 0 0 0,0 0 0 0 0,0 0 680 0 0,-2 4 120 0 0,-3 2 32 0 0,2-1 0 0 0,3 4-256 0 0,-3 2-56 0 0,3-1-8 0 0,-4 2 0 0 0,4 5-256 0 0,0-1-48 0 0,-3-2-16 0 0,3 5 0 0 0,-3-1 104 0 0,3 1 24 0 0,-3-2 0 0 0,3 1 0 0 0,-4 6-88 0 0,0 0-9 0 0,8 3-7 0 0,-4-2 0 0 0,-4 1-48 0 0,2 0-8 0 0,4-1 0 0 0,-2 2 0 0 0,0-4-48 0 0,0 2-16 0 0,0-2 0 0 0,4 1 0 0 0,-4 5 0 0 0,0-5-8 0 0,0-3 0 0 0,4 1 0 0 0,-4 2-88 0 0,3 0 96 0 0,-6-6-96 0 0,3 0 96 0 0,0 0 8 0 0,3-3 8 0 0,0-1 0 0 0,-3 2 0 0 0,-3-4 0 0 0,3 0 0 0 0,0-4 0 0 0,0-1 0 0 0,0 2-32 0 0,0-9-8 0 0,0 0 0 0 0,0 5 0 0 0,0-5 0 0 0,0 6 0 0 0,0-6 0 0 0,0 0 0 0 0,0 0 16 0 0,0 0 0 0 0,0 0 0 0 0,0 0 0 0 0,0 0-24 0 0,-3-2 0 0 0,-1-5 0 0 0,-2 1 0 0 0,1 1-64 0 0,1-5 0 0 0,-5 1 72 0 0,3 1-72 0 0,-1-3 0 0 0,0 3 64 0 0,-1-3-64 0 0,3-1 0 0 0,-1-1 0 0 0,1 2 0 0 0,-1 2 0 0 0,-1-3 64 0 0,1 0-64 0 0,2 0 0 0 0,-2 2 0 0 0,3 2-64 0 0,3 2 64 0 0,-4 0 0 0 0,4 1 0 0 0,0 5 0 0 0,0 0 0 0 0,0 0 0 0 0,-4-4 0 0 0,4 4 0 0 0,0 0 0 0 0,0 0 0 0 0,0 0 0 0 0,0 0 0 0 0,0 0 0 0 0,0 5 0 0 0,0 5 0 0 0,4-1 0 0 0,0-4 0 0 0,-1 8 0 0 0,-1-4 0 0 0,2 3 0 0 0,3 2 0 0 0,-4 2 0 0 0,4-1 0 0 0,-1-1 0 0 0,-1 2 0 0 0,1-1 0 0 0,-3-4 0 0 0,-1 5 0 0 0,6-5 0 0 0,-3 3 0 0 0,1-4 0 0 0,-3 3 0 0 0,-1-6 0 0 0,6 4 0 0 0,-8-11 0 0 0,5 4 0 0 0,-5-4 0 0 0,0 0 0 0 0,0 0 0 0 0,4 7 64 0 0,-4-7-64 0 0,11 0 72 0 0,-4-3-72 0 0,-1-1 80 0 0,1-4-80 0 0,-4 1 80 0 0,4-3-80 0 0,-4-3 80 0 0,5 1-80 0 0,-6 0 80 0 0,7-3-80 0 0,-7 0 80 0 0,5 3-80 0 0,-5-3 0 0 0,-2 8 0 0 0,8-2 0 0 0,-4-1 0 0 0,-4 0 0 0 0,3-1 0 0 0,-3 4 0 0 0,0 7 0 0 0,2-6 0 0 0,-2 6 0 0 0,0-5 0 0 0,0 5 0 0 0,0-7 0 0 0,0 7 0 0 0,0 0 0 0 0,0 0 0 0 0,0 0 0 0 0,0 0 0 0 0,0 0 0 0 0,0 0 0 0 0,0 0 0 0 0,0 0 0 0 0,0 0 0 0 0,0 0 0 0 0,0 0 0 0 0,-5 0 0 0 0,5 0 0 0 0,0 0 0 0 0,-8 0 0 0 0,2 4 0 0 0,-1-4 0 0 0,-4 0 0 0 0,5 0 0 0 0,-3 0 0 0 0,-2 0 0 0 0,-2 0 0 0 0,-2-4 0 0 0,6 4 0 0 0,-4 4 0 0 0,-6-4 168 0 0,3 3-8 0 0,0-3 0 0 0,3 0 0 0 0,6 4-256 0 0,0-4-48 0 0,-3 0-16 0 0,10 0 0 0 0,0 0-504 0 0,0 0-104 0 0,0 0-16 0 0,0 0-8 0 0</inkml:trace>
  <inkml:trace contextRef="#ctx0" brushRef="#br0" timeOffset="28">514 5808 1840 0 0,'0'0'160'0'0,"0"0"-160"0"0,-4 0 0 0 0,0-2 0 0 0,1-3 1712 0 0,-1 5 304 0 0,-2 0 64 0 0,-1 0 16 0 0,0-5-976 0 0,4 5-200 0 0,0 0-40 0 0,3 0-8 0 0,-7 0-296 0 0,7 0-56 0 0,0 0-8 0 0,0 0-8 0 0,0 0-136 0 0,0 0-25 0 0,0 0-7 0 0,0 0 0 0 0,0 0-136 0 0,0 0-24 0 0,10 5-8 0 0,4 2 0 0 0,-5-4-72 0 0,6-3-8 0 0,-6 0-8 0 0,6 0 0 0 0,1 4 16 0 0,0-3 0 0 0,0-1 0 0 0,3 0 0 0 0,1 0-32 0 0,-2 0-64 0 0,6 0 96 0 0,-1-1-32 0 0,6 1-64 0 0,1 1 0 0 0,-1-1 72 0 0,5 0-72 0 0,1 0 0 0 0,-2 0 0 0 0,3-1 0 0 0,2 1 0 0 0,3 0 0 0 0,-5-4 0 0 0,-2 4 0 0 0,7 0 64 0 0,-5-3-64 0 0,8 1 0 0 0,-4-3 0 0 0,2 5 0 0 0,1 0 0 0 0,-6-5 0 0 0,3 5 0 0 0,0-2 0 0 0,4-2 0 0 0,-3 1 64 0 0,-8 1-64 0 0,1-2 0 0 0,-4 4 0 0 0,-3 0 64 0 0,-1 4-64 0 0,2-8 0 0 0,-2 1 0 0 0,2 1 0 0 0,-5 2 0 0 0,-3 0 64 0 0,-2-4 104 0 0,-3 4 24 0 0,3-2 8 0 0,-4 2 0 0 0,-2 0-112 0 0,0 0-24 0 0,-2-4-64 0 0,-9 4 96 0 0,7 0-96 0 0,-8 0 0 0 0,0 0 64 0 0,0 0-64 0 0,0 0 0 0 0,0 0 0 0 0,-9 4 0 0 0,-1-2 0 0 0,-4 2-736 0 0,-4 1-160 0 0,2-1-40 0 0</inkml:trace>
  <inkml:trace contextRef="#ctx0" brushRef="#br0" timeOffset="29">11333 5778 10136 0 0,'0'0'448'0'0,"0"0"96"0"0,0 0-440 0 0,0 0-104 0 0,11 0 0 0 0,-2 2 0 0 0,-9-2 840 0 0,11 0 152 0 0,-1-2 24 0 0,-1 0 8 0 0,2 2-448 0 0,-4-4-96 0 0,-1 2-9 0 0,4-2-7 0 0,-3 4-272 0 0,0 0-48 0 0,1 0-16 0 0,-3 0 0 0 0,6 0-128 0 0,-5 0-96 0 0,1 0 8 0 0,4 0 8 0 0,-11 0-752 0 0,6 0-159 0 0</inkml:trace>
  <inkml:trace contextRef="#ctx0" brushRef="#br0" timeOffset="30">9238 5780 7856 0 0,'0'0'352'0'0,"0"0"64"0"0,12 0-328 0 0,-9 0-88 0 0,5 0 0 0 0,-3 0 0 0 0,3-2 312 0 0,2 2 40 0 0,-8 0 16 0 0,9 0 0 0 0,-4 0-176 0 0,-1 0-40 0 0,3 0-8 0 0,0 0 0 0 0,-4 0-848 0 0,3-3-160 0 0,4-3-40 0 0,0 6-8 0 0</inkml:trace>
  <inkml:trace contextRef="#ctx0" brushRef="#br0" timeOffset="31">10741 5772 8288 0 0,'0'0'368'0'0,"0"0"80"0"0,10 0-360 0 0,-7-2-88 0 0,4 2 0 0 0,-7 0 0 0 0,0 0 768 0 0,0 0 128 0 0,6 0 32 0 0,-6 0 8 0 0,7 0-432 0 0,0 0-88 0 0,-2 0-24 0 0,6 0 0 0 0,-11 0-232 0 0,7 0-40 0 0,-1 0-16 0 0,5 2 0 0 0,-4 1-104 0 0,-1-3 0 0 0,2 0 64 0 0,-2 3-64 0 0,0-3-320 0 0,2-3-80 0 0,-2 3-16 0 0,3 0-3328 0 0,0 0-672 0 0</inkml:trace>
  <inkml:trace contextRef="#ctx0" brushRef="#br0" timeOffset="32">6982 5787 2760 0 0,'17'0'248'0'0,"-8"0"-248"0"0,-9 0 0 0 0,0 0 0 0 0,7 0 1640 0 0,0-2 280 0 0,2 2 64 0 0,-9 0 0 0 0,0 0-1128 0 0,0 0-232 0 0,15-5-48 0 0,-6 5 0 0 0,-9 0-248 0 0,0 0-40 0 0,11 0-16 0 0,2-2 0 0 0,1 2-208 0 0,-5-3-64 0 0,2 3 0 0 0,2 0 0 0 0,4 3-176 0 0,-4-3-88 0 0,-13 0-24 0 0,14 0-5208 0 0</inkml:trace>
  <inkml:trace contextRef="#ctx0" brushRef="#br0" timeOffset="33">7472 5801 3680 0 0,'17'-1'328'0'0,"-17"1"-264"0"0,0 0-64 0 0,0 0 0 0 0,0 0 1040 0 0,9-4 192 0 0,5 4 40 0 0,-6 0 8 0 0,-8 0-616 0 0,0 0-120 0 0,13-7-32 0 0,0 5 0 0 0,-3-5-96 0 0,1 5-16 0 0,0-1-8 0 0,-2 3 0 0 0,7-3-312 0 0,-6 3-80 0 0,-10 0 0 0 0,12 0-3408 0 0,4 0-696 0 0</inkml:trace>
  <inkml:trace contextRef="#ctx0" brushRef="#br0" timeOffset="34">3192 5811 8288 0 0,'0'0'368'0'0,"2"-3"80"0"0,9 0-360 0 0,-4-1-88 0 0,4 3 0 0 0,-1-3 0 0 0,-1 4 160 0 0,1 0 24 0 0,-1-2 0 0 0,2-2 0 0 0,-4-1 104 0 0,4 0 32 0 0,-5 3 0 0 0,5 2 0 0 0,-2 0 0 0 0,-2-3 0 0 0,3 3 0 0 0,0 0 0 0 0,1 0-232 0 0,2 0-88 0 0,-4 0 64 0 0,5 0-64 0 0,0 0-240 0 0,-4 0-88 0 0,0 0-24 0 0,7 0-4352 0 0</inkml:trace>
  <inkml:trace contextRef="#ctx0" brushRef="#br0" timeOffset="35">11842 5775 7800 0 0,'0'0'344'0'0,"0"0"72"0"0,0 0-328 0 0,0 0-88 0 0,0 0 0 0 0,0 0 0 0 0,0 0 536 0 0,9 5 88 0 0,-5-5 16 0 0,6 4 8 0 0,-3-1 304 0 0,-1-3 56 0 0,4 2 16 0 0,0-2 0 0 0,1 0-824 0 0,0 0-200 0 0,-2 0 0 0 0,4 0 0 0 0,0-2 72 0 0,1 2-72 0 0,0-3 80 0 0,1 3-4192 0 0,0-4-840 0 0</inkml:trace>
  <inkml:trace contextRef="#ctx0" brushRef="#br0" timeOffset="36">3642 5780 3224 0 0,'0'0'136'0'0,"0"0"40"0"0,9 4-176 0 0,4-4 0 0 0,-4 3 0 0 0,-3-3 0 0 0,-6 0 864 0 0,10 2 144 0 0,0-2 24 0 0,0 0 8 0 0,-2 4-656 0 0,5-1-128 0 0,-2-3-24 0 0,2 0-8 0 0,-6 0-104 0 0,2 0-24 0 0,5 0-8 0 0,-5 0 0 0 0,2 0-192 0 0,6 0-40 0 0,-3 0-8 0 0</inkml:trace>
  <inkml:trace contextRef="#ctx0" brushRef="#br0" timeOffset="37">4084 5785 6648 0 0,'0'0'288'0'0,"9"0"72"0"0,2 2-288 0 0,-2-2-72 0 0,2 3 0 0 0,-2-3 0 0 0,-1 0 488 0 0,2 0 88 0 0,-4 0 8 0 0,1 4 8 0 0,4-1-256 0 0,-6-3-48 0 0,6 0-16 0 0,-3 0 0 0 0,1 0-16 0 0,-2 0 0 0 0,2 0 0 0 0</inkml:trace>
  <inkml:trace contextRef="#ctx0" brushRef="#br0" timeOffset="38">2593 5811 6248 0 0,'0'0'272'0'0,"6"0"64"0"0,8 0-272 0 0,-5 0-64 0 0,6 0 0 0 0,-2 0 0 0 0,4-3 616 0 0,-4 3 112 0 0,0 0 16 0 0,4-3 8 0 0,-3-1-336 0 0,3 4-72 0 0,-4 0-16 0 0,4-1 0 0 0,-6 1 184 0 0,2-4 32 0 0,0 4 0 0 0,-4-2 8 0 0,2-2-472 0 0,2 4-80 0 0,-2-3 0 0 0,-2 1-80 0 0,5-3 80 0 0,-4 5 0 0 0,1 0 0 0 0,-1 0-5344 0 0</inkml:trace>
  <inkml:trace contextRef="#ctx0" brushRef="#br0" timeOffset="39">8909 5789 4608 0 0,'0'0'408'0'0,"0"0"-328"0"0,0 0-80 0 0,11 0 0 0 0,-1-2 1136 0 0,-4 2 208 0 0,1-3 48 0 0,3 3 8 0 0,-3 0-1016 0 0,0 0-192 0 0,2 0-48 0 0,-1-4-8 0 0,-8 4-136 0 0,7 0 0 0 0,2 0 0 0 0,-1 0-4480 0 0</inkml:trace>
  <inkml:trace contextRef="#ctx0" brushRef="#br0" timeOffset="40">13800 5789 4144 0 0,'13'0'368'0'0,"-6"4"-296"0"0,-7-4-72 0 0,4 0 0 0 0,5-4 936 0 0,-1 4 176 0 0,-1 0 32 0 0,2 0 8 0 0,-1 0-104 0 0,2 4-24 0 0,-4-8 0 0 0,4 4 0 0 0,0 0-512 0 0,-3 0-96 0 0,0 0-32 0 0,2-2 0 0 0,-1 2-152 0 0,3 0-32 0 0,-11 0-8 0 0,9 0 0 0 0,2 0-128 0 0,-4 0-64 0 0,2 0 64 0 0,-2 2-64 0 0,2-4 0 0 0,-2 2-128 0 0,-7 0 24 0 0,10 0-4032 0 0,-3 0-808 0 0</inkml:trace>
  <inkml:trace contextRef="#ctx0" brushRef="#br0" timeOffset="41">12327 5789 3224 0 0,'0'0'288'0'0,"0"0"-288"0"0,0 0 0 0 0,9 0 0 0 0,4 0 984 0 0,-6 4 136 0 0,-7-4 32 0 0,0 0 8 0 0,11 0-584 0 0,-5 0-112 0 0,5 0-24 0 0,-4 0-8 0 0,2 0-344 0 0,-1 0-88 0 0,-1-4 0 0 0,-1 4 0 0 0,0 0-128 0 0,5 0-48 0 0,-2 0-8 0 0,-1 0 0 0 0</inkml:trace>
  <inkml:trace contextRef="#ctx0" brushRef="#br0" timeOffset="42">7843 5808 4144 0 0,'0'0'184'0'0,"4"0"40"0"0,3 0-224 0 0,-1 0 0 0 0,1 0 0 0 0,-5-2 0 0 0,7 2 680 0 0,0-5 96 0 0,-3 5 24 0 0,1 0 0 0 0,4 0-560 0 0,-1-5-112 0 0,-4 5-16 0 0,4 0-3344 0 0</inkml:trace>
  <inkml:trace contextRef="#ctx0" brushRef="#br0" timeOffset="43">8590 5805 7344 0 0,'20'0'160'0'0,"-20"0"32"0"0,0 0 0 0 0,0 0 24 0 0,0 0-216 0 0,0 0 0 0 0,8 0 0 0 0,1-4 0 0 0,-9 4 256 0 0,9 0 0 0 0,2 0 8 0 0,-2 0 0 0 0,-9 0-264 0 0,11-1 0 0 0,0 1 0 0 0</inkml:trace>
  <inkml:trace contextRef="#ctx0" brushRef="#br0" timeOffset="44">13517 5801 4144 0 0,'0'0'368'0'0,"0"0"-296"0"0,0 0-72 0 0,0 0 0 0 0,0 0 1344 0 0,0 0 256 0 0,0 0 56 0 0,11 0 8 0 0,-5 0-1336 0 0,4 0-264 0 0,-3-1-64 0 0,0 1 0 0 0,-1 0 0 0 0,5 0 96 0 0,-2 1-96 0 0,-2-1-4512 0 0</inkml:trace>
  <inkml:trace contextRef="#ctx0" brushRef="#br0" timeOffset="45">12632 5805 7776 0 0,'0'0'344'0'0,"0"0"72"0"0,0 0-336 0 0,0 0-80 0 0,9 2 0 0 0,-4 2 0 0 0,2-4 320 0 0,1 0 56 0 0,-3-4 8 0 0,4 4 0 0 0,2 0-152 0 0,-4 0-24 0 0,-1-2-8 0 0,5 2 0 0 0,-8-4-56 0 0,7 4-16 0 0,-10 0 0 0 0,10 0-4640 0 0</inkml:trace>
  <inkml:trace contextRef="#ctx0" brushRef="#br0" timeOffset="46">13194 5805 10136 0 0,'0'0'224'0'0,"0"0"40"0"0,0 0 16 0 0,0 0 8 0 0,8 0-288 0 0,3 0 0 0 0,-6 0 0 0 0,6 0 0 0 0,-11 0 0 0 0,0 0 0 0 0,0 0 0 0 0,0 0 0 0 0,9-4 0 0 0,0 4 0 0 0,0 0 0 0 0,0 0-2944 0 0,-3 4-648 0 0</inkml:trace>
  <inkml:trace contextRef="#ctx0" brushRef="#br0" timeOffset="47">12899 5811 1376 0 0,'0'0'128'0'0,"0"0"-128"0"0,6 0 0 0 0,1 0 0 0 0,0 0 1504 0 0,-1 0 272 0 0,-6 0 56 0 0,7 0 16 0 0,0 0-992 0 0,-1 0-200 0 0,-6 0-40 0 0,7 0-8 0 0,4 0-504 0 0,-8 0-104 0 0,4-3 0 0 0,-1 3-4536 0 0</inkml:trace>
  <inkml:trace contextRef="#ctx0" brushRef="#br0" timeOffset="48">2404 5975 2304 0 0,'0'0'200'0'0,"0"0"-200"0"0,0 0 0 0 0,0 0 0 0 0,0 0 2208 0 0,0 0 408 0 0,0 0 72 0 0,0 0 24 0 0,0 0-1608 0 0,3 5-320 0 0,1 6-64 0 0,1-4-16 0 0,-5 6-201 0 0,-5-3-47 0 0,10 0-8 0 0,-5 0 0 0 0,-5 2-152 0 0,1-1-32 0 0,1-2-8 0 0,1 4 0 0 0,2-4-96 0 0,0 2-16 0 0,0-5-8 0 0,0-6 0 0 0,0 9-8 0 0,0-9 0 0 0,0 9 0 0 0,0-9 0 0 0,0 0-64 0 0,0 0-64 0 0,0 0 72 0 0,0 0-72 0 0,0 0 64 0 0,0 0-64 0 0,0 0 0 0 0,0 0 0 0 0,0-5 80 0 0,2-4-80 0 0,1-1 80 0 0,1-1-80 0 0,1-5 64 0 0,-5 1-64 0 0,0-3 0 0 0,0 3 0 0 0,1 0 0 0 0,-1 0 64 0 0,0 5-64 0 0,4-4 0 0 0,0 3 0 0 0,-4 1 0 0 0,0 4 0 0 0,2 0 0 0 0,-2 1 0 0 0,4-1 0 0 0,-4-1 0 0 0,0 7 0 0 0,0 0 0 0 0,0 0 0 0 0,0 0 0 0 0,0 0 0 0 0,0 0 0 0 0,0 0 0 0 0,4 7 0 0 0,-4-1 0 0 0,0-6 0 0 0,5 10 0 0 0,-5-5-80 0 0,5 1 80 0 0,1 2 0 0 0,-2 4 0 0 0,1-5 0 0 0,-1 2 0 0 0,0-4 0 0 0,-4-5 0 0 0,7 10 0 0 0,1-5 0 0 0,-3 1 0 0 0,-5-6 0 0 0,0 0 0 0 0,0 0 0 0 0,8 4 0 0 0,3-8 0 0 0,-2 4 0 0 0,1-1 0 0 0,-10 1 0 0 0,9-5 0 0 0,-2 0 0 0 0,4-1 0 0 0,-5-1 0 0 0,-1 1 0 0 0,-5 6 0 0 0,2-8 0 0 0,5 1 0 0 0,-1-2 0 0 0,-2 1 0 0 0,0-2 0 0 0,2 2 0 0 0,-6 1 88 0 0,3-2-88 0 0,-3 9 96 0 0,3-6 0 0 0,-3 6 8 0 0,0 0 0 0 0,0 0 0 0 0,0 0 40 0 0,0 0 8 0 0,0 0 0 0 0,0 0 0 0 0,0 0 8 0 0,8 6 8 0 0,-6 1 0 0 0,6 2 0 0 0,-8-2-168 0 0,3 0 0 0 0,-1 5 0 0 0,-2 0 0 0 0,4 4 120 0 0,1-4-16 0 0,-5 1 0 0 0,2 3 0 0 0,-2 0-16 0 0,4 2-8 0 0,-1-6 0 0 0,-3 2 0 0 0,4-2-8 0 0,-2 0 0 0 0,2-3 0 0 0,-4 1 0 0 0,5-4 96 0 0,-5 2 24 0 0,2-1 0 0 0,-2-7 0 0 0,0 0-416 0 0,0 0-88 0 0,0 0-8 0 0,0 0-9023 0 0</inkml:trace>
  <inkml:trace contextRef="#ctx0" brushRef="#br0" timeOffset="49">2054 5956 2304 0 0,'0'0'200'0'0,"0"0"-200"0"0,0 0 0 0 0,0 0 0 0 0,4 0 2312 0 0,-4 0 424 0 0,0 0 80 0 0,0 0 24 0 0,0 0-1592 0 0,0 0-320 0 0,0 0-64 0 0,0 0-17 0 0,3 7-303 0 0,-3-2-64 0 0,4 2-16 0 0,-2 2 0 0 0,-2-1-176 0 0,0 1-40 0 0,4 5-8 0 0,-4-7 0 0 0,0 8-80 0 0,3-2-24 0 0,-3-3 0 0 0,4 3 0 0 0,-2-3-40 0 0,3 2-16 0 0,-5-1 0 0 0,6-1 0 0 0,-3 0-80 0 0,5-3 0 0 0,-6 2 0 0 0,5-3 0 0 0,0-3 72 0 0,0 3-72 0 0,3-2 80 0 0,-4-1-80 0 0,5-3 80 0 0,-1-3-80 0 0,-3-1 80 0 0,2 1-80 0 0,-1-3 0 0 0,1-2-80 0 0,2-2 0 0 0,-2 1 0 0 0,-2 0 160 0 0,0-1 32 0 0,0-6 8 0 0,-5 1 0 0 0,3-3 8 0 0,-3 2 0 0 0,-2-5 0 0 0,-2 6 0 0 0,2 1-128 0 0,-5 0 0 0 0,3-3 0 0 0,-2 5 0 0 0,1 10-96 0 0,-4-5 96 0 0,4-2-96 0 0,3 9 96 0 0,-4-1-160 0 0,4 1 16 0 0,0 0 8 0 0,0 0 0 0 0,0 0-400 0 0,-6 5-72 0 0,3 4-24 0 0,3-9-7207 0 0</inkml:trace>
  <inkml:trace contextRef="#ctx0" brushRef="#br0" timeOffset="50">758 6005 5064 0 0,'0'0'448'0'0,"0"0"-352"0"0,0-7-96 0 0,-2 5 0 0 0,-2-1 1312 0 0,-3-3 256 0 0,7 6 40 0 0,0 0 16 0 0,-6 4-736 0 0,-1-2-152 0 0,0 1-24 0 0,-2 3-8 0 0,-2 3-128 0 0,2 2-32 0 0,-2-2-8 0 0,2 5-1 0 0,-2-4-335 0 0,0 6-64 0 0,5 2-8 0 0,-1 0-8 0 0,0-3-32 0 0,2 0-8 0 0,1-1 0 0 0,4 1 0 0 0,-4-3-8 0 0,4 0 0 0 0,4-5 0 0 0,1-2 0 0 0,-1 1 64 0 0,3 3 16 0 0,4-6 0 0 0,2-1 0 0 0,-1-4-16 0 0,1-1 0 0 0,2-1 0 0 0,-1-1 0 0 0,1-1 40 0 0,3-2 8 0 0,-2 1 0 0 0,3-2 0 0 0,1 1-184 0 0,-7-5 0 0 0,-3 4 0 0 0,0-2 0 0 0,-1 1 0 0 0,1-5 0 0 0,-2 5 0 0 0,-6-6 0 0 0,5 4 0 0 0,-7-2 0 0 0,0-5 0 0 0,0 7 0 0 0,-4-1-168 0 0,1 5-72 0 0,1-4-16 0 0,-6 0 0 0 0,3 1 80 0 0,-6 1 16 0 0,1 3 0 0 0,0 1 0 0 0,-1 5 48 0 0,-1-3 16 0 0,-1 1 0 0 0,2 3 0 0 0,-2 3 96 0 0,-1 1 0 0 0,4-3 0 0 0,-4 5-72 0 0,5-2 72 0 0,-2 2-104 0 0,2 1 40 0 0,3 0 64 0 0,1 4 0 0 0,1 0 0 0 0,4-2 0 0 0,0 2 0 0 0,0-4 0 0 0,0 0 80 0 0,4 2-16 0 0,1-1-64 0 0,2-1 104 0 0,1 4-32 0 0,3-5-8 0 0,-2 3 0 0 0,-2-4-64 0 0,4 6 64 0 0,-2-6-64 0 0,2 0 64 0 0,-2 5-64 0 0,0-5 0 0 0,-1-1 0 0 0,4 2 0 0 0,-1 3 0 0 0,0-4 0 0 0,-4 5 0 0 0,3-1 0 0 0,-3-4 0 0 0,-5 2 0 0 0,3-2 0 0 0,-3 2-88 0 0,1 1-328 0 0,5-2-64 0 0,-6-1-8 0 0,5 2-7 0 0,-3-5-937 0 0,-1 5-184 0 0,-3-7-40 0 0,8 8-8 0 0</inkml:trace>
  <inkml:trace contextRef="#ctx0" brushRef="#br0" timeOffset="51">1903 5991 4608 0 0,'0'0'200'0'0,"0"0"48"0"0,0 0-248 0 0,0-7 0 0 0,0 1 0 0 0,0 1 0 0 0,0 5 2208 0 0,0-7 400 0 0,4 4 80 0 0,-4 3 8 0 0,0 0-1584 0 0,0 0-321 0 0,0 0-63 0 0,0 0-16 0 0,0 0-272 0 0,0 0-56 0 0,0 0-16 0 0,-4 10 0 0 0,8-3-224 0 0,-4 4-48 0 0,0-4 0 0 0,0 6-8 0 0,4-2-88 0 0,-3 3 64 0 0,-1-4-64 0 0,4-1 64 0 0,-4 1-64 0 0,0 2 0 0 0,4-3 0 0 0,-4 0 64 0 0,3-2-64 0 0,-3-7 0 0 0,0 0-96 0 0,0 0 96 0 0,0 0-480 0 0,7 7-32 0 0,-7-7 0 0 0,0 0-4671 0 0,0 0-937 0 0</inkml:trace>
  <inkml:trace contextRef="#ctx0" brushRef="#br0" timeOffset="52">1796 5978 7368 0 0,'0'0'656'0'0,"0"0"-528"0"0,0 0-128 0 0,0 0 0 0 0,0 0 880 0 0,0 0 144 0 0,0 0 32 0 0,0 0 8 0 0,0 0-384 0 0,0 0-72 0 0,5 7-24 0 0,2-5 0 0 0,5 2-64 0 0,0-2-8 0 0,-1-2-8 0 0,-2 0-1 0 0,4 0-311 0 0,-2 0-56 0 0,1 0-8 0 0,7-2-8 0 0,-6-2-120 0 0,0 2 0 0 0,4-3 0 0 0,0 3 0 0 0,-5 2-280 0 0,0-2-24 0 0,-3 2-7 0 0,2 0-6265 0 0</inkml:trace>
  <inkml:trace contextRef="#ctx0" brushRef="#br0" timeOffset="53">1382 6016 9672 0 0,'-3'-5'864'0'0,"3"5"-696"0"0,0 0-168 0 0,0 0 0 0 0,0 0 696 0 0,0 0 104 0 0,0 0 16 0 0,0 0 8 0 0,0 0-120 0 0,0 0-32 0 0,-4 5 0 0 0,1 2-1 0 0,3 6-231 0 0,-4-4-56 0 0,4 2 0 0 0,-4 0-8 0 0,-1-1-272 0 0,1 4-104 0 0,0-3 88 0 0,1 3-88 0 0,-1-3 72 0 0,0 2-72 0 0,3-1 64 0 0,-3 0-64 0 0,4-5 64 0 0,-4 0-64 0 0,1 2 64 0 0,3-9-64 0 0,0 0 0 0 0,0 0 0 0 0,0 0 0 0 0,0 0 0 0 0,0 0 64 0 0,0 0-64 0 0,0 0 64 0 0,0 0-64 0 0,0 0 64 0 0,0-5-64 0 0,0-6 64 0 0,0 4-64 0 0,0-5 0 0 0,0-2 0 0 0,3-2-72 0 0,1 1 72 0 0,0-3 0 0 0,-3 0 0 0 0,3 0 0 0 0,0 2 0 0 0,-1 6-64 0 0,1-2 64 0 0,0-1 0 0 0,-2 7 0 0 0,5-3 0 0 0,0 2 0 0 0,-3 7 0 0 0,-4 0 0 0 0,5-2 0 0 0,-1 2 96 0 0,-1-3 0 0 0,-3 3 0 0 0,4-2 120 0 0,-4 2 16 0 0,0 0 8 0 0,0 0 0 0 0,7 5-128 0 0,-1 2-24 0 0,5 1-8 0 0,-2 1 0 0 0,-9 4-80 0 0,3-5 0 0 0,5 5 72 0 0,-5-2-72 0 0,5-2 64 0 0,-6 2-64 0 0,1 6 80 0 0,5-6-80 0 0,-5 1 0 0 0,1-3 0 0 0,1 1 0 0 0,-1-3 0 0 0,3 3 0 0 0,-7-1 0 0 0,0-4-104 0 0,0-5 32 0 0,3 9-280 0 0,-3-9-48 0 0,0 0-16 0 0,0 0 0 0 0,0 0-968 0 0,6 5-199 0 0,-6-5-41 0 0,0 0-8 0 0</inkml:trace>
  <inkml:trace contextRef="#ctx0" brushRef="#br0" timeOffset="54">1355 6133 5984 0 0,'-7'0'536'0'0,"3"0"-432"0"0,4 0-104 0 0,0 0 0 0 0,0 0 1280 0 0,0 0 240 0 0,0 0 48 0 0,0 0 0 0 0,0 0-776 0 0,0 0-160 0 0,0 0-32 0 0,0 0-8 0 0,0 0-256 0 0,7 0-48 0 0,1 0-16 0 0,1 0 0 0 0,2-2-200 0 0,-2-3-72 0 0,5 5 0 0 0,3 0 71 0 0,-5 0-366 0 0,7-5-81 0 0,-3 5-8 0 0,0-2-5832 0 0</inkml:trace>
  <inkml:trace contextRef="#ctx0" brushRef="#br0" timeOffset="55">1027 6016 12840 0 0,'0'0'280'0'0,"0"0"56"0"0,0 0 16 0 0,0 0 16 0 0,0 0-296 0 0,0 0-72 0 0,0 0 0 0 0,0 0 0 0 0,0 0 520 0 0,0 0 88 0 0,0 0 24 0 0,3 7-1 0 0,1 2-215 0 0,-4 1-32 0 0,0-1-16 0 0,4 0 0 0 0,-4-2-240 0 0,0 3-40 0 0,0-1-16 0 0,0 3 0 0 0,0-3 32 0 0,0 0 8 0 0,2-3 0 0 0,-2 3 0 0 0,4 0-112 0 0,-1-1 0 0 0,1 1 0 0 0,-2-2 0 0 0,3 0 0 0 0,1 0 128 0 0,-2 0-32 0 0,3-2 0 0 0,0 2-96 0 0,-1-2 64 0 0,1-5-64 0 0,4 4 0 0 0,-5-4 64 0 0,0 0-64 0 0,5 0 0 0 0,-6-4 0 0 0,3 4 64 0 0,-1-2-64 0 0,-1-4 0 0 0,5-1 72 0 0,-4-2 40 0 0,-1 2 8 0 0,1-7 0 0 0,-3 4 0 0 0,-4-6-24 0 0,0 1-8 0 0,0 2 0 0 0,0-1 0 0 0,0-1 72 0 0,0 2 24 0 0,-4-1 0 0 0,4-1 0 0 0,-4-1-120 0 0,1 5-64 0 0,-3 2 64 0 0,6 0-64 0 0,-7 2 0 0 0,7 7-104 0 0,0 0 8 0 0,0 0 8 0 0,0 0-840 0 0,0 0-160 0 0,0 0-40 0 0,0 0-6103 0 0</inkml:trace>
  <inkml:trace contextRef="#ctx0" brushRef="#br0" timeOffset="56">1619 6016 9760 0 0,'0'0'432'0'0,"0"0"88"0"0,0 0-416 0 0,0 0-104 0 0,0 0 0 0 0,0 0 0 0 0,0 0 864 0 0,0 0 160 0 0,0 0 24 0 0,0 0 8 0 0,0 0-296 0 0,0 7-56 0 0,0 2-17 0 0,0 1 1 0 0,0-5-344 0 0,0 8-72 0 0,-2-6-16 0 0,2 3 0 0 0,2 2-128 0 0,-2-3-32 0 0,0 0-8 0 0,4 3 0 0 0,-4-4-88 0 0,3-2 64 0 0,1 4-64 0 0,-4-1 64 0 0,0 1-64 0 0,0-10 0 0 0,4 4 72 0 0,-4-4-72 0 0,0 0 0 0 0,0 0 0 0 0,0 0 0 0 0,0 0 0 0 0,0 0-96 0 0,0 0 16 0 0,0 0 8 0 0,0 0 0 0 0,-4-2-24 0 0,0-7 0 0 0,1 1 0 0 0,-1-1 0 0 0,4-3 96 0 0,0-1-80 0 0,-5 2 80 0 0,5-2-80 0 0,-4 1 80 0 0,4-4 0 0 0,-4 0 0 0 0,4 3 0 0 0,-3 3 0 0 0,3-1 0 0 0,0-1 0 0 0,0 6 0 0 0,0 6 0 0 0,0 0 0 0 0,0 0 80 0 0,0 0-80 0 0,11-6 96 0 0,-11 6-32 0 0,5 4-64 0 0,2-2 96 0 0,1 4-32 0 0,-1-3 0 0 0,-1 4-64 0 0,1-1 96 0 0,-4 2-96 0 0,3 1 64 0 0,1 1-64 0 0,0 1 0 0 0,-1-3 72 0 0,1 5-72 0 0,-4-3 64 0 0,5 1-64 0 0,-2-3 64 0 0,1-2-64 0 0,-4 4 0 0 0,5-2 64 0 0,-3-2 80 0 0,3 1 16 0 0,-1 0 0 0 0,-1-6 0 0 0,-3 3-160 0 0,-3-4-136 0 0,0 0 24 0 0,7 3 8 0 0,4-3 168 0 0,-5-3 32 0 0,-3-1 0 0 0,4 3 8 0 0,-3-3 64 0 0,0-6 16 0 0,-3 4 0 0 0,-1 1 0 0 0,4-4 112 0 0,-4-1 24 0 0,4 2 8 0 0,-4-1 0 0 0,-4-3-232 0 0,4-1-96 0 0,-4 5 88 0 0,3 0-88 0 0,-3-5 64 0 0,4 4-64 0 0,-7 2 0 0 0,3 0 0 0 0,4-3 0 0 0,-3 4 0 0 0,3 6 0 0 0,0 0 0 0 0,0 0-352 0 0,0 0-96 0 0,0 0-24 0 0,0 0-5191 0 0,0 0-1033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3T13:33:02.990"/>
    </inkml:context>
    <inkml:brush xml:id="br0">
      <inkml:brushProperty name="width" value="0.05" units="cm"/>
      <inkml:brushProperty name="height" value="0.05" units="cm"/>
      <inkml:brushProperty name="color" value="#333333"/>
      <inkml:brushProperty name="fitToCurve" value="1"/>
    </inkml:brush>
    <inkml:brush xml:id="br1">
      <inkml:brushProperty name="width" value="0.05" units="cm"/>
      <inkml:brushProperty name="height" value="0.05" units="cm"/>
      <inkml:brushProperty name="color" value="#849398"/>
      <inkml:brushProperty name="fitToCurve" value="1"/>
    </inkml:brush>
  </inkml:definitions>
  <inkml:trace contextRef="#ctx0" brushRef="#br0">1465 456 11376 0 0,'0'0'248'0'0,"0"0"48"0"0,0-2 16 0 0,0 2 8 0 0,3-6-256 0 0,-3 6-64 0 0,0 0 0 0 0,0 0 0 0 0,0 0 736 0 0,0 0 128 0 0,0 0 24 0 0,-7 8 8 0 0,1 5-576 0 0,-1-2-105 0 0,0 5-23 0 0,-3-1-8 0 0,-5-3-184 0 0,6 5 0 0 0,-5 3 0 0 0,-2 1 0 0 0,4-5 120 0 0,3-2-16 0 0,-3 5 0 0 0,7-4 0 0 0,-9 4-176 0 0,4-4-40 0 0,0 0-8 0 0,5 0 0 0 0,-4-7-96 0 0,2 3-16 0 0,3 1-7 0 0,0-4-1 0 0</inkml:trace>
  <inkml:trace contextRef="#ctx0" brushRef="#br0" timeOffset="1">1474 454 13824 0 0,'0'0'1224'0'0,"4"2"-976"0"0,-4 1-248 0 0,-4 1 0 0 0,4 3-144 0 0,-3-2-80 0 0,-1 5-8 0 0,1 1-8 0 0,-4 2 640 0 0,4 1 128 0 0,-1 4 24 0 0,1 2 7 0 0,-1 0-175 0 0,1 1-32 0 0,-1-1 0 0 0,2 0-8 0 0,-2 2-280 0 0,1-5-64 0 0,-1 5 0 0 0,4 0 0 0 0,4-5 64 0 0,-1 4 0 0 0,-3-6 0 0 0,4 4 0 0 0,2-1-64 0 0,1-3 0 0 0,0-3 0 0 0,-4 0 0 0 0,0 1-384 0 0,1-2-88 0 0,-1 2-16 0 0,4 0-4087 0 0,-3-4-809 0 0</inkml:trace>
  <inkml:trace contextRef="#ctx0" brushRef="#br0" timeOffset="2">3990 463 6912 0 0,'0'0'608'0'0,"0"0"-480"0"0,-4-4-128 0 0,-3 1 0 0 0,7 3 1504 0 0,0 0 272 0 0,0 0 56 0 0,0 0 16 0 0,0 0-1088 0 0,0 0-216 0 0,-7 3-48 0 0,7-3-9 0 0,4 11-319 0 0,-4-3-64 0 0,3-1-8 0 0,-3 2-8 0 0,7 1-352 0 0,-3 1-72 0 0,-2-3-15 0 0,6 1-1 0 0</inkml:trace>
  <inkml:trace contextRef="#ctx0" brushRef="#br0" timeOffset="3">1940 463 11976 0 0,'0'0'1064'0'0,"0"0"-848"0"0,0 0-216 0 0,0 0 0 0 0,0 0 448 0 0,3 9 40 0 0,-3-1 16 0 0,0 1 0 0 0,0 4 136 0 0,-3 0 23 0 0,3 2 9 0 0,0 0 0 0 0,0 2-368 0 0,0 2-72 0 0,-4 2-8 0 0,4-1-8 0 0,0 0-96 0 0,0-1-24 0 0,0 1 0 0 0,-3-2 0 0 0,3 1-96 0 0,0-4 64 0 0,0 0-64 0 0,3 0 0 0 0,-3 0 0 0 0,4 0 0 0 0,-4 1-64 0 0,3-1 64 0 0,1-2-576 0 0,-4-5-56 0 0,0 1-8 0 0,2 0-6383 0 0</inkml:trace>
  <inkml:trace contextRef="#ctx0" brushRef="#br0" timeOffset="4">2133 494 11664 0 0,'0'0'512'0'0,"0"0"112"0"0,0 0-496 0 0,0 0-128 0 0,0 0 0 0 0,0 0 0 0 0,0 0 648 0 0,0 0 112 0 0,0 0 16 0 0,-2 11 8 0 0,-2 1-241 0 0,0 4-39 0 0,2 3-16 0 0,-2-2 0 0 0,4 1-208 0 0,-4 4-48 0 0,4-1-8 0 0,-4 1 0 0 0,4-1 32 0 0,-2-3 8 0 0,2 1 0 0 0,-5 0 0 0 0,10 3-264 0 0,-5 0-72 0 0,2-3-8 0 0,2-1 0 0 0,-4-3 80 0 0,4 0 128 0 0,0-6-32 0 0,-2 4-8 0 0,2-6-368 0 0,0 1-72 0 0,-4-8-8 0 0,2 6-4759 0 0,-2-6-961 0 0</inkml:trace>
  <inkml:trace contextRef="#ctx0" brushRef="#br0" timeOffset="5">3709 509 12240 0 0,'0'0'544'0'0,"0"0"104"0"0,0 0-520 0 0,0 7-128 0 0,-4 3 0 0 0,4 4 0 0 0,-3-2 528 0 0,3-1 80 0 0,-3 4 8 0 0,-1 4 8 0 0,4 0 15 0 0,0 2 1 0 0,-3 0 0 0 0,3 1 0 0 0,0 1-352 0 0,-4 0-64 0 0,4-7-8 0 0,0 6-8 0 0,0-4-112 0 0,0 1-32 0 0,0-4 0 0 0,4 0 0 0 0,-1 0-64 0 0,1 1 0 0 0,-1-5 0 0 0,-3-1 0 0 0,3-1-352 0 0,1-3 0 0 0,0 0-8 0 0,-4-6-4663 0 0,0 0-937 0 0</inkml:trace>
  <inkml:trace contextRef="#ctx0" brushRef="#br0" timeOffset="6">3559 718 10592 0 0,'0'0'472'0'0,"0"0"96"0"0,0 0-456 0 0,0 0-112 0 0,0 0 0 0 0,0 0 0 0 0,10-4 912 0 0,1 2 160 0 0,2 0 32 0 0,1-2 8 0 0,-1 1-457 0 0,5-1-87 0 0,0 2-24 0 0,-7 0 0 0 0,8-2-336 0 0,-3 1-72 0 0,2-1-8 0 0,-5 2-8 0 0,4 2-120 0 0,0 0 0 0 0,0-2 0 0 0,0 2 0 0 0,-2 0-1120 0 0,1 2-215 0 0</inkml:trace>
  <inkml:trace contextRef="#ctx0" brushRef="#br0" timeOffset="7">2770 545 10592 0 0,'0'0'472'0'0,"0"0"96"0"0,0 0-456 0 0,0 0-112 0 0,0 0 0 0 0,0 0 0 0 0,0 0 936 0 0,2 9 168 0 0,-2-1 32 0 0,0 2 8 0 0,0-1-345 0 0,0 0-63 0 0,0 3-8 0 0,0 1-8 0 0,0-1-304 0 0,0 3-64 0 0,4-4-16 0 0,-4 5 0 0 0,0-1 32 0 0,4 0 8 0 0,-2-2 0 0 0,-2 0 0 0 0,0 4-312 0 0,0-2-64 0 0,5 0 0 0 0,-1-1 0 0 0,-1 0 0 0 0,-3 1 0 0 0,2-6 0 0 0,3 1 0 0 0,-2-2-312 0 0,-1 2-104 0 0,3-4-32 0 0,-2-1 0 0 0,-3-5-1048 0 0,0 0-208 0 0,6 14-47 0 0,-6-14-4617 0 0</inkml:trace>
  <inkml:trace contextRef="#ctx0" brushRef="#br0" timeOffset="8">1126 545 8288 0 0,'0'0'736'0'0,"0"0"-584"0"0,0 0-152 0 0,0 0 0 0 0,0 0 664 0 0,0 0 104 0 0,0 0 16 0 0,4 7 8 0 0,2 2-48 0 0,-3 2-8 0 0,-3 4 0 0 0,4 0 0 0 0,-4 0-224 0 0,0 5-56 0 0,0 0-9 0 0,-4 4 1 0 0,4-2-280 0 0,-3 0-56 0 0,3-2-16 0 0,-4 2 0 0 0,4-3-96 0 0,-2 1 88 0 0,2 4-88 0 0,0-6 80 0 0,-4 3-80 0 0,4-2 0 0 0,0-3 0 0 0,0-1 64 0 0,4 0-288 0 0,-4-6-64 0 0,0 2-16 0 0,0-1-4239 0 0,0-10-857 0 0</inkml:trace>
  <inkml:trace contextRef="#ctx0" brushRef="#br0" timeOffset="9">1086 569 7368 0 0,'0'0'656'0'0,"-4"-7"-528"0"0,4 7-128 0 0,0 0 0 0 0,0 0 744 0 0,0 0 120 0 0,0 0 32 0 0,0 0 0 0 0,0 0-208 0 0,0 0-40 0 0,0 0-8 0 0,11-1 0 0 0,-1 1-144 0 0,-3 0-32 0 0,3 1-8 0 0,-3 6 0 0 0,2 0-224 0 0,1 2-41 0 0,-2-1-15 0 0,-2 1 0 0 0,2 1-72 0 0,2 0-8 0 0,1-5-8 0 0,-2 5 0 0 0,1-2-88 0 0,0 0 0 0 0,-2 3 0 0 0,2-6 0 0 0,0 6-376 0 0,0-7-39 0 0,4 0-1 0 0,-5-1-6024 0 0</inkml:trace>
  <inkml:trace contextRef="#ctx0" brushRef="#br0" timeOffset="10">2954 623 12408 0 0,'0'0'272'0'0,"0"0"56"0"0,0 0 16 0 0,0 0 8 0 0,-4-2-288 0 0,4 2-64 0 0,0 0 0 0 0,0 0 0 0 0,0 0 448 0 0,0 0 64 0 0,0 0 24 0 0,0 0 0 0 0,4 5-536 0 0,-1 5 0 0 0,-3-10-88 0 0,7 5 8 0 0,-3 1-880 0 0,6 0-168 0 0,7 7-40 0 0,-4-4-8 0 0</inkml:trace>
  <inkml:trace contextRef="#ctx0" brushRef="#br0" timeOffset="11">4492 657 7832 0 0,'0'0'696'0'0,"0"0"-560"0"0,0 0-136 0 0,0 0 0 0 0,0 0 1056 0 0,0 9 192 0 0,-3-2 32 0 0,3 1 0 0 0,-4-1-512 0 0,4-1-112 0 0,-4 5-16 0 0,4 1-8 0 0,0-3-265 0 0,0 1-47 0 0,-3-1-16 0 0,0 1 0 0 0,3 4-120 0 0,0-5-24 0 0,-4 1-8 0 0,2-1 0 0 0,2-3-152 0 0,0 0 0 0 0,0-6 64 0 0,0 0-64 0 0,0 8 0 0 0,0-8 80 0 0,0 0-80 0 0,0 0 64 0 0,0 0-64 0 0,0 0 64 0 0,0 0-64 0 0,0 0 64 0 0,0 0-64 0 0,2-5 0 0 0,5-4 0 0 0,0-1 64 0 0,0 2-64 0 0,0-5 0 0 0,-3 1 0 0 0,-2 0 64 0 0,-2-8 56 0 0,8 5 8 0 0,-6-1 0 0 0,1 0 0 0 0,5 1 56 0 0,-1 6 8 0 0,-1-3 8 0 0,5 3 0 0 0,-5 3-40 0 0,1 2 0 0 0,-7 4-8 0 0,0 0 0 0 0,10 0-80 0 0,2 4-8 0 0,-2 2-64 0 0,-4-1 96 0 0,2 5-96 0 0,-6 3 0 0 0,6-2 0 0 0,-6 2 0 0 0,2 1 0 0 0,-1 5 0 0 0,0-4 0 0 0,1 4 0 0 0,-4-5-104 0 0,3 5-72 0 0,-3-1-16 0 0,-3-3 0 0 0,-1 0-1280 0 0,4-3-256 0 0,-3 18-47 0 0,-6-9-17 0 0</inkml:trace>
  <inkml:trace contextRef="#ctx0" brushRef="#br0" timeOffset="12">4180 725 12784 0 0,'0'0'280'0'0,"0"0"56"0"0,0 0 16 0 0,0 0 8 0 0,0 0-288 0 0,0 0-72 0 0,0 0 0 0 0,-2 7 0 0 0,2 1 704 0 0,0 0 128 0 0,-5-1 31 0 0,5 1 1 0 0,5 1-424 0 0,-5 4-88 0 0,2-7-8 0 0,2 3-8 0 0,3 0-272 0 0,0 0-64 0 0,-3 3 0 0 0,2-5 0 0 0,-6-7 0 0 0,10 5 64 0 0,1-2-64 0 0,-2 0 96 0 0,-2-3-96 0 0,4 0 0 0 0,-5-3 0 0 0,5 0 0 0 0,-1-2 0 0 0,4-2 0 0 0,-7 1-72 0 0,3-3 72 0 0,1 3-128 0 0,-6-3 24 0 0,3-6 8 0 0,-6 2 0 0 0,3 1 96 0 0,-5 0-72 0 0,3-4 72 0 0,-6 2-64 0 0,3 1 64 0 0,-5 2 0 0 0,3 1 0 0 0,-6 1 0 0 0,3 0 0 0 0,-3 4 72 0 0,-2-3-72 0 0,-3 6 0 0 0,-1 2 64 0 0,0 0-64 0 0,1 2 0 0 0,-4 2 0 0 0,6 0 0 0 0,-2 1 0 0 0,3 2 0 0 0,-1 0 0 0 0,4-3-96 0 0,1 6 8 0 0,1-5 0 0 0,-2 5 0 0 0,7-1-352 0 0,0 0-72 0 0,4-4-8 0 0,-1 3-6263 0 0</inkml:trace>
  <inkml:trace contextRef="#ctx0" brushRef="#br0" timeOffset="13">2278 657 11488 0 0,'0'0'512'0'0,"0"0"96"0"0,0 0-480 0 0,0 0-128 0 0,0 0 0 0 0,0 0 0 0 0,0 0 72 0 0,0 0-8 0 0,0 0 0 0 0,0 0 0 0 0,0 9 128 0 0,0-9 32 0 0,10 3 0 0 0,-3 1-3840 0 0,0 2-760 0 0</inkml:trace>
  <inkml:trace contextRef="#ctx0" brushRef="#br0" timeOffset="14">3986 676 7368 0 0,'-14'-2'656'0'0,"14"2"-528"0"0,0 0-128 0 0,0 0 0 0 0,0 0 1296 0 0,0 0 232 0 0,0 0 40 0 0,0 0 16 0 0,-3 6-616 0 0,-1 2-120 0 0,4 1-25 0 0,-3 4-7 0 0,3-2-288 0 0,0 1-56 0 0,0 0-16 0 0,3 0 0 0 0,1 4-280 0 0,-1-3-56 0 0,1-1-16 0 0,-1-3 0 0 0,-3 2-104 0 0,7-2 0 0 0,-3 1 0 0 0,-1-5 0 0 0,-3-5-152 0 0,0 0-48 0 0,0 0-16 0 0,0 0 0 0 0,11 3-1000 0 0,-5-3-208 0 0,9-5-39 0 0,-15 5-4729 0 0</inkml:trace>
  <inkml:trace contextRef="#ctx0" brushRef="#br0" timeOffset="15">3231 699 11056 0 0,'0'0'984'0'0,"0"0"-792"0"0,0 0-192 0 0,0 0 0 0 0,-3-2 776 0 0,-4 0 120 0 0,0 2 16 0 0,1 0 8 0 0,-5 0-97 0 0,1 2-23 0 0,3 4 0 0 0,-4 1 0 0 0,1 1-376 0 0,-4 1-72 0 0,2 4-24 0 0,-2-2 0 0 0,4 1-128 0 0,-4 3-24 0 0,4-1-8 0 0,2 0 0 0 0,6-2-56 0 0,-2 0-16 0 0,0 0 0 0 0,4-2 0 0 0,0 2-96 0 0,4-3 0 0 0,0 1 0 0 0,2-1 0 0 0,4-3 0 0 0,0-4-128 0 0,4 2 24 0 0,-1-4 8 0 0,2 0-768 0 0,-2 0-160 0 0,4 0-24 0 0</inkml:trace>
  <inkml:trace contextRef="#ctx0" brushRef="#br0" timeOffset="16">2476 848 11600 0 0,'0'0'256'0'0,"0"0"48"0"0,3 6 16 0 0,-3 3 8 0 0,0 4-264 0 0,0-1-64 0 0,4 3 0 0 0,0-4 0 0 0,-4 5 680 0 0,0-1 120 0 0,0 0 32 0 0,0 0 0 0 0,0 4-233 0 0,0-4-47 0 0,0 3-8 0 0,0-5 0 0 0,0 2-304 0 0,0 0-64 0 0,0-4-16 0 0,-4 2 0 0 0,4 0 80 0 0,-4-4 16 0 0,4-1 0 0 0,0-1 0 0 0,0-1-256 0 0,0-6 0 0 0,0 0-104 0 0,0 0 32 0 0,0 0 144 0 0,0 0 32 0 0,0 0 8 0 0,0 0 0 0 0,0 0-112 0 0,0 0 0 0 0,-3-6 0 0 0,-1-3 0 0 0,2 0 80 0 0,-2-4-80 0 0,1-2 80 0 0,-2-4-80 0 0,3-1 0 0 0,2-5 0 0 0,-4 2-64 0 0,4-2 64 0 0,-3 1-96 0 0,3-3 96 0 0,3 3-96 0 0,-3-2 96 0 0,0 2-64 0 0,0 3 64 0 0,6 3 0 0 0,-1 0 0 0 0,-2 5-168 0 0,1-2 16 0 0,2 7 8 0 0,-3-6 0 0 0,5 5 144 0 0,-2 2 0 0 0,1-1 0 0 0,-1 3 72 0 0,5-2 48 0 0,-4 4 8 0 0,-1 3 0 0 0,4-4 0 0 0,0 4-128 0 0,3 4 0 0 0,-4-1 0 0 0,-2 1 0 0 0,2 4 0 0 0,1 0-80 0 0,-1-1 16 0 0,-4 1 0 0 0,3 0 64 0 0,-1 4 0 0 0,-3 0 80 0 0,-3 1-80 0 0,3-5 0 0 0,-4 5 0 0 0,-4-4-88 0 0,3 3 88 0 0,-3-3-160 0 0,-3 0 32 0 0,-1 0 8 0 0,-1 0 0 0 0,-1 0-136 0 0,-4 1-24 0 0,-2-8-8 0 0,1 5 0 0 0,5-5-200 0 0,0 3-48 0 0,-4-5-8 0 0,4 0-3959 0 0,10 0-793 0 0</inkml:trace>
  <inkml:trace contextRef="#ctx0" brushRef="#br0" timeOffset="17">2964 721 11720 0 0,'0'0'512'0'0,"0"0"120"0"0,0 0-504 0 0,0 0-128 0 0,0 0 0 0 0,0 0 0 0 0,0 0 648 0 0,0 0 112 0 0,0 0 16 0 0,0 0 8 0 0,-7 6-105 0 0,4 3-15 0 0,-1-3-8 0 0,4 3 0 0 0,-7 3-272 0 0,4-3-48 0 0,3 7-16 0 0,0-4 0 0 0,0 0-320 0 0,3 0 0 0 0,-3 1 0 0 0,0-5 0 0 0,7 1 0 0 0,-3 0 0 0 0,-4 4 0 0 0,0-7 0 0 0,0 0-256 0 0,0-6-64 0 0,0 0-8 0 0,3 5-4799 0 0,1 2-961 0 0</inkml:trace>
  <inkml:trace contextRef="#ctx0" brushRef="#br0" timeOffset="18">2001 728 11312 0 0,'-4'-2'504'0'0,"4"2"104"0"0,0 0-488 0 0,0 0-120 0 0,0 0 0 0 0,0 0 0 0 0,0 0 288 0 0,0 0 40 0 0,0 0 8 0 0,11 0 0 0 0,2 0-24 0 0,1 2-8 0 0,1 2 0 0 0,-2-4 0 0 0,-1 0-304 0 0,-2 0 0 0 0,8 0-96 0 0,-8 0 32 0 0,5-4 64 0 0,-1 4-80 0 0,-1 0 80 0 0,-1 4-3984 0 0,2-1-752 0 0</inkml:trace>
  <inkml:trace contextRef="#ctx0" brushRef="#br0" timeOffset="19">1621 755 4608 0 0,'0'0'408'0'0,"0"0"-328"0"0,-2-7-80 0 0,2 7 0 0 0,0 0 1504 0 0,0 0 288 0 0,0 0 64 0 0,0 0 0 0 0,0 0-1016 0 0,0 0-200 0 0,-4 9-48 0 0,4 1-8 0 0,-4 1-344 0 0,4 2-72 0 0,0-1-8 0 0,4 0-8 0 0,-4-6-152 0 0,0 7 0 0 0,4-2 0 0 0,-2 2 0 0 0,2-4 0 0 0,-1 1 0 0 0,2-5 0 0 0,1 4 0 0 0,-2-2 120 0 0,-4-7-32 0 0,0 0-8 0 0,5 6 0 0 0,6-4-208 0 0,-4-2-48 0 0,-7 0-8 0 0,7 0 0 0 0,3-2 0 0 0,-3-2 0 0 0,0 2 0 0 0,0-5 0 0 0,0-2 104 0 0,-1-1 80 0 0,2 0-104 0 0,-2-4 40 0 0,1 3-32 0 0,0-2 0 0 0,0 1 0 0 0,-4 0 0 0 0,4 0 256 0 0,-4 0 40 0 0,1-1 16 0 0,3 5 0 0 0,-4-2 240 0 0,1 5 56 0 0,-4-2 0 0 0,0 7 7 0 0,2-4-47 0 0,-2 4-16 0 0,0 0 0 0 0,0 0 0 0 0,0 0-80 0 0,0 0-24 0 0,0 0 0 0 0,-2 7 0 0 0,2 2-224 0 0,0 1-40 0 0,-4 2-16 0 0,1-1 0 0 0,3 2-72 0 0,-5-1 96 0 0,5 0-96 0 0,5 3 96 0 0,-2-3-96 0 0,1 4 0 0 0,-2-2 0 0 0,2-1 0 0 0,-4 0-88 0 0,3-7 24 0 0,0 3 0 0 0,6 0 0 0 0,-6-3-760 0 0,8 0-144 0 0,-5 3-32 0 0,1-7-7 0 0</inkml:trace>
  <inkml:trace contextRef="#ctx0" brushRef="#br0" timeOffset="20">2363 733 4144 0 0,'0'0'184'0'0,"0"0"40"0"0,0 0-224 0 0,0 0 0 0 0,0 0 0 0 0,0 0 0 0 0,0 0 2120 0 0,0 0 384 0 0,0 0 80 0 0,0 0 8 0 0,0 0-1496 0 0,2 7-296 0 0,-4 2-65 0 0,4-1-15 0 0,3 2-144 0 0,-1 1-32 0 0,-4 3-8 0 0,0-3 0 0 0,2 4-280 0 0,-2-2-48 0 0,4-4-16 0 0,0 3 0 0 0,-4-2-96 0 0,0 5-16 0 0,3-7-8 0 0,-3 0 0 0 0,-3 3-72 0 0,6-2 0 0 0,4-3 0 0 0,-3 3 0 0 0,-4-9 0 0 0,0 0-96 0 0,0 0 32 0 0,0 0 64 0 0,0 0-1416 0 0,0 0-224 0 0,0 0-47 0 0,0 0-9 0 0</inkml:trace>
  <inkml:trace contextRef="#ctx0" brushRef="#br0" timeOffset="21">3347 824 6912 0 0,'0'0'608'0'0,"0"0"-480"0"0,0 0-128 0 0,0 0 0 0 0,4-3 1184 0 0,-2-3 208 0 0,5 0 48 0 0,1 0 0 0 0,-1 0-480 0 0,2 0-104 0 0,2 0-24 0 0,-1-1-1 0 0,1 5-319 0 0,1-5-72 0 0,0 1-16 0 0,1 3 0 0 0,-13 3-200 0 0,14-4-48 0 0,2 3-8 0 0,1-4 0 0 0,-17 5-168 0 0,15-2 72 0 0,1 2-72 0 0,-2 0 0 0 0,0 0-528 0 0,0 0-160 0 0,-4 2-32 0 0</inkml:trace>
  <inkml:trace contextRef="#ctx0" brushRef="#br0" timeOffset="22">3440 770 3224 0 0,'0'0'136'0'0,"0"0"40"0"0,0 0-176 0 0,0 0 0 0 0,-7-3 0 0 0,7 3 0 0 0,-5 0 2160 0 0,-4 0 400 0 0,2 3 72 0 0,-3-1 24 0 0,-1 3-1472 0 0,1 0-288 0 0,5 1-57 0 0,-7-1-7 0 0,1 5-336 0 0,5-1-64 0 0,3 0-16 0 0,0 0 0 0 0,-1 0-248 0 0,0 1-48 0 0,4-5-16 0 0,4 4 0 0 0,0 1-104 0 0,-1-1 0 0 0,5 1 64 0 0,-7-4-64 0 0,10 0 0 0 0,-4-1-64 0 0,3 1 64 0 0,0-2-104 0 0,4-4-200 0 0,0 5-40 0 0,-5-5-8 0 0,3 4 0 0 0,-3-8-400 0 0,5-1-80 0 0,-4 5-23 0 0,1-6-1 0 0,-2 2 256 0 0,-2-1 56 0 0,5-1 0 0 0,-3 0 8 0 0,-5-8 392 0 0,3 5 80 0 0,0-2 64 0 0,-4-2-96 0 0,0-2 400 0 0,1 0 80 0 0,-1 3 8 0 0,1 0 8 0 0,-1 3 96 0 0,-3-1 16 0 0,0 5 8 0 0,0-2 0 0 0,0 4 0 0 0,0 1-1 0 0,-3-4 1 0 0,3 6 0 0 0,0 0-144 0 0,0 0-32 0 0,-4 2-8 0 0,1 4 0 0 0,-1 4-176 0 0,-2 0-40 0 0,6-1-8 0 0,-4 6 0 0 0,4-4-48 0 0,0 4 0 0 0,4 0-64 0 0,-4 1 96 0 0,0-5-96 0 0,0 2 0 0 0,6-2-96 0 0,-2 2 96 0 0,-1-4-232 0 0,1 4 8 0 0,2-7 0 0 0,1-1-4935 0 0,0 1-985 0 0</inkml:trace>
  <inkml:trace contextRef="#ctx0" brushRef="#br1" timeOffset="23">4536 2106 8952 0 0,'0'0'392'0'0,"0"0"88"0"0,0 0-384 0 0,0 0-96 0 0,0 0 0 0 0,0 0 0 0 0,0 0 176 0 0,0 0 16 0 0,10 3 0 0 0,-2-3 0 0 0,0-3 112 0 0,6 1 24 0 0,-3 2 8 0 0,6-4 0 0 0,3 0 104 0 0,-1 4 16 0 0,-1-3 8 0 0,7 0 0 0 0,2 1-144 0 0,3-1-24 0 0,-3 1-8 0 0,3 2 0 0 0,4 0 0 0 0,-3-3 0 0 0,2-1 0 0 0,1 4 0 0 0,-3-5-176 0 0,-2 3-40 0 0,5 2-8 0 0,-1-4-1 0 0,0 0 33 0 0,-1 1 0 0 0,4-4 0 0 0,-3 7 0 0 0,1-1-96 0 0,-1 1 0 0 0,1 0 0 0 0,-4 0 64 0 0,1 0 16 0 0,-5 0 0 0 0,4-4 0 0 0,-4 2 0 0 0,2 4 88 0 0,0-2 24 0 0,1-2 0 0 0,2 4 0 0 0,-7-2-192 0 0,3 0 0 0 0,4-4 0 0 0,-4 4 0 0 0,3-3 112 0 0,-1-3-16 0 0,-2 0 0 0 0,-1 4 0 0 0,3-1-32 0 0,-5 3 0 0 0,-3 0-64 0 0,3-3 96 0 0,-2 2-96 0 0,-1-3 64 0 0,4 4-64 0 0,-7 0 0 0 0,0-2 64 0 0,0 2-64 0 0,3 2 0 0 0,1 2 0 0 0,-3-8 72 0 0,1 4-72 0 0,-4 0 64 0 0,2 4-64 0 0,-3-8 0 0 0,4 4 0 0 0,-5 0 0 0 0,5 0 0 0 0,-4 0 0 0 0,1-2 0 0 0,2 0 0 0 0,-6 2 0 0 0,2 2 0 0 0,0-2 0 0 0,-3 0 0 0 0,2-2 0 0 0,-4 2 0 0 0,-3-5 0 0 0,-6 5 0 0 0,8 0 64 0 0,-8 0-64 0 0,0 0 0 0 0,0 0 0 0 0,0 0 0 0 0,0 0-256 0 0,0 0 16 0 0,0 0 0 0 0,0 0 0 0 0,0 7-384 0 0,0-7-80 0 0,0 0-7 0 0,0 6-5721 0 0</inkml:trace>
  <inkml:trace contextRef="#ctx0" brushRef="#br1" timeOffset="24">6330 2019 3224 0 0,'0'0'288'0'0,"0"0"-288"0"0,0 0 0 0 0,0 0 0 0 0,0 0 1216 0 0,0 0 192 0 0,0 0 40 0 0,0 0 8 0 0,0 0-672 0 0,0 0-136 0 0,0 0-24 0 0,0 0-8 0 0,0 0-352 0 0,7 6-72 0 0,-7 2-8 0 0,6 1-8 0 0,-6-5 128 0 0,2 5 24 0 0,-2 0 8 0 0,3 1 0 0 0,-3 1-200 0 0,4 2-40 0 0,-4 1 0 0 0,0 1-8 0 0,0-1 64 0 0,3 0 8 0 0,-3 0 8 0 0,0 1 0 0 0,0 4 24 0 0,0 1 8 0 0,0-2 0 0 0,0 1 0 0 0,0 0-32 0 0,0 3-8 0 0,0 0 0 0 0,0-1 0 0 0,0 4-17 0 0,0-4-7 0 0,0 1 0 0 0,0-1 0 0 0,0 4-16 0 0,0-3-8 0 0,0-1 0 0 0,0 4 0 0 0,0 0-16 0 0,2-4-8 0 0,-2 3 0 0 0,0 0 0 0 0,0-2-24 0 0,3 2-64 0 0,-3-2 96 0 0,0-2-32 0 0,-3 0 0 0 0,6 3-64 0 0,2-2 96 0 0,-5 1-32 0 0,0-1 8 0 0,0 1 0 0 0,1-1 0 0 0,-1 4 0 0 0,0-7-8 0 0,0 5 0 0 0,0 0 0 0 0,0 1 0 0 0,4-1 0 0 0,-4-1-64 0 0,3 0 96 0 0,-3-1-32 0 0,1 1-64 0 0,4-3 0 0 0,-5 1 72 0 0,3 0-72 0 0,0 2 80 0 0,-3-3-16 0 0,2-2-64 0 0,-2 0 96 0 0,0 6-32 0 0,0-3 0 0 0,0-6-64 0 0,0 8 96 0 0,0-2-24 0 0,0 1-8 0 0,0-2 0 0 0,0 0 0 0 0,-2 5 0 0 0,2-6-64 0 0,-3 6 96 0 0,3-4-32 0 0,-3 2-64 0 0,3-3 96 0 0,0-1-96 0 0,0 2 96 0 0,3-1-96 0 0,-3 0 80 0 0,0-1-80 0 0,0 1 80 0 0,0-2-80 0 0,0 2 0 0 0,-3-3 72 0 0,3 3-72 0 0,0-2 64 0 0,0-2-64 0 0,0 7 80 0 0,0 0-80 0 0,0-6 64 0 0,0 2-64 0 0,0 2 0 0 0,0-5 72 0 0,0 2-72 0 0,-5-1 64 0 0,5 7-64 0 0,0-5 64 0 0,0-1-64 0 0,0-1 0 0 0,0 0 72 0 0,0 0-72 0 0,0 1 0 0 0,0-4 72 0 0,-1 0-72 0 0,1 1 0 0 0,1 0 64 0 0,-1-1-64 0 0,-1-3 0 0 0,1 2 0 0 0,0-2 96 0 0,0 1-16 0 0,0-3 0 0 0,0 1 0 0 0,0-1-80 0 0,-3-1 0 0 0,6-1 72 0 0,-3 1-72 0 0,0 0 160 0 0,0-7-8 0 0,0 0 0 0 0,0 5 0 0 0,0-5-224 0 0,0 0-48 0 0,0 0-8 0 0,0 0 0 0 0,0 0-72 0 0,0 0-24 0 0,0 5 0 0 0,0-5-5375 0 0,0 0-1089 0 0</inkml:trace>
  <inkml:trace contextRef="#ctx0" brushRef="#br1" timeOffset="25">4539 2106 3680 0 0,'0'0'328'0'0,"0"0"-264"0"0,0 0-64 0 0,0 0 0 0 0,0 0 1040 0 0,0 0 192 0 0,0 0 40 0 0,0 0 8 0 0,0 0-592 0 0,0 0-112 0 0,0 0-32 0 0,0 0 0 0 0,0 8-208 0 0,3 1-48 0 0,1-1 0 0 0,-2 3-8 0 0,-2 3-96 0 0,3 0-24 0 0,-3 1 0 0 0,3 4 0 0 0,-3 0 16 0 0,3 3 0 0 0,-3-4 0 0 0,0 4 0 0 0,4 2-176 0 0,-4 0 0 0 0,0 1 0 0 0,1 4 0 0 0,-1 2 0 0 0,-1-2 96 0 0,2 4-16 0 0,-1 1-8 0 0,0 3 32 0 0,0-4 8 0 0,0-3 0 0 0,0 8 0 0 0,-1-6-8 0 0,1-1 0 0 0,0 2 0 0 0,0-1 0 0 0,0 3 104 0 0,-4-5 16 0 0,4 3 8 0 0,0-1 0 0 0,0 4-104 0 0,0-1-16 0 0,0-3-8 0 0,0 0 0 0 0,4 1 48 0 0,-4 0 7 0 0,0-4 1 0 0,0 1 0 0 0,1 2 88 0 0,-1-1 16 0 0,0 3 8 0 0,0-1 0 0 0,3-3-272 0 0,-3-1 0 0 0,0 1 0 0 0,0 0 0 0 0,0 0 152 0 0,0-4-24 0 0,0 2-8 0 0,0-2 0 0 0,5-1 8 0 0,-5 0 8 0 0,0-3 0 0 0,0 3 0 0 0,1-4 88 0 0,-1-3 8 0 0,0 1 8 0 0,0 3 0 0 0,0-2-240 0 0,4 1 0 0 0,-4 0 0 0 0,4-2 0 0 0,-4 1 0 0 0,3-5 128 0 0,-3 4-32 0 0,2-3 0 0 0,-2-5-32 0 0,0 3-64 0 0,3-7 88 0 0,-3 5-88 0 0,3-5 88 0 0,-3 2-88 0 0,0 0 80 0 0,0 1-80 0 0,0-10 64 0 0,0 0-64 0 0,0 0 0 0 0,0 0 72 0 0,0 0-72 0 0,0 0-88 0 0,0 0 24 0 0,0 0 0 0 0,0 0-800 0 0,0-7-160 0 0,0 0-32 0 0</inkml:trace>
  <inkml:trace contextRef="#ctx0" brushRef="#br1" timeOffset="26">6389 2307 7456 0 0,'-12'0'160'0'0,"12"0"40"0"0,0 0 8 0 0,-5 0 0 0 0,5 0-208 0 0,-6 3 0 0 0,6-3 0 0 0,0 0 0 0 0,0 0 528 0 0,0 0 64 0 0,0 0 16 0 0,0 0 0 0 0,0 0-104 0 0,0 0-24 0 0,0 0 0 0 0,0 0 0 0 0,0 0-32 0 0,0 0 0 0 0,0 0-8 0 0,6 5 0 0 0,2 0-112 0 0,3 0-16 0 0,5-2-8 0 0,5 0 0 0 0,1 0-96 0 0,5-1-16 0 0,-6 0-8 0 0,9-2 0 0 0,0 0-72 0 0,-1 0-17 0 0,-2 3 1 0 0,0-3 0 0 0,-3 0 0 0 0,3 0-8 0 0,2 0 0 0 0,-4 0 0 0 0,2 0-16 0 0,-1-3 0 0 0,-3 1 0 0 0,3 2 0 0 0,-5-2 72 0 0,-7 2 16 0 0,-3 0 0 0 0,7 0 0 0 0,0 0-160 0 0,-4 0 0 0 0,-8 0 0 0 0,-1 0 0 0 0,8 0-200 0 0,-8-3-48 0 0,-5 3-8 0 0,0 0 0 0 0,0 0-240 0 0,0 0-47 0 0,-5 5-17 0 0,-11-3 0 0 0</inkml:trace>
  <inkml:trace contextRef="#ctx0" brushRef="#br1" timeOffset="27">3703 2344 7776 0 0,'0'0'344'0'0,"0"0"72"0"0,0 0-336 0 0,0 0-80 0 0,0 0 0 0 0,0 0 0 0 0,8 0 472 0 0,4 3 72 0 0,1 1 24 0 0,-1-4 0 0 0,4 0-32 0 0,2 0-8 0 0,0 0 0 0 0,3 0 0 0 0,4 0-192 0 0,6 1-40 0 0,-2-1-8 0 0,5 0 0 0 0,-3 0-128 0 0,-1 0-32 0 0,4 0-8 0 0,-4 0 0 0 0,2 0-16 0 0,0-1 0 0 0,-2 1 0 0 0,-2 0 0 0 0,2 0 16 0 0,-3 0 0 0 0,1 0 0 0 0,-1 0 0 0 0,-2 0 24 0 0,-1 0 8 0 0,-3 0 0 0 0,-3 0 0 0 0,1 0-152 0 0,-8 1 0 0 0,2-1 64 0 0,-4 0-64 0 0,1 0 0 0 0,-4 0 0 0 0,-6 0 0 0 0,0 0 0 0 0,0 0-136 0 0,0 0-56 0 0,0 0-16 0 0,0 0 0 0 0,0 0-400 0 0,0 0-72 0 0,0 0-24 0 0,-6 4 0 0 0</inkml:trace>
  <inkml:trace contextRef="#ctx0" brushRef="#br1" timeOffset="28">6377 2535 1376 0 0,'17'4'64'0'0,"-17"-4"8"0"0,0 0-72 0 0,0 0 0 0 0,0 0 0 0 0,5 0 0 0 0,4 1 1792 0 0,-9-1 352 0 0,-1 0 64 0 0,1 0 8 0 0,8 3-1072 0 0,-8-3-216 0 0,0 0-48 0 0,0 0-8 0 0,0 0-296 0 0,0 0-56 0 0,0 0-8 0 0,0 0-8 0 0,0 0-144 0 0,12 0-25 0 0,4 0-7 0 0,-2 0 0 0 0,-1-3-32 0 0,7 2-8 0 0,3-3 0 0 0,1 2 0 0 0,-4 0-120 0 0,7-1-24 0 0,-5 2-8 0 0,7-3 0 0 0,3 4-64 0 0,-3-4-8 0 0,-8 4-64 0 0,8 0 96 0 0,3 0-32 0 0,-6 0 0 0 0,-8 0-64 0 0,-2 0 96 0 0,5 0-96 0 0,0 4-64 0 0,-7-4 64 0 0,1 4-104 0 0,-6-4-72 0 0,1 1-16 0 0,-4 2 0 0 0,3-3 0 0 0,-9 0-1008 0 0,0 0-207 0 0,9 4-33 0 0,-9-4-16 0 0</inkml:trace>
  <inkml:trace contextRef="#ctx0" brushRef="#br1" timeOffset="29">3796 2556 2304 0 0,'0'0'200'0'0,"0"0"-200"0"0,0 0 0 0 0,0 0 0 0 0,0 0 1544 0 0,0 0 272 0 0,10 2 48 0 0,-2 0 16 0 0,2-2-992 0 0,2 3-200 0 0,3-3-40 0 0,2 0-8 0 0,5 0-200 0 0,0 3-48 0 0,3 0-8 0 0,-1-3 0 0 0,3 0-64 0 0,3 0-8 0 0,-1 0-8 0 0,-1 0 0 0 0,1 0-80 0 0,2 0-8 0 0,2 0-8 0 0,-2 0 0 0 0,-5 0-208 0 0,-1 3 0 0 0,6-3 0 0 0,-2 1 0 0 0,-4-1 0 0 0,3 0 64 0 0,-5 0-64 0 0,-1 4 96 0 0,-1-4-96 0 0,1 0 0 0 0,-5 0 0 0 0,-1 0 0 0 0,2 0 0 0 0,-2 3 0 0 0,-4-6 0 0 0,-3 3 0 0 0,4 0 0 0 0,-4 3 0 0 0,-4-3-96 0 0,1-3 96 0 0,-6 3-320 0 0,0 0-8 0 0,0 0 0 0 0,0 0-3784 0 0,0 0-752 0 0</inkml:trace>
  <inkml:trace contextRef="#ctx0" brushRef="#br1" timeOffset="30">6407 2760 8464 0 0,'-27'0'376'0'0,"27"0"72"0"0,0 0-352 0 0,0 0-96 0 0,0 0 0 0 0,0 0 0 0 0,0 0 704 0 0,0 0 120 0 0,0 0 24 0 0,0 0 8 0 0,0 0-272 0 0,0 0-48 0 0,9-3-16 0 0,-9 3 0 0 0,0 0-104 0 0,0 0-32 0 0,14 0 0 0 0,-1 0 0 0 0,7 0-153 0 0,-4 0-31 0 0,3 3-8 0 0,3-3 0 0 0,8-3 8 0 0,-5 3 0 0 0,-5-1 0 0 0,8 1 0 0 0,-3-4-200 0 0,2 4 0 0 0,-4 0 0 0 0,1 0 0 0 0,4 0 0 0 0,-5-1 0 0 0,1 1 0 0 0,-3 0 0 0 0,-5 0 0 0 0,-1-3 0 0 0,6 3 0 0 0,-11 0 0 0 0,-4 0-192 0 0,3 0-64 0 0,3 3 0 0 0,1-2-8 0 0,-8 3-280 0 0,-5-4-47 0 0,5 0-17 0 0,-5 0 0 0 0</inkml:trace>
  <inkml:trace contextRef="#ctx0" brushRef="#br1" timeOffset="31">3879 2750 9416 0 0,'0'0'416'0'0,"0"0"88"0"0,0 0-408 0 0,0 0-96 0 0,0 0 0 0 0,0 0 0 0 0,6 0 296 0 0,2 0 40 0 0,2 0 8 0 0,-1 0 0 0 0,3 2 128 0 0,1-2 24 0 0,2-2 8 0 0,4 2 0 0 0,-2 2-184 0 0,1-2-40 0 0,4 0-8 0 0,3 0 0 0 0,-2 0-48 0 0,5 0 0 0 0,3 0-8 0 0,-4 0 0 0 0,1 0-104 0 0,2 0-16 0 0,-3 3-8 0 0,4-1 0 0 0,-5 2-88 0 0,2-1 96 0 0,-4 2-96 0 0,4-5 96 0 0,-6 0-96 0 0,-1 0 0 0 0,-3 2 0 0 0,-4-2-88 0 0,3-2 88 0 0,-3 2 0 0 0,2 0 0 0 0,-7 0 0 0 0,3 0 0 0 0,-6 0 0 0 0,1 0 0 0 0,-1 0 0 0 0,-6 0 0 0 0,0 0 64 0 0,0 0-64 0 0,0 0 0 0 0,0 0-280 0 0,0 0-88 0 0,0 0-16 0 0</inkml:trace>
  <inkml:trace contextRef="#ctx0" brushRef="#br1" timeOffset="32">4884 3070 4144 0 0,'0'0'184'0'0,"0"0"40"0"0,0 0-224 0 0,0 0 0 0 0,0 0 0 0 0,0 0 0 0 0,0 0 1568 0 0,0 0 280 0 0,0 0 48 0 0,0 0 16 0 0,0 0-1024 0 0,0 0-208 0 0,0 0-40 0 0,6 8 0 0 0,-3 0-200 0 0,-1 2-40 0 0,2 3-8 0 0,-1-1 0 0 0,0 6-65 0 0,0-6-7 0 0,0 0-8 0 0,-3 2 0 0 0,3 1-88 0 0,-3-3-24 0 0,1 5 0 0 0,-1-3 0 0 0,0-2-200 0 0,0 0 0 0 0,5-3 0 0 0,-5 3 0 0 0,-5-2 0 0 0,5-3 0 0 0,5 2 0 0 0,-5-3 0 0 0,0 0 0 0 0,0-6 120 0 0,0 0-32 0 0,0 0-8 0 0,0 0-80 0 0,0 0 0 0 0,0 0 0 0 0,0 0 0 0 0,-6-2 96 0 0,3-7 0 0 0,-3 2 0 0 0,3 2 0 0 0,-4-5-32 0 0,5-1-64 0 0,-7 0 96 0 0,7-5-32 0 0,-1 3 48 0 0,0-9 8 0 0,0 4 0 0 0,1-3 0 0 0,2 1-32 0 0,0 1-8 0 0,0-4 0 0 0,2 3 0 0 0,1-1-80 0 0,0 6 0 0 0,2-1 72 0 0,1 0-72 0 0,3 1 0 0 0,0 3 64 0 0,-3-4-64 0 0,3 3 0 0 0,2 2 0 0 0,4 1 0 0 0,-3 2 0 0 0,-1-2 0 0 0,-1 4 0 0 0,5-4 0 0 0,-1 8 0 0 0,-3-1 0 0 0,-6-2 0 0 0,4 3 0 0 0,-1 4 72 0 0,1 1-72 0 0,-9-3 0 0 0,0 0 0 0 0,5 5 0 0 0,-1 7 0 0 0,-4-6 0 0 0,0 4 0 0 0,-4 0-120 0 0,3 1 40 0 0,-4-3 80 0 0,-3 7 0 0 0,0-1 0 0 0,-1-2 0 0 0,0 1-168 0 0,-3 0-48 0 0,-3 0-8 0 0,5-2 0 0 0,-5-1 0 0 0,3 0 0 0 0,-1-2 0 0 0,6-1 0 0 0,-4 4-336 0 0,2-4-72 0 0,3-2-8 0 0,0 0-3839 0 0,-3-1-769 0 0</inkml:trace>
  <inkml:trace contextRef="#ctx0" brushRef="#br1" timeOffset="33">6450 2936 1840 0 0,'-9'8'80'0'0,"-3"-8"16"0"0,-6-2-96 0 0,10 2 0 0 0,8 0 0 0 0,0 0 0 0 0,-8 0 1984 0 0,2 0 368 0 0,6 0 80 0 0,0 0 8 0 0,0 0-1384 0 0,0 0-288 0 0,0 0-48 0 0,9 0-16 0 0,0 0-248 0 0,-1 2-48 0 0,1-2-16 0 0,4 0 0 0 0,12 0-208 0 0,-6 0-49 0 0,-2 3-7 0 0,1-1 0 0 0,9-2-64 0 0,-4 0-64 0 0,-3 0 96 0 0,4 0-96 0 0,-4 0 112 0 0,6 2-32 0 0,0 2-8 0 0,-3-2 0 0 0,-5-2 48 0 0,3-2 8 0 0,8 2 0 0 0,-6 0 0 0 0,-8 0 0 0 0,-1 0 8 0 0,7 0 0 0 0,-1-4 0 0 0,-4 4-32 0 0,0 0-8 0 0,-5 0 0 0 0,4-2 0 0 0,2 2-96 0 0,-6-2 0 0 0,-11 2 0 0 0,0 0 0 0 0,7 0-320 0 0,-7 0-80 0 0,0 0-16 0 0,0 0-8 0 0</inkml:trace>
  <inkml:trace contextRef="#ctx0" brushRef="#br1" timeOffset="34">5516 3117 9672 0 0,'0'0'864'0'0,"0"-5"-696"0"0,-2-2-168 0 0,2 7 0 0 0,0 0 656 0 0,0 0 96 0 0,0 0 16 0 0,0 0 8 0 0,-7-4-144 0 0,7 4-32 0 0,-5-1-8 0 0,-4-3 0 0 0,1 8-145 0 0,-2-3-23 0 0,4 8-8 0 0,1-2 0 0 0,-4-2-136 0 0,3 3-32 0 0,-2 2-8 0 0,4 2 0 0 0,-1-3-120 0 0,1 2-24 0 0,4-1-8 0 0,-5 3 0 0 0,5-5-88 0 0,5 2 64 0 0,-5 0-64 0 0,0-3 64 0 0,4 2-64 0 0,-2 0 0 0 0,1-5 0 0 0,7 0-88 0 0,-5 3-40 0 0,0-5 0 0 0,2-2-8 0 0,-2 3 0 0 0,1-3-24 0 0,4-3 0 0 0,-5 1 0 0 0,-5 2 0 0 0,0 0-40 0 0,3-8-16 0 0,2 1 0 0 0,2-6 0 0 0,-2 3 88 0 0,1-2 24 0 0,-4-1 0 0 0,4 0 0 0 0,3-2 104 0 0,-3 0 0 0 0,-6-3 0 0 0,3-2 0 0 0,3 6 0 0 0,-4-5 0 0 0,2-2 0 0 0,-1 4 80 0 0,-1 3 24 0 0,2 2 8 0 0,-4-4 0 0 0,0 6 0 0 0,0 2 96 0 0,0 3 16 0 0,0-2 8 0 0,3-1 0 0 0,-6 6 8 0 0,3 2 0 0 0,0 0 0 0 0,0 0 0 0 0,0 0-16 0 0,0 0-8 0 0,0 0 0 0 0,0 0 0 0 0,0 6-216 0 0,0 5 0 0 0,-6-3 0 0 0,6 2 0 0 0,-3 3 0 0 0,3 0 104 0 0,0-1-8 0 0,0 5-8 0 0,0-2-88 0 0,0 0 0 0 0,-4 0 0 0 0,4 1 0 0 0,0 1 0 0 0,4-3 0 0 0,1-1 0 0 0,2 0 0 0 0,-7-3 0 0 0,2 1 0 0 0,5-1 0 0 0,-5-2 0 0 0,5 1-192 0 0,-2-2-64 0 0,1-2 0 0 0,-3 0-8 0 0,3 4-1144 0 0,1-9-223 0 0</inkml:trace>
  <inkml:trace contextRef="#ctx0" brushRef="#br1" timeOffset="35">6111 3022 9672 0 0,'0'0'864'0'0,"0"0"-696"0"0,0 0-168 0 0,0 0 0 0 0,0 0 864 0 0,-2-4 144 0 0,-1 0 24 0 0,3 4 8 0 0,0 0-224 0 0,0 0-48 0 0,0 0-1 0 0,0 0-7 0 0,-6 5-312 0 0,4 3-64 0 0,-5-1-16 0 0,5 2 0 0 0,-1-2-104 0 0,0 4-16 0 0,0 2-8 0 0,0-1 0 0 0,3 2-56 0 0,0-2-16 0 0,-2 2 0 0 0,-3 0 0 0 0,5-2-88 0 0,5 0-16 0 0,-5-2-64 0 0,2 0 96 0 0,1 1-96 0 0,0-3 0 0 0,3-1 64 0 0,-4 5-64 0 0,-2-9 0 0 0,4 6-144 0 0,-4-9 32 0 0,3 5 8 0 0,-3-5-312 0 0,2 4-64 0 0,-2-4-16 0 0,6 1-4783 0 0,-1-1-961 0 0</inkml:trace>
  <inkml:trace contextRef="#ctx0" brushRef="#br1" timeOffset="36">6007 3104 10592 0 0,'0'0'944'0'0,"0"0"-752"0"0,0 0-192 0 0,7 0 0 0 0,-7 0 528 0 0,7 0 72 0 0,4 2 8 0 0,-2 1 8 0 0,-2-6 32 0 0,7 3 8 0 0,-1 0 0 0 0,1 0-1 0 0,0-2-303 0 0,4-1-64 0 0,0 1-16 0 0,0 2 0 0 0,2-6-176 0 0,-6 4-32 0 0,4-3 0 0 0,-4 5-4887 0 0,-3-3-969 0 0</inkml:trace>
  <inkml:trace contextRef="#ctx0" brushRef="#br1" timeOffset="37">5048 3101 10592 0 0,'0'0'944'0'0,"0"0"-752"0"0,0 0-192 0 0,0 0 0 0 0,0 0 448 0 0,0 0 64 0 0,0 0 0 0 0,4 8 8 0 0,-4-8-8 0 0,0 0-8 0 0,1 8 0 0 0,5 1 0 0 0,-3-5-240 0 0,0 5-40 0 0,0-6-17 0 0,1 8 1 0 0,-2-3-48 0 0,1 3-16 0 0,-3-4 0 0 0,0 3 0 0 0,-3-2 32 0 0,1 3 8 0 0,2-4 0 0 0,0 3 0 0 0,-4-1-184 0 0,1 0 0 0 0,0-1 0 0 0,0 1 0 0 0,3-1 0 0 0,-2-4 0 0 0,-3 1 0 0 0,1 0 0 0 0,4-5 0 0 0,0 0 0 0 0,0 0 0 0 0,0 0 0 0 0,0 0 0 0 0,0 0 0 0 0,0-5 0 0 0,-3-3 0 0 0,3 4 64 0 0,0-5 8 0 0,3 0 0 0 0,1 0 0 0 0,-3-4-72 0 0,-1 6 0 0 0,4-3 0 0 0,-2-1 0 0 0,1 1 0 0 0,0-3 0 0 0,4 5 0 0 0,-2-2 0 0 0,1 0 0 0 0,2-1 0 0 0,4 3 0 0 0,-4-2 0 0 0,2 5-184 0 0,-4-3-24 0 0,2 3-8 0 0,-3 0 0 0 0,5 2-320 0 0,-2 3-63 0 0,-1-2-9 0 0</inkml:trace>
  <inkml:trace contextRef="#ctx0" brushRef="#br1" timeOffset="38">5980 3112 11312 0 0,'0'0'504'0'0,"-4"-2"104"0"0,1-3-488 0 0,-3 1-120 0 0,3 3 0 0 0,1-3 0 0 0,-1 4 680 0 0,-1-2 120 0 0,1 2 16 0 0,-5 0 8 0 0,3 2-80 0 0,-1 2-9 0 0,-2-3-7 0 0,3 4 0 0 0,-4 3-280 0 0,1 0-48 0 0,-1 0-16 0 0,0 1 0 0 0,4 4-160 0 0,-3-4-32 0 0,-1 2 0 0 0,3 1-8 0 0,0-1-40 0 0,3-1-8 0 0,-1-2 0 0 0,3 4 0 0 0,1-3-72 0 0,0-4-64 0 0,1 4 96 0 0,-1-2-96 0 0,7-2 64 0 0,-1 0-64 0 0,0-2 0 0 0,3 1 0 0 0,2-1 0 0 0,-3-1 0 0 0,4-2 0 0 0,5-2 0 0 0,-2 2-248 0 0,0 0-48 0 0,-3-3-16 0 0,2 0 0 0 0,1-1-1000 0 0,1 2-208 0 0,-2-5-39 0 0,2 3-9 0 0</inkml:trace>
  <inkml:trace contextRef="#ctx0" brushRef="#br1" timeOffset="39">5687 3112 10592 0 0,'0'0'944'0'0,"0"0"-752"0"0,0 0-192 0 0,0-6 0 0 0,0 6 640 0 0,0 0 88 0 0,0 0 16 0 0,0 0 8 0 0,0 0-56 0 0,0 0-16 0 0,0 0-1 0 0,0 0 1 0 0,-1 6-344 0 0,-3-1-72 0 0,-3 4-8 0 0,7-5-8 0 0,-2 5-112 0 0,2 0-16 0 0,-3 0-8 0 0,3-2 0 0 0,3 3-112 0 0,-3-2 88 0 0,2 2-88 0 0,-2-2 80 0 0,7-3-80 0 0,-3 3 0 0 0,-3-3 0 0 0,3 0 0 0 0,-4-5-192 0 0,5 2-8 0 0,1 3 0 0 0,-6-5 0 0 0,2 4-312 0 0,7-4-64 0 0,-2 0-16 0 0,-2-4 1 0 0,-5 4-225 0 0,7-5-48 0 0,-2 2 0 0 0,1-4-8 0 0,-3 0 216 0 0,-1 2 48 0 0,-2-3 0 0 0,4-3 8 0 0,-1 4 424 0 0,-1-1 80 0 0,-2-1 24 0 0,4 1 0 0 0,1-1 448 0 0,-5 1 88 0 0,3 0 16 0 0,-3 0 8 0 0,4 3 224 0 0,-4-3 48 0 0,0 8 8 0 0,0-1 0 0 0,0-4-120 0 0,0 5-16 0 0,0 0-9 0 0,0 0 1 0 0,0 0-208 0 0,0 0-48 0 0,0 0-8 0 0,0 0 0 0 0,0 5-104 0 0,0 0-32 0 0,0 2 0 0 0,0 2 0 0 0,0-1-32 0 0,0 1 0 0 0,0 0-8 0 0,0 3 0 0 0,0-2-72 0 0,-4 3-16 0 0,4-3 0 0 0,0 1 0 0 0,0-1-96 0 0,0-3 88 0 0,4 2-88 0 0,-4 0 80 0 0,2-4-80 0 0,1-1 0 0 0,-3-4 0 0 0,3 4 0 0 0,-3-4-344 0 0,3 4-8 0 0,-1-1 0 0 0,7-1-4959 0 0,-2-2-1001 0 0</inkml:trace>
  <inkml:trace contextRef="#ctx0" brushRef="#br1" timeOffset="40">5255 3114 11024 0 0,'0'0'488'0'0,"0"0"104"0"0,-4 2-472 0 0,2 3-120 0 0,-1 0 0 0 0,0 3 0 0 0,-1-3 504 0 0,-1-2 72 0 0,1 6 24 0 0,3-4 0 0 0,-5 5-56 0 0,6-2 0 0 0,-3 0-8 0 0,0 2-1 0 0,0-3-143 0 0,3 1-24 0 0,0 0-8 0 0,3-1 0 0 0,-3 1-200 0 0,6 0-48 0 0,-4 2-8 0 0,3-3 0 0 0,2 1-40 0 0,-1-3-64 0 0,0-4 88 0 0,2 4-88 0 0,-1 3 0 0 0,0-3 0 0 0,0-2 0 0 0,1-3 0 0 0,-3 0-80 0 0,3 0-72 0 0,-2-5-8 0 0,-1 0-8 0 0,3 2 88 0 0,-5-5 80 0 0,3 2-104 0 0,0-2 40 0 0,-2-4-96 0 0,-4 3-24 0 0,0-4 0 0 0,0 1 0 0 0,0 2 184 0 0,0 0 0 0 0,-4-2 0 0 0,1 4 0 0 0,0-2 0 0 0,-3 4 0 0 0,3 0 0 0 0,-3 1 0 0 0,1 2-104 0 0,-3-1 8 0 0,0 3 8 0 0,1 1 0 0 0,1 0-120 0 0,-2 1-24 0 0,2-1-7 0 0,2 4-1 0 0,-1-1-536 0 0,1 1-112 0 0,4-4-16 0 0</inkml:trace>
  <inkml:trace contextRef="#ctx0" brushRef="#br1" timeOffset="41">6450 3156 8032 0 0,'-34'0'352'0'0,"27"0"80"0"0,1 0-344 0 0,6 0-88 0 0,0 0 0 0 0,0 0 0 0 0,0 0 648 0 0,0 0 120 0 0,0 0 16 0 0,0 0 8 0 0,0 0-160 0 0,0 0-32 0 0,0 0-8 0 0,0 0 0 0 0,0 0-136 0 0,0 0-24 0 0,0 0-8 0 0,0 0 0 0 0,6-3-232 0 0,0 1-40 0 0,3-2-17 0 0,-1 3 1 0 0,7 1-40 0 0,-5-4-16 0 0,5 1 0 0 0,-1 3 0 0 0,5 3-80 0 0,0-3 96 0 0,2-3-96 0 0,0 3 96 0 0,-1 3-96 0 0,0-3 0 0 0,1 0 0 0 0,0 0 64 0 0,-4 0-64 0 0,0 0 0 0 0,3 0 0 0 0,-2 0 0 0 0,-2-3 0 0 0,3 3 64 0 0,-1 0-64 0 0,-4 0 0 0 0,6 0 0 0 0,-5 0 0 0 0,-6 0 0 0 0,3 0 0 0 0,4 0 168 0 0,-2 0-8 0 0,-7 0 0 0 0,2 0 0 0 0,2 0-264 0 0,-2 0-56 0 0,-9 0-16 0 0,6 0 0 0 0,-1 0-24 0 0,3 3-8 0 0,-4-3 0 0 0,-4 0 0 0 0,0 0-143 0 0,0 0-25 0 0,7 0-8 0 0,-7 0 0 0 0,0 0-240 0 0,0 0-48 0 0,0 0-16 0 0,0 0 0 0 0</inkml:trace>
  <inkml:trace contextRef="#ctx0" brushRef="#br1" timeOffset="42">3821 3851 4144 0 0,'0'0'368'0'0,"0"0"-296"0"0,0 0-72 0 0,0 0 0 0 0,0 0 1168 0 0,0 0 216 0 0,7-2 48 0 0,-2-1 8 0 0,5 0-672 0 0,-5 0-136 0 0,10 2-24 0 0,-2 1-8 0 0,-1-4-136 0 0,3 4-24 0 0,3-3-8 0 0,4 3 0 0 0,2 3-136 0 0,0-3-24 0 0,4 0-8 0 0,0 0 0 0 0,0 4-40 0 0,1-4-16 0 0,2-4 0 0 0,-1 4 0 0 0,-5 0-73 0 0,2 4-7 0 0,3-4-8 0 0,0-4 0 0 0,0 4-40 0 0,-2 0-8 0 0,0 0 0 0 0,-2 0 0 0 0,-1 0-72 0 0,0 0 80 0 0,-5 0-80 0 0,0 0 80 0 0,-2-3-80 0 0,0 3 0 0 0,-6-3 0 0 0,1 3 64 0 0,-1 0-64 0 0,-3 0-96 0 0,-4 3 16 0 0,1-3 8 0 0,-6 0-823 0 0,0 0-161 0 0,0 0-32 0 0</inkml:trace>
  <inkml:trace contextRef="#ctx0" brushRef="#br1" timeOffset="43">4600 3839 1840 0 0,'0'0'160'0'0,"0"0"-160"0"0,0 0 0 0 0,0 0 0 0 0,0 0 1568 0 0,0 0 288 0 0,0 0 48 0 0,0 0 16 0 0,0 0-1056 0 0,0 0-216 0 0,0 7-40 0 0,4 1 0 0 0,-1 0-32 0 0,0 1-8 0 0,-3 2 0 0 0,2-4 0 0 0,-2 5-184 0 0,0 1-40 0 0,-2 0-8 0 0,2 2 0 0 0,2 0-144 0 0,-2-1-24 0 0,0 4-8 0 0,3 1 0 0 0,-3 1-33 0 0,3-1 1 0 0,1 3-8 0 0,-1-1 0 0 0,0 1 32 0 0,0 3 8 0 0,1-5 0 0 0,-3 3 0 0 0,6 1-32 0 0,-4 0-8 0 0,1-2 0 0 0,-1 0 0 0 0,0-4-120 0 0,-1 4 72 0 0,-2-9-72 0 0,3 4 64 0 0,-3-2 32 0 0,3 0 8 0 0,-3-1 0 0 0,0-5 0 0 0,0 0-40 0 0,0 1-64 0 0,-3-4 88 0 0,3-6-88 0 0,0 0 104 0 0,0 0-32 0 0,0 0-8 0 0,0 9 0 0 0,0-9-64 0 0,0 0-136 0 0,0 0 32 0 0,0 0 8 0 0,0 0-384 0 0,0 0-80 0 0,0 0-16 0 0,0 0-6279 0 0</inkml:trace>
  <inkml:trace contextRef="#ctx0" brushRef="#br1" timeOffset="44">3946 4062 12752 0 0,'0'0'280'0'0,"0"0"56"0"0,0 0 16 0 0,6-2 8 0 0,4-2-288 0 0,0 4-72 0 0,3-4 0 0 0,-1 1 0 0 0,4 3 424 0 0,2-2 72 0 0,1-1 16 0 0,1 3 0 0 0,2-3-185 0 0,0 1-31 0 0,3-4-8 0 0,-6 3 0 0 0,5 0-80 0 0,1 1-16 0 0,3 2-8 0 0,2-3 0 0 0,-2 3-104 0 0,0 0-16 0 0,-1-2-64 0 0,-2 2 96 0 0,-1 2-96 0 0,-4-2 72 0 0,2 0-72 0 0,-2 0 64 0 0,0 0-64 0 0,-6 3 0 0 0,2-3 0 0 0,-1 0 0 0 0,-6 0 0 0 0,1 0-72 0 0,-1 2 72 0 0,0-2-104 0 0,-4 3-296 0 0,-5-3-56 0 0,0 0-16 0 0,0 0 0 0 0,0 0-455 0 0,0 0-89 0 0,0 0-16 0 0,-14 11-8 0 0</inkml:trace>
  <inkml:trace contextRef="#ctx0" brushRef="#br1" timeOffset="45">4593 4460 2760 0 0,'0'0'248'0'0,"0"0"-248"0"0,0 0 0 0 0,0 0 0 0 0,0 0 1184 0 0,7-3 184 0 0,-7 3 40 0 0,10-3 0 0 0,-5 2-880 0 0,4-3-176 0 0,1 4-40 0 0,-1-3-8 0 0,4 0 64 0 0,1 1 16 0 0,-2 0 0 0 0,1 2 0 0 0,-2 0-32 0 0,4-4 0 0 0,3 4 0 0 0,2-1 0 0 0,2 1-72 0 0,0-4-24 0 0,3 4 0 0 0,-1 0 0 0 0,-3-2-128 0 0,4-2-24 0 0,0 1-8 0 0,2 1 0 0 0,0 2 0 0 0,1-3 0 0 0,-4 3 0 0 0,6 0 0 0 0,1 0 0 0 0,0-2 0 0 0,-3 0 0 0 0,-3-1 0 0 0,10 6-24 0 0,-2-3-8 0 0,-2 0 0 0 0,-2-3 0 0 0,0 3 72 0 0,-1-3 16 0 0,-6 0 0 0 0,8 0 0 0 0,-7 1-64 0 0,2 2-16 0 0,-1 0 0 0 0,3 0 0 0 0,1 0-72 0 0,-1 0 0 0 0,-4 0 0 0 0,-1 0 0 0 0,7 0 0 0 0,2 0 0 0 0,-6 0 0 0 0,7 0 0 0 0,-8 0 0 0 0,3 0 64 0 0,0-3-64 0 0,1 2 64 0 0,-4-4 79 0 0,1 1 17 0 0,-5-1 0 0 0,6-1 0 0 0,-3 4 72 0 0,1-3 24 0 0,-2 0 0 0 0,-1 3 0 0 0,4-1-256 0 0,-7 3 0 0 0,5-4 0 0 0,-9 0 0 0 0,2 1 80 0 0,-2 0-8 0 0,2 3 0 0 0,-2 0 0 0 0,2 0-72 0 0,-5 0 0 0 0,5 0 72 0 0,-3 3-72 0 0,-1-3 96 0 0,0 0-24 0 0,-3 0 0 0 0,0 3 0 0 0,-3-3 24 0 0,-6 0 0 0 0,9 0 0 0 0,-9 0 0 0 0,6 0 128 0 0,0 0 24 0 0,-6 0 8 0 0,0 0 0 0 0,8 0-256 0 0,-8 0 0 0 0,0 0 0 0 0,8 0 0 0 0,-8 0 96 0 0,9 0-24 0 0,-9 0-8 0 0,0 0 0 0 0,5 0-64 0 0,-5 0 64 0 0,0 0-64 0 0,10 4 64 0 0,-10-4-64 0 0,0 0 96 0 0,0 0-96 0 0,0 0 96 0 0,0 0-96 0 0,0 0 0 0 0,0 0 0 0 0,0 0 0 0 0,0 0 0 0 0,0 0 96 0 0,0 0-96 0 0,0 0 96 0 0,6-4 48 0 0,-6 4 16 0 0,0 0 0 0 0,4-6 0 0 0,-4 6 0 0 0,3-8 0 0 0,0 1 0 0 0,-3-2 0 0 0,0 1-160 0 0,4-4 0 0 0,-4-1 0 0 0,0 1-72 0 0,0-2 72 0 0,0-3 0 0 0,0 2 64 0 0,-4-2-64 0 0,4-1-104 0 0,-3-2-56 0 0,3 1-16 0 0,-3-2 0 0 0,-1 2-1216 0 0,1 0-240 0 0,-10-16-56 0 0,8 16-7 0 0</inkml:trace>
  <inkml:trace contextRef="#ctx0" brushRef="#br1" timeOffset="46">4025 4225 11312 0 0,'0'0'248'0'0,"0"0"48"0"0,0 0 16 0 0,0 0 8 0 0,6 2-256 0 0,3 0-64 0 0,1-2 0 0 0,1 3 0 0 0,3 0 344 0 0,-3-3 48 0 0,7 3 16 0 0,0-1 0 0 0,3-2-64 0 0,1 0-16 0 0,3 0 0 0 0,-1 0 0 0 0,4-2-16 0 0,-2 2-8 0 0,5-3 0 0 0,-2 0-1 0 0,3 3-191 0 0,-6-3-40 0 0,2 3-8 0 0,0 0 0 0 0,-3-2 56 0 0,-2 2 8 0 0,-2-2 0 0 0,-2 2 0 0 0,-1 0-24 0 0,-5 0 0 0 0,-2-4 0 0 0,2 8 0 0 0,-5-2-104 0 0,3 0-80 0 0,-3-2 16 0 0,-2 0 0 0 0,-6 0-104 0 0,0 0-24 0 0,0 0 0 0 0,0 0-4399 0 0,0 0-881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8:03:49.616"/>
    </inkml:context>
    <inkml:brush xml:id="br0">
      <inkml:brushProperty name="width" value="0.05" units="cm"/>
      <inkml:brushProperty name="height" value="0.05" units="cm"/>
      <inkml:brushProperty name="color" value="#849398"/>
      <inkml:brushProperty name="fitToCurve" value="1"/>
    </inkml:brush>
    <inkml:brush xml:id="br1">
      <inkml:brushProperty name="width" value="0.05" units="cm"/>
      <inkml:brushProperty name="height" value="0.05" units="cm"/>
      <inkml:brushProperty name="color" value="#333333"/>
      <inkml:brushProperty name="fitToCurve" value="1"/>
    </inkml:brush>
  </inkml:definitions>
  <inkml:trace contextRef="#ctx0" brushRef="#br0">3339 2163 11544 0 0,'0'0'256'0'0,"3"0"48"0"0,1-7 16 0 0,0 7 0 0 0,-4-5-256 0 0,1 0-64 0 0,-1 5 0 0 0,0 0 0 0 0,4-2 824 0 0,-4 2 144 0 0,0 0 32 0 0,0 0 7 0 0,0 0-495 0 0,0 0-104 0 0,3 7-24 0 0,-3 2 0 0 0,0-9-176 0 0,2 11-40 0 0,-2-1-8 0 0,0 3 0 0 0,0-3 64 0 0,3-2 16 0 0,0 4 0 0 0,-3-2 0 0 0,-3 3-176 0 0,0-1-64 0 0,3-3 0 0 0,3 3 0 0 0,-3-2 0 0 0,3-3 0 0 0,-1 1 0 0 0,2 2 0 0 0,-4-5-96 0 0,3 3 0 0 0,1 0 8 0 0,-3-3 0 0 0,3 2-944 0 0,-2 0-192 0 0,-2-7-39 0 0</inkml:trace>
  <inkml:trace contextRef="#ctx0" brushRef="#br1" timeOffset="1">1245 2287 3224 0 0,'0'0'288'0'0,"3"-2"-288"0"0,-1-1 0 0 0,1 1 0 0 0,1-1 1424 0 0,-1 3 232 0 0,3-3 40 0 0,-3-2 16 0 0,2 5-824 0 0,2-3-168 0 0,1 2-32 0 0,1-3-8 0 0,-3 3-216 0 0,0-3-48 0 0,8 4 0 0 0,-7-5-8 0 0,6 5-40 0 0,-1-3-8 0 0,-3 3 0 0 0,2 0 0 0 0,4 0-200 0 0,-5 3-48 0 0,6-3-9 0 0,-4 0 1 0 0,-2 2 24 0 0,-1 1 0 0 0,0 1 0 0 0,1-3 0 0 0,-2 4-64 0 0,0 1 0 0 0,-3-1-64 0 0,3 0 96 0 0,-4 0-96 0 0,0 3 0 0 0,0-3 0 0 0,-3 3 0 0 0,-1-3 152 0 0,-1 3 8 0 0,-3-1 0 0 0,-3 2 0 0 0,2 1-160 0 0,-4-6 0 0 0,1 5 0 0 0,-5-1 0 0 0,7 0 0 0 0,-3-2 0 0 0,-3 2 0 0 0,-1 1 0 0 0,5-4 0 0 0,-5 0 0 0 0,3 0 0 0 0,0 0 0 0 0,5-1 0 0 0,-4-3-152 0 0,3 6 32 0 0,5-7 8 0 0,1 0 112 0 0,0 0 0 0 0,-8 1 0 0 0,8-1 0 0 0,0 0 0 0 0,0 0 0 0 0,0 0 0 0 0,0 0 0 0 0,0 0 0 0 0,0 0 128 0 0,8 5-24 0 0,-3 2-8 0 0,2-6-96 0 0,1 1 0 0 0,-1-2 0 0 0,2 4 0 0 0,0 1 0 0 0,0-1 0 0 0,3 2 0 0 0,-3 3 0 0 0,3-3 0 0 0,-7 0 0 0 0,0 1 0 0 0,5 1 0 0 0,1 3 0 0 0,-2-5 0 0 0,0 6 0 0 0,-5-4 0 0 0,5 0 0 0 0,0 1 0 0 0,2 0 0 0 0,-6 0 0 0 0,-2 0 0 0 0,2 1 0 0 0,-3 1 0 0 0,-2-1 0 0 0,-2-1 0 0 0,-1 3 0 0 0,1 0 0 0 0,-6-2 0 0 0,0-3 0 0 0,0 7 64 0 0,-1-4-64 0 0,-3 1 0 0 0,-2-3 64 0 0,3-1 0 0 0,-4-2-64 0 0,-2 0 96 0 0,1 1 144 0 0,-2-5 24 0 0,-2 2 8 0 0,4-3 0 0 0,-1 0-48 0 0,-1 0-16 0 0,2-3 0 0 0,2 2 0 0 0,-1-2-144 0 0,8-2-64 0 0,-5 2 64 0 0,6 1-64 0 0,-4-3-192 0 0,8 0-88 0 0,2 2-8 0 0</inkml:trace>
  <inkml:trace contextRef="#ctx0" brushRef="#br0" timeOffset="2">3389 2456 12752 0 0,'0'0'280'0'0,"0"0"56"0"0,0 0 16 0 0,0 0 8 0 0,0 0-288 0 0,0 0-72 0 0,0 0 0 0 0,0 0 0 0 0,0 0 584 0 0,0 0 104 0 0,0 0 16 0 0,0 7 7 0 0,0 4-231 0 0,0-4-40 0 0,4 4-16 0 0,-4-3 0 0 0,-4 4-72 0 0,2-5-24 0 0,4 4 0 0 0,-2-2 0 0 0,0 0-200 0 0,0 2-48 0 0,0-1-8 0 0,0-1 0 0 0,0-3-72 0 0,4 5 0 0 0,-4-3 0 0 0,2 2 0 0 0,-2-10-224 0 0,0 0-64 0 0,4 8-16 0 0,-4-8-7519 0 0</inkml:trace>
  <inkml:trace contextRef="#ctx0" brushRef="#br0" timeOffset="3">3366 2817 10104 0 0,'0'0'448'0'0,"0"0"96"0"0,0 0-440 0 0,0 0-104 0 0,0 0 0 0 0,-7 5 0 0 0,2 1 560 0 0,0-4 88 0 0,1 6 24 0 0,-2-3 0 0 0,4 4-88 0 0,-1-5-8 0 0,0 4-8 0 0,3 0 0 0 0,0 0-368 0 0,3 0-72 0 0,-3-1-9 0 0,3-1-7 0 0,5 1-112 0 0,-2 0 88 0 0,1 1-88 0 0,-2-6 80 0 0,4 4-80 0 0,-1 2 64 0 0,0-3-64 0 0,2-2 64 0 0,-1-3-64 0 0,-1-3 0 0 0,4 6 0 0 0,-4-6 64 0 0,2 1-64 0 0,-1-4 0 0 0,-4 4 0 0 0,4-3 0 0 0,-3-1 0 0 0,-1-2 0 0 0,-2 1 0 0 0,0 0 0 0 0,0 1 0 0 0,-3-1 0 0 0,0-1 0 0 0,-3 0 0 0 0,0 3 152 0 0,0-3-16 0 0,-2 1 0 0 0,-1-2 0 0 0,-3 7 24 0 0,0-4 8 0 0,-2 1 0 0 0,1 1 0 0 0,-1 0-88 0 0,0 4-16 0 0,-2 0-64 0 0,5 4 96 0 0,-3-4-576 0 0,2 4-128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8:04:00.147"/>
    </inkml:context>
    <inkml:brush xml:id="br0">
      <inkml:brushProperty name="width" value="0.05" units="cm"/>
      <inkml:brushProperty name="height" value="0.05" units="cm"/>
      <inkml:brushProperty name="color" value="#849398"/>
      <inkml:brushProperty name="fitToCurve" value="1"/>
    </inkml:brush>
    <inkml:brush xml:id="br1">
      <inkml:brushProperty name="width" value="0.05" units="cm"/>
      <inkml:brushProperty name="height" value="0.05" units="cm"/>
      <inkml:brushProperty name="color" value="#333333"/>
      <inkml:brushProperty name="fitToCurve" value="1"/>
    </inkml:brush>
  </inkml:definitions>
  <inkml:trace contextRef="#ctx0" brushRef="#br0">3424 3734 4608 0 0,'0'0'408'0'0,"0"0"-328"0"0,0 0-80 0 0,0 0 0 0 0,0 0 1368 0 0,0 0 256 0 0,0-3 48 0 0,0 3 16 0 0,0 0-736 0 0,0 0-152 0 0,0 0-24 0 0,0 0-8 0 0,0 0-160 0 0,0 0-32 0 0,0 0-1 0 0,0 0-7 0 0,0 0-248 0 0,0 0-56 0 0,5 4-8 0 0,-1 5 0 0 0,-1-2-80 0 0,0 2-16 0 0,-3 3-8 0 0,0-2 0 0 0,0 0-40 0 0,0 1-8 0 0,0 2 0 0 0,0-2 0 0 0,0-4-40 0 0,0 2 0 0 0,0 0-64 0 0,0 2 96 0 0,-3-6-96 0 0,3 2 0 0 0,0 1 0 0 0,0-1 0 0 0,0-2 0 0 0,0-5 0 0 0,0 9 0 0 0,0-5 0 0 0,0 1-168 0 0,0 5-8 0 0,0-10 0 0 0,3 3 0 0 0,-3 6-1128 0 0,0-9-223 0 0</inkml:trace>
  <inkml:trace contextRef="#ctx0" brushRef="#br1" timeOffset="1">1269 3864 6560 0 0,'0'0'288'0'0,"0"0"64"0"0,0 0-280 0 0,0 0-72 0 0,0 0 0 0 0,0 0 0 0 0,0 0 368 0 0,0 0 56 0 0,0 0 16 0 0,0 0 0 0 0,2-2-80 0 0,-2 2-8 0 0,0 0-8 0 0,0 0 0 0 0,0 0-24 0 0,0 0 0 0 0,0 0 0 0 0,0 0 0 0 0,0 0-56 0 0,0 0-8 0 0,0 0-8 0 0,0 0 0 0 0,0 0-56 0 0,0 0-16 0 0,0 0 0 0 0,0 0 0 0 0,0 0-8 0 0,0 0 0 0 0,0 0 0 0 0,7-6 0 0 0,-7 6 40 0 0,0 0 8 0 0,0 0 0 0 0,0 0 0 0 0,3-2-16 0 0,-3 2 0 0 0,0 0 0 0 0,0 0 0 0 0,0 0-64 0 0,0 0-8 0 0,0 0-8 0 0,0 0 0 0 0,2-2-40 0 0,-2 2-8 0 0,2-3 0 0 0,-2 3-1 0 0,0 0-7 0 0,0 0-64 0 0,0 0 96 0 0,0 0-32 0 0,0 0-64 0 0,0 0 96 0 0,0 0-96 0 0,0 0 96 0 0,0 0-96 0 0,0 0 80 0 0,0 0-80 0 0,0 0 80 0 0,0 0-16 0 0,0 0-64 0 0,0 0 96 0 0,0 0-32 0 0,0 0-64 0 0,0 0 0 0 0,0 0 0 0 0,0 0 64 0 0,6-6 64 0 0,-6 6 16 0 0,0 0 0 0 0,0 0 0 0 0,0 0-144 0 0,7-1 0 0 0,-7 1 0 0 0,0 0 0 0 0,2-4 0 0 0,3 1 0 0 0,0-2 0 0 0,-5 5-96 0 0,0 0 96 0 0,4 0 0 0 0,1-4 0 0 0,3 4 0 0 0,-8 0 64 0 0,4 0-64 0 0,5 0 0 0 0,-1 2 0 0 0,-4 0 0 0 0,5 1 0 0 0,-3-1 0 0 0,3 1 0 0 0,-5 1 120 0 0,3-3-32 0 0,1 5-8 0 0,-2-1 0 0 0,3-3-80 0 0,-2 4 0 0 0,2-1 0 0 0,-4-3 0 0 0,2 1 0 0 0,2 2 0 0 0,-4-2 0 0 0,1-1 0 0 0,-6-2 0 0 0,2 8 0 0 0,0-3 0 0 0,3 4 0 0 0,-5-9 0 0 0,0 0 0 0 0,0 6 0 0 0,-5 3 0 0 0,5-9-72 0 0,-2 5 72 0 0,0 2-96 0 0,-4 0 96 0 0,1 5-80 0 0,-3-5 80 0 0,4-2-64 0 0,-5 0 64 0 0,-3 4 0 0 0,3-4 0 0 0,4 0 0 0 0,-4-3 0 0 0,3 1 0 0 0,-3 2 0 0 0,3-1 0 0 0,1-3 0 0 0,0 1 0 0 0,5-2 0 0 0,-4 3 0 0 0,4-3 0 0 0,-7 0 0 0 0,7 0 0 0 0,0 0 0 0 0,0 0 64 0 0,0 0-64 0 0,0 0 0 0 0,0 0 0 0 0,0 0 0 0 0,0 0 0 0 0,0 0 0 0 0,11 3 0 0 0,-6 2 0 0 0,-5-5 0 0 0,7 5 0 0 0,1 0 0 0 0,-1 2 0 0 0,6-4 0 0 0,-5 6 0 0 0,1-4 0 0 0,0 3 0 0 0,0-1 0 0 0,3 1 0 0 0,-1 2 0 0 0,-2-2 0 0 0,-1 3 0 0 0,-2-1 0 0 0,1-3-64 0 0,2 6 64 0 0,2-2 0 0 0,-6 1 0 0 0,0-1 0 0 0,1-1 64 0 0,-1 3 0 0 0,0-3 0 0 0,-2 1 0 0 0,-3-2 0 0 0,2-1-64 0 0,-4 6-96 0 0,2-5 32 0 0,-3-2 0 0 0,-2 1 152 0 0,-6-3 32 0 0,6-1 8 0 0,-4-1 0 0 0,1-1 96 0 0,-5 2 32 0 0,-2-3 0 0 0,3 3 0 0 0,-9-4-56 0 0,3-4-8 0 0,-3 8 0 0 0,5-4 0 0 0,-4-5-80 0 0,-1 1-16 0 0,1 4-8 0 0,6 0 0 0 0,0-2-88 0 0,4 2 0 0 0,3-3 0 0 0,-1 3 0 0 0,8 0-896 0 0,0 0-160 0 0,0 0-40 0 0</inkml:trace>
  <inkml:trace contextRef="#ctx0" brushRef="#br0" timeOffset="2">3489 4001 9184 0 0,'0'0'408'0'0,"0"0"80"0"0,0 0-392 0 0,0 0-96 0 0,0 0 0 0 0,0 0 0 0 0,0 0 768 0 0,0 0 128 0 0,0 0 24 0 0,-3 5 8 0 0,-3 2-184 0 0,3-2-32 0 0,3-1-8 0 0,-2 5-1 0 0,2-6-207 0 0,-4 6-48 0 0,4-9 0 0 0,-3 7-8 0 0,3 1-184 0 0,-2 3-32 0 0,2-6 0 0 0,0 5-8 0 0,0-3-56 0 0,2 1 0 0 0,-2-3-8 0 0,0 4 0 0 0,3-5-152 0 0,-3 5-88 0 0,0-9 16 0 0,0 4 0 0 0,4 5 72 0 0,-2-6-64 0 0,1 2 64 0 0,-3-5-64 0 0,0 0-296 0 0,2 4-56 0 0,2 1-16 0 0,-4-5-6959 0 0</inkml:trace>
  <inkml:trace contextRef="#ctx0" brushRef="#br0" timeOffset="3">3461 4356 11600 0 0,'0'0'256'0'0,"-2"-2"48"0"0,2 2 16 0 0,0-7 8 0 0,0 7-264 0 0,0 0-64 0 0,0 0 0 0 0,0 0 0 0 0,0-4 752 0 0,0 4 136 0 0,0 0 24 0 0,0 0 8 0 0,0 0-473 0 0,0 0-95 0 0,0 0-24 0 0,-5 4 0 0 0,-1 5-160 0 0,2-5-32 0 0,-1 4-8 0 0,1 1 0 0 0,4 0-48 0 0,0 2-16 0 0,4-4 0 0 0,-4 5 0 0 0,0-6-64 0 0,1 2 96 0 0,7 1-96 0 0,-2-2 96 0 0,-1 1-96 0 0,1-3 0 0 0,3 0 72 0 0,2-2-72 0 0,-1-2 0 0 0,-3-1 72 0 0,6-1-72 0 0,-6-2 0 0 0,6 1 0 0 0,-5-4 0 0 0,1-1 0 0 0,0 0 0 0 0,-1 1 64 0 0,0-5-64 0 0,-3 2 0 0 0,0-3 0 0 0,-5 5 72 0 0,0-4-72 0 0,0-2 0 0 0,0 3 72 0 0,-5 3 120 0 0,0-2 16 0 0,-3 3 8 0 0,0-2 0 0 0,-1 5-88 0 0,-3-6-24 0 0,3 5 0 0 0,-2 4 0 0 0,0 0-104 0 0,-1 0 64 0 0,0 0-64 0 0,3 3 0 0 0,-2-2 0 0 0,2 8 0 0 0,1-5 0 0 0,-1 5 0 0 0,3-1-1152 0 0,2-1-184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8:04:07.747"/>
    </inkml:context>
    <inkml:brush xml:id="br0">
      <inkml:brushProperty name="width" value="0.05" units="cm"/>
      <inkml:brushProperty name="height" value="0.05" units="cm"/>
      <inkml:brushProperty name="color" value="#849398"/>
      <inkml:brushProperty name="fitToCurve" value="1"/>
    </inkml:brush>
    <inkml:brush xml:id="br1">
      <inkml:brushProperty name="width" value="0.05" units="cm"/>
      <inkml:brushProperty name="height" value="0.05" units="cm"/>
      <inkml:brushProperty name="color" value="#333333"/>
      <inkml:brushProperty name="fitToCurve" value="1"/>
    </inkml:brush>
  </inkml:definitions>
  <inkml:trace contextRef="#ctx0" brushRef="#br0">7119 2248 8032 0 0,'0'0'352'0'0,"0"0"80"0"0,0 0-344 0 0,0 0-88 0 0,0 0 0 0 0,0 0 0 0 0,0 0 600 0 0,0 0 104 0 0,0 0 16 0 0,0 0 8 0 0,0 0-168 0 0,0 0-32 0 0,0 0-8 0 0,0 0 0 0 0,0 0-232 0 0,0 0-40 0 0,0 0-16 0 0,0 0 0 0 0,2 5 40 0 0,2 2 8 0 0,-4 2 0 0 0,2 2 0 0 0,2-1-280 0 0,-4 0 0 0 0,0-2 0 0 0,0 2 0 0 0,0 0 88 0 0,0-2-16 0 0,1-1 0 0 0,3 1 0 0 0,0 1-72 0 0,-4-5 0 0 0,1 5 0 0 0,3-4 64 0 0,-4-5 8 0 0,0 4 0 0 0,0-4-1 0 0,3 7 1 0 0,-3-7 48 0 0,0 0 8 0 0,0 0 0 0 0,0 0 0 0 0,0 0 64 0 0,0 0 24 0 0,0 0 0 0 0,0 0 0 0 0,0 0-8 0 0,0 0 0 0 0,0 0 0 0 0,-3-7 0 0 0,-1 1 88 0 0,3-2 24 0 0,2 0 0 0 0,-1-1 0 0 0,-1 5-256 0 0,1-5-64 0 0,-8 3 0 0 0,7-5 0 0 0,1 2 0 0 0,0 0 96 0 0,-4 1-32 0 0,2 3 0 0 0,2-3-64 0 0,-4 0 72 0 0,4 3-72 0 0,0 1 80 0 0,0-1-80 0 0,0 0 0 0 0,0 1-80 0 0,0 4 80 0 0,0 0-176 0 0,0 0 16 0 0,0 0 0 0 0,0 0 0 0 0,0 0-984 0 0,0 0-192 0 0,0 0-39 0 0</inkml:trace>
  <inkml:trace contextRef="#ctx0" brushRef="#br1" timeOffset="1">8674 2440 3224 0 0,'0'0'136'0'0,"0"0"40"0"0,0 0-176 0 0,4-6 0 0 0,-8 3 0 0 0,4-4 0 0 0,0-1 1888 0 0,4 3 336 0 0,-8-2 72 0 0,4 0 8 0 0,-7 0-1152 0 0,3 2-224 0 0,3-2-56 0 0,-4 2-8 0 0,1 0-241 0 0,-1 1-47 0 0,3 0-16 0 0,-1 0 0 0 0,-3 0-112 0 0,-3 1-16 0 0,1 3-8 0 0,-1 3 0 0 0,-2 1-168 0 0,-3-4-32 0 0,4 6 0 0 0,-1 5-8 0 0,-1-4-120 0 0,0 3-32 0 0,4 2 0 0 0,-1-3 0 0 0,2 4-64 0 0,6 3 0 0 0,-3-4 0 0 0,1 2 0 0 0,0 1 0 0 0,3 1 0 0 0,3-3 0 0 0,4 0 0 0 0,-3-1 0 0 0,1 0 0 0 0,4-6-80 0 0,2 0 80 0 0,-3 0-104 0 0,1-4 24 0 0,0 1 8 0 0,1-1 0 0 0,-1 0 8 0 0,1 2 0 0 0,-3-8 0 0 0,0 2 0 0 0,2 0 64 0 0,-4-3-104 0 0,0 1 40 0 0,3-1 64 0 0,-3-4 0 0 0,2 1 0 0 0,-3 0 0 0 0,1-4 96 0 0,-4 6-96 0 0,-1-5 0 0 0,4 3 0 0 0,-3-1 0 0 0,-1 0 0 0 0,4 1 0 0 0,-4 0 0 0 0,0 0 0 0 0,2 3 0 0 0,-2-2 96 0 0,4 1-32 0 0,-4-1 0 0 0,0 3 56 0 0,0 4 8 0 0,0-7 0 0 0,0 7 0 0 0,0 0 48 0 0,0 0 16 0 0,0 0 0 0 0,0 0 0 0 0,0 0-104 0 0,0 0-24 0 0,0 0 0 0 0,0 0 0 0 0,0 0-64 0 0,0 0 64 0 0,0 0-64 0 0,0 0 64 0 0,0 0-64 0 0,-4 7 0 0 0,4-3 0 0 0,0-4 0 0 0,-2 5 0 0 0,2 0 64 0 0,-4 2 0 0 0,3-4 0 0 0,1-3-64 0 0,0 10 80 0 0,0-3-80 0 0,0 0 80 0 0,0 0-80 0 0,0 2 0 0 0,1-2 0 0 0,-1 6 0 0 0,0-2 64 0 0,4 2-64 0 0,-4-4 96 0 0,2 7-32 0 0,-2-2-64 0 0,4 1 0 0 0,-1 0 0 0 0,-1 1 0 0 0,-2 4 0 0 0,0 0 0 0 0,4-7 0 0 0,-2 4 64 0 0,2-2-64 0 0,-4 1 0 0 0,0-3 0 0 0,3 0 0 0 0,-3 0 0 0 0,0-4 0 0 0,0 3 0 0 0,0-4 0 0 0,2-2 0 0 0,-2 0 0 0 0,0-6 0 0 0,0 0 0 0 0,0 8 224 0 0,0-8 24 0 0,0 0 8 0 0,0 0 0 0 0,0 0-416 0 0,0 0-72 0 0,0 0-24 0 0,0 0 0 0 0,0 0-920 0 0,0 0-184 0 0,0 0-40 0 0,-9-3-8 0 0</inkml:trace>
  <inkml:trace contextRef="#ctx0" brushRef="#br0" timeOffset="2">7132 2512 7456 0 0,'0'0'328'0'0,"0"0"72"0"0,0 0-320 0 0,0 0-80 0 0,0 0 0 0 0,0 0 0 0 0,0 0 392 0 0,0 0 64 0 0,0 0 16 0 0,0 0 0 0 0,-2-6-160 0 0,2 6-32 0 0,0 0-8 0 0,0 0 0 0 0,0 0 192 0 0,0 0 40 0 0,0 0 8 0 0,0 0 0 0 0,0 0-144 0 0,0 0-24 0 0,0 0-8 0 0,0 0 0 0 0,0 0-136 0 0,0 0-24 0 0,-3 0-8 0 0,-3 6 0 0 0,6-4-168 0 0,-2 3 0 0 0,-2-2 0 0 0,0 1 64 0 0,-1 0 104 0 0,5 0 24 0 0,-1 0 8 0 0,-3 1 0 0 0,4-1-72 0 0,-3-3-24 0 0,1 4-1 0 0,2 0 1 0 0,0-5 88 0 0,0 6 8 0 0,2-3 8 0 0,-2 2 0 0 0,0-5-208 0 0,0 5-112 0 0,3 0 16 0 0,-3 3 0 0 0,0-8 96 0 0,9 0 0 0 0,-8 5 96 0 0,-1-5-96 0 0,0 0 88 0 0,0 0-88 0 0,8 0 80 0 0,0 2-80 0 0,-8-2 160 0 0,5 0-8 0 0,2 0-8 0 0,2 0 0 0 0,-4-2-144 0 0,4-3-128 0 0,-3 5 32 0 0,-1-3 0 0 0,1 3 160 0 0,-6 0 32 0 0,0 0 0 0 0,9-5 8 0 0,-4 0-104 0 0,2 1 0 0 0,-7 4 0 0 0,6-4 0 0 0,0-1 0 0 0,-6 5 0 0 0,2-9 0 0 0,-2 9 0 0 0,0 0 0 0 0,4-7 0 0 0,-4-3 0 0 0,0 2 0 0 0,0 8 0 0 0,-4-4 0 0 0,4-5 0 0 0,-2 4 0 0 0,2-1 96 0 0,0 6-24 0 0,-4-6-8 0 0,-2-1 0 0 0,4 2-64 0 0,-5 1 0 0 0,2-3 0 0 0,-1 4 0 0 0,3 0 0 0 0,1-1 0 0 0,-7 2 0 0 0,3 2 0 0 0,1-2 0 0 0,-2-2 0 0 0,2 4 0 0 0,-4 0 0 0 0,0 4-120 0 0,3-2 16 0 0,6-2 0 0 0,0 0 0 0 0,-6 2-200 0 0,2 5-40 0 0,3 0-8 0 0,-3-4-4175 0 0,3 1-841 0 0</inkml:trace>
  <inkml:trace contextRef="#ctx0" brushRef="#br0" timeOffset="3">7060 2718 7712 0 0,'11'-2'344'0'0,"-11"2"72"0"0,0 0-336 0 0,0 0-80 0 0,0 0 0 0 0,0 0 0 0 0,0 0 472 0 0,0 0 72 0 0,0 0 24 0 0,0 0 0 0 0,0 0-136 0 0,0 0-24 0 0,0 0-8 0 0,0 0 0 0 0,0 0-88 0 0,0 0-24 0 0,0 0 0 0 0,0 0 0 0 0,-7 8-40 0 0,3-2-16 0 0,4-6 0 0 0,-2 4 0 0 0,-5 5-64 0 0,7-9-8 0 0,0 0-8 0 0,0 7 0 0 0,0-7-24 0 0,0 6-8 0 0,0 2 0 0 0,4 1 0 0 0,-4-9-56 0 0,3 4-64 0 0,-3 3 88 0 0,6-2-88 0 0,-3 0 64 0 0,2-2-64 0 0,-5-3 0 0 0,6 5 0 0 0,3-3 64 0 0,-4-2-64 0 0,-5 0 0 0 0,0 0 0 0 0,7 2 88 0 0,1-2-88 0 0,-3-2 80 0 0,3 2-80 0 0,-3 0 64 0 0,3 0-64 0 0,1-2 0 0 0,2 2 0 0 0,-5-3 64 0 0,-2 1-64 0 0,5-1 0 0 0,-3 0 0 0 0,5 1 72 0 0,-8-1-72 0 0,-3 3 64 0 0,0 0-64 0 0,6-5 0 0 0,-6 1 0 0 0,0 4 64 0 0,0-4-64 0 0,3-1 0 0 0,-3-4 0 0 0,-3 5 0 0 0,-3-1 63 0 0,3-1 1 0 0,1 5 0 0 0,2 1 0 0 0,-7-9 0 0 0,-5 1 16 0 0,7 3 0 0 0,5 5 0 0 0,-4-5 0 0 0,3-3-8 0 0,-6 3 0 0 0,-2 3 0 0 0,4-1 0 0 0,-1 1-72 0 0,3-1 0 0 0,-3 3 0 0 0,0 0 64 0 0,0 0-64 0 0,-3 0 0 0 0,4 3 0 0 0,0-1 0 0 0,-5 3-224 0 0,5-2 8 0 0,0 2 8 0 0,-2 0 0 0 0,1 0-351 0 0,3 4-73 0 0,-1-5-8 0 0</inkml:trace>
  <inkml:trace contextRef="#ctx0" brushRef="#br0" timeOffset="4">7137 2879 3224 0 0,'0'0'288'0'0,"0"0"-288"0"0,0 0 0 0 0,0 0 0 0 0,0 0 1224 0 0,0 0 192 0 0,0 0 40 0 0,0 0 8 0 0,0 0-480 0 0,0 0-96 0 0,0 0-24 0 0,0 0 0 0 0,0 0-88 0 0,0 0-16 0 0,0 0-8 0 0,0 0 0 0 0,0 0-392 0 0,0 0-72 0 0,0 0-25 0 0,0 0 1 0 0,0 0 88 0 0,0 0 24 0 0,0 0 0 0 0,0 8 0 0 0,0-1-208 0 0,0 1-40 0 0,3 0 0 0 0,-1 4-8 0 0,2-10 128 0 0,-1 12 24 0 0,-6-4 8 0 0,6 1 0 0 0,-1-3-280 0 0,-2 2 0 0 0,0-2 0 0 0,0 3 0 0 0,3-5 0 0 0,1 2 96 0 0,-3 0-24 0 0,-1 0 0 0 0,4 0-72 0 0,-4 1 0 0 0,0-9 0 0 0,0 0 0 0 0,4 4 0 0 0,-4-4 0 0 0,0 0 0 0 0,0 0 0 0 0,0 0 0 0 0,5 2 0 0 0,-5-2 0 0 0,6 0 0 0 0,-1-2-840 0 0,-5 2-216 0 0,6-8-32 0 0</inkml:trace>
  <inkml:trace contextRef="#ctx0" brushRef="#br0" timeOffset="5">7119 3184 2760 0 0,'0'0'248'0'0,"0"0"-248"0"0,0 0 0 0 0,0 0 0 0 0,0 0 1440 0 0,0 0 232 0 0,0 0 56 0 0,0 0 0 0 0,0 0-752 0 0,0 0-152 0 0,-7 6-32 0 0,7-6-8 0 0,0 0-136 0 0,-2 5-24 0 0,-1 0-8 0 0,3 0 0 0 0,0 0-240 0 0,0 0-56 0 0,0 2-1 0 0,0-4-7 0 0,3 6-96 0 0,-1-4-24 0 0,-2-5 0 0 0,0 5 0 0 0,4 3-72 0 0,-1 0-24 0 0,3-5 0 0 0,0 2 0 0 0,-5-4-96 0 0,7 5 64 0 0,0 0-64 0 0,-3-5 0 0 0,4 3 72 0 0,-3-3-72 0 0,4 3 64 0 0,-5-4-64 0 0,4 0 0 0 0,-1-4 0 0 0,-5 3 64 0 0,6-3-64 0 0,0-1 0 0 0,-3 0 0 0 0,-5 2 0 0 0,3-1 0 0 0,-1-5 0 0 0,1 1 64 0 0,-4 3-64 0 0,-7-4 64 0 0,2 0 0 0 0,-1 6 0 0 0,3-6 0 0 0,-1 4 0 0 0,-3-3 88 0 0,0 3 8 0 0,0 0 8 0 0,2-1 0 0 0,-4 1-8 0 0,1 0 0 0 0,-1 5 0 0 0,6 0 0 0 0,3 0-160 0 0,-9 0 72 0 0,4 5-72 0 0,0-2 0 0 0,-3 2-992 0 0,7 3-256 0 0,-11 5-56 0 0,3 1-7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8:06:56.199"/>
    </inkml:context>
    <inkml:brush xml:id="br0">
      <inkml:brushProperty name="width" value="0.05" units="cm"/>
      <inkml:brushProperty name="height" value="0.05" units="cm"/>
      <inkml:brushProperty name="color" value="#333333"/>
      <inkml:brushProperty name="fitToCurve" value="1"/>
    </inkml:brush>
    <inkml:brush xml:id="br1">
      <inkml:brushProperty name="width" value="0.05" units="cm"/>
      <inkml:brushProperty name="height" value="0.05" units="cm"/>
      <inkml:brushProperty name="color" value="#849398"/>
      <inkml:brushProperty name="fitToCurve" value="1"/>
    </inkml:brush>
    <inkml:brush xml:id="br2">
      <inkml:brushProperty name="width" value="0.05" units="cm"/>
      <inkml:brushProperty name="height" value="0.05" units="cm"/>
      <inkml:brushProperty name="color" value="#004F8B"/>
      <inkml:brushProperty name="fitToCurve" value="1"/>
    </inkml:brush>
    <inkml:brush xml:id="br3">
      <inkml:brushProperty name="width" value="0.05" units="cm"/>
      <inkml:brushProperty name="height" value="0.05" units="cm"/>
      <inkml:brushProperty name="color" value="#66CC00"/>
      <inkml:brushProperty name="fitToCurve" value="1"/>
    </inkml:brush>
  </inkml:definitions>
  <inkml:trace contextRef="#ctx0" brushRef="#br0">4321 6888 8752 0 0,'-9'0'384'0'0,"9"0"88"0"0,0 0-376 0 0,0 0-96 0 0,2-5 0 0 0,-2 5 0 0 0,0 0 856 0 0,7-2 152 0 0,1-3 32 0 0,0 5 8 0 0,-8 0-488 0 0,0 0-96 0 0,9 0-16 0 0,-2 0-8 0 0,2 0-72 0 0,-2 0-16 0 0,5 0-1 0 0,-3 0 1 0 0,4 2-96 0 0,-3 1-16 0 0,-10-3-8 0 0,4 2 0 0 0,5 3-136 0 0,-1-2-24 0 0,-8-3-8 0 0,3 4 0 0 0,-3-4-64 0 0,4 4 64 0 0,1-2-64 0 0,-5-2 64 0 0,-5 4-64 0 0,4 0 0 0 0,1-4 0 0 0,-3 6 0 0 0,-8 0 0 0 0,4-2 0 0 0,5 1 0 0 0,-1-2-88 0 0,-1 1 24 0 0,-1 0 0 0 0,-2-2 0 0 0,6 2 0 0 0,2 1 64 0 0,-1-5 0 0 0,-8 5 0 0 0,0-2 0 0 0,8-3 0 0 0,0 0 0 0 0,-1 2 0 0 0,-4 2 0 0 0,5 0 0 0 0,0-4 0 0 0,0 0 0 0 0,-2 3 0 0 0,-2 2 0 0 0,8 1 88 0 0,4 1-24 0 0,-3-4 0 0 0,-7 2 32 0 0,2-5 0 0 0,7 3 0 0 0,1 3 0 0 0,0-2-96 0 0,-2 5 0 0 0,-1-4 0 0 0,4 2 64 0 0,3-2-64 0 0,-4-1 0 0 0,-4 4 0 0 0,3 1 64 0 0,3-6-64 0 0,2 3 0 0 0,-8 1 72 0 0,1 1-72 0 0,2-5 64 0 0,-4 3-64 0 0,2 2 64 0 0,-2-4-64 0 0,-3-4 72 0 0,0 0-72 0 0,0 0 96 0 0,0 0-96 0 0,-8 6 216 0 0,5-1-16 0 0,-2 0 0 0 0,0-2 0 0 0,-7 0-64 0 0,1-1-8 0 0,-5 0-8 0 0,5 1 0 0 0,3 0-120 0 0,-4 0 0 0 0,-8 0 64 0 0,4 1-64 0 0,4-1-688 0 0,1 3-160 0 0,-4 1-32 0 0</inkml:trace>
  <inkml:trace contextRef="#ctx0" brushRef="#br1" timeOffset="1">4056 7934 5984 0 0,'-15'0'264'0'0,"11"0"56"0"0,4 0-256 0 0,0 0-64 0 0,0 0 0 0 0,-2 0 0 0 0,-3-3 1024 0 0,3-1 184 0 0,2 4 40 0 0,0-4 0 0 0,-4-1-672 0 0,1 2-144 0 0,7-2-24 0 0,-1 2-8 0 0,2-4-152 0 0,-3 4-32 0 0,-2-3-8 0 0,5 1 0 0 0,6 0-144 0 0,-5-1-64 0 0,-7 1 0 0 0,2 0 64 0 0,11-2-64 0 0,-6 1 0 0 0,-6-2 0 0 0,5 0 64 0 0,0 3-64 0 0,-2 0 0 0 0,2-4 0 0 0,-2 4 0 0 0,-3 0 0 0 0,2 2 0 0 0,4-1 0 0 0,-1-2 0 0 0,-6 3 0 0 0,1 3 0 0 0,0 0 0 0 0,3 0 0 0 0,-3 0 0 0 0,0 0 80 0 0,0 0-16 0 0,9-2-64 0 0,-4 2 96 0 0,-5 0-96 0 0,0 0 96 0 0,0 0-96 0 0,10 0 112 0 0,-4 2-32 0 0,-6-2-8 0 0,0 0 0 0 0,8 3 24 0 0,-1-3 0 0 0,-1 3 0 0 0,-1 0 0 0 0,-5-3-96 0 0,6 4 64 0 0,1-1-64 0 0,0 0 64 0 0,-7-3-64 0 0,8 3 0 0 0,-2 0 72 0 0,1 1-72 0 0,-4-1 96 0 0,2 0-8 0 0,3-1-8 0 0,-2 1 0 0 0,7 0 8 0 0,-7-1 0 0 0,-1 0 0 0 0,3 1 0 0 0,4-3-88 0 0,-1-3 0 0 0,-5 3 0 0 0,1-2 0 0 0,6 2 0 0 0,-5-2 0 0 0,3-1 0 0 0,-4 3 64 0 0,0-3-64 0 0,0-2 0 0 0,1 4 0 0 0,-3-5 64 0 0,-5 2-64 0 0,5-1 0 0 0,8-2 0 0 0,-5 4 0 0 0,-1 0 0 0 0,-1-2 64 0 0,4 0-64 0 0,-4 0 0 0 0,3 1 63 0 0,-4 0-63 0 0,-8 0 64 0 0,6 0-64 0 0,5 1 112 0 0,-5-2-16 0 0,-3 5-8 0 0,0-4 0 0 0,2 0 72 0 0,-2 4 24 0 0,0 0 0 0 0,0 0 0 0 0,-5-5-48 0 0,5 5-8 0 0,5-3 0 0 0,-5 3 0 0 0,-2-3-64 0 0,2 3-64 0 0,2-5 72 0 0,-2 5-72 0 0,0 0 112 0 0,0 0-24 0 0,0 0-8 0 0,5-2 0 0 0,1-1 24 0 0,-6 3 8 0 0,0 0 0 0 0,7-1 0 0 0,1-2-16 0 0,-2 2 0 0 0,-6 1 0 0 0,0 0 0 0 0,5 1 24 0 0,2-1 0 0 0,-7 0 0 0 0,0 0 0 0 0,0 0-120 0 0,3 7 0 0 0,2-5 64 0 0,-2 6-64 0 0,-3-2 0 0 0,5-2-120 0 0,2 1 24 0 0,0-2 8 0 0,-3 0 152 0 0,0 4 24 0 0,1-3 8 0 0,2 3 0 0 0,4-4-96 0 0,-5 0-112 0 0,-1 2 24 0 0,5 0 8 0 0,2-2 80 0 0,-5 0 88 0 0,0 1-24 0 0,3-1 0 0 0,2 2-64 0 0,-1-1 0 0 0,-2 0 0 0 0,2-2 64 0 0,-7 2-64 0 0,8-1 0 0 0,6-1 0 0 0,-3 3 0 0 0,-12-3 0 0 0,8 1 0 0 0,8 0 0 0 0,-3-1 0 0 0,-3-2-168 0 0,3 0 0 0 0,1 0 0 0 0,-1 0 0 0 0,3 0 168 0 0,-3-2 0 0 0,-6 2 0 0 0,5-3 0 0 0,-3 3 0 0 0,-1-3 0 0 0,4 1 0 0 0,-4-3 0 0 0,2 3 0 0 0,0 1 0 0 0,-3-1 64 0 0,3-2-64 0 0,-2 2 192 0 0,-3-1-8 0 0,4 2 0 0 0,-3-2 0 0 0,-1 2-184 0 0,0 1 72 0 0,-1 1-72 0 0,4-1 0 0 0,-5 3 120 0 0,1-3-32 0 0,-2 4-8 0 0,-1-2 0 0 0,1 2-80 0 0,0 1 80 0 0,0 0-80 0 0,-5 0 80 0 0,0 4-80 0 0,0-4 0 0 0,0 2 0 0 0,5 1 0 0 0,-5-3 0 0 0,0 4 96 0 0,0-2-96 0 0,0-1 96 0 0,0 0-632 0 0,0-2-120 0 0,0 2-24 0 0,0-3-8 0 0</inkml:trace>
  <inkml:trace contextRef="#ctx0" brushRef="#br1" timeOffset="2">3815 7940 4144 0 0,'0'0'368'0'0,"0"0"-296"0"0,0 0-72 0 0,0 0 0 0 0,0 0 856 0 0,0 0 152 0 0,0 0 32 0 0,0 0 8 0 0,2-9 16 0 0,-2 6 8 0 0,0 3 0 0 0,0 0 0 0 0,0 0-240 0 0,0 0-56 0 0,0 0-8 0 0,0 0 0 0 0,0 0-328 0 0,0 0-73 0 0,0 0-15 0 0,0 0 0 0 0,0 0-96 0 0,0 0-16 0 0,0 3-8 0 0,0 6 0 0 0,5-2 16 0 0,-3 1 0 0 0,-2 3 0 0 0,3 2 0 0 0,0 1-48 0 0,0 3-8 0 0,-3-2 0 0 0,0-1 0 0 0,3 5-128 0 0,-3-1-64 0 0,0 0 64 0 0,2 2-64 0 0,-2-7 96 0 0,0 7-16 0 0,0-5-8 0 0,0 0 0 0 0,0 0 40 0 0,0 2 8 0 0,4-4 0 0 0,-4-5 0 0 0,-4 5 16 0 0,4-3 8 0 0,0-3 0 0 0,0 1 0 0 0,0-1 0 0 0,0 3 0 0 0,0-10 0 0 0,0 0 0 0 0,0 0-144 0 0,0 0 0 0 0,0 0 0 0 0,0 0 0 0 0,0 0 80 0 0,0 0-80 0 0,0 0 64 0 0,0 0-64 0 0,0 0 0 0 0,0 0 0 0 0,0 0 0 0 0,0 0 0 0 0,0 0-1280 0 0,0 0-200 0 0</inkml:trace>
  <inkml:trace contextRef="#ctx0" brushRef="#br1" timeOffset="3">7473 7964 12528 0 0,'16'2'552'0'0,"-13"-2"120"0"0,-3 0-544 0 0,0 0-128 0 0,0 0 0 0 0,5 1 0 0 0,4-1 184 0 0,-9 0 8 0 0,0 0 0 0 0,0 0 0 0 0,9 9 240 0 0,2-5 48 0 0,-5-1 16 0 0,-4 4-1 0 0,6-2-127 0 0,1 1-24 0 0,-1-1-8 0 0,-1 3 0 0 0,-2-7-144 0 0,4 4-32 0 0,5 3-8 0 0,-4-4 0 0 0,-5 1-40 0 0,3-1-8 0 0,6 1 0 0 0,-3 1 0 0 0,-2-6-104 0 0,2 1 0 0 0,-3 1 64 0 0,3 2-64 0 0,3-3 0 0 0,-7 2 0 0 0,-2-1 64 0 0,1 0-64 0 0,7-2-224 0 0,-7 4-64 0 0,-6-4-8 0 0,0 0-8 0 0,0 0-280 0 0,0 0-56 0 0,6 0-15 0 0,-6 0-5873 0 0</inkml:trace>
  <inkml:trace contextRef="#ctx0" brushRef="#br1" timeOffset="4">4222 8034 9216 0 0,'-11'-3'816'0'0,"11"3"-656"0"0,0 0-160 0 0,0 0 0 0 0,0 0 920 0 0,0 0 144 0 0,0 0 32 0 0,0 0 8 0 0,9 0-168 0 0,-9 0-32 0 0,0 0-9 0 0,0 0 1 0 0,6 1-184 0 0,-1 1-40 0 0,-5-2 0 0 0,0 6-8 0 0,0-2-216 0 0,0 4-48 0 0,3-2-8 0 0,-6 3 0 0 0,-2-2-176 0 0,1 3-40 0 0,4 0-8 0 0,0 1 0 0 0,-4-1-72 0 0,-1 0-8 0 0,5 1-8 0 0,0 0 0 0 0,0-3 80 0 0,0 2 8 0 0,-4-1 8 0 0,4-3 0 0 0,2 1-272 0 0,0 0-64 0 0,-6-2 0 0 0,2 0-8 0 0,4 1 24 0 0,-2-6 8 0 0,0 3 0 0 0,0-3 0 0 0,0 0-768 0 0,0 5-152 0 0,4 0-32 0 0,-4-5-6999 0 0</inkml:trace>
  <inkml:trace contextRef="#ctx0" brushRef="#br1" timeOffset="5">4739 8068 9672 0 0,'-21'2'864'0'0,"21"-2"-696"0"0,0 0-168 0 0,0 0 0 0 0,0 0 864 0 0,-1 3 128 0 0,-2 2 32 0 0,1 0 8 0 0,4-1-392 0 0,-4 3-88 0 0,-2-4-8 0 0,0 5-9 0 0,9-2-31 0 0,-5 1-8 0 0,-6 2 0 0 0,4 0 0 0 0,2-3-152 0 0,2 4-32 0 0,-1 0-8 0 0,-1-3 0 0 0,0 2-224 0 0,4-3-80 0 0,2 0 0 0 0,-2 0 72 0 0,-2-3-72 0 0,5 2 0 0 0,3-1 72 0 0,2-2-72 0 0,-4-4 0 0 0,2 1 64 0 0,-4 1-64 0 0,5-3 0 0 0,4-2 0 0 0,-4 2 72 0 0,-9-6-72 0 0,4 2 0 0 0,8-2 72 0 0,-4 0-72 0 0,-9-4 0 0 0,3 3 72 0 0,-1 0-72 0 0,2-1 0 0 0,-5 0 0 0 0,-1-2 0 0 0,-6 3 0 0 0,3 4 0 0 0,4-4 0 0 0,-6 2 0 0 0,-5 0 0 0 0,2 5 0 0 0,6-2 0 0 0,-1 1 0 0 0,-5 1 0 0 0,2 0 0 0 0,-3 3 0 0 0,5 3 0 0 0,5-3-184 0 0,-6 3 24 0 0,-4-1 8 0 0,7 3-5239 0 0,3 0-1049 0 0</inkml:trace>
  <inkml:trace contextRef="#ctx0" brushRef="#br1" timeOffset="6">4425 8049 12840 0 0,'0'0'280'0'0,"0"0"56"0"0,0 0 16 0 0,0 0 16 0 0,0 0-296 0 0,0 0-72 0 0,0 0 0 0 0,0 0 0 0 0,0 0 752 0 0,0 0 136 0 0,0 0 23 0 0,0 0 9 0 0,4 2-264 0 0,-4-2-48 0 0,0 5-16 0 0,3 0 0 0 0,7 1-120 0 0,-9 0-24 0 0,-2 3-8 0 0,1-2 0 0 0,5 3-312 0 0,-5 0-64 0 0,0-1-64 0 0,0-1 88 0 0,0 2-88 0 0,0-2 80 0 0,5 0-80 0 0,-5 4 80 0 0,-5-8-80 0 0,5 5 0 0 0,0-6 0 0 0,0-3 0 0 0,0 0-368 0 0,0 6-16 0 0,7-1 0 0 0,1-3-5343 0 0,-8-2-1065 0 0</inkml:trace>
  <inkml:trace contextRef="#ctx0" brushRef="#br1" timeOffset="7">7726 8072 7832 0 0,'0'0'696'0'0,"0"0"-560"0"0,0 0-136 0 0,0 0 0 0 0,0 0 1208 0 0,0 0 208 0 0,0 0 48 0 0,0 0 8 0 0,-2 3-448 0 0,2-3-80 0 0,0 0-17 0 0,0 4-7 0 0,0-4-328 0 0,-3 6-64 0 0,-3 0-16 0 0,1 2 0 0 0,2-1-152 0 0,1 4-32 0 0,-8 0-8 0 0,2 1 0 0 0,-1-1-64 0 0,1 2-24 0 0,0-2 0 0 0,-3 3 0 0 0,2-2-136 0 0,0-3-24 0 0,1 0-8 0 0,-3 1 0 0 0,1 0-64 0 0,2-2 0 0 0,6 0 0 0 0,-4 2-88 0 0,-2-3-1000 0 0,3-2-208 0 0</inkml:trace>
  <inkml:trace contextRef="#ctx0" brushRef="#br2" timeOffset="8">4408 8725 11200 0 0,'0'0'496'0'0,"-6"0"104"0"0,4 2-480 0 0,-4-1-120 0 0,3 4 0 0 0,1 3 0 0 0,-1-5 320 0 0,0 1 32 0 0,-3-1 16 0 0,6-3 0 0 0,0 0 32 0 0,-2 1 8 0 0,0 5 0 0 0,0-3 0 0 0,2-3-208 0 0,0 0-40 0 0,0 0 0 0 0,0 0-8 0 0,0 0-64 0 0,0 0-16 0 0,0 0 0 0 0,-6-3-1 0 0,4 1 1 0 0,2 2 0 0 0,-4-5 0 0 0,3-2 0 0 0,1 0-72 0 0,-4-2 96 0 0,4 3-96 0 0,-2-2 96 0 0,2-1-24 0 0,2-2 0 0 0,2 4 0 0 0,-3-3 0 0 0,-1 1 104 0 0,6-2 16 0 0,0 0 8 0 0,0 2 0 0 0,0 1-200 0 0,2 1 0 0 0,-3 5-72 0 0,4 0 72 0 0,-1-2 72 0 0,2 4 72 0 0,-4-3 16 0 0,-1 3 0 0 0,3 4-16 0 0,-2-1 0 0 0,-1-1 0 0 0,-2 4 0 0 0,2-3-80 0 0,-1 2-64 0 0,0 2 96 0 0,-2-2-96 0 0,2 2 72 0 0,-4-3-72 0 0,2 4 0 0 0,-2 2 72 0 0,-2-3-72 0 0,2 2-128 0 0,0-1 32 0 0,-4-2 8 0 0,2-1 280 0 0,-2 2 48 0 0,-3 1 16 0 0,2-5 0 0 0,0 1-256 0 0,-1-3 0 0 0,1 3 0 0 0,-1-2 0 0 0,2 0-64 0 0,-2-2-64 0 0,-2-2-16 0 0,3 0 0 0 0,-1-3 144 0 0,0 1 0 0 0,1-2 0 0 0,3 1 0 0 0,-1 1 0 0 0,0-4 0 0 0,3 5 0 0 0,0-5 0 0 0,0-2 128 0 0,0 3 0 0 0,3 0 0 0 0,0-6 0 0 0,2 7-128 0 0,1 0 0 0 0,-1-2 64 0 0,0 3-64 0 0,0 0 0 0 0,1 4 0 0 0,2-5 0 0 0,-3 4 0 0 0,-5 2 64 0 0,5 0-64 0 0,4 0 88 0 0,-9 0-88 0 0,5 2 0 0 0,0 0 0 0 0,1 2 0 0 0,-5-1 0 0 0,5 2 0 0 0,-2 2 64 0 0,-2-2-64 0 0,0 2 0 0 0,1 1 72 0 0,-1 1-72 0 0,-2-2 0 0 0,-2 3 72 0 0,-1-3-72 0 0,3 2 0 0 0,-4 1 0 0 0,0-1 0 0 0,-2-3 0 0 0,2 3 0 0 0,-1-5 0 0 0,-1 3 0 0 0,-2-3 0 0 0,3 2 0 0 0,-3-2 0 0 0,0-2 0 0 0,0 1 0 0 0,0-3 0 0 0,3 0 0 0 0,-4 0 0 0 0,1-3-64 0 0,0 0 64 0 0,4-2 0 0 0,-2 0 0 0 0,0-2 0 0 0,5 2 0 0 0,-3-2 0 0 0,2 0 0 0 0,2-1 0 0 0,2 1 0 0 0,-2 0 0 0 0,5-2 0 0 0,1 2 0 0 0,0 0 0 0 0,0 0 0 0 0,3 2 0 0 0,-1 2 0 0 0,0 1 0 0 0,-2 0 0 0 0,1-2 0 0 0,-1 0 0 0 0,2 4 0 0 0,0-2 88 0 0,0 2-88 0 0,-3 2 80 0 0,3 1-80 0 0,-2-2 80 0 0,-1 5-80 0 0,1-1 64 0 0,-4 2-64 0 0,3 0 0 0 0,0 2 72 0 0,-2-1-72 0 0,-3-2 0 0 0,-3-1 0 0 0,3 6 64 0 0,0-4-64 0 0,-3 2 0 0 0,-2-1 0 0 0,3-1 0 0 0,-4 2 0 0 0,0-3 0 0 0,2-1 0 0 0,-4-1 0 0 0,3 1 0 0 0,-4-5 0 0 0,4 5 0 0 0,-2-2 0 0 0,-1-3 0 0 0,2 0 0 0 0,1 0 0 0 0,-1-3 0 0 0,0-2 0 0 0,1 0 0 0 0,3 1 0 0 0,-1-4 0 0 0,3 2 0 0 0,0-1 0 0 0,0-3 0 0 0,3 2 0 0 0,-1 0 0 0 0,1 0 0 0 0,-1-1 0 0 0,4 0 0 0 0,0 1 0 0 0,1 1 0 0 0,1 0 0 0 0,-2 3 0 0 0,-1-1 0 0 0,3 2 0 0 0,-2 1-72 0 0,2 2 72 0 0,-3-2 0 0 0,-1 2 0 0 0,6 2 0 0 0,-6 0 0 0 0,1-2 0 0 0,-2 5 0 0 0,3 2 0 0 0,-3 0 0 0 0,-3-2 0 0 0,2 0 0 0 0,1 3 0 0 0,-1-2 0 0 0,-2 0 0 0 0,0 2 0 0 0,-2-2 64 0 0,-1 3-64 0 0,1-2 0 0 0,-1-3 0 0 0,3-4 0 0 0,-3 8 0 0 0,-3-2 0 0 0,1-1 0 0 0,1 0 0 0 0,-2-1 0 0 0,-2-1 0 0 0,0-1 0 0 0,3 1 0 0 0,-4-1 0 0 0,1-4 64 0 0,4 2-64 0 0,-2-3 0 0 0,0 1 0 0 0,1-2 0 0 0,0-4 0 0 0,2 3 0 0 0,-3-1 0 0 0,4-5 0 0 0,2 5 64 0 0,0-1-64 0 0,0-3 0 0 0,2 1 64 0 0,2-1 0 0 0,-2 1-64 0 0,1 2 96 0 0,2-3-96 0 0,0 3 0 0 0,1 5 0 0 0,0-1 0 0 0,-4-1 0 0 0,3-1 0 0 0,0 2 0 0 0,4 1 0 0 0,-7-3 0 0 0,-2 5 0 0 0,8 3 0 0 0,-1 1 0 0 0,-3-1 0 0 0,2-2 0 0 0,-4 7 0 0 0,3-3 0 0 0,-3 2 0 0 0,4-2 0 0 0,-3 2 0 0 0,0-2 0 0 0,-1 3 0 0 0,-2-5 0 0 0,0 2 0 0 0,0 2 0 0 0,0-7 72 0 0,0 8-72 0 0,-2-5 64 0 0,-1 6-64 0 0,-3-2 0 0 0,3 0 0 0 0,-2-2 0 0 0,1-3 0 0 0,-6 2 0 0 0,3-2 0 0 0,-1-2 0 0 0,0 0 0 0 0,0-2 0 0 0,1 1 0 0 0,-5-2 0 0 0,5 1 0 0 0,-1-2 0 0 0,-1-3 0 0 0,1 3 0 0 0,2-5 0 0 0,0-1 0 0 0,2-2 0 0 0,0 5 0 0 0,0-2 0 0 0,3-3 0 0 0,1 0 0 0 0,0 5 0 0 0,1 0 64 0 0,-1 0-64 0 0,4 3 0 0 0,0 0 0 0 0,2 0 0 0 0,-2-1 0 0 0,2 2 0 0 0,0 0 0 0 0,1-1 0 0 0,2 4 0 0 0,-1 4 0 0 0,-2-3 0 0 0,-2 4 0 0 0,4-3 0 0 0,-2 5 0 0 0,-1-2 0 0 0,1 2 0 0 0,-1-3 0 0 0,0 4 0 0 0,-2 0 0 0 0,1-1 0 0 0,2 2-72 0 0,-2 4 72 0 0,-2-7 0 0 0,-2 3 0 0 0,2-4-72 0 0,-2 1 72 0 0,0-1 0 0 0,0 3-72 0 0,0-8-8 0 0,0 4 0 0 0,0-4 0 0 0,-2 6 0 0 0,0-1 80 0 0,2-5 0 0 0,-10 2 64 0 0,6 1-64 0 0,-4-3 0 0 0,3 0 0 0 0,-6-3 0 0 0,3 3 64 0 0,2-6-64 0 0,-2 5 0 0 0,1-5 0 0 0,1 2 0 0 0,-2 0 0 0 0,5-5 0 0 0,1 3 0 0 0,-1-2 0 0 0,0 4 0 0 0,6-3 0 0 0,-3-2 0 0 0,3 2 64 0 0,2-3-64 0 0,1 3 0 0 0,-1 2 0 0 0,3 3 0 0 0,2-4-96 0 0,-2 2 16 0 0,0 4 8 0 0,1-2 0 0 0,-1 2-824 0 0,-3 2-168 0 0,-1 2-32 0 0</inkml:trace>
  <inkml:trace contextRef="#ctx0" brushRef="#br3" timeOffset="9">4646 8761 5528 0 0,'0'0'488'0'0,"0"0"-392"0"0,0 0-96 0 0,0 0 0 0 0,0 0 928 0 0,0 0 160 0 0,0 0 32 0 0,0 0 0 0 0,0 0-256 0 0,-6 0-48 0 0,-2 0-16 0 0,8 0 0 0 0,-5-2-224 0 0,-1 2-40 0 0,0-3-16 0 0,6 3 0 0 0,-4 0-312 0 0,-2-3-64 0 0,2 1-16 0 0,0-4 0 0 0,4 2-17 0 0,0 0-7 0 0,0-4 0 0 0,0 4 0 0 0,0-4-24 0 0,6 2-8 0 0,-6-2 0 0 0,6 4 0 0 0,-4-3-72 0 0,2 0 64 0 0,2-1-64 0 0,0 2 64 0 0,-1 3-64 0 0,3 0 0 0 0,-2 1 0 0 0,1-3 0 0 0,-1 4 152 0 0,1-2 8 0 0,-1 1 8 0 0,-1 2 0 0 0,-5 0-168 0 0,6 0 0 0 0,-1 2 0 0 0,3 1-96 0 0,-8-3 168 0 0,3 1 32 0 0,5 4 8 0 0,-4 3 0 0 0,0-4-112 0 0,2 3 0 0 0,-5-2 0 0 0,2 2 0 0 0,-3 1 64 0 0,0 1-64 0 0,0-3 0 0 0,0 4 0 0 0,0-3 64 0 0,-3 0-64 0 0,3-7 0 0 0,-5 8 0 0 0,3 2 64 0 0,-4-5-64 0 0,0 1 0 0 0,2-1 72 0 0,-1-3-72 0 0,-1 3 0 0 0,-2-3 0 0 0,3 4 64 0 0,-1-6-64 0 0,-2 0 0 0 0,0 0 72 0 0,3-3-72 0 0,-3 0 0 0 0,2-2 64 0 0,1-1-64 0 0,0-3 0 0 0,1 4 64 0 0,-1-3-64 0 0,3-2 80 0 0,2-2-80 0 0,0 4 104 0 0,2-5-24 0 0,3-1-8 0 0,-4 2 0 0 0,5 1-72 0 0,-1-2 0 0 0,3 4 72 0 0,0-1-72 0 0,-3 4 0 0 0,3 0 0 0 0,0 5 0 0 0,0-2 0 0 0,-2 0 0 0 0,2 1 0 0 0,-3-1 0 0 0,2 3 0 0 0,-1 3 0 0 0,0-1-80 0 0,0 4 80 0 0,-2-2-80 0 0,1 0 80 0 0,-1 3 112 0 0,-2 1-24 0 0,1 1-8 0 0,-1 1-80 0 0,1 2 0 0 0,-3-3 0 0 0,0 4 64 0 0,0-4 64 0 0,0 2 16 0 0,-3 1 0 0 0,1-1 0 0 0,-3-3-144 0 0,1 3-152 0 0,-1-2 32 0 0,1 0 8 0 0,-2-1 192 0 0,-2-5 40 0 0,3 6 8 0 0,-1-6 0 0 0,-2 2-128 0 0,0-5 0 0 0,3 0 0 0 0,-4 0 0 0 0,2 0 0 0 0,-1-1-144 0 0,3-3 32 0 0,-1 2 8 0 0,4-5 168 0 0,-2 2 32 0 0,2-2 0 0 0,-1 0 8 0 0,3 0-104 0 0,-2-2 0 0 0,4-1 0 0 0,1-1 0 0 0,-1-2 0 0 0,2 3 0 0 0,-2-1 0 0 0,4 2 0 0 0,-1-1 0 0 0,1 0 0 0 0,-2 1 0 0 0,4 2 0 0 0,0 3-96 0 0,-2 1 16 0 0,-1 1 0 0 0,1-1 0 0 0,-6 3 80 0 0,8 0 128 0 0,-3 0-32 0 0,3 5-8 0 0,-2-1-88 0 0,-2 1 0 0 0,-1 0 0 0 0,3 0 0 0 0,-4 2 0 0 0,1 2 0 0 0,-3-1 0 0 0,2 1 0 0 0,-2 2 0 0 0,0-3 0 0 0,0 1 0 0 0,0 1 0 0 0,0-1 0 0 0,-2-1 0 0 0,-1-1 0 0 0,1 0 0 0 0,-2 0 0 0 0,2-2 0 0 0,-1-1 0 0 0,0 1 0 0 0,3-5 0 0 0,-5 2 0 0 0,-1 2 0 0 0,2-4 0 0 0,4 0 0 0 0,-5 0 0 0 0,-1-4 0 0 0,1 2 0 0 0,-1-1 0 0 0,4 0 96 0 0,-1-3-96 0 0,0-1 96 0 0,1 3-96 0 0,-4-5-72 0 0,6 1 72 0 0,-3 1-104 0 0,6-2 104 0 0,-3-2 104 0 0,3 3-16 0 0,0-2-8 0 0,-1 1-80 0 0,4 1 0 0 0,-4 3 0 0 0,7-2 0 0 0,-4 2 0 0 0,-1 3-72 0 0,2 0 72 0 0,0 0-80 0 0,0 2 80 0 0,-6 0 0 0 0,4 0 64 0 0,-4 0-64 0 0,5 4 0 0 0,1-2 0 0 0,-1 3 0 0 0,-2 2 64 0 0,-3-7-64 0 0,3 5 0 0 0,-1 4 0 0 0,2-1 0 0 0,-4-2 0 0 0,0 2 0 0 0,0 0 0 0 0,0 0 0 0 0,-4 0 0 0 0,4 2 0 0 0,-5-5 0 0 0,2 4 0 0 0,3-9 0 0 0,-5 4 0 0 0,-1 1 0 0 0,4 0 0 0 0,-4-2 0 0 0,1 0 0 0 0,-1 0 0 0 0,2-1 0 0 0,-1-2 0 0 0,-1 0 0 0 0,4-2 0 0 0,-4-1 0 0 0,3 1 0 0 0,-2-2 0 0 0,2-1 0 0 0,3 0 0 0 0,-2-2 0 0 0,2 0 64 0 0,0 0-64 0 0,0 0 0 0 0,2-1 0 0 0,1 1 0 0 0,0 0 0 0 0,2 1 64 0 0,1 0-64 0 0,-1-1 0 0 0,-1 2 0 0 0,2 1 0 0 0,0-1 0 0 0,1 0 0 0 0,-4 3 0 0 0,6 0 0 0 0,-4-1 0 0 0,0 3 0 0 0,0 3 0 0 0,-5-3 0 0 0,0 0 0 0 0,6 4 0 0 0,-2 1 0 0 0,0 0 0 0 0,-2 2 0 0 0,4 1 0 0 0,-6-1 0 0 0,2 1 64 0 0,1 0-64 0 0,-3 0 0 0 0,0 0 0 0 0,0-2 64 0 0,0-1-64 0 0,-3 4 0 0 0,1-3 0 0 0,-1 2 0 0 0,0-4 0 0 0,1 1 72 0 0,-4 1-72 0 0,2-5 0 0 0,0 1 64 0 0,-1-2-64 0 0,0 0 0 0 0,0 0 0 0 0,-1-2 64 0 0,0 1-64 0 0,-1-3 0 0 0,3-1 0 0 0,-4-1 0 0 0,4-2 0 0 0,1 2 0 0 0,1-3 0 0 0,-1 4 64 0 0,0-5-64 0 0,0-5 0 0 0,3 3 0 0 0,-2 4 0 0 0,2-4 0 0 0,0-3 64 0 0,0 3-64 0 0,2 2 0 0 0,1 2 0 0 0,3-3 0 0 0,-4 4 0 0 0,1 1 0 0 0,1-1 0 0 0,2 4 0 0 0,-6 3 0 0 0,6-5 0 0 0,-6 5 0 0 0,7 2 0 0 0,-1 1 0 0 0,0 0 0 0 0,1-2 0 0 0,-4 5 0 0 0,2 0 0 0 0,-1 1 0 0 0,0 1 0 0 0,-2-1 0 0 0,2 3 0 0 0,1-4 0 0 0,-5 4-72 0 0,3-3 72 0 0,-1 1 0 0 0,1-2 0 0 0,-3 3 0 0 0,0-1 0 0 0,0 0 0 0 0,-3 0 0 0 0,1 0-64 0 0,-1-1 64 0 0,0 0 0 0 0,-5 0 0 0 0,4 0-80 0 0,-5-2 80 0 0,4 0 0 0 0,0-2 0 0 0,-4-2 0 0 0,5-1 0 0 0,-6 0 0 0 0,2 0 0 0 0,-1 0 0 0 0,0-1 0 0 0,4-2 0 0 0,-3-2 0 0 0,2 0 0 0 0,1 1 0 0 0,-3-5 0 0 0,6 6 0 0 0,-3-5 0 0 0,2 0 0 0 0,0 0 0 0 0,1 0 0 0 0,2 1 0 0 0,0-1 0 0 0,2-3 0 0 0,1 2 0 0 0,0 2 0 0 0,-1 0 0 0 0,3 0 0 0 0,-1-1 0 0 0,0 6 0 0 0,1-3 0 0 0,4 5 0 0 0,-7 0-128 0 0,6 0 32 0 0,-8 0 8 0 0,6 5 0 0 0,-1 0-216 0 0,1 2-48 0 0,-1-2 0 0 0,-1 2-4831 0 0,0 0-961 0 0</inkml:trace>
  <inkml:trace contextRef="#ctx0" brushRef="#br2" timeOffset="10">4203 8763 9760 0 0,'-6'-4'432'0'0,"4"1"88"0"0,-1 0-416 0 0,2 3-104 0 0,1 0 0 0 0,0-4 0 0 0,-5 1 512 0 0,5-1 72 0 0,-2-1 24 0 0,2-3 0 0 0,0 5 96 0 0,0-5 32 0 0,0-2 0 0 0,2 5 0 0 0,3-4-233 0 0,-4 4-47 0 0,4-1-8 0 0,1-2 0 0 0,0 2-200 0 0,-1-2-48 0 0,3 4-8 0 0,-2-1 0 0 0,0-1-56 0 0,0 6-8 0 0,-6 0-8 0 0,0 0 0 0 0,0 0-120 0 0,0 0 88 0 0,0 0-88 0 0,8 0 80 0 0,-3 8-80 0 0,-1-1 0 0 0,1 1 0 0 0,-5 1 64 0 0,3-2-64 0 0,-3 2 0 0 0,-3 0 0 0 0,0-1 64 0 0,3 3-64 0 0,-6-4 0 0 0,4 1 0 0 0,-3 1 0 0 0,-1-2 0 0 0,-2-1 64 0 0,4 0-64 0 0,-2 2 0 0 0,-2-4 0 0 0,-1 1 0 0 0,5-3 64 0 0,-5 1-64 0 0,3 0 96 0 0,-2-3 0 0 0,4-3 0 0 0,-2 0 0 0 0,1 1-96 0 0,0 0 0 0 0,2-1 0 0 0,1-4 0 0 0,-2 0 0 0 0,2-3 96 0 0,-1 3-96 0 0,6-2 96 0 0,-1-1-96 0 0,4 1 0 0 0,-3-1 0 0 0,2 1 0 0 0,0 2 128 0 0,4 0-24 0 0,-2 2 0 0 0,4 0 0 0 0,-5 4-104 0 0,2-2 0 0 0,-1 1 0 0 0,-7 2-80 0 0,6 0 80 0 0,2-4 0 0 0,-8 4 0 0 0,4 6 0 0 0,2 1 0 0 0,0-2 0 0 0,-4 1 0 0 0,-2-6 64 0 0,0 0-64 0 0,3 8 0 0 0,-3 1 0 0 0,0 3 64 0 0,0-4-64 0 0,-3 0 0 0 0,1 0 0 0 0,-1-1 64 0 0,0 0-64 0 0,-3 0 0 0 0,2 0 0 0 0,-1 0 0 0 0,0-4 0 0 0,-1 1 72 0 0,1-1-72 0 0,-1-3 0 0 0,-2 0 0 0 0,-3 0 0 0 0,4-3 0 0 0,-2 1 0 0 0,1-3 64 0 0,1 3-64 0 0,-2-3 0 0 0,5-2 0 0 0,-2 0 0 0 0,1 0 0 0 0,-1 0 0 0 0,4-2 0 0 0,-1-2 96 0 0,3 3-96 0 0,0-3 96 0 0,3 2-96 0 0,2 3 0 0 0,1-4 0 0 0,-2 3 0 0 0,1-3 0 0 0,3 3 0 0 0,1-1 0 0 0,-1 2 0 0 0,0 1 0 0 0,-4 0 0 0 0,4 5 0 0 0,1-3 0 0 0,-1 6 0 0 0,-2 0 0 0 0,-1-1 0 0 0,3 1 0 0 0,-2 0 0 0 0,-2 2 0 0 0,-2 3 0 0 0,4-1 0 0 0,-3 1 0 0 0,-3 3 64 0 0,3-2-64 0 0,-3 5 0 0 0,0-6 0 0 0,-3 3 64 0 0,3-4-64 0 0,-3 4 0 0 0,-3-2 0 0 0,2-2 0 0 0,-1 0 0 0 0,0-2 64 0 0,-4 0-64 0 0,1-1 0 0 0,0 1 0 0 0,-1-3 64 0 0,0 1-64 0 0,-2-6 152 0 0,0 1 0 0 0,3-3 0 0 0,-3 1 0 0 0,-2-4-152 0 0,5 4 0 0 0,6-4 0 0 0,-4 1 0 0 0,-2 1 0 0 0,5-5 0 0 0,-2 4 0 0 0,3-7 0 0 0,4 3-88 0 0,-2 2-40 0 0,4-1-16 0 0,-3 3 0 0 0,2-3 40 0 0,0 3 8 0 0,-1-1 0 0 0,7 3 0 0 0,-7 2 96 0 0,4 0 0 0 0,-1-2 0 0 0,3 5 0 0 0,-2 0 0 0 0,1 0 0 0 0,-1 5 0 0 0,1-2 0 0 0,-1 0 0 0 0,0 2 0 0 0,-1 3 104 0 0,-4-4-32 0 0,5 2-72 0 0,-4 1 0 0 0,3 0 0 0 0,-4 3 0 0 0,2-4 0 0 0,-1 3 0 0 0,-2-4 0 0 0,0 1 0 0 0,0 2 0 0 0,0-8 0 0 0,-2 4-96 0 0,-1 3 96 0 0,-3-3 0 0 0,2 1 0 0 0,-1-1 0 0 0,0-1 0 0 0,-1-1 0 0 0,0-4 0 0 0,1 2 0 0 0,-1-3 0 0 0,-2 2-72 0 0,3-2 72 0 0,1-2 0 0 0,-2 1 0 0 0,3-3 0 0 0,-2-1 96 0 0,0 1 0 0 0,-1-1 0 0 0,6-1-96 0 0,0 3-128 0 0,0-4 24 0 0,0 1 8 0 0,0 1 96 0 0,3 1 0 0 0,-3 3 0 0 0,3 0 0 0 0,2-1 0 0 0,0 2 0 0 0,1 0 0 0 0,-6 3 0 0 0,5 0 0 0 0,2 0 0 0 0,-1 0 0 0 0,0 3 0 0 0,-6-3 64 0 0,5 3-64 0 0,0 2 72 0 0,0 1-72 0 0,1-1 0 0 0,-3 2 0 0 0,-2 0 0 0 0,3 0 0 0 0,-2 3 0 0 0,0-4 0 0 0,-2 3 0 0 0,5-1 0 0 0,-5-1 0 0 0,0 1 0 0 0,-5-5 0 0 0,5 5 0 0 0,-2 0 0 0 0,2-8 0 0 0,-6 1-80 0 0,6-1 80 0 0,-6 5-64 0 0,0-3 64 0 0,-2 1-64 0 0,3-3 64 0 0,5 0-72 0 0,-9-3 72 0 0,5 1-80 0 0,-4-3 80 0 0,-1 1 0 0 0,4-4 0 0 0,2 1 64 0 0,1-2-64 0 0,2-1 0 0 0,0 1 0 0 0,0-1 0 0 0,2-1 0 0 0,1 4 0 0 0,5 0 0 0 0,0-3 64 0 0,-1 2-64 0 0,1 3 64 0 0,1 2-64 0 0,-4-2 0 0 0,4 2 0 0 0,-3 3 0 0 0,2 0 0 0 0,1-3 0 0 0,-3 3 0 0 0,-6 0 0 0 0,4 3 0 0 0,-4-3 0 0 0,9 5 0 0 0,-3 1 0 0 0,-1 3 0 0 0,-5-2 0 0 0,0 1 0 0 0,0 1 0 0 0,-3 0 0 0 0,3-3 0 0 0,-6 4 0 0 0,4-1 0 0 0,-1 1 0 0 0,-3-1 0 0 0,2 1 0 0 0,-2-2 0 0 0,-3-2 0 0 0,1-1 0 0 0,4 0-72 0 0,-4-3 72 0 0,2 0 0 0 0,-1 1-72 0 0,-2-1 72 0 0,9-2 0 0 0,-8-2 0 0 0,4-1 0 0 0,-2-3 0 0 0,1-2 0 0 0,-1 2 0 0 0,4-2-72 0 0,2 0 72 0 0,0 1 0 0 0,0-4 0 0 0,0 3 0 0 0,0-6 0 0 0,2 5 0 0 0,4-2 96 0 0,-1 0-24 0 0,1 3-8 0 0,-4-1-64 0 0,4 3-72 0 0,-2 1 72 0 0,5 2-104 0 0,-4 3-8 0 0,-3 0 0 0 0,-2 0 0 0 0,8 3 0 0 0,-4 0-352 0 0,1-1-72 0 0,0 3-8 0 0,-1 1-4559 0 0,1-2-913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8:07:06.806"/>
    </inkml:context>
    <inkml:brush xml:id="br0">
      <inkml:brushProperty name="width" value="0.05" units="cm"/>
      <inkml:brushProperty name="height" value="0.05" units="cm"/>
      <inkml:brushProperty name="color" value="#333333"/>
      <inkml:brushProperty name="fitToCurve" value="1"/>
    </inkml:brush>
    <inkml:brush xml:id="br1">
      <inkml:brushProperty name="width" value="0.05" units="cm"/>
      <inkml:brushProperty name="height" value="0.05" units="cm"/>
      <inkml:brushProperty name="color" value="#849398"/>
      <inkml:brushProperty name="fitToCurve" value="1"/>
    </inkml:brush>
    <inkml:brush xml:id="br2">
      <inkml:brushProperty name="width" value="0.05" units="cm"/>
      <inkml:brushProperty name="height" value="0.05" units="cm"/>
      <inkml:brushProperty name="color" value="#66CC00"/>
      <inkml:brushProperty name="fitToCurve" value="1"/>
    </inkml:brush>
    <inkml:brush xml:id="br3">
      <inkml:brushProperty name="width" value="0.05" units="cm"/>
      <inkml:brushProperty name="height" value="0.05" units="cm"/>
      <inkml:brushProperty name="color" value="#004F8B"/>
      <inkml:brushProperty name="fitToCurve" value="1"/>
    </inkml:brush>
  </inkml:definitions>
  <inkml:trace contextRef="#ctx0" brushRef="#br0">5719 6921 11720 0 0,'0'0'256'0'0,"0"0"48"0"0,3-2 16 0 0,1 0 16 0 0,3 0-272 0 0,-1 2-64 0 0,1-2 0 0 0,2 1 0 0 0,2-2 656 0 0,-7 1 112 0 0,4 0 32 0 0,-1 2 0 0 0,-1 0-241 0 0,4 0-47 0 0,0 0 0 0 0,1 0-8 0 0,-3 0-248 0 0,3 4-40 0 0,-3-1-16 0 0,2 0 0 0 0,-4-3-80 0 0,1 2-24 0 0,3 2 0 0 0,-4 3 0 0 0,-1-4 56 0 0,0 3 8 0 0,-5 0 0 0 0,3 3 0 0 0,0-4-160 0 0,-3 1 0 0 0,-3 1 0 0 0,0 1 0 0 0,-2 0-192 0 0,2-2-8 0 0,-2-2-8 0 0,-2 0 0 0 0,-2 4 16 0 0,1-1 0 0 0,1-1 0 0 0,-1-1 0 0 0,0 0 64 0 0,0 1 24 0 0,-3-2 0 0 0,3 2 0 0 0,3-1 104 0 0,0 0 0 0 0,-1 0 0 0 0,2-5 0 0 0,4 0-128 0 0,-1 6 32 0 0,1-6 0 0 0,0 0 0 0 0,0 0 96 0 0,1 5 128 0 0,-1-5-24 0 0,6 6-8 0 0,-2 1 16 0 0,2-2 0 0 0,2 1 0 0 0,1 1 0 0 0,-3-1 0 0 0,5-3 0 0 0,-3 4 0 0 0,4 1 0 0 0,-6-3-32 0 0,4 4-8 0 0,-2-3 0 0 0,0 1 0 0 0,0 0-72 0 0,2-2 0 0 0,-4 4 0 0 0,-1-4 0 0 0,0 2 0 0 0,-1 0 0 0 0,-2-1 0 0 0,1 0 0 0 0,-3-3 216 0 0,-3 4 0 0 0,1-1 0 0 0,-2-3 0 0 0,-3 2-88 0 0,-2-1-24 0 0,-1-3 0 0 0,-1 2 0 0 0,-5-3-32 0 0,1 0-8 0 0,-3-3 0 0 0,7 3 0 0 0,-4-1-64 0 0,1-1 0 0 0,1-1 72 0 0,2-2-72 0 0,-4 0-1032 0 0,4 4-248 0 0,-7-5-40 0 0,7 0-15 0 0</inkml:trace>
  <inkml:trace contextRef="#ctx0" brushRef="#br1" timeOffset="1">5365 7934 2304 0 0,'0'0'200'0'0,"0"0"-200"0"0,0 0 0 0 0,0 0 0 0 0,0 0 1480 0 0,0 0 256 0 0,0 0 56 0 0,0 0 0 0 0,0 0-960 0 0,0 0-192 0 0,0 0-32 0 0,0 0-16 0 0,0 0-80 0 0,0-6-8 0 0,0 6-8 0 0,4-3 0 0 0,-3-1-312 0 0,3-2-64 0 0,-3 1-16 0 0,5 0 0 0 0,-5-1 56 0 0,4-1 0 0 0,-1 1 8 0 0,1 1 0 0 0,0-5 16 0 0,0 4 0 0 0,1-1 0 0 0,1 1 0 0 0,-4 0-184 0 0,3-2 0 0 0,-1 1 0 0 0,-2 2 0 0 0,7-4 0 0 0,-4 4 0 0 0,1 0 0 0 0,1-2 0 0 0,-1 1 0 0 0,-1 3 128 0 0,1-1-32 0 0,-1-2-8 0 0,2 0-24 0 0,-3 2-64 0 0,-1 0 96 0 0,2 2-33 0 0,-1-3 105 0 0,-5 5 24 0 0,7 0 0 0 0,-7 0 0 0 0,0 0-40 0 0,0 0-8 0 0,7 0 0 0 0,-7 0 0 0 0,6 5-64 0 0,-6-5-16 0 0,8 2 0 0 0,-1 2 0 0 0,-7-4-64 0 0,3 7 96 0 0,6-4-96 0 0,-5 0 96 0 0,-1 4-96 0 0,2-4 0 0 0,-5-3 0 0 0,7 6 0 0 0,1 1 0 0 0,-5-2 64 0 0,5-1-64 0 0,-4 0 0 0 0,2-1 0 0 0,2 0 64 0 0,-4 2-64 0 0,3-2 0 0 0,-3-1 0 0 0,3 3 64 0 0,-1-5-64 0 0,4 0 0 0 0,-4 3 64 0 0,1-3-64 0 0,1 0 0 0 0,0 0 64 0 0,0-3-64 0 0,-1 3 0 0 0,4 0 0 0 0,-4-5 64 0 0,2 3-64 0 0,-1-1 0 0 0,0-2 0 0 0,2 1 0 0 0,-3-1 0 0 0,-3 0 0 0 0,3 0 0 0 0,-2-2 0 0 0,-2 1 64 0 0,2 1-64 0 0,2 0 64 0 0,-3 0-64 0 0,-2 0 120 0 0,-2 5-24 0 0,4-5 0 0 0,-4 5 0 0 0,8-2-96 0 0,-8 2 88 0 0,2-4-88 0 0,-2 4 80 0 0,7-3 80 0 0,-5-2 24 0 0,-2 5 0 0 0,0 0 0 0 0,0 0-184 0 0,0 0-120 0 0,0 0 24 0 0,0 0 0 0 0,7-1 96 0 0,0-2 128 0 0,-2 3-24 0 0,-1 3-8 0 0,1-3-96 0 0,-3 0-64 0 0,-2 0 64 0 0,0 0-104 0 0,5 1 104 0 0,-4 1 0 0 0,4 1 0 0 0,-3 2 0 0 0,-2-5 0 0 0,5 2 0 0 0,-1 2 0 0 0,1 3 0 0 0,0-6 0 0 0,0 4 0 0 0,3-2 0 0 0,-1-1 0 0 0,0 0 0 0 0,0 1 0 0 0,-1 0 0 0 0,4 0 0 0 0,-3-3 0 0 0,-1 0 0 0 0,0 4 0 0 0,6-1 0 0 0,-4-3 0 0 0,-2 0 0 0 0,6 0 0 0 0,-4 0 0 0 0,1-3 0 0 0,3 3 0 0 0,0-4 0 0 0,0 4 0 0 0,-5 0 0 0 0,2-3 0 0 0,1 0 96 0 0,0 3-96 0 0,-4-3 96 0 0,3 3-96 0 0,-5 0 96 0 0,1 0-96 0 0,0 0 72 0 0,-5 0-72 0 0,0 0 0 0 0,0 0 72 0 0,4 3 24 0 0,1 3 8 0 0,-5-6 0 0 0,3 4 0 0 0,0 2-16 0 0,0-3-8 0 0,-1 4 0 0 0,-2-7 0 0 0,0 3-80 0 0,3 3 0 0 0,-1 1 72 0 0,0-2-72 0 0,-2-5 0 0 0,3 5 0 0 0,-3-1-96 0 0,0-4 32 0 0,1 0-128 0 0</inkml:trace>
  <inkml:trace contextRef="#ctx0" brushRef="#br1" timeOffset="2">5510 8030 7832 0 0,'0'0'344'0'0,"0"0"72"0"0,0 0-328 0 0,0 0-88 0 0,0 0 0 0 0,0 0 0 0 0,0 0 1288 0 0,0 0 248 0 0,0 0 40 0 0,0 0 16 0 0,0 0-560 0 0,0 0-105 0 0,0 0-31 0 0,0 0 0 0 0,0 0-384 0 0,0 3-72 0 0,0 1-24 0 0,3 2 0 0 0,-3 2-192 0 0,3 0-48 0 0,-3 0-8 0 0,0 2 0 0 0,1-1 32 0 0,-1 4 8 0 0,0 0 0 0 0,4-1 0 0 0,-4-1-64 0 0,0-2-16 0 0,0 1 0 0 0,0 3 0 0 0,0-5-128 0 0,0 0 0 0 0,0-2 0 0 0,0 2 0 0 0,-4 1 0 0 0,4-4 0 0 0,4-1 0 0 0,-4 3 0 0 0,0-3-320 0 0,1-2-48 0 0,-1-2-8 0 0,0 0 0 0 0,0 0-1320 0 0,0 0-272 0 0,0 0-47 0 0,7 5-17 0 0</inkml:trace>
  <inkml:trace contextRef="#ctx0" brushRef="#br1" timeOffset="3">5731 8038 8288 0 0,'0'0'368'0'0,"0"0"80"0"0,0 0-360 0 0,0 0-88 0 0,0 0 0 0 0,0 0 0 0 0,0 0 1200 0 0,0 0 224 0 0,0 0 48 0 0,0 0 0 0 0,0 0-448 0 0,0 0-89 0 0,0 0-15 0 0,0 0-8 0 0,2 6-240 0 0,-2-1-56 0 0,3-2-8 0 0,-1 3 0 0 0,-2 0-216 0 0,0 3-40 0 0,0-4-16 0 0,1 5 0 0 0,-1-1-152 0 0,0-1-32 0 0,0-1-8 0 0,0 4 0 0 0,0-3 16 0 0,0 0 0 0 0,0 2 0 0 0,-1-4 0 0 0,1 4-56 0 0,1-6-8 0 0,-1 2 0 0 0,0 0 0 0 0,3 0-296 0 0,-3 0-64 0 0,0-1-16 0 0,0-5 0 0 0,4 4-688 0 0,-2-2-144 0 0,-2-2-24 0 0,1 3-6935 0 0</inkml:trace>
  <inkml:trace contextRef="#ctx0" brushRef="#br1" timeOffset="4">5936 8083 13072 0 0,'0'0'576'0'0,"0"0"128"0"0,0 0-568 0 0,0 0-136 0 0,0 0 0 0 0,0 0 0 0 0,0 0 368 0 0,0 0 48 0 0,-2 5 0 0 0,1 3 8 0 0,-3 0 119 0 0,3-2 33 0 0,-2 2 0 0 0,3-2 0 0 0,3 5-160 0 0,-3-4-24 0 0,1 3-8 0 0,-1-5 0 0 0,5 5-304 0 0,-1-4-80 0 0,1 1 0 0 0,1-1 0 0 0,-1-1 64 0 0,3 1 0 0 0,-1-2 0 0 0,-1-1 0 0 0,0-1-64 0 0,4 2 0 0 0,-3-4 0 0 0,-1 0 0 0 0,1-3 0 0 0,0 0 0 0 0,0-2 0 0 0,1-1-88 0 0,-2-1 88 0 0,-2 2-80 0 0,-3-3 80 0 0,4-1-80 0 0,2 2 80 0 0,-6-3 0 0 0,1-1 0 0 0,-4 1 0 0 0,2 1 0 0 0,0-2 0 0 0,-5 4 0 0 0,2-3 0 0 0,-3 3 0 0 0,2 2 0 0 0,-2-2 0 0 0,-2 1 0 0 0,1-1 0 0 0,0 2 0 0 0,0 1 0 0 0,-1-1 0 0 0,-2 4-120 0 0,5-2-32 0 0,-6 3-8 0 0,5 3 0 0 0,1-2-296 0 0,0 2-64 0 0,3 0-16 0 0,2-3-6695 0 0</inkml:trace>
  <inkml:trace contextRef="#ctx0" brushRef="#br2" timeOffset="5">5730 8813 9584 0 0,'0'0'424'0'0,"0"0"88"0"0,0 0-408 0 0,0 0-104 0 0,0 0 0 0 0,0 0 0 0 0,0-3 672 0 0,0 3 120 0 0,0-5 16 0 0,3-2 8 0 0,-3 5-208 0 0,0 2-48 0 0,0 0-8 0 0,5-5 0 0 0,-5 1-352 0 0,3-1-72 0 0,-3 0-9 0 0,0-2-7 0 0,3 5-112 0 0,0-3 0 0 0,-2-2 64 0 0,-1 2-64 0 0,4-2 0 0 0,-4 0 0 0 0,-4 3 64 0 0,3-4-64 0 0,1 0 0 0 0,1 1 64 0 0,6 0-64 0 0,-6-2 0 0 0,-1 9 72 0 0,3-5-72 0 0,-3 5 64 0 0,8-4-64 0 0,0-4 256 0 0,1 4 16 0 0,-3 2 0 0 0,0-4 0 0 0,-6 6-168 0 0,7 0-32 0 0,-7 0-8 0 0,6 3 0 0 0,3 0 88 0 0,-6 1 8 0 0,3 1 8 0 0,-5 0 0 0 0,3 1-56 0 0,-4 2-16 0 0,0-1 0 0 0,0 1 0 0 0,-4 0 72 0 0,3 4 16 0 0,-3-5 0 0 0,2 3 0 0 0,-6-3-184 0 0,4 3 0 0 0,-2-3 0 0 0,-3 0 0 0 0,5 1 0 0 0,-5-5 0 0 0,0 2 0 0 0,4 0 0 0 0,-3-3 0 0 0,5 2 0 0 0,3-4 0 0 0,0 0 0 0 0,-4 0 0 0 0,-1-4 0 0 0,-1 0 0 0 0,3-1 0 0 0,1-1 0 0 0,-1-2 0 0 0,3 1 0 0 0,0 0 0 0 0,3-3 72 0 0,-3 1-72 0 0,2-3 96 0 0,1 2-96 0 0,0 0 64 0 0,0-1-64 0 0,2 1 0 0 0,-1-1 0 0 0,2 1 72 0 0,-1 0-72 0 0,0 6 0 0 0,4 0 72 0 0,0-4-72 0 0,-3 4 0 0 0,2 4 0 0 0,1-4 0 0 0,-1 4 0 0 0,-2 0 0 0 0,-1 0 0 0 0,-5 0 0 0 0,5 5 0 0 0,0 1 64 0 0,-1-1-64 0 0,-3 1 64 0 0,3 4-64 0 0,-8-1 64 0 0,4 3-64 0 0,-1-3 64 0 0,-3 2-64 0 0,2-3 64 0 0,-4 4-64 0 0,0-2 64 0 0,-1-1-64 0 0,-1-1 0 0 0,-1 1 0 0 0,1-2 0 0 0,2 0 64 0 0,0-1-64 0 0,-6-5 0 0 0,5 1 64 0 0,7-2-64 0 0,0 0 64 0 0,-6 0-64 0 0,2 0 64 0 0,-4-2-64 0 0,2 1 0 0 0,-2-2 0 0 0,0-2 0 0 0,0-5 0 0 0,2 2 0 0 0,2 5 0 0 0,-2-5 0 0 0,4-1 0 0 0,-1-1 64 0 0,0 3-64 0 0,6-3 0 0 0,-3 3 0 0 0,5-1 0 0 0,-3 0 0 0 0,5 3 0 0 0,0-4 0 0 0,-2 2 0 0 0,1 2 0 0 0,-4 0 0 0 0,6-1 0 0 0,2 1 0 0 0,-10 5 0 0 0,11 0 0 0 0,-3-3 0 0 0,3 3 0 0 0,-3 0 0 0 0,0 3 0 0 0,1-2 0 0 0,-3 4 0 0 0,3 0 64 0 0,-6 0-64 0 0,3 2 0 0 0,-5 0 0 0 0,-1 2-96 0 0,4 2 96 0 0,-4-5 0 0 0,0 3 0 0 0,0-4 0 0 0,0 6 0 0 0,-4-3 0 0 0,3 0 0 0 0,-5-1 0 0 0,-2 0 0 0 0,4 0 0 0 0,-1-2 0 0 0,-3-1 0 0 0,6-1 0 0 0,2-3 0 0 0,-8 0 0 0 0,0 2 72 0 0,1-2-72 0 0,-2-2 0 0 0,3-1 72 0 0,5-1-72 0 0,-6-1 0 0 0,6-1 64 0 0,-8 0-64 0 0,4 1 0 0 0,0-3 0 0 0,2-3 64 0 0,0 2-64 0 0,0-2 0 0 0,1 0 0 0 0,2 2 64 0 0,0-3-64 0 0,0 3 0 0 0,2-1 0 0 0,1 0 0 0 0,3 2 64 0 0,-1-3-64 0 0,0 4 0 0 0,-2-2 80 0 0,3 6-80 0 0,-5-6 64 0 0,7 4-64 0 0,-2 3 112 0 0,3-2-16 0 0,-2 4-8 0 0,1 0 0 0 0,2-3-88 0 0,-2 3 0 0 0,1 3 0 0 0,-1 1 0 0 0,-1-2 0 0 0,2 1 0 0 0,-4-1 0 0 0,4 7 0 0 0,-6-6 0 0 0,1 2 64 0 0,-1 1-64 0 0,-1 4 0 0 0,1 0 0 0 0,-3-1 0 0 0,0-2 0 0 0,-3 3 0 0 0,-2 0 0 0 0,2-1 0 0 0,-1-1 0 0 0,-1 0 0 0 0,-4 3 0 0 0,0-3 0 0 0,-1 0 0 0 0,1-1 0 0 0,0-2 0 0 0,-1-1 0 0 0,1 1 0 0 0,0-2 0 0 0,4-3 0 0 0,3 2 0 0 0,-7-4 0 0 0,1 2 0 0 0,4-3 0 0 0,-2-2 0 0 0,-2 1 0 0 0,3-1 0 0 0,2-2 0 0 0,0-1 0 0 0,-2 1-96 0 0,5 0 96 0 0,0-5 0 0 0,0 3 0 0 0,3-3 0 0 0,-1 3 0 0 0,-2-1 0 0 0,3 0 0 0 0,3-2 0 0 0,-1 5 0 0 0,0 0-80 0 0,-2 0 80 0 0,0 2 0 0 0,0 1-72 0 0,2-1 72 0 0,-1 3 112 0 0,2 2-24 0 0,-1 0-8 0 0,3 0-80 0 0,-2 2 0 0 0,-6-2 0 0 0,9 5 0 0 0,-3-1 0 0 0,1 4 0 0 0,-1-2 0 0 0,-2 6 0 0 0,1-4 0 0 0,-2 1 0 0 0,-1 4 0 0 0,-2-4 0 0 0,0 2 0 0 0,0 0 0 0 0,-2 1 0 0 0,-1-1 0 0 0,-2-2 0 0 0,1 1 0 0 0,4-1 0 0 0,-5 1 0 0 0,1-3 0 0 0,-2-2 0 0 0,-2-3 0 0 0,3 3 0 0 0,5-5-80 0 0,-9 5-8 0 0,-1-2 0 0 0,3-2 0 0 0,7-1 88 0 0,0 0 0 0 0,-8-1 0 0 0,2 1 0 0 0,1-3 0 0 0,-1-2 0 0 0,4 0 0 0 0,-1-2 0 0 0,0-2 0 0 0,3 1 0 0 0,0 0 0 0 0,3 4 0 0 0,0-4 0 0 0,-1 0 0 0 0,6 0-72 0 0,-5 1 72 0 0,3 0 0 0 0,-5 0 120 0 0,6 0-24 0 0,0 3 0 0 0,2-1-96 0 0,-2 2 0 0 0,1 1 0 0 0,0 2 0 0 0,1 2 0 0 0,-3-2 0 0 0,0 5 0 0 0,0-2 0 0 0,0 1 0 0 0,-1 3 0 0 0,0-1 0 0 0,-2 0 0 0 0,-1 1 0 0 0,-2 0 0 0 0,0 0 0 0 0,4 3 0 0 0,-4-4 64 0 0,-4 2-64 0 0,2 2 0 0 0,-1-3 0 0 0,0 0 0 0 0,1 0 0 0 0,-7 2 0 0 0,4-4 0 0 0,0 0 0 0 0,1 1 0 0 0,-5-5 0 0 0,-1 4 0 0 0,6-4-104 0 0,-1 3 8 0 0,-4-4 0 0 0,4 0 0 0 0,3-4 96 0 0,-4 3 0 0 0,-1-4 0 0 0,3 0 0 0 0,4 1 0 0 0,0-4 128 0 0,0 2-24 0 0,0-4-8 0 0,0 1-96 0 0,-1-1-104 0 0,1 3 16 0 0,0-3 8 0 0,0-2 80 0 0,1 4 128 0 0,6-3-32 0 0,-6 4-8 0 0,8 6-88 0 0,-3-5-112 0 0,-2 4 24 0 0,2-1 8 0 0,3 3 80 0 0,-5 0 128 0 0,-4 0-32 0 0,0 0-8 0 0,9 5-88 0 0,-3 1 0 0 0,-6-2 0 0 0,4 0 0 0 0,-2 3-96 0 0,1 1 8 0 0,-3 0 8 0 0,0-2 0 0 0,-5-1 144 0 0,1 2 24 0 0,4 0 8 0 0,-5-1 0 0 0,1 0-96 0 0,-2-4 0 0 0,2 3 0 0 0,-2-3 0 0 0,6-2 0 0 0,-9 3 0 0 0,1-1 0 0 0,0-2 0 0 0,8 0 0 0 0,0 0 0 0 0,-4-5 0 0 0,1 1 0 0 0,3 4 0 0 0,-4-5-72 0 0,4-2 72 0 0,0 0-80 0 0,4-4 80 0 0,-4 7 0 0 0,-4-3 64 0 0,4 0-64 0 0,0 2-560 0 0,4 0-144 0 0,-1-2-32 0 0,-3 7-8 0 0</inkml:trace>
  <inkml:trace contextRef="#ctx0" brushRef="#br3" timeOffset="6">5521 8722 8552 0 0,'-2'3'376'0'0,"0"-3"80"0"0,-1 0-360 0 0,3 0-96 0 0,-4 0 0 0 0,0 2 0 0 0,-2 0 488 0 0,-2-2 88 0 0,3 0 8 0 0,0 4 8 0 0,-4-3 80 0 0,5 2 24 0 0,-4-1 0 0 0,2 0 0 0 0,1-2-248 0 0,0 3-40 0 0,-1-3-16 0 0,4 1 0 0 0,2-1-232 0 0,-6 0-56 0 0,6 0-9 0 0,0 0 1 0 0,-3 0-96 0 0,2-1 72 0 0,-3-2-72 0 0,4 3 64 0 0,0-7 32 0 0,4 2 0 0 0,-3-2 0 0 0,2-1 0 0 0,3-1-96 0 0,-4 6 0 0 0,4-5 0 0 0,-1 3 0 0 0,3-4 0 0 0,-2 2 0 0 0,-1-1 0 0 0,2 4 0 0 0,1 0 0 0 0,0-1 0 0 0,0-1 0 0 0,-2 1 0 0 0,2 5 0 0 0,-3 0 80 0 0,3 0-16 0 0,-2 4-64 0 0,-1-4 160 0 0,0 0-32 0 0,-5 0 0 0 0,5 4 0 0 0,1 4-16 0 0,-2-2-8 0 0,0-1 0 0 0,-2 2 0 0 0,0 0-104 0 0,-2 0 88 0 0,0 0-88 0 0,0 2 80 0 0,0-4-80 0 0,0 2 0 0 0,0 1 72 0 0,-2 0-72 0 0,0-4 64 0 0,-2 3-64 0 0,3-3 80 0 0,-4 1-80 0 0,1 0 72 0 0,-1-2-72 0 0,0-1 64 0 0,-4-1-64 0 0,4 2 64 0 0,0 0-64 0 0,-4-6 0 0 0,2 3 64 0 0,2-3-64 0 0,-1 2 0 0 0,1-4 0 0 0,0 0 0 0 0,-1 0 0 0 0,3 1 0 0 0,-1-6 0 0 0,4 3 0 0 0,0 1 0 0 0,0-5 0 0 0,0 4 0 0 0,4-2 0 0 0,-1 0 0 0 0,3 1 0 0 0,-1 2 0 0 0,3-2 0 0 0,-3 2 0 0 0,1 1 0 0 0,-2-2 0 0 0,5 3 0 0 0,-4 2 0 0 0,0 2 0 0 0,-5 0 0 0 0,9 2 0 0 0,-1-2 0 0 0,-2 4 0 0 0,-6-4 0 0 0,5 1 64 0 0,0 5-64 0 0,-3 0 0 0 0,5 1 0 0 0,-6 1 64 0 0,2-1-64 0 0,-3 2 0 0 0,2 1 0 0 0,-2-4 0 0 0,0 3 64 0 0,-2-1-64 0 0,-1-1 64 0 0,3 1-64 0 0,0-8 72 0 0,-6 7-72 0 0,4 2 80 0 0,-4-4-80 0 0,2 0 128 0 0,-2-4-16 0 0,-2 2-8 0 0,3 0 0 0 0,-1-3-8 0 0,1 0 0 0 0,-2-3 0 0 0,0 0 0 0 0,0 2 0 0 0,-1-4-8 0 0,3 0 0 0 0,-3-3 0 0 0,2 0 0 0 0,1 0 0 0 0,-1 0 0 0 0,5-3 0 0 0,-2 3 8 0 0,3-3 8 0 0,0 2 0 0 0,0-2 0 0 0,0-2-40 0 0,4 7-64 0 0,0-5 88 0 0,0-1-88 0 0,-1 6 0 0 0,5-2 0 0 0,-2 2 0 0 0,2 1 0 0 0,0 2 0 0 0,-4 1 0 0 0,5 0 0 0 0,-4 2 0 0 0,0-2 0 0 0,4 2 0 0 0,-4 2 0 0 0,0 0 0 0 0,-5-2 0 0 0,6 2 0 0 0,2 3 0 0 0,-4 4 0 0 0,2-6 0 0 0,-1 5 0 0 0,1 0 0 0 0,-4 3 0 0 0,3-3 0 0 0,-1 2 0 0 0,-4 0 0 0 0,0-1 0 0 0,2-2 0 0 0,-4 3 0 0 0,-2-1 0 0 0,3 0 0 0 0,-3 1 0 0 0,0-3 0 0 0,-2 0 0 0 0,-3 0 0 0 0,1-2 0 0 0,2 0 0 0 0,0-5 0 0 0,-5 3 0 0 0,3-3 176 0 0,-2 0-16 0 0,-1-3-8 0 0,0 1 0 0 0,0-3-152 0 0,0-1 0 0 0,3 5 0 0 0,1-2 0 0 0,-1-4 0 0 0,0 2 0 0 0,-1-2 0 0 0,4-1 0 0 0,0-1 0 0 0,5 3 0 0 0,-2-4 0 0 0,4 3 0 0 0,3 0 64 0 0,0 0-64 0 0,1 0 0 0 0,2 3 0 0 0,3-4 0 0 0,-4 4 0 0 0,4 0 0 0 0,-3 2 0 0 0,3 1-88 0 0,0-3-40 0 0,-3 4-16 0 0,2 4 0 0 0,-1-4 144 0 0,-2 1 0 0 0,1 1 0 0 0,1 3 0 0 0,-2 1 0 0 0,1 0 0 0 0,-5-1 0 0 0,5 3 0 0 0,-6-2 0 0 0,3 4 0 0 0,-5-1 0 0 0,4 0 0 0 0,-2 0 0 0 0,-2-2 0 0 0,-2-1 0 0 0,2 1 0 0 0,-4 0 0 0 0,3 3 0 0 0,-5-3 0 0 0,0-2 0 0 0,4-4 0 0 0,-2 5 0 0 0,-3-4 0 0 0,0 3 0 0 0,2-5 0 0 0,-1 0 0 0 0,-2 0 0 0 0,3 0 0 0 0,-1 0 0 0 0,-2 0 0 0 0,3-2 0 0 0,0-3 0 0 0,2 2 128 0 0,-3-1 0 0 0,1-3 0 0 0,2-1 0 0 0,3 1-128 0 0,0 3 0 0 0,-2-4 0 0 0,2 0 0 0 0,2-3 0 0 0,1 4 0 0 0,0-2 0 0 0,2 0 0 0 0,1 4-96 0 0,-1-2-32 0 0,0-1-16 0 0,0 1 0 0 0,0 6 144 0 0,1-3 0 0 0,-6 4 0 0 0,8 0 0 0 0,-3-1 0 0 0,1-2 0 0 0,-6 3 0 0 0,8 3 0 0 0,-4-2 0 0 0,2 3 0 0 0,-3 0 0 0 0,-1 0 0 0 0,2 4 0 0 0,-2-1 0 0 0,-2 2 0 0 0,2 1 0 0 0,-2-4 0 0 0,0 4 0 0 0,0-3 0 0 0,-2 0 0 0 0,0-2 0 0 0,-2 2 0 0 0,2-3 0 0 0,2 4 0 0 0,-4-3 0 0 0,-3 0 0 0 0,1-4 0 0 0,2 5 0 0 0,-2-4 0 0 0,-2 3 0 0 0,1-3 0 0 0,1 1 0 0 0,-2-6 64 0 0,3 3-64 0 0,0-2 0 0 0,-1 2 0 0 0,3-5 128 0 0,-2 0-16 0 0,2 1-8 0 0,1-1 0 0 0,2 0-104 0 0,2-3 0 0 0,-2 4 0 0 0,3-3 0 0 0,0 0 0 0 0,-1 2 0 0 0,1-2 0 0 0,0 2 0 0 0,1 0 0 0 0,0 3 0 0 0,1-2 0 0 0,-5 4 0 0 0,5-3 0 0 0,-5 3 0 0 0,0 0 0 0 0,9-2-80 0 0,-9 2 80 0 0,5 2 0 0 0,-5-2 0 0 0,5 6 0 0 0,-2 0 0 0 0,-1 0-64 0 0,2 1 64 0 0,-2-1 0 0 0,-2 1 0 0 0,3 0 0 0 0,-3 0 0 0 0,0 3 0 0 0,-3-5 0 0 0,1 2 0 0 0,-2-2 0 0 0,2 2 0 0 0,-1-3 0 0 0,-2 1 0 0 0,0 0 0 0 0,1-3 0 0 0,2 1 0 0 0,-4 1 0 0 0,2-4 0 0 0,-3 0 0 0 0,3 0 0 0 0,-2 0 72 0 0,1-2-72 0 0,2-3 80 0 0,-2 3-16 0 0,2-3 0 0 0,-2 4 0 0 0,2-7 0 0 0,0 3-64 0 0,-1-2 0 0 0,4 0 0 0 0,-4-3 0 0 0,4 2 0 0 0,4 2 0 0 0,-4 0 0 0 0,2 0 0 0 0,0 0 0 0 0,1-1-88 0 0,3 3 24 0 0,-1-1 0 0 0,0 2 64 0 0,-5 3 0 0 0,0 0 0 0 0,6 0 0 0 0,2-3-72 0 0,-8 3 0 0 0,4 3 0 0 0,3-2 0 0 0,-7-1 72 0 0,4 5 0 0 0,-1-3 0 0 0,2 5 0 0 0,-1-2 0 0 0,-4-5 0 0 0,0 0 0 0 0,2 11 0 0 0,-2-5 0 0 0,0 0 0 0 0,0 0 0 0 0,0 1 0 0 0,-2-2 0 0 0,-2-1 0 0 0,4-4 0 0 0,-2 5 0 0 0,-4-2 0 0 0,2-1 88 0 0,-3-2-8 0 0,3 0 0 0 0,-2 0-80 0 0,1 0 0 0 0,0-2 0 0 0,-1-1 0 0 0,4 1 0 0 0,-1-4 0 0 0,0 3 0 0 0,0-2 0 0 0,3 0 0 0 0,0-2 0 0 0,3 2 0 0 0,-3-1 0 0 0,6-2-224 0 0,-4 4-56 0 0,1-3-8 0 0,0 1-5431 0 0,-1 0-1081 0 0</inkml:trace>
  <inkml:trace contextRef="#ctx0" brushRef="#br3" timeOffset="7">5284 8758 9816 0 0,'0'0'216'0'0,"0"0"40"0"0,0 0 16 0 0,0 0 8 0 0,0 0-280 0 0,0 0 0 0 0,-1 0 0 0 0,-5 0 0 0 0,2 0 528 0 0,0 0 48 0 0,0 0 16 0 0,4 0 0 0 0,0 0-184 0 0,-7 0-40 0 0,2 0-8 0 0,-1 0 0 0 0,6 0-192 0 0,0 0-40 0 0,-5-2 0 0 0,2-2-8 0 0,3 0 56 0 0,0 0 16 0 0,0-1 0 0 0,0-2 0 0 0,0 0-80 0 0,0-1-16 0 0,3 1 0 0 0,2 0 0 0 0,-2 0-32 0 0,2 0-1 0 0,1 2-63 0 0,-2-2 96 0 0,4 3 16 0 0,2 1 0 0 0,-6-2 0 0 0,5 0 0 0 0,-2 2 104 0 0,-1 2 16 0 0,0 1 8 0 0,-1 0 0 0 0,2 0-112 0 0,-7 0-16 0 0,2 4-8 0 0,-2-4 0 0 0,0 0-32 0 0,4 8-8 0 0,-4 1 0 0 0,2-2 0 0 0,1 3-64 0 0,-3-2 64 0 0,0-2-64 0 0,0 0 64 0 0,-3 2-64 0 0,1-2 0 0 0,2 5 0 0 0,-4-5 0 0 0,2 1 0 0 0,-4-1 0 0 0,0-2 0 0 0,2 1 0 0 0,-4 0 0 0 0,3-2-88 0 0,-3-2 24 0 0,2-1 0 0 0,-1 0 64 0 0,3-1 0 0 0,-4-4 0 0 0,4 2 0 0 0,-2 0 0 0 0,1-3 0 0 0,2 0 0 0 0,1-2 0 0 0,-1-3 0 0 0,3 3 96 0 0,0-4-32 0 0,0 2 0 0 0,3 1-64 0 0,-1-3 96 0 0,4 4-32 0 0,-1-1 0 0 0,2 1-64 0 0,1 0 0 0 0,-2 4 64 0 0,2-4-64 0 0,1 3 0 0 0,-2 0 64 0 0,1 0-64 0 0,-4 3 0 0 0,-4 2 64 0 0,6 2-64 0 0,0 3 64 0 0,0 0-64 0 0,-1 0 0 0 0,-3-1 64 0 0,4 4-64 0 0,-4-1 0 0 0,-2 0 0 0 0,0 0 0 0 0,4 5 0 0 0,-8-3 0 0 0,4-2 0 0 0,-2 3 0 0 0,-4-1 0 0 0,4 1 0 0 0,2-4 0 0 0,-3 5 64 0 0,-3-7-64 0 0,4 4 0 0 0,-4-2 160 0 0,0 2 0 0 0,-3-3 0 0 0,1-4 0 0 0,0-1-160 0 0,1 0 0 0 0,-4 0 0 0 0,3-1 0 0 0,-1-4 0 0 0,1-1 0 0 0,3 2 0 0 0,-3 0 0 0 0,2-7 0 0 0,2 5-80 0 0,1-6 80 0 0,1 2-80 0 0,-2 3 152 0 0,4-1 32 0 0,4-5 8 0 0,-2 6 0 0 0,-2-5-112 0 0,3 5 64 0 0,1-3-64 0 0,2 2 0 0 0,-1-3 0 0 0,3 6 64 0 0,-5-2-64 0 0,5 2 0 0 0,-2 5 0 0 0,-6 0 0 0 0,8 0 0 0 0,-1 0 0 0 0,-2-2 0 0 0,-5 2 0 0 0,8 2 0 0 0,1 1 0 0 0,-9-3 0 0 0,5 6 0 0 0,0-3 0 0 0,-1 5 0 0 0,1 0 0 0 0,-4-2 0 0 0,3 0 0 0 0,-4 7 0 0 0,2-4 0 0 0,-2 3 0 0 0,0-1 0 0 0,-2-3 0 0 0,-2 4 0 0 0,3-6 0 0 0,-4 3 0 0 0,-1-2 0 0 0,0 0 0 0 0,-1-2 0 0 0,-2-1 0 0 0,1-2 0 0 0,2 0 0 0 0,-2 1 0 0 0,4-3 0 0 0,-4-3 0 0 0,2 1 0 0 0,-2-2 0 0 0,7-2 0 0 0,-3-1 0 0 0,1 1 0 0 0,0-1 0 0 0,3-3 0 0 0,0 1 0 0 0,0 1 0 0 0,3-1 0 0 0,0 0 0 0 0,2-1 0 0 0,1 3 0 0 0,2 2 0 0 0,-3-3 0 0 0,1 4 0 0 0,-1 2 0 0 0,3-3 0 0 0,-2 0 0 0 0,-2 5 0 0 0,1 0 0 0 0,4 0 0 0 0,-7 4 0 0 0,4-3 0 0 0,0 6 0 0 0,-1-3 0 0 0,0 2 0 0 0,-3-1 0 0 0,0 1 0 0 0,2 2-64 0 0,-8-1 64 0 0,4 0 0 0 0,0 2 0 0 0,4 0 0 0 0,-4-1 0 0 0,0 3 0 0 0,-4-3 0 0 0,2 2 0 0 0,-5-3 0 0 0,-2-1 0 0 0,4 0 0 0 0,0-1 0 0 0,-4-1 0 0 0,1-2 0 0 0,1 3 0 0 0,2-2 0 0 0,-3-6 0 0 0,-1 3 0 0 0,1-2 0 0 0,0-1-80 0 0,3-2 80 0 0,2 1-96 0 0,0 2 96 0 0,3-4 0 0 0,-1 0 80 0 0,1-1-80 0 0,0 0 0 0 0,1-4 64 0 0,2 3-64 0 0,4-7 0 0 0,-3 7 0 0 0,1-5 64 0 0,3 3-64 0 0,1 4 0 0 0,-1-2 64 0 0,3 0-64 0 0,-7 2 0 0 0,5 1 0 0 0,-2 0 0 0 0,1 5 0 0 0,1-2 0 0 0,-2 4 0 0 0,-1-2 0 0 0,-1 5 0 0 0,-3 0 0 0 0,4 0 0 0 0,-4-1 0 0 0,2 1 0 0 0,-2 3 0 0 0,1-2 0 0 0,-1 4 0 0 0,-2 3 64 0 0,0-2-64 0 0,0 1 0 0 0,0 0 0 0 0,0-4 0 0 0,-2-1 0 0 0,-3 1 0 0 0,5 2 0 0 0,-4-4 0 0 0,0-1 0 0 0,-2 0 0 0 0,3-1 0 0 0,-3-1 0 0 0,2-3 0 0 0,-1 2 0 0 0,-4-2 0 0 0,4-2 0 0 0,0-1 0 0 0,0 2 0 0 0,-4-4 0 0 0,5 0 0 0 0,-6 1 0 0 0,6-4 0 0 0,-1 1 0 0 0,2-1 64 0 0,-3 1-64 0 0,4 1 0 0 0,-1-1 0 0 0,3-3 0 0 0,0 2 0 0 0,0 2 0 0 0,0 0 0 0 0,3-2 0 0 0,-1 3 0 0 0,1-2 0 0 0,3 2 0 0 0,-1 2-96 0 0,-2 2 96 0 0,2-2-104 0 0,-5 3-112 0 0,6 0-16 0 0,-2 3-8 0 0,1 1 0 0 0,-5-4-320 0 0,6 5-64 0 0,-1 0-16 0 0,3-1-6463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OA" name="resolution" value="1000" units="1/rad"/>
          <inkml:channelProperty channel="OE" name="resolution" value="1000" units="1/rad"/>
        </inkml:channelProperties>
      </inkml:inkSource>
      <inkml:timestamp xml:id="ts0" timeString="2020-08-05T11:27:54.275"/>
    </inkml:context>
    <inkml:brush xml:id="br0">
      <inkml:brushProperty name="width" value="0.05" units="cm"/>
      <inkml:brushProperty name="height" value="0.05" units="cm"/>
      <inkml:brushProperty name="color" value="#849398"/>
      <inkml:brushProperty name="fitToCurve" value="1"/>
      <inkml:brushProperty name="ignorePressure" value="1"/>
    </inkml:brush>
    <inkml:brush xml:id="br1">
      <inkml:brushProperty name="width" value="0.05" units="cm"/>
      <inkml:brushProperty name="height" value="0.05" units="cm"/>
      <inkml:brushProperty name="color" value="#0070C0"/>
      <inkml:brushProperty name="fitToCurve" value="1"/>
      <inkml:brushProperty name="ignorePressure" value="1"/>
    </inkml:brush>
  </inkml:definitions>
  <inkml:trace contextRef="#ctx0" brushRef="#br0">6478 11429 0 0,'0'0'0'0,"0"0"0"0,0 0 0 0,0 0 0 0,0 0 0 0,0 0 0 0,0 0 0 0,5 5 0 0,-3 4 0 0,6-1 0 0,-6-1 0 0,3 8 0 0,-5-2 0 0,5 2 0 0,-5-1 0 0,3 1 0 0,-3 3 0 0,2-1 0 0,-2 0 0 0,5 3 0 0,-5-2 0 0,3-1 0 0,2 3 0 0,-5-5 0 0,5 7 0 0,-5-10 0 0,2 3 0 0,1-2 0 0,-3-1 0 0,2-2 0 0,-2 0 0 0,0-10 0 0,0 0 0 0,0 0 0 0,0 0 0 0,0 0 0 0,0 0 0 0,0 0 0 0,0-7 0 0,-2-1 0 0,-1-9 0 0,1 4 0 0,2-7 0 0,-5 3 0 0,5-5 0 0,-8 4 0 0,3-6 0 0,3 4 0 0,-1-10 0 0,-2 0 0 0,5 3 0 0,-7-3 0 0,7 5 0 0,-5-4 0 0,2 1 0 0,3 4 0 0,0 1 0 0,3 1 0 0,-3 7 0 0,5 3 0 0,2-6 0 0,-2 6 0 0,0 2 0 0,8 0 0 0,-8 3 0 0,2 4 0 0,8 3 0 0,2 0 0 0,-4 0 0 0,4 0 0 0,-7 0 0 0,10 7 0 0,-5-2 0 0,4 5 0 0,1-2 0 0,-5-1 0 0,-2 3 0 0,4 3 0 0,8 4 0 0,-8 0 0 0</inkml:trace>
  <inkml:trace contextRef="#ctx0" brushRef="#br0" timeOffset="1">4456 11268 0 0,'-22'-5'0'0,"14"5"0"0,8 0 0 0,-2 0 0 0,-11 0 0 0,6 0 0 0,2 0 0 0,-8 7 0 0,6-2 0 0,-5 3 0 0,-1 2 0 0,1 0 0 0,-3 2 0 0,2 0 0 0,-4 6 0 0,7 2 0 0,-5-5 0 0,3 4 0 0,2 4 0 0,0 6 0 0,0-6 0 0,2-6 0 0,4 8 0 0,-1-5 0 0,0 2 0 0,2 3 0 0,6-5 0 0,-3-3 0 0,5 3 0 0,0 0 0 0,2-8 0 0,0 3 0 0,6-3 0 0,2 1 0 0,-3-3 0 0,3-5 0 0,2 2 0 0,6-4 0 0,4-1 0 0,0-2 0 0</inkml:trace>
  <inkml:trace contextRef="#ctx0" brushRef="#br1" timeOffset="2">1531 11376 0 0,'0'0'0'0,"0"-5"0"0,-5 5 0 0,5 0 0 0,0 0 0 0,0 0 0 0,0 0 0 0,0 0 0 0,-2 0 0 0,-6 10 0 0,8-5 0 0,-2 8 0 0,0-1 0 0,2 5 0 0,-3-4 0 0,3 2 0 0,0 7 0 0,0-2 0 0,0-3 0 0,0 1 0 0,0 1 0 0,0-1 0 0,3-1 0 0,-3 3 0 0,4 0 0 0,6 2 0 0,-10-9 0 0,5 4 0 0,0-2 0 0,5 2 0 0,-2-7 0 0,-1 0 0 0,-7-2 0 0,8-1 0 0,-8-7 0 0,0 0 0 0,0 0 0 0,9 0 0 0,-9 0 0 0,13-5 0 0,-3-2 0 0,0-1 0 0,-3-4 0 0,-2 2 0 0,5-3 0 0,-3-1 0 0,-4-9 0 0,4 1 0 0,1 9 0 0,-3-4 0 0,0-3 0 0,-3 0 0 0,8 6 0 0,-5-1 0 0,0 0 0 0,3 2 0 0,-3 3 0 0,7 1 0 0,-7 1 0 0,2 3 0 0,-2 0 0 0,3 3 0 0,-1-1 0 0,-2 6 0 0,-5-3 0 0,3 7 0 0,2 3 0 0,-3 2 0 0,5 1 0 0,-4 2 0 0,-1-3 0 0,1 5 0 0,-1 3 0 0,1-5 0 0,4 0 0 0,-2-2 0 0,-2 4 0 0,-3 5 0 0,7-9 0 0,1 1 0 0,-8-1 0 0,10-1 0 0,-3-2 0 0,3 0 0 0,-3-5 0 0,-2-2 0 0,0-1 0 0,8-2 0 0,-13 0 0 0,5-5 0 0,5-2 0 0,0-3 0 0,-3 0 0 0,5-3 0 0,-9 1 0 0,4-5 0 0,6-6 0 0,-8 11 0 0,-5-8 0 0,5 0 0 0,0 3 0 0,-3-5 0 0,1-1 0 0,-1 3 0 0,-2-2 0 0,5 0 0 0,0-1 0 0,2 1 0 0,-7-5 0 0,3 9 0 0,2-4 0 0,0 7 0 0,0 3 0 0,0-1 0 0,0 6 0 0,2 2 0 0,-2 0 0 0,-5 5 0 0,10 0 0 0</inkml:trace>
  <inkml:trace contextRef="#ctx0" brushRef="#br0" timeOffset="3">7024 11303 0 0,'0'0'0'0,"0"0"0"0,0 0 0 0,0 0 0 0,0 0 0 0,0 0 0 0,-5 5 0 0,5 2 0 0,0 8 0 0,0-5 0 0,0-2 0 0,0 7 0 0,0-1 0 0,0 1 0 0,-5 3 0 0,3-1 0 0,-3 0 0 0,5 13 0 0,0-12 0 0,0 4 0 0,0-2 0 0,0 0 0 0,0-6 0 0,0 6 0 0,5 0 0 0,-3-2 0 0,3-1 0 0,-5-5 0 0,10 8 0 0,-7-5 0 0,4-5 0 0</inkml:trace>
  <inkml:trace contextRef="#ctx0" brushRef="#br1" timeOffset="4">2928 11311 0 0,'0'0'0'0,"0"0"0"0,0 0 0 0,0 0 0 0,-3 2 0 0,3 3 0 0,0 3 0 0,-2 2 0 0,-1 0 0 0,3 2 0 0,-5 1 0 0,3 1 0 0,2 4 0 0,2-1 0 0,-2-2 0 0,0 5 0 0,0 0 0 0,0 0 0 0,0-1 0 0,0-4 0 0,0 3 0 0,5-4 0 0,-5 1 0 0,0-2 0 0,0-1 0 0,0 1 0 0,0-9 0 0,0 6 0 0,0-10 0 0,0 8 0 0,0-1 0 0,0-7 0 0,0 0 0 0,0 0 0 0,0 0 0 0,0 0 0 0,0 0 0 0,5-12 0 0,-5 9 0 0,3 1 0 0,7-10 0 0,-8 4 0 0,3 3 0 0,8-5 0 0,-4 3 0 0,-6-3 0 0,7 2 0 0,0-1 0 0,2 6 0 0,3 1 0 0,-7-6 0 0,1 6 0 0,-9 2 0 0,18 2 0 0,-11 1 0 0,8 4 0 0,-7-4 0 0,-1 4 0 0,5 3 0 0,-4-5 0 0,2 7 0 0,0-2 0 0,-3 3 0 0,-4 1 0 0,6 1 0 0,-1 0 0 0,-3-2 0 0,5 1 0 0,-5-1 0 0,2 2 0 0,-4-8 0 0,4 3 0 0,-7 0 0 0</inkml:trace>
  <inkml:trace contextRef="#ctx0" brushRef="#br1" timeOffset="5">3320 11345 0 0,'0'0'0'0,"0"0"0"0,-5-5 0 0,5 5 0 0,0 0 0 0,0 0 0 0,-5 0 0 0,-5 0 0 0,8 0 0 0,-8 5 0 0,0 0 0 0,0 2 0 0,0 3 0 0,3 0 0 0,-6 0 0 0,-2 3 0 0,1-4 0 0,1 4 0 0,-2 4 0 0,3 1 0 0,-3-1 0 0,-2 3 0 0,7-8 0 0,0 8 0 0</inkml:trace>
  <inkml:trace contextRef="#ctx0" brushRef="#br0" timeOffset="6">4973 11576 0 0,'0'0'0'0,"0"0"0"0,0 0 0 0,0 0 0 0,0 0 0 0,0 0 0 0,0 0 0 0,0 0 0 0,0 0 0 0,0 0 0 0,5 5 0 0,-5 0 0 0,0 2 0 0,0 6 0 0,7-3 0 0,-2 2 0 0,-2 1 0 0,-1 1 0 0,-2-1 0 0,5 2 0 0,8-5 0 0,-11 2 0 0,-2-2 0 0,5 2 0 0,5-4 0 0,-10-1 0 0,5 1 0 0,-5-1 0 0,0-7 0 0,0 0 0 0,0 0 0 0,0 0 0 0</inkml:trace>
  <inkml:trace contextRef="#ctx0" brushRef="#br0" timeOffset="7">4951 11420 0 0,'-10'0'0'0,"7"-5"0"0,11 2 0 0,-3 3 0 0,-5 0 0 0,9-2 0 0,-1 4 0 0,9 1 0 0,-7-3 0 0,3 5 0 0,-6 2 0 0,8 1 0 0,2-6 0 0,-4 1 0 0,-8 9 0 0</inkml:trace>
  <inkml:trace contextRef="#ctx0" brushRef="#br0" timeOffset="8">8104 11421 0 0,'0'0'0'0,"0"0"0"0,0 0 0 0,0 0 0 0,0 0 0 0,0 0 0 0,0 0 0 0,0 0 0 0,5 0 0 0,-5 0 0 0,10 5 0 0,-3-5 0 0,1 5 0 0,-1 2 0 0,3-4 0 0,0-1 0 0,-3 6 0 0,-2-3 0 0,3 2 0 0,4 3 0 0</inkml:trace>
  <inkml:trace contextRef="#ctx0" brushRef="#br0" timeOffset="9">7242 11450 0 0,'-10'-5'0'0,"8"3"0"0,-3-3 0 0,5 5 0 0,0-5 0 0,0 5 0 0,0 0 0 0,0 0 0 0,7 0 0 0,-7 0 0 0,0 0 0 0,10 10 0 0,0-8 0 0,0 8 0 0,12 8 0 0,-7-1 0 0</inkml:trace>
  <inkml:trace contextRef="#ctx0" brushRef="#br1" timeOffset="10">2139 11640 0 0,'0'0'0'0,"0"0"0"0,0 0 0 0,0 0 0 0,0 0 0 0,0 0 0 0,0 0 0 0,5 0 0 0,-5 0 0 0,5-5 0 0,0 2 0 0,0-2 0 0,3-7 0 0,1 12 0 0,-4-10 0 0,0 2 0 0,3 6 0 0,-1-5 0 0,-4-6 0 0,4 3 0 0,1-2 0 0,-3-1 0 0,-3 6 0 0,1 0 0 0,-3-3 0 0,0 0 0 0,0 2 0 0,0 1 0 0,-3-3 0 0,3 7 0 0,0 3 0 0,-7-2 0 0,-6 2 0 0,8 0 0 0,-2 2 0 0,-3 3 0 0,-2 3 0 0,2 4 0 0,-3-2 0 0,3 3 0 0,-2-1 0 0,2 3 0 0,3-5 0 0,-8 2 0 0,7 1 0 0,-4 1 0 0,7-1 0 0,5 7 0 0,-5-6 0 0,5-1 0 0,0 4 0 0,5-4 0 0,0 1 0 0,7-4 0 0,-2 3 0 0,3-8 0 0,4 2 0 0,0-2 0 0,1 0 0 0,-1-5 0 0,0 5 0 0,3-5 0 0,5-5 0 0,-3 5 0 0,-2-2 0 0</inkml:trace>
  <inkml:trace contextRef="#ctx0" brushRef="#br0" timeOffset="11">4713 11497 0 0,'-18'-5'0'0,"13"5"0"0,5 0 0 0,0 0 0 0,0 0 0 0,-7 5 0 0,-3-3 0 0,-2 1 0 0,12-3 0 0,-5 7 0 0,-5 1 0 0,2 2 0 0,6 2 0 0,-6-2 0 0,3 0 0 0,1 2 0 0,1-2 0 0,6 5 0 0,1-2 0 0,-1 6 0 0,-1-6 0 0,6 7 0 0,-3-8 0 0,5 1 0 0,-3 1 0 0,3-1 0 0,3-1 0 0,-4-2 0 0,1-5 0 0,3 5 0 0,-8-7 0 0,12 4 0 0,-7-7 0 0,2 0 0 0,-12 0 0 0,8 0 0 0,4-7 0 0,3 7 0 0,-10-5 0 0,0-5 0 0,-5 0 0 0,8-5 0 0,-1 2 0 0,-7-1 0 0,-5 1 0 0,5-4 0 0,5 2 0 0,-8-5 0 0,-9 8 0 0,0-3 0 0,7-3 0 0,-3 3 0 0,-2 3 0 0,-5 2 0 0,-2-2 0 0,5 4 0 0,2 3 0 0,-3-2 0 0,-4 2 0 0,7 2 0 0,5-4 0 0,-2 12 0 0,2-3 0 0,0 1 0 0,5-3 0 0,0 5 0 0,5 5 0 0,-3 0 0 0,-2 2 0 0,3-2 0 0</inkml:trace>
  <inkml:trace contextRef="#ctx0" brushRef="#br0" timeOffset="12">7430 11750 0 0,'0'0'0'0,"0"5"0"0,0 2 0 0,0 1 0 0,0 2 0 0,5 2 0 0,-5-2 0 0,0 2 0 0,0 3 0 0,0-2 0 0,5 1 0 0,-5 1 0 0,5-2 0 0,-5-6 0 0,3 11 0 0,-1-6 0 0,0 3 0 0,-2-3 0 0,5 1 0 0,-2-1 0 0,-3 3 0 0,0-3 0 0,2-7 0 0,-2 8 0 0,8-3 0 0,-8 2 0 0,2-12 0 0,-2 0 0 0,0 0 0 0,0 0 0 0,0 0 0 0,0 0 0 0,0 0 0 0,0-7 0 0,-2-1 0 0,2-4 0 0,0-1 0 0,0-2 0 0,-8-2 0 0,8-3 0 0,-2 3 0 0,2-5 0 0,-3-1 0 0,3-7 0 0,0 3 0 0,-5 0 0 0,5-8 0 0,0 8 0 0,0-5 0 0,5 2 0 0,-5 5 0 0,3 3 0 0,-3-1 0 0,2 1 0 0,6 5 0 0,-3 2 0 0,-3 2 0 0,3 8 0 0,5 0 0 0,-5 3 0 0,3-5 0 0,4 4 0 0,-2 3 0 0,0 3 0 0,0 4 0 0,0-2 0 0,0 2 0 0,2 1 0 0,-2 2 0 0,-5 2 0 0,5-2 0 0,-3 7 0 0,-4-2 0 0,-1-2 0 0,6 2 0 0,-8-3 0 0,0 3 0 0,-8 0 0 0,8-3 0 0,-2 1 0 0,-5-6 0 0,2 8 0 0,-8-5 0 0,6 0 0 0,-6-5 0 0,1 5 0 0,-3-8 0 0,0 3 0 0,5-2 0 0,-2 2 0 0,4-1 0 0,-4-1 0 0,7-3 0 0</inkml:trace>
  <inkml:trace contextRef="#ctx0" brushRef="#br0" timeOffset="13">7783 11653 0 0,'-5'3'0'0,"3"1"0"0,2 4 0 0,-3 2 0 0,3 7 0 0,-2-7 0 0,2 0 0 0,0 5 0 0,-3 0 0 0,3 2 0 0,-2-2 0 0,-1 2 0 0,3 1 0 0,0 2 0 0,0-3 0 0,-7-2 0 0,7 5 0 0,0-5 0 0,0 2 0 0,0-2 0 0,7 2 0 0,-7 1 0 0,0-6 0 0,0 3 0 0,0-3 0 0,3 1 0 0,-3-6 0 0,2 6 0 0,1-6 0 0,-3-7 0 0,0 0 0 0,0 0 0 0,0 0 0 0,0 0 0 0,0 0 0 0,0 0 0 0,0-7 0 0,0 2 0 0,0-3 0 0,-3-4 0 0,6 2 0 0,-3-8 0 0,-3 1 0 0,1-3 0 0,-1 0 0 0,-4-2 0 0,4-8 0 0,3 3 0 0,-7 2 0 0,2-10 0 0,5 3 0 0,0 2 0 0,0-2 0 0,5 7 0 0,-5 3 0 0,3 5 0 0,1-3 0 0,-1 0 0 0,7 5 0 0,-5 3 0 0,0 2 0 0,7 2 0 0,-9-2 0 0,7 3 0 0,2 7 0 0,-2-5 0 0,2 5 0 0,1 0 0 0,4 5 0 0,-4 0 0 0,-3-3 0 0,-3 6 0 0,5-1 0 0,1 1 0 0,-6 4 0 0,1-2 0 0,2 2 0 0,-5 3 0 0,0-5 0 0,4 8 0 0,-6-11 0 0,2 6 0 0,-5 9 0 0,0-5 0 0,0-2 0 0,-5-5 0 0,5 2 0 0,-3-2 0 0,-6 0 0 0,1-5 0 0,3 5 0 0,-10-5 0 0,8 0 0 0,-6 3 0 0,1-6 0 0,-5-2 0 0,4 0 0 0,1-2 0 0,-3-3 0 0,7 2 0 0,-6-2 0 0,9 0 0 0,-8 3 0 0,8-6 0 0</inkml:trace>
  <inkml:trace contextRef="#ctx0" brushRef="#br0" timeOffset="14">5215 11667 0 0,'10'5'0'0,"-3"-5"0"0,-7 0 0 0,0 5 0 0,0 5 0 0,0-5 0 0,8-1 0 0,-8-4 0 0,-8 3 0 0,8-3 0 0,0 0 0 0,0 0 0 0,0 0 0 0,0 7 0 0,5-4 0 0,-5-3 0 0,0 0 0 0,0 0 0 0,0 0 0 0,8-3 0 0,4-7 0 0,-7 6 0 0,-5-4 0 0,3-4 0 0,9 2 0 0,-7-3 0 0,2 1 0 0,-4 4 0 0,7-6 0 0,-8 1 0 0,6 3 0 0,2-2 0 0,-15 2 0 0,10-3 0 0,7 8 0 0,-2-4 0 0,-3 1 0 0,6 3 0 0,-3 5 0 0,5 0 0 0,-5 0 0 0,9 0 0 0,-14 5 0 0,10 0 0 0,-5 0 0 0,0 2 0 0,2-2 0 0,-2 13 0 0,-5-8 0 0,3 0 0 0,2 10 0 0,-8-11 0 0,3-1 0 0,3 12 0 0,-1-5 0 0</inkml:trace>
  <inkml:trace contextRef="#ctx0" brushRef="#br1" timeOffset="15">2652 11559 0 0,'0'-5'0'0,"-5"2"0"0,1-4 0 0,-4 2 0 0,8 5 0 0,-5 0 0 0,-2 0 0 0,-3 0 0 0,5 0 0 0,-3 0 0 0,-4 3 0 0,-1 4 0 0,4-2 0 0,-4 2 0 0,3-2 0 0,3 5 0 0,-8 3 0 0,7-3 0 0,-2 2 0 0,3 0 0 0,5 1 0 0,-3 2 0 0,2-3 0 0,-2 3 0 0,10-3 0 0,-5-2 0 0,3 3 0 0,2-1 0 0,-1-4 0 0,4 2 0 0,2-5 0 0,2 2 0 0,-4-5 0 0,-1 1 0 0,6-3 0 0,-3 0 0 0,2-3 0 0,-2 1 0 0,2-3 0 0,-4-2 0 0,-3-1 0 0,5 3 0 0,-3-12 0 0,-2 7 0 0,3-3 0 0,-4-4 0 0,1 5 0 0,-5-1 0 0,5 1 0 0,-5-3 0 0,0-2 0 0,8 2 0 0,-8 2 0 0,5 1 0 0,-5 4 0 0,0 1 0 0,0-3 0 0,0 10 0 0,0 0 0 0,0 0 0 0,0 0 0 0,0 0 0 0,0 0 0 0,0 0 0 0,0 10 0 0,2-3 0 0,1 1 0 0,2 4 0 0,-5 1 0 0,2-1 0 0,3 3 0 0,-5-3 0 0,5 1 0 0,-2 2 0 0,4 0 0 0,1-3 0 0,-3 0 0 0,0 1 0 0,2-3 0 0,3 2 0 0</inkml:trace>
  <inkml:trace contextRef="#ctx0" brushRef="#br0" timeOffset="16">8845 11594 0 0,'0'-5'0'0,"0"2"0"0,0-4 0 0,0 4 0 0,-3 1 0 0,3-3 0 0,-2 0 0 0,-1-2 0 0,-4 7 0 0,-1-3 0 0,1 3 0 0,2 3 0 0,-5 6 0 0,3-1 0 0,-1-6 0 0,-4 6 0 0,2-1 0 0,-2 1 0 0,4 4 0 0,1 1 0 0,2-1 0 0,-3-2 0 0,8 10 0 0,0-3 0 0,-2-7 0 0,4 5 0 0,1-5 0 0,2 0 0 0,0 0 0 0,2-5 0 0,-2 0 0 0,2-3 0 0,3 1 0 0,-2-1 0 0,4-2 0 0,-7-2 0 0,3-1 0 0,-1 1 0 0,3-6 0 0,-10-2 0 0,7 5 0 0,1-2 0 0,-1-3 0 0,-2 0 0 0,-5 3 0 0,3-1 0 0,2-4 0 0,-3-1 0 0,1 6 0 0,2-8 0 0,-5 10 0 0,2-7 0 0,1 4 0 0,-3 8 0 0,0 0 0 0,0 0 0 0,0 0 0 0,0 0 0 0,0 0 0 0,7 0 0 0,-2 8 0 0,0 2 0 0,0-3 0 0,-5 8 0 0,7 5 0 0,-2-3 0 0,-2 3 0 0,2 5 0 0,-3 2 0 0,6 3 0 0,-3-3 0 0,-3 5 0 0,-2 1 0 0,0-1 0 0,0-2 0 0,0 2 0 0,-2-7 0 0,-3 0 0 0,-5-1 0 0,5-1 0 0,-3 2 0 0,-4-3 0 0,-3-5 0 0,0-2 0 0,0-2 0 0,-7-3 0 0,0-5 0 0,2-1 0 0,0-1 0 0,-2-6 0 0,-1-1 0 0,-9 1 0 0,0-9 0 0</inkml:trace>
  <inkml:trace contextRef="#ctx0" brushRef="#br0" timeOffset="17">7267 11557 0 0,'0'0'0'0,"0"0"0"0,0 0 0 0,0 0 0 0,0 0 0 0,0 0 0 0,0 0 0 0,0 5 0 0,0 2 0 0,-5 1 0 0,5 2 0 0,0 0 0 0,0-1 0 0,0 1 0 0,0 3 0 0,-2-1 0 0,-3 1 0 0,5 1 0 0,5-1 0 0,-3 4 0 0,-2-4 0 0,0-4 0 0,0 1 0 0,0 0 0 0,5 3 0 0,0-6 0 0,-5-7 0 0,0 5 0 0</inkml:trace>
  <inkml:trace contextRef="#ctx0" brushRef="#br0" timeOffset="18">6531 11570 0 0,'0'0'0'0,"0"0"0"0,-2 7 0 0,4-2 0 0,3 0 0 0,0 3 0 0,0-3 0 0,3-3 0 0,2-2 0 0,2 3 0 0,-4-3 0 0,11 5 0 0,-1-3 0 0,-6-2 0 0,11 0 0 0,-6 0 0 0,5 0 0 0,1 0 0 0,16-10 0 0,-9 8 0 0</inkml:trace>
  <inkml:trace contextRef="#ctx0" brushRef="#br0" timeOffset="19">8118 11578 0 0,'0'0'0'0,"0"0"0"0,0 0 0 0,0 0 0 0,0 0 0 0,0 0 0 0,0 0 0 0,0 5 0 0,0 5 0 0,0-5 0 0,0 2 0 0,-5 6 0 0,3-6 0 0,2 6 0 0,0-1 0 0,-5 0 0 0,2 8 0 0,1-2 0 0,2-3 0 0,0-3 0 0,0 0 0 0,0 1 0 0,2-3 0 0,1 2 0 0,-3 1 0 0,5-3 0 0,-5-3 0 0,2-2 0 0,3 5 0 0,-5-10 0 0,0 0 0 0,0 0 0 0,0 0 0 0</inkml:trace>
  <inkml:trace contextRef="#ctx0" brushRef="#br0" timeOffset="20">8372 11614 0 0,'0'0'0'0,"0"0"0"0,0 0 0 0,0 0 0 0,0 0 0 0,0 0 0 0,0 0 0 0,0 0 0 0,7 0 0 0,-7 0 0 0,0 0 0 0,0 0 0 0,0 0 0 0,0 0 0 0,0 0 0 0,3 0 0 0,-3 13 0 0,-3-8 0 0,3 12 0 0,0-10 0 0,0 3 0 0,0 3 0 0,0-1 0 0,-2-2 0 0,2 5 0 0,0-3 0 0,0-4 0 0,0 2 0 0,0-5 0 0,0 7 0 0,0-12 0 0,0 0 0 0,0 0 0 0,0 0 0 0,0 0 0 0,0 0 0 0,0 0 0 0,0 0 0 0,0 0 0 0,0 0 0 0,-5-5 0 0,0-2 0 0,5 4 0 0,0-7 0 0,0 0 0 0,5-2 0 0,-5 2 0 0,5-2 0 0,0-1 0 0,-3-2 0 0,3 5 0 0,5-7 0 0,-2 10 0 0,1 2 0 0,-1-8 0 0,2 8 0 0,0 0 0 0,-3 3 0 0,3-3 0 0,0 5 0 0,-3 0 0 0,1 0 0 0,2 5 0 0,-3 2 0 0,-2-2 0 0,3 0 0 0,-1 8 0 0,-4-6 0 0,1-2 0 0,1 7 0 0,3-2 0 0,-6 3 0 0,1-1 0 0,-3-2 0 0,7 0 0 0,-7 2 0 0,8-2 0 0,-6 3 0 0,1-3 0 0,-1-3 0 0,3 3 0 0</inkml:trace>
  <inkml:trace contextRef="#ctx0" brushRef="#br0" timeOffset="21">9188 11637 0 0,'5'-5'0'0,"-5"-3"0"0,0 4 0 0,5 1 0 0,-5-4 0 0,0 7 0 0,0-3 0 0,0 3 0 0,0 0 0 0,0 0 0 0,0 0 0 0,0 0 0 0,0 0 0 0,0 0 0 0,0 0 0 0,0 0 0 0,0 0 0 0</inkml:trace>
  <inkml:trace contextRef="#ctx0" brushRef="#br0" timeOffset="22">9191 11755 0 0,'0'0'0'0,"0"0"0"0,0 0 0 0,3 5 0 0,-3-5 0 0,0 0 0 0,2 5 0 0,-2-5 0 0,0 0 0 0,0 7 0 0,0-7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8:07:14.719"/>
    </inkml:context>
    <inkml:brush xml:id="br0">
      <inkml:brushProperty name="width" value="0.05" units="cm"/>
      <inkml:brushProperty name="height" value="0.05" units="cm"/>
      <inkml:brushProperty name="color" value="#849398"/>
      <inkml:brushProperty name="fitToCurve" value="1"/>
    </inkml:brush>
    <inkml:brush xml:id="br1">
      <inkml:brushProperty name="width" value="0.05" units="cm"/>
      <inkml:brushProperty name="height" value="0.05" units="cm"/>
      <inkml:brushProperty name="color" value="#66CC00"/>
      <inkml:brushProperty name="fitToCurve" value="1"/>
    </inkml:brush>
  </inkml:definitions>
  <inkml:trace contextRef="#ctx0" brushRef="#br0">7311 8059 5528 0 0,'0'0'488'0'0,"0"0"-392"0"0,-3-4-96 0 0,3 4 0 0 0,0 0 1232 0 0,0 0 224 0 0,-2 4 48 0 0,-4-4 0 0 0,6 0-504 0 0,0 0-104 0 0,-3 4-16 0 0,-2 0-8 0 0,2 0-376 0 0,1 4-80 0 0,-4 2-9 0 0,3-3-7 0 0,-2 0-200 0 0,1 3-40 0 0,4-1 0 0 0,-3 0-8 0 0,3 1-48 0 0,0-4-8 0 0,3 5 0 0 0,3-3 0 0 0,0-3-96 0 0,2 2 0 0 0,-3 1 0 0 0,7-4 0 0 0,3-1 0 0 0,-4-3-104 0 0,-3 0 32 0 0,5-3 8 0 0,3 3-104 0 0,-3-1-24 0 0,-1-4 0 0 0,-2-2 0 0 0,-1 0 192 0 0,-5-4-88 0 0,4 3 88 0 0,-8-2-64 0 0,-2 0 64 0 0,2 1 0 0 0,5-3 0 0 0,-2 3 0 0 0,-11-3 0 0 0,2 2 64 0 0,8 2-64 0 0,2-3 88 0 0,-10 4 72 0 0,2 0 8 0 0,-5 1 8 0 0,1 0 0 0 0,2 4-176 0 0,-2-1 0 0 0,-7 2 0 0 0,1 1 0 0 0,3 1 0 0 0,1 2-80 0 0,-1 2 80 0 0,1-1 0 0 0,-1 1-392 0 0,3 4-24 0 0,3-1-8 0 0,-1 0-6271 0 0</inkml:trace>
  <inkml:trace contextRef="#ctx0" brushRef="#br0" timeOffset="1">6836 8077 12528 0 0,'0'0'552'0'0,"0"0"120"0"0,0 0-544 0 0,0 0-128 0 0,0 0 0 0 0,0 0 0 0 0,0 0 288 0 0,0 0 24 0 0,-5-2 8 0 0,-1 2 0 0 0,6 0 296 0 0,-6 0 64 0 0,2 4 15 0 0,-2 1 1 0 0,1 1-424 0 0,-1 2-80 0 0,4 2-24 0 0,0-3 0 0 0,2 2-168 0 0,0 0 0 0 0,-4 1 0 0 0,8-2 0 0 0,-2 0 0 0 0,0-1 64 0 0,4 4-64 0 0,-1-4 0 0 0,3-2 0 0 0,-2-5 0 0 0,-1 0 0 0 0,5 0 0 0 0,2-3 0 0 0,-5 1-96 0 0,1-1 96 0 0,0 0-96 0 0,3-5 96 0 0,-3 4-64 0 0,-2 1 64 0 0,-4-5-64 0 0,3 4 64 0 0,-5-1 0 0 0,2 0 0 0 0,1-3 0 0 0,-3 2 0 0 0,-3-2 64 0 0,3 8-64 0 0,-2-6 0 0 0,-3-4 96 0 0,-1 3-8 0 0,0-5-8 0 0,2 3 0 0 0,-1-1 48 0 0,-1 4 0 0 0,1 2 8 0 0,-3 0 0 0 0,2-1-40 0 0,2 2-16 0 0,-4 0 0 0 0,0 3 0 0 0,2 0-80 0 0,1 1 0 0 0,-3 1 0 0 0,2 3 0 0 0,3 0-136 0 0,-3 2-72 0 0,4-2-16 0 0,0 1-4887 0 0,-4 5-977 0 0</inkml:trace>
  <inkml:trace contextRef="#ctx0" brushRef="#br0" timeOffset="2">6609 8063 9648 0 0,'0'0'424'0'0,"0"0"88"0"0,0 2-408 0 0,-4-2-104 0 0,-2-2 0 0 0,1 4 0 0 0,-1 0 776 0 0,1-2 136 0 0,0 4 24 0 0,-1 0 8 0 0,-2 0-80 0 0,3 1-8 0 0,-1-2-9 0 0,4 0 1 0 0,-5 6-344 0 0,1-3-72 0 0,0 4-16 0 0,6-3 0 0 0,0 2-184 0 0,0 1-40 0 0,0 0 0 0 0,3-2-8 0 0,0-1-112 0 0,4 2-72 0 0,-1-3 96 0 0,2 2-96 0 0,2-2 72 0 0,2-3-72 0 0,-7 2 0 0 0,6-4 72 0 0,-1 2-72 0 0,-2-3 0 0 0,3 0 0 0 0,-1-3 0 0 0,-1 2 0 0 0,-1-2 0 0 0,2-2-80 0 0,-2 3 80 0 0,0-1-72 0 0,-3-1 72 0 0,-1-4-64 0 0,1 5 64 0 0,-3-6 0 0 0,-2 2-64 0 0,3-1 64 0 0,-3-2 0 0 0,-3 0 0 0 0,-4 3 0 0 0,3-2 0 0 0,-1 2 0 0 0,-1 0 0 0 0,-2 0 0 0 0,4 2 0 0 0,-4 0 0 0 0,0 0 64 0 0,-1 1-64 0 0,-1 0 64 0 0,1 3-64 0 0,9 1 0 0 0,-4-3 0 0 0,-2-1 0 0 0,-2 1 0 0 0,0 3 0 0 0,0 0 0 0 0,8 0-64 0 0,0 0 64 0 0,0 0-416 0 0,0 0-48 0 0,0 0-8 0 0,0 0-4647 0 0,0 0-937 0 0</inkml:trace>
  <inkml:trace contextRef="#ctx0" brushRef="#br0" timeOffset="3">7057 8085 13304 0 0,'0'0'288'0'0,"0"0"64"0"0,0 0 16 0 0,0 0 8 0 0,-6 2-304 0 0,5 0-72 0 0,1-2 0 0 0,-6 5 0 0 0,4-2 656 0 0,-4 3 112 0 0,6 2 31 0 0,-2-2 1 0 0,-4-1-512 0 0,6 3-104 0 0,0 2-24 0 0,3-6 0 0 0,-3 3-72 0 0,0 1-24 0 0,5-2 0 0 0,1 0 0 0 0,-2 1-64 0 0,1 2 0 0 0,4-6 0 0 0,0 3 64 0 0,-4-4-64 0 0,3 3 0 0 0,-2-5 0 0 0,3 2 64 0 0,1 0-64 0 0,-1-2 0 0 0,-4-4 0 0 0,4 4 0 0 0,-5-2 0 0 0,2-1 0 0 0,-6 3 0 0 0,5-5 0 0 0,-2 1 0 0 0,-1-3 0 0 0,1-4 0 0 0,0 5 0 0 0,-3 0 0 0 0,0-2 0 0 0,0 1 64 0 0,-3-6-64 0 0,0 2 192 0 0,1 2-8 0 0,-4 1 0 0 0,4 2 0 0 0,-7-2-8 0 0,4 2 0 0 0,0 2 0 0 0,-3 0 0 0 0,1 0-112 0 0,-2 1-64 0 0,0 3 64 0 0,3-3-64 0 0,-2 3-168 0 0,3 3-72 0 0,-1 4-16 0 0,3-3-5095 0 0,-6 2-1025 0 0</inkml:trace>
  <inkml:trace contextRef="#ctx0" brushRef="#br1" timeOffset="4">6506 8795 1840 0 0,'0'0'80'0'0,"0"0"16"0"0,0 0-96 0 0,-6 0 0 0 0,5-2 0 0 0,-5-2 0 0 0,0 3 1688 0 0,0-3 312 0 0,1 4 64 0 0,5 0 16 0 0,-1-1-1072 0 0,1 1-208 0 0,-6-6-48 0 0,3 5-8 0 0,3 1-184 0 0,-4-6-40 0 0,3 1-8 0 0,-2 1 0 0 0,3 0-184 0 0,0-4-40 0 0,0 4 0 0 0,3-4-9 0 0,-3 2-87 0 0,1-2-8 0 0,3 1-8 0 0,-1-1 0 0 0,-2 2 8 0 0,5 1 0 0 0,-1-3 0 0 0,3 2 0 0 0,2 1-88 0 0,-3 0-8 0 0,1 1-8 0 0,1-4 0 0 0,-2 4-16 0 0,0 1 0 0 0,-7 3 0 0 0,6-2 0 0 0,0-1 56 0 0,-1 3 8 0 0,-5 0 0 0 0,8 0 0 0 0,-8 0-32 0 0,6 3 0 0 0,1 2 0 0 0,-2 2 0 0 0,-5-2-96 0 0,3 4 0 0 0,0-2 0 0 0,-3 3 0 0 0,-3 0 0 0 0,0-1 0 0 0,1 0 0 0 0,-4 1 0 0 0,4-1 136 0 0,-3-2 8 0 0,2 3 0 0 0,-3 0 0 0 0,-1-2-144 0 0,1-1 0 0 0,-2 2 64 0 0,-3-3-64 0 0,4-1-64 0 0,-4-2-48 0 0,0-3-8 0 0,1 4 0 0 0,0-2 184 0 0,1-2 40 0 0,1-2 8 0 0,0-2 0 0 0,0 4-112 0 0,3-5-96 0 0,-1-1 24 0 0,3-1 0 0 0,0 1 72 0 0,2-4 0 0 0,-2 1 0 0 0,3-1 64 0 0,4 1-64 0 0,-1 1 72 0 0,0-3-72 0 0,3 1 80 0 0,1 1-8 0 0,2-1 0 0 0,-4 2 0 0 0,6 2 0 0 0,-4 1-72 0 0,6 0 0 0 0,-2 1 72 0 0,1 1-72 0 0,-1 1 0 0 0,-4 2 72 0 0,0-3-72 0 0,2 6 0 0 0,-1-1 72 0 0,-2 1-72 0 0,2 1 0 0 0,-4 4 72 0 0,4-4-72 0 0,-5 0 0 0 0,0 4 0 0 0,-3 0 64 0 0,5-2-64 0 0,-5 2 0 0 0,0-1 0 0 0,-2 2 0 0 0,-1-2 0 0 0,-3-2 0 0 0,-2 2 0 0 0,4-2 64 0 0,-2-3-64 0 0,-2 2 0 0 0,3 0 72 0 0,-1 0-72 0 0,-2-1 0 0 0,0-2 0 0 0,-1-1 0 0 0,-1 0 64 0 0,1-4-64 0 0,-1 0 0 0 0,6-1 0 0 0,-5 0 0 0 0,3-3 0 0 0,2 2 88 0 0,4-2-24 0 0,-4 2 0 0 0,4-5-64 0 0,0 2 0 0 0,0 0 0 0 0,4 2 0 0 0,0 0 0 0 0,1 0 64 0 0,-4-1-64 0 0,8 4 0 0 0,-1-4 0 0 0,-1 4 0 0 0,1-1 64 0 0,-2 0-64 0 0,-2 5 0 0 0,2-2 0 0 0,0 2 0 0 0,-6 0-88 0 0,0 0 88 0 0,5 4 0 0 0,3 4 64 0 0,-2-4-64 0 0,-1 6 0 0 0,1 0 0 0 0,-1-2 0 0 0,-2 3 0 0 0,-1-3 0 0 0,-2 3 0 0 0,-2-2 0 0 0,2 0-64 0 0,-3 1 64 0 0,3 0 0 0 0,-3-2 0 0 0,-3 0 0 0 0,6 0 0 0 0,-5-5 0 0 0,3 6 0 0 0,-4-6 88 0 0,0 3-88 0 0,1-4 0 0 0,0 1 0 0 0,1-3 0 0 0,-2 0 0 0 0,-3 0 0 0 0,7 0 72 0 0,-4-5-72 0 0,1 2 64 0 0,3 0-64 0 0,-4-4 64 0 0,4 1-64 0 0,2 0 160 0 0,-4-2-8 0 0,4 0 0 0 0,4 1 0 0 0,-2-2-152 0 0,4 1 0 0 0,-4 2 0 0 0,3-2 0 0 0,1 1 0 0 0,0 2 0 0 0,-1-1 0 0 0,2 1 0 0 0,-1 2 0 0 0,1 1 0 0 0,-7 2 0 0 0,0 0 0 0 0,6 0 0 0 0,-6 0 0 0 0,6 2 0 0 0,-1 3 0 0 0,1-2 0 0 0,-1 0 0 0 0,-2 3 0 0 0,1 0 0 0 0,-1 2 0 0 0,-3-1 0 0 0,0 0 0 0 0,0 0 0 0 0,0 1 0 0 0,0-1 0 0 0,-3-2 0 0 0,-1 2 0 0 0,1-2 0 0 0,0-2 0 0 0,1 2 0 0 0,-4 1 0 0 0,1-5 0 0 0,2-1 0 0 0,-2 0 0 0 0,-1 0 0 0 0,-2 0 64 0 0,4-1-64 0 0,-2-5 0 0 0,1 5 0 0 0,1-4 0 0 0,2-1 0 0 0,0 2 0 0 0,2-4 0 0 0,0 2 0 0 0,2-2 0 0 0,0 2 0 0 0,2 1 0 0 0,2 0-96 0 0,-1 1 0 0 0,-1-4 0 0 0,-1 5 0 0 0,-3 3 168 0 0,5-4 40 0 0,1 2 8 0 0,-1 2 0 0 0,0 0-120 0 0,0 0 0 0 0,-5 0 0 0 0,0 0 0 0 0,6 2 0 0 0,-3 2 0 0 0,2 2 0 0 0,0-1 0 0 0,0-1 0 0 0,-5 1 0 0 0,0-5 0 0 0,0 7 0 0 0,0 0 0 0 0,0-2 0 0 0,-5 1 0 0 0,2 2 0 0 0,1-4 0 0 0,0 3 0 0 0,-6-2 0 0 0,2-1 0 0 0,6-4 0 0 0,-5 2 0 0 0,-1-1 0 0 0,-2 2 0 0 0,3-3 0 0 0,-2 0 0 0 0,1 0 0 0 0,-3-3 0 0 0,1 0 0 0 0,3-2 0 0 0,3 0 0 0 0,-4-1 0 0 0,0-1-120 0 0,1 1 8 0 0,4-1 0 0 0,1-1 0 0 0,0 1 192 0 0,1 0 40 0 0,-1 0 8 0 0,4 2 0 0 0,1 1-328 0 0,-1-1-64 0 0,0-1-16 0 0,2 5 0 0 0,3-4-768 0 0,0 3-152 0 0,1-1-32 0 0,-5 3-5927 0 0</inkml:trace>
  <inkml:trace contextRef="#ctx0" brushRef="#br1" timeOffset="5">7333 8792 11200 0 0,'0'0'496'0'0,"0"0"104"0"0,0 0-480 0 0,0 0-120 0 0,0 0 0 0 0,0 0 0 0 0,0 0 656 0 0,0 0 112 0 0,0 0 16 0 0,0 0 8 0 0,0 0-80 0 0,0 0-9 0 0,0 0-7 0 0,0 0 0 0 0,-7-3-416 0 0,3 3-88 0 0,-2 0-8 0 0,2 0-8 0 0,-2 0-112 0 0,-3 0-64 0 0,4-2 80 0 0,2 2-80 0 0,-1 0 0 0 0,4 0 0 0 0,0 0 0 0 0,-4-3 0 0 0,1 3 0 0 0,-1-4-104 0 0,1 0 8 0 0,3 4 0 0 0,3-6 32 0 0,-3 1 64 0 0,0-2-104 0 0,0 2 40 0 0,3 0 64 0 0,-2 1 0 0 0,2-3-72 0 0,1 2 72 0 0,0-2 0 0 0,4 1 0 0 0,1 0-72 0 0,-3 1 72 0 0,-2 1 0 0 0,5-1 64 0 0,-3 2-64 0 0,0 1 96 0 0,2 1-24 0 0,1-3-8 0 0,-1 4 0 0 0,-2 0 0 0 0,2 0 168 0 0,-3 0 32 0 0,-5 0 8 0 0,7 5 0 0 0,0-3-176 0 0,-2 3-96 0 0,-5-5 96 0 0,6 7-96 0 0,-1-2 64 0 0,-2 1-64 0 0,-1 3 0 0 0,-2-2 0 0 0,0 0 88 0 0,0-1-88 0 0,-2 2 80 0 0,-5 1-80 0 0,0-2 80 0 0,-2 1-80 0 0,5-1 80 0 0,-2 0-80 0 0,-6 0 80 0 0,5-2-80 0 0,-5-4 80 0 0,5 5-80 0 0,-1-1 0 0 0,-2-3 64 0 0,-3 1-64 0 0,4-3 0 0 0,1-3 0 0 0,1 1 0 0 0,-3-3 0 0 0,3 2 0 0 0,2-1 0 0 0,-1-3-64 0 0,4 0 64 0 0,-1-1-80 0 0,3-1 80 0 0,0-1 0 0 0,5 1 0 0 0,-2-3-64 0 0,0 0 64 0 0,2-1 0 0 0,2 5 0 0 0,4-4 0 0 0,-3 1 0 0 0,3 3 72 0 0,-3-2-72 0 0,2 5 0 0 0,1 1 64 0 0,-3-1-64 0 0,1-2 0 0 0,-1 4 0 0 0,-1 2 0 0 0,0 2 0 0 0,-2-1 0 0 0,-5 0 0 0 0,7 5 0 0 0,-4 3 0 0 0,3-4 0 0 0,-3 6 0 0 0,-1-3 0 0 0,2 2 0 0 0,-8-2 0 0 0,4 5 0 0 0,0-2 0 0 0,-2 0 0 0 0,2-1 0 0 0,-3 2 0 0 0,-3-3 96 0 0,3 1-96 0 0,-2-2 96 0 0,-2 1-96 0 0,4-1 0 0 0,-6 0 0 0 0,2-2 0 0 0,0 0 0 0 0,0-3 0 0 0,1-1 0 0 0,0-1 0 0 0,-3 0 0 0 0,3 0 0 0 0,-2-1 0 0 0,0-4 0 0 0,0 3 0 0 0,4-3 0 0 0,-6 0 0 0 0,6-2-72 0 0,-1 0 72 0 0,-1 1 0 0 0,3-5 0 0 0,3 1 0 0 0,-2 4 0 0 0,2-4 0 0 0,2 1 0 0 0,1-1 0 0 0,5 1 0 0 0,-2 1 0 0 0,2 1 0 0 0,-1-2 0 0 0,1 5 64 0 0,4-2-64 0 0,-2 5 0 0 0,-1-3 0 0 0,0 4 0 0 0,1 0 0 0 0,-1 0 0 0 0,0 4 0 0 0,-4-3 0 0 0,0 5 0 0 0,0 0 0 0 0,0-3 0 0 0,-2 5 64 0 0,3-2-64 0 0,-3 3 0 0 0,-3-1 0 0 0,2 1 0 0 0,-2-2 0 0 0,0 0 0 0 0,0 2 0 0 0,0-1 0 0 0,-2 0 64 0 0,-3-2-64 0 0,-2-1 80 0 0,2 2-80 0 0,0-2 0 0 0,0 0 0 0 0,-4-2 0 0 0,2 1 0 0 0,0-4 0 0 0,0 0 0 0 0,-1 0 0 0 0,-1-4 0 0 0,2 3 0 0 0,0-4 0 0 0,1 0 0 0 0,0-3 0 0 0,-2 4 0 0 0,4-4 0 0 0,4 0 0 0 0,-3-1 0 0 0,3-1 0 0 0,3 1 0 0 0,-3-1 0 0 0,4 0 0 0 0,1 1 0 0 0,1-1 0 0 0,-1 3 0 0 0,3 1 0 0 0,1 0 0 0 0,-1-1 0 0 0,-1 5 0 0 0,-2 0 0 0 0,4 2 0 0 0,-4 0 0 0 0,0 2 0 0 0,4 2-80 0 0,-6 1 80 0 0,2 1 0 0 0,-3-2 0 0 0,-2 4 0 0 0,4-2 0 0 0,-4 1 0 0 0,1 3 0 0 0,-1-2 0 0 0,-1 1 64 0 0,-3 0-64 0 0,2 1 64 0 0,-3-1-64 0 0,-2-1 0 0 0,0 0 0 0 0,-1 0 0 0 0,-1-1-96 0 0,4 0 96 0 0,0-2 0 0 0,-5-3 0 0 0,4 3 0 0 0,-1-5 0 0 0,1 1 0 0 0,0-1 0 0 0,-2 0-64 0 0,4-1 64 0 0,1-1 0 0 0,3 2 0 0 0,-7-9 0 0 0,3 6 0 0 0,4-5 0 0 0,0 0 0 0 0,3 2 64 0 0,-2 0-64 0 0,2 0 0 0 0,5-1 64 0 0,-2 3-64 0 0,2-1 0 0 0,-3 0 0 0 0,3 0 0 0 0,1 1 0 0 0,-3 1 0 0 0,0 3 0 0 0,-3 0 0 0 0,2 3-64 0 0,0-1 64 0 0,2 3 0 0 0,-5-3 80 0 0,1 5-80 0 0,-1 0 0 0 0,-2 0 0 0 0,0 0 0 0 0,0 3 0 0 0,0-3 0 0 0,-2 0 0 0 0,2-1 0 0 0,0 3 0 0 0,-3-6 0 0 0,1 3 0 0 0,2-6 0 0 0,-7 7-80 0 0,2-4 80 0 0,3-2 0 0 0,-4 4 0 0 0,6-5-64 0 0,-4 3 64 0 0,-3-6 128 0 0,6 1-32 0 0,-5-1-8 0 0,1-1-88 0 0,3-1 0 0 0,-4-3 0 0 0,3 2 0 0 0,0 0 0 0 0,3 0 0 0 0,-3-3 0 0 0,3 1 64 0 0,3 1-64 0 0,-3 0 0 0 0,6-3 0 0 0,-4 6 0 0 0,-2-3 0 0 0,4 5-112 0 0,0-3 16 0 0,2 3 0 0 0,-2-1 96 0 0,-4 3 128 0 0,0 0-24 0 0,7 0-8 0 0,-3 0-96 0 0,2 3 0 0 0,-6-3 0 0 0,6 4 0 0 0,-5 1 0 0 0,3 0 0 0 0,-1 1 0 0 0,2-1 0 0 0,-5-5-64 0 0,2 5 64 0 0,3 2 0 0 0,-5-7 0 0 0,0 0-104 0 0,0 0 32 0 0,0 0 8 0 0,0 0 0 0 0,0 0 64 0 0,0 0 0 0 0,0 0 0 0 0,0 0 0 0 0,0 0 0 0 0,0 0 0 0 0,0 0 0 0 0,0 0 0 0 0,0 0 64 0 0,0 0 24 0 0,-5-4 8 0 0,0 1 0 0 0,5 3-200 0 0,-2-2-40 0 0,-5-3-8 0 0,2 2 0 0 0,0 2-1104 0 0,0-2-224 0 0</inkml:trace>
  <inkml:trace contextRef="#ctx0" brushRef="#br1" timeOffset="6">6735 8801 11376 0 0,'0'0'504'0'0,"0"-2"104"0"0,0 2-488 0 0,0 0-120 0 0,0 0 0 0 0,0 0 0 0 0,-2-5 688 0 0,-4 3 112 0 0,3-3 32 0 0,1 2 0 0 0,-4-1-256 0 0,4 0-57 0 0,2 4-7 0 0,-6-1 0 0 0,4-2-304 0 0,0 1-64 0 0,-3-3-16 0 0,-1 4 0 0 0,3-3-128 0 0,-2 0 80 0 0,1 1-80 0 0,3-2 64 0 0,-3 1-64 0 0,2 1 0 0 0,-1-1 0 0 0,3-1 0 0 0,0 0 0 0 0,0 0 0 0 0,3 1 0 0 0,-3-1 0 0 0,2 0 0 0 0,3-2 0 0 0,1 2 0 0 0,0 2 0 0 0,0-2 0 0 0,-1 1 0 0 0,3 2 0 0 0,-2 0 0 0 0,0-2 0 0 0,3 1 64 0 0,-5 0-64 0 0,5 3 64 0 0,-3 0 0 0 0,2 3 0 0 0,-4-3 0 0 0,4 0 0 0 0,-8 0-64 0 0,8 4 0 0 0,-2-1 0 0 0,-1 1 0 0 0,1 1 224 0 0,-1 0 24 0 0,-2-3 8 0 0,-2 6 0 0 0,2-4-256 0 0,0 4 0 0 0,-3-2 0 0 0,-3-1 0 0 0,3 3 0 0 0,-3-4 0 0 0,-1 1 0 0 0,1 2 0 0 0,-2-2 0 0 0,0-1-80 0 0,-4 1 80 0 0,4 0-96 0 0,-2-3 96 0 0,-1 2 88 0 0,0-4-24 0 0,-1 4 0 0 0,1-4-64 0 0,3 0-88 0 0,-3 0 24 0 0,2-4 0 0 0,2 0 64 0 0,-2 1 88 0 0,0-1-24 0 0,5-1 0 0 0,1 1-64 0 0,0-4 0 0 0,0 1 0 0 0,1 1 0 0 0,3-2 0 0 0,0 0 0 0 0,0 2 0 0 0,2 0 0 0 0,3 0 64 0 0,-1-1 0 0 0,0 2 0 0 0,-2-2 0 0 0,1 5-64 0 0,-2-2 0 0 0,4-2 0 0 0,-1 5 0 0 0,-3 1 0 0 0,1 0 0 0 0,-1 0 0 0 0,3 1 0 0 0,-8-1 0 0 0,4 3 0 0 0,2 1 0 0 0,-2 3 0 0 0,-2-2 0 0 0,0 2 0 0 0,-2 1 0 0 0,3 1 0 0 0,-1-3 0 0 0,-2 2 0 0 0,0 2 0 0 0,-5-3 0 0 0,3 0 0 0 0,-4 0 0 0 0,3 0 0 0 0,0 0 0 0 0,-4-3 0 0 0,2 0 0 0 0,0 0 72 0 0,-1-1-72 0 0,-2-1 0 0 0,1 1 0 0 0,0-1 0 0 0,0-1 0 0 0,2-1 64 0 0,-3-1-64 0 0,0-1 64 0 0,-1-1-64 0 0,1-2 0 0 0,0 3 0 0 0,0-4 0 0 0,3 5 0 0 0,0-5 0 0 0,0 1 0 0 0,1-3 0 0 0,4 0 0 0 0,0 1 64 0 0,0 1-64 0 0,4-2 80 0 0,1 0-80 0 0,0 0 0 0 0,4-2 0 0 0,-1 2 0 0 0,-2-1 0 0 0,3 2 0 0 0,-1 3 0 0 0,0 0 0 0 0,3-5 0 0 0,-5 8 0 0 0,2-2 0 0 0,-1 1 0 0 0,1 2 0 0 0,0 2 0 0 0,-2 1 0 0 0,-1-2 0 0 0,2 4 0 0 0,0 0 0 0 0,-3 1 0 0 0,-1 0 0 0 0,2 1 0 0 0,-5 0 0 0 0,3 1 0 0 0,0-1 0 0 0,-3 1 0 0 0,-3-2 0 0 0,0 1 0 0 0,0 0 0 0 0,1 0 0 0 0,-3-2 0 0 0,-1 0 0 0 0,0 3 0 0 0,-1-3 0 0 0,-1-4 0 0 0,0 1 0 0 0,3-2 0 0 0,-3 0 0 0 0,2 0 0 0 0,-2-2 0 0 0,1 1 64 0 0,1-3-64 0 0,-2-1 0 0 0,0 1 0 0 0,3-4 64 0 0,-3 4-64 0 0,6-3 0 0 0,-4 2 0 0 0,4-2 0 0 0,-2 0 0 0 0,4-3 80 0 0,0 3-80 0 0,0 0 80 0 0,4-3-80 0 0,-2 3 64 0 0,4-1-64 0 0,-2-1 0 0 0,2 5 0 0 0,-1 2 0 0 0,1-1 0 0 0,2 1 0 0 0,0 2 0 0 0,-1-3 0 0 0,1 3 0 0 0,0 3 0 0 0,0-1 0 0 0,1 1 0 0 0,-4 2 0 0 0,0-1 0 0 0,-2 3 0 0 0,1 0 0 0 0,2 0 0 0 0,-6 2 0 0 0,4-1 0 0 0,-2 2 0 0 0,0-2 0 0 0,-4 0 0 0 0,2 2 0 0 0,-2 1 0 0 0,-2-3 0 0 0,-2-4 0 0 0,5 5 0 0 0,-5-2 0 0 0,-2 1 0 0 0,3-3 0 0 0,-1 1 0 0 0,-2-2 0 0 0,0-2 0 0 0,0 0 0 0 0,1 1 72 0 0,1-6-72 0 0,-2 3 0 0 0,3 0 0 0 0,-1-2 64 0 0,0 0-64 0 0,0-3 0 0 0,2 0 72 0 0,0-2-72 0 0,0 0 64 0 0,4 1-64 0 0,0-5 80 0 0,0 1-80 0 0,4 1 112 0 0,-2 0-24 0 0,0-2-8 0 0,6 5 0 0 0,-2-6-80 0 0,-1 4 0 0 0,3-1 72 0 0,0 5-72 0 0,-2 0 0 0 0,1 1 0 0 0,-2 0 0 0 0,4 3 0 0 0,-4 3 0 0 0,3 0 0 0 0,-5 1 0 0 0,2 0 0 0 0,1 1 0 0 0,-1 2 0 0 0,-2 4 0 0 0,-2-5 0 0 0,2 3 0 0 0,-3 1 0 0 0,3 2 0 0 0,-3-3 0 0 0,0-2 0 0 0,-3 5 0 0 0,0-4 0 0 0,2 1 0 0 0,-2-3 0 0 0,-2 2 0 0 0,2-1 0 0 0,-2 1-64 0 0,-1-2 64 0 0,1 2 0 0 0,-1-3 0 0 0,2-1 0 0 0,-3 1 0 0 0,2-3 0 0 0,1-2 0 0 0,4 0 0 0 0,-6 3 0 0 0,6-3 0 0 0,0 0 0 0 0,-3-3 0 0 0,1-4 0 0 0,-2 3 0 0 0,4 4 0 0 0,0-8 64 0 0,4 1-64 0 0,-2-2 0 0 0,1-1 0 0 0,3 2 0 0 0,-4 0 0 0 0,4 1 0 0 0,-2-1 0 0 0,2 5 0 0 0,-1-6 0 0 0,0 5 64 0 0,1 1-64 0 0,-1 1 0 0 0,3-1 0 0 0,-5 1 0 0 0,-3 2 0 0 0,0 0 0 0 0,0 0 0 0 0,4 2 0 0 0,-4-2 0 0 0,3 8 0 0 0,0-4 0 0 0,1 1 0 0 0,-4-5 0 0 0,-4 7 0 0 0,4 3 0 0 0,0-3 0 0 0,0-2 0 0 0,-3 2 0 0 0,0-2 0 0 0,2-1 0 0 0,-2 4 0 0 0,3-8 0 0 0,0 0 0 0 0,0 0 0 0 0,-3 2 0 0 0,3-2 0 0 0,0 0 0 0 0,-5 2 64 0 0,0 0-64 0 0,5-2 0 0 0,-6-2 0 0 0,3 0 72 0 0,-2-3-72 0 0,2 0 0 0 0,-1 1 0 0 0,0-3 0 0 0,0 0 0 0 0,0-1 0 0 0,2 0 64 0 0,0 2-64 0 0,2 0 0 0 0,-3-2 0 0 0,3 0 0 0 0,0-1 0 0 0,3 2 0 0 0,-1 2 0 0 0,-2 0 0 0 0,0 5 0 0 0,0 0 0 0 0,0 0 0 0 0,6-4 0 0 0,-6 4 0 0 0,0 0 0 0 0,0 0 0 0 0,8 0 0 0 0,-8 0 0 0 0,0 0 0 0 0,4 1 0 0 0,-4-1 0 0 0,8 3 0 0 0,-8-3 0 0 0,3 5 0 0 0,-3-5 0 0 0,0 0-128 0 0,0 0 40 0 0,6 5 8 0 0,-6-5-864 0 0,2 7-176 0 0,-2-2-32 0 0</inkml:trace>
  <inkml:trace contextRef="#ctx0" brushRef="#br1" timeOffset="7">7000 8789 5064 0 0,'0'0'448'0'0,"0"0"-352"0"0,0 0-96 0 0,0 0 0 0 0,0 0 1344 0 0,0 0 248 0 0,0 0 48 0 0,0 0 16 0 0,0 0-848 0 0,0 0-168 0 0,0 0-32 0 0,0 0 0 0 0,-7 3-176 0 0,2 0-32 0 0,0-3-8 0 0,1 1 0 0 0,4-1-256 0 0,0 0-48 0 0,0 0-16 0 0,-6 3-1 0 0,6-3-71 0 0,-5 2 64 0 0,-1-2-64 0 0,-2 0 64 0 0,8 0-64 0 0,0 0 80 0 0,-4-2-80 0 0,4 2 80 0 0,-5-4-80 0 0,4-2 96 0 0,1 1-96 0 0,0-2 96 0 0,0 0 120 0 0,1-2 24 0 0,6 1 8 0 0,-3-1 0 0 0,-1 2-144 0 0,0 0-24 0 0,-1 0-8 0 0,4 0 0 0 0,3-1 72 0 0,-1 1 16 0 0,-3 1 0 0 0,3 0 0 0 0,2 2-32 0 0,1 1 0 0 0,-3 2 0 0 0,0-3 0 0 0,-1 4 64 0 0,1-4 0 0 0,1 4 8 0 0,-1 4 0 0 0,-3-4-64 0 0,3 0-8 0 0,-8 0-8 0 0,0 0 0 0 0,6 5-120 0 0,-6-5 72 0 0,5 7-72 0 0,0 4 64 0 0,-5-4 0 0 0,2 0 0 0 0,-2 4 0 0 0,-2-3 0 0 0,-3 1-64 0 0,1-3 0 0 0,0 3 0 0 0,-2-2 0 0 0,1-1 0 0 0,-3 1 0 0 0,0 0 0 0 0,0-2 64 0 0,-2 1-64 0 0,1-5 0 0 0,2 4 0 0 0,-5-5 64 0 0,6 0-64 0 0,-7 0 0 0 0,3 0 0 0 0,2-2 0 0 0,6-1-80 0 0,-7-1 80 0 0,7-1-104 0 0,-4 0 40 0 0,4-5 64 0 0,0 3 0 0 0,2 0 0 0 0,0-3 0 0 0,2 1 0 0 0,0 0 0 0 0,1-1 0 0 0,2 1 0 0 0,-1-1 0 0 0,-2-2 0 0 0,3 5 0 0 0,7-2 88 0 0,-1 5-88 0 0,-2-4 64 0 0,2 1-64 0 0,-3 2 64 0 0,3 5-64 0 0,-4-2 0 0 0,4 2-80 0 0,0 0 80 0 0,-6 2 168 0 0,3-2 88 0 0,1 3 8 0 0,-9-3 8 0 0,5 7-272 0 0,2 0 0 0 0,-4-2 0 0 0,2 1 0 0 0,1 2 0 0 0,-1 0 0 0 0,-5 0 0 0 0,3-1 0 0 0,0 1 0 0 0,-3 1 0 0 0,-3 1 0 0 0,0-1 0 0 0,-2-2 0 0 0,3 3 0 0 0,-3-6 0 0 0,-2 3 0 0 0,0-2 0 0 0,2 0 0 0 0,-4-3 0 0 0,-1 3 0 0 0,-1-5 0 0 0,3 3 0 0 0,-2-3 0 0 0,-1 0 0 0 0,3-3 0 0 0,-3 3 0 0 0,1-5 0 0 0,2 2 0 0 0,-1-2-96 0 0,7-2 0 0 0,-4-1 0 0 0,6 0 0 0 0,-2-1 96 0 0,2 2 0 0 0,0-5 0 0 0,-3 6 0 0 0,1-5 112 0 0,2 4-8 0 0,2 1 0 0 0,3-1 0 0 0,1 0-104 0 0,0-1 0 0 0,0 4 0 0 0,3 1 0 0 0,-1-2 0 0 0,0 5 0 0 0,0 0 0 0 0,0 2 0 0 0,-2-2 0 0 0,2 3 0 0 0,-4 0 0 0 0,5 1 0 0 0,-4 0 0 0 0,0 1 0 0 0,1 2 0 0 0,-1 0 0 0 0,-2 2 0 0 0,0 0 0 0 0,-2 0 0 0 0,3 1 0 0 0,-4-1 0 0 0,0 0 0 0 0,0 1 0 0 0,0-1 0 0 0,0 2 0 0 0,-4-3 0 0 0,0-1 0 0 0,-2-2 0 0 0,1 1 0 0 0,0 0 0 0 0,-1 1 0 0 0,-2-2 0 0 0,-3-3 0 0 0,4-2 0 0 0,-4 3 0 0 0,3-1 0 0 0,0-4 0 0 0,0-1 0 0 0,-1-1 0 0 0,3-1 0 0 0,2 0 0 0 0,0-1-80 0 0,-2 0 16 0 0,3 1 0 0 0,6-4 64 0 0,-3-1 64 0 0,2-2-64 0 0,2 5 88 0 0,0-3-88 0 0,1 1 0 0 0,0 3 0 0 0,4-2 64 0 0,-1 3-64 0 0,0-1 0 0 0,3 0 0 0 0,0 3 0 0 0,-1-1 0 0 0,-2 4 0 0 0,0 0 0 0 0,-3 0 0 0 0,1 0 0 0 0,-1 4 0 0 0,1-1 0 0 0,-1 0 0 0 0,0 2 0 0 0,-3-1 0 0 0,1 1 0 0 0,1 3 0 0 0,-3 1 0 0 0,-1-3 0 0 0,0 3 0 0 0,-1-2 0 0 0,-3-1 0 0 0,1 1 0 0 0,1 0 0 0 0,-3-2 0 0 0,1 2 0 0 0,0-2 0 0 0,-4 0 0 0 0,0-4 0 0 0,2 5 0 0 0,-2-4 0 0 0,1 1 0 0 0,2-3 0 0 0,-4 0 0 0 0,4 0 0 0 0,0-3 0 0 0,-1 3 0 0 0,0-2 0 0 0,4-1 64 0 0,-1 0-64 0 0,3-3 64 0 0,0 1-64 0 0,0-2 0 0 0,0 2 0 0 0,3-2 64 0 0,-1-1-64 0 0,4 0 0 0 0,-3 4 0 0 0,2-5 64 0 0,0 5-64 0 0,1-1 0 0 0,0 3 0 0 0,-1 0 0 0 0,2 0 0 0 0,-1 2 0 0 0,-6 0 0 0 0,5 0 0 0 0,-5 0 0 0 0,0 0 0 0 0,5 2 0 0 0,1 0 0 0 0,-6-2 0 0 0,5 7 0 0 0,-2-3 0 0 0,0 1 0 0 0,-3-5 0 0 0,0 8 0 0 0,0-4 0 0 0,0 1 0 0 0,0 1 0 0 0,-3-1 64 0 0,0-2-64 0 0,0 2 64 0 0,1 1-64 0 0,-1-2 0 0 0,3-4 0 0 0,-5 2 0 0 0,-1 1 0 0 0,1-3 0 0 0,-1 0 0 0 0,6 0 0 0 0,-4-3 0 0 0,-4 1 0 0 0,2-1 0 0 0,1 2 0 0 0,5-5 0 0 0,-3 1 0 0 0,3-2 0 0 0,0 2 0 0 0,0-2 0 0 0,3 3 0 0 0,-1-4 0 0 0,1 2 0 0 0,0-2 0 0 0,0 4 0 0 0,1-3 0 0 0,0 2 0 0 0,3 1 0 0 0,-1-1 0 0 0,-1-1 0 0 0,0 5 0 0 0,1-1 0 0 0,-6 2 0 0 0,0 0 0 0 0,0 0 0 0 0,0 0 0 0 0,0 0 0 0 0,0 0 0 0 0,0 0 0 0 0,5 2 0 0 0,-2 2 0 0 0,-3-4 0 0 0,3 5 0 0 0,-3-5-264 0 0,1 7-72 0 0,-1 0-16 0 0,0-2 0 0 0,0-5-1096 0 0,0 7-224 0 0,0-7-47 0 0,0 9-9 0 0</inkml:trace>
  <inkml:trace contextRef="#ctx0" brushRef="#br1" timeOffset="8">7527 8827 1376 0 0,'0'0'64'0'0,"0"0"8"0"0,0 0-72 0 0,0 0 0 0 0,0 0 0 0 0,0 0 0 0 0,0 0 784 0 0,0 0 144 0 0,0 0 24 0 0,0-3 8 0 0,0 0-488 0 0,3 0-96 0 0,-3-1-24 0 0,1 0 0 0 0,-1 0 24 0 0,2 1 0 0 0,-1-2 0 0 0,-1 2 0 0 0,3-6-80 0 0,-1 5-8 0 0,-2-4-8 0 0,3 2 0 0 0,-1-1-56 0 0,-2-1-16 0 0,5 1 0 0 0,-3 0 0 0 0,2 2-48 0 0,0-1 0 0 0,-1 2-8 0 0,1-1 0 0 0,-2-1 24 0 0,2 1 8 0 0,-1 2 0 0 0,1 2 0 0 0,0-3 40 0 0,-1 2 0 0 0,1 0 8 0 0,-4 1 0 0 0,4 1-104 0 0,-1 0-32 0 0,1 1 0 0 0,-1 3 0 0 0,1 0 128 0 0,-2-3 32 0 0,2 4 0 0 0,-2 0 0 0 0,3 3-184 0 0,-1-3-72 0 0,-4 2 64 0 0,5 1-64 0 0,-4 0 64 0 0,2-2-64 0 0,-3 1 0 0 0,0 0 64 0 0,2 0-64 0 0,-4 3 64 0 0,2-3-64 0 0,-3-1 64 0 0,3 2-64 0 0,-1-3 64 0 0,-4-1-64 0 0,5 0 64 0 0,-4 3-64 0 0,0-4 0 0 0,1-1 0 0 0,1 3 64 0 0,-2-5-64 0 0,0 2 64 0 0,1-1-64 0 0,-1-1 64 0 0,1-1-64 0 0,-1-1 64 0 0,1 2-64 0 0,0-5 64 0 0,2 3-64 0 0,-1-3 0 0 0,-2 0 0 0 0,2-1 64 0 0,1-1 32 0 0,1-1 8 0 0,-3-2 0 0 0,0 1 0 0 0,3-2-8 0 0,0-1-8 0 0,0 2 0 0 0,3-1 0 0 0,-2 0-88 0 0,1-1 0 0 0,1 2 0 0 0,-1 1 64 0 0,0 2-64 0 0,1 1 0 0 0,0 0 0 0 0,0 1 0 0 0,1 0 80 0 0,-1 0 0 0 0,1 3 0 0 0,1-2 0 0 0,-1 3-80 0 0,-2 1 0 0 0,-2 0 0 0 0,4 0 0 0 0,1 0 0 0 0,-1 2 0 0 0,1 1 0 0 0,-1 1 0 0 0,0-1 80 0 0,-1 4-80 0 0,3-1 96 0 0,-4 0-96 0 0,3 3 0 0 0,-3 0 0 0 0,0 0 0 0 0,0 1 0 0 0,-1-2 0 0 0,-1 0 0 0 0,0 1 0 0 0,-1 0 0 0 0,1 0 80 0 0,-2 1-80 0 0,-2-3 64 0 0,4 1-64 0 0,-5 2 0 0 0,3-5 64 0 0,-2 1-64 0 0,1-2 0 0 0,-1 1 0 0 0,-1-2 0 0 0,-1-1 64 0 0,4 1-64 0 0,-2-3 0 0 0,-1 0 63 0 0,1-2-63 0 0,-2 1 64 0 0,1-3-64 0 0,2 2 64 0 0,-3-4-64 0 0,3 1 64 0 0,0-1-64 0 0,-2 0 0 0 0,3-1 72 0 0,-1-1-72 0 0,1 0 72 0 0,-2-3-72 0 0,3 0 96 0 0,0 1-96 0 0,1-1 72 0 0,0 3-72 0 0,0-2 0 0 0,1 1 72 0 0,0 1-72 0 0,3 1 0 0 0,-1 1 0 0 0,1 2 0 0 0,0-1 0 0 0,-1 1 0 0 0,1 1 0 0 0,-2 0 0 0 0,2 3 0 0 0,-1-1 0 0 0,-1 2 0 0 0,3 2 0 0 0,-1 0 0 0 0,-2-1 0 0 0,5 3 0 0 0,-1 1 0 0 0,-3-2 0 0 0,0 4 0 0 0,0 1 0 0 0,-1-2 0 0 0,2 0 0 0 0,-1 0 0 0 0,-3 1 0 0 0,1-1 0 0 0,-1 1 0 0 0,0 1 64 0 0,-1-2-64 0 0,1 3 64 0 0,-3-6-64 0 0,-1 3 64 0 0,2-1-64 0 0,-4 1 64 0 0,1-2-64 0 0,-1 1 0 0 0,1-1 72 0 0,1-3-72 0 0,-3 2 152 0 0,2-2-8 0 0,-1 0 0 0 0,0 0 0 0 0,1-2-144 0 0,-2-2-88 0 0,2 0 16 0 0,1 0 0 0 0,0-2 72 0 0,0 0 72 0 0,0-2-8 0 0,2 1-64 0 0,-3-3 80 0 0,3 0-80 0 0,-1 1 64 0 0,3-3-64 0 0,0 3 64 0 0,0-3-64 0 0,0 1 0 0 0,3-2 64 0 0,-1 3-64 0 0,0-2 0 0 0,3 2 0 0 0,-3 3 0 0 0,2-3 0 0 0,1 2 0 0 0,0 0 0 0 0,-1 3 0 0 0,-1 0-72 0 0,0 1 72 0 0,3 0 0 0 0,-3-1 0 0 0,1 3-64 0 0,2 0 64 0 0,-3 0 0 0 0,-1 3 0 0 0,5-1-72 0 0,-3 3 72 0 0,0-1 0 0 0,1 2-72 0 0,-1-1 72 0 0,-1 1 0 0 0,-1 1 64 0 0,-1 1-64 0 0,-1-2 0 0 0,0 2 72 0 0,0 0-72 0 0,0 0 0 0 0,-1-3 0 0 0,-4 0 0 0 0,5 3 0 0 0,-4-2 0 0 0,-1 1 96 0 0,1-3-96 0 0,0 1 96 0 0,0 2-96 0 0,-1-2 0 0 0,-2-2 0 0 0,1 0 0 0 0,-1 1-72 0 0,2-3 72 0 0,-2 1 0 0 0,0-1 0 0 0,2-1 0 0 0,-1-3 0 0 0,1 0 64 0 0,0 1-64 0 0,0-2 0 0 0,2-2 0 0 0,2 0 0 0 0,-2-1 0 0 0,3 0 0 0 0,0-1 0 0 0,0-2 0 0 0,3 3 0 0 0,-2-1 0 0 0,2-2 0 0 0,2 1 0 0 0,0 0 0 0 0,0 3-64 0 0,1 0 64 0 0,-1 2 0 0 0,1-1 0 0 0,-1 2 0 0 0,1 0 0 0 0,1 1 0 0 0,-1 2 0 0 0,-2 0 0 0 0,3 0-80 0 0,-2 2 80 0 0,1 0-96 0 0,-1 0 96 0 0,1 2 0 0 0,-1 0 0 0 0,1-1 0 0 0,-2 3 0 0 0,-1-2 64 0 0,0 1-64 0 0,1 1 0 0 0,-1 0 0 0 0,0 0 0 0 0,-3 1 0 0 0,2-3 0 0 0,-2 0 0 0 0,0 3 0 0 0,0 1 0 0 0,-2-2 0 0 0,2-2 0 0 0,-5 3 0 0 0,4-3 0 0 0,-3 0 0 0 0,3 1 0 0 0,-4 0 0 0 0,1-3 0 0 0,1 1 0 0 0,0 1 0 0 0,-4-3 0 0 0,3 2-64 0 0,1-2 64 0 0,1 3-80 0 0,-2-4 80 0 0,0 0 64 0 0,4 0-64 0 0,-3 0 88 0 0,3-2-88 0 0,0 2 0 0 0,0 0 0 0 0,0-3 0 0 0,0 0-80 0 0,3 0-32 0 0,-3 1-8 0 0,4-2 0 0 0,-2 2 120 0 0,0-2-72 0 0,0 1 72 0 0,1 0-64 0 0,1 1 64 0 0,0 2 0 0 0,-1-1-72 0 0,0 1 72 0 0,0 1 0 0 0,1-1 0 0 0,-1 0-72 0 0,0 2 72 0 0,-3-2 0 0 0,4 1 0 0 0,-1 3-64 0 0,-3-4 64 0 0,0 0 0 0 0,3 5 0 0 0,-3-3 0 0 0,0-2 0 0 0,0 0 0 0 0,0 4 0 0 0,0 1 64 0 0,0-5-64 0 0,0 0 0 0 0,-3 3 0 0 0,3-3 0 0 0,-3 3 0 0 0,-1 0 0 0 0,1-2 0 0 0,0 1 0 0 0,-1 0 0 0 0,0-1 0 0 0,-1-1 0 0 0,3-1 0 0 0,-2-1 0 0 0,1 0 0 0 0,-1 1 0 0 0,2-2 0 0 0,0-1 0 0 0,0 1 0 0 0,0-1 0 0 0,-1 0 0 0 0,3-2 0 0 0,0 0 0 0 0,3-1 0 0 0,-3 3-64 0 0,4-3 64 0 0,-2 1 0 0 0,0 2 0 0 0,0 0-64 0 0,1 0 64 0 0,3-1 0 0 0,-4 3-64 0 0,4-1 64 0 0,-3 3 0 0 0,-3 0 0 0 0,4-1 0 0 0,1-2 0 0 0,0 2 0 0 0,1 2-64 0 0,-4-1 64 0 0,2 0 0 0 0,1 0 0 0 0,-3 4 0 0 0,0-3 0 0 0,2-1 0 0 0,-4 0 0 0 0,3 6 0 0 0,-3-1 0 0 0,2-1 0 0 0,-2 0 0 0 0,-2 1 0 0 0,1-1 0 0 0,-2 2 0 0 0,0-4 0 0 0,1 4 0 0 0,-2-2 0 0 0,1 1 0 0 0,-3-1 0 0 0,1 2 0 0 0,0-4 0 0 0,1 1 0 0 0,-2 0 72 0 0,2-3-72 0 0,-3 1 0 0 0,0-1 0 0 0,3 0 64 0 0,0-1-64 0 0,-3 1 0 0 0,3 0 0 0 0,-1-3 64 0 0,3 0-64 0 0,-2 1 0 0 0,1-3 0 0 0,-1 0 0 0 0,2-1 0 0 0,0-1 80 0 0,2 0-80 0 0,0-3 80 0 0,0 2-80 0 0,0 3 64 0 0,2-3-64 0 0,0 2 64 0 0,0-1 40 0 0,1 0 8 0 0,0 0 0 0 0,0 2 0 0 0,3 1-208 0 0,-3 0-32 0 0,-1 2-16 0 0,3 0 0 0 0,-1 1 144 0 0,-2 0 0 0 0,-2 1-64 0 0,4 0 64 0 0,-1 1 0 0 0,3-1 0 0 0,-6 1 0 0 0,5 3 0 0 0,-4 0-208 0 0,2-1 16 0 0,-3 3 0 0 0,2 0-4303 0 0,-2-1-857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8:07:29.524"/>
    </inkml:context>
    <inkml:brush xml:id="br0">
      <inkml:brushProperty name="width" value="0.05" units="cm"/>
      <inkml:brushProperty name="height" value="0.05" units="cm"/>
      <inkml:brushProperty name="color" value="#849398"/>
      <inkml:brushProperty name="fitToCurve" value="1"/>
    </inkml:brush>
  </inkml:definitions>
  <inkml:trace contextRef="#ctx0" brushRef="#br0">1119 7946 5528 0 0,'-2'-10'240'0'0,"2"4"56"0"0,2 1-232 0 0,-2-2-64 0 0,2 4 0 0 0,-2-3 0 0 0,3 2 1512 0 0,-2-1 296 0 0,-1 5 56 0 0,0 0 16 0 0,0 0-936 0 0,0 0-184 0 0,0 0-40 0 0,0 0-8 0 0,0 0-313 0 0,3 6-63 0 0,-1 3-16 0 0,3-1 0 0 0,-3 5-40 0 0,-2 2-16 0 0,3 3 0 0 0,-3 2 0 0 0,1 0-72 0 0,-1 1-8 0 0,0 3-8 0 0,0 0 0 0 0,-1 0-8 0 0,-2-1 0 0 0,3 3 0 0 0,-2-4 0 0 0,-3-1-168 0 0,3 1 0 0 0,-1-4 0 0 0,2 2 0 0 0,-2-1 0 0 0,1-1 0 0 0,0-4 0 0 0,-1-1 0 0 0,3 3 0 0 0,0-5 0 0 0,-2 0 0 0 0,2-2 0 0 0,0-2 0 0 0,0 1-64 0 0,0-2 0 0 0,0-6 0 0 0,0 0-880 0 0,0 0-176 0 0,0 0-32 0 0,7 0-5671 0 0</inkml:trace>
  <inkml:trace contextRef="#ctx0" brushRef="#br0" timeOffset="1">1719 7920 14800 0 0,'0'0'320'0'0,"0"0"72"0"0,0 0 16 0 0,0 0 8 0 0,0 0-329 0 0,0 0-87 0 0,0 0 0 0 0,0 0 0 0 0,0 0 384 0 0,0 0 56 0 0,5 2 8 0 0,-2 3 8 0 0,5-2-176 0 0,-1 0-40 0 0,0 2-8 0 0,4 1 0 0 0,1 1-32 0 0,-1 1-8 0 0,1-2 0 0 0,1 2 0 0 0,1 2-48 0 0,-1-2-16 0 0,6 2 0 0 0,-4-3 0 0 0,-1-1-32 0 0,-1 4 0 0 0,4-4-8 0 0,-1-1 0 0 0,0 1-88 0 0,-3 1 80 0 0,3-1-80 0 0,-1 0 80 0 0,-3-2-80 0 0,-1-1 0 0 0,1 2 0 0 0,-2-2 64 0 0,-2 0-64 0 0,-1-1 0 0 0,0 1 0 0 0,1-1 0 0 0,-5-2-320 0 0,-3 0-32 0 0,0 0-8 0 0,0 0 0 0 0,0 0-1120 0 0,0 0-224 0 0,0 0-47 0 0,0 0-9 0 0</inkml:trace>
  <inkml:trace contextRef="#ctx0" brushRef="#br0" timeOffset="2">1309 7993 4608 0 0,'0'-2'408'0'0,"0"0"-328"0"0,0-1-80 0 0,0 0 0 0 0,-1 1 1200 0 0,1 2 224 0 0,0-4 48 0 0,0 2 0 0 0,-2 0-536 0 0,2 2-104 0 0,0 0-32 0 0,0 0 0 0 0,0-2-112 0 0,0 2-24 0 0,0 0-8 0 0,0 0-1 0 0,0 0-207 0 0,-5 2-32 0 0,2 2-16 0 0,3 5 0 0 0,0-2-144 0 0,-2 1-24 0 0,2 0-8 0 0,0 1 0 0 0,0 1 16 0 0,2 0 0 0 0,-2 0 0 0 0,0 2 0 0 0,0 0-176 0 0,3 1-64 0 0,2-2 0 0 0,-2 2 0 0 0,3-2 64 0 0,0 2-64 0 0,0-2 0 0 0,2-1 72 0 0,-1 1-72 0 0,1-3 0 0 0,1 0 0 0 0,3 0 64 0 0,-3 1-64 0 0,1-3 0 0 0,-2 0 0 0 0,2-1 0 0 0,1 0 0 0 0,1-3 0 0 0,-3 1 72 0 0,1-3-72 0 0,-2 3 0 0 0,0-3 0 0 0,3-3 0 0 0,-3 3 64 0 0,0-3-64 0 0,2 1 0 0 0,-4-3 0 0 0,4 2 64 0 0,0-2-64 0 0,-3-1 0 0 0,2-1 64 0 0,-1 1-64 0 0,-1-4 64 0 0,-3 4-64 0 0,3-6 80 0 0,-1 3-80 0 0,-3-1 256 0 0,0-1 0 0 0,-1 1 0 0 0,1-4 0 0 0,-3 2-136 0 0,5 1-24 0 0,-5-2-8 0 0,7 3 0 0 0,-7 1-88 0 0,1-1 0 0 0,-1 0 0 0 0,2-1 64 0 0,1 5-64 0 0,-3-3 64 0 0,2 2-64 0 0,1 0 64 0 0,-3-1-64 0 0,1 2 0 0 0,3 2 0 0 0,-4 0 64 0 0,1 0-64 0 0,-1 4 0 0 0,0 0 0 0 0,0 0 0 0 0,0 0-104 0 0,0 0 40 0 0,0 0 64 0 0,0 0-104 0 0,0 0-368 0 0,0 0-72 0 0,0 0-8 0 0,5 0-5055 0 0,2 2-1017 0 0</inkml:trace>
  <inkml:trace contextRef="#ctx0" brushRef="#br0" timeOffset="3">1469 8018 12896 0 0,'0'0'576'0'0,"0"0"112"0"0,0 0-552 0 0,0 0-136 0 0,0 0 0 0 0,0 0 0 0 0,0 0 400 0 0,0 7 48 0 0,0 2 16 0 0,2-2 0 0 0,-2 3-17 0 0,0 1 1 0 0,0 3 0 0 0,0-2 0 0 0,-2 5-112 0 0,2-1-24 0 0,0-2-8 0 0,-3 2 0 0 0,1 1-40 0 0,0-2-8 0 0,-1 0 0 0 0,3-1 0 0 0,-2 0-96 0 0,0 0-32 0 0,2 0 0 0 0,0-4 0 0 0,-2 2-64 0 0,2 0-64 0 0,0 1 72 0 0,0-2-72 0 0,0-5 0 0 0,0 4 0 0 0,0-4 0 0 0,0 0 0 0 0,0 1-72 0 0,2 0-64 0 0,-2-7-16 0 0,0 0 0 0 0,2 3-1096 0 0,-2-3-216 0 0</inkml:trace>
  <inkml:trace contextRef="#ctx0" brushRef="#br0" timeOffset="4">2041 8094 11376 0 0,'0'0'504'0'0,"0"-3"104"0"0,0 3-488 0 0,0 0-120 0 0,2-5 0 0 0,-2 5 0 0 0,0 0 512 0 0,0 0 72 0 0,0-3 24 0 0,0 3 0 0 0,0 0 144 0 0,0 0 31 0 0,0 0 9 0 0,-2 3 0 0 0,-4 4-288 0 0,3-1-56 0 0,-5 1-16 0 0,3 2 0 0 0,-3 1-120 0 0,2 0-24 0 0,-3 4-8 0 0,-1-3 0 0 0,2 4-24 0 0,0-2 0 0 0,1 0 0 0 0,-2 2 0 0 0,3-3-256 0 0,-1 0 0 0 0,0 2 0 0 0,2-3 0 0 0,1 2 0 0 0,-2 0 0 0 0,1-3 64 0 0,2 0-64 0 0,1-4 0 0 0,2 2 80 0 0,-3 1-80 0 0,1-3 64 0 0,2-2-320 0 0,0-4-64 0 0,0 0-8 0 0,0 0-5407 0 0,0 0-1081 0 0</inkml:trace>
  <inkml:trace contextRef="#ctx0" brushRef="#br0" timeOffset="5">2651 8159 10592 0 0,'-5'-2'472'0'0,"5"2"96"0"0,0 0-456 0 0,0 0-112 0 0,0 0 0 0 0,0 0 0 0 0,10 0 600 0 0,-3 0 96 0 0,3 0 16 0 0,-3 0 8 0 0,1 0-264 0 0,2 0-48 0 0,1 0-16 0 0,-1 0 0 0 0,1 0-288 0 0,0 0-104 0 0,2 0 72 0 0,-4 2-72 0 0,1-2 0 0 0,2 1-128 0 0,-2-1 24 0 0,-4 2-4192 0 0,4 1-840 0 0</inkml:trace>
  <inkml:trace contextRef="#ctx0" brushRef="#br0" timeOffset="6">2668 8254 11056 0 0,'-5'0'488'0'0,"1"0"104"0"0,4 0-472 0 0,0 0-120 0 0,-3 0 0 0 0,3 0 0 0 0,0 0 800 0 0,0 0 144 0 0,0 0 24 0 0,0 0 8 0 0,7 0-369 0 0,2 2-63 0 0,4 1-24 0 0,0-3 0 0 0,-2 0-200 0 0,3-3-32 0 0,0 3-16 0 0,2-2 0 0 0,0 2-96 0 0,-3 0-16 0 0,0 0-8 0 0,2 0 0 0 0,-2 0-872 0 0,1 0-176 0 0,-3 0-32 0 0</inkml:trace>
  <inkml:trace contextRef="#ctx0" brushRef="#br0" timeOffset="7">1551 8305 14048 0 0,'0'0'624'0'0,"0"0"128"0"0,-3-2-600 0 0,3 2-152 0 0,0 0 0 0 0,0 0 0 0 0,0 0 176 0 0,0 0 8 0 0,-2-4 0 0 0,2 4 0 0 0,0 0 103 0 0,0 0 17 0 0,0 0 8 0 0,0 0 0 0 0,0 0-224 0 0,0 0-88 0 0,0 0 64 0 0,0 0-64 0 0,2 4-992 0 0,5-2-231 0 0</inkml:trace>
  <inkml:trace contextRef="#ctx0" brushRef="#br0" timeOffset="8">1565 8389 7832 0 0,'0'0'696'0'0,"0"0"-560"0"0,0 0-136 0 0,0 0 0 0 0,0 0 1576 0 0,0 0 288 0 0,0 0 56 0 0,0 9 16 0 0,0-9-1161 0 0,-2 6-231 0 0,2 5-40 0 0,-3-4-16 0 0,3 1-72 0 0,0 2-24 0 0,0-1 0 0 0,0-2 0 0 0,-2 1-192 0 0,2 1-40 0 0,-2-2 0 0 0,2 0-8 0 0,0 0-80 0 0,0-2-8 0 0,2 1-64 0 0,-2 0 96 0 0,0-6-96 0 0,0 0 0 0 0,0 0 0 0 0,0 0 0 0 0,0 0 0 0 0,0 0-128 0 0,0 0 8 0 0,0 0 8 0 0,5 3-1072 0 0,-5-3-208 0 0,0 0-47 0 0</inkml:trace>
  <inkml:trace contextRef="#ctx0" brushRef="#br0" timeOffset="9">1641 8426 1840 0 0,'0'0'160'0'0,"0"0"-160"0"0,0 0 0 0 0,0 0 0 0 0,0 0 2472 0 0,0 0 464 0 0,0 0 88 0 0,0 5 16 0 0,-3-2-2048 0 0,3 2-408 0 0,-3 2-80 0 0,1-4-24 0 0,2 3 95 0 0,-1 0 25 0 0,-2-2 0 0 0,3 2 0 0 0,0 1-312 0 0,0-1-56 0 0,3 0-8 0 0,-3-1-8 0 0,-3 0-48 0 0,3-1-8 0 0,-2 0 0 0 0,2-4 0 0 0,0 0-160 0 0,0 0 0 0 0,0 0 0 0 0,0 0 0 0 0,0 0 0 0 0,0 0 0 0 0,0 0 0 0 0,0 0 0 0 0,0 0 0 0 0,0 0 0 0 0,0 0 0 0 0,0 0 0 0 0,2-4 0 0 0,1-3 0 0 0,0 1 0 0 0,3 1 0 0 0,-2-3 72 0 0,-1-2-72 0 0,2 3 96 0 0,0-2-96 0 0,1 4 88 0 0,0-1-88 0 0,-4-1 80 0 0,6 4-80 0 0,-5-2 192 0 0,1 2 0 0 0,2 0-8 0 0,-6 3 0 0 0,0 0 8 0 0,3-3 8 0 0,-3 3 0 0 0,0 0 0 0 0,5 0-48 0 0,3 2-16 0 0,-8-2 0 0 0,7 4 0 0 0,-3 1-136 0 0,1 1 0 0 0,-2 3 64 0 0,3-2-64 0 0,-5 0 0 0 0,4 1 0 0 0,-2-2 0 0 0,-3 2 0 0 0,4-1 0 0 0,-4 1 0 0 0,2-2 0 0 0,0-1 0 0 0,-2 2-272 0 0,3-1-56 0 0,0 0-16 0 0,-3-6-8327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8:07:46.473"/>
    </inkml:context>
    <inkml:brush xml:id="br0">
      <inkml:brushProperty name="width" value="0.05" units="cm"/>
      <inkml:brushProperty name="height" value="0.05" units="cm"/>
      <inkml:brushProperty name="color" value="#849398"/>
      <inkml:brushProperty name="fitToCurve" value="1"/>
    </inkml:brush>
    <inkml:brush xml:id="br1">
      <inkml:brushProperty name="width" value="0.05" units="cm"/>
      <inkml:brushProperty name="height" value="0.05" units="cm"/>
      <inkml:brushProperty name="color" value="#E71225"/>
      <inkml:brushProperty name="fitToCurve" value="1"/>
    </inkml:brush>
  </inkml:definitions>
  <inkml:trace contextRef="#ctx0" brushRef="#br0">10511 6115 1840 0 0,'0'0'80'0'0,"0"0"16"0"0,-7 3-96 0 0,3 0 0 0 0,-2-2 0 0 0,2 2 0 0 0,0 0 1184 0 0,-3 0 224 0 0,3 2 32 0 0,0-5 16 0 0,3 3-840 0 0,1-3-168 0 0,0 0-32 0 0,0 0 0 0 0,-4 4-240 0 0,4-4-48 0 0,0 0 0 0 0,0 0-8 0 0,0 0 48 0 0,0 0 16 0 0,5-2 0 0 0,3 0 0 0 0,-1 2 120 0 0,5-3 24 0 0,-1 0 8 0 0,-1-2 0 0 0,5-1-80 0 0,-3 2-8 0 0,5-1-8 0 0,-1-1 0 0 0,0-3 24 0 0,-1 2 8 0 0,2 1 0 0 0,-2-3 0 0 0,1 0-48 0 0,-1 2-16 0 0,-3-1 0 0 0,0 0 0 0 0,0 0 168 0 0,-3 0 32 0 0,0 0 8 0 0,1 0-1 0 0,-7 4-255 0 0,5-2-56 0 0,-4 1-8 0 0,-1 1 0 0 0,-2-1 184 0 0,3 3 32 0 0,-4-3 8 0 0,0 3 0 0 0,0-1-160 0 0,0 3-24 0 0,0-3-8 0 0,0 3 0 0 0,0 0-48 0 0,0 0-16 0 0,-4-3 0 0 0,0 3 0 0 0,2 6-64 0 0,0-6 0 0 0,-1 3 0 0 0,-2 1 0 0 0,3 0 0 0 0,1 2 0 0 0,-3 0 0 0 0,0-2 0 0 0,2 5 0 0 0,-1-1 0 0 0,1 0 0 0 0,1 0 0 0 0,-4 0 0 0 0,3 2 0 0 0,-1-1 0 0 0,3 0 0 0 0,-5 2 0 0 0,5-3 0 0 0,-2 2 0 0 0,0-1 0 0 0,2 2 0 0 0,-2-1 0 0 0,-1 0 0 0 0,3-1 0 0 0,-2-3 0 0 0,2 0 0 0 0,0 4 0 0 0,-2-4 0 0 0,2 0 0 0 0,-3 1 0 0 0,3-2 0 0 0,0-2 0 0 0,0 1 224 0 0,0-4 24 0 0,0 0 8 0 0,0 0 0 0 0,0 5-256 0 0,0-5 0 0 0,0 0 0 0 0,0 0 0 0 0,0 0 176 0 0,0 0-16 0 0,0 0 0 0 0,-4-3 0 0 0,-1 1-48 0 0,1-2-16 0 0,0-1 0 0 0,-1-2 0 0 0,0 1-96 0 0,-1 0 0 0 0,-1 1 0 0 0,-3-3 0 0 0,3 2 208 0 0,-4 1 16 0 0,-2-1 8 0 0,-1 0 0 0 0,3 0-168 0 0,0 1-64 0 0,-4-1 0 0 0,3 0 72 0 0,0 3-72 0 0,-3-1-136 0 0,5-1 32 0 0,-1 4 8 0 0,1 1 96 0 0,1 0-96 0 0,1 0 96 0 0,3 0-96 0 0,2 1-320 0 0,3-1-56 0 0,-4 5-8 0 0,4-5-7647 0 0</inkml:trace>
  <inkml:trace contextRef="#ctx0" brushRef="#br0" timeOffset="1">10681 6057 5064 0 0,'0'0'224'0'0,"0"0"48"0"0,0 0-272 0 0,0 0 0 0 0,0 0 0 0 0,0 3 0 0 0,0-3 1120 0 0,-2 3 176 0 0,0 2 32 0 0,-2 2 8 0 0,-1-1-600 0 0,0 0-128 0 0,-1 1-16 0 0,-4 3-8 0 0,-1 1-56 0 0,-1 2-16 0 0,-2 2 0 0 0,3 2 0 0 0,0-4-232 0 0,-3 3-56 0 0,3 0 0 0 0,-2 5-8 0 0,-2-3 32 0 0,-1 3 7 0 0,0 0 1 0 0,1 5 0 0 0,-2-5-8 0 0,-1 3 0 0 0,1 0 0 0 0,-1 2 0 0 0,-3-5-48 0 0,0 3-8 0 0,-1 3 0 0 0,-1-2 0 0 0,-2 2 24 0 0,2 2 0 0 0,5-1 0 0 0,0 3 0 0 0,-3-6-88 0 0,3 2-8 0 0,0-2-8 0 0,0 0 0 0 0,2 0-8 0 0,-1 0 0 0 0,2-1 0 0 0,-1 0 0 0 0,0 0-32 0 0,2 0-8 0 0,-1-2 0 0 0,-1 4 0 0 0,-2 0-64 0 0,7-3 0 0 0,-6 2 72 0 0,1-1-72 0 0,-3 1 0 0 0,6-1 64 0 0,-1 0-64 0 0,1 0 0 0 0,-3 0 0 0 0,1 1 0 0 0,-2-1 0 0 0,1 0 0 0 0,-3-1 0 0 0,3 1 0 0 0,0-2 0 0 0,3 1 64 0 0,0 1-64 0 0,-4-3 0 0 0,1 0 0 0 0,3-3 64 0 0,-2 3-64 0 0,0-3 0 0 0,0 0 0 0 0,1-3 0 0 0,-3 5 64 0 0,3-2-64 0 0,-2 2 64 0 0,-1-3-64 0 0,3 0 168 0 0,-2 1 0 0 0,1-1 0 0 0,1-3 0 0 0,-1 5-168 0 0,2 0 0 0 0,-2-1 0 0 0,1 0 0 0 0,0 1 80 0 0,-1-1-16 0 0,6 0-64 0 0,-3 0 96 0 0,1-3-96 0 0,-1 0 0 0 0,3 1 64 0 0,-1-1-64 0 0,4-2 0 0 0,-4 3 64 0 0,4-5-64 0 0,-1 2 0 0 0,1 0 80 0 0,-4-2-80 0 0,3 1 80 0 0,3 0-80 0 0,-3-2 0 0 0,-1 0 64 0 0,3-1-64 0 0,0 2 0 0 0,-3-2 0 0 0,2-1 0 0 0,1-2 64 0 0,-1 0-64 0 0,-1 0 0 0 0,1 0 0 0 0,-2 0 64 0 0,1 1-64 0 0,1-2 0 0 0,-1 0 0 0 0,-1 1 64 0 0,5 0-64 0 0,-5-2 0 0 0,6-2 88 0 0,-6 2-88 0 0,8-4 80 0 0,0 0-248 0 0,0 0-56 0 0,0 0 0 0 0,0 0-8 0 0,0 0-1192 0 0,0-3-240 0 0,5 0-40 0 0</inkml:trace>
  <inkml:trace contextRef="#ctx0" brushRef="#br1" timeOffset="2">11819 6481 11856 0 0,'-3'7'256'0'0,"-2"7"160"0"0,-3 0-72 0 0,1 1-24 0 0,-2-1 0 0 0,3 1 0 0 0,-3 1-160 0 0,0 1-32 0 0,-2-4 0 0 0,-2 3-8 0 0,3 1 8 0 0,0-1 0 0 0,-3-1 0 0 0,1 1 0 0 0,-1-2 104 0 0,0 1 24 0 0,3-3 8 0 0,-3-2 0 0 0,7 2-160 0 0,-4-1-32 0 0,2-2-8 0 0,2 1 0 0 0,1-5 32 0 0,0 2 0 0 0,3-3-1 0 0,0 3 1 0 0,-1-4-96 0 0,3-3 0 0 0,0 0 0 0 0,0 0 0 0 0,0 0-96 0 0,0 0-63 0 0,5 0-17 0 0,0 0-6304 0 0</inkml:trace>
  <inkml:trace contextRef="#ctx0" brushRef="#br1" timeOffset="3">11793 6492 13335 0 0,'0'2'137'0'0,"2"11"631"0"0,-2 3 0 0 0,0 2 0 0 0,-2 3-352 0 0,2 1-65 0 0,0 4-7 0 0,0-3-8 0 0,0 3-80 0 0,0 2-24 0 0,0 0 0 0 0,0-1 0 0 0,0 4-56 0 0,0-3-16 0 0,0 5 0 0 0,-3 1 0 0 0,3-1-16 0 0,-2 2-8 0 0,-2-5 0 0 0,1 1 0 0 0,3-5-32 0 0,-2 0-8 0 0,0 0 0 0 0,-1-4 0 0 0,3 2 32 0 0,-2-5 0 0 0,0 4 0 0 0,2-5 0 0 0,-2 0-48 0 0,2-2-8 0 0,-2 3 0 0 0,2-4 0 0 0,0-4-72 0 0,-3-1 96 0 0,3-2-96 0 0,3 0 96 0 0,-3 0-96 0 0,0-3 64 0 0,0-5-64 0 0,0 3 64 0 0,0-3-64 0 0,0 0 0 0 0,0 0 0 0 0,0 0 0 0 0,0 0-544 0 0,2-2-160 0 0,2-2-24 0 0,-2-3-6919 0 0</inkml:trace>
  <inkml:trace contextRef="#ctx0" brushRef="#br1" timeOffset="4">11822 6494 8720 0 0,'0'0'192'0'0,"0"0"32"0"0,0 0 16 0 0,0 0 16 0 0,0 0-256 0 0,0 0 0 0 0,0 0 0 0 0,0 0 0 0 0,0 0 640 0 0,0 0 72 0 0,-7 3 24 0 0,1 0 0 0 0,-2-2-456 0 0,0 7-88 0 0,0-5-24 0 0,0 5 0 0 0,0 0-168 0 0,0 1 0 0 0,-2 0 0 0 0,2 1 0 0 0,-3 2 0 0 0,0 0 0 0 0,-7 12 0 0 0,-1-3 0 0 0</inkml:trace>
  <inkml:trace contextRef="#ctx0" brushRef="#br1" timeOffset="5">11268 6520 8664 0 0,'0'0'384'0'0,"0"0"80"0"0,0 0-368 0 0,0 0-96 0 0,0 0 0 0 0,0 0 0 0 0,0 0 552 0 0,0 0 96 0 0,-4-2 24 0 0,2-4 0 0 0,0 5 64 0 0,-1-2 24 0 0,3-2 0 0 0,0 5 0 0 0,0 0-440 0 0,0 0-80 0 0,0 0-16 0 0,0 0-8 0 0,0 0 39 0 0,0 0 17 0 0,0 0 0 0 0,7 0 0 0 0,1-3-56 0 0,3 3-16 0 0,0 0 0 0 0,3 0 0 0 0,4 0-24 0 0,1 0-8 0 0,2 0 0 0 0,6 0 0 0 0,0-1-56 0 0,2 1-16 0 0,0 0 0 0 0,1 0 0 0 0,-1 0-96 0 0,0-2 64 0 0,-2 2-64 0 0,2 0 0 0 0,-4 0 64 0 0,-1 0-64 0 0,-4 0 0 0 0,2 0 0 0 0,-1 0 72 0 0,-8 0-72 0 0,-1 0 64 0 0,-5 0-64 0 0,-2 0 0 0 0,1 0 0 0 0,-6 0 0 0 0,5 0 0 0 0,-2 0 0 0 0,-3 0 0 0 0,0 0-72 0 0,0 0 72 0 0,0 0-128 0 0,0 0 0 0 0,0 0 0 0 0,0 0 0 0 0,0 0-256 0 0,0 0-40 0 0,0 0-16 0 0,0 0 0 0 0,0 0-200 0 0,0 0-31 0 0,0 0-17 0 0,0 0-3440 0 0,0 0-680 0 0</inkml:trace>
  <inkml:trace contextRef="#ctx0" brushRef="#br1" timeOffset="6">11195 6532 16368 0 0,'-10'12'55'0'0,"-2"1"33"0"0,3 5 0 0 0,2-5 0 0 0,0 1 0 0 0,-1-1-88 0 0,3 3 0 0 0,-3-4 0 0 0,1 1 64 0 0,1-2-64 0 0,-1-1 0 0 0,1-2 0 0 0,1 1 0 0 0,-2-1-128 0 0,2-1-32 0 0,0 2-15 0 0,-1-4-1 0 0,2 3-200 0 0,2-2-40 0 0,-4-1 0 0 0,1-1-8 0 0,5-4-768 0 0,0 0-152 0 0</inkml:trace>
  <inkml:trace contextRef="#ctx0" brushRef="#br1" timeOffset="7">11057 6768 5528 0 0,'-2'0'488'0'0,"-1"0"-392"0"0,3 2-96 0 0,-2-2 0 0 0,2 0 960 0 0,0 0 176 0 0,0 0 32 0 0,0 0 8 0 0,0 0-600 0 0,0 0-112 0 0,0 0-24 0 0,0 0-8 0 0,7 0-88 0 0,-1 2-24 0 0,1-2 0 0 0,2 0 0 0 0,3 0-80 0 0,-1 0-16 0 0,3 0-8 0 0,-1 0 0 0 0,3 0-16 0 0,3 0 0 0 0,1-2 0 0 0,0 2 0 0 0,-1 0 24 0 0,3 0 8 0 0,1 0 0 0 0,4 0 0 0 0,-4 2-89 0 0,0-2-15 0 0,1 0-8 0 0,-2 3 0 0 0,-2 0-120 0 0,1-3 0 0 0,-3 2 64 0 0,-1-1-64 0 0,0 2 0 0 0,-2-1 0 0 0,1-2 0 0 0,-1 3 0 0 0,-2 0 0 0 0,0-1-128 0 0,0-2 8 0 0,-3 2 8 0 0,0 1-239 0 0,-1-3-41 0 0,-3 2-16 0 0,-1-2 0 0 0,-5 0-184 0 0,0 0-40 0 0,8-5-8 0 0,-8 5 0 0 0</inkml:trace>
  <inkml:trace contextRef="#ctx0" brushRef="#br1" timeOffset="8">11057 6802 9184 0 0,'0'0'200'0'0,"0"0"48"0"0,0 0 8 0 0,0 0 0 0 0,0 0-256 0 0,0 0 0 0 0,0 0 0 0 0,1 5 0 0 0,3 1 432 0 0,-3 1 40 0 0,-1-1 8 0 0,-1 4 0 0 0,1 1 24 0 0,0-1 8 0 0,-4 3 0 0 0,4 0 0 0 0,0 4-224 0 0,-1-2-32 0 0,-1 1-16 0 0,2 1 0 0 0,-3 1-16 0 0,3 5 0 0 0,0-2 0 0 0,-2 3 0 0 0,2-3-80 0 0,0 4-16 0 0,0-3-8 0 0,0 0-1 0 0,-3 3-55 0 0,3-1 0 0 0,0-1-64 0 0,0 1 96 0 0,0 0-96 0 0,-2-1 72 0 0,2-1-72 0 0,0-1 64 0 0,-3-1 8 0 0,3-1 0 0 0,0 0 0 0 0,0-3 0 0 0,0-1 56 0 0,0-3 16 0 0,0 0 0 0 0,0 0 0 0 0,0-3 32 0 0,0-1 8 0 0,0-1 0 0 0,0-1 0 0 0,0 2-40 0 0,3-6-8 0 0,-3 4 0 0 0,0-6 0 0 0,0 0-72 0 0,0 0-64 0 0,0 0 72 0 0,0 0-72 0 0,0 0 0 0 0,7 1-128 0 0,-2-2 8 0 0,1-2 8 0 0,0 0-1112 0 0,0-2-223 0 0</inkml:trace>
  <inkml:trace contextRef="#ctx0" brushRef="#br1" timeOffset="9">11568 6817 4608 0 0,'0'0'408'0'0,"0"0"-328"0"0,0 0-80 0 0,0 0 0 0 0,0 0 1224 0 0,0 0 232 0 0,0 0 48 0 0,0 0 0 0 0,0 0-664 0 0,0 6-136 0 0,0 1-24 0 0,-2-1-8 0 0,2 4-48 0 0,0-1-16 0 0,-3 6 0 0 0,3-2 0 0 0,-2 1-161 0 0,2 4-39 0 0,0 3-8 0 0,-3 0 0 0 0,1 2-128 0 0,2-3-24 0 0,0 3-8 0 0,-3 0 0 0 0,3-1-80 0 0,-1 1-8 0 0,1-2-8 0 0,-2 0 0 0 0,2 1 8 0 0,0 4 0 0 0,0-2 0 0 0,0-1 0 0 0,0-2-152 0 0,0 1 80 0 0,-4 1-80 0 0,4-2 64 0 0,0 0 0 0 0,0-3 0 0 0,-1 1 0 0 0,1-1 0 0 0,-3 1-64 0 0,3-3 80 0 0,0-2-80 0 0,0-2 80 0 0,-2 0-80 0 0,2-1 0 0 0,0 1 72 0 0,0-5-72 0 0,2-1 64 0 0,-2 1-64 0 0,0-4 64 0 0,0-3-64 0 0,0 0 0 0 0,0 0 0 0 0,0 0 0 0 0,3 0 0 0 0,2-3-160 0 0,1-4-72 0 0,-4 1-16 0 0,3-1-5151 0 0,-2-5-1033 0 0</inkml:trace>
  <inkml:trace contextRef="#ctx0" brushRef="#br0" timeOffset="10">7934 8081 8984 0 0,'0'0'392'0'0,"0"0"88"0"0,0 0-384 0 0,0 0-96 0 0,0 0 0 0 0,0 0 0 0 0,0 0 544 0 0,0 0 80 0 0,0 0 16 0 0,2 10 8 0 0,2-2-72 0 0,-1 2-8 0 0,0-6-8 0 0,0 5 0 0 0,-3-9-216 0 0,3 9-48 0 0,3 1-8 0 0,1-6 0 0 0,-1 5-96 0 0,-1-4-16 0 0,5 1-9 0 0,1-5 1 0 0,2-1-72 0 0,-1 0-24 0 0,4 0 0 0 0,2-1 0 0 0,-4-5-72 0 0,8 1 0 0 0,0-4 0 0 0,-4 5 0 0 0,1-7 80 0 0,-2 0-80 0 0,4 1 96 0 0,2-1-96 0 0,0-3 80 0 0,3 0-80 0 0,-2 0 64 0 0,0-2-64 0 0,-4-1 88 0 0,3-1-24 0 0,-2-1-64 0 0,1 3 96 0 0,-5-3-8 0 0,4-1-8 0 0,-1-1 0 0 0,-2 3 0 0 0,0-8 8 0 0,0 3 0 0 0,1-3 0 0 0,-1 0 0 0 0,0-4-88 0 0,-2 0 0 0 0,2-4 0 0 0,0 3 64 0 0,4-1-64 0 0,-5-1 0 0 0,2-3 0 0 0,3 4 0 0 0,-1 5 0 0 0,0-2 64 0 0,1 2-64 0 0,2 2 0 0 0,-2-3 0 0 0,-2 1 0 0 0,4 3 0 0 0,-2 2 0 0 0,4-2 0 0 0,0 1 64 0 0,-1 0-64 0 0,1 2 0 0 0,2-2 64 0 0,4 1-64 0 0,0-3 64 0 0,2 1-64 0 0,4-1 0 0 0,-2 7 0 0 0,2-4 0 0 0,3 3 0 0 0,-5-1 0 0 0,3 3 0 0 0,-1-1 0 0 0,4 0 0 0 0,1 2 0 0 0,0 0 0 0 0,0 2 0 0 0,5 0 0 0 0,-2 1-88 0 0,0 3 88 0 0,-2-2-64 0 0,4 1 64 0 0,-5 6 0 0 0,2-1 0 0 0,4-2 0 0 0,3 3-64 0 0,2 0 64 0 0,-2 0 0 0 0,-1 5 80 0 0,-1 0-80 0 0,-6 0 0 0 0,-2 0 0 0 0,-2 3 0 0 0,2 1-80 0 0,-5-1 80 0 0,-6-1 0 0 0,-5 6 0 0 0,5-3 0 0 0,-7 2 0 0 0,-2-2 0 0 0,0 1 0 0 0,-2-1 0 0 0,-1 4-184 0 0,-7-4-40 0 0,4 0-16 0 0,-4 0-6831 0 0</inkml:trace>
  <inkml:trace contextRef="#ctx0" brushRef="#br1" timeOffset="11">11779 7295 4608 0 0,'0'0'408'0'0,"0"0"-328"0"0,-2 5-80 0 0,-4 1 0 0 0,-2 0 576 0 0,0 1 104 0 0,0 0 24 0 0,-2 1 0 0 0,-1 1-24 0 0,0 1 0 0 0,-1 1 0 0 0,-2-1 0 0 0,1 3-424 0 0,-1-2-80 0 0,1 3-16 0 0,-1-1-3096 0 0,1 0-616 0 0</inkml:trace>
  <inkml:trace contextRef="#ctx0" brushRef="#br1" timeOffset="12">11716 7318 10680 0 0,'0'0'232'0'0,"0"0"56"0"0,0 0 0 0 0,-2 2 16 0 0,-3-2-240 0 0,1 5-64 0 0,2-5 0 0 0,-3 5 0 0 0,3-2 416 0 0,-2 0 80 0 0,-1 2 16 0 0,0 1 0 0 0,1 1-208 0 0,2-2-40 0 0,-3 4-8 0 0,2-4 0 0 0,2 3 56 0 0,-1 0 8 0 0,-2 0 0 0 0,0 0 0 0 0,2 0-160 0 0,-3 1-25 0 0,0-2-7 0 0,2 3 0 0 0,0-3-64 0 0,-2 1-64 0 0,3 1 96 0 0,-4-3-96 0 0,1 0 0 0 0,2-3 0 0 0,0 3 0 0 0,1-2 0 0 0,-3-1-320 0 0,2 3-111 0 0,3-6-25 0 0</inkml:trace>
  <inkml:trace contextRef="#ctx0" brushRef="#br1" timeOffset="13">11134 7509 9528 0 0,'0'0'208'0'0,"0"0"48"0"0,0 0 0 0 0,0 0 16 0 0,0 0-272 0 0,0 0 0 0 0,0 0 0 0 0,0 0 0 0 0,0 0 568 0 0,0 0 56 0 0,0 0 16 0 0,6 1 0 0 0,0-2-176 0 0,1 1-32 0 0,3 1-8 0 0,-2-1 0 0 0,1 0-184 0 0,3 0-40 0 0,4 0-8 0 0,-3 0 0 0 0,3 0-112 0 0,0 0-80 0 0,-2 0 96 0 0,2 0-96 0 0,2 0 88 0 0,0 0-88 0 0,0 0 80 0 0,-2 0-80 0 0,0 0 96 0 0,-2 0-24 0 0,-1 0-8 0 0,2-1 0 0 0,-2 1-64 0 0,-2 0 0 0 0,-1 0 0 0 0,-2 0 0 0 0,2 0 0 0 0,-3 0 0 0 0,-1 0 0 0 0,1 0-88 0 0,-2 0-160 0 0,1 0-32 0 0,-6 0-8 0 0,0 0 0 0 0,2 0-320 0 0,-2 0-64 0 0,5-2-8 0 0,-5 2-8 0 0</inkml:trace>
  <inkml:trace contextRef="#ctx0" brushRef="#br0" timeOffset="14">9253 7999 2304 0 0,'0'0'200'0'0,"0"0"-200"0"0,0 0 0 0 0,0 0 0 0 0,0 0 752 0 0,0 0 112 0 0,0 0 16 0 0,0 0 8 0 0,-3 7 32 0 0,0-1 8 0 0,-4 2 0 0 0,3-1 0 0 0,-3 0-344 0 0,0 0-64 0 0,1 1-8 0 0,-2 2-8 0 0,2-1-120 0 0,2 1-16 0 0,-2 1-8 0 0,-2-1 0 0 0,-1 2-72 0 0,-3 0-24 0 0,1 1 0 0 0,-1 0 0 0 0,3-3-64 0 0,0 0-8 0 0,-2 1-8 0 0,-1 0 0 0 0,3-4 16 0 0,1 2 8 0 0,-3 3 0 0 0,5-6 0 0 0,1 0-208 0 0,-2-1-72 0 0,1-2 0 0 0,4 1 0 0 0,-3 1-64 0 0,5-5-16 0 0,-3 1 0 0 0,3-1-3920 0 0,0 0-792 0 0</inkml:trace>
  <inkml:trace contextRef="#ctx0" brushRef="#br0" timeOffset="15">13534 8084 5984 0 0,'0'0'264'0'0,"0"0"56"0"0,0 0-256 0 0,0 0-64 0 0,0 0 0 0 0,0 0 0 0 0,0 0 1056 0 0,0 0 200 0 0,0 0 40 0 0,0 0 8 0 0,0 0-1088 0 0,0 0-216 0 0,0 0 0 0 0,7 2-96 0 0,-1-2 96 0 0,2 2 0 0 0,-4 0 0 0 0,3-2-64 0 0,-1 4 248 0 0,1-3 48 0 0,3-1 16 0 0,-4 2 0 0 0,4 1 56 0 0,-4-3 16 0 0,4 2 0 0 0,1 0 0 0 0,-2-1-112 0 0,2 2-16 0 0,2-3-8 0 0,-1 2 0 0 0,1-2-64 0 0,-2 0-16 0 0,1 0 0 0 0,-2 2 0 0 0,1-2-16 0 0,-1 0-8 0 0,-1 0 0 0 0,-1 0 0 0 0,-1 0 56 0 0,1 0 16 0 0,-4 0 0 0 0,-4 0 0 0 0,0 0 8 0 0,0 0 8 0 0,0 0 0 0 0,0 0-1 0 0,0 0 33 0 0,0 0 8 0 0,0 0 0 0 0,0 0 0 0 0,0 0 0 0 0,0 0 0 0 0,-4 0 0 0 0,1 3 0 0 0,-4-1-112 0 0,0-2-32 0 0,3 1 0 0 0,-4 1 0 0 0,0-1 32 0 0,1 4 0 0 0,-1-1 0 0 0,2 3 0 0 0,-4-5-32 0 0,3 6 0 0 0,-1-2 0 0 0,1 1 0 0 0,-2-1-64 0 0,2 0 0 0 0,-2 3 72 0 0,0-1-72 0 0,2-2 0 0 0,-1 4 72 0 0,0-2-72 0 0,1 3 0 0 0,1-4 64 0 0,-2 4-64 0 0,5-4 0 0 0,-2 2 0 0 0,-2-4 80 0 0,3 2-80 0 0,0-4 64 0 0,1 1-64 0 0,0 2 128 0 0,1-2-24 0 0,2-4 0 0 0,0 0 0 0 0,0 0 24 0 0,0 0 0 0 0,0 0 0 0 0,0 0 0 0 0,0 0 16 0 0,0 0 8 0 0,-3-4 0 0 0,1 0 0 0 0,2-2 64 0 0,0 1 8 0 0,0-3 8 0 0,-2 0 0 0 0,2 0-112 0 0,0 1-24 0 0,0-1-8 0 0,-2-1 0 0 0,0 1-24 0 0,2-3 0 0 0,-3 1 0 0 0,1 0 0 0 0,0-1-64 0 0,-1 4 0 0 0,2-2 72 0 0,-2 2-72 0 0,1-1 0 0 0,2 2 0 0 0,-3-3 0 0 0,1 5 0 0 0,0 1-288 0 0,2-2-8 0 0,-6 1-8 0 0,6 4-5551 0 0,-1-3-1105 0 0</inkml:trace>
  <inkml:trace contextRef="#ctx0" brushRef="#br0" timeOffset="16">8956 8283 3224 0 0,'3'6'288'0'0,"-3"-6"-288"0"0,0 0 0 0 0,0 0 0 0 0,0 0 840 0 0,4 0 120 0 0,0-1 16 0 0,1-1 8 0 0,2-1-408 0 0,1 3-88 0 0,-3 0-8 0 0,3-4-8 0 0,0 4-64 0 0,3-2-16 0 0,-3-2 0 0 0,3 1 0 0 0,1 3-96 0 0,1-3-16 0 0,3-1-8 0 0,-2 3 0 0 0,4-1-48 0 0,-4-1-16 0 0,1 1 0 0 0,3 2 0 0 0,1-3 40 0 0,2 0 8 0 0,-1-2 0 0 0,0 4 0 0 0,3-3-160 0 0,-2 4-24 0 0,2-2-8 0 0,-1-1 0 0 0,-1 0 8 0 0,2 0 0 0 0,2 3 0 0 0,0-3 0 0 0,2 3 40 0 0,1 0 8 0 0,-1-2 0 0 0,1 2 0 0 0,0 0-16 0 0,2 2 0 0 0,-1-2 0 0 0,-1 0 0 0 0,-3 0-104 0 0,2 0 0 0 0,-1-2 0 0 0,0 0 0 0 0,0 0 0 0 0,-1 2 0 0 0,1-1 0 0 0,-2-3 0 0 0,4 4 0 0 0,-1 0 0 0 0,-3-1 0 0 0,0 1 0 0 0,1 0 0 0 0,-3 0 0 0 0,0 0 0 0 0,2-1 0 0 0,-5-3 0 0 0,2 4 0 0 0,3 0 0 0 0,-1 0 0 0 0,0-1 0 0 0,-4-2-120 0 0,4 3 24 0 0,-1-2 8 0 0,0 1 88 0 0,4-1 88 0 0,-3 2-24 0 0,-1-3 0 0 0,4 3-64 0 0,0-1 64 0 0,0-2-64 0 0,1 2 64 0 0,-1-1 144 0 0,1-1 24 0 0,2 1 8 0 0,-1 1 0 0 0,5-2-144 0 0,0 3-33 0 0,-1-2-63 0 0,-1 0 96 0 0,2 2-96 0 0,-2-1 0 0 0,2 1 0 0 0,1-3 0 0 0,-3 1 0 0 0,4 2 0 0 0,-1-2 0 0 0,1 2 0 0 0,0 0 0 0 0,-1 0 0 0 0,0-2 0 0 0,-2 2 0 0 0,1-1 0 0 0,1 1-64 0 0,-2 0 64 0 0,3 0 0 0 0,1 0 0 0 0,0 0 0 0 0,0 0-63 0 0,-1 0 63 0 0,-2 1 0 0 0,1 1 0 0 0,0-2 0 0 0,0 0 0 0 0,1 0 0 0 0,1 0 0 0 0,1 0 0 0 0,-3 0 0 0 0,4 2 0 0 0,-1-2 0 0 0,-3 0 0 0 0,0 0 0 0 0,-2 2 0 0 0,2-2 0 0 0,0 0 0 0 0,3 3 0 0 0,-3-3 0 0 0,0 0 0 0 0,3 0 0 0 0,-3 1 0 0 0,2 1 0 0 0,-4-2 0 0 0,0 0 0 0 0,2 0 0 0 0,0 0 0 0 0,3-2 0 0 0,-2 2 0 0 0,2-1 0 0 0,-1 1 0 0 0,1 1 0 0 0,-3-1 0 0 0,1 0 0 0 0,4-1 0 0 0,-3 1 0 0 0,2 0 0 0 0,1-3 0 0 0,-2 3 0 0 0,0-2 0 0 0,-1 2 0 0 0,-4 0 0 0 0,1 0 0 0 0,0 0 0 0 0,3 0 0 0 0,-3 0 0 0 0,-5 0 0 0 0,6 0 0 0 0,4 0 0 0 0,-1 0 0 0 0,0 0 0 0 0,-3 0 0 0 0,0 0 0 0 0,-2 0 0 0 0,-1 0 0 0 0,2-2 0 0 0,-6 2 0 0 0,5-2 0 0 0,-1 2 0 0 0,0-1 0 0 0,-6 1 0 0 0,-1 0 0 0 0,6-3 0 0 0,-3 1 0 0 0,-2 2 87 0 0,-2 2-87 0 0,-2-2 96 0 0,-1 0-32 0 0,1 0 0 0 0,-4 0-64 0 0,1 0 96 0 0,-3 0-32 0 0,-2 3 0 0 0,1-3-64 0 0,-4 0 80 0 0,3 0-80 0 0,-4-3 64 0 0,-1 3-64 0 0,2 3 64 0 0,-2-3-64 0 0,-3-3 64 0 0,0 3-64 0 0,-5 0 0 0 0,0 0 0 0 0,0 0 64 0 0,0 0-64 0 0,0 0 0 0 0,0 0 0 0 0,0 0 0 0 0,0 0 0 0 0,0 0-288 0 0,0 0-56 0 0,0 0-7 0 0,-5-2-4041 0 0,0 2-816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8:08:51.737"/>
    </inkml:context>
    <inkml:brush xml:id="br0">
      <inkml:brushProperty name="width" value="0.05" units="cm"/>
      <inkml:brushProperty name="height" value="0.05" units="cm"/>
      <inkml:brushProperty name="color" value="#849398"/>
      <inkml:brushProperty name="fitToCurve" value="1"/>
    </inkml:brush>
  </inkml:definitions>
  <inkml:trace contextRef="#ctx0" brushRef="#br0">4072 9304 4608 0 0,'0'0'408'0'0,"0"0"-328"0"0,0 0-80 0 0,0 0 0 0 0,0 0 1000 0 0,0 0 184 0 0,0 0 40 0 0,0 0 8 0 0,0 0-800 0 0,-2 4-160 0 0,-1 2-32 0 0,1 0-8 0 0,-1-1 96 0 0,1 2 24 0 0,-1 0 0 0 0,1 3 0 0 0,2-3 24 0 0,-1 4 8 0 0,1-1 0 0 0,-4-2 0 0 0,3-2-144 0 0,1 4-24 0 0,-3-3-8 0 0,3 5 0 0 0,0-6 128 0 0,-3 5 24 0 0,3-2 8 0 0,0 2 0 0 0,-2-1-200 0 0,2 2-41 0 0,0-1 1 0 0,-2 1-8 0 0,2 0 8 0 0,0 0 0 0 0,0 2 0 0 0,0 0 0 0 0,0-4-48 0 0,2 5-8 0 0,-2-4 0 0 0,0 5 0 0 0,0-5-8 0 0,2 2-64 0 0,-2-2 96 0 0,3 2-32 0 0,0-3-64 0 0,-2 1 80 0 0,3 2-80 0 0,-3-3 80 0 0,4 0-16 0 0,0-1-64 0 0,-3 2 96 0 0,3-3-32 0 0,-4 2-64 0 0,6-1 80 0 0,-2 1-80 0 0,1-2 80 0 0,-1-1-80 0 0,0 2 0 0 0,1-3 0 0 0,0 0 0 0 0,0 1 0 0 0,3 0 0 0 0,-2 0 0 0 0,-1-2 64 0 0,7 0-64 0 0,-5 1 64 0 0,0-2-64 0 0,3 0 64 0 0,5-2-64 0 0,-5 1 80 0 0,-5 0-80 0 0,3-3 80 0 0,1 1-8 0 0,1-1 0 0 0,-3 0 0 0 0,5 0 0 0 0,-3 0-72 0 0,3 0 0 0 0,-4 0 0 0 0,2 0-88 0 0,1-1 88 0 0,-5 1 0 0 0,3-3 0 0 0,0 3 0 0 0,0-3 0 0 0,0 1 0 0 0,-2 0 0 0 0,0 0 0 0 0,0 0 0 0 0,0 0 0 0 0,-1 0 0 0 0,0-1 64 0 0,0 0-64 0 0,-1 3 0 0 0,0-5 0 0 0,0 4 64 0 0,3-1-64 0 0,-4 0 0 0 0,-2-3 0 0 0,2 4 0 0 0,0-2 0 0 0,-3 1 0 0 0,6-3 0 0 0,-8 2 0 0 0,5 0 0 0 0,-2 0 0 0 0,2-3 0 0 0,-3 0 64 0 0,3 0-64 0 0,-4 0 0 0 0,7 0 64 0 0,-5-2-64 0 0,1 0 96 0 0,-2-1-8 0 0,-2-1-8 0 0,1 0 0 0 0,4 1-80 0 0,-2-4 64 0 0,-3 1-64 0 0,0-4 64 0 0,2 5 56 0 0,0-3 8 0 0,0 0 0 0 0,-2 0 0 0 0,0 0-128 0 0,0-3 0 0 0,3 1 0 0 0,-1 0 0 0 0,-2 2 0 0 0,0-1 0 0 0,0 1 0 0 0,0-1 0 0 0,-2 1 0 0 0,2 4 72 0 0,0-5-72 0 0,0 3 96 0 0,0 2-8 0 0,-3 0 0 0 0,3-1 0 0 0,-2 1 0 0 0,4 3-24 0 0,-2-4-64 0 0,-2 5 96 0 0,2-2-32 0 0,2 3-64 0 0,-2-1 0 0 0,0 1 0 0 0,0 3 0 0 0,0 2 0 0 0,0 0-72 0 0,0 0 72 0 0,0 0-104 0 0,0 0-720 0 0,0 0-136 0 0,0 0-32 0 0</inkml:trace>
  <inkml:trace contextRef="#ctx0" brushRef="#br0" timeOffset="1">2149 9373 14336 0 0,'-3'-6'640'0'0,"1"5"128"0"0,2-3-616 0 0,-3 3-152 0 0,3 1 0 0 0,0 0 0 0 0,0 0 440 0 0,0 0 55 0 0,0 0 17 0 0,0 0 0 0 0,0 0-200 0 0,0 0-40 0 0,8 1-8 0 0,0 4 0 0 0,3-1 48 0 0,-1 3 8 0 0,1 0 0 0 0,2 0 0 0 0,1-3-248 0 0,2 1-72 0 0,-3 3 0 0 0,3-2 0 0 0,-3 3 64 0 0,1-1-64 0 0,2-2 0 0 0,-6 3 0 0 0,6-2 0 0 0,-2-3 0 0 0,-1-1 0 0 0,0 2 0 0 0,-2-5 0 0 0,-1 6-72 0 0,1-6 8 0 0,1 2 0 0 0,-2 4-336 0 0,-2-6-64 0 0,-3 0-16 0 0,1 2-4607 0 0,-6-2-921 0 0</inkml:trace>
  <inkml:trace contextRef="#ctx0" brushRef="#br0" timeOffset="2">7086 9367 11520 0 0,'0'0'1024'0'0,"0"0"-824"0"0,0 0-200 0 0,0 0 0 0 0,0 0 440 0 0,0 0 40 0 0,0 0 16 0 0,0 0 0 0 0,2 7 64 0 0,1 1 16 0 0,3-1 0 0 0,2 0-1 0 0,0-2-127 0 0,1 0-16 0 0,0 1-8 0 0,5 2 0 0 0,0-1-128 0 0,-2 1-24 0 0,4-2-8 0 0,0 3 0 0 0,0-4-72 0 0,0 2-8 0 0,0-3-8 0 0,0 2 0 0 0,1-1-24 0 0,-4-3-8 0 0,-1 3 0 0 0,1 2 0 0 0,2-4-144 0 0,-5-1 64 0 0,3 2-64 0 0,-2-1 0 0 0,-3 2 0 0 0,-3-3 0 0 0,7 0 0 0 0,-11 0 0 0 0,-1-2-128 0 0,0 0-72 0 0,6 5-24 0 0,-4-2-5295 0 0,-2-3-1065 0 0</inkml:trace>
  <inkml:trace contextRef="#ctx0" brushRef="#br0" timeOffset="3">6426 9406 9216 0 0,'0'0'816'0'0,"-2"-5"-656"0"0,4-2-160 0 0,-2 2 0 0 0,3 1 800 0 0,0 1 120 0 0,-1-1 24 0 0,1-1 8 0 0,0 2 8 0 0,-3 3 0 0 0,0 0-1 0 0,0 0 1 0 0,0 0-224 0 0,0 0-32 0 0,5 0-16 0 0,1 5 0 0 0,-4 5-248 0 0,4-1-56 0 0,-3 3 0 0 0,-3 2-8 0 0,0 4-136 0 0,1-1-24 0 0,-1 5-8 0 0,0-3 0 0 0,-1 2-80 0 0,1-1-24 0 0,1 3 0 0 0,-1 1 0 0 0,0-1-40 0 0,0-1 0 0 0,0-2-64 0 0,0 2 96 0 0,0 2-96 0 0,0-5 88 0 0,0 0-88 0 0,0 0 80 0 0,0 0-80 0 0,0-3 0 0 0,0-2 0 0 0,0-2 0 0 0,-1-1 64 0 0,1 1-64 0 0,0-4 64 0 0,-3-1-64 0 0,3 0 0 0 0,0-7 0 0 0,0 0 0 0 0,0 0 0 0 0,0 0-352 0 0,0 0-32 0 0,0 0 0 0 0,0 0-5736 0 0,3-5-1143 0 0</inkml:trace>
  <inkml:trace contextRef="#ctx0" brushRef="#br0" timeOffset="4">1344 9470 3680 0 0,'0'0'160'0'0,"0"0"40"0"0,0 0-200 0 0,0 0 0 0 0,-3 4 0 0 0,3-4 0 0 0,0 0 1792 0 0,0 0 312 0 0,-4 3 64 0 0,4-3 8 0 0,-4 4-1024 0 0,4 1-216 0 0,0-2-40 0 0,-1 4 0 0 0,-4-2-329 0 0,5 1-63 0 0,0 7-16 0 0,-4-5 0 0 0,4 1-168 0 0,0 4-40 0 0,4-5-8 0 0,1 6 0 0 0,-4-6-168 0 0,7 1-32 0 0,-2 0-8 0 0,2 1 0 0 0,-2-2-64 0 0,4-1 0 0 0,0-1 0 0 0,5-2 64 0 0,-6-2-64 0 0,5 1 0 0 0,0-3 0 0 0,0-3 64 0 0,0-3-64 0 0,-1 0 0 0 0,-3-4 0 0 0,4 2 0 0 0,3-8 0 0 0,-7 4 0 0 0,1 0 0 0 0,-5-3 0 0 0,-3-1 88 0 0,1 2-24 0 0,1-1-64 0 0,-5-4 96 0 0,2 3-96 0 0,-2 1 0 0 0,-2-1 64 0 0,2 6-64 0 0,0-3 0 0 0,2 4 72 0 0,-2 0-72 0 0,3-1 64 0 0,-3 10-64 0 0,0-5-88 0 0,0 5 24 0 0,0 0 0 0 0,0 0-576 0 0,0 0-104 0 0,0 0-24 0 0,0 0-4095 0 0,0 0-825 0 0</inkml:trace>
  <inkml:trace contextRef="#ctx0" brushRef="#br0" timeOffset="5">1144 9418 12896 0 0,'2'-5'1152'0'0,"-2"1"-928"0"0,0 1-224 0 0,0 1 0 0 0,0-4 608 0 0,0 6 80 0 0,0 0 16 0 0,0 0-1 0 0,0 0-79 0 0,0 0-16 0 0,4 11 0 0 0,-2-2 0 0 0,-4 3-216 0 0,2 2-40 0 0,2 1-16 0 0,-2 4 0 0 0,-2 0-200 0 0,2 4-40 0 0,-4-1 0 0 0,4 1-8 0 0,0-2-24 0 0,0 4 0 0 0,0-2 0 0 0,0 1 0 0 0,0-4-64 0 0,0 2 80 0 0,0-4-80 0 0,4 0 80 0 0,-2 1-80 0 0,-2-5 0 0 0,4 0 0 0 0,-3-5 0 0 0,3 1 112 0 0,-4-2-16 0 0,2-1-8 0 0,-2-7 0 0 0,0 0-888 0 0,6 0-168 0 0,0 0-40 0 0,-2-4-6807 0 0</inkml:trace>
  <inkml:trace contextRef="#ctx0" brushRef="#br0" timeOffset="6">6679 9494 10592 0 0,'2'-2'944'0'0,"2"2"-752"0"0,-2-6-192 0 0,1 4 0 0 0,-3 2 1008 0 0,0 0 168 0 0,0 0 32 0 0,0 0 8 0 0,2 2-497 0 0,-2 4-95 0 0,0-6-16 0 0,0 4-8 0 0,0 6-120 0 0,4-1-32 0 0,-4 2 0 0 0,2-1 0 0 0,-2 0-240 0 0,0 2-48 0 0,3-4-16 0 0,2 5 0 0 0,-1-4 8 0 0,2 1 0 0 0,2-1 0 0 0,3 0 0 0 0,0 1-152 0 0,-1-6 0 0 0,1 1 64 0 0,5 1-64 0 0,-5-5 0 0 0,1 3-152 0 0,5-8 32 0 0,-4 4 8 0 0,1-7 112 0 0,2 2-96 0 0,-5-1 96 0 0,2-2-96 0 0,1-1 96 0 0,-4 0-88 0 0,0-1 88 0 0,-1 1-80 0 0,-1-4 80 0 0,-1 1-96 0 0,-5 1 96 0 0,4-1-96 0 0,-1-2-32 0 0,-2 3 0 0 0,-3-3-8 0 0,0 2 0 0 0,-3-2-352 0 0,3 2-72 0 0,-2-1-16 0 0,2 4-4551 0 0,-3 2-921 0 0</inkml:trace>
  <inkml:trace contextRef="#ctx0" brushRef="#br0" timeOffset="7">6810 9470 15232 0 0,'0'0'336'0'0,"0"0"72"0"0,0 0 8 0 0,0 0 7 0 0,-3 4-335 0 0,3 4-88 0 0,-3-1 0 0 0,3 0 0 0 0,-1 3 720 0 0,1-1 128 0 0,0 2 24 0 0,0 1 8 0 0,-5 0-320 0 0,5 4-64 0 0,0-3-16 0 0,0 4 0 0 0,0-2-312 0 0,0 0-64 0 0,-4 0-8 0 0,4 4-8 0 0,4-3-88 0 0,-4 0 80 0 0,0-2-80 0 0,5 1 80 0 0,-5-2-80 0 0,1 1 0 0 0,2-5 0 0 0,2 2 0 0 0,-2-1-136 0 0,-1-2-48 0 0,2 0-8 0 0,-2 0-5791 0 0,1 0-1153 0 0</inkml:trace>
  <inkml:trace contextRef="#ctx0" brushRef="#br0" timeOffset="8">2424 9477 7832 0 0,'0'0'696'0'0,"0"0"-560"0"0,0 0-136 0 0,0 0 0 0 0,0 0 1248 0 0,0 0 216 0 0,0 0 40 0 0,0 5 16 0 0,-3-3-568 0 0,3 5-120 0 0,-3-2-17 0 0,1 2-7 0 0,0 0-200 0 0,2 2-48 0 0,-6-2-8 0 0,4 4 0 0 0,-1-1-248 0 0,-2 3-48 0 0,2-2-16 0 0,-3 3 0 0 0,-2 0-72 0 0,3-1-8 0 0,-3 1-8 0 0,0-3 0 0 0,3 4-88 0 0,-4-1-64 0 0,2-2 96 0 0,1-1-96 0 0,0 4 0 0 0,1-6 0 0 0,0 1 0 0 0,2 0 0 0 0,1-1-960 0 0,2-4-160 0 0,-4 2-40 0 0</inkml:trace>
  <inkml:trace contextRef="#ctx0" brushRef="#br0" timeOffset="9">1449 9489 12176 0 0,'0'0'544'0'0,"0"0"104"0"0,0 0-520 0 0,0 0-128 0 0,0 0 0 0 0,0-3 0 0 0,-2-2 528 0 0,2 5 80 0 0,0 0 8 0 0,0 0 8 0 0,0 0 63 0 0,0 0 17 0 0,0 0 0 0 0,-4 5 0 0 0,4 5-328 0 0,-3 1-64 0 0,3 2-16 0 0,-4-2 0 0 0,4 6-168 0 0,0-2-32 0 0,0-1 0 0 0,0 1-8 0 0,0 4-88 0 0,0-5 0 0 0,4 2 72 0 0,-1-1-72 0 0,1 1 0 0 0,-2-1-64 0 0,2-1 0 0 0,-1 1 0 0 0,2-2-352 0 0,2-2-64 0 0,-4 2-8 0 0,3-4-4607 0 0,-1 2-921 0 0</inkml:trace>
  <inkml:trace contextRef="#ctx0" brushRef="#br0" timeOffset="10">2770 9500 12528 0 0,'0'0'552'0'0,"0"0"120"0"0,0 0-544 0 0,0 0-128 0 0,0 0 0 0 0,6 2 0 0 0,-1-2 544 0 0,3 3 88 0 0,-2-1 8 0 0,0-2 8 0 0,3 3-97 0 0,1-1-15 0 0,3-2-8 0 0,1 2 0 0 0,-1-2-248 0 0,4 3-56 0 0,1-6 0 0 0,-2 3-8 0 0,-1 0-56 0 0,2 0-16 0 0,-3 0 0 0 0,2 0 0 0 0,-2 0-472 0 0,1 0-96 0 0,-4 0-24 0 0,2 3-4631 0 0,-3-3-929 0 0</inkml:trace>
  <inkml:trace contextRef="#ctx0" brushRef="#br0" timeOffset="11">7405 9536 13016 0 0,'0'0'288'0'0,"0"0"56"0"0,0 0 8 0 0,0 0 16 0 0,-2 2-296 0 0,2-2-72 0 0,0 0 0 0 0,-2 5 0 0 0,-2-2 672 0 0,3 1 112 0 0,-5 0 23 0 0,3 0 9 0 0,-2-2-136 0 0,2 3-24 0 0,-2 2-8 0 0,2-2 0 0 0,0-1-256 0 0,-2 3-48 0 0,2 1-16 0 0,-2-2 0 0 0,3 4-112 0 0,-4-3-24 0 0,0 4-8 0 0,-1 1 0 0 0,-1-1-80 0 0,3 3-8 0 0,-1 0-8 0 0,-2 0 0 0 0,-2 1-88 0 0,1-2 64 0 0,1-1-64 0 0,3 1 64 0 0,-3 1-64 0 0,0-3 0 0 0,2 2 72 0 0,2-2-72 0 0,-5-2 0 0 0,4 1 0 0 0,2-1 0 0 0,-2-1 64 0 0,2-2-64 0 0,0-3 0 0 0,3-3 0 0 0,0 0 0 0 0,0 0-168 0 0,0 0-48 0 0,0 0-8 0 0,0 0-8735 0 0</inkml:trace>
  <inkml:trace contextRef="#ctx0" brushRef="#br0" timeOffset="12">2044 9592 9672 0 0,'0'0'864'0'0,"0"0"-696"0"0,0 0-168 0 0,0 0 0 0 0,0 9 840 0 0,-3 0 136 0 0,0 0 24 0 0,-1 0 8 0 0,4 4-192 0 0,-4-5-40 0 0,1 5-9 0 0,0 0 1 0 0,3-2-184 0 0,-4 4-40 0 0,2 0 0 0 0,2-3-8 0 0,-4 4-304 0 0,4-4-56 0 0,0 4-16 0 0,0-5 0 0 0,0 5-72 0 0,0-7-24 0 0,0 3 0 0 0,4-4 0 0 0,-4 2-64 0 0,2-4-72 0 0,-2-6 72 0 0,4 6-104 0 0,2 3-296 0 0,-6-9-56 0 0,0 0-16 0 0,0 0-4751 0 0,8 0-953 0 0</inkml:trace>
  <inkml:trace contextRef="#ctx0" brushRef="#br0" timeOffset="13">2851 9610 6448 0 0,'0'0'288'0'0,"0"0"56"0"0,0 0-280 0 0,0 0-64 0 0,0 0 0 0 0,7 2 0 0 0,-2-1 1664 0 0,6-1 312 0 0,0 3 64 0 0,-1-3 8 0 0,-2 2-1192 0 0,0-2-248 0 0,3 0-41 0 0,6 0-15 0 0,-5 0-232 0 0,1 0-40 0 0,1 0-16 0 0,2-2 0 0 0,0 2-152 0 0,-2 0-32 0 0,-2 0-8 0 0,2 0 0 0 0,-1 2-72 0 0,0-2 0 0 0,-1 0 0 0 0,-3 0-5055 0 0,0 0-993 0 0</inkml:trace>
  <inkml:trace contextRef="#ctx0" brushRef="#br0" timeOffset="14">5977 9676 13416 0 0,'-7'-5'592'0'0,"7"5"128"0"0,0 0-576 0 0,0 0-144 0 0,-3-1 0 0 0,3 1 0 0 0,0 0 640 0 0,0 0 104 0 0,0 0 23 0 0,0 0 1 0 0,0 0-216 0 0,-5 1-40 0 0,2 4 0 0 0,-1 2-8 0 0,4 1-120 0 0,-1 0-16 0 0,1 2-8 0 0,0-1 0 0 0,-3 4-104 0 0,3 0-16 0 0,0-3-8 0 0,3 1 0 0 0,-2 4-136 0 0,3-3-24 0 0,-3 1-8 0 0,1-2 0 0 0,3 1-64 0 0,0-1 0 0 0,0-1 0 0 0,2-1 0 0 0,-1 0 64 0 0,-3-2-64 0 0,1 3 0 0 0,0-3 64 0 0,2-1-136 0 0,-3 0-32 0 0,2-1-8 0 0,-1-1 0 0 0,-1-1-280 0 0,-3-3-56 0 0,8 2-16 0 0,-8-2 0 0 0,0 0-1112 0 0,3-2-224 0 0,3-4-47 0 0,-6 6-9 0 0</inkml:trace>
  <inkml:trace contextRef="#ctx0" brushRef="#br0" timeOffset="15">5327 9825 12528 0 0,'0'0'272'0'0,"0"0"56"0"0,0 0 16 0 0,0 0 8 0 0,0 0-280 0 0,-4-2-72 0 0,-3 0 0 0 0,2-1 0 0 0,1 3 480 0 0,0 3 72 0 0,-3-3 24 0 0,-1 2 0 0 0,5 1-57 0 0,-1 2-7 0 0,-2 1 0 0 0,1-2 0 0 0,0 4-304 0 0,4-2-64 0 0,-4 0-16 0 0,3 1 0 0 0,-1 1-64 0 0,1 1-64 0 0,4 0 96 0 0,-2-2-96 0 0,0 1 64 0 0,0-2-64 0 0,5 0 0 0 0,-2-1 0 0 0,-1 1 0 0 0,-2-6 0 0 0,1 4 0 0 0,4-1 0 0 0,0-3 0 0 0,1 0-96 0 0,-2 0 0 0 0,2-1 0 0 0,-1-1-64 0 0,2-2 0 0 0,-3-2-8 0 0,0 1 0 0 0,3-2 8 0 0,0 1 8 0 0,-5-3 0 0 0,4 1 0 0 0,-3 2 240 0 0,0-5 40 0 0,-1 4 16 0 0,1-4 0 0 0,-2 1-144 0 0,3 1-112 0 0,-4-3 16 0 0,3-1 8 0 0,-3 0 208 0 0,0 3 40 0 0,4-4 0 0 0,-4 4 8 0 0,1-3 24 0 0,-1 2 0 0 0,0 4 0 0 0,0-2 0 0 0,2 2 96 0 0,-2 4 32 0 0,0-3 0 0 0,0 4 0 0 0,0 2-192 0 0,0 0-32 0 0,0 0 0 0 0,0 0-8 0 0,-2 5 0 0 0,1-2 0 0 0,1 3 0 0 0,-4 2 0 0 0,1 4-24 0 0,3-3-64 0 0,0 1 96 0 0,0 0-32 0 0,0 0-64 0 0,0 2 0 0 0,0 0-80 0 0,0 0 80 0 0,3-2 0 0 0,1 3 80 0 0,-4-3 0 0 0,1-1 0 0 0,1 1-80 0 0,1 2-88 0 0,-1-6 24 0 0,2 4 0 0 0,0-3-704 0 0,-1-1-144 0 0,-1 0-24 0 0,3-1-6583 0 0</inkml:trace>
  <inkml:trace contextRef="#ctx0" brushRef="#br0" timeOffset="16">6924 9717 12528 0 0,'0'0'552'0'0,"0"0"120"0"0,0 0-544 0 0,0 0-128 0 0,0 0 0 0 0,0 0 0 0 0,0 0 128 0 0,0 0-8 0 0,0 0 0 0 0,0 0 0 0 0,0 0 88 0 0,0 0 16 0 0,0 6 8 0 0,2 0 0 0 0,4-1-232 0 0,-2-2-128 0 0,-4-3 8 0 0,-2 5-3904 0 0,2-5-776 0 0</inkml:trace>
  <inkml:trace contextRef="#ctx0" brushRef="#br0" timeOffset="17">1627 9732 10592 0 0,'0'0'944'0'0,"0"0"-752"0"0,0 0-192 0 0,-4 6 0 0 0,2 0 464 0 0,-3 1 56 0 0,0-5 16 0 0,1 7 0 0 0,1-3 80 0 0,-1 0 24 0 0,1 3 0 0 0,3 1 0 0 0,0-10-209 0 0,3 6-39 0 0,1 3-8 0 0,-1 0 0 0 0,3-3-304 0 0,2 0-80 0 0,-2 0 0 0 0,1 0 0 0 0,0-3 64 0 0,0 1 0 0 0,-7-4 0 0 0,10-4 0 0 0,-3 4-64 0 0,3-3 0 0 0,0 3 0 0 0,-4-3 0 0 0,2 0 0 0 0,2-3 0 0 0,-5 0 0 0 0,1 0 0 0 0,1-3 0 0 0,-4 3 0 0 0,0 0 0 0 0,1-3 0 0 0,-4-1-64 0 0,-4 1 64 0 0,4 3 0 0 0,-3-3 0 0 0,0 3 0 0 0,-4-2 0 0 0,1 5 96 0 0,1-4-32 0 0,-1 3-64 0 0,-2 4 0 0 0,2-5 0 0 0,-4 5 0 0 0,0 0 0 0 0,-1 0 0 0 0,4 0 0 0 0,-3 3 0 0 0,3-1-112 0 0,3 2 40 0 0,-3-1 8 0 0,5 3 0 0 0,2-6-312 0 0,-5 6-56 0 0,5-6-16 0 0,5 9-4087 0 0,-3 0-817 0 0</inkml:trace>
  <inkml:trace contextRef="#ctx0" brushRef="#br0" timeOffset="18">1956 9732 6448 0 0,'-9'4'576'0'0,"9"-4"-464"0"0,0 0-112 0 0,-8 0 0 0 0,4 2 1616 0 0,4-2 304 0 0,0 0 56 0 0,0 0 8 0 0,0 0-1032 0 0,0 0-216 0 0,0 0-33 0 0,8 1-15 0 0,2 7-168 0 0,-1-8-32 0 0,6 4-8 0 0,-1-4 0 0 0,6 2-288 0 0,-3-4-56 0 0,-4 2-8 0 0,0-4-8 0 0,5 4-552 0 0,-2-3-112 0 0,-2 3-16 0 0</inkml:trace>
  <inkml:trace contextRef="#ctx0" brushRef="#br0" timeOffset="19">1786 9753 10712 0 0,'0'0'472'0'0,"0"0"104"0"0,0 0-464 0 0,0 0-112 0 0,0 0 0 0 0,0 0 0 0 0,0 0 512 0 0,0 9 88 0 0,-4-2 8 0 0,4 2 8 0 0,0 1-120 0 0,0-1-24 0 0,0-3-8 0 0,0 3 0 0 0,0 0-232 0 0,4-1-41 0 0,-4-1-15 0 0,2 2 0 0 0,1-3-112 0 0,1-1-64 0 0,3 2 64 0 0,-3-1-64 0 0,-2 0 0 0 0,-2-6 64 0 0,8 4-64 0 0,-5-3 0 0 0,-3-1 0 0 0,6 4 0 0 0,1-4 0 0 0,1 0-64 0 0,-8 0-80 0 0,4-4-16 0 0,6-1 0 0 0,-4 3 1 0 0,-3-2 55 0 0,0 0 8 0 0,9-5 0 0 0,-10 1 0 0 0,2-2 96 0 0,1 1 80 0 0,-1-3-16 0 0,1 3 0 0 0,-5 0 16 0 0,4 4 0 0 0,-4-5-1 0 0,0 4 1 0 0,0 6 152 0 0,0-5 32 0 0,0 5 8 0 0,0 0 0 0 0,0 0 16 0 0,0 0 0 0 0,0 0 0 0 0,0 0 0 0 0,0 0 24 0 0,0 0 8 0 0,0 0 0 0 0,0 0 0 0 0,0 5-208 0 0,-4 5-40 0 0,4-4-8 0 0,0 3 0 0 0,0-4-64 0 0,0 8 64 0 0,4-5-64 0 0,-4 1 64 0 0,6-2-64 0 0,-6 1 0 0 0,0-8 0 0 0,4 7-88 0 0,-3-2 88 0 0,3 5 0 0 0,1-5 0 0 0,-5-5-64 0 0,2 4-128 0 0,-2-4-32 0 0,8 5 0 0 0,-2-5 0 0 0,2 0-1176 0 0,-2 0-231 0 0</inkml:trace>
  <inkml:trace contextRef="#ctx0" brushRef="#br0" timeOffset="20">5958 9788 7368 0 0,'0'0'320'0'0,"-5"-2"80"0"0,5 2-320 0 0,-5 0-80 0 0,0 0 0 0 0,5 0 0 0 0,0 0 1568 0 0,0 0 304 0 0,0 0 56 0 0,0 0 16 0 0,0 0-1096 0 0,0 0-217 0 0,8 0-47 0 0,-1 0-8 0 0,-7 0-104 0 0,12 0-24 0 0,-2 0-8 0 0,6-3 0 0 0,-3 3-280 0 0,3-2-64 0 0,0 1 0 0 0,1-2-8 0 0,-4 3-152 0 0,1-2-32 0 0,0 0-8 0 0,-3 2-7951 0 0</inkml:trace>
  <inkml:trace contextRef="#ctx0" brushRef="#br0" timeOffset="21">6932 9801 9672 0 0,'0'0'424'0'0,"0"0"96"0"0,-4-2-416 0 0,4 2-104 0 0,0 0 0 0 0,0 0 0 0 0,0 0 1184 0 0,0 0 224 0 0,0 0 32 0 0,0 0 16 0 0,-2 6-721 0 0,0 2-151 0 0,-1 0-24 0 0,0 0-8 0 0,0 2-192 0 0,3 0-40 0 0,3-1 0 0 0,0 0-8 0 0,-3 1-192 0 0,-3-1-40 0 0,3-2-8 0 0,0 4 0 0 0,8-7-72 0 0,-2 3 0 0 0,-10-2 0 0 0,4-5 0 0 0,6 7-192 0 0,-6-7-32 0 0,0 0-8 0 0,0 0 0 0 0,0 0-1096 0 0,0 0-216 0 0</inkml:trace>
  <inkml:trace contextRef="#ctx0" brushRef="#br0" timeOffset="22">5528 9825 1840 0 0,'0'0'80'0'0,"0"0"16"0"0,0 0-96 0 0,0 0 0 0 0,0 0 0 0 0,0 0 0 0 0,0-3 2128 0 0,0 3 400 0 0,0 0 88 0 0,0 0 8 0 0,-5-2-1368 0 0,5 2-272 0 0,0 0-56 0 0,0 0-16 0 0,0 0-321 0 0,-2 4-63 0 0,-3-1-16 0 0,3 2 0 0 0,2 1-304 0 0,-2 2-64 0 0,0-3-16 0 0,2 4 0 0 0,-3-3-16 0 0,3 1-8 0 0,0 5 0 0 0,3-4 0 0 0,-3-1-40 0 0,2 2 0 0 0,-2-4-64 0 0,2 1 96 0 0,3 3 40 0 0,-3-6 8 0 0,3 2 0 0 0,-1-1 0 0 0,-4-4-144 0 0,5 3-152 0 0,-1-3 32 0 0,0 4 8 0 0,-4-4 176 0 0,8 0 32 0 0,0-4 0 0 0,-3 3 8 0 0,0-1-264 0 0,1-2-64 0 0,0-2 0 0 0,1 2-8 0 0,-5-3 232 0 0,2 0 0 0 0,0 1 0 0 0,-1-1 0 0 0,-1 0 144 0 0,-2-1 80 0 0,0 3 8 0 0,3-5 8 0 0,-3 4-176 0 0,1-2-64 0 0,-1 3 0 0 0,3 0 0 0 0,-3-1 96 0 0,0 6-24 0 0,0-4-8 0 0,0 4 0 0 0,0 0 56 0 0,0 0 8 0 0,0 0 0 0 0,0 0 0 0 0,0 0 0 0 0,0 0 0 0 0,0 0 0 0 0,0 0 0 0 0,0 0 32 0 0,0 0 0 0 0,-3 6 8 0 0,2 0 0 0 0,1 2-168 0 0,-3 0 64 0 0,3 1-64 0 0,0-2 0 0 0,0 2 0 0 0,0-3 0 0 0,3 1 0 0 0,-3 2 0 0 0,0 0 0 0 0,1 0-120 0 0,4-3 32 0 0,-5-3 8 0 0,-2 2-248 0 0,2-5-56 0 0,4 1 0 0 0,1 3-5175 0 0,2-3-1033 0 0</inkml:trace>
  <inkml:trace contextRef="#ctx0" brushRef="#br0" timeOffset="23">4593 9854 10136 0 0,'-2'-8'448'0'0,"2"6"96"0"0,-3-2-440 0 0,3 4-104 0 0,5-2 0 0 0,-5 2 0 0 0,5-5 592 0 0,-4 5 96 0 0,4-3 16 0 0,2 1 8 0 0,0-1-200 0 0,-1 3-32 0 0,0-1-16 0 0,2 1 0 0 0,1 0-192 0 0,-3 1-40 0 0,3-1-9 0 0,-1 5 1 0 0,0-2-16 0 0,0 0-8 0 0,0 1 0 0 0,3 2 0 0 0,-5-1-56 0 0,3 0-16 0 0,-5 1 0 0 0,3 2 0 0 0,1-3-56 0 0,-5 5-8 0 0,1-2-64 0 0,-3-1 96 0 0,4 2-96 0 0,-5-4 88 0 0,0 4-88 0 0,-3-3 80 0 0,3 0-80 0 0,-2 0 0 0 0,-3 1 72 0 0,2-1-72 0 0,0-2 72 0 0,-4-2-72 0 0,2 5 96 0 0,-2-3-96 0 0,1-2 0 0 0,0 0 0 0 0,-1 1 0 0 0,-3-1 0 0 0,4-2 0 0 0,-1-2-128 0 0,-3-1 16 0 0,4-1 0 0 0,-1 0-304 0 0,1 2-56 0 0,-2-4-8 0 0,0 1-8 0 0,5 2-295 0 0,0 1-57 0 0,-2-3-16 0 0,5 5 0 0 0</inkml:trace>
  <inkml:trace contextRef="#ctx0" brushRef="#br0" timeOffset="24">6993 9830 8752 0 0,'0'0'776'0'0,"0"0"-616"0"0,3 6-160 0 0,-3-6 0 0 0,-9 4 672 0 0,9 3 112 0 0,6 0 16 0 0,-3 0 8 0 0,-12-2-40 0 0,7 2-16 0 0,2 0 0 0 0,2 0 0 0 0,2 0-400 0 0,-2-2-72 0 0,-4 2-25 0 0,7-1 1 0 0,3 0 0 0 0,-8-6 0 0 0,-3 5 0 0 0,3-5 0 0 0,9 7-160 0 0,-4-4-32 0 0,-5-3 0 0 0,0 0-64 0 0,0 0 88 0 0,0 0-88 0 0,0 0 80 0 0,0 0-80 0 0,-9-3 72 0 0,9 3-72 0 0,4-2 64 0 0,-4-3-64 0 0,-9-2 0 0 0,6-3 0 0 0,6 3 0 0 0,2-2 0 0 0,-1-1 96 0 0,-2 1-32 0 0,-2-3 0 0 0,4 4 0 0 0,9 2 0 0 0,-7-2 0 0 0,-6 1 0 0 0,0 7 0 0 0,12-5 160 0 0,-5 4 24 0 0,-7 1 8 0 0,0 0 0 0 0,0 0-128 0 0,8 0-32 0 0,0 1 0 0 0,-8-1 0 0 0,7 5 48 0 0,-3 2 8 0 0,6 1 0 0 0,-4 1 0 0 0,-3-2-88 0 0,2 3-64 0 0,4-1 96 0 0,-7-2-96 0 0,4 5 0 0 0,-4-2-112 0 0,0-1 8 0 0,4 1-5495 0 0,-1-1-1105 0 0</inkml:trace>
  <inkml:trace contextRef="#ctx0" brushRef="#br0" timeOffset="25">5051 9909 11256 0 0,'0'0'496'0'0,"0"0"112"0"0,0 0-488 0 0,0 0-120 0 0,0 0 0 0 0,0 0 0 0 0,0 0 488 0 0,0 0 80 0 0,0 0 8 0 0,0 0 8 0 0,0 0 88 0 0,0 0 8 0 0,0 0 7 0 0,0 0 1 0 0,0 0-240 0 0,0 0-40 0 0,-2 5-16 0 0,2 1 0 0 0,0 0-184 0 0,0-2-40 0 0,0 1-8 0 0,0-5 0 0 0,4 4-64 0 0,-1 2-8 0 0,2-1-8 0 0,-3-1 0 0 0,2 1-80 0 0,0 0 0 0 0,-4-5 72 0 0,3 1-72 0 0,0 4 0 0 0,7-5 72 0 0,-9 3-72 0 0,-1-3 0 0 0,5 0 0 0 0,3 0 0 0 0,0-1 0 0 0,-2-1 0 0 0,-4-3 0 0 0,3-1 0 0 0,-1 1 0 0 0,0 1-96 0 0,1-1 96 0 0,-2-2-88 0 0,-1-1 88 0 0,3 1-80 0 0,-5-1 80 0 0,1-2 0 0 0,-1 2 0 0 0,0-3 0 0 0,0 1 0 0 0,0 2 0 0 0,-1 3 0 0 0,-2-2 0 0 0,-1 0 0 0 0,1 1 0 0 0,-2-1 0 0 0,0 4 0 0 0,-3 0 0 0 0,2-2 0 0 0,-4 5 0 0 0,2 0 64 0 0,-3 0-64 0 0,1 0 0 0 0,2 3 0 0 0,0 2 0 0 0,1-2-96 0 0,3 1 32 0 0,-3 2 0 0 0,2-1 0 0 0,2 2-384 0 0,3-1-64 0 0,0 3-24 0 0,0 1-4407 0 0,0-2-881 0 0</inkml:trace>
  <inkml:trace contextRef="#ctx0" brushRef="#br0" timeOffset="26">5799 9849 3224 0 0,'0'0'136'0'0,"0"0"40"0"0,0-4-176 0 0,0 4 0 0 0,-2-4 0 0 0,2 4 0 0 0,0-2 2208 0 0,0 2 416 0 0,-5-5 72 0 0,0 4 24 0 0,1-1-1504 0 0,-1 2-304 0 0,1 0-57 0 0,-2 0-15 0 0,0 3-224 0 0,0 0-40 0 0,-1 1-16 0 0,-1 0 0 0 0,2 2-264 0 0,-1-1-48 0 0,2 0-16 0 0,2 2 0 0 0,-5 1-24 0 0,3 1-8 0 0,4 0 0 0 0,1-2 0 0 0,-2 1-104 0 0,2 1-32 0 0,0-4 0 0 0,2 2 0 0 0,2-1-64 0 0,0 0 0 0 0,2-3 0 0 0,-1 2 0 0 0,5-3 0 0 0,-4 1 0 0 0,4-3 0 0 0,1 0 0 0 0,-1 0-288 0 0,1 0 0 0 0,-1-3 0 0 0,3 1 0 0 0,-4-3-864 0 0,1 2-176 0 0,3-3-32 0 0,0 0-5591 0 0</inkml:trace>
  <inkml:trace contextRef="#ctx0" brushRef="#br0" timeOffset="27">4801 9883 11200 0 0,'0'0'496'0'0,"0"0"104"0"0,0 0-480 0 0,0 0-120 0 0,0 0 0 0 0,0 0 0 0 0,0 0 464 0 0,5 0 72 0 0,-5 0 8 0 0,0 0 8 0 0,5 2 0 0 0,-1-2 0 0 0,1 5 0 0 0,-3 0-1 0 0,0 0-191 0 0,2-1-40 0 0,-1 3 0 0 0,-1-1-8 0 0,1 0-176 0 0,-1 0-32 0 0,-2-2-8 0 0,2 1 0 0 0,-2 1-96 0 0,0-6 72 0 0,0 5-72 0 0,0-5 64 0 0,3 5-64 0 0,-6 0 0 0 0,3-5 0 0 0,0 5 0 0 0,0-2 64 0 0,0-3-64 0 0,0 0 64 0 0,0 0-64 0 0,0 0 64 0 0,0 0-64 0 0,0 0 0 0 0,0 0 64 0 0,0 0-64 0 0,0 0 64 0 0,0 0-64 0 0,3-7 64 0 0,-3 1-64 0 0,1 0 80 0 0,1-4-80 0 0,3 1 80 0 0,3 3 104 0 0,-5-3 16 0 0,0-1 8 0 0,2 2 0 0 0,2 2-208 0 0,-4-1 64 0 0,5-3-64 0 0,-1 4 0 0 0,-2 1 0 0 0,-1 0 0 0 0,0 4 0 0 0,-4 1 0 0 0,0 0 0 0 0,0 0 0 0 0,5-2 0 0 0,-5 2 0 0 0,0 0-288 0 0,0 0-104 0 0,5 3-24 0 0,-5-3 0 0 0,2 5-352 0 0,2 0-80 0 0,-1 1-15 0 0,1 1-3521 0 0,-2-2-712 0 0</inkml:trace>
  <inkml:trace contextRef="#ctx0" brushRef="#br0" timeOffset="28">4636 9858 6912 0 0,'0'0'608'0'0,"0"0"-480"0"0,0 0-128 0 0,0 0 0 0 0,0 0 936 0 0,0 0 168 0 0,0 0 32 0 0,0 7 8 0 0,2-2-368 0 0,-2 1-72 0 0,-2 4-8 0 0,2 1-8 0 0,0 1-176 0 0,0 0-40 0 0,-6-1-8 0 0,6 2-1 0 0,0 1-271 0 0,0-1-48 0 0,-3 4-16 0 0,0-4 0 0 0,2 2 32 0 0,1-1 0 0 0,0-2 0 0 0,-4-1 0 0 0,3 1-160 0 0,-2-3 0 0 0,3-1 0 0 0,0 0 0 0 0,0 0 0 0 0,-2 1 0 0 0,2-5 0 0 0,0 2 0 0 0,0-6-152 0 0,0 3-32 0 0,0-3-8 0 0,0 0 0 0 0,0 0-424 0 0,0 0-87 0 0,0 0-25 0 0,0 0-5432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8:08:52.216"/>
    </inkml:context>
    <inkml:brush xml:id="br0">
      <inkml:brushProperty name="width" value="0.05" units="cm"/>
      <inkml:brushProperty name="height" value="0.05" units="cm"/>
      <inkml:brushProperty name="color" value="#849398"/>
      <inkml:brushProperty name="fitToCurve" value="1"/>
    </inkml:brush>
  </inkml:definitions>
  <inkml:trace contextRef="#ctx0" brushRef="#br0">11256 8396 8840 0 0,'0'0'384'0'0,"0"0"96"0"0,0 0-384 0 0,0 0-96 0 0,0 0 0 0 0,0 9 0 0 0,0-9 488 0 0,0 10 88 0 0,0-10 8 0 0,0 8 8 0 0,0-8-16 0 0,0 9-8 0 0,0-9 0 0 0,1 9 0 0 0,-1-3-336 0 0,0-6-64 0 0,0 0-8 0 0,0 12-8 0 0,0-5-272 0 0,0-7-48 0 0,0 9-16 0 0,0-9 0 0 0,0 8-264 0 0,0 1-64 0 0,0-9 0 0 0,0 7-4704 0 0</inkml:trace>
  <inkml:trace contextRef="#ctx0" brushRef="#br0" timeOffset="1">11217 8546 6880 0 0,'0'0'304'0'0,"0"0"64"0"0,0 0-296 0 0,0 0-72 0 0,0 0 0 0 0,0 0 0 0 0,0 8 680 0 0,0-8 120 0 0,0 0 32 0 0,0 5 0 0 0,4 3-296 0 0,-4-8-56 0 0,0 0-16 0 0,-4 8 0 0 0,4 0-360 0 0,0 0-104 0 0,4-2 0 0 0,-4 3 64 0 0,0-5-352 0 0,0 5-72 0 0,1-4-16 0 0</inkml:trace>
  <inkml:trace contextRef="#ctx0" brushRef="#br0" timeOffset="2">11236 8628 8288 0 0,'0'0'368'0'0,"0"0"80"0"0,0 0-360 0 0,0 0-88 0 0,0 0 0 0 0,0 9 0 0 0,0-9 664 0 0,0 0 112 0 0,0 0 24 0 0,0 0 8 0 0,0 0-488 0 0,0 0-104 0 0,0 0-24 0 0,0 0 0 0 0,0 0-192 0 0,0 0-88 0 0,7 5 8 0 0,-7-5-3400 0 0,0 0-680 0 0</inkml:trace>
  <inkml:trace contextRef="#ctx0" brushRef="#br0" timeOffset="3">11218 8814 1376 0 0,'0'0'64'0'0,"0"0"8"0"0,0 0-72 0 0,0 0 0 0 0,0 0 0 0 0,0 0 0 0 0,0 0 1672 0 0,0 0 320 0 0,0 0 64 0 0,0 0 16 0 0,0 0-1440 0 0,0 0-288 0 0,0 0-56 0 0,0 0-3072 0 0,3 4-608 0 0</inkml:trace>
  <inkml:trace contextRef="#ctx0" brushRef="#br0" timeOffset="4">9331 9264 6448 0 0,'0'0'576'0'0,"0"-6"-464"0"0,0 2-112 0 0,0 4 0 0 0,0 0 1208 0 0,0 0 216 0 0,-6 0 48 0 0,0 0 0 0 0,0 4-568 0 0,0 2-112 0 0,-1 2-24 0 0,0 4-8 0 0,-2 1-201 0 0,1 4-39 0 0,-6 5-8 0 0,4 2 0 0 0,1 2-128 0 0,-1 7-24 0 0,0 2-8 0 0,0 0 0 0 0,-1 2-120 0 0,4-1-24 0 0,-4-2-8 0 0,7 1 0 0 0,1-1-104 0 0,3-3-16 0 0,3-1-8 0 0,1-5 0 0 0,3 2-72 0 0,7-2 0 0 0,0-8 0 0 0,4 2 0 0 0,5-3-720 0 0,1-4-80 0 0,-1-6-24 0 0</inkml:trace>
  <inkml:trace contextRef="#ctx0" brushRef="#br0" timeOffset="5">12909 9313 14656 0 0,'5'-1'648'0'0,"0"1"136"0"0,1 0-624 0 0,-2 1-160 0 0,3 1 0 0 0,2 3 0 0 0,-2 1 447 0 0,4 4 65 0 0,-2-5 16 0 0,-3 8 0 0 0,6-3 48 0 0,-3 3 16 0 0,2 1 0 0 0,-2 4 0 0 0,-1 3-48 0 0,0-3-16 0 0,-3 4 0 0 0,3 0 0 0 0,-3 3-168 0 0,-3-2-32 0 0,3-1-8 0 0,-8 0 0 0 0,1 1-200 0 0,-3-1-48 0 0,-2 0-8 0 0,-1-1 0 0 0,-4-4-64 0 0,-4 1 0 0 0,-1-3 0 0 0,-1 3 0 0 0,-2-2-648 0 0,3-5-152 0 0,-4 1-24 0 0</inkml:trace>
  <inkml:trace contextRef="#ctx0" brushRef="#br0" timeOffset="6">11931 9318 7832 0 0,'0'0'696'0'0,"0"0"-560"0"0,0 0-136 0 0,0 0 0 0 0,0 0 776 0 0,0 0 128 0 0,0 0 24 0 0,0 0 8 0 0,0 0-32 0 0,0 0-8 0 0,0 0 0 0 0,0 0 0 0 0,0 0-265 0 0,0 5-55 0 0,-2 5-16 0 0,2-3 0 0 0,-3 7-192 0 0,1 0-40 0 0,-2 1-8 0 0,-1 4 0 0 0,4-3-64 0 0,-5 4-24 0 0,0 2 0 0 0,4 1 0 0 0,0-4-72 0 0,-1 2-8 0 0,3-1-8 0 0,0-2 0 0 0,0-1-24 0 0,3 0-8 0 0,-1-4 0 0 0,4-2 0 0 0,-2 1 0 0 0,1-1 0 0 0,0-3 0 0 0,4-1 0 0 0,-5 0-48 0 0,5-3-64 0 0,-2 1 88 0 0,0-3-88 0 0,0-2 0 0 0,1 0 0 0 0,0-2 0 0 0,2 2 0 0 0,-1-5-800 0 0,-1 3-128 0 0,0 0-32 0 0,2-3-6895 0 0</inkml:trace>
  <inkml:trace contextRef="#ctx0" brushRef="#br0" timeOffset="7">10536 9394 11056 0 0,'0'0'984'0'0,"0"0"-792"0"0,0 0-192 0 0,0 0 0 0 0,0 0 576 0 0,0 0 64 0 0,0 0 24 0 0,4 7 0 0 0,-4-2 72 0 0,-4 1 8 0 0,3 5 7 0 0,-2-4 1 0 0,3 3-360 0 0,-3 1-72 0 0,1-2-8 0 0,0 4-8 0 0,2-2-64 0 0,-3 4-16 0 0,0-2 0 0 0,2-2 0 0 0,1 2-160 0 0,0-1-64 0 0,-4-1 0 0 0,4 0 0 0 0,-2-3 64 0 0,0 4-64 0 0,-1-3 0 0 0,1-2 72 0 0,-3-1-72 0 0,5 1 0 0 0,-6 0 72 0 0,4-1-72 0 0,2-6 0 0 0,-2 5 0 0 0,-2-3 0 0 0,4-2 0 0 0,0 0 0 0 0,0 0 0 0 0,0 0 0 0 0,0 0 0 0 0,0 0 0 0 0,0-4 0 0 0,0-3 0 0 0,4-2 0 0 0,-2 1 0 0 0,2-1 0 0 0,0-1 64 0 0,6 1-64 0 0,-6 3 120 0 0,1-1-16 0 0,1 0 0 0 0,1 0 0 0 0,-3 5 96 0 0,3-3 24 0 0,-1 4 0 0 0,-1-2 0 0 0,-5 3-48 0 0,0 0-8 0 0,7 0 0 0 0,-7 0 0 0 0,4 4-96 0 0,0-1-72 0 0,2 1 96 0 0,-3 3-96 0 0,1 0 144 0 0,-1 1-24 0 0,1-1-8 0 0,-1 3 0 0 0,1-3-112 0 0,-4 2 0 0 0,4-3 0 0 0,-4 3-80 0 0,3 0 80 0 0,-1-2-64 0 0,0-1 64 0 0,-2 0-64 0 0,3 1-288 0 0,-3-2-48 0 0,0-5-16 0 0,5 7 0 0 0,-5-7-1112 0 0,5 2-224 0 0</inkml:trace>
  <inkml:trace contextRef="#ctx0" brushRef="#br0" timeOffset="8">11018 9470 9216 0 0,'10'-7'816'0'0,"-10"7"-656"0"0,-7-2-160 0 0,7 2 0 0 0,0 0 568 0 0,0 0 72 0 0,0 0 24 0 0,0 0 0 0 0,0 0-344 0 0,0 0-64 0 0,7 2-8 0 0,-7-2-8 0 0,0 0-128 0 0,3 5-24 0 0,6-1-8 0 0,-3 1-3824 0 0,-1-2-760 0 0</inkml:trace>
  <inkml:trace contextRef="#ctx0" brushRef="#br0" timeOffset="9">10708 9556 13184 0 0,'0'0'584'0'0,"0"0"120"0"0,0 0-560 0 0,0 0-144 0 0,0 0 0 0 0,0 0 0 0 0,0 0 496 0 0,0 0 72 0 0,0 0 8 0 0,4 7 7 0 0,-4 0 33 0 0,3 0 8 0 0,-3-1 0 0 0,0 1 0 0 0,5-2-336 0 0,-5 1-64 0 0,2 1-8 0 0,-2 0-8 0 0,0-1-136 0 0,3 1-72 0 0,-3-3 80 0 0,1 3-80 0 0,-1-7 0 0 0,3 5 0 0 0,-3-5 0 0 0,0 0 0 0 0,0 0-848 0 0,0 4-144 0 0,0-4-24 0 0</inkml:trace>
  <inkml:trace contextRef="#ctx0" brushRef="#br0" timeOffset="10">10699 9480 2304 0 0,'0'0'96'0'0,"0"0"32"0"0,0 0-128 0 0,0 0 0 0 0,0 0 0 0 0,0 0 0 0 0,0 0 2216 0 0,0 0 424 0 0,0 0 80 0 0,0 0 24 0 0,0 0-2144 0 0,0 0-432 0 0,0 0-80 0 0,8 5-24 0 0,-4-5-64 0 0,-4 0 0 0 0,8 3-96 0 0</inkml:trace>
  <inkml:trace contextRef="#ctx0" brushRef="#br0" timeOffset="11">9390 9571 3224 0 0,'0'0'288'0'0,"0"0"-288"0"0,0 0 0 0 0,0 0 0 0 0,0 0 1712 0 0,0 0 288 0 0,0 0 56 0 0,0 0 16 0 0,0 0-1096 0 0,0 0-216 0 0,0 0-48 0 0,0 0-8 0 0,0 0-176 0 0,6 0-40 0 0,1 0-8 0 0,1 0-1 0 0,0 0-287 0 0,-1-2-56 0 0,4 2-8 0 0,-2-3-8 0 0,-1-1-120 0 0,2 2 72 0 0,-1-1-72 0 0,2 1 64 0 0,-4-3-64 0 0,4 1 0 0 0,-5-2 0 0 0,2 1 64 0 0,0 0-64 0 0,-3-1 0 0 0,0-1 72 0 0,-2 1-72 0 0,0-3 0 0 0,-2 7 0 0 0,-1 2 0 0 0,-1-5 0 0 0,-2-1 72 0 0,0 2-72 0 0,-2 4 96 0 0,0-1-96 0 0,-6 1 160 0 0,2 1-16 0 0,-2-1-8 0 0,2 4 0 0 0,-2 3 112 0 0,-2 4 16 0 0,2-5 8 0 0,-1 2 0 0 0,1 1-16 0 0,1 3 0 0 0,2-1 0 0 0,2 0 0 0 0,0 0-64 0 0,0 0-8 0 0,4-1-8 0 0,0 1 0 0 0,2-2-80 0 0,2 0-8 0 0,0-5-8 0 0,4 2 0 0 0,1-1-80 0 0,1 0 80 0 0,2-1-80 0 0,2-2 80 0 0,-2 1-80 0 0,2-3 0 0 0,2 0-80 0 0,1 0 80 0 0,-1-3-432 0 0,1 3-40 0 0,-2-5-8 0 0,1 4-4895 0 0,1-4-977 0 0</inkml:trace>
  <inkml:trace contextRef="#ctx0" brushRef="#br0" timeOffset="12">9620 9628 10912 0 0,'0'0'480'0'0,"0"0"104"0"0,0 0-464 0 0,0 0-120 0 0,0 0 0 0 0,0 0 0 0 0,0 0 328 0 0,0 0 48 0 0,0 0 8 0 0,0 0 0 0 0,0 0-88 0 0,0 0-8 0 0,7 2-8 0 0,-2-2 0 0 0,1 0-368 0 0,-1 0-72 0 0,4-2-8 0 0</inkml:trace>
  <inkml:trace contextRef="#ctx0" brushRef="#br0" timeOffset="13">12374 9619 12408 0 0,'0'0'272'0'0,"0"0"56"0"0,0 0 16 0 0,0 0 8 0 0,5 2-288 0 0,2 1-64 0 0,-1-3 0 0 0,-2 0 0 0 0,2 0 448 0 0,-1 0 80 0 0,3-3 16 0 0,-2 1 0 0 0,2 0-224 0 0,0 0-49 0 0,0-1-7 0 0,-1-1 0 0 0,-2 2-184 0 0,1-2-80 0 0,3-1 64 0 0,0-2-64 0 0,-3 0 0 0 0,-1 2 0 0 0,1-1-96 0 0,-1-1 96 0 0,-3-2-152 0 0,0 1 32 0 0,-2 1 8 0 0,0-2 0 0 0,0 3 112 0 0,-2-1 0 0 0,-4 0 0 0 0,5 2-72 0 0,-6 4 144 0 0,3-3 32 0 0,-2 3 8 0 0,0-1 0 0 0,-2 4 192 0 0,0-1 40 0 0,1 4 8 0 0,0 0 0 0 0,-1 2 72 0 0,0 0 24 0 0,0 3 0 0 0,3-1 0 0 0,1 2-288 0 0,-3 1-64 0 0,4-2 0 0 0,-3 5-8 0 0,4-4 128 0 0,0 0 24 0 0,2 0 8 0 0,2-2 0 0 0,-2 0-56 0 0,5 0-16 0 0,-2-1 0 0 0,2-1 0 0 0,0-2-176 0 0,2 0 0 0 0,3 0 0 0 0,0-1 0 0 0,3-4-192 0 0,-2 0-56 0 0,-2-4-8 0 0,4 3 0 0 0,0-3-544 0 0,-4-1-120 0 0,4 0-16 0 0,1 1-4111 0 0,-2-5-817 0 0</inkml:trace>
  <inkml:trace contextRef="#ctx0" brushRef="#br0" timeOffset="14">10407 9517 11832 0 0,'-3'-10'520'0'0,"3"10"120"0"0,0 0-512 0 0,-6-1-128 0 0,2-3 0 0 0,-1 3 0 0 0,-2 0 352 0 0,3 1 40 0 0,-1 0 16 0 0,0 0 0 0 0,-3 1-40 0 0,1-1-8 0 0,1 5 0 0 0,-1-1 0 0 0,0 0-128 0 0,-1 3-25 0 0,1 0-7 0 0,0 0 0 0 0,0 0-40 0 0,3-1-16 0 0,-1 3 0 0 0,3-3 0 0 0,-3 2-24 0 0,2 0-8 0 0,3-3 0 0 0,0 2 0 0 0,3-2-48 0 0,-1 1-64 0 0,3-2 88 0 0,0 3-88 0 0,2-5 104 0 0,-2 1-32 0 0,3 1-8 0 0,0-2 0 0 0,2 0-64 0 0,-1 1 80 0 0,-3-3-80 0 0,5 2 80 0 0,-2-2-80 0 0,0 0 0 0 0,3 0 0 0 0,-2 0 64 0 0,-3 0-64 0 0,0 0 0 0 0,-1 0 0 0 0,-1 0 64 0 0,-5 0 0 0 0,0 0-64 0 0,0 0 96 0 0,0 0-32 0 0,0 0 24 0 0,0 0 0 0 0,-5 7 0 0 0,-1-2 0 0 0,2-2 8 0 0,-3 2 0 0 0,0-3 0 0 0,-3 3 0 0 0,1-3-96 0 0,-1 0 0 0 0,-1 3 72 0 0,-2-4-72 0 0,4 3 0 0 0,-1-3-128 0 0,2 2 16 0 0,0-3 8 0 0,3 0-280 0 0,1 0-64 0 0,4 0 0 0 0</inkml:trace>
  <inkml:trace contextRef="#ctx0" brushRef="#br0" timeOffset="15">12833 9523 10448 0 0,'0'0'464'0'0,"0"0"96"0"0,0 0-448 0 0,0 0-112 0 0,0-4 0 0 0,0 4 0 0 0,-2-7 592 0 0,-5 5 96 0 0,7-2 16 0 0,-7 4 8 0 0,2 0-40 0 0,-1 0-16 0 0,-3 0 0 0 0,2 0-1 0 0,-1 6-263 0 0,1-5-48 0 0,-4 5-16 0 0,6-2 0 0 0,-1 0-152 0 0,-2 4-32 0 0,3-2-8 0 0,0 1 0 0 0,-1-3 64 0 0,3 3 16 0 0,3-1 0 0 0,0 1 0 0 0,0-2-216 0 0,3 0 0 0 0,-1-2 64 0 0,4 2-64 0 0,-2 0 0 0 0,2-3 0 0 0,1 0 0 0 0,3 1 0 0 0,1-1 0 0 0,-2 0 0 0 0,2-2 0 0 0,0 5 0 0 0,-1-5 0 0 0,-2 1 0 0 0,3-1-88 0 0,-1 3 88 0 0,-2-3 0 0 0,-2 2 96 0 0,2-2 0 0 0,-2 0-8 0 0,-6 0-88 0 0,7 2-136 0 0,-7-2 32 0 0,0 0 8 0 0,0 0 96 0 0,0 0 128 0 0,-2 7-24 0 0,0-3-8 0 0,2-4 48 0 0,-5 5 8 0 0,-7-1 0 0 0,0 1 0 0 0,0-4-40 0 0,1 2-8 0 0,-6-1 0 0 0,2 2 0 0 0,3-4-104 0 0,-4 0 0 0 0,5 0 0 0 0,-1 0 0 0 0,0 0-736 0 0,4-1-160 0 0,0-2-40 0 0,4 1-6543 0 0</inkml:trace>
  <inkml:trace contextRef="#ctx0" brushRef="#br0" timeOffset="16">12622 9572 11544 0 0,'0'0'512'0'0,"0"0"104"0"0,0 0-488 0 0,0 0-128 0 0,-2 2 0 0 0,-1 1 0 0 0,0-1 704 0 0,0 3 112 0 0,3 0 24 0 0,-1 1 8 0 0,1 1-273 0 0,-4-3-47 0 0,4 3-16 0 0,0-1 0 0 0,0 1-240 0 0,0-1-48 0 0,0 1-16 0 0,0 0 0 0 0,4 0 16 0 0,-4 0 8 0 0,0-1 0 0 0,0-1 0 0 0,0-5-128 0 0,0 4-24 0 0,0-4-8 0 0,0 0 0 0 0,0 0-72 0 0,0 0 64 0 0,0 0-64 0 0,0 0 64 0 0,0 0-64 0 0,1-7 64 0 0,2 4-64 0 0,0-7 64 0 0,0 3-64 0 0,-3-2 0 0 0,2 1 0 0 0,0-1 0 0 0,-2 0-104 0 0,3-2-16 0 0,-1-1 0 0 0,0 4 0 0 0,3-4-168 0 0,1 3-40 0 0,-4-2-8 0 0,3 2 0 0 0,4 3-272 0 0,-4 1-48 0 0,3-2-16 0 0,-2 5 1 0 0,-1 0-705 0 0,2 0-136 0 0,4-2-32 0 0,-11 4-3320 0 0</inkml:trace>
  <inkml:trace contextRef="#ctx0" brushRef="#br0" timeOffset="17">12302 9519 9760 0 0,'0'0'432'0'0,"0"0"88"0"0,-5 2-416 0 0,1-2-104 0 0,0 0 0 0 0,-1 2 0 0 0,0-2 408 0 0,1 4 56 0 0,-4 1 16 0 0,2-1 0 0 0,2 1 128 0 0,-4-1 24 0 0,1 3 8 0 0,1 1 0 0 0,2-3-248 0 0,-2 2-40 0 0,1 0-16 0 0,5-1-1 0 0,-3 2-127 0 0,3-4-24 0 0,3 1-8 0 0,-1-1 0 0 0,3 2-56 0 0,-1-1-16 0 0,3-3 0 0 0,-3 3 0 0 0,5-1 0 0 0,-2-1 0 0 0,3 1 0 0 0,-3-2 0 0 0,1 0-104 0 0,0 1 0 0 0,2 1-72 0 0,-2 0 72 0 0,-1-1 0 0 0,0 1 0 0 0,1 0 0 0 0,-1 0 0 0 0,-4-1 0 0 0,-3-3 0 0 0,0 0 64 0 0,0 5-64 0 0,0-5 136 0 0,0 6-24 0 0,-5-1-8 0 0,0-1 0 0 0,1-1-16 0 0,-5-1-8 0 0,1 0 0 0 0,1-2 0 0 0,0 0 40 0 0,-4 0 8 0 0,1 0 0 0 0,3 0 0 0 0,-1 0-128 0 0,1 0-96 0 0,2-2 24 0 0,-1-3 0 0 0,5 4-384 0 0,-2-4-80 0 0,0 1-8 0 0,1-1-6591 0 0</inkml:trace>
  <inkml:trace contextRef="#ctx0" brushRef="#br0" timeOffset="18">10822 9568 11600 0 0,'0'0'512'0'0,"0"0"112"0"0,0 4-496 0 0,0 3-128 0 0,0-2 0 0 0,0 1 0 0 0,-4-1 496 0 0,4-1 80 0 0,0 3 8 0 0,0-2 8 0 0,-3-1 168 0 0,3-4 31 0 0,0 0 9 0 0,3 7 0 0 0,-3-7-376 0 0,0 4-72 0 0,0-4-8 0 0,0 6-8 0 0,0-6-176 0 0,0 0-32 0 0,0 0 0 0 0,0 0-8 0 0,0 0-120 0 0,0 0 72 0 0,0 0-72 0 0,0 0 64 0 0,0 0-64 0 0,0 0 64 0 0,4-4-64 0 0,0 0 64 0 0,-2-2-64 0 0,0-1 0 0 0,6-2 0 0 0,-2 2 0 0 0,-6-4 0 0 0,4 2 0 0 0,3 2 72 0 0,0-1-72 0 0,2 0 104 0 0,-5 2-8 0 0,3-1-8 0 0,2 3 0 0 0,1 1 40 0 0,-6 1 0 0 0,-4 2 8 0 0,5 0 0 0 0,7 2-8 0 0,-5 1-8 0 0,-2-1 0 0 0,-3 3 0 0 0,-2 1-24 0 0,3 1-8 0 0,2-1 0 0 0,-3 3 0 0 0,-8-2-88 0 0,5 1 0 0 0,6 2 0 0 0,-3-3 0 0 0,-9 2 0 0 0,7-2-96 0 0,5 1 32 0 0,-3-2 64 0 0,3 1-424 0 0,-3-2-24 0 0,3 2-8 0 0,3-3 0 0 0,-1-2-1168 0 0,-1 2-232 0 0,-6-4-39 0 0,0 0-17 0 0</inkml:trace>
  <inkml:trace contextRef="#ctx0" brushRef="#br0" timeOffset="19">12121 9530 8288 0 0,'0'0'736'0'0,"0"0"-584"0"0,0 0-152 0 0,0 0 0 0 0,-7 0 792 0 0,7 0 128 0 0,0 0 24 0 0,-11 0 8 0 0,0 2-184 0 0,1 3-32 0 0,0 0 0 0 0,0 1-8 0 0,2 1-64 0 0,-1-1-17 0 0,1 4 1 0 0,0-2 0 0 0,0 2-296 0 0,4-2-56 0 0,-1 1-8 0 0,0 3-8 0 0,2-6-144 0 0,2 3-24 0 0,1-3-8 0 0,0 1 0 0 0,4-2-40 0 0,-2-1 0 0 0,6 1-64 0 0,-4 0 96 0 0,4-4-96 0 0,0-1 0 0 0,0 0 0 0 0,1 0 0 0 0,2-5-248 0 0,-1 4-40 0 0,-3-4-16 0 0,1 1 0 0 0,0-3 88 0 0,-2 2 24 0 0,4-1 0 0 0,-6-1 0 0 0,3-1 48 0 0,-1-1 16 0 0,-4-1 0 0 0,0 1 0 0 0,1 1 128 0 0,-3-2 0 0 0,1 1 0 0 0,3 2 0 0 0,-8 3 128 0 0,4-2 48 0 0,0 6 16 0 0,0 0 0 0 0,-1-4 128 0 0,1 4 24 0 0,0 0 8 0 0,0 0 0 0 0,0 0-160 0 0,-3 4-24 0 0,1 2-8 0 0,0-2 0 0 0,-1 3-32 0 0,3 2-16 0 0,0-2 0 0 0,0 4 0 0 0,0-4-112 0 0,3 2 0 0 0,-3 3 0 0 0,0-4 0 0 0,4 1 0 0 0,-1-2 0 0 0,2 2 0 0 0,-1-3 0 0 0,1-2-160 0 0,4 3-24 0 0,-2-2-8 0 0,-1 0 0 0 0,1-5-1320 0 0,-2 0-272 0 0,9 0-47 0 0,0 0-17 0 0</inkml:trace>
  <inkml:trace contextRef="#ctx0" brushRef="#br0" timeOffset="20">11165 9611 6912 0 0,'0'0'608'0'0,"0"0"-480"0"0,0 0-128 0 0,0 0 0 0 0,2 4 1064 0 0,-2-4 192 0 0,-2 7 40 0 0,2-1 8 0 0,0-6-440 0 0,0 0-80 0 0,0 4-16 0 0,0 1-8 0 0,0-5-216 0 0,-2 5-49 0 0,2-5-7 0 0,-3 6 0 0 0,1-3-288 0 0,2-3-56 0 0,0 0-16 0 0,0 4 0 0 0,-6 1-128 0 0,4-4 64 0 0,2-1-64 0 0,0 0 0 0 0,0 0 0 0 0,0 0-96 0 0,0 0 0 0 0,0 0 0 0 0,4-1-48 0 0,0-6-8 0 0,-4 0 0 0 0,5 0 0 0 0,-1-1 152 0 0,-1-1 0 0 0,-1-2-64 0 0,2-1 64 0 0,2 3 0 0 0,-1-2 88 0 0,1 2-16 0 0,-3 0 0 0 0,-1 3 88 0 0,3-1 24 0 0,3 1 0 0 0,-4 3 0 0 0,-4 3-40 0 0,0 0-8 0 0,8-4 0 0 0,-2 4 0 0 0,-6 0-24 0 0,0 0-8 0 0,5 4 0 0 0,-4 0 0 0 0,7 3-104 0 0,-4-1 0 0 0,-4 1 0 0 0,1 2 0 0 0,4 1 0 0 0,-2-2 0 0 0,-3 1 0 0 0,-3 1 0 0 0,6-1-296 0 0,2-1-32 0 0,3-2-8 0 0,-4 1-4623 0 0,0-2-929 0 0</inkml:trace>
  <inkml:trace contextRef="#ctx0" brushRef="#br0" timeOffset="21">9821 9550 10680 0 0,'0'0'472'0'0,"0"0"104"0"0,0 0-464 0 0,0 0-112 0 0,-7 0 0 0 0,2 2 0 0 0,-3 1 432 0 0,4-1 64 0 0,-8 3 16 0 0,7-4 0 0 0,5-1-8 0 0,0 0 0 0 0,0 0 0 0 0,-4 8 0 0 0,-1-2-288 0 0,5-6-56 0 0,-3 7-16 0 0,6-2-1 0 0,-3-1-63 0 0,5 0-16 0 0,-2 1 0 0 0,2-2 0 0 0,1-2-128 0 0,-2 2-32 0 0,0-1-8 0 0,5 0 1 0 0,-4-2-1 0 0,-1 0 0 0 0,1-2 0 0 0,3 2 0 0 0,-4-2-120 0 0,-4 2-16 0 0,4-4-8 0 0,0-1 0 0 0,0 0 248 0 0,-2 1 0 0 0,-2-3 0 0 0,0 2 0 0 0,0-2 160 0 0,0 3 72 0 0,-2-4 24 0 0,2 3 0 0 0,-4 0-56 0 0,2 1-8 0 0,2 4-1 0 0,0-4 1 0 0,0 4 160 0 0,0 0 24 0 0,0 0 8 0 0,0 0 0 0 0,0 0-96 0 0,0 0-24 0 0,0 0 0 0 0,6 4 0 0 0,-1 2 0 0 0,-3 4 0 0 0,0-4 0 0 0,6 5 0 0 0,-3 1-48 0 0,0-1-16 0 0,-1 0 0 0 0,0 0 0 0 0,0 0-40 0 0,2 2 0 0 0,-1 1-8 0 0,-3 2 0 0 0,-2-3-56 0 0,3 1 0 0 0,-3-4-8 0 0,0 4 0 0 0,-3 0-24 0 0,1-2-64 0 0,-3-5 96 0 0,-1 5-32 0 0,-2-1-64 0 0,0-2 80 0 0,-1-2-80 0 0,0 1 80 0 0,-2-5-80 0 0,1 1 0 0 0,0 0 0 0 0,0-1 0 0 0,2 0-360 0 0,4-6-40 0 0,-3 3-8 0 0,1-3-5335 0 0,2-3-1073 0 0</inkml:trace>
  <inkml:trace contextRef="#ctx0" brushRef="#br0" timeOffset="22">11472 9579 11776 0 0,'0'0'520'0'0,"-1"-4"112"0"0,-2 0-504 0 0,0-1-128 0 0,3 1 0 0 0,-3-1 0 0 0,-4 1 600 0 0,3 1 96 0 0,1-1 16 0 0,1 0 8 0 0,-8 4-17 0 0,6 0 1 0 0,-4 0 0 0 0,3 0 0 0 0,5 0-304 0 0,-4 4-64 0 0,-6 0-16 0 0,2 3 0 0 0,-1-2-224 0 0,4 1-96 0 0,-1 1 88 0 0,6 0-88 0 0,2 0 64 0 0,-2 0-64 0 0,-2-1 0 0 0,-1 1 72 0 0,1-1-72 0 0,2 1-72 0 0,5 0 72 0 0,-3-3-104 0 0,-2 1-88 0 0,0-5-8 0 0,6 5-8 0 0,-2-4 0 0 0,-4-1-32 0 0,8 2-8 0 0,-3-2 0 0 0,3 0 0 0 0,0-2 8 0 0,-8 2 0 0 0,0 0 0 0 0,4-5 0 0 0,4 1 240 0 0,-2 0 0 0 0,-6-3 0 0 0,0 1 0 0 0,4 1 208 0 0,-2-2 40 0 0,2 1 8 0 0,-8-1 0 0 0,2 3 0 0 0,2 4 0 0 0,0 0 0 0 0,0 0 0 0 0,0 0-64 0 0,0 0-16 0 0,0 0 0 0 0,8 2 0 0 0,-1 3-16 0 0,-5 1-8 0 0,1 1 0 0 0,-3 2 0 0 0,5 2-24 0 0,-2 3 0 0 0,-3-2 0 0 0,3 1 0 0 0,1 3-24 0 0,-1 1-8 0 0,-3 2 0 0 0,0-1 0 0 0,0 3-32 0 0,1-3-64 0 0,-2-1 88 0 0,1 3-88 0 0,-3-2 80 0 0,0-1-80 0 0,2 1 64 0 0,-2-3-64 0 0,-5-4 128 0 0,1-1-24 0 0,2 1 0 0 0,-3-4 0 0 0,-4-1-8 0 0,-1-2 0 0 0,0-3 0 0 0,0-1 0 0 0,3 0-96 0 0,-4-1 0 0 0,-1-3 0 0 0,5-2-6048 0 0,2 0-1223 0 0</inkml:trace>
  <inkml:trace contextRef="#ctx0" brushRef="#br0" timeOffset="23">11057 9595 13848 0 0,'-6'-7'304'0'0,"6"7"64"0"0,0 0 16 0 0,0 0 0 0 0,6-5-304 0 0,-6 5-80 0 0,0 0 0 0 0,0 0 0 0 0,0 0 544 0 0,0 0 95 0 0,0 0 25 0 0,0 0 0 0 0,0 0-160 0 0,0 7-32 0 0,0 0-8 0 0,0 0 0 0 0,-6 0-240 0 0,6-1-56 0 0,0 1-8 0 0,0 0 0 0 0,-2 1-88 0 0,2-2-72 0 0,2 2 96 0 0,1 0-96 0 0,0-3 0 0 0,-2 2 0 0 0,2-2 0 0 0,3 0 0 0 0,2-1-296 0 0,-8-4-64 0 0,0 0-16 0 0,0 0-4903 0 0,7 1-993 0 0</inkml:trace>
  <inkml:trace contextRef="#ctx0" brushRef="#br0" timeOffset="24">10016 9655 12120 0 0,'0'0'536'0'0,"0"0"112"0"0,0 0-520 0 0,0 0-128 0 0,0 0 0 0 0,0 0 0 0 0,0 0 496 0 0,0 0 72 0 0,0 0 8 0 0,0 0 8 0 0,0 0-168 0 0,0 0-41 0 0,0 0-7 0 0,0 0 0 0 0,0 0-880 0 0,0 0-183 0 0</inkml:trace>
  <inkml:trace contextRef="#ctx0" brushRef="#br0" timeOffset="25">11212 10083 4608 0 0,'0'0'408'0'0,"0"0"-328"0"0,0 0-80 0 0,0 0 0 0 0,0 0 1344 0 0,0 0 256 0 0,-2 11 56 0 0,2-11 8 0 0,0 0-904 0 0,0 5-184 0 0,0 3-32 0 0,0-8 0 0 0,0 0-320 0 0,0 0-64 0 0,2 9-16 0 0,-2-9 0 0 0,2 8-536 0 0,-2-8-112 0 0,7 13-16 0 0,-7-13-8 0 0</inkml:trace>
  <inkml:trace contextRef="#ctx0" brushRef="#br0" timeOffset="26">11224 10359 5984 0 0,'0'0'264'0'0,"0"0"56"0"0,0 0-256 0 0,0 0-64 0 0,0 0 0 0 0,0 0 0 0 0,-3 5 1032 0 0,3-5 192 0 0,0 0 40 0 0,0 9 8 0 0,0-9-736 0 0,0 6-152 0 0,0-6-24 0 0,0 0-8 0 0,0 0-352 0 0,3 7 0 0 0,-3 0-120 0 0,3-2 32 0 0,-3-5-432 0 0,4 6-88 0 0,-4-6-24 0 0</inkml:trace>
  <inkml:trace contextRef="#ctx0" brushRef="#br0" timeOffset="27">11245 10635 7832 0 0,'0'0'344'0'0,"0"0"72"0"0,0 0-328 0 0,0 0-88 0 0,0 0 0 0 0,0 0 0 0 0,0 6 904 0 0,0-6 168 0 0,0 0 32 0 0,-2 5 8 0 0,2 4-568 0 0,0-9-104 0 0,-4 5-24 0 0,4 1-8 0 0,0-6-232 0 0,0 8-48 0 0,0-8 0 0 0,0 7-4144 0 0,4-1-824 0 0</inkml:trace>
  <inkml:trace contextRef="#ctx0" brushRef="#br0" timeOffset="28">11221 10962 1840 0 0,'0'0'160'0'0,"0"0"-160"0"0,0 0 0 0 0,0 7 0 0 0,-3 0 2344 0 0,3 0 440 0 0,0-7 80 0 0,3 8 16 0 0,-6 2-1816 0 0,3-3-360 0 0,3 1-80 0 0,-3-2-16 0 0,3 2-96 0 0,-3 3-17 0 0,0-4-7 0 0,0 1 0 0 0,4-3-384 0 0,-1 4-104 0 0,-3-1 0 0 0,0 2 0 0 0,0-3 0 0 0,0-2-128 0 0,0 4 24 0 0,0-4-4639 0 0,0-5-929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8:09:03.427"/>
    </inkml:context>
    <inkml:brush xml:id="br0">
      <inkml:brushProperty name="width" value="0.05" units="cm"/>
      <inkml:brushProperty name="height" value="0.05" units="cm"/>
      <inkml:brushProperty name="color" value="#333333"/>
      <inkml:brushProperty name="fitToCurve" value="1"/>
    </inkml:brush>
    <inkml:brush xml:id="br1">
      <inkml:brushProperty name="width" value="0.05" units="cm"/>
      <inkml:brushProperty name="height" value="0.05" units="cm"/>
      <inkml:brushProperty name="color" value="#849398"/>
      <inkml:brushProperty name="fitToCurve" value="1"/>
    </inkml:brush>
    <inkml:brush xml:id="br2">
      <inkml:brushProperty name="width" value="0.05" units="cm"/>
      <inkml:brushProperty name="height" value="0.05" units="cm"/>
      <inkml:brushProperty name="color" value="#66CC00"/>
      <inkml:brushProperty name="fitToCurve" value="1"/>
    </inkml:brush>
    <inkml:brush xml:id="br3">
      <inkml:brushProperty name="width" value="0.05" units="cm"/>
      <inkml:brushProperty name="height" value="0.05" units="cm"/>
      <inkml:brushProperty name="color" value="#004F8B"/>
      <inkml:brushProperty name="fitToCurve" value="1"/>
    </inkml:brush>
  </inkml:definitions>
  <inkml:trace contextRef="#ctx0" brushRef="#br0">7094 11166 11720 0 0,'5'-7'256'0'0,"-3"2"48"0"0,4 0 16 0 0,-3-3 16 0 0,1 2-272 0 0,-1-2-64 0 0,0 2 0 0 0,2-2 0 0 0,-2 1 656 0 0,0 3 112 0 0,-3-1 32 0 0,-3-1 0 0 0,0 2-129 0 0,2 2-31 0 0,1 2 0 0 0,-7-2 0 0 0,0 2-264 0 0,-4 0-56 0 0,3 2-16 0 0,-3-2 0 0 0,0 5-176 0 0,-1 2-40 0 0,0 0-8 0 0,1 0 0 0 0,-1 3-80 0 0,1-1 0 0 0,1-2 0 0 0,1 3 0 0 0,1-2 0 0 0,2 3 0 0 0,2 1 0 0 0,0-3 0 0 0,3-2 0 0 0,1-3 0 0 0,0 4 0 0 0,1-3 0 0 0,3-1 0 0 0,0 1 0 0 0,2 0 0 0 0,2-5 0 0 0,-3 4 0 0 0,4-4 0 0 0,-1 0 0 0 0,0 0 0 0 0,0-3 0 0 0,0 2-88 0 0,-1-4 24 0 0,-1 0 0 0 0,2 2 64 0 0,-4-1 0 0 0,2-3 0 0 0,1 3 0 0 0,-3-4 0 0 0,-2 4 0 0 0,2-3-72 0 0,-2 0 72 0 0,1-1 0 0 0,0 0 104 0 0,-3 4-8 0 0,2-3-8 0 0,-2 2 80 0 0,3 1 24 0 0,-1 1 0 0 0,-2 3 0 0 0,0 0 96 0 0,0 0 32 0 0,0 0 0 0 0,0 0 0 0 0,0 0-160 0 0,0 0-24 0 0,0 0-8 0 0,0 0 0 0 0,0 0-56 0 0,0 0-8 0 0,4 5-64 0 0,-2 5 96 0 0,1-3 128 0 0,-3 2 16 0 0,0 3 8 0 0,0 0 0 0 0,0 2-136 0 0,3 2-24 0 0,-3 2-8 0 0,0 1 0 0 0,0 0-80 0 0,0-1 64 0 0,0 3-64 0 0,0-2 64 0 0,0 3-64 0 0,0-3 96 0 0,0-3-96 0 0,0 3 96 0 0,1-4-96 0 0,-1-3 0 0 0,0-4 0 0 0,3 2 64 0 0,0-2-64 0 0,-3-4-136 0 0,0-4 32 0 0,0 0-9719 0 0</inkml:trace>
  <inkml:trace contextRef="#ctx0" brushRef="#br1" timeOffset="1">6384 11920 7280 0 0,'0'0'320'0'0,"-3"0"72"0"0,-1 0-312 0 0,1 0-80 0 0,3 0 0 0 0,0 0 0 0 0,0 0 768 0 0,-7-2 144 0 0,-1-1 24 0 0,6 1 8 0 0,2 2-360 0 0,0 0-72 0 0,-7-6-8 0 0,2 4-8 0 0,2-4-184 0 0,3 0-40 0 0,0 6-8 0 0,3-5 0 0 0,-6 1-8 0 0,3 4 0 0 0,4-9 0 0 0,0 4 0 0 0,3-5-120 0 0,-5 6-24 0 0,6-1-8 0 0,-1-2 0 0 0,3 2-104 0 0,-2-1 0 0 0,2-1 0 0 0,2 4 0 0 0,1-2 0 0 0,-1-1 0 0 0,-3 3 0 0 0,4 0 0 0 0,-5 1 0 0 0,5-4 0 0 0,-2 1 0 0 0,-2 2 0 0 0,4-3 0 0 0,-1 1 0 0 0,0 3 0 0 0,1-5 0 0 0,-2 1 88 0 0,2 1-88 0 0,-5-2 95 0 0,5 1-95 0 0,-1 1 192 0 0,-3 3-8 0 0,-2 0-8 0 0,4-1 0 0 0,2 0 8 0 0,-4-1 0 0 0,1 2 0 0 0,0 2 0 0 0,0 0-72 0 0,0-2-16 0 0,-2 2 0 0 0,-1 0 0 0 0,5 0-96 0 0,-2 2 72 0 0,-1-2-72 0 0,-3 0 64 0 0,3 2-64 0 0,-3-2 64 0 0,1 0-64 0 0,1 4 64 0 0,-2-1-64 0 0,4-3 0 0 0,-2 3 0 0 0,5-3 0 0 0,-4 0 0 0 0,0 2 0 0 0,-1-2 0 0 0,5 2 0 0 0,-4-2 0 0 0,2-2 0 0 0,0 2 0 0 0,2 0 0 0 0,-5 0 0 0 0,1 0 0 0 0,2-2 0 0 0,-3 2 0 0 0,1-3 0 0 0,-4 3 0 0 0,3-3 0 0 0,-8 3 0 0 0,0 0 0 0 0,0 0 0 0 0,9-4 0 0 0,-9 4 0 0 0,0 0 0 0 0,0 0 0 0 0,5-2 0 0 0,-5 2 0 0 0,0 0 0 0 0,0 0 0 0 0,0 0 0 0 0,0 0 0 0 0,8-5 0 0 0,-6-1 0 0 0,-2 4 0 0 0,0 2 64 0 0,3-5-64 0 0,-3 5 64 0 0,0-6-64 0 0,3 3 64 0 0,-3-2 0 0 0,0-1 0 0 0,0 2 0 0 0,0 4 0 0 0,0 0 0 0 0,0 0-64 0 0,0-4 96 0 0,0 4-32 0 0,0 0 80 0 0,0 0 16 0 0,0 0 0 0 0,0 0 0 0 0,0 0-160 0 0,0 0 0 0 0,0 0 0 0 0,0 0 0 0 0,0 0 0 0 0,0 0 0 0 0,0 0 0 0 0,0 0 0 0 0,0 0 0 0 0,0 0 0 0 0,0 0 0 0 0,0 0 0 0 0,0 0 0 0 0,3 4 0 0 0,3 0 0 0 0,-4 2 0 0 0,-2-6 0 0 0,8 3 0 0 0,-3-1 0 0 0,-5-2 0 0 0,7 6 0 0 0,-7-6 0 0 0,5 6 0 0 0,2-4 0 0 0,-5 0 0 0 0,6 1 0 0 0,-8-3 0 0 0,4 3 0 0 0,2 0 0 0 0,5-1 0 0 0,-9-2 0 0 0,7 0 0 0 0,-3-2 64 0 0,0 2-64 0 0,-6 0 0 0 0,8 0 0 0 0,-3 0 104 0 0,4 0-32 0 0,-9 0-8 0 0,6 0 0 0 0,-4 2-64 0 0,6-2-88 0 0,0 0 24 0 0,-2 0 0 0 0,-6 0 64 0 0,8 0 88 0 0,-3 0-24 0 0,0 0 0 0 0,2 2-64 0 0,-2-2 0 0 0,-2 0 0 0 0,3 0 0 0 0,5 0 0 0 0,-6 4 0 0 0,1-4 0 0 0,4 3 0 0 0,-4-3 0 0 0,-1 0 0 0 0,5 0 0 0 0,-3 0 0 0 0,-2 0 0 0 0,3 0 0 0 0,-7-3 0 0 0,7 3 0 0 0,0 3 0 0 0,0-3 0 0 0,-2 0 0 0 0,2 0 0 0 0,-8 0 0 0 0,5 0 0 0 0,4 0 0 0 0,2 0 0 0 0,-3 0 0 0 0,-2 3-88 0 0,-6-3 24 0 0,8 0 0 0 0,1 0 64 0 0,-2 2 0 0 0,-7-2 0 0 0,9 2 0 0 0,-9-2 0 0 0,10 0 0 0 0,-5 4 0 0 0,4-4 0 0 0,-6 1 0 0 0,7-1 0 0 0,-10 0 0 0 0,6 4 0 0 0,3-4 0 0 0,0 2 0 0 0,-4-2 0 0 0,5 3 0 0 0,-10-3 0 0 0,10 0 0 0 0,0 4 0 0 0,-10-4 0 0 0,0 0 0 0 0,8 0 64 0 0,-8 0-64 0 0,0 0 88 0 0,0 0-88 0 0,0 0 0 0 0,6 5 0 0 0,-6-5 0 0 0,0 0 0 0 0,0 0 0 0 0,10 6 0 0 0,-10-6 0 0 0,0 0 0 0 0,0 0-96 0 0,0 0 32 0 0,0 0-5303 0 0,0 0-1057 0 0</inkml:trace>
  <inkml:trace contextRef="#ctx0" brushRef="#br1" timeOffset="2">3990 11820 11432 0 0,'0'0'504'0'0,"0"-4"104"0"0,0 4-480 0 0,0 0-128 0 0,0 0 0 0 0,0 0 0 0 0,4-3 784 0 0,-4 3 136 0 0,0 0 24 0 0,0 0 8 0 0,0 0-257 0 0,3 5-55 0 0,-3 2 0 0 0,0 5-8 0 0,0 3-200 0 0,0 0-40 0 0,0 5-8 0 0,-3 1 0 0 0,-1 3-136 0 0,2-1-32 0 0,-3 4-8 0 0,3-1 0 0 0,-1 2-80 0 0,3-2-24 0 0,0 0 0 0 0,-3 1 0 0 0,-3-1-40 0 0,6-1 0 0 0,-2 0-64 0 0,-1-5 96 0 0,2 0-96 0 0,1-2 64 0 0,-4-1-64 0 0,4-3 0 0 0,-3-3 72 0 0,3 1-72 0 0,0-5 64 0 0,0-1-64 0 0,0 0 0 0 0,0-6 64 0 0,0 0-64 0 0,0 0 0 0 0,0 0-216 0 0,0 0-80 0 0,0 0-24 0 0,7-3-8287 0 0</inkml:trace>
  <inkml:trace contextRef="#ctx0" brushRef="#br1" timeOffset="3">7657 11963 4608 0 0,'14'-3'200'0'0,"-14"3"48"0"0,-7 0-248 0 0,7 0 0 0 0,0 0 0 0 0,0 0 0 0 0,0 0 2280 0 0,0 0 408 0 0,0 0 88 0 0,0 0 8 0 0,0 0-1785 0 0,7 0-359 0 0,-3 3-64 0 0,7-1-24 0 0,5 3-112 0 0,-6-3-24 0 0,-1 6-8 0 0,1-4 0 0 0,1 1-216 0 0,2 0-48 0 0,3-1-8 0 0,-3 1 0 0 0,-1 1-136 0 0,0 1 64 0 0,2-4-64 0 0,0 1 0 0 0,-4 1 64 0 0,0 3-64 0 0,4-4 0 0 0,-3 3 0 0 0,-3-3 0 0 0,-1 1 0 0 0,-1-4 0 0 0,1 4 0 0 0,2 0-248 0 0,-9-5-104 0 0,0 0-16 0 0,0 0-8 0 0,5 4-1064 0 0,-5-4-207 0 0,0 0-49 0 0,0 0 0 0 0</inkml:trace>
  <inkml:trace contextRef="#ctx0" brushRef="#br1" timeOffset="4">6492 12016 5984 0 0,'0'0'264'0'0,"0"0"56"0"0,5-1-256 0 0,-5 1-64 0 0,3-6 0 0 0,-3 6 0 0 0,3-5 1576 0 0,-3 5 304 0 0,0 0 56 0 0,2-5 16 0 0,2 3-776 0 0,-4 2-152 0 0,0 0-33 0 0,0 0-7 0 0,0 0-344 0 0,0 0-64 0 0,0 0-8 0 0,2 7-8 0 0,1 0-104 0 0,-2 3-16 0 0,3-1-8 0 0,-4 0 0 0 0,0 4-232 0 0,0-1-40 0 0,0 2-16 0 0,0-2 0 0 0,0 1-24 0 0,0-2-8 0 0,0 1 0 0 0,0 0 0 0 0,2-1-112 0 0,-2-2 88 0 0,0 1-88 0 0,2-1 80 0 0,-2 0-80 0 0,0-1 64 0 0,0 1-64 0 0,0-2 64 0 0,5-3-128 0 0,-5-4-32 0 0,-5 6-8 0 0,5-6 0 0 0,0 0-920 0 0,0 0-176 0 0,0 0-40 0 0,0 0-6815 0 0</inkml:trace>
  <inkml:trace contextRef="#ctx0" brushRef="#br1" timeOffset="5">2842 12023 8752 0 0,'0'0'776'0'0,"0"0"-616"0"0,0 0-160 0 0,2-2 0 0 0,-2 2 736 0 0,4-2 128 0 0,1-1 16 0 0,-2 3 8 0 0,1-5-184 0 0,-1 5-32 0 0,5-2 0 0 0,0 2-8 0 0,0-2-120 0 0,3 2-17 0 0,-1 0-7 0 0,3 0 0 0 0,1 0-456 0 0,0 0-64 0 0,-1 0-80 0 0,-1 0 80 0 0,0 0-176 0 0,2 2 24 0 0,-4 0 8 0 0,0-2 0 0 0,-1 5-1039 0 0,-1-5-201 0 0</inkml:trace>
  <inkml:trace contextRef="#ctx0" brushRef="#br1" timeOffset="6">2849 12095 11952 0 0,'0'0'528'0'0,"-10"0"112"0"0,2 2-512 0 0,8-2-128 0 0,0 0 0 0 0,0 0 0 0 0,0 0 608 0 0,0 0 96 0 0,0 0 16 0 0,0 0 8 0 0,0 0-169 0 0,3-2-31 0 0,5 2-8 0 0,6-2 0 0 0,-2 2-248 0 0,5-3-48 0 0,1 3-16 0 0,-2-2 0 0 0,3-1-144 0 0,-1 3-64 0 0,1 0 0 0 0,-2 0 64 0 0,1 0-904 0 0,-2 3-184 0 0</inkml:trace>
  <inkml:trace contextRef="#ctx0" brushRef="#br1" timeOffset="7">7327 12016 12640 0 0,'-14'-1'280'0'0,"14"1"56"0"0,0 0 16 0 0,0 0 0 0 0,-5-4-288 0 0,5 4-64 0 0,0 0 0 0 0,5-4 0 0 0,-5 4 800 0 0,0 0 152 0 0,0 0 23 0 0,0 0 9 0 0,6 4-376 0 0,-6-4-64 0 0,0 0-24 0 0,0 5 0 0 0,2 6-248 0 0,-2-3-48 0 0,-2 2-16 0 0,-2 0 0 0 0,2-1 16 0 0,-1 3 0 0 0,3-1 0 0 0,0 1 0 0 0,-5 0-128 0 0,5-2-16 0 0,5-2-8 0 0,-2 3 0 0 0,-6-2-72 0 0,3-1 0 0 0,3-2 72 0 0,3 2-72 0 0,-1-2-336 0 0,-2 2-104 0 0,-3-8-16 0 0,4 5-8 0 0,7-1-1256 0 0,-3 1-248 0 0,-8-5-47 0 0,0 0-17 0 0</inkml:trace>
  <inkml:trace contextRef="#ctx0" brushRef="#br1" timeOffset="8">4241 12021 10248 0 0,'0'0'448'0'0,"0"0"104"0"0,0 0-440 0 0,0 0-112 0 0,0 0 0 0 0,0 0 0 0 0,0 0 784 0 0,0 0 136 0 0,0 0 24 0 0,0 0 8 0 0,0 0-224 0 0,0 0-48 0 0,0 0-9 0 0,0 0 1 0 0,0 0-152 0 0,2 7-32 0 0,1 0-8 0 0,0 0 0 0 0,0 3-128 0 0,-3 0-32 0 0,0 1-8 0 0,0 1 0 0 0,2-2-120 0 0,-2-1-32 0 0,0 2 0 0 0,0 1 0 0 0,3 1-64 0 0,-3-1-24 0 0,0-3 0 0 0,3 1 0 0 0,-3-1-72 0 0,0-3 0 0 0,0 4 0 0 0,0-3 64 0 0,0 0-64 0 0,0-3 0 0 0,0-4 0 0 0,3 8 0 0 0,-3-8-864 0 0,0 0-208 0 0,0 0-48 0 0</inkml:trace>
  <inkml:trace contextRef="#ctx0" brushRef="#br1" timeOffset="9">7044 12053 9672 0 0,'-5'-2'864'0'0,"2"2"-696"0"0,-3 0-168 0 0,1 2 0 0 0,0 0 872 0 0,-1 0 144 0 0,0 0 24 0 0,1 4 8 0 0,-2 0-176 0 0,1-1-32 0 0,0-2-9 0 0,2 3 1 0 0,-1 2-312 0 0,1-2-64 0 0,2 4-8 0 0,-2-1-8 0 0,4 0-280 0 0,0-1-64 0 0,4 3 0 0 0,2-5-8 0 0,-1-1-88 0 0,-1-1 96 0 0,6 1-96 0 0,-2 0 96 0 0,-2-1-96 0 0,3 1 64 0 0,1-5-64 0 0,-1 3 64 0 0,1-3-64 0 0,-2 0 0 0 0,3-3 0 0 0,-1 1 0 0 0,0-1 0 0 0,-1-1-88 0 0,1-1 24 0 0,-1 3 0 0 0,-1-3 64 0 0,-2 1-64 0 0,-1-5 64 0 0,0 4-64 0 0,-2-3 64 0 0,-3-2 0 0 0,2 3 0 0 0,-4-2 0 0 0,2 0 0 0 0,-7-1 0 0 0,6 3 64 0 0,-4-3-64 0 0,-1 4 88 0 0,-2-2-24 0 0,-1 2 0 0 0,4-3 0 0 0,-2 6-64 0 0,-4 0 0 0 0,0-2 0 0 0,0 2 64 0 0,3 2-64 0 0,1-3 0 0 0,-1 4 0 0 0,-1 0 64 0 0,4 0-152 0 0,5 0-32 0 0,0 0-8 0 0,-2 4 0 0 0,-1 0-1120 0 0,0 1-232 0 0,6 1-47 0 0,0 3-9 0 0</inkml:trace>
  <inkml:trace contextRef="#ctx0" brushRef="#br1" timeOffset="10">6678 12053 10912 0 0,'0'0'480'0'0,"0"0"104"0"0,0 0-464 0 0,0 0-120 0 0,0 0 0 0 0,0 0 0 0 0,0 0 792 0 0,0 0 136 0 0,0 0 24 0 0,0 0 8 0 0,0 0-288 0 0,0 4-49 0 0,0 1-15 0 0,0 3 0 0 0,-1-4-104 0 0,1 3-24 0 0,0 5-8 0 0,0-2 0 0 0,-4-1-256 0 0,4-3-56 0 0,0 3 0 0 0,4 2-8 0 0,-3-3-32 0 0,-1-2-8 0 0,6 3 0 0 0,-4-1 0 0 0,2-2-112 0 0,1-1 64 0 0,0 0-64 0 0,4-3 0 0 0,-5 2 0 0 0,4-4 0 0 0,0 0 0 0 0,1-4 0 0 0,1 2 0 0 0,-1 0-96 0 0,-1-1 24 0 0,-2-2 0 0 0,6-1-80 0 0,-1 1-8 0 0,-6-4-8 0 0,-1 0 0 0 0,2-2 168 0 0,-2 3-88 0 0,-4-4 88 0 0,0 0-64 0 0,0 2 64 0 0,-4-2 0 0 0,4 5 0 0 0,-6-2 0 0 0,-1 3 0 0 0,1 0 0 0 0,1-1 0 0 0,3 0 0 0 0,-6 2 0 0 0,-1-1 0 0 0,2 6 0 0 0,-1-1 0 0 0,-1 1 0 0 0,5 0 0 0 0,-5 0 0 0 0,3 1 0 0 0,2-1-88 0 0,4 0 88 0 0,-6 6-104 0 0,4-4 40 0 0,2-2-296 0 0,-2 6-56 0 0,-3 3-16 0 0,5-1-4655 0 0,5-2-937 0 0</inkml:trace>
  <inkml:trace contextRef="#ctx0" brushRef="#br1" timeOffset="11">5418 12030 13448 0 0,'0'0'288'0'0,"0"0"64"0"0,0 0 16 0 0,0 0 16 0 0,0 0-304 0 0,0 0-80 0 0,0 0 0 0 0,0 0 0 0 0,0 0 768 0 0,0 0 143 0 0,0 0 25 0 0,0 0 8 0 0,0 0-320 0 0,2 8-64 0 0,2-4-16 0 0,-4 4 0 0 0,0 0-136 0 0,1 5-32 0 0,-1-4-8 0 0,0 3 0 0 0,0-1-224 0 0,-1 0-48 0 0,1-2 0 0 0,0 2-8 0 0,0 1-88 0 0,0-1 0 0 0,0-2 0 0 0,1 2 64 0 0,-1-2-64 0 0,0 4 0 0 0,0-7 0 0 0,3 3-88 0 0,-3-1-176 0 0,4 3-40 0 0,-3-5-8 0 0,2-1 0 0 0,-3-5-976 0 0,3 7-200 0 0,0-2-40 0 0</inkml:trace>
  <inkml:trace contextRef="#ctx0" brushRef="#br1" timeOffset="12">4457 12034 10136 0 0,'0'0'448'0'0,"0"0"96"0"0,0 0-440 0 0,0 0-104 0 0,0 0 0 0 0,0 0 0 0 0,0 0 1168 0 0,0 0 208 0 0,0 0 48 0 0,0 0 7 0 0,0 0-487 0 0,0 0-96 0 0,0 0-16 0 0,3 6-8 0 0,-3 1-312 0 0,0 1-56 0 0,3 2-8 0 0,-1-4-8 0 0,-2 2-248 0 0,-2 1-56 0 0,4 1-8 0 0,2 1 0 0 0,-4-2-64 0 0,0 0-64 0 0,2-1 72 0 0,-2 0-72 0 0,0 1 0 0 0,0-2 0 0 0,0-2 0 0 0,0 2-80 0 0,2-3-304 0 0,0 4-64 0 0,-2-4-16 0 0,5 3-5271 0 0,-5-7-1057 0 0</inkml:trace>
  <inkml:trace contextRef="#ctx0" brushRef="#br1" timeOffset="13">4634 12097 10592 0 0,'0'0'944'0'0,"0"0"-752"0"0,0 0-192 0 0,0 0 0 0 0,0 0 736 0 0,0 0 104 0 0,0 0 24 0 0,0 0 8 0 0,0 0-144 0 0,0 0-33 0 0,0 6-7 0 0,-2 0 0 0 0,2 0-208 0 0,0 5-32 0 0,0-4-16 0 0,2 2 0 0 0,-2 1-248 0 0,0-4-56 0 0,2 4 0 0 0,4 2-8 0 0,-1-2-56 0 0,1-4-64 0 0,2 1 88 0 0,1 4-88 0 0,-5-5 0 0 0,4 2 0 0 0,-1-6 0 0 0,2 1 0 0 0,0-3 0 0 0,2 0 0 0 0,-4 0-96 0 0,3-3 24 0 0,-1-2 72 0 0,-2 0-96 0 0,1-5 96 0 0,0 3-96 0 0,-3-2 96 0 0,3 0 0 0 0,-2-1 0 0 0,-3-2 0 0 0,-1 1 0 0 0,1-1 0 0 0,-3-1 0 0 0,0 1 0 0 0,-3 1 72 0 0,3 2 8 0 0,-5-1 0 0 0,-1 1 0 0 0,1 4 0 0 0,0-2 0 0 0,-2 1 0 0 0,-5 0 0 0 0,5 1-80 0 0,-2 3 0 0 0,-1-1 72 0 0,3 3-72 0 0,-4 3 0 0 0,2-1-104 0 0,0 3 8 0 0,2-2 8 0 0,1 0-1024 0 0,1 5-200 0 0</inkml:trace>
  <inkml:trace contextRef="#ctx0" brushRef="#br1" timeOffset="14">7491 12087 12840 0 0,'11'-4'568'0'0,"-11"4"120"0"0,0 0-552 0 0,0 0-136 0 0,0 0 0 0 0,0 0 0 0 0,0 0 576 0 0,0 0 80 0 0,0 0 16 0 0,0 0 7 0 0,0 0 65 0 0,2 6 16 0 0,-4 4 0 0 0,-1-3 0 0 0,6 2-472 0 0,-3-1-96 0 0,0 1-24 0 0,0-1 0 0 0,0 1-64 0 0,2 0-8 0 0,2 1-8 0 0,-4-1 0 0 0,0 0-88 0 0,2 1 0 0 0,2-1 0 0 0,3 0 0 0 0,-7-1 80 0 0,6-2-80 0 0,0-1 96 0 0,2-5-96 0 0,3 0 0 0 0,-5 0 0 0 0,1 0-80 0 0,1-3 80 0 0,3-2-144 0 0,0 0 32 0 0,-5-1 8 0 0,1-3 0 0 0,3 3 16 0 0,-4-2 8 0 0,-3-1 0 0 0,-3 2 0 0 0,2-2 80 0 0,1-1 0 0 0,-6 3 0 0 0,1-2 0 0 0,-7-2 0 0 0,7 3 64 0 0,-4-2-64 0 0,4 3 0 0 0,-5-3 0 0 0,-5 5 0 0 0,7-1 0 0 0,-3-2 0 0 0,-3 3 0 0 0,4 4 0 0 0,-5-4 0 0 0,5-1 0 0 0,7 6 0 0 0,-3 0-120 0 0,-6 0 24 0 0,3 3 0 0 0,6-3-1376 0 0,1 5-264 0 0,4 7-55 0 0,-5-3-17 0 0</inkml:trace>
  <inkml:trace contextRef="#ctx0" brushRef="#br1" timeOffset="15">5723 12083 11952 0 0,'-8'0'256'0'0,"8"0"64"0"0,0 0 0 0 0,0 0 24 0 0,0 0-280 0 0,0 0-64 0 0,0 0 0 0 0,0 0 0 0 0,0 0 696 0 0,0 0 120 0 0,0 0 24 0 0,0 0 7 0 0,0 0-127 0 0,0 7-24 0 0,0 2-8 0 0,0-2 0 0 0,0 2-304 0 0,0 2-64 0 0,0-4-16 0 0,3 3 0 0 0,-3-4-80 0 0,0 2-8 0 0,3-2-8 0 0,-1 3 0 0 0,-2-1-40 0 0,6 2-8 0 0,-3-1 0 0 0,-1-3 0 0 0,6-1-160 0 0,-2-1 0 0 0,2 2 0 0 0,-4-4 0 0 0,4 4 0 0 0,3-4 0 0 0,-3-2 0 0 0,1-2 0 0 0,-1-1 0 0 0,1 0-120 0 0,0 1 24 0 0,-1-4 0 0 0,-3 1 16 0 0,1-2 8 0 0,-1-1 0 0 0,-1 0 0 0 0,-4-1 72 0 0,8 0 0 0 0,-8-2 0 0 0,0 0 0 0 0,0-1-104 0 0,0 4 16 0 0,-4-3 8 0 0,0 2 0 0 0,0 2 272 0 0,-3 0 48 0 0,0 0 16 0 0,0 3 0 0 0,-2-1-256 0 0,-1 0 0 0 0,0 3 0 0 0,-1-1 0 0 0,0 1 0 0 0,-3 2 0 0 0,5 0 0 0 0,0 2 0 0 0,1 1-768 0 0,3 1-208 0 0,-1 1-40 0 0,4 2-8 0 0</inkml:trace>
  <inkml:trace contextRef="#ctx0" brushRef="#br1" timeOffset="16">5567 12083 5984 0 0,'0'0'536'0'0,"0"0"-432"0"0,0 0-104 0 0,0 0 0 0 0,0 0 1544 0 0,0 0 288 0 0,0 0 56 0 0,0 0 16 0 0,0 0-776 0 0,0 0-152 0 0,-4 4-33 0 0,4 1-7 0 0,-2 2-432 0 0,2 0-88 0 0,0 1-24 0 0,0-4 0 0 0,0 4-168 0 0,0-1-32 0 0,2 5 0 0 0,2-3-8 0 0,-4-2-104 0 0,0 3-16 0 0,2-1-64 0 0,-2 2 96 0 0,2-3-96 0 0,1-2 0 0 0,0 3 0 0 0,-3-1 0 0 0,2 0-280 0 0,4-1-72 0 0,-6 0-24 0 0,3-3-4871 0 0,-1 1-985 0 0</inkml:trace>
  <inkml:trace contextRef="#ctx0" brushRef="#br1" timeOffset="17">7931 12087 13448 0 0,'0'0'288'0'0,"2"0"64"0"0,-2 0 16 0 0,0 0 16 0 0,0 0-304 0 0,0 0-80 0 0,0 0 0 0 0,0 0 0 0 0,0 0 848 0 0,0 0 151 0 0,0 0 33 0 0,2 5 8 0 0,-6 2-232 0 0,1 0-40 0 0,-2 1-16 0 0,2 1 0 0 0,1 2-400 0 0,-4 0-72 0 0,-5 0-24 0 0,4 1 0 0 0,3 2 56 0 0,0 0 8 0 0,-10 0 0 0 0,0-2 0 0 0,-4-1-184 0 0,7 0-32 0 0,3 1-8 0 0,3-1 0 0 0,-5 0-96 0 0,2-3 0 0 0,5-4 0 0 0,-2 4-80 0 0,-6-2-48 0 0,8-1-16 0 0,11 1 0 0 0,-2-3-9583 0 0</inkml:trace>
  <inkml:trace contextRef="#ctx0" brushRef="#br2" timeOffset="18">5830 12858 9584 0 0,'0'0'424'0'0,"0"0"88"0"0,0 0-408 0 0,0 0-104 0 0,0 0 0 0 0,0 0 0 0 0,0-3 672 0 0,0 3 120 0 0,0-5 16 0 0,3-2 8 0 0,-3 5-208 0 0,0 2-48 0 0,0 0-8 0 0,5-5 0 0 0,-5 1-352 0 0,3-1-72 0 0,-3 0-9 0 0,0-2-7 0 0,3 5-112 0 0,0-3 0 0 0,-2-2 64 0 0,-1 2-64 0 0,4-2 0 0 0,-4 0 0 0 0,-4 3 64 0 0,3-4-64 0 0,1 0 0 0 0,1 1 64 0 0,6 0-64 0 0,-6-2 0 0 0,-1 9 72 0 0,3-5-72 0 0,-3 5 64 0 0,8-4-64 0 0,0-4 256 0 0,1 4 16 0 0,-3 2 0 0 0,0-4 0 0 0,-6 6-168 0 0,7 0-32 0 0,-7 0-8 0 0,6 3 0 0 0,3 0 88 0 0,-6 1 8 0 0,3 1 8 0 0,-5 0 0 0 0,3 1-56 0 0,-4 2-16 0 0,0-1 0 0 0,0 1 0 0 0,-4 0 72 0 0,3 4 16 0 0,-3-5 0 0 0,2 3 0 0 0,-6-3-184 0 0,4 3 0 0 0,-2-3 0 0 0,-3 0 0 0 0,5 1 0 0 0,-5-5 0 0 0,0 2 0 0 0,4 0 0 0 0,-3-3 0 0 0,5 2 0 0 0,3-4 0 0 0,0 0 0 0 0,-4 0 0 0 0,-1-4 0 0 0,-1 0 0 0 0,3-1 0 0 0,1-1 0 0 0,-1-2 0 0 0,3 1 0 0 0,0 0 0 0 0,3-3 72 0 0,-3 1-72 0 0,2-3 96 0 0,1 2-96 0 0,0 0 64 0 0,0-1-64 0 0,2 1 0 0 0,-1-1 0 0 0,2 1 72 0 0,-1 0-72 0 0,0 6 0 0 0,4 0 72 0 0,0-4-72 0 0,-3 4 0 0 0,2 4 0 0 0,1-4 0 0 0,-1 4 0 0 0,-2 0 0 0 0,-1 0 0 0 0,-5 0 0 0 0,5 5 0 0 0,0 1 64 0 0,-1-1-64 0 0,-3 1 64 0 0,3 4-64 0 0,-8-1 64 0 0,4 3-64 0 0,-1-3 64 0 0,-3 2-64 0 0,2-3 64 0 0,-4 4-64 0 0,0-2 64 0 0,-1-1-64 0 0,-1-1 0 0 0,-1 1 0 0 0,1-2 0 0 0,2 0 64 0 0,0-1-64 0 0,-6-5 0 0 0,5 1 64 0 0,7-2-64 0 0,0 0 64 0 0,-6 0-64 0 0,2 0 64 0 0,-4-2-64 0 0,2 1 0 0 0,-2-2 0 0 0,0-2 0 0 0,0-5 0 0 0,2 2 0 0 0,2 5 0 0 0,-2-5 0 0 0,4-1 0 0 0,-1-1 64 0 0,0 3-64 0 0,6-3 0 0 0,-3 3 0 0 0,5-1 0 0 0,-3 0 0 0 0,5 3 0 0 0,0-4 0 0 0,-2 2 0 0 0,1 2 0 0 0,-4 0 0 0 0,6-1 0 0 0,2 1 0 0 0,-10 5 0 0 0,11 0 0 0 0,-3-3 0 0 0,3 3 0 0 0,-3 0 0 0 0,0 3 0 0 0,1-2 0 0 0,-3 4 0 0 0,3 0 64 0 0,-6 0-64 0 0,3 2 0 0 0,-5 0 0 0 0,-1 2-96 0 0,4 2 96 0 0,-4-5 0 0 0,0 3 0 0 0,0-4 0 0 0,0 6 0 0 0,-4-3 0 0 0,3 0 0 0 0,-5-1 0 0 0,-2 0 0 0 0,4 0 0 0 0,-1-2 0 0 0,-3-1 0 0 0,6-1 0 0 0,2-3 0 0 0,-8 0 0 0 0,0 2 72 0 0,1-2-72 0 0,-2-2 0 0 0,3-1 72 0 0,5-1-72 0 0,-6-1 0 0 0,6-1 64 0 0,-8 0-64 0 0,4 1 0 0 0,0-3 0 0 0,2-3 64 0 0,0 2-64 0 0,0-2 0 0 0,1 0 0 0 0,2 2 64 0 0,0-3-64 0 0,0 3 0 0 0,2-1 0 0 0,1 0 0 0 0,3 2 64 0 0,-1-3-64 0 0,0 4 0 0 0,-2-2 80 0 0,3 6-80 0 0,-5-6 64 0 0,7 4-64 0 0,-2 3 112 0 0,3-2-16 0 0,-2 4-8 0 0,1 0 0 0 0,2-3-88 0 0,-2 3 0 0 0,1 3 0 0 0,-1 1 0 0 0,-1-2 0 0 0,2 1 0 0 0,-4-1 0 0 0,4 7 0 0 0,-6-6 0 0 0,1 2 64 0 0,-1 1-64 0 0,-1 4 0 0 0,1 0 0 0 0,-3-1 0 0 0,0-2 0 0 0,-3 3 0 0 0,-2 0 0 0 0,2-1 0 0 0,-1-1 0 0 0,-1 0 0 0 0,-4 3 0 0 0,0-3 0 0 0,-1 0 0 0 0,1-1 0 0 0,0-2 0 0 0,-1-1 0 0 0,1 1 0 0 0,0-2 0 0 0,4-3 0 0 0,3 2 0 0 0,-7-4 0 0 0,1 2 0 0 0,4-3 0 0 0,-2-2 0 0 0,-2 1 0 0 0,3-1 0 0 0,2-2 0 0 0,0-1 0 0 0,-2 1-96 0 0,5 0 96 0 0,0-5 0 0 0,0 3 0 0 0,3-3 0 0 0,-1 3 0 0 0,-2-1 0 0 0,3 0 0 0 0,3-2 0 0 0,-1 5 0 0 0,0 0-80 0 0,-2 0 80 0 0,0 2 0 0 0,0 1-72 0 0,2-1 72 0 0,-1 3 112 0 0,2 2-24 0 0,-1 0-8 0 0,3 0-80 0 0,-2 2 0 0 0,-6-2 0 0 0,9 5 0 0 0,-3-1 0 0 0,1 4 0 0 0,-1-2 0 0 0,-2 6 0 0 0,1-4 0 0 0,-2 1 0 0 0,-1 4 0 0 0,-2-4 0 0 0,0 2 0 0 0,0 0 0 0 0,-2 1 0 0 0,-1-1 0 0 0,-2-2 0 0 0,1 1 0 0 0,4-1 0 0 0,-5 1 0 0 0,1-3 0 0 0,-2-2 0 0 0,-2-3 0 0 0,3 3 0 0 0,5-5-80 0 0,-9 5-8 0 0,-1-2 0 0 0,3-2 0 0 0,7-1 88 0 0,0 0 0 0 0,-8-1 0 0 0,2 1 0 0 0,1-3 0 0 0,-1-2 0 0 0,4 0 0 0 0,-1-2 0 0 0,0-2 0 0 0,3 1 0 0 0,0 0 0 0 0,3 4 0 0 0,0-4 0 0 0,-1 0 0 0 0,6 0-72 0 0,-5 1 72 0 0,3 0 0 0 0,-5 0 120 0 0,6 0-24 0 0,0 3 0 0 0,2-1-96 0 0,-2 2 0 0 0,1 1 0 0 0,0 2 0 0 0,1 2 0 0 0,-3-2 0 0 0,0 5 0 0 0,0-2 0 0 0,0 1 0 0 0,-1 3 0 0 0,0-1 0 0 0,-2 0 0 0 0,-1 1 0 0 0,-2 0 0 0 0,0 0 0 0 0,4 3 0 0 0,-4-4 64 0 0,-4 2-64 0 0,2 2 0 0 0,-1-3 0 0 0,0 0 0 0 0,1 0 0 0 0,-7 2 0 0 0,4-4 0 0 0,0 0 0 0 0,1 1 0 0 0,-5-5 0 0 0,-1 4 0 0 0,6-4-104 0 0,-1 3 8 0 0,-4-4 0 0 0,4 0 0 0 0,3-4 96 0 0,-4 3 0 0 0,-1-4 0 0 0,3 0 0 0 0,4 1 0 0 0,0-4 128 0 0,0 2-24 0 0,0-4-8 0 0,0 1-96 0 0,-1-1-104 0 0,1 3 16 0 0,0-3 8 0 0,0-2 80 0 0,1 4 128 0 0,6-3-32 0 0,-6 4-8 0 0,8 6-88 0 0,-3-5-112 0 0,-2 4 24 0 0,2-1 8 0 0,3 3 80 0 0,-5 0 128 0 0,-4 0-32 0 0,0 0-8 0 0,9 5-88 0 0,-3 1 0 0 0,-6-2 0 0 0,4 0 0 0 0,-2 3-96 0 0,1 1 8 0 0,-3 0 8 0 0,0-2 0 0 0,-5-1 144 0 0,1 2 24 0 0,4 0 8 0 0,-5-1 0 0 0,1 0-96 0 0,-2-4 0 0 0,2 3 0 0 0,-2-3 0 0 0,6-2 0 0 0,-9 3 0 0 0,1-1 0 0 0,0-2 0 0 0,8 0 0 0 0,0 0 0 0 0,-4-5 0 0 0,1 1 0 0 0,3 4 0 0 0,-4-5-72 0 0,4-2 72 0 0,0 0-80 0 0,4-4 80 0 0,-4 7 0 0 0,-4-3 64 0 0,4 0-64 0 0,0 2-560 0 0,4 0-144 0 0,-1-2-32 0 0,-3 7-8 0 0</inkml:trace>
  <inkml:trace contextRef="#ctx0" brushRef="#br3" timeOffset="19">5622 12766 8552 0 0,'-2'3'376'0'0,"0"-3"80"0"0,-1 0-360 0 0,3 0-96 0 0,-4 0 0 0 0,0 2 0 0 0,-2 0 488 0 0,-2-2 88 0 0,3 0 8 0 0,0 4 8 0 0,-4-3 80 0 0,5 2 24 0 0,-4-1 0 0 0,2 0 0 0 0,1-2-248 0 0,0 3-40 0 0,-1-3-16 0 0,4 1 0 0 0,2-1-232 0 0,-6 0-56 0 0,6 0-9 0 0,0 0 1 0 0,-3 0-96 0 0,2-1 72 0 0,-3-2-72 0 0,4 3 64 0 0,0-7 32 0 0,4 2 0 0 0,-3-2 0 0 0,2-1 0 0 0,3-1-96 0 0,-4 6 0 0 0,4-5 0 0 0,-1 3 0 0 0,3-4 0 0 0,-2 2 0 0 0,-1-1 0 0 0,2 4 0 0 0,1 0 0 0 0,0-1 0 0 0,0-1 0 0 0,-2 1 0 0 0,2 5 0 0 0,-3 0 80 0 0,3 0-16 0 0,-2 4-64 0 0,-1-4 160 0 0,0 0-32 0 0,-5 0 0 0 0,5 4 0 0 0,1 4-16 0 0,-2-2-8 0 0,0-1 0 0 0,-2 2 0 0 0,0 0-104 0 0,-2 0 88 0 0,0 0-88 0 0,0 2 80 0 0,0-4-80 0 0,0 2 0 0 0,0 1 72 0 0,-2 0-72 0 0,0-4 64 0 0,-2 3-64 0 0,3-3 80 0 0,-4 1-80 0 0,1 0 72 0 0,-1-2-72 0 0,0-1 64 0 0,-4-1-64 0 0,4 2 64 0 0,0 0-64 0 0,-4-6 0 0 0,2 3 64 0 0,2-3-64 0 0,-1 2 0 0 0,1-4 0 0 0,0 0 0 0 0,-1 0 0 0 0,3 1 0 0 0,-1-6 0 0 0,4 3 0 0 0,0 1 0 0 0,0-5 0 0 0,0 4 0 0 0,4-2 0 0 0,-1 0 0 0 0,3 1 0 0 0,-1 2 0 0 0,3-2 0 0 0,-3 2 0 0 0,1 1 0 0 0,-2-2 0 0 0,5 3 0 0 0,-4 2 0 0 0,0 2 0 0 0,-5 0 0 0 0,9 2 0 0 0,-1-2 0 0 0,-2 4 0 0 0,-6-4 0 0 0,5 1 64 0 0,0 5-64 0 0,-3 0 0 0 0,5 1 0 0 0,-6 1 64 0 0,2-1-64 0 0,-3 2 0 0 0,2 1 0 0 0,-2-4 0 0 0,0 3 64 0 0,-2-1-64 0 0,-1-1 64 0 0,3 1-64 0 0,0-8 72 0 0,-6 7-72 0 0,4 2 80 0 0,-4-4-80 0 0,2 0 128 0 0,-2-4-16 0 0,-2 2-8 0 0,3 0 0 0 0,-1-3-8 0 0,1 0 0 0 0,-2-3 0 0 0,0 0 0 0 0,0 2 0 0 0,-1-4-8 0 0,3 0 0 0 0,-3-3 0 0 0,2 0 0 0 0,1 0 0 0 0,-1 0 0 0 0,5-3 0 0 0,-2 3 8 0 0,3-3 8 0 0,0 2 0 0 0,0-2 0 0 0,0-2-40 0 0,4 7-64 0 0,0-5 88 0 0,0-1-88 0 0,-1 6 0 0 0,5-2 0 0 0,-2 2 0 0 0,2 1 0 0 0,0 2 0 0 0,-4 1 0 0 0,5 0 0 0 0,-4 2 0 0 0,0-2 0 0 0,4 2 0 0 0,-4 2 0 0 0,0 0 0 0 0,-5-2 0 0 0,6 2 0 0 0,2 3 0 0 0,-4 4 0 0 0,2-6 0 0 0,-1 5 0 0 0,1 0 0 0 0,-4 3 0 0 0,3-3 0 0 0,-1 2 0 0 0,-4 0 0 0 0,0-1 0 0 0,2-2 0 0 0,-4 3 0 0 0,-2-1 0 0 0,3 0 0 0 0,-3 1 0 0 0,0-3 0 0 0,-2 0 0 0 0,-3 0 0 0 0,1-2 0 0 0,2 0 0 0 0,0-5 0 0 0,-5 3 0 0 0,3-3 176 0 0,-2 0-16 0 0,-1-3-8 0 0,0 1 0 0 0,0-3-152 0 0,0-1 0 0 0,3 5 0 0 0,1-2 0 0 0,-1-4 0 0 0,0 2 0 0 0,-1-2 0 0 0,4-1 0 0 0,0-1 0 0 0,5 3 0 0 0,-2-4 0 0 0,4 3 0 0 0,3 0 64 0 0,0 0-64 0 0,1 0 0 0 0,2 3 0 0 0,3-4 0 0 0,-4 4 0 0 0,4 0 0 0 0,-3 2 0 0 0,3 1-88 0 0,0-3-40 0 0,-3 4-16 0 0,2 4 0 0 0,-1-4 144 0 0,-2 1 0 0 0,1 1 0 0 0,1 3 0 0 0,-2 1 0 0 0,1 0 0 0 0,-5-1 0 0 0,5 3 0 0 0,-6-2 0 0 0,3 4 0 0 0,-5-1 0 0 0,4 0 0 0 0,-2 0 0 0 0,-2-2 0 0 0,-2-1 0 0 0,2 1 0 0 0,-4 0 0 0 0,3 3 0 0 0,-5-3 0 0 0,0-2 0 0 0,4-4 0 0 0,-2 5 0 0 0,-3-4 0 0 0,0 3 0 0 0,2-5 0 0 0,-1 0 0 0 0,-2 0 0 0 0,3 0 0 0 0,-1 0 0 0 0,-2 0 0 0 0,3-2 0 0 0,0-3 0 0 0,2 2 128 0 0,-3-1 0 0 0,1-3 0 0 0,2-1 0 0 0,3 1-128 0 0,0 3 0 0 0,-2-4 0 0 0,2 0 0 0 0,2-3 0 0 0,1 4 0 0 0,0-2 0 0 0,2 0 0 0 0,1 4-96 0 0,-1-2-32 0 0,0-1-16 0 0,0 1 0 0 0,0 6 144 0 0,1-3 0 0 0,-6 4 0 0 0,8 0 0 0 0,-3-1 0 0 0,1-2 0 0 0,-6 3 0 0 0,8 3 0 0 0,-4-2 0 0 0,2 3 0 0 0,-3 0 0 0 0,-1 0 0 0 0,2 4 0 0 0,-2-1 0 0 0,-2 2 0 0 0,2 1 0 0 0,-2-4 0 0 0,0 4 0 0 0,0-3 0 0 0,-2 0 0 0 0,0-2 0 0 0,-2 2 0 0 0,2-3 0 0 0,2 4 0 0 0,-4-3 0 0 0,-3 0 0 0 0,1-4 0 0 0,2 5 0 0 0,-2-4 0 0 0,-2 3 0 0 0,1-3 0 0 0,1 1 0 0 0,-2-6 64 0 0,3 3-64 0 0,0-2 0 0 0,-1 2 0 0 0,3-5 128 0 0,-2 0-16 0 0,2 1-8 0 0,1-1 0 0 0,2 0-104 0 0,2-3 0 0 0,-2 4 0 0 0,3-3 0 0 0,0 0 0 0 0,-1 2 0 0 0,1-2 0 0 0,0 2 0 0 0,1 0 0 0 0,0 3 0 0 0,1-2 0 0 0,-5 4 0 0 0,5-3 0 0 0,-5 3 0 0 0,0 0 0 0 0,9-2-80 0 0,-9 2 80 0 0,5 2 0 0 0,-5-2 0 0 0,5 6 0 0 0,-2 0 0 0 0,-1 0-64 0 0,2 1 64 0 0,-2-1 0 0 0,-2 1 0 0 0,3 0 0 0 0,-3 0 0 0 0,0 3 0 0 0,-3-5 0 0 0,1 2 0 0 0,-2-2 0 0 0,2 2 0 0 0,-1-3 0 0 0,-2 1 0 0 0,0 0 0 0 0,1-3 0 0 0,2 1 0 0 0,-4 1 0 0 0,2-4 0 0 0,-3 0 0 0 0,3 0 0 0 0,-2 0 72 0 0,1-2-72 0 0,2-3 80 0 0,-2 3-16 0 0,2-3 0 0 0,-2 4 0 0 0,2-7 0 0 0,0 3-64 0 0,-1-2 0 0 0,4 0 0 0 0,-4-3 0 0 0,4 2 0 0 0,4 2 0 0 0,-4 0 0 0 0,2 0 0 0 0,0 0 0 0 0,1-1-88 0 0,3 3 24 0 0,-1-1 0 0 0,0 2 64 0 0,-5 3 0 0 0,0 0 0 0 0,6 0 0 0 0,2-3-72 0 0,-8 3 0 0 0,4 3 0 0 0,3-2 0 0 0,-7-1 72 0 0,4 5 0 0 0,-1-3 0 0 0,2 5 0 0 0,-1-2 0 0 0,-4-5 0 0 0,0 0 0 0 0,2 11 0 0 0,-2-5 0 0 0,0 0 0 0 0,0 0 0 0 0,0 1 0 0 0,-2-2 0 0 0,-2-1 0 0 0,4-4 0 0 0,-2 5 0 0 0,-4-2 0 0 0,2-1 88 0 0,-3-2-8 0 0,3 0 0 0 0,-2 0-80 0 0,1 0 0 0 0,0-2 0 0 0,-1-1 0 0 0,4 1 0 0 0,-1-4 0 0 0,0 3 0 0 0,0-2 0 0 0,3 0 0 0 0,0-2 0 0 0,3 2 0 0 0,-3-1 0 0 0,6-2-224 0 0,-4 4-56 0 0,1-3-8 0 0,0 1-5431 0 0,-1 0-1081 0 0</inkml:trace>
  <inkml:trace contextRef="#ctx0" brushRef="#br3" timeOffset="20">4508 12770 11200 0 0,'0'0'496'0'0,"-6"0"104"0"0,4 2-480 0 0,-4-1-120 0 0,3 4 0 0 0,1 3 0 0 0,-1-5 320 0 0,0 1 32 0 0,-3-1 16 0 0,6-3 0 0 0,0 0 32 0 0,-2 1 8 0 0,0 5 0 0 0,0-3 0 0 0,2-3-208 0 0,0 0-40 0 0,0 0 0 0 0,0 0-8 0 0,0 0-64 0 0,0 0-16 0 0,0 0 0 0 0,-6-3-1 0 0,4 1 1 0 0,2 2 0 0 0,-4-5 0 0 0,3-2 0 0 0,1 0-72 0 0,-4-2 96 0 0,4 3-96 0 0,-2-2 96 0 0,2-1-24 0 0,2-2 0 0 0,2 4 0 0 0,-3-3 0 0 0,-1 1 104 0 0,6-2 16 0 0,0 0 8 0 0,0 2 0 0 0,0 1-200 0 0,2 1 0 0 0,-3 5-72 0 0,4 0 72 0 0,-1-2 72 0 0,2 4 72 0 0,-4-3 16 0 0,-1 3 0 0 0,3 4-16 0 0,-2-1 0 0 0,-1-1 0 0 0,-2 4 0 0 0,2-3-80 0 0,-1 2-64 0 0,0 2 96 0 0,-2-2-96 0 0,2 2 72 0 0,-4-3-72 0 0,2 4 0 0 0,-2 2 72 0 0,-2-3-72 0 0,2 2-128 0 0,0-1 32 0 0,-4-2 8 0 0,2-1 280 0 0,-2 2 48 0 0,-3 1 16 0 0,2-5 0 0 0,0 1-256 0 0,-1-3 0 0 0,1 3 0 0 0,-1-2 0 0 0,2 0-64 0 0,-2-2-64 0 0,-2-2-16 0 0,3 0 0 0 0,-1-3 144 0 0,0 1 0 0 0,1-2 0 0 0,3 1 0 0 0,-1 1 0 0 0,0-4 0 0 0,3 5 0 0 0,0-5 0 0 0,0-2 128 0 0,0 3 0 0 0,3 0 0 0 0,0-6 0 0 0,2 7-128 0 0,1 0 0 0 0,-1-2 64 0 0,0 3-64 0 0,0 0 0 0 0,1 4 0 0 0,2-5 0 0 0,-3 4 0 0 0,-5 2 64 0 0,5 0-64 0 0,4 0 88 0 0,-9 0-88 0 0,5 2 0 0 0,0 0 0 0 0,1 2 0 0 0,-5-1 0 0 0,5 2 0 0 0,-2 2 64 0 0,-2-2-64 0 0,0 2 0 0 0,1 1 72 0 0,-1 1-72 0 0,-2-2 0 0 0,-2 3 72 0 0,-1-3-72 0 0,3 2 0 0 0,-4 1 0 0 0,0-1 0 0 0,-2-3 0 0 0,2 3 0 0 0,-1-5 0 0 0,-1 3 0 0 0,-2-3 0 0 0,3 2 0 0 0,-3-2 0 0 0,0-2 0 0 0,0 1 0 0 0,0-3 0 0 0,3 0 0 0 0,-4 0 0 0 0,1-3-64 0 0,0 0 64 0 0,4-2 0 0 0,-2 0 0 0 0,0-2 0 0 0,5 2 0 0 0,-3-2 0 0 0,2 0 0 0 0,2-1 0 0 0,2 1 0 0 0,-2 0 0 0 0,5-2 0 0 0,1 2 0 0 0,0 0 0 0 0,0 0 0 0 0,3 2 0 0 0,-1 2 0 0 0,0 1 0 0 0,-2 0 0 0 0,1-2 0 0 0,-1 0 0 0 0,2 4 0 0 0,0-2 88 0 0,0 2-88 0 0,-3 2 80 0 0,3 1-80 0 0,-2-2 80 0 0,-1 5-80 0 0,1-1 64 0 0,-4 2-64 0 0,3 0 0 0 0,0 2 72 0 0,-2-1-72 0 0,-3-2 0 0 0,-3-1 0 0 0,3 6 64 0 0,0-4-64 0 0,-3 2 0 0 0,-2-1 0 0 0,3-1 0 0 0,-4 2 0 0 0,0-3 0 0 0,2-1 0 0 0,-4-1 0 0 0,3 1 0 0 0,-4-5 0 0 0,4 5 0 0 0,-2-2 0 0 0,-1-3 0 0 0,2 0 0 0 0,1 0 0 0 0,-1-3 0 0 0,0-2 0 0 0,1 0 0 0 0,3 1 0 0 0,-1-4 0 0 0,3 2 0 0 0,0-1 0 0 0,0-3 0 0 0,3 2 0 0 0,-1 0 0 0 0,1 0 0 0 0,-1-1 0 0 0,4 0 0 0 0,0 1 0 0 0,1 1 0 0 0,1 0 0 0 0,-2 3 0 0 0,-1-1 0 0 0,3 2 0 0 0,-2 1-72 0 0,2 2 72 0 0,-3-2 0 0 0,-1 2 0 0 0,6 2 0 0 0,-6 0 0 0 0,1-2 0 0 0,-2 5 0 0 0,3 2 0 0 0,-3 0 0 0 0,-3-2 0 0 0,2 0 0 0 0,1 3 0 0 0,-1-2 0 0 0,-2 0 0 0 0,0 2 0 0 0,-2-2 64 0 0,-1 3-64 0 0,1-2 0 0 0,-1-3 0 0 0,3-4 0 0 0,-3 8 0 0 0,-3-2 0 0 0,1-1 0 0 0,1 0 0 0 0,-2-1 0 0 0,-2-1 0 0 0,0-1 0 0 0,3 1 0 0 0,-4-1 0 0 0,1-4 64 0 0,4 2-64 0 0,-2-3 0 0 0,0 1 0 0 0,1-2 0 0 0,0-4 0 0 0,2 3 0 0 0,-3-1 0 0 0,4-5 0 0 0,2 5 64 0 0,0-1-64 0 0,0-3 0 0 0,2 1 64 0 0,2-1 0 0 0,-2 1-64 0 0,1 2 96 0 0,2-3-96 0 0,0 3 0 0 0,1 5 0 0 0,0-1 0 0 0,-4-1 0 0 0,3-1 0 0 0,0 2 0 0 0,4 1 0 0 0,-7-3 0 0 0,-2 5 0 0 0,8 3 0 0 0,-1 1 0 0 0,-3-1 0 0 0,2-2 0 0 0,-4 7 0 0 0,3-3 0 0 0,-3 2 0 0 0,4-2 0 0 0,-3 2 0 0 0,0-2 0 0 0,-1 3 0 0 0,-2-5 0 0 0,0 2 0 0 0,0 2 0 0 0,0-7 72 0 0,0 8-72 0 0,-2-5 64 0 0,-1 6-64 0 0,-3-2 0 0 0,3 0 0 0 0,-2-2 0 0 0,1-3 0 0 0,-6 2 0 0 0,3-2 0 0 0,-1-2 0 0 0,0 0 0 0 0,0-2 0 0 0,1 1 0 0 0,-5-2 0 0 0,5 1 0 0 0,-1-2 0 0 0,-1-3 0 0 0,1 3 0 0 0,2-5 0 0 0,0-1 0 0 0,2-2 0 0 0,0 5 0 0 0,0-2 0 0 0,3-3 0 0 0,1 0 0 0 0,0 5 0 0 0,1 0 64 0 0,-1 0-64 0 0,4 3 0 0 0,0 0 0 0 0,2 0 0 0 0,-2-1 0 0 0,2 2 0 0 0,0 0 0 0 0,1-1 0 0 0,2 4 0 0 0,-1 4 0 0 0,-2-3 0 0 0,-2 4 0 0 0,4-3 0 0 0,-2 5 0 0 0,-1-2 0 0 0,1 2 0 0 0,-1-3 0 0 0,0 4 0 0 0,-2 0 0 0 0,1-1 0 0 0,2 2-72 0 0,-2 4 72 0 0,-2-7 0 0 0,-2 3 0 0 0,2-4-72 0 0,-2 1 72 0 0,0-1 0 0 0,0 3-72 0 0,0-8-8 0 0,0 4 0 0 0,0-4 0 0 0,-2 6 0 0 0,0-1 80 0 0,2-5 0 0 0,-10 2 64 0 0,6 1-64 0 0,-4-3 0 0 0,3 0 0 0 0,-6-3 0 0 0,3 3 64 0 0,2-6-64 0 0,-2 5 0 0 0,1-5 0 0 0,1 2 0 0 0,-2 0 0 0 0,5-5 0 0 0,1 3 0 0 0,-1-2 0 0 0,0 4 0 0 0,6-3 0 0 0,-3-2 0 0 0,3 2 64 0 0,2-3-64 0 0,1 3 0 0 0,-1 2 0 0 0,3 3 0 0 0,2-4-96 0 0,-2 2 16 0 0,0 4 8 0 0,1-2 0 0 0,-1 2-824 0 0,-3 2-168 0 0,-1 2-32 0 0</inkml:trace>
  <inkml:trace contextRef="#ctx0" brushRef="#br3" timeOffset="21">5385 12802 9816 0 0,'0'0'216'0'0,"0"0"40"0"0,0 0 16 0 0,0 0 8 0 0,0 0-280 0 0,0 0 0 0 0,-1 0 0 0 0,-5 0 0 0 0,2 0 528 0 0,0 0 48 0 0,0 0 16 0 0,4 0 0 0 0,0 0-184 0 0,-7 0-40 0 0,2 0-8 0 0,-1 0 0 0 0,6 0-192 0 0,0 0-40 0 0,-5-2 0 0 0,2-2-8 0 0,3 0 56 0 0,0 0 16 0 0,0-1 0 0 0,0-2 0 0 0,0 0-80 0 0,0-1-16 0 0,3 1 0 0 0,2 0 0 0 0,-2 0-32 0 0,2 0-1 0 0,1 2-63 0 0,-2-2 96 0 0,4 3 16 0 0,2 1 0 0 0,-6-2 0 0 0,5 0 0 0 0,-2 2 104 0 0,-1 2 16 0 0,0 1 8 0 0,-1 0 0 0 0,2 0-112 0 0,-7 0-16 0 0,2 4-8 0 0,-2-4 0 0 0,0 0-32 0 0,4 8-8 0 0,-4 1 0 0 0,2-2 0 0 0,1 3-64 0 0,-3-2 64 0 0,0-2-64 0 0,0 0 64 0 0,-3 2-64 0 0,1-2 0 0 0,2 5 0 0 0,-4-5 0 0 0,2 1 0 0 0,-4-1 0 0 0,0-2 0 0 0,2 1 0 0 0,-4 0 0 0 0,3-2-88 0 0,-3-2 24 0 0,2-1 0 0 0,-1 0 64 0 0,3-1 0 0 0,-4-4 0 0 0,4 2 0 0 0,-2 0 0 0 0,1-3 0 0 0,2 0 0 0 0,1-2 0 0 0,-1-3 0 0 0,3 3 96 0 0,0-4-32 0 0,0 2 0 0 0,3 1-64 0 0,-1-3 96 0 0,4 4-32 0 0,-1-1 0 0 0,2 1-64 0 0,1 0 0 0 0,-2 4 64 0 0,2-4-64 0 0,1 3 0 0 0,-2 0 64 0 0,1 0-64 0 0,-4 3 0 0 0,-4 2 64 0 0,6 2-64 0 0,0 3 64 0 0,0 0-64 0 0,-1 0 0 0 0,-3-1 64 0 0,4 4-64 0 0,-4-1 0 0 0,-2 0 0 0 0,0 0 0 0 0,4 5 0 0 0,-8-3 0 0 0,4-2 0 0 0,-2 3 0 0 0,-4-1 0 0 0,4 1 0 0 0,2-4 0 0 0,-3 5 64 0 0,-3-7-64 0 0,4 4 0 0 0,-4-2 160 0 0,0 2 0 0 0,-3-3 0 0 0,1-4 0 0 0,0-1-160 0 0,1 0 0 0 0,-4 0 0 0 0,3-1 0 0 0,-1-4 0 0 0,1-1 0 0 0,3 2 0 0 0,-3 0 0 0 0,2-7 0 0 0,2 5-80 0 0,1-6 80 0 0,1 2-80 0 0,-2 3 152 0 0,4-1 32 0 0,4-5 8 0 0,-2 6 0 0 0,-2-5-112 0 0,3 5 64 0 0,1-3-64 0 0,2 2 0 0 0,-1-3 0 0 0,3 6 64 0 0,-5-2-64 0 0,5 2 0 0 0,-2 5 0 0 0,-6 0 0 0 0,8 0 0 0 0,-1 0 0 0 0,-2-2 0 0 0,-5 2 0 0 0,8 2 0 0 0,1 1 0 0 0,-9-3 0 0 0,5 6 0 0 0,0-3 0 0 0,-1 5 0 0 0,1 0 0 0 0,-4-2 0 0 0,3 0 0 0 0,-4 7 0 0 0,2-4 0 0 0,-2 3 0 0 0,0-1 0 0 0,-2-3 0 0 0,-2 4 0 0 0,3-6 0 0 0,-4 3 0 0 0,-1-2 0 0 0,0 0 0 0 0,-1-2 0 0 0,-2-1 0 0 0,1-2 0 0 0,2 0 0 0 0,-2 1 0 0 0,4-3 0 0 0,-4-3 0 0 0,2 1 0 0 0,-2-2 0 0 0,7-2 0 0 0,-3-1 0 0 0,1 1 0 0 0,0-1 0 0 0,3-3 0 0 0,0 1 0 0 0,0 1 0 0 0,3-1 0 0 0,0 0 0 0 0,2-1 0 0 0,1 3 0 0 0,2 2 0 0 0,-3-3 0 0 0,1 4 0 0 0,-1 2 0 0 0,3-3 0 0 0,-2 0 0 0 0,-2 5 0 0 0,1 0 0 0 0,4 0 0 0 0,-7 4 0 0 0,4-3 0 0 0,0 6 0 0 0,-1-3 0 0 0,0 2 0 0 0,-3-1 0 0 0,0 1 0 0 0,2 2-64 0 0,-8-1 64 0 0,4 0 0 0 0,0 2 0 0 0,4 0 0 0 0,-4-1 0 0 0,0 3 0 0 0,-4-3 0 0 0,2 2 0 0 0,-5-3 0 0 0,-2-1 0 0 0,4 0 0 0 0,0-1 0 0 0,-4-1 0 0 0,1-2 0 0 0,1 3 0 0 0,2-2 0 0 0,-3-6 0 0 0,-1 3 0 0 0,1-2 0 0 0,0-1-80 0 0,3-2 80 0 0,2 1-96 0 0,0 2 96 0 0,3-4 0 0 0,-1 0 80 0 0,1-1-80 0 0,0 0 0 0 0,1-4 64 0 0,2 3-64 0 0,4-7 0 0 0,-3 7 0 0 0,1-5 64 0 0,3 3-64 0 0,1 4 0 0 0,-1-2 64 0 0,3 0-64 0 0,-7 2 0 0 0,5 1 0 0 0,-2 0 0 0 0,1 5 0 0 0,1-2 0 0 0,-2 4 0 0 0,-1-2 0 0 0,-1 5 0 0 0,-3 0 0 0 0,4 0 0 0 0,-4-1 0 0 0,2 1 0 0 0,-2 3 0 0 0,1-2 0 0 0,-1 4 0 0 0,-2 3 64 0 0,0-2-64 0 0,0 1 0 0 0,0 0 0 0 0,0-4 0 0 0,-2-1 0 0 0,-3 1 0 0 0,5 2 0 0 0,-4-4 0 0 0,0-1 0 0 0,-2 0 0 0 0,3-1 0 0 0,-3-1 0 0 0,2-3 0 0 0,-1 2 0 0 0,-4-2 0 0 0,4-2 0 0 0,0-1 0 0 0,0 2 0 0 0,-4-4 0 0 0,5 0 0 0 0,-6 1 0 0 0,6-4 0 0 0,-1 1 0 0 0,2-1 64 0 0,-3 1-64 0 0,4 1 0 0 0,-1-1 0 0 0,3-3 0 0 0,0 2 0 0 0,0 2 0 0 0,0 0 0 0 0,3-2 0 0 0,-1 3 0 0 0,1-2 0 0 0,3 2 0 0 0,-1 2-96 0 0,-2 2 96 0 0,2-2-104 0 0,-5 3-112 0 0,6 0-16 0 0,-2 3-8 0 0,1 1 0 0 0,-5-4-320 0 0,6 5-64 0 0,-1 0-16 0 0,3-1-6463 0 0</inkml:trace>
  <inkml:trace contextRef="#ctx0" brushRef="#br2" timeOffset="22">4747 12805 5528 0 0,'0'0'488'0'0,"0"0"-392"0"0,0 0-96 0 0,0 0 0 0 0,0 0 928 0 0,0 0 160 0 0,0 0 32 0 0,0 0 0 0 0,0 0-256 0 0,-6 0-48 0 0,-2 0-16 0 0,8 0 0 0 0,-5-2-224 0 0,-1 2-40 0 0,0-3-16 0 0,6 3 0 0 0,-4 0-312 0 0,-2-3-64 0 0,2 1-16 0 0,0-4 0 0 0,4 2-17 0 0,0 0-7 0 0,0-4 0 0 0,0 4 0 0 0,0-4-24 0 0,6 2-8 0 0,-6-2 0 0 0,6 4 0 0 0,-4-3-72 0 0,2 0 64 0 0,2-1-64 0 0,0 2 64 0 0,-1 3-64 0 0,3 0 0 0 0,-2 1 0 0 0,1-3 0 0 0,-1 4 152 0 0,1-2 8 0 0,-1 1 8 0 0,-1 2 0 0 0,-5 0-168 0 0,6 0 0 0 0,-1 2 0 0 0,3 1-96 0 0,-8-3 168 0 0,3 1 32 0 0,5 4 8 0 0,-4 3 0 0 0,0-4-112 0 0,2 3 0 0 0,-5-2 0 0 0,2 2 0 0 0,-3 1 64 0 0,0 1-64 0 0,0-3 0 0 0,0 4 0 0 0,0-3 64 0 0,-3 0-64 0 0,3-7 0 0 0,-5 8 0 0 0,3 2 64 0 0,-4-5-64 0 0,0 1 0 0 0,2-1 72 0 0,-1-3-72 0 0,-1 3 0 0 0,-2-3 0 0 0,3 4 64 0 0,-1-6-64 0 0,-2 0 0 0 0,0 0 72 0 0,3-3-72 0 0,-3 0 0 0 0,2-2 64 0 0,1-1-64 0 0,0-3 0 0 0,1 4 64 0 0,-1-3-64 0 0,3-2 80 0 0,2-2-80 0 0,0 4 104 0 0,2-5-24 0 0,3-1-8 0 0,-4 2 0 0 0,5 1-72 0 0,-1-2 0 0 0,3 4 72 0 0,0-1-72 0 0,-3 4 0 0 0,3 0 0 0 0,0 5 0 0 0,0-2 0 0 0,-2 0 0 0 0,2 1 0 0 0,-3-1 0 0 0,2 3 0 0 0,-1 3 0 0 0,0-1-80 0 0,0 4 80 0 0,-2-2-80 0 0,1 0 80 0 0,-1 3 112 0 0,-2 1-24 0 0,1 1-8 0 0,-1 1-80 0 0,1 2 0 0 0,-3-3 0 0 0,0 4 64 0 0,0-4 64 0 0,0 2 16 0 0,-3 1 0 0 0,1-1 0 0 0,-3-3-144 0 0,1 3-152 0 0,-1-2 32 0 0,1 0 8 0 0,-2-1 192 0 0,-2-5 40 0 0,3 6 8 0 0,-1-6 0 0 0,-2 2-128 0 0,0-5 0 0 0,3 0 0 0 0,-4 0 0 0 0,2 0 0 0 0,-1-1-144 0 0,3-3 32 0 0,-1 2 8 0 0,4-5 168 0 0,-2 2 32 0 0,2-2 0 0 0,-1 0 8 0 0,3 0-104 0 0,-2-2 0 0 0,4-1 0 0 0,1-1 0 0 0,-1-2 0 0 0,2 3 0 0 0,-2-1 0 0 0,4 2 0 0 0,-1-1 0 0 0,1 0 0 0 0,-2 1 0 0 0,4 2 0 0 0,0 3-96 0 0,-2 1 16 0 0,-1 1 0 0 0,1-1 0 0 0,-6 3 80 0 0,8 0 128 0 0,-3 0-32 0 0,3 5-8 0 0,-2-1-88 0 0,-2 1 0 0 0,-1 0 0 0 0,3 0 0 0 0,-4 2 0 0 0,1 2 0 0 0,-3-1 0 0 0,2 1 0 0 0,-2 2 0 0 0,0-3 0 0 0,0 1 0 0 0,0 1 0 0 0,0-1 0 0 0,-2-1 0 0 0,-1-1 0 0 0,1 0 0 0 0,-2 0 0 0 0,2-2 0 0 0,-1-1 0 0 0,0 1 0 0 0,3-5 0 0 0,-5 2 0 0 0,-1 2 0 0 0,2-4 0 0 0,4 0 0 0 0,-5 0 0 0 0,-1-4 0 0 0,1 2 0 0 0,-1-1 0 0 0,4 0 96 0 0,-1-3-96 0 0,0-1 96 0 0,1 3-96 0 0,-4-5-72 0 0,6 1 72 0 0,-3 1-104 0 0,6-2 104 0 0,-3-2 104 0 0,3 3-16 0 0,0-2-8 0 0,-1 1-80 0 0,4 1 0 0 0,-4 3 0 0 0,7-2 0 0 0,-4 2 0 0 0,-1 3-72 0 0,2 0 72 0 0,0 0-80 0 0,0 2 80 0 0,-6 0 0 0 0,4 0 64 0 0,-4 0-64 0 0,5 4 0 0 0,1-2 0 0 0,-1 3 0 0 0,-2 2 64 0 0,-3-7-64 0 0,3 5 0 0 0,-1 4 0 0 0,2-1 0 0 0,-4-2 0 0 0,0 2 0 0 0,0 0 0 0 0,0 0 0 0 0,-4 0 0 0 0,4 2 0 0 0,-5-5 0 0 0,2 4 0 0 0,3-9 0 0 0,-5 4 0 0 0,-1 1 0 0 0,4 0 0 0 0,-4-2 0 0 0,1 0 0 0 0,-1 0 0 0 0,2-1 0 0 0,-1-2 0 0 0,-1 0 0 0 0,4-2 0 0 0,-4-1 0 0 0,3 1 0 0 0,-2-2 0 0 0,2-1 0 0 0,3 0 0 0 0,-2-2 0 0 0,2 0 64 0 0,0 0-64 0 0,0 0 0 0 0,2-1 0 0 0,1 1 0 0 0,0 0 0 0 0,2 1 64 0 0,1 0-64 0 0,-1-1 0 0 0,-1 2 0 0 0,2 1 0 0 0,0-1 0 0 0,1 0 0 0 0,-4 3 0 0 0,6 0 0 0 0,-4-1 0 0 0,0 3 0 0 0,0 3 0 0 0,-5-3 0 0 0,0 0 0 0 0,6 4 0 0 0,-2 1 0 0 0,0 0 0 0 0,-2 2 0 0 0,4 1 0 0 0,-6-1 0 0 0,2 1 64 0 0,1 0-64 0 0,-3 0 0 0 0,0 0 0 0 0,0-2 64 0 0,0-1-64 0 0,-3 4 0 0 0,1-3 0 0 0,-1 2 0 0 0,0-4 0 0 0,1 1 72 0 0,-4 1-72 0 0,2-5 0 0 0,0 1 64 0 0,-1-2-64 0 0,0 0 0 0 0,0 0 0 0 0,-1-2 64 0 0,0 1-64 0 0,-1-3 0 0 0,3-1 0 0 0,-4-1 0 0 0,4-2 0 0 0,1 2 0 0 0,1-3 0 0 0,-1 4 64 0 0,0-5-64 0 0,0-5 0 0 0,3 3 0 0 0,-2 4 0 0 0,2-4 0 0 0,0-3 64 0 0,0 3-64 0 0,2 2 0 0 0,1 2 0 0 0,3-3 0 0 0,-4 4 0 0 0,1 1 0 0 0,1-1 0 0 0,2 4 0 0 0,-6 3 0 0 0,6-5 0 0 0,-6 5 0 0 0,7 2 0 0 0,-1 1 0 0 0,0 0 0 0 0,1-2 0 0 0,-4 5 0 0 0,2 0 0 0 0,-1 1 0 0 0,0 1 0 0 0,-2-1 0 0 0,2 3 0 0 0,1-4 0 0 0,-5 4-72 0 0,3-3 72 0 0,-1 1 0 0 0,1-2 0 0 0,-3 3 0 0 0,0-1 0 0 0,0 0 0 0 0,-3 0 0 0 0,1 0-64 0 0,-1-1 64 0 0,0 0 0 0 0,-5 0 0 0 0,4 0-80 0 0,-5-2 80 0 0,4 0 0 0 0,0-2 0 0 0,-4-2 0 0 0,5-1 0 0 0,-6 0 0 0 0,2 0 0 0 0,-1 0 0 0 0,0-1 0 0 0,4-2 0 0 0,-3-2 0 0 0,2 0 0 0 0,1 1 0 0 0,-3-5 0 0 0,6 6 0 0 0,-3-5 0 0 0,2 0 0 0 0,0 0 0 0 0,1 0 0 0 0,2 1 0 0 0,0-1 0 0 0,2-3 0 0 0,1 2 0 0 0,0 2 0 0 0,-1 0 0 0 0,3 0 0 0 0,-1-1 0 0 0,0 6 0 0 0,1-3 0 0 0,4 5 0 0 0,-7 0-128 0 0,6 0 32 0 0,-8 0 8 0 0,6 5 0 0 0,-1 0-216 0 0,1 2-48 0 0,-1-2 0 0 0,-1 2-4831 0 0,0 0-961 0 0</inkml:trace>
  <inkml:trace contextRef="#ctx0" brushRef="#br3" timeOffset="23">4304 12808 9760 0 0,'-6'-4'432'0'0,"4"1"88"0"0,-1 0-416 0 0,2 3-104 0 0,1 0 0 0 0,0-4 0 0 0,-5 1 512 0 0,5-1 72 0 0,-2-1 24 0 0,2-3 0 0 0,0 5 96 0 0,0-5 32 0 0,0-2 0 0 0,2 5 0 0 0,3-4-233 0 0,-4 4-47 0 0,4-1-8 0 0,1-2 0 0 0,0 2-200 0 0,-1-2-48 0 0,3 4-8 0 0,-2-1 0 0 0,0-1-56 0 0,0 6-8 0 0,-6 0-8 0 0,0 0 0 0 0,0 0-120 0 0,0 0 88 0 0,0 0-88 0 0,8 0 80 0 0,-3 8-80 0 0,-1-1 0 0 0,1 1 0 0 0,-5 1 64 0 0,3-2-64 0 0,-3 2 0 0 0,-3 0 0 0 0,0-1 64 0 0,3 3-64 0 0,-6-4 0 0 0,4 1 0 0 0,-3 1 0 0 0,-1-2 0 0 0,-2-1 64 0 0,4 0-64 0 0,-2 2 0 0 0,-2-4 0 0 0,-1 1 0 0 0,5-3 64 0 0,-5 1-64 0 0,3 0 96 0 0,-2-3 0 0 0,4-3 0 0 0,-2 0 0 0 0,1 1-96 0 0,0 0 0 0 0,2-1 0 0 0,1-4 0 0 0,-2 0 0 0 0,2-3 96 0 0,-1 3-96 0 0,6-2 96 0 0,-1-1-96 0 0,4 1 0 0 0,-3-1 0 0 0,2 1 0 0 0,0 2 128 0 0,4 0-24 0 0,-2 2 0 0 0,4 0 0 0 0,-5 4-104 0 0,2-2 0 0 0,-1 1 0 0 0,-7 2-80 0 0,6 0 80 0 0,2-4 0 0 0,-8 4 0 0 0,4 6 0 0 0,2 1 0 0 0,0-2 0 0 0,-4 1 0 0 0,-2-6 64 0 0,0 0-64 0 0,3 8 0 0 0,-3 1 0 0 0,0 3 64 0 0,0-4-64 0 0,-3 0 0 0 0,1 0 0 0 0,-1-1 64 0 0,0 0-64 0 0,-3 0 0 0 0,2 0 0 0 0,-1 0 0 0 0,0-4 0 0 0,-1 1 72 0 0,1-1-72 0 0,-1-3 0 0 0,-2 0 0 0 0,-3 0 0 0 0,4-3 0 0 0,-2 1 0 0 0,1-3 64 0 0,1 3-64 0 0,-2-3 0 0 0,5-2 0 0 0,-2 0 0 0 0,1 0 0 0 0,-1 0 0 0 0,4-2 0 0 0,-1-2 96 0 0,3 3-96 0 0,0-3 96 0 0,3 2-96 0 0,2 3 0 0 0,1-4 0 0 0,-2 3 0 0 0,1-3 0 0 0,3 3 0 0 0,1-1 0 0 0,-1 2 0 0 0,0 1 0 0 0,-4 0 0 0 0,4 5 0 0 0,1-3 0 0 0,-1 6 0 0 0,-2 0 0 0 0,-1-1 0 0 0,3 1 0 0 0,-2 0 0 0 0,-2 2 0 0 0,-2 3 0 0 0,4-1 0 0 0,-3 1 0 0 0,-3 3 64 0 0,3-2-64 0 0,-3 5 0 0 0,0-6 0 0 0,-3 3 64 0 0,3-4-64 0 0,-3 4 0 0 0,-3-2 0 0 0,2-2 0 0 0,-1 0 0 0 0,0-2 64 0 0,-4 0-64 0 0,1-1 0 0 0,0 1 0 0 0,-1-3 64 0 0,0 1-64 0 0,-2-6 152 0 0,0 1 0 0 0,3-3 0 0 0,-3 1 0 0 0,-2-4-152 0 0,5 4 0 0 0,6-4 0 0 0,-4 1 0 0 0,-2 1 0 0 0,5-5 0 0 0,-2 4 0 0 0,3-7 0 0 0,4 3-88 0 0,-2 2-40 0 0,4-1-16 0 0,-3 3 0 0 0,2-3 40 0 0,0 3 8 0 0,-1-1 0 0 0,7 3 0 0 0,-7 2 96 0 0,4 0 0 0 0,-1-2 0 0 0,3 5 0 0 0,-2 0 0 0 0,1 0 0 0 0,-1 5 0 0 0,1-2 0 0 0,-1 0 0 0 0,0 2 0 0 0,-1 3 104 0 0,-4-4-32 0 0,5 2-72 0 0,-4 1 0 0 0,3 0 0 0 0,-4 3 0 0 0,2-4 0 0 0,-1 3 0 0 0,-2-4 0 0 0,0 1 0 0 0,0 2 0 0 0,0-8 0 0 0,-2 4-96 0 0,-1 3 96 0 0,-3-3 0 0 0,2 1 0 0 0,-1-1 0 0 0,0-1 0 0 0,-1-1 0 0 0,0-4 0 0 0,1 2 0 0 0,-1-3 0 0 0,-2 2-72 0 0,3-2 72 0 0,1-2 0 0 0,-2 1 0 0 0,3-3 0 0 0,-2-1 96 0 0,0 1 0 0 0,-1-1 0 0 0,6-1-96 0 0,0 3-128 0 0,0-4 24 0 0,0 1 8 0 0,0 1 96 0 0,3 1 0 0 0,-3 3 0 0 0,3 0 0 0 0,2-1 0 0 0,0 2 0 0 0,1 0 0 0 0,-6 3 0 0 0,5 0 0 0 0,2 0 0 0 0,-1 0 0 0 0,0 3 0 0 0,-6-3 64 0 0,5 3-64 0 0,0 2 72 0 0,0 1-72 0 0,1-1 0 0 0,-3 2 0 0 0,-2 0 0 0 0,3 0 0 0 0,-2 3 0 0 0,0-4 0 0 0,-2 3 0 0 0,5-1 0 0 0,-5-1 0 0 0,0 1 0 0 0,-5-5 0 0 0,5 5 0 0 0,-2 0 0 0 0,2-8 0 0 0,-6 1-80 0 0,6-1 80 0 0,-6 5-64 0 0,0-3 64 0 0,-2 1-64 0 0,3-3 64 0 0,5 0-72 0 0,-9-3 72 0 0,5 1-80 0 0,-4-3 80 0 0,-1 1 0 0 0,4-4 0 0 0,2 1 64 0 0,1-2-64 0 0,2-1 0 0 0,0 1 0 0 0,0-1 0 0 0,2-1 0 0 0,1 4 0 0 0,5 0 0 0 0,0-3 64 0 0,-1 2-64 0 0,1 3 64 0 0,1 2-64 0 0,-4-2 0 0 0,4 2 0 0 0,-3 3 0 0 0,2 0 0 0 0,1-3 0 0 0,-3 3 0 0 0,-6 0 0 0 0,4 3 0 0 0,-4-3 0 0 0,9 5 0 0 0,-3 1 0 0 0,-1 3 0 0 0,-5-2 0 0 0,0 1 0 0 0,0 1 0 0 0,-3 0 0 0 0,3-3 0 0 0,-6 4 0 0 0,4-1 0 0 0,-1 1 0 0 0,-3-1 0 0 0,2 1 0 0 0,-2-2 0 0 0,-3-2 0 0 0,1-1 0 0 0,4 0-72 0 0,-4-3 72 0 0,2 0 0 0 0,-1 1-72 0 0,-2-1 72 0 0,9-2 0 0 0,-8-2 0 0 0,4-1 0 0 0,-2-3 0 0 0,1-2 0 0 0,-1 2 0 0 0,4-2-72 0 0,2 0 72 0 0,0 1 0 0 0,0-4 0 0 0,0 3 0 0 0,0-6 0 0 0,2 5 0 0 0,4-2 96 0 0,-1 0-24 0 0,1 3-8 0 0,-4-1-64 0 0,4 3-72 0 0,-2 1 72 0 0,5 2-104 0 0,-4 3-8 0 0,-3 0 0 0 0,-2 0 0 0 0,8 3 0 0 0,-4 0-352 0 0,1-1-72 0 0,0 3-8 0 0,-1 1-4559 0 0,1-2-913 0 0</inkml:trace>
  <inkml:trace contextRef="#ctx0" brushRef="#br2" timeOffset="24">7075 12855 2760 0 0,'0'0'120'0'0,"0"0"32"0"0,0 0-152 0 0,0 0 0 0 0,0-2 0 0 0,-2-2 0 0 0,2 2 1504 0 0,0-2 264 0 0,-2 4 56 0 0,-1-4 16 0 0,3 0-1072 0 0,-1 0-208 0 0,0 2-48 0 0,-2-3 0 0 0,2 2-64 0 0,-1-2-16 0 0,2-1 0 0 0,0 1 0 0 0,0-1-168 0 0,0 1-32 0 0,0-2-8 0 0,2 1 0 0 0,-1 0-40 0 0,-1 2-16 0 0,4-2 0 0 0,-3 0 0 0 0,4 2-48 0 0,-3-1-16 0 0,2 3 0 0 0,0 0 0 0 0,-4 2-40 0 0,3-3 0 0 0,2 3-64 0 0,1 3 96 0 0,-4-1-96 0 0,2 0 0 0 0,-1 1 64 0 0,1 2-64 0 0,-1 1 0 0 0,-1-2 0 0 0,-2 0 63 0 0,1 3-63 0 0,2-2 0 0 0,-3 1 0 0 0,0-2 0 0 0,0 1 0 0 0,-3-3 0 0 0,2 2 0 0 0,-1 0 0 0 0,0-1 0 0 0,1 0 0 0 0,-1 0 0 0 0,-3 0 64 0 0,3-2-64 0 0,2-1 0 0 0,-4 0 0 0 0,-1 0 64 0 0,3-1-64 0 0,-4 1 0 0 0,2-2 64 0 0,1-1-64 0 0,-1 0 0 0 0,4 0 0 0 0,-2-2 0 0 0,-1-1 0 0 0,1 1 0 0 0,-1-2 0 0 0,3 0 0 0 0,-1-2 0 0 0,1 0 0 0 0,1 0 0 0 0,2-1 0 0 0,-2 2 72 0 0,3 0-72 0 0,-2-1 0 0 0,2 4 0 0 0,-1-3 0 0 0,3 2 0 0 0,-1 1 0 0 0,-1-1 0 0 0,0 6-72 0 0,0-3 72 0 0,-1-1 0 0 0,1 4 0 0 0,1 0-64 0 0,-1 2 64 0 0,0 1 0 0 0,0 1 0 0 0,-1 0-64 0 0,2 0 64 0 0,-1 3 0 0 0,-3 1 0 0 0,0-3 0 0 0,1 4 0 0 0,-2-1 0 0 0,0 0 64 0 0,0-1-64 0 0,0 1 0 0 0,-2-1 0 0 0,1-1 0 0 0,0 0 0 0 0,-3 1 0 0 0,-1-4 0 0 0,3 2 64 0 0,-1-2-64 0 0,-3 1 0 0 0,2 2 64 0 0,-1-4-64 0 0,-1 1 0 0 0,3-1 0 0 0,-1-1 64 0 0,-2 1-64 0 0,-1-2 0 0 0,2-2 0 0 0,-1 2 64 0 0,1-3-64 0 0,0 2 0 0 0,2-3 0 0 0,-2 0 0 0 0,1 2 0 0 0,4-3 0 0 0,-2 1 0 0 0,-3-2 0 0 0,5-1 0 0 0,-1 1 0 0 0,2 0 0 0 0,2 0 0 0 0,1 0 0 0 0,-4-1 0 0 0,4 1 0 0 0,1 1 0 0 0,-2 2 0 0 0,1-1-80 0 0,2 0 80 0 0,-2 1 0 0 0,2 2-80 0 0,1 1 80 0 0,-2 1 0 0 0,-1 2-64 0 0,3 1 64 0 0,-2-1 0 0 0,0 1 0 0 0,0 1 0 0 0,1-2 0 0 0,-3 4 0 0 0,1-1 0 0 0,1 0 0 0 0,-3 0 0 0 0,2 1 0 0 0,-2 2 0 0 0,1-2 0 0 0,-3 1 0 0 0,2-2 0 0 0,-2 1 0 0 0,-2-1 0 0 0,0 0 0 0 0,1 1 0 0 0,-3 0 0 0 0,2-2 0 0 0,0 1 0 0 0,0-1 0 0 0,-5-2 0 0 0,5 2 64 0 0,-3-3-64 0 0,1 3 0 0 0,0-2 72 0 0,-1 0-72 0 0,1-2 0 0 0,-1 0 0 0 0,1-1 64 0 0,-1-1-64 0 0,3 1 64 0 0,-4-3-64 0 0,2 2 64 0 0,1-2-64 0 0,-1-2 0 0 0,4 3 0 0 0,-5-3 0 0 0,4-1 0 0 0,0-2 0 0 0,-2 0 0 0 0,3-2 0 0 0,0 0 0 0 0,3 0 0 0 0,-2 2 0 0 0,3-2 0 0 0,-2 2 0 0 0,2 0 0 0 0,-1 1-72 0 0,3 1 72 0 0,-1 0 0 0 0,1 2-80 0 0,-4-1 80 0 0,2-2-64 0 0,1 5 64 0 0,2 0 0 0 0,-3 1 0 0 0,2-2 0 0 0,-1 3-64 0 0,-1 3 64 0 0,2 0-64 0 0,-1-1 64 0 0,0 5 0 0 0,-1-2 0 0 0,-1 0 0 0 0,-1 3 0 0 0,2 1 0 0 0,-2-2 0 0 0,-2 2 0 0 0,2-1 0 0 0,0-1 0 0 0,-2 2 0 0 0,-2-1 0 0 0,0 2 0 0 0,2-3 0 0 0,0 1 0 0 0,0 0 0 0 0,-2-2 64 0 0,-1 1-64 0 0,0-1 0 0 0,0 0 64 0 0,-3-1-64 0 0,3 0 64 0 0,-2-1-64 0 0,0-1 64 0 0,0-1-64 0 0,0 1 0 0 0,-1-2 72 0 0,2-1-72 0 0,-1 0 0 0 0,-1-1 64 0 0,3-2-64 0 0,-1-1 0 0 0,-2-1 0 0 0,2 2 64 0 0,1-3-64 0 0,-2 1 0 0 0,-1-1 0 0 0,6-2 64 0 0,-5 1-64 0 0,4-1 0 0 0,-3 0 0 0 0,4-3 0 0 0,-1 0 0 0 0,2 1 0 0 0,2 1 0 0 0,-2-1 0 0 0,0 0 0 0 0,4 1 0 0 0,-3 2 0 0 0,3-1-64 0 0,-1 1 64 0 0,2 2 0 0 0,-4 1-72 0 0,3-2 72 0 0,1 5 0 0 0,-1-2 0 0 0,0 0-64 0 0,1 2 64 0 0,0 1 0 0 0,-1 1 0 0 0,2 2-64 0 0,-1 0 64 0 0,1-2 0 0 0,-3 3 0 0 0,2 2 0 0 0,-1-1 0 0 0,1 0 0 0 0,-1 2 0 0 0,-3-1 0 0 0,4 1 0 0 0,-3 0 0 0 0,1-1 0 0 0,-1 3 0 0 0,-1-2 0 0 0,-1-1 0 0 0,0 1 0 0 0,2 1 0 0 0,-3-2 0 0 0,-3 1 72 0 0,2 0-72 0 0,0-2 0 0 0,-3 3 80 0 0,1-2-80 0 0,-1-1 64 0 0,0 0-64 0 0,1 0 64 0 0,-2-1-64 0 0,-1-1 64 0 0,2 0-64 0 0,-5 1 64 0 0,5-4-64 0 0,-5 2 0 0 0,3-2 64 0 0,-2 0-64 0 0,0-2 64 0 0,-1-1-64 0 0,2 2 64 0 0,-1-2-64 0 0,-1 0 0 0 0,2-1 0 0 0,-1-2 64 0 0,0 0-64 0 0,1 0 0 0 0,2-1 0 0 0,-2-1 0 0 0,2-2 0 0 0,1 2 0 0 0,2-3 0 0 0,-1 2 0 0 0,2-2 0 0 0,-1 0 0 0 0,2 0 0 0 0,2 1-88 0 0,2 0 88 0 0,-1 0-64 0 0,3 0 64 0 0,-1 2-64 0 0,-1 1 64 0 0,4-1-80 0 0,-4 2 80 0 0,6 2-80 0 0,-4-1 80 0 0,1 1 0 0 0,2-1 0 0 0,-3 4 0 0 0,3-1 0 0 0,-3 2 0 0 0,5-2 0 0 0,-4 2-64 0 0,0 4 64 0 0,0 1 0 0 0,-1-2 0 0 0,3 0 0 0 0,-3 2 0 0 0,1 1 0 0 0,-1-1 0 0 0,-1 2 0 0 0,-1 0 0 0 0,1 0 0 0 0,-3 1 0 0 0,2 2 0 0 0,-2-3 0 0 0,-1 2 0 0 0,-1 0 0 0 0,0-1 0 0 0,0 0 0 0 0,-3 0 64 0 0,2 0-64 0 0,-3-1 0 0 0,1 1 0 0 0,-2-2 64 0 0,0 1-64 0 0,2 1 0 0 0,0-4 0 0 0,-3 2 0 0 0,1-1 0 0 0,-2-1 64 0 0,1 0-64 0 0,-3 3 0 0 0,1-4 0 0 0,-2 0 64 0 0,-1-1-64 0 0,1 0 0 0 0,1 0 0 0 0,-4-1 0 0 0,2-1 0 0 0,0-1 0 0 0,0-1 0 0 0,2-1 0 0 0,-2 2 0 0 0,3-4 0 0 0,0 1 0 0 0,-1 0 0 0 0,1-1 0 0 0,2-1 0 0 0,4 2 0 0 0,-2-3-64 0 0,0 2 64 0 0,3-1-64 0 0,1-1 64 0 0,1 1-64 0 0,3-1 64 0 0,0-1 0 0 0,-2 1 0 0 0,5-1-64 0 0,0 1 64 0 0,-1-1 0 0 0,2 1 0 0 0,-1-1 0 0 0,1 0 0 0 0,0 3 0 0 0,0-3 0 0 0,-3 1 0 0 0,2 3 0 0 0,3-2 64 0 0,-3 2-64 0 0,0 1 0 0 0,1 1 0 0 0,0 1 72 0 0,-3 0-72 0 0,3-1 0 0 0,-1 2 0 0 0,0 0 0 0 0,0 2 0 0 0,-3-1 0 0 0,5 0 64 0 0,-5 1-64 0 0,1 1 0 0 0,-4 0 0 0 0,4 4 0 0 0,-1-3 0 0 0,-1 2 0 0 0,-2 0 0 0 0,2 0 0 0 0,-1 1 0 0 0,-2 1 0 0 0,4-1 0 0 0,-4 0 0 0 0,0 3 0 0 0,0-3 0 0 0,-1 0 0 0 0,-2 3 64 0 0,3-3-64 0 0,-5 1 0 0 0,3-1 0 0 0,0 1 64 0 0,2 0-64 0 0,-4 0 0 0 0,2-1 0 0 0,-2 0 0 0 0,-1-1 0 0 0,3 0 0 0 0,-2-1 0 0 0,-1 0 80 0 0,1-1-80 0 0,0-1 64 0 0,-1-1-64 0 0,2 3 0 0 0,-3-4 0 0 0,1 1 0 0 0,2-2 0 0 0,-2 0 0 0 0,1 0 0 0 0,-1-2 0 0 0,1 1 64 0 0,0-1-64 0 0,0-1 0 0 0,0 1 0 0 0,0-3 0 0 0,0 0 0 0 0,2-1 0 0 0,-3 0 0 0 0,4-1 64 0 0,-3 0-64 0 0,3-1 0 0 0,-1-3 0 0 0,1 3 0 0 0,-2-3 0 0 0,3 0 0 0 0,0 3 0 0 0,0-3-88 0 0,0 1 88 0 0,3 0 0 0 0,-2 1 0 0 0,1 2 0 0 0,-1-1 0 0 0,3 1-64 0 0,-3 2 64 0 0,4 1 0 0 0,-3-2-64 0 0,2 2 64 0 0,0 1-64 0 0,-1 2 64 0 0,2-1 0 0 0,1 2-80 0 0,-4 0 80 0 0,3 2 0 0 0,-1 2-112 0 0,1-1 32 0 0,1 1 8 0 0,0 0 0 0 0,-1 1-368 0 0,2-2-71 0 0,-3 4-9 0 0,0-1-5752 0 0</inkml:trace>
  <inkml:trace contextRef="#ctx0" brushRef="#br2" timeOffset="25">7748 12825 11200 0 0,'0'0'496'0'0,"0"0"104"0"0,0 0-480 0 0,0 0-120 0 0,0 0 0 0 0,0 0 0 0 0,0 0 656 0 0,0 0 112 0 0,0 0 16 0 0,0 0 8 0 0,0 0-80 0 0,0 0-9 0 0,0 0-7 0 0,0 0 0 0 0,-7-3-416 0 0,3 3-88 0 0,-2 0-8 0 0,2 0-8 0 0,-2 0-112 0 0,-3 0-64 0 0,4-2 80 0 0,2 2-80 0 0,-1 0 0 0 0,4 0 0 0 0,0 0 0 0 0,-4-3 0 0 0,1 3 0 0 0,-1-4-104 0 0,1 0 8 0 0,3 4 0 0 0,3-6 32 0 0,-3 1 64 0 0,0-2-104 0 0,0 2 40 0 0,3 0 64 0 0,-2 1 0 0 0,2-3-72 0 0,1 2 72 0 0,0-2 0 0 0,4 1 0 0 0,1 0-72 0 0,-3 1 72 0 0,-2 1 0 0 0,5-1 64 0 0,-3 2-64 0 0,0 1 96 0 0,2 1-24 0 0,1-3-8 0 0,-1 4 0 0 0,-2 0 0 0 0,2 0 168 0 0,-3 0 32 0 0,-5 0 8 0 0,7 5 0 0 0,0-3-176 0 0,-2 3-96 0 0,-5-5 96 0 0,6 7-96 0 0,-1-2 64 0 0,-2 1-64 0 0,-1 3 0 0 0,-2-2 0 0 0,0 0 88 0 0,0-1-88 0 0,-2 2 80 0 0,-5 1-80 0 0,0-2 80 0 0,-2 1-80 0 0,5-1 80 0 0,-2 0-80 0 0,-6 0 80 0 0,5-2-80 0 0,-5-4 80 0 0,5 5-80 0 0,-1-1 0 0 0,-2-3 64 0 0,-3 1-64 0 0,4-3 0 0 0,1-3 0 0 0,1 1 0 0 0,-3-3 0 0 0,3 2 0 0 0,2-1 0 0 0,-1-3-64 0 0,4 0 64 0 0,-1-1-80 0 0,3-1 80 0 0,0-1 0 0 0,5 1 0 0 0,-2-3-64 0 0,0 0 64 0 0,2-1 0 0 0,2 5 0 0 0,4-4 0 0 0,-3 1 0 0 0,3 3 72 0 0,-3-2-72 0 0,2 5 0 0 0,1 1 64 0 0,-3-1-64 0 0,1-2 0 0 0,-1 4 0 0 0,-1 2 0 0 0,0 2 0 0 0,-2-1 0 0 0,-5 0 0 0 0,7 5 0 0 0,-4 3 0 0 0,3-4 0 0 0,-3 6 0 0 0,-1-3 0 0 0,2 2 0 0 0,-8-2 0 0 0,4 5 0 0 0,0-2 0 0 0,-2 0 0 0 0,2-1 0 0 0,-3 2 0 0 0,-3-3 96 0 0,3 1-96 0 0,-2-2 96 0 0,-2 1-96 0 0,4-1 0 0 0,-6 0 0 0 0,2-2 0 0 0,0 0 0 0 0,0-3 0 0 0,1-1 0 0 0,0-1 0 0 0,-3 0 0 0 0,3 0 0 0 0,-2-1 0 0 0,0-4 0 0 0,0 3 0 0 0,4-3 0 0 0,-6 0 0 0 0,6-2-72 0 0,-1 0 72 0 0,-1 1 0 0 0,3-5 0 0 0,3 1 0 0 0,-2 4 0 0 0,2-4 0 0 0,2 1 0 0 0,1-1 0 0 0,5 1 0 0 0,-2 1 0 0 0,2 1 0 0 0,-1-2 0 0 0,1 5 64 0 0,4-2-64 0 0,-2 5 0 0 0,-1-3 0 0 0,0 4 0 0 0,1 0 0 0 0,-1 0 0 0 0,0 4 0 0 0,-4-3 0 0 0,0 5 0 0 0,0 0 0 0 0,0-3 0 0 0,-2 5 64 0 0,3-2-64 0 0,-3 3 0 0 0,-3-1 0 0 0,2 1 0 0 0,-2-2 0 0 0,0 0 0 0 0,0 2 0 0 0,0-1 0 0 0,-2 0 64 0 0,-3-2-64 0 0,-2-1 80 0 0,2 2-80 0 0,0-2 0 0 0,0 0 0 0 0,-4-2 0 0 0,2 1 0 0 0,0-4 0 0 0,0 0 0 0 0,-1 0 0 0 0,-1-4 0 0 0,2 3 0 0 0,0-4 0 0 0,1 0 0 0 0,0-3 0 0 0,-2 4 0 0 0,4-4 0 0 0,4 0 0 0 0,-3-1 0 0 0,3-1 0 0 0,3 1 0 0 0,-3-1 0 0 0,4 0 0 0 0,1 1 0 0 0,1-1 0 0 0,-1 3 0 0 0,3 1 0 0 0,1 0 0 0 0,-1-1 0 0 0,-1 5 0 0 0,-2 0 0 0 0,4 2 0 0 0,-4 0 0 0 0,0 2 0 0 0,4 2-80 0 0,-6 1 80 0 0,2 1 0 0 0,-3-2 0 0 0,-2 4 0 0 0,4-2 0 0 0,-4 1 0 0 0,1 3 0 0 0,-1-2 0 0 0,-1 1 64 0 0,-3 0-64 0 0,2 1 64 0 0,-3-1-64 0 0,-2-1 0 0 0,0 0 0 0 0,-1 0 0 0 0,-1-1-96 0 0,4 0 96 0 0,0-2 0 0 0,-5-3 0 0 0,4 3 0 0 0,-1-5 0 0 0,1 1 0 0 0,0-1 0 0 0,-2 0-64 0 0,4-1 64 0 0,1-1 0 0 0,3 2 0 0 0,-7-9 0 0 0,3 6 0 0 0,4-5 0 0 0,0 0 0 0 0,3 2 64 0 0,-2 0-64 0 0,2 0 0 0 0,5-1 64 0 0,-2 3-64 0 0,2-1 0 0 0,-3 0 0 0 0,3 0 0 0 0,1 1 0 0 0,-3 1 0 0 0,0 3 0 0 0,-3 0 0 0 0,2 3-64 0 0,0-1 64 0 0,2 3 0 0 0,-5-3 80 0 0,1 5-80 0 0,-1 0 0 0 0,-2 0 0 0 0,0 0 0 0 0,0 3 0 0 0,0-3 0 0 0,-2 0 0 0 0,2-1 0 0 0,0 3 0 0 0,-3-6 0 0 0,1 3 0 0 0,2-6 0 0 0,-7 7-80 0 0,2-4 80 0 0,3-2 0 0 0,-4 4 0 0 0,6-5-64 0 0,-4 3 64 0 0,-3-6 128 0 0,6 1-32 0 0,-5-1-8 0 0,1-1-88 0 0,3-1 0 0 0,-4-3 0 0 0,3 2 0 0 0,0 0 0 0 0,3 0 0 0 0,-3-3 0 0 0,3 1 64 0 0,3 1-64 0 0,-3 0 0 0 0,6-3 0 0 0,-4 6 0 0 0,-2-3 0 0 0,4 5-112 0 0,0-3 16 0 0,2 3 0 0 0,-2-1 96 0 0,-4 3 128 0 0,0 0-24 0 0,7 0-8 0 0,-3 0-96 0 0,2 3 0 0 0,-6-3 0 0 0,6 4 0 0 0,-5 1 0 0 0,3 0 0 0 0,-1 1 0 0 0,2-1 0 0 0,-5-5-64 0 0,2 5 64 0 0,3 2 0 0 0,-5-7 0 0 0,0 0-104 0 0,0 0 32 0 0,0 0 8 0 0,0 0 0 0 0,0 0 64 0 0,0 0 0 0 0,0 0 0 0 0,0 0 0 0 0,0 0 0 0 0,0 0 0 0 0,0 0 0 0 0,0 0 0 0 0,0 0 64 0 0,0 0 24 0 0,-5-4 8 0 0,0 1 0 0 0,5 3-200 0 0,-2-2-40 0 0,-5-3-8 0 0,2 2 0 0 0,0 2-1104 0 0,0-2-224 0 0</inkml:trace>
  <inkml:trace contextRef="#ctx0" brushRef="#br3" timeOffset="26">7415 12822 5064 0 0,'0'0'448'0'0,"0"0"-352"0"0,0 0-96 0 0,0 0 0 0 0,0 0 1344 0 0,0 0 248 0 0,0 0 48 0 0,0 0 16 0 0,0 0-848 0 0,0 0-168 0 0,0 0-32 0 0,0 0 0 0 0,-7 3-176 0 0,2 0-32 0 0,0-3-8 0 0,1 1 0 0 0,4-1-256 0 0,0 0-48 0 0,0 0-16 0 0,-6 3-1 0 0,6-3-71 0 0,-5 2 64 0 0,-1-2-64 0 0,-2 0 64 0 0,8 0-64 0 0,0 0 80 0 0,-4-2-80 0 0,4 2 80 0 0,-5-4-80 0 0,4-2 96 0 0,1 1-96 0 0,0-2 96 0 0,0 0 120 0 0,1-2 24 0 0,6 1 8 0 0,-3-1 0 0 0,-1 2-144 0 0,0 0-24 0 0,-1 0-8 0 0,4 0 0 0 0,3-1 72 0 0,-1 1 16 0 0,-3 1 0 0 0,3 0 0 0 0,2 2-32 0 0,1 1 0 0 0,-3 2 0 0 0,0-3 0 0 0,-1 4 64 0 0,1-4 0 0 0,1 4 8 0 0,-1 4 0 0 0,-3-4-64 0 0,3 0-8 0 0,-8 0-8 0 0,0 0 0 0 0,6 5-120 0 0,-6-5 72 0 0,5 7-72 0 0,0 4 64 0 0,-5-4 0 0 0,2 0 0 0 0,-2 4 0 0 0,-2-3 0 0 0,-3 1-64 0 0,1-3 0 0 0,0 3 0 0 0,-2-2 0 0 0,1-1 0 0 0,-3 1 0 0 0,0 0 0 0 0,0-2 64 0 0,-2 1-64 0 0,1-5 0 0 0,2 4 0 0 0,-5-5 64 0 0,6 0-64 0 0,-7 0 0 0 0,3 0 0 0 0,2-2 0 0 0,6-1-80 0 0,-7-1 80 0 0,7-1-104 0 0,-4 0 40 0 0,4-5 64 0 0,0 3 0 0 0,2 0 0 0 0,0-3 0 0 0,2 1 0 0 0,0 0 0 0 0,1-1 0 0 0,2 1 0 0 0,-1-1 0 0 0,-2-2 0 0 0,3 5 0 0 0,7-2 88 0 0,-1 5-88 0 0,-2-4 64 0 0,2 1-64 0 0,-3 2 64 0 0,3 5-64 0 0,-4-2 0 0 0,4 2-80 0 0,0 0 80 0 0,-6 2 168 0 0,3-2 88 0 0,1 3 8 0 0,-9-3 8 0 0,5 7-272 0 0,2 0 0 0 0,-4-2 0 0 0,2 1 0 0 0,1 2 0 0 0,-1 0 0 0 0,-5 0 0 0 0,3-1 0 0 0,0 1 0 0 0,-3 1 0 0 0,-3 1 0 0 0,0-1 0 0 0,-2-2 0 0 0,3 3 0 0 0,-3-6 0 0 0,-2 3 0 0 0,0-2 0 0 0,2 0 0 0 0,-4-3 0 0 0,-1 3 0 0 0,-1-5 0 0 0,3 3 0 0 0,-2-3 0 0 0,-1 0 0 0 0,3-3 0 0 0,-3 3 0 0 0,1-5 0 0 0,2 2 0 0 0,-1-2-96 0 0,7-2 0 0 0,-4-1 0 0 0,6 0 0 0 0,-2-1 96 0 0,2 2 0 0 0,0-5 0 0 0,-3 6 0 0 0,1-5 112 0 0,2 4-8 0 0,2 1 0 0 0,3-1 0 0 0,1 0-104 0 0,0-1 0 0 0,0 4 0 0 0,3 1 0 0 0,-1-2 0 0 0,0 5 0 0 0,0 0 0 0 0,0 2 0 0 0,-2-2 0 0 0,2 3 0 0 0,-4 0 0 0 0,5 1 0 0 0,-4 0 0 0 0,0 1 0 0 0,1 2 0 0 0,-1 0 0 0 0,-2 2 0 0 0,0 0 0 0 0,-2 0 0 0 0,3 1 0 0 0,-4-1 0 0 0,0 0 0 0 0,0 1 0 0 0,0-1 0 0 0,0 2 0 0 0,-4-3 0 0 0,0-1 0 0 0,-2-2 0 0 0,1 1 0 0 0,0 0 0 0 0,-1 1 0 0 0,-2-2 0 0 0,-3-3 0 0 0,4-2 0 0 0,-4 3 0 0 0,3-1 0 0 0,0-4 0 0 0,0-1 0 0 0,-1-1 0 0 0,3-1 0 0 0,2 0 0 0 0,0-1-80 0 0,-2 0 16 0 0,3 1 0 0 0,6-4 64 0 0,-3-1 64 0 0,2-2-64 0 0,2 5 88 0 0,0-3-88 0 0,1 1 0 0 0,0 3 0 0 0,4-2 64 0 0,-1 3-64 0 0,0-1 0 0 0,3 0 0 0 0,0 3 0 0 0,-1-1 0 0 0,-2 4 0 0 0,0 0 0 0 0,-3 0 0 0 0,1 0 0 0 0,-1 4 0 0 0,1-1 0 0 0,-1 0 0 0 0,0 2 0 0 0,-3-1 0 0 0,1 1 0 0 0,1 3 0 0 0,-3 1 0 0 0,-1-3 0 0 0,0 3 0 0 0,-1-2 0 0 0,-3-1 0 0 0,1 1 0 0 0,1 0 0 0 0,-3-2 0 0 0,1 2 0 0 0,0-2 0 0 0,-4 0 0 0 0,0-4 0 0 0,2 5 0 0 0,-2-4 0 0 0,1 1 0 0 0,2-3 0 0 0,-4 0 0 0 0,4 0 0 0 0,0-3 0 0 0,-1 3 0 0 0,0-2 0 0 0,4-1 64 0 0,-1 0-64 0 0,3-3 64 0 0,0 1-64 0 0,0-2 0 0 0,0 2 0 0 0,3-2 64 0 0,-1-1-64 0 0,4 0 0 0 0,-3 4 0 0 0,2-5 64 0 0,0 5-64 0 0,1-1 0 0 0,0 3 0 0 0,-1 0 0 0 0,2 0 0 0 0,-1 2 0 0 0,-6 0 0 0 0,5 0 0 0 0,-5 0 0 0 0,0 0 0 0 0,5 2 0 0 0,1 0 0 0 0,-6-2 0 0 0,5 7 0 0 0,-2-3 0 0 0,0 1 0 0 0,-3-5 0 0 0,0 8 0 0 0,0-4 0 0 0,0 1 0 0 0,0 1 0 0 0,-3-1 64 0 0,0-2-64 0 0,0 2 64 0 0,1 1-64 0 0,-1-2 0 0 0,3-4 0 0 0,-5 2 0 0 0,-1 1 0 0 0,1-3 0 0 0,-1 0 0 0 0,6 0 0 0 0,-4-3 0 0 0,-4 1 0 0 0,2-1 0 0 0,1 2 0 0 0,5-5 0 0 0,-3 1 0 0 0,3-2 0 0 0,0 2 0 0 0,0-2 0 0 0,3 3 0 0 0,-1-4 0 0 0,1 2 0 0 0,0-2 0 0 0,0 4 0 0 0,1-3 0 0 0,0 2 0 0 0,3 1 0 0 0,-1-1 0 0 0,-1-1 0 0 0,0 5 0 0 0,1-1 0 0 0,-6 2 0 0 0,0 0 0 0 0,0 0 0 0 0,0 0 0 0 0,0 0 0 0 0,0 0 0 0 0,0 0 0 0 0,5 2 0 0 0,-2 2 0 0 0,-3-4 0 0 0,3 5 0 0 0,-3-5-264 0 0,1 7-72 0 0,-1 0-16 0 0,0-2 0 0 0,0-5-1096 0 0,0 7-224 0 0,0-7-47 0 0,0 9-9 0 0</inkml:trace>
  <inkml:trace contextRef="#ctx0" brushRef="#br3" timeOffset="27">6607 12839 1840 0 0,'0'0'80'0'0,"0"0"16"0"0,0 0-96 0 0,-6 0 0 0 0,5-2 0 0 0,-5-2 0 0 0,0 3 1688 0 0,0-3 312 0 0,1 4 64 0 0,5 0 16 0 0,-1-1-1072 0 0,1 1-208 0 0,-6-6-48 0 0,3 5-8 0 0,3 1-184 0 0,-4-6-40 0 0,3 1-8 0 0,-2 1 0 0 0,3 0-184 0 0,0-4-40 0 0,0 4 0 0 0,3-4-9 0 0,-3 2-87 0 0,1-2-8 0 0,3 1-8 0 0,-1-1 0 0 0,-2 2 8 0 0,5 1 0 0 0,-1-3 0 0 0,3 2 0 0 0,2 1-88 0 0,-3 0-8 0 0,1 1-8 0 0,1-4 0 0 0,-2 4-16 0 0,0 1 0 0 0,-7 3 0 0 0,6-2 0 0 0,0-1 56 0 0,-1 3 8 0 0,-5 0 0 0 0,8 0 0 0 0,-8 0-32 0 0,6 3 0 0 0,1 2 0 0 0,-2 2 0 0 0,-5-2-96 0 0,3 4 0 0 0,0-2 0 0 0,-3 3 0 0 0,-3 0 0 0 0,0-1 0 0 0,1 0 0 0 0,-4 1 0 0 0,4-1 136 0 0,-3-2 8 0 0,2 3 0 0 0,-3 0 0 0 0,-1-2-144 0 0,1-1 0 0 0,-2 2 64 0 0,-3-3-64 0 0,4-1-64 0 0,-4-2-48 0 0,0-3-8 0 0,1 4 0 0 0,0-2 184 0 0,1-2 40 0 0,1-2 8 0 0,0-2 0 0 0,0 4-112 0 0,3-5-96 0 0,-1-1 24 0 0,3-1 0 0 0,0 1 72 0 0,2-4 0 0 0,-2 1 0 0 0,3-1 64 0 0,4 1-64 0 0,-1 1 72 0 0,0-3-72 0 0,3 1 80 0 0,1 1-8 0 0,2-1 0 0 0,-4 2 0 0 0,6 2 0 0 0,-4 1-72 0 0,6 0 0 0 0,-2 1 72 0 0,1 1-72 0 0,-1 1 0 0 0,-4 2 72 0 0,0-3-72 0 0,2 6 0 0 0,-1-1 72 0 0,-2 1-72 0 0,2 1 0 0 0,-4 4 72 0 0,4-4-72 0 0,-5 0 0 0 0,0 4 0 0 0,-3 0 64 0 0,5-2-64 0 0,-5 2 0 0 0,0-1 0 0 0,-2 2 0 0 0,-1-2 0 0 0,-3-2 0 0 0,-2 2 0 0 0,4-2 64 0 0,-2-3-64 0 0,-2 2 0 0 0,3 0 72 0 0,-1 0-72 0 0,-2-1 0 0 0,0-2 0 0 0,-1-1 0 0 0,-1 0 64 0 0,1-4-64 0 0,-1 0 0 0 0,6-1 0 0 0,-5 0 0 0 0,3-3 0 0 0,2 2 88 0 0,4-2-24 0 0,-4 2 0 0 0,4-5-64 0 0,0 2 0 0 0,0 0 0 0 0,4 2 0 0 0,0 0 0 0 0,1 0 64 0 0,-4-1-64 0 0,8 4 0 0 0,-1-4 0 0 0,-1 4 0 0 0,1-1 64 0 0,-2 0-64 0 0,-2 5 0 0 0,2-2 0 0 0,0 2 0 0 0,-6 0-88 0 0,0 0 88 0 0,5 4 0 0 0,3 4 64 0 0,-2-4-64 0 0,-1 6 0 0 0,1 0 0 0 0,-1-2 0 0 0,-2 3 0 0 0,-1-3 0 0 0,-2 3 0 0 0,-2-2 0 0 0,2 0-64 0 0,-3 1 64 0 0,3 0 0 0 0,-3-2 0 0 0,-3 0 0 0 0,6 0 0 0 0,-5-5 0 0 0,3 6 0 0 0,-4-6 88 0 0,0 3-88 0 0,1-4 0 0 0,0 1 0 0 0,1-3 0 0 0,-2 0 0 0 0,-3 0 0 0 0,7 0 72 0 0,-4-5-72 0 0,1 2 64 0 0,3 0-64 0 0,-4-4 64 0 0,4 1-64 0 0,2 0 160 0 0,-4-2-8 0 0,4 0 0 0 0,4 1 0 0 0,-2-2-152 0 0,4 1 0 0 0,-4 2 0 0 0,3-2 0 0 0,1 1 0 0 0,0 2 0 0 0,-1-1 0 0 0,2 1 0 0 0,-1 2 0 0 0,1 1 0 0 0,-7 2 0 0 0,0 0 0 0 0,6 0 0 0 0,-6 0 0 0 0,6 2 0 0 0,-1 3 0 0 0,1-2 0 0 0,-1 0 0 0 0,-2 3 0 0 0,1 0 0 0 0,-1 2 0 0 0,-3-1 0 0 0,0 0 0 0 0,0 0 0 0 0,0 1 0 0 0,0-1 0 0 0,-3-2 0 0 0,-1 2 0 0 0,1-2 0 0 0,0-2 0 0 0,1 2 0 0 0,-4 1 0 0 0,1-5 0 0 0,2-1 0 0 0,-2 0 0 0 0,-1 0 0 0 0,-2 0 64 0 0,4-1-64 0 0,-2-5 0 0 0,1 5 0 0 0,1-4 0 0 0,2-1 0 0 0,0 2 0 0 0,2-4 0 0 0,0 2 0 0 0,2-2 0 0 0,0 2 0 0 0,2 1 0 0 0,2 0-96 0 0,-1 1 0 0 0,-1-4 0 0 0,-1 5 0 0 0,-3 3 168 0 0,5-4 40 0 0,1 2 8 0 0,-1 2 0 0 0,0 0-120 0 0,0 0 0 0 0,-5 0 0 0 0,0 0 0 0 0,6 2 0 0 0,-3 2 0 0 0,2 2 0 0 0,0-1 0 0 0,0-1 0 0 0,-5 1 0 0 0,0-5 0 0 0,0 7 0 0 0,0 0 0 0 0,0-2 0 0 0,-5 1 0 0 0,2 2 0 0 0,1-4 0 0 0,0 3 0 0 0,-6-2 0 0 0,2-1 0 0 0,6-4 0 0 0,-5 2 0 0 0,-1-1 0 0 0,-2 2 0 0 0,3-3 0 0 0,-2 0 0 0 0,1 0 0 0 0,-3-3 0 0 0,1 0 0 0 0,3-2 0 0 0,3 0 0 0 0,-4-1 0 0 0,0-1-120 0 0,1 1 8 0 0,4-1 0 0 0,1-1 0 0 0,0 1 192 0 0,1 0 40 0 0,-1 0 8 0 0,4 2 0 0 0,1 1-328 0 0,-1-1-64 0 0,0-1-16 0 0,2 5 0 0 0,3-4-768 0 0,0 3-152 0 0,1-1-32 0 0,-5 3-5927 0 0</inkml:trace>
  <inkml:trace contextRef="#ctx0" brushRef="#br2" timeOffset="28">6835 12845 11376 0 0,'0'0'504'0'0,"0"-2"104"0"0,0 2-488 0 0,0 0-120 0 0,0 0 0 0 0,0 0 0 0 0,-2-5 688 0 0,-4 3 112 0 0,3-3 32 0 0,1 2 0 0 0,-4-1-256 0 0,4 0-57 0 0,2 4-7 0 0,-6-1 0 0 0,4-2-304 0 0,0 1-64 0 0,-3-3-16 0 0,-1 4 0 0 0,3-3-128 0 0,-2 0 80 0 0,1 1-80 0 0,3-2 64 0 0,-3 1-64 0 0,2 1 0 0 0,-1-1 0 0 0,3-1 0 0 0,0 0 0 0 0,0 0 0 0 0,3 1 0 0 0,-3-1 0 0 0,2 0 0 0 0,3-2 0 0 0,1 2 0 0 0,0 2 0 0 0,0-2 0 0 0,-1 1 0 0 0,3 2 0 0 0,-2 0 0 0 0,0-2 0 0 0,3 1 64 0 0,-5 0-64 0 0,5 3 64 0 0,-3 0 0 0 0,2 3 0 0 0,-4-3 0 0 0,4 0 0 0 0,-8 0-64 0 0,8 4 0 0 0,-2-1 0 0 0,-1 1 0 0 0,1 1 224 0 0,-1 0 24 0 0,-2-3 8 0 0,-2 6 0 0 0,2-4-256 0 0,0 4 0 0 0,-3-2 0 0 0,-3-1 0 0 0,3 3 0 0 0,-3-4 0 0 0,-1 1 0 0 0,1 2 0 0 0,-2-2 0 0 0,0-1-80 0 0,-4 1 80 0 0,4 0-96 0 0,-2-3 96 0 0,-1 2 88 0 0,0-4-24 0 0,-1 4 0 0 0,1-4-64 0 0,3 0-88 0 0,-3 0 24 0 0,2-4 0 0 0,2 0 64 0 0,-2 1 88 0 0,0-1-24 0 0,5-1 0 0 0,1 1-64 0 0,0-4 0 0 0,0 1 0 0 0,1 1 0 0 0,3-2 0 0 0,0 0 0 0 0,0 2 0 0 0,2 0 0 0 0,3 0 64 0 0,-1-1 0 0 0,0 2 0 0 0,-2-2 0 0 0,1 5-64 0 0,-2-2 0 0 0,4-2 0 0 0,-1 5 0 0 0,-3 1 0 0 0,1 0 0 0 0,-1 0 0 0 0,3 1 0 0 0,-8-1 0 0 0,4 3 0 0 0,2 1 0 0 0,-2 3 0 0 0,-2-2 0 0 0,0 2 0 0 0,-2 1 0 0 0,3 1 0 0 0,-1-3 0 0 0,-2 2 0 0 0,0 2 0 0 0,-5-3 0 0 0,3 0 0 0 0,-4 0 0 0 0,3 0 0 0 0,0 0 0 0 0,-4-3 0 0 0,2 0 0 0 0,0 0 72 0 0,-1-1-72 0 0,-2-1 0 0 0,1 1 0 0 0,0-1 0 0 0,0-1 0 0 0,2-1 64 0 0,-3-1-64 0 0,0-1 64 0 0,-1-1-64 0 0,1-2 0 0 0,0 3 0 0 0,0-4 0 0 0,3 5 0 0 0,0-5 0 0 0,0 1 0 0 0,1-3 0 0 0,4 0 0 0 0,0 1 64 0 0,0 1-64 0 0,4-2 80 0 0,1 0-80 0 0,0 0 0 0 0,4-2 0 0 0,-1 2 0 0 0,-2-1 0 0 0,3 2 0 0 0,-1 3 0 0 0,0 0 0 0 0,3-5 0 0 0,-5 8 0 0 0,2-2 0 0 0,-1 1 0 0 0,1 2 0 0 0,0 2 0 0 0,-2 1 0 0 0,-1-2 0 0 0,2 4 0 0 0,0 0 0 0 0,-3 1 0 0 0,-1 0 0 0 0,2 1 0 0 0,-5 0 0 0 0,3 1 0 0 0,0-1 0 0 0,-3 1 0 0 0,-3-2 0 0 0,0 1 0 0 0,0 0 0 0 0,1 0 0 0 0,-3-2 0 0 0,-1 0 0 0 0,0 3 0 0 0,-1-3 0 0 0,-1-4 0 0 0,0 1 0 0 0,3-2 0 0 0,-3 0 0 0 0,2 0 0 0 0,-2-2 0 0 0,1 1 64 0 0,1-3-64 0 0,-2-1 0 0 0,0 1 0 0 0,3-4 64 0 0,-3 4-64 0 0,6-3 0 0 0,-4 2 0 0 0,4-2 0 0 0,-2 0 0 0 0,4-3 80 0 0,0 3-80 0 0,0 0 80 0 0,4-3-80 0 0,-2 3 64 0 0,4-1-64 0 0,-2-1 0 0 0,2 5 0 0 0,-1 2 0 0 0,1-1 0 0 0,2 1 0 0 0,0 2 0 0 0,-1-3 0 0 0,1 3 0 0 0,0 3 0 0 0,0-1 0 0 0,1 1 0 0 0,-4 2 0 0 0,0-1 0 0 0,-2 3 0 0 0,1 0 0 0 0,2 0 0 0 0,-6 2 0 0 0,4-1 0 0 0,-2 2 0 0 0,0-2 0 0 0,-4 0 0 0 0,2 2 0 0 0,-2 1 0 0 0,-2-3 0 0 0,-2-4 0 0 0,5 5 0 0 0,-5-2 0 0 0,-2 1 0 0 0,3-3 0 0 0,-1 1 0 0 0,-2-2 0 0 0,0-2 0 0 0,0 0 0 0 0,1 1 72 0 0,1-6-72 0 0,-2 3 0 0 0,3 0 0 0 0,-1-2 64 0 0,0 0-64 0 0,0-3 0 0 0,2 0 72 0 0,0-2-72 0 0,0 0 64 0 0,4 1-64 0 0,0-5 80 0 0,0 1-80 0 0,4 1 112 0 0,-2 0-24 0 0,0-2-8 0 0,6 5 0 0 0,-2-6-80 0 0,-1 4 0 0 0,3-1 72 0 0,0 5-72 0 0,-2 0 0 0 0,1 1 0 0 0,-2 0 0 0 0,4 3 0 0 0,-4 3 0 0 0,3 0 0 0 0,-5 1 0 0 0,2 0 0 0 0,1 1 0 0 0,-1 2 0 0 0,-2 4 0 0 0,-2-5 0 0 0,2 3 0 0 0,-3 1 0 0 0,3 2 0 0 0,-3-3 0 0 0,0-2 0 0 0,-3 5 0 0 0,0-4 0 0 0,2 1 0 0 0,-2-3 0 0 0,-2 2 0 0 0,2-1 0 0 0,-2 1-64 0 0,-1-2 64 0 0,1 2 0 0 0,-1-3 0 0 0,2-1 0 0 0,-3 1 0 0 0,2-3 0 0 0,1-2 0 0 0,4 0 0 0 0,-6 3 0 0 0,6-3 0 0 0,0 0 0 0 0,-3-3 0 0 0,1-4 0 0 0,-2 3 0 0 0,4 4 0 0 0,0-8 64 0 0,4 1-64 0 0,-2-2 0 0 0,1-1 0 0 0,3 2 0 0 0,-4 0 0 0 0,4 1 0 0 0,-2-1 0 0 0,2 5 0 0 0,-1-6 0 0 0,0 5 64 0 0,1 1-64 0 0,-1 1 0 0 0,3-1 0 0 0,-5 1 0 0 0,-3 2 0 0 0,0 0 0 0 0,0 0 0 0 0,4 2 0 0 0,-4-2 0 0 0,3 8 0 0 0,0-4 0 0 0,1 1 0 0 0,-4-5 0 0 0,-4 7 0 0 0,4 3 0 0 0,0-3 0 0 0,0-2 0 0 0,-3 2 0 0 0,0-2 0 0 0,2-1 0 0 0,-2 4 0 0 0,3-8 0 0 0,0 0 0 0 0,0 0 0 0 0,-3 2 0 0 0,3-2 0 0 0,0 0 0 0 0,-5 2 64 0 0,0 0-64 0 0,5-2 0 0 0,-6-2 0 0 0,3 0 72 0 0,-2-3-72 0 0,2 0 0 0 0,-1 1 0 0 0,0-3 0 0 0,0 0 0 0 0,0-1 0 0 0,2 0 64 0 0,0 2-64 0 0,2 0 0 0 0,-3-2 0 0 0,3 0 0 0 0,0-1 0 0 0,3 2 0 0 0,-1 2 0 0 0,-2 0 0 0 0,0 5 0 0 0,0 0 0 0 0,0 0 0 0 0,6-4 0 0 0,-6 4 0 0 0,0 0 0 0 0,0 0 0 0 0,8 0 0 0 0,-8 0 0 0 0,0 0 0 0 0,4 1 0 0 0,-4-1 0 0 0,8 3 0 0 0,-8-3 0 0 0,3 5 0 0 0,-3-5 0 0 0,0 0-128 0 0,0 0 40 0 0,6 5 8 0 0,-6-5-864 0 0,2 7-176 0 0,-2-2-32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8:09:12.199"/>
    </inkml:context>
    <inkml:brush xml:id="br0">
      <inkml:brushProperty name="width" value="0.05" units="cm"/>
      <inkml:brushProperty name="height" value="0.05" units="cm"/>
      <inkml:brushProperty name="color" value="#849398"/>
      <inkml:brushProperty name="fitToCurve" value="1"/>
    </inkml:brush>
    <inkml:brush xml:id="br1">
      <inkml:brushProperty name="width" value="0.05" units="cm"/>
      <inkml:brushProperty name="height" value="0.05" units="cm"/>
      <inkml:brushProperty name="color" value="#E71225"/>
      <inkml:brushProperty name="fitToCurve" value="1"/>
    </inkml:brush>
  </inkml:definitions>
  <inkml:trace contextRef="#ctx0" brushRef="#br0">10259 11533 9384 0 0,'0'0'200'0'0,"0"0"48"0"0,-6 4 8 0 0,6-4 16 0 0,0 0-272 0 0,0 0 0 0 0,-5 2 0 0 0,5-2 0 0 0,0 0 416 0 0,0 0 32 0 0,0 0 8 0 0,0 0 0 0 0,0 0-152 0 0,0 0-32 0 0,0 0-8 0 0,0 0 0 0 0,0 0 32 0 0,8 0 8 0 0,3-2 0 0 0,0-2 0 0 0,-7 0-80 0 0,7 2-8 0 0,0-4-8 0 0,-1 1 0 0 0,0-1-208 0 0,2-1-160 0 0,-1 0 24 0 0,-1 1 8 0 0,-1-5 192 0 0,1 2 48 0 0,1 2 8 0 0,0-3 0 0 0,3 2-120 0 0,-3-3 0 0 0,-3 4 0 0 0,-1 1 0 0 0,-4 0 416 0 0,2 2 40 0 0,0-4 7 0 0,-2 4 1 0 0,-3 4-336 0 0,0 0-64 0 0,3-2-64 0 0,-3 2 96 0 0,0 0 152 0 0,0 0 32 0 0,0 0 8 0 0,0 0 0 0 0,0 0-160 0 0,-6 6-32 0 0,-2 2-8 0 0,3-2 0 0 0,5 3-88 0 0,-6-1 0 0 0,1-1 0 0 0,1 3 64 0 0,0-2 48 0 0,2 1 8 0 0,-3-2 0 0 0,2 5 0 0 0,-2-3-120 0 0,5 0 0 0 0,-4-1 0 0 0,4 0 0 0 0,-5 0 0 0 0,3-4 0 0 0,2 3 0 0 0,2 2 0 0 0,-2-9 0 0 0,0 0 0 0 0,0 0 0 0 0,0 3 0 0 0,0-3 128 0 0,-2 6 0 0 0,2-6 0 0 0,0 0 0 0 0,0 0-24 0 0,0 0 0 0 0,0 0 0 0 0,0 0 0 0 0,0 0 48 0 0,0 0 8 0 0,-6 2 0 0 0,0-2 0 0 0,1 0-8 0 0,0-2 0 0 0,0-4 0 0 0,-6 3 0 0 0,3 0-24 0 0,-1-3 0 0 0,4 3 0 0 0,-4-2 0 0 0,-3 2-224 0 0,4 1-56 0 0,-1 0-8 0 0,4 2 0 0 0,-3 2-688 0 0,0 3-144 0 0,6 0-24 0 0,-3 2-8 0 0</inkml:trace>
  <inkml:trace contextRef="#ctx0" brushRef="#br1" timeOffset="1">13005 11475 2304 0 0,'0'0'200'0'0,"0"0"-200"0"0,2 0 0 0 0,-2-2 0 0 0,0 2 960 0 0,3-3 160 0 0,0 3 24 0 0,2 0 8 0 0,2 0-296 0 0,3 0-56 0 0,-1 0-16 0 0,2 0 0 0 0,3-2-200 0 0,1-1-40 0 0,1 3 0 0 0,1 0-8 0 0,-2 0-136 0 0,4 0-24 0 0,0 0-8 0 0,5-2 0 0 0,-2 2-232 0 0,-1-2-40 0 0,0 2-16 0 0,3-3 0 0 0,-3 3-8 0 0,2-2 0 0 0,0-1 0 0 0,-4 3 0 0 0,-4-2-72 0 0,1 2 0 0 0,1 0 0 0 0,-1 0 64 0 0,-6-2-64 0 0,-1-2 64 0 0,1 4-64 0 0,-1-1 64 0 0,-3 1-64 0 0,-6 0 64 0 0,0 0-64 0 0,0 0 64 0 0,0 0-160 0 0,0 0-40 0 0,0 0-8 0 0,0 0 0 0 0,0 0-176 0 0,0 0-32 0 0,-2 0 0 0 0,-2 1-8 0 0,-5 3-280 0 0,6-4-64 0 0,-4 0 0 0 0,3 0-8 0 0</inkml:trace>
  <inkml:trace contextRef="#ctx0" brushRef="#br1" timeOffset="2">13474 11449 2304 0 0,'0'0'200'0'0,"0"0"-200"0"0,0 0 0 0 0,0 0 0 0 0,0 0 1784 0 0,0 0 312 0 0,0 0 64 0 0,0 0 16 0 0,0 0-1504 0 0,0 0-304 0 0,0 0-56 0 0,0 0-16 0 0,0 0 48 0 0,0 0 8 0 0,-4 4 0 0 0,0 4 0 0 0,0-1-112 0 0,-2 2-16 0 0,1 1-8 0 0,-1 2 0 0 0,0-1-40 0 0,1 4-8 0 0,-3-3 0 0 0,2 2 0 0 0,0 0-168 0 0,-3 0 0 0 0,4 0 0 0 0,-6 2 0 0 0,3-4 168 0 0,-3 4 24 0 0,1-2 8 0 0,-1 1 0 0 0,0-4-48 0 0,3 1-16 0 0,-2-4-1 0 0,2 3 1 0 0,0-5 24 0 0,-1 2 8 0 0,4-2 0 0 0,-3 2 0 0 0,2-1-8 0 0,1-5 0 0 0,5-2 0 0 0,0 0 0 0 0,-1 5-160 0 0,1-5 0 0 0,0 0 0 0 0,0 0 0 0 0,0 0-1144 0 0,0 0-263 0 0,0 0-49 0 0,0 0-16 0 0</inkml:trace>
  <inkml:trace contextRef="#ctx0" brushRef="#br0" timeOffset="3">10379 11459 5984 0 0,'-4'0'536'0'0,"4"0"-432"0"0,0 0-104 0 0,0 0 0 0 0,0 0 808 0 0,0 0 144 0 0,0 0 24 0 0,0 0 8 0 0,2-6-240 0 0,-2 6-40 0 0,0 0-16 0 0,0 0 0 0 0,0 0-144 0 0,0 0-32 0 0,-2 6-8 0 0,-4 1 0 0 0,4-2-304 0 0,-3 1-56 0 0,3 4-16 0 0,-6-3 0 0 0,-1 4 32 0 0,4-1 0 0 0,0 0 0 0 0,-4 3-1 0 0,0 0 1 0 0,-1-1 0 0 0,4 0 0 0 0,-6 4 0 0 0,-1-2-80 0 0,3 2-16 0 0,-1 0 0 0 0,-2 0 0 0 0,3 0-64 0 0,-1 1 0 0 0,-5 0 0 0 0,5-1 0 0 0,5 3 424 0 0,-4 0 72 0 0,-9 1 16 0 0,0-1 0 0 0,5 4-512 0 0,-1-4 0 0 0,-4 1-96 0 0,1 2 16 0 0,-1-2 80 0 0,1 0 0 0 0,5 0 0 0 0,-4 0 0 0 0,-1-1 0 0 0,2 1 0 0 0,2-1-64 0 0,-1-1 64 0 0,-2 4 160 0 0,1-3 80 0 0,0 2 16 0 0,1 1 0 0 0,-2-3-256 0 0,5 1-80 0 0,-7 3 0 0 0,2-5 0 0 0,2 3 80 0 0,-2-1 96 0 0,-2-2-16 0 0,4 4-8 0 0,-1-4 0 0 0,-3 1 0 0 0,4 1 0 0 0,1 1 0 0 0,-5-2-72 0 0,4 2 0 0 0,-2 1 0 0 0,1-2 0 0 0,3 2 0 0 0,-3-3 0 0 0,2 2 0 0 0,2 3 0 0 0,-2-2 0 0 0,1-2 0 0 0,-1 2 64 0 0,0-4-64 0 0,1 4 72 0 0,-1-3-72 0 0,1 2 80 0 0,-2-1-80 0 0,1-3 96 0 0,1-1-32 0 0,-1 2-64 0 0,-1 1 96 0 0,0-2-32 0 0,-3 1-64 0 0,6 0 88 0 0,-2 0-88 0 0,6 2 0 0 0,-4-4 0 0 0,0 4 0 0 0,-1-4 0 0 0,1 0 144 0 0,0 4-24 0 0,-1-1-8 0 0,-1 0 0 0 0,3 2-112 0 0,1-2 64 0 0,-3-1-64 0 0,-1 4 0 0 0,0-3 64 0 0,5-1-64 0 0,-2 3 0 0 0,-3-3 72 0 0,1 1-72 0 0,3-2 0 0 0,-4-2 0 0 0,4 4 64 0 0,-4 0-64 0 0,1-1 64 0 0,-1 0-64 0 0,1-1 64 0 0,-1-1 16 0 0,1 1 0 0 0,0 2 0 0 0,1-2 0 0 0,0-1 16 0 0,-1 2 0 0 0,1-3 0 0 0,2 1 0 0 0,1-1-8 0 0,-3-1 0 0 0,1-2 0 0 0,3-1 0 0 0,1 2-88 0 0,-1-2 64 0 0,2-4-64 0 0,1 4 64 0 0,-3-2-64 0 0,2-2 0 0 0,1 1 0 0 0,2-3 64 0 0,-1 1-64 0 0,4-6 0 0 0,0 0 0 0 0,0 0 64 0 0,0 0-64 0 0,0 0-128 0 0,0 0 32 0 0,0 0 8 0 0,4-4-840 0 0,4-3-160 0 0,-2-3-40 0 0</inkml:trace>
  <inkml:trace contextRef="#ctx0" brushRef="#br1" timeOffset="4">13414 11468 8288 0 0,'0'0'184'0'0,"0"0"40"0"0,0 0 0 0 0,0 0 8 0 0,0 0-232 0 0,0 0 0 0 0,0 0 0 0 0,0 0 0 0 0,0 0 864 0 0,0 0 128 0 0,0 0 32 0 0,0 0 0 0 0,4 7-416 0 0,-1 0-72 0 0,-3 1-24 0 0,4 1 0 0 0,-3 1-408 0 0,5-2-104 0 0,-3 4 0 0 0,2 6 0 0 0,-5-2 360 0 0,3 0 56 0 0,-1-2-1 0 0,4 6 9 0 0,-1-1-96 0 0,-2 0-16 0 0,2-1-8 0 0,1 2 0 0 0,-5 0-168 0 0,5 4-32 0 0,-3-2-8 0 0,2 1 0 0 0,-5-1 32 0 0,3-1 0 0 0,-1-2 0 0 0,1 2 0 0 0,0 1-56 0 0,-1-3-8 0 0,-2-1 0 0 0,4-1 0 0 0,-2 2 72 0 0,-2-4 16 0 0,3-2 0 0 0,-6-1 0 0 0,6 2-64 0 0,-3-2-16 0 0,1-2 0 0 0,-1 1 0 0 0,4 1-72 0 0,-4-4 0 0 0,2 1 0 0 0,-2-3 0 0 0,3 0 96 0 0,-3-1 0 0 0,0-5 0 0 0,3 5 0 0 0,-1-1-96 0 0,-2-4 0 0 0,0 0 0 0 0,0 0-88 0 0,4 5 88 0 0,-4-5 0 0 0,0 0 64 0 0,0 0-64 0 0,0 0 0 0 0,0 0-64 0 0,0 0 0 0 0,0 0 0 0 0,0 0-248 0 0,0 0-40 0 0,5 2-16 0 0,-5-2 0 0 0,0 0-192 0 0,0 0-40 0 0,5 3-8 0 0,-5-3-6367 0 0</inkml:trace>
  <inkml:trace contextRef="#ctx0" brushRef="#br1" timeOffset="5">12979 11491 7976 0 0,'0'0'352'0'0,"0"0"72"0"0,2-1-336 0 0,-2 1-88 0 0,0 0 0 0 0,0 0 0 0 0,6-3 624 0 0,-6 3 112 0 0,0 0 16 0 0,0 0 8 0 0,3-5-136 0 0,-3 5-24 0 0,0 0-8 0 0,0 0 0 0 0,0 0-176 0 0,0 0-40 0 0,0 0-8 0 0,0 0 0 0 0,-3 8-176 0 0,-5 0-32 0 0,0 3 0 0 0,0 1-8 0 0,-3-1-64 0 0,1 3-17 0 0,-4 3 1 0 0,4-2 0 0 0,-4 0-72 0 0,-1 0 0 0 0,3-2 0 0 0,-2 5 0 0 0,3-4 104 0 0,-3 2-16 0 0,0-1-8 0 0,3-2 0 0 0,3-2-80 0 0,-3 0 0 0 0,4-3 0 0 0,-1 1 0 0 0,2 0 184 0 0,1-4 72 0 0,-3 1 8 0 0,5 3 8 0 0,3-9-272 0 0,-3 4 0 0 0,-1 0 0 0 0,4-4 0 0 0,0 5-200 0 0,0-5-96 0 0,0 0-24 0 0,0 0 0 0 0,0 0-711 0 0,0 0-153 0 0,0 0-24 0 0,0 0-8 0 0</inkml:trace>
  <inkml:trace contextRef="#ctx0" brushRef="#br1" timeOffset="6">13262 11750 1376 0 0,'0'0'128'0'0,"0"0"-128"0"0,0 0 0 0 0,0 0 0 0 0,0 0 1808 0 0,0 0 336 0 0,0 0 72 0 0,0 0 16 0 0,0 0-1304 0 0,0 0-256 0 0,0 0-48 0 0,-3 7-16 0 0,3 1-72 0 0,0 0-24 0 0,0 4 0 0 0,0-1 0 0 0,-3 3-72 0 0,1 0-24 0 0,-1 2 0 0 0,0 2-1 0 0,0 1-47 0 0,1 0-16 0 0,-1-1 0 0 0,0 2 0 0 0,1 2-152 0 0,0-2-32 0 0,-2 0-8 0 0,1 4 0 0 0,3-3 8 0 0,-1 1 0 0 0,-3-1 0 0 0,4 1 0 0 0,-2-4-40 0 0,0 4 0 0 0,2-2-8 0 0,-3 2 0 0 0,3 0 0 0 0,0-4 0 0 0,0 1 0 0 0,0-2 0 0 0,-3 2-8 0 0,3-5 0 0 0,0 4 0 0 0,-3-6 0 0 0,3 1-24 0 0,-2-1-8 0 0,2 0 0 0 0,0-1 0 0 0,0 1 8 0 0,0 0 0 0 0,0-5 0 0 0,0 2 0 0 0,0-3-8 0 0,-4 1 0 0 0,4-2 0 0 0,0-5 0 0 0,0 0-80 0 0,0 4 80 0 0,0-4-80 0 0,0 0 80 0 0,0 0-80 0 0,0 0 0 0 0,0 0 0 0 0,0 0 64 0 0,0 0-256 0 0,0 0-64 0 0,0 0 0 0 0,-2-4-8 0 0,2-1-1160 0 0,0 5-232 0 0,0-6-39 0 0</inkml:trace>
  <inkml:trace contextRef="#ctx0" brushRef="#br1" timeOffset="7">12746 11769 10856 0 0,'0'0'232'0'0,"0"0"56"0"0,0 0 0 0 0,0 0 32 0 0,0 0-256 0 0,4 7-64 0 0,-4 1 0 0 0,2-2 0 0 0,-2 0 432 0 0,2 5 80 0 0,1-3 8 0 0,0 6 8 0 0,1-3-64 0 0,-3 3-16 0 0,2-4 0 0 0,0 3 0 0 0,2 1-200 0 0,1 1-48 0 0,-4-1-9 0 0,1 3 1 0 0,4-1 24 0 0,-3 2 0 0 0,-2-2 0 0 0,0 3 0 0 0,4-1-56 0 0,-4 2-16 0 0,1 2 0 0 0,0-1 0 0 0,0 0-56 0 0,3-1-16 0 0,-4 0 0 0 0,1-2 0 0 0,-1 4-72 0 0,1-3 80 0 0,0 2-80 0 0,-1-2 80 0 0,2-2 0 0 0,-4 2 0 0 0,0-3 0 0 0,4 0 0 0 0,0-4 144 0 0,-4 2 32 0 0,1 2 8 0 0,-1-5 0 0 0,3 1-264 0 0,-1-1 0 0 0,-2-3 0 0 0,0 2-72 0 0,0-2 136 0 0,4 0 32 0 0,-4-4 8 0 0,1 1 0 0 0,-1-5-104 0 0,0 0 88 0 0,0 0-88 0 0,0 0 80 0 0,4 6-80 0 0,-4-6 0 0 0,0 0 0 0 0,0 0 64 0 0,6 1-64 0 0,-6-1-72 0 0,0 0 72 0 0,0 0-104 0 0,0 0-240 0 0,0 0-40 0 0,0 0-16 0 0,0 0 0 0 0,0 0-144 0 0,0 0-24 0 0,0 0-8 0 0,0 0-6303 0 0</inkml:trace>
  <inkml:trace contextRef="#ctx0" brushRef="#br1" timeOffset="8">12700 11812 9072 0 0,'0'0'192'0'0,"0"0"48"0"0,0 0 8 0 0,0 0 8 0 0,0 0-256 0 0,0 0 0 0 0,0 0 0 0 0,0 0 0 0 0,0 0 464 0 0,0 0 40 0 0,0 0 8 0 0,0 0 0 0 0,0 0-64 0 0,7-2-16 0 0,-2 2 0 0 0,0-3 0 0 0,4 6-136 0 0,-2-3-24 0 0,5 0-8 0 0,-3 0 0 0 0,1 0-8 0 0,5 0 0 0 0,-2-3 0 0 0,2 0 0 0 0,5 3-128 0 0,-3 0-32 0 0,5 0-8 0 0,1 0 0 0 0,0 0 0 0 0,0 0-1 0 0,-2-1 1 0 0,2-2 0 0 0,0 6-16 0 0,0-2 0 0 0,-4-1 0 0 0,3 6 0 0 0,-4-6-72 0 0,1 4 0 0 0,-4-4 0 0 0,2 5 0 0 0,-1-3 0 0 0,1-2 0 0 0,-5 0 0 0 0,2 3 0 0 0,-3-1 0 0 0,0 1 0 0 0,-2-3 0 0 0,0 0 0 0 0,-1 1 0 0 0,1-1 0 0 0,-7 0 0 0 0,3 0 0 0 0,3 3-80 0 0,-3-3-56 0 0,0 0-16 0 0,-5 0 1 0 0,0 0-361 0 0,0 0-80 0 0,0 0-16 0 0,0 0 0 0 0</inkml:trace>
  <inkml:trace contextRef="#ctx0" brushRef="#br1" timeOffset="9">13539 12101 11256 0 0,'0'0'248'0'0,"0"0"48"0"0,0 0 16 0 0,0 0 8 0 0,0 0-256 0 0,0 0-64 0 0,0 0 0 0 0,0 0 0 0 0,0 0 704 0 0,0 0 128 0 0,0 0 24 0 0,0 0 8 0 0,0 0-416 0 0,0 0-73 0 0,0 0-23 0 0,0 0 0 0 0,0 0-48 0 0,0 0-16 0 0,0 0 0 0 0,0 0 0 0 0,-6 2-128 0 0,0 1-24 0 0,1-1-8 0 0,0 3 0 0 0,1 2-32 0 0,-5 1-16 0 0,1 1 0 0 0,1 2 0 0 0,-5 1 64 0 0,1 0 16 0 0,-3 2 0 0 0,-1 3 0 0 0,3-1-160 0 0,-2 1 0 0 0,-2 0 0 0 0,0 2 0 0 0,0-3 0 0 0,3 0 80 0 0,-1-2-80 0 0,1 3 64 0 0,2-5 40 0 0,-2 2 8 0 0,3-1 0 0 0,2-2 0 0 0,-2-1-8 0 0,2-1 0 0 0,4 1 0 0 0,-4-2 0 0 0,2-2-40 0 0,4-1-64 0 0,2-5 88 0 0,0 5-88 0 0,0-5 64 0 0,0 0-64 0 0,0 0 0 0 0,0 0 0 0 0,0 0-136 0 0,0 0-88 0 0,2-4-8 0 0,4 3-8023 0 0</inkml:trace>
  <inkml:trace contextRef="#ctx0" brushRef="#br0" timeOffset="10">8151 12208 6448 0 0,'0'0'136'0'0,"0"0"32"0"0,0 0 8 0 0,0 0 16 0 0,9 3-192 0 0,-9-3 0 0 0,0 0 0 0 0,0 0 0 0 0,8 2 488 0 0,-8-2 64 0 0,0 0 16 0 0,0 0 0 0 0,0 0-152 0 0,0 0-24 0 0,7 7-8 0 0,-7-7 0 0 0,0 0-128 0 0,0 0-24 0 0,7 7-8 0 0,-7-7 0 0 0,2 6-24 0 0,-2-6-8 0 0,6 5 0 0 0,0 3 0 0 0,-6-8 144 0 0,0 0 24 0 0,0 0 8 0 0,0 0 0 0 0,10 2-112 0 0,-10-2-16 0 0,8 5-8 0 0,-1-1 0 0 0,-7-4-8 0 0,9 5 0 0 0,0 1 0 0 0,3-3 0 0 0,-2-2-96 0 0,-2 5-16 0 0,2-1-8 0 0,2 1 0 0 0,-3 0-8 0 0,1-1-9 0 0,-1 2 1 0 0,0 2 0 0 0,-1 0-88 0 0,5 1 0 0 0,-7 1 0 0 0,3 1 0 0 0,-2 2 0 0 0,2-2 64 0 0,-7 2-64 0 0,6-1 0 0 0,-3-3 0 0 0,-2 4 0 0 0,1 0 0 0 0,-2 3 0 0 0,0-3 0 0 0,-2 1 64 0 0,4-1-64 0 0,-4-1 96 0 0,0 5-96 0 0,0-4 0 0 0,0 6 0 0 0,0-5 64 0 0,0 5-64 0 0,0-1 64 0 0,-4 2-64 0 0,2 2 64 0 0,2-5-64 0 0,-2 4 0 0 0,-2 1 0 0 0,-3-2 0 0 0,6 5 0 0 0,-2-5 0 0 0,-2 5 0 0 0,0-1 0 0 0,1-4 64 0 0,-1 3-64 0 0,-2 1 64 0 0,5 0-64 0 0,-5-4 0 0 0,4 3 0 0 0,-3 4 64 0 0,-1-4-64 0 0,1 0 64 0 0,4 1 0 0 0,-5-2 0 0 0,5 5 0 0 0,-1 1 16 0 0,-1-4 0 0 0,-1 6 0 0 0,2-6 0 0 0,-1 7 8 0 0,4-6 0 0 0,-3 2 0 0 0,0-2 0 0 0,0 2-8 0 0,3-1 0 0 0,0 3 0 0 0,-4-4 0 0 0,4 5-16 0 0,0-2-64 0 0,4-4 96 0 0,-4 2-32 0 0,0 1 0 0 0,3 0 0 0 0,-3 1 0 0 0,3 0 0 0 0,0-1-64 0 0,1-2 0 0 0,-1 1 0 0 0,0-2 0 0 0,-1-2 0 0 0,2 0 0 0 0,-1-1 0 0 0,-1 3 0 0 0,2-4 0 0 0,-1-2 120 0 0,2 2-32 0 0,2-1-8 0 0,-4 1-80 0 0,3-2 0 0 0,0 0 0 0 0,3-2 0 0 0,-2 1 64 0 0,2-1-64 0 0,2 0 64 0 0,0-2-64 0 0,-3 2 0 0 0,5-2 64 0 0,-4 5-64 0 0,3-7 0 0 0,-1 3 0 0 0,3-2 0 0 0,1-1 0 0 0,-4-2 0 0 0,8 3 128 0 0,-3-1-24 0 0,-1-5 0 0 0,3 3 0 0 0,-1 2-104 0 0,1-3-104 0 0,2 0 16 0 0,2-1 8 0 0,-2 1 80 0 0,4-1 0 0 0,1 0 0 0 0,2 1 0 0 0,2-3 0 0 0,-2 1 0 0 0,0 1 0 0 0,1-4 0 0 0,-1 3 64 0 0,3-2 32 0 0,1-1 8 0 0,4 1 0 0 0,-7-4-104 0 0,10 1 0 0 0,-5 0 0 0 0,4-3 0 0 0,6 0 0 0 0,-7 1 0 0 0,2-1 0 0 0,-2 0 0 0 0,3 0 0 0 0,-3 0 0 0 0,1 0 0 0 0,2-1 0 0 0,2 1 0 0 0,-5-3 0 0 0,1 0 0 0 0,6 1 0 0 0,-4-1-80 0 0,2 0 16 0 0,-2-2 0 0 0,0-1 0 0 0,-2 1 64 0 0,3 0 0 0 0,-3-1-72 0 0,1 0 72 0 0,5-2 0 0 0,0 1 128 0 0,-3-3-16 0 0,6 3-8 0 0,-1-1-200 0 0,-3 0-32 0 0,2-1-16 0 0,-5 1 0 0 0,4-2 144 0 0,-4 3-96 0 0,2-6 96 0 0,-5 2-80 0 0,4-3 80 0 0,-1 2 0 0 0,4 1 0 0 0,0-2-64 0 0,-3-1 64 0 0,0 1 0 0 0,-1 0-72 0 0,-3-5 72 0 0,2 4 0 0 0,-2-1 0 0 0,7-2 0 0 0,-3 2 0 0 0,-1-2 0 0 0,2 0 0 0 0,-2 1-72 0 0,0 0 72 0 0,4-1 0 0 0,-3-1 0 0 0,-2-2 0 0 0,3 1 0 0 0,-5 0 0 0 0,5 0 0 0 0,1-3 0 0 0,-3 0 0 0 0,-1-3 0 0 0,4 3 0 0 0,-6-3-64 0 0,5-2 64 0 0,-2 0 0 0 0,-2 2 0 0 0,2-2 0 0 0,-5 0 72 0 0,-1 2-72 0 0,1-3 0 0 0,5 2 0 0 0,-5-1 0 0 0,-3-3 0 0 0,2 7 0 0 0,7-3-72 0 0,-7 3 72 0 0,4-4 0 0 0,0 2 0 0 0,-3 1 0 0 0,-2-1 0 0 0,0 4 0 0 0,-2-5 0 0 0,-3 0 0 0 0,1 5 0 0 0,1-6-80 0 0,3 3 80 0 0,-4 3-64 0 0,-2-3 64 0 0,-1-1-88 0 0,-1 0 88 0 0,4 3-104 0 0,0-4 40 0 0,-2 1 0 0 0,2 2 0 0 0,-4-2 0 0 0,1 3 0 0 0,-4-2-40 0 0,1-4-8 0 0,-1 1 0 0 0,-2 1 0 0 0,1-4-80 0 0,-1 2-24 0 0,0 0 0 0 0,-4 7 0 0 0,1 0-56 0 0,-2 2-16 0 0,2 5 1 0 0,-1 1-1 0 0,-3 0-400 0 0,1 1-80 0 0</inkml:trace>
  <inkml:trace contextRef="#ctx0" brushRef="#br0" timeOffset="11">11059 12390 8552 0 0,'0'0'184'0'0,"0"0"40"0"0,2-6 0 0 0,1 0 32 0 0,4 5-256 0 0,-4-5 0 0 0,-3 6 0 0 0,3-7 0 0 0,3 6 736 0 0,-6 1 104 0 0,0 0 24 0 0,0 0 0 0 0,0 0-224 0 0,0 0-32 0 0,0 0-16 0 0,0 0 0 0 0,0 0-464 0 0,0 0-128 0 0,0 0 0 0 0,-6 1 0 0 0,-4 6 0 0 0,4-1 0 0 0,-3-1 0 0 0,3 3 0 0 0,-1-2 0 0 0,-1 0 0 0 0,2 3 0 0 0,2 0 0 0 0,0-4-368 0 0,-1 1-112 0 0,0 2-32 0 0,2-3-5120 0 0</inkml:trace>
  <inkml:trace contextRef="#ctx0" brushRef="#br0" timeOffset="12">11454 12377 8144 0 0,'0'0'360'0'0,"0"0"80"0"0,0 0-352 0 0,0 0-88 0 0,7 1 0 0 0,-7-1 0 0 0,0 0 696 0 0,0 0 120 0 0,6 0 24 0 0,-6 0 8 0 0,7-1-344 0 0,-2 1-72 0 0,-5 0-16 0 0,7 0 0 0 0,-1-2-416 0 0,-6 2 0 0 0,6-4 0 0 0,2 4-5616 0 0</inkml:trace>
  <inkml:trace contextRef="#ctx0" brushRef="#br0" timeOffset="13">11077 12388 7312 0 0,'0'0'320'0'0,"0"0"72"0"0,0 0-312 0 0,0 0-80 0 0,0 0 0 0 0,6 2 0 0 0,-6-2 480 0 0,8 2 72 0 0,-1 2 24 0 0,3 1 0 0 0,-2-3-96 0 0,1-2-24 0 0,3 0 0 0 0,1 3 0 0 0,2-3-208 0 0,0 0-48 0 0,0 0-8 0 0,0-3 0 0 0,2 3-128 0 0,-2-2-64 0 0,0-3 64 0 0,-1 1-64 0 0,2 2-152 0 0,-4 0-72 0 0,3-1-8 0 0,-1 0-3128 0 0,-3-1-632 0 0</inkml:trace>
  <inkml:trace contextRef="#ctx0" brushRef="#br0" timeOffset="14">11558 12425 3680 0 0,'0'0'328'0'0,"0"0"-264"0"0,0 0-64 0 0,0 0 0 0 0,0 0 1344 0 0,0 0 248 0 0,0 0 48 0 0,-2 6 16 0 0,2-6-824 0 0,0 0-168 0 0,-4 6-32 0 0,-2-1-8 0 0,3-3-184 0 0,-3 5-40 0 0,6-7-8 0 0,-3 5 0 0 0,-4-4-296 0 0,6 6-96 0 0,1-7 0 0 0,-5 7 0 0 0,1-2-384 0 0,0 1-136 0 0,4 1-24 0 0</inkml:trace>
  <inkml:trace contextRef="#ctx0" brushRef="#br1" timeOffset="15">12751 12429 10680 0 0,'0'0'232'0'0,"0"0"56"0"0,-2 0 0 0 0,-2 0 16 0 0,4 0-240 0 0,0 0-64 0 0,0 0 0 0 0,0 0 0 0 0,0 0 216 0 0,8 5 32 0 0,2 1 8 0 0,0-5 0 0 0,6 3 224 0 0,-4-4 56 0 0,2 0 8 0 0,6 0 0 0 0,0 0-280 0 0,2 0-48 0 0,4-4-16 0 0,-2 3 0 0 0,0 1-96 0 0,3-3-16 0 0,-6 0-8 0 0,4 3 0 0 0,-5 0-80 0 0,2 0-72 0 0,-4 0 72 0 0,-2-1-104 0 0,-2 1-544 0 0,3-4-112 0 0</inkml:trace>
  <inkml:trace contextRef="#ctx0" brushRef="#br0" timeOffset="16">10894 12564 9584 0 0,'0'0'208'0'0,"0"0"48"0"0,0 0 0 0 0,0 0 24 0 0,0 0-280 0 0,-3 5 0 0 0,3-5 0 0 0,-4 6 0 0 0,1-5 576 0 0,0 5 64 0 0,-1-3 16 0 0,4-3 0 0 0,-5 5-520 0 0,1 1-136 0 0,-1 0 0 0 0,2 1 0 0 0,-4-5 0 0 0,5 5 0 0 0,2-7 0 0 0,-4 6 0 0 0,-1-2-360 0 0,2 2-120 0 0,-1-2-32 0 0,1 2 0 0 0,1 2-408 0 0,-2-2-80 0 0,1-2-24 0 0,-3 0 0 0 0,6 1 0 0 0,-3 3 0 0 0,-3-2 0 0 0,3 0 0 0 0,-1 0 544 0 0,-2-5 112 0 0,2 2 16 0 0,3 3 8 0 0,-6-3 480 0 0,4-1 96 0 0,3-2 24 0 0,-3 6 0 0 0,-4-3 680 0 0,6 1 144 0 0,-3 3 24 0 0,1-4 8 0 0,-3-1-480 0 0,3 0-96 0 0,-1 2-24 0 0,3 1 0 0 0,1-5 0 0 0,-4 2 0 0 0,-2 1 0 0 0,6-3 0 0 0,-4 4-64 0 0,4-4-24 0 0,0 0 0 0 0,-3 4 0 0 0,3-4-352 0 0,0 0-72 0 0,0 6 0 0 0,0-6-3456 0 0,0 0-672 0 0</inkml:trace>
  <inkml:trace contextRef="#ctx0" brushRef="#br0" timeOffset="17">11427 12671 1376 0 0,'0'0'128'0'0,"0"0"-128"0"0,0 0 0 0 0,-3 7 0 0 0,3 0 488 0 0,-2 1 80 0 0,-1-3 8 0 0,-1 1 8 0 0,4-6-224 0 0,-2 3-40 0 0,-1 2-16 0 0,-1 1 0 0 0,4-6-168 0 0,-2 3-32 0 0,2 2-8 0 0,-3 1 0 0 0,-1-1-96 0 0,4-5 0 0 0,0 0 64 0 0,-3 6-64 0 0,3-6 0 0 0,-3 7 0 0 0,0 1 0 0 0,3-2-2192 0 0</inkml:trace>
  <inkml:trace contextRef="#ctx0" brushRef="#br0" timeOffset="18">11353 12824 2760 0 0,'0'0'248'0'0,"0"0"-248"0"0,0 6 0 0 0,-3-5 0 0 0,-2 5 1432 0 0,5-6 232 0 0,0 0 56 0 0,0 7 8 0 0,-4-6-712 0 0,4-1-144 0 0,0 0-24 0 0,0 0-8 0 0,-5 6-424 0 0,5-6-80 0 0,0 0-16 0 0,0 0-8 0 0,0 0-312 0 0,0 8-144 0 0,0-8 16 0 0</inkml:trace>
  <inkml:trace contextRef="#ctx0" brushRef="#br0" timeOffset="19">11185 12849 8552 0 0,'0'0'376'0'0,"0"0"80"0"0,0 0-360 0 0,0 0-96 0 0,10 0 0 0 0,-10 0 0 0 0,10-3 744 0 0,-2 3 136 0 0,-1-2 24 0 0,2 2 8 0 0,-3-7-256 0 0,-6 7-48 0 0,10 0-16 0 0,-1-2 0 0 0,-9 2-240 0 0,8-3-40 0 0,-8 3-16 0 0,9 0-1 0 0,-9 0-159 0 0,9 0-32 0 0,-9 0-8 0 0,0 0 0 0 0,7 0-96 0 0,-7 0-96 0 0,9 0 24 0 0,-9 0-4439 0 0,6 0-897 0 0</inkml:trace>
  <inkml:trace contextRef="#ctx0" brushRef="#br0" timeOffset="20">10716 12841 3680 0 0,'0'0'328'0'0,"0"0"-264"0"0,0 0-64 0 0,0 0 0 0 0,0 0 1368 0 0,0 0 256 0 0,0 0 48 0 0,0 0 16 0 0,0 0-736 0 0,0 0-152 0 0,0 0-24 0 0,0 0-8 0 0,7 0-272 0 0,-5 0-56 0 0,4-3-16 0 0,1 3 0 0 0,-7 0-264 0 0,6 0-64 0 0,-1 0 0 0 0,2 0-8 0 0,-2-3-280 0 0,3 3-64 0 0,-3 0 0 0 0,1 3-3840 0 0,4-3-768 0 0</inkml:trace>
  <inkml:trace contextRef="#ctx0" brushRef="#br0" timeOffset="21">10945 12859 10912 0 0,'0'0'240'0'0,"0"0"48"0"0,0 0 16 0 0,6 0 0 0 0,0 0-240 0 0,-6 0-64 0 0,9 0 0 0 0,-3 0 0 0 0,3-2 480 0 0,1 2 96 0 0,-10 0 8 0 0,6-3 8 0 0,0 1-360 0 0,2 2-72 0 0,1-3-8 0 0,-1 0-8 0 0,1 3-288 0 0,-4 0-56 0 0,5 0-16 0 0,-4 3 0 0 0,3-3-1120 0 0,-3 0-224 0 0</inkml:trace>
  <inkml:trace contextRef="#ctx0" brushRef="#br0" timeOffset="22">13795 13294 7368 0 0,'0'0'320'0'0,"0"0"80"0"0,0 0-320 0 0,0 0-80 0 0,4 0 0 0 0,4 0 0 0 0,0 0 840 0 0,-2 2 152 0 0,-6-2 32 0 0,5 3 8 0 0,2-3-672 0 0,3 3-136 0 0,-1-2-24 0 0,-1 2-8 0 0,1 0 88 0 0,-1-1 8 0 0,3 2 8 0 0,-1-2 0 0 0,-2 1 48 0 0,0-3 8 0 0,0 0 0 0 0,1 2 0 0 0,-1 1-104 0 0,-4 0-24 0 0,-4-3 0 0 0,8 2-1 0 0,-2-2-47 0 0,-6 0-16 0 0,0 0 0 0 0,0 0 0 0 0,0 0 88 0 0,0 0 8 0 0,0 0 8 0 0,0 0 0 0 0,0 0 24 0 0,0 0 0 0 0,0 0 0 0 0,-6 0 0 0 0,0 0-48 0 0,2 0-8 0 0,-2 3 0 0 0,2-2 0 0 0,-5 2 48 0 0,4-1 8 0 0,0 1 0 0 0,-1 1 0 0 0,1 1-288 0 0,-1 0 0 0 0,-1 2 0 0 0,-2 0 0 0 0,4 2 96 0 0,0 2-96 0 0,-6-3 96 0 0,4 4-96 0 0,7-1 0 0 0,-4 0 0 0 0,0-2 0 0 0,-6 0-96 0 0,6 1 96 0 0,-1-1 0 0 0,2 0 0 0 0,-3-1 0 0 0,1-2 0 0 0,2-1 0 0 0,3-5 0 0 0,0 0 0 0 0,0 0 168 0 0,0 0 56 0 0,0 0 16 0 0,0 0 0 0 0,0 0-40 0 0,0 0-8 0 0,0 0 0 0 0,0 0 0 0 0,0-5 8 0 0,3-1 0 0 0,-3-2 0 0 0,-3-4 0 0 0,3-1-48 0 0,0-1-16 0 0,-1 0 0 0 0,-3-1 0 0 0,1 2-32 0 0,1-2-8 0 0,0 1 0 0 0,-1 0 0 0 0,0-1-96 0 0,1 4 0 0 0,2-2 64 0 0,0 4-64 0 0,-6 2 0 0 0,3 4 0 0 0,3 3 0 0 0,0 0 0 0 0,-5-2-312 0 0,5 2-32 0 0,0 0-8 0 0,-5 8-6088 0 0,1 1-1223 0 0</inkml:trace>
  <inkml:trace contextRef="#ctx0" brushRef="#br0" timeOffset="23">11180 13444 2760 0 0,'0'0'248'0'0,"0"0"-248"0"0,-4-2 0 0 0,4 2 0 0 0,0 0 1440 0 0,0 0 248 0 0,0 0 40 0 0,0 0 16 0 0,0 0-880 0 0,0 0-168 0 0,0 0-40 0 0,0 0-8 0 0,0 0-136 0 0,0 0-32 0 0,0 0-8 0 0,6 2 0 0 0,-1-2-88 0 0,2 2-24 0 0,0 3 0 0 0,1-5 0 0 0,0 2-176 0 0,0-2-40 0 0,2 3-8 0 0,1-1-1 0 0,0-2-63 0 0,0 3-8 0 0,3-3-64 0 0,-2-3 96 0 0,1 3-32 0 0,1-2-64 0 0,2 2 88 0 0,0 0-88 0 0,-2-3 72 0 0,4 3-72 0 0,0 3 0 0 0,0-3 72 0 0,1-3-72 0 0,-2 3 0 0 0,1 0 72 0 0,-1 0-72 0 0,-2-2 0 0 0,-1 2 0 0 0,2 0 0 0 0,-3 0 0 0 0,4 0 0 0 0,-5 0 0 0 0,4-2 0 0 0,1 2 0 0 0,-2-3 0 0 0,4 3 0 0 0,-2-2 0 0 0,1 2-64 0 0,1-2 64 0 0,2-1-96 0 0,0 3 96 0 0,3 0-96 0 0,0-2 96 0 0,-1 0 0 0 0,0 2-72 0 0,3 0 72 0 0,-2 0 0 0 0,0 0 0 0 0,0-3 0 0 0,3 3 0 0 0,0 0 0 0 0,-2-2 0 0 0,2-1 64 0 0,3 1-64 0 0,-4-1 0 0 0,1 3 0 0 0,2-1 0 0 0,-1 1 0 0 0,1 0 0 0 0,0 0 0 0 0,0 0 0 0 0,0 0 0 0 0,-2 0 0 0 0,2 0 0 0 0,0 0 0 0 0,7-3 0 0 0,-5 3 0 0 0,-2-2 0 0 0,-1-4 0 0 0,4 4 0 0 0,2 2 0 0 0,-3-3 0 0 0,2 3 0 0 0,-5 0 0 0 0,5 0 80 0 0,-6-2-80 0 0,2 2 96 0 0,-2 0-96 0 0,2-1 0 0 0,1 1 0 0 0,5-3 0 0 0,-4 3 0 0 0,-4 0 0 0 0,2 0 0 0 0,7 0 0 0 0,-7 0 0 0 0,2 0 0 0 0,-2 0 0 0 0,1 0 64 0 0,0 0-64 0 0,-4 3 0 0 0,0-3 0 0 0,3 1 64 0 0,-1-1-64 0 0,1-1 0 0 0,-3 2 0 0 0,-2-1 0 0 0,3 2 0 0 0,0-2 80 0 0,0 0-16 0 0,-1 0 0 0 0,0 0 0 0 0,1 0-64 0 0,-3 0-112 0 0,0 0 24 0 0,0 0 8 0 0,-2 0 80 0 0,-1-2 0 0 0,3 2-72 0 0,0-1 72 0 0,-1-2 0 0 0,1 3 0 0 0,4-2 0 0 0,-1-1 0 0 0,-4 0 0 0 0,2 2 0 0 0,-7-2 64 0 0,1-2-64 0 0,2 5 96 0 0,-5-2-16 0 0,-7 2-8 0 0,0 0 0 0 0,5 0-72 0 0,-3 2 0 0 0,-6-2 0 0 0,0 2 64 0 0,-5-2-64 0 0,9 0 0 0 0,-5 0 0 0 0,-4 0 0 0 0,0 0 0 0 0,0 0 0 0 0,0 0 0 0 0,0 0 64 0 0,0 0-160 0 0,-4 0-32 0 0,-3-2 0 0 0,3 0-8 0 0,-2 2-160 0 0,-2-5-32 0 0,0 3-7 0 0,0-3-1 0 0,2 2-856 0 0,0-2-176 0 0</inkml:trace>
  <inkml:trace contextRef="#ctx0" brushRef="#br0" timeOffset="24">8898 13496 7832 0 0,'0'0'344'0'0,"-6"0"72"0"0,-2-3-328 0 0,0 0-88 0 0,3 3 0 0 0,-1-1 0 0 0,3 1 640 0 0,-2 0 120 0 0,1 0 16 0 0,4 0 8 0 0,0 0-208 0 0,0 0-48 0 0,0 0-8 0 0,0 0 0 0 0,0 0-48 0 0,0 0-16 0 0,0 0 0 0 0,0 0 0 0 0,7 1-80 0 0,4-1-24 0 0,-1 0-1 0 0,3 0 1 0 0,1 0-56 0 0,2 0-8 0 0,4-1-8 0 0,3 1 0 0 0,1-3-152 0 0,0 3-32 0 0,-1-2-8 0 0,2-1 0 0 0,-2 0 8 0 0,4 0 8 0 0,-1 0 0 0 0,4-2 0 0 0,-1 4-16 0 0,0-3-8 0 0,1 2 0 0 0,-1 0 0 0 0,2-1 80 0 0,2 3 8 0 0,2-2 8 0 0,-3 0 0 0 0,-3 2-240 0 0,0 0-56 0 0,3-2-8 0 0,1-1 0 0 0,1 1 128 0 0,3 2 80 0 0,7-3-16 0 0,-1 1 0 0 0,-1 2 56 0 0,3 2 8 0 0,-3-2 0 0 0,4 0 0 0 0,-2 0-128 0 0,5 0-120 0 0,-1 0 24 0 0,3 3 8 0 0,-9-3 88 0 0,1 0 128 0 0,0 0-32 0 0,5 0-8 0 0,-6 0-88 0 0,6 0-112 0 0,1 0 24 0 0,4 0 8 0 0,-5 0 80 0 0,-3-3 88 0 0,4 3-24 0 0,-1 0 0 0 0,-2 0-64 0 0,-2 0 0 0 0,0-2-96 0 0,4 2 96 0 0,-2-3 0 0 0,4 2 96 0 0,-7-2 0 0 0,7 3 0 0 0,-4-5-96 0 0,2 3 0 0 0,2-1 0 0 0,-7-2 0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8:09:20.107"/>
    </inkml:context>
    <inkml:brush xml:id="br0">
      <inkml:brushProperty name="width" value="0.05" units="cm"/>
      <inkml:brushProperty name="height" value="0.05" units="cm"/>
      <inkml:brushProperty name="color" value="#849398"/>
      <inkml:brushProperty name="fitToCurve" value="1"/>
    </inkml:brush>
  </inkml:definitions>
  <inkml:trace contextRef="#ctx0" brushRef="#br0">4766 14904 13072 0 0,'0'0'288'0'0,"0"0"56"0"0,0 0 8 0 0,0 0 24 0 0,0 0-304 0 0,0 0-72 0 0,0 0 0 0 0,0 0 0 0 0,0 0 528 0 0,0 0 88 0 0,-7 10 24 0 0,4-2-1 0 0,-2 2-191 0 0,-4-1-32 0 0,6 6 0 0 0,-1-4-8 0 0,-1 3-72 0 0,-1 2-16 0 0,-3 3 0 0 0,6-7 0 0 0,3 2-208 0 0,-5 1-48 0 0,1 2 0 0 0,2-3-64 0 0,-3 0 128 0 0,1-4-32 0 0,1 4-8 0 0,-6-4 0 0 0,9-10-24 0 0,4 8-64 0 0,-4-8 96 0 0,0 0-32 0 0,0 0-64 0 0,0 0 0 0 0,0 0 72 0 0,0 0-72 0 0,0 0 0 0 0,0 0 72 0 0,8-8-72 0 0,1-2 0 0 0,-3 0 72 0 0,2-4-72 0 0,1-3 0 0 0,-5-3 72 0 0,3-3-72 0 0,0-1 0 0 0,-2-2 0 0 0,-1 1 64 0 0,4-3-64 0 0,-1 3 0 0 0,-3-2 0 0 0,4 5 0 0 0,3 5 0 0 0,-6-1 64 0 0,-2 5-64 0 0,7 3 0 0 0,-9 3 112 0 0,8 0-16 0 0,-5-1-8 0 0,-4 8 0 0 0,0 0 8 0 0,0 0 0 0 0,0 0 0 0 0,0 0 0 0 0,4 8-32 0 0,4 6 0 0 0,-6-4 0 0 0,3 8 0 0 0,0-1-64 0 0,-2 0 64 0 0,-3 4-64 0 0,5 0 64 0 0,-2 0-64 0 0,2 0 0 0 0,-2-1 0 0 0,1-1 64 0 0,1-3-64 0 0,1 2 0 0 0,-1-2 0 0 0,-5-1 0 0 0,7-5 0 0 0,-2 1 0 0 0,-5-11-80 0 0,4 7 80 0 0,-4-7-288 0 0,0 0 0 0 0,7 7-8 0 0,-7-7 0 0 0,0 0-1112 0 0,0 0-224 0 0,0 0-48 0 0</inkml:trace>
  <inkml:trace contextRef="#ctx0" brushRef="#br0" timeOffset="1">4421 14887 10680 0 0,'0'0'472'0'0,"0"0"104"0"0,5-5-464 0 0,-5 5-112 0 0,0 0 0 0 0,0 0 0 0 0,0 0 616 0 0,0 0 104 0 0,0 0 16 0 0,0 0 8 0 0,-5 12 8 0 0,5-2 0 0 0,-2 9-1 0 0,2-5 1 0 0,0 2-304 0 0,2 2-56 0 0,-2-1-8 0 0,0 4-8 0 0,0-4-152 0 0,0 4-24 0 0,0-1-8 0 0,0 5 0 0 0,-2-4-96 0 0,2-4-32 0 0,0 5 0 0 0,0-5 0 0 0,0-1-64 0 0,0 3 80 0 0,0-9-80 0 0,0 0 80 0 0,2-3-80 0 0,-2-7 0 0 0,0 0 72 0 0,0 0-72 0 0,0 0 88 0 0,0 0-24 0 0,0 0 0 0 0,0 0 0 0 0,0-7 24 0 0,0-1 0 0 0,0-4 0 0 0,0-3 0 0 0,-2-3-88 0 0,2 2 80 0 0,-5-5-80 0 0,0-3 80 0 0,3-1-80 0 0,-2 1 0 0 0,0-4 0 0 0,4 4 0 0 0,-4-1 0 0 0,4 1 0 0 0,-5 1 0 0 0,5 0 0 0 0,0 3 0 0 0,0 3 64 0 0,0 3-64 0 0,0-4 0 0 0,0 8 64 0 0,0 3-64 0 0,0-3 0 0 0,0 10 64 0 0,5-8-64 0 0,-5 8 0 0 0,4-6 72 0 0,-4 6-72 0 0,8-8 0 0 0,4 6 0 0 0,-12 2 0 0 0,7-5 64 0 0,4 5 24 0 0,0 0 8 0 0,3 5 0 0 0,0-5 0 0 0,-2 0-160 0 0,0 0-32 0 0,3-5-8 0 0,1 5 0 0 0,1 0 8 0 0,-6 0 8 0 0,4 5 0 0 0,2-5 0 0 0,-7 2-328 0 0,8 2-64 0 0,-8-4-8 0 0,-2 4-4903 0 0,3 0-977 0 0</inkml:trace>
  <inkml:trace contextRef="#ctx0" brushRef="#br0" timeOffset="2">5169 14828 3224 0 0,'0'0'288'0'0,"0"0"-288"0"0,0 0 0 0 0,0 0 0 0 0,-7 0 1536 0 0,0-3 248 0 0,-2 3 48 0 0,1 0 16 0 0,0 3-1048 0 0,5-3-200 0 0,-10 7-48 0 0,10-4-8 0 0,-8 4-48 0 0,2 0-16 0 0,2 0 0 0 0,-2 3 0 0 0,2-2-128 0 0,0 2-24 0 0,2 0-8 0 0,1 0 0 0 0,-3 1-113 0 0,3-5-23 0 0,0 6-8 0 0,4-2 0 0 0,0 0 40 0 0,0-10 8 0 0,0 0 0 0 0,8 11 0 0 0,-6-2-224 0 0,3 3 0 0 0,-5-12 64 0 0,9 9-64 0 0,2 2 72 0 0,-4-3 0 0 0,-7-8 0 0 0,9 10 0 0 0,3-4-72 0 0,-1 2 0 0 0,5-2 0 0 0,-5 1 0 0 0,-3-3 0 0 0,1 4 0 0 0,2-4 0 0 0,1 1 0 0 0,-5 4 0 0 0,4-4 0 0 0,1-1 0 0 0,-4-1 0 0 0,-8-3 0 0 0,0 0 0 0 0,0 0 64 0 0,0 0-64 0 0,0 0 72 0 0,0 0-72 0 0,-8 11 80 0 0,1-5-80 0 0,-1 2 120 0 0,0-2-24 0 0,-4-2-8 0 0,-4 0 0 0 0,5-2-24 0 0,-5 1-64 0 0,0 2 96 0 0,2-5-32 0 0,-7 0-136 0 0,6 3-32 0 0,3-3-8 0 0,5-3 0 0 0,-5 3-456 0 0,7 0-88 0 0,5 0-16 0 0</inkml:trace>
  <inkml:trace contextRef="#ctx0" brushRef="#br0" timeOffset="3">5318 14877 10592 0 0,'0'0'944'0'0,"-7"0"-752"0"0,-2 0-192 0 0,9 0 0 0 0,0 0 920 0 0,0 0 144 0 0,0 0 32 0 0,0 0 8 0 0,0 0-353 0 0,0 0-71 0 0,0 0-8 0 0,0 0-8 0 0,11 0-224 0 0,-2 0-48 0 0,-1 0-8 0 0,3-4 0 0 0,14 1-160 0 0,-7-2-40 0 0,-1 3-8 0 0,3 2 0 0 0,4-8 64 0 0,-6 5 16 0 0,2-4 0 0 0,-2 4 0 0 0,-1-1-256 0 0,-2 1-144 0 0,2 3 16 0 0,-11 0 8 0 0,-6 0-136 0 0,17 0-24 0 0,-6 0-8 0 0,-11 0-8071 0 0</inkml:trace>
  <inkml:trace contextRef="#ctx0" brushRef="#br0" timeOffset="4">5349 14908 6912 0 0,'0'0'608'0'0,"0"0"-480"0"0,0-3-128 0 0,5-2 0 0 0,-3 3 1728 0 0,8-1 328 0 0,-8 3 64 0 0,2 0 16 0 0,-4 0-1185 0 0,0 0-239 0 0,0 0-40 0 0,5 5-16 0 0,-2 3-184 0 0,-3 3-40 0 0,0-1-8 0 0,0 0 0 0 0,0 4-232 0 0,4 1-40 0 0,-4 1-16 0 0,0-2 0 0 0,-4 4 96 0 0,4-5 24 0 0,0 5 0 0 0,0-4 0 0 0,-3 0-160 0 0,3 0-24 0 0,0-1-8 0 0,0 1 0 0 0,-9-3-64 0 0,9-1 0 0 0,0-10 0 0 0,0 7 0 0 0,0-7 0 0 0,0 0-96 0 0,0 0 32 0 0,9 11 64 0 0,-9-11-880 0 0,0 0-112 0 0,0 0-32 0 0,7 0-4255 0 0,2-2-849 0 0</inkml:trace>
  <inkml:trace contextRef="#ctx0" brushRef="#br0" timeOffset="5">4419 14967 11432 0 0,'-9'3'504'0'0,"9"-3"104"0"0,0 0-480 0 0,0 0-128 0 0,0 0 0 0 0,0 0 0 0 0,0 0 416 0 0,0 0 56 0 0,0 0 8 0 0,0 0 8 0 0,9-3-16 0 0,3 3-8 0 0,3-3 0 0 0,-3 3 0 0 0,-1-4-329 0 0,5 0-63 0 0,0 4-8 0 0,-1 0-64 0 0,-3-3 0 0 0,3-1-88 0 0,2 4 0 0 0,-3 0 1 0 0,3 0-969 0 0,-6 0-192 0 0,1 4-32 0 0,-1-4-16 0 0</inkml:trace>
  <inkml:trace contextRef="#ctx0" brushRef="#br0" timeOffset="6">4653 15028 11024 0 0,'0'0'488'0'0,"0"0"104"0"0,0 0-472 0 0,0 0-120 0 0,8 0 0 0 0,-4 0 0 0 0,7 0 416 0 0,-7-2 64 0 0,-4 2 16 0 0,9 0 0 0 0,5-4-64 0 0,-2 4-16 0 0,4-4 0 0 0,0 4 0 0 0,-1 0-416 0 0,2-2-168 0 0,-2 2 8 0 0,-1 0 0 0 0,3-5-296 0 0,-1 5-56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8:09:40.479"/>
    </inkml:context>
    <inkml:brush xml:id="br0">
      <inkml:brushProperty name="width" value="0.05" units="cm"/>
      <inkml:brushProperty name="height" value="0.05" units="cm"/>
      <inkml:brushProperty name="color" value="#333333"/>
      <inkml:brushProperty name="fitToCurve" value="1"/>
    </inkml:brush>
  </inkml:definitions>
  <inkml:trace contextRef="#ctx0" brushRef="#br0">21678 4789 5984 0 0,'0'0'536'0'0,"0"0"-432"0"0,-3-4-104 0 0,-2 1 0 0 0,1 0 808 0 0,-2 3 144 0 0,-4 3 24 0 0,2-3 8 0 0,2 3-112 0 0,-2 1-16 0 0,-2-3-8 0 0,1 8 0 0 0,-4-2-208 0 0,7 2-32 0 0,0 0-16 0 0,-4 4 0 0 0,3 0-185 0 0,2 3-39 0 0,-4 1-8 0 0,2 3 0 0 0,2 1-120 0 0,-4 0-24 0 0,5 1-8 0 0,-1 3 0 0 0,2-1-40 0 0,0 0-8 0 0,-1 1 0 0 0,4 2 0 0 0,4-3-64 0 0,-1 5-8 0 0,0-6-8 0 0,2 3 0 0 0,4-3-80 0 0,0-5 80 0 0,1 1-80 0 0,5-2 80 0 0,-2-4-80 0 0,5 1 0 0 0,-1-4 72 0 0,3-5-72 0 0,-2 1 112 0 0,3-3-16 0 0,1 1 0 0 0,0-4 0 0 0,-2-4-96 0 0,2 0 0 0 0,-1-6 0 0 0,0 6 0 0 0,1-5 0 0 0,-4 2 0 0 0,1-4 0 0 0,-5-1 0 0 0,-2-3 0 0 0,1 0 0 0 0,2-3 0 0 0,-5-2 0 0 0,-1 5 0 0 0,-4-2 0 0 0,2 1 0 0 0,-4 0 0 0 0,0-4 0 0 0,0-1 0 0 0,-3 0 0 0 0,-3-1 0 0 0,3 3 0 0 0,-6 0 0 0 0,3 2 64 0 0,-2-1-64 0 0,-2 0 0 0 0,-3 3 0 0 0,1-4 0 0 0,0 2 0 0 0,0 3 0 0 0,1 1 0 0 0,-5-1 0 0 0,-2 4 0 0 0,2-2 64 0 0,-2-1-64 0 0,-1 2 0 0 0,-2 3 0 0 0,0-2 64 0 0,3 1-64 0 0,-4 5 0 0 0,4-6 0 0 0,1 10 0 0 0,-3-4 0 0 0,3 1 0 0 0,1 1 0 0 0,-2 4-176 0 0,2 1-8 0 0,2-3 0 0 0,3 2 0 0 0,-6 3-168 0 0,9 3-40 0 0,-2-2-8 0 0,4 3 0 0 0,0-2-376 0 0,0 1-80 0 0,3 2-7 0 0</inkml:trace>
  <inkml:trace contextRef="#ctx0" brushRef="#br0" timeOffset="1">21681 5125 4608 0 0,'0'0'200'0'0,"0"0"48"0"0,0 0-248 0 0,0 0 0 0 0,0 0 0 0 0,0 0 0 0 0,0 0 1376 0 0,0 0 232 0 0,0 0 48 0 0,7-6 8 0 0,-2 0-848 0 0,-2-1-168 0 0,0 1-32 0 0,0-2-8 0 0,3-3-136 0 0,4 2-32 0 0,2-1-8 0 0,-1-1 0 0 0,2 1-192 0 0,0-1-40 0 0,2-2-9 0 0,-2 1 1 0 0,-2-1 8 0 0,4 1 0 0 0,-2-1 0 0 0,-5 3 0 0 0,2 2-112 0 0,-1-1-24 0 0,-2-2-64 0 0,-2 3 96 0 0,-1 4-96 0 0,-2-2 0 0 0,1 3 0 0 0,-3 3 0 0 0,0 0-208 0 0,0 0-64 0 0,0 0-16 0 0,0 0-4263 0 0,0 0-857 0 0</inkml:trace>
  <inkml:trace contextRef="#ctx0" brushRef="#br0" timeOffset="2">20655 4988 3224 0 0,'0'0'136'0'0,"0"0"40"0"0,0 0-176 0 0,0 0 0 0 0,0 0 0 0 0,3-3 0 0 0,-3-6 2240 0 0,0 9 408 0 0,0 0 80 0 0,0 0 24 0 0,0 0-1520 0 0,0 0-304 0 0,0 0-57 0 0,0 5-7 0 0,0-1-488 0 0,0 2-96 0 0,-3 3-24 0 0,0 2 0 0 0,3 0 0 0 0,-3 2 0 0 0,1 6 0 0 0,-2-2 0 0 0,-1-7-128 0 0,5 4-24 0 0,5 0-8 0 0,-5-4 0 0 0,-5 1 0 0 0,5 2 0 0 0,9-2 0 0 0,-7 1 0 0 0,1-5-96 0 0,0 2 0 0 0,0-1 0 0 0,0 1 0 0 0,-3-9 0 0 0,0 0 0 0 0,0 0 0 0 0,9 1 0 0 0,0 3 0 0 0,1-4 0 0 0,-10 0 0 0 0,2-5 0 0 0,7-1 0 0 0,-5 0 0 0 0,2 1 0 0 0,-4-5-80 0 0,1-1-16 0 0,1-2 0 0 0,-1 1 0 0 0,4-2 0 0 0,-7 4 96 0 0,3-2 0 0 0,-1-1 0 0 0,5 2 0 0 0,-5 0 0 0 0,1 3 0 0 0,0 0 64 0 0,1 2-64 0 0,-4 6 0 0 0,0 0 0 0 0,2-8 0 0 0,-2 8-64 0 0,0 0 64 0 0,0 0 0 0 0,0 0 64 0 0,0 0-64 0 0,0 0 88 0 0,6 5-24 0 0,0-2 0 0 0,1 6 0 0 0,-4 1-64 0 0,0 2 64 0 0,0-5-64 0 0,0 4 64 0 0,3 0-64 0 0,-2 0 0 0 0,-2-3 0 0 0,5 4 0 0 0,-6-3 0 0 0,8 2 0 0 0,-9 1 0 0 0,8-2 0 0 0,-5 0 0 0 0,3-3 0 0 0,-3 0 0 0 0,2 0 0 0 0,-5-7 64 0 0,8 6 0 0 0,1-2 0 0 0,-4-1 0 0 0,1-3-64 0 0,1 0 0 0 0,-4-3 0 0 0,3-1 0 0 0,-1-1 0 0 0,2 1 0 0 0,-3-4 0 0 0,2-1 64 0 0,-2-2 144 0 0,3-3 24 0 0,-4-5 8 0 0,3 0 0 0 0,-2 4-64 0 0,1-5-16 0 0,-1 2 0 0 0,-2-4 0 0 0,-2 6 160 0 0,3-1 24 0 0,-3 3 8 0 0,4 0 0 0 0,-4 2-288 0 0,0 2-64 0 0,-4 1 0 0 0,4-2 0 0 0,4 3 0 0 0,-4 8 0 0 0,0 0 0 0 0,0 0 0 0 0,0 0-192 0 0,0 0-48 0 0,-7 3-16 0 0,1 2-6032 0 0,1-3-1207 0 0</inkml:trace>
  <inkml:trace contextRef="#ctx0" brushRef="#br0" timeOffset="3">20371 5022 13104 0 0,'-3'-11'288'0'0,"3"11"56"0"0,0 0 8 0 0,0 0 24 0 0,0-3-304 0 0,0 3-72 0 0,0 0 0 0 0,0 0 0 0 0,0 0 704 0 0,0 0 128 0 0,0 0 31 0 0,0 0 1 0 0,0 0-288 0 0,-7 3-48 0 0,-2 2-16 0 0,4 4 0 0 0,-2-1-256 0 0,1 2-48 0 0,-1 1-16 0 0,6 0 0 0 0,-6 3 104 0 0,4-1 24 0 0,0 1 0 0 0,3 0 0 0 0,0-4-256 0 0,3 4-64 0 0,0-4 0 0 0,0 4 0 0 0,1-3 64 0 0,0 0 0 0 0,3-5 0 0 0,3-1 0 0 0,-2 2-64 0 0,1-1 0 0 0,-2-3 0 0 0,1-3 0 0 0,2 0 0 0 0,0-3-96 0 0,-2-3 32 0 0,5 2 0 0 0,-2-1 64 0 0,-1-4 0 0 0,-1-2 0 0 0,0 0 0 0 0,1 1-224 0 0,-7-4-24 0 0,3 4-8 0 0,-3-8 0 0 0,-1 5 256 0 0,-2-1 0 0 0,0 1 0 0 0,0-1 0 0 0,-5 1 0 0 0,1-1 0 0 0,-1 1 0 0 0,-1-1 0 0 0,-4 8 0 0 0,3-1 0 0 0,-1-2 0 0 0,-2 4 0 0 0,-2-3 0 0 0,3 2 0 0 0,-2 1 0 0 0,1 3 0 0 0,-2 2-176 0 0,2 0 16 0 0,-2 0 0 0 0,7 0 0 0 0,-5 2-232 0 0,3-2-48 0 0,4 4-8 0 0,2 1 0 0 0,1 0-1120 0 0,-4 4-231 0 0,4 1-49 0 0,4 3-8 0 0</inkml:trace>
  <inkml:trace contextRef="#ctx0" brushRef="#br0" timeOffset="4">19892 4981 3224 0 0,'0'0'136'0'0,"0"0"40"0"0,0 0-176 0 0,0 0 0 0 0,0-2 0 0 0,0 2 0 0 0,0 0 1440 0 0,0 0 248 0 0,0 0 48 0 0,0 0 16 0 0,0 0-864 0 0,-3-5-176 0 0,0 2-32 0 0,-3-1-8 0 0,3 0-232 0 0,3 4-56 0 0,-6 0 0 0 0,-1 0-8 0 0,2 3-16 0 0,-4 2 0 0 0,1-2 0 0 0,-6 2 0 0 0,6 1-112 0 0,-5-3-25 0 0,0 4-7 0 0,1-1 0 0 0,-1 1 8 0 0,5 2 0 0 0,-2-4 0 0 0,2 3 0 0 0,5 2-96 0 0,0-4-24 0 0,-3 1 0 0 0,2 0 0 0 0,4-2-8 0 0,4 1 0 0 0,-4-6 0 0 0,6 5 0 0 0,0 4-24 0 0,2-5-8 0 0,6 2 0 0 0,-3-1 0 0 0,0 2-64 0 0,2 0 0 0 0,4-1 0 0 0,-6 2 0 0 0,3 0 0 0 0,0 0 0 0 0,-3-3 0 0 0,2 5 0 0 0,-1 0 0 0 0,-2-3 0 0 0,1 3 0 0 0,-1-3 0 0 0,0 1 0 0 0,-6-1 0 0 0,3-1 0 0 0,-1 1 0 0 0,-6-7 0 0 0,3 5 0 0 0,-3 3 0 0 0,0-8 0 0 0,0 0 0 0 0,0 0 0 0 0,-9 8 0 0 0,2 0 0 0 0,-5-5 224 0 0,3 1 24 0 0,-3-1 8 0 0,0 0 0 0 0,0 1-256 0 0,-1-4 0 0 0,-3-4 0 0 0,7 1 0 0 0,-8 0 0 0 0,0 2 0 0 0,3-5-104 0 0,-1 4 32 0 0,1-1 72 0 0,0 0 88 0 0,0 0-24 0 0,4 0 0 0 0,-1 3-336 0 0,0-2-72 0 0,5-1-8 0 0,1 3-8 0 0,2 3-952 0 0,3-3-183 0 0</inkml:trace>
  <inkml:trace contextRef="#ctx0" brushRef="#br0" timeOffset="5">20109 4988 7832 0 0,'0'0'696'0'0,"0"0"-560"0"0,0-3-136 0 0,0 3 0 0 0,0 0 1120 0 0,0 0 200 0 0,0 0 40 0 0,0 0 8 0 0,0 0-560 0 0,0 0-104 0 0,0 0-32 0 0,0 0-1 0 0,0 0-255 0 0,-3 6-48 0 0,3 3-16 0 0,0-1 0 0 0,0 6-200 0 0,0-3-48 0 0,0 2-8 0 0,0-2 0 0 0,0 3 32 0 0,-4-4 0 0 0,4 4 0 0 0,-2 0 0 0 0,2-4 72 0 0,0 1 24 0 0,0 2 0 0 0,0 2 0 0 0,-4-5-224 0 0,4 1 0 0 0,0 0 0 0 0,-4-1 0 0 0,1-2 80 0 0,3 1-80 0 0,0-9 96 0 0,0 8-96 0 0,0-8 96 0 0,0 0-32 0 0,-2 9 0 0 0,2-9-64 0 0,0 0 128 0 0,0 0-32 0 0,0 0-8 0 0,5 1 0 0 0,3 6-24 0 0,1-5 0 0 0,-4 3 0 0 0,1-5 0 0 0,6 0-64 0 0,-3 0 0 0 0,2 0 0 0 0,-6 0 0 0 0,4 0 0 0 0,-1 0 0 0 0,2 0 80 0 0,-1 0-80 0 0,1-1 88 0 0,-1-3-88 0 0,0 4 80 0 0,-2 0-80 0 0,0-2 0 0 0,-7 2-96 0 0,0 0 8 0 0,8 0 0 0 0,-8 0-72 0 0,0 0-8 0 0,0 0-8 0 0,9-3 0 0 0,-5-1-1152 0 0,-4 4-232 0 0,0 0-39 0 0,0 0-17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in="-3142" max="3142" units="rad"/>
          <inkml:channel name="OE" type="integer" min="-3142" max="3142" units="rad"/>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rad"/>
          <inkml:channelProperty channel="OE" name="resolution" value="1000" units="1/rad"/>
        </inkml:channelProperties>
      </inkml:inkSource>
      <inkml:timestamp xml:id="ts0" timeString="2020-08-22T18:10:10.911"/>
    </inkml:context>
    <inkml:brush xml:id="br0">
      <inkml:brushProperty name="width" value="0.05" units="cm"/>
      <inkml:brushProperty name="height" value="0.05" units="cm"/>
      <inkml:brushProperty name="color" value="#849398"/>
      <inkml:brushProperty name="fitToCurve" value="1"/>
    </inkml:brush>
  </inkml:definitions>
  <inkml:trace contextRef="#ctx0" brushRef="#br0">20438 5670 10136 0 0,'0'0'448'0'0,"0"0"96"0"0,0 0-440 0 0,7 0-104 0 0,-7 0 0 0 0,0 0 0 0 0,0 0 800 0 0,6 0 128 0 0,5-2 32 0 0,0-1 8 0 0,-2 0-456 0 0,-3 3-88 0 0,2 0-16 0 0,-2-3-9 0 0,0 3-183 0 0,6-4-40 0 0,-3 4-8 0 0,2 0 0 0 0,2 0-40 0 0,-2 0 0 0 0,-6 4-8 0 0,3-1 0 0 0,2-3-192 0 0,-10 0-40 0 0,0 0-8 0 0,9 0-4575 0 0,1 3-913 0 0</inkml:trace>
  <inkml:trace contextRef="#ctx0" brushRef="#br0" timeOffset="1">20777 5674 9272 0 0,'0'0'408'0'0,"0"0"88"0"0,0 0-400 0 0,10 0-96 0 0,-3-4 0 0 0,-7 4 0 0 0,0 0 624 0 0,7 0 104 0 0,2-3 16 0 0,2 3 8 0 0,-6 0-192 0 0,7-2-40 0 0,-3 2-8 0 0,-2 0 0 0 0,0-3-104 0 0,3 0-24 0 0,-3 3-8 0 0,6 0-1 0 0,-3 0-375 0 0,-3 0 0 0 0,3 0 0 0 0,-3 0 0 0 0,6 0-575 0 0,-2 3-97 0 0,-4-3-8 0 0,2 3-5328 0 0</inkml:trace>
  <inkml:trace contextRef="#ctx0" brushRef="#br0" timeOffset="2">21127 5685 13360 0 0,'0'0'288'0'0,"0"0"64"0"0,0 0 16 0 0,7 0 16 0 0,3 0-312 0 0,-5 0-72 0 0,-5 0 0 0 0,11 0 0 0 0,-3 4 528 0 0,2-4 88 0 0,-6-4 23 0 0,5 4 1 0 0,-9 0-288 0 0,7 0-64 0 0,0 0 0 0 0,3 0-8 0 0,-10 0-184 0 0,7 0-96 0 0,2-2 96 0 0,0 2-96 0 0,2 0 0 0 0,-4 0 0 0 0,4 2-80 0 0,-2-2 80 0 0,0 0-1096 0 0,0 0-159 0 0,-3 0-33 0 0</inkml:trace>
  <inkml:trace contextRef="#ctx0" brushRef="#br0" timeOffset="3">19499 5685 11544 0 0,'0'0'512'0'0,"6"0"104"0"0,4 4-488 0 0,-2-4-128 0 0,-3 0 0 0 0,6 0 0 0 0,-7-4 640 0 0,1 4 112 0 0,3-7 16 0 0,2 7 8 0 0,-4-2-49 0 0,1 2-15 0 0,0-3 0 0 0,3-1 0 0 0,-4 4-432 0 0,2 0-88 0 0,1 0-24 0 0,-2 0 0 0 0,1 0-168 0 0,-8 0 0 0 0,5-2 0 0 0,3-1 0 0 0,-8 3 0 0 0,9 0 0 0 0,-9 0 0 0 0,7 3 0 0 0,0-3-1136 0 0,3 2-264 0 0,-3-2-47 0 0</inkml:trace>
  <inkml:trace contextRef="#ctx0" brushRef="#br0" timeOffset="4">25272 5701 10136 0 0,'0'0'448'0'0,"7"-3"96"0"0,1-1-440 0 0,-6 4-104 0 0,9-3 0 0 0,-2 1 0 0 0,-2 0 584 0 0,-1-2 96 0 0,4 4 24 0 0,-3-3 0 0 0,0-1 16 0 0,3 4 8 0 0,1-2 0 0 0,-4 2-1 0 0,-1 0-503 0 0,3 0-96 0 0,0-3-16 0 0,-4 3-8 0 0,2-4-656 0 0,0 4-135 0 0,-3-2-25 0 0</inkml:trace>
  <inkml:trace contextRef="#ctx0" brushRef="#br0" timeOffset="5">30566 5675 5040 0 0,'0'0'104'0'0,"0"0"24"0"0,0 0 8 0 0,6 3 16 0 0,-2-1-152 0 0,-4-2 0 0 0,0 0 0 0 0,0 0 0 0 0,7 2 0 0 0,-2 3 0 0 0,1-5 0 0 0,-1 0-72 0 0,1 0 144 0 0,0 5 32 0 0,-1-5 8 0 0,0 0 0 0 0,4 0 312 0 0,-4 0 64 0 0,-5 0 16 0 0,7 0 0 0 0,1 3-152 0 0,1-3-24 0 0,-4 3-8 0 0,2-3 0 0 0,1 0-320 0 0,-4 0 0 0 0,3 0 0 0 0,-2 0 0 0 0,0 0 0 0 0,5 0 64 0 0,-8-3-64 0 0,6 3 64 0 0,-2 0-64 0 0,0 0 0 0 0,0 0 0 0 0,-1 0 64 0 0,1 0-224 0 0,-1 0-56 0 0,0 0-8 0 0,1-1-3288 0 0</inkml:trace>
  <inkml:trace contextRef="#ctx0" brushRef="#br0" timeOffset="6">19945 5694 8288 0 0,'0'0'736'0'0,"0"0"-584"0"0,12-4-152 0 0,-7 4 0 0 0,2-1 832 0 0,5 1 128 0 0,-7 0 32 0 0,1 0 8 0 0,2-4-200 0 0,1 1-32 0 0,-2-1-16 0 0,4 4 0 0 0,-5-2-416 0 0,5 2-81 0 0,-2 0-23 0 0,-2 0 0 0 0,5 0-136 0 0,-3 0-24 0 0,1 0-8 0 0,-1 0 0 0 0,2 0-440 0 0,-3 2-88 0 0,-8-2-15 0 0,10 0-9 0 0,1 4-824 0 0,1-4-160 0 0</inkml:trace>
  <inkml:trace contextRef="#ctx0" brushRef="#br0" timeOffset="7">25899 5678 3680 0 0,'0'0'328'0'0,"0"0"-264"0"0,8 2-64 0 0,-8-2 0 0 0,0 0 632 0 0,0 0 104 0 0,8 2 32 0 0,1-2 0 0 0,-9 0-40 0 0,5 4-8 0 0,-5-4 0 0 0,9 1 0 0 0,2 3-432 0 0,-1-4-80 0 0,-10 0-16 0 0,0 0-8 0 0,8 3-112 0 0,-8-3-72 0 0,0 0 96 0 0,7 1-96 0 0,0 2-128 0 0,0-1-88 0 0,-1 2-8 0 0,-6-4-8 0 0,0 0-632 0 0,9-4-120 0 0</inkml:trace>
  <inkml:trace contextRef="#ctx0" brushRef="#br0" timeOffset="8">19034 5694 5064 0 0,'0'0'448'0'0,"0"0"-352"0"0,0 0-96 0 0,0 0 0 0 0,0 0 1144 0 0,10 0 208 0 0,-10 0 48 0 0,10 0 8 0 0,-2-4-1088 0 0,-8 4-224 0 0,9 0-32 0 0,2-1-64 0 0,-11 1 0 0 0,9 0 0 0 0,-1 0 0 0 0,1 0 0 0 0,-2 0-576 0 0,0-4-80 0 0,3 4-16 0 0,0 0-3200 0 0</inkml:trace>
  <inkml:trace contextRef="#ctx0" brushRef="#br0" timeOffset="9">25576 5686 6448 0 0,'0'0'136'0'0,"0"0"32"0"0,0 0 8 0 0,0 0 16 0 0,0 0-192 0 0,0 0 0 0 0,0 0 0 0 0,0 0 0 0 0,0 0 448 0 0,0 0 48 0 0,7 1 16 0 0,-7-1 0 0 0,0 0-248 0 0,7 4-40 0 0,0-2-16 0 0,0-1 0 0 0,-3 3-56 0 0,0-2-16 0 0,-4-2 0 0 0,7 3 0 0 0,4-1-720 0 0,-5-2-152 0 0</inkml:trace>
  <inkml:trace contextRef="#ctx0" brushRef="#br0" timeOffset="10">26125 5686 3224 0 0,'0'0'288'0'0,"0"0"-288"0"0,0 0 0 0 0,0 0 0 0 0,0 0 1304 0 0,0 0 200 0 0,0 0 48 0 0,8 0 8 0 0,-1 0-1016 0 0,-7 0-208 0 0,0 0-40 0 0,7 0-8 0 0,2 1-48 0 0,-9-1-16 0 0,0 0 0 0 0,3 0 0 0 0,7 4-128 0 0,-4-4-24 0 0,-6 0-8 0 0,9 0 0 0 0,-4 2-152 0 0,1-1-32 0 0,3-1-8 0 0,-9 0-4592 0 0</inkml:trace>
  <inkml:trace contextRef="#ctx0" brushRef="#br0" timeOffset="11">26375 5698 4464 0 0,'0'0'192'0'0,"0"0"48"0"0,0 0-240 0 0,0 0 0 0 0,8 2 0 0 0,0 2 0 0 0,-2-4 328 0 0,-6 0 24 0 0,0 0 0 0 0,9 1 0 0 0,1 2-88 0 0,-2-3-8 0 0,-8 0-8 0 0,0 0 0 0 0,7 0-72 0 0,1 0-16 0 0,-8 0 0 0 0,10 0 0 0 0,-10 0-160 0 0,8 0-64 0 0,-2 0 0 0 0</inkml:trace>
  <inkml:trace contextRef="#ctx0" brushRef="#br0" timeOffset="12">29936 5694 5528 0 0,'0'0'488'0'0,"0"0"-392"0"0,6-1-96 0 0,-1-1 0 0 0,1-2 1248 0 0,-1 3 224 0 0,-5 1 40 0 0,0 0 16 0 0,0 0-760 0 0,0 0-144 0 0,0 0-32 0 0,0 0-8 0 0,0 0-328 0 0,0 0-72 0 0,0 0-16 0 0,0 0 0 0 0,7 1-168 0 0,-5 3 64 0 0,-2-4-64 0 0,0 0 0 0 0,0 0-368 0 0,0 0-112 0 0,9 3-16 0 0,-4 0-8 0 0,-5-3 112 0 0,0 0 16 0 0,6 6 8 0 0,-1-4 0 0 0,-5-2-848 0 0,6 2-160 0 0</inkml:trace>
  <inkml:trace contextRef="#ctx0" brushRef="#br0" timeOffset="13">17355 5700 8984 0 0,'0'0'392'0'0,"0"0"88"0"0,0 0-384 0 0,0 0-96 0 0,0 0 0 0 0,7 0 0 0 0,6 0 688 0 0,-13 0 112 0 0,0 0 32 0 0,0 0 0 0 0,13 0-256 0 0,-3-3-56 0 0,-10 3-8 0 0,0 0 0 0 0,11 0-408 0 0,-2 0-104 0 0,-3 0 0 0 0,-6 0 0 0 0,0 0-920 0 0,11-3-200 0 0,13-2-48 0 0,-24 5-8 0 0</inkml:trace>
  <inkml:trace contextRef="#ctx0" brushRef="#br0" timeOffset="14">21467 5689 2304 0 0,'0'0'200'0'0,"0"0"-200"0"0,7 1 0 0 0,-7-1 0 0 0,0 0 2032 0 0,0 0 368 0 0,0 0 64 0 0,10 4 24 0 0,-1-4-1264 0 0,-9 0-248 0 0,0 0-48 0 0,9-4-16 0 0,0 8-480 0 0,-3-4-97 0 0,-6 0-15 0 0,0 0-8 0 0,0 0-248 0 0,0 0-64 0 0,10 0 0 0 0,0 0 0 0 0,-10 0 224 0 0,12 0 32 0 0,-3 0 0 0 0,2 0 8 0 0,-5 0-424 0 0,3 2-80 0 0,2-2-16 0 0,2 4-8 0 0,-3-4-1015 0 0,4 0-209 0 0,-1 0-40 0 0,6 0-8 0 0,-8 5 392 0 0,7-5 80 0 0,-4 4 8 0 0,-1-2 8 0 0,3 1 136 0 0,-1-3 24 0 0,-2 4 8 0 0,-2-2 0 0 0,-2-2 608 0 0,1 0 120 0 0,0 0 24 0 0,-3 0 8 0 0,4 0 1240 0 0,-6 0 256 0 0,5 0 40 0 0,-3 0 16 0 0,-7 0-304 0 0,11 0-56 0 0,0-2-16 0 0,-7-2 0 0 0,4 4-376 0 0,3-3-72 0 0,-6 3-24 0 0,5-2 0 0 0,-10 2-56 0 0,7 0-16 0 0,-7 0-1 0 0,7-4 1 0 0,1 4-408 0 0,-1 0-104 0 0,-7 0 0 0 0,4 0 0 0 0,5 0 0 0 0,-3 0 0 0 0,3 0 0 0 0,-9 0 0 0 0,0 0 152 0 0,8 0 8 0 0,2 0 0 0 0,-4 4 0 0 0,-6-4-448 0 0,8 2-96 0 0,1-2-8 0 0</inkml:trace>
  <inkml:trace contextRef="#ctx0" brushRef="#br0" timeOffset="15">26609 5711 4608 0 0,'0'0'200'0'0,"0"0"48"0"0,0 0-248 0 0,9 0 0 0 0,-9 0 0 0 0,5-3 0 0 0,3-1 952 0 0,-1 0 136 0 0,-3 2 32 0 0,-4 2 8 0 0,0 0-776 0 0,7-4-160 0 0,1 4-32 0 0,-8 0-8 0 0,0 0-152 0 0,6 0 0 0 0,2 0 0 0 0,-1-3-72 0 0</inkml:trace>
  <inkml:trace contextRef="#ctx0" brushRef="#br0" timeOffset="16">17917 5705 10304 0 0,'0'0'224'0'0,"0"0"56"0"0,10 0 8 0 0,-10 0 0 0 0,0 0-288 0 0,0 0 0 0 0,11 0 0 0 0,-2 0 0 0 0,-9 0 696 0 0,0 0 80 0 0,11 0 24 0 0,2-2 0 0 0,-3 2-384 0 0,0-3-80 0 0,-10 3-16 0 0,10 0 0 0 0,4 0-320 0 0,-5 0-160 0 0,-9 0 8 0 0,10 0 8 0 0,0-3-184 0 0,4 0-40 0 0,-8 3-8 0 0,5 0 0 0 0</inkml:trace>
  <inkml:trace contextRef="#ctx0" brushRef="#br0" timeOffset="17">26821 5694 4144 0 0,'0'0'368'0'0,"0"0"-296"0"0,0 0-72 0 0,0 0 0 0 0,0 0 368 0 0,7 9 56 0 0,-7-9 16 0 0,0 0 0 0 0,0 0-440 0 0,5 2 0 0 0,1 0-64 0 0,-6-2-2424 0 0</inkml:trace>
  <inkml:trace contextRef="#ctx0" brushRef="#br0" timeOffset="18">28781 5694 7200 0 0,'0'0'320'0'0,"0"0"64"0"0,0 0-312 0 0,0 0-72 0 0,4 0 0 0 0,1 3 0 0 0,-5-3 352 0 0,10 0 64 0 0,-10 0 0 0 0,0 0 8 0 0,7 3-216 0 0,0 0-48 0 0,1-3 0 0 0,-3 0-8 0 0,-5 0-152 0 0,0 0 80 0 0,11 2-80 0 0,-2-2 64 0 0,-9 0-208 0 0,6 0-48 0 0,1 0 0 0 0</inkml:trace>
  <inkml:trace contextRef="#ctx0" brushRef="#br0" timeOffset="19">29006 5700 1376 0 0,'0'0'128'0'0,"0"0"-128"0"0,4 0 0 0 0,3 0 0 0 0,-7 0 944 0 0,2 3 168 0 0,4-3 32 0 0,-1 2 8 0 0,2-2-368 0 0,-7 0-72 0 0,0 0-8 0 0,5 2-8 0 0,-5-2-88 0 0,5 0-24 0 0,-5 0 0 0 0,4 0 0 0 0,1 0-584 0 0,0 0 0 0 0,-5 0-96 0 0,0 0 8 0 0,0 0-24 0 0,7 4-8 0 0,-7-4 0 0 0,5 0-4128 0 0</inkml:trace>
  <inkml:trace contextRef="#ctx0" brushRef="#br0" timeOffset="20">29164 5711 7656 0 0,'0'0'160'0'0,"0"0"40"0"0,0 0 8 0 0,5 0 16 0 0,0 0-224 0 0,1 0 0 0 0,-1 0 0 0 0,1 0 0 0 0,-6 0 272 0 0,7-3 8 0 0,-3 3 0 0 0,6 0 0 0 0,-5 0-24 0 0,1 0 0 0 0,2 0 0 0 0,-1 0 0 0 0,-2 0-80 0 0,-5 0-16 0 0,0 0-8 0 0,5 0 0 0 0,0 0-216 0 0,-5 0-48 0 0,0 0-8 0 0,7 3 0 0 0,-5-3-216 0 0,4 2-48 0 0,-1-2 0 0 0</inkml:trace>
  <inkml:trace contextRef="#ctx0" brushRef="#br0" timeOffset="21">28531 5698 5984 0 0,'0'0'536'0'0,"0"0"-432"0"0,0 0-104 0 0,0 0 0 0 0,9 0 192 0 0,-9 0 24 0 0,0 0 0 0 0,9 2 0 0 0,-9-2-152 0 0,8 4-64 0 0,0-3 64 0 0,-2 2-64 0 0,-6-3 0 0 0</inkml:trace>
  <inkml:trace contextRef="#ctx0" brushRef="#br0" timeOffset="22">29691 5698 2760 0 0,'0'0'248'0'0,"0"0"-248"0"0,0 0 0 0 0,0 0 0 0 0,0 0 1056 0 0,0 0 160 0 0,0 0 32 0 0,10 0 0 0 0,0 2-896 0 0,-1 2-192 0 0,-9-4-32 0 0,0 0 0 0 0,0 0-128 0 0,0 0 0 0 0,0 0 0 0 0,4 0 0 0 0,5 1 96 0 0,-3-1-8 0 0,-6 0 0 0 0,7 0 0 0 0,-3 3 80 0 0,1-3 24 0 0,0 0 0 0 0,-5 0 0 0 0,0 0-192 0 0,6 0 0 0 0,3 3 0 0 0</inkml:trace>
  <inkml:trace contextRef="#ctx0" brushRef="#br0" timeOffset="23">29420 5705 5064 0 0,'0'0'448'0'0,"2"0"-352"0"0,5-2-96 0 0,-5 2 0 0 0,-2 0 1216 0 0,3 0 232 0 0,3 0 48 0 0,-4 0 8 0 0,-2 0-832 0 0,6 0-160 0 0,-6 0-32 0 0,5 0 0 0 0,2 0-224 0 0,-2 0-48 0 0,-5 0-8 0 0,0 0 0 0 0,5 2-200 0 0,-5-2 0 0 0,0 0 0 0 0,0 0 0 0 0,0 0-352 0 0,5 2-56 0 0,-5-2-8 0 0,0 0-4872 0 0</inkml:trace>
  <inkml:trace contextRef="#ctx0" brushRef="#br0" timeOffset="24">30227 5703 7656 0 0,'0'0'336'0'0,"0"0"80"0"0,0 0-336 0 0,0 0-80 0 0,9 2 0 0 0,-9-2 0 0 0,8 0 432 0 0,0 0 72 0 0,-8 0 8 0 0,8 2 8 0 0,1-2-264 0 0,-1 3-64 0 0,-8-3 0 0 0,10 2-8 0 0,-10-2-96 0 0,9 3-24 0 0,-5-3 0 0 0,-4 0 0 0 0,10 0-320 0 0,-4 3-64 0 0,-6-3-8 0 0,6 0-2560 0 0,-6 0-512 0 0</inkml:trace>
  <inkml:trace contextRef="#ctx0" brushRef="#br0" timeOffset="25">28097 5716 4608 0 0,'0'0'408'0'0,"0"0"-328"0"0,0 0-80 0 0,0 0 0 0 0,0 0 360 0 0,0 0 56 0 0,0 0 16 0 0,6 2 0 0 0,0-1-312 0 0,-1-1-120 0 0,-5 0 88 0 0,0 0-88 0 0,0 0 80 0 0,9 4-80 0 0,-9-4 80 0 0,0 0-80 0 0,0 0 0 0 0,4 3 0 0 0,7-3 0 0 0,-7 0-1864 0 0,-4 0-424 0 0</inkml:trace>
  <inkml:trace contextRef="#ctx0" brushRef="#br0" timeOffset="26">28329 5708 2760 0 0,'0'0'248'0'0,"0"0"-248"0"0,4 0 0 0 0,0-2 0 0 0,1 0 1384 0 0,-5 2 232 0 0,0 0 48 0 0,0 0 0 0 0,6 0-1000 0 0,-6 0-208 0 0,6 0-40 0 0,-6 0 0 0 0,0 0-416 0 0,5 0 0 0 0,-5 0 0 0 0,6 2 0 0 0,-1 0 120 0 0,-5-2 40 0 0,0 0 16 0 0,3 5-3280 0 0,-3-5-664 0 0</inkml:trace>
  <inkml:trace contextRef="#ctx0" brushRef="#br0" timeOffset="27">17598 5718 8352 0 0,'16'2'368'0'0,"-16"-2"80"0"0,0 0-360 0 0,0 0-88 0 0,8 0 0 0 0,-3 0 0 0 0,-5 0 400 0 0,0 0 64 0 0,0 0 16 0 0,11-2 0 0 0,-4-2-112 0 0,-7 4-16 0 0,0 0-8 0 0,6 0 0 0 0,4 0-176 0 0,0-3-32 0 0,-3 1-8 0 0,0 2 0 0 0,2-4-464 0 0,-1 4-96 0 0,3 0-16 0 0</inkml:trace>
  <inkml:trace contextRef="#ctx0" brushRef="#br0" timeOffset="28">16994 5732 9472 0 0,'0'0'416'0'0,"0"0"96"0"0,7-3-416 0 0,-1 3-96 0 0,2-2 0 0 0,-5 2 0 0 0,-3 0 576 0 0,7-2 96 0 0,-7 2 24 0 0,0 0 0 0 0,10 0-152 0 0,-4-5-24 0 0,-2 5-8 0 0,5-2 0 0 0,-2-2-408 0 0,1 4-104 0 0,1-3 0 0 0,2 3 0 0 0,-2 0-96 0 0,2 0-32 0 0,2-2-16 0 0</inkml:trace>
  <inkml:trace contextRef="#ctx0" brushRef="#br0" timeOffset="29">16577 5712 7368 0 0,'0'0'320'0'0,"0"0"80"0"0,0 0-320 0 0,0 0-80 0 0,0 0 0 0 0,0 0 0 0 0,0 0 928 0 0,0 0 176 0 0,0 0 32 0 0,6 0 8 0 0,8 0-576 0 0,-8 0-120 0 0,3-2-16 0 0,0 2-8 0 0,0 2-424 0 0,2-2 0 0 0,2 0-64 0 0,1-2-5664 0 0</inkml:trace>
  <inkml:trace contextRef="#ctx0" brushRef="#br0" timeOffset="30">24167 5727 7344 0 0,'0'0'320'0'0,"0"0"72"0"0,15 0-312 0 0,-15 0-80 0 0,0 0 0 0 0,0 0 0 0 0,17 0 472 0 0,-17 0 72 0 0,0 0 24 0 0,0 0 0 0 0,12-6-120 0 0,-3 6-16 0 0,-9 0-8 0 0,0 0 0 0 0,0 0-232 0 0,17-4-56 0 0,-2 4-8 0 0,2-6 0 0 0,-17 6-256 0 0,0 0-48 0 0,15 6-16 0 0,-3-6 0 0 0,-2-6-432 0 0,1 6-88 0 0,-11 0-24 0 0,17 0-3272 0 0</inkml:trace>
  <inkml:trace contextRef="#ctx0" brushRef="#br0" timeOffset="31">27231 5711 5984 0 0,'0'0'536'0'0,"0"0"-432"0"0,0 0-104 0 0,0 0 0 0 0,0 0 288 0 0,0 0 40 0 0,4 5 8 0 0,-4-5 0 0 0,7 2-160 0 0,-7-2-32 0 0,0 0-8 0 0,5 1 0 0 0,-5-1-32 0 0,6 4-8 0 0,-6-4 0 0 0,4 3 0 0 0</inkml:trace>
  <inkml:trace contextRef="#ctx0" brushRef="#br0" timeOffset="32">27842 5711 3224 0 0,'0'0'288'0'0,"0"0"-288"0"0,0 0 0 0 0,7 2 0 0 0,-2-2 1376 0 0,-5 0 224 0 0,0 0 48 0 0,0 0 8 0 0,8 0-944 0 0,-8 0-184 0 0,6 0-40 0 0,-1 3-8 0 0,-5-3-304 0 0,4 0-64 0 0,2 2-16 0 0,-6-2 0 0 0,4 0-96 0 0,-4 0 0 0 0,6 1 0 0 0,0-1 0 0 0,1 0-872 0 0,-3 4-200 0 0,-4-4-40 0 0,11-4-8 0 0</inkml:trace>
  <inkml:trace contextRef="#ctx0" brushRef="#br0" timeOffset="33">22797 5714 6448 0 0,'0'0'576'0'0,"0"0"-464"0"0,6 7-112 0 0,-6-7 0 0 0,0 0 552 0 0,4 0 88 0 0,5 0 24 0 0,2 4 0 0 0,-5-4-408 0 0,1 0-88 0 0,-5 2-8 0 0,7 0-8 0 0,0-4-152 0 0,2 2 0 0 0,-6 0 0 0 0,6 0-72 0 0,-4 0-304 0 0,-1 0-56 0 0,5 0-16 0 0</inkml:trace>
  <inkml:trace contextRef="#ctx0" brushRef="#br0" timeOffset="34">23113 5721 8608 0 0,'20'-7'384'0'0,"-14"12"72"0"0,-6-5-360 0 0,7 0-96 0 0,4-5 0 0 0,-11 5 0 0 0,0 0 768 0 0,6 0 128 0 0,4 0 32 0 0,-10 0 8 0 0,0 0-336 0 0,0 0-72 0 0,10 0-16 0 0,-10 0 0 0 0,7 0-408 0 0,-7 0-104 0 0,10 0 0 0 0,-4 0 0 0 0,-6 0 112 0 0,11 0 0 0 0,-11 0 0 0 0,9 5-4272 0 0,0-5-864 0 0</inkml:trace>
  <inkml:trace contextRef="#ctx0" brushRef="#br0" timeOffset="35">27010 5716 4144 0 0,'0'0'368'0'0,"0"0"-296"0"0,0 0-72 0 0,0 0 0 0 0,6 2 320 0 0,-6-2 56 0 0,0 0 8 0 0,5 1 0 0 0,1-1-312 0 0,-1 0-72 0 0,-5 0 0 0 0,7 4 0 0 0,-3-4 0 0 0,-4 0 0 0 0,7 3 0 0 0,-2-3-2472 0 0</inkml:trace>
  <inkml:trace contextRef="#ctx0" brushRef="#br0" timeOffset="36">27416 5716 2304 0 0,'0'0'200'0'0,"0"0"-200"0"0,0 0 0 0 0,0 0 0 0 0,0 0 624 0 0,0 0 80 0 0,7 2 24 0 0,-7-2 0 0 0,0 0-456 0 0,0 0-88 0 0,7 1-24 0 0,-1 3 0 0 0,-6-4-224 0 0,0 0-56 0 0</inkml:trace>
  <inkml:trace contextRef="#ctx0" brushRef="#br0" timeOffset="37">24409 5730 7456 0 0,'37'-3'328'0'0,"-37"3"72"0"0,0 0-320 0 0,0 0-80 0 0,12 0 0 0 0,3 0 0 0 0,7 0 608 0 0,-22 0 112 0 0,0 0 16 0 0,16 0 8 0 0,12-6-184 0 0,-13 6-40 0 0,-15 0-8 0 0,0 0 0 0 0,10-4 0 0 0,-10 4 0 0 0,0 0 0 0 0,0 0 0 0 0,0 0-408 0 0,0 0-104 0 0,22 0 0 0 0,-22 0 0 0 0,0 0-344 0 0,0 0-88 0 0,16 4-16 0 0,-6-4-8 0 0,-10 0-984 0 0,12 0-192 0 0,19 0-32 0 0,-7-4-16 0 0</inkml:trace>
  <inkml:trace contextRef="#ctx0" brushRef="#br0" timeOffset="38">23404 5742 6448 0 0,'0'0'288'0'0,"0"0"56"0"0,0 0-280 0 0,0 0-64 0 0,0 0 0 0 0,0 0 0 0 0,0 0 1248 0 0,11-3 224 0 0,-3-1 56 0 0,-3 1 8 0 0,-5 3-568 0 0,11 0-104 0 0,-4 0-32 0 0,3-3-1 0 0,0 3-471 0 0,-1 0-96 0 0,2 0-16 0 0,-2 0-8 0 0,6-2-240 0 0,-6 2 0 0 0,-1-2-64 0 0,2 2 64 0 0,3 0-1111 0 0,1 0-169 0 0,7-4-32 0 0,-5 4 0 0 0</inkml:trace>
  <inkml:trace contextRef="#ctx0" brushRef="#br0" timeOffset="39">27600 5723 4144 0 0,'0'0'368'0'0,"0"0"-296"0"0,0 0-72 0 0,8 4 0 0 0,-1-4 528 0 0,-2 3 88 0 0,-5-3 24 0 0,0 0 0 0 0,6 0-192 0 0,-6 0-32 0 0,9 3 0 0 0,-4-3-8 0 0,1 0-248 0 0,3 2-40 0 0,-9-2-16 0 0,4 3 0 0 0,6-3-176 0 0,-10 0-40 0 0,0 0-8 0 0,5-3 0 0 0</inkml:trace>
  <inkml:trace contextRef="#ctx0" brushRef="#br0" timeOffset="40">15241 5742 6912 0 0,'0'0'608'0'0,"0"0"-480"0"0,7 0-128 0 0,-1 0 0 0 0,-6 0 1040 0 0,10 0 184 0 0,-3-3 40 0 0,3-1 8 0 0,0 4-376 0 0,-4 0-80 0 0,-6 0-16 0 0,0 0 0 0 0,7-3-368 0 0,4 0-81 0 0,-11 3-7 0 0,6 0-8 0 0,5 0-248 0 0,0 0-88 0 0,-2-2 0 0 0,1 2 72 0 0,0 0-72 0 0,0 0 0 0 0,-1 0 0 0 0,1 0 0 0 0,-1 0-464 0 0,0 0-135 0 0,2 0-25 0 0,-2 2-8 0 0,1-2-1040 0 0,-1 0-216 0 0,-1 0-32 0 0</inkml:trace>
  <inkml:trace contextRef="#ctx0" brushRef="#br0" timeOffset="41">23769 5727 3224 0 0,'31'0'136'0'0,"-31"0"40"0"0,0 0-176 0 0,0 0 0 0 0,0 0 0 0 0,0 0 0 0 0,16 0 1280 0 0,-16 0 224 0 0,0 0 48 0 0,0 0 8 0 0,22 0-960 0 0,-22 0-192 0 0,0 0-40 0 0,0 0-8 0 0,16 3-288 0 0,-5 1-72 0 0,0-4 0 0 0,-11 0 0 0 0,0 0 0 0 0,0 0 0 0 0,15 0 0 0 0,-15 0-4512 0 0</inkml:trace>
  <inkml:trace contextRef="#ctx0" brushRef="#br0" timeOffset="42">24769 5734 7632 0 0,'29'-4'336'0'0,"-29"4"72"0"0,0 0-328 0 0,0 0-80 0 0,0 0 0 0 0,0 0 0 0 0,0 0 576 0 0,0 0 96 0 0,0 0 16 0 0,15-3 8 0 0,-4 3-152 0 0,-11 0-24 0 0,0 0-8 0 0,15 0 0 0 0,2 0-512 0 0,-6 0 0 0 0,-11 0-104 0 0,0 0 8 0 0,16 0 96 0 0,0 0-64 0 0,-16 0 64 0 0,0 0-64 0 0,0 0-264 0 0,0 0-56 0 0,16 3 0 0 0,-16-3-8 0 0,0 0-824 0 0,16 4-160 0 0,22-4-32 0 0,-38 0 0 0 0</inkml:trace>
  <inkml:trace contextRef="#ctx0" brushRef="#br0" timeOffset="43">22232 5751 11976 0 0,'0'0'528'0'0,"0"0"112"0"0,0 0-512 0 0,0 0-128 0 0,0 0 0 0 0,5 0 0 0 0,-5 0 736 0 0,8-2 128 0 0,2-3 16 0 0,-4 5 7 0 0,-6 0-191 0 0,10-2-40 0 0,-2-1-8 0 0,1-1 0 0 0,-2 1-520 0 0,-7 3-128 0 0,0 0 0 0 0,8 0 0 0 0,-8 0 160 0 0,9 0 8 0 0,-2 0 0 0 0,0 0 0 0 0,-7 0-744 0 0,10 3-144 0 0,-10-3-32 0 0,7 4-8 0 0</inkml:trace>
  <inkml:trace contextRef="#ctx0" brushRef="#br0" timeOffset="44">14625 5756 9272 0 0,'0'0'408'0'0,"7"-2"88"0"0,-1 2-400 0 0,-3 0-96 0 0,3-3 0 0 0,3 3 0 0 0,-3 0 624 0 0,-3 0 104 0 0,-3 0 16 0 0,6-2 8 0 0,1 2 24 0 0,0 2 8 0 0,1-4 0 0 0,-2 2 0 0 0,-6 0-433 0 0,7 0-95 0 0,0-5-8 0 0,-1 5-8 0 0,1 0-240 0 0,-4-2-144 0 0,4-1 16 0 0,4 3 8 0 0,-6-4-951 0 0,1 4-193 0 0,-6 0-40 0 0,8 4-8 0 0</inkml:trace>
  <inkml:trace contextRef="#ctx0" brushRef="#br0" timeOffset="45">15557 5739 3680 0 0,'0'0'328'0'0,"0"0"-264"0"0,0 0-64 0 0,0 0 0 0 0,7 0 744 0 0,-7 0 136 0 0,0 0 24 0 0,9 0 8 0 0,-1 0-400 0 0,-1-3-72 0 0,-7 3-24 0 0,9 0 0 0 0,-1 0-416 0 0,-1 0 0 0 0,-7 0 0 0 0,9 0-64 0 0,-2 0-768 0 0,0 0-160 0 0,-7 0-24 0 0,6 3-8 0 0,1-3 680 0 0,4 0 136 0 0,-11 0 24 0 0,5 3 8 0 0,5-3 280 0 0,-1 0 56 0 0,-9 0 16 0 0,5 0 0 0 0,3 0 408 0 0,1 0 88 0 0,-2 3 8 0 0,0-3 8 0 0,0-3 128 0 0,-2 3 24 0 0,3 0 8 0 0,3 0 0 0 0,-9 0-680 0 0,5 0-168 0 0,-1 0 0 0 0,5 0 0 0 0,-4 0 448 0 0,-1 0 64 0 0,-6 0 0 0 0,7 0 8 0 0,4 0-72 0 0,-5 0-24 0 0,1 0 0 0 0,0 0 0 0 0,2 0-272 0 0,-2 0-56 0 0,-7 0-16 0 0,0 0 0 0 0,7 0 344 0 0,3 0 72 0 0,-10 0 15 0 0,3 0 1 0 0,4 3-512 0 0,-7-3 0 0 0,0 0-96 0 0,10 0 16 0 0,-10 0-32 0 0,7 0-8 0 0,4 0 0 0 0,-2 0 0 0 0,-2-3-1135 0 0,-1 0-233 0 0,4 3-48 0 0,1-3 0 0 0</inkml:trace>
  <inkml:trace contextRef="#ctx0" brushRef="#br0" timeOffset="46">16025 5742 2760 0 0,'0'0'248'0'0,"0"0"-248"0"0,0 0 0 0 0,0 0 0 0 0,9 2 1688 0 0,-9-2 288 0 0,7 0 56 0 0,1 5 16 0 0,-8-5-1040 0 0,5 2-208 0 0,3-2-32 0 0,3 0-16 0 0,-6 0-96 0 0,3 0-16 0 0,-8 0-8 0 0,7 0-1 0 0,2 0-383 0 0,1 0-80 0 0,-2 0-8 0 0,1 0-8 0 0,2 0-152 0 0,-2-2 0 0 0,-2 2 0 0 0,1 0 0 0 0,1 0-464 0 0,-9 0-119 0 0</inkml:trace>
  <inkml:trace contextRef="#ctx0" brushRef="#br0" timeOffset="47">14924 5745 3224 0 0,'0'0'288'0'0,"0"0"-288"0"0,0 0 0 0 0,6 4 0 0 0,1-4 1592 0 0,-7 0 264 0 0,7 0 48 0 0,1 3 16 0 0,-8-3-1128 0 0,9 0-224 0 0,-9 0-48 0 0,7-3-8 0 0,-7 3 0 0 0,9 0 0 0 0,-9 0 0 0 0,8 0 0 0 0,-1 0-408 0 0,2 0-104 0 0,-9 0 0 0 0,7 0 0 0 0,4 0 0 0 0,-6 0 0 0 0,3 0 0 0 0,-8 0-4072 0 0,7 0-840 0 0</inkml:trace>
  <inkml:trace contextRef="#ctx0" brushRef="#br0" timeOffset="48">22544 5745 7136 0 0,'0'0'320'0'0,"0"0"64"0"0,0 0-312 0 0,0 0-72 0 0,0 0 0 0 0,0 0 0 0 0,0 0 272 0 0,0 0 40 0 0,0 0 8 0 0,0 0 0 0 0,0 0-320 0 0,11 0-168 0 0,-9 0 16 0 0,7 0-3392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842008-DEA3-4DFB-A46F-DD4D4253385E}" type="datetimeFigureOut">
              <a:rPr lang="en-GB" smtClean="0"/>
              <a:t>27/08/2020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BEE0BD-3613-4E7D-A2BD-FB02F3557E47}" type="slidenum">
              <a:rPr lang="en-GB" smtClean="0"/>
              <a:t>‹#›</a:t>
            </a:fld>
            <a:endParaRPr lang="en-GB"/>
          </a:p>
        </p:txBody>
      </p:sp>
    </p:spTree>
    <p:extLst>
      <p:ext uri="{BB962C8B-B14F-4D97-AF65-F5344CB8AC3E}">
        <p14:creationId xmlns:p14="http://schemas.microsoft.com/office/powerpoint/2010/main" val="3252603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i="1" dirty="0"/>
              <a:t>Bonsoir! Je remercie tout le monde dans cet auditoi</a:t>
            </a:r>
            <a:r>
              <a:rPr lang="fr-FR" b="1" i="1" dirty="0"/>
              <a:t>re</a:t>
            </a:r>
            <a:r>
              <a:rPr lang="fr-FR" i="1" dirty="0"/>
              <a:t> et ceux qui nous ont rejoints en ligne. Je suis ravi de vous voir tous.</a:t>
            </a:r>
            <a:endParaRPr lang="en-GB" dirty="0"/>
          </a:p>
          <a:p>
            <a:r>
              <a:rPr lang="en-GB" dirty="0"/>
              <a:t>Good evening! I thank everyone in this auditorium and those who’ve joined us online. I am elated to see you all.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i="1" dirty="0"/>
              <a:t>Aujourd'hui, vous avez, pour des raisons mystérieuses, accepté de me laisser présenter les résultats que j'ai obtenus dans mes recherches, au cours des quatre dernière</a:t>
            </a:r>
            <a:r>
              <a:rPr lang="fr-FR" b="1" i="1" dirty="0"/>
              <a:t>s</a:t>
            </a:r>
            <a:r>
              <a:rPr lang="fr-FR" i="1" dirty="0"/>
              <a:t> années.</a:t>
            </a:r>
            <a:endParaRPr lang="en-GB" dirty="0"/>
          </a:p>
          <a:p>
            <a:r>
              <a:rPr lang="en-GB" dirty="0"/>
              <a:t>Today, you have for mysterious reasons, agreed to let me showcase the results I have obtained in my research, over the past four years.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i="1" dirty="0"/>
              <a:t>Celles-ci n'auraient pas été possibles sans les contributions ingénieuses de Stephan Weis, Chrysoula Vlachou (connue par beaucoup sous le nom de </a:t>
            </a:r>
            <a:r>
              <a:rPr lang="fr-FR" i="1" dirty="0" err="1"/>
              <a:t>Cryogenics</a:t>
            </a:r>
            <a:r>
              <a:rPr lang="fr-FR" i="1" dirty="0"/>
              <a:t>) et Jérémie Roland (</a:t>
            </a:r>
            <a:r>
              <a:rPr lang="fr-FR" sz="1200" b="0" i="1" kern="1200" dirty="0">
                <a:solidFill>
                  <a:schemeClr val="tx1"/>
                </a:solidFill>
                <a:effectLst/>
                <a:latin typeface="+mn-lt"/>
                <a:ea typeface="+mn-ea"/>
                <a:cs typeface="+mn-cs"/>
              </a:rPr>
              <a:t>qui a placé la barre trè</a:t>
            </a:r>
            <a:r>
              <a:rPr lang="fr-FR" sz="1200" b="0" i="1" strike="sngStrike" kern="1200" dirty="0">
                <a:solidFill>
                  <a:schemeClr val="tx1"/>
                </a:solidFill>
                <a:effectLst/>
                <a:latin typeface="+mn-lt"/>
                <a:ea typeface="+mn-ea"/>
                <a:cs typeface="+mn-cs"/>
              </a:rPr>
              <a:t>s</a:t>
            </a:r>
            <a:r>
              <a:rPr lang="fr-FR" sz="1200" b="0" i="1" kern="1200" dirty="0">
                <a:solidFill>
                  <a:schemeClr val="tx1"/>
                </a:solidFill>
                <a:effectLst/>
                <a:latin typeface="+mn-lt"/>
                <a:ea typeface="+mn-ea"/>
                <a:cs typeface="+mn-cs"/>
              </a:rPr>
              <a:t> haut sur ce que le mot "patron" devait signifier</a:t>
            </a:r>
            <a:r>
              <a:rPr lang="fr-FR" i="1" dirty="0"/>
              <a:t>).</a:t>
            </a:r>
            <a:endParaRPr lang="en-GB" dirty="0"/>
          </a:p>
          <a:p>
            <a:r>
              <a:rPr lang="en-GB" dirty="0"/>
              <a:t>These would not have been possible without the ingenious contributions of Stephan Weis, Chrysoula Vlachou (known to many as Cryogenics), and Jérémie Roland (who has set an unachievable bar for what the word “boss” ought to mean).</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i="1" dirty="0"/>
              <a:t>Le titre de ma thèse est «Quantum Weak Coin </a:t>
            </a:r>
            <a:r>
              <a:rPr lang="fr-FR" i="1" dirty="0" err="1"/>
              <a:t>Flipping</a:t>
            </a:r>
            <a:r>
              <a:rPr lang="fr-FR" i="1" dirty="0"/>
              <a:t>, </a:t>
            </a:r>
            <a:r>
              <a:rPr lang="fr-FR" i="1" dirty="0" err="1"/>
              <a:t>where</a:t>
            </a:r>
            <a:r>
              <a:rPr lang="fr-FR" i="1" dirty="0"/>
              <a:t> </a:t>
            </a:r>
            <a:r>
              <a:rPr lang="fr-FR" i="1" dirty="0" err="1"/>
              <a:t>weakness</a:t>
            </a:r>
            <a:r>
              <a:rPr lang="fr-FR" i="1" dirty="0"/>
              <a:t> </a:t>
            </a:r>
            <a:r>
              <a:rPr lang="fr-FR" i="1" dirty="0" err="1"/>
              <a:t>is</a:t>
            </a:r>
            <a:r>
              <a:rPr lang="fr-FR" i="1" dirty="0"/>
              <a:t> a </a:t>
            </a:r>
            <a:r>
              <a:rPr lang="fr-FR" i="1" dirty="0" err="1"/>
              <a:t>virtue</a:t>
            </a:r>
            <a:r>
              <a:rPr lang="fr-FR" i="1" dirty="0"/>
              <a:t>». À la fin des quatre premières slides, sa signification devrait déjà être claire.</a:t>
            </a:r>
            <a:endParaRPr lang="en-GB" dirty="0"/>
          </a:p>
          <a:p>
            <a:r>
              <a:rPr lang="en-GB" dirty="0"/>
              <a:t>The title of my thesis is “Quantum Weak Coin Flipping, where weakness is a virtue”. By the end of the first four slides, its meaning I hope is already clear.</a:t>
            </a:r>
          </a:p>
          <a:p>
            <a:endParaRPr lang="en-GB" dirty="0"/>
          </a:p>
          <a:p>
            <a:endParaRPr lang="en-GB" dirty="0"/>
          </a:p>
        </p:txBody>
      </p:sp>
      <p:sp>
        <p:nvSpPr>
          <p:cNvPr id="4" name="Slide Number Placeholder 3"/>
          <p:cNvSpPr>
            <a:spLocks noGrp="1"/>
          </p:cNvSpPr>
          <p:nvPr>
            <p:ph type="sldNum" sz="quarter" idx="10"/>
          </p:nvPr>
        </p:nvSpPr>
        <p:spPr/>
        <p:txBody>
          <a:bodyPr/>
          <a:lstStyle/>
          <a:p>
            <a:fld id="{6DBEE0BD-3613-4E7D-A2BD-FB02F3557E47}" type="slidenum">
              <a:rPr lang="en-GB" smtClean="0"/>
              <a:t>1</a:t>
            </a:fld>
            <a:endParaRPr lang="en-GB"/>
          </a:p>
        </p:txBody>
      </p:sp>
    </p:spTree>
    <p:extLst>
      <p:ext uri="{BB962C8B-B14F-4D97-AF65-F5344CB8AC3E}">
        <p14:creationId xmlns:p14="http://schemas.microsoft.com/office/powerpoint/2010/main" val="4046062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But we can now finally see how these strange laws of nature can be put to use. </a:t>
            </a:r>
          </a:p>
          <a:p>
            <a:pPr marL="171450" indent="-171450">
              <a:buFont typeface="Arial" panose="020B0604020202020204" pitchFamily="34" charset="0"/>
              <a:buChar char="•"/>
            </a:pPr>
            <a:r>
              <a:rPr lang="en-GB" dirty="0"/>
              <a:t>Let’s start with the problem of </a:t>
            </a:r>
            <a:r>
              <a:rPr lang="en-GB" b="1" dirty="0"/>
              <a:t>multiplication</a:t>
            </a:r>
            <a:r>
              <a:rPr lang="en-GB" dirty="0"/>
              <a:t>. </a:t>
            </a:r>
          </a:p>
          <a:p>
            <a:pPr marL="628650" lvl="1" indent="-171450">
              <a:buFont typeface="Arial" panose="020B0604020202020204" pitchFamily="34" charset="0"/>
              <a:buChar char="•"/>
            </a:pPr>
            <a:r>
              <a:rPr lang="en-GB" dirty="0"/>
              <a:t>I use this example to </a:t>
            </a:r>
            <a:r>
              <a:rPr lang="en-GB" b="1" dirty="0"/>
              <a:t>contrast</a:t>
            </a:r>
            <a:r>
              <a:rPr lang="en-GB" dirty="0"/>
              <a:t> the functioning of a regular computer, such as your phone, </a:t>
            </a:r>
          </a:p>
          <a:p>
            <a:pPr marL="628650" lvl="1" indent="-171450">
              <a:buFont typeface="Arial" panose="020B0604020202020204" pitchFamily="34" charset="0"/>
              <a:buChar char="•"/>
            </a:pPr>
            <a:r>
              <a:rPr lang="en-GB" dirty="0"/>
              <a:t>with how a quantum computer might work. </a:t>
            </a:r>
          </a:p>
          <a:p>
            <a:pPr marL="628650" lvl="1" indent="-171450">
              <a:buFont typeface="Arial" panose="020B0604020202020204" pitchFamily="34" charset="0"/>
              <a:buChar char="•"/>
            </a:pPr>
            <a:r>
              <a:rPr lang="en-GB" dirty="0"/>
              <a:t>You must have heard that computers, </a:t>
            </a:r>
            <a:r>
              <a:rPr lang="en-GB" b="1" dirty="0"/>
              <a:t>internally store</a:t>
            </a:r>
            <a:r>
              <a:rPr lang="en-GB" dirty="0"/>
              <a:t> all the information as a string of zeros and ones. </a:t>
            </a:r>
          </a:p>
          <a:p>
            <a:pPr marL="628650" lvl="1" indent="-171450">
              <a:buFont typeface="Arial" panose="020B0604020202020204" pitchFamily="34" charset="0"/>
              <a:buChar char="•"/>
            </a:pPr>
            <a:r>
              <a:rPr lang="en-GB" dirty="0"/>
              <a:t>Suppose we want our computer to </a:t>
            </a:r>
            <a:r>
              <a:rPr lang="en-GB" b="1" dirty="0"/>
              <a:t>multiply</a:t>
            </a:r>
            <a:r>
              <a:rPr lang="en-GB" dirty="0"/>
              <a:t> the numbers 3 and 3. </a:t>
            </a:r>
          </a:p>
          <a:p>
            <a:pPr marL="171450" lvl="0" indent="-171450">
              <a:buFont typeface="Arial" panose="020B0604020202020204" pitchFamily="34" charset="0"/>
              <a:buChar char="•"/>
            </a:pPr>
            <a:r>
              <a:rPr lang="en-GB" dirty="0"/>
              <a:t>This we represent as a </a:t>
            </a:r>
            <a:r>
              <a:rPr lang="en-GB" b="1" dirty="0"/>
              <a:t>circuit</a:t>
            </a:r>
            <a:r>
              <a:rPr lang="en-GB" dirty="0"/>
              <a:t> which takes as input 110 and 110, </a:t>
            </a:r>
          </a:p>
          <a:p>
            <a:pPr marL="628650" lvl="1" indent="-171450">
              <a:buFont typeface="Arial" panose="020B0604020202020204" pitchFamily="34" charset="0"/>
              <a:buChar char="•"/>
            </a:pPr>
            <a:r>
              <a:rPr lang="en-GB" dirty="0"/>
              <a:t>these are the strings of zeros and ones which </a:t>
            </a:r>
            <a:r>
              <a:rPr lang="en-GB" b="1" dirty="0"/>
              <a:t>encode 3 and 3</a:t>
            </a:r>
            <a:r>
              <a:rPr lang="en-GB" dirty="0"/>
              <a:t>. </a:t>
            </a:r>
          </a:p>
          <a:p>
            <a:pPr marL="171450" lvl="0" indent="-171450">
              <a:buFont typeface="Arial" panose="020B0604020202020204" pitchFamily="34" charset="0"/>
              <a:buChar char="•"/>
            </a:pPr>
            <a:r>
              <a:rPr lang="en-GB" dirty="0"/>
              <a:t>The </a:t>
            </a:r>
            <a:r>
              <a:rPr lang="en-GB" b="1" dirty="0"/>
              <a:t>output</a:t>
            </a:r>
            <a:r>
              <a:rPr lang="en-GB" dirty="0"/>
              <a:t> is 10010, which corresponds to 9. </a:t>
            </a:r>
          </a:p>
          <a:p>
            <a:pPr marL="628650" lvl="1" indent="-171450">
              <a:buFont typeface="Arial" panose="020B0604020202020204" pitchFamily="34" charset="0"/>
              <a:buChar char="•"/>
            </a:pPr>
            <a:r>
              <a:rPr lang="en-GB" dirty="0"/>
              <a:t>Now this operation can be performed very quickly. </a:t>
            </a:r>
          </a:p>
          <a:p>
            <a:pPr marL="171450" lvl="0" indent="-171450">
              <a:buFont typeface="Arial" panose="020B0604020202020204" pitchFamily="34" charset="0"/>
              <a:buChar char="•"/>
            </a:pPr>
            <a:r>
              <a:rPr lang="en-GB" dirty="0"/>
              <a:t>We can make this notion of </a:t>
            </a:r>
            <a:r>
              <a:rPr lang="en-GB" b="1" dirty="0"/>
              <a:t>“fast” </a:t>
            </a:r>
            <a:r>
              <a:rPr lang="en-GB" dirty="0"/>
              <a:t>more precise, but the intuitive understanding suffices at this point.</a:t>
            </a:r>
          </a:p>
          <a:p>
            <a:endParaRPr lang="en-GB" dirty="0"/>
          </a:p>
          <a:p>
            <a:endParaRPr lang="en-GB" dirty="0"/>
          </a:p>
          <a:p>
            <a:pPr marL="628650" lvl="1" indent="-171450">
              <a:buFont typeface="Arial" panose="020B0604020202020204" pitchFamily="34" charset="0"/>
              <a:buChar char="•"/>
            </a:pPr>
            <a:r>
              <a:rPr lang="en-GB" dirty="0"/>
              <a:t>How might a </a:t>
            </a:r>
            <a:r>
              <a:rPr lang="en-GB" b="1" dirty="0"/>
              <a:t>quantum computer </a:t>
            </a:r>
            <a:r>
              <a:rPr lang="en-GB" dirty="0"/>
              <a:t>perform this computation? </a:t>
            </a:r>
          </a:p>
          <a:p>
            <a:pPr marL="171450" lvl="0" indent="-171450">
              <a:buFont typeface="Arial" panose="020B0604020202020204" pitchFamily="34" charset="0"/>
              <a:buChar char="•"/>
            </a:pPr>
            <a:r>
              <a:rPr lang="en-GB" dirty="0"/>
              <a:t>We </a:t>
            </a:r>
            <a:r>
              <a:rPr lang="en-GB" b="1" dirty="0"/>
              <a:t>store</a:t>
            </a:r>
            <a:r>
              <a:rPr lang="en-GB" dirty="0"/>
              <a:t> the first input, the number 3 as 110 </a:t>
            </a:r>
            <a:r>
              <a:rPr lang="en-GB" b="1" dirty="0"/>
              <a:t>using three atoms</a:t>
            </a:r>
            <a:r>
              <a:rPr lang="en-GB" dirty="0"/>
              <a:t>—excited excited and ground. </a:t>
            </a:r>
          </a:p>
          <a:p>
            <a:pPr marL="171450" lvl="0" indent="-171450">
              <a:buFont typeface="Arial" panose="020B0604020202020204" pitchFamily="34" charset="0"/>
              <a:buChar char="•"/>
            </a:pPr>
            <a:r>
              <a:rPr lang="en-GB" dirty="0"/>
              <a:t>Similarly, the </a:t>
            </a:r>
            <a:r>
              <a:rPr lang="en-GB" b="1" dirty="0"/>
              <a:t>next input</a:t>
            </a:r>
            <a:r>
              <a:rPr lang="en-GB" dirty="0"/>
              <a:t>, again the number 3 in our example, is stored as three atoms, excited, excited and ground. </a:t>
            </a:r>
          </a:p>
          <a:p>
            <a:pPr marL="171450" lvl="0" indent="-171450">
              <a:buFont typeface="Arial" panose="020B0604020202020204" pitchFamily="34" charset="0"/>
              <a:buChar char="•"/>
            </a:pPr>
            <a:r>
              <a:rPr lang="en-GB" dirty="0"/>
              <a:t>Finally, we </a:t>
            </a:r>
            <a:r>
              <a:rPr lang="en-GB" b="1" dirty="0"/>
              <a:t>keep five atoms </a:t>
            </a:r>
            <a:r>
              <a:rPr lang="en-GB" dirty="0"/>
              <a:t>in the ground state to </a:t>
            </a:r>
            <a:r>
              <a:rPr lang="en-GB" b="1" dirty="0"/>
              <a:t>hold the result</a:t>
            </a:r>
            <a:r>
              <a:rPr lang="en-GB" dirty="0"/>
              <a:t>. </a:t>
            </a:r>
          </a:p>
          <a:p>
            <a:pPr marL="628650" lvl="1" indent="-171450">
              <a:buFont typeface="Arial" panose="020B0604020202020204" pitchFamily="34" charset="0"/>
              <a:buChar char="•"/>
            </a:pPr>
            <a:r>
              <a:rPr lang="en-GB" dirty="0"/>
              <a:t>Recall how when we considered one atom, we had a </a:t>
            </a:r>
            <a:r>
              <a:rPr lang="en-GB" b="1" dirty="0"/>
              <a:t>one-dimensional graph </a:t>
            </a:r>
            <a:r>
              <a:rPr lang="en-GB" dirty="0"/>
              <a:t>and when we considered two atoms, we had </a:t>
            </a:r>
            <a:r>
              <a:rPr lang="en-GB" b="1" dirty="0"/>
              <a:t>a two-dimensional graph</a:t>
            </a:r>
            <a:r>
              <a:rPr lang="en-GB" dirty="0"/>
              <a:t>. </a:t>
            </a:r>
          </a:p>
          <a:p>
            <a:pPr marL="628650" lvl="1" indent="-171450">
              <a:buFont typeface="Arial" panose="020B0604020202020204" pitchFamily="34" charset="0"/>
              <a:buChar char="•"/>
            </a:pPr>
            <a:r>
              <a:rPr lang="en-GB" dirty="0"/>
              <a:t>Now we have eleven atoms, so the graph should really be </a:t>
            </a:r>
            <a:r>
              <a:rPr lang="en-GB" b="1" dirty="0"/>
              <a:t>eleven-dimensional</a:t>
            </a:r>
            <a:r>
              <a:rPr lang="en-GB" dirty="0"/>
              <a:t>. </a:t>
            </a:r>
          </a:p>
          <a:p>
            <a:pPr marL="171450" lvl="0" indent="-171450">
              <a:buFont typeface="Arial" panose="020B0604020202020204" pitchFamily="34" charset="0"/>
              <a:buChar char="•"/>
            </a:pPr>
            <a:r>
              <a:rPr lang="en-GB" dirty="0"/>
              <a:t>But for illustration, I </a:t>
            </a:r>
            <a:r>
              <a:rPr lang="en-GB" b="1" dirty="0"/>
              <a:t>pretend</a:t>
            </a:r>
            <a:r>
              <a:rPr lang="en-GB" dirty="0"/>
              <a:t> that this two-dimensional graph represents the eleven-dimensional graph corresponding to the eleven atoms. </a:t>
            </a:r>
          </a:p>
          <a:p>
            <a:pPr marL="628650" lvl="1" indent="-171450">
              <a:buFont typeface="Arial" panose="020B0604020202020204" pitchFamily="34" charset="0"/>
              <a:buChar char="•"/>
            </a:pPr>
            <a:r>
              <a:rPr lang="en-GB" dirty="0"/>
              <a:t>To perform the computation, this </a:t>
            </a:r>
            <a:r>
              <a:rPr lang="en-GB" b="1" dirty="0"/>
              <a:t>probability weight </a:t>
            </a:r>
            <a:r>
              <a:rPr lang="en-GB" dirty="0"/>
              <a:t>needs to be </a:t>
            </a:r>
            <a:r>
              <a:rPr lang="en-GB" b="1" dirty="0"/>
              <a:t>moved to</a:t>
            </a:r>
            <a:r>
              <a:rPr lang="en-GB" dirty="0"/>
              <a:t> the state which corresponds to the </a:t>
            </a:r>
            <a:r>
              <a:rPr lang="en-GB" b="1" dirty="0"/>
              <a:t>answer</a:t>
            </a:r>
            <a:r>
              <a:rPr lang="en-GB" dirty="0"/>
              <a:t>. </a:t>
            </a:r>
          </a:p>
          <a:p>
            <a:pPr marL="171450" lvl="0" indent="-171450">
              <a:buFont typeface="Arial" panose="020B0604020202020204" pitchFamily="34" charset="0"/>
              <a:buChar char="•"/>
            </a:pPr>
            <a:r>
              <a:rPr lang="en-GB" dirty="0"/>
              <a:t>This may be done by means of specific </a:t>
            </a:r>
            <a:r>
              <a:rPr lang="en-GB" b="1" dirty="0"/>
              <a:t>physical interactions </a:t>
            </a:r>
            <a:r>
              <a:rPr lang="en-GB" dirty="0"/>
              <a:t>with the atoms such as </a:t>
            </a:r>
            <a:r>
              <a:rPr lang="en-GB" b="1" dirty="0"/>
              <a:t>shining lasers</a:t>
            </a:r>
            <a:r>
              <a:rPr lang="en-GB" dirty="0"/>
              <a:t>. </a:t>
            </a:r>
          </a:p>
          <a:p>
            <a:pPr marL="171450" lvl="0" indent="-171450">
              <a:buFont typeface="Arial" panose="020B0604020202020204" pitchFamily="34" charset="0"/>
              <a:buChar char="•"/>
            </a:pPr>
            <a:r>
              <a:rPr lang="en-GB" dirty="0"/>
              <a:t>The </a:t>
            </a:r>
            <a:r>
              <a:rPr lang="en-GB" b="1" dirty="0"/>
              <a:t>end</a:t>
            </a:r>
            <a:r>
              <a:rPr lang="en-GB" dirty="0"/>
              <a:t> result must be that </a:t>
            </a:r>
            <a:r>
              <a:rPr lang="en-GB" b="1" dirty="0"/>
              <a:t>almost all the weight </a:t>
            </a:r>
            <a:r>
              <a:rPr lang="en-GB" dirty="0"/>
              <a:t>is on the state where the atoms that encode </a:t>
            </a:r>
            <a:r>
              <a:rPr lang="en-GB" b="1" dirty="0"/>
              <a:t>the inputs are unchanged </a:t>
            </a:r>
            <a:r>
              <a:rPr lang="en-GB" dirty="0"/>
              <a:t>and </a:t>
            </a:r>
            <a:r>
              <a:rPr lang="en-GB" b="1" dirty="0"/>
              <a:t>the atoms that encode the answer </a:t>
            </a:r>
            <a:r>
              <a:rPr lang="en-GB" dirty="0"/>
              <a:t>are excited, ground, ground, excited and ground, </a:t>
            </a:r>
          </a:p>
          <a:p>
            <a:pPr marL="628650" lvl="1" indent="-171450">
              <a:buFont typeface="Arial" panose="020B0604020202020204" pitchFamily="34" charset="0"/>
              <a:buChar char="•"/>
            </a:pPr>
            <a:r>
              <a:rPr lang="en-GB" dirty="0"/>
              <a:t>i.e. in the state 10010 which corresponds to the number 9. </a:t>
            </a:r>
          </a:p>
          <a:p>
            <a:pPr marL="171450" lvl="0" indent="-171450">
              <a:buFont typeface="Arial" panose="020B0604020202020204" pitchFamily="34" charset="0"/>
              <a:buChar char="•"/>
            </a:pPr>
            <a:r>
              <a:rPr lang="en-GB" dirty="0"/>
              <a:t>This operation is </a:t>
            </a:r>
            <a:r>
              <a:rPr lang="en-GB" b="1" dirty="0"/>
              <a:t>also</a:t>
            </a:r>
            <a:r>
              <a:rPr lang="en-GB" dirty="0"/>
              <a:t> performed </a:t>
            </a:r>
            <a:r>
              <a:rPr lang="en-GB" b="1" dirty="0"/>
              <a:t>quickly</a:t>
            </a:r>
            <a:r>
              <a:rPr lang="en-GB" dirty="0"/>
              <a:t> by a quantum computer. </a:t>
            </a:r>
          </a:p>
          <a:p>
            <a:pPr marL="628650" lvl="1" indent="-171450">
              <a:buFont typeface="Arial" panose="020B0604020202020204" pitchFamily="34" charset="0"/>
              <a:buChar char="•"/>
            </a:pPr>
            <a:r>
              <a:rPr lang="en-GB" dirty="0"/>
              <a:t>Thus far, the quantum computer </a:t>
            </a:r>
            <a:r>
              <a:rPr lang="en-GB" b="1" dirty="0"/>
              <a:t>doesn’t seem to offer any advantage</a:t>
            </a:r>
            <a:r>
              <a:rPr lang="en-GB" dirty="0"/>
              <a:t>. So let me remedy that.</a:t>
            </a:r>
          </a:p>
          <a:p>
            <a:endParaRPr lang="en-GB" dirty="0"/>
          </a:p>
          <a:p>
            <a:endParaRPr lang="en-GB" dirty="0"/>
          </a:p>
          <a:p>
            <a:pPr marL="628650" lvl="1" indent="-171450">
              <a:buFont typeface="Arial" panose="020B0604020202020204" pitchFamily="34" charset="0"/>
              <a:buChar char="•"/>
            </a:pPr>
            <a:r>
              <a:rPr lang="en-GB" dirty="0"/>
              <a:t>Consider the </a:t>
            </a:r>
            <a:r>
              <a:rPr lang="en-GB" b="1" dirty="0"/>
              <a:t>opposite</a:t>
            </a:r>
            <a:r>
              <a:rPr lang="en-GB" dirty="0"/>
              <a:t> problem, i.e. suppose that a number is given, say 9, and </a:t>
            </a:r>
          </a:p>
          <a:p>
            <a:pPr marL="628650" lvl="1" indent="-171450">
              <a:buFont typeface="Arial" panose="020B0604020202020204" pitchFamily="34" charset="0"/>
              <a:buChar char="•"/>
            </a:pPr>
            <a:r>
              <a:rPr lang="en-GB" dirty="0"/>
              <a:t>we are required to find its </a:t>
            </a:r>
            <a:r>
              <a:rPr lang="en-GB" b="1" dirty="0"/>
              <a:t>factors</a:t>
            </a:r>
            <a:r>
              <a:rPr lang="en-GB" dirty="0"/>
              <a:t>, that is numbers whose product yields 9. </a:t>
            </a:r>
          </a:p>
          <a:p>
            <a:pPr marL="171450" indent="-171450">
              <a:buFont typeface="Arial" panose="020B0604020202020204" pitchFamily="34" charset="0"/>
              <a:buChar char="•"/>
            </a:pPr>
            <a:r>
              <a:rPr lang="en-GB" dirty="0"/>
              <a:t>We can again represent this as a </a:t>
            </a:r>
            <a:r>
              <a:rPr lang="en-GB" b="1" dirty="0"/>
              <a:t>circuit</a:t>
            </a:r>
            <a:r>
              <a:rPr lang="en-GB" dirty="0"/>
              <a:t> that takes 10010 as </a:t>
            </a:r>
            <a:r>
              <a:rPr lang="en-GB" b="1" dirty="0"/>
              <a:t>input</a:t>
            </a:r>
            <a:r>
              <a:rPr lang="en-GB" dirty="0"/>
              <a:t>, </a:t>
            </a:r>
          </a:p>
          <a:p>
            <a:pPr marL="628650" lvl="1" indent="-171450">
              <a:buFont typeface="Arial" panose="020B0604020202020204" pitchFamily="34" charset="0"/>
              <a:buChar char="•"/>
            </a:pPr>
            <a:r>
              <a:rPr lang="en-GB" dirty="0"/>
              <a:t>the string of zeros and ones </a:t>
            </a:r>
            <a:r>
              <a:rPr lang="en-GB" b="0" dirty="0"/>
              <a:t>for</a:t>
            </a:r>
            <a:r>
              <a:rPr lang="en-GB" b="1" dirty="0"/>
              <a:t> 9 </a:t>
            </a:r>
            <a:r>
              <a:rPr lang="en-GB" dirty="0"/>
              <a:t>and </a:t>
            </a:r>
            <a:r>
              <a:rPr lang="en-GB" b="1" dirty="0"/>
              <a:t>outputs</a:t>
            </a:r>
            <a:r>
              <a:rPr lang="en-GB" dirty="0"/>
              <a:t> 110 and 110, </a:t>
            </a:r>
          </a:p>
          <a:p>
            <a:pPr marL="628650" lvl="1" indent="-171450">
              <a:buFont typeface="Arial" panose="020B0604020202020204" pitchFamily="34" charset="0"/>
              <a:buChar char="•"/>
            </a:pPr>
            <a:r>
              <a:rPr lang="en-GB" dirty="0"/>
              <a:t>the string for </a:t>
            </a:r>
            <a:r>
              <a:rPr lang="en-GB" b="1" dirty="0"/>
              <a:t>3 and 3</a:t>
            </a:r>
            <a:r>
              <a:rPr lang="en-GB" dirty="0"/>
              <a:t>, respectively. </a:t>
            </a:r>
          </a:p>
          <a:p>
            <a:pPr marL="171450" lvl="0" indent="-171450">
              <a:buFont typeface="Arial" panose="020B0604020202020204" pitchFamily="34" charset="0"/>
              <a:buChar char="•"/>
            </a:pPr>
            <a:r>
              <a:rPr lang="en-GB" dirty="0"/>
              <a:t>Mathematicians have struggled with this problem for over </a:t>
            </a:r>
            <a:r>
              <a:rPr lang="en-GB" b="1" dirty="0"/>
              <a:t>2 millennia </a:t>
            </a:r>
            <a:r>
              <a:rPr lang="en-GB" dirty="0"/>
              <a:t>and yet, we do </a:t>
            </a:r>
            <a:r>
              <a:rPr lang="en-GB" b="1" dirty="0"/>
              <a:t>not know of any fast algorithm </a:t>
            </a:r>
            <a:r>
              <a:rPr lang="en-GB" dirty="0"/>
              <a:t>for solving this problem.</a:t>
            </a:r>
          </a:p>
          <a:p>
            <a:pPr marL="171450" lvl="0" indent="-171450">
              <a:buFont typeface="Arial" panose="020B0604020202020204" pitchFamily="34" charset="0"/>
              <a:buChar char="•"/>
            </a:pPr>
            <a:endParaRPr lang="en-GB" dirty="0"/>
          </a:p>
          <a:p>
            <a:pPr marL="628650" lvl="1" indent="-171450">
              <a:buFont typeface="Arial" panose="020B0604020202020204" pitchFamily="34" charset="0"/>
              <a:buChar char="•"/>
            </a:pPr>
            <a:r>
              <a:rPr lang="en-GB" dirty="0"/>
              <a:t>You already know where I’m going with this. What happens quantumly? </a:t>
            </a:r>
          </a:p>
          <a:p>
            <a:pPr marL="171450" indent="-171450">
              <a:buFont typeface="Arial" panose="020B0604020202020204" pitchFamily="34" charset="0"/>
              <a:buChar char="•"/>
            </a:pPr>
            <a:r>
              <a:rPr lang="en-GB" dirty="0"/>
              <a:t>Well, we store the input again into atoms as depicted. </a:t>
            </a:r>
          </a:p>
          <a:p>
            <a:pPr marL="171450" indent="-171450">
              <a:buFont typeface="Arial" panose="020B0604020202020204" pitchFamily="34" charset="0"/>
              <a:buChar char="•"/>
            </a:pPr>
            <a:r>
              <a:rPr lang="en-GB" b="1" dirty="0"/>
              <a:t>Peter Schor</a:t>
            </a:r>
            <a:r>
              <a:rPr lang="en-GB" dirty="0"/>
              <a:t>, a researcher at MIT, found a </a:t>
            </a:r>
            <a:r>
              <a:rPr lang="en-GB" b="1" dirty="0"/>
              <a:t>fast algorithm </a:t>
            </a:r>
            <a:r>
              <a:rPr lang="en-GB" dirty="0"/>
              <a:t>that can </a:t>
            </a:r>
            <a:r>
              <a:rPr lang="en-GB" b="1" dirty="0"/>
              <a:t>shift a significant</a:t>
            </a:r>
            <a:r>
              <a:rPr lang="en-GB" dirty="0"/>
              <a:t> part of the weight from this </a:t>
            </a:r>
            <a:r>
              <a:rPr lang="en-GB" b="1" dirty="0"/>
              <a:t>input state</a:t>
            </a:r>
            <a:r>
              <a:rPr lang="en-GB" dirty="0"/>
              <a:t>, onto the state corresponding to the </a:t>
            </a:r>
            <a:r>
              <a:rPr lang="en-GB" b="1" dirty="0"/>
              <a:t>answer</a:t>
            </a:r>
            <a:r>
              <a:rPr lang="en-GB" dirty="0"/>
              <a:t>, </a:t>
            </a:r>
          </a:p>
          <a:p>
            <a:pPr marL="171450" indent="-171450">
              <a:buFont typeface="Arial" panose="020B0604020202020204" pitchFamily="34" charset="0"/>
              <a:buChar char="•"/>
            </a:pPr>
            <a:r>
              <a:rPr lang="en-GB" dirty="0"/>
              <a:t>that is, to 3 and 3, while leaving the input 9 unchanged. </a:t>
            </a:r>
          </a:p>
          <a:p>
            <a:pPr marL="628650" lvl="1" indent="-171450">
              <a:buFont typeface="Arial" panose="020B0604020202020204" pitchFamily="34" charset="0"/>
              <a:buChar char="•"/>
            </a:pPr>
            <a:r>
              <a:rPr lang="en-GB" dirty="0"/>
              <a:t>The </a:t>
            </a:r>
            <a:r>
              <a:rPr lang="en-GB" b="1" dirty="0"/>
              <a:t>key insight </a:t>
            </a:r>
            <a:r>
              <a:rPr lang="en-GB" dirty="0"/>
              <a:t>he used was that </a:t>
            </a:r>
            <a:r>
              <a:rPr lang="en-GB" b="1" dirty="0"/>
              <a:t>the weights can be positive and negative </a:t>
            </a:r>
            <a:r>
              <a:rPr lang="en-GB" dirty="0"/>
              <a:t>during the computation. </a:t>
            </a:r>
          </a:p>
          <a:p>
            <a:pPr marL="628650" lvl="1" indent="-171450">
              <a:buFont typeface="Arial" panose="020B0604020202020204" pitchFamily="34" charset="0"/>
              <a:buChar char="•"/>
            </a:pPr>
            <a:r>
              <a:rPr lang="en-GB" dirty="0"/>
              <a:t>He used clever techniques for moving these weights so that they </a:t>
            </a:r>
            <a:r>
              <a:rPr lang="en-GB" b="1" dirty="0"/>
              <a:t>cancel everywhere </a:t>
            </a:r>
            <a:r>
              <a:rPr lang="en-GB" dirty="0"/>
              <a:t>but accumulate at the right answer. </a:t>
            </a:r>
          </a:p>
          <a:p>
            <a:pPr marL="628650" lvl="1" indent="-171450">
              <a:buFont typeface="Arial" panose="020B0604020202020204" pitchFamily="34" charset="0"/>
              <a:buChar char="•"/>
            </a:pPr>
            <a:r>
              <a:rPr lang="en-GB" dirty="0"/>
              <a:t>As before, physically, this algorithm is implemented by means of interaction with the atoms, using </a:t>
            </a:r>
            <a:r>
              <a:rPr lang="en-GB" b="1" dirty="0"/>
              <a:t>lasers</a:t>
            </a:r>
            <a:r>
              <a:rPr lang="en-GB" dirty="0"/>
              <a:t> for instance. </a:t>
            </a:r>
          </a:p>
          <a:p>
            <a:pPr marL="628650" lvl="1" indent="-171450">
              <a:buFont typeface="Arial" panose="020B0604020202020204" pitchFamily="34" charset="0"/>
              <a:buChar char="•"/>
            </a:pPr>
            <a:r>
              <a:rPr lang="en-GB" dirty="0"/>
              <a:t>So there you have it; quantum mechanics in action</a:t>
            </a:r>
            <a:r>
              <a:rPr lang="en-GB" b="0" dirty="0"/>
              <a:t>,</a:t>
            </a:r>
            <a:r>
              <a:rPr lang="en-GB" b="1" dirty="0"/>
              <a:t> quickly solving an ancient problem </a:t>
            </a:r>
            <a:r>
              <a:rPr lang="en-GB" dirty="0"/>
              <a:t>that a classical computer struggles to solve, despite our best efforts.</a:t>
            </a:r>
          </a:p>
          <a:p>
            <a:endParaRPr lang="en-GB" dirty="0"/>
          </a:p>
          <a:p>
            <a:r>
              <a:rPr lang="en-GB" dirty="0"/>
              <a:t>Questions?</a:t>
            </a:r>
          </a:p>
          <a:p>
            <a:endParaRPr lang="en-GB" dirty="0"/>
          </a:p>
          <a:p>
            <a:r>
              <a:rPr lang="en-GB" dirty="0"/>
              <a:t>If not, we can move on to the part, cryptography.</a:t>
            </a:r>
          </a:p>
        </p:txBody>
      </p:sp>
      <p:sp>
        <p:nvSpPr>
          <p:cNvPr id="4" name="Slide Number Placeholder 3"/>
          <p:cNvSpPr>
            <a:spLocks noGrp="1"/>
          </p:cNvSpPr>
          <p:nvPr>
            <p:ph type="sldNum" sz="quarter" idx="5"/>
          </p:nvPr>
        </p:nvSpPr>
        <p:spPr/>
        <p:txBody>
          <a:bodyPr/>
          <a:lstStyle/>
          <a:p>
            <a:fld id="{6DBEE0BD-3613-4E7D-A2BD-FB02F3557E47}" type="slidenum">
              <a:rPr lang="en-GB" smtClean="0"/>
              <a:t>10</a:t>
            </a:fld>
            <a:endParaRPr lang="en-GB"/>
          </a:p>
        </p:txBody>
      </p:sp>
    </p:spTree>
    <p:extLst>
      <p:ext uri="{BB962C8B-B14F-4D97-AF65-F5344CB8AC3E}">
        <p14:creationId xmlns:p14="http://schemas.microsoft.com/office/powerpoint/2010/main" val="1024457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r>
              <a:rPr lang="en-GB" dirty="0"/>
              <a:t>One of the most basic tasks one considers in the study of Cryptography is the ability of </a:t>
            </a:r>
            <a:r>
              <a:rPr lang="en-GB" b="1" dirty="0"/>
              <a:t>exchanging secret messages</a:t>
            </a:r>
            <a:r>
              <a:rPr lang="en-GB" dirty="0"/>
              <a:t>. </a:t>
            </a:r>
          </a:p>
          <a:p>
            <a:pPr marL="171450" lvl="0" indent="-171450">
              <a:buFont typeface="Arial" panose="020B0604020202020204" pitchFamily="34" charset="0"/>
              <a:buChar char="•"/>
            </a:pPr>
            <a:r>
              <a:rPr lang="en-GB" dirty="0"/>
              <a:t>Suppose Alice wants to tell Bob that she is getting </a:t>
            </a:r>
            <a:r>
              <a:rPr lang="en-GB" b="1" dirty="0"/>
              <a:t>bored</a:t>
            </a:r>
            <a:r>
              <a:rPr lang="en-GB" dirty="0"/>
              <a:t>, but she doesn’t want anyone else, such as the speaker, to learn this. </a:t>
            </a:r>
          </a:p>
          <a:p>
            <a:pPr marL="628650" lvl="1" indent="-171450">
              <a:buFont typeface="Arial" panose="020B0604020202020204" pitchFamily="34" charset="0"/>
              <a:buChar char="•"/>
            </a:pPr>
            <a:r>
              <a:rPr lang="en-GB" dirty="0"/>
              <a:t>She could, for example, send a message over the internet. </a:t>
            </a:r>
          </a:p>
          <a:p>
            <a:pPr marL="171450" lvl="0" indent="-171450">
              <a:buFont typeface="Arial" panose="020B0604020202020204" pitchFamily="34" charset="0"/>
              <a:buChar char="•"/>
            </a:pPr>
            <a:r>
              <a:rPr lang="en-GB" dirty="0"/>
              <a:t>It is likely that this action, behind the scenes, uses what is known as the </a:t>
            </a:r>
            <a:r>
              <a:rPr lang="en-GB" b="1" dirty="0"/>
              <a:t>RSA cryptosystem</a:t>
            </a:r>
            <a:r>
              <a:rPr lang="en-GB" dirty="0"/>
              <a:t>. </a:t>
            </a:r>
          </a:p>
          <a:p>
            <a:pPr marL="628650" lvl="1" indent="-171450">
              <a:buFont typeface="Arial" panose="020B0604020202020204" pitchFamily="34" charset="0"/>
              <a:buChar char="•"/>
            </a:pPr>
            <a:r>
              <a:rPr lang="en-GB" dirty="0"/>
              <a:t>The name is not too important but what is important is that this system relies on </a:t>
            </a:r>
          </a:p>
          <a:p>
            <a:pPr marL="171450" lvl="0" indent="-171450">
              <a:buFont typeface="Arial" panose="020B0604020202020204" pitchFamily="34" charset="0"/>
              <a:buChar char="•"/>
            </a:pPr>
            <a:r>
              <a:rPr lang="en-GB" dirty="0"/>
              <a:t>the assumption that </a:t>
            </a:r>
            <a:r>
              <a:rPr lang="en-GB" b="1" dirty="0"/>
              <a:t>factoring</a:t>
            </a:r>
            <a:r>
              <a:rPr lang="en-GB" dirty="0"/>
              <a:t> is a hard problem. </a:t>
            </a:r>
          </a:p>
          <a:p>
            <a:pPr marL="171450" lvl="0" indent="-171450">
              <a:buFont typeface="Arial" panose="020B0604020202020204" pitchFamily="34" charset="0"/>
              <a:buChar char="•"/>
            </a:pPr>
            <a:r>
              <a:rPr lang="en-GB" dirty="0"/>
              <a:t>But we just saw that </a:t>
            </a:r>
            <a:r>
              <a:rPr lang="en-GB" b="1" dirty="0"/>
              <a:t>a quantum computer </a:t>
            </a:r>
            <a:r>
              <a:rPr lang="en-GB" dirty="0"/>
              <a:t>can factor numbers easily! </a:t>
            </a:r>
          </a:p>
          <a:p>
            <a:pPr marL="628650" lvl="1" indent="-171450">
              <a:buFont typeface="Arial" panose="020B0604020202020204" pitchFamily="34" charset="0"/>
              <a:buChar char="•"/>
            </a:pPr>
            <a:r>
              <a:rPr lang="en-GB" dirty="0"/>
              <a:t>Yes, this means that a quantum computer can </a:t>
            </a:r>
            <a:r>
              <a:rPr lang="en-GB" b="1" dirty="0"/>
              <a:t>break the security </a:t>
            </a:r>
            <a:r>
              <a:rPr lang="en-GB" dirty="0"/>
              <a:t>of some of the cryptosystems we are using, even today. </a:t>
            </a:r>
          </a:p>
          <a:p>
            <a:pPr marL="628650" lvl="1" indent="-171450">
              <a:buFont typeface="Arial" panose="020B0604020202020204" pitchFamily="34" charset="0"/>
              <a:buChar char="•"/>
            </a:pPr>
            <a:r>
              <a:rPr lang="en-GB" dirty="0"/>
              <a:t>The catch is that building quantum computers that are powerful enough to pose any real threat has proven to be notoriously challenging. </a:t>
            </a:r>
          </a:p>
          <a:p>
            <a:pPr marL="171450" indent="-171450">
              <a:buFont typeface="Arial" panose="020B0604020202020204" pitchFamily="34" charset="0"/>
              <a:buChar char="•"/>
            </a:pPr>
            <a:r>
              <a:rPr lang="en-GB" dirty="0"/>
              <a:t>There is an older, more </a:t>
            </a:r>
            <a:r>
              <a:rPr lang="en-GB" b="1" dirty="0"/>
              <a:t>inconvenient albeit safer</a:t>
            </a:r>
            <a:r>
              <a:rPr lang="en-GB" dirty="0"/>
              <a:t> method of exchanging secret messages. </a:t>
            </a:r>
          </a:p>
          <a:p>
            <a:pPr marL="628650" lvl="1" indent="-171450">
              <a:buFont typeface="Arial" panose="020B0604020202020204" pitchFamily="34" charset="0"/>
              <a:buChar char="•"/>
            </a:pPr>
            <a:r>
              <a:rPr lang="en-GB" dirty="0"/>
              <a:t>It posits that if Alice and Bob meet and agree on a random key, then they can securely communicate afterwards using this key. </a:t>
            </a:r>
          </a:p>
          <a:p>
            <a:pPr marL="628650" lvl="1" indent="-171450">
              <a:buFont typeface="Arial" panose="020B0604020202020204" pitchFamily="34" charset="0"/>
              <a:buChar char="•"/>
            </a:pPr>
            <a:r>
              <a:rPr lang="en-GB" dirty="0"/>
              <a:t>This is not very hard to see. </a:t>
            </a:r>
          </a:p>
          <a:p>
            <a:pPr marL="171450" lvl="0" indent="-171450">
              <a:buFont typeface="Arial" panose="020B0604020202020204" pitchFamily="34" charset="0"/>
              <a:buChar char="•"/>
            </a:pPr>
            <a:r>
              <a:rPr lang="en-GB" dirty="0"/>
              <a:t>Suppose the </a:t>
            </a:r>
            <a:r>
              <a:rPr lang="en-GB" b="1" dirty="0"/>
              <a:t>message</a:t>
            </a:r>
            <a:r>
              <a:rPr lang="en-GB" dirty="0"/>
              <a:t> Alice wants to send is 3 and </a:t>
            </a:r>
          </a:p>
          <a:p>
            <a:pPr marL="171450" lvl="0" indent="-171450">
              <a:buFont typeface="Arial" panose="020B0604020202020204" pitchFamily="34" charset="0"/>
              <a:buChar char="•"/>
            </a:pPr>
            <a:r>
              <a:rPr lang="en-GB" dirty="0"/>
              <a:t>the </a:t>
            </a:r>
            <a:r>
              <a:rPr lang="en-GB" b="1" dirty="0"/>
              <a:t>key</a:t>
            </a:r>
            <a:r>
              <a:rPr lang="en-GB" dirty="0"/>
              <a:t> they agreed to was 2. </a:t>
            </a:r>
          </a:p>
          <a:p>
            <a:pPr marL="628650" lvl="1" indent="-171450">
              <a:buFont typeface="Arial" panose="020B0604020202020204" pitchFamily="34" charset="0"/>
              <a:buChar char="•"/>
            </a:pPr>
            <a:r>
              <a:rPr lang="en-GB" dirty="0"/>
              <a:t>The </a:t>
            </a:r>
            <a:r>
              <a:rPr lang="en-GB" b="1" dirty="0"/>
              <a:t>eavesdropper</a:t>
            </a:r>
            <a:r>
              <a:rPr lang="en-GB" dirty="0"/>
              <a:t> knows neither the message nor the key at this point. </a:t>
            </a:r>
          </a:p>
          <a:p>
            <a:pPr marL="171450" lvl="0" indent="-171450">
              <a:buFont typeface="Arial" panose="020B0604020202020204" pitchFamily="34" charset="0"/>
              <a:buChar char="•"/>
            </a:pPr>
            <a:r>
              <a:rPr lang="en-GB" dirty="0"/>
              <a:t>Alice </a:t>
            </a:r>
            <a:r>
              <a:rPr lang="en-GB" b="1" dirty="0"/>
              <a:t>encrypts</a:t>
            </a:r>
            <a:r>
              <a:rPr lang="en-GB" dirty="0"/>
              <a:t> her message by adding it to the key, i.e. </a:t>
            </a:r>
            <a:r>
              <a:rPr lang="en-GB" b="1" dirty="0"/>
              <a:t>she adds 3 and 2 to obtain 5</a:t>
            </a:r>
            <a:r>
              <a:rPr lang="en-GB" dirty="0"/>
              <a:t>. </a:t>
            </a:r>
          </a:p>
          <a:p>
            <a:pPr marL="171450" lvl="0" indent="-171450">
              <a:buFont typeface="Arial" panose="020B0604020202020204" pitchFamily="34" charset="0"/>
              <a:buChar char="•"/>
            </a:pPr>
            <a:r>
              <a:rPr lang="en-GB" dirty="0"/>
              <a:t>She sends this number to Bob. </a:t>
            </a:r>
          </a:p>
          <a:p>
            <a:pPr marL="628650" lvl="1" indent="-171450">
              <a:buFont typeface="Arial" panose="020B0604020202020204" pitchFamily="34" charset="0"/>
              <a:buChar char="•"/>
            </a:pPr>
            <a:r>
              <a:rPr lang="en-GB" dirty="0"/>
              <a:t>Now, even if the eavesdropper learns this number 5, he can’t extract the message from it because he doesn’t have the key. </a:t>
            </a:r>
          </a:p>
          <a:p>
            <a:pPr marL="628650" lvl="1" indent="-171450">
              <a:buFont typeface="Arial" panose="020B0604020202020204" pitchFamily="34" charset="0"/>
              <a:buChar char="•"/>
            </a:pPr>
            <a:r>
              <a:rPr lang="en-GB" dirty="0"/>
              <a:t>Bob, on the other hand, can easily decrypt by subtracting the key from the encrypted message, i.e. 5 – 3 to obtain 2, the message Alice had sent. </a:t>
            </a:r>
          </a:p>
          <a:p>
            <a:pPr marL="171450" lvl="0" indent="-171450">
              <a:buFont typeface="Arial" panose="020B0604020202020204" pitchFamily="34" charset="0"/>
              <a:buChar char="•"/>
            </a:pPr>
            <a:r>
              <a:rPr lang="en-GB" dirty="0"/>
              <a:t>The problem, of course, is that </a:t>
            </a:r>
            <a:r>
              <a:rPr lang="en-GB" b="1" dirty="0"/>
              <a:t>meeting physically </a:t>
            </a:r>
            <a:r>
              <a:rPr lang="en-GB" dirty="0"/>
              <a:t>is </a:t>
            </a:r>
            <a:r>
              <a:rPr lang="en-GB" b="1" dirty="0"/>
              <a:t>inconvenient</a:t>
            </a:r>
            <a:r>
              <a:rPr lang="en-GB" dirty="0"/>
              <a:t>. This problem was solved by </a:t>
            </a:r>
            <a:r>
              <a:rPr lang="en-GB" b="1" dirty="0"/>
              <a:t>RSA</a:t>
            </a:r>
            <a:r>
              <a:rPr lang="en-GB" dirty="0"/>
              <a:t> but we saw that quantum computers render it </a:t>
            </a:r>
            <a:r>
              <a:rPr lang="en-GB" b="1" dirty="0"/>
              <a:t>insecure</a:t>
            </a:r>
            <a:r>
              <a:rPr lang="en-GB" dirty="0"/>
              <a:t>. </a:t>
            </a:r>
          </a:p>
          <a:p>
            <a:endParaRPr lang="en-GB" dirty="0"/>
          </a:p>
          <a:p>
            <a:endParaRPr lang="en-GB" dirty="0"/>
          </a:p>
          <a:p>
            <a:pPr marL="171450" indent="-171450">
              <a:buFont typeface="Arial" panose="020B0604020202020204" pitchFamily="34" charset="0"/>
              <a:buChar char="•"/>
            </a:pPr>
            <a:r>
              <a:rPr lang="en-GB" dirty="0"/>
              <a:t>The </a:t>
            </a:r>
            <a:r>
              <a:rPr lang="en-GB" b="1" dirty="0"/>
              <a:t>solution</a:t>
            </a:r>
            <a:r>
              <a:rPr lang="en-GB" dirty="0"/>
              <a:t>, as you might have guessed, again comes from </a:t>
            </a:r>
            <a:r>
              <a:rPr lang="en-GB" b="1" dirty="0"/>
              <a:t>Quantum mechanics</a:t>
            </a:r>
            <a:r>
              <a:rPr lang="en-GB" dirty="0"/>
              <a:t>. </a:t>
            </a:r>
          </a:p>
          <a:p>
            <a:pPr marL="171450" lvl="0" indent="-171450">
              <a:buFont typeface="Arial" panose="020B0604020202020204" pitchFamily="34" charset="0"/>
              <a:buChar char="•"/>
            </a:pPr>
            <a:r>
              <a:rPr lang="en-GB" dirty="0"/>
              <a:t>In the year 1984, </a:t>
            </a:r>
            <a:r>
              <a:rPr lang="en-GB" b="1" dirty="0"/>
              <a:t>Bennett and Brassard </a:t>
            </a:r>
            <a:r>
              <a:rPr lang="en-GB" dirty="0"/>
              <a:t>proposed a Quantum Key Distribution protocol which solves precisely this problem of key distribution, without Alice and Bob having to physically meet. </a:t>
            </a:r>
          </a:p>
          <a:p>
            <a:pPr marL="171450" lvl="0" indent="-171450">
              <a:buFont typeface="Arial" panose="020B0604020202020204" pitchFamily="34" charset="0"/>
              <a:buChar char="•"/>
            </a:pPr>
            <a:r>
              <a:rPr lang="en-GB" dirty="0"/>
              <a:t>The protocol involves the sending of a photon by Alice. </a:t>
            </a:r>
          </a:p>
          <a:p>
            <a:pPr marL="171450" lvl="0" indent="-171450">
              <a:buFont typeface="Arial" panose="020B0604020202020204" pitchFamily="34" charset="0"/>
              <a:buChar char="•"/>
            </a:pPr>
            <a:r>
              <a:rPr lang="en-GB" dirty="0"/>
              <a:t>We now </a:t>
            </a:r>
            <a:r>
              <a:rPr lang="en-GB" b="1" dirty="0"/>
              <a:t>use photons instead of atoms </a:t>
            </a:r>
            <a:r>
              <a:rPr lang="en-GB" dirty="0"/>
              <a:t>because photons are better suited to communication tasks; </a:t>
            </a:r>
          </a:p>
          <a:p>
            <a:pPr marL="628650" lvl="1" indent="-171450">
              <a:buFont typeface="Arial" panose="020B0604020202020204" pitchFamily="34" charset="0"/>
              <a:buChar char="•"/>
            </a:pPr>
            <a:r>
              <a:rPr lang="en-GB" dirty="0"/>
              <a:t>they both posses the relevant quantum properties. </a:t>
            </a:r>
          </a:p>
          <a:p>
            <a:pPr marL="171450" lvl="0" indent="-171450">
              <a:buFont typeface="Arial" panose="020B0604020202020204" pitchFamily="34" charset="0"/>
              <a:buChar char="•"/>
            </a:pPr>
            <a:r>
              <a:rPr lang="en-GB" dirty="0"/>
              <a:t>This photon is in one of the </a:t>
            </a:r>
            <a:r>
              <a:rPr lang="en-GB" b="1" dirty="0"/>
              <a:t>four states </a:t>
            </a:r>
            <a:r>
              <a:rPr lang="en-GB" dirty="0"/>
              <a:t>described. </a:t>
            </a:r>
          </a:p>
          <a:p>
            <a:pPr marL="628650" lvl="1" indent="-171450">
              <a:buFont typeface="Arial" panose="020B0604020202020204" pitchFamily="34" charset="0"/>
              <a:buChar char="•"/>
            </a:pPr>
            <a:r>
              <a:rPr lang="en-GB" dirty="0"/>
              <a:t>By now, I hope at least the notation makes sense. </a:t>
            </a:r>
          </a:p>
          <a:p>
            <a:pPr marL="171450" lvl="0" indent="-171450">
              <a:buFont typeface="Arial" panose="020B0604020202020204" pitchFamily="34" charset="0"/>
              <a:buChar char="•"/>
            </a:pPr>
            <a:r>
              <a:rPr lang="en-GB" dirty="0"/>
              <a:t>Bob performs </a:t>
            </a:r>
            <a:r>
              <a:rPr lang="en-GB" b="1" dirty="0"/>
              <a:t>certain operations </a:t>
            </a:r>
            <a:r>
              <a:rPr lang="en-GB" dirty="0"/>
              <a:t>on this incoming photon and </a:t>
            </a:r>
            <a:r>
              <a:rPr lang="en-GB" b="1" dirty="0"/>
              <a:t>measures</a:t>
            </a:r>
            <a:r>
              <a:rPr lang="en-GB" dirty="0"/>
              <a:t> it. </a:t>
            </a:r>
          </a:p>
          <a:p>
            <a:pPr marL="171450" lvl="0" indent="-171450">
              <a:buFont typeface="Arial" panose="020B0604020202020204" pitchFamily="34" charset="0"/>
              <a:buChar char="•"/>
            </a:pPr>
            <a:r>
              <a:rPr lang="en-GB" dirty="0"/>
              <a:t>The </a:t>
            </a:r>
            <a:r>
              <a:rPr lang="en-GB" b="1" dirty="0"/>
              <a:t>details</a:t>
            </a:r>
            <a:r>
              <a:rPr lang="en-GB" dirty="0"/>
              <a:t> are not too important here. </a:t>
            </a:r>
          </a:p>
          <a:p>
            <a:pPr marL="171450" lvl="0" indent="-171450">
              <a:buFont typeface="Arial" panose="020B0604020202020204" pitchFamily="34" charset="0"/>
              <a:buChar char="•"/>
            </a:pPr>
            <a:r>
              <a:rPr lang="en-GB" dirty="0"/>
              <a:t>What is relevant is that this protocol was shown to be </a:t>
            </a:r>
            <a:r>
              <a:rPr lang="en-GB" b="1" dirty="0"/>
              <a:t>secure</a:t>
            </a:r>
            <a:r>
              <a:rPr lang="en-GB" dirty="0"/>
              <a:t>, granted the laws of </a:t>
            </a:r>
            <a:r>
              <a:rPr lang="en-GB" b="1" dirty="0"/>
              <a:t>quantum mechanics </a:t>
            </a:r>
            <a:r>
              <a:rPr lang="en-GB" dirty="0"/>
              <a:t>are </a:t>
            </a:r>
            <a:r>
              <a:rPr lang="en-GB" b="1" dirty="0"/>
              <a:t>valid</a:t>
            </a:r>
            <a:r>
              <a:rPr lang="en-GB" dirty="0"/>
              <a:t>. </a:t>
            </a:r>
          </a:p>
          <a:p>
            <a:pPr marL="628650" lvl="1" indent="-171450">
              <a:buFont typeface="Arial" panose="020B0604020202020204" pitchFamily="34" charset="0"/>
              <a:buChar char="•"/>
            </a:pPr>
            <a:r>
              <a:rPr lang="en-GB" b="1" dirty="0"/>
              <a:t>No further assumptions </a:t>
            </a:r>
            <a:r>
              <a:rPr lang="en-GB" dirty="0"/>
              <a:t>are needed. </a:t>
            </a:r>
          </a:p>
          <a:p>
            <a:pPr marL="628650" lvl="1" indent="-171450">
              <a:buFont typeface="Arial" panose="020B0604020202020204" pitchFamily="34" charset="0"/>
              <a:buChar char="•"/>
            </a:pPr>
            <a:r>
              <a:rPr lang="en-GB" b="1" dirty="0"/>
              <a:t>Contrast</a:t>
            </a:r>
            <a:r>
              <a:rPr lang="en-GB" dirty="0"/>
              <a:t> this to the </a:t>
            </a:r>
            <a:r>
              <a:rPr lang="en-GB" b="1" dirty="0"/>
              <a:t>RSA</a:t>
            </a:r>
            <a:r>
              <a:rPr lang="en-GB" dirty="0"/>
              <a:t> scheme which relied on the hardness of factoring numbers.</a:t>
            </a:r>
          </a:p>
          <a:p>
            <a:pPr marL="628650" lvl="1" indent="-171450">
              <a:buFont typeface="Arial" panose="020B0604020202020204" pitchFamily="34" charset="0"/>
              <a:buChar char="•"/>
            </a:pPr>
            <a:r>
              <a:rPr lang="en-GB" dirty="0"/>
              <a:t>This was the famous </a:t>
            </a:r>
            <a:r>
              <a:rPr lang="en-GB" b="1" dirty="0"/>
              <a:t>contribution</a:t>
            </a:r>
            <a:r>
              <a:rPr lang="en-GB" dirty="0"/>
              <a:t> of quantum mechanics to the field of cryptography.</a:t>
            </a:r>
          </a:p>
          <a:p>
            <a:endParaRPr lang="en-GB" dirty="0"/>
          </a:p>
          <a:p>
            <a:r>
              <a:rPr lang="en-GB" dirty="0"/>
              <a:t>Any questions at this point?</a:t>
            </a:r>
          </a:p>
        </p:txBody>
      </p:sp>
      <p:sp>
        <p:nvSpPr>
          <p:cNvPr id="4" name="Slide Number Placeholder 3"/>
          <p:cNvSpPr>
            <a:spLocks noGrp="1"/>
          </p:cNvSpPr>
          <p:nvPr>
            <p:ph type="sldNum" sz="quarter" idx="5"/>
          </p:nvPr>
        </p:nvSpPr>
        <p:spPr/>
        <p:txBody>
          <a:bodyPr/>
          <a:lstStyle/>
          <a:p>
            <a:fld id="{6DBEE0BD-3613-4E7D-A2BD-FB02F3557E47}" type="slidenum">
              <a:rPr lang="en-GB" smtClean="0"/>
              <a:t>11</a:t>
            </a:fld>
            <a:endParaRPr lang="en-GB"/>
          </a:p>
        </p:txBody>
      </p:sp>
    </p:spTree>
    <p:extLst>
      <p:ext uri="{BB962C8B-B14F-4D97-AF65-F5344CB8AC3E}">
        <p14:creationId xmlns:p14="http://schemas.microsoft.com/office/powerpoint/2010/main" val="27729965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b="1"/>
              <a:t>Cryptography</a:t>
            </a:r>
            <a:r>
              <a:rPr lang="en-GB"/>
              <a:t> today is a rich field and has many branches. </a:t>
            </a:r>
          </a:p>
          <a:p>
            <a:pPr marL="171450" indent="-171450">
              <a:buFont typeface="Arial" panose="020B0604020202020204" pitchFamily="34" charset="0"/>
              <a:buChar char="•"/>
            </a:pPr>
            <a:r>
              <a:rPr lang="en-GB"/>
              <a:t>We briefly saw the branch of </a:t>
            </a:r>
            <a:r>
              <a:rPr lang="en-GB" b="1"/>
              <a:t>secure communication </a:t>
            </a:r>
            <a:r>
              <a:rPr lang="en-GB"/>
              <a:t>where Alice and Bob wish to protect their communication from an eavesdropper. </a:t>
            </a:r>
          </a:p>
          <a:p>
            <a:pPr marL="171450" indent="-171450">
              <a:buFont typeface="Arial" panose="020B0604020202020204" pitchFamily="34" charset="0"/>
              <a:buChar char="•"/>
            </a:pPr>
            <a:r>
              <a:rPr lang="en-GB"/>
              <a:t>There is another branch, </a:t>
            </a:r>
            <a:r>
              <a:rPr lang="en-GB" b="1"/>
              <a:t>called secure two-party computation</a:t>
            </a:r>
            <a:r>
              <a:rPr lang="en-GB"/>
              <a:t>. </a:t>
            </a:r>
          </a:p>
          <a:p>
            <a:pPr marL="628650" lvl="1" indent="-171450">
              <a:buFont typeface="Arial" panose="020B0604020202020204" pitchFamily="34" charset="0"/>
              <a:buChar char="•"/>
            </a:pPr>
            <a:r>
              <a:rPr lang="en-GB"/>
              <a:t>Here, Alice is given an input an x and Bob is given an input y. </a:t>
            </a:r>
          </a:p>
          <a:p>
            <a:pPr marL="628650" lvl="1" indent="-171450">
              <a:buFont typeface="Arial" panose="020B0604020202020204" pitchFamily="34" charset="0"/>
              <a:buChar char="•"/>
            </a:pPr>
            <a:r>
              <a:rPr lang="en-GB"/>
              <a:t>They wish to evaluate a function of both their inputs, but they don’t want the other party to learn their input, </a:t>
            </a:r>
          </a:p>
          <a:p>
            <a:pPr marL="171450" lvl="0" indent="-171450">
              <a:buFont typeface="Arial" panose="020B0604020202020204" pitchFamily="34" charset="0"/>
              <a:buChar char="•"/>
            </a:pPr>
            <a:r>
              <a:rPr lang="en-GB"/>
              <a:t>i.e. Alice shouldn’t learn y and Bob shouldn’t learn x. </a:t>
            </a:r>
          </a:p>
          <a:p>
            <a:pPr marL="171450" lvl="0" indent="-171450">
              <a:buFont typeface="Arial" panose="020B0604020202020204" pitchFamily="34" charset="0"/>
              <a:buChar char="•"/>
            </a:pPr>
            <a:r>
              <a:rPr lang="en-GB"/>
              <a:t>Consider a realistic example. </a:t>
            </a:r>
          </a:p>
          <a:p>
            <a:pPr marL="628650" lvl="1" indent="-171450">
              <a:buFont typeface="Arial" panose="020B0604020202020204" pitchFamily="34" charset="0"/>
              <a:buChar char="•"/>
            </a:pPr>
            <a:r>
              <a:rPr lang="en-GB"/>
              <a:t>Suppose there are </a:t>
            </a:r>
            <a:r>
              <a:rPr lang="en-GB" b="1"/>
              <a:t>two investment banks </a:t>
            </a:r>
            <a:r>
              <a:rPr lang="en-GB"/>
              <a:t>and they want to ensure that their risks are non-overlapping. </a:t>
            </a:r>
          </a:p>
          <a:p>
            <a:pPr marL="628650" lvl="1" indent="-171450">
              <a:buFont typeface="Arial" panose="020B0604020202020204" pitchFamily="34" charset="0"/>
              <a:buChar char="•"/>
            </a:pPr>
            <a:r>
              <a:rPr lang="en-GB"/>
              <a:t>Since these banks compete, they don’t want the other bank to learn anything about their investments. </a:t>
            </a:r>
          </a:p>
          <a:p>
            <a:pPr marL="628650" lvl="1" indent="-171450">
              <a:buFont typeface="Arial" panose="020B0604020202020204" pitchFamily="34" charset="0"/>
              <a:buChar char="•"/>
            </a:pPr>
            <a:r>
              <a:rPr lang="en-GB"/>
              <a:t>Obviously, they wouldn’t want a third party to mediate this process either. </a:t>
            </a:r>
          </a:p>
          <a:p>
            <a:pPr marL="171450" lvl="0" indent="-171450">
              <a:buFont typeface="Arial" panose="020B0604020202020204" pitchFamily="34" charset="0"/>
              <a:buChar char="•"/>
            </a:pPr>
            <a:r>
              <a:rPr lang="en-GB"/>
              <a:t>A simpler, less realistic example, is called </a:t>
            </a:r>
            <a:r>
              <a:rPr lang="en-GB" b="1"/>
              <a:t>the millionaire problem</a:t>
            </a:r>
            <a:r>
              <a:rPr lang="en-GB"/>
              <a:t>. </a:t>
            </a:r>
          </a:p>
          <a:p>
            <a:pPr marL="628650" lvl="1" indent="-171450">
              <a:buFont typeface="Arial" panose="020B0604020202020204" pitchFamily="34" charset="0"/>
              <a:buChar char="•"/>
            </a:pPr>
            <a:r>
              <a:rPr lang="en-GB"/>
              <a:t>Two millionaires want to ascertain who is richer but neither wants the other to learn exactly how much money they possess. </a:t>
            </a:r>
            <a:endParaRPr lang="en-BE"/>
          </a:p>
        </p:txBody>
      </p:sp>
      <p:sp>
        <p:nvSpPr>
          <p:cNvPr id="4" name="Slide Number Placeholder 3"/>
          <p:cNvSpPr>
            <a:spLocks noGrp="1"/>
          </p:cNvSpPr>
          <p:nvPr>
            <p:ph type="sldNum" sz="quarter" idx="5"/>
          </p:nvPr>
        </p:nvSpPr>
        <p:spPr/>
        <p:txBody>
          <a:bodyPr/>
          <a:lstStyle/>
          <a:p>
            <a:fld id="{6DBEE0BD-3613-4E7D-A2BD-FB02F3557E47}" type="slidenum">
              <a:rPr lang="en-GB" smtClean="0"/>
              <a:t>12</a:t>
            </a:fld>
            <a:endParaRPr lang="en-GB"/>
          </a:p>
        </p:txBody>
      </p:sp>
    </p:spTree>
    <p:extLst>
      <p:ext uri="{BB962C8B-B14F-4D97-AF65-F5344CB8AC3E}">
        <p14:creationId xmlns:p14="http://schemas.microsoft.com/office/powerpoint/2010/main" val="1908203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6DBEE0BD-3613-4E7D-A2BD-FB02F3557E47}" type="slidenum">
              <a:rPr lang="en-GB" smtClean="0"/>
              <a:t>13</a:t>
            </a:fld>
            <a:endParaRPr lang="en-GB"/>
          </a:p>
        </p:txBody>
      </p:sp>
    </p:spTree>
    <p:extLst>
      <p:ext uri="{BB962C8B-B14F-4D97-AF65-F5344CB8AC3E}">
        <p14:creationId xmlns:p14="http://schemas.microsoft.com/office/powerpoint/2010/main" val="380008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hope I have been able to explain what quantum mechanics is, how it relates to computer science and cryptography and finally, how my research problem fits into this larger context.</a:t>
            </a:r>
          </a:p>
          <a:p>
            <a:endParaRPr lang="en-GB" dirty="0"/>
          </a:p>
          <a:p>
            <a:r>
              <a:rPr lang="en-GB" dirty="0"/>
              <a:t>The following sections might get slightly technical and are targeted at a scientific audience. Regardless, if something is unclear, please don’t hesitate to ask. </a:t>
            </a:r>
            <a:endParaRPr lang="en-BE" dirty="0"/>
          </a:p>
        </p:txBody>
      </p:sp>
      <p:sp>
        <p:nvSpPr>
          <p:cNvPr id="4" name="Slide Number Placeholder 3"/>
          <p:cNvSpPr>
            <a:spLocks noGrp="1"/>
          </p:cNvSpPr>
          <p:nvPr>
            <p:ph type="sldNum" sz="quarter" idx="5"/>
          </p:nvPr>
        </p:nvSpPr>
        <p:spPr/>
        <p:txBody>
          <a:bodyPr/>
          <a:lstStyle/>
          <a:p>
            <a:fld id="{6DBEE0BD-3613-4E7D-A2BD-FB02F3557E47}" type="slidenum">
              <a:rPr lang="en-GB" smtClean="0"/>
              <a:t>14</a:t>
            </a:fld>
            <a:endParaRPr lang="en-GB"/>
          </a:p>
        </p:txBody>
      </p:sp>
    </p:spTree>
    <p:extLst>
      <p:ext uri="{BB962C8B-B14F-4D97-AF65-F5344CB8AC3E}">
        <p14:creationId xmlns:p14="http://schemas.microsoft.com/office/powerpoint/2010/main" val="42330510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understand coin flipping better, we begin with exploring the different situations which can arise when we try to analyse its security.</a:t>
            </a:r>
          </a:p>
        </p:txBody>
      </p:sp>
      <p:sp>
        <p:nvSpPr>
          <p:cNvPr id="4" name="Slide Number Placeholder 3"/>
          <p:cNvSpPr>
            <a:spLocks noGrp="1"/>
          </p:cNvSpPr>
          <p:nvPr>
            <p:ph type="sldNum" sz="quarter" idx="10"/>
          </p:nvPr>
        </p:nvSpPr>
        <p:spPr/>
        <p:txBody>
          <a:bodyPr/>
          <a:lstStyle/>
          <a:p>
            <a:fld id="{6DBEE0BD-3613-4E7D-A2BD-FB02F3557E47}" type="slidenum">
              <a:rPr lang="en-GB" smtClean="0"/>
              <a:t>15</a:t>
            </a:fld>
            <a:endParaRPr lang="en-GB"/>
          </a:p>
        </p:txBody>
      </p:sp>
    </p:spTree>
    <p:extLst>
      <p:ext uri="{BB962C8B-B14F-4D97-AF65-F5344CB8AC3E}">
        <p14:creationId xmlns:p14="http://schemas.microsoft.com/office/powerpoint/2010/main" val="3044115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16</a:t>
            </a:fld>
            <a:endParaRPr lang="en-GB"/>
          </a:p>
        </p:txBody>
      </p:sp>
    </p:spTree>
    <p:extLst>
      <p:ext uri="{BB962C8B-B14F-4D97-AF65-F5344CB8AC3E}">
        <p14:creationId xmlns:p14="http://schemas.microsoft.com/office/powerpoint/2010/main" val="26723776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17</a:t>
            </a:fld>
            <a:endParaRPr lang="en-GB"/>
          </a:p>
        </p:txBody>
      </p:sp>
    </p:spTree>
    <p:extLst>
      <p:ext uri="{BB962C8B-B14F-4D97-AF65-F5344CB8AC3E}">
        <p14:creationId xmlns:p14="http://schemas.microsoft.com/office/powerpoint/2010/main" val="27237877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18</a:t>
            </a:fld>
            <a:endParaRPr lang="en-GB"/>
          </a:p>
        </p:txBody>
      </p:sp>
    </p:spTree>
    <p:extLst>
      <p:ext uri="{BB962C8B-B14F-4D97-AF65-F5344CB8AC3E}">
        <p14:creationId xmlns:p14="http://schemas.microsoft.com/office/powerpoint/2010/main" val="368536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DBEE0BD-3613-4E7D-A2BD-FB02F3557E47}" type="slidenum">
              <a:rPr lang="en-GB" smtClean="0"/>
              <a:t>19</a:t>
            </a:fld>
            <a:endParaRPr lang="en-GB"/>
          </a:p>
        </p:txBody>
      </p:sp>
    </p:spTree>
    <p:extLst>
      <p:ext uri="{BB962C8B-B14F-4D97-AF65-F5344CB8AC3E}">
        <p14:creationId xmlns:p14="http://schemas.microsoft.com/office/powerpoint/2010/main" val="2233471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i="1" dirty="0"/>
              <a:t>Le plan est de donner progressivement des descriptions plus approfondies de mon travail. Je vais commencer par un résumé de 4 slides.</a:t>
            </a:r>
            <a:endParaRPr lang="en-GB" dirty="0"/>
          </a:p>
          <a:p>
            <a:r>
              <a:rPr lang="en-GB" dirty="0"/>
              <a:t>The plan is to give progressively deeper descriptions of my work. I’ll start with a 4-slide summary. </a:t>
            </a:r>
          </a:p>
          <a:p>
            <a:endParaRPr lang="fr-FR" i="1"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i="1" dirty="0"/>
              <a:t>Notez que cette partie et la suivante s'adressent à un public général. Je vous encourag</a:t>
            </a:r>
            <a:r>
              <a:rPr lang="fr-FR" i="1" strike="sngStrike" dirty="0"/>
              <a:t>e</a:t>
            </a:r>
            <a:r>
              <a:rPr lang="fr-FR" i="1" dirty="0"/>
              <a:t> à poser tou</a:t>
            </a:r>
            <a:r>
              <a:rPr lang="fr-FR" b="1" i="1" dirty="0"/>
              <a:t>t</a:t>
            </a:r>
            <a:r>
              <a:rPr lang="fr-FR" i="1" dirty="0"/>
              <a:t>es vos questions sans aucune hésitation. En fait, pour vous encourager davantage, j'ai une boîte de chocolats. Chaque </a:t>
            </a:r>
            <a:r>
              <a:rPr lang="fr-FR" b="1" i="1" dirty="0"/>
              <a:t>q</a:t>
            </a:r>
            <a:r>
              <a:rPr lang="fr-FR" i="1" dirty="0"/>
              <a:t>u</a:t>
            </a:r>
            <a:r>
              <a:rPr lang="fr-FR" b="1" i="1" dirty="0"/>
              <a:t>estion</a:t>
            </a:r>
            <a:r>
              <a:rPr lang="fr-FR" i="1" dirty="0"/>
              <a:t> vous fait gagner un chocolat, à condition bien sûr que je n'en manque pas. </a:t>
            </a:r>
          </a:p>
          <a:p>
            <a:r>
              <a:rPr lang="en-GB" dirty="0"/>
              <a:t>Note that this and the following part are targeted at a general audience. I encourage you to ask all your questions without any hesitation. In fact, to further encourage you, I have a box of chocolates. Every question wins you a chocolate, granted of course I haven’t run out of them. </a:t>
            </a:r>
          </a:p>
        </p:txBody>
      </p:sp>
      <p:sp>
        <p:nvSpPr>
          <p:cNvPr id="4" name="Slide Number Placeholder 3"/>
          <p:cNvSpPr>
            <a:spLocks noGrp="1"/>
          </p:cNvSpPr>
          <p:nvPr>
            <p:ph type="sldNum" sz="quarter" idx="5"/>
          </p:nvPr>
        </p:nvSpPr>
        <p:spPr/>
        <p:txBody>
          <a:bodyPr/>
          <a:lstStyle/>
          <a:p>
            <a:fld id="{6DBEE0BD-3613-4E7D-A2BD-FB02F3557E47}" type="slidenum">
              <a:rPr lang="en-GB" smtClean="0"/>
              <a:t>2</a:t>
            </a:fld>
            <a:endParaRPr lang="en-GB"/>
          </a:p>
        </p:txBody>
      </p:sp>
    </p:spTree>
    <p:extLst>
      <p:ext uri="{BB962C8B-B14F-4D97-AF65-F5344CB8AC3E}">
        <p14:creationId xmlns:p14="http://schemas.microsoft.com/office/powerpoint/2010/main" val="13980178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20</a:t>
            </a:fld>
            <a:endParaRPr lang="en-GB"/>
          </a:p>
        </p:txBody>
      </p:sp>
    </p:spTree>
    <p:extLst>
      <p:ext uri="{BB962C8B-B14F-4D97-AF65-F5344CB8AC3E}">
        <p14:creationId xmlns:p14="http://schemas.microsoft.com/office/powerpoint/2010/main" val="2578384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21</a:t>
            </a:fld>
            <a:endParaRPr lang="en-GB"/>
          </a:p>
        </p:txBody>
      </p:sp>
    </p:spTree>
    <p:extLst>
      <p:ext uri="{BB962C8B-B14F-4D97-AF65-F5344CB8AC3E}">
        <p14:creationId xmlns:p14="http://schemas.microsoft.com/office/powerpoint/2010/main" val="16992408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DBEE0BD-3613-4E7D-A2BD-FB02F3557E47}" type="slidenum">
              <a:rPr lang="en-GB" smtClean="0"/>
              <a:t>22</a:t>
            </a:fld>
            <a:endParaRPr lang="en-GB"/>
          </a:p>
        </p:txBody>
      </p:sp>
    </p:spTree>
    <p:extLst>
      <p:ext uri="{BB962C8B-B14F-4D97-AF65-F5344CB8AC3E}">
        <p14:creationId xmlns:p14="http://schemas.microsoft.com/office/powerpoint/2010/main" val="28374585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23</a:t>
            </a:fld>
            <a:endParaRPr lang="en-GB"/>
          </a:p>
        </p:txBody>
      </p:sp>
    </p:spTree>
    <p:extLst>
      <p:ext uri="{BB962C8B-B14F-4D97-AF65-F5344CB8AC3E}">
        <p14:creationId xmlns:p14="http://schemas.microsoft.com/office/powerpoint/2010/main" val="12573492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24</a:t>
            </a:fld>
            <a:endParaRPr lang="en-GB"/>
          </a:p>
        </p:txBody>
      </p:sp>
    </p:spTree>
    <p:extLst>
      <p:ext uri="{BB962C8B-B14F-4D97-AF65-F5344CB8AC3E}">
        <p14:creationId xmlns:p14="http://schemas.microsoft.com/office/powerpoint/2010/main" val="6742334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25</a:t>
            </a:fld>
            <a:endParaRPr lang="en-GB"/>
          </a:p>
        </p:txBody>
      </p:sp>
    </p:spTree>
    <p:extLst>
      <p:ext uri="{BB962C8B-B14F-4D97-AF65-F5344CB8AC3E}">
        <p14:creationId xmlns:p14="http://schemas.microsoft.com/office/powerpoint/2010/main" val="11596234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26</a:t>
            </a:fld>
            <a:endParaRPr lang="en-GB"/>
          </a:p>
        </p:txBody>
      </p:sp>
    </p:spTree>
    <p:extLst>
      <p:ext uri="{BB962C8B-B14F-4D97-AF65-F5344CB8AC3E}">
        <p14:creationId xmlns:p14="http://schemas.microsoft.com/office/powerpoint/2010/main" val="2440854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27</a:t>
            </a:fld>
            <a:endParaRPr lang="en-GB"/>
          </a:p>
        </p:txBody>
      </p:sp>
    </p:spTree>
    <p:extLst>
      <p:ext uri="{BB962C8B-B14F-4D97-AF65-F5344CB8AC3E}">
        <p14:creationId xmlns:p14="http://schemas.microsoft.com/office/powerpoint/2010/main" val="16105279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28</a:t>
            </a:fld>
            <a:endParaRPr lang="en-GB"/>
          </a:p>
        </p:txBody>
      </p:sp>
    </p:spTree>
    <p:extLst>
      <p:ext uri="{BB962C8B-B14F-4D97-AF65-F5344CB8AC3E}">
        <p14:creationId xmlns:p14="http://schemas.microsoft.com/office/powerpoint/2010/main" val="19064723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a:t>TODO: fix the order</a:t>
            </a:r>
          </a:p>
        </p:txBody>
      </p:sp>
      <p:sp>
        <p:nvSpPr>
          <p:cNvPr id="4" name="Slide Number Placeholder 3"/>
          <p:cNvSpPr>
            <a:spLocks noGrp="1"/>
          </p:cNvSpPr>
          <p:nvPr>
            <p:ph type="sldNum" sz="quarter" idx="5"/>
          </p:nvPr>
        </p:nvSpPr>
        <p:spPr/>
        <p:txBody>
          <a:bodyPr/>
          <a:lstStyle/>
          <a:p>
            <a:fld id="{6DBEE0BD-3613-4E7D-A2BD-FB02F3557E47}" type="slidenum">
              <a:rPr lang="en-GB" smtClean="0"/>
              <a:t>30</a:t>
            </a:fld>
            <a:endParaRPr lang="en-GB"/>
          </a:p>
        </p:txBody>
      </p:sp>
    </p:spTree>
    <p:extLst>
      <p:ext uri="{BB962C8B-B14F-4D97-AF65-F5344CB8AC3E}">
        <p14:creationId xmlns:p14="http://schemas.microsoft.com/office/powerpoint/2010/main" val="1008825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i="1" dirty="0"/>
              <a:t>Imaginez qu'Alice est à Bruxelles, Bob est à Delhi et que les déplacements sont désormais limités.</a:t>
            </a:r>
            <a:endParaRPr lang="en-GB" dirty="0"/>
          </a:p>
          <a:p>
            <a:r>
              <a:rPr lang="en-GB" dirty="0"/>
              <a:t>Imagine </a:t>
            </a:r>
            <a:r>
              <a:rPr lang="en-GB" b="0" dirty="0"/>
              <a:t>Alice</a:t>
            </a:r>
            <a:r>
              <a:rPr lang="en-GB" dirty="0"/>
              <a:t> is in Brussels, Bob is in Delhi and now travel has been restricted.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i="1" dirty="0"/>
              <a:t>Pour une raison quelconq</a:t>
            </a:r>
            <a:r>
              <a:rPr lang="fr-FR" i="1" strike="sngStrike" dirty="0"/>
              <a:t>ue</a:t>
            </a:r>
            <a:r>
              <a:rPr lang="fr-FR" i="1" dirty="0"/>
              <a:t>, ils veulent «lancer une pièce» en échang</a:t>
            </a:r>
            <a:r>
              <a:rPr lang="fr-FR" b="1" i="1" dirty="0"/>
              <a:t>ea</a:t>
            </a:r>
            <a:r>
              <a:rPr lang="fr-FR" b="0" i="1" dirty="0"/>
              <a:t>nt </a:t>
            </a:r>
            <a:r>
              <a:rPr lang="fr-FR" i="1" dirty="0"/>
              <a:t>des messages.</a:t>
            </a:r>
            <a:endParaRPr lang="en-GB" dirty="0"/>
          </a:p>
          <a:p>
            <a:r>
              <a:rPr lang="en-GB" dirty="0"/>
              <a:t>For some reason, they want to “flip a coin” by exchanging messages.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i="1" dirty="0"/>
              <a:t>Autrement dit, une fois qu'ils ont échangé leurs messages, ils doivent tous les deux être convaincus que le résultat est «Face», par exemple.</a:t>
            </a:r>
            <a:endParaRPr lang="en-GB" dirty="0"/>
          </a:p>
          <a:p>
            <a:r>
              <a:rPr lang="en-GB" dirty="0"/>
              <a:t>That is, once they have exchanged their messages, they both should be convinced that the outcome is “Heads”, for example.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i="1" dirty="0"/>
              <a:t>Bob dit: «C'est facile; Je vais lancer une pièce et te dire la réponse. » Alice, apparemment convaincue au début, crie au scandale. "C'est pratique, n'est-ce pas?. Comment savoir que tu ne me mens pas?», Rétorq</a:t>
            </a:r>
            <a:r>
              <a:rPr lang="fr-FR" i="1" strike="sngStrike" dirty="0"/>
              <a:t>ue</a:t>
            </a:r>
            <a:r>
              <a:rPr lang="fr-FR" i="1" dirty="0"/>
              <a:t>-t-elle.</a:t>
            </a:r>
            <a:endParaRPr lang="en-GB" dirty="0"/>
          </a:p>
          <a:p>
            <a:r>
              <a:rPr lang="en-GB" dirty="0"/>
              <a:t>Bob says, “This is easy; I’ll flip a coin and tell you the answer.” Alice, seemingly convinced at first, cries foul. “That is convenient isn’t it? How do I know you’re not lying?”, she retorts.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i="1" dirty="0"/>
              <a:t>En pratique, supposons que «Face» </a:t>
            </a:r>
            <a:r>
              <a:rPr lang="fr-FR" b="1" i="1" dirty="0"/>
              <a:t>signifi</a:t>
            </a:r>
            <a:r>
              <a:rPr lang="fr-FR" i="1" strike="sngStrike" dirty="0"/>
              <a:t>e</a:t>
            </a:r>
            <a:r>
              <a:rPr lang="fr-FR" i="1" dirty="0"/>
              <a:t> qu'Alice puisse garder un objet contesté, comme une voiture de luxe /</a:t>
            </a:r>
            <a:r>
              <a:rPr lang="fr-FR" i="1" dirty="0" err="1"/>
              <a:t>luks</a:t>
            </a:r>
            <a:r>
              <a:rPr lang="fr-FR" i="1" dirty="0"/>
              <a:t>/. La question de décider «qui gardera la voiture» ou de manière générale de «se mettre d’accord sur un bit aléatoire sans faire confiance à l'autre joueur» s'appelle le Coin </a:t>
            </a:r>
            <a:r>
              <a:rPr lang="fr-FR" i="1" dirty="0" err="1"/>
              <a:t>Flipping</a:t>
            </a:r>
            <a:r>
              <a:rPr lang="fr-FR" i="1" dirty="0"/>
              <a:t>.</a:t>
            </a:r>
            <a:endParaRPr lang="en-GB" dirty="0"/>
          </a:p>
          <a:p>
            <a:r>
              <a:rPr lang="en-GB" dirty="0"/>
              <a:t>For concreteness, let us suppose that “Heads” means Alice gets to keep a disputed object, such as a fancy car. The problem of deciding “who gets to keep the car” or more generally “agreeing on a random bit without trusting the other player” is called Coin Flipping.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i="1" dirty="0"/>
              <a:t>Des questions à ce stade?</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Any questions at this point?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i="1" dirty="0"/>
              <a:t>Il n'est pas difficile d'imaginer qu'Alice et Bob veulent tous les deux la voiture, donc si Alice triche, elle essaiera de convaincre Bob que le résultat est Face - c'est-à-dire qu’Alice a gagné. De même, si Bob triche, il essaiera de convaincre Alice que le résultat est Pile, c'est-à-dire que Bob a gagné.</a:t>
            </a:r>
            <a:endParaRPr lang="en-GB"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is not hard to imagine that both Alice and Bob want the car, so if Alice cheats, she will try to convince Bob that the outcome is Heads—i.e. Alice won. Analogously, if Bob cheats, he’ll try to convince Alice that the outcome is Tails—i.e. Bob won.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a:p>
            <a:r>
              <a:rPr lang="fr-FR" i="1" dirty="0"/>
              <a:t>Si nous faisons cette hypothèse supplémentaire, alors le problème es</a:t>
            </a:r>
            <a:r>
              <a:rPr lang="fr-FR" b="1" i="1" dirty="0"/>
              <a:t>t</a:t>
            </a:r>
            <a:r>
              <a:rPr lang="fr-FR" i="1" dirty="0"/>
              <a:t> appel</a:t>
            </a:r>
            <a:r>
              <a:rPr lang="fr-FR" b="1" i="1" dirty="0"/>
              <a:t>é</a:t>
            </a:r>
            <a:r>
              <a:rPr lang="fr-FR" i="1" dirty="0"/>
              <a:t> Weak Coin </a:t>
            </a:r>
            <a:r>
              <a:rPr lang="fr-FR" i="1" dirty="0" err="1"/>
              <a:t>Flipping</a:t>
            </a:r>
            <a:r>
              <a:rPr lang="fr-FR" i="1"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we do make this extra assumption, then the problem is termed Weak Coin Flipping. </a:t>
            </a:r>
          </a:p>
          <a:p>
            <a:endParaRPr lang="en-GB" dirty="0"/>
          </a:p>
          <a:p>
            <a:r>
              <a:rPr lang="fr-FR" i="1" dirty="0"/>
              <a:t>Pourquoi est-ce une hypothèse? Eh bien, il est concevable que Bob ait décidé de renoncer complètement aux véhicules à essence, mais Alice ne le sait pas. Elle ne veut pas donner de satisfaction </a:t>
            </a:r>
            <a:r>
              <a:rPr lang="en-GB" i="1" dirty="0"/>
              <a:t>à</a:t>
            </a:r>
            <a:r>
              <a:rPr lang="fr-FR" i="1" dirty="0"/>
              <a:t> Bob de toute façon.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Why is that an assumption? Well, it is conceivable that Bob has decided to forego petrol burning vehicles altogether, but Alice is unaware of this. She doesn’t want to give Bob the satisfaction either ways.</a:t>
            </a:r>
          </a:p>
          <a:p>
            <a:endParaRPr lang="en-GB" i="1" dirty="0"/>
          </a:p>
        </p:txBody>
      </p:sp>
      <p:sp>
        <p:nvSpPr>
          <p:cNvPr id="4" name="Slide Number Placeholder 3"/>
          <p:cNvSpPr>
            <a:spLocks noGrp="1"/>
          </p:cNvSpPr>
          <p:nvPr>
            <p:ph type="sldNum" sz="quarter" idx="5"/>
          </p:nvPr>
        </p:nvSpPr>
        <p:spPr/>
        <p:txBody>
          <a:bodyPr/>
          <a:lstStyle/>
          <a:p>
            <a:fld id="{6DBEE0BD-3613-4E7D-A2BD-FB02F3557E47}" type="slidenum">
              <a:rPr lang="en-GB" smtClean="0"/>
              <a:t>3</a:t>
            </a:fld>
            <a:endParaRPr lang="en-GB"/>
          </a:p>
        </p:txBody>
      </p:sp>
    </p:spTree>
    <p:extLst>
      <p:ext uri="{BB962C8B-B14F-4D97-AF65-F5344CB8AC3E}">
        <p14:creationId xmlns:p14="http://schemas.microsoft.com/office/powerpoint/2010/main" val="23579069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a:t>This step can be understood as follows. </a:t>
            </a:r>
          </a:p>
          <a:p>
            <a:pPr marL="628650" lvl="1" indent="-171450">
              <a:buFont typeface="Arial" panose="020B0604020202020204" pitchFamily="34" charset="0"/>
              <a:buChar char="•"/>
            </a:pPr>
            <a:r>
              <a:rPr lang="en-GB"/>
              <a:t>Suppose we are given a point game. </a:t>
            </a:r>
          </a:p>
          <a:p>
            <a:pPr marL="628650" lvl="1" indent="-171450">
              <a:buFont typeface="Arial" panose="020B0604020202020204" pitchFamily="34" charset="0"/>
              <a:buChar char="•"/>
            </a:pPr>
            <a:r>
              <a:rPr lang="en-GB"/>
              <a:t>Let us focus on two consecutive frames thereof. </a:t>
            </a:r>
          </a:p>
          <a:p>
            <a:pPr marL="171450" indent="-171450">
              <a:buFont typeface="Arial" panose="020B0604020202020204" pitchFamily="34" charset="0"/>
              <a:buChar char="•"/>
            </a:pPr>
            <a:r>
              <a:rPr lang="en-GB"/>
              <a:t>This corresponds to applying some standard </a:t>
            </a:r>
            <a:r>
              <a:rPr lang="en-GB" err="1"/>
              <a:t>unitaries</a:t>
            </a:r>
            <a:r>
              <a:rPr lang="en-GB"/>
              <a:t> and a </a:t>
            </a:r>
            <a:r>
              <a:rPr lang="en-GB" err="1"/>
              <a:t>U_non</a:t>
            </a:r>
            <a:r>
              <a:rPr lang="en-GB"/>
              <a:t>-trivial which depends on the coordinates and probabilities of the points involved. </a:t>
            </a:r>
          </a:p>
          <a:p>
            <a:pPr marL="171450" indent="-171450">
              <a:buFont typeface="Arial" panose="020B0604020202020204" pitchFamily="34" charset="0"/>
              <a:buChar char="•"/>
            </a:pPr>
            <a:r>
              <a:rPr lang="en-GB"/>
              <a:t>More precisely, if a unitary U which satisfies the constraints specified in the blue box can be found, then the corresponding step of the point game can be converted into an explicit protocol. </a:t>
            </a:r>
          </a:p>
          <a:p>
            <a:pPr marL="628650" lvl="1" indent="-171450">
              <a:buFont typeface="Arial" panose="020B0604020202020204" pitchFamily="34" charset="0"/>
              <a:buChar char="•"/>
            </a:pPr>
            <a:r>
              <a:rPr lang="en-GB"/>
              <a:t>The v encodes the weights of the initial point, </a:t>
            </a:r>
            <a:r>
              <a:rPr lang="en-GB" err="1"/>
              <a:t>X_g</a:t>
            </a:r>
            <a:r>
              <a:rPr lang="en-GB"/>
              <a:t> encodes the coordinates of the initial points. W and </a:t>
            </a:r>
            <a:r>
              <a:rPr lang="en-GB" err="1"/>
              <a:t>X_h</a:t>
            </a:r>
            <a:r>
              <a:rPr lang="en-GB"/>
              <a:t> do the same for the final set of points. </a:t>
            </a:r>
          </a:p>
          <a:p>
            <a:pPr marL="628650" lvl="1" indent="-171450">
              <a:buFont typeface="Arial" panose="020B0604020202020204" pitchFamily="34" charset="0"/>
              <a:buChar char="•"/>
            </a:pPr>
            <a:r>
              <a:rPr lang="en-GB"/>
              <a:t>If we can find such a U for each step of </a:t>
            </a:r>
            <a:r>
              <a:rPr lang="en-GB" err="1"/>
              <a:t>Mochon’s</a:t>
            </a:r>
            <a:r>
              <a:rPr lang="en-GB"/>
              <a:t> point game, then we can essentially construct protocols with vanishing bias.</a:t>
            </a:r>
            <a:endParaRPr lang="en-BE"/>
          </a:p>
        </p:txBody>
      </p:sp>
      <p:sp>
        <p:nvSpPr>
          <p:cNvPr id="4" name="Slide Number Placeholder 3"/>
          <p:cNvSpPr>
            <a:spLocks noGrp="1"/>
          </p:cNvSpPr>
          <p:nvPr>
            <p:ph type="sldNum" sz="quarter" idx="5"/>
          </p:nvPr>
        </p:nvSpPr>
        <p:spPr/>
        <p:txBody>
          <a:bodyPr/>
          <a:lstStyle/>
          <a:p>
            <a:fld id="{6DBEE0BD-3613-4E7D-A2BD-FB02F3557E47}" type="slidenum">
              <a:rPr lang="en-GB" smtClean="0"/>
              <a:t>32</a:t>
            </a:fld>
            <a:endParaRPr lang="en-GB"/>
          </a:p>
        </p:txBody>
      </p:sp>
    </p:spTree>
    <p:extLst>
      <p:ext uri="{BB962C8B-B14F-4D97-AF65-F5344CB8AC3E}">
        <p14:creationId xmlns:p14="http://schemas.microsoft.com/office/powerpoint/2010/main" val="40348047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33</a:t>
            </a:fld>
            <a:endParaRPr lang="en-GB"/>
          </a:p>
        </p:txBody>
      </p:sp>
    </p:spTree>
    <p:extLst>
      <p:ext uri="{BB962C8B-B14F-4D97-AF65-F5344CB8AC3E}">
        <p14:creationId xmlns:p14="http://schemas.microsoft.com/office/powerpoint/2010/main" val="17558730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34</a:t>
            </a:fld>
            <a:endParaRPr lang="en-GB"/>
          </a:p>
        </p:txBody>
      </p:sp>
    </p:spTree>
    <p:extLst>
      <p:ext uri="{BB962C8B-B14F-4D97-AF65-F5344CB8AC3E}">
        <p14:creationId xmlns:p14="http://schemas.microsoft.com/office/powerpoint/2010/main" val="29141585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TODO: animation stopping</a:t>
            </a:r>
          </a:p>
        </p:txBody>
      </p:sp>
      <p:sp>
        <p:nvSpPr>
          <p:cNvPr id="4" name="Slide Number Placeholder 3"/>
          <p:cNvSpPr>
            <a:spLocks noGrp="1"/>
          </p:cNvSpPr>
          <p:nvPr>
            <p:ph type="sldNum" sz="quarter" idx="5"/>
          </p:nvPr>
        </p:nvSpPr>
        <p:spPr/>
        <p:txBody>
          <a:bodyPr/>
          <a:lstStyle/>
          <a:p>
            <a:fld id="{6DBEE0BD-3613-4E7D-A2BD-FB02F3557E47}" type="slidenum">
              <a:rPr lang="en-GB" smtClean="0"/>
              <a:t>35</a:t>
            </a:fld>
            <a:endParaRPr lang="en-GB"/>
          </a:p>
        </p:txBody>
      </p:sp>
    </p:spTree>
    <p:extLst>
      <p:ext uri="{BB962C8B-B14F-4D97-AF65-F5344CB8AC3E}">
        <p14:creationId xmlns:p14="http://schemas.microsoft.com/office/powerpoint/2010/main" val="28976058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DBEE0BD-3613-4E7D-A2BD-FB02F3557E47}" type="slidenum">
              <a:rPr lang="en-GB" smtClean="0"/>
              <a:t>37</a:t>
            </a:fld>
            <a:endParaRPr lang="en-GB" dirty="0"/>
          </a:p>
        </p:txBody>
      </p:sp>
    </p:spTree>
    <p:extLst>
      <p:ext uri="{BB962C8B-B14F-4D97-AF65-F5344CB8AC3E}">
        <p14:creationId xmlns:p14="http://schemas.microsoft.com/office/powerpoint/2010/main" val="30455052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DBEE0BD-3613-4E7D-A2BD-FB02F3557E47}" type="slidenum">
              <a:rPr lang="en-GB" smtClean="0"/>
              <a:t>38</a:t>
            </a:fld>
            <a:endParaRPr lang="en-GB" dirty="0"/>
          </a:p>
        </p:txBody>
      </p:sp>
    </p:spTree>
    <p:extLst>
      <p:ext uri="{BB962C8B-B14F-4D97-AF65-F5344CB8AC3E}">
        <p14:creationId xmlns:p14="http://schemas.microsoft.com/office/powerpoint/2010/main" val="38712003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DBEE0BD-3613-4E7D-A2BD-FB02F3557E47}" type="slidenum">
              <a:rPr lang="en-GB" smtClean="0"/>
              <a:t>39</a:t>
            </a:fld>
            <a:endParaRPr lang="en-GB" dirty="0"/>
          </a:p>
        </p:txBody>
      </p:sp>
    </p:spTree>
    <p:extLst>
      <p:ext uri="{BB962C8B-B14F-4D97-AF65-F5344CB8AC3E}">
        <p14:creationId xmlns:p14="http://schemas.microsoft.com/office/powerpoint/2010/main" val="6557996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DBEE0BD-3613-4E7D-A2BD-FB02F3557E47}" type="slidenum">
              <a:rPr lang="en-GB" smtClean="0"/>
              <a:t>40</a:t>
            </a:fld>
            <a:endParaRPr lang="en-GB" dirty="0"/>
          </a:p>
        </p:txBody>
      </p:sp>
    </p:spTree>
    <p:extLst>
      <p:ext uri="{BB962C8B-B14F-4D97-AF65-F5344CB8AC3E}">
        <p14:creationId xmlns:p14="http://schemas.microsoft.com/office/powerpoint/2010/main" val="13847016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DBEE0BD-3613-4E7D-A2BD-FB02F3557E47}" type="slidenum">
              <a:rPr lang="en-GB" smtClean="0"/>
              <a:t>41</a:t>
            </a:fld>
            <a:endParaRPr lang="en-GB" dirty="0"/>
          </a:p>
        </p:txBody>
      </p:sp>
    </p:spTree>
    <p:extLst>
      <p:ext uri="{BB962C8B-B14F-4D97-AF65-F5344CB8AC3E}">
        <p14:creationId xmlns:p14="http://schemas.microsoft.com/office/powerpoint/2010/main" val="22345130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DBEE0BD-3613-4E7D-A2BD-FB02F3557E47}" type="slidenum">
              <a:rPr lang="en-GB" smtClean="0"/>
              <a:t>42</a:t>
            </a:fld>
            <a:endParaRPr lang="en-GB" dirty="0"/>
          </a:p>
        </p:txBody>
      </p:sp>
    </p:spTree>
    <p:extLst>
      <p:ext uri="{BB962C8B-B14F-4D97-AF65-F5344CB8AC3E}">
        <p14:creationId xmlns:p14="http://schemas.microsoft.com/office/powerpoint/2010/main" val="1049528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i="1" dirty="0"/>
              <a:t>Maintenant que nous avons défini le problème du Coin </a:t>
            </a:r>
            <a:r>
              <a:rPr lang="fr-FR" i="1" dirty="0" err="1"/>
              <a:t>Flipping</a:t>
            </a:r>
            <a:r>
              <a:rPr lang="fr-FR" i="1" dirty="0"/>
              <a:t> comme étant deux personnes qui échangent des messages pour s'entendre sur un pile ou face au hasard, nous pouvons aller plus loin.</a:t>
            </a:r>
            <a:endParaRPr lang="en-GB"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Now that we have defined the coin flipping problem as two people who exchange messages to agree on a heads or tails at random, we can proceed further. </a:t>
            </a:r>
          </a:p>
          <a:p>
            <a:endParaRPr lang="en-GB" dirty="0"/>
          </a:p>
          <a:p>
            <a:r>
              <a:rPr lang="fr-FR" i="1" dirty="0"/>
              <a:t>Un schéma /</a:t>
            </a:r>
            <a:r>
              <a:rPr lang="fr-FR" i="1" dirty="0" err="1"/>
              <a:t>shema</a:t>
            </a:r>
            <a:r>
              <a:rPr lang="fr-FR" i="1" dirty="0"/>
              <a:t>/ qui indique à Alice et Bob comment échanger des messages pour résoudre le problème du </a:t>
            </a:r>
            <a:r>
              <a:rPr lang="en-GB" i="1" dirty="0"/>
              <a:t>Coin Flipping </a:t>
            </a:r>
            <a:r>
              <a:rPr lang="fr-FR" i="1" dirty="0"/>
              <a:t>s'appelle un protocole Coin </a:t>
            </a:r>
            <a:r>
              <a:rPr lang="fr-FR" i="1" dirty="0" err="1"/>
              <a:t>Flipping</a:t>
            </a:r>
            <a:r>
              <a:rPr lang="fr-FR" i="1"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scheme that tells Alice and Bob how to exchange messages to solve the coin flipping problem is called a Coin Flipping protocol.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i="1" dirty="0"/>
              <a:t>Mais évidemment, différents protocoles offriront différents niveaux de sécurité. Rappelez-vous le protocole proposé par Bob où il lance une pièce et déclare le résultat? C'était un mauvai</a:t>
            </a:r>
            <a:r>
              <a:rPr lang="fr-FR" i="1" strike="sngStrike" dirty="0"/>
              <a:t>s</a:t>
            </a:r>
            <a:r>
              <a:rPr lang="fr-FR" i="1" dirty="0"/>
              <a:t> protocole.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But obviously, different protocols will offer different levels of security. Remember the protocol proposed by Bob where he flips a coin and declares the outcome? That was a bad protocol.</a:t>
            </a:r>
          </a:p>
          <a:p>
            <a:r>
              <a:rPr lang="en-GB" dirty="0"/>
              <a:t> </a:t>
            </a:r>
          </a:p>
          <a:p>
            <a:r>
              <a:rPr lang="fr-FR" i="1" dirty="0"/>
              <a:t>Le facteur de mérite d'un protocole Coin </a:t>
            </a:r>
            <a:r>
              <a:rPr lang="fr-FR" i="1" dirty="0" err="1"/>
              <a:t>Flipping</a:t>
            </a:r>
            <a:r>
              <a:rPr lang="fr-FR" i="1" dirty="0"/>
              <a:t> est donnée par un nombre ε qui est connu comme le </a:t>
            </a:r>
            <a:r>
              <a:rPr lang="fr-FR" b="1" i="1" dirty="0"/>
              <a:t>biai</a:t>
            </a:r>
            <a:r>
              <a:rPr lang="fr-FR" i="1" dirty="0"/>
              <a:t>s du protocole.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figure of merit of a Coin Flipping protocol, is given by a number ε which is known as the bias of the protocol. </a:t>
            </a:r>
          </a:p>
          <a:p>
            <a:endParaRPr lang="fr-FR" i="1"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i="1" dirty="0"/>
              <a:t>Il capture à quel point une personne qui triche peut </a:t>
            </a:r>
            <a:r>
              <a:rPr lang="fr-FR" b="1" i="1" dirty="0"/>
              <a:t>bia</a:t>
            </a:r>
            <a:r>
              <a:rPr lang="fr-FR" i="1" dirty="0"/>
              <a:t>i</a:t>
            </a:r>
            <a:r>
              <a:rPr lang="fr-FR" b="1" i="1" dirty="0"/>
              <a:t>ser</a:t>
            </a:r>
            <a:r>
              <a:rPr lang="fr-FR" i="1" dirty="0"/>
              <a:t> le résultat vers la valeur souhaitée. </a:t>
            </a:r>
            <a:r>
              <a:rPr lang="fr-FR" b="1" i="1" dirty="0"/>
              <a:t>A</a:t>
            </a:r>
            <a:r>
              <a:rPr lang="fr-FR" i="1" dirty="0"/>
              <a:t>i</a:t>
            </a:r>
            <a:r>
              <a:rPr lang="fr-FR" b="1" i="1" dirty="0"/>
              <a:t>nsi</a:t>
            </a:r>
            <a:r>
              <a:rPr lang="fr-FR" i="1" dirty="0"/>
              <a:t>, un zéro signifie que le protocole est sécurisé et un demi signifie qu'il est complètement non sécurisé. Pourquoi un demi, nous verrons plus tard.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captures how much a cheating person can bias the outcome towards their desired value. So a zero means the protocol is secure and a half means it is completely insecure. Why half, we’ll see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i="1" dirty="0"/>
          </a:p>
        </p:txBody>
      </p:sp>
      <p:sp>
        <p:nvSpPr>
          <p:cNvPr id="4" name="Slide Number Placeholder 3"/>
          <p:cNvSpPr>
            <a:spLocks noGrp="1"/>
          </p:cNvSpPr>
          <p:nvPr>
            <p:ph type="sldNum" sz="quarter" idx="5"/>
          </p:nvPr>
        </p:nvSpPr>
        <p:spPr/>
        <p:txBody>
          <a:bodyPr/>
          <a:lstStyle/>
          <a:p>
            <a:fld id="{6DBEE0BD-3613-4E7D-A2BD-FB02F3557E47}" type="slidenum">
              <a:rPr lang="en-GB" smtClean="0"/>
              <a:t>4</a:t>
            </a:fld>
            <a:endParaRPr lang="en-GB"/>
          </a:p>
        </p:txBody>
      </p:sp>
    </p:spTree>
    <p:extLst>
      <p:ext uri="{BB962C8B-B14F-4D97-AF65-F5344CB8AC3E}">
        <p14:creationId xmlns:p14="http://schemas.microsoft.com/office/powerpoint/2010/main" val="8815242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thank you for your attention. We encourage you to look at our article on the </a:t>
            </a:r>
            <a:r>
              <a:rPr lang="en-GB" dirty="0" err="1"/>
              <a:t>arXiv</a:t>
            </a:r>
            <a:r>
              <a:rPr lang="en-GB" dirty="0"/>
              <a:t> and the talk on YouTube. I look forward to your questions.</a:t>
            </a:r>
            <a:endParaRPr lang="en-BE" dirty="0"/>
          </a:p>
        </p:txBody>
      </p:sp>
      <p:sp>
        <p:nvSpPr>
          <p:cNvPr id="4" name="Slide Number Placeholder 3"/>
          <p:cNvSpPr>
            <a:spLocks noGrp="1"/>
          </p:cNvSpPr>
          <p:nvPr>
            <p:ph type="sldNum" sz="quarter" idx="5"/>
          </p:nvPr>
        </p:nvSpPr>
        <p:spPr/>
        <p:txBody>
          <a:bodyPr/>
          <a:lstStyle/>
          <a:p>
            <a:fld id="{6DBEE0BD-3613-4E7D-A2BD-FB02F3557E47}" type="slidenum">
              <a:rPr lang="en-GB" smtClean="0"/>
              <a:t>45</a:t>
            </a:fld>
            <a:endParaRPr lang="en-GB"/>
          </a:p>
        </p:txBody>
      </p:sp>
    </p:spTree>
    <p:extLst>
      <p:ext uri="{BB962C8B-B14F-4D97-AF65-F5344CB8AC3E}">
        <p14:creationId xmlns:p14="http://schemas.microsoft.com/office/powerpoint/2010/main" val="25785970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thank you for your attention. We encourage you to look at our article on the </a:t>
            </a:r>
            <a:r>
              <a:rPr lang="en-GB" dirty="0" err="1"/>
              <a:t>arXiv</a:t>
            </a:r>
            <a:r>
              <a:rPr lang="en-GB" dirty="0"/>
              <a:t> and the talk on YouTube. I look forward to your questions.</a:t>
            </a:r>
            <a:endParaRPr lang="en-BE" dirty="0"/>
          </a:p>
        </p:txBody>
      </p:sp>
      <p:sp>
        <p:nvSpPr>
          <p:cNvPr id="4" name="Slide Number Placeholder 3"/>
          <p:cNvSpPr>
            <a:spLocks noGrp="1"/>
          </p:cNvSpPr>
          <p:nvPr>
            <p:ph type="sldNum" sz="quarter" idx="5"/>
          </p:nvPr>
        </p:nvSpPr>
        <p:spPr/>
        <p:txBody>
          <a:bodyPr/>
          <a:lstStyle/>
          <a:p>
            <a:fld id="{6DBEE0BD-3613-4E7D-A2BD-FB02F3557E47}" type="slidenum">
              <a:rPr lang="en-GB" smtClean="0"/>
              <a:t>46</a:t>
            </a:fld>
            <a:endParaRPr lang="en-GB"/>
          </a:p>
        </p:txBody>
      </p:sp>
    </p:spTree>
    <p:extLst>
      <p:ext uri="{BB962C8B-B14F-4D97-AF65-F5344CB8AC3E}">
        <p14:creationId xmlns:p14="http://schemas.microsoft.com/office/powerpoint/2010/main" val="21075629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Replace this with a smiley or a sketch of ULB or some such.</a:t>
            </a:r>
          </a:p>
        </p:txBody>
      </p:sp>
      <p:sp>
        <p:nvSpPr>
          <p:cNvPr id="4" name="Slide Number Placeholder 3"/>
          <p:cNvSpPr>
            <a:spLocks noGrp="1"/>
          </p:cNvSpPr>
          <p:nvPr>
            <p:ph type="sldNum" sz="quarter" idx="10"/>
          </p:nvPr>
        </p:nvSpPr>
        <p:spPr/>
        <p:txBody>
          <a:bodyPr/>
          <a:lstStyle/>
          <a:p>
            <a:fld id="{6DBEE0BD-3613-4E7D-A2BD-FB02F3557E47}" type="slidenum">
              <a:rPr lang="en-GB" smtClean="0"/>
              <a:t>47</a:t>
            </a:fld>
            <a:endParaRPr lang="en-GB" dirty="0"/>
          </a:p>
        </p:txBody>
      </p:sp>
    </p:spTree>
    <p:extLst>
      <p:ext uri="{BB962C8B-B14F-4D97-AF65-F5344CB8AC3E}">
        <p14:creationId xmlns:p14="http://schemas.microsoft.com/office/powerpoint/2010/main" val="1975382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48</a:t>
            </a:fld>
            <a:endParaRPr lang="en-GB"/>
          </a:p>
        </p:txBody>
      </p:sp>
    </p:spTree>
    <p:extLst>
      <p:ext uri="{BB962C8B-B14F-4D97-AF65-F5344CB8AC3E}">
        <p14:creationId xmlns:p14="http://schemas.microsoft.com/office/powerpoint/2010/main" val="40590248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49</a:t>
            </a:fld>
            <a:endParaRPr lang="en-GB"/>
          </a:p>
        </p:txBody>
      </p:sp>
    </p:spTree>
    <p:extLst>
      <p:ext uri="{BB962C8B-B14F-4D97-AF65-F5344CB8AC3E}">
        <p14:creationId xmlns:p14="http://schemas.microsoft.com/office/powerpoint/2010/main" val="40378596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50</a:t>
            </a:fld>
            <a:endParaRPr lang="en-GB"/>
          </a:p>
        </p:txBody>
      </p:sp>
    </p:spTree>
    <p:extLst>
      <p:ext uri="{BB962C8B-B14F-4D97-AF65-F5344CB8AC3E}">
        <p14:creationId xmlns:p14="http://schemas.microsoft.com/office/powerpoint/2010/main" val="19020939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51</a:t>
            </a:fld>
            <a:endParaRPr lang="en-GB"/>
          </a:p>
        </p:txBody>
      </p:sp>
    </p:spTree>
    <p:extLst>
      <p:ext uri="{BB962C8B-B14F-4D97-AF65-F5344CB8AC3E}">
        <p14:creationId xmlns:p14="http://schemas.microsoft.com/office/powerpoint/2010/main" val="39690724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52</a:t>
            </a:fld>
            <a:endParaRPr lang="en-GB"/>
          </a:p>
        </p:txBody>
      </p:sp>
    </p:spTree>
    <p:extLst>
      <p:ext uri="{BB962C8B-B14F-4D97-AF65-F5344CB8AC3E}">
        <p14:creationId xmlns:p14="http://schemas.microsoft.com/office/powerpoint/2010/main" val="2701444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53</a:t>
            </a:fld>
            <a:endParaRPr lang="en-GB"/>
          </a:p>
        </p:txBody>
      </p:sp>
    </p:spTree>
    <p:extLst>
      <p:ext uri="{BB962C8B-B14F-4D97-AF65-F5344CB8AC3E}">
        <p14:creationId xmlns:p14="http://schemas.microsoft.com/office/powerpoint/2010/main" val="6935691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54</a:t>
            </a:fld>
            <a:endParaRPr lang="en-GB"/>
          </a:p>
        </p:txBody>
      </p:sp>
    </p:spTree>
    <p:extLst>
      <p:ext uri="{BB962C8B-B14F-4D97-AF65-F5344CB8AC3E}">
        <p14:creationId xmlns:p14="http://schemas.microsoft.com/office/powerpoint/2010/main" val="2412130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i="1" dirty="0"/>
              <a:t>Considérons tou</a:t>
            </a:r>
            <a:r>
              <a:rPr lang="fr-FR" i="1" strike="sngStrike" dirty="0"/>
              <a:t>t</a:t>
            </a:r>
            <a:r>
              <a:rPr lang="fr-FR" i="1" dirty="0"/>
              <a:t> protocole où des messages "classiques" sont échangés, c'est-à-dire que les messages n'utilisent pas de quantique, pour mettre en œuvre le coin </a:t>
            </a:r>
            <a:r>
              <a:rPr lang="fr-FR" i="1" dirty="0" err="1"/>
              <a:t>flipping</a:t>
            </a:r>
            <a:r>
              <a:rPr lang="fr-FR" i="1" dirty="0"/>
              <a:t>. </a:t>
            </a:r>
            <a:endParaRPr lang="en-GB" dirty="0"/>
          </a:p>
          <a:p>
            <a:r>
              <a:rPr lang="en-GB" dirty="0"/>
              <a:t>Consider any protocol where “classical” messages are exchanged, i.e. the messages don’t use any quantum, to implement coin flipping.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i="1" dirty="0"/>
              <a:t>Il a été démontré que tous ces protocoles doivent être totalement non sécurisé, c'est-à-dire avoir un biais de moitié. Cela est vrai aussi bien pour les </a:t>
            </a:r>
            <a:r>
              <a:rPr lang="fr-FR" i="1" dirty="0" err="1"/>
              <a:t>strong</a:t>
            </a:r>
            <a:r>
              <a:rPr lang="fr-FR" i="1" dirty="0"/>
              <a:t> et </a:t>
            </a:r>
            <a:r>
              <a:rPr lang="fr-FR" i="1" dirty="0" err="1"/>
              <a:t>weak</a:t>
            </a:r>
            <a:r>
              <a:rPr lang="fr-FR" i="1" dirty="0"/>
              <a:t> coin </a:t>
            </a:r>
            <a:r>
              <a:rPr lang="fr-FR" i="1" dirty="0" err="1"/>
              <a:t>flipping</a:t>
            </a:r>
            <a:r>
              <a:rPr lang="fr-FR" i="1" dirty="0"/>
              <a:t>.</a:t>
            </a:r>
            <a:endParaRPr lang="en-GB" dirty="0"/>
          </a:p>
          <a:p>
            <a:r>
              <a:rPr lang="en-GB" dirty="0"/>
              <a:t>It has been shown that all of these must be completely insecure, i.e. have a bias of half. This is true of both strong and weak coin flipping.</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i="1" dirty="0"/>
              <a:t>Mais que se passe-t-il si les messages sont quantiques ? Je vais expliquer en détail ce que signifie un message quantique ; pour l'instant, considérez-les comme des messages qui </a:t>
            </a:r>
            <a:r>
              <a:rPr lang="fr-FR" b="1" i="1" dirty="0"/>
              <a:t>exploit</a:t>
            </a:r>
            <a:r>
              <a:rPr lang="fr-FR" i="1" dirty="0"/>
              <a:t>ent certai</a:t>
            </a:r>
            <a:r>
              <a:rPr lang="fr-FR" b="1" i="1" dirty="0"/>
              <a:t>n</a:t>
            </a:r>
            <a:r>
              <a:rPr lang="fr-FR" i="1" dirty="0"/>
              <a:t>es propri</a:t>
            </a:r>
            <a:r>
              <a:rPr lang="fr-FR" b="1" i="1" dirty="0"/>
              <a:t>é</a:t>
            </a:r>
            <a:r>
              <a:rPr lang="fr-FR" i="1" dirty="0"/>
              <a:t>tés exotiques des atomes et des photons. Dans ce ca</a:t>
            </a:r>
            <a:r>
              <a:rPr lang="fr-FR" i="1" strike="sngStrike" dirty="0"/>
              <a:t>s</a:t>
            </a:r>
            <a:r>
              <a:rPr lang="fr-FR" i="1" dirty="0"/>
              <a:t>, le biais a une histoire plus intéressante.</a:t>
            </a:r>
            <a:endParaRPr lang="en-GB" dirty="0"/>
          </a:p>
          <a:p>
            <a:r>
              <a:rPr lang="en-GB" dirty="0"/>
              <a:t>But what happens if the messages are quantum? I will explain in detail what a quantum message means; for now, think of them as messages that harness some exotic properties exhibited by atoms and photons. In this case, the bias has a more interesting story.</a:t>
            </a:r>
          </a:p>
        </p:txBody>
      </p:sp>
      <p:sp>
        <p:nvSpPr>
          <p:cNvPr id="4" name="Slide Number Placeholder 3"/>
          <p:cNvSpPr>
            <a:spLocks noGrp="1"/>
          </p:cNvSpPr>
          <p:nvPr>
            <p:ph type="sldNum" sz="quarter" idx="5"/>
          </p:nvPr>
        </p:nvSpPr>
        <p:spPr/>
        <p:txBody>
          <a:bodyPr/>
          <a:lstStyle/>
          <a:p>
            <a:fld id="{6DBEE0BD-3613-4E7D-A2BD-FB02F3557E47}" type="slidenum">
              <a:rPr lang="en-GB" smtClean="0"/>
              <a:t>5</a:t>
            </a:fld>
            <a:endParaRPr lang="en-GB"/>
          </a:p>
        </p:txBody>
      </p:sp>
    </p:spTree>
    <p:extLst>
      <p:ext uri="{BB962C8B-B14F-4D97-AF65-F5344CB8AC3E}">
        <p14:creationId xmlns:p14="http://schemas.microsoft.com/office/powerpoint/2010/main" val="3984499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55</a:t>
            </a:fld>
            <a:endParaRPr lang="en-GB"/>
          </a:p>
        </p:txBody>
      </p:sp>
    </p:spTree>
    <p:extLst>
      <p:ext uri="{BB962C8B-B14F-4D97-AF65-F5344CB8AC3E}">
        <p14:creationId xmlns:p14="http://schemas.microsoft.com/office/powerpoint/2010/main" val="40328311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56</a:t>
            </a:fld>
            <a:endParaRPr lang="en-GB"/>
          </a:p>
        </p:txBody>
      </p:sp>
    </p:spTree>
    <p:extLst>
      <p:ext uri="{BB962C8B-B14F-4D97-AF65-F5344CB8AC3E}">
        <p14:creationId xmlns:p14="http://schemas.microsoft.com/office/powerpoint/2010/main" val="707999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i="1" dirty="0"/>
              <a:t>Pour un Strong Coin </a:t>
            </a:r>
            <a:r>
              <a:rPr lang="fr-FR" i="1" dirty="0" err="1"/>
              <a:t>Flipping</a:t>
            </a:r>
            <a:r>
              <a:rPr lang="fr-FR" i="1" dirty="0"/>
              <a:t>, un génie russe, </a:t>
            </a:r>
            <a:r>
              <a:rPr lang="fr-FR" i="1" dirty="0" err="1"/>
              <a:t>Alexei</a:t>
            </a:r>
            <a:r>
              <a:rPr lang="fr-FR" i="1" dirty="0"/>
              <a:t> </a:t>
            </a:r>
            <a:r>
              <a:rPr lang="fr-FR" i="1" dirty="0" err="1"/>
              <a:t>Kitaev</a:t>
            </a:r>
            <a:r>
              <a:rPr lang="fr-FR" i="1" dirty="0"/>
              <a:t>, a prouvé que le biais doit être borné inférieurement par un nombre fixe, qui est d'environ 0,207 (</a:t>
            </a:r>
            <a:r>
              <a:rPr lang="fr-FR" i="1" dirty="0" err="1"/>
              <a:t>zero</a:t>
            </a:r>
            <a:r>
              <a:rPr lang="fr-FR" i="1" dirty="0"/>
              <a:t> virgul</a:t>
            </a:r>
            <a:r>
              <a:rPr lang="fr-FR" i="1" strike="sngStrike" dirty="0"/>
              <a:t>e</a:t>
            </a:r>
            <a:r>
              <a:rPr lang="fr-FR" i="1" dirty="0"/>
              <a:t>, deux cent sept). Cela signifie qu'il est impossible de faire du </a:t>
            </a:r>
            <a:r>
              <a:rPr lang="fr-FR" i="1" dirty="0" err="1"/>
              <a:t>strong</a:t>
            </a:r>
            <a:r>
              <a:rPr lang="fr-FR" i="1" dirty="0"/>
              <a:t> coin </a:t>
            </a:r>
            <a:r>
              <a:rPr lang="fr-FR" i="1" dirty="0" err="1"/>
              <a:t>flipping</a:t>
            </a:r>
            <a:r>
              <a:rPr lang="fr-FR" i="1" dirty="0"/>
              <a:t> parfaitement (ou même presque parfaitement). Le meilleur protocole explicite connu, en revanche, a un biais de ¼ (un quart/car). </a:t>
            </a:r>
            <a:endParaRPr lang="en-GB" dirty="0"/>
          </a:p>
          <a:p>
            <a:r>
              <a:rPr lang="en-GB" dirty="0"/>
              <a:t>For strong coin flipping, a genius hailing from Russia, called Alexei </a:t>
            </a:r>
            <a:r>
              <a:rPr lang="en-GB" dirty="0" err="1"/>
              <a:t>Kitaev</a:t>
            </a:r>
            <a:r>
              <a:rPr lang="en-GB" dirty="0"/>
              <a:t>, proved that the bias must be lower-bounded by a fixed number, which is approx. 0.207. This means that perfect (or even near-perfect) strong coin flipping is impossible. The best-known explicit protocol, on the other hand, has a bias of ¼.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i="1" dirty="0"/>
              <a:t>En ce qui concerne le </a:t>
            </a:r>
            <a:r>
              <a:rPr lang="fr-FR" i="1" dirty="0" err="1"/>
              <a:t>weak</a:t>
            </a:r>
            <a:r>
              <a:rPr lang="fr-FR" i="1" dirty="0"/>
              <a:t> coin </a:t>
            </a:r>
            <a:r>
              <a:rPr lang="fr-FR" i="1" dirty="0" err="1"/>
              <a:t>flipping</a:t>
            </a:r>
            <a:r>
              <a:rPr lang="fr-FR" i="1" dirty="0"/>
              <a:t> </a:t>
            </a:r>
            <a:r>
              <a:rPr lang="fr-FR" i="1" dirty="0" err="1"/>
              <a:t>Mochon</a:t>
            </a:r>
            <a:r>
              <a:rPr lang="fr-FR" i="1" dirty="0"/>
              <a:t> a annoncé un résultat révolutionnaire en 2007 en s'appuyant sur les travaux de </a:t>
            </a:r>
            <a:r>
              <a:rPr lang="fr-FR" i="1" dirty="0" err="1"/>
              <a:t>Kitaev</a:t>
            </a:r>
            <a:r>
              <a:rPr lang="fr-FR" i="1" dirty="0"/>
              <a:t>. Il a montré qu'il existe bel et bien des protocoles de </a:t>
            </a:r>
            <a:r>
              <a:rPr lang="fr-FR" i="1" dirty="0" err="1"/>
              <a:t>weak</a:t>
            </a:r>
            <a:r>
              <a:rPr lang="fr-FR" i="1" dirty="0"/>
              <a:t> coin </a:t>
            </a:r>
            <a:r>
              <a:rPr lang="fr-FR" i="1" dirty="0" err="1"/>
              <a:t>flipping</a:t>
            </a:r>
            <a:r>
              <a:rPr lang="fr-FR" i="1" dirty="0"/>
              <a:t> avec un biais qui disparaît. La flèche, à côté de epsilon, indique que le biais peu</a:t>
            </a:r>
            <a:r>
              <a:rPr lang="fr-FR" i="1" strike="sngStrike" dirty="0"/>
              <a:t>t</a:t>
            </a:r>
            <a:r>
              <a:rPr lang="fr-FR" i="1" dirty="0"/>
              <a:t> approcher de zéro autant qu’on le souhaite. Cependant, sa pr</a:t>
            </a:r>
            <a:r>
              <a:rPr lang="fr-FR" b="1" i="1" dirty="0"/>
              <a:t>eu</a:t>
            </a:r>
            <a:r>
              <a:rPr lang="fr-FR" i="1" dirty="0"/>
              <a:t>ve n'est pas constructive [</a:t>
            </a:r>
            <a:r>
              <a:rPr lang="fr-FR" i="1" dirty="0" err="1"/>
              <a:t>Ask</a:t>
            </a:r>
            <a:r>
              <a:rPr lang="fr-FR" i="1" dirty="0"/>
              <a:t>: Jérémie]. Cela signifie que </a:t>
            </a:r>
            <a:r>
              <a:rPr lang="fr-FR" i="1" dirty="0" err="1"/>
              <a:t>Mochon</a:t>
            </a:r>
            <a:r>
              <a:rPr lang="fr-FR" i="1" dirty="0"/>
              <a:t> savait qu'un protocole existait, mais qu'il ne savait tout simplement pas de quoi il s'agissait. </a:t>
            </a:r>
          </a:p>
          <a:p>
            <a:r>
              <a:rPr lang="en-GB" dirty="0"/>
              <a:t>As for weak coin flipping, by building upon the work of </a:t>
            </a:r>
            <a:r>
              <a:rPr lang="en-GB" dirty="0" err="1"/>
              <a:t>Kitaev</a:t>
            </a:r>
            <a:r>
              <a:rPr lang="en-GB" dirty="0"/>
              <a:t>, </a:t>
            </a:r>
            <a:r>
              <a:rPr lang="en-GB" dirty="0" err="1"/>
              <a:t>Mochon</a:t>
            </a:r>
            <a:r>
              <a:rPr lang="en-GB" dirty="0"/>
              <a:t> announced a breakthrough result in 2007. He showed that weak coin flipping protocols with vanishing bias really do exist. The arrow, next to epsilon, indicates that the bias can be made as close to zero as one wishes. However, his proof was non-constructive. This means that </a:t>
            </a:r>
            <a:r>
              <a:rPr lang="en-GB" dirty="0" err="1"/>
              <a:t>Mochon</a:t>
            </a:r>
            <a:r>
              <a:rPr lang="en-GB" dirty="0"/>
              <a:t> knew a protocol existed, but he just didn’t know what it is.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i="1" dirty="0"/>
              <a:t>Le meilleur protocole explicite connu pour le </a:t>
            </a:r>
            <a:r>
              <a:rPr lang="fr-FR" i="1" dirty="0" err="1"/>
              <a:t>weak</a:t>
            </a:r>
            <a:r>
              <a:rPr lang="fr-FR" i="1" dirty="0"/>
              <a:t> coin </a:t>
            </a:r>
            <a:r>
              <a:rPr lang="fr-FR" i="1" dirty="0" err="1"/>
              <a:t>flipping</a:t>
            </a:r>
            <a:r>
              <a:rPr lang="fr-FR" i="1" dirty="0"/>
              <a:t> a un biais de 1/6 (un sixième), également dû à </a:t>
            </a:r>
            <a:r>
              <a:rPr lang="fr-FR" i="1" dirty="0" err="1"/>
              <a:t>Mochon</a:t>
            </a:r>
            <a:r>
              <a:rPr lang="fr-FR" i="1" dirty="0"/>
              <a:t>. </a:t>
            </a:r>
            <a:endParaRPr lang="en-GB" dirty="0"/>
          </a:p>
          <a:p>
            <a:r>
              <a:rPr lang="en-GB" dirty="0"/>
              <a:t>The best-known explicit protocol for weak coin flipping, has a bias of 1/6, also due to </a:t>
            </a:r>
            <a:r>
              <a:rPr lang="en-GB" dirty="0" err="1"/>
              <a:t>Mochon</a:t>
            </a:r>
            <a:r>
              <a:rPr lang="en-GB"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Fun fact, after his breakthrough result, he left academia. And this has happened to two other researchers who made significant contributions to the subject. I hope this trend doesn’t posses any predictive power over the fate of current researchers. Yes, my standards for the word fun aren’t quite as high. Coin flipping can do this to you.</a:t>
            </a:r>
          </a:p>
          <a:p>
            <a:endParaRPr lang="fr-FR" i="1"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i="1" dirty="0"/>
              <a:t>Donc, comme vous l'avez peut-être deviné, notre contribution a consisté à combler cette lacune - nous avons élaboré des protocoles de </a:t>
            </a:r>
            <a:r>
              <a:rPr lang="fr-FR" i="1" dirty="0" err="1"/>
              <a:t>weak</a:t>
            </a:r>
            <a:r>
              <a:rPr lang="fr-FR" i="1" dirty="0"/>
              <a:t> coin </a:t>
            </a:r>
            <a:r>
              <a:rPr lang="fr-FR" i="1" dirty="0" err="1"/>
              <a:t>flipping</a:t>
            </a:r>
            <a:r>
              <a:rPr lang="fr-FR" i="1" dirty="0"/>
              <a:t> qui approchent le biais zéro. Ceci complète mon aperçu en 4 slides de nos contributions à ce sujet, au cours des quatre dernières années.</a:t>
            </a:r>
          </a:p>
          <a:p>
            <a:r>
              <a:rPr lang="en-GB" dirty="0"/>
              <a:t>So, as you might have guessed, our contribution was to close this gap—we constructed weak coin flipping protocols that approach zero bias. This completes my 4-slide overview of our contributions to this subject, over the last four years.</a:t>
            </a:r>
          </a:p>
        </p:txBody>
      </p:sp>
      <p:sp>
        <p:nvSpPr>
          <p:cNvPr id="4" name="Slide Number Placeholder 3"/>
          <p:cNvSpPr>
            <a:spLocks noGrp="1"/>
          </p:cNvSpPr>
          <p:nvPr>
            <p:ph type="sldNum" sz="quarter" idx="5"/>
          </p:nvPr>
        </p:nvSpPr>
        <p:spPr/>
        <p:txBody>
          <a:bodyPr/>
          <a:lstStyle/>
          <a:p>
            <a:fld id="{6DBEE0BD-3613-4E7D-A2BD-FB02F3557E47}" type="slidenum">
              <a:rPr lang="en-GB" smtClean="0"/>
              <a:t>6</a:t>
            </a:fld>
            <a:endParaRPr lang="en-GB"/>
          </a:p>
        </p:txBody>
      </p:sp>
    </p:spTree>
    <p:extLst>
      <p:ext uri="{BB962C8B-B14F-4D97-AF65-F5344CB8AC3E}">
        <p14:creationId xmlns:p14="http://schemas.microsoft.com/office/powerpoint/2010/main" val="4227006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hope everything so far has been clear. I am happy to answer any questions you might have at this stage.</a:t>
            </a:r>
          </a:p>
          <a:p>
            <a:endParaRPr lang="en-GB" dirty="0"/>
          </a:p>
          <a:p>
            <a:r>
              <a:rPr lang="en-GB" dirty="0"/>
              <a:t>In this section, I intend to give you a rather </a:t>
            </a:r>
            <a:r>
              <a:rPr lang="en-GB" b="1" dirty="0"/>
              <a:t>visual</a:t>
            </a:r>
            <a:r>
              <a:rPr lang="en-GB" dirty="0"/>
              <a:t> and </a:t>
            </a:r>
            <a:r>
              <a:rPr lang="en-GB" b="1" dirty="0"/>
              <a:t>conceptual introduction </a:t>
            </a:r>
            <a:r>
              <a:rPr lang="en-GB" dirty="0"/>
              <a:t>to quantum mechanics. </a:t>
            </a:r>
          </a:p>
          <a:p>
            <a:r>
              <a:rPr lang="en-GB" dirty="0"/>
              <a:t>Many insights can be conveyed </a:t>
            </a:r>
            <a:r>
              <a:rPr lang="en-GB" b="1" dirty="0"/>
              <a:t>without using any equations </a:t>
            </a:r>
            <a:r>
              <a:rPr lang="en-GB" dirty="0"/>
              <a:t>which is precisely what I have tried doing. </a:t>
            </a:r>
          </a:p>
          <a:p>
            <a:r>
              <a:rPr lang="en-GB" dirty="0"/>
              <a:t>I will also tell you how this relates to the exciting fields of </a:t>
            </a:r>
            <a:r>
              <a:rPr lang="en-GB" b="1" dirty="0"/>
              <a:t>computer science </a:t>
            </a:r>
            <a:r>
              <a:rPr lang="en-GB" dirty="0"/>
              <a:t>and </a:t>
            </a:r>
            <a:r>
              <a:rPr lang="en-GB" b="1" dirty="0"/>
              <a:t>cryptography</a:t>
            </a:r>
            <a:r>
              <a:rPr lang="en-GB" dirty="0"/>
              <a:t> by discussing simple and intuitive examples.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the interest of time, henceforth I’ll restrict myself to </a:t>
            </a:r>
            <a:r>
              <a:rPr lang="en-GB" b="1" dirty="0"/>
              <a:t>English</a:t>
            </a:r>
            <a:r>
              <a:rPr lang="en-GB" dirty="0"/>
              <a:t> only.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 must, however, thank </a:t>
            </a:r>
            <a:r>
              <a:rPr lang="en-GB" b="1" dirty="0"/>
              <a:t>Zac</a:t>
            </a:r>
            <a:r>
              <a:rPr lang="en-GB" dirty="0"/>
              <a:t> and </a:t>
            </a:r>
            <a:r>
              <a:rPr lang="en-GB" b="1" dirty="0"/>
              <a:t>Célia</a:t>
            </a:r>
            <a:r>
              <a:rPr lang="en-GB" dirty="0"/>
              <a:t> for </a:t>
            </a:r>
            <a:r>
              <a:rPr lang="en-GB" b="1" dirty="0"/>
              <a:t>their assiduous support </a:t>
            </a:r>
            <a:r>
              <a:rPr lang="en-GB" dirty="0"/>
              <a:t>with the French translation.</a:t>
            </a:r>
            <a:endParaRPr lang="en-BE" dirty="0"/>
          </a:p>
        </p:txBody>
      </p:sp>
      <p:sp>
        <p:nvSpPr>
          <p:cNvPr id="4" name="Slide Number Placeholder 3"/>
          <p:cNvSpPr>
            <a:spLocks noGrp="1"/>
          </p:cNvSpPr>
          <p:nvPr>
            <p:ph type="sldNum" sz="quarter" idx="5"/>
          </p:nvPr>
        </p:nvSpPr>
        <p:spPr/>
        <p:txBody>
          <a:bodyPr/>
          <a:lstStyle/>
          <a:p>
            <a:fld id="{6DBEE0BD-3613-4E7D-A2BD-FB02F3557E47}" type="slidenum">
              <a:rPr lang="en-GB" smtClean="0"/>
              <a:t>7</a:t>
            </a:fld>
            <a:endParaRPr lang="en-GB"/>
          </a:p>
        </p:txBody>
      </p:sp>
    </p:spTree>
    <p:extLst>
      <p:ext uri="{BB962C8B-B14F-4D97-AF65-F5344CB8AC3E}">
        <p14:creationId xmlns:p14="http://schemas.microsoft.com/office/powerpoint/2010/main" val="33766107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r>
              <a:rPr lang="en-GB" dirty="0"/>
              <a:t>We start with a very basic concept, the </a:t>
            </a:r>
            <a:r>
              <a:rPr lang="en-GB" b="1" dirty="0"/>
              <a:t>location </a:t>
            </a:r>
            <a:r>
              <a:rPr lang="en-GB" dirty="0"/>
              <a:t>of a particle. </a:t>
            </a:r>
          </a:p>
          <a:p>
            <a:pPr marL="628650" lvl="1" indent="-171450">
              <a:buFont typeface="Arial" panose="020B0604020202020204" pitchFamily="34" charset="0"/>
              <a:buChar char="•"/>
            </a:pPr>
            <a:r>
              <a:rPr lang="en-GB" b="1" dirty="0"/>
              <a:t>Suppose</a:t>
            </a:r>
            <a:r>
              <a:rPr lang="en-GB" dirty="0"/>
              <a:t> we know that a particle is sitting at some location. </a:t>
            </a:r>
          </a:p>
          <a:p>
            <a:pPr marL="628650" lvl="1" indent="-171450">
              <a:buFont typeface="Arial" panose="020B0604020202020204" pitchFamily="34" charset="0"/>
              <a:buChar char="•"/>
            </a:pPr>
            <a:r>
              <a:rPr lang="en-GB" dirty="0"/>
              <a:t>How might we </a:t>
            </a:r>
            <a:r>
              <a:rPr lang="en-GB" b="1" dirty="0"/>
              <a:t>represent</a:t>
            </a:r>
            <a:r>
              <a:rPr lang="en-GB" dirty="0"/>
              <a:t> this knowledge? </a:t>
            </a:r>
          </a:p>
          <a:p>
            <a:pPr marL="171450" indent="-171450">
              <a:buFont typeface="Arial" panose="020B0604020202020204" pitchFamily="34" charset="0"/>
              <a:buChar char="•"/>
            </a:pPr>
            <a:r>
              <a:rPr lang="en-GB" dirty="0"/>
              <a:t>Well, we could </a:t>
            </a:r>
            <a:r>
              <a:rPr lang="en-GB" b="1" dirty="0"/>
              <a:t>measure the distance </a:t>
            </a:r>
            <a:r>
              <a:rPr lang="en-GB" dirty="0"/>
              <a:t>of this point from some fixed point and </a:t>
            </a:r>
            <a:r>
              <a:rPr lang="en-GB" b="1" dirty="0"/>
              <a:t>represent it by q_1</a:t>
            </a:r>
            <a:r>
              <a:rPr lang="en-GB" dirty="0"/>
              <a:t>, as shown in this graph. </a:t>
            </a:r>
          </a:p>
          <a:p>
            <a:pPr marL="628650" lvl="1" indent="-171450">
              <a:buFont typeface="Arial" panose="020B0604020202020204" pitchFamily="34" charset="0"/>
              <a:buChar char="•"/>
            </a:pPr>
            <a:r>
              <a:rPr lang="en-GB" dirty="0"/>
              <a:t>For simplicity, I assume the particle can only be </a:t>
            </a:r>
            <a:r>
              <a:rPr lang="en-GB" b="1" dirty="0"/>
              <a:t>moved along this line</a:t>
            </a:r>
            <a:r>
              <a:rPr lang="en-GB" dirty="0"/>
              <a:t>.</a:t>
            </a:r>
          </a:p>
          <a:p>
            <a:endParaRPr lang="en-GB" dirty="0"/>
          </a:p>
          <a:p>
            <a:endParaRPr lang="en-GB" dirty="0"/>
          </a:p>
          <a:p>
            <a:pPr marL="628650" lvl="1" indent="-171450">
              <a:buFont typeface="Arial" panose="020B0604020202020204" pitchFamily="34" charset="0"/>
              <a:buChar char="•"/>
            </a:pPr>
            <a:r>
              <a:rPr lang="en-GB" dirty="0"/>
              <a:t>What if we did </a:t>
            </a:r>
            <a:r>
              <a:rPr lang="en-GB" b="1" dirty="0"/>
              <a:t>not know </a:t>
            </a:r>
            <a:r>
              <a:rPr lang="en-GB" dirty="0"/>
              <a:t>the location of the </a:t>
            </a:r>
            <a:r>
              <a:rPr lang="en-GB" b="1" dirty="0"/>
              <a:t>particle with certainty</a:t>
            </a:r>
            <a:r>
              <a:rPr lang="en-GB" dirty="0"/>
              <a:t>? </a:t>
            </a:r>
          </a:p>
          <a:p>
            <a:pPr marL="628650" lvl="1" indent="-171450">
              <a:buFont typeface="Arial" panose="020B0604020202020204" pitchFamily="34" charset="0"/>
              <a:buChar char="•"/>
            </a:pPr>
            <a:r>
              <a:rPr lang="en-GB" dirty="0"/>
              <a:t>Suppose we knew it could either be </a:t>
            </a:r>
            <a:r>
              <a:rPr lang="en-GB" b="1" dirty="0"/>
              <a:t>around</a:t>
            </a:r>
            <a:r>
              <a:rPr lang="en-GB" dirty="0"/>
              <a:t> the point q_1 or around the point q_2. </a:t>
            </a:r>
          </a:p>
          <a:p>
            <a:pPr marL="628650" lvl="1" indent="-171450">
              <a:buFont typeface="Arial" panose="020B0604020202020204" pitchFamily="34" charset="0"/>
              <a:buChar char="•"/>
            </a:pPr>
            <a:r>
              <a:rPr lang="en-GB" dirty="0"/>
              <a:t>How might we </a:t>
            </a:r>
            <a:r>
              <a:rPr lang="en-GB" b="1" dirty="0"/>
              <a:t>represent</a:t>
            </a:r>
            <a:r>
              <a:rPr lang="en-GB" dirty="0"/>
              <a:t> this knowledge? </a:t>
            </a:r>
          </a:p>
          <a:p>
            <a:pPr marL="171450" lvl="0" indent="-171450">
              <a:buFont typeface="Arial" panose="020B0604020202020204" pitchFamily="34" charset="0"/>
              <a:buChar char="•"/>
            </a:pPr>
            <a:r>
              <a:rPr lang="en-GB" dirty="0"/>
              <a:t>We could </a:t>
            </a:r>
            <a:r>
              <a:rPr lang="en-GB" b="1" dirty="0"/>
              <a:t>draw a probability distribution </a:t>
            </a:r>
            <a:r>
              <a:rPr lang="en-GB" dirty="0"/>
              <a:t>as shown. Higher the likelihood, taller the peak. </a:t>
            </a:r>
          </a:p>
          <a:p>
            <a:endParaRPr lang="en-GB" dirty="0"/>
          </a:p>
          <a:p>
            <a:endParaRPr lang="en-GB" dirty="0"/>
          </a:p>
          <a:p>
            <a:pPr marL="628650" lvl="1" indent="-171450">
              <a:buFont typeface="Arial" panose="020B0604020202020204" pitchFamily="34" charset="0"/>
              <a:buChar char="•"/>
            </a:pPr>
            <a:r>
              <a:rPr lang="en-GB" dirty="0"/>
              <a:t>So far, everything I have said, is how the world was thought to </a:t>
            </a:r>
            <a:r>
              <a:rPr lang="en-GB" b="1" dirty="0"/>
              <a:t>fundamentally behave</a:t>
            </a:r>
            <a:r>
              <a:rPr lang="en-GB" dirty="0"/>
              <a:t>—at least as far as particles are concerned. </a:t>
            </a:r>
          </a:p>
          <a:p>
            <a:pPr marL="628650" lvl="1" indent="-171450">
              <a:buFont typeface="Arial" panose="020B0604020202020204" pitchFamily="34" charset="0"/>
              <a:buChar char="•"/>
            </a:pPr>
            <a:r>
              <a:rPr lang="en-GB" dirty="0"/>
              <a:t>That is, until the </a:t>
            </a:r>
            <a:r>
              <a:rPr lang="en-GB" b="1" dirty="0"/>
              <a:t>1920s</a:t>
            </a:r>
            <a:r>
              <a:rPr lang="en-GB" dirty="0"/>
              <a:t>. </a:t>
            </a:r>
          </a:p>
          <a:p>
            <a:pPr marL="628650" lvl="1" indent="-171450">
              <a:buFont typeface="Arial" panose="020B0604020202020204" pitchFamily="34" charset="0"/>
              <a:buChar char="•"/>
            </a:pPr>
            <a:r>
              <a:rPr lang="en-GB" dirty="0"/>
              <a:t>At this point, </a:t>
            </a:r>
            <a:r>
              <a:rPr lang="en-GB" b="1" dirty="0"/>
              <a:t>numerous ingenious experiments </a:t>
            </a:r>
            <a:r>
              <a:rPr lang="en-GB" dirty="0"/>
              <a:t>were painstakingly performed, and bold new ideas were proposed. </a:t>
            </a:r>
          </a:p>
          <a:p>
            <a:pPr marL="628650" lvl="1" indent="-171450">
              <a:buFont typeface="Arial" panose="020B0604020202020204" pitchFamily="34" charset="0"/>
              <a:buChar char="•"/>
            </a:pPr>
            <a:r>
              <a:rPr lang="en-GB" dirty="0"/>
              <a:t>Most physicists conceded that nature was telling them that even their basic </a:t>
            </a:r>
            <a:r>
              <a:rPr lang="en-GB" b="1" dirty="0"/>
              <a:t>understanding</a:t>
            </a:r>
            <a:r>
              <a:rPr lang="en-GB" dirty="0"/>
              <a:t> of particles was </a:t>
            </a:r>
            <a:r>
              <a:rPr lang="en-GB" b="1" dirty="0"/>
              <a:t>flawed</a:t>
            </a:r>
            <a:r>
              <a:rPr lang="en-GB" dirty="0"/>
              <a:t>. </a:t>
            </a:r>
          </a:p>
          <a:p>
            <a:pPr marL="171450" lvl="0" indent="-171450">
              <a:buFont typeface="Arial" panose="020B0604020202020204" pitchFamily="34" charset="0"/>
              <a:buChar char="•"/>
            </a:pPr>
            <a:r>
              <a:rPr lang="en-GB" dirty="0"/>
              <a:t>The probabilities had to be replaced by what they </a:t>
            </a:r>
            <a:r>
              <a:rPr lang="en-GB" b="1" dirty="0"/>
              <a:t>called “probability amplitudes”. </a:t>
            </a:r>
          </a:p>
          <a:p>
            <a:pPr marL="628650" lvl="1" indent="-171450">
              <a:buFont typeface="Arial" panose="020B0604020202020204" pitchFamily="34" charset="0"/>
              <a:buChar char="•"/>
            </a:pPr>
            <a:r>
              <a:rPr lang="en-GB" dirty="0"/>
              <a:t>Probability amplitudes have </a:t>
            </a:r>
            <a:r>
              <a:rPr lang="en-GB" b="1" dirty="0"/>
              <a:t>two important properties</a:t>
            </a:r>
            <a:r>
              <a:rPr lang="en-GB" dirty="0"/>
              <a:t>. </a:t>
            </a:r>
          </a:p>
          <a:p>
            <a:pPr marL="171450" lvl="0" indent="-171450">
              <a:buFont typeface="Arial" panose="020B0604020202020204" pitchFamily="34" charset="0"/>
              <a:buChar char="•"/>
            </a:pPr>
            <a:r>
              <a:rPr lang="en-GB" dirty="0"/>
              <a:t>First, they can be </a:t>
            </a:r>
            <a:r>
              <a:rPr lang="en-GB" b="1" dirty="0"/>
              <a:t>negative</a:t>
            </a:r>
            <a:r>
              <a:rPr lang="en-GB" dirty="0"/>
              <a:t> (in fact they can even be complex numbers, for the experts cringing in their seats). </a:t>
            </a:r>
          </a:p>
          <a:p>
            <a:pPr marL="171450" lvl="0" indent="-171450">
              <a:buFont typeface="Arial" panose="020B0604020202020204" pitchFamily="34" charset="0"/>
              <a:buChar char="•"/>
            </a:pPr>
            <a:r>
              <a:rPr lang="en-GB" dirty="0"/>
              <a:t>Second, </a:t>
            </a:r>
            <a:r>
              <a:rPr lang="en-GB" b="1" dirty="0"/>
              <a:t>squaring</a:t>
            </a:r>
            <a:r>
              <a:rPr lang="en-GB" dirty="0"/>
              <a:t> it, yields the probability. </a:t>
            </a:r>
          </a:p>
          <a:p>
            <a:pPr marL="628650" lvl="1" indent="-171450">
              <a:buFont typeface="Arial" panose="020B0604020202020204" pitchFamily="34" charset="0"/>
              <a:buChar char="•"/>
            </a:pPr>
            <a:r>
              <a:rPr lang="en-GB" dirty="0"/>
              <a:t>This is </a:t>
            </a:r>
            <a:r>
              <a:rPr lang="en-GB" b="1" dirty="0"/>
              <a:t>indicated</a:t>
            </a:r>
            <a:r>
              <a:rPr lang="en-GB" dirty="0"/>
              <a:t> by the </a:t>
            </a:r>
            <a:r>
              <a:rPr lang="en-GB" b="1" dirty="0"/>
              <a:t>final figure</a:t>
            </a:r>
            <a:r>
              <a:rPr lang="en-GB" dirty="0"/>
              <a:t>. These may be seen as the first </a:t>
            </a:r>
            <a:r>
              <a:rPr lang="en-GB" b="1" dirty="0"/>
              <a:t>two postulates </a:t>
            </a:r>
            <a:r>
              <a:rPr lang="en-GB" dirty="0"/>
              <a:t>of quantum mechanics.</a:t>
            </a:r>
          </a:p>
          <a:p>
            <a:endParaRPr lang="en-GB" dirty="0"/>
          </a:p>
          <a:p>
            <a:r>
              <a:rPr lang="en-GB" dirty="0"/>
              <a:t>Any questions at this point?</a:t>
            </a:r>
          </a:p>
          <a:p>
            <a:endParaRPr lang="en-GB" dirty="0"/>
          </a:p>
          <a:p>
            <a:endParaRPr lang="en-GB" dirty="0"/>
          </a:p>
          <a:p>
            <a:pPr marL="171450" lvl="0" indent="-171450">
              <a:buFont typeface="Arial" panose="020B0604020202020204" pitchFamily="34" charset="0"/>
              <a:buChar char="•"/>
            </a:pPr>
            <a:r>
              <a:rPr lang="en-GB" dirty="0"/>
              <a:t>Let us now extend this understanding to </a:t>
            </a:r>
            <a:r>
              <a:rPr lang="en-GB" b="1" dirty="0"/>
              <a:t>two particles</a:t>
            </a:r>
            <a:r>
              <a:rPr lang="en-GB" dirty="0"/>
              <a:t>. </a:t>
            </a:r>
          </a:p>
          <a:p>
            <a:pPr marL="628650" lvl="1" indent="-171450">
              <a:buFont typeface="Arial" panose="020B0604020202020204" pitchFamily="34" charset="0"/>
              <a:buChar char="•"/>
            </a:pPr>
            <a:r>
              <a:rPr lang="en-GB" dirty="0"/>
              <a:t>I repeat the </a:t>
            </a:r>
            <a:r>
              <a:rPr lang="en-GB" b="1" dirty="0"/>
              <a:t>same exercise</a:t>
            </a:r>
            <a:r>
              <a:rPr lang="en-GB" dirty="0"/>
              <a:t>, but with two particles this time. </a:t>
            </a:r>
          </a:p>
          <a:p>
            <a:pPr marL="628650" lvl="1" indent="-171450">
              <a:buFont typeface="Arial" panose="020B0604020202020204" pitchFamily="34" charset="0"/>
              <a:buChar char="•"/>
            </a:pPr>
            <a:r>
              <a:rPr lang="en-GB" dirty="0"/>
              <a:t>Suppose we know that the </a:t>
            </a:r>
            <a:r>
              <a:rPr lang="en-GB" b="1" dirty="0"/>
              <a:t>first</a:t>
            </a:r>
            <a:r>
              <a:rPr lang="en-GB" dirty="0"/>
              <a:t> particle is sitting at the </a:t>
            </a:r>
            <a:r>
              <a:rPr lang="en-GB" b="1" dirty="0"/>
              <a:t>location q</a:t>
            </a:r>
            <a:r>
              <a:rPr lang="en-GB" dirty="0"/>
              <a:t> and the </a:t>
            </a:r>
            <a:r>
              <a:rPr lang="en-GB" b="1" dirty="0"/>
              <a:t>second</a:t>
            </a:r>
            <a:r>
              <a:rPr lang="en-GB" dirty="0"/>
              <a:t> one is sitting at the </a:t>
            </a:r>
            <a:r>
              <a:rPr lang="en-GB" b="1" dirty="0"/>
              <a:t>location p</a:t>
            </a:r>
            <a:r>
              <a:rPr lang="en-GB" dirty="0"/>
              <a:t>. </a:t>
            </a:r>
          </a:p>
          <a:p>
            <a:pPr marL="171450" lvl="0" indent="-171450">
              <a:buFont typeface="Arial" panose="020B0604020202020204" pitchFamily="34" charset="0"/>
              <a:buChar char="•"/>
            </a:pPr>
            <a:r>
              <a:rPr lang="en-GB" dirty="0"/>
              <a:t>I can represent this using a </a:t>
            </a:r>
            <a:r>
              <a:rPr lang="en-GB" b="1" dirty="0"/>
              <a:t>single</a:t>
            </a:r>
            <a:r>
              <a:rPr lang="en-GB" dirty="0"/>
              <a:t> </a:t>
            </a:r>
            <a:r>
              <a:rPr lang="en-GB" b="1" dirty="0"/>
              <a:t>point</a:t>
            </a:r>
            <a:r>
              <a:rPr lang="en-GB" dirty="0"/>
              <a:t> in the </a:t>
            </a:r>
            <a:r>
              <a:rPr lang="en-GB" b="1" dirty="0"/>
              <a:t>2d plane </a:t>
            </a:r>
            <a:r>
              <a:rPr lang="en-GB" dirty="0"/>
              <a:t>as shown. </a:t>
            </a:r>
          </a:p>
          <a:p>
            <a:pPr marL="628650" lvl="1" indent="-171450">
              <a:buFont typeface="Arial" panose="020B0604020202020204" pitchFamily="34" charset="0"/>
              <a:buChar char="•"/>
            </a:pPr>
            <a:r>
              <a:rPr lang="en-GB" dirty="0"/>
              <a:t>The 1</a:t>
            </a:r>
            <a:r>
              <a:rPr lang="en-GB" baseline="30000" dirty="0"/>
              <a:t>st</a:t>
            </a:r>
            <a:r>
              <a:rPr lang="en-GB" dirty="0"/>
              <a:t> axis encodes the position of the first particle, q and the 2</a:t>
            </a:r>
            <a:r>
              <a:rPr lang="en-GB" baseline="30000" dirty="0"/>
              <a:t>nd</a:t>
            </a:r>
            <a:r>
              <a:rPr lang="en-GB" dirty="0"/>
              <a:t> axis encodes the position of the second particle, p. </a:t>
            </a:r>
          </a:p>
          <a:p>
            <a:pPr marL="628650" lvl="1" indent="-171450">
              <a:buFont typeface="Arial" panose="020B0604020202020204" pitchFamily="34" charset="0"/>
              <a:buChar char="•"/>
            </a:pPr>
            <a:r>
              <a:rPr lang="en-GB" dirty="0"/>
              <a:t>Let’s now switch to the </a:t>
            </a:r>
            <a:r>
              <a:rPr lang="en-GB" b="1" dirty="0"/>
              <a:t>probabilistic case. </a:t>
            </a:r>
          </a:p>
          <a:p>
            <a:pPr marL="628650" lvl="1" indent="-171450">
              <a:buFont typeface="Arial" panose="020B0604020202020204" pitchFamily="34" charset="0"/>
              <a:buChar char="•"/>
            </a:pPr>
            <a:r>
              <a:rPr lang="en-GB" dirty="0"/>
              <a:t>Suppose I know that the </a:t>
            </a:r>
            <a:r>
              <a:rPr lang="en-GB" b="1" dirty="0"/>
              <a:t>positions</a:t>
            </a:r>
            <a:r>
              <a:rPr lang="en-GB" dirty="0"/>
              <a:t> of the particles are </a:t>
            </a:r>
            <a:r>
              <a:rPr lang="en-GB" b="1" dirty="0"/>
              <a:t>correlated</a:t>
            </a:r>
            <a:r>
              <a:rPr lang="en-GB" dirty="0"/>
              <a:t>, </a:t>
            </a:r>
          </a:p>
          <a:p>
            <a:pPr marL="628650" lvl="1" indent="-171450">
              <a:buFont typeface="Arial" panose="020B0604020202020204" pitchFamily="34" charset="0"/>
              <a:buChar char="•"/>
            </a:pPr>
            <a:r>
              <a:rPr lang="en-GB" dirty="0"/>
              <a:t>i.e. either they are situated at location (</a:t>
            </a:r>
            <a:r>
              <a:rPr lang="en-GB" dirty="0" err="1"/>
              <a:t>q,p</a:t>
            </a:r>
            <a:r>
              <a:rPr lang="en-GB" dirty="0"/>
              <a:t>) or they are situated at location (-q,-p). </a:t>
            </a:r>
          </a:p>
          <a:p>
            <a:pPr marL="171450" lvl="0" indent="-171450">
              <a:buFont typeface="Arial" panose="020B0604020202020204" pitchFamily="34" charset="0"/>
              <a:buChar char="•"/>
            </a:pPr>
            <a:r>
              <a:rPr lang="en-GB" dirty="0"/>
              <a:t>This can be represented by </a:t>
            </a:r>
            <a:r>
              <a:rPr lang="en-GB" b="1" dirty="0"/>
              <a:t>two peaks</a:t>
            </a:r>
            <a:r>
              <a:rPr lang="en-GB" dirty="0"/>
              <a:t>, centred at (</a:t>
            </a:r>
            <a:r>
              <a:rPr lang="en-GB" dirty="0" err="1"/>
              <a:t>q,p</a:t>
            </a:r>
            <a:r>
              <a:rPr lang="en-GB" dirty="0"/>
              <a:t>) and (-q,-p). </a:t>
            </a:r>
          </a:p>
          <a:p>
            <a:pPr marL="171450" lvl="0" indent="-171450">
              <a:buFont typeface="Arial" panose="020B0604020202020204" pitchFamily="34" charset="0"/>
              <a:buChar char="•"/>
            </a:pPr>
            <a:r>
              <a:rPr lang="en-GB" dirty="0"/>
              <a:t>And now for the quantum case, for instance, the </a:t>
            </a:r>
            <a:r>
              <a:rPr lang="en-GB" b="1" dirty="0"/>
              <a:t>hill centred at (</a:t>
            </a:r>
            <a:r>
              <a:rPr lang="en-GB" b="1" dirty="0" err="1"/>
              <a:t>q,p</a:t>
            </a:r>
            <a:r>
              <a:rPr lang="en-GB" b="1" dirty="0"/>
              <a:t>) </a:t>
            </a:r>
            <a:r>
              <a:rPr lang="en-GB" dirty="0"/>
              <a:t>stays positive while the </a:t>
            </a:r>
            <a:r>
              <a:rPr lang="en-GB" b="1" dirty="0"/>
              <a:t>hill centred at (-q,-p)</a:t>
            </a:r>
            <a:r>
              <a:rPr lang="en-GB" dirty="0"/>
              <a:t> becomes a </a:t>
            </a:r>
            <a:r>
              <a:rPr lang="en-GB" b="1" dirty="0"/>
              <a:t>valley</a:t>
            </a:r>
            <a:r>
              <a:rPr lang="en-GB"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The question is, why do you care? </a:t>
            </a:r>
          </a:p>
          <a:p>
            <a:endParaRPr lang="en-GB" dirty="0"/>
          </a:p>
        </p:txBody>
      </p:sp>
      <p:sp>
        <p:nvSpPr>
          <p:cNvPr id="4" name="Slide Number Placeholder 3"/>
          <p:cNvSpPr>
            <a:spLocks noGrp="1"/>
          </p:cNvSpPr>
          <p:nvPr>
            <p:ph type="sldNum" sz="quarter" idx="5"/>
          </p:nvPr>
        </p:nvSpPr>
        <p:spPr/>
        <p:txBody>
          <a:bodyPr/>
          <a:lstStyle/>
          <a:p>
            <a:fld id="{6DBEE0BD-3613-4E7D-A2BD-FB02F3557E47}" type="slidenum">
              <a:rPr lang="en-GB" smtClean="0"/>
              <a:t>8</a:t>
            </a:fld>
            <a:endParaRPr lang="en-GB"/>
          </a:p>
        </p:txBody>
      </p:sp>
    </p:spTree>
    <p:extLst>
      <p:ext uri="{BB962C8B-B14F-4D97-AF65-F5344CB8AC3E}">
        <p14:creationId xmlns:p14="http://schemas.microsoft.com/office/powerpoint/2010/main" val="14862656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Well, to address that, we need to simplify things a little. </a:t>
            </a:r>
          </a:p>
          <a:p>
            <a:pPr marL="628650" lvl="1" indent="-171450">
              <a:buFont typeface="Arial" panose="020B0604020202020204" pitchFamily="34" charset="0"/>
              <a:buChar char="•"/>
            </a:pPr>
            <a:r>
              <a:rPr lang="en-GB" dirty="0"/>
              <a:t>A particle’s position is a continuous property, i.e. roughly speaking, it can take any value. </a:t>
            </a:r>
          </a:p>
          <a:p>
            <a:pPr marL="628650" lvl="1" indent="-171450">
              <a:buFont typeface="Arial" panose="020B0604020202020204" pitchFamily="34" charset="0"/>
              <a:buChar char="•"/>
            </a:pPr>
            <a:r>
              <a:rPr lang="en-GB" dirty="0"/>
              <a:t>This makes the description more cumbersome for our purpose here. </a:t>
            </a:r>
          </a:p>
          <a:p>
            <a:pPr marL="171450" indent="-171450">
              <a:buFont typeface="Arial" panose="020B0604020202020204" pitchFamily="34" charset="0"/>
              <a:buChar char="•"/>
            </a:pPr>
            <a:r>
              <a:rPr lang="en-GB" dirty="0"/>
              <a:t>Thus, we focus on discrete properties of particles. </a:t>
            </a:r>
          </a:p>
          <a:p>
            <a:pPr marL="628650" lvl="1" indent="-171450">
              <a:buFont typeface="Arial" panose="020B0604020202020204" pitchFamily="34" charset="0"/>
              <a:buChar char="•"/>
            </a:pPr>
            <a:r>
              <a:rPr lang="en-GB" dirty="0"/>
              <a:t>These can be spin, polarisation, energy level, mode etc. </a:t>
            </a:r>
          </a:p>
          <a:p>
            <a:pPr marL="628650" lvl="1" indent="-171450">
              <a:buFont typeface="Arial" panose="020B0604020202020204" pitchFamily="34" charset="0"/>
              <a:buChar char="•"/>
            </a:pPr>
            <a:r>
              <a:rPr lang="en-GB" dirty="0"/>
              <a:t>but don’t worry if none of these sound too familiar. </a:t>
            </a:r>
          </a:p>
          <a:p>
            <a:pPr marL="171450" lvl="0" indent="-171450">
              <a:buFont typeface="Arial" panose="020B0604020202020204" pitchFamily="34" charset="0"/>
              <a:buChar char="•"/>
            </a:pPr>
            <a:r>
              <a:rPr lang="en-GB" dirty="0"/>
              <a:t>We can even “discretise” position. </a:t>
            </a:r>
          </a:p>
          <a:p>
            <a:pPr marL="628650" lvl="1" indent="-171450">
              <a:buFont typeface="Arial" panose="020B0604020202020204" pitchFamily="34" charset="0"/>
              <a:buChar char="•"/>
            </a:pPr>
            <a:r>
              <a:rPr lang="en-GB" dirty="0"/>
              <a:t>We can say that a particle on the right side of some reference location will be called + and the one on the left will be called -. </a:t>
            </a:r>
          </a:p>
          <a:p>
            <a:pPr marL="171450" lvl="0" indent="-171450">
              <a:buFont typeface="Arial" panose="020B0604020202020204" pitchFamily="34" charset="0"/>
              <a:buChar char="•"/>
            </a:pPr>
            <a:r>
              <a:rPr lang="en-GB" dirty="0"/>
              <a:t>Energy levels are also easy to understand. </a:t>
            </a:r>
          </a:p>
          <a:p>
            <a:pPr marL="628650" lvl="1" indent="-171450">
              <a:buFont typeface="Arial" panose="020B0604020202020204" pitchFamily="34" charset="0"/>
              <a:buChar char="•"/>
            </a:pPr>
            <a:r>
              <a:rPr lang="en-GB" dirty="0"/>
              <a:t>An atom’s usual state is termed the “ground state”. </a:t>
            </a:r>
          </a:p>
          <a:p>
            <a:pPr marL="628650" lvl="1" indent="-171450">
              <a:buFont typeface="Arial" panose="020B0604020202020204" pitchFamily="34" charset="0"/>
              <a:buChar char="•"/>
            </a:pPr>
            <a:r>
              <a:rPr lang="en-GB" dirty="0"/>
              <a:t>If we shine a laser on it, for example, it can absorb that energy and jump to an excited state. </a:t>
            </a:r>
          </a:p>
          <a:p>
            <a:pPr marL="628650" lvl="1" indent="-171450">
              <a:buFont typeface="Arial" panose="020B0604020202020204" pitchFamily="34" charset="0"/>
              <a:buChar char="•"/>
            </a:pPr>
            <a:r>
              <a:rPr lang="en-GB" dirty="0"/>
              <a:t>These levels are discrete. </a:t>
            </a:r>
          </a:p>
          <a:p>
            <a:pPr marL="628650" lvl="1" indent="-171450">
              <a:buFont typeface="Arial" panose="020B0604020202020204" pitchFamily="34" charset="0"/>
              <a:buChar char="•"/>
            </a:pPr>
            <a:r>
              <a:rPr lang="en-GB" dirty="0"/>
              <a:t>Quantum mechanics’ ability to explain this was one of its key triumphs. </a:t>
            </a:r>
          </a:p>
          <a:p>
            <a:pPr marL="628650" lvl="1" indent="-171450">
              <a:buFont typeface="Arial" panose="020B0604020202020204" pitchFamily="34" charset="0"/>
              <a:buChar char="•"/>
            </a:pPr>
            <a:r>
              <a:rPr lang="en-GB" dirty="0"/>
              <a:t>We represent the ground state as g and the excited state as e. </a:t>
            </a:r>
          </a:p>
          <a:p>
            <a:pPr marL="628650" lvl="1" indent="-171450">
              <a:buFont typeface="Arial" panose="020B0604020202020204" pitchFamily="34" charset="0"/>
              <a:buChar char="•"/>
            </a:pPr>
            <a:r>
              <a:rPr lang="en-GB" dirty="0"/>
              <a:t>Those strange symbols were an invention of a famous physicist, Paul Dirac. </a:t>
            </a:r>
          </a:p>
          <a:p>
            <a:pPr marL="628650" lvl="1" indent="-171450">
              <a:buFont typeface="Arial" panose="020B0604020202020204" pitchFamily="34" charset="0"/>
              <a:buChar char="•"/>
            </a:pPr>
            <a:r>
              <a:rPr lang="en-GB" dirty="0"/>
              <a:t>For us, they simply refer to the “state” of the system we are describing, viz. that of the particle.</a:t>
            </a:r>
          </a:p>
          <a:p>
            <a:endParaRPr lang="en-GB" dirty="0"/>
          </a:p>
          <a:p>
            <a:endParaRPr lang="en-GB" dirty="0"/>
          </a:p>
          <a:p>
            <a:r>
              <a:rPr lang="en-GB" dirty="0"/>
              <a:t>Questions?</a:t>
            </a:r>
          </a:p>
          <a:p>
            <a:endParaRPr lang="en-GB" dirty="0"/>
          </a:p>
          <a:p>
            <a:endParaRPr lang="en-GB" dirty="0"/>
          </a:p>
          <a:p>
            <a:pPr marL="628650" lvl="1" indent="-171450">
              <a:buFont typeface="Arial" panose="020B0604020202020204" pitchFamily="34" charset="0"/>
              <a:buChar char="•"/>
            </a:pPr>
            <a:r>
              <a:rPr lang="en-GB" dirty="0"/>
              <a:t>We play the same game. </a:t>
            </a:r>
          </a:p>
          <a:p>
            <a:pPr marL="171450" lvl="0" indent="-171450">
              <a:buFont typeface="Arial" panose="020B0604020202020204" pitchFamily="34" charset="0"/>
              <a:buChar char="•"/>
            </a:pPr>
            <a:r>
              <a:rPr lang="en-GB" dirty="0"/>
              <a:t>We start with a single particle, or for concreteness, a single atom. </a:t>
            </a:r>
          </a:p>
          <a:p>
            <a:pPr marL="628650" lvl="1" indent="-171450">
              <a:buFont typeface="Arial" panose="020B0604020202020204" pitchFamily="34" charset="0"/>
              <a:buChar char="•"/>
            </a:pPr>
            <a:r>
              <a:rPr lang="en-GB" dirty="0"/>
              <a:t>If we know it is precisely in its ground state, we represent it using the state g. </a:t>
            </a:r>
          </a:p>
          <a:p>
            <a:pPr marL="171450" lvl="0" indent="-171450">
              <a:buFont typeface="Arial" panose="020B0604020202020204" pitchFamily="34" charset="0"/>
              <a:buChar char="•"/>
            </a:pPr>
            <a:r>
              <a:rPr lang="en-GB" dirty="0"/>
              <a:t>If we know that it is in the state g with probability a and state e with probability b, we may represent it using the graph. </a:t>
            </a:r>
          </a:p>
          <a:p>
            <a:pPr marL="628650" lvl="1" indent="-171450">
              <a:buFont typeface="Arial" panose="020B0604020202020204" pitchFamily="34" charset="0"/>
              <a:buChar char="•"/>
            </a:pPr>
            <a:r>
              <a:rPr lang="en-GB" dirty="0"/>
              <a:t>We may even write it as a “probability vector”. </a:t>
            </a:r>
          </a:p>
          <a:p>
            <a:pPr marL="171450" lvl="0" indent="-171450">
              <a:buFont typeface="Arial" panose="020B0604020202020204" pitchFamily="34" charset="0"/>
              <a:buChar char="•"/>
            </a:pPr>
            <a:r>
              <a:rPr lang="en-GB" dirty="0"/>
              <a:t>Finally, in the quantum case, we must use probability amplitudes. </a:t>
            </a:r>
          </a:p>
          <a:p>
            <a:pPr marL="628650" lvl="1" indent="-171450">
              <a:buFont typeface="Arial" panose="020B0604020202020204" pitchFamily="34" charset="0"/>
              <a:buChar char="•"/>
            </a:pPr>
            <a:r>
              <a:rPr lang="en-GB" dirty="0"/>
              <a:t>These can be negative. </a:t>
            </a:r>
          </a:p>
          <a:p>
            <a:pPr marL="628650" lvl="1" indent="-171450">
              <a:buFont typeface="Arial" panose="020B0604020202020204" pitchFamily="34" charset="0"/>
              <a:buChar char="•"/>
            </a:pPr>
            <a:r>
              <a:rPr lang="en-GB" dirty="0"/>
              <a:t>We represent this using the graph. </a:t>
            </a:r>
          </a:p>
          <a:p>
            <a:pPr marL="628650" lvl="1" indent="-171450">
              <a:buFont typeface="Arial" panose="020B0604020202020204" pitchFamily="34" charset="0"/>
              <a:buChar char="•"/>
            </a:pPr>
            <a:r>
              <a:rPr lang="en-GB" dirty="0"/>
              <a:t>The associated state of the system can be expressed as alpha g plus beta e.</a:t>
            </a:r>
          </a:p>
          <a:p>
            <a:endParaRPr lang="en-GB" dirty="0"/>
          </a:p>
          <a:p>
            <a:pPr marL="171450" indent="-171450">
              <a:buFont typeface="Arial" panose="020B0604020202020204" pitchFamily="34" charset="0"/>
              <a:buChar char="•"/>
            </a:pPr>
            <a:r>
              <a:rPr lang="en-GB" dirty="0"/>
              <a:t>Now, suppose we have two atoms, both in the ground state. We represent that using the state gg. </a:t>
            </a:r>
          </a:p>
          <a:p>
            <a:pPr marL="628650" lvl="1" indent="-171450">
              <a:buFont typeface="Arial" panose="020B0604020202020204" pitchFamily="34" charset="0"/>
              <a:buChar char="•"/>
            </a:pPr>
            <a:r>
              <a:rPr lang="en-GB" dirty="0"/>
              <a:t>If we knew some probability distribution over the states of these atoms, </a:t>
            </a:r>
          </a:p>
          <a:p>
            <a:pPr marL="628650" lvl="1" indent="-171450">
              <a:buFont typeface="Arial" panose="020B0604020202020204" pitchFamily="34" charset="0"/>
              <a:buChar char="•"/>
            </a:pPr>
            <a:r>
              <a:rPr lang="en-GB" dirty="0"/>
              <a:t>for example, we knew that the probability of both being in the ground state is the highest, </a:t>
            </a:r>
          </a:p>
          <a:p>
            <a:pPr marL="171450" lvl="0" indent="-171450">
              <a:buFont typeface="Arial" panose="020B0604020202020204" pitchFamily="34" charset="0"/>
              <a:buChar char="•"/>
            </a:pPr>
            <a:r>
              <a:rPr lang="en-GB" dirty="0"/>
              <a:t>the graph could look something like this. </a:t>
            </a:r>
          </a:p>
          <a:p>
            <a:pPr marL="628650" lvl="1" indent="-171450">
              <a:buFont typeface="Arial" panose="020B0604020202020204" pitchFamily="34" charset="0"/>
              <a:buChar char="•"/>
            </a:pPr>
            <a:r>
              <a:rPr lang="en-GB" dirty="0"/>
              <a:t>The state is now represented using a probability vector a gg + b </a:t>
            </a:r>
            <a:r>
              <a:rPr lang="en-GB" dirty="0" err="1"/>
              <a:t>ge</a:t>
            </a:r>
            <a:r>
              <a:rPr lang="en-GB" dirty="0"/>
              <a:t> + c </a:t>
            </a:r>
            <a:r>
              <a:rPr lang="en-GB" dirty="0" err="1"/>
              <a:t>eg</a:t>
            </a:r>
            <a:r>
              <a:rPr lang="en-GB" dirty="0"/>
              <a:t> + d </a:t>
            </a:r>
            <a:r>
              <a:rPr lang="en-GB" dirty="0" err="1"/>
              <a:t>ee</a:t>
            </a:r>
            <a:r>
              <a:rPr lang="en-GB" dirty="0"/>
              <a:t>. </a:t>
            </a:r>
          </a:p>
          <a:p>
            <a:pPr marL="628650" lvl="1" indent="-171450">
              <a:buFont typeface="Arial" panose="020B0604020202020204" pitchFamily="34" charset="0"/>
              <a:buChar char="•"/>
            </a:pPr>
            <a:r>
              <a:rPr lang="en-GB" dirty="0"/>
              <a:t>Here b for example encodes the probability of the first atom being in the ground state and the second being in the excited state. </a:t>
            </a:r>
          </a:p>
          <a:p>
            <a:pPr marL="628650" lvl="1" indent="-171450">
              <a:buFont typeface="Arial" panose="020B0604020202020204" pitchFamily="34" charset="0"/>
              <a:buChar char="•"/>
            </a:pPr>
            <a:r>
              <a:rPr lang="en-GB" dirty="0"/>
              <a:t>Finally, for the quantum case, the probability amplitude can be negative. </a:t>
            </a:r>
          </a:p>
          <a:p>
            <a:pPr marL="171450" lvl="0" indent="-171450">
              <a:buFont typeface="Arial" panose="020B0604020202020204" pitchFamily="34" charset="0"/>
              <a:buChar char="•"/>
            </a:pPr>
            <a:r>
              <a:rPr lang="en-GB" dirty="0"/>
              <a:t>We represent this using the graph as shown. </a:t>
            </a:r>
          </a:p>
          <a:p>
            <a:pPr marL="628650" lvl="1" indent="-171450">
              <a:buFont typeface="Arial" panose="020B0604020202020204" pitchFamily="34" charset="0"/>
              <a:buChar char="•"/>
            </a:pPr>
            <a:r>
              <a:rPr lang="en-GB" dirty="0"/>
              <a:t>The state is similarly written except that α, β, γ, and δ can now be negative.</a:t>
            </a:r>
          </a:p>
          <a:p>
            <a:endParaRPr lang="en-GB" dirty="0"/>
          </a:p>
          <a:p>
            <a:r>
              <a:rPr lang="en-GB" dirty="0"/>
              <a:t>Does it make sense?</a:t>
            </a:r>
          </a:p>
          <a:p>
            <a:endParaRPr lang="en-GB" dirty="0"/>
          </a:p>
          <a:p>
            <a:pPr marL="171450" indent="-171450">
              <a:buFont typeface="Arial" panose="020B0604020202020204" pitchFamily="34" charset="0"/>
              <a:buChar char="•"/>
            </a:pPr>
            <a:r>
              <a:rPr lang="en-GB" dirty="0"/>
              <a:t>I still haven’t told you why this is relevant.</a:t>
            </a:r>
          </a:p>
        </p:txBody>
      </p:sp>
      <p:sp>
        <p:nvSpPr>
          <p:cNvPr id="4" name="Slide Number Placeholder 3"/>
          <p:cNvSpPr>
            <a:spLocks noGrp="1"/>
          </p:cNvSpPr>
          <p:nvPr>
            <p:ph type="sldNum" sz="quarter" idx="5"/>
          </p:nvPr>
        </p:nvSpPr>
        <p:spPr/>
        <p:txBody>
          <a:bodyPr/>
          <a:lstStyle/>
          <a:p>
            <a:fld id="{6DBEE0BD-3613-4E7D-A2BD-FB02F3557E47}" type="slidenum">
              <a:rPr lang="en-GB" smtClean="0"/>
              <a:t>9</a:t>
            </a:fld>
            <a:endParaRPr lang="en-GB"/>
          </a:p>
        </p:txBody>
      </p:sp>
    </p:spTree>
    <p:extLst>
      <p:ext uri="{BB962C8B-B14F-4D97-AF65-F5344CB8AC3E}">
        <p14:creationId xmlns:p14="http://schemas.microsoft.com/office/powerpoint/2010/main" val="1568792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A2373-149A-4548-AA2C-9841D5BDF2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2E7B08EA-7F9D-467A-A16C-8A8EB2DE66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5129214F-B99F-47E6-959D-5E19ADD237CB}"/>
              </a:ext>
            </a:extLst>
          </p:cNvPr>
          <p:cNvSpPr>
            <a:spLocks noGrp="1"/>
          </p:cNvSpPr>
          <p:nvPr>
            <p:ph type="dt" sz="half" idx="10"/>
          </p:nvPr>
        </p:nvSpPr>
        <p:spPr/>
        <p:txBody>
          <a:bodyPr/>
          <a:lstStyle/>
          <a:p>
            <a:fld id="{82815F35-E798-4689-A8FC-E884A9E50FE9}" type="datetime1">
              <a:rPr lang="en-GB" smtClean="0"/>
              <a:t>27/08/2020</a:t>
            </a:fld>
            <a:endParaRPr lang="en-GB"/>
          </a:p>
        </p:txBody>
      </p:sp>
      <p:sp>
        <p:nvSpPr>
          <p:cNvPr id="5" name="Footer Placeholder 4">
            <a:extLst>
              <a:ext uri="{FF2B5EF4-FFF2-40B4-BE49-F238E27FC236}">
                <a16:creationId xmlns:a16="http://schemas.microsoft.com/office/drawing/2014/main" id="{850B3764-442A-4602-83B2-F35B0AE16CD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463F2B1-589B-49CA-9B1E-6AD2A0B248A2}"/>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8909764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0583F-F68F-4FE0-BB8D-555C49706CF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A5081AB-2B2E-4BF7-AB30-9FD5B7ED74D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4C661F-1B8F-4385-BA9A-06B536421340}"/>
              </a:ext>
            </a:extLst>
          </p:cNvPr>
          <p:cNvSpPr>
            <a:spLocks noGrp="1"/>
          </p:cNvSpPr>
          <p:nvPr>
            <p:ph type="dt" sz="half" idx="10"/>
          </p:nvPr>
        </p:nvSpPr>
        <p:spPr/>
        <p:txBody>
          <a:bodyPr/>
          <a:lstStyle/>
          <a:p>
            <a:fld id="{4F2C8032-53C0-4A3A-A17C-CA1F77C57390}" type="datetime1">
              <a:rPr lang="en-GB" smtClean="0"/>
              <a:t>27/08/2020</a:t>
            </a:fld>
            <a:endParaRPr lang="en-GB"/>
          </a:p>
        </p:txBody>
      </p:sp>
      <p:sp>
        <p:nvSpPr>
          <p:cNvPr id="5" name="Footer Placeholder 4">
            <a:extLst>
              <a:ext uri="{FF2B5EF4-FFF2-40B4-BE49-F238E27FC236}">
                <a16:creationId xmlns:a16="http://schemas.microsoft.com/office/drawing/2014/main" id="{7A3B8615-2A47-4089-A011-1CDE9B026DC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43FF5B-DEA6-4FD2-AFA3-BCAE93D051FA}"/>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33726434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9A2CF3-5537-44E1-A2D7-BBCA3E6EA4B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10BE9FB-D13F-479B-A391-BA43C26F486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19CCE0B-1CA9-4406-84BF-1F2D7B296E5F}"/>
              </a:ext>
            </a:extLst>
          </p:cNvPr>
          <p:cNvSpPr>
            <a:spLocks noGrp="1"/>
          </p:cNvSpPr>
          <p:nvPr>
            <p:ph type="dt" sz="half" idx="10"/>
          </p:nvPr>
        </p:nvSpPr>
        <p:spPr/>
        <p:txBody>
          <a:bodyPr/>
          <a:lstStyle/>
          <a:p>
            <a:fld id="{9E2A41AF-909F-4641-ABE7-96DF9661A25B}" type="datetime1">
              <a:rPr lang="en-GB" smtClean="0"/>
              <a:t>27/08/2020</a:t>
            </a:fld>
            <a:endParaRPr lang="en-GB"/>
          </a:p>
        </p:txBody>
      </p:sp>
      <p:sp>
        <p:nvSpPr>
          <p:cNvPr id="5" name="Footer Placeholder 4">
            <a:extLst>
              <a:ext uri="{FF2B5EF4-FFF2-40B4-BE49-F238E27FC236}">
                <a16:creationId xmlns:a16="http://schemas.microsoft.com/office/drawing/2014/main" id="{9DB3C1FC-0853-4DDB-810B-17B2B2FCB30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4F04F75-0A03-40EA-8386-51484313DDD0}"/>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38839120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A08978-F02F-4444-AF29-FFDBC708BA8F}"/>
              </a:ext>
            </a:extLst>
          </p:cNvPr>
          <p:cNvSpPr>
            <a:spLocks noGrp="1"/>
          </p:cNvSpPr>
          <p:nvPr>
            <p:ph type="dt" sz="half" idx="10"/>
          </p:nvPr>
        </p:nvSpPr>
        <p:spPr/>
        <p:txBody>
          <a:bodyPr/>
          <a:lstStyle/>
          <a:p>
            <a:fld id="{302C1512-8428-495F-BD1F-7E051860E85F}" type="datetimeFigureOut">
              <a:rPr lang="en-GB" smtClean="0"/>
              <a:t>27/08/2020</a:t>
            </a:fld>
            <a:endParaRPr lang="en-GB"/>
          </a:p>
        </p:txBody>
      </p:sp>
      <p:sp>
        <p:nvSpPr>
          <p:cNvPr id="3" name="Footer Placeholder 2">
            <a:extLst>
              <a:ext uri="{FF2B5EF4-FFF2-40B4-BE49-F238E27FC236}">
                <a16:creationId xmlns:a16="http://schemas.microsoft.com/office/drawing/2014/main" id="{15C04DD8-3116-4FFB-B34D-2AAE1DFBAFC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CBCA7F0-1894-40F4-9924-F06E546D311E}"/>
              </a:ext>
            </a:extLst>
          </p:cNvPr>
          <p:cNvSpPr>
            <a:spLocks noGrp="1"/>
          </p:cNvSpPr>
          <p:nvPr>
            <p:ph type="sldNum" sz="quarter" idx="12"/>
          </p:nvPr>
        </p:nvSpPr>
        <p:spPr/>
        <p:txBody>
          <a:bodyPr/>
          <a:lstStyle/>
          <a:p>
            <a:fld id="{CAF93596-8AF9-44DD-9421-74A522D06B14}" type="slidenum">
              <a:rPr lang="en-GB" smtClean="0"/>
              <a:t>‹#›</a:t>
            </a:fld>
            <a:endParaRPr lang="en-GB"/>
          </a:p>
        </p:txBody>
      </p:sp>
    </p:spTree>
    <p:extLst>
      <p:ext uri="{BB962C8B-B14F-4D97-AF65-F5344CB8AC3E}">
        <p14:creationId xmlns:p14="http://schemas.microsoft.com/office/powerpoint/2010/main" val="2512019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2B8BC-F1E4-409F-9672-063194374AB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E7A6773-0E9C-448E-BC13-25A8D185A13C}"/>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4E4A54A6-9615-450F-8688-4F9CD3E8FEED}"/>
              </a:ext>
            </a:extLst>
          </p:cNvPr>
          <p:cNvSpPr>
            <a:spLocks noGrp="1"/>
          </p:cNvSpPr>
          <p:nvPr>
            <p:ph type="dt" sz="half" idx="10"/>
          </p:nvPr>
        </p:nvSpPr>
        <p:spPr/>
        <p:txBody>
          <a:bodyPr/>
          <a:lstStyle/>
          <a:p>
            <a:fld id="{2315A26F-5E55-448F-ABFE-D3514A4DBA7A}" type="datetime1">
              <a:rPr lang="en-GB" smtClean="0"/>
              <a:t>27/08/2020</a:t>
            </a:fld>
            <a:endParaRPr lang="en-GB"/>
          </a:p>
        </p:txBody>
      </p:sp>
      <p:sp>
        <p:nvSpPr>
          <p:cNvPr id="5" name="Footer Placeholder 4">
            <a:extLst>
              <a:ext uri="{FF2B5EF4-FFF2-40B4-BE49-F238E27FC236}">
                <a16:creationId xmlns:a16="http://schemas.microsoft.com/office/drawing/2014/main" id="{A7325BA3-5924-4FA5-864C-49AA0072BA7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79817BE-5CB0-4008-B2A1-EAA4FCC304B6}"/>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41178337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BF23D-8E50-4B84-B842-C177A8CFF8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3C18551-EDFA-4FE1-AC13-3F49925E26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0EC628A4-37A7-4AD5-A45C-6AABEB36E19F}"/>
              </a:ext>
            </a:extLst>
          </p:cNvPr>
          <p:cNvSpPr>
            <a:spLocks noGrp="1"/>
          </p:cNvSpPr>
          <p:nvPr>
            <p:ph type="dt" sz="half" idx="10"/>
          </p:nvPr>
        </p:nvSpPr>
        <p:spPr/>
        <p:txBody>
          <a:bodyPr/>
          <a:lstStyle/>
          <a:p>
            <a:fld id="{DBDA4E7D-3B3A-41A2-9ADB-AC3520B16A4E}" type="datetime1">
              <a:rPr lang="en-GB" smtClean="0"/>
              <a:t>27/08/2020</a:t>
            </a:fld>
            <a:endParaRPr lang="en-GB"/>
          </a:p>
        </p:txBody>
      </p:sp>
      <p:sp>
        <p:nvSpPr>
          <p:cNvPr id="5" name="Footer Placeholder 4">
            <a:extLst>
              <a:ext uri="{FF2B5EF4-FFF2-40B4-BE49-F238E27FC236}">
                <a16:creationId xmlns:a16="http://schemas.microsoft.com/office/drawing/2014/main" id="{5C29A42D-4035-4E6A-8008-0D538E778A0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16F569D-347B-4323-A4D1-2DCBF6D04CA5}"/>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23164098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5729D-36B1-4B54-8E49-777C3B5706B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C47CD4F-CA8A-4CA0-8079-9A548939C4A2}"/>
              </a:ext>
            </a:extLst>
          </p:cNvPr>
          <p:cNvSpPr>
            <a:spLocks noGrp="1"/>
          </p:cNvSpPr>
          <p:nvPr>
            <p:ph sz="half" idx="1"/>
          </p:nvPr>
        </p:nvSpPr>
        <p:spPr>
          <a:xfrm>
            <a:off x="838200" y="1825625"/>
            <a:ext cx="5181600"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0E304B77-BB51-4DF2-A18A-C9C8EBA9FBD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771306E-D4E7-4BCA-B62E-76EE82030D58}"/>
              </a:ext>
            </a:extLst>
          </p:cNvPr>
          <p:cNvSpPr>
            <a:spLocks noGrp="1"/>
          </p:cNvSpPr>
          <p:nvPr>
            <p:ph type="dt" sz="half" idx="10"/>
          </p:nvPr>
        </p:nvSpPr>
        <p:spPr/>
        <p:txBody>
          <a:bodyPr/>
          <a:lstStyle/>
          <a:p>
            <a:fld id="{2990C976-0E71-4CDA-89DE-8A62479E564B}" type="datetime1">
              <a:rPr lang="en-GB" smtClean="0"/>
              <a:t>27/08/2020</a:t>
            </a:fld>
            <a:endParaRPr lang="en-GB"/>
          </a:p>
        </p:txBody>
      </p:sp>
      <p:sp>
        <p:nvSpPr>
          <p:cNvPr id="6" name="Footer Placeholder 5">
            <a:extLst>
              <a:ext uri="{FF2B5EF4-FFF2-40B4-BE49-F238E27FC236}">
                <a16:creationId xmlns:a16="http://schemas.microsoft.com/office/drawing/2014/main" id="{0C82258F-7C42-4D4D-B249-AC207DCA4CA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AD138E9-D713-4415-A555-D28CEF792AD2}"/>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38043519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BDA9A-6404-4A29-BBD7-0A2BCDADB8E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A85D768-8919-456D-8307-17834CE865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D71A443F-2D35-452C-BF95-21F213736BBF}"/>
              </a:ext>
            </a:extLst>
          </p:cNvPr>
          <p:cNvSpPr>
            <a:spLocks noGrp="1"/>
          </p:cNvSpPr>
          <p:nvPr>
            <p:ph sz="half" idx="2"/>
          </p:nvPr>
        </p:nvSpPr>
        <p:spPr>
          <a:xfrm>
            <a:off x="839788" y="2505075"/>
            <a:ext cx="5157787"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04145419-178E-43DD-ADB0-1813E682AF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955902EC-CCA7-4140-803D-CFC58FCB71A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1DFB218-39CA-4000-B603-FCFF02B6FE6F}"/>
              </a:ext>
            </a:extLst>
          </p:cNvPr>
          <p:cNvSpPr>
            <a:spLocks noGrp="1"/>
          </p:cNvSpPr>
          <p:nvPr>
            <p:ph type="dt" sz="half" idx="10"/>
          </p:nvPr>
        </p:nvSpPr>
        <p:spPr/>
        <p:txBody>
          <a:bodyPr/>
          <a:lstStyle/>
          <a:p>
            <a:fld id="{82FADA28-B821-4694-9C56-1DE546508E7F}" type="datetime1">
              <a:rPr lang="en-GB" smtClean="0"/>
              <a:t>27/08/2020</a:t>
            </a:fld>
            <a:endParaRPr lang="en-GB"/>
          </a:p>
        </p:txBody>
      </p:sp>
      <p:sp>
        <p:nvSpPr>
          <p:cNvPr id="8" name="Footer Placeholder 7">
            <a:extLst>
              <a:ext uri="{FF2B5EF4-FFF2-40B4-BE49-F238E27FC236}">
                <a16:creationId xmlns:a16="http://schemas.microsoft.com/office/drawing/2014/main" id="{6B2A989C-8E9C-4AD0-8F77-2B6B4686885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EDFDC49-3668-498E-B07F-AFA5970EBB43}"/>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35804405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F74DB-1056-469E-B965-2D4E5EA46EF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7726715-71EB-4806-B31E-D897B89B7A52}"/>
              </a:ext>
            </a:extLst>
          </p:cNvPr>
          <p:cNvSpPr>
            <a:spLocks noGrp="1"/>
          </p:cNvSpPr>
          <p:nvPr>
            <p:ph type="dt" sz="half" idx="10"/>
          </p:nvPr>
        </p:nvSpPr>
        <p:spPr/>
        <p:txBody>
          <a:bodyPr/>
          <a:lstStyle/>
          <a:p>
            <a:fld id="{1E522D8D-C37C-4747-9777-1BB6A405D3AF}" type="datetime1">
              <a:rPr lang="en-GB" smtClean="0"/>
              <a:t>27/08/2020</a:t>
            </a:fld>
            <a:endParaRPr lang="en-GB"/>
          </a:p>
        </p:txBody>
      </p:sp>
      <p:sp>
        <p:nvSpPr>
          <p:cNvPr id="4" name="Footer Placeholder 3">
            <a:extLst>
              <a:ext uri="{FF2B5EF4-FFF2-40B4-BE49-F238E27FC236}">
                <a16:creationId xmlns:a16="http://schemas.microsoft.com/office/drawing/2014/main" id="{CCCED766-C9BD-4F36-821F-C49448CE12B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9772B76-F515-4FEF-BA86-9BCCF4215223}"/>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5869044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D6CE98-52BC-4F09-A09E-8BB716B6EAD2}"/>
              </a:ext>
            </a:extLst>
          </p:cNvPr>
          <p:cNvSpPr>
            <a:spLocks noGrp="1"/>
          </p:cNvSpPr>
          <p:nvPr>
            <p:ph type="dt" sz="half" idx="10"/>
          </p:nvPr>
        </p:nvSpPr>
        <p:spPr/>
        <p:txBody>
          <a:bodyPr/>
          <a:lstStyle/>
          <a:p>
            <a:fld id="{A83071D1-4B6E-4B49-B8C4-2F8A8AB378A6}" type="datetime1">
              <a:rPr lang="en-GB" smtClean="0"/>
              <a:t>27/08/2020</a:t>
            </a:fld>
            <a:endParaRPr lang="en-GB"/>
          </a:p>
        </p:txBody>
      </p:sp>
      <p:sp>
        <p:nvSpPr>
          <p:cNvPr id="3" name="Footer Placeholder 2">
            <a:extLst>
              <a:ext uri="{FF2B5EF4-FFF2-40B4-BE49-F238E27FC236}">
                <a16:creationId xmlns:a16="http://schemas.microsoft.com/office/drawing/2014/main" id="{560B517A-FD50-4DC8-BAC5-39BAE003E01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94A9ADB-6862-4819-8B46-29F07BDD3D76}"/>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24611210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1225E-C26B-4303-8E76-1D59500891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19FD715-5F8D-4CED-A776-7CAA27DF83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738F54C-1420-49B6-834A-AC3FFD6E7D61}"/>
              </a:ext>
            </a:extLst>
          </p:cNvPr>
          <p:cNvSpPr>
            <a:spLocks noGrp="1"/>
          </p:cNvSpPr>
          <p:nvPr>
            <p:ph type="body" sz="half" idx="2"/>
          </p:nvPr>
        </p:nvSpPr>
        <p:spPr>
          <a:xfrm>
            <a:off x="839788" y="2057400"/>
            <a:ext cx="3932237" cy="3811588"/>
          </a:xfrm>
        </p:spPr>
        <p:txBody>
          <a:bodyPr>
            <a:normAutofit/>
          </a:bodyPr>
          <a:lstStyle>
            <a:lvl1pPr marL="0" indent="0">
              <a:buNone/>
              <a:defRPr sz="2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68641524-1BF6-4629-BA1B-171E89A19968}"/>
              </a:ext>
            </a:extLst>
          </p:cNvPr>
          <p:cNvSpPr>
            <a:spLocks noGrp="1"/>
          </p:cNvSpPr>
          <p:nvPr>
            <p:ph type="dt" sz="half" idx="10"/>
          </p:nvPr>
        </p:nvSpPr>
        <p:spPr/>
        <p:txBody>
          <a:bodyPr/>
          <a:lstStyle/>
          <a:p>
            <a:fld id="{71EC41D8-E863-46B5-B8C7-65A81BE7D5FE}" type="datetime1">
              <a:rPr lang="en-GB" smtClean="0"/>
              <a:t>27/08/2020</a:t>
            </a:fld>
            <a:endParaRPr lang="en-GB"/>
          </a:p>
        </p:txBody>
      </p:sp>
      <p:sp>
        <p:nvSpPr>
          <p:cNvPr id="6" name="Footer Placeholder 5">
            <a:extLst>
              <a:ext uri="{FF2B5EF4-FFF2-40B4-BE49-F238E27FC236}">
                <a16:creationId xmlns:a16="http://schemas.microsoft.com/office/drawing/2014/main" id="{AC184921-CCF1-4F06-ABBA-E575F2F1A59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B4A48D9-BAEA-488D-BB60-B87F34245EFE}"/>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16341445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ECF22-BE95-45C5-A60A-E53C21A7A5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B7E73E8-DCD6-4FEC-BA9A-004F7800E3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88182E5-2146-4E00-8414-306199799C39}"/>
              </a:ext>
            </a:extLst>
          </p:cNvPr>
          <p:cNvSpPr>
            <a:spLocks noGrp="1"/>
          </p:cNvSpPr>
          <p:nvPr>
            <p:ph type="body" sz="half" idx="2"/>
          </p:nvPr>
        </p:nvSpPr>
        <p:spPr>
          <a:xfrm>
            <a:off x="839788" y="2057400"/>
            <a:ext cx="3932237" cy="38115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21EADF10-6A66-4834-B65B-8AC695113283}"/>
              </a:ext>
            </a:extLst>
          </p:cNvPr>
          <p:cNvSpPr>
            <a:spLocks noGrp="1"/>
          </p:cNvSpPr>
          <p:nvPr>
            <p:ph type="dt" sz="half" idx="10"/>
          </p:nvPr>
        </p:nvSpPr>
        <p:spPr/>
        <p:txBody>
          <a:bodyPr/>
          <a:lstStyle/>
          <a:p>
            <a:fld id="{81600990-A94A-48E9-9EAA-F36ECC2E3F0F}" type="datetime1">
              <a:rPr lang="en-GB" smtClean="0"/>
              <a:t>27/08/2020</a:t>
            </a:fld>
            <a:endParaRPr lang="en-GB"/>
          </a:p>
        </p:txBody>
      </p:sp>
      <p:sp>
        <p:nvSpPr>
          <p:cNvPr id="6" name="Footer Placeholder 5">
            <a:extLst>
              <a:ext uri="{FF2B5EF4-FFF2-40B4-BE49-F238E27FC236}">
                <a16:creationId xmlns:a16="http://schemas.microsoft.com/office/drawing/2014/main" id="{D5B1B13B-A207-4B4D-A3C0-11525AA9238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4CB84BF-45BE-4F3F-9929-409018E093C4}"/>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16853233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A9FC0C-16E5-46FC-AF83-D206495796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4AD4A40-BDA8-44E1-B17A-DC47C6636B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D845082E-4D1F-408D-8E2F-DCF0941FBE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58954E-0E48-4D21-829B-8FCD5F2A9CCE}" type="datetime1">
              <a:rPr lang="en-GB" smtClean="0"/>
              <a:t>27/08/2020</a:t>
            </a:fld>
            <a:endParaRPr lang="en-GB"/>
          </a:p>
        </p:txBody>
      </p:sp>
      <p:sp>
        <p:nvSpPr>
          <p:cNvPr id="5" name="Footer Placeholder 4">
            <a:extLst>
              <a:ext uri="{FF2B5EF4-FFF2-40B4-BE49-F238E27FC236}">
                <a16:creationId xmlns:a16="http://schemas.microsoft.com/office/drawing/2014/main" id="{B03AA016-23BE-4BCF-9B36-139C240D30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9FF25FA-9C8E-4F4A-8C9A-5F96057765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178CE7-5F91-464F-86D6-1295A43D9F22}" type="slidenum">
              <a:rPr lang="en-GB" smtClean="0"/>
              <a:t>‹#›</a:t>
            </a:fld>
            <a:endParaRPr lang="en-GB"/>
          </a:p>
        </p:txBody>
      </p:sp>
    </p:spTree>
    <p:extLst>
      <p:ext uri="{BB962C8B-B14F-4D97-AF65-F5344CB8AC3E}">
        <p14:creationId xmlns:p14="http://schemas.microsoft.com/office/powerpoint/2010/main" val="27064543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1"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CA2CE3-3257-44F3-AAFA-5F433B91A6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EEE933B-E108-4595-8238-D7C853C74C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50C87B8-329A-452C-A76A-FA4FE3C969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2C1512-8428-495F-BD1F-7E051860E85F}" type="datetimeFigureOut">
              <a:rPr lang="en-GB" smtClean="0"/>
              <a:t>27/08/2020</a:t>
            </a:fld>
            <a:endParaRPr lang="en-GB"/>
          </a:p>
        </p:txBody>
      </p:sp>
      <p:sp>
        <p:nvSpPr>
          <p:cNvPr id="5" name="Footer Placeholder 4">
            <a:extLst>
              <a:ext uri="{FF2B5EF4-FFF2-40B4-BE49-F238E27FC236}">
                <a16:creationId xmlns:a16="http://schemas.microsoft.com/office/drawing/2014/main" id="{ADC7ECE3-8CC5-460D-9B8C-D3D8398192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48B2920-AC9A-4DA0-B0E1-8AE0E2210B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F93596-8AF9-44DD-9421-74A522D06B14}" type="slidenum">
              <a:rPr lang="en-GB" smtClean="0"/>
              <a:t>‹#›</a:t>
            </a:fld>
            <a:endParaRPr lang="en-GB"/>
          </a:p>
        </p:txBody>
      </p:sp>
    </p:spTree>
    <p:extLst>
      <p:ext uri="{BB962C8B-B14F-4D97-AF65-F5344CB8AC3E}">
        <p14:creationId xmlns:p14="http://schemas.microsoft.com/office/powerpoint/2010/main" val="2300202343"/>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8" Type="http://schemas.openxmlformats.org/officeDocument/2006/relationships/image" Target="../media/image91.png"/><Relationship Id="rId26" Type="http://schemas.openxmlformats.org/officeDocument/2006/relationships/image" Target="../media/image95.png"/><Relationship Id="rId39" Type="http://schemas.openxmlformats.org/officeDocument/2006/relationships/customXml" Target="../ink/ink98.xml"/><Relationship Id="rId21" Type="http://schemas.openxmlformats.org/officeDocument/2006/relationships/customXml" Target="../ink/ink89.xml"/><Relationship Id="rId34" Type="http://schemas.openxmlformats.org/officeDocument/2006/relationships/image" Target="../media/image99.png"/><Relationship Id="rId42" Type="http://schemas.openxmlformats.org/officeDocument/2006/relationships/image" Target="../media/image103.png"/><Relationship Id="rId47" Type="http://schemas.openxmlformats.org/officeDocument/2006/relationships/customXml" Target="../ink/ink102.xml"/><Relationship Id="rId50" Type="http://schemas.openxmlformats.org/officeDocument/2006/relationships/image" Target="../media/image107.png"/><Relationship Id="rId55" Type="http://schemas.openxmlformats.org/officeDocument/2006/relationships/customXml" Target="../ink/ink106.xml"/><Relationship Id="rId7" Type="http://schemas.openxmlformats.org/officeDocument/2006/relationships/customXml" Target="../ink/ink83.xml"/><Relationship Id="rId2" Type="http://schemas.openxmlformats.org/officeDocument/2006/relationships/notesSlide" Target="../notesSlides/notesSlide10.xml"/><Relationship Id="rId16" Type="http://schemas.openxmlformats.org/officeDocument/2006/relationships/image" Target="../media/image90.png"/><Relationship Id="rId29" Type="http://schemas.openxmlformats.org/officeDocument/2006/relationships/customXml" Target="../ink/ink93.xml"/><Relationship Id="rId11" Type="http://schemas.openxmlformats.org/officeDocument/2006/relationships/customXml" Target="../ink/ink85.xml"/><Relationship Id="rId24" Type="http://schemas.openxmlformats.org/officeDocument/2006/relationships/image" Target="../media/image94.png"/><Relationship Id="rId32" Type="http://schemas.openxmlformats.org/officeDocument/2006/relationships/image" Target="../media/image98.png"/><Relationship Id="rId37" Type="http://schemas.openxmlformats.org/officeDocument/2006/relationships/customXml" Target="../ink/ink97.xml"/><Relationship Id="rId40" Type="http://schemas.openxmlformats.org/officeDocument/2006/relationships/image" Target="../media/image102.png"/><Relationship Id="rId45" Type="http://schemas.openxmlformats.org/officeDocument/2006/relationships/customXml" Target="../ink/ink101.xml"/><Relationship Id="rId53" Type="http://schemas.openxmlformats.org/officeDocument/2006/relationships/customXml" Target="../ink/ink105.xml"/><Relationship Id="rId58" Type="http://schemas.openxmlformats.org/officeDocument/2006/relationships/image" Target="../media/image111.png"/><Relationship Id="rId5" Type="http://schemas.openxmlformats.org/officeDocument/2006/relationships/customXml" Target="../ink/ink82.xml"/><Relationship Id="rId61" Type="http://schemas.openxmlformats.org/officeDocument/2006/relationships/customXml" Target="../ink/ink109.xml"/><Relationship Id="rId19" Type="http://schemas.openxmlformats.org/officeDocument/2006/relationships/customXml" Target="../ink/ink88.xml"/><Relationship Id="rId4" Type="http://schemas.openxmlformats.org/officeDocument/2006/relationships/image" Target="../media/image84.png"/><Relationship Id="rId9" Type="http://schemas.openxmlformats.org/officeDocument/2006/relationships/customXml" Target="../ink/ink84.xml"/><Relationship Id="rId14" Type="http://schemas.openxmlformats.org/officeDocument/2006/relationships/image" Target="../media/image89.png"/><Relationship Id="rId22" Type="http://schemas.openxmlformats.org/officeDocument/2006/relationships/image" Target="../media/image93.png"/><Relationship Id="rId27" Type="http://schemas.openxmlformats.org/officeDocument/2006/relationships/customXml" Target="../ink/ink92.xml"/><Relationship Id="rId30" Type="http://schemas.openxmlformats.org/officeDocument/2006/relationships/image" Target="../media/image97.png"/><Relationship Id="rId35" Type="http://schemas.openxmlformats.org/officeDocument/2006/relationships/customXml" Target="../ink/ink96.xml"/><Relationship Id="rId43" Type="http://schemas.openxmlformats.org/officeDocument/2006/relationships/customXml" Target="../ink/ink100.xml"/><Relationship Id="rId48" Type="http://schemas.openxmlformats.org/officeDocument/2006/relationships/image" Target="../media/image106.png"/><Relationship Id="rId56" Type="http://schemas.openxmlformats.org/officeDocument/2006/relationships/image" Target="../media/image110.png"/><Relationship Id="rId8" Type="http://schemas.openxmlformats.org/officeDocument/2006/relationships/image" Target="../media/image86.png"/><Relationship Id="rId51" Type="http://schemas.openxmlformats.org/officeDocument/2006/relationships/customXml" Target="../ink/ink104.xml"/><Relationship Id="rId3" Type="http://schemas.openxmlformats.org/officeDocument/2006/relationships/customXml" Target="../ink/ink81.xml"/><Relationship Id="rId17" Type="http://schemas.openxmlformats.org/officeDocument/2006/relationships/customXml" Target="../ink/ink87.xml"/><Relationship Id="rId25" Type="http://schemas.openxmlformats.org/officeDocument/2006/relationships/customXml" Target="../ink/ink91.xml"/><Relationship Id="rId33" Type="http://schemas.openxmlformats.org/officeDocument/2006/relationships/customXml" Target="../ink/ink95.xml"/><Relationship Id="rId38" Type="http://schemas.openxmlformats.org/officeDocument/2006/relationships/image" Target="../media/image101.png"/><Relationship Id="rId46" Type="http://schemas.openxmlformats.org/officeDocument/2006/relationships/image" Target="../media/image105.png"/><Relationship Id="rId59" Type="http://schemas.openxmlformats.org/officeDocument/2006/relationships/customXml" Target="../ink/ink108.xml"/><Relationship Id="rId20" Type="http://schemas.openxmlformats.org/officeDocument/2006/relationships/image" Target="../media/image92.png"/><Relationship Id="rId41" Type="http://schemas.openxmlformats.org/officeDocument/2006/relationships/customXml" Target="../ink/ink99.xml"/><Relationship Id="rId54" Type="http://schemas.openxmlformats.org/officeDocument/2006/relationships/image" Target="../media/image109.png"/><Relationship Id="rId62" Type="http://schemas.openxmlformats.org/officeDocument/2006/relationships/image" Target="../media/image112.png"/><Relationship Id="rId1" Type="http://schemas.openxmlformats.org/officeDocument/2006/relationships/slideLayout" Target="../slideLayouts/slideLayout7.xml"/><Relationship Id="rId6" Type="http://schemas.openxmlformats.org/officeDocument/2006/relationships/image" Target="../media/image85.png"/><Relationship Id="rId15" Type="http://schemas.openxmlformats.org/officeDocument/2006/relationships/customXml" Target="../ink/ink86.xml"/><Relationship Id="rId23" Type="http://schemas.openxmlformats.org/officeDocument/2006/relationships/customXml" Target="../ink/ink90.xml"/><Relationship Id="rId28" Type="http://schemas.openxmlformats.org/officeDocument/2006/relationships/image" Target="../media/image96.png"/><Relationship Id="rId36" Type="http://schemas.openxmlformats.org/officeDocument/2006/relationships/image" Target="../media/image100.png"/><Relationship Id="rId49" Type="http://schemas.openxmlformats.org/officeDocument/2006/relationships/customXml" Target="../ink/ink103.xml"/><Relationship Id="rId57" Type="http://schemas.openxmlformats.org/officeDocument/2006/relationships/customXml" Target="../ink/ink107.xml"/><Relationship Id="rId10" Type="http://schemas.openxmlformats.org/officeDocument/2006/relationships/image" Target="../media/image87.png"/><Relationship Id="rId31" Type="http://schemas.openxmlformats.org/officeDocument/2006/relationships/customXml" Target="../ink/ink94.xml"/><Relationship Id="rId44" Type="http://schemas.openxmlformats.org/officeDocument/2006/relationships/image" Target="../media/image104.png"/><Relationship Id="rId52" Type="http://schemas.openxmlformats.org/officeDocument/2006/relationships/image" Target="../media/image108.png"/><Relationship Id="rId60" Type="http://schemas.openxmlformats.org/officeDocument/2006/relationships/image" Target="../media/image88.png"/></Relationships>
</file>

<file path=ppt/slides/_rels/slide11.xml.rels><?xml version="1.0" encoding="UTF-8" standalone="yes"?>
<Relationships xmlns="http://schemas.openxmlformats.org/package/2006/relationships"><Relationship Id="rId117" Type="http://schemas.openxmlformats.org/officeDocument/2006/relationships/customXml" Target="../ink/ink167.xml"/><Relationship Id="rId21" Type="http://schemas.openxmlformats.org/officeDocument/2006/relationships/customXml" Target="../ink/ink119.xml"/><Relationship Id="rId42" Type="http://schemas.openxmlformats.org/officeDocument/2006/relationships/image" Target="../media/image131.png"/><Relationship Id="rId63" Type="http://schemas.openxmlformats.org/officeDocument/2006/relationships/customXml" Target="../ink/ink140.xml"/><Relationship Id="rId84" Type="http://schemas.openxmlformats.org/officeDocument/2006/relationships/image" Target="../media/image152.png"/><Relationship Id="rId138" Type="http://schemas.openxmlformats.org/officeDocument/2006/relationships/image" Target="../media/image179.png"/><Relationship Id="rId159" Type="http://schemas.openxmlformats.org/officeDocument/2006/relationships/customXml" Target="../ink/ink188.xml"/><Relationship Id="rId107" Type="http://schemas.openxmlformats.org/officeDocument/2006/relationships/customXml" Target="../ink/ink162.xml"/><Relationship Id="rId11" Type="http://schemas.openxmlformats.org/officeDocument/2006/relationships/customXml" Target="../ink/ink114.xml"/><Relationship Id="rId32" Type="http://schemas.openxmlformats.org/officeDocument/2006/relationships/image" Target="../media/image126.png"/><Relationship Id="rId53" Type="http://schemas.openxmlformats.org/officeDocument/2006/relationships/customXml" Target="../ink/ink135.xml"/><Relationship Id="rId74" Type="http://schemas.openxmlformats.org/officeDocument/2006/relationships/image" Target="../media/image147.png"/><Relationship Id="rId128" Type="http://schemas.openxmlformats.org/officeDocument/2006/relationships/image" Target="../media/image174.png"/><Relationship Id="rId149" Type="http://schemas.openxmlformats.org/officeDocument/2006/relationships/customXml" Target="../ink/ink183.xml"/><Relationship Id="rId5" Type="http://schemas.openxmlformats.org/officeDocument/2006/relationships/customXml" Target="../ink/ink111.xml"/><Relationship Id="rId95" Type="http://schemas.openxmlformats.org/officeDocument/2006/relationships/customXml" Target="../ink/ink156.xml"/><Relationship Id="rId160" Type="http://schemas.openxmlformats.org/officeDocument/2006/relationships/image" Target="../media/image190.png"/><Relationship Id="rId22" Type="http://schemas.openxmlformats.org/officeDocument/2006/relationships/image" Target="../media/image121.png"/><Relationship Id="rId43" Type="http://schemas.openxmlformats.org/officeDocument/2006/relationships/customXml" Target="../ink/ink130.xml"/><Relationship Id="rId64" Type="http://schemas.openxmlformats.org/officeDocument/2006/relationships/image" Target="../media/image142.png"/><Relationship Id="rId118" Type="http://schemas.openxmlformats.org/officeDocument/2006/relationships/image" Target="../media/image169.png"/><Relationship Id="rId139" Type="http://schemas.openxmlformats.org/officeDocument/2006/relationships/customXml" Target="../ink/ink178.xml"/><Relationship Id="rId85" Type="http://schemas.openxmlformats.org/officeDocument/2006/relationships/customXml" Target="../ink/ink151.xml"/><Relationship Id="rId150" Type="http://schemas.openxmlformats.org/officeDocument/2006/relationships/image" Target="../media/image185.png"/><Relationship Id="rId12" Type="http://schemas.openxmlformats.org/officeDocument/2006/relationships/image" Target="../media/image116.png"/><Relationship Id="rId17" Type="http://schemas.openxmlformats.org/officeDocument/2006/relationships/customXml" Target="../ink/ink117.xml"/><Relationship Id="rId33" Type="http://schemas.openxmlformats.org/officeDocument/2006/relationships/customXml" Target="../ink/ink125.xml"/><Relationship Id="rId38" Type="http://schemas.openxmlformats.org/officeDocument/2006/relationships/image" Target="../media/image129.png"/><Relationship Id="rId59" Type="http://schemas.openxmlformats.org/officeDocument/2006/relationships/customXml" Target="../ink/ink138.xml"/><Relationship Id="rId103" Type="http://schemas.openxmlformats.org/officeDocument/2006/relationships/customXml" Target="../ink/ink160.xml"/><Relationship Id="rId108" Type="http://schemas.openxmlformats.org/officeDocument/2006/relationships/image" Target="../media/image164.png"/><Relationship Id="rId124" Type="http://schemas.openxmlformats.org/officeDocument/2006/relationships/image" Target="../media/image172.png"/><Relationship Id="rId129" Type="http://schemas.openxmlformats.org/officeDocument/2006/relationships/customXml" Target="../ink/ink173.xml"/><Relationship Id="rId54" Type="http://schemas.openxmlformats.org/officeDocument/2006/relationships/image" Target="../media/image137.png"/><Relationship Id="rId70" Type="http://schemas.openxmlformats.org/officeDocument/2006/relationships/image" Target="../media/image145.png"/><Relationship Id="rId75" Type="http://schemas.openxmlformats.org/officeDocument/2006/relationships/customXml" Target="../ink/ink146.xml"/><Relationship Id="rId91" Type="http://schemas.openxmlformats.org/officeDocument/2006/relationships/customXml" Target="../ink/ink154.xml"/><Relationship Id="rId96" Type="http://schemas.openxmlformats.org/officeDocument/2006/relationships/image" Target="../media/image158.png"/><Relationship Id="rId140" Type="http://schemas.openxmlformats.org/officeDocument/2006/relationships/image" Target="../media/image180.png"/><Relationship Id="rId145" Type="http://schemas.openxmlformats.org/officeDocument/2006/relationships/customXml" Target="../ink/ink181.xml"/><Relationship Id="rId161" Type="http://schemas.openxmlformats.org/officeDocument/2006/relationships/customXml" Target="../ink/ink189.xml"/><Relationship Id="rId1" Type="http://schemas.openxmlformats.org/officeDocument/2006/relationships/slideLayout" Target="../slideLayouts/slideLayout7.xml"/><Relationship Id="rId6" Type="http://schemas.openxmlformats.org/officeDocument/2006/relationships/image" Target="../media/image113.png"/><Relationship Id="rId23" Type="http://schemas.openxmlformats.org/officeDocument/2006/relationships/customXml" Target="../ink/ink120.xml"/><Relationship Id="rId28" Type="http://schemas.openxmlformats.org/officeDocument/2006/relationships/image" Target="../media/image124.png"/><Relationship Id="rId49" Type="http://schemas.openxmlformats.org/officeDocument/2006/relationships/customXml" Target="../ink/ink133.xml"/><Relationship Id="rId114" Type="http://schemas.openxmlformats.org/officeDocument/2006/relationships/image" Target="../media/image167.png"/><Relationship Id="rId119" Type="http://schemas.openxmlformats.org/officeDocument/2006/relationships/customXml" Target="../ink/ink168.xml"/><Relationship Id="rId44" Type="http://schemas.openxmlformats.org/officeDocument/2006/relationships/image" Target="../media/image132.png"/><Relationship Id="rId60" Type="http://schemas.openxmlformats.org/officeDocument/2006/relationships/image" Target="../media/image140.png"/><Relationship Id="rId65" Type="http://schemas.openxmlformats.org/officeDocument/2006/relationships/customXml" Target="../ink/ink141.xml"/><Relationship Id="rId81" Type="http://schemas.openxmlformats.org/officeDocument/2006/relationships/customXml" Target="../ink/ink149.xml"/><Relationship Id="rId86" Type="http://schemas.openxmlformats.org/officeDocument/2006/relationships/image" Target="../media/image153.png"/><Relationship Id="rId130" Type="http://schemas.openxmlformats.org/officeDocument/2006/relationships/image" Target="../media/image175.png"/><Relationship Id="rId135" Type="http://schemas.openxmlformats.org/officeDocument/2006/relationships/customXml" Target="../ink/ink176.xml"/><Relationship Id="rId151" Type="http://schemas.openxmlformats.org/officeDocument/2006/relationships/customXml" Target="../ink/ink184.xml"/><Relationship Id="rId156" Type="http://schemas.openxmlformats.org/officeDocument/2006/relationships/image" Target="../media/image188.png"/><Relationship Id="rId13" Type="http://schemas.openxmlformats.org/officeDocument/2006/relationships/customXml" Target="../ink/ink115.xml"/><Relationship Id="rId18" Type="http://schemas.openxmlformats.org/officeDocument/2006/relationships/image" Target="../media/image119.png"/><Relationship Id="rId39" Type="http://schemas.openxmlformats.org/officeDocument/2006/relationships/customXml" Target="../ink/ink128.xml"/><Relationship Id="rId109" Type="http://schemas.openxmlformats.org/officeDocument/2006/relationships/customXml" Target="../ink/ink163.xml"/><Relationship Id="rId34" Type="http://schemas.openxmlformats.org/officeDocument/2006/relationships/image" Target="../media/image127.png"/><Relationship Id="rId50" Type="http://schemas.openxmlformats.org/officeDocument/2006/relationships/image" Target="../media/image135.png"/><Relationship Id="rId55" Type="http://schemas.openxmlformats.org/officeDocument/2006/relationships/customXml" Target="../ink/ink136.xml"/><Relationship Id="rId76" Type="http://schemas.openxmlformats.org/officeDocument/2006/relationships/image" Target="../media/image148.png"/><Relationship Id="rId97" Type="http://schemas.openxmlformats.org/officeDocument/2006/relationships/customXml" Target="../ink/ink157.xml"/><Relationship Id="rId104" Type="http://schemas.openxmlformats.org/officeDocument/2006/relationships/image" Target="../media/image162.png"/><Relationship Id="rId120" Type="http://schemas.openxmlformats.org/officeDocument/2006/relationships/image" Target="../media/image170.png"/><Relationship Id="rId125" Type="http://schemas.openxmlformats.org/officeDocument/2006/relationships/customXml" Target="../ink/ink171.xml"/><Relationship Id="rId141" Type="http://schemas.openxmlformats.org/officeDocument/2006/relationships/customXml" Target="../ink/ink179.xml"/><Relationship Id="rId146" Type="http://schemas.openxmlformats.org/officeDocument/2006/relationships/image" Target="../media/image183.png"/><Relationship Id="rId7" Type="http://schemas.openxmlformats.org/officeDocument/2006/relationships/customXml" Target="../ink/ink112.xml"/><Relationship Id="rId71" Type="http://schemas.openxmlformats.org/officeDocument/2006/relationships/customXml" Target="../ink/ink144.xml"/><Relationship Id="rId92" Type="http://schemas.openxmlformats.org/officeDocument/2006/relationships/image" Target="../media/image156.png"/><Relationship Id="rId162" Type="http://schemas.openxmlformats.org/officeDocument/2006/relationships/image" Target="../media/image191.png"/><Relationship Id="rId2" Type="http://schemas.openxmlformats.org/officeDocument/2006/relationships/notesSlide" Target="../notesSlides/notesSlide11.xml"/><Relationship Id="rId29" Type="http://schemas.openxmlformats.org/officeDocument/2006/relationships/customXml" Target="../ink/ink123.xml"/><Relationship Id="rId24" Type="http://schemas.openxmlformats.org/officeDocument/2006/relationships/image" Target="../media/image122.png"/><Relationship Id="rId40" Type="http://schemas.openxmlformats.org/officeDocument/2006/relationships/image" Target="../media/image130.png"/><Relationship Id="rId45" Type="http://schemas.openxmlformats.org/officeDocument/2006/relationships/customXml" Target="../ink/ink131.xml"/><Relationship Id="rId66" Type="http://schemas.openxmlformats.org/officeDocument/2006/relationships/image" Target="../media/image143.png"/><Relationship Id="rId87" Type="http://schemas.openxmlformats.org/officeDocument/2006/relationships/customXml" Target="../ink/ink152.xml"/><Relationship Id="rId110" Type="http://schemas.openxmlformats.org/officeDocument/2006/relationships/image" Target="../media/image165.png"/><Relationship Id="rId115" Type="http://schemas.openxmlformats.org/officeDocument/2006/relationships/customXml" Target="../ink/ink166.xml"/><Relationship Id="rId131" Type="http://schemas.openxmlformats.org/officeDocument/2006/relationships/customXml" Target="../ink/ink174.xml"/><Relationship Id="rId136" Type="http://schemas.openxmlformats.org/officeDocument/2006/relationships/image" Target="../media/image178.png"/><Relationship Id="rId157" Type="http://schemas.openxmlformats.org/officeDocument/2006/relationships/customXml" Target="../ink/ink187.xml"/><Relationship Id="rId61" Type="http://schemas.openxmlformats.org/officeDocument/2006/relationships/customXml" Target="../ink/ink139.xml"/><Relationship Id="rId82" Type="http://schemas.openxmlformats.org/officeDocument/2006/relationships/image" Target="../media/image151.png"/><Relationship Id="rId152" Type="http://schemas.openxmlformats.org/officeDocument/2006/relationships/image" Target="../media/image186.png"/><Relationship Id="rId19" Type="http://schemas.openxmlformats.org/officeDocument/2006/relationships/customXml" Target="../ink/ink118.xml"/><Relationship Id="rId14" Type="http://schemas.openxmlformats.org/officeDocument/2006/relationships/image" Target="../media/image117.png"/><Relationship Id="rId30" Type="http://schemas.openxmlformats.org/officeDocument/2006/relationships/image" Target="../media/image125.png"/><Relationship Id="rId35" Type="http://schemas.openxmlformats.org/officeDocument/2006/relationships/customXml" Target="../ink/ink126.xml"/><Relationship Id="rId56" Type="http://schemas.openxmlformats.org/officeDocument/2006/relationships/image" Target="../media/image138.png"/><Relationship Id="rId77" Type="http://schemas.openxmlformats.org/officeDocument/2006/relationships/customXml" Target="../ink/ink147.xml"/><Relationship Id="rId100" Type="http://schemas.openxmlformats.org/officeDocument/2006/relationships/image" Target="../media/image160.png"/><Relationship Id="rId105" Type="http://schemas.openxmlformats.org/officeDocument/2006/relationships/customXml" Target="../ink/ink161.xml"/><Relationship Id="rId126" Type="http://schemas.openxmlformats.org/officeDocument/2006/relationships/image" Target="../media/image173.png"/><Relationship Id="rId147" Type="http://schemas.openxmlformats.org/officeDocument/2006/relationships/customXml" Target="../ink/ink182.xml"/><Relationship Id="rId8" Type="http://schemas.openxmlformats.org/officeDocument/2006/relationships/image" Target="../media/image114.png"/><Relationship Id="rId51" Type="http://schemas.openxmlformats.org/officeDocument/2006/relationships/customXml" Target="../ink/ink134.xml"/><Relationship Id="rId72" Type="http://schemas.openxmlformats.org/officeDocument/2006/relationships/image" Target="../media/image146.png"/><Relationship Id="rId93" Type="http://schemas.openxmlformats.org/officeDocument/2006/relationships/customXml" Target="../ink/ink155.xml"/><Relationship Id="rId98" Type="http://schemas.openxmlformats.org/officeDocument/2006/relationships/image" Target="../media/image159.png"/><Relationship Id="rId121" Type="http://schemas.openxmlformats.org/officeDocument/2006/relationships/customXml" Target="../ink/ink169.xml"/><Relationship Id="rId142" Type="http://schemas.openxmlformats.org/officeDocument/2006/relationships/image" Target="../media/image181.png"/><Relationship Id="rId3" Type="http://schemas.openxmlformats.org/officeDocument/2006/relationships/customXml" Target="../ink/ink110.xml"/><Relationship Id="rId25" Type="http://schemas.openxmlformats.org/officeDocument/2006/relationships/customXml" Target="../ink/ink121.xml"/><Relationship Id="rId46" Type="http://schemas.openxmlformats.org/officeDocument/2006/relationships/image" Target="../media/image133.png"/><Relationship Id="rId67" Type="http://schemas.openxmlformats.org/officeDocument/2006/relationships/customXml" Target="../ink/ink142.xml"/><Relationship Id="rId116" Type="http://schemas.openxmlformats.org/officeDocument/2006/relationships/image" Target="../media/image168.png"/><Relationship Id="rId137" Type="http://schemas.openxmlformats.org/officeDocument/2006/relationships/customXml" Target="../ink/ink177.xml"/><Relationship Id="rId158" Type="http://schemas.openxmlformats.org/officeDocument/2006/relationships/image" Target="../media/image189.png"/><Relationship Id="rId20" Type="http://schemas.openxmlformats.org/officeDocument/2006/relationships/image" Target="../media/image120.png"/><Relationship Id="rId41" Type="http://schemas.openxmlformats.org/officeDocument/2006/relationships/customXml" Target="../ink/ink129.xml"/><Relationship Id="rId62" Type="http://schemas.openxmlformats.org/officeDocument/2006/relationships/image" Target="../media/image141.png"/><Relationship Id="rId83" Type="http://schemas.openxmlformats.org/officeDocument/2006/relationships/customXml" Target="../ink/ink150.xml"/><Relationship Id="rId88" Type="http://schemas.openxmlformats.org/officeDocument/2006/relationships/image" Target="../media/image154.png"/><Relationship Id="rId111" Type="http://schemas.openxmlformats.org/officeDocument/2006/relationships/customXml" Target="../ink/ink164.xml"/><Relationship Id="rId132" Type="http://schemas.openxmlformats.org/officeDocument/2006/relationships/image" Target="../media/image176.png"/><Relationship Id="rId153" Type="http://schemas.openxmlformats.org/officeDocument/2006/relationships/customXml" Target="../ink/ink185.xml"/><Relationship Id="rId15" Type="http://schemas.openxmlformats.org/officeDocument/2006/relationships/customXml" Target="../ink/ink116.xml"/><Relationship Id="rId36" Type="http://schemas.openxmlformats.org/officeDocument/2006/relationships/image" Target="../media/image128.png"/><Relationship Id="rId57" Type="http://schemas.openxmlformats.org/officeDocument/2006/relationships/customXml" Target="../ink/ink137.xml"/><Relationship Id="rId106" Type="http://schemas.openxmlformats.org/officeDocument/2006/relationships/image" Target="../media/image163.png"/><Relationship Id="rId127" Type="http://schemas.openxmlformats.org/officeDocument/2006/relationships/customXml" Target="../ink/ink172.xml"/><Relationship Id="rId10" Type="http://schemas.openxmlformats.org/officeDocument/2006/relationships/image" Target="../media/image115.png"/><Relationship Id="rId31" Type="http://schemas.openxmlformats.org/officeDocument/2006/relationships/customXml" Target="../ink/ink124.xml"/><Relationship Id="rId52" Type="http://schemas.openxmlformats.org/officeDocument/2006/relationships/image" Target="../media/image136.png"/><Relationship Id="rId73" Type="http://schemas.openxmlformats.org/officeDocument/2006/relationships/customXml" Target="../ink/ink145.xml"/><Relationship Id="rId78" Type="http://schemas.openxmlformats.org/officeDocument/2006/relationships/image" Target="../media/image149.png"/><Relationship Id="rId94" Type="http://schemas.openxmlformats.org/officeDocument/2006/relationships/image" Target="../media/image157.png"/><Relationship Id="rId99" Type="http://schemas.openxmlformats.org/officeDocument/2006/relationships/customXml" Target="../ink/ink158.xml"/><Relationship Id="rId101" Type="http://schemas.openxmlformats.org/officeDocument/2006/relationships/customXml" Target="../ink/ink159.xml"/><Relationship Id="rId122" Type="http://schemas.openxmlformats.org/officeDocument/2006/relationships/image" Target="../media/image171.png"/><Relationship Id="rId143" Type="http://schemas.openxmlformats.org/officeDocument/2006/relationships/customXml" Target="../ink/ink180.xml"/><Relationship Id="rId148" Type="http://schemas.openxmlformats.org/officeDocument/2006/relationships/image" Target="../media/image184.png"/><Relationship Id="rId4" Type="http://schemas.openxmlformats.org/officeDocument/2006/relationships/image" Target="../media/image1120.png"/><Relationship Id="rId9" Type="http://schemas.openxmlformats.org/officeDocument/2006/relationships/customXml" Target="../ink/ink113.xml"/><Relationship Id="rId26" Type="http://schemas.openxmlformats.org/officeDocument/2006/relationships/image" Target="../media/image123.png"/><Relationship Id="rId47" Type="http://schemas.openxmlformats.org/officeDocument/2006/relationships/customXml" Target="../ink/ink132.xml"/><Relationship Id="rId68" Type="http://schemas.openxmlformats.org/officeDocument/2006/relationships/image" Target="../media/image144.png"/><Relationship Id="rId89" Type="http://schemas.openxmlformats.org/officeDocument/2006/relationships/customXml" Target="../ink/ink153.xml"/><Relationship Id="rId112" Type="http://schemas.openxmlformats.org/officeDocument/2006/relationships/image" Target="../media/image166.png"/><Relationship Id="rId133" Type="http://schemas.openxmlformats.org/officeDocument/2006/relationships/customXml" Target="../ink/ink175.xml"/><Relationship Id="rId154" Type="http://schemas.openxmlformats.org/officeDocument/2006/relationships/image" Target="../media/image187.png"/><Relationship Id="rId16" Type="http://schemas.openxmlformats.org/officeDocument/2006/relationships/image" Target="../media/image118.png"/><Relationship Id="rId37" Type="http://schemas.openxmlformats.org/officeDocument/2006/relationships/customXml" Target="../ink/ink127.xml"/><Relationship Id="rId58" Type="http://schemas.openxmlformats.org/officeDocument/2006/relationships/image" Target="../media/image139.png"/><Relationship Id="rId79" Type="http://schemas.openxmlformats.org/officeDocument/2006/relationships/customXml" Target="../ink/ink148.xml"/><Relationship Id="rId102" Type="http://schemas.openxmlformats.org/officeDocument/2006/relationships/image" Target="../media/image161.png"/><Relationship Id="rId123" Type="http://schemas.openxmlformats.org/officeDocument/2006/relationships/customXml" Target="../ink/ink170.xml"/><Relationship Id="rId144" Type="http://schemas.openxmlformats.org/officeDocument/2006/relationships/image" Target="../media/image182.png"/><Relationship Id="rId90" Type="http://schemas.openxmlformats.org/officeDocument/2006/relationships/image" Target="../media/image155.png"/><Relationship Id="rId27" Type="http://schemas.openxmlformats.org/officeDocument/2006/relationships/customXml" Target="../ink/ink122.xml"/><Relationship Id="rId48" Type="http://schemas.openxmlformats.org/officeDocument/2006/relationships/image" Target="../media/image134.png"/><Relationship Id="rId69" Type="http://schemas.openxmlformats.org/officeDocument/2006/relationships/customXml" Target="../ink/ink143.xml"/><Relationship Id="rId113" Type="http://schemas.openxmlformats.org/officeDocument/2006/relationships/customXml" Target="../ink/ink165.xml"/><Relationship Id="rId134" Type="http://schemas.openxmlformats.org/officeDocument/2006/relationships/image" Target="../media/image177.png"/><Relationship Id="rId80" Type="http://schemas.openxmlformats.org/officeDocument/2006/relationships/image" Target="../media/image150.png"/><Relationship Id="rId155" Type="http://schemas.openxmlformats.org/officeDocument/2006/relationships/customXml" Target="../ink/ink186.xml"/></Relationships>
</file>

<file path=ppt/slides/_rels/slide12.xml.rels><?xml version="1.0" encoding="UTF-8" standalone="yes"?>
<Relationships xmlns="http://schemas.openxmlformats.org/package/2006/relationships"><Relationship Id="rId117" Type="http://schemas.openxmlformats.org/officeDocument/2006/relationships/customXml" Target="../ink/ink245.xml"/><Relationship Id="rId42" Type="http://schemas.openxmlformats.org/officeDocument/2006/relationships/image" Target="../media/image211.png"/><Relationship Id="rId47" Type="http://schemas.openxmlformats.org/officeDocument/2006/relationships/customXml" Target="../ink/ink208.xml"/><Relationship Id="rId63" Type="http://schemas.openxmlformats.org/officeDocument/2006/relationships/customXml" Target="../ink/ink217.xml"/><Relationship Id="rId68" Type="http://schemas.openxmlformats.org/officeDocument/2006/relationships/image" Target="../media/image222.png"/><Relationship Id="rId84" Type="http://schemas.openxmlformats.org/officeDocument/2006/relationships/image" Target="../media/image230.png"/><Relationship Id="rId89" Type="http://schemas.openxmlformats.org/officeDocument/2006/relationships/customXml" Target="../ink/ink231.xml"/><Relationship Id="rId112" Type="http://schemas.openxmlformats.org/officeDocument/2006/relationships/image" Target="../media/image244.png"/><Relationship Id="rId133" Type="http://schemas.openxmlformats.org/officeDocument/2006/relationships/customXml" Target="../ink/ink253.xml"/><Relationship Id="rId16" Type="http://schemas.openxmlformats.org/officeDocument/2006/relationships/image" Target="../media/image1980.png"/><Relationship Id="rId107" Type="http://schemas.openxmlformats.org/officeDocument/2006/relationships/customXml" Target="../ink/ink240.xml"/><Relationship Id="rId11" Type="http://schemas.openxmlformats.org/officeDocument/2006/relationships/customXml" Target="../ink/ink194.xml"/><Relationship Id="rId32" Type="http://schemas.openxmlformats.org/officeDocument/2006/relationships/image" Target="../media/image206.png"/><Relationship Id="rId37" Type="http://schemas.openxmlformats.org/officeDocument/2006/relationships/customXml" Target="../ink/ink203.xml"/><Relationship Id="rId53" Type="http://schemas.openxmlformats.org/officeDocument/2006/relationships/customXml" Target="../ink/ink211.xml"/><Relationship Id="rId58" Type="http://schemas.openxmlformats.org/officeDocument/2006/relationships/image" Target="../media/image219.png"/><Relationship Id="rId74" Type="http://schemas.openxmlformats.org/officeDocument/2006/relationships/image" Target="../media/image225.png"/><Relationship Id="rId79" Type="http://schemas.openxmlformats.org/officeDocument/2006/relationships/customXml" Target="../ink/ink226.xml"/><Relationship Id="rId102" Type="http://schemas.openxmlformats.org/officeDocument/2006/relationships/image" Target="../media/image239.png"/><Relationship Id="rId123" Type="http://schemas.openxmlformats.org/officeDocument/2006/relationships/customXml" Target="../ink/ink248.xml"/><Relationship Id="rId128" Type="http://schemas.openxmlformats.org/officeDocument/2006/relationships/image" Target="../media/image252.png"/><Relationship Id="rId5" Type="http://schemas.openxmlformats.org/officeDocument/2006/relationships/customXml" Target="../ink/ink191.xml"/><Relationship Id="rId90" Type="http://schemas.openxmlformats.org/officeDocument/2006/relationships/image" Target="../media/image233.png"/><Relationship Id="rId95" Type="http://schemas.openxmlformats.org/officeDocument/2006/relationships/customXml" Target="../ink/ink234.xml"/><Relationship Id="rId27" Type="http://schemas.openxmlformats.org/officeDocument/2006/relationships/customXml" Target="../ink/ink198.xml"/><Relationship Id="rId43" Type="http://schemas.openxmlformats.org/officeDocument/2006/relationships/customXml" Target="../ink/ink206.xml"/><Relationship Id="rId48" Type="http://schemas.openxmlformats.org/officeDocument/2006/relationships/image" Target="../media/image214.png"/><Relationship Id="rId64" Type="http://schemas.openxmlformats.org/officeDocument/2006/relationships/customXml" Target="../ink/ink218.xml"/><Relationship Id="rId22" Type="http://schemas.openxmlformats.org/officeDocument/2006/relationships/image" Target="../media/image201.png"/><Relationship Id="rId69" Type="http://schemas.openxmlformats.org/officeDocument/2006/relationships/customXml" Target="../ink/ink221.xml"/><Relationship Id="rId113" Type="http://schemas.openxmlformats.org/officeDocument/2006/relationships/customXml" Target="../ink/ink243.xml"/><Relationship Id="rId118" Type="http://schemas.openxmlformats.org/officeDocument/2006/relationships/image" Target="../media/image247.png"/><Relationship Id="rId134" Type="http://schemas.openxmlformats.org/officeDocument/2006/relationships/image" Target="../media/image255.png"/><Relationship Id="rId80" Type="http://schemas.openxmlformats.org/officeDocument/2006/relationships/image" Target="../media/image228.png"/><Relationship Id="rId85" Type="http://schemas.openxmlformats.org/officeDocument/2006/relationships/customXml" Target="../ink/ink229.xml"/><Relationship Id="rId12" Type="http://schemas.openxmlformats.org/officeDocument/2006/relationships/image" Target="../media/image196.png"/><Relationship Id="rId33" Type="http://schemas.openxmlformats.org/officeDocument/2006/relationships/customXml" Target="../ink/ink201.xml"/><Relationship Id="rId38" Type="http://schemas.openxmlformats.org/officeDocument/2006/relationships/image" Target="../media/image209.png"/><Relationship Id="rId59" Type="http://schemas.openxmlformats.org/officeDocument/2006/relationships/customXml" Target="../ink/ink214.xml"/><Relationship Id="rId103" Type="http://schemas.openxmlformats.org/officeDocument/2006/relationships/customXml" Target="../ink/ink238.xml"/><Relationship Id="rId108" Type="http://schemas.openxmlformats.org/officeDocument/2006/relationships/image" Target="../media/image242.png"/><Relationship Id="rId124" Type="http://schemas.openxmlformats.org/officeDocument/2006/relationships/image" Target="../media/image250.png"/><Relationship Id="rId129" Type="http://schemas.openxmlformats.org/officeDocument/2006/relationships/customXml" Target="../ink/ink251.xml"/><Relationship Id="rId54" Type="http://schemas.openxmlformats.org/officeDocument/2006/relationships/image" Target="../media/image217.png"/><Relationship Id="rId70" Type="http://schemas.openxmlformats.org/officeDocument/2006/relationships/image" Target="../media/image223.png"/><Relationship Id="rId75" Type="http://schemas.openxmlformats.org/officeDocument/2006/relationships/customXml" Target="../ink/ink224.xml"/><Relationship Id="rId91" Type="http://schemas.openxmlformats.org/officeDocument/2006/relationships/customXml" Target="../ink/ink232.xml"/><Relationship Id="rId96" Type="http://schemas.openxmlformats.org/officeDocument/2006/relationships/image" Target="../media/image236.png"/><Relationship Id="rId1" Type="http://schemas.openxmlformats.org/officeDocument/2006/relationships/slideLayout" Target="../slideLayouts/slideLayout7.xml"/><Relationship Id="rId6" Type="http://schemas.openxmlformats.org/officeDocument/2006/relationships/image" Target="../media/image193.png"/><Relationship Id="rId28" Type="http://schemas.openxmlformats.org/officeDocument/2006/relationships/image" Target="../media/image204.png"/><Relationship Id="rId49" Type="http://schemas.openxmlformats.org/officeDocument/2006/relationships/customXml" Target="../ink/ink209.xml"/><Relationship Id="rId114" Type="http://schemas.openxmlformats.org/officeDocument/2006/relationships/image" Target="../media/image245.png"/><Relationship Id="rId119" Type="http://schemas.openxmlformats.org/officeDocument/2006/relationships/customXml" Target="../ink/ink246.xml"/><Relationship Id="rId44" Type="http://schemas.openxmlformats.org/officeDocument/2006/relationships/image" Target="../media/image212.png"/><Relationship Id="rId60" Type="http://schemas.openxmlformats.org/officeDocument/2006/relationships/image" Target="../media/image198.png"/><Relationship Id="rId65" Type="http://schemas.openxmlformats.org/officeDocument/2006/relationships/customXml" Target="../ink/ink219.xml"/><Relationship Id="rId81" Type="http://schemas.openxmlformats.org/officeDocument/2006/relationships/customXml" Target="../ink/ink227.xml"/><Relationship Id="rId86" Type="http://schemas.openxmlformats.org/officeDocument/2006/relationships/image" Target="../media/image231.png"/><Relationship Id="rId130" Type="http://schemas.openxmlformats.org/officeDocument/2006/relationships/image" Target="../media/image253.png"/><Relationship Id="rId135" Type="http://schemas.openxmlformats.org/officeDocument/2006/relationships/customXml" Target="../ink/ink254.xml"/><Relationship Id="rId13" Type="http://schemas.openxmlformats.org/officeDocument/2006/relationships/customXml" Target="../ink/ink195.xml"/><Relationship Id="rId39" Type="http://schemas.openxmlformats.org/officeDocument/2006/relationships/customXml" Target="../ink/ink204.xml"/><Relationship Id="rId18" Type="http://schemas.openxmlformats.org/officeDocument/2006/relationships/image" Target="../media/image199.png"/><Relationship Id="rId109" Type="http://schemas.openxmlformats.org/officeDocument/2006/relationships/customXml" Target="../ink/ink241.xml"/><Relationship Id="rId34" Type="http://schemas.openxmlformats.org/officeDocument/2006/relationships/image" Target="../media/image207.png"/><Relationship Id="rId50" Type="http://schemas.openxmlformats.org/officeDocument/2006/relationships/image" Target="../media/image215.png"/><Relationship Id="rId55" Type="http://schemas.openxmlformats.org/officeDocument/2006/relationships/customXml" Target="../ink/ink212.xml"/><Relationship Id="rId76" Type="http://schemas.openxmlformats.org/officeDocument/2006/relationships/image" Target="../media/image226.png"/><Relationship Id="rId97" Type="http://schemas.openxmlformats.org/officeDocument/2006/relationships/customXml" Target="../ink/ink235.xml"/><Relationship Id="rId104" Type="http://schemas.openxmlformats.org/officeDocument/2006/relationships/image" Target="../media/image240.png"/><Relationship Id="rId120" Type="http://schemas.openxmlformats.org/officeDocument/2006/relationships/image" Target="../media/image248.png"/><Relationship Id="rId125" Type="http://schemas.openxmlformats.org/officeDocument/2006/relationships/customXml" Target="../ink/ink249.xml"/><Relationship Id="rId7" Type="http://schemas.openxmlformats.org/officeDocument/2006/relationships/customXml" Target="../ink/ink192.xml"/><Relationship Id="rId71" Type="http://schemas.openxmlformats.org/officeDocument/2006/relationships/customXml" Target="../ink/ink222.xml"/><Relationship Id="rId92" Type="http://schemas.openxmlformats.org/officeDocument/2006/relationships/image" Target="../media/image234.png"/><Relationship Id="rId2" Type="http://schemas.openxmlformats.org/officeDocument/2006/relationships/notesSlide" Target="../notesSlides/notesSlide12.xml"/><Relationship Id="rId29" Type="http://schemas.openxmlformats.org/officeDocument/2006/relationships/customXml" Target="../ink/ink199.xml"/><Relationship Id="rId24" Type="http://schemas.openxmlformats.org/officeDocument/2006/relationships/image" Target="../media/image202.png"/><Relationship Id="rId40" Type="http://schemas.openxmlformats.org/officeDocument/2006/relationships/image" Target="../media/image210.png"/><Relationship Id="rId45" Type="http://schemas.openxmlformats.org/officeDocument/2006/relationships/customXml" Target="../ink/ink207.xml"/><Relationship Id="rId66" Type="http://schemas.openxmlformats.org/officeDocument/2006/relationships/image" Target="../media/image221.png"/><Relationship Id="rId87" Type="http://schemas.openxmlformats.org/officeDocument/2006/relationships/customXml" Target="../ink/ink230.xml"/><Relationship Id="rId110" Type="http://schemas.openxmlformats.org/officeDocument/2006/relationships/image" Target="../media/image243.png"/><Relationship Id="rId115" Type="http://schemas.openxmlformats.org/officeDocument/2006/relationships/customXml" Target="../ink/ink244.xml"/><Relationship Id="rId131" Type="http://schemas.openxmlformats.org/officeDocument/2006/relationships/customXml" Target="../ink/ink252.xml"/><Relationship Id="rId136" Type="http://schemas.openxmlformats.org/officeDocument/2006/relationships/image" Target="../media/image256.png"/><Relationship Id="rId61" Type="http://schemas.openxmlformats.org/officeDocument/2006/relationships/customXml" Target="../ink/ink215.xml"/><Relationship Id="rId82" Type="http://schemas.openxmlformats.org/officeDocument/2006/relationships/image" Target="../media/image229.png"/><Relationship Id="rId14" Type="http://schemas.openxmlformats.org/officeDocument/2006/relationships/image" Target="../media/image197.png"/><Relationship Id="rId30" Type="http://schemas.openxmlformats.org/officeDocument/2006/relationships/image" Target="../media/image205.png"/><Relationship Id="rId35" Type="http://schemas.openxmlformats.org/officeDocument/2006/relationships/customXml" Target="../ink/ink202.xml"/><Relationship Id="rId56" Type="http://schemas.openxmlformats.org/officeDocument/2006/relationships/image" Target="../media/image218.png"/><Relationship Id="rId77" Type="http://schemas.openxmlformats.org/officeDocument/2006/relationships/customXml" Target="../ink/ink225.xml"/><Relationship Id="rId100" Type="http://schemas.openxmlformats.org/officeDocument/2006/relationships/image" Target="../media/image238.png"/><Relationship Id="rId105" Type="http://schemas.openxmlformats.org/officeDocument/2006/relationships/customXml" Target="../ink/ink239.xml"/><Relationship Id="rId126" Type="http://schemas.openxmlformats.org/officeDocument/2006/relationships/image" Target="../media/image251.png"/><Relationship Id="rId8" Type="http://schemas.openxmlformats.org/officeDocument/2006/relationships/image" Target="../media/image194.png"/><Relationship Id="rId51" Type="http://schemas.openxmlformats.org/officeDocument/2006/relationships/customXml" Target="../ink/ink210.xml"/><Relationship Id="rId72" Type="http://schemas.openxmlformats.org/officeDocument/2006/relationships/image" Target="../media/image224.png"/><Relationship Id="rId93" Type="http://schemas.openxmlformats.org/officeDocument/2006/relationships/customXml" Target="../ink/ink233.xml"/><Relationship Id="rId98" Type="http://schemas.openxmlformats.org/officeDocument/2006/relationships/image" Target="../media/image237.png"/><Relationship Id="rId121" Type="http://schemas.openxmlformats.org/officeDocument/2006/relationships/customXml" Target="../ink/ink247.xml"/><Relationship Id="rId3" Type="http://schemas.openxmlformats.org/officeDocument/2006/relationships/customXml" Target="../ink/ink190.xml"/><Relationship Id="rId25" Type="http://schemas.openxmlformats.org/officeDocument/2006/relationships/customXml" Target="../ink/ink197.xml"/><Relationship Id="rId46" Type="http://schemas.openxmlformats.org/officeDocument/2006/relationships/image" Target="../media/image213.png"/><Relationship Id="rId67" Type="http://schemas.openxmlformats.org/officeDocument/2006/relationships/customXml" Target="../ink/ink220.xml"/><Relationship Id="rId116" Type="http://schemas.openxmlformats.org/officeDocument/2006/relationships/image" Target="../media/image246.png"/><Relationship Id="rId41" Type="http://schemas.openxmlformats.org/officeDocument/2006/relationships/customXml" Target="../ink/ink205.xml"/><Relationship Id="rId62" Type="http://schemas.openxmlformats.org/officeDocument/2006/relationships/customXml" Target="../ink/ink216.xml"/><Relationship Id="rId20" Type="http://schemas.openxmlformats.org/officeDocument/2006/relationships/image" Target="../media/image200.png"/><Relationship Id="rId83" Type="http://schemas.openxmlformats.org/officeDocument/2006/relationships/customXml" Target="../ink/ink228.xml"/><Relationship Id="rId88" Type="http://schemas.openxmlformats.org/officeDocument/2006/relationships/image" Target="../media/image232.png"/><Relationship Id="rId111" Type="http://schemas.openxmlformats.org/officeDocument/2006/relationships/customXml" Target="../ink/ink242.xml"/><Relationship Id="rId132" Type="http://schemas.openxmlformats.org/officeDocument/2006/relationships/image" Target="../media/image254.png"/><Relationship Id="rId15" Type="http://schemas.openxmlformats.org/officeDocument/2006/relationships/customXml" Target="../ink/ink196.xml"/><Relationship Id="rId36" Type="http://schemas.openxmlformats.org/officeDocument/2006/relationships/image" Target="../media/image208.png"/><Relationship Id="rId57" Type="http://schemas.openxmlformats.org/officeDocument/2006/relationships/customXml" Target="../ink/ink213.xml"/><Relationship Id="rId106" Type="http://schemas.openxmlformats.org/officeDocument/2006/relationships/image" Target="../media/image241.png"/><Relationship Id="rId127" Type="http://schemas.openxmlformats.org/officeDocument/2006/relationships/customXml" Target="../ink/ink250.xml"/><Relationship Id="rId10" Type="http://schemas.openxmlformats.org/officeDocument/2006/relationships/image" Target="../media/image195.png"/><Relationship Id="rId31" Type="http://schemas.openxmlformats.org/officeDocument/2006/relationships/customXml" Target="../ink/ink200.xml"/><Relationship Id="rId52" Type="http://schemas.openxmlformats.org/officeDocument/2006/relationships/image" Target="../media/image216.png"/><Relationship Id="rId73" Type="http://schemas.openxmlformats.org/officeDocument/2006/relationships/customXml" Target="../ink/ink223.xml"/><Relationship Id="rId78" Type="http://schemas.openxmlformats.org/officeDocument/2006/relationships/image" Target="../media/image227.png"/><Relationship Id="rId94" Type="http://schemas.openxmlformats.org/officeDocument/2006/relationships/image" Target="../media/image235.png"/><Relationship Id="rId99" Type="http://schemas.openxmlformats.org/officeDocument/2006/relationships/customXml" Target="../ink/ink236.xml"/><Relationship Id="rId101" Type="http://schemas.openxmlformats.org/officeDocument/2006/relationships/customXml" Target="../ink/ink237.xml"/><Relationship Id="rId122" Type="http://schemas.openxmlformats.org/officeDocument/2006/relationships/image" Target="../media/image249.png"/><Relationship Id="rId4" Type="http://schemas.openxmlformats.org/officeDocument/2006/relationships/image" Target="../media/image192.png"/><Relationship Id="rId9" Type="http://schemas.openxmlformats.org/officeDocument/2006/relationships/customXml" Target="../ink/ink193.xml"/><Relationship Id="rId26" Type="http://schemas.openxmlformats.org/officeDocument/2006/relationships/image" Target="../media/image203.png"/></Relationships>
</file>

<file path=ppt/slides/_rels/slide13.xml.rels><?xml version="1.0" encoding="UTF-8" standalone="yes"?>
<Relationships xmlns="http://schemas.openxmlformats.org/package/2006/relationships"><Relationship Id="rId8" Type="http://schemas.openxmlformats.org/officeDocument/2006/relationships/image" Target="../media/image259.png"/><Relationship Id="rId13" Type="http://schemas.openxmlformats.org/officeDocument/2006/relationships/customXml" Target="../ink/ink260.xml"/><Relationship Id="rId18" Type="http://schemas.openxmlformats.org/officeDocument/2006/relationships/image" Target="../media/image264.png"/><Relationship Id="rId26" Type="http://schemas.openxmlformats.org/officeDocument/2006/relationships/image" Target="../media/image268.png"/><Relationship Id="rId3" Type="http://schemas.openxmlformats.org/officeDocument/2006/relationships/customXml" Target="../ink/ink255.xml"/><Relationship Id="rId21" Type="http://schemas.openxmlformats.org/officeDocument/2006/relationships/customXml" Target="../ink/ink264.xml"/><Relationship Id="rId7" Type="http://schemas.openxmlformats.org/officeDocument/2006/relationships/customXml" Target="../ink/ink257.xml"/><Relationship Id="rId12" Type="http://schemas.openxmlformats.org/officeDocument/2006/relationships/image" Target="../media/image261.png"/><Relationship Id="rId17" Type="http://schemas.openxmlformats.org/officeDocument/2006/relationships/customXml" Target="../ink/ink262.xml"/><Relationship Id="rId25" Type="http://schemas.openxmlformats.org/officeDocument/2006/relationships/customXml" Target="../ink/ink266.xml"/><Relationship Id="rId2" Type="http://schemas.openxmlformats.org/officeDocument/2006/relationships/notesSlide" Target="../notesSlides/notesSlide13.xml"/><Relationship Id="rId16" Type="http://schemas.openxmlformats.org/officeDocument/2006/relationships/image" Target="../media/image263.png"/><Relationship Id="rId20" Type="http://schemas.openxmlformats.org/officeDocument/2006/relationships/image" Target="../media/image265.png"/><Relationship Id="rId1" Type="http://schemas.openxmlformats.org/officeDocument/2006/relationships/slideLayout" Target="../slideLayouts/slideLayout7.xml"/><Relationship Id="rId6" Type="http://schemas.openxmlformats.org/officeDocument/2006/relationships/image" Target="../media/image258.png"/><Relationship Id="rId11" Type="http://schemas.openxmlformats.org/officeDocument/2006/relationships/customXml" Target="../ink/ink259.xml"/><Relationship Id="rId24" Type="http://schemas.openxmlformats.org/officeDocument/2006/relationships/image" Target="../media/image267.png"/><Relationship Id="rId5" Type="http://schemas.openxmlformats.org/officeDocument/2006/relationships/customXml" Target="../ink/ink256.xml"/><Relationship Id="rId15" Type="http://schemas.openxmlformats.org/officeDocument/2006/relationships/customXml" Target="../ink/ink261.xml"/><Relationship Id="rId23" Type="http://schemas.openxmlformats.org/officeDocument/2006/relationships/customXml" Target="../ink/ink265.xml"/><Relationship Id="rId28" Type="http://schemas.openxmlformats.org/officeDocument/2006/relationships/image" Target="../media/image269.png"/><Relationship Id="rId10" Type="http://schemas.openxmlformats.org/officeDocument/2006/relationships/image" Target="../media/image260.png"/><Relationship Id="rId19" Type="http://schemas.openxmlformats.org/officeDocument/2006/relationships/customXml" Target="../ink/ink263.xml"/><Relationship Id="rId4" Type="http://schemas.openxmlformats.org/officeDocument/2006/relationships/image" Target="../media/image257.png"/><Relationship Id="rId9" Type="http://schemas.openxmlformats.org/officeDocument/2006/relationships/customXml" Target="../ink/ink258.xml"/><Relationship Id="rId14" Type="http://schemas.openxmlformats.org/officeDocument/2006/relationships/image" Target="../media/image262.png"/><Relationship Id="rId22" Type="http://schemas.openxmlformats.org/officeDocument/2006/relationships/image" Target="../media/image266.png"/><Relationship Id="rId27" Type="http://schemas.openxmlformats.org/officeDocument/2006/relationships/customXml" Target="../ink/ink26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16.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slideLayout" Target="../slideLayouts/slideLayout2.xml"/><Relationship Id="rId18" Type="http://schemas.openxmlformats.org/officeDocument/2006/relationships/image" Target="../media/image271.png"/><Relationship Id="rId3" Type="http://schemas.openxmlformats.org/officeDocument/2006/relationships/tags" Target="../tags/tag4.xml"/><Relationship Id="rId21" Type="http://schemas.openxmlformats.org/officeDocument/2006/relationships/image" Target="../media/image274.png"/><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image" Target="../media/image270.png"/><Relationship Id="rId2" Type="http://schemas.openxmlformats.org/officeDocument/2006/relationships/tags" Target="../tags/tag3.xml"/><Relationship Id="rId16" Type="http://schemas.openxmlformats.org/officeDocument/2006/relationships/image" Target="../media/image220.png"/><Relationship Id="rId20" Type="http://schemas.openxmlformats.org/officeDocument/2006/relationships/image" Target="../media/image273.pn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image" Target="../media/image3.png"/><Relationship Id="rId10" Type="http://schemas.openxmlformats.org/officeDocument/2006/relationships/tags" Target="../tags/tag11.xml"/><Relationship Id="rId19" Type="http://schemas.openxmlformats.org/officeDocument/2006/relationships/image" Target="../media/image272.png"/><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tags" Target="../tags/tag26.xml"/><Relationship Id="rId18" Type="http://schemas.openxmlformats.org/officeDocument/2006/relationships/image" Target="../media/image276.png"/><Relationship Id="rId3" Type="http://schemas.openxmlformats.org/officeDocument/2006/relationships/tags" Target="../tags/tag16.xml"/><Relationship Id="rId21" Type="http://schemas.openxmlformats.org/officeDocument/2006/relationships/image" Target="../media/image279.png"/><Relationship Id="rId7" Type="http://schemas.openxmlformats.org/officeDocument/2006/relationships/tags" Target="../tags/tag20.xml"/><Relationship Id="rId12" Type="http://schemas.openxmlformats.org/officeDocument/2006/relationships/tags" Target="../tags/tag25.xml"/><Relationship Id="rId17" Type="http://schemas.openxmlformats.org/officeDocument/2006/relationships/image" Target="../media/image275.png"/><Relationship Id="rId2" Type="http://schemas.openxmlformats.org/officeDocument/2006/relationships/tags" Target="../tags/tag15.xml"/><Relationship Id="rId16" Type="http://schemas.openxmlformats.org/officeDocument/2006/relationships/notesSlide" Target="../notesSlides/notesSlide17.xml"/><Relationship Id="rId20" Type="http://schemas.openxmlformats.org/officeDocument/2006/relationships/image" Target="../media/image278.png"/><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5" Type="http://schemas.openxmlformats.org/officeDocument/2006/relationships/tags" Target="../tags/tag18.xml"/><Relationship Id="rId15" Type="http://schemas.openxmlformats.org/officeDocument/2006/relationships/slideLayout" Target="../slideLayouts/slideLayout2.xml"/><Relationship Id="rId23" Type="http://schemas.openxmlformats.org/officeDocument/2006/relationships/image" Target="../media/image280.png"/><Relationship Id="rId10" Type="http://schemas.openxmlformats.org/officeDocument/2006/relationships/tags" Target="../tags/tag23.xml"/><Relationship Id="rId19" Type="http://schemas.openxmlformats.org/officeDocument/2006/relationships/image" Target="../media/image277.png"/><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tags" Target="../tags/tag27.xml"/><Relationship Id="rId22" Type="http://schemas.openxmlformats.org/officeDocument/2006/relationships/image" Target="../media/image273.png"/></Relationships>
</file>

<file path=ppt/slides/_rels/slide18.xml.rels><?xml version="1.0" encoding="UTF-8" standalone="yes"?>
<Relationships xmlns="http://schemas.openxmlformats.org/package/2006/relationships"><Relationship Id="rId8" Type="http://schemas.openxmlformats.org/officeDocument/2006/relationships/tags" Target="../tags/tag35.xml"/><Relationship Id="rId13" Type="http://schemas.openxmlformats.org/officeDocument/2006/relationships/slideLayout" Target="../slideLayouts/slideLayout2.xml"/><Relationship Id="rId18" Type="http://schemas.openxmlformats.org/officeDocument/2006/relationships/image" Target="../media/image284.png"/><Relationship Id="rId3" Type="http://schemas.openxmlformats.org/officeDocument/2006/relationships/tags" Target="../tags/tag30.xml"/><Relationship Id="rId21" Type="http://schemas.openxmlformats.org/officeDocument/2006/relationships/image" Target="../media/image287.png"/><Relationship Id="rId7" Type="http://schemas.openxmlformats.org/officeDocument/2006/relationships/tags" Target="../tags/tag34.xml"/><Relationship Id="rId12" Type="http://schemas.openxmlformats.org/officeDocument/2006/relationships/tags" Target="../tags/tag39.xml"/><Relationship Id="rId17" Type="http://schemas.openxmlformats.org/officeDocument/2006/relationships/image" Target="../media/image283.png"/><Relationship Id="rId2" Type="http://schemas.openxmlformats.org/officeDocument/2006/relationships/tags" Target="../tags/tag29.xml"/><Relationship Id="rId16" Type="http://schemas.openxmlformats.org/officeDocument/2006/relationships/image" Target="../media/image282.png"/><Relationship Id="rId20" Type="http://schemas.openxmlformats.org/officeDocument/2006/relationships/image" Target="../media/image286.png"/><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tags" Target="../tags/tag38.xml"/><Relationship Id="rId5" Type="http://schemas.openxmlformats.org/officeDocument/2006/relationships/tags" Target="../tags/tag32.xml"/><Relationship Id="rId15" Type="http://schemas.openxmlformats.org/officeDocument/2006/relationships/image" Target="../media/image281.png"/><Relationship Id="rId10" Type="http://schemas.openxmlformats.org/officeDocument/2006/relationships/tags" Target="../tags/tag37.xml"/><Relationship Id="rId19" Type="http://schemas.openxmlformats.org/officeDocument/2006/relationships/image" Target="../media/image285.png"/><Relationship Id="rId4" Type="http://schemas.openxmlformats.org/officeDocument/2006/relationships/tags" Target="../tags/tag31.xml"/><Relationship Id="rId9" Type="http://schemas.openxmlformats.org/officeDocument/2006/relationships/tags" Target="../tags/tag36.xml"/><Relationship Id="rId1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289.png"/><Relationship Id="rId5" Type="http://schemas.openxmlformats.org/officeDocument/2006/relationships/image" Target="../media/image288.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customXml" Target="../ink/ink269.xml"/><Relationship Id="rId3" Type="http://schemas.openxmlformats.org/officeDocument/2006/relationships/slideLayout" Target="../slideLayouts/slideLayout2.xml"/><Relationship Id="rId7" Type="http://schemas.openxmlformats.org/officeDocument/2006/relationships/image" Target="../media/image293.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customXml" Target="../ink/ink268.xml"/><Relationship Id="rId5" Type="http://schemas.openxmlformats.org/officeDocument/2006/relationships/image" Target="../media/image290.png"/><Relationship Id="rId4" Type="http://schemas.openxmlformats.org/officeDocument/2006/relationships/notesSlide" Target="../notesSlides/notesSlide20.xml"/><Relationship Id="rId9" Type="http://schemas.openxmlformats.org/officeDocument/2006/relationships/image" Target="../media/image294.png"/></Relationships>
</file>

<file path=ppt/slides/_rels/slide21.xml.rels><?xml version="1.0" encoding="UTF-8" standalone="yes"?>
<Relationships xmlns="http://schemas.openxmlformats.org/package/2006/relationships"><Relationship Id="rId13" Type="http://schemas.openxmlformats.org/officeDocument/2006/relationships/image" Target="../media/image296.png"/><Relationship Id="rId3" Type="http://schemas.openxmlformats.org/officeDocument/2006/relationships/slideLayout" Target="../slideLayouts/slideLayout2.xml"/><Relationship Id="rId12" Type="http://schemas.openxmlformats.org/officeDocument/2006/relationships/customXml" Target="../ink/ink272.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customXml" Target="../ink/ink270.xml"/><Relationship Id="rId11" Type="http://schemas.openxmlformats.org/officeDocument/2006/relationships/image" Target="../media/image960.png"/><Relationship Id="rId5" Type="http://schemas.openxmlformats.org/officeDocument/2006/relationships/image" Target="../media/image291.png"/><Relationship Id="rId15" Type="http://schemas.openxmlformats.org/officeDocument/2006/relationships/image" Target="../media/image297.png"/><Relationship Id="rId10" Type="http://schemas.openxmlformats.org/officeDocument/2006/relationships/customXml" Target="../ink/ink271.xml"/><Relationship Id="rId4" Type="http://schemas.openxmlformats.org/officeDocument/2006/relationships/notesSlide" Target="../notesSlides/notesSlide21.xml"/><Relationship Id="rId9" Type="http://schemas.openxmlformats.org/officeDocument/2006/relationships/image" Target="../media/image950.png"/><Relationship Id="rId14" Type="http://schemas.openxmlformats.org/officeDocument/2006/relationships/customXml" Target="../ink/ink273.xml"/></Relationships>
</file>

<file path=ppt/slides/_rels/slide22.xml.rels><?xml version="1.0" encoding="UTF-8" standalone="yes"?>
<Relationships xmlns="http://schemas.openxmlformats.org/package/2006/relationships"><Relationship Id="rId26" Type="http://schemas.openxmlformats.org/officeDocument/2006/relationships/customXml" Target="../ink/ink284.xml"/><Relationship Id="rId21" Type="http://schemas.openxmlformats.org/officeDocument/2006/relationships/image" Target="../media/image304.png"/><Relationship Id="rId42" Type="http://schemas.openxmlformats.org/officeDocument/2006/relationships/customXml" Target="../ink/ink292.xml"/><Relationship Id="rId47" Type="http://schemas.openxmlformats.org/officeDocument/2006/relationships/image" Target="../media/image317.png"/><Relationship Id="rId63" Type="http://schemas.openxmlformats.org/officeDocument/2006/relationships/image" Target="../media/image323.png"/><Relationship Id="rId68" Type="http://schemas.openxmlformats.org/officeDocument/2006/relationships/customXml" Target="../ink/ink307.xml"/><Relationship Id="rId84" Type="http://schemas.openxmlformats.org/officeDocument/2006/relationships/customXml" Target="../ink/ink315.xml"/><Relationship Id="rId89" Type="http://schemas.openxmlformats.org/officeDocument/2006/relationships/image" Target="../media/image336.png"/><Relationship Id="rId16" Type="http://schemas.openxmlformats.org/officeDocument/2006/relationships/customXml" Target="../ink/ink279.xml"/><Relationship Id="rId11" Type="http://schemas.openxmlformats.org/officeDocument/2006/relationships/image" Target="../media/image299.png"/><Relationship Id="rId32" Type="http://schemas.openxmlformats.org/officeDocument/2006/relationships/customXml" Target="../ink/ink287.xml"/><Relationship Id="rId37" Type="http://schemas.openxmlformats.org/officeDocument/2006/relationships/image" Target="../media/image312.png"/><Relationship Id="rId53" Type="http://schemas.openxmlformats.org/officeDocument/2006/relationships/image" Target="../media/image320.png"/><Relationship Id="rId58" Type="http://schemas.openxmlformats.org/officeDocument/2006/relationships/customXml" Target="../ink/ink301.xml"/><Relationship Id="rId74" Type="http://schemas.openxmlformats.org/officeDocument/2006/relationships/customXml" Target="../ink/ink310.xml"/><Relationship Id="rId79" Type="http://schemas.openxmlformats.org/officeDocument/2006/relationships/image" Target="../media/image331.png"/><Relationship Id="rId5" Type="http://schemas.openxmlformats.org/officeDocument/2006/relationships/image" Target="../media/image292.png"/><Relationship Id="rId90" Type="http://schemas.openxmlformats.org/officeDocument/2006/relationships/customXml" Target="../ink/ink318.xml"/><Relationship Id="rId14" Type="http://schemas.openxmlformats.org/officeDocument/2006/relationships/customXml" Target="../ink/ink278.xml"/><Relationship Id="rId22" Type="http://schemas.openxmlformats.org/officeDocument/2006/relationships/customXml" Target="../ink/ink282.xml"/><Relationship Id="rId27" Type="http://schemas.openxmlformats.org/officeDocument/2006/relationships/image" Target="../media/image307.png"/><Relationship Id="rId30" Type="http://schemas.openxmlformats.org/officeDocument/2006/relationships/customXml" Target="../ink/ink286.xml"/><Relationship Id="rId35" Type="http://schemas.openxmlformats.org/officeDocument/2006/relationships/image" Target="../media/image311.png"/><Relationship Id="rId43" Type="http://schemas.openxmlformats.org/officeDocument/2006/relationships/image" Target="../media/image315.png"/><Relationship Id="rId48" Type="http://schemas.openxmlformats.org/officeDocument/2006/relationships/customXml" Target="../ink/ink295.xml"/><Relationship Id="rId56" Type="http://schemas.openxmlformats.org/officeDocument/2006/relationships/customXml" Target="../ink/ink299.xml"/><Relationship Id="rId64" Type="http://schemas.openxmlformats.org/officeDocument/2006/relationships/customXml" Target="../ink/ink305.xml"/><Relationship Id="rId69" Type="http://schemas.openxmlformats.org/officeDocument/2006/relationships/image" Target="../media/image326.png"/><Relationship Id="rId77" Type="http://schemas.openxmlformats.org/officeDocument/2006/relationships/image" Target="../media/image330.png"/><Relationship Id="rId8" Type="http://schemas.openxmlformats.org/officeDocument/2006/relationships/customXml" Target="../ink/ink275.xml"/><Relationship Id="rId51" Type="http://schemas.openxmlformats.org/officeDocument/2006/relationships/image" Target="../media/image319.png"/><Relationship Id="rId72" Type="http://schemas.openxmlformats.org/officeDocument/2006/relationships/customXml" Target="../ink/ink309.xml"/><Relationship Id="rId80" Type="http://schemas.openxmlformats.org/officeDocument/2006/relationships/customXml" Target="../ink/ink313.xml"/><Relationship Id="rId85" Type="http://schemas.openxmlformats.org/officeDocument/2006/relationships/image" Target="../media/image334.png"/><Relationship Id="rId3" Type="http://schemas.openxmlformats.org/officeDocument/2006/relationships/slideLayout" Target="../slideLayouts/slideLayout2.xml"/><Relationship Id="rId12" Type="http://schemas.openxmlformats.org/officeDocument/2006/relationships/customXml" Target="../ink/ink277.xml"/><Relationship Id="rId17" Type="http://schemas.openxmlformats.org/officeDocument/2006/relationships/image" Target="../media/image302.png"/><Relationship Id="rId25" Type="http://schemas.openxmlformats.org/officeDocument/2006/relationships/image" Target="../media/image306.png"/><Relationship Id="rId33" Type="http://schemas.openxmlformats.org/officeDocument/2006/relationships/image" Target="../media/image310.png"/><Relationship Id="rId38" Type="http://schemas.openxmlformats.org/officeDocument/2006/relationships/customXml" Target="../ink/ink290.xml"/><Relationship Id="rId46" Type="http://schemas.openxmlformats.org/officeDocument/2006/relationships/customXml" Target="../ink/ink294.xml"/><Relationship Id="rId59" Type="http://schemas.openxmlformats.org/officeDocument/2006/relationships/customXml" Target="../ink/ink302.xml"/><Relationship Id="rId67" Type="http://schemas.openxmlformats.org/officeDocument/2006/relationships/image" Target="../media/image325.png"/><Relationship Id="rId20" Type="http://schemas.openxmlformats.org/officeDocument/2006/relationships/customXml" Target="../ink/ink281.xml"/><Relationship Id="rId41" Type="http://schemas.openxmlformats.org/officeDocument/2006/relationships/image" Target="../media/image314.png"/><Relationship Id="rId54" Type="http://schemas.openxmlformats.org/officeDocument/2006/relationships/customXml" Target="../ink/ink298.xml"/><Relationship Id="rId62" Type="http://schemas.openxmlformats.org/officeDocument/2006/relationships/customXml" Target="../ink/ink304.xml"/><Relationship Id="rId70" Type="http://schemas.openxmlformats.org/officeDocument/2006/relationships/customXml" Target="../ink/ink308.xml"/><Relationship Id="rId75" Type="http://schemas.openxmlformats.org/officeDocument/2006/relationships/image" Target="../media/image329.png"/><Relationship Id="rId83" Type="http://schemas.openxmlformats.org/officeDocument/2006/relationships/image" Target="../media/image333.png"/><Relationship Id="rId88" Type="http://schemas.openxmlformats.org/officeDocument/2006/relationships/customXml" Target="../ink/ink317.xml"/><Relationship Id="rId91" Type="http://schemas.openxmlformats.org/officeDocument/2006/relationships/image" Target="../media/image337.png"/><Relationship Id="rId1" Type="http://schemas.openxmlformats.org/officeDocument/2006/relationships/tags" Target="../tags/tag46.xml"/><Relationship Id="rId6" Type="http://schemas.openxmlformats.org/officeDocument/2006/relationships/customXml" Target="../ink/ink274.xml"/><Relationship Id="rId15" Type="http://schemas.openxmlformats.org/officeDocument/2006/relationships/image" Target="../media/image301.png"/><Relationship Id="rId23" Type="http://schemas.openxmlformats.org/officeDocument/2006/relationships/image" Target="../media/image305.png"/><Relationship Id="rId28" Type="http://schemas.openxmlformats.org/officeDocument/2006/relationships/customXml" Target="../ink/ink285.xml"/><Relationship Id="rId36" Type="http://schemas.openxmlformats.org/officeDocument/2006/relationships/customXml" Target="../ink/ink289.xml"/><Relationship Id="rId49" Type="http://schemas.openxmlformats.org/officeDocument/2006/relationships/image" Target="../media/image318.png"/><Relationship Id="rId57" Type="http://schemas.openxmlformats.org/officeDocument/2006/relationships/customXml" Target="../ink/ink300.xml"/><Relationship Id="rId10" Type="http://schemas.openxmlformats.org/officeDocument/2006/relationships/customXml" Target="../ink/ink276.xml"/><Relationship Id="rId31" Type="http://schemas.openxmlformats.org/officeDocument/2006/relationships/image" Target="../media/image309.png"/><Relationship Id="rId44" Type="http://schemas.openxmlformats.org/officeDocument/2006/relationships/customXml" Target="../ink/ink293.xml"/><Relationship Id="rId52" Type="http://schemas.openxmlformats.org/officeDocument/2006/relationships/customXml" Target="../ink/ink297.xml"/><Relationship Id="rId60" Type="http://schemas.openxmlformats.org/officeDocument/2006/relationships/customXml" Target="../ink/ink303.xml"/><Relationship Id="rId65" Type="http://schemas.openxmlformats.org/officeDocument/2006/relationships/image" Target="../media/image324.png"/><Relationship Id="rId73" Type="http://schemas.openxmlformats.org/officeDocument/2006/relationships/image" Target="../media/image328.png"/><Relationship Id="rId78" Type="http://schemas.openxmlformats.org/officeDocument/2006/relationships/customXml" Target="../ink/ink312.xml"/><Relationship Id="rId81" Type="http://schemas.openxmlformats.org/officeDocument/2006/relationships/image" Target="../media/image332.png"/><Relationship Id="rId86" Type="http://schemas.openxmlformats.org/officeDocument/2006/relationships/customXml" Target="../ink/ink316.xml"/><Relationship Id="rId4" Type="http://schemas.openxmlformats.org/officeDocument/2006/relationships/notesSlide" Target="../notesSlides/notesSlide22.xml"/><Relationship Id="rId9" Type="http://schemas.openxmlformats.org/officeDocument/2006/relationships/image" Target="../media/image2980.png"/><Relationship Id="rId13" Type="http://schemas.openxmlformats.org/officeDocument/2006/relationships/image" Target="../media/image300.png"/><Relationship Id="rId18" Type="http://schemas.openxmlformats.org/officeDocument/2006/relationships/customXml" Target="../ink/ink280.xml"/><Relationship Id="rId39" Type="http://schemas.openxmlformats.org/officeDocument/2006/relationships/image" Target="../media/image313.png"/><Relationship Id="rId34" Type="http://schemas.openxmlformats.org/officeDocument/2006/relationships/customXml" Target="../ink/ink288.xml"/><Relationship Id="rId50" Type="http://schemas.openxmlformats.org/officeDocument/2006/relationships/customXml" Target="../ink/ink296.xml"/><Relationship Id="rId55" Type="http://schemas.openxmlformats.org/officeDocument/2006/relationships/image" Target="../media/image321.png"/><Relationship Id="rId76" Type="http://schemas.openxmlformats.org/officeDocument/2006/relationships/customXml" Target="../ink/ink311.xml"/><Relationship Id="rId7" Type="http://schemas.openxmlformats.org/officeDocument/2006/relationships/image" Target="../media/image2970.png"/><Relationship Id="rId71" Type="http://schemas.openxmlformats.org/officeDocument/2006/relationships/image" Target="../media/image327.png"/><Relationship Id="rId2" Type="http://schemas.openxmlformats.org/officeDocument/2006/relationships/tags" Target="../tags/tag47.xml"/><Relationship Id="rId29" Type="http://schemas.openxmlformats.org/officeDocument/2006/relationships/image" Target="../media/image308.png"/><Relationship Id="rId24" Type="http://schemas.openxmlformats.org/officeDocument/2006/relationships/customXml" Target="../ink/ink283.xml"/><Relationship Id="rId40" Type="http://schemas.openxmlformats.org/officeDocument/2006/relationships/customXml" Target="../ink/ink291.xml"/><Relationship Id="rId45" Type="http://schemas.openxmlformats.org/officeDocument/2006/relationships/image" Target="../media/image316.png"/><Relationship Id="rId66" Type="http://schemas.openxmlformats.org/officeDocument/2006/relationships/customXml" Target="../ink/ink306.xml"/><Relationship Id="rId87" Type="http://schemas.openxmlformats.org/officeDocument/2006/relationships/image" Target="../media/image335.png"/><Relationship Id="rId61" Type="http://schemas.openxmlformats.org/officeDocument/2006/relationships/image" Target="../media/image322.png"/><Relationship Id="rId82" Type="http://schemas.openxmlformats.org/officeDocument/2006/relationships/customXml" Target="../ink/ink314.xml"/><Relationship Id="rId19" Type="http://schemas.openxmlformats.org/officeDocument/2006/relationships/image" Target="../media/image303.png"/></Relationships>
</file>

<file path=ppt/slides/_rels/slide23.xml.rels><?xml version="1.0" encoding="UTF-8" standalone="yes"?>
<Relationships xmlns="http://schemas.openxmlformats.org/package/2006/relationships"><Relationship Id="rId3" Type="http://schemas.openxmlformats.org/officeDocument/2006/relationships/tags" Target="../tags/tag50.xml"/><Relationship Id="rId7" Type="http://schemas.openxmlformats.org/officeDocument/2006/relationships/image" Target="../media/image295.pn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image" Target="../media/image291.png"/><Relationship Id="rId5" Type="http://schemas.openxmlformats.org/officeDocument/2006/relationships/notesSlide" Target="../notesSlides/notesSlide23.xml"/><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38.png"/><Relationship Id="rId3" Type="http://schemas.openxmlformats.org/officeDocument/2006/relationships/tags" Target="../tags/tag53.xml"/><Relationship Id="rId7" Type="http://schemas.openxmlformats.org/officeDocument/2006/relationships/image" Target="../media/image291.pn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298.png"/><Relationship Id="rId5" Type="http://schemas.openxmlformats.org/officeDocument/2006/relationships/notesSlide" Target="../notesSlides/notesSlide24.xml"/><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89.pn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291.png"/><Relationship Id="rId5" Type="http://schemas.openxmlformats.org/officeDocument/2006/relationships/image" Target="../media/image339.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7.xml"/><Relationship Id="rId1" Type="http://schemas.openxmlformats.org/officeDocument/2006/relationships/tags" Target="../tags/tag56.xml"/><Relationship Id="rId5" Type="http://schemas.openxmlformats.org/officeDocument/2006/relationships/image" Target="../media/image340.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8" Type="http://schemas.openxmlformats.org/officeDocument/2006/relationships/image" Target="../media/image343.png"/><Relationship Id="rId3" Type="http://schemas.openxmlformats.org/officeDocument/2006/relationships/tags" Target="../tags/tag60.xml"/><Relationship Id="rId7" Type="http://schemas.openxmlformats.org/officeDocument/2006/relationships/image" Target="../media/image342.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341.png"/><Relationship Id="rId5" Type="http://schemas.openxmlformats.org/officeDocument/2006/relationships/notesSlide" Target="../notesSlides/notesSlide27.xml"/><Relationship Id="rId4" Type="http://schemas.openxmlformats.org/officeDocument/2006/relationships/slideLayout" Target="../slideLayouts/slideLayout2.xml"/><Relationship Id="rId9" Type="http://schemas.openxmlformats.org/officeDocument/2006/relationships/image" Target="../media/image34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customXml" Target="../ink/ink31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customXml" Target="../ink/ink6.xml"/><Relationship Id="rId18" Type="http://schemas.openxmlformats.org/officeDocument/2006/relationships/image" Target="../media/image11.png"/><Relationship Id="rId26" Type="http://schemas.openxmlformats.org/officeDocument/2006/relationships/image" Target="../media/image15.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8.png"/><Relationship Id="rId17" Type="http://schemas.openxmlformats.org/officeDocument/2006/relationships/customXml" Target="../ink/ink8.xml"/><Relationship Id="rId25" Type="http://schemas.openxmlformats.org/officeDocument/2006/relationships/customXml" Target="../ink/ink10.xml"/><Relationship Id="rId2" Type="http://schemas.openxmlformats.org/officeDocument/2006/relationships/notesSlide" Target="../notesSlides/notesSlide3.xml"/><Relationship Id="rId16" Type="http://schemas.openxmlformats.org/officeDocument/2006/relationships/image" Target="../media/image10.png"/><Relationship Id="rId29" Type="http://schemas.openxmlformats.org/officeDocument/2006/relationships/customXml" Target="../ink/ink12.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customXml" Target="../ink/ink5.xml"/><Relationship Id="rId24" Type="http://schemas.openxmlformats.org/officeDocument/2006/relationships/image" Target="../media/image14.png"/><Relationship Id="rId5" Type="http://schemas.openxmlformats.org/officeDocument/2006/relationships/customXml" Target="../ink/ink2.xml"/><Relationship Id="rId15" Type="http://schemas.openxmlformats.org/officeDocument/2006/relationships/customXml" Target="../ink/ink7.xml"/><Relationship Id="rId28" Type="http://schemas.openxmlformats.org/officeDocument/2006/relationships/image" Target="../media/image12.png"/><Relationship Id="rId10" Type="http://schemas.openxmlformats.org/officeDocument/2006/relationships/image" Target="../media/image7.png"/><Relationship Id="rId19" Type="http://schemas.openxmlformats.org/officeDocument/2006/relationships/customXml" Target="../ink/ink9.xml"/><Relationship Id="rId4" Type="http://schemas.openxmlformats.org/officeDocument/2006/relationships/image" Target="../media/image4.png"/><Relationship Id="rId9" Type="http://schemas.openxmlformats.org/officeDocument/2006/relationships/customXml" Target="../ink/ink4.xml"/><Relationship Id="rId14" Type="http://schemas.openxmlformats.org/officeDocument/2006/relationships/image" Target="../media/image9.png"/><Relationship Id="rId27" Type="http://schemas.openxmlformats.org/officeDocument/2006/relationships/customXml" Target="../ink/ink11.xml"/><Relationship Id="rId30" Type="http://schemas.openxmlformats.org/officeDocument/2006/relationships/image" Target="../media/image13.png"/></Relationships>
</file>

<file path=ppt/slides/_rels/slide30.xml.rels><?xml version="1.0" encoding="UTF-8" standalone="yes"?>
<Relationships xmlns="http://schemas.openxmlformats.org/package/2006/relationships"><Relationship Id="rId8" Type="http://schemas.openxmlformats.org/officeDocument/2006/relationships/customXml" Target="../ink/ink322.xml"/><Relationship Id="rId13" Type="http://schemas.openxmlformats.org/officeDocument/2006/relationships/image" Target="../media/image349.png"/><Relationship Id="rId3" Type="http://schemas.openxmlformats.org/officeDocument/2006/relationships/notesSlide" Target="../notesSlides/notesSlide29.xml"/><Relationship Id="rId7" Type="http://schemas.openxmlformats.org/officeDocument/2006/relationships/image" Target="../media/image346.png"/><Relationship Id="rId12" Type="http://schemas.openxmlformats.org/officeDocument/2006/relationships/customXml" Target="../ink/ink324.xml"/><Relationship Id="rId2" Type="http://schemas.openxmlformats.org/officeDocument/2006/relationships/slideLayout" Target="../slideLayouts/slideLayout12.xml"/><Relationship Id="rId1" Type="http://schemas.openxmlformats.org/officeDocument/2006/relationships/tags" Target="../tags/tag61.xml"/><Relationship Id="rId6" Type="http://schemas.openxmlformats.org/officeDocument/2006/relationships/customXml" Target="../ink/ink321.xml"/><Relationship Id="rId11" Type="http://schemas.openxmlformats.org/officeDocument/2006/relationships/image" Target="../media/image348.png"/><Relationship Id="rId5" Type="http://schemas.openxmlformats.org/officeDocument/2006/relationships/image" Target="../media/image345.png"/><Relationship Id="rId10" Type="http://schemas.openxmlformats.org/officeDocument/2006/relationships/customXml" Target="../ink/ink323.xml"/><Relationship Id="rId4" Type="http://schemas.openxmlformats.org/officeDocument/2006/relationships/customXml" Target="../ink/ink320.xml"/><Relationship Id="rId9" Type="http://schemas.openxmlformats.org/officeDocument/2006/relationships/image" Target="../media/image347.png"/></Relationships>
</file>

<file path=ppt/slides/_rels/slide31.xml.rels><?xml version="1.0" encoding="UTF-8" standalone="yes"?>
<Relationships xmlns="http://schemas.openxmlformats.org/package/2006/relationships"><Relationship Id="rId8" Type="http://schemas.openxmlformats.org/officeDocument/2006/relationships/customXml" Target="../ink/ink325.xml"/><Relationship Id="rId13" Type="http://schemas.openxmlformats.org/officeDocument/2006/relationships/image" Target="../media/image347.png"/><Relationship Id="rId3" Type="http://schemas.openxmlformats.org/officeDocument/2006/relationships/image" Target="../media/image351.png"/><Relationship Id="rId7" Type="http://schemas.openxmlformats.org/officeDocument/2006/relationships/slide" Target="slide37.xml"/><Relationship Id="rId12" Type="http://schemas.openxmlformats.org/officeDocument/2006/relationships/customXml" Target="../ink/ink327.xml"/><Relationship Id="rId2" Type="http://schemas.openxmlformats.org/officeDocument/2006/relationships/image" Target="../media/image350.png"/><Relationship Id="rId1" Type="http://schemas.openxmlformats.org/officeDocument/2006/relationships/slideLayout" Target="../slideLayouts/slideLayout2.xml"/><Relationship Id="rId6" Type="http://schemas.openxmlformats.org/officeDocument/2006/relationships/slide" Target="slide35.xml"/><Relationship Id="rId11" Type="http://schemas.openxmlformats.org/officeDocument/2006/relationships/image" Target="../media/image345.png"/><Relationship Id="rId5" Type="http://schemas.openxmlformats.org/officeDocument/2006/relationships/slide" Target="slide32.xml"/><Relationship Id="rId15" Type="http://schemas.openxmlformats.org/officeDocument/2006/relationships/image" Target="../media/image348.png"/><Relationship Id="rId10" Type="http://schemas.openxmlformats.org/officeDocument/2006/relationships/customXml" Target="../ink/ink326.xml"/><Relationship Id="rId4" Type="http://schemas.openxmlformats.org/officeDocument/2006/relationships/image" Target="../media/image352.png"/><Relationship Id="rId9" Type="http://schemas.openxmlformats.org/officeDocument/2006/relationships/image" Target="../media/image349.png"/><Relationship Id="rId14" Type="http://schemas.openxmlformats.org/officeDocument/2006/relationships/customXml" Target="../ink/ink328.xml"/></Relationships>
</file>

<file path=ppt/slides/_rels/slide32.xml.rels><?xml version="1.0" encoding="UTF-8" standalone="yes"?>
<Relationships xmlns="http://schemas.openxmlformats.org/package/2006/relationships"><Relationship Id="rId13" Type="http://schemas.openxmlformats.org/officeDocument/2006/relationships/customXml" Target="../ink/ink334.xml"/><Relationship Id="rId18" Type="http://schemas.openxmlformats.org/officeDocument/2006/relationships/image" Target="../media/image360.png"/><Relationship Id="rId26" Type="http://schemas.openxmlformats.org/officeDocument/2006/relationships/image" Target="../media/image364.png"/><Relationship Id="rId39" Type="http://schemas.openxmlformats.org/officeDocument/2006/relationships/customXml" Target="../ink/ink347.xml"/><Relationship Id="rId21" Type="http://schemas.openxmlformats.org/officeDocument/2006/relationships/customXml" Target="../ink/ink338.xml"/><Relationship Id="rId34" Type="http://schemas.openxmlformats.org/officeDocument/2006/relationships/image" Target="../media/image368.png"/><Relationship Id="rId42" Type="http://schemas.openxmlformats.org/officeDocument/2006/relationships/image" Target="../media/image372.png"/><Relationship Id="rId7" Type="http://schemas.openxmlformats.org/officeDocument/2006/relationships/customXml" Target="../ink/ink331.xml"/><Relationship Id="rId2" Type="http://schemas.openxmlformats.org/officeDocument/2006/relationships/notesSlide" Target="../notesSlides/notesSlide30.xml"/><Relationship Id="rId16" Type="http://schemas.openxmlformats.org/officeDocument/2006/relationships/image" Target="../media/image359.png"/><Relationship Id="rId29" Type="http://schemas.openxmlformats.org/officeDocument/2006/relationships/customXml" Target="../ink/ink342.xml"/><Relationship Id="rId1" Type="http://schemas.openxmlformats.org/officeDocument/2006/relationships/slideLayout" Target="../slideLayouts/slideLayout7.xml"/><Relationship Id="rId6" Type="http://schemas.openxmlformats.org/officeDocument/2006/relationships/image" Target="../media/image354.png"/><Relationship Id="rId11" Type="http://schemas.openxmlformats.org/officeDocument/2006/relationships/customXml" Target="../ink/ink333.xml"/><Relationship Id="rId24" Type="http://schemas.openxmlformats.org/officeDocument/2006/relationships/image" Target="../media/image363.png"/><Relationship Id="rId32" Type="http://schemas.openxmlformats.org/officeDocument/2006/relationships/image" Target="../media/image367.png"/><Relationship Id="rId37" Type="http://schemas.openxmlformats.org/officeDocument/2006/relationships/customXml" Target="../ink/ink346.xml"/><Relationship Id="rId40" Type="http://schemas.openxmlformats.org/officeDocument/2006/relationships/image" Target="../media/image371.png"/><Relationship Id="rId45" Type="http://schemas.openxmlformats.org/officeDocument/2006/relationships/customXml" Target="../ink/ink350.xml"/><Relationship Id="rId5" Type="http://schemas.openxmlformats.org/officeDocument/2006/relationships/customXml" Target="../ink/ink330.xml"/><Relationship Id="rId15" Type="http://schemas.openxmlformats.org/officeDocument/2006/relationships/customXml" Target="../ink/ink335.xml"/><Relationship Id="rId23" Type="http://schemas.openxmlformats.org/officeDocument/2006/relationships/customXml" Target="../ink/ink339.xml"/><Relationship Id="rId28" Type="http://schemas.openxmlformats.org/officeDocument/2006/relationships/image" Target="../media/image365.png"/><Relationship Id="rId36" Type="http://schemas.openxmlformats.org/officeDocument/2006/relationships/image" Target="../media/image369.png"/><Relationship Id="rId10" Type="http://schemas.openxmlformats.org/officeDocument/2006/relationships/image" Target="../media/image356.png"/><Relationship Id="rId19" Type="http://schemas.openxmlformats.org/officeDocument/2006/relationships/customXml" Target="../ink/ink337.xml"/><Relationship Id="rId31" Type="http://schemas.openxmlformats.org/officeDocument/2006/relationships/customXml" Target="../ink/ink343.xml"/><Relationship Id="rId44" Type="http://schemas.openxmlformats.org/officeDocument/2006/relationships/image" Target="../media/image373.png"/><Relationship Id="rId4" Type="http://schemas.openxmlformats.org/officeDocument/2006/relationships/image" Target="../media/image353.png"/><Relationship Id="rId9" Type="http://schemas.openxmlformats.org/officeDocument/2006/relationships/customXml" Target="../ink/ink332.xml"/><Relationship Id="rId14" Type="http://schemas.openxmlformats.org/officeDocument/2006/relationships/image" Target="../media/image358.png"/><Relationship Id="rId22" Type="http://schemas.openxmlformats.org/officeDocument/2006/relationships/image" Target="../media/image362.png"/><Relationship Id="rId27" Type="http://schemas.openxmlformats.org/officeDocument/2006/relationships/customXml" Target="../ink/ink341.xml"/><Relationship Id="rId30" Type="http://schemas.openxmlformats.org/officeDocument/2006/relationships/image" Target="../media/image366.png"/><Relationship Id="rId35" Type="http://schemas.openxmlformats.org/officeDocument/2006/relationships/customXml" Target="../ink/ink345.xml"/><Relationship Id="rId43" Type="http://schemas.openxmlformats.org/officeDocument/2006/relationships/customXml" Target="../ink/ink349.xml"/><Relationship Id="rId8" Type="http://schemas.openxmlformats.org/officeDocument/2006/relationships/image" Target="../media/image355.png"/><Relationship Id="rId3" Type="http://schemas.openxmlformats.org/officeDocument/2006/relationships/customXml" Target="../ink/ink329.xml"/><Relationship Id="rId12" Type="http://schemas.openxmlformats.org/officeDocument/2006/relationships/image" Target="../media/image357.png"/><Relationship Id="rId17" Type="http://schemas.openxmlformats.org/officeDocument/2006/relationships/customXml" Target="../ink/ink336.xml"/><Relationship Id="rId25" Type="http://schemas.openxmlformats.org/officeDocument/2006/relationships/customXml" Target="../ink/ink340.xml"/><Relationship Id="rId33" Type="http://schemas.openxmlformats.org/officeDocument/2006/relationships/customXml" Target="../ink/ink344.xml"/><Relationship Id="rId38" Type="http://schemas.openxmlformats.org/officeDocument/2006/relationships/image" Target="../media/image370.png"/><Relationship Id="rId46" Type="http://schemas.openxmlformats.org/officeDocument/2006/relationships/image" Target="../media/image374.png"/><Relationship Id="rId20" Type="http://schemas.openxmlformats.org/officeDocument/2006/relationships/image" Target="../media/image361.png"/><Relationship Id="rId41" Type="http://schemas.openxmlformats.org/officeDocument/2006/relationships/customXml" Target="../ink/ink348.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3.xml"/><Relationship Id="rId1" Type="http://schemas.openxmlformats.org/officeDocument/2006/relationships/tags" Target="../tags/tag62.xml"/><Relationship Id="rId5" Type="http://schemas.openxmlformats.org/officeDocument/2006/relationships/image" Target="../media/image375.png"/><Relationship Id="rId4"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5.xml"/><Relationship Id="rId1" Type="http://schemas.openxmlformats.org/officeDocument/2006/relationships/tags" Target="../tags/tag64.xml"/><Relationship Id="rId5" Type="http://schemas.openxmlformats.org/officeDocument/2006/relationships/image" Target="../media/image376.png"/><Relationship Id="rId4"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3760.png"/><Relationship Id="rId2" Type="http://schemas.openxmlformats.org/officeDocument/2006/relationships/slideLayout" Target="../slideLayouts/slideLayout12.xml"/><Relationship Id="rId1" Type="http://schemas.openxmlformats.org/officeDocument/2006/relationships/tags" Target="../tags/tag66.xml"/><Relationship Id="rId6" Type="http://schemas.openxmlformats.org/officeDocument/2006/relationships/customXml" Target="../ink/ink352.xml"/><Relationship Id="rId5" Type="http://schemas.openxmlformats.org/officeDocument/2006/relationships/image" Target="../media/image3750.png"/><Relationship Id="rId4" Type="http://schemas.openxmlformats.org/officeDocument/2006/relationships/customXml" Target="../ink/ink351.xml"/></Relationships>
</file>

<file path=ppt/slides/_rels/slide36.xml.rels><?xml version="1.0" encoding="UTF-8" standalone="yes"?>
<Relationships xmlns="http://schemas.openxmlformats.org/package/2006/relationships"><Relationship Id="rId8" Type="http://schemas.openxmlformats.org/officeDocument/2006/relationships/customXml" Target="../ink/ink355.xml"/><Relationship Id="rId13" Type="http://schemas.openxmlformats.org/officeDocument/2006/relationships/image" Target="../media/image380.png"/><Relationship Id="rId18" Type="http://schemas.openxmlformats.org/officeDocument/2006/relationships/customXml" Target="../ink/ink360.xml"/><Relationship Id="rId21" Type="http://schemas.openxmlformats.org/officeDocument/2006/relationships/image" Target="../media/image385.png"/><Relationship Id="rId7" Type="http://schemas.openxmlformats.org/officeDocument/2006/relationships/image" Target="../media/image377.png"/><Relationship Id="rId12" Type="http://schemas.openxmlformats.org/officeDocument/2006/relationships/customXml" Target="../ink/ink357.xml"/><Relationship Id="rId17" Type="http://schemas.openxmlformats.org/officeDocument/2006/relationships/image" Target="../media/image383.png"/><Relationship Id="rId2" Type="http://schemas.openxmlformats.org/officeDocument/2006/relationships/customXml" Target="../ink/ink353.xml"/><Relationship Id="rId16" Type="http://schemas.openxmlformats.org/officeDocument/2006/relationships/customXml" Target="../ink/ink359.xml"/><Relationship Id="rId20" Type="http://schemas.openxmlformats.org/officeDocument/2006/relationships/customXml" Target="../ink/ink361.xml"/><Relationship Id="rId1" Type="http://schemas.openxmlformats.org/officeDocument/2006/relationships/slideLayout" Target="../slideLayouts/slideLayout12.xml"/><Relationship Id="rId6" Type="http://schemas.openxmlformats.org/officeDocument/2006/relationships/customXml" Target="../ink/ink354.xml"/><Relationship Id="rId11" Type="http://schemas.openxmlformats.org/officeDocument/2006/relationships/image" Target="../media/image379.png"/><Relationship Id="rId5" Type="http://schemas.openxmlformats.org/officeDocument/2006/relationships/image" Target="../media/image381.png"/><Relationship Id="rId15" Type="http://schemas.openxmlformats.org/officeDocument/2006/relationships/image" Target="../media/image382.png"/><Relationship Id="rId10" Type="http://schemas.openxmlformats.org/officeDocument/2006/relationships/customXml" Target="../ink/ink356.xml"/><Relationship Id="rId19" Type="http://schemas.openxmlformats.org/officeDocument/2006/relationships/image" Target="../media/image384.png"/><Relationship Id="rId9" Type="http://schemas.openxmlformats.org/officeDocument/2006/relationships/image" Target="../media/image378.png"/><Relationship Id="rId14" Type="http://schemas.openxmlformats.org/officeDocument/2006/relationships/customXml" Target="../ink/ink358.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customXml" Target="../ink/ink362.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image" Target="../media/image344.png"/><Relationship Id="rId5" Type="http://schemas.openxmlformats.org/officeDocument/2006/relationships/image" Target="../media/image386.png"/><Relationship Id="rId4" Type="http://schemas.openxmlformats.org/officeDocument/2006/relationships/notesSlide" Target="../notesSlides/notesSlide34.xml"/><Relationship Id="rId9" Type="http://schemas.openxmlformats.org/officeDocument/2006/relationships/image" Target="../media/image388.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0.xml"/><Relationship Id="rId1" Type="http://schemas.openxmlformats.org/officeDocument/2006/relationships/tags" Target="../tags/tag69.xml"/><Relationship Id="rId5" Type="http://schemas.openxmlformats.org/officeDocument/2006/relationships/image" Target="../media/image387.png"/><Relationship Id="rId4" Type="http://schemas.openxmlformats.org/officeDocument/2006/relationships/notesSlide" Target="../notesSlides/notesSlide35.xml"/></Relationships>
</file>

<file path=ppt/slides/_rels/slide39.xml.rels><?xml version="1.0" encoding="UTF-8" standalone="yes"?>
<Relationships xmlns="http://schemas.openxmlformats.org/package/2006/relationships"><Relationship Id="rId8" Type="http://schemas.openxmlformats.org/officeDocument/2006/relationships/tags" Target="../tags/tag78.xml"/><Relationship Id="rId13" Type="http://schemas.openxmlformats.org/officeDocument/2006/relationships/image" Target="../media/image391.png"/><Relationship Id="rId3" Type="http://schemas.openxmlformats.org/officeDocument/2006/relationships/tags" Target="../tags/tag73.xml"/><Relationship Id="rId7" Type="http://schemas.openxmlformats.org/officeDocument/2006/relationships/tags" Target="../tags/tag77.xml"/><Relationship Id="rId12" Type="http://schemas.openxmlformats.org/officeDocument/2006/relationships/image" Target="../media/image390.png"/><Relationship Id="rId17" Type="http://schemas.openxmlformats.org/officeDocument/2006/relationships/image" Target="../media/image395.png"/><Relationship Id="rId2" Type="http://schemas.openxmlformats.org/officeDocument/2006/relationships/tags" Target="../tags/tag72.xml"/><Relationship Id="rId16" Type="http://schemas.openxmlformats.org/officeDocument/2006/relationships/image" Target="../media/image394.png"/><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image" Target="../media/image389.png"/><Relationship Id="rId5" Type="http://schemas.openxmlformats.org/officeDocument/2006/relationships/tags" Target="../tags/tag75.xml"/><Relationship Id="rId15" Type="http://schemas.openxmlformats.org/officeDocument/2006/relationships/image" Target="../media/image393.png"/><Relationship Id="rId10" Type="http://schemas.openxmlformats.org/officeDocument/2006/relationships/notesSlide" Target="../notesSlides/notesSlide36.xml"/><Relationship Id="rId4" Type="http://schemas.openxmlformats.org/officeDocument/2006/relationships/tags" Target="../tags/tag74.xml"/><Relationship Id="rId9" Type="http://schemas.openxmlformats.org/officeDocument/2006/relationships/slideLayout" Target="../slideLayouts/slideLayout2.xml"/><Relationship Id="rId14" Type="http://schemas.openxmlformats.org/officeDocument/2006/relationships/image" Target="../media/image392.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customXml" Target="../ink/ink18.xml"/><Relationship Id="rId3" Type="http://schemas.openxmlformats.org/officeDocument/2006/relationships/customXml" Target="../ink/ink13.xml"/><Relationship Id="rId7" Type="http://schemas.openxmlformats.org/officeDocument/2006/relationships/customXml" Target="../ink/ink15.xml"/><Relationship Id="rId12" Type="http://schemas.openxmlformats.org/officeDocument/2006/relationships/image" Target="../media/image20.png"/><Relationship Id="rId2" Type="http://schemas.openxmlformats.org/officeDocument/2006/relationships/notesSlide" Target="../notesSlides/notesSlide4.xml"/><Relationship Id="rId16"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customXml" Target="../ink/ink17.xml"/><Relationship Id="rId5" Type="http://schemas.openxmlformats.org/officeDocument/2006/relationships/customXml" Target="../ink/ink14.xml"/><Relationship Id="rId15" Type="http://schemas.openxmlformats.org/officeDocument/2006/relationships/customXml" Target="../ink/ink19.xml"/><Relationship Id="rId10" Type="http://schemas.openxmlformats.org/officeDocument/2006/relationships/image" Target="../media/image19.png"/><Relationship Id="rId4" Type="http://schemas.openxmlformats.org/officeDocument/2006/relationships/image" Target="../media/image16.png"/><Relationship Id="rId9" Type="http://schemas.openxmlformats.org/officeDocument/2006/relationships/customXml" Target="../ink/ink16.xml"/><Relationship Id="rId14" Type="http://schemas.openxmlformats.org/officeDocument/2006/relationships/image" Target="../media/image21.png"/></Relationships>
</file>

<file path=ppt/slides/_rels/slide40.xml.rels><?xml version="1.0" encoding="UTF-8" standalone="yes"?>
<Relationships xmlns="http://schemas.openxmlformats.org/package/2006/relationships"><Relationship Id="rId8" Type="http://schemas.openxmlformats.org/officeDocument/2006/relationships/tags" Target="../tags/tag86.xml"/><Relationship Id="rId13" Type="http://schemas.openxmlformats.org/officeDocument/2006/relationships/image" Target="../media/image397.png"/><Relationship Id="rId3" Type="http://schemas.openxmlformats.org/officeDocument/2006/relationships/tags" Target="../tags/tag81.xml"/><Relationship Id="rId7" Type="http://schemas.openxmlformats.org/officeDocument/2006/relationships/tags" Target="../tags/tag85.xml"/><Relationship Id="rId12" Type="http://schemas.openxmlformats.org/officeDocument/2006/relationships/image" Target="../media/image396.png"/><Relationship Id="rId17" Type="http://schemas.openxmlformats.org/officeDocument/2006/relationships/image" Target="../media/image399.png"/><Relationship Id="rId2" Type="http://schemas.openxmlformats.org/officeDocument/2006/relationships/tags" Target="../tags/tag80.xml"/><Relationship Id="rId16" Type="http://schemas.openxmlformats.org/officeDocument/2006/relationships/image" Target="../media/image392.png"/><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image" Target="../media/image389.png"/><Relationship Id="rId5" Type="http://schemas.openxmlformats.org/officeDocument/2006/relationships/tags" Target="../tags/tag83.xml"/><Relationship Id="rId15" Type="http://schemas.openxmlformats.org/officeDocument/2006/relationships/image" Target="../media/image398.png"/><Relationship Id="rId10" Type="http://schemas.openxmlformats.org/officeDocument/2006/relationships/notesSlide" Target="../notesSlides/notesSlide37.xml"/><Relationship Id="rId4" Type="http://schemas.openxmlformats.org/officeDocument/2006/relationships/tags" Target="../tags/tag82.xml"/><Relationship Id="rId9" Type="http://schemas.openxmlformats.org/officeDocument/2006/relationships/slideLayout" Target="../slideLayouts/slideLayout2.xml"/><Relationship Id="rId14" Type="http://schemas.openxmlformats.org/officeDocument/2006/relationships/image" Target="../media/image393.png"/></Relationships>
</file>

<file path=ppt/slides/_rels/slide41.xml.rels><?xml version="1.0" encoding="UTF-8" standalone="yes"?>
<Relationships xmlns="http://schemas.openxmlformats.org/package/2006/relationships"><Relationship Id="rId8" Type="http://schemas.openxmlformats.org/officeDocument/2006/relationships/image" Target="../media/image401.png"/><Relationship Id="rId3" Type="http://schemas.openxmlformats.org/officeDocument/2006/relationships/tags" Target="../tags/tag89.xml"/><Relationship Id="rId7" Type="http://schemas.openxmlformats.org/officeDocument/2006/relationships/image" Target="../media/image400.pn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notesSlide" Target="../notesSlides/notesSlide38.xml"/><Relationship Id="rId11" Type="http://schemas.openxmlformats.org/officeDocument/2006/relationships/image" Target="../media/image403.png"/><Relationship Id="rId5" Type="http://schemas.openxmlformats.org/officeDocument/2006/relationships/slideLayout" Target="../slideLayouts/slideLayout2.xml"/><Relationship Id="rId10" Type="http://schemas.openxmlformats.org/officeDocument/2006/relationships/image" Target="../media/image344.png"/><Relationship Id="rId4" Type="http://schemas.openxmlformats.org/officeDocument/2006/relationships/tags" Target="../tags/tag90.xml"/><Relationship Id="rId9" Type="http://schemas.openxmlformats.org/officeDocument/2006/relationships/image" Target="../media/image40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8" Type="http://schemas.openxmlformats.org/officeDocument/2006/relationships/image" Target="../media/image410.png"/><Relationship Id="rId3" Type="http://schemas.openxmlformats.org/officeDocument/2006/relationships/customXml" Target="../ink/ink363.xml"/><Relationship Id="rId7" Type="http://schemas.openxmlformats.org/officeDocument/2006/relationships/customXml" Target="../ink/ink364.xml"/><Relationship Id="rId2" Type="http://schemas.openxmlformats.org/officeDocument/2006/relationships/slideLayout" Target="../slideLayouts/slideLayout12.xml"/><Relationship Id="rId1" Type="http://schemas.openxmlformats.org/officeDocument/2006/relationships/tags" Target="../tags/tag91.xml"/><Relationship Id="rId6" Type="http://schemas.openxmlformats.org/officeDocument/2006/relationships/image" Target="../media/image409.png"/></Relationships>
</file>

<file path=ppt/slides/_rels/slide44.xml.rels><?xml version="1.0" encoding="UTF-8" standalone="yes"?>
<Relationships xmlns="http://schemas.openxmlformats.org/package/2006/relationships"><Relationship Id="rId8" Type="http://schemas.openxmlformats.org/officeDocument/2006/relationships/image" Target="../media/image413.png"/><Relationship Id="rId3" Type="http://schemas.openxmlformats.org/officeDocument/2006/relationships/customXml" Target="../ink/ink365.xml"/><Relationship Id="rId7" Type="http://schemas.openxmlformats.org/officeDocument/2006/relationships/customXml" Target="../ink/ink366.xml"/><Relationship Id="rId2" Type="http://schemas.openxmlformats.org/officeDocument/2006/relationships/slideLayout" Target="../slideLayouts/slideLayout12.xml"/><Relationship Id="rId1" Type="http://schemas.openxmlformats.org/officeDocument/2006/relationships/tags" Target="../tags/tag92.xml"/><Relationship Id="rId6" Type="http://schemas.openxmlformats.org/officeDocument/2006/relationships/image" Target="../media/image412.png"/><Relationship Id="rId10" Type="http://schemas.openxmlformats.org/officeDocument/2006/relationships/image" Target="../media/image414.png"/><Relationship Id="rId9" Type="http://schemas.openxmlformats.org/officeDocument/2006/relationships/customXml" Target="../ink/ink367.xml"/></Relationships>
</file>

<file path=ppt/slides/_rels/slide45.xml.rels><?xml version="1.0" encoding="UTF-8" standalone="yes"?>
<Relationships xmlns="http://schemas.openxmlformats.org/package/2006/relationships"><Relationship Id="rId117" Type="http://schemas.openxmlformats.org/officeDocument/2006/relationships/customXml" Target="../ink/ink425.xml"/><Relationship Id="rId21" Type="http://schemas.openxmlformats.org/officeDocument/2006/relationships/customXml" Target="../ink/ink377.xml"/><Relationship Id="rId42" Type="http://schemas.openxmlformats.org/officeDocument/2006/relationships/image" Target="../media/image428.png"/><Relationship Id="rId63" Type="http://schemas.openxmlformats.org/officeDocument/2006/relationships/customXml" Target="../ink/ink398.xml"/><Relationship Id="rId84" Type="http://schemas.openxmlformats.org/officeDocument/2006/relationships/image" Target="../media/image449.png"/><Relationship Id="rId138" Type="http://schemas.openxmlformats.org/officeDocument/2006/relationships/image" Target="../media/image476.png"/><Relationship Id="rId107" Type="http://schemas.openxmlformats.org/officeDocument/2006/relationships/customXml" Target="../ink/ink420.xml"/><Relationship Id="rId11" Type="http://schemas.openxmlformats.org/officeDocument/2006/relationships/customXml" Target="../ink/ink372.xml"/><Relationship Id="rId32" Type="http://schemas.openxmlformats.org/officeDocument/2006/relationships/image" Target="../media/image423.png"/><Relationship Id="rId53" Type="http://schemas.openxmlformats.org/officeDocument/2006/relationships/customXml" Target="../ink/ink393.xml"/><Relationship Id="rId74" Type="http://schemas.openxmlformats.org/officeDocument/2006/relationships/image" Target="../media/image444.png"/><Relationship Id="rId128" Type="http://schemas.openxmlformats.org/officeDocument/2006/relationships/image" Target="../media/image471.png"/><Relationship Id="rId149" Type="http://schemas.openxmlformats.org/officeDocument/2006/relationships/customXml" Target="../ink/ink441.xml"/><Relationship Id="rId5" Type="http://schemas.openxmlformats.org/officeDocument/2006/relationships/customXml" Target="../ink/ink369.xml"/><Relationship Id="rId95" Type="http://schemas.openxmlformats.org/officeDocument/2006/relationships/customXml" Target="../ink/ink414.xml"/><Relationship Id="rId22" Type="http://schemas.openxmlformats.org/officeDocument/2006/relationships/image" Target="../media/image418.png"/><Relationship Id="rId27" Type="http://schemas.openxmlformats.org/officeDocument/2006/relationships/customXml" Target="../ink/ink380.xml"/><Relationship Id="rId43" Type="http://schemas.openxmlformats.org/officeDocument/2006/relationships/customXml" Target="../ink/ink388.xml"/><Relationship Id="rId48" Type="http://schemas.openxmlformats.org/officeDocument/2006/relationships/image" Target="../media/image431.png"/><Relationship Id="rId64" Type="http://schemas.openxmlformats.org/officeDocument/2006/relationships/image" Target="../media/image439.png"/><Relationship Id="rId69" Type="http://schemas.openxmlformats.org/officeDocument/2006/relationships/customXml" Target="../ink/ink401.xml"/><Relationship Id="rId113" Type="http://schemas.openxmlformats.org/officeDocument/2006/relationships/customXml" Target="../ink/ink423.xml"/><Relationship Id="rId118" Type="http://schemas.openxmlformats.org/officeDocument/2006/relationships/image" Target="../media/image466.png"/><Relationship Id="rId134" Type="http://schemas.openxmlformats.org/officeDocument/2006/relationships/image" Target="../media/image474.png"/><Relationship Id="rId139" Type="http://schemas.openxmlformats.org/officeDocument/2006/relationships/customXml" Target="../ink/ink436.xml"/><Relationship Id="rId80" Type="http://schemas.openxmlformats.org/officeDocument/2006/relationships/image" Target="../media/image447.png"/><Relationship Id="rId85" Type="http://schemas.openxmlformats.org/officeDocument/2006/relationships/customXml" Target="../ink/ink409.xml"/><Relationship Id="rId150" Type="http://schemas.openxmlformats.org/officeDocument/2006/relationships/image" Target="../media/image482.png"/><Relationship Id="rId12" Type="http://schemas.openxmlformats.org/officeDocument/2006/relationships/image" Target="../media/image408.png"/><Relationship Id="rId17" Type="http://schemas.openxmlformats.org/officeDocument/2006/relationships/customXml" Target="../ink/ink375.xml"/><Relationship Id="rId33" Type="http://schemas.openxmlformats.org/officeDocument/2006/relationships/customXml" Target="../ink/ink383.xml"/><Relationship Id="rId38" Type="http://schemas.openxmlformats.org/officeDocument/2006/relationships/image" Target="../media/image426.png"/><Relationship Id="rId59" Type="http://schemas.openxmlformats.org/officeDocument/2006/relationships/customXml" Target="../ink/ink396.xml"/><Relationship Id="rId103" Type="http://schemas.openxmlformats.org/officeDocument/2006/relationships/customXml" Target="../ink/ink418.xml"/><Relationship Id="rId108" Type="http://schemas.openxmlformats.org/officeDocument/2006/relationships/image" Target="../media/image461.png"/><Relationship Id="rId124" Type="http://schemas.openxmlformats.org/officeDocument/2006/relationships/image" Target="../media/image469.png"/><Relationship Id="rId129" Type="http://schemas.openxmlformats.org/officeDocument/2006/relationships/customXml" Target="../ink/ink431.xml"/><Relationship Id="rId54" Type="http://schemas.openxmlformats.org/officeDocument/2006/relationships/image" Target="../media/image434.png"/><Relationship Id="rId70" Type="http://schemas.openxmlformats.org/officeDocument/2006/relationships/image" Target="../media/image442.png"/><Relationship Id="rId75" Type="http://schemas.openxmlformats.org/officeDocument/2006/relationships/customXml" Target="../ink/ink404.xml"/><Relationship Id="rId91" Type="http://schemas.openxmlformats.org/officeDocument/2006/relationships/customXml" Target="../ink/ink412.xml"/><Relationship Id="rId96" Type="http://schemas.openxmlformats.org/officeDocument/2006/relationships/image" Target="../media/image455.png"/><Relationship Id="rId140" Type="http://schemas.openxmlformats.org/officeDocument/2006/relationships/image" Target="../media/image477.png"/><Relationship Id="rId145" Type="http://schemas.openxmlformats.org/officeDocument/2006/relationships/customXml" Target="../ink/ink439.xml"/><Relationship Id="rId1" Type="http://schemas.openxmlformats.org/officeDocument/2006/relationships/slideLayout" Target="../slideLayouts/slideLayout12.xml"/><Relationship Id="rId6" Type="http://schemas.openxmlformats.org/officeDocument/2006/relationships/image" Target="../media/image405.png"/><Relationship Id="rId23" Type="http://schemas.openxmlformats.org/officeDocument/2006/relationships/customXml" Target="../ink/ink378.xml"/><Relationship Id="rId28" Type="http://schemas.openxmlformats.org/officeDocument/2006/relationships/image" Target="../media/image421.png"/><Relationship Id="rId49" Type="http://schemas.openxmlformats.org/officeDocument/2006/relationships/customXml" Target="../ink/ink391.xml"/><Relationship Id="rId114" Type="http://schemas.openxmlformats.org/officeDocument/2006/relationships/image" Target="../media/image464.png"/><Relationship Id="rId119" Type="http://schemas.openxmlformats.org/officeDocument/2006/relationships/customXml" Target="../ink/ink426.xml"/><Relationship Id="rId44" Type="http://schemas.openxmlformats.org/officeDocument/2006/relationships/image" Target="../media/image429.png"/><Relationship Id="rId60" Type="http://schemas.openxmlformats.org/officeDocument/2006/relationships/image" Target="../media/image437.png"/><Relationship Id="rId65" Type="http://schemas.openxmlformats.org/officeDocument/2006/relationships/customXml" Target="../ink/ink399.xml"/><Relationship Id="rId81" Type="http://schemas.openxmlformats.org/officeDocument/2006/relationships/customXml" Target="../ink/ink407.xml"/><Relationship Id="rId86" Type="http://schemas.openxmlformats.org/officeDocument/2006/relationships/image" Target="../media/image450.png"/><Relationship Id="rId130" Type="http://schemas.openxmlformats.org/officeDocument/2006/relationships/image" Target="../media/image472.png"/><Relationship Id="rId135" Type="http://schemas.openxmlformats.org/officeDocument/2006/relationships/customXml" Target="../ink/ink434.xml"/><Relationship Id="rId151" Type="http://schemas.openxmlformats.org/officeDocument/2006/relationships/customXml" Target="../ink/ink442.xml"/><Relationship Id="rId13" Type="http://schemas.openxmlformats.org/officeDocument/2006/relationships/customXml" Target="../ink/ink373.xml"/><Relationship Id="rId18" Type="http://schemas.openxmlformats.org/officeDocument/2006/relationships/image" Target="../media/image416.png"/><Relationship Id="rId39" Type="http://schemas.openxmlformats.org/officeDocument/2006/relationships/customXml" Target="../ink/ink386.xml"/><Relationship Id="rId109" Type="http://schemas.openxmlformats.org/officeDocument/2006/relationships/customXml" Target="../ink/ink421.xml"/><Relationship Id="rId34" Type="http://schemas.openxmlformats.org/officeDocument/2006/relationships/image" Target="../media/image424.png"/><Relationship Id="rId50" Type="http://schemas.openxmlformats.org/officeDocument/2006/relationships/image" Target="../media/image432.png"/><Relationship Id="rId55" Type="http://schemas.openxmlformats.org/officeDocument/2006/relationships/customXml" Target="../ink/ink394.xml"/><Relationship Id="rId76" Type="http://schemas.openxmlformats.org/officeDocument/2006/relationships/image" Target="../media/image445.png"/><Relationship Id="rId97" Type="http://schemas.openxmlformats.org/officeDocument/2006/relationships/customXml" Target="../ink/ink415.xml"/><Relationship Id="rId104" Type="http://schemas.openxmlformats.org/officeDocument/2006/relationships/image" Target="../media/image459.png"/><Relationship Id="rId120" Type="http://schemas.openxmlformats.org/officeDocument/2006/relationships/image" Target="../media/image467.png"/><Relationship Id="rId125" Type="http://schemas.openxmlformats.org/officeDocument/2006/relationships/customXml" Target="../ink/ink429.xml"/><Relationship Id="rId141" Type="http://schemas.openxmlformats.org/officeDocument/2006/relationships/customXml" Target="../ink/ink437.xml"/><Relationship Id="rId146" Type="http://schemas.openxmlformats.org/officeDocument/2006/relationships/image" Target="../media/image480.png"/><Relationship Id="rId7" Type="http://schemas.openxmlformats.org/officeDocument/2006/relationships/customXml" Target="../ink/ink370.xml"/><Relationship Id="rId71" Type="http://schemas.openxmlformats.org/officeDocument/2006/relationships/customXml" Target="../ink/ink402.xml"/><Relationship Id="rId92" Type="http://schemas.openxmlformats.org/officeDocument/2006/relationships/image" Target="../media/image453.png"/><Relationship Id="rId2" Type="http://schemas.openxmlformats.org/officeDocument/2006/relationships/notesSlide" Target="../notesSlides/notesSlide40.xml"/><Relationship Id="rId29" Type="http://schemas.openxmlformats.org/officeDocument/2006/relationships/customXml" Target="../ink/ink381.xml"/><Relationship Id="rId24" Type="http://schemas.openxmlformats.org/officeDocument/2006/relationships/image" Target="../media/image419.png"/><Relationship Id="rId40" Type="http://schemas.openxmlformats.org/officeDocument/2006/relationships/image" Target="../media/image427.png"/><Relationship Id="rId45" Type="http://schemas.openxmlformats.org/officeDocument/2006/relationships/customXml" Target="../ink/ink389.xml"/><Relationship Id="rId66" Type="http://schemas.openxmlformats.org/officeDocument/2006/relationships/image" Target="../media/image440.png"/><Relationship Id="rId87" Type="http://schemas.openxmlformats.org/officeDocument/2006/relationships/customXml" Target="../ink/ink410.xml"/><Relationship Id="rId110" Type="http://schemas.openxmlformats.org/officeDocument/2006/relationships/image" Target="../media/image462.png"/><Relationship Id="rId115" Type="http://schemas.openxmlformats.org/officeDocument/2006/relationships/customXml" Target="../ink/ink424.xml"/><Relationship Id="rId131" Type="http://schemas.openxmlformats.org/officeDocument/2006/relationships/customXml" Target="../ink/ink432.xml"/><Relationship Id="rId136" Type="http://schemas.openxmlformats.org/officeDocument/2006/relationships/image" Target="../media/image475.png"/><Relationship Id="rId61" Type="http://schemas.openxmlformats.org/officeDocument/2006/relationships/customXml" Target="../ink/ink397.xml"/><Relationship Id="rId82" Type="http://schemas.openxmlformats.org/officeDocument/2006/relationships/image" Target="../media/image448.png"/><Relationship Id="rId152" Type="http://schemas.openxmlformats.org/officeDocument/2006/relationships/image" Target="../media/image483.png"/><Relationship Id="rId19" Type="http://schemas.openxmlformats.org/officeDocument/2006/relationships/customXml" Target="../ink/ink376.xml"/><Relationship Id="rId14" Type="http://schemas.openxmlformats.org/officeDocument/2006/relationships/image" Target="../media/image411.png"/><Relationship Id="rId30" Type="http://schemas.openxmlformats.org/officeDocument/2006/relationships/image" Target="../media/image422.png"/><Relationship Id="rId35" Type="http://schemas.openxmlformats.org/officeDocument/2006/relationships/customXml" Target="../ink/ink384.xml"/><Relationship Id="rId56" Type="http://schemas.openxmlformats.org/officeDocument/2006/relationships/image" Target="../media/image435.png"/><Relationship Id="rId77" Type="http://schemas.openxmlformats.org/officeDocument/2006/relationships/customXml" Target="../ink/ink405.xml"/><Relationship Id="rId100" Type="http://schemas.openxmlformats.org/officeDocument/2006/relationships/image" Target="../media/image457.png"/><Relationship Id="rId105" Type="http://schemas.openxmlformats.org/officeDocument/2006/relationships/customXml" Target="../ink/ink419.xml"/><Relationship Id="rId126" Type="http://schemas.openxmlformats.org/officeDocument/2006/relationships/image" Target="../media/image470.png"/><Relationship Id="rId147" Type="http://schemas.openxmlformats.org/officeDocument/2006/relationships/customXml" Target="../ink/ink440.xml"/><Relationship Id="rId8" Type="http://schemas.openxmlformats.org/officeDocument/2006/relationships/image" Target="../media/image406.png"/><Relationship Id="rId51" Type="http://schemas.openxmlformats.org/officeDocument/2006/relationships/customXml" Target="../ink/ink392.xml"/><Relationship Id="rId72" Type="http://schemas.openxmlformats.org/officeDocument/2006/relationships/image" Target="../media/image443.png"/><Relationship Id="rId93" Type="http://schemas.openxmlformats.org/officeDocument/2006/relationships/customXml" Target="../ink/ink413.xml"/><Relationship Id="rId98" Type="http://schemas.openxmlformats.org/officeDocument/2006/relationships/image" Target="../media/image456.png"/><Relationship Id="rId121" Type="http://schemas.openxmlformats.org/officeDocument/2006/relationships/customXml" Target="../ink/ink427.xml"/><Relationship Id="rId142" Type="http://schemas.openxmlformats.org/officeDocument/2006/relationships/image" Target="../media/image478.png"/><Relationship Id="rId3" Type="http://schemas.openxmlformats.org/officeDocument/2006/relationships/customXml" Target="../ink/ink368.xml"/><Relationship Id="rId25" Type="http://schemas.openxmlformats.org/officeDocument/2006/relationships/customXml" Target="../ink/ink379.xml"/><Relationship Id="rId46" Type="http://schemas.openxmlformats.org/officeDocument/2006/relationships/image" Target="../media/image430.png"/><Relationship Id="rId67" Type="http://schemas.openxmlformats.org/officeDocument/2006/relationships/customXml" Target="../ink/ink400.xml"/><Relationship Id="rId116" Type="http://schemas.openxmlformats.org/officeDocument/2006/relationships/image" Target="../media/image465.png"/><Relationship Id="rId137" Type="http://schemas.openxmlformats.org/officeDocument/2006/relationships/customXml" Target="../ink/ink435.xml"/><Relationship Id="rId20" Type="http://schemas.openxmlformats.org/officeDocument/2006/relationships/image" Target="../media/image417.png"/><Relationship Id="rId41" Type="http://schemas.openxmlformats.org/officeDocument/2006/relationships/customXml" Target="../ink/ink387.xml"/><Relationship Id="rId62" Type="http://schemas.openxmlformats.org/officeDocument/2006/relationships/image" Target="../media/image438.png"/><Relationship Id="rId83" Type="http://schemas.openxmlformats.org/officeDocument/2006/relationships/customXml" Target="../ink/ink408.xml"/><Relationship Id="rId88" Type="http://schemas.openxmlformats.org/officeDocument/2006/relationships/image" Target="../media/image451.png"/><Relationship Id="rId111" Type="http://schemas.openxmlformats.org/officeDocument/2006/relationships/customXml" Target="../ink/ink422.xml"/><Relationship Id="rId132" Type="http://schemas.openxmlformats.org/officeDocument/2006/relationships/image" Target="../media/image473.png"/><Relationship Id="rId15" Type="http://schemas.openxmlformats.org/officeDocument/2006/relationships/customXml" Target="../ink/ink374.xml"/><Relationship Id="rId36" Type="http://schemas.openxmlformats.org/officeDocument/2006/relationships/image" Target="../media/image425.png"/><Relationship Id="rId57" Type="http://schemas.openxmlformats.org/officeDocument/2006/relationships/customXml" Target="../ink/ink395.xml"/><Relationship Id="rId106" Type="http://schemas.openxmlformats.org/officeDocument/2006/relationships/image" Target="../media/image460.png"/><Relationship Id="rId127" Type="http://schemas.openxmlformats.org/officeDocument/2006/relationships/customXml" Target="../ink/ink430.xml"/><Relationship Id="rId10" Type="http://schemas.openxmlformats.org/officeDocument/2006/relationships/image" Target="../media/image407.png"/><Relationship Id="rId31" Type="http://schemas.openxmlformats.org/officeDocument/2006/relationships/customXml" Target="../ink/ink382.xml"/><Relationship Id="rId52" Type="http://schemas.openxmlformats.org/officeDocument/2006/relationships/image" Target="../media/image433.png"/><Relationship Id="rId73" Type="http://schemas.openxmlformats.org/officeDocument/2006/relationships/customXml" Target="../ink/ink403.xml"/><Relationship Id="rId78" Type="http://schemas.openxmlformats.org/officeDocument/2006/relationships/image" Target="../media/image446.png"/><Relationship Id="rId94" Type="http://schemas.openxmlformats.org/officeDocument/2006/relationships/image" Target="../media/image454.png"/><Relationship Id="rId99" Type="http://schemas.openxmlformats.org/officeDocument/2006/relationships/customXml" Target="../ink/ink416.xml"/><Relationship Id="rId101" Type="http://schemas.openxmlformats.org/officeDocument/2006/relationships/customXml" Target="../ink/ink417.xml"/><Relationship Id="rId122" Type="http://schemas.openxmlformats.org/officeDocument/2006/relationships/image" Target="../media/image468.png"/><Relationship Id="rId143" Type="http://schemas.openxmlformats.org/officeDocument/2006/relationships/customXml" Target="../ink/ink438.xml"/><Relationship Id="rId148" Type="http://schemas.openxmlformats.org/officeDocument/2006/relationships/image" Target="../media/image481.png"/><Relationship Id="rId4" Type="http://schemas.openxmlformats.org/officeDocument/2006/relationships/image" Target="../media/image404.png"/><Relationship Id="rId9" Type="http://schemas.openxmlformats.org/officeDocument/2006/relationships/customXml" Target="../ink/ink371.xml"/><Relationship Id="rId26" Type="http://schemas.openxmlformats.org/officeDocument/2006/relationships/image" Target="../media/image420.png"/><Relationship Id="rId47" Type="http://schemas.openxmlformats.org/officeDocument/2006/relationships/customXml" Target="../ink/ink390.xml"/><Relationship Id="rId68" Type="http://schemas.openxmlformats.org/officeDocument/2006/relationships/image" Target="../media/image441.png"/><Relationship Id="rId89" Type="http://schemas.openxmlformats.org/officeDocument/2006/relationships/customXml" Target="../ink/ink411.xml"/><Relationship Id="rId112" Type="http://schemas.openxmlformats.org/officeDocument/2006/relationships/image" Target="../media/image463.png"/><Relationship Id="rId133" Type="http://schemas.openxmlformats.org/officeDocument/2006/relationships/customXml" Target="../ink/ink433.xml"/><Relationship Id="rId16" Type="http://schemas.openxmlformats.org/officeDocument/2006/relationships/image" Target="../media/image415.png"/><Relationship Id="rId37" Type="http://schemas.openxmlformats.org/officeDocument/2006/relationships/customXml" Target="../ink/ink385.xml"/><Relationship Id="rId58" Type="http://schemas.openxmlformats.org/officeDocument/2006/relationships/image" Target="../media/image436.png"/><Relationship Id="rId79" Type="http://schemas.openxmlformats.org/officeDocument/2006/relationships/customXml" Target="../ink/ink406.xml"/><Relationship Id="rId102" Type="http://schemas.openxmlformats.org/officeDocument/2006/relationships/image" Target="../media/image458.png"/><Relationship Id="rId123" Type="http://schemas.openxmlformats.org/officeDocument/2006/relationships/customXml" Target="../ink/ink428.xml"/><Relationship Id="rId144" Type="http://schemas.openxmlformats.org/officeDocument/2006/relationships/image" Target="../media/image479.png"/><Relationship Id="rId90" Type="http://schemas.openxmlformats.org/officeDocument/2006/relationships/image" Target="../media/image452.png"/></Relationships>
</file>

<file path=ppt/slides/_rels/slide46.xml.rels><?xml version="1.0" encoding="UTF-8" standalone="yes"?>
<Relationships xmlns="http://schemas.openxmlformats.org/package/2006/relationships"><Relationship Id="rId117" Type="http://schemas.openxmlformats.org/officeDocument/2006/relationships/image" Target="../media/image4650.png"/><Relationship Id="rId21" Type="http://schemas.openxmlformats.org/officeDocument/2006/relationships/image" Target="../media/image493.png"/><Relationship Id="rId42" Type="http://schemas.openxmlformats.org/officeDocument/2006/relationships/customXml" Target="../ink/ink462.xml"/><Relationship Id="rId63" Type="http://schemas.openxmlformats.org/officeDocument/2006/relationships/image" Target="../media/image4380.png"/><Relationship Id="rId84" Type="http://schemas.openxmlformats.org/officeDocument/2006/relationships/customXml" Target="../ink/ink483.xml"/><Relationship Id="rId138" Type="http://schemas.openxmlformats.org/officeDocument/2006/relationships/customXml" Target="../ink/ink510.xml"/><Relationship Id="rId107" Type="http://schemas.openxmlformats.org/officeDocument/2006/relationships/image" Target="../media/image4600.png"/><Relationship Id="rId11" Type="http://schemas.openxmlformats.org/officeDocument/2006/relationships/image" Target="../media/image488.png"/><Relationship Id="rId32" Type="http://schemas.openxmlformats.org/officeDocument/2006/relationships/customXml" Target="../ink/ink457.xml"/><Relationship Id="rId53" Type="http://schemas.openxmlformats.org/officeDocument/2006/relationships/image" Target="../media/image505.png"/><Relationship Id="rId74" Type="http://schemas.openxmlformats.org/officeDocument/2006/relationships/customXml" Target="../ink/ink478.xml"/><Relationship Id="rId128" Type="http://schemas.openxmlformats.org/officeDocument/2006/relationships/customXml" Target="../ink/ink505.xml"/><Relationship Id="rId149" Type="http://schemas.openxmlformats.org/officeDocument/2006/relationships/image" Target="../media/image481.png"/><Relationship Id="rId5" Type="http://schemas.openxmlformats.org/officeDocument/2006/relationships/image" Target="../media/image485.png"/><Relationship Id="rId95" Type="http://schemas.openxmlformats.org/officeDocument/2006/relationships/image" Target="../media/image4540.png"/><Relationship Id="rId22" Type="http://schemas.openxmlformats.org/officeDocument/2006/relationships/customXml" Target="../ink/ink452.xml"/><Relationship Id="rId27" Type="http://schemas.openxmlformats.org/officeDocument/2006/relationships/image" Target="../media/image496.png"/><Relationship Id="rId43" Type="http://schemas.openxmlformats.org/officeDocument/2006/relationships/image" Target="../media/image500.png"/><Relationship Id="rId48" Type="http://schemas.openxmlformats.org/officeDocument/2006/relationships/customXml" Target="../ink/ink465.xml"/><Relationship Id="rId64" Type="http://schemas.openxmlformats.org/officeDocument/2006/relationships/customXml" Target="../ink/ink473.xml"/><Relationship Id="rId69" Type="http://schemas.openxmlformats.org/officeDocument/2006/relationships/image" Target="../media/image4410.png"/><Relationship Id="rId113" Type="http://schemas.openxmlformats.org/officeDocument/2006/relationships/image" Target="../media/image4630.png"/><Relationship Id="rId118" Type="http://schemas.openxmlformats.org/officeDocument/2006/relationships/customXml" Target="../ink/ink500.xml"/><Relationship Id="rId134" Type="http://schemas.openxmlformats.org/officeDocument/2006/relationships/customXml" Target="../ink/ink508.xml"/><Relationship Id="rId139" Type="http://schemas.openxmlformats.org/officeDocument/2006/relationships/image" Target="../media/image522.png"/><Relationship Id="rId80" Type="http://schemas.openxmlformats.org/officeDocument/2006/relationships/customXml" Target="../ink/ink481.xml"/><Relationship Id="rId85" Type="http://schemas.openxmlformats.org/officeDocument/2006/relationships/image" Target="../media/image511.png"/><Relationship Id="rId150" Type="http://schemas.openxmlformats.org/officeDocument/2006/relationships/customXml" Target="../ink/ink516.xml"/><Relationship Id="rId12" Type="http://schemas.openxmlformats.org/officeDocument/2006/relationships/customXml" Target="../ink/ink447.xml"/><Relationship Id="rId17" Type="http://schemas.openxmlformats.org/officeDocument/2006/relationships/image" Target="../media/image491.png"/><Relationship Id="rId33" Type="http://schemas.openxmlformats.org/officeDocument/2006/relationships/image" Target="../media/image4230.png"/><Relationship Id="rId38" Type="http://schemas.openxmlformats.org/officeDocument/2006/relationships/customXml" Target="../ink/ink460.xml"/><Relationship Id="rId59" Type="http://schemas.openxmlformats.org/officeDocument/2006/relationships/image" Target="../media/image4360.png"/><Relationship Id="rId103" Type="http://schemas.openxmlformats.org/officeDocument/2006/relationships/image" Target="../media/image4580.png"/><Relationship Id="rId108" Type="http://schemas.openxmlformats.org/officeDocument/2006/relationships/customXml" Target="../ink/ink495.xml"/><Relationship Id="rId124" Type="http://schemas.openxmlformats.org/officeDocument/2006/relationships/customXml" Target="../ink/ink503.xml"/><Relationship Id="rId129" Type="http://schemas.openxmlformats.org/officeDocument/2006/relationships/image" Target="../media/image517.png"/><Relationship Id="rId54" Type="http://schemas.openxmlformats.org/officeDocument/2006/relationships/customXml" Target="../ink/ink468.xml"/><Relationship Id="rId70" Type="http://schemas.openxmlformats.org/officeDocument/2006/relationships/customXml" Target="../ink/ink476.xml"/><Relationship Id="rId75" Type="http://schemas.openxmlformats.org/officeDocument/2006/relationships/image" Target="../media/image506.png"/><Relationship Id="rId91" Type="http://schemas.openxmlformats.org/officeDocument/2006/relationships/image" Target="../media/image4520.png"/><Relationship Id="rId96" Type="http://schemas.openxmlformats.org/officeDocument/2006/relationships/customXml" Target="../ink/ink489.xml"/><Relationship Id="rId140" Type="http://schemas.openxmlformats.org/officeDocument/2006/relationships/customXml" Target="../ink/ink511.xml"/><Relationship Id="rId145" Type="http://schemas.openxmlformats.org/officeDocument/2006/relationships/image" Target="../media/image4790.png"/><Relationship Id="rId1" Type="http://schemas.openxmlformats.org/officeDocument/2006/relationships/slideLayout" Target="../slideLayouts/slideLayout12.xml"/><Relationship Id="rId6" Type="http://schemas.openxmlformats.org/officeDocument/2006/relationships/customXml" Target="../ink/ink444.xml"/><Relationship Id="rId23" Type="http://schemas.openxmlformats.org/officeDocument/2006/relationships/image" Target="../media/image494.png"/><Relationship Id="rId28" Type="http://schemas.openxmlformats.org/officeDocument/2006/relationships/customXml" Target="../ink/ink455.xml"/><Relationship Id="rId49" Type="http://schemas.openxmlformats.org/officeDocument/2006/relationships/image" Target="../media/image503.png"/><Relationship Id="rId114" Type="http://schemas.openxmlformats.org/officeDocument/2006/relationships/customXml" Target="../ink/ink498.xml"/><Relationship Id="rId119" Type="http://schemas.openxmlformats.org/officeDocument/2006/relationships/image" Target="../media/image4660.png"/><Relationship Id="rId44" Type="http://schemas.openxmlformats.org/officeDocument/2006/relationships/customXml" Target="../ink/ink463.xml"/><Relationship Id="rId60" Type="http://schemas.openxmlformats.org/officeDocument/2006/relationships/customXml" Target="../ink/ink471.xml"/><Relationship Id="rId65" Type="http://schemas.openxmlformats.org/officeDocument/2006/relationships/image" Target="../media/image4390.png"/><Relationship Id="rId81" Type="http://schemas.openxmlformats.org/officeDocument/2006/relationships/image" Target="../media/image509.png"/><Relationship Id="rId86" Type="http://schemas.openxmlformats.org/officeDocument/2006/relationships/customXml" Target="../ink/ink484.xml"/><Relationship Id="rId130" Type="http://schemas.openxmlformats.org/officeDocument/2006/relationships/customXml" Target="../ink/ink506.xml"/><Relationship Id="rId135" Type="http://schemas.openxmlformats.org/officeDocument/2006/relationships/image" Target="../media/image520.png"/><Relationship Id="rId151" Type="http://schemas.openxmlformats.org/officeDocument/2006/relationships/image" Target="../media/image525.png"/><Relationship Id="rId13" Type="http://schemas.openxmlformats.org/officeDocument/2006/relationships/image" Target="../media/image489.png"/><Relationship Id="rId18" Type="http://schemas.openxmlformats.org/officeDocument/2006/relationships/customXml" Target="../ink/ink450.xml"/><Relationship Id="rId39" Type="http://schemas.openxmlformats.org/officeDocument/2006/relationships/image" Target="../media/image498.png"/><Relationship Id="rId109" Type="http://schemas.openxmlformats.org/officeDocument/2006/relationships/image" Target="../media/image4610.png"/><Relationship Id="rId34" Type="http://schemas.openxmlformats.org/officeDocument/2006/relationships/customXml" Target="../ink/ink458.xml"/><Relationship Id="rId50" Type="http://schemas.openxmlformats.org/officeDocument/2006/relationships/customXml" Target="../ink/ink466.xml"/><Relationship Id="rId55" Type="http://schemas.openxmlformats.org/officeDocument/2006/relationships/image" Target="../media/image4340.png"/><Relationship Id="rId76" Type="http://schemas.openxmlformats.org/officeDocument/2006/relationships/customXml" Target="../ink/ink479.xml"/><Relationship Id="rId97" Type="http://schemas.openxmlformats.org/officeDocument/2006/relationships/image" Target="../media/image4550.png"/><Relationship Id="rId104" Type="http://schemas.openxmlformats.org/officeDocument/2006/relationships/customXml" Target="../ink/ink493.xml"/><Relationship Id="rId120" Type="http://schemas.openxmlformats.org/officeDocument/2006/relationships/customXml" Target="../ink/ink501.xml"/><Relationship Id="rId125" Type="http://schemas.openxmlformats.org/officeDocument/2006/relationships/image" Target="../media/image515.png"/><Relationship Id="rId141" Type="http://schemas.openxmlformats.org/officeDocument/2006/relationships/image" Target="../media/image523.png"/><Relationship Id="rId146" Type="http://schemas.openxmlformats.org/officeDocument/2006/relationships/customXml" Target="../ink/ink514.xml"/><Relationship Id="rId7" Type="http://schemas.openxmlformats.org/officeDocument/2006/relationships/image" Target="../media/image486.png"/><Relationship Id="rId71" Type="http://schemas.openxmlformats.org/officeDocument/2006/relationships/image" Target="../media/image4420.png"/><Relationship Id="rId92" Type="http://schemas.openxmlformats.org/officeDocument/2006/relationships/customXml" Target="../ink/ink487.xml"/><Relationship Id="rId2" Type="http://schemas.openxmlformats.org/officeDocument/2006/relationships/notesSlide" Target="../notesSlides/notesSlide41.xml"/><Relationship Id="rId29" Type="http://schemas.openxmlformats.org/officeDocument/2006/relationships/image" Target="../media/image497.png"/><Relationship Id="rId24" Type="http://schemas.openxmlformats.org/officeDocument/2006/relationships/customXml" Target="../ink/ink453.xml"/><Relationship Id="rId40" Type="http://schemas.openxmlformats.org/officeDocument/2006/relationships/customXml" Target="../ink/ink461.xml"/><Relationship Id="rId45" Type="http://schemas.openxmlformats.org/officeDocument/2006/relationships/image" Target="../media/image501.png"/><Relationship Id="rId66" Type="http://schemas.openxmlformats.org/officeDocument/2006/relationships/customXml" Target="../ink/ink474.xml"/><Relationship Id="rId87" Type="http://schemas.openxmlformats.org/officeDocument/2006/relationships/image" Target="../media/image512.png"/><Relationship Id="rId110" Type="http://schemas.openxmlformats.org/officeDocument/2006/relationships/customXml" Target="../ink/ink496.xml"/><Relationship Id="rId115" Type="http://schemas.openxmlformats.org/officeDocument/2006/relationships/image" Target="../media/image4640.png"/><Relationship Id="rId131" Type="http://schemas.openxmlformats.org/officeDocument/2006/relationships/image" Target="../media/image518.png"/><Relationship Id="rId136" Type="http://schemas.openxmlformats.org/officeDocument/2006/relationships/customXml" Target="../ink/ink509.xml"/><Relationship Id="rId61" Type="http://schemas.openxmlformats.org/officeDocument/2006/relationships/image" Target="../media/image4370.png"/><Relationship Id="rId82" Type="http://schemas.openxmlformats.org/officeDocument/2006/relationships/customXml" Target="../ink/ink482.xml"/><Relationship Id="rId152" Type="http://schemas.openxmlformats.org/officeDocument/2006/relationships/customXml" Target="../ink/ink517.xml"/><Relationship Id="rId19" Type="http://schemas.openxmlformats.org/officeDocument/2006/relationships/image" Target="../media/image492.png"/><Relationship Id="rId14" Type="http://schemas.openxmlformats.org/officeDocument/2006/relationships/customXml" Target="../ink/ink448.xml"/><Relationship Id="rId30" Type="http://schemas.openxmlformats.org/officeDocument/2006/relationships/customXml" Target="../ink/ink456.xml"/><Relationship Id="rId35" Type="http://schemas.openxmlformats.org/officeDocument/2006/relationships/image" Target="../media/image4240.png"/><Relationship Id="rId56" Type="http://schemas.openxmlformats.org/officeDocument/2006/relationships/customXml" Target="../ink/ink469.xml"/><Relationship Id="rId77" Type="http://schemas.openxmlformats.org/officeDocument/2006/relationships/image" Target="../media/image507.png"/><Relationship Id="rId100" Type="http://schemas.openxmlformats.org/officeDocument/2006/relationships/customXml" Target="../ink/ink491.xml"/><Relationship Id="rId105" Type="http://schemas.openxmlformats.org/officeDocument/2006/relationships/image" Target="../media/image4590.png"/><Relationship Id="rId126" Type="http://schemas.openxmlformats.org/officeDocument/2006/relationships/customXml" Target="../ink/ink504.xml"/><Relationship Id="rId147" Type="http://schemas.openxmlformats.org/officeDocument/2006/relationships/image" Target="../media/image4800.png"/><Relationship Id="rId8" Type="http://schemas.openxmlformats.org/officeDocument/2006/relationships/customXml" Target="../ink/ink445.xml"/><Relationship Id="rId51" Type="http://schemas.openxmlformats.org/officeDocument/2006/relationships/image" Target="../media/image504.png"/><Relationship Id="rId72" Type="http://schemas.openxmlformats.org/officeDocument/2006/relationships/customXml" Target="../ink/ink477.xml"/><Relationship Id="rId93" Type="http://schemas.openxmlformats.org/officeDocument/2006/relationships/image" Target="../media/image4530.png"/><Relationship Id="rId98" Type="http://schemas.openxmlformats.org/officeDocument/2006/relationships/customXml" Target="../ink/ink490.xml"/><Relationship Id="rId121" Type="http://schemas.openxmlformats.org/officeDocument/2006/relationships/image" Target="../media/image513.png"/><Relationship Id="rId142" Type="http://schemas.openxmlformats.org/officeDocument/2006/relationships/customXml" Target="../ink/ink512.xml"/><Relationship Id="rId3" Type="http://schemas.openxmlformats.org/officeDocument/2006/relationships/image" Target="../media/image404.jpg"/><Relationship Id="rId25" Type="http://schemas.openxmlformats.org/officeDocument/2006/relationships/image" Target="../media/image495.png"/><Relationship Id="rId46" Type="http://schemas.openxmlformats.org/officeDocument/2006/relationships/customXml" Target="../ink/ink464.xml"/><Relationship Id="rId67" Type="http://schemas.openxmlformats.org/officeDocument/2006/relationships/image" Target="../media/image4400.png"/><Relationship Id="rId116" Type="http://schemas.openxmlformats.org/officeDocument/2006/relationships/customXml" Target="../ink/ink499.xml"/><Relationship Id="rId137" Type="http://schemas.openxmlformats.org/officeDocument/2006/relationships/image" Target="../media/image521.png"/><Relationship Id="rId20" Type="http://schemas.openxmlformats.org/officeDocument/2006/relationships/customXml" Target="../ink/ink451.xml"/><Relationship Id="rId41" Type="http://schemas.openxmlformats.org/officeDocument/2006/relationships/image" Target="../media/image499.png"/><Relationship Id="rId62" Type="http://schemas.openxmlformats.org/officeDocument/2006/relationships/customXml" Target="../ink/ink472.xml"/><Relationship Id="rId83" Type="http://schemas.openxmlformats.org/officeDocument/2006/relationships/image" Target="../media/image510.png"/><Relationship Id="rId88" Type="http://schemas.openxmlformats.org/officeDocument/2006/relationships/customXml" Target="../ink/ink485.xml"/><Relationship Id="rId111" Type="http://schemas.openxmlformats.org/officeDocument/2006/relationships/image" Target="../media/image4620.png"/><Relationship Id="rId132" Type="http://schemas.openxmlformats.org/officeDocument/2006/relationships/customXml" Target="../ink/ink507.xml"/><Relationship Id="rId153" Type="http://schemas.openxmlformats.org/officeDocument/2006/relationships/image" Target="../media/image526.png"/><Relationship Id="rId15" Type="http://schemas.openxmlformats.org/officeDocument/2006/relationships/image" Target="../media/image490.png"/><Relationship Id="rId36" Type="http://schemas.openxmlformats.org/officeDocument/2006/relationships/customXml" Target="../ink/ink459.xml"/><Relationship Id="rId57" Type="http://schemas.openxmlformats.org/officeDocument/2006/relationships/image" Target="../media/image4350.png"/><Relationship Id="rId106" Type="http://schemas.openxmlformats.org/officeDocument/2006/relationships/customXml" Target="../ink/ink494.xml"/><Relationship Id="rId127" Type="http://schemas.openxmlformats.org/officeDocument/2006/relationships/image" Target="../media/image516.png"/><Relationship Id="rId10" Type="http://schemas.openxmlformats.org/officeDocument/2006/relationships/customXml" Target="../ink/ink446.xml"/><Relationship Id="rId31" Type="http://schemas.openxmlformats.org/officeDocument/2006/relationships/image" Target="../media/image4220.png"/><Relationship Id="rId52" Type="http://schemas.openxmlformats.org/officeDocument/2006/relationships/customXml" Target="../ink/ink467.xml"/><Relationship Id="rId73" Type="http://schemas.openxmlformats.org/officeDocument/2006/relationships/image" Target="../media/image4430.png"/><Relationship Id="rId78" Type="http://schemas.openxmlformats.org/officeDocument/2006/relationships/customXml" Target="../ink/ink480.xml"/><Relationship Id="rId94" Type="http://schemas.openxmlformats.org/officeDocument/2006/relationships/customXml" Target="../ink/ink488.xml"/><Relationship Id="rId99" Type="http://schemas.openxmlformats.org/officeDocument/2006/relationships/image" Target="../media/image4560.png"/><Relationship Id="rId101" Type="http://schemas.openxmlformats.org/officeDocument/2006/relationships/image" Target="../media/image4570.png"/><Relationship Id="rId122" Type="http://schemas.openxmlformats.org/officeDocument/2006/relationships/customXml" Target="../ink/ink502.xml"/><Relationship Id="rId143" Type="http://schemas.openxmlformats.org/officeDocument/2006/relationships/image" Target="../media/image524.png"/><Relationship Id="rId148" Type="http://schemas.openxmlformats.org/officeDocument/2006/relationships/customXml" Target="../ink/ink515.xml"/><Relationship Id="rId4" Type="http://schemas.openxmlformats.org/officeDocument/2006/relationships/customXml" Target="../ink/ink443.xml"/><Relationship Id="rId9" Type="http://schemas.openxmlformats.org/officeDocument/2006/relationships/image" Target="../media/image487.png"/><Relationship Id="rId26" Type="http://schemas.openxmlformats.org/officeDocument/2006/relationships/customXml" Target="../ink/ink454.xml"/><Relationship Id="rId47" Type="http://schemas.openxmlformats.org/officeDocument/2006/relationships/image" Target="../media/image502.png"/><Relationship Id="rId68" Type="http://schemas.openxmlformats.org/officeDocument/2006/relationships/customXml" Target="../ink/ink475.xml"/><Relationship Id="rId89" Type="http://schemas.openxmlformats.org/officeDocument/2006/relationships/image" Target="../media/image4510.png"/><Relationship Id="rId112" Type="http://schemas.openxmlformats.org/officeDocument/2006/relationships/customXml" Target="../ink/ink497.xml"/><Relationship Id="rId133" Type="http://schemas.openxmlformats.org/officeDocument/2006/relationships/image" Target="../media/image519.png"/><Relationship Id="rId16" Type="http://schemas.openxmlformats.org/officeDocument/2006/relationships/customXml" Target="../ink/ink449.xml"/><Relationship Id="rId37" Type="http://schemas.openxmlformats.org/officeDocument/2006/relationships/image" Target="../media/image4250.png"/><Relationship Id="rId58" Type="http://schemas.openxmlformats.org/officeDocument/2006/relationships/customXml" Target="../ink/ink470.xml"/><Relationship Id="rId79" Type="http://schemas.openxmlformats.org/officeDocument/2006/relationships/image" Target="../media/image508.png"/><Relationship Id="rId102" Type="http://schemas.openxmlformats.org/officeDocument/2006/relationships/customXml" Target="../ink/ink492.xml"/><Relationship Id="rId123" Type="http://schemas.openxmlformats.org/officeDocument/2006/relationships/image" Target="../media/image514.png"/><Relationship Id="rId144" Type="http://schemas.openxmlformats.org/officeDocument/2006/relationships/customXml" Target="../ink/ink513.xml"/><Relationship Id="rId90" Type="http://schemas.openxmlformats.org/officeDocument/2006/relationships/customXml" Target="../ink/ink486.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93.xml"/><Relationship Id="rId5" Type="http://schemas.openxmlformats.org/officeDocument/2006/relationships/image" Target="../media/image484.png"/><Relationship Id="rId4" Type="http://schemas.openxmlformats.org/officeDocument/2006/relationships/image" Target="../media/image405.jpeg"/></Relationships>
</file>

<file path=ppt/slides/_rels/slide48.xml.rels><?xml version="1.0" encoding="UTF-8" standalone="yes"?>
<Relationships xmlns="http://schemas.openxmlformats.org/package/2006/relationships"><Relationship Id="rId3" Type="http://schemas.openxmlformats.org/officeDocument/2006/relationships/image" Target="../media/image527.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94.xml"/><Relationship Id="rId6" Type="http://schemas.openxmlformats.org/officeDocument/2006/relationships/image" Target="../media/image530.png"/><Relationship Id="rId5" Type="http://schemas.openxmlformats.org/officeDocument/2006/relationships/image" Target="../media/image529.png"/><Relationship Id="rId4" Type="http://schemas.openxmlformats.org/officeDocument/2006/relationships/image" Target="../media/image528.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customXml" Target="../ink/ink25.xml"/><Relationship Id="rId3" Type="http://schemas.openxmlformats.org/officeDocument/2006/relationships/customXml" Target="../ink/ink20.xml"/><Relationship Id="rId7" Type="http://schemas.openxmlformats.org/officeDocument/2006/relationships/customXml" Target="../ink/ink22.xml"/><Relationship Id="rId12"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customXml" Target="../ink/ink24.xml"/><Relationship Id="rId5" Type="http://schemas.openxmlformats.org/officeDocument/2006/relationships/customXml" Target="../ink/ink21.xml"/><Relationship Id="rId10" Type="http://schemas.openxmlformats.org/officeDocument/2006/relationships/image" Target="../media/image26.png"/><Relationship Id="rId4" Type="http://schemas.openxmlformats.org/officeDocument/2006/relationships/image" Target="../media/image23.png"/><Relationship Id="rId9" Type="http://schemas.openxmlformats.org/officeDocument/2006/relationships/customXml" Target="../ink/ink23.xml"/><Relationship Id="rId14" Type="http://schemas.openxmlformats.org/officeDocument/2006/relationships/image" Target="../media/image28.png"/></Relationships>
</file>

<file path=ppt/slides/_rels/slide50.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534.png"/><Relationship Id="rId3" Type="http://schemas.openxmlformats.org/officeDocument/2006/relationships/tags" Target="../tags/tag97.xml"/><Relationship Id="rId7" Type="http://schemas.openxmlformats.org/officeDocument/2006/relationships/tags" Target="../tags/tag101.xml"/><Relationship Id="rId12" Type="http://schemas.openxmlformats.org/officeDocument/2006/relationships/image" Target="../media/image533.png"/><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tags" Target="../tags/tag100.xml"/><Relationship Id="rId11" Type="http://schemas.openxmlformats.org/officeDocument/2006/relationships/image" Target="../media/image532.png"/><Relationship Id="rId5" Type="http://schemas.openxmlformats.org/officeDocument/2006/relationships/tags" Target="../tags/tag99.xml"/><Relationship Id="rId15" Type="http://schemas.openxmlformats.org/officeDocument/2006/relationships/image" Target="../media/image536.png"/><Relationship Id="rId10" Type="http://schemas.openxmlformats.org/officeDocument/2006/relationships/image" Target="../media/image531.png"/><Relationship Id="rId4" Type="http://schemas.openxmlformats.org/officeDocument/2006/relationships/tags" Target="../tags/tag98.xml"/><Relationship Id="rId9" Type="http://schemas.openxmlformats.org/officeDocument/2006/relationships/notesSlide" Target="../notesSlides/notesSlide45.xml"/><Relationship Id="rId14" Type="http://schemas.openxmlformats.org/officeDocument/2006/relationships/image" Target="../media/image535.png"/></Relationships>
</file>

<file path=ppt/slides/_rels/slide51.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539.png"/><Relationship Id="rId3" Type="http://schemas.openxmlformats.org/officeDocument/2006/relationships/tags" Target="../tags/tag104.xml"/><Relationship Id="rId7" Type="http://schemas.openxmlformats.org/officeDocument/2006/relationships/tags" Target="../tags/tag108.xml"/><Relationship Id="rId12" Type="http://schemas.openxmlformats.org/officeDocument/2006/relationships/image" Target="../media/image538.png"/><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tags" Target="../tags/tag107.xml"/><Relationship Id="rId11" Type="http://schemas.openxmlformats.org/officeDocument/2006/relationships/image" Target="../media/image534.png"/><Relationship Id="rId5" Type="http://schemas.openxmlformats.org/officeDocument/2006/relationships/tags" Target="../tags/tag106.xml"/><Relationship Id="rId10" Type="http://schemas.openxmlformats.org/officeDocument/2006/relationships/image" Target="../media/image537.png"/><Relationship Id="rId4" Type="http://schemas.openxmlformats.org/officeDocument/2006/relationships/tags" Target="../tags/tag105.xml"/><Relationship Id="rId9" Type="http://schemas.openxmlformats.org/officeDocument/2006/relationships/notesSlide" Target="../notesSlides/notesSlide46.xml"/><Relationship Id="rId14" Type="http://schemas.openxmlformats.org/officeDocument/2006/relationships/image" Target="../media/image540.png"/></Relationships>
</file>

<file path=ppt/slides/_rels/slide52.xml.rels><?xml version="1.0" encoding="UTF-8" standalone="yes"?>
<Relationships xmlns="http://schemas.openxmlformats.org/package/2006/relationships"><Relationship Id="rId8" Type="http://schemas.openxmlformats.org/officeDocument/2006/relationships/tags" Target="../tags/tag116.xml"/><Relationship Id="rId13" Type="http://schemas.openxmlformats.org/officeDocument/2006/relationships/image" Target="../media/image538.png"/><Relationship Id="rId3" Type="http://schemas.openxmlformats.org/officeDocument/2006/relationships/tags" Target="../tags/tag111.xml"/><Relationship Id="rId7" Type="http://schemas.openxmlformats.org/officeDocument/2006/relationships/tags" Target="../tags/tag115.xml"/><Relationship Id="rId12" Type="http://schemas.openxmlformats.org/officeDocument/2006/relationships/image" Target="../media/image534.png"/><Relationship Id="rId2" Type="http://schemas.openxmlformats.org/officeDocument/2006/relationships/tags" Target="../tags/tag110.xml"/><Relationship Id="rId16" Type="http://schemas.openxmlformats.org/officeDocument/2006/relationships/image" Target="../media/image543.png"/><Relationship Id="rId1" Type="http://schemas.openxmlformats.org/officeDocument/2006/relationships/tags" Target="../tags/tag109.xml"/><Relationship Id="rId6" Type="http://schemas.openxmlformats.org/officeDocument/2006/relationships/tags" Target="../tags/tag114.xml"/><Relationship Id="rId11" Type="http://schemas.openxmlformats.org/officeDocument/2006/relationships/image" Target="../media/image541.png"/><Relationship Id="rId5" Type="http://schemas.openxmlformats.org/officeDocument/2006/relationships/tags" Target="../tags/tag113.xml"/><Relationship Id="rId15" Type="http://schemas.openxmlformats.org/officeDocument/2006/relationships/image" Target="../media/image542.png"/><Relationship Id="rId10" Type="http://schemas.openxmlformats.org/officeDocument/2006/relationships/notesSlide" Target="../notesSlides/notesSlide47.xml"/><Relationship Id="rId4" Type="http://schemas.openxmlformats.org/officeDocument/2006/relationships/tags" Target="../tags/tag112.xml"/><Relationship Id="rId9" Type="http://schemas.openxmlformats.org/officeDocument/2006/relationships/slideLayout" Target="../slideLayouts/slideLayout2.xml"/><Relationship Id="rId14" Type="http://schemas.openxmlformats.org/officeDocument/2006/relationships/image" Target="../media/image539.png"/></Relationships>
</file>

<file path=ppt/slides/_rels/slide53.xml.rels><?xml version="1.0" encoding="UTF-8" standalone="yes"?>
<Relationships xmlns="http://schemas.openxmlformats.org/package/2006/relationships"><Relationship Id="rId3" Type="http://schemas.openxmlformats.org/officeDocument/2006/relationships/image" Target="../media/image544.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45.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46.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47.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customXml" Target="../ink/ink31.xml"/><Relationship Id="rId18" Type="http://schemas.openxmlformats.org/officeDocument/2006/relationships/image" Target="../media/image36.png"/><Relationship Id="rId26" Type="http://schemas.openxmlformats.org/officeDocument/2006/relationships/image" Target="../media/image40.png"/><Relationship Id="rId3" Type="http://schemas.openxmlformats.org/officeDocument/2006/relationships/customXml" Target="../ink/ink26.xml"/><Relationship Id="rId21" Type="http://schemas.openxmlformats.org/officeDocument/2006/relationships/customXml" Target="../ink/ink35.xml"/><Relationship Id="rId7" Type="http://schemas.openxmlformats.org/officeDocument/2006/relationships/customXml" Target="../ink/ink28.xml"/><Relationship Id="rId12" Type="http://schemas.openxmlformats.org/officeDocument/2006/relationships/image" Target="../media/image33.png"/><Relationship Id="rId17" Type="http://schemas.openxmlformats.org/officeDocument/2006/relationships/customXml" Target="../ink/ink33.xml"/><Relationship Id="rId25" Type="http://schemas.openxmlformats.org/officeDocument/2006/relationships/customXml" Target="../ink/ink37.xml"/><Relationship Id="rId2" Type="http://schemas.openxmlformats.org/officeDocument/2006/relationships/notesSlide" Target="../notesSlides/notesSlide6.xml"/><Relationship Id="rId16" Type="http://schemas.openxmlformats.org/officeDocument/2006/relationships/image" Target="../media/image35.png"/><Relationship Id="rId20" Type="http://schemas.openxmlformats.org/officeDocument/2006/relationships/image" Target="../media/image37.png"/><Relationship Id="rId29" Type="http://schemas.openxmlformats.org/officeDocument/2006/relationships/customXml" Target="../ink/ink39.xml"/><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customXml" Target="../ink/ink30.xml"/><Relationship Id="rId24" Type="http://schemas.openxmlformats.org/officeDocument/2006/relationships/image" Target="../media/image39.png"/><Relationship Id="rId32" Type="http://schemas.openxmlformats.org/officeDocument/2006/relationships/image" Target="../media/image43.png"/><Relationship Id="rId5" Type="http://schemas.openxmlformats.org/officeDocument/2006/relationships/customXml" Target="../ink/ink27.xml"/><Relationship Id="rId15" Type="http://schemas.openxmlformats.org/officeDocument/2006/relationships/customXml" Target="../ink/ink32.xml"/><Relationship Id="rId23" Type="http://schemas.openxmlformats.org/officeDocument/2006/relationships/customXml" Target="../ink/ink36.xml"/><Relationship Id="rId28" Type="http://schemas.openxmlformats.org/officeDocument/2006/relationships/image" Target="../media/image41.png"/><Relationship Id="rId10" Type="http://schemas.openxmlformats.org/officeDocument/2006/relationships/image" Target="../media/image32.png"/><Relationship Id="rId19" Type="http://schemas.openxmlformats.org/officeDocument/2006/relationships/customXml" Target="../ink/ink34.xml"/><Relationship Id="rId31" Type="http://schemas.openxmlformats.org/officeDocument/2006/relationships/customXml" Target="../ink/ink40.xml"/><Relationship Id="rId4" Type="http://schemas.openxmlformats.org/officeDocument/2006/relationships/image" Target="../media/image29.png"/><Relationship Id="rId9" Type="http://schemas.openxmlformats.org/officeDocument/2006/relationships/customXml" Target="../ink/ink29.xml"/><Relationship Id="rId14" Type="http://schemas.openxmlformats.org/officeDocument/2006/relationships/image" Target="../media/image34.png"/><Relationship Id="rId22" Type="http://schemas.openxmlformats.org/officeDocument/2006/relationships/image" Target="../media/image38.png"/><Relationship Id="rId27" Type="http://schemas.openxmlformats.org/officeDocument/2006/relationships/customXml" Target="../ink/ink38.xml"/><Relationship Id="rId30" Type="http://schemas.openxmlformats.org/officeDocument/2006/relationships/image" Target="../media/image4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3" Type="http://schemas.openxmlformats.org/officeDocument/2006/relationships/customXml" Target="../ink/ink46.xml"/><Relationship Id="rId18" Type="http://schemas.openxmlformats.org/officeDocument/2006/relationships/image" Target="../media/image51.png"/><Relationship Id="rId26" Type="http://schemas.openxmlformats.org/officeDocument/2006/relationships/image" Target="../media/image55.png"/><Relationship Id="rId39" Type="http://schemas.openxmlformats.org/officeDocument/2006/relationships/customXml" Target="../ink/ink59.xml"/><Relationship Id="rId21" Type="http://schemas.openxmlformats.org/officeDocument/2006/relationships/customXml" Target="../ink/ink50.xml"/><Relationship Id="rId34" Type="http://schemas.openxmlformats.org/officeDocument/2006/relationships/image" Target="../media/image59.png"/><Relationship Id="rId42" Type="http://schemas.openxmlformats.org/officeDocument/2006/relationships/image" Target="../media/image63.png"/><Relationship Id="rId47" Type="http://schemas.openxmlformats.org/officeDocument/2006/relationships/customXml" Target="../ink/ink63.xml"/><Relationship Id="rId50" Type="http://schemas.openxmlformats.org/officeDocument/2006/relationships/image" Target="../media/image67.png"/><Relationship Id="rId55" Type="http://schemas.openxmlformats.org/officeDocument/2006/relationships/customXml" Target="../ink/ink67.xml"/><Relationship Id="rId7" Type="http://schemas.openxmlformats.org/officeDocument/2006/relationships/customXml" Target="../ink/ink43.xml"/><Relationship Id="rId2" Type="http://schemas.openxmlformats.org/officeDocument/2006/relationships/notesSlide" Target="../notesSlides/notesSlide8.xml"/><Relationship Id="rId16" Type="http://schemas.openxmlformats.org/officeDocument/2006/relationships/image" Target="../media/image50.png"/><Relationship Id="rId29" Type="http://schemas.openxmlformats.org/officeDocument/2006/relationships/customXml" Target="../ink/ink54.xml"/><Relationship Id="rId11" Type="http://schemas.openxmlformats.org/officeDocument/2006/relationships/customXml" Target="../ink/ink45.xml"/><Relationship Id="rId24" Type="http://schemas.openxmlformats.org/officeDocument/2006/relationships/image" Target="../media/image54.png"/><Relationship Id="rId32" Type="http://schemas.openxmlformats.org/officeDocument/2006/relationships/image" Target="../media/image58.png"/><Relationship Id="rId37" Type="http://schemas.openxmlformats.org/officeDocument/2006/relationships/customXml" Target="../ink/ink58.xml"/><Relationship Id="rId40" Type="http://schemas.openxmlformats.org/officeDocument/2006/relationships/image" Target="../media/image62.png"/><Relationship Id="rId45" Type="http://schemas.openxmlformats.org/officeDocument/2006/relationships/customXml" Target="../ink/ink62.xml"/><Relationship Id="rId53" Type="http://schemas.openxmlformats.org/officeDocument/2006/relationships/customXml" Target="../ink/ink66.xml"/><Relationship Id="rId58" Type="http://schemas.openxmlformats.org/officeDocument/2006/relationships/image" Target="../media/image71.png"/><Relationship Id="rId5" Type="http://schemas.openxmlformats.org/officeDocument/2006/relationships/customXml" Target="../ink/ink42.xml"/><Relationship Id="rId19" Type="http://schemas.openxmlformats.org/officeDocument/2006/relationships/customXml" Target="../ink/ink49.xml"/><Relationship Id="rId4" Type="http://schemas.openxmlformats.org/officeDocument/2006/relationships/image" Target="../media/image44.png"/><Relationship Id="rId9" Type="http://schemas.openxmlformats.org/officeDocument/2006/relationships/customXml" Target="../ink/ink44.xml"/><Relationship Id="rId14" Type="http://schemas.openxmlformats.org/officeDocument/2006/relationships/image" Target="../media/image49.png"/><Relationship Id="rId22" Type="http://schemas.openxmlformats.org/officeDocument/2006/relationships/image" Target="../media/image53.png"/><Relationship Id="rId27" Type="http://schemas.openxmlformats.org/officeDocument/2006/relationships/customXml" Target="../ink/ink53.xml"/><Relationship Id="rId30" Type="http://schemas.openxmlformats.org/officeDocument/2006/relationships/image" Target="../media/image57.png"/><Relationship Id="rId35" Type="http://schemas.openxmlformats.org/officeDocument/2006/relationships/customXml" Target="../ink/ink57.xml"/><Relationship Id="rId43" Type="http://schemas.openxmlformats.org/officeDocument/2006/relationships/customXml" Target="../ink/ink61.xml"/><Relationship Id="rId48" Type="http://schemas.openxmlformats.org/officeDocument/2006/relationships/image" Target="../media/image66.png"/><Relationship Id="rId56" Type="http://schemas.openxmlformats.org/officeDocument/2006/relationships/image" Target="../media/image70.png"/><Relationship Id="rId8" Type="http://schemas.openxmlformats.org/officeDocument/2006/relationships/image" Target="../media/image46.png"/><Relationship Id="rId51" Type="http://schemas.openxmlformats.org/officeDocument/2006/relationships/customXml" Target="../ink/ink65.xml"/><Relationship Id="rId3" Type="http://schemas.openxmlformats.org/officeDocument/2006/relationships/customXml" Target="../ink/ink41.xml"/><Relationship Id="rId12" Type="http://schemas.openxmlformats.org/officeDocument/2006/relationships/image" Target="../media/image48.png"/><Relationship Id="rId17" Type="http://schemas.openxmlformats.org/officeDocument/2006/relationships/customXml" Target="../ink/ink48.xml"/><Relationship Id="rId25" Type="http://schemas.openxmlformats.org/officeDocument/2006/relationships/customXml" Target="../ink/ink52.xml"/><Relationship Id="rId33" Type="http://schemas.openxmlformats.org/officeDocument/2006/relationships/customXml" Target="../ink/ink56.xml"/><Relationship Id="rId38" Type="http://schemas.openxmlformats.org/officeDocument/2006/relationships/image" Target="../media/image61.png"/><Relationship Id="rId46" Type="http://schemas.openxmlformats.org/officeDocument/2006/relationships/image" Target="../media/image65.png"/><Relationship Id="rId20" Type="http://schemas.openxmlformats.org/officeDocument/2006/relationships/image" Target="../media/image52.png"/><Relationship Id="rId41" Type="http://schemas.openxmlformats.org/officeDocument/2006/relationships/customXml" Target="../ink/ink60.xml"/><Relationship Id="rId54"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45.png"/><Relationship Id="rId15" Type="http://schemas.openxmlformats.org/officeDocument/2006/relationships/customXml" Target="../ink/ink47.xml"/><Relationship Id="rId23" Type="http://schemas.openxmlformats.org/officeDocument/2006/relationships/customXml" Target="../ink/ink51.xml"/><Relationship Id="rId28" Type="http://schemas.openxmlformats.org/officeDocument/2006/relationships/image" Target="../media/image56.png"/><Relationship Id="rId36" Type="http://schemas.openxmlformats.org/officeDocument/2006/relationships/image" Target="../media/image60.png"/><Relationship Id="rId49" Type="http://schemas.openxmlformats.org/officeDocument/2006/relationships/customXml" Target="../ink/ink64.xml"/><Relationship Id="rId57" Type="http://schemas.openxmlformats.org/officeDocument/2006/relationships/customXml" Target="../ink/ink68.xml"/><Relationship Id="rId10" Type="http://schemas.openxmlformats.org/officeDocument/2006/relationships/image" Target="../media/image47.png"/><Relationship Id="rId31" Type="http://schemas.openxmlformats.org/officeDocument/2006/relationships/customXml" Target="../ink/ink55.xml"/><Relationship Id="rId44" Type="http://schemas.openxmlformats.org/officeDocument/2006/relationships/image" Target="../media/image64.png"/><Relationship Id="rId52" Type="http://schemas.openxmlformats.org/officeDocument/2006/relationships/image" Target="../media/image68.png"/></Relationships>
</file>

<file path=ppt/slides/_rels/slide9.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customXml" Target="../ink/ink74.xml"/><Relationship Id="rId18" Type="http://schemas.openxmlformats.org/officeDocument/2006/relationships/image" Target="../media/image79.png"/><Relationship Id="rId26" Type="http://schemas.openxmlformats.org/officeDocument/2006/relationships/image" Target="../media/image83.png"/><Relationship Id="rId3" Type="http://schemas.openxmlformats.org/officeDocument/2006/relationships/customXml" Target="../ink/ink69.xml"/><Relationship Id="rId21" Type="http://schemas.openxmlformats.org/officeDocument/2006/relationships/customXml" Target="../ink/ink78.xml"/><Relationship Id="rId7" Type="http://schemas.openxmlformats.org/officeDocument/2006/relationships/customXml" Target="../ink/ink71.xml"/><Relationship Id="rId12" Type="http://schemas.openxmlformats.org/officeDocument/2006/relationships/image" Target="../media/image76.png"/><Relationship Id="rId17" Type="http://schemas.openxmlformats.org/officeDocument/2006/relationships/customXml" Target="../ink/ink76.xml"/><Relationship Id="rId25" Type="http://schemas.openxmlformats.org/officeDocument/2006/relationships/customXml" Target="../ink/ink80.xml"/><Relationship Id="rId2" Type="http://schemas.openxmlformats.org/officeDocument/2006/relationships/notesSlide" Target="../notesSlides/notesSlide9.xml"/><Relationship Id="rId16" Type="http://schemas.openxmlformats.org/officeDocument/2006/relationships/image" Target="../media/image78.png"/><Relationship Id="rId20"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73.png"/><Relationship Id="rId11" Type="http://schemas.openxmlformats.org/officeDocument/2006/relationships/customXml" Target="../ink/ink73.xml"/><Relationship Id="rId24" Type="http://schemas.openxmlformats.org/officeDocument/2006/relationships/image" Target="../media/image82.png"/><Relationship Id="rId5" Type="http://schemas.openxmlformats.org/officeDocument/2006/relationships/customXml" Target="../ink/ink70.xml"/><Relationship Id="rId15" Type="http://schemas.openxmlformats.org/officeDocument/2006/relationships/customXml" Target="../ink/ink75.xml"/><Relationship Id="rId23" Type="http://schemas.openxmlformats.org/officeDocument/2006/relationships/customXml" Target="../ink/ink79.xml"/><Relationship Id="rId10" Type="http://schemas.openxmlformats.org/officeDocument/2006/relationships/image" Target="../media/image75.png"/><Relationship Id="rId19" Type="http://schemas.openxmlformats.org/officeDocument/2006/relationships/customXml" Target="../ink/ink77.xml"/><Relationship Id="rId4" Type="http://schemas.openxmlformats.org/officeDocument/2006/relationships/image" Target="../media/image72.png"/><Relationship Id="rId9" Type="http://schemas.openxmlformats.org/officeDocument/2006/relationships/customXml" Target="../ink/ink72.xml"/><Relationship Id="rId14" Type="http://schemas.openxmlformats.org/officeDocument/2006/relationships/image" Target="../media/image77.png"/><Relationship Id="rId22" Type="http://schemas.openxmlformats.org/officeDocument/2006/relationships/image" Target="../media/image8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937FF-8B00-4074-855E-5A3D96C9A802}"/>
              </a:ext>
            </a:extLst>
          </p:cNvPr>
          <p:cNvSpPr>
            <a:spLocks noGrp="1"/>
          </p:cNvSpPr>
          <p:nvPr>
            <p:ph type="ctrTitle"/>
          </p:nvPr>
        </p:nvSpPr>
        <p:spPr>
          <a:xfrm>
            <a:off x="813916" y="1985836"/>
            <a:ext cx="10494462" cy="3060510"/>
          </a:xfrm>
        </p:spPr>
        <p:txBody>
          <a:bodyPr>
            <a:normAutofit/>
          </a:bodyPr>
          <a:lstStyle/>
          <a:p>
            <a:r>
              <a:rPr lang="en-GB" sz="8000" dirty="0"/>
              <a:t>Quantum Coin Flipping</a:t>
            </a:r>
            <a:br>
              <a:rPr lang="en-GB" sz="8000" dirty="0"/>
            </a:br>
            <a:r>
              <a:rPr lang="en-GB" sz="4800" dirty="0"/>
              <a:t>where weakness is a virtue</a:t>
            </a:r>
            <a:br>
              <a:rPr lang="en-GB" sz="3200" dirty="0"/>
            </a:br>
            <a:endParaRPr lang="en-GB" sz="3600" dirty="0"/>
          </a:p>
        </p:txBody>
      </p:sp>
      <p:sp>
        <p:nvSpPr>
          <p:cNvPr id="3" name="Subtitle 2">
            <a:extLst>
              <a:ext uri="{FF2B5EF4-FFF2-40B4-BE49-F238E27FC236}">
                <a16:creationId xmlns:a16="http://schemas.microsoft.com/office/drawing/2014/main" id="{4BECDDAC-AFEC-4FA5-81D0-72CF8FBC037A}"/>
              </a:ext>
            </a:extLst>
          </p:cNvPr>
          <p:cNvSpPr>
            <a:spLocks noGrp="1"/>
          </p:cNvSpPr>
          <p:nvPr>
            <p:ph type="subTitle" idx="1"/>
          </p:nvPr>
        </p:nvSpPr>
        <p:spPr>
          <a:xfrm>
            <a:off x="242455" y="6229349"/>
            <a:ext cx="11637384" cy="874835"/>
          </a:xfrm>
        </p:spPr>
        <p:txBody>
          <a:bodyPr numCol="1">
            <a:normAutofit/>
          </a:bodyPr>
          <a:lstStyle/>
          <a:p>
            <a:pPr algn="l">
              <a:lnSpc>
                <a:spcPct val="120000"/>
              </a:lnSpc>
            </a:pPr>
            <a:r>
              <a:rPr lang="en-GB" sz="2000" dirty="0">
                <a:solidFill>
                  <a:schemeClr val="tx1">
                    <a:lumMod val="65000"/>
                    <a:lumOff val="35000"/>
                  </a:schemeClr>
                </a:solidFill>
              </a:rPr>
              <a:t>Joint work with </a:t>
            </a:r>
            <a:r>
              <a:rPr lang="en-GB" sz="2000" dirty="0" err="1">
                <a:solidFill>
                  <a:schemeClr val="tx1">
                    <a:lumMod val="65000"/>
                    <a:lumOff val="35000"/>
                  </a:schemeClr>
                </a:solidFill>
              </a:rPr>
              <a:t>Jérémie</a:t>
            </a:r>
            <a:r>
              <a:rPr lang="en-GB" sz="2000">
                <a:solidFill>
                  <a:schemeClr val="tx1">
                    <a:lumMod val="65000"/>
                    <a:lumOff val="35000"/>
                  </a:schemeClr>
                </a:solidFill>
              </a:rPr>
              <a:t> Roland (supervisor), Stephan Weis and Chrysoula Vlachou                       Atul Singh Arora</a:t>
            </a:r>
          </a:p>
        </p:txBody>
      </p:sp>
      <p:pic>
        <p:nvPicPr>
          <p:cNvPr id="1032" name="Picture 8" descr="https://www.ulb.ac.be/dre/com/docs/ULB-ligne-gauche.jpg">
            <a:extLst>
              <a:ext uri="{FF2B5EF4-FFF2-40B4-BE49-F238E27FC236}">
                <a16:creationId xmlns:a16="http://schemas.microsoft.com/office/drawing/2014/main" id="{379A041A-EB2A-4664-9E69-EA25AB53A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8836" y="240107"/>
            <a:ext cx="3641003" cy="56272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www.ulb.ac.be/facs/polytech/img/logo-polytech-FR.jpg">
            <a:extLst>
              <a:ext uri="{FF2B5EF4-FFF2-40B4-BE49-F238E27FC236}">
                <a16:creationId xmlns:a16="http://schemas.microsoft.com/office/drawing/2014/main" id="{C4C22713-6BF7-48D8-A07C-07942C2E1F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455" y="240108"/>
            <a:ext cx="2015742" cy="562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6555852"/>
      </p:ext>
    </p:extLst>
  </p:cSld>
  <p:clrMapOvr>
    <a:masterClrMapping/>
  </p:clrMapOvr>
  <mc:AlternateContent xmlns:mc="http://schemas.openxmlformats.org/markup-compatibility/2006" xmlns:p14="http://schemas.microsoft.com/office/powerpoint/2010/main">
    <mc:Choice Requires="p14">
      <p:transition p14:dur="0" advTm="36797"/>
    </mc:Choice>
    <mc:Fallback xmlns="">
      <p:transition advTm="3679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AF91A84C-90D6-4816-B317-1EAD4F4E6C9A}"/>
                  </a:ext>
                </a:extLst>
              </p14:cNvPr>
              <p14:cNvContentPartPr/>
              <p14:nvPr/>
            </p14:nvContentPartPr>
            <p14:xfrm>
              <a:off x="4750518" y="5779420"/>
              <a:ext cx="2071257" cy="410293"/>
            </p14:xfrm>
          </p:contentPart>
        </mc:Choice>
        <mc:Fallback xmlns="">
          <p:pic>
            <p:nvPicPr>
              <p:cNvPr id="2" name="Ink 1">
                <a:extLst>
                  <a:ext uri="{FF2B5EF4-FFF2-40B4-BE49-F238E27FC236}">
                    <a16:creationId xmlns:a16="http://schemas.microsoft.com/office/drawing/2014/main" id="{AF91A84C-90D6-4816-B317-1EAD4F4E6C9A}"/>
                  </a:ext>
                </a:extLst>
              </p:cNvPr>
              <p:cNvPicPr/>
              <p:nvPr/>
            </p:nvPicPr>
            <p:blipFill>
              <a:blip r:embed="rId4"/>
              <a:stretch>
                <a:fillRect/>
              </a:stretch>
            </p:blipFill>
            <p:spPr>
              <a:xfrm>
                <a:off x="4732510" y="5761393"/>
                <a:ext cx="2106912" cy="445986"/>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16A2B6FE-EFDD-47E5-9C06-58D8A14C82C3}"/>
                  </a:ext>
                </a:extLst>
              </p14:cNvPr>
              <p14:cNvContentPartPr/>
              <p14:nvPr/>
            </p14:nvContentPartPr>
            <p14:xfrm>
              <a:off x="6622518" y="741220"/>
              <a:ext cx="2196177" cy="1468693"/>
            </p14:xfrm>
          </p:contentPart>
        </mc:Choice>
        <mc:Fallback xmlns="">
          <p:pic>
            <p:nvPicPr>
              <p:cNvPr id="6" name="Ink 5">
                <a:extLst>
                  <a:ext uri="{FF2B5EF4-FFF2-40B4-BE49-F238E27FC236}">
                    <a16:creationId xmlns:a16="http://schemas.microsoft.com/office/drawing/2014/main" id="{16A2B6FE-EFDD-47E5-9C06-58D8A14C82C3}"/>
                  </a:ext>
                </a:extLst>
              </p:cNvPr>
              <p:cNvPicPr/>
              <p:nvPr/>
            </p:nvPicPr>
            <p:blipFill>
              <a:blip r:embed="rId6"/>
              <a:stretch>
                <a:fillRect/>
              </a:stretch>
            </p:blipFill>
            <p:spPr>
              <a:xfrm>
                <a:off x="6613514" y="732216"/>
                <a:ext cx="2213824" cy="14863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F74A2149-0892-436E-8F5C-DA17BE92B714}"/>
                  </a:ext>
                </a:extLst>
              </p14:cNvPr>
              <p14:cNvContentPartPr/>
              <p14:nvPr/>
            </p14:nvContentPartPr>
            <p14:xfrm>
              <a:off x="625638" y="2283100"/>
              <a:ext cx="5081577" cy="646813"/>
            </p14:xfrm>
          </p:contentPart>
        </mc:Choice>
        <mc:Fallback xmlns="">
          <p:pic>
            <p:nvPicPr>
              <p:cNvPr id="13" name="Ink 12">
                <a:extLst>
                  <a:ext uri="{FF2B5EF4-FFF2-40B4-BE49-F238E27FC236}">
                    <a16:creationId xmlns:a16="http://schemas.microsoft.com/office/drawing/2014/main" id="{F74A2149-0892-436E-8F5C-DA17BE92B714}"/>
                  </a:ext>
                </a:extLst>
              </p:cNvPr>
              <p:cNvPicPr/>
              <p:nvPr/>
            </p:nvPicPr>
            <p:blipFill>
              <a:blip r:embed="rId8"/>
              <a:stretch>
                <a:fillRect/>
              </a:stretch>
            </p:blipFill>
            <p:spPr>
              <a:xfrm>
                <a:off x="616636" y="2274091"/>
                <a:ext cx="5099220" cy="66447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75CDCF3B-9266-4FDA-B388-8C77F1410D93}"/>
                  </a:ext>
                </a:extLst>
              </p14:cNvPr>
              <p14:cNvContentPartPr/>
              <p14:nvPr/>
            </p14:nvContentPartPr>
            <p14:xfrm>
              <a:off x="892398" y="707020"/>
              <a:ext cx="2123817" cy="1445293"/>
            </p14:xfrm>
          </p:contentPart>
        </mc:Choice>
        <mc:Fallback xmlns="">
          <p:pic>
            <p:nvPicPr>
              <p:cNvPr id="4" name="Ink 3">
                <a:extLst>
                  <a:ext uri="{FF2B5EF4-FFF2-40B4-BE49-F238E27FC236}">
                    <a16:creationId xmlns:a16="http://schemas.microsoft.com/office/drawing/2014/main" id="{75CDCF3B-9266-4FDA-B388-8C77F1410D93}"/>
                  </a:ext>
                </a:extLst>
              </p:cNvPr>
              <p:cNvPicPr/>
              <p:nvPr/>
            </p:nvPicPr>
            <p:blipFill>
              <a:blip r:embed="rId10"/>
              <a:stretch>
                <a:fillRect/>
              </a:stretch>
            </p:blipFill>
            <p:spPr>
              <a:xfrm>
                <a:off x="883394" y="698016"/>
                <a:ext cx="2141464" cy="14629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39EBF700-CC01-4BD5-AFCF-23502CB6F6C3}"/>
                  </a:ext>
                </a:extLst>
              </p14:cNvPr>
              <p14:cNvContentPartPr/>
              <p14:nvPr/>
            </p14:nvContentPartPr>
            <p14:xfrm>
              <a:off x="951078" y="1317580"/>
              <a:ext cx="808737" cy="290413"/>
            </p14:xfrm>
          </p:contentPart>
        </mc:Choice>
        <mc:Fallback xmlns="">
          <p:pic>
            <p:nvPicPr>
              <p:cNvPr id="16" name="Ink 15">
                <a:extLst>
                  <a:ext uri="{FF2B5EF4-FFF2-40B4-BE49-F238E27FC236}">
                    <a16:creationId xmlns:a16="http://schemas.microsoft.com/office/drawing/2014/main" id="{39EBF700-CC01-4BD5-AFCF-23502CB6F6C3}"/>
                  </a:ext>
                </a:extLst>
              </p:cNvPr>
              <p:cNvPicPr/>
              <p:nvPr/>
            </p:nvPicPr>
            <p:blipFill>
              <a:blip r:embed="rId14"/>
              <a:stretch>
                <a:fillRect/>
              </a:stretch>
            </p:blipFill>
            <p:spPr>
              <a:xfrm>
                <a:off x="942068" y="1308561"/>
                <a:ext cx="826397" cy="30809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0FFAF47F-9538-40D4-91C5-00994E8DF868}"/>
                  </a:ext>
                </a:extLst>
              </p14:cNvPr>
              <p14:cNvContentPartPr/>
              <p14:nvPr/>
            </p14:nvContentPartPr>
            <p14:xfrm>
              <a:off x="958638" y="1889980"/>
              <a:ext cx="837537" cy="265213"/>
            </p14:xfrm>
          </p:contentPart>
        </mc:Choice>
        <mc:Fallback xmlns="">
          <p:pic>
            <p:nvPicPr>
              <p:cNvPr id="18" name="Ink 17">
                <a:extLst>
                  <a:ext uri="{FF2B5EF4-FFF2-40B4-BE49-F238E27FC236}">
                    <a16:creationId xmlns:a16="http://schemas.microsoft.com/office/drawing/2014/main" id="{0FFAF47F-9538-40D4-91C5-00994E8DF868}"/>
                  </a:ext>
                </a:extLst>
              </p:cNvPr>
              <p:cNvPicPr/>
              <p:nvPr/>
            </p:nvPicPr>
            <p:blipFill>
              <a:blip r:embed="rId16"/>
              <a:stretch>
                <a:fillRect/>
              </a:stretch>
            </p:blipFill>
            <p:spPr>
              <a:xfrm>
                <a:off x="949628" y="1880959"/>
                <a:ext cx="855196" cy="282894"/>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7E0CA618-1B04-4AF0-881A-125A7906447E}"/>
                  </a:ext>
                </a:extLst>
              </p14:cNvPr>
              <p14:cNvContentPartPr/>
              <p14:nvPr/>
            </p14:nvContentPartPr>
            <p14:xfrm>
              <a:off x="3040878" y="1355020"/>
              <a:ext cx="594897" cy="376453"/>
            </p14:xfrm>
          </p:contentPart>
        </mc:Choice>
        <mc:Fallback xmlns="">
          <p:pic>
            <p:nvPicPr>
              <p:cNvPr id="20" name="Ink 19">
                <a:extLst>
                  <a:ext uri="{FF2B5EF4-FFF2-40B4-BE49-F238E27FC236}">
                    <a16:creationId xmlns:a16="http://schemas.microsoft.com/office/drawing/2014/main" id="{7E0CA618-1B04-4AF0-881A-125A7906447E}"/>
                  </a:ext>
                </a:extLst>
              </p:cNvPr>
              <p:cNvPicPr/>
              <p:nvPr/>
            </p:nvPicPr>
            <p:blipFill>
              <a:blip r:embed="rId18"/>
              <a:stretch>
                <a:fillRect/>
              </a:stretch>
            </p:blipFill>
            <p:spPr>
              <a:xfrm>
                <a:off x="3031864" y="1346005"/>
                <a:ext cx="612564" cy="394122"/>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D5F9DAFC-897C-4603-B9C1-3A65C4B63D4A}"/>
                  </a:ext>
                </a:extLst>
              </p14:cNvPr>
              <p14:cNvContentPartPr/>
              <p14:nvPr/>
            </p14:nvContentPartPr>
            <p14:xfrm>
              <a:off x="1876278" y="3020740"/>
              <a:ext cx="1413537" cy="697573"/>
            </p14:xfrm>
          </p:contentPart>
        </mc:Choice>
        <mc:Fallback xmlns="">
          <p:pic>
            <p:nvPicPr>
              <p:cNvPr id="22" name="Ink 21">
                <a:extLst>
                  <a:ext uri="{FF2B5EF4-FFF2-40B4-BE49-F238E27FC236}">
                    <a16:creationId xmlns:a16="http://schemas.microsoft.com/office/drawing/2014/main" id="{D5F9DAFC-897C-4603-B9C1-3A65C4B63D4A}"/>
                  </a:ext>
                </a:extLst>
              </p:cNvPr>
              <p:cNvPicPr/>
              <p:nvPr/>
            </p:nvPicPr>
            <p:blipFill>
              <a:blip r:embed="rId20"/>
              <a:stretch>
                <a:fillRect/>
              </a:stretch>
            </p:blipFill>
            <p:spPr>
              <a:xfrm>
                <a:off x="1867272" y="3011732"/>
                <a:ext cx="1431188" cy="715229"/>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6C80E545-4F81-4958-9D6E-424E0B04D5B2}"/>
                  </a:ext>
                </a:extLst>
              </p14:cNvPr>
              <p14:cNvContentPartPr/>
              <p14:nvPr/>
            </p14:nvContentPartPr>
            <p14:xfrm>
              <a:off x="2380638" y="3031180"/>
              <a:ext cx="335337" cy="690733"/>
            </p14:xfrm>
          </p:contentPart>
        </mc:Choice>
        <mc:Fallback xmlns="">
          <p:pic>
            <p:nvPicPr>
              <p:cNvPr id="24" name="Ink 23">
                <a:extLst>
                  <a:ext uri="{FF2B5EF4-FFF2-40B4-BE49-F238E27FC236}">
                    <a16:creationId xmlns:a16="http://schemas.microsoft.com/office/drawing/2014/main" id="{6C80E545-4F81-4958-9D6E-424E0B04D5B2}"/>
                  </a:ext>
                </a:extLst>
              </p:cNvPr>
              <p:cNvPicPr/>
              <p:nvPr/>
            </p:nvPicPr>
            <p:blipFill>
              <a:blip r:embed="rId22"/>
              <a:stretch>
                <a:fillRect/>
              </a:stretch>
            </p:blipFill>
            <p:spPr>
              <a:xfrm>
                <a:off x="2371614" y="3022172"/>
                <a:ext cx="353024" cy="708389"/>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Ink 25">
                <a:extLst>
                  <a:ext uri="{FF2B5EF4-FFF2-40B4-BE49-F238E27FC236}">
                    <a16:creationId xmlns:a16="http://schemas.microsoft.com/office/drawing/2014/main" id="{38076F48-0DA5-43BE-8DA3-40B2C01983D0}"/>
                  </a:ext>
                </a:extLst>
              </p14:cNvPr>
              <p14:cNvContentPartPr/>
              <p14:nvPr/>
            </p14:nvContentPartPr>
            <p14:xfrm>
              <a:off x="2814798" y="3435820"/>
              <a:ext cx="453417" cy="297253"/>
            </p14:xfrm>
          </p:contentPart>
        </mc:Choice>
        <mc:Fallback xmlns="">
          <p:pic>
            <p:nvPicPr>
              <p:cNvPr id="26" name="Ink 25">
                <a:extLst>
                  <a:ext uri="{FF2B5EF4-FFF2-40B4-BE49-F238E27FC236}">
                    <a16:creationId xmlns:a16="http://schemas.microsoft.com/office/drawing/2014/main" id="{38076F48-0DA5-43BE-8DA3-40B2C01983D0}"/>
                  </a:ext>
                </a:extLst>
              </p:cNvPr>
              <p:cNvPicPr/>
              <p:nvPr/>
            </p:nvPicPr>
            <p:blipFill>
              <a:blip r:embed="rId24"/>
              <a:stretch>
                <a:fillRect/>
              </a:stretch>
            </p:blipFill>
            <p:spPr>
              <a:xfrm>
                <a:off x="2805780" y="3426801"/>
                <a:ext cx="471092" cy="314929"/>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8" name="Ink 27">
                <a:extLst>
                  <a:ext uri="{FF2B5EF4-FFF2-40B4-BE49-F238E27FC236}">
                    <a16:creationId xmlns:a16="http://schemas.microsoft.com/office/drawing/2014/main" id="{9CFCE4B0-C89C-4A64-B106-2EB2F693A506}"/>
                  </a:ext>
                </a:extLst>
              </p14:cNvPr>
              <p14:cNvContentPartPr/>
              <p14:nvPr/>
            </p14:nvContentPartPr>
            <p14:xfrm>
              <a:off x="902478" y="3389740"/>
              <a:ext cx="626937" cy="225613"/>
            </p14:xfrm>
          </p:contentPart>
        </mc:Choice>
        <mc:Fallback xmlns="">
          <p:pic>
            <p:nvPicPr>
              <p:cNvPr id="28" name="Ink 27">
                <a:extLst>
                  <a:ext uri="{FF2B5EF4-FFF2-40B4-BE49-F238E27FC236}">
                    <a16:creationId xmlns:a16="http://schemas.microsoft.com/office/drawing/2014/main" id="{9CFCE4B0-C89C-4A64-B106-2EB2F693A506}"/>
                  </a:ext>
                </a:extLst>
              </p:cNvPr>
              <p:cNvPicPr/>
              <p:nvPr/>
            </p:nvPicPr>
            <p:blipFill>
              <a:blip r:embed="rId26"/>
              <a:stretch>
                <a:fillRect/>
              </a:stretch>
            </p:blipFill>
            <p:spPr>
              <a:xfrm>
                <a:off x="893465" y="3380715"/>
                <a:ext cx="644602" cy="243301"/>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0" name="Ink 29">
                <a:extLst>
                  <a:ext uri="{FF2B5EF4-FFF2-40B4-BE49-F238E27FC236}">
                    <a16:creationId xmlns:a16="http://schemas.microsoft.com/office/drawing/2014/main" id="{38676826-3433-406B-A564-896AC8EFB9B9}"/>
                  </a:ext>
                </a:extLst>
              </p14:cNvPr>
              <p14:cNvContentPartPr/>
              <p14:nvPr/>
            </p14:nvContentPartPr>
            <p14:xfrm>
              <a:off x="3359118" y="2694940"/>
              <a:ext cx="2105817" cy="835093"/>
            </p14:xfrm>
          </p:contentPart>
        </mc:Choice>
        <mc:Fallback xmlns="">
          <p:pic>
            <p:nvPicPr>
              <p:cNvPr id="30" name="Ink 29">
                <a:extLst>
                  <a:ext uri="{FF2B5EF4-FFF2-40B4-BE49-F238E27FC236}">
                    <a16:creationId xmlns:a16="http://schemas.microsoft.com/office/drawing/2014/main" id="{38676826-3433-406B-A564-896AC8EFB9B9}"/>
                  </a:ext>
                </a:extLst>
              </p:cNvPr>
              <p:cNvPicPr/>
              <p:nvPr/>
            </p:nvPicPr>
            <p:blipFill>
              <a:blip r:embed="rId28"/>
              <a:stretch>
                <a:fillRect/>
              </a:stretch>
            </p:blipFill>
            <p:spPr>
              <a:xfrm>
                <a:off x="3350114" y="2685933"/>
                <a:ext cx="2123465" cy="852746"/>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2" name="Ink 31">
                <a:extLst>
                  <a:ext uri="{FF2B5EF4-FFF2-40B4-BE49-F238E27FC236}">
                    <a16:creationId xmlns:a16="http://schemas.microsoft.com/office/drawing/2014/main" id="{0FC806A0-9F7C-4CED-860D-FA252A78F69A}"/>
                  </a:ext>
                </a:extLst>
              </p14:cNvPr>
              <p14:cNvContentPartPr/>
              <p14:nvPr/>
            </p14:nvContentPartPr>
            <p14:xfrm>
              <a:off x="914718" y="3895180"/>
              <a:ext cx="2255217" cy="295093"/>
            </p14:xfrm>
          </p:contentPart>
        </mc:Choice>
        <mc:Fallback xmlns="">
          <p:pic>
            <p:nvPicPr>
              <p:cNvPr id="32" name="Ink 31">
                <a:extLst>
                  <a:ext uri="{FF2B5EF4-FFF2-40B4-BE49-F238E27FC236}">
                    <a16:creationId xmlns:a16="http://schemas.microsoft.com/office/drawing/2014/main" id="{0FC806A0-9F7C-4CED-860D-FA252A78F69A}"/>
                  </a:ext>
                </a:extLst>
              </p:cNvPr>
              <p:cNvPicPr/>
              <p:nvPr/>
            </p:nvPicPr>
            <p:blipFill>
              <a:blip r:embed="rId30"/>
              <a:stretch>
                <a:fillRect/>
              </a:stretch>
            </p:blipFill>
            <p:spPr>
              <a:xfrm>
                <a:off x="905714" y="3886161"/>
                <a:ext cx="2272864" cy="31277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4" name="Ink 33">
                <a:extLst>
                  <a:ext uri="{FF2B5EF4-FFF2-40B4-BE49-F238E27FC236}">
                    <a16:creationId xmlns:a16="http://schemas.microsoft.com/office/drawing/2014/main" id="{DB6AC68C-BDD2-4748-863B-7B985723B207}"/>
                  </a:ext>
                </a:extLst>
              </p14:cNvPr>
              <p14:cNvContentPartPr/>
              <p14:nvPr/>
            </p14:nvContentPartPr>
            <p14:xfrm>
              <a:off x="3806598" y="3568300"/>
              <a:ext cx="1399137" cy="979453"/>
            </p14:xfrm>
          </p:contentPart>
        </mc:Choice>
        <mc:Fallback xmlns="">
          <p:pic>
            <p:nvPicPr>
              <p:cNvPr id="34" name="Ink 33">
                <a:extLst>
                  <a:ext uri="{FF2B5EF4-FFF2-40B4-BE49-F238E27FC236}">
                    <a16:creationId xmlns:a16="http://schemas.microsoft.com/office/drawing/2014/main" id="{DB6AC68C-BDD2-4748-863B-7B985723B207}"/>
                  </a:ext>
                </a:extLst>
              </p:cNvPr>
              <p:cNvPicPr/>
              <p:nvPr/>
            </p:nvPicPr>
            <p:blipFill>
              <a:blip r:embed="rId32"/>
              <a:stretch>
                <a:fillRect/>
              </a:stretch>
            </p:blipFill>
            <p:spPr>
              <a:xfrm>
                <a:off x="3797592" y="3559294"/>
                <a:ext cx="1416788" cy="997104"/>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6" name="Ink 35">
                <a:extLst>
                  <a:ext uri="{FF2B5EF4-FFF2-40B4-BE49-F238E27FC236}">
                    <a16:creationId xmlns:a16="http://schemas.microsoft.com/office/drawing/2014/main" id="{7D0325B7-28E3-41D8-9493-AE523966F633}"/>
                  </a:ext>
                </a:extLst>
              </p14:cNvPr>
              <p14:cNvContentPartPr/>
              <p14:nvPr/>
            </p14:nvContentPartPr>
            <p14:xfrm>
              <a:off x="1522038" y="4535260"/>
              <a:ext cx="1837977" cy="658333"/>
            </p14:xfrm>
          </p:contentPart>
        </mc:Choice>
        <mc:Fallback xmlns="">
          <p:pic>
            <p:nvPicPr>
              <p:cNvPr id="36" name="Ink 35">
                <a:extLst>
                  <a:ext uri="{FF2B5EF4-FFF2-40B4-BE49-F238E27FC236}">
                    <a16:creationId xmlns:a16="http://schemas.microsoft.com/office/drawing/2014/main" id="{7D0325B7-28E3-41D8-9493-AE523966F633}"/>
                  </a:ext>
                </a:extLst>
              </p:cNvPr>
              <p:cNvPicPr/>
              <p:nvPr/>
            </p:nvPicPr>
            <p:blipFill>
              <a:blip r:embed="rId34"/>
              <a:stretch>
                <a:fillRect/>
              </a:stretch>
            </p:blipFill>
            <p:spPr>
              <a:xfrm>
                <a:off x="1513034" y="4526252"/>
                <a:ext cx="1855626" cy="675989"/>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8" name="Ink 37">
                <a:extLst>
                  <a:ext uri="{FF2B5EF4-FFF2-40B4-BE49-F238E27FC236}">
                    <a16:creationId xmlns:a16="http://schemas.microsoft.com/office/drawing/2014/main" id="{2F5CEEE3-66D5-44B0-885E-8D7959869DE9}"/>
                  </a:ext>
                </a:extLst>
              </p14:cNvPr>
              <p14:cNvContentPartPr/>
              <p14:nvPr/>
            </p14:nvContentPartPr>
            <p14:xfrm>
              <a:off x="3437238" y="4649380"/>
              <a:ext cx="2091057" cy="1095013"/>
            </p14:xfrm>
          </p:contentPart>
        </mc:Choice>
        <mc:Fallback xmlns="">
          <p:pic>
            <p:nvPicPr>
              <p:cNvPr id="38" name="Ink 37">
                <a:extLst>
                  <a:ext uri="{FF2B5EF4-FFF2-40B4-BE49-F238E27FC236}">
                    <a16:creationId xmlns:a16="http://schemas.microsoft.com/office/drawing/2014/main" id="{2F5CEEE3-66D5-44B0-885E-8D7959869DE9}"/>
                  </a:ext>
                </a:extLst>
              </p:cNvPr>
              <p:cNvPicPr/>
              <p:nvPr/>
            </p:nvPicPr>
            <p:blipFill>
              <a:blip r:embed="rId36"/>
              <a:stretch>
                <a:fillRect/>
              </a:stretch>
            </p:blipFill>
            <p:spPr>
              <a:xfrm>
                <a:off x="3428234" y="4640375"/>
                <a:ext cx="2108705" cy="1112663"/>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0" name="Ink 39">
                <a:extLst>
                  <a:ext uri="{FF2B5EF4-FFF2-40B4-BE49-F238E27FC236}">
                    <a16:creationId xmlns:a16="http://schemas.microsoft.com/office/drawing/2014/main" id="{7B3FC3DF-41F8-4114-80DD-D07F29F68D8F}"/>
                  </a:ext>
                </a:extLst>
              </p14:cNvPr>
              <p14:cNvContentPartPr/>
              <p14:nvPr/>
            </p14:nvContentPartPr>
            <p14:xfrm>
              <a:off x="2082918" y="5868340"/>
              <a:ext cx="431457" cy="161533"/>
            </p14:xfrm>
          </p:contentPart>
        </mc:Choice>
        <mc:Fallback xmlns="">
          <p:pic>
            <p:nvPicPr>
              <p:cNvPr id="40" name="Ink 39">
                <a:extLst>
                  <a:ext uri="{FF2B5EF4-FFF2-40B4-BE49-F238E27FC236}">
                    <a16:creationId xmlns:a16="http://schemas.microsoft.com/office/drawing/2014/main" id="{7B3FC3DF-41F8-4114-80DD-D07F29F68D8F}"/>
                  </a:ext>
                </a:extLst>
              </p:cNvPr>
              <p:cNvPicPr/>
              <p:nvPr/>
            </p:nvPicPr>
            <p:blipFill>
              <a:blip r:embed="rId38"/>
              <a:stretch>
                <a:fillRect/>
              </a:stretch>
            </p:blipFill>
            <p:spPr>
              <a:xfrm>
                <a:off x="2073899" y="5859306"/>
                <a:ext cx="449134" cy="1792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2" name="Ink 41">
                <a:extLst>
                  <a:ext uri="{FF2B5EF4-FFF2-40B4-BE49-F238E27FC236}">
                    <a16:creationId xmlns:a16="http://schemas.microsoft.com/office/drawing/2014/main" id="{5BA3D95D-A408-4DE7-9E95-3D425EBA9A12}"/>
                  </a:ext>
                </a:extLst>
              </p14:cNvPr>
              <p14:cNvContentPartPr/>
              <p14:nvPr/>
            </p14:nvContentPartPr>
            <p14:xfrm>
              <a:off x="7591638" y="2264020"/>
              <a:ext cx="817737" cy="200053"/>
            </p14:xfrm>
          </p:contentPart>
        </mc:Choice>
        <mc:Fallback xmlns="">
          <p:pic>
            <p:nvPicPr>
              <p:cNvPr id="42" name="Ink 41">
                <a:extLst>
                  <a:ext uri="{FF2B5EF4-FFF2-40B4-BE49-F238E27FC236}">
                    <a16:creationId xmlns:a16="http://schemas.microsoft.com/office/drawing/2014/main" id="{5BA3D95D-A408-4DE7-9E95-3D425EBA9A12}"/>
                  </a:ext>
                </a:extLst>
              </p:cNvPr>
              <p:cNvPicPr/>
              <p:nvPr/>
            </p:nvPicPr>
            <p:blipFill>
              <a:blip r:embed="rId40"/>
              <a:stretch>
                <a:fillRect/>
              </a:stretch>
            </p:blipFill>
            <p:spPr>
              <a:xfrm>
                <a:off x="7582628" y="2254992"/>
                <a:ext cx="835396" cy="217747"/>
              </a:xfrm>
              <a:prstGeom prst="rect">
                <a:avLst/>
              </a:prstGeom>
            </p:spPr>
          </p:pic>
        </mc:Fallback>
      </mc:AlternateContent>
      <p:grpSp>
        <p:nvGrpSpPr>
          <p:cNvPr id="3" name="Group 2">
            <a:extLst>
              <a:ext uri="{FF2B5EF4-FFF2-40B4-BE49-F238E27FC236}">
                <a16:creationId xmlns:a16="http://schemas.microsoft.com/office/drawing/2014/main" id="{89A8FEDB-E76C-411A-A1B7-AC19351A34F4}"/>
              </a:ext>
            </a:extLst>
          </p:cNvPr>
          <p:cNvGrpSpPr/>
          <p:nvPr/>
        </p:nvGrpSpPr>
        <p:grpSpPr>
          <a:xfrm>
            <a:off x="5767878" y="2581540"/>
            <a:ext cx="5811657" cy="37333"/>
            <a:chOff x="5767878" y="2581540"/>
            <a:chExt cx="5811657" cy="37333"/>
          </a:xfrm>
        </p:grpSpPr>
        <mc:AlternateContent xmlns:mc="http://schemas.openxmlformats.org/markup-compatibility/2006" xmlns:p14="http://schemas.microsoft.com/office/powerpoint/2010/main">
          <mc:Choice Requires="p14">
            <p:contentPart p14:bwMode="auto" r:id="rId41">
              <p14:nvContentPartPr>
                <p14:cNvPr id="45" name="Ink 44">
                  <a:extLst>
                    <a:ext uri="{FF2B5EF4-FFF2-40B4-BE49-F238E27FC236}">
                      <a16:creationId xmlns:a16="http://schemas.microsoft.com/office/drawing/2014/main" id="{4FF2754A-38D6-4000-AC8E-8D9D75D48F61}"/>
                    </a:ext>
                  </a:extLst>
                </p14:cNvPr>
                <p14:cNvContentPartPr/>
                <p14:nvPr/>
              </p14:nvContentPartPr>
              <p14:xfrm>
                <a:off x="5767878" y="2581540"/>
                <a:ext cx="5811657" cy="37333"/>
              </p14:xfrm>
            </p:contentPart>
          </mc:Choice>
          <mc:Fallback xmlns="">
            <p:pic>
              <p:nvPicPr>
                <p:cNvPr id="45" name="Ink 44">
                  <a:extLst>
                    <a:ext uri="{FF2B5EF4-FFF2-40B4-BE49-F238E27FC236}">
                      <a16:creationId xmlns:a16="http://schemas.microsoft.com/office/drawing/2014/main" id="{4FF2754A-38D6-4000-AC8E-8D9D75D48F61}"/>
                    </a:ext>
                  </a:extLst>
                </p:cNvPr>
                <p:cNvPicPr/>
                <p:nvPr/>
              </p:nvPicPr>
              <p:blipFill>
                <a:blip r:embed="rId42"/>
                <a:stretch>
                  <a:fillRect/>
                </a:stretch>
              </p:blipFill>
              <p:spPr>
                <a:xfrm>
                  <a:off x="5758877" y="2572390"/>
                  <a:ext cx="5829300" cy="55267"/>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6" name="Ink 45">
                  <a:extLst>
                    <a:ext uri="{FF2B5EF4-FFF2-40B4-BE49-F238E27FC236}">
                      <a16:creationId xmlns:a16="http://schemas.microsoft.com/office/drawing/2014/main" id="{92F9E666-C7FE-42AD-87B3-43F3192B9799}"/>
                    </a:ext>
                  </a:extLst>
                </p14:cNvPr>
                <p14:cNvContentPartPr/>
                <p14:nvPr/>
              </p14:nvContentPartPr>
              <p14:xfrm>
                <a:off x="7085118" y="2593420"/>
                <a:ext cx="173337" cy="5293"/>
              </p14:xfrm>
            </p:contentPart>
          </mc:Choice>
          <mc:Fallback xmlns="">
            <p:pic>
              <p:nvPicPr>
                <p:cNvPr id="46" name="Ink 45">
                  <a:extLst>
                    <a:ext uri="{FF2B5EF4-FFF2-40B4-BE49-F238E27FC236}">
                      <a16:creationId xmlns:a16="http://schemas.microsoft.com/office/drawing/2014/main" id="{92F9E666-C7FE-42AD-87B3-43F3192B9799}"/>
                    </a:ext>
                  </a:extLst>
                </p:cNvPr>
                <p:cNvPicPr/>
                <p:nvPr/>
              </p:nvPicPr>
              <p:blipFill>
                <a:blip r:embed="rId44"/>
                <a:stretch>
                  <a:fillRect/>
                </a:stretch>
              </p:blipFill>
              <p:spPr>
                <a:xfrm>
                  <a:off x="7076071" y="2583241"/>
                  <a:ext cx="191069" cy="2524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5">
            <p14:nvContentPartPr>
              <p14:cNvPr id="48" name="Ink 47">
                <a:extLst>
                  <a:ext uri="{FF2B5EF4-FFF2-40B4-BE49-F238E27FC236}">
                    <a16:creationId xmlns:a16="http://schemas.microsoft.com/office/drawing/2014/main" id="{27964499-DE33-41C4-919A-A33EB11C4C27}"/>
                  </a:ext>
                </a:extLst>
              </p14:cNvPr>
              <p14:cNvContentPartPr/>
              <p14:nvPr/>
            </p14:nvContentPartPr>
            <p14:xfrm>
              <a:off x="7806198" y="3122980"/>
              <a:ext cx="1431177" cy="606493"/>
            </p14:xfrm>
          </p:contentPart>
        </mc:Choice>
        <mc:Fallback xmlns="">
          <p:pic>
            <p:nvPicPr>
              <p:cNvPr id="48" name="Ink 47">
                <a:extLst>
                  <a:ext uri="{FF2B5EF4-FFF2-40B4-BE49-F238E27FC236}">
                    <a16:creationId xmlns:a16="http://schemas.microsoft.com/office/drawing/2014/main" id="{27964499-DE33-41C4-919A-A33EB11C4C27}"/>
                  </a:ext>
                </a:extLst>
              </p:cNvPr>
              <p:cNvPicPr/>
              <p:nvPr/>
            </p:nvPicPr>
            <p:blipFill>
              <a:blip r:embed="rId46"/>
              <a:stretch>
                <a:fillRect/>
              </a:stretch>
            </p:blipFill>
            <p:spPr>
              <a:xfrm>
                <a:off x="7797192" y="3113971"/>
                <a:ext cx="1448828" cy="624151"/>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0" name="Ink 49">
                <a:extLst>
                  <a:ext uri="{FF2B5EF4-FFF2-40B4-BE49-F238E27FC236}">
                    <a16:creationId xmlns:a16="http://schemas.microsoft.com/office/drawing/2014/main" id="{ECA95FE1-F644-4E23-A22D-38BA23823D48}"/>
                  </a:ext>
                </a:extLst>
              </p14:cNvPr>
              <p14:cNvContentPartPr/>
              <p14:nvPr/>
            </p14:nvContentPartPr>
            <p14:xfrm>
              <a:off x="7879998" y="3484780"/>
              <a:ext cx="620457" cy="236053"/>
            </p14:xfrm>
          </p:contentPart>
        </mc:Choice>
        <mc:Fallback xmlns="">
          <p:pic>
            <p:nvPicPr>
              <p:cNvPr id="50" name="Ink 49">
                <a:extLst>
                  <a:ext uri="{FF2B5EF4-FFF2-40B4-BE49-F238E27FC236}">
                    <a16:creationId xmlns:a16="http://schemas.microsoft.com/office/drawing/2014/main" id="{ECA95FE1-F644-4E23-A22D-38BA23823D48}"/>
                  </a:ext>
                </a:extLst>
              </p:cNvPr>
              <p:cNvPicPr/>
              <p:nvPr/>
            </p:nvPicPr>
            <p:blipFill>
              <a:blip r:embed="rId48"/>
              <a:stretch>
                <a:fillRect/>
              </a:stretch>
            </p:blipFill>
            <p:spPr>
              <a:xfrm>
                <a:off x="7870985" y="3475757"/>
                <a:ext cx="638123" cy="253739"/>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2" name="Ink 51">
                <a:extLst>
                  <a:ext uri="{FF2B5EF4-FFF2-40B4-BE49-F238E27FC236}">
                    <a16:creationId xmlns:a16="http://schemas.microsoft.com/office/drawing/2014/main" id="{B9A52A10-5C67-4A69-9650-F82EF2755091}"/>
                  </a:ext>
                </a:extLst>
              </p14:cNvPr>
              <p14:cNvContentPartPr/>
              <p14:nvPr/>
            </p14:nvContentPartPr>
            <p14:xfrm>
              <a:off x="7139478" y="3411340"/>
              <a:ext cx="528297" cy="159373"/>
            </p14:xfrm>
          </p:contentPart>
        </mc:Choice>
        <mc:Fallback xmlns="">
          <p:pic>
            <p:nvPicPr>
              <p:cNvPr id="52" name="Ink 51">
                <a:extLst>
                  <a:ext uri="{FF2B5EF4-FFF2-40B4-BE49-F238E27FC236}">
                    <a16:creationId xmlns:a16="http://schemas.microsoft.com/office/drawing/2014/main" id="{B9A52A10-5C67-4A69-9650-F82EF2755091}"/>
                  </a:ext>
                </a:extLst>
              </p:cNvPr>
              <p:cNvPicPr/>
              <p:nvPr/>
            </p:nvPicPr>
            <p:blipFill>
              <a:blip r:embed="rId50"/>
              <a:stretch>
                <a:fillRect/>
              </a:stretch>
            </p:blipFill>
            <p:spPr>
              <a:xfrm>
                <a:off x="7130463" y="3402305"/>
                <a:ext cx="545967" cy="177081"/>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4" name="Ink 53">
                <a:extLst>
                  <a:ext uri="{FF2B5EF4-FFF2-40B4-BE49-F238E27FC236}">
                    <a16:creationId xmlns:a16="http://schemas.microsoft.com/office/drawing/2014/main" id="{166AC6C0-E446-440F-8D80-27212620BB73}"/>
                  </a:ext>
                </a:extLst>
              </p14:cNvPr>
              <p14:cNvContentPartPr/>
              <p14:nvPr/>
            </p14:nvContentPartPr>
            <p14:xfrm>
              <a:off x="9234318" y="2667220"/>
              <a:ext cx="1879737" cy="819253"/>
            </p14:xfrm>
          </p:contentPart>
        </mc:Choice>
        <mc:Fallback xmlns="">
          <p:pic>
            <p:nvPicPr>
              <p:cNvPr id="54" name="Ink 53">
                <a:extLst>
                  <a:ext uri="{FF2B5EF4-FFF2-40B4-BE49-F238E27FC236}">
                    <a16:creationId xmlns:a16="http://schemas.microsoft.com/office/drawing/2014/main" id="{166AC6C0-E446-440F-8D80-27212620BB73}"/>
                  </a:ext>
                </a:extLst>
              </p:cNvPr>
              <p:cNvPicPr/>
              <p:nvPr/>
            </p:nvPicPr>
            <p:blipFill>
              <a:blip r:embed="rId52"/>
              <a:stretch>
                <a:fillRect/>
              </a:stretch>
            </p:blipFill>
            <p:spPr>
              <a:xfrm>
                <a:off x="9225314" y="2658213"/>
                <a:ext cx="1897385" cy="836906"/>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6" name="Ink 55">
                <a:extLst>
                  <a:ext uri="{FF2B5EF4-FFF2-40B4-BE49-F238E27FC236}">
                    <a16:creationId xmlns:a16="http://schemas.microsoft.com/office/drawing/2014/main" id="{0CDC028C-F9F9-4EC3-95B5-16632A262660}"/>
                  </a:ext>
                </a:extLst>
              </p14:cNvPr>
              <p14:cNvContentPartPr/>
              <p14:nvPr/>
            </p14:nvContentPartPr>
            <p14:xfrm>
              <a:off x="7127958" y="3556780"/>
              <a:ext cx="3608457" cy="1302013"/>
            </p14:xfrm>
          </p:contentPart>
        </mc:Choice>
        <mc:Fallback xmlns="">
          <p:pic>
            <p:nvPicPr>
              <p:cNvPr id="56" name="Ink 55">
                <a:extLst>
                  <a:ext uri="{FF2B5EF4-FFF2-40B4-BE49-F238E27FC236}">
                    <a16:creationId xmlns:a16="http://schemas.microsoft.com/office/drawing/2014/main" id="{0CDC028C-F9F9-4EC3-95B5-16632A262660}"/>
                  </a:ext>
                </a:extLst>
              </p:cNvPr>
              <p:cNvPicPr/>
              <p:nvPr/>
            </p:nvPicPr>
            <p:blipFill>
              <a:blip r:embed="rId54"/>
              <a:stretch>
                <a:fillRect/>
              </a:stretch>
            </p:blipFill>
            <p:spPr>
              <a:xfrm>
                <a:off x="7118956" y="3547776"/>
                <a:ext cx="3626101" cy="1319661"/>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9" name="Ink 58">
                <a:extLst>
                  <a:ext uri="{FF2B5EF4-FFF2-40B4-BE49-F238E27FC236}">
                    <a16:creationId xmlns:a16="http://schemas.microsoft.com/office/drawing/2014/main" id="{DCC59D55-36A1-4FCC-831B-04EE8A0DA7EF}"/>
                  </a:ext>
                </a:extLst>
              </p14:cNvPr>
              <p14:cNvContentPartPr/>
              <p14:nvPr/>
            </p14:nvContentPartPr>
            <p14:xfrm>
              <a:off x="7685958" y="4531660"/>
              <a:ext cx="3256377" cy="1354933"/>
            </p14:xfrm>
          </p:contentPart>
        </mc:Choice>
        <mc:Fallback xmlns="">
          <p:pic>
            <p:nvPicPr>
              <p:cNvPr id="59" name="Ink 58">
                <a:extLst>
                  <a:ext uri="{FF2B5EF4-FFF2-40B4-BE49-F238E27FC236}">
                    <a16:creationId xmlns:a16="http://schemas.microsoft.com/office/drawing/2014/main" id="{DCC59D55-36A1-4FCC-831B-04EE8A0DA7EF}"/>
                  </a:ext>
                </a:extLst>
              </p:cNvPr>
              <p:cNvPicPr/>
              <p:nvPr/>
            </p:nvPicPr>
            <p:blipFill>
              <a:blip r:embed="rId56"/>
              <a:stretch>
                <a:fillRect/>
              </a:stretch>
            </p:blipFill>
            <p:spPr>
              <a:xfrm>
                <a:off x="7676956" y="4522656"/>
                <a:ext cx="3274022" cy="1372581"/>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2" name="Ink 61">
                <a:extLst>
                  <a:ext uri="{FF2B5EF4-FFF2-40B4-BE49-F238E27FC236}">
                    <a16:creationId xmlns:a16="http://schemas.microsoft.com/office/drawing/2014/main" id="{FD35D9C2-A670-4480-A7EF-937100E1E8CA}"/>
                  </a:ext>
                </a:extLst>
              </p14:cNvPr>
              <p14:cNvContentPartPr/>
              <p14:nvPr/>
            </p14:nvContentPartPr>
            <p14:xfrm>
              <a:off x="7424958" y="5981020"/>
              <a:ext cx="967857" cy="147133"/>
            </p14:xfrm>
          </p:contentPart>
        </mc:Choice>
        <mc:Fallback xmlns="">
          <p:pic>
            <p:nvPicPr>
              <p:cNvPr id="62" name="Ink 61">
                <a:extLst>
                  <a:ext uri="{FF2B5EF4-FFF2-40B4-BE49-F238E27FC236}">
                    <a16:creationId xmlns:a16="http://schemas.microsoft.com/office/drawing/2014/main" id="{FD35D9C2-A670-4480-A7EF-937100E1E8CA}"/>
                  </a:ext>
                </a:extLst>
              </p:cNvPr>
              <p:cNvPicPr/>
              <p:nvPr/>
            </p:nvPicPr>
            <p:blipFill>
              <a:blip r:embed="rId58"/>
              <a:stretch>
                <a:fillRect/>
              </a:stretch>
            </p:blipFill>
            <p:spPr>
              <a:xfrm>
                <a:off x="7415950" y="5971982"/>
                <a:ext cx="985513" cy="164847"/>
              </a:xfrm>
              <a:prstGeom prst="rect">
                <a:avLst/>
              </a:prstGeom>
            </p:spPr>
          </p:pic>
        </mc:Fallback>
      </mc:AlternateContent>
      <p:grpSp>
        <p:nvGrpSpPr>
          <p:cNvPr id="7" name="Group 6">
            <a:extLst>
              <a:ext uri="{FF2B5EF4-FFF2-40B4-BE49-F238E27FC236}">
                <a16:creationId xmlns:a16="http://schemas.microsoft.com/office/drawing/2014/main" id="{75E0DBA4-3BB0-4342-A203-7A99EFF43D32}"/>
              </a:ext>
            </a:extLst>
          </p:cNvPr>
          <p:cNvGrpSpPr/>
          <p:nvPr/>
        </p:nvGrpSpPr>
        <p:grpSpPr>
          <a:xfrm>
            <a:off x="2211798" y="2216860"/>
            <a:ext cx="693897" cy="187813"/>
            <a:chOff x="2211798" y="2216860"/>
            <a:chExt cx="693897" cy="187813"/>
          </a:xfrm>
        </p:grpSpPr>
        <mc:AlternateContent xmlns:mc="http://schemas.openxmlformats.org/markup-compatibility/2006" xmlns:p14="http://schemas.microsoft.com/office/powerpoint/2010/main">
          <mc:Choice Requires="p14">
            <p:contentPart p14:bwMode="auto" r:id="rId59">
              <p14:nvContentPartPr>
                <p14:cNvPr id="35" name="Ink 34">
                  <a:extLst>
                    <a:ext uri="{FF2B5EF4-FFF2-40B4-BE49-F238E27FC236}">
                      <a16:creationId xmlns:a16="http://schemas.microsoft.com/office/drawing/2014/main" id="{2B781B2F-A592-9844-8745-A908EC373207}"/>
                    </a:ext>
                  </a:extLst>
                </p14:cNvPr>
                <p14:cNvContentPartPr/>
                <p14:nvPr/>
              </p14:nvContentPartPr>
              <p14:xfrm>
                <a:off x="2222598" y="2216860"/>
                <a:ext cx="683097" cy="187813"/>
              </p14:xfrm>
            </p:contentPart>
          </mc:Choice>
          <mc:Fallback xmlns="">
            <p:pic>
              <p:nvPicPr>
                <p:cNvPr id="35" name="Ink 34">
                  <a:extLst>
                    <a:ext uri="{FF2B5EF4-FFF2-40B4-BE49-F238E27FC236}">
                      <a16:creationId xmlns:a16="http://schemas.microsoft.com/office/drawing/2014/main" id="{2B781B2F-A592-9844-8745-A908EC373207}"/>
                    </a:ext>
                  </a:extLst>
                </p:cNvPr>
                <p:cNvPicPr/>
                <p:nvPr/>
              </p:nvPicPr>
              <p:blipFill>
                <a:blip r:embed="rId60"/>
                <a:stretch>
                  <a:fillRect/>
                </a:stretch>
              </p:blipFill>
              <p:spPr>
                <a:xfrm>
                  <a:off x="2213586" y="2207831"/>
                  <a:ext cx="700760" cy="205511"/>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7" name="Ink 36">
                  <a:extLst>
                    <a:ext uri="{FF2B5EF4-FFF2-40B4-BE49-F238E27FC236}">
                      <a16:creationId xmlns:a16="http://schemas.microsoft.com/office/drawing/2014/main" id="{DBCCE03A-4BF1-7349-A1EC-ECD4727765C4}"/>
                    </a:ext>
                  </a:extLst>
                </p14:cNvPr>
                <p14:cNvContentPartPr/>
                <p14:nvPr/>
              </p14:nvContentPartPr>
              <p14:xfrm>
                <a:off x="2211798" y="2314780"/>
                <a:ext cx="93417" cy="9613"/>
              </p14:xfrm>
            </p:contentPart>
          </mc:Choice>
          <mc:Fallback xmlns="">
            <p:pic>
              <p:nvPicPr>
                <p:cNvPr id="37" name="Ink 36">
                  <a:extLst>
                    <a:ext uri="{FF2B5EF4-FFF2-40B4-BE49-F238E27FC236}">
                      <a16:creationId xmlns:a16="http://schemas.microsoft.com/office/drawing/2014/main" id="{DBCCE03A-4BF1-7349-A1EC-ECD4727765C4}"/>
                    </a:ext>
                  </a:extLst>
                </p:cNvPr>
                <p:cNvPicPr/>
                <p:nvPr/>
              </p:nvPicPr>
              <p:blipFill>
                <a:blip r:embed="rId62"/>
                <a:stretch>
                  <a:fillRect/>
                </a:stretch>
              </p:blipFill>
              <p:spPr>
                <a:xfrm>
                  <a:off x="2202711" y="2305167"/>
                  <a:ext cx="111228" cy="28454"/>
                </a:xfrm>
                <a:prstGeom prst="rect">
                  <a:avLst/>
                </a:prstGeom>
              </p:spPr>
            </p:pic>
          </mc:Fallback>
        </mc:AlternateContent>
      </p:grpSp>
    </p:spTree>
    <p:extLst>
      <p:ext uri="{BB962C8B-B14F-4D97-AF65-F5344CB8AC3E}">
        <p14:creationId xmlns:p14="http://schemas.microsoft.com/office/powerpoint/2010/main" val="2995472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200" fill="hold"/>
                                        <p:tgtEl>
                                          <p:spTgt spid="16"/>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200" fill="hold"/>
                                        <p:tgtEl>
                                          <p:spTgt spid="18"/>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2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23" fill="hold">
                      <p:stCondLst>
                        <p:cond delay="indefinite"/>
                      </p:stCondLst>
                      <p:childTnLst>
                        <p:par>
                          <p:cTn id="24" fill="hold">
                            <p:stCondLst>
                              <p:cond delay="0"/>
                            </p:stCondLst>
                            <p:childTnLst>
                              <p:par>
                                <p:cTn id="25" presetID="63"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200" fill="hold"/>
                                        <p:tgtEl>
                                          <p:spTgt spid="7"/>
                                        </p:tgtEl>
                                        <p:attrNameLst>
                                          <p:attrName>drawProgress</p:attrName>
                                        </p:attrNameLst>
                                      </p:cBhvr>
                                      <p:tavLst>
                                        <p:tav tm="0">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ID="63"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0" fill="hold"/>
                                        <p:tgtEl>
                                          <p:spTgt spid="13"/>
                                        </p:tgtEl>
                                        <p:attrNameLst>
                                          <p:attrName>drawProgress</p:attrName>
                                        </p:attrNameLst>
                                      </p:cBhvr>
                                      <p:tavLst>
                                        <p:tav tm="0">
                                          <p:val>
                                            <p:fltVal val="0"/>
                                          </p:val>
                                        </p:tav>
                                        <p:tav tm="100000">
                                          <p:val>
                                            <p:fltVal val="1"/>
                                          </p:val>
                                        </p:tav>
                                      </p:tavLst>
                                    </p:anim>
                                  </p:childTnLst>
                                </p:cTn>
                              </p:par>
                            </p:childTnLst>
                          </p:cTn>
                        </p:par>
                      </p:childTnLst>
                    </p:cTn>
                  </p:par>
                  <p:par>
                    <p:cTn id="33" fill="hold">
                      <p:stCondLst>
                        <p:cond delay="indefinite"/>
                      </p:stCondLst>
                      <p:childTnLst>
                        <p:par>
                          <p:cTn id="34" fill="hold">
                            <p:stCondLst>
                              <p:cond delay="0"/>
                            </p:stCondLst>
                            <p:childTnLst>
                              <p:par>
                                <p:cTn id="35" presetID="63"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p:cTn id="37" dur="500" fill="hold"/>
                                        <p:tgtEl>
                                          <p:spTgt spid="22"/>
                                        </p:tgtEl>
                                        <p:attrNameLst>
                                          <p:attrName>drawProgress</p:attrName>
                                        </p:attrNameLst>
                                      </p:cBhvr>
                                      <p:tavLst>
                                        <p:tav tm="0">
                                          <p:val>
                                            <p:fltVal val="0"/>
                                          </p:val>
                                        </p:tav>
                                        <p:tav tm="100000">
                                          <p:val>
                                            <p:fltVal val="1"/>
                                          </p:val>
                                        </p:tav>
                                      </p:tavLst>
                                    </p:anim>
                                  </p:childTnLst>
                                </p:cTn>
                              </p:par>
                            </p:childTnLst>
                          </p:cTn>
                        </p:par>
                      </p:childTnLst>
                    </p:cTn>
                  </p:par>
                  <p:par>
                    <p:cTn id="38" fill="hold">
                      <p:stCondLst>
                        <p:cond delay="indefinite"/>
                      </p:stCondLst>
                      <p:childTnLst>
                        <p:par>
                          <p:cTn id="39" fill="hold">
                            <p:stCondLst>
                              <p:cond delay="0"/>
                            </p:stCondLst>
                            <p:childTnLst>
                              <p:par>
                                <p:cTn id="40" presetID="63" presetClass="entr" presetSubtype="0"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drawProgress</p:attrName>
                                        </p:attrNameLst>
                                      </p:cBhvr>
                                      <p:tavLst>
                                        <p:tav tm="0">
                                          <p:val>
                                            <p:fltVal val="0"/>
                                          </p:val>
                                        </p:tav>
                                        <p:tav tm="100000">
                                          <p:val>
                                            <p:fltVal val="1"/>
                                          </p:val>
                                        </p:tav>
                                      </p:tavLst>
                                    </p:anim>
                                  </p:childTnLst>
                                </p:cTn>
                              </p:par>
                            </p:childTnLst>
                          </p:cTn>
                        </p:par>
                      </p:childTnLst>
                    </p:cTn>
                  </p:par>
                  <p:par>
                    <p:cTn id="43" fill="hold">
                      <p:stCondLst>
                        <p:cond delay="indefinite"/>
                      </p:stCondLst>
                      <p:childTnLst>
                        <p:par>
                          <p:cTn id="44" fill="hold">
                            <p:stCondLst>
                              <p:cond delay="0"/>
                            </p:stCondLst>
                            <p:childTnLst>
                              <p:par>
                                <p:cTn id="45" presetID="63" presetClass="entr" presetSubtype="0"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p:cTn id="47" dur="500" fill="hold"/>
                                        <p:tgtEl>
                                          <p:spTgt spid="26"/>
                                        </p:tgtEl>
                                        <p:attrNameLst>
                                          <p:attrName>drawProgress</p:attrName>
                                        </p:attrNameLst>
                                      </p:cBhvr>
                                      <p:tavLst>
                                        <p:tav tm="0">
                                          <p:val>
                                            <p:fltVal val="0"/>
                                          </p:val>
                                        </p:tav>
                                        <p:tav tm="100000">
                                          <p:val>
                                            <p:fltVal val="1"/>
                                          </p:val>
                                        </p:tav>
                                      </p:tavLst>
                                    </p:anim>
                                  </p:childTnLst>
                                </p:cTn>
                              </p:par>
                            </p:childTnLst>
                          </p:cTn>
                        </p:par>
                      </p:childTnLst>
                    </p:cTn>
                  </p:par>
                  <p:par>
                    <p:cTn id="48" fill="hold">
                      <p:stCondLst>
                        <p:cond delay="indefinite"/>
                      </p:stCondLst>
                      <p:childTnLst>
                        <p:par>
                          <p:cTn id="49" fill="hold">
                            <p:stCondLst>
                              <p:cond delay="0"/>
                            </p:stCondLst>
                            <p:childTnLst>
                              <p:par>
                                <p:cTn id="50" presetID="63" presetClass="entr" presetSubtype="0" fill="hold" nodeType="clickEffect">
                                  <p:stCondLst>
                                    <p:cond delay="0"/>
                                  </p:stCondLst>
                                  <p:childTnLst>
                                    <p:set>
                                      <p:cBhvr>
                                        <p:cTn id="51" dur="1" fill="hold">
                                          <p:stCondLst>
                                            <p:cond delay="0"/>
                                          </p:stCondLst>
                                        </p:cTn>
                                        <p:tgtEl>
                                          <p:spTgt spid="28"/>
                                        </p:tgtEl>
                                        <p:attrNameLst>
                                          <p:attrName>style.visibility</p:attrName>
                                        </p:attrNameLst>
                                      </p:cBhvr>
                                      <p:to>
                                        <p:strVal val="visible"/>
                                      </p:to>
                                    </p:set>
                                    <p:anim calcmode="lin" valueType="num">
                                      <p:cBhvr>
                                        <p:cTn id="52" dur="500" fill="hold"/>
                                        <p:tgtEl>
                                          <p:spTgt spid="28"/>
                                        </p:tgtEl>
                                        <p:attrNameLst>
                                          <p:attrName>drawProgress</p:attrName>
                                        </p:attrNameLst>
                                      </p:cBhvr>
                                      <p:tavLst>
                                        <p:tav tm="0">
                                          <p:val>
                                            <p:fltVal val="0"/>
                                          </p:val>
                                        </p:tav>
                                        <p:tav tm="100000">
                                          <p:val>
                                            <p:fltVal val="1"/>
                                          </p:val>
                                        </p:tav>
                                      </p:tavLst>
                                    </p:anim>
                                  </p:childTnLst>
                                </p:cTn>
                              </p:par>
                            </p:childTnLst>
                          </p:cTn>
                        </p:par>
                      </p:childTnLst>
                    </p:cTn>
                  </p:par>
                  <p:par>
                    <p:cTn id="53" fill="hold">
                      <p:stCondLst>
                        <p:cond delay="indefinite"/>
                      </p:stCondLst>
                      <p:childTnLst>
                        <p:par>
                          <p:cTn id="54" fill="hold">
                            <p:stCondLst>
                              <p:cond delay="0"/>
                            </p:stCondLst>
                            <p:childTnLst>
                              <p:par>
                                <p:cTn id="55" presetID="63" presetClass="entr" presetSubtype="0" fill="hold" nodeType="clickEffect">
                                  <p:stCondLst>
                                    <p:cond delay="0"/>
                                  </p:stCondLst>
                                  <p:childTnLst>
                                    <p:set>
                                      <p:cBhvr>
                                        <p:cTn id="56" dur="1" fill="hold">
                                          <p:stCondLst>
                                            <p:cond delay="0"/>
                                          </p:stCondLst>
                                        </p:cTn>
                                        <p:tgtEl>
                                          <p:spTgt spid="30"/>
                                        </p:tgtEl>
                                        <p:attrNameLst>
                                          <p:attrName>style.visibility</p:attrName>
                                        </p:attrNameLst>
                                      </p:cBhvr>
                                      <p:to>
                                        <p:strVal val="visible"/>
                                      </p:to>
                                    </p:set>
                                    <p:anim calcmode="lin" valueType="num">
                                      <p:cBhvr>
                                        <p:cTn id="57" dur="1000" fill="hold"/>
                                        <p:tgtEl>
                                          <p:spTgt spid="30"/>
                                        </p:tgtEl>
                                        <p:attrNameLst>
                                          <p:attrName>drawProgress</p:attrName>
                                        </p:attrNameLst>
                                      </p:cBhvr>
                                      <p:tavLst>
                                        <p:tav tm="0">
                                          <p:val>
                                            <p:fltVal val="0"/>
                                          </p:val>
                                        </p:tav>
                                        <p:tav tm="100000">
                                          <p:val>
                                            <p:fltVal val="1"/>
                                          </p:val>
                                        </p:tav>
                                      </p:tavLst>
                                    </p:anim>
                                  </p:childTnLst>
                                </p:cTn>
                              </p:par>
                            </p:childTnLst>
                          </p:cTn>
                        </p:par>
                      </p:childTnLst>
                    </p:cTn>
                  </p:par>
                  <p:par>
                    <p:cTn id="58" fill="hold">
                      <p:stCondLst>
                        <p:cond delay="indefinite"/>
                      </p:stCondLst>
                      <p:childTnLst>
                        <p:par>
                          <p:cTn id="59" fill="hold">
                            <p:stCondLst>
                              <p:cond delay="0"/>
                            </p:stCondLst>
                            <p:childTnLst>
                              <p:par>
                                <p:cTn id="60" presetID="63" presetClass="entr" presetSubtype="0" fill="hold" nodeType="clickEffect">
                                  <p:stCondLst>
                                    <p:cond delay="0"/>
                                  </p:stCondLst>
                                  <p:childTnLst>
                                    <p:set>
                                      <p:cBhvr>
                                        <p:cTn id="61" dur="1" fill="hold">
                                          <p:stCondLst>
                                            <p:cond delay="0"/>
                                          </p:stCondLst>
                                        </p:cTn>
                                        <p:tgtEl>
                                          <p:spTgt spid="32"/>
                                        </p:tgtEl>
                                        <p:attrNameLst>
                                          <p:attrName>style.visibility</p:attrName>
                                        </p:attrNameLst>
                                      </p:cBhvr>
                                      <p:to>
                                        <p:strVal val="visible"/>
                                      </p:to>
                                    </p:set>
                                    <p:anim calcmode="lin" valueType="num">
                                      <p:cBhvr>
                                        <p:cTn id="62" dur="1000" fill="hold"/>
                                        <p:tgtEl>
                                          <p:spTgt spid="32"/>
                                        </p:tgtEl>
                                        <p:attrNameLst>
                                          <p:attrName>drawProgress</p:attrName>
                                        </p:attrNameLst>
                                      </p:cBhvr>
                                      <p:tavLst>
                                        <p:tav tm="0">
                                          <p:val>
                                            <p:fltVal val="0"/>
                                          </p:val>
                                        </p:tav>
                                        <p:tav tm="100000">
                                          <p:val>
                                            <p:fltVal val="1"/>
                                          </p:val>
                                        </p:tav>
                                      </p:tavLst>
                                    </p:anim>
                                  </p:childTnLst>
                                </p:cTn>
                              </p:par>
                            </p:childTnLst>
                          </p:cTn>
                        </p:par>
                      </p:childTnLst>
                    </p:cTn>
                  </p:par>
                  <p:par>
                    <p:cTn id="63" fill="hold">
                      <p:stCondLst>
                        <p:cond delay="indefinite"/>
                      </p:stCondLst>
                      <p:childTnLst>
                        <p:par>
                          <p:cTn id="64" fill="hold">
                            <p:stCondLst>
                              <p:cond delay="0"/>
                            </p:stCondLst>
                            <p:childTnLst>
                              <p:par>
                                <p:cTn id="65" presetID="63" presetClass="entr" presetSubtype="0" fill="hold" nodeType="clickEffect">
                                  <p:stCondLst>
                                    <p:cond delay="0"/>
                                  </p:stCondLst>
                                  <p:childTnLst>
                                    <p:set>
                                      <p:cBhvr>
                                        <p:cTn id="66" dur="1" fill="hold">
                                          <p:stCondLst>
                                            <p:cond delay="0"/>
                                          </p:stCondLst>
                                        </p:cTn>
                                        <p:tgtEl>
                                          <p:spTgt spid="34"/>
                                        </p:tgtEl>
                                        <p:attrNameLst>
                                          <p:attrName>style.visibility</p:attrName>
                                        </p:attrNameLst>
                                      </p:cBhvr>
                                      <p:to>
                                        <p:strVal val="visible"/>
                                      </p:to>
                                    </p:set>
                                    <p:anim calcmode="lin" valueType="num">
                                      <p:cBhvr>
                                        <p:cTn id="67" dur="1000" fill="hold"/>
                                        <p:tgtEl>
                                          <p:spTgt spid="34"/>
                                        </p:tgtEl>
                                        <p:attrNameLst>
                                          <p:attrName>drawProgress</p:attrName>
                                        </p:attrNameLst>
                                      </p:cBhvr>
                                      <p:tavLst>
                                        <p:tav tm="0">
                                          <p:val>
                                            <p:fltVal val="0"/>
                                          </p:val>
                                        </p:tav>
                                        <p:tav tm="100000">
                                          <p:val>
                                            <p:fltVal val="1"/>
                                          </p:val>
                                        </p:tav>
                                      </p:tavLst>
                                    </p:anim>
                                  </p:childTnLst>
                                </p:cTn>
                              </p:par>
                            </p:childTnLst>
                          </p:cTn>
                        </p:par>
                      </p:childTnLst>
                    </p:cTn>
                  </p:par>
                  <p:par>
                    <p:cTn id="68" fill="hold">
                      <p:stCondLst>
                        <p:cond delay="indefinite"/>
                      </p:stCondLst>
                      <p:childTnLst>
                        <p:par>
                          <p:cTn id="69" fill="hold">
                            <p:stCondLst>
                              <p:cond delay="0"/>
                            </p:stCondLst>
                            <p:childTnLst>
                              <p:par>
                                <p:cTn id="70" presetID="63" presetClass="entr" presetSubtype="0" fill="hold" nodeType="clickEffect">
                                  <p:stCondLst>
                                    <p:cond delay="0"/>
                                  </p:stCondLst>
                                  <p:childTnLst>
                                    <p:set>
                                      <p:cBhvr>
                                        <p:cTn id="71" dur="1" fill="hold">
                                          <p:stCondLst>
                                            <p:cond delay="0"/>
                                          </p:stCondLst>
                                        </p:cTn>
                                        <p:tgtEl>
                                          <p:spTgt spid="36"/>
                                        </p:tgtEl>
                                        <p:attrNameLst>
                                          <p:attrName>style.visibility</p:attrName>
                                        </p:attrNameLst>
                                      </p:cBhvr>
                                      <p:to>
                                        <p:strVal val="visible"/>
                                      </p:to>
                                    </p:set>
                                    <p:anim calcmode="lin" valueType="num">
                                      <p:cBhvr>
                                        <p:cTn id="72" dur="2000" fill="hold"/>
                                        <p:tgtEl>
                                          <p:spTgt spid="36"/>
                                        </p:tgtEl>
                                        <p:attrNameLst>
                                          <p:attrName>drawProgress</p:attrName>
                                        </p:attrNameLst>
                                      </p:cBhvr>
                                      <p:tavLst>
                                        <p:tav tm="0">
                                          <p:val>
                                            <p:fltVal val="0"/>
                                          </p:val>
                                        </p:tav>
                                        <p:tav tm="100000">
                                          <p:val>
                                            <p:fltVal val="1"/>
                                          </p:val>
                                        </p:tav>
                                      </p:tavLst>
                                    </p:anim>
                                  </p:childTnLst>
                                </p:cTn>
                              </p:par>
                            </p:childTnLst>
                          </p:cTn>
                        </p:par>
                      </p:childTnLst>
                    </p:cTn>
                  </p:par>
                  <p:par>
                    <p:cTn id="73" fill="hold">
                      <p:stCondLst>
                        <p:cond delay="indefinite"/>
                      </p:stCondLst>
                      <p:childTnLst>
                        <p:par>
                          <p:cTn id="74" fill="hold">
                            <p:stCondLst>
                              <p:cond delay="0"/>
                            </p:stCondLst>
                            <p:childTnLst>
                              <p:par>
                                <p:cTn id="75" presetID="63" presetClass="entr" presetSubtype="0" fill="hold" nodeType="clickEffect">
                                  <p:stCondLst>
                                    <p:cond delay="0"/>
                                  </p:stCondLst>
                                  <p:childTnLst>
                                    <p:set>
                                      <p:cBhvr>
                                        <p:cTn id="76" dur="1" fill="hold">
                                          <p:stCondLst>
                                            <p:cond delay="0"/>
                                          </p:stCondLst>
                                        </p:cTn>
                                        <p:tgtEl>
                                          <p:spTgt spid="38"/>
                                        </p:tgtEl>
                                        <p:attrNameLst>
                                          <p:attrName>style.visibility</p:attrName>
                                        </p:attrNameLst>
                                      </p:cBhvr>
                                      <p:to>
                                        <p:strVal val="visible"/>
                                      </p:to>
                                    </p:set>
                                    <p:anim calcmode="lin" valueType="num">
                                      <p:cBhvr>
                                        <p:cTn id="77" dur="1000" fill="hold"/>
                                        <p:tgtEl>
                                          <p:spTgt spid="38"/>
                                        </p:tgtEl>
                                        <p:attrNameLst>
                                          <p:attrName>drawProgress</p:attrName>
                                        </p:attrNameLst>
                                      </p:cBhvr>
                                      <p:tavLst>
                                        <p:tav tm="0">
                                          <p:val>
                                            <p:fltVal val="0"/>
                                          </p:val>
                                        </p:tav>
                                        <p:tav tm="100000">
                                          <p:val>
                                            <p:fltVal val="1"/>
                                          </p:val>
                                        </p:tav>
                                      </p:tavLst>
                                    </p:anim>
                                  </p:childTnLst>
                                </p:cTn>
                              </p:par>
                            </p:childTnLst>
                          </p:cTn>
                        </p:par>
                      </p:childTnLst>
                    </p:cTn>
                  </p:par>
                  <p:par>
                    <p:cTn id="78" fill="hold">
                      <p:stCondLst>
                        <p:cond delay="indefinite"/>
                      </p:stCondLst>
                      <p:childTnLst>
                        <p:par>
                          <p:cTn id="79" fill="hold">
                            <p:stCondLst>
                              <p:cond delay="0"/>
                            </p:stCondLst>
                            <p:childTnLst>
                              <p:par>
                                <p:cTn id="80" presetID="63" presetClass="entr" presetSubtype="0" fill="hold" nodeType="clickEffect">
                                  <p:stCondLst>
                                    <p:cond delay="0"/>
                                  </p:stCondLst>
                                  <p:childTnLst>
                                    <p:set>
                                      <p:cBhvr>
                                        <p:cTn id="81" dur="1" fill="hold">
                                          <p:stCondLst>
                                            <p:cond delay="0"/>
                                          </p:stCondLst>
                                        </p:cTn>
                                        <p:tgtEl>
                                          <p:spTgt spid="40"/>
                                        </p:tgtEl>
                                        <p:attrNameLst>
                                          <p:attrName>style.visibility</p:attrName>
                                        </p:attrNameLst>
                                      </p:cBhvr>
                                      <p:to>
                                        <p:strVal val="visible"/>
                                      </p:to>
                                    </p:set>
                                    <p:anim calcmode="lin" valueType="num">
                                      <p:cBhvr>
                                        <p:cTn id="82" dur="500" fill="hold"/>
                                        <p:tgtEl>
                                          <p:spTgt spid="40"/>
                                        </p:tgtEl>
                                        <p:attrNameLst>
                                          <p:attrName>drawProgress</p:attrName>
                                        </p:attrNameLst>
                                      </p:cBhvr>
                                      <p:tavLst>
                                        <p:tav tm="0">
                                          <p:val>
                                            <p:fltVal val="0"/>
                                          </p:val>
                                        </p:tav>
                                        <p:tav tm="100000">
                                          <p:val>
                                            <p:fltVal val="1"/>
                                          </p:val>
                                        </p:tav>
                                      </p:tavLst>
                                    </p:anim>
                                  </p:childTnLst>
                                </p:cTn>
                              </p:par>
                            </p:childTnLst>
                          </p:cTn>
                        </p:par>
                      </p:childTnLst>
                    </p:cTn>
                  </p:par>
                  <p:par>
                    <p:cTn id="83" fill="hold">
                      <p:stCondLst>
                        <p:cond delay="indefinite"/>
                      </p:stCondLst>
                      <p:childTnLst>
                        <p:par>
                          <p:cTn id="84" fill="hold">
                            <p:stCondLst>
                              <p:cond delay="0"/>
                            </p:stCondLst>
                            <p:childTnLst>
                              <p:par>
                                <p:cTn id="85" presetID="63" presetClass="entr" presetSubtype="0" fill="hold" nodeType="clickEffect">
                                  <p:stCondLst>
                                    <p:cond delay="0"/>
                                  </p:stCondLst>
                                  <p:childTnLst>
                                    <p:set>
                                      <p:cBhvr>
                                        <p:cTn id="86" dur="1" fill="hold">
                                          <p:stCondLst>
                                            <p:cond delay="0"/>
                                          </p:stCondLst>
                                        </p:cTn>
                                        <p:tgtEl>
                                          <p:spTgt spid="6"/>
                                        </p:tgtEl>
                                        <p:attrNameLst>
                                          <p:attrName>style.visibility</p:attrName>
                                        </p:attrNameLst>
                                      </p:cBhvr>
                                      <p:to>
                                        <p:strVal val="visible"/>
                                      </p:to>
                                    </p:set>
                                    <p:anim calcmode="lin" valueType="num">
                                      <p:cBhvr>
                                        <p:cTn id="87" dur="2000" fill="hold"/>
                                        <p:tgtEl>
                                          <p:spTgt spid="6"/>
                                        </p:tgtEl>
                                        <p:attrNameLst>
                                          <p:attrName>drawProgress</p:attrName>
                                        </p:attrNameLst>
                                      </p:cBhvr>
                                      <p:tavLst>
                                        <p:tav tm="0">
                                          <p:val>
                                            <p:fltVal val="0"/>
                                          </p:val>
                                        </p:tav>
                                        <p:tav tm="100000">
                                          <p:val>
                                            <p:fltVal val="1"/>
                                          </p:val>
                                        </p:tav>
                                      </p:tavLst>
                                    </p:anim>
                                  </p:childTnLst>
                                </p:cTn>
                              </p:par>
                            </p:childTnLst>
                          </p:cTn>
                        </p:par>
                      </p:childTnLst>
                    </p:cTn>
                  </p:par>
                  <p:par>
                    <p:cTn id="88" fill="hold">
                      <p:stCondLst>
                        <p:cond delay="indefinite"/>
                      </p:stCondLst>
                      <p:childTnLst>
                        <p:par>
                          <p:cTn id="89" fill="hold">
                            <p:stCondLst>
                              <p:cond delay="0"/>
                            </p:stCondLst>
                            <p:childTnLst>
                              <p:par>
                                <p:cTn id="90" presetID="63" presetClass="entr" presetSubtype="0" fill="hold" nodeType="clickEffect">
                                  <p:stCondLst>
                                    <p:cond delay="0"/>
                                  </p:stCondLst>
                                  <p:childTnLst>
                                    <p:set>
                                      <p:cBhvr>
                                        <p:cTn id="91" dur="1" fill="hold">
                                          <p:stCondLst>
                                            <p:cond delay="0"/>
                                          </p:stCondLst>
                                        </p:cTn>
                                        <p:tgtEl>
                                          <p:spTgt spid="42"/>
                                        </p:tgtEl>
                                        <p:attrNameLst>
                                          <p:attrName>style.visibility</p:attrName>
                                        </p:attrNameLst>
                                      </p:cBhvr>
                                      <p:to>
                                        <p:strVal val="visible"/>
                                      </p:to>
                                    </p:set>
                                    <p:anim calcmode="lin" valueType="num">
                                      <p:cBhvr>
                                        <p:cTn id="92" dur="500" fill="hold"/>
                                        <p:tgtEl>
                                          <p:spTgt spid="42"/>
                                        </p:tgtEl>
                                        <p:attrNameLst>
                                          <p:attrName>drawProgress</p:attrName>
                                        </p:attrNameLst>
                                      </p:cBhvr>
                                      <p:tavLst>
                                        <p:tav tm="0">
                                          <p:val>
                                            <p:fltVal val="0"/>
                                          </p:val>
                                        </p:tav>
                                        <p:tav tm="100000">
                                          <p:val>
                                            <p:fltVal val="1"/>
                                          </p:val>
                                        </p:tav>
                                      </p:tavLst>
                                    </p:anim>
                                  </p:childTnLst>
                                </p:cTn>
                              </p:par>
                            </p:childTnLst>
                          </p:cTn>
                        </p:par>
                      </p:childTnLst>
                    </p:cTn>
                  </p:par>
                  <p:par>
                    <p:cTn id="93" fill="hold">
                      <p:stCondLst>
                        <p:cond delay="indefinite"/>
                      </p:stCondLst>
                      <p:childTnLst>
                        <p:par>
                          <p:cTn id="94" fill="hold">
                            <p:stCondLst>
                              <p:cond delay="0"/>
                            </p:stCondLst>
                            <p:childTnLst>
                              <p:par>
                                <p:cTn id="95" presetID="63" presetClass="entr" presetSubtype="0" fill="hold" nodeType="clickEffect">
                                  <p:stCondLst>
                                    <p:cond delay="0"/>
                                  </p:stCondLst>
                                  <p:childTnLst>
                                    <p:set>
                                      <p:cBhvr>
                                        <p:cTn id="96" dur="1" fill="hold">
                                          <p:stCondLst>
                                            <p:cond delay="0"/>
                                          </p:stCondLst>
                                        </p:cTn>
                                        <p:tgtEl>
                                          <p:spTgt spid="3"/>
                                        </p:tgtEl>
                                        <p:attrNameLst>
                                          <p:attrName>style.visibility</p:attrName>
                                        </p:attrNameLst>
                                      </p:cBhvr>
                                      <p:to>
                                        <p:strVal val="visible"/>
                                      </p:to>
                                    </p:set>
                                    <p:anim calcmode="lin" valueType="num">
                                      <p:cBhvr>
                                        <p:cTn id="97" dur="500" fill="hold"/>
                                        <p:tgtEl>
                                          <p:spTgt spid="3"/>
                                        </p:tgtEl>
                                        <p:attrNameLst>
                                          <p:attrName>drawProgress</p:attrName>
                                        </p:attrNameLst>
                                      </p:cBhvr>
                                      <p:tavLst>
                                        <p:tav tm="0">
                                          <p:val>
                                            <p:fltVal val="0"/>
                                          </p:val>
                                        </p:tav>
                                        <p:tav tm="100000">
                                          <p:val>
                                            <p:fltVal val="1"/>
                                          </p:val>
                                        </p:tav>
                                      </p:tavLst>
                                    </p:anim>
                                  </p:childTnLst>
                                </p:cTn>
                              </p:par>
                            </p:childTnLst>
                          </p:cTn>
                        </p:par>
                      </p:childTnLst>
                    </p:cTn>
                  </p:par>
                  <p:par>
                    <p:cTn id="98" fill="hold">
                      <p:stCondLst>
                        <p:cond delay="indefinite"/>
                      </p:stCondLst>
                      <p:childTnLst>
                        <p:par>
                          <p:cTn id="99" fill="hold">
                            <p:stCondLst>
                              <p:cond delay="0"/>
                            </p:stCondLst>
                            <p:childTnLst>
                              <p:par>
                                <p:cTn id="100" presetID="63" presetClass="entr" presetSubtype="0" fill="hold" nodeType="clickEffect">
                                  <p:stCondLst>
                                    <p:cond delay="0"/>
                                  </p:stCondLst>
                                  <p:childTnLst>
                                    <p:set>
                                      <p:cBhvr>
                                        <p:cTn id="101" dur="1" fill="hold">
                                          <p:stCondLst>
                                            <p:cond delay="0"/>
                                          </p:stCondLst>
                                        </p:cTn>
                                        <p:tgtEl>
                                          <p:spTgt spid="48"/>
                                        </p:tgtEl>
                                        <p:attrNameLst>
                                          <p:attrName>style.visibility</p:attrName>
                                        </p:attrNameLst>
                                      </p:cBhvr>
                                      <p:to>
                                        <p:strVal val="visible"/>
                                      </p:to>
                                    </p:set>
                                    <p:anim calcmode="lin" valueType="num">
                                      <p:cBhvr>
                                        <p:cTn id="102" dur="1000" fill="hold"/>
                                        <p:tgtEl>
                                          <p:spTgt spid="48"/>
                                        </p:tgtEl>
                                        <p:attrNameLst>
                                          <p:attrName>drawProgress</p:attrName>
                                        </p:attrNameLst>
                                      </p:cBhvr>
                                      <p:tavLst>
                                        <p:tav tm="0">
                                          <p:val>
                                            <p:fltVal val="0"/>
                                          </p:val>
                                        </p:tav>
                                        <p:tav tm="100000">
                                          <p:val>
                                            <p:fltVal val="1"/>
                                          </p:val>
                                        </p:tav>
                                      </p:tavLst>
                                    </p:anim>
                                  </p:childTnLst>
                                </p:cTn>
                              </p:par>
                            </p:childTnLst>
                          </p:cTn>
                        </p:par>
                      </p:childTnLst>
                    </p:cTn>
                  </p:par>
                  <p:par>
                    <p:cTn id="103" fill="hold">
                      <p:stCondLst>
                        <p:cond delay="indefinite"/>
                      </p:stCondLst>
                      <p:childTnLst>
                        <p:par>
                          <p:cTn id="104" fill="hold">
                            <p:stCondLst>
                              <p:cond delay="0"/>
                            </p:stCondLst>
                            <p:childTnLst>
                              <p:par>
                                <p:cTn id="105" presetID="63" presetClass="entr" presetSubtype="0" fill="hold" nodeType="clickEffect">
                                  <p:stCondLst>
                                    <p:cond delay="0"/>
                                  </p:stCondLst>
                                  <p:childTnLst>
                                    <p:set>
                                      <p:cBhvr>
                                        <p:cTn id="106" dur="1" fill="hold">
                                          <p:stCondLst>
                                            <p:cond delay="0"/>
                                          </p:stCondLst>
                                        </p:cTn>
                                        <p:tgtEl>
                                          <p:spTgt spid="50"/>
                                        </p:tgtEl>
                                        <p:attrNameLst>
                                          <p:attrName>style.visibility</p:attrName>
                                        </p:attrNameLst>
                                      </p:cBhvr>
                                      <p:to>
                                        <p:strVal val="visible"/>
                                      </p:to>
                                    </p:set>
                                    <p:anim calcmode="lin" valueType="num">
                                      <p:cBhvr>
                                        <p:cTn id="107" dur="2000" fill="hold"/>
                                        <p:tgtEl>
                                          <p:spTgt spid="50"/>
                                        </p:tgtEl>
                                        <p:attrNameLst>
                                          <p:attrName>drawProgress</p:attrName>
                                        </p:attrNameLst>
                                      </p:cBhvr>
                                      <p:tavLst>
                                        <p:tav tm="0">
                                          <p:val>
                                            <p:fltVal val="0"/>
                                          </p:val>
                                        </p:tav>
                                        <p:tav tm="100000">
                                          <p:val>
                                            <p:fltVal val="1"/>
                                          </p:val>
                                        </p:tav>
                                      </p:tavLst>
                                    </p:anim>
                                  </p:childTnLst>
                                </p:cTn>
                              </p:par>
                            </p:childTnLst>
                          </p:cTn>
                        </p:par>
                      </p:childTnLst>
                    </p:cTn>
                  </p:par>
                  <p:par>
                    <p:cTn id="108" fill="hold">
                      <p:stCondLst>
                        <p:cond delay="indefinite"/>
                      </p:stCondLst>
                      <p:childTnLst>
                        <p:par>
                          <p:cTn id="109" fill="hold">
                            <p:stCondLst>
                              <p:cond delay="0"/>
                            </p:stCondLst>
                            <p:childTnLst>
                              <p:par>
                                <p:cTn id="110" presetID="63" presetClass="entr" presetSubtype="0" fill="hold" nodeType="clickEffect">
                                  <p:stCondLst>
                                    <p:cond delay="0"/>
                                  </p:stCondLst>
                                  <p:childTnLst>
                                    <p:set>
                                      <p:cBhvr>
                                        <p:cTn id="111" dur="1" fill="hold">
                                          <p:stCondLst>
                                            <p:cond delay="0"/>
                                          </p:stCondLst>
                                        </p:cTn>
                                        <p:tgtEl>
                                          <p:spTgt spid="52"/>
                                        </p:tgtEl>
                                        <p:attrNameLst>
                                          <p:attrName>style.visibility</p:attrName>
                                        </p:attrNameLst>
                                      </p:cBhvr>
                                      <p:to>
                                        <p:strVal val="visible"/>
                                      </p:to>
                                    </p:set>
                                    <p:anim calcmode="lin" valueType="num">
                                      <p:cBhvr>
                                        <p:cTn id="112" dur="1000" fill="hold"/>
                                        <p:tgtEl>
                                          <p:spTgt spid="52"/>
                                        </p:tgtEl>
                                        <p:attrNameLst>
                                          <p:attrName>drawProgress</p:attrName>
                                        </p:attrNameLst>
                                      </p:cBhvr>
                                      <p:tavLst>
                                        <p:tav tm="0">
                                          <p:val>
                                            <p:fltVal val="0"/>
                                          </p:val>
                                        </p:tav>
                                        <p:tav tm="100000">
                                          <p:val>
                                            <p:fltVal val="1"/>
                                          </p:val>
                                        </p:tav>
                                      </p:tavLst>
                                    </p:anim>
                                  </p:childTnLst>
                                </p:cTn>
                              </p:par>
                            </p:childTnLst>
                          </p:cTn>
                        </p:par>
                      </p:childTnLst>
                    </p:cTn>
                  </p:par>
                  <p:par>
                    <p:cTn id="113" fill="hold">
                      <p:stCondLst>
                        <p:cond delay="indefinite"/>
                      </p:stCondLst>
                      <p:childTnLst>
                        <p:par>
                          <p:cTn id="114" fill="hold">
                            <p:stCondLst>
                              <p:cond delay="0"/>
                            </p:stCondLst>
                            <p:childTnLst>
                              <p:par>
                                <p:cTn id="115" presetID="63" presetClass="entr" presetSubtype="0" fill="hold" nodeType="clickEffect">
                                  <p:stCondLst>
                                    <p:cond delay="0"/>
                                  </p:stCondLst>
                                  <p:childTnLst>
                                    <p:set>
                                      <p:cBhvr>
                                        <p:cTn id="116" dur="1" fill="hold">
                                          <p:stCondLst>
                                            <p:cond delay="0"/>
                                          </p:stCondLst>
                                        </p:cTn>
                                        <p:tgtEl>
                                          <p:spTgt spid="54"/>
                                        </p:tgtEl>
                                        <p:attrNameLst>
                                          <p:attrName>style.visibility</p:attrName>
                                        </p:attrNameLst>
                                      </p:cBhvr>
                                      <p:to>
                                        <p:strVal val="visible"/>
                                      </p:to>
                                    </p:set>
                                    <p:anim calcmode="lin" valueType="num">
                                      <p:cBhvr>
                                        <p:cTn id="117" dur="1000" fill="hold"/>
                                        <p:tgtEl>
                                          <p:spTgt spid="54"/>
                                        </p:tgtEl>
                                        <p:attrNameLst>
                                          <p:attrName>drawProgress</p:attrName>
                                        </p:attrNameLst>
                                      </p:cBhvr>
                                      <p:tavLst>
                                        <p:tav tm="0">
                                          <p:val>
                                            <p:fltVal val="0"/>
                                          </p:val>
                                        </p:tav>
                                        <p:tav tm="100000">
                                          <p:val>
                                            <p:fltVal val="1"/>
                                          </p:val>
                                        </p:tav>
                                      </p:tavLst>
                                    </p:anim>
                                  </p:childTnLst>
                                </p:cTn>
                              </p:par>
                            </p:childTnLst>
                          </p:cTn>
                        </p:par>
                      </p:childTnLst>
                    </p:cTn>
                  </p:par>
                  <p:par>
                    <p:cTn id="118" fill="hold">
                      <p:stCondLst>
                        <p:cond delay="indefinite"/>
                      </p:stCondLst>
                      <p:childTnLst>
                        <p:par>
                          <p:cTn id="119" fill="hold">
                            <p:stCondLst>
                              <p:cond delay="0"/>
                            </p:stCondLst>
                            <p:childTnLst>
                              <p:par>
                                <p:cTn id="120" presetID="63" presetClass="entr" presetSubtype="0" fill="hold" nodeType="clickEffect">
                                  <p:stCondLst>
                                    <p:cond delay="0"/>
                                  </p:stCondLst>
                                  <p:childTnLst>
                                    <p:set>
                                      <p:cBhvr>
                                        <p:cTn id="121" dur="1" fill="hold">
                                          <p:stCondLst>
                                            <p:cond delay="0"/>
                                          </p:stCondLst>
                                        </p:cTn>
                                        <p:tgtEl>
                                          <p:spTgt spid="56"/>
                                        </p:tgtEl>
                                        <p:attrNameLst>
                                          <p:attrName>style.visibility</p:attrName>
                                        </p:attrNameLst>
                                      </p:cBhvr>
                                      <p:to>
                                        <p:strVal val="visible"/>
                                      </p:to>
                                    </p:set>
                                    <p:anim calcmode="lin" valueType="num">
                                      <p:cBhvr>
                                        <p:cTn id="122" dur="2000" fill="hold"/>
                                        <p:tgtEl>
                                          <p:spTgt spid="56"/>
                                        </p:tgtEl>
                                        <p:attrNameLst>
                                          <p:attrName>drawProgress</p:attrName>
                                        </p:attrNameLst>
                                      </p:cBhvr>
                                      <p:tavLst>
                                        <p:tav tm="0">
                                          <p:val>
                                            <p:fltVal val="0"/>
                                          </p:val>
                                        </p:tav>
                                        <p:tav tm="100000">
                                          <p:val>
                                            <p:fltVal val="1"/>
                                          </p:val>
                                        </p:tav>
                                      </p:tavLst>
                                    </p:anim>
                                  </p:childTnLst>
                                </p:cTn>
                              </p:par>
                            </p:childTnLst>
                          </p:cTn>
                        </p:par>
                      </p:childTnLst>
                    </p:cTn>
                  </p:par>
                  <p:par>
                    <p:cTn id="123" fill="hold">
                      <p:stCondLst>
                        <p:cond delay="indefinite"/>
                      </p:stCondLst>
                      <p:childTnLst>
                        <p:par>
                          <p:cTn id="124" fill="hold">
                            <p:stCondLst>
                              <p:cond delay="0"/>
                            </p:stCondLst>
                            <p:childTnLst>
                              <p:par>
                                <p:cTn id="125" presetID="63" presetClass="entr" presetSubtype="0" fill="hold" nodeType="clickEffect">
                                  <p:stCondLst>
                                    <p:cond delay="0"/>
                                  </p:stCondLst>
                                  <p:childTnLst>
                                    <p:set>
                                      <p:cBhvr>
                                        <p:cTn id="126" dur="1" fill="hold">
                                          <p:stCondLst>
                                            <p:cond delay="0"/>
                                          </p:stCondLst>
                                        </p:cTn>
                                        <p:tgtEl>
                                          <p:spTgt spid="59"/>
                                        </p:tgtEl>
                                        <p:attrNameLst>
                                          <p:attrName>style.visibility</p:attrName>
                                        </p:attrNameLst>
                                      </p:cBhvr>
                                      <p:to>
                                        <p:strVal val="visible"/>
                                      </p:to>
                                    </p:set>
                                    <p:anim calcmode="lin" valueType="num">
                                      <p:cBhvr>
                                        <p:cTn id="127" dur="2000" fill="hold"/>
                                        <p:tgtEl>
                                          <p:spTgt spid="59"/>
                                        </p:tgtEl>
                                        <p:attrNameLst>
                                          <p:attrName>drawProgress</p:attrName>
                                        </p:attrNameLst>
                                      </p:cBhvr>
                                      <p:tavLst>
                                        <p:tav tm="0">
                                          <p:val>
                                            <p:fltVal val="0"/>
                                          </p:val>
                                        </p:tav>
                                        <p:tav tm="100000">
                                          <p:val>
                                            <p:fltVal val="1"/>
                                          </p:val>
                                        </p:tav>
                                      </p:tavLst>
                                    </p:anim>
                                  </p:childTnLst>
                                </p:cTn>
                              </p:par>
                            </p:childTnLst>
                          </p:cTn>
                        </p:par>
                      </p:childTnLst>
                    </p:cTn>
                  </p:par>
                  <p:par>
                    <p:cTn id="128" fill="hold">
                      <p:stCondLst>
                        <p:cond delay="indefinite"/>
                      </p:stCondLst>
                      <p:childTnLst>
                        <p:par>
                          <p:cTn id="129" fill="hold">
                            <p:stCondLst>
                              <p:cond delay="0"/>
                            </p:stCondLst>
                            <p:childTnLst>
                              <p:par>
                                <p:cTn id="130" presetID="63" presetClass="entr" presetSubtype="0" fill="hold" nodeType="clickEffect">
                                  <p:stCondLst>
                                    <p:cond delay="0"/>
                                  </p:stCondLst>
                                  <p:childTnLst>
                                    <p:set>
                                      <p:cBhvr>
                                        <p:cTn id="131" dur="1" fill="hold">
                                          <p:stCondLst>
                                            <p:cond delay="0"/>
                                          </p:stCondLst>
                                        </p:cTn>
                                        <p:tgtEl>
                                          <p:spTgt spid="62"/>
                                        </p:tgtEl>
                                        <p:attrNameLst>
                                          <p:attrName>style.visibility</p:attrName>
                                        </p:attrNameLst>
                                      </p:cBhvr>
                                      <p:to>
                                        <p:strVal val="visible"/>
                                      </p:to>
                                    </p:set>
                                    <p:anim calcmode="lin" valueType="num">
                                      <p:cBhvr>
                                        <p:cTn id="132" dur="500" fill="hold"/>
                                        <p:tgtEl>
                                          <p:spTgt spid="6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A4365C73-4B9D-441B-B9C3-603DD4EECD74}"/>
                  </a:ext>
                </a:extLst>
              </p14:cNvPr>
              <p14:cNvContentPartPr/>
              <p14:nvPr/>
            </p14:nvContentPartPr>
            <p14:xfrm>
              <a:off x="3329238" y="5712100"/>
              <a:ext cx="6387297" cy="549973"/>
            </p14:xfrm>
          </p:contentPart>
        </mc:Choice>
        <mc:Fallback xmlns="">
          <p:pic>
            <p:nvPicPr>
              <p:cNvPr id="2" name="Ink 1">
                <a:extLst>
                  <a:ext uri="{FF2B5EF4-FFF2-40B4-BE49-F238E27FC236}">
                    <a16:creationId xmlns:a16="http://schemas.microsoft.com/office/drawing/2014/main" id="{A4365C73-4B9D-441B-B9C3-603DD4EECD74}"/>
                  </a:ext>
                </a:extLst>
              </p:cNvPr>
              <p:cNvPicPr/>
              <p:nvPr/>
            </p:nvPicPr>
            <p:blipFill>
              <a:blip r:embed="rId4"/>
              <a:stretch>
                <a:fillRect/>
              </a:stretch>
            </p:blipFill>
            <p:spPr>
              <a:xfrm>
                <a:off x="3311235" y="5703090"/>
                <a:ext cx="6413941" cy="567633"/>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245523AF-471B-4266-9356-7BC2AE7B46F1}"/>
                  </a:ext>
                </a:extLst>
              </p14:cNvPr>
              <p14:cNvContentPartPr/>
              <p14:nvPr/>
            </p14:nvContentPartPr>
            <p14:xfrm>
              <a:off x="873318" y="630700"/>
              <a:ext cx="3056937" cy="1525573"/>
            </p14:xfrm>
          </p:contentPart>
        </mc:Choice>
        <mc:Fallback xmlns="">
          <p:pic>
            <p:nvPicPr>
              <p:cNvPr id="6" name="Ink 5">
                <a:extLst>
                  <a:ext uri="{FF2B5EF4-FFF2-40B4-BE49-F238E27FC236}">
                    <a16:creationId xmlns:a16="http://schemas.microsoft.com/office/drawing/2014/main" id="{245523AF-471B-4266-9356-7BC2AE7B46F1}"/>
                  </a:ext>
                </a:extLst>
              </p:cNvPr>
              <p:cNvPicPr/>
              <p:nvPr/>
            </p:nvPicPr>
            <p:blipFill>
              <a:blip r:embed="rId6"/>
              <a:stretch>
                <a:fillRect/>
              </a:stretch>
            </p:blipFill>
            <p:spPr>
              <a:xfrm>
                <a:off x="864315" y="621696"/>
                <a:ext cx="3074582" cy="15432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4A4D36E7-E70A-48B5-99F4-5DD79F45740E}"/>
                  </a:ext>
                </a:extLst>
              </p14:cNvPr>
              <p14:cNvContentPartPr/>
              <p14:nvPr/>
            </p14:nvContentPartPr>
            <p14:xfrm>
              <a:off x="1081398" y="2521420"/>
              <a:ext cx="2005737" cy="196093"/>
            </p14:xfrm>
          </p:contentPart>
        </mc:Choice>
        <mc:Fallback xmlns="">
          <p:pic>
            <p:nvPicPr>
              <p:cNvPr id="8" name="Ink 7">
                <a:extLst>
                  <a:ext uri="{FF2B5EF4-FFF2-40B4-BE49-F238E27FC236}">
                    <a16:creationId xmlns:a16="http://schemas.microsoft.com/office/drawing/2014/main" id="{4A4D36E7-E70A-48B5-99F4-5DD79F45740E}"/>
                  </a:ext>
                </a:extLst>
              </p:cNvPr>
              <p:cNvPicPr/>
              <p:nvPr/>
            </p:nvPicPr>
            <p:blipFill>
              <a:blip r:embed="rId8"/>
              <a:stretch>
                <a:fillRect/>
              </a:stretch>
            </p:blipFill>
            <p:spPr>
              <a:xfrm>
                <a:off x="1072394" y="2512392"/>
                <a:ext cx="2023385" cy="213788"/>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A6803001-939E-4EBA-86CE-6BD5AC9B461A}"/>
                  </a:ext>
                </a:extLst>
              </p14:cNvPr>
              <p14:cNvContentPartPr/>
              <p14:nvPr/>
            </p14:nvContentPartPr>
            <p14:xfrm>
              <a:off x="1314678" y="2794300"/>
              <a:ext cx="2125257" cy="239293"/>
            </p14:xfrm>
          </p:contentPart>
        </mc:Choice>
        <mc:Fallback xmlns="">
          <p:pic>
            <p:nvPicPr>
              <p:cNvPr id="10" name="Ink 9">
                <a:extLst>
                  <a:ext uri="{FF2B5EF4-FFF2-40B4-BE49-F238E27FC236}">
                    <a16:creationId xmlns:a16="http://schemas.microsoft.com/office/drawing/2014/main" id="{A6803001-939E-4EBA-86CE-6BD5AC9B461A}"/>
                  </a:ext>
                </a:extLst>
              </p:cNvPr>
              <p:cNvPicPr/>
              <p:nvPr/>
            </p:nvPicPr>
            <p:blipFill>
              <a:blip r:embed="rId10"/>
              <a:stretch>
                <a:fillRect/>
              </a:stretch>
            </p:blipFill>
            <p:spPr>
              <a:xfrm>
                <a:off x="1305674" y="2785277"/>
                <a:ext cx="2142904" cy="256978"/>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A170D8B8-9880-4C25-A7EC-5FF1F598604F}"/>
                  </a:ext>
                </a:extLst>
              </p14:cNvPr>
              <p14:cNvContentPartPr/>
              <p14:nvPr/>
            </p14:nvContentPartPr>
            <p14:xfrm>
              <a:off x="1329438" y="3126940"/>
              <a:ext cx="2478057" cy="210493"/>
            </p14:xfrm>
          </p:contentPart>
        </mc:Choice>
        <mc:Fallback xmlns="">
          <p:pic>
            <p:nvPicPr>
              <p:cNvPr id="12" name="Ink 11">
                <a:extLst>
                  <a:ext uri="{FF2B5EF4-FFF2-40B4-BE49-F238E27FC236}">
                    <a16:creationId xmlns:a16="http://schemas.microsoft.com/office/drawing/2014/main" id="{A170D8B8-9880-4C25-A7EC-5FF1F598604F}"/>
                  </a:ext>
                </a:extLst>
              </p:cNvPr>
              <p:cNvPicPr/>
              <p:nvPr/>
            </p:nvPicPr>
            <p:blipFill>
              <a:blip r:embed="rId12"/>
              <a:stretch>
                <a:fillRect/>
              </a:stretch>
            </p:blipFill>
            <p:spPr>
              <a:xfrm>
                <a:off x="1320435" y="3117914"/>
                <a:ext cx="2495703" cy="228185"/>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E8C922E3-EE78-49F1-814B-BC4B1F272659}"/>
                  </a:ext>
                </a:extLst>
              </p14:cNvPr>
              <p14:cNvContentPartPr/>
              <p14:nvPr/>
            </p14:nvContentPartPr>
            <p14:xfrm>
              <a:off x="1073478" y="3571180"/>
              <a:ext cx="2089257" cy="212653"/>
            </p14:xfrm>
          </p:contentPart>
        </mc:Choice>
        <mc:Fallback xmlns="">
          <p:pic>
            <p:nvPicPr>
              <p:cNvPr id="14" name="Ink 13">
                <a:extLst>
                  <a:ext uri="{FF2B5EF4-FFF2-40B4-BE49-F238E27FC236}">
                    <a16:creationId xmlns:a16="http://schemas.microsoft.com/office/drawing/2014/main" id="{E8C922E3-EE78-49F1-814B-BC4B1F272659}"/>
                  </a:ext>
                </a:extLst>
              </p:cNvPr>
              <p:cNvPicPr/>
              <p:nvPr/>
            </p:nvPicPr>
            <p:blipFill>
              <a:blip r:embed="rId14"/>
              <a:stretch>
                <a:fillRect/>
              </a:stretch>
            </p:blipFill>
            <p:spPr>
              <a:xfrm>
                <a:off x="1064474" y="3562154"/>
                <a:ext cx="2106905" cy="230344"/>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D0183013-7DEF-407E-98FD-EB28BEA71DA6}"/>
                  </a:ext>
                </a:extLst>
              </p14:cNvPr>
              <p14:cNvContentPartPr/>
              <p14:nvPr/>
            </p14:nvContentPartPr>
            <p14:xfrm>
              <a:off x="1343838" y="3934420"/>
              <a:ext cx="1003857" cy="129133"/>
            </p14:xfrm>
          </p:contentPart>
        </mc:Choice>
        <mc:Fallback xmlns="">
          <p:pic>
            <p:nvPicPr>
              <p:cNvPr id="16" name="Ink 15">
                <a:extLst>
                  <a:ext uri="{FF2B5EF4-FFF2-40B4-BE49-F238E27FC236}">
                    <a16:creationId xmlns:a16="http://schemas.microsoft.com/office/drawing/2014/main" id="{D0183013-7DEF-407E-98FD-EB28BEA71DA6}"/>
                  </a:ext>
                </a:extLst>
              </p:cNvPr>
              <p:cNvPicPr/>
              <p:nvPr/>
            </p:nvPicPr>
            <p:blipFill>
              <a:blip r:embed="rId16"/>
              <a:stretch>
                <a:fillRect/>
              </a:stretch>
            </p:blipFill>
            <p:spPr>
              <a:xfrm>
                <a:off x="1334830" y="3925377"/>
                <a:ext cx="1021513" cy="146857"/>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63ECFE99-973E-4A2F-9BEB-5B0B8438AAC6}"/>
                  </a:ext>
                </a:extLst>
              </p14:cNvPr>
              <p14:cNvContentPartPr/>
              <p14:nvPr/>
            </p14:nvContentPartPr>
            <p14:xfrm>
              <a:off x="1348518" y="4170220"/>
              <a:ext cx="2431977" cy="217333"/>
            </p14:xfrm>
          </p:contentPart>
        </mc:Choice>
        <mc:Fallback xmlns="">
          <p:pic>
            <p:nvPicPr>
              <p:cNvPr id="18" name="Ink 17">
                <a:extLst>
                  <a:ext uri="{FF2B5EF4-FFF2-40B4-BE49-F238E27FC236}">
                    <a16:creationId xmlns:a16="http://schemas.microsoft.com/office/drawing/2014/main" id="{63ECFE99-973E-4A2F-9BEB-5B0B8438AAC6}"/>
                  </a:ext>
                </a:extLst>
              </p:cNvPr>
              <p:cNvPicPr/>
              <p:nvPr/>
            </p:nvPicPr>
            <p:blipFill>
              <a:blip r:embed="rId18"/>
              <a:stretch>
                <a:fillRect/>
              </a:stretch>
            </p:blipFill>
            <p:spPr>
              <a:xfrm>
                <a:off x="1339515" y="4161195"/>
                <a:ext cx="2449624" cy="235023"/>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Ink 19">
                <a:extLst>
                  <a:ext uri="{FF2B5EF4-FFF2-40B4-BE49-F238E27FC236}">
                    <a16:creationId xmlns:a16="http://schemas.microsoft.com/office/drawing/2014/main" id="{6A9B549A-ACD6-403A-B5E3-C33A258A092A}"/>
                  </a:ext>
                </a:extLst>
              </p14:cNvPr>
              <p14:cNvContentPartPr/>
              <p14:nvPr/>
            </p14:nvContentPartPr>
            <p14:xfrm>
              <a:off x="1348158" y="4535260"/>
              <a:ext cx="3017337" cy="450613"/>
            </p14:xfrm>
          </p:contentPart>
        </mc:Choice>
        <mc:Fallback xmlns="">
          <p:pic>
            <p:nvPicPr>
              <p:cNvPr id="20" name="Ink 19">
                <a:extLst>
                  <a:ext uri="{FF2B5EF4-FFF2-40B4-BE49-F238E27FC236}">
                    <a16:creationId xmlns:a16="http://schemas.microsoft.com/office/drawing/2014/main" id="{6A9B549A-ACD6-403A-B5E3-C33A258A092A}"/>
                  </a:ext>
                </a:extLst>
              </p:cNvPr>
              <p:cNvPicPr/>
              <p:nvPr/>
            </p:nvPicPr>
            <p:blipFill>
              <a:blip r:embed="rId20"/>
              <a:stretch>
                <a:fillRect/>
              </a:stretch>
            </p:blipFill>
            <p:spPr>
              <a:xfrm>
                <a:off x="1339155" y="4526248"/>
                <a:ext cx="3034982" cy="468277"/>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Ink 21">
                <a:extLst>
                  <a:ext uri="{FF2B5EF4-FFF2-40B4-BE49-F238E27FC236}">
                    <a16:creationId xmlns:a16="http://schemas.microsoft.com/office/drawing/2014/main" id="{2272C4F2-5EE2-4A58-95CD-09E164605F86}"/>
                  </a:ext>
                </a:extLst>
              </p14:cNvPr>
              <p14:cNvContentPartPr/>
              <p14:nvPr/>
            </p14:nvContentPartPr>
            <p14:xfrm>
              <a:off x="1330518" y="4990660"/>
              <a:ext cx="2162337" cy="334693"/>
            </p14:xfrm>
          </p:contentPart>
        </mc:Choice>
        <mc:Fallback xmlns="">
          <p:pic>
            <p:nvPicPr>
              <p:cNvPr id="22" name="Ink 21">
                <a:extLst>
                  <a:ext uri="{FF2B5EF4-FFF2-40B4-BE49-F238E27FC236}">
                    <a16:creationId xmlns:a16="http://schemas.microsoft.com/office/drawing/2014/main" id="{2272C4F2-5EE2-4A58-95CD-09E164605F86}"/>
                  </a:ext>
                </a:extLst>
              </p:cNvPr>
              <p:cNvPicPr/>
              <p:nvPr/>
            </p:nvPicPr>
            <p:blipFill>
              <a:blip r:embed="rId22"/>
              <a:stretch>
                <a:fillRect/>
              </a:stretch>
            </p:blipFill>
            <p:spPr>
              <a:xfrm>
                <a:off x="1321514" y="4981643"/>
                <a:ext cx="2179984" cy="352365"/>
              </a:xfrm>
              <a:prstGeom prst="rect">
                <a:avLst/>
              </a:prstGeom>
            </p:spPr>
          </p:pic>
        </mc:Fallback>
      </mc:AlternateContent>
      <p:grpSp>
        <p:nvGrpSpPr>
          <p:cNvPr id="136" name="Group 135">
            <a:extLst>
              <a:ext uri="{FF2B5EF4-FFF2-40B4-BE49-F238E27FC236}">
                <a16:creationId xmlns:a16="http://schemas.microsoft.com/office/drawing/2014/main" id="{A5381EA1-4CD1-4FB8-82E3-CB863972D0A8}"/>
              </a:ext>
            </a:extLst>
          </p:cNvPr>
          <p:cNvGrpSpPr/>
          <p:nvPr/>
        </p:nvGrpSpPr>
        <p:grpSpPr>
          <a:xfrm>
            <a:off x="128082" y="2458671"/>
            <a:ext cx="655920" cy="382680"/>
            <a:chOff x="128082" y="2458671"/>
            <a:chExt cx="655920" cy="382680"/>
          </a:xfrm>
        </p:grpSpPr>
        <p:grpSp>
          <p:nvGrpSpPr>
            <p:cNvPr id="34" name="Group 33">
              <a:extLst>
                <a:ext uri="{FF2B5EF4-FFF2-40B4-BE49-F238E27FC236}">
                  <a16:creationId xmlns:a16="http://schemas.microsoft.com/office/drawing/2014/main" id="{1F960726-29AE-46D5-8AEC-DF9F40C2C527}"/>
                </a:ext>
              </a:extLst>
            </p:cNvPr>
            <p:cNvGrpSpPr/>
            <p:nvPr/>
          </p:nvGrpSpPr>
          <p:grpSpPr>
            <a:xfrm>
              <a:off x="156162" y="2458671"/>
              <a:ext cx="594360" cy="113040"/>
              <a:chOff x="156162" y="2458671"/>
              <a:chExt cx="594360" cy="113040"/>
            </a:xfrm>
          </p:grpSpPr>
          <mc:AlternateContent xmlns:mc="http://schemas.openxmlformats.org/markup-compatibility/2006" xmlns:p14="http://schemas.microsoft.com/office/powerpoint/2010/main">
            <mc:Choice Requires="p14">
              <p:contentPart p14:bwMode="auto" r:id="rId23">
                <p14:nvContentPartPr>
                  <p14:cNvPr id="23" name="Ink 22">
                    <a:extLst>
                      <a:ext uri="{FF2B5EF4-FFF2-40B4-BE49-F238E27FC236}">
                        <a16:creationId xmlns:a16="http://schemas.microsoft.com/office/drawing/2014/main" id="{3BF52B05-5D29-44F0-BE46-04487639B16B}"/>
                      </a:ext>
                    </a:extLst>
                  </p14:cNvPr>
                  <p14:cNvContentPartPr/>
                  <p14:nvPr/>
                </p14:nvContentPartPr>
                <p14:xfrm>
                  <a:off x="156162" y="2518431"/>
                  <a:ext cx="37440" cy="51120"/>
                </p14:xfrm>
              </p:contentPart>
            </mc:Choice>
            <mc:Fallback xmlns="">
              <p:pic>
                <p:nvPicPr>
                  <p:cNvPr id="23" name="Ink 22">
                    <a:extLst>
                      <a:ext uri="{FF2B5EF4-FFF2-40B4-BE49-F238E27FC236}">
                        <a16:creationId xmlns:a16="http://schemas.microsoft.com/office/drawing/2014/main" id="{3BF52B05-5D29-44F0-BE46-04487639B16B}"/>
                      </a:ext>
                    </a:extLst>
                  </p:cNvPr>
                  <p:cNvPicPr/>
                  <p:nvPr/>
                </p:nvPicPr>
                <p:blipFill>
                  <a:blip r:embed="rId24"/>
                  <a:stretch>
                    <a:fillRect/>
                  </a:stretch>
                </p:blipFill>
                <p:spPr>
                  <a:xfrm>
                    <a:off x="147522" y="2509791"/>
                    <a:ext cx="550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Ink 23">
                    <a:extLst>
                      <a:ext uri="{FF2B5EF4-FFF2-40B4-BE49-F238E27FC236}">
                        <a16:creationId xmlns:a16="http://schemas.microsoft.com/office/drawing/2014/main" id="{C4E3C620-1E77-46EA-A1D3-52B9D4782B56}"/>
                      </a:ext>
                    </a:extLst>
                  </p14:cNvPr>
                  <p14:cNvContentPartPr/>
                  <p14:nvPr/>
                </p14:nvContentPartPr>
                <p14:xfrm>
                  <a:off x="203322" y="2514831"/>
                  <a:ext cx="42120" cy="51480"/>
                </p14:xfrm>
              </p:contentPart>
            </mc:Choice>
            <mc:Fallback xmlns="">
              <p:pic>
                <p:nvPicPr>
                  <p:cNvPr id="24" name="Ink 23">
                    <a:extLst>
                      <a:ext uri="{FF2B5EF4-FFF2-40B4-BE49-F238E27FC236}">
                        <a16:creationId xmlns:a16="http://schemas.microsoft.com/office/drawing/2014/main" id="{C4E3C620-1E77-46EA-A1D3-52B9D4782B56}"/>
                      </a:ext>
                    </a:extLst>
                  </p:cNvPr>
                  <p:cNvPicPr/>
                  <p:nvPr/>
                </p:nvPicPr>
                <p:blipFill>
                  <a:blip r:embed="rId26"/>
                  <a:stretch>
                    <a:fillRect/>
                  </a:stretch>
                </p:blipFill>
                <p:spPr>
                  <a:xfrm>
                    <a:off x="194322" y="2506191"/>
                    <a:ext cx="597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Ink 24">
                    <a:extLst>
                      <a:ext uri="{FF2B5EF4-FFF2-40B4-BE49-F238E27FC236}">
                        <a16:creationId xmlns:a16="http://schemas.microsoft.com/office/drawing/2014/main" id="{7560A08B-81C7-4525-A8E7-65232FCBE5C3}"/>
                      </a:ext>
                    </a:extLst>
                  </p14:cNvPr>
                  <p14:cNvContentPartPr/>
                  <p14:nvPr/>
                </p14:nvContentPartPr>
                <p14:xfrm>
                  <a:off x="262362" y="2520951"/>
                  <a:ext cx="48240" cy="42480"/>
                </p14:xfrm>
              </p:contentPart>
            </mc:Choice>
            <mc:Fallback xmlns="">
              <p:pic>
                <p:nvPicPr>
                  <p:cNvPr id="25" name="Ink 24">
                    <a:extLst>
                      <a:ext uri="{FF2B5EF4-FFF2-40B4-BE49-F238E27FC236}">
                        <a16:creationId xmlns:a16="http://schemas.microsoft.com/office/drawing/2014/main" id="{7560A08B-81C7-4525-A8E7-65232FCBE5C3}"/>
                      </a:ext>
                    </a:extLst>
                  </p:cNvPr>
                  <p:cNvPicPr/>
                  <p:nvPr/>
                </p:nvPicPr>
                <p:blipFill>
                  <a:blip r:embed="rId28"/>
                  <a:stretch>
                    <a:fillRect/>
                  </a:stretch>
                </p:blipFill>
                <p:spPr>
                  <a:xfrm>
                    <a:off x="253722" y="2511951"/>
                    <a:ext cx="658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Ink 25">
                    <a:extLst>
                      <a:ext uri="{FF2B5EF4-FFF2-40B4-BE49-F238E27FC236}">
                        <a16:creationId xmlns:a16="http://schemas.microsoft.com/office/drawing/2014/main" id="{8D324E2E-41D6-4384-A203-5F7060D01F31}"/>
                      </a:ext>
                    </a:extLst>
                  </p14:cNvPr>
                  <p14:cNvContentPartPr/>
                  <p14:nvPr/>
                </p14:nvContentPartPr>
                <p14:xfrm>
                  <a:off x="334362" y="2513031"/>
                  <a:ext cx="34200" cy="42840"/>
                </p14:xfrm>
              </p:contentPart>
            </mc:Choice>
            <mc:Fallback xmlns="">
              <p:pic>
                <p:nvPicPr>
                  <p:cNvPr id="26" name="Ink 25">
                    <a:extLst>
                      <a:ext uri="{FF2B5EF4-FFF2-40B4-BE49-F238E27FC236}">
                        <a16:creationId xmlns:a16="http://schemas.microsoft.com/office/drawing/2014/main" id="{8D324E2E-41D6-4384-A203-5F7060D01F31}"/>
                      </a:ext>
                    </a:extLst>
                  </p:cNvPr>
                  <p:cNvPicPr/>
                  <p:nvPr/>
                </p:nvPicPr>
                <p:blipFill>
                  <a:blip r:embed="rId30"/>
                  <a:stretch>
                    <a:fillRect/>
                  </a:stretch>
                </p:blipFill>
                <p:spPr>
                  <a:xfrm>
                    <a:off x="325722" y="2504391"/>
                    <a:ext cx="5184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Ink 26">
                    <a:extLst>
                      <a:ext uri="{FF2B5EF4-FFF2-40B4-BE49-F238E27FC236}">
                        <a16:creationId xmlns:a16="http://schemas.microsoft.com/office/drawing/2014/main" id="{1C5C328F-9ED4-4318-BCDE-AC8477127149}"/>
                      </a:ext>
                    </a:extLst>
                  </p14:cNvPr>
                  <p14:cNvContentPartPr/>
                  <p14:nvPr/>
                </p14:nvContentPartPr>
                <p14:xfrm>
                  <a:off x="391242" y="2515191"/>
                  <a:ext cx="37440" cy="55080"/>
                </p14:xfrm>
              </p:contentPart>
            </mc:Choice>
            <mc:Fallback xmlns="">
              <p:pic>
                <p:nvPicPr>
                  <p:cNvPr id="27" name="Ink 26">
                    <a:extLst>
                      <a:ext uri="{FF2B5EF4-FFF2-40B4-BE49-F238E27FC236}">
                        <a16:creationId xmlns:a16="http://schemas.microsoft.com/office/drawing/2014/main" id="{1C5C328F-9ED4-4318-BCDE-AC8477127149}"/>
                      </a:ext>
                    </a:extLst>
                  </p:cNvPr>
                  <p:cNvPicPr/>
                  <p:nvPr/>
                </p:nvPicPr>
                <p:blipFill>
                  <a:blip r:embed="rId32"/>
                  <a:stretch>
                    <a:fillRect/>
                  </a:stretch>
                </p:blipFill>
                <p:spPr>
                  <a:xfrm>
                    <a:off x="382602" y="2506551"/>
                    <a:ext cx="5508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FE4D00F0-7C8D-4297-9385-ED02F22C7A44}"/>
                      </a:ext>
                    </a:extLst>
                  </p14:cNvPr>
                  <p14:cNvContentPartPr/>
                  <p14:nvPr/>
                </p14:nvContentPartPr>
                <p14:xfrm>
                  <a:off x="463242" y="2522031"/>
                  <a:ext cx="36720" cy="38160"/>
                </p14:xfrm>
              </p:contentPart>
            </mc:Choice>
            <mc:Fallback xmlns="">
              <p:pic>
                <p:nvPicPr>
                  <p:cNvPr id="28" name="Ink 27">
                    <a:extLst>
                      <a:ext uri="{FF2B5EF4-FFF2-40B4-BE49-F238E27FC236}">
                        <a16:creationId xmlns:a16="http://schemas.microsoft.com/office/drawing/2014/main" id="{FE4D00F0-7C8D-4297-9385-ED02F22C7A44}"/>
                      </a:ext>
                    </a:extLst>
                  </p:cNvPr>
                  <p:cNvPicPr/>
                  <p:nvPr/>
                </p:nvPicPr>
                <p:blipFill>
                  <a:blip r:embed="rId34"/>
                  <a:stretch>
                    <a:fillRect/>
                  </a:stretch>
                </p:blipFill>
                <p:spPr>
                  <a:xfrm>
                    <a:off x="454602" y="2513031"/>
                    <a:ext cx="5436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a:extLst>
                      <a:ext uri="{FF2B5EF4-FFF2-40B4-BE49-F238E27FC236}">
                        <a16:creationId xmlns:a16="http://schemas.microsoft.com/office/drawing/2014/main" id="{324A3BEC-C39D-4EE6-ADA2-F614C977959B}"/>
                      </a:ext>
                    </a:extLst>
                  </p14:cNvPr>
                  <p14:cNvContentPartPr/>
                  <p14:nvPr/>
                </p14:nvContentPartPr>
                <p14:xfrm>
                  <a:off x="513282" y="2494671"/>
                  <a:ext cx="18720" cy="65520"/>
                </p14:xfrm>
              </p:contentPart>
            </mc:Choice>
            <mc:Fallback xmlns="">
              <p:pic>
                <p:nvPicPr>
                  <p:cNvPr id="29" name="Ink 28">
                    <a:extLst>
                      <a:ext uri="{FF2B5EF4-FFF2-40B4-BE49-F238E27FC236}">
                        <a16:creationId xmlns:a16="http://schemas.microsoft.com/office/drawing/2014/main" id="{324A3BEC-C39D-4EE6-ADA2-F614C977959B}"/>
                      </a:ext>
                    </a:extLst>
                  </p:cNvPr>
                  <p:cNvPicPr/>
                  <p:nvPr/>
                </p:nvPicPr>
                <p:blipFill>
                  <a:blip r:embed="rId36"/>
                  <a:stretch>
                    <a:fillRect/>
                  </a:stretch>
                </p:blipFill>
                <p:spPr>
                  <a:xfrm>
                    <a:off x="504642" y="2486031"/>
                    <a:ext cx="3636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Ink 29">
                    <a:extLst>
                      <a:ext uri="{FF2B5EF4-FFF2-40B4-BE49-F238E27FC236}">
                        <a16:creationId xmlns:a16="http://schemas.microsoft.com/office/drawing/2014/main" id="{6D3C04F0-B1F0-4C0C-92CD-C3AC03E05FDF}"/>
                      </a:ext>
                    </a:extLst>
                  </p14:cNvPr>
                  <p14:cNvContentPartPr/>
                  <p14:nvPr/>
                </p14:nvContentPartPr>
                <p14:xfrm>
                  <a:off x="570882" y="2514471"/>
                  <a:ext cx="34560" cy="57240"/>
                </p14:xfrm>
              </p:contentPart>
            </mc:Choice>
            <mc:Fallback xmlns="">
              <p:pic>
                <p:nvPicPr>
                  <p:cNvPr id="30" name="Ink 29">
                    <a:extLst>
                      <a:ext uri="{FF2B5EF4-FFF2-40B4-BE49-F238E27FC236}">
                        <a16:creationId xmlns:a16="http://schemas.microsoft.com/office/drawing/2014/main" id="{6D3C04F0-B1F0-4C0C-92CD-C3AC03E05FDF}"/>
                      </a:ext>
                    </a:extLst>
                  </p:cNvPr>
                  <p:cNvPicPr/>
                  <p:nvPr/>
                </p:nvPicPr>
                <p:blipFill>
                  <a:blip r:embed="rId38"/>
                  <a:stretch>
                    <a:fillRect/>
                  </a:stretch>
                </p:blipFill>
                <p:spPr>
                  <a:xfrm>
                    <a:off x="562242" y="2505831"/>
                    <a:ext cx="5220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Ink 30">
                    <a:extLst>
                      <a:ext uri="{FF2B5EF4-FFF2-40B4-BE49-F238E27FC236}">
                        <a16:creationId xmlns:a16="http://schemas.microsoft.com/office/drawing/2014/main" id="{00631443-D2B9-4EC9-A80D-B6FFA5A499B6}"/>
                      </a:ext>
                    </a:extLst>
                  </p14:cNvPr>
                  <p14:cNvContentPartPr/>
                  <p14:nvPr/>
                </p14:nvContentPartPr>
                <p14:xfrm>
                  <a:off x="645402" y="2532111"/>
                  <a:ext cx="39960" cy="33840"/>
                </p14:xfrm>
              </p:contentPart>
            </mc:Choice>
            <mc:Fallback xmlns="">
              <p:pic>
                <p:nvPicPr>
                  <p:cNvPr id="31" name="Ink 30">
                    <a:extLst>
                      <a:ext uri="{FF2B5EF4-FFF2-40B4-BE49-F238E27FC236}">
                        <a16:creationId xmlns:a16="http://schemas.microsoft.com/office/drawing/2014/main" id="{00631443-D2B9-4EC9-A80D-B6FFA5A499B6}"/>
                      </a:ext>
                    </a:extLst>
                  </p:cNvPr>
                  <p:cNvPicPr/>
                  <p:nvPr/>
                </p:nvPicPr>
                <p:blipFill>
                  <a:blip r:embed="rId40"/>
                  <a:stretch>
                    <a:fillRect/>
                  </a:stretch>
                </p:blipFill>
                <p:spPr>
                  <a:xfrm>
                    <a:off x="636402" y="2523471"/>
                    <a:ext cx="5760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2" name="Ink 31">
                    <a:extLst>
                      <a:ext uri="{FF2B5EF4-FFF2-40B4-BE49-F238E27FC236}">
                        <a16:creationId xmlns:a16="http://schemas.microsoft.com/office/drawing/2014/main" id="{D06B0892-FF6D-4F5C-82FE-347C33B53E8F}"/>
                      </a:ext>
                    </a:extLst>
                  </p14:cNvPr>
                  <p14:cNvContentPartPr/>
                  <p14:nvPr/>
                </p14:nvContentPartPr>
                <p14:xfrm>
                  <a:off x="721002" y="2458671"/>
                  <a:ext cx="11520" cy="93960"/>
                </p14:xfrm>
              </p:contentPart>
            </mc:Choice>
            <mc:Fallback xmlns="">
              <p:pic>
                <p:nvPicPr>
                  <p:cNvPr id="32" name="Ink 31">
                    <a:extLst>
                      <a:ext uri="{FF2B5EF4-FFF2-40B4-BE49-F238E27FC236}">
                        <a16:creationId xmlns:a16="http://schemas.microsoft.com/office/drawing/2014/main" id="{D06B0892-FF6D-4F5C-82FE-347C33B53E8F}"/>
                      </a:ext>
                    </a:extLst>
                  </p:cNvPr>
                  <p:cNvPicPr/>
                  <p:nvPr/>
                </p:nvPicPr>
                <p:blipFill>
                  <a:blip r:embed="rId42"/>
                  <a:stretch>
                    <a:fillRect/>
                  </a:stretch>
                </p:blipFill>
                <p:spPr>
                  <a:xfrm>
                    <a:off x="712002" y="2449671"/>
                    <a:ext cx="291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Ink 32">
                    <a:extLst>
                      <a:ext uri="{FF2B5EF4-FFF2-40B4-BE49-F238E27FC236}">
                        <a16:creationId xmlns:a16="http://schemas.microsoft.com/office/drawing/2014/main" id="{B8B3A532-E99A-4C86-93A1-114D215CE58A}"/>
                      </a:ext>
                    </a:extLst>
                  </p14:cNvPr>
                  <p14:cNvContentPartPr/>
                  <p14:nvPr/>
                </p14:nvContentPartPr>
                <p14:xfrm>
                  <a:off x="693642" y="2502231"/>
                  <a:ext cx="56880" cy="4680"/>
                </p14:xfrm>
              </p:contentPart>
            </mc:Choice>
            <mc:Fallback xmlns="">
              <p:pic>
                <p:nvPicPr>
                  <p:cNvPr id="33" name="Ink 32">
                    <a:extLst>
                      <a:ext uri="{FF2B5EF4-FFF2-40B4-BE49-F238E27FC236}">
                        <a16:creationId xmlns:a16="http://schemas.microsoft.com/office/drawing/2014/main" id="{B8B3A532-E99A-4C86-93A1-114D215CE58A}"/>
                      </a:ext>
                    </a:extLst>
                  </p:cNvPr>
                  <p:cNvPicPr/>
                  <p:nvPr/>
                </p:nvPicPr>
                <p:blipFill>
                  <a:blip r:embed="rId44"/>
                  <a:stretch>
                    <a:fillRect/>
                  </a:stretch>
                </p:blipFill>
                <p:spPr>
                  <a:xfrm>
                    <a:off x="684642" y="2493591"/>
                    <a:ext cx="74520" cy="22320"/>
                  </a:xfrm>
                  <a:prstGeom prst="rect">
                    <a:avLst/>
                  </a:prstGeom>
                </p:spPr>
              </p:pic>
            </mc:Fallback>
          </mc:AlternateContent>
        </p:grpSp>
        <p:grpSp>
          <p:nvGrpSpPr>
            <p:cNvPr id="50" name="Group 49">
              <a:extLst>
                <a:ext uri="{FF2B5EF4-FFF2-40B4-BE49-F238E27FC236}">
                  <a16:creationId xmlns:a16="http://schemas.microsoft.com/office/drawing/2014/main" id="{B04A54C5-6AF2-4F43-9E23-0DB07983EBDC}"/>
                </a:ext>
              </a:extLst>
            </p:cNvPr>
            <p:cNvGrpSpPr/>
            <p:nvPr/>
          </p:nvGrpSpPr>
          <p:grpSpPr>
            <a:xfrm>
              <a:off x="128082" y="2692671"/>
              <a:ext cx="655920" cy="148680"/>
              <a:chOff x="128082" y="2692671"/>
              <a:chExt cx="655920" cy="148680"/>
            </a:xfrm>
          </p:grpSpPr>
          <mc:AlternateContent xmlns:mc="http://schemas.openxmlformats.org/markup-compatibility/2006" xmlns:p14="http://schemas.microsoft.com/office/powerpoint/2010/main">
            <mc:Choice Requires="p14">
              <p:contentPart p14:bwMode="auto" r:id="rId45">
                <p14:nvContentPartPr>
                  <p14:cNvPr id="40" name="Ink 39">
                    <a:extLst>
                      <a:ext uri="{FF2B5EF4-FFF2-40B4-BE49-F238E27FC236}">
                        <a16:creationId xmlns:a16="http://schemas.microsoft.com/office/drawing/2014/main" id="{CA03AA98-53FF-486F-9E91-AFA0194EB908}"/>
                      </a:ext>
                    </a:extLst>
                  </p14:cNvPr>
                  <p14:cNvContentPartPr/>
                  <p14:nvPr/>
                </p14:nvContentPartPr>
                <p14:xfrm>
                  <a:off x="128082" y="2756391"/>
                  <a:ext cx="49320" cy="43920"/>
                </p14:xfrm>
              </p:contentPart>
            </mc:Choice>
            <mc:Fallback xmlns="">
              <p:pic>
                <p:nvPicPr>
                  <p:cNvPr id="40" name="Ink 39">
                    <a:extLst>
                      <a:ext uri="{FF2B5EF4-FFF2-40B4-BE49-F238E27FC236}">
                        <a16:creationId xmlns:a16="http://schemas.microsoft.com/office/drawing/2014/main" id="{CA03AA98-53FF-486F-9E91-AFA0194EB908}"/>
                      </a:ext>
                    </a:extLst>
                  </p:cNvPr>
                  <p:cNvPicPr/>
                  <p:nvPr/>
                </p:nvPicPr>
                <p:blipFill>
                  <a:blip r:embed="rId46"/>
                  <a:stretch>
                    <a:fillRect/>
                  </a:stretch>
                </p:blipFill>
                <p:spPr>
                  <a:xfrm>
                    <a:off x="119082" y="2747391"/>
                    <a:ext cx="6696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1" name="Ink 40">
                    <a:extLst>
                      <a:ext uri="{FF2B5EF4-FFF2-40B4-BE49-F238E27FC236}">
                        <a16:creationId xmlns:a16="http://schemas.microsoft.com/office/drawing/2014/main" id="{C070F0C6-C436-4564-9C83-92BE60EEA3B4}"/>
                      </a:ext>
                    </a:extLst>
                  </p14:cNvPr>
                  <p14:cNvContentPartPr/>
                  <p14:nvPr/>
                </p14:nvContentPartPr>
                <p14:xfrm>
                  <a:off x="200442" y="2754951"/>
                  <a:ext cx="38520" cy="50760"/>
                </p14:xfrm>
              </p:contentPart>
            </mc:Choice>
            <mc:Fallback xmlns="">
              <p:pic>
                <p:nvPicPr>
                  <p:cNvPr id="41" name="Ink 40">
                    <a:extLst>
                      <a:ext uri="{FF2B5EF4-FFF2-40B4-BE49-F238E27FC236}">
                        <a16:creationId xmlns:a16="http://schemas.microsoft.com/office/drawing/2014/main" id="{C070F0C6-C436-4564-9C83-92BE60EEA3B4}"/>
                      </a:ext>
                    </a:extLst>
                  </p:cNvPr>
                  <p:cNvPicPr/>
                  <p:nvPr/>
                </p:nvPicPr>
                <p:blipFill>
                  <a:blip r:embed="rId48"/>
                  <a:stretch>
                    <a:fillRect/>
                  </a:stretch>
                </p:blipFill>
                <p:spPr>
                  <a:xfrm>
                    <a:off x="191802" y="2745951"/>
                    <a:ext cx="5616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2" name="Ink 41">
                    <a:extLst>
                      <a:ext uri="{FF2B5EF4-FFF2-40B4-BE49-F238E27FC236}">
                        <a16:creationId xmlns:a16="http://schemas.microsoft.com/office/drawing/2014/main" id="{F30776B8-506C-4654-978F-7A8909137C3A}"/>
                      </a:ext>
                    </a:extLst>
                  </p14:cNvPr>
                  <p14:cNvContentPartPr/>
                  <p14:nvPr/>
                </p14:nvContentPartPr>
                <p14:xfrm>
                  <a:off x="314922" y="2759271"/>
                  <a:ext cx="90000" cy="34560"/>
                </p14:xfrm>
              </p:contentPart>
            </mc:Choice>
            <mc:Fallback xmlns="">
              <p:pic>
                <p:nvPicPr>
                  <p:cNvPr id="42" name="Ink 41">
                    <a:extLst>
                      <a:ext uri="{FF2B5EF4-FFF2-40B4-BE49-F238E27FC236}">
                        <a16:creationId xmlns:a16="http://schemas.microsoft.com/office/drawing/2014/main" id="{F30776B8-506C-4654-978F-7A8909137C3A}"/>
                      </a:ext>
                    </a:extLst>
                  </p:cNvPr>
                  <p:cNvPicPr/>
                  <p:nvPr/>
                </p:nvPicPr>
                <p:blipFill>
                  <a:blip r:embed="rId50"/>
                  <a:stretch>
                    <a:fillRect/>
                  </a:stretch>
                </p:blipFill>
                <p:spPr>
                  <a:xfrm>
                    <a:off x="305922" y="2750631"/>
                    <a:ext cx="1076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3" name="Ink 42">
                    <a:extLst>
                      <a:ext uri="{FF2B5EF4-FFF2-40B4-BE49-F238E27FC236}">
                        <a16:creationId xmlns:a16="http://schemas.microsoft.com/office/drawing/2014/main" id="{57A36359-21D6-4DB7-AF51-F4718CB3CE92}"/>
                      </a:ext>
                    </a:extLst>
                  </p14:cNvPr>
                  <p14:cNvContentPartPr/>
                  <p14:nvPr/>
                </p14:nvContentPartPr>
                <p14:xfrm>
                  <a:off x="425442" y="2747031"/>
                  <a:ext cx="31680" cy="51840"/>
                </p14:xfrm>
              </p:contentPart>
            </mc:Choice>
            <mc:Fallback xmlns="">
              <p:pic>
                <p:nvPicPr>
                  <p:cNvPr id="43" name="Ink 42">
                    <a:extLst>
                      <a:ext uri="{FF2B5EF4-FFF2-40B4-BE49-F238E27FC236}">
                        <a16:creationId xmlns:a16="http://schemas.microsoft.com/office/drawing/2014/main" id="{57A36359-21D6-4DB7-AF51-F4718CB3CE92}"/>
                      </a:ext>
                    </a:extLst>
                  </p:cNvPr>
                  <p:cNvPicPr/>
                  <p:nvPr/>
                </p:nvPicPr>
                <p:blipFill>
                  <a:blip r:embed="rId52"/>
                  <a:stretch>
                    <a:fillRect/>
                  </a:stretch>
                </p:blipFill>
                <p:spPr>
                  <a:xfrm>
                    <a:off x="416802" y="2738391"/>
                    <a:ext cx="493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4" name="Ink 43">
                    <a:extLst>
                      <a:ext uri="{FF2B5EF4-FFF2-40B4-BE49-F238E27FC236}">
                        <a16:creationId xmlns:a16="http://schemas.microsoft.com/office/drawing/2014/main" id="{9E0A063A-336C-4EDC-9723-7E7B1D23F030}"/>
                      </a:ext>
                    </a:extLst>
                  </p14:cNvPr>
                  <p14:cNvContentPartPr/>
                  <p14:nvPr/>
                </p14:nvContentPartPr>
                <p14:xfrm>
                  <a:off x="481602" y="2746671"/>
                  <a:ext cx="39240" cy="51480"/>
                </p14:xfrm>
              </p:contentPart>
            </mc:Choice>
            <mc:Fallback xmlns="">
              <p:pic>
                <p:nvPicPr>
                  <p:cNvPr id="44" name="Ink 43">
                    <a:extLst>
                      <a:ext uri="{FF2B5EF4-FFF2-40B4-BE49-F238E27FC236}">
                        <a16:creationId xmlns:a16="http://schemas.microsoft.com/office/drawing/2014/main" id="{9E0A063A-336C-4EDC-9723-7E7B1D23F030}"/>
                      </a:ext>
                    </a:extLst>
                  </p:cNvPr>
                  <p:cNvPicPr/>
                  <p:nvPr/>
                </p:nvPicPr>
                <p:blipFill>
                  <a:blip r:embed="rId54"/>
                  <a:stretch>
                    <a:fillRect/>
                  </a:stretch>
                </p:blipFill>
                <p:spPr>
                  <a:xfrm>
                    <a:off x="472962" y="2738031"/>
                    <a:ext cx="5688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5" name="Ink 44">
                    <a:extLst>
                      <a:ext uri="{FF2B5EF4-FFF2-40B4-BE49-F238E27FC236}">
                        <a16:creationId xmlns:a16="http://schemas.microsoft.com/office/drawing/2014/main" id="{AED6468E-F603-432A-A8DB-B06087098113}"/>
                      </a:ext>
                    </a:extLst>
                  </p14:cNvPr>
                  <p14:cNvContentPartPr/>
                  <p14:nvPr/>
                </p14:nvContentPartPr>
                <p14:xfrm>
                  <a:off x="555762" y="2692671"/>
                  <a:ext cx="4320" cy="88560"/>
                </p14:xfrm>
              </p:contentPart>
            </mc:Choice>
            <mc:Fallback xmlns="">
              <p:pic>
                <p:nvPicPr>
                  <p:cNvPr id="45" name="Ink 44">
                    <a:extLst>
                      <a:ext uri="{FF2B5EF4-FFF2-40B4-BE49-F238E27FC236}">
                        <a16:creationId xmlns:a16="http://schemas.microsoft.com/office/drawing/2014/main" id="{AED6468E-F603-432A-A8DB-B06087098113}"/>
                      </a:ext>
                    </a:extLst>
                  </p:cNvPr>
                  <p:cNvPicPr/>
                  <p:nvPr/>
                </p:nvPicPr>
                <p:blipFill>
                  <a:blip r:embed="rId56"/>
                  <a:stretch>
                    <a:fillRect/>
                  </a:stretch>
                </p:blipFill>
                <p:spPr>
                  <a:xfrm>
                    <a:off x="546762" y="2684031"/>
                    <a:ext cx="219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6" name="Ink 45">
                    <a:extLst>
                      <a:ext uri="{FF2B5EF4-FFF2-40B4-BE49-F238E27FC236}">
                        <a16:creationId xmlns:a16="http://schemas.microsoft.com/office/drawing/2014/main" id="{76259629-DB5A-4FB0-AE74-A20D65D2D46D}"/>
                      </a:ext>
                    </a:extLst>
                  </p14:cNvPr>
                  <p14:cNvContentPartPr/>
                  <p14:nvPr/>
                </p14:nvContentPartPr>
                <p14:xfrm>
                  <a:off x="527322" y="2744871"/>
                  <a:ext cx="43920" cy="4680"/>
                </p14:xfrm>
              </p:contentPart>
            </mc:Choice>
            <mc:Fallback xmlns="">
              <p:pic>
                <p:nvPicPr>
                  <p:cNvPr id="46" name="Ink 45">
                    <a:extLst>
                      <a:ext uri="{FF2B5EF4-FFF2-40B4-BE49-F238E27FC236}">
                        <a16:creationId xmlns:a16="http://schemas.microsoft.com/office/drawing/2014/main" id="{76259629-DB5A-4FB0-AE74-A20D65D2D46D}"/>
                      </a:ext>
                    </a:extLst>
                  </p:cNvPr>
                  <p:cNvPicPr/>
                  <p:nvPr/>
                </p:nvPicPr>
                <p:blipFill>
                  <a:blip r:embed="rId58"/>
                  <a:stretch>
                    <a:fillRect/>
                  </a:stretch>
                </p:blipFill>
                <p:spPr>
                  <a:xfrm>
                    <a:off x="518682" y="2735871"/>
                    <a:ext cx="615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7" name="Ink 46">
                    <a:extLst>
                      <a:ext uri="{FF2B5EF4-FFF2-40B4-BE49-F238E27FC236}">
                        <a16:creationId xmlns:a16="http://schemas.microsoft.com/office/drawing/2014/main" id="{DF3CFC59-6805-4B95-8165-CA86564B67A7}"/>
                      </a:ext>
                    </a:extLst>
                  </p14:cNvPr>
                  <p14:cNvContentPartPr/>
                  <p14:nvPr/>
                </p14:nvContentPartPr>
                <p14:xfrm>
                  <a:off x="613362" y="2707431"/>
                  <a:ext cx="16920" cy="69120"/>
                </p14:xfrm>
              </p:contentPart>
            </mc:Choice>
            <mc:Fallback xmlns="">
              <p:pic>
                <p:nvPicPr>
                  <p:cNvPr id="47" name="Ink 46">
                    <a:extLst>
                      <a:ext uri="{FF2B5EF4-FFF2-40B4-BE49-F238E27FC236}">
                        <a16:creationId xmlns:a16="http://schemas.microsoft.com/office/drawing/2014/main" id="{DF3CFC59-6805-4B95-8165-CA86564B67A7}"/>
                      </a:ext>
                    </a:extLst>
                  </p:cNvPr>
                  <p:cNvPicPr/>
                  <p:nvPr/>
                </p:nvPicPr>
                <p:blipFill>
                  <a:blip r:embed="rId60"/>
                  <a:stretch>
                    <a:fillRect/>
                  </a:stretch>
                </p:blipFill>
                <p:spPr>
                  <a:xfrm>
                    <a:off x="604722" y="2698791"/>
                    <a:ext cx="3456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8" name="Ink 47">
                    <a:extLst>
                      <a:ext uri="{FF2B5EF4-FFF2-40B4-BE49-F238E27FC236}">
                        <a16:creationId xmlns:a16="http://schemas.microsoft.com/office/drawing/2014/main" id="{A1E7EFBC-6399-4624-84D5-A187F7A8E5A5}"/>
                      </a:ext>
                    </a:extLst>
                  </p14:cNvPr>
                  <p14:cNvContentPartPr/>
                  <p14:nvPr/>
                </p14:nvContentPartPr>
                <p14:xfrm>
                  <a:off x="660162" y="2736231"/>
                  <a:ext cx="61200" cy="43920"/>
                </p14:xfrm>
              </p:contentPart>
            </mc:Choice>
            <mc:Fallback xmlns="">
              <p:pic>
                <p:nvPicPr>
                  <p:cNvPr id="48" name="Ink 47">
                    <a:extLst>
                      <a:ext uri="{FF2B5EF4-FFF2-40B4-BE49-F238E27FC236}">
                        <a16:creationId xmlns:a16="http://schemas.microsoft.com/office/drawing/2014/main" id="{A1E7EFBC-6399-4624-84D5-A187F7A8E5A5}"/>
                      </a:ext>
                    </a:extLst>
                  </p:cNvPr>
                  <p:cNvPicPr/>
                  <p:nvPr/>
                </p:nvPicPr>
                <p:blipFill>
                  <a:blip r:embed="rId62"/>
                  <a:stretch>
                    <a:fillRect/>
                  </a:stretch>
                </p:blipFill>
                <p:spPr>
                  <a:xfrm>
                    <a:off x="651162" y="2727231"/>
                    <a:ext cx="7884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9" name="Ink 48">
                    <a:extLst>
                      <a:ext uri="{FF2B5EF4-FFF2-40B4-BE49-F238E27FC236}">
                        <a16:creationId xmlns:a16="http://schemas.microsoft.com/office/drawing/2014/main" id="{19F00111-CAB1-4F46-8170-621AED3ADC21}"/>
                      </a:ext>
                    </a:extLst>
                  </p14:cNvPr>
                  <p14:cNvContentPartPr/>
                  <p14:nvPr/>
                </p14:nvContentPartPr>
                <p14:xfrm>
                  <a:off x="744042" y="2738391"/>
                  <a:ext cx="39960" cy="102960"/>
                </p14:xfrm>
              </p:contentPart>
            </mc:Choice>
            <mc:Fallback xmlns="">
              <p:pic>
                <p:nvPicPr>
                  <p:cNvPr id="49" name="Ink 48">
                    <a:extLst>
                      <a:ext uri="{FF2B5EF4-FFF2-40B4-BE49-F238E27FC236}">
                        <a16:creationId xmlns:a16="http://schemas.microsoft.com/office/drawing/2014/main" id="{19F00111-CAB1-4F46-8170-621AED3ADC21}"/>
                      </a:ext>
                    </a:extLst>
                  </p:cNvPr>
                  <p:cNvPicPr/>
                  <p:nvPr/>
                </p:nvPicPr>
                <p:blipFill>
                  <a:blip r:embed="rId64"/>
                  <a:stretch>
                    <a:fillRect/>
                  </a:stretch>
                </p:blipFill>
                <p:spPr>
                  <a:xfrm>
                    <a:off x="735042" y="2729391"/>
                    <a:ext cx="57600" cy="120600"/>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65">
            <p14:nvContentPartPr>
              <p14:cNvPr id="87" name="Ink 86">
                <a:extLst>
                  <a:ext uri="{FF2B5EF4-FFF2-40B4-BE49-F238E27FC236}">
                    <a16:creationId xmlns:a16="http://schemas.microsoft.com/office/drawing/2014/main" id="{CDE9B874-B77C-4E91-821A-E6267C8185FF}"/>
                  </a:ext>
                </a:extLst>
              </p14:cNvPr>
              <p14:cNvContentPartPr/>
              <p14:nvPr/>
            </p14:nvContentPartPr>
            <p14:xfrm>
              <a:off x="3289638" y="2617900"/>
              <a:ext cx="2203017" cy="1132093"/>
            </p14:xfrm>
          </p:contentPart>
        </mc:Choice>
        <mc:Fallback xmlns="">
          <p:pic>
            <p:nvPicPr>
              <p:cNvPr id="87" name="Ink 86">
                <a:extLst>
                  <a:ext uri="{FF2B5EF4-FFF2-40B4-BE49-F238E27FC236}">
                    <a16:creationId xmlns:a16="http://schemas.microsoft.com/office/drawing/2014/main" id="{CDE9B874-B77C-4E91-821A-E6267C8185FF}"/>
                  </a:ext>
                </a:extLst>
              </p:cNvPr>
              <p:cNvPicPr/>
              <p:nvPr/>
            </p:nvPicPr>
            <p:blipFill>
              <a:blip r:embed="rId66"/>
              <a:stretch>
                <a:fillRect/>
              </a:stretch>
            </p:blipFill>
            <p:spPr>
              <a:xfrm>
                <a:off x="3280634" y="2608895"/>
                <a:ext cx="2220664" cy="1149743"/>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89" name="Ink 88">
                <a:extLst>
                  <a:ext uri="{FF2B5EF4-FFF2-40B4-BE49-F238E27FC236}">
                    <a16:creationId xmlns:a16="http://schemas.microsoft.com/office/drawing/2014/main" id="{635359AC-E015-42B4-BBDF-2F491035335F}"/>
                  </a:ext>
                </a:extLst>
              </p14:cNvPr>
              <p14:cNvContentPartPr/>
              <p14:nvPr/>
            </p14:nvContentPartPr>
            <p14:xfrm>
              <a:off x="5587518" y="2504860"/>
              <a:ext cx="2200857" cy="155773"/>
            </p14:xfrm>
          </p:contentPart>
        </mc:Choice>
        <mc:Fallback xmlns="">
          <p:pic>
            <p:nvPicPr>
              <p:cNvPr id="89" name="Ink 88">
                <a:extLst>
                  <a:ext uri="{FF2B5EF4-FFF2-40B4-BE49-F238E27FC236}">
                    <a16:creationId xmlns:a16="http://schemas.microsoft.com/office/drawing/2014/main" id="{635359AC-E015-42B4-BBDF-2F491035335F}"/>
                  </a:ext>
                </a:extLst>
              </p:cNvPr>
              <p:cNvPicPr/>
              <p:nvPr/>
            </p:nvPicPr>
            <p:blipFill>
              <a:blip r:embed="rId68"/>
              <a:stretch>
                <a:fillRect/>
              </a:stretch>
            </p:blipFill>
            <p:spPr>
              <a:xfrm>
                <a:off x="5578514" y="2495824"/>
                <a:ext cx="2218504" cy="173483"/>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91" name="Ink 90">
                <a:extLst>
                  <a:ext uri="{FF2B5EF4-FFF2-40B4-BE49-F238E27FC236}">
                    <a16:creationId xmlns:a16="http://schemas.microsoft.com/office/drawing/2014/main" id="{E36D70E6-3977-4F65-B38B-11AABC91C2CC}"/>
                  </a:ext>
                </a:extLst>
              </p14:cNvPr>
              <p14:cNvContentPartPr/>
              <p14:nvPr/>
            </p14:nvContentPartPr>
            <p14:xfrm>
              <a:off x="7037958" y="609820"/>
              <a:ext cx="3383457" cy="1719613"/>
            </p14:xfrm>
          </p:contentPart>
        </mc:Choice>
        <mc:Fallback xmlns="">
          <p:pic>
            <p:nvPicPr>
              <p:cNvPr id="91" name="Ink 90">
                <a:extLst>
                  <a:ext uri="{FF2B5EF4-FFF2-40B4-BE49-F238E27FC236}">
                    <a16:creationId xmlns:a16="http://schemas.microsoft.com/office/drawing/2014/main" id="{E36D70E6-3977-4F65-B38B-11AABC91C2CC}"/>
                  </a:ext>
                </a:extLst>
              </p:cNvPr>
              <p:cNvPicPr/>
              <p:nvPr/>
            </p:nvPicPr>
            <p:blipFill>
              <a:blip r:embed="rId70"/>
              <a:stretch>
                <a:fillRect/>
              </a:stretch>
            </p:blipFill>
            <p:spPr>
              <a:xfrm>
                <a:off x="7028956" y="600817"/>
                <a:ext cx="3401102" cy="1737259"/>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93" name="Ink 92">
                <a:extLst>
                  <a:ext uri="{FF2B5EF4-FFF2-40B4-BE49-F238E27FC236}">
                    <a16:creationId xmlns:a16="http://schemas.microsoft.com/office/drawing/2014/main" id="{9880B521-0DD4-4E8E-B1FB-8A9835600D92}"/>
                  </a:ext>
                </a:extLst>
              </p14:cNvPr>
              <p14:cNvContentPartPr/>
              <p14:nvPr/>
            </p14:nvContentPartPr>
            <p14:xfrm>
              <a:off x="5919798" y="2823460"/>
              <a:ext cx="2053977" cy="139213"/>
            </p14:xfrm>
          </p:contentPart>
        </mc:Choice>
        <mc:Fallback xmlns="">
          <p:pic>
            <p:nvPicPr>
              <p:cNvPr id="93" name="Ink 92">
                <a:extLst>
                  <a:ext uri="{FF2B5EF4-FFF2-40B4-BE49-F238E27FC236}">
                    <a16:creationId xmlns:a16="http://schemas.microsoft.com/office/drawing/2014/main" id="{9880B521-0DD4-4E8E-B1FB-8A9835600D92}"/>
                  </a:ext>
                </a:extLst>
              </p:cNvPr>
              <p:cNvPicPr/>
              <p:nvPr/>
            </p:nvPicPr>
            <p:blipFill>
              <a:blip r:embed="rId72"/>
              <a:stretch>
                <a:fillRect/>
              </a:stretch>
            </p:blipFill>
            <p:spPr>
              <a:xfrm>
                <a:off x="5910794" y="2814420"/>
                <a:ext cx="2071625" cy="156931"/>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95" name="Ink 94">
                <a:extLst>
                  <a:ext uri="{FF2B5EF4-FFF2-40B4-BE49-F238E27FC236}">
                    <a16:creationId xmlns:a16="http://schemas.microsoft.com/office/drawing/2014/main" id="{D2D6C0E6-6264-4478-8BF6-428AF1B98D3A}"/>
                  </a:ext>
                </a:extLst>
              </p14:cNvPr>
              <p14:cNvContentPartPr/>
              <p14:nvPr/>
            </p14:nvContentPartPr>
            <p14:xfrm>
              <a:off x="6118518" y="3134860"/>
              <a:ext cx="3090057" cy="782173"/>
            </p14:xfrm>
          </p:contentPart>
        </mc:Choice>
        <mc:Fallback xmlns="">
          <p:pic>
            <p:nvPicPr>
              <p:cNvPr id="95" name="Ink 94">
                <a:extLst>
                  <a:ext uri="{FF2B5EF4-FFF2-40B4-BE49-F238E27FC236}">
                    <a16:creationId xmlns:a16="http://schemas.microsoft.com/office/drawing/2014/main" id="{D2D6C0E6-6264-4478-8BF6-428AF1B98D3A}"/>
                  </a:ext>
                </a:extLst>
              </p:cNvPr>
              <p:cNvPicPr/>
              <p:nvPr/>
            </p:nvPicPr>
            <p:blipFill>
              <a:blip r:embed="rId74"/>
              <a:stretch>
                <a:fillRect/>
              </a:stretch>
            </p:blipFill>
            <p:spPr>
              <a:xfrm>
                <a:off x="6109515" y="3125853"/>
                <a:ext cx="3107702" cy="799827"/>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97" name="Ink 96">
                <a:extLst>
                  <a:ext uri="{FF2B5EF4-FFF2-40B4-BE49-F238E27FC236}">
                    <a16:creationId xmlns:a16="http://schemas.microsoft.com/office/drawing/2014/main" id="{11D944E8-1266-4690-8049-C8C40ED98EFE}"/>
                  </a:ext>
                </a:extLst>
              </p14:cNvPr>
              <p14:cNvContentPartPr/>
              <p14:nvPr/>
            </p14:nvContentPartPr>
            <p14:xfrm>
              <a:off x="5937078" y="3874300"/>
              <a:ext cx="2733657" cy="1741573"/>
            </p14:xfrm>
          </p:contentPart>
        </mc:Choice>
        <mc:Fallback xmlns="">
          <p:pic>
            <p:nvPicPr>
              <p:cNvPr id="97" name="Ink 96">
                <a:extLst>
                  <a:ext uri="{FF2B5EF4-FFF2-40B4-BE49-F238E27FC236}">
                    <a16:creationId xmlns:a16="http://schemas.microsoft.com/office/drawing/2014/main" id="{11D944E8-1266-4690-8049-C8C40ED98EFE}"/>
                  </a:ext>
                </a:extLst>
              </p:cNvPr>
              <p:cNvPicPr/>
              <p:nvPr/>
            </p:nvPicPr>
            <p:blipFill>
              <a:blip r:embed="rId76"/>
              <a:stretch>
                <a:fillRect/>
              </a:stretch>
            </p:blipFill>
            <p:spPr>
              <a:xfrm>
                <a:off x="5928075" y="3865297"/>
                <a:ext cx="2751303" cy="1759219"/>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99" name="Ink 98">
                <a:extLst>
                  <a:ext uri="{FF2B5EF4-FFF2-40B4-BE49-F238E27FC236}">
                    <a16:creationId xmlns:a16="http://schemas.microsoft.com/office/drawing/2014/main" id="{721D5C14-4319-4806-9D7B-A70BAFB7FFA9}"/>
                  </a:ext>
                </a:extLst>
              </p14:cNvPr>
              <p14:cNvContentPartPr/>
              <p14:nvPr/>
            </p14:nvContentPartPr>
            <p14:xfrm>
              <a:off x="9233958" y="3022900"/>
              <a:ext cx="2173137" cy="2541853"/>
            </p14:xfrm>
          </p:contentPart>
        </mc:Choice>
        <mc:Fallback xmlns="">
          <p:pic>
            <p:nvPicPr>
              <p:cNvPr id="99" name="Ink 98">
                <a:extLst>
                  <a:ext uri="{FF2B5EF4-FFF2-40B4-BE49-F238E27FC236}">
                    <a16:creationId xmlns:a16="http://schemas.microsoft.com/office/drawing/2014/main" id="{721D5C14-4319-4806-9D7B-A70BAFB7FFA9}"/>
                  </a:ext>
                </a:extLst>
              </p:cNvPr>
              <p:cNvPicPr/>
              <p:nvPr/>
            </p:nvPicPr>
            <p:blipFill>
              <a:blip r:embed="rId78"/>
              <a:stretch>
                <a:fillRect/>
              </a:stretch>
            </p:blipFill>
            <p:spPr>
              <a:xfrm>
                <a:off x="9224954" y="3013898"/>
                <a:ext cx="2190784" cy="2559497"/>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01" name="Ink 100">
                <a:extLst>
                  <a:ext uri="{FF2B5EF4-FFF2-40B4-BE49-F238E27FC236}">
                    <a16:creationId xmlns:a16="http://schemas.microsoft.com/office/drawing/2014/main" id="{501170F7-EA78-4CEA-A02C-BD3B01447BF5}"/>
                  </a:ext>
                </a:extLst>
              </p14:cNvPr>
              <p14:cNvContentPartPr/>
              <p14:nvPr/>
            </p14:nvContentPartPr>
            <p14:xfrm>
              <a:off x="5061198" y="4382260"/>
              <a:ext cx="804057" cy="596413"/>
            </p14:xfrm>
          </p:contentPart>
        </mc:Choice>
        <mc:Fallback xmlns="">
          <p:pic>
            <p:nvPicPr>
              <p:cNvPr id="101" name="Ink 100">
                <a:extLst>
                  <a:ext uri="{FF2B5EF4-FFF2-40B4-BE49-F238E27FC236}">
                    <a16:creationId xmlns:a16="http://schemas.microsoft.com/office/drawing/2014/main" id="{501170F7-EA78-4CEA-A02C-BD3B01447BF5}"/>
                  </a:ext>
                </a:extLst>
              </p:cNvPr>
              <p:cNvPicPr/>
              <p:nvPr/>
            </p:nvPicPr>
            <p:blipFill>
              <a:blip r:embed="rId80"/>
              <a:stretch>
                <a:fillRect/>
              </a:stretch>
            </p:blipFill>
            <p:spPr>
              <a:xfrm>
                <a:off x="5052188" y="4373251"/>
                <a:ext cx="821717" cy="614071"/>
              </a:xfrm>
              <a:prstGeom prst="rect">
                <a:avLst/>
              </a:prstGeom>
            </p:spPr>
          </p:pic>
        </mc:Fallback>
      </mc:AlternateContent>
      <p:grpSp>
        <p:nvGrpSpPr>
          <p:cNvPr id="219" name="Group 218">
            <a:extLst>
              <a:ext uri="{FF2B5EF4-FFF2-40B4-BE49-F238E27FC236}">
                <a16:creationId xmlns:a16="http://schemas.microsoft.com/office/drawing/2014/main" id="{0480C6BF-7C3B-4DC0-BBBA-E8C1DEF8515B}"/>
              </a:ext>
            </a:extLst>
          </p:cNvPr>
          <p:cNvGrpSpPr/>
          <p:nvPr/>
        </p:nvGrpSpPr>
        <p:grpSpPr>
          <a:xfrm>
            <a:off x="103946" y="3441328"/>
            <a:ext cx="989731" cy="507600"/>
            <a:chOff x="103946" y="3441328"/>
            <a:chExt cx="989731" cy="507600"/>
          </a:xfrm>
        </p:grpSpPr>
        <p:grpSp>
          <p:nvGrpSpPr>
            <p:cNvPr id="120" name="Group 119">
              <a:extLst>
                <a:ext uri="{FF2B5EF4-FFF2-40B4-BE49-F238E27FC236}">
                  <a16:creationId xmlns:a16="http://schemas.microsoft.com/office/drawing/2014/main" id="{CF5FA9DE-789E-4EEC-B7B8-8BBF0F17373B}"/>
                </a:ext>
              </a:extLst>
            </p:cNvPr>
            <p:cNvGrpSpPr/>
            <p:nvPr/>
          </p:nvGrpSpPr>
          <p:grpSpPr>
            <a:xfrm>
              <a:off x="103946" y="3468561"/>
              <a:ext cx="330120" cy="57600"/>
              <a:chOff x="103946" y="3468561"/>
              <a:chExt cx="330120" cy="57600"/>
            </a:xfrm>
          </p:grpSpPr>
          <mc:AlternateContent xmlns:mc="http://schemas.openxmlformats.org/markup-compatibility/2006" xmlns:p14="http://schemas.microsoft.com/office/powerpoint/2010/main">
            <mc:Choice Requires="p14">
              <p:contentPart p14:bwMode="auto" r:id="rId81">
                <p14:nvContentPartPr>
                  <p14:cNvPr id="109" name="Ink 108">
                    <a:extLst>
                      <a:ext uri="{FF2B5EF4-FFF2-40B4-BE49-F238E27FC236}">
                        <a16:creationId xmlns:a16="http://schemas.microsoft.com/office/drawing/2014/main" id="{EC0B064F-1F20-407D-922B-E8992F5494C9}"/>
                      </a:ext>
                    </a:extLst>
                  </p14:cNvPr>
                  <p14:cNvContentPartPr/>
                  <p14:nvPr/>
                </p14:nvContentPartPr>
                <p14:xfrm>
                  <a:off x="103946" y="3468561"/>
                  <a:ext cx="36720" cy="57600"/>
                </p14:xfrm>
              </p:contentPart>
            </mc:Choice>
            <mc:Fallback xmlns="">
              <p:pic>
                <p:nvPicPr>
                  <p:cNvPr id="109" name="Ink 108">
                    <a:extLst>
                      <a:ext uri="{FF2B5EF4-FFF2-40B4-BE49-F238E27FC236}">
                        <a16:creationId xmlns:a16="http://schemas.microsoft.com/office/drawing/2014/main" id="{EC0B064F-1F20-407D-922B-E8992F5494C9}"/>
                      </a:ext>
                    </a:extLst>
                  </p:cNvPr>
                  <p:cNvPicPr/>
                  <p:nvPr/>
                </p:nvPicPr>
                <p:blipFill>
                  <a:blip r:embed="rId82"/>
                  <a:stretch>
                    <a:fillRect/>
                  </a:stretch>
                </p:blipFill>
                <p:spPr>
                  <a:xfrm>
                    <a:off x="95306" y="3459921"/>
                    <a:ext cx="5436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10" name="Ink 109">
                    <a:extLst>
                      <a:ext uri="{FF2B5EF4-FFF2-40B4-BE49-F238E27FC236}">
                        <a16:creationId xmlns:a16="http://schemas.microsoft.com/office/drawing/2014/main" id="{7DA32079-6D50-49A0-ADD9-C40633869BD0}"/>
                      </a:ext>
                    </a:extLst>
                  </p14:cNvPr>
                  <p14:cNvContentPartPr/>
                  <p14:nvPr/>
                </p14:nvContentPartPr>
                <p14:xfrm>
                  <a:off x="172706" y="3472161"/>
                  <a:ext cx="31680" cy="44640"/>
                </p14:xfrm>
              </p:contentPart>
            </mc:Choice>
            <mc:Fallback xmlns="">
              <p:pic>
                <p:nvPicPr>
                  <p:cNvPr id="110" name="Ink 109">
                    <a:extLst>
                      <a:ext uri="{FF2B5EF4-FFF2-40B4-BE49-F238E27FC236}">
                        <a16:creationId xmlns:a16="http://schemas.microsoft.com/office/drawing/2014/main" id="{7DA32079-6D50-49A0-ADD9-C40633869BD0}"/>
                      </a:ext>
                    </a:extLst>
                  </p:cNvPr>
                  <p:cNvPicPr/>
                  <p:nvPr/>
                </p:nvPicPr>
                <p:blipFill>
                  <a:blip r:embed="rId84"/>
                  <a:stretch>
                    <a:fillRect/>
                  </a:stretch>
                </p:blipFill>
                <p:spPr>
                  <a:xfrm>
                    <a:off x="164066" y="3463161"/>
                    <a:ext cx="4932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11" name="Ink 110">
                    <a:extLst>
                      <a:ext uri="{FF2B5EF4-FFF2-40B4-BE49-F238E27FC236}">
                        <a16:creationId xmlns:a16="http://schemas.microsoft.com/office/drawing/2014/main" id="{7D4D009C-DF3A-4FB5-A4F0-12144F1B3042}"/>
                      </a:ext>
                    </a:extLst>
                  </p14:cNvPr>
                  <p14:cNvContentPartPr/>
                  <p14:nvPr/>
                </p14:nvContentPartPr>
                <p14:xfrm>
                  <a:off x="229586" y="3473241"/>
                  <a:ext cx="48600" cy="47160"/>
                </p14:xfrm>
              </p:contentPart>
            </mc:Choice>
            <mc:Fallback xmlns="">
              <p:pic>
                <p:nvPicPr>
                  <p:cNvPr id="111" name="Ink 110">
                    <a:extLst>
                      <a:ext uri="{FF2B5EF4-FFF2-40B4-BE49-F238E27FC236}">
                        <a16:creationId xmlns:a16="http://schemas.microsoft.com/office/drawing/2014/main" id="{7D4D009C-DF3A-4FB5-A4F0-12144F1B3042}"/>
                      </a:ext>
                    </a:extLst>
                  </p:cNvPr>
                  <p:cNvPicPr/>
                  <p:nvPr/>
                </p:nvPicPr>
                <p:blipFill>
                  <a:blip r:embed="rId86"/>
                  <a:stretch>
                    <a:fillRect/>
                  </a:stretch>
                </p:blipFill>
                <p:spPr>
                  <a:xfrm>
                    <a:off x="220586" y="3464241"/>
                    <a:ext cx="6624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12" name="Ink 111">
                    <a:extLst>
                      <a:ext uri="{FF2B5EF4-FFF2-40B4-BE49-F238E27FC236}">
                        <a16:creationId xmlns:a16="http://schemas.microsoft.com/office/drawing/2014/main" id="{5923E7EE-8E99-4B95-A2D0-5761F9CB7292}"/>
                      </a:ext>
                    </a:extLst>
                  </p14:cNvPr>
                  <p14:cNvContentPartPr/>
                  <p14:nvPr/>
                </p14:nvContentPartPr>
                <p14:xfrm>
                  <a:off x="287546" y="3476481"/>
                  <a:ext cx="58320" cy="40320"/>
                </p14:xfrm>
              </p:contentPart>
            </mc:Choice>
            <mc:Fallback xmlns="">
              <p:pic>
                <p:nvPicPr>
                  <p:cNvPr id="112" name="Ink 111">
                    <a:extLst>
                      <a:ext uri="{FF2B5EF4-FFF2-40B4-BE49-F238E27FC236}">
                        <a16:creationId xmlns:a16="http://schemas.microsoft.com/office/drawing/2014/main" id="{5923E7EE-8E99-4B95-A2D0-5761F9CB7292}"/>
                      </a:ext>
                    </a:extLst>
                  </p:cNvPr>
                  <p:cNvPicPr/>
                  <p:nvPr/>
                </p:nvPicPr>
                <p:blipFill>
                  <a:blip r:embed="rId88"/>
                  <a:stretch>
                    <a:fillRect/>
                  </a:stretch>
                </p:blipFill>
                <p:spPr>
                  <a:xfrm>
                    <a:off x="278906" y="3467841"/>
                    <a:ext cx="759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13" name="Ink 112">
                    <a:extLst>
                      <a:ext uri="{FF2B5EF4-FFF2-40B4-BE49-F238E27FC236}">
                        <a16:creationId xmlns:a16="http://schemas.microsoft.com/office/drawing/2014/main" id="{3786075F-748F-4C0B-91E7-AE813362DD2E}"/>
                      </a:ext>
                    </a:extLst>
                  </p14:cNvPr>
                  <p14:cNvContentPartPr/>
                  <p14:nvPr/>
                </p14:nvContentPartPr>
                <p14:xfrm>
                  <a:off x="363146" y="3472161"/>
                  <a:ext cx="12600" cy="38160"/>
                </p14:xfrm>
              </p:contentPart>
            </mc:Choice>
            <mc:Fallback xmlns="">
              <p:pic>
                <p:nvPicPr>
                  <p:cNvPr id="113" name="Ink 112">
                    <a:extLst>
                      <a:ext uri="{FF2B5EF4-FFF2-40B4-BE49-F238E27FC236}">
                        <a16:creationId xmlns:a16="http://schemas.microsoft.com/office/drawing/2014/main" id="{3786075F-748F-4C0B-91E7-AE813362DD2E}"/>
                      </a:ext>
                    </a:extLst>
                  </p:cNvPr>
                  <p:cNvPicPr/>
                  <p:nvPr/>
                </p:nvPicPr>
                <p:blipFill>
                  <a:blip r:embed="rId90"/>
                  <a:stretch>
                    <a:fillRect/>
                  </a:stretch>
                </p:blipFill>
                <p:spPr>
                  <a:xfrm>
                    <a:off x="354146" y="3463521"/>
                    <a:ext cx="3024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14" name="Ink 113">
                    <a:extLst>
                      <a:ext uri="{FF2B5EF4-FFF2-40B4-BE49-F238E27FC236}">
                        <a16:creationId xmlns:a16="http://schemas.microsoft.com/office/drawing/2014/main" id="{66FB1887-8A2E-4752-BA70-B007496E0935}"/>
                      </a:ext>
                    </a:extLst>
                  </p14:cNvPr>
                  <p14:cNvContentPartPr/>
                  <p14:nvPr/>
                </p14:nvContentPartPr>
                <p14:xfrm>
                  <a:off x="407426" y="3470001"/>
                  <a:ext cx="26640" cy="42480"/>
                </p14:xfrm>
              </p:contentPart>
            </mc:Choice>
            <mc:Fallback xmlns="">
              <p:pic>
                <p:nvPicPr>
                  <p:cNvPr id="114" name="Ink 113">
                    <a:extLst>
                      <a:ext uri="{FF2B5EF4-FFF2-40B4-BE49-F238E27FC236}">
                        <a16:creationId xmlns:a16="http://schemas.microsoft.com/office/drawing/2014/main" id="{66FB1887-8A2E-4752-BA70-B007496E0935}"/>
                      </a:ext>
                    </a:extLst>
                  </p:cNvPr>
                  <p:cNvPicPr/>
                  <p:nvPr/>
                </p:nvPicPr>
                <p:blipFill>
                  <a:blip r:embed="rId92"/>
                  <a:stretch>
                    <a:fillRect/>
                  </a:stretch>
                </p:blipFill>
                <p:spPr>
                  <a:xfrm>
                    <a:off x="398786" y="3461001"/>
                    <a:ext cx="44280" cy="60120"/>
                  </a:xfrm>
                  <a:prstGeom prst="rect">
                    <a:avLst/>
                  </a:prstGeom>
                </p:spPr>
              </p:pic>
            </mc:Fallback>
          </mc:AlternateContent>
        </p:grpSp>
        <p:grpSp>
          <p:nvGrpSpPr>
            <p:cNvPr id="181" name="Group 180">
              <a:extLst>
                <a:ext uri="{FF2B5EF4-FFF2-40B4-BE49-F238E27FC236}">
                  <a16:creationId xmlns:a16="http://schemas.microsoft.com/office/drawing/2014/main" id="{F215182A-E18F-4717-889A-CC0D70791924}"/>
                </a:ext>
              </a:extLst>
            </p:cNvPr>
            <p:cNvGrpSpPr/>
            <p:nvPr/>
          </p:nvGrpSpPr>
          <p:grpSpPr>
            <a:xfrm>
              <a:off x="526226" y="3441328"/>
              <a:ext cx="172800" cy="77760"/>
              <a:chOff x="566546" y="3430761"/>
              <a:chExt cx="172800" cy="77760"/>
            </a:xfrm>
          </p:grpSpPr>
          <mc:AlternateContent xmlns:mc="http://schemas.openxmlformats.org/markup-compatibility/2006" xmlns:p14="http://schemas.microsoft.com/office/powerpoint/2010/main">
            <mc:Choice Requires="p14">
              <p:contentPart p14:bwMode="auto" r:id="rId93">
                <p14:nvContentPartPr>
                  <p14:cNvPr id="182" name="Ink 181">
                    <a:extLst>
                      <a:ext uri="{FF2B5EF4-FFF2-40B4-BE49-F238E27FC236}">
                        <a16:creationId xmlns:a16="http://schemas.microsoft.com/office/drawing/2014/main" id="{14942AD9-BCFC-42FE-AD00-FAE10F043979}"/>
                      </a:ext>
                    </a:extLst>
                  </p14:cNvPr>
                  <p14:cNvContentPartPr/>
                  <p14:nvPr/>
                </p14:nvContentPartPr>
                <p14:xfrm>
                  <a:off x="566546" y="3435081"/>
                  <a:ext cx="66240" cy="73440"/>
                </p14:xfrm>
              </p:contentPart>
            </mc:Choice>
            <mc:Fallback xmlns="">
              <p:pic>
                <p:nvPicPr>
                  <p:cNvPr id="182" name="Ink 181">
                    <a:extLst>
                      <a:ext uri="{FF2B5EF4-FFF2-40B4-BE49-F238E27FC236}">
                        <a16:creationId xmlns:a16="http://schemas.microsoft.com/office/drawing/2014/main" id="{14942AD9-BCFC-42FE-AD00-FAE10F043979}"/>
                      </a:ext>
                    </a:extLst>
                  </p:cNvPr>
                  <p:cNvPicPr/>
                  <p:nvPr/>
                </p:nvPicPr>
                <p:blipFill>
                  <a:blip r:embed="rId94"/>
                  <a:stretch>
                    <a:fillRect/>
                  </a:stretch>
                </p:blipFill>
                <p:spPr>
                  <a:xfrm>
                    <a:off x="557906" y="3426441"/>
                    <a:ext cx="8388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83" name="Ink 182">
                    <a:extLst>
                      <a:ext uri="{FF2B5EF4-FFF2-40B4-BE49-F238E27FC236}">
                        <a16:creationId xmlns:a16="http://schemas.microsoft.com/office/drawing/2014/main" id="{E4371FC1-CE8B-4E65-BA92-EFAE990EC7B0}"/>
                      </a:ext>
                    </a:extLst>
                  </p14:cNvPr>
                  <p14:cNvContentPartPr/>
                  <p14:nvPr/>
                </p14:nvContentPartPr>
                <p14:xfrm>
                  <a:off x="645386" y="3471801"/>
                  <a:ext cx="40680" cy="33840"/>
                </p14:xfrm>
              </p:contentPart>
            </mc:Choice>
            <mc:Fallback xmlns="">
              <p:pic>
                <p:nvPicPr>
                  <p:cNvPr id="183" name="Ink 182">
                    <a:extLst>
                      <a:ext uri="{FF2B5EF4-FFF2-40B4-BE49-F238E27FC236}">
                        <a16:creationId xmlns:a16="http://schemas.microsoft.com/office/drawing/2014/main" id="{E4371FC1-CE8B-4E65-BA92-EFAE990EC7B0}"/>
                      </a:ext>
                    </a:extLst>
                  </p:cNvPr>
                  <p:cNvPicPr/>
                  <p:nvPr/>
                </p:nvPicPr>
                <p:blipFill>
                  <a:blip r:embed="rId96"/>
                  <a:stretch>
                    <a:fillRect/>
                  </a:stretch>
                </p:blipFill>
                <p:spPr>
                  <a:xfrm>
                    <a:off x="636746" y="3462801"/>
                    <a:ext cx="5832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84" name="Ink 183">
                    <a:extLst>
                      <a:ext uri="{FF2B5EF4-FFF2-40B4-BE49-F238E27FC236}">
                        <a16:creationId xmlns:a16="http://schemas.microsoft.com/office/drawing/2014/main" id="{B89EDCE3-C9E3-4088-ADD4-BE0224453144}"/>
                      </a:ext>
                    </a:extLst>
                  </p14:cNvPr>
                  <p14:cNvContentPartPr/>
                  <p14:nvPr/>
                </p14:nvContentPartPr>
                <p14:xfrm>
                  <a:off x="707666" y="3430761"/>
                  <a:ext cx="19080" cy="68040"/>
                </p14:xfrm>
              </p:contentPart>
            </mc:Choice>
            <mc:Fallback xmlns="">
              <p:pic>
                <p:nvPicPr>
                  <p:cNvPr id="184" name="Ink 183">
                    <a:extLst>
                      <a:ext uri="{FF2B5EF4-FFF2-40B4-BE49-F238E27FC236}">
                        <a16:creationId xmlns:a16="http://schemas.microsoft.com/office/drawing/2014/main" id="{B89EDCE3-C9E3-4088-ADD4-BE0224453144}"/>
                      </a:ext>
                    </a:extLst>
                  </p:cNvPr>
                  <p:cNvPicPr/>
                  <p:nvPr/>
                </p:nvPicPr>
                <p:blipFill>
                  <a:blip r:embed="rId98"/>
                  <a:stretch>
                    <a:fillRect/>
                  </a:stretch>
                </p:blipFill>
                <p:spPr>
                  <a:xfrm>
                    <a:off x="699026" y="3422121"/>
                    <a:ext cx="3672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85" name="Ink 184">
                    <a:extLst>
                      <a:ext uri="{FF2B5EF4-FFF2-40B4-BE49-F238E27FC236}">
                        <a16:creationId xmlns:a16="http://schemas.microsoft.com/office/drawing/2014/main" id="{88A5C08E-C574-48B5-B700-150DC7235D0C}"/>
                      </a:ext>
                    </a:extLst>
                  </p14:cNvPr>
                  <p14:cNvContentPartPr/>
                  <p14:nvPr/>
                </p14:nvContentPartPr>
                <p14:xfrm>
                  <a:off x="700466" y="3461721"/>
                  <a:ext cx="38880" cy="2520"/>
                </p14:xfrm>
              </p:contentPart>
            </mc:Choice>
            <mc:Fallback xmlns="">
              <p:pic>
                <p:nvPicPr>
                  <p:cNvPr id="185" name="Ink 184">
                    <a:extLst>
                      <a:ext uri="{FF2B5EF4-FFF2-40B4-BE49-F238E27FC236}">
                        <a16:creationId xmlns:a16="http://schemas.microsoft.com/office/drawing/2014/main" id="{88A5C08E-C574-48B5-B700-150DC7235D0C}"/>
                      </a:ext>
                    </a:extLst>
                  </p:cNvPr>
                  <p:cNvPicPr/>
                  <p:nvPr/>
                </p:nvPicPr>
                <p:blipFill>
                  <a:blip r:embed="rId100"/>
                  <a:stretch>
                    <a:fillRect/>
                  </a:stretch>
                </p:blipFill>
                <p:spPr>
                  <a:xfrm>
                    <a:off x="691466" y="3453081"/>
                    <a:ext cx="56520" cy="20160"/>
                  </a:xfrm>
                  <a:prstGeom prst="rect">
                    <a:avLst/>
                  </a:prstGeom>
                </p:spPr>
              </p:pic>
            </mc:Fallback>
          </mc:AlternateContent>
        </p:grpSp>
        <p:grpSp>
          <p:nvGrpSpPr>
            <p:cNvPr id="186" name="Group 185">
              <a:extLst>
                <a:ext uri="{FF2B5EF4-FFF2-40B4-BE49-F238E27FC236}">
                  <a16:creationId xmlns:a16="http://schemas.microsoft.com/office/drawing/2014/main" id="{50E16007-C756-476A-99A6-176C834160BA}"/>
                </a:ext>
              </a:extLst>
            </p:cNvPr>
            <p:cNvGrpSpPr/>
            <p:nvPr/>
          </p:nvGrpSpPr>
          <p:grpSpPr>
            <a:xfrm>
              <a:off x="108717" y="3583168"/>
              <a:ext cx="777149" cy="133920"/>
              <a:chOff x="108717" y="3583168"/>
              <a:chExt cx="777149" cy="133920"/>
            </a:xfrm>
          </p:grpSpPr>
          <mc:AlternateContent xmlns:mc="http://schemas.openxmlformats.org/markup-compatibility/2006" xmlns:p14="http://schemas.microsoft.com/office/powerpoint/2010/main">
            <mc:Choice Requires="p14">
              <p:contentPart p14:bwMode="auto" r:id="rId101">
                <p14:nvContentPartPr>
                  <p14:cNvPr id="187" name="Ink 186">
                    <a:extLst>
                      <a:ext uri="{FF2B5EF4-FFF2-40B4-BE49-F238E27FC236}">
                        <a16:creationId xmlns:a16="http://schemas.microsoft.com/office/drawing/2014/main" id="{4F052D5A-0BB0-4F78-B1EC-FFF6E4FAEB5F}"/>
                      </a:ext>
                    </a:extLst>
                  </p14:cNvPr>
                  <p14:cNvContentPartPr/>
                  <p14:nvPr/>
                </p14:nvContentPartPr>
                <p14:xfrm>
                  <a:off x="121677" y="3662368"/>
                  <a:ext cx="2160" cy="54720"/>
                </p14:xfrm>
              </p:contentPart>
            </mc:Choice>
            <mc:Fallback xmlns="">
              <p:pic>
                <p:nvPicPr>
                  <p:cNvPr id="187" name="Ink 186">
                    <a:extLst>
                      <a:ext uri="{FF2B5EF4-FFF2-40B4-BE49-F238E27FC236}">
                        <a16:creationId xmlns:a16="http://schemas.microsoft.com/office/drawing/2014/main" id="{4F052D5A-0BB0-4F78-B1EC-FFF6E4FAEB5F}"/>
                      </a:ext>
                    </a:extLst>
                  </p:cNvPr>
                  <p:cNvPicPr/>
                  <p:nvPr/>
                </p:nvPicPr>
                <p:blipFill>
                  <a:blip r:embed="rId102"/>
                  <a:stretch>
                    <a:fillRect/>
                  </a:stretch>
                </p:blipFill>
                <p:spPr>
                  <a:xfrm>
                    <a:off x="112677" y="3653368"/>
                    <a:ext cx="1980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88" name="Ink 187">
                    <a:extLst>
                      <a:ext uri="{FF2B5EF4-FFF2-40B4-BE49-F238E27FC236}">
                        <a16:creationId xmlns:a16="http://schemas.microsoft.com/office/drawing/2014/main" id="{4ABF4D16-599F-4FDB-B1E5-4AE3ABBCB82A}"/>
                      </a:ext>
                    </a:extLst>
                  </p14:cNvPr>
                  <p14:cNvContentPartPr/>
                  <p14:nvPr/>
                </p14:nvContentPartPr>
                <p14:xfrm>
                  <a:off x="108717" y="3618088"/>
                  <a:ext cx="10440" cy="28080"/>
                </p14:xfrm>
              </p:contentPart>
            </mc:Choice>
            <mc:Fallback xmlns="">
              <p:pic>
                <p:nvPicPr>
                  <p:cNvPr id="188" name="Ink 187">
                    <a:extLst>
                      <a:ext uri="{FF2B5EF4-FFF2-40B4-BE49-F238E27FC236}">
                        <a16:creationId xmlns:a16="http://schemas.microsoft.com/office/drawing/2014/main" id="{4ABF4D16-599F-4FDB-B1E5-4AE3ABBCB82A}"/>
                      </a:ext>
                    </a:extLst>
                  </p:cNvPr>
                  <p:cNvPicPr/>
                  <p:nvPr/>
                </p:nvPicPr>
                <p:blipFill>
                  <a:blip r:embed="rId104"/>
                  <a:stretch>
                    <a:fillRect/>
                  </a:stretch>
                </p:blipFill>
                <p:spPr>
                  <a:xfrm>
                    <a:off x="99717" y="3609448"/>
                    <a:ext cx="2808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89" name="Ink 188">
                    <a:extLst>
                      <a:ext uri="{FF2B5EF4-FFF2-40B4-BE49-F238E27FC236}">
                        <a16:creationId xmlns:a16="http://schemas.microsoft.com/office/drawing/2014/main" id="{741EAC45-6D9A-4059-959C-E55955D823B0}"/>
                      </a:ext>
                    </a:extLst>
                  </p14:cNvPr>
                  <p14:cNvContentPartPr/>
                  <p14:nvPr/>
                </p14:nvContentPartPr>
                <p14:xfrm>
                  <a:off x="150477" y="3659488"/>
                  <a:ext cx="55080" cy="44280"/>
                </p14:xfrm>
              </p:contentPart>
            </mc:Choice>
            <mc:Fallback xmlns="">
              <p:pic>
                <p:nvPicPr>
                  <p:cNvPr id="189" name="Ink 188">
                    <a:extLst>
                      <a:ext uri="{FF2B5EF4-FFF2-40B4-BE49-F238E27FC236}">
                        <a16:creationId xmlns:a16="http://schemas.microsoft.com/office/drawing/2014/main" id="{741EAC45-6D9A-4059-959C-E55955D823B0}"/>
                      </a:ext>
                    </a:extLst>
                  </p:cNvPr>
                  <p:cNvPicPr/>
                  <p:nvPr/>
                </p:nvPicPr>
                <p:blipFill>
                  <a:blip r:embed="rId106"/>
                  <a:stretch>
                    <a:fillRect/>
                  </a:stretch>
                </p:blipFill>
                <p:spPr>
                  <a:xfrm>
                    <a:off x="141477" y="3650848"/>
                    <a:ext cx="7272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90" name="Ink 189">
                    <a:extLst>
                      <a:ext uri="{FF2B5EF4-FFF2-40B4-BE49-F238E27FC236}">
                        <a16:creationId xmlns:a16="http://schemas.microsoft.com/office/drawing/2014/main" id="{0974F411-9B33-43B7-85EE-2A50C66F3729}"/>
                      </a:ext>
                    </a:extLst>
                  </p14:cNvPr>
                  <p14:cNvContentPartPr/>
                  <p14:nvPr/>
                </p14:nvContentPartPr>
                <p14:xfrm>
                  <a:off x="226797" y="3648688"/>
                  <a:ext cx="34200" cy="57600"/>
                </p14:xfrm>
              </p:contentPart>
            </mc:Choice>
            <mc:Fallback xmlns="">
              <p:pic>
                <p:nvPicPr>
                  <p:cNvPr id="190" name="Ink 189">
                    <a:extLst>
                      <a:ext uri="{FF2B5EF4-FFF2-40B4-BE49-F238E27FC236}">
                        <a16:creationId xmlns:a16="http://schemas.microsoft.com/office/drawing/2014/main" id="{0974F411-9B33-43B7-85EE-2A50C66F3729}"/>
                      </a:ext>
                    </a:extLst>
                  </p:cNvPr>
                  <p:cNvPicPr/>
                  <p:nvPr/>
                </p:nvPicPr>
                <p:blipFill>
                  <a:blip r:embed="rId108"/>
                  <a:stretch>
                    <a:fillRect/>
                  </a:stretch>
                </p:blipFill>
                <p:spPr>
                  <a:xfrm>
                    <a:off x="217797" y="3639688"/>
                    <a:ext cx="5184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91" name="Ink 190">
                    <a:extLst>
                      <a:ext uri="{FF2B5EF4-FFF2-40B4-BE49-F238E27FC236}">
                        <a16:creationId xmlns:a16="http://schemas.microsoft.com/office/drawing/2014/main" id="{1D903541-41EF-450D-AFDD-8BC48422D3C2}"/>
                      </a:ext>
                    </a:extLst>
                  </p14:cNvPr>
                  <p14:cNvContentPartPr/>
                  <p14:nvPr/>
                </p14:nvContentPartPr>
                <p14:xfrm>
                  <a:off x="279717" y="3661288"/>
                  <a:ext cx="39240" cy="41400"/>
                </p14:xfrm>
              </p:contentPart>
            </mc:Choice>
            <mc:Fallback xmlns="">
              <p:pic>
                <p:nvPicPr>
                  <p:cNvPr id="191" name="Ink 190">
                    <a:extLst>
                      <a:ext uri="{FF2B5EF4-FFF2-40B4-BE49-F238E27FC236}">
                        <a16:creationId xmlns:a16="http://schemas.microsoft.com/office/drawing/2014/main" id="{1D903541-41EF-450D-AFDD-8BC48422D3C2}"/>
                      </a:ext>
                    </a:extLst>
                  </p:cNvPr>
                  <p:cNvPicPr/>
                  <p:nvPr/>
                </p:nvPicPr>
                <p:blipFill>
                  <a:blip r:embed="rId110"/>
                  <a:stretch>
                    <a:fillRect/>
                  </a:stretch>
                </p:blipFill>
                <p:spPr>
                  <a:xfrm>
                    <a:off x="271077" y="3652288"/>
                    <a:ext cx="5688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92" name="Ink 191">
                    <a:extLst>
                      <a:ext uri="{FF2B5EF4-FFF2-40B4-BE49-F238E27FC236}">
                        <a16:creationId xmlns:a16="http://schemas.microsoft.com/office/drawing/2014/main" id="{CA097EFD-ACAB-4705-95CA-7FA5A1B6253F}"/>
                      </a:ext>
                    </a:extLst>
                  </p14:cNvPr>
                  <p14:cNvContentPartPr/>
                  <p14:nvPr/>
                </p14:nvContentPartPr>
                <p14:xfrm>
                  <a:off x="344877" y="3653728"/>
                  <a:ext cx="41400" cy="37440"/>
                </p14:xfrm>
              </p:contentPart>
            </mc:Choice>
            <mc:Fallback xmlns="">
              <p:pic>
                <p:nvPicPr>
                  <p:cNvPr id="192" name="Ink 191">
                    <a:extLst>
                      <a:ext uri="{FF2B5EF4-FFF2-40B4-BE49-F238E27FC236}">
                        <a16:creationId xmlns:a16="http://schemas.microsoft.com/office/drawing/2014/main" id="{CA097EFD-ACAB-4705-95CA-7FA5A1B6253F}"/>
                      </a:ext>
                    </a:extLst>
                  </p:cNvPr>
                  <p:cNvPicPr/>
                  <p:nvPr/>
                </p:nvPicPr>
                <p:blipFill>
                  <a:blip r:embed="rId112"/>
                  <a:stretch>
                    <a:fillRect/>
                  </a:stretch>
                </p:blipFill>
                <p:spPr>
                  <a:xfrm>
                    <a:off x="335877" y="3645088"/>
                    <a:ext cx="5904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93" name="Ink 192">
                    <a:extLst>
                      <a:ext uri="{FF2B5EF4-FFF2-40B4-BE49-F238E27FC236}">
                        <a16:creationId xmlns:a16="http://schemas.microsoft.com/office/drawing/2014/main" id="{D68DB0F4-0AC0-4083-BDB9-A30209A890F8}"/>
                      </a:ext>
                    </a:extLst>
                  </p14:cNvPr>
                  <p14:cNvContentPartPr/>
                  <p14:nvPr/>
                </p14:nvContentPartPr>
                <p14:xfrm>
                  <a:off x="413997" y="3642928"/>
                  <a:ext cx="31680" cy="54000"/>
                </p14:xfrm>
              </p:contentPart>
            </mc:Choice>
            <mc:Fallback xmlns="">
              <p:pic>
                <p:nvPicPr>
                  <p:cNvPr id="193" name="Ink 192">
                    <a:extLst>
                      <a:ext uri="{FF2B5EF4-FFF2-40B4-BE49-F238E27FC236}">
                        <a16:creationId xmlns:a16="http://schemas.microsoft.com/office/drawing/2014/main" id="{D68DB0F4-0AC0-4083-BDB9-A30209A890F8}"/>
                      </a:ext>
                    </a:extLst>
                  </p:cNvPr>
                  <p:cNvPicPr/>
                  <p:nvPr/>
                </p:nvPicPr>
                <p:blipFill>
                  <a:blip r:embed="rId114"/>
                  <a:stretch>
                    <a:fillRect/>
                  </a:stretch>
                </p:blipFill>
                <p:spPr>
                  <a:xfrm>
                    <a:off x="405357" y="3633928"/>
                    <a:ext cx="4932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94" name="Ink 193">
                    <a:extLst>
                      <a:ext uri="{FF2B5EF4-FFF2-40B4-BE49-F238E27FC236}">
                        <a16:creationId xmlns:a16="http://schemas.microsoft.com/office/drawing/2014/main" id="{E56D6F34-08E0-4DA7-8613-A94DEB3A87C8}"/>
                      </a:ext>
                    </a:extLst>
                  </p14:cNvPr>
                  <p14:cNvContentPartPr/>
                  <p14:nvPr/>
                </p14:nvContentPartPr>
                <p14:xfrm>
                  <a:off x="476637" y="3645808"/>
                  <a:ext cx="55800" cy="51120"/>
                </p14:xfrm>
              </p:contentPart>
            </mc:Choice>
            <mc:Fallback xmlns="">
              <p:pic>
                <p:nvPicPr>
                  <p:cNvPr id="194" name="Ink 193">
                    <a:extLst>
                      <a:ext uri="{FF2B5EF4-FFF2-40B4-BE49-F238E27FC236}">
                        <a16:creationId xmlns:a16="http://schemas.microsoft.com/office/drawing/2014/main" id="{E56D6F34-08E0-4DA7-8613-A94DEB3A87C8}"/>
                      </a:ext>
                    </a:extLst>
                  </p:cNvPr>
                  <p:cNvPicPr/>
                  <p:nvPr/>
                </p:nvPicPr>
                <p:blipFill>
                  <a:blip r:embed="rId116"/>
                  <a:stretch>
                    <a:fillRect/>
                  </a:stretch>
                </p:blipFill>
                <p:spPr>
                  <a:xfrm>
                    <a:off x="467997" y="3636808"/>
                    <a:ext cx="7344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95" name="Ink 194">
                    <a:extLst>
                      <a:ext uri="{FF2B5EF4-FFF2-40B4-BE49-F238E27FC236}">
                        <a16:creationId xmlns:a16="http://schemas.microsoft.com/office/drawing/2014/main" id="{C8FA3DB7-58DA-4313-82BE-19C02A187CB2}"/>
                      </a:ext>
                    </a:extLst>
                  </p14:cNvPr>
                  <p14:cNvContentPartPr/>
                  <p14:nvPr/>
                </p14:nvContentPartPr>
                <p14:xfrm>
                  <a:off x="549357" y="3649408"/>
                  <a:ext cx="37080" cy="41760"/>
                </p14:xfrm>
              </p:contentPart>
            </mc:Choice>
            <mc:Fallback xmlns="">
              <p:pic>
                <p:nvPicPr>
                  <p:cNvPr id="195" name="Ink 194">
                    <a:extLst>
                      <a:ext uri="{FF2B5EF4-FFF2-40B4-BE49-F238E27FC236}">
                        <a16:creationId xmlns:a16="http://schemas.microsoft.com/office/drawing/2014/main" id="{C8FA3DB7-58DA-4313-82BE-19C02A187CB2}"/>
                      </a:ext>
                    </a:extLst>
                  </p:cNvPr>
                  <p:cNvPicPr/>
                  <p:nvPr/>
                </p:nvPicPr>
                <p:blipFill>
                  <a:blip r:embed="rId118"/>
                  <a:stretch>
                    <a:fillRect/>
                  </a:stretch>
                </p:blipFill>
                <p:spPr>
                  <a:xfrm>
                    <a:off x="540717" y="3640408"/>
                    <a:ext cx="5472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96" name="Ink 195">
                    <a:extLst>
                      <a:ext uri="{FF2B5EF4-FFF2-40B4-BE49-F238E27FC236}">
                        <a16:creationId xmlns:a16="http://schemas.microsoft.com/office/drawing/2014/main" id="{F66AE35B-0791-41DA-A188-9ED7C4EC50D8}"/>
                      </a:ext>
                    </a:extLst>
                  </p14:cNvPr>
                  <p14:cNvContentPartPr/>
                  <p14:nvPr/>
                </p14:nvContentPartPr>
                <p14:xfrm>
                  <a:off x="618837" y="3622408"/>
                  <a:ext cx="27000" cy="73080"/>
                </p14:xfrm>
              </p:contentPart>
            </mc:Choice>
            <mc:Fallback xmlns="">
              <p:pic>
                <p:nvPicPr>
                  <p:cNvPr id="196" name="Ink 195">
                    <a:extLst>
                      <a:ext uri="{FF2B5EF4-FFF2-40B4-BE49-F238E27FC236}">
                        <a16:creationId xmlns:a16="http://schemas.microsoft.com/office/drawing/2014/main" id="{F66AE35B-0791-41DA-A188-9ED7C4EC50D8}"/>
                      </a:ext>
                    </a:extLst>
                  </p:cNvPr>
                  <p:cNvPicPr/>
                  <p:nvPr/>
                </p:nvPicPr>
                <p:blipFill>
                  <a:blip r:embed="rId120"/>
                  <a:stretch>
                    <a:fillRect/>
                  </a:stretch>
                </p:blipFill>
                <p:spPr>
                  <a:xfrm>
                    <a:off x="609837" y="3613768"/>
                    <a:ext cx="4464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97" name="Ink 196">
                    <a:extLst>
                      <a:ext uri="{FF2B5EF4-FFF2-40B4-BE49-F238E27FC236}">
                        <a16:creationId xmlns:a16="http://schemas.microsoft.com/office/drawing/2014/main" id="{227E1D1B-0CED-4121-9CAA-E5F6BB6AB263}"/>
                      </a:ext>
                    </a:extLst>
                  </p14:cNvPr>
                  <p14:cNvContentPartPr/>
                  <p14:nvPr/>
                </p14:nvContentPartPr>
                <p14:xfrm>
                  <a:off x="676437" y="3641488"/>
                  <a:ext cx="49680" cy="55440"/>
                </p14:xfrm>
              </p:contentPart>
            </mc:Choice>
            <mc:Fallback xmlns="">
              <p:pic>
                <p:nvPicPr>
                  <p:cNvPr id="197" name="Ink 196">
                    <a:extLst>
                      <a:ext uri="{FF2B5EF4-FFF2-40B4-BE49-F238E27FC236}">
                        <a16:creationId xmlns:a16="http://schemas.microsoft.com/office/drawing/2014/main" id="{227E1D1B-0CED-4121-9CAA-E5F6BB6AB263}"/>
                      </a:ext>
                    </a:extLst>
                  </p:cNvPr>
                  <p:cNvPicPr/>
                  <p:nvPr/>
                </p:nvPicPr>
                <p:blipFill>
                  <a:blip r:embed="rId122"/>
                  <a:stretch>
                    <a:fillRect/>
                  </a:stretch>
                </p:blipFill>
                <p:spPr>
                  <a:xfrm>
                    <a:off x="667437" y="3632848"/>
                    <a:ext cx="6732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98" name="Ink 197">
                    <a:extLst>
                      <a:ext uri="{FF2B5EF4-FFF2-40B4-BE49-F238E27FC236}">
                        <a16:creationId xmlns:a16="http://schemas.microsoft.com/office/drawing/2014/main" id="{2F57A59F-5120-4F12-938C-A3F5FF85F1A3}"/>
                      </a:ext>
                    </a:extLst>
                  </p14:cNvPr>
                  <p14:cNvContentPartPr/>
                  <p14:nvPr/>
                </p14:nvContentPartPr>
                <p14:xfrm>
                  <a:off x="739077" y="3657688"/>
                  <a:ext cx="41040" cy="34560"/>
                </p14:xfrm>
              </p:contentPart>
            </mc:Choice>
            <mc:Fallback xmlns="">
              <p:pic>
                <p:nvPicPr>
                  <p:cNvPr id="198" name="Ink 197">
                    <a:extLst>
                      <a:ext uri="{FF2B5EF4-FFF2-40B4-BE49-F238E27FC236}">
                        <a16:creationId xmlns:a16="http://schemas.microsoft.com/office/drawing/2014/main" id="{2F57A59F-5120-4F12-938C-A3F5FF85F1A3}"/>
                      </a:ext>
                    </a:extLst>
                  </p:cNvPr>
                  <p:cNvPicPr/>
                  <p:nvPr/>
                </p:nvPicPr>
                <p:blipFill>
                  <a:blip r:embed="rId124"/>
                  <a:stretch>
                    <a:fillRect/>
                  </a:stretch>
                </p:blipFill>
                <p:spPr>
                  <a:xfrm>
                    <a:off x="730437" y="3648688"/>
                    <a:ext cx="5868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99" name="Ink 198">
                    <a:extLst>
                      <a:ext uri="{FF2B5EF4-FFF2-40B4-BE49-F238E27FC236}">
                        <a16:creationId xmlns:a16="http://schemas.microsoft.com/office/drawing/2014/main" id="{76FE1F42-C33D-4635-9AB4-918A88F697FD}"/>
                      </a:ext>
                    </a:extLst>
                  </p14:cNvPr>
                  <p14:cNvContentPartPr/>
                  <p14:nvPr/>
                </p14:nvContentPartPr>
                <p14:xfrm>
                  <a:off x="812517" y="3583168"/>
                  <a:ext cx="22320" cy="93600"/>
                </p14:xfrm>
              </p:contentPart>
            </mc:Choice>
            <mc:Fallback xmlns="">
              <p:pic>
                <p:nvPicPr>
                  <p:cNvPr id="199" name="Ink 198">
                    <a:extLst>
                      <a:ext uri="{FF2B5EF4-FFF2-40B4-BE49-F238E27FC236}">
                        <a16:creationId xmlns:a16="http://schemas.microsoft.com/office/drawing/2014/main" id="{76FE1F42-C33D-4635-9AB4-918A88F697FD}"/>
                      </a:ext>
                    </a:extLst>
                  </p:cNvPr>
                  <p:cNvPicPr/>
                  <p:nvPr/>
                </p:nvPicPr>
                <p:blipFill>
                  <a:blip r:embed="rId126"/>
                  <a:stretch>
                    <a:fillRect/>
                  </a:stretch>
                </p:blipFill>
                <p:spPr>
                  <a:xfrm>
                    <a:off x="803877" y="3574528"/>
                    <a:ext cx="3996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200" name="Ink 199">
                    <a:extLst>
                      <a:ext uri="{FF2B5EF4-FFF2-40B4-BE49-F238E27FC236}">
                        <a16:creationId xmlns:a16="http://schemas.microsoft.com/office/drawing/2014/main" id="{B28DD2CD-2C83-40F8-9D40-D872DC5ABDC1}"/>
                      </a:ext>
                    </a:extLst>
                  </p14:cNvPr>
                  <p14:cNvContentPartPr/>
                  <p14:nvPr/>
                </p14:nvContentPartPr>
                <p14:xfrm>
                  <a:off x="768957" y="3627448"/>
                  <a:ext cx="51840" cy="3600"/>
                </p14:xfrm>
              </p:contentPart>
            </mc:Choice>
            <mc:Fallback xmlns="">
              <p:pic>
                <p:nvPicPr>
                  <p:cNvPr id="200" name="Ink 199">
                    <a:extLst>
                      <a:ext uri="{FF2B5EF4-FFF2-40B4-BE49-F238E27FC236}">
                        <a16:creationId xmlns:a16="http://schemas.microsoft.com/office/drawing/2014/main" id="{B28DD2CD-2C83-40F8-9D40-D872DC5ABDC1}"/>
                      </a:ext>
                    </a:extLst>
                  </p:cNvPr>
                  <p:cNvPicPr/>
                  <p:nvPr/>
                </p:nvPicPr>
                <p:blipFill>
                  <a:blip r:embed="rId128"/>
                  <a:stretch>
                    <a:fillRect/>
                  </a:stretch>
                </p:blipFill>
                <p:spPr>
                  <a:xfrm>
                    <a:off x="759957" y="3618448"/>
                    <a:ext cx="6948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201" name="Ink 200">
                    <a:extLst>
                      <a:ext uri="{FF2B5EF4-FFF2-40B4-BE49-F238E27FC236}">
                        <a16:creationId xmlns:a16="http://schemas.microsoft.com/office/drawing/2014/main" id="{E04644B5-A719-48E0-81A5-71F3C2C2043E}"/>
                      </a:ext>
                    </a:extLst>
                  </p14:cNvPr>
                  <p14:cNvContentPartPr/>
                  <p14:nvPr/>
                </p14:nvContentPartPr>
                <p14:xfrm>
                  <a:off x="870026" y="3642801"/>
                  <a:ext cx="5040" cy="4320"/>
                </p14:xfrm>
              </p:contentPart>
            </mc:Choice>
            <mc:Fallback xmlns="">
              <p:pic>
                <p:nvPicPr>
                  <p:cNvPr id="201" name="Ink 200">
                    <a:extLst>
                      <a:ext uri="{FF2B5EF4-FFF2-40B4-BE49-F238E27FC236}">
                        <a16:creationId xmlns:a16="http://schemas.microsoft.com/office/drawing/2014/main" id="{E04644B5-A719-48E0-81A5-71F3C2C2043E}"/>
                      </a:ext>
                    </a:extLst>
                  </p:cNvPr>
                  <p:cNvPicPr/>
                  <p:nvPr/>
                </p:nvPicPr>
                <p:blipFill>
                  <a:blip r:embed="rId130"/>
                  <a:stretch>
                    <a:fillRect/>
                  </a:stretch>
                </p:blipFill>
                <p:spPr>
                  <a:xfrm>
                    <a:off x="861026" y="3634161"/>
                    <a:ext cx="226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202" name="Ink 201">
                    <a:extLst>
                      <a:ext uri="{FF2B5EF4-FFF2-40B4-BE49-F238E27FC236}">
                        <a16:creationId xmlns:a16="http://schemas.microsoft.com/office/drawing/2014/main" id="{20E8A06C-3FCA-44C8-AAE2-1044F402B682}"/>
                      </a:ext>
                    </a:extLst>
                  </p14:cNvPr>
                  <p14:cNvContentPartPr/>
                  <p14:nvPr/>
                </p14:nvContentPartPr>
                <p14:xfrm>
                  <a:off x="874346" y="3678081"/>
                  <a:ext cx="11520" cy="22680"/>
                </p14:xfrm>
              </p:contentPart>
            </mc:Choice>
            <mc:Fallback xmlns="">
              <p:pic>
                <p:nvPicPr>
                  <p:cNvPr id="202" name="Ink 201">
                    <a:extLst>
                      <a:ext uri="{FF2B5EF4-FFF2-40B4-BE49-F238E27FC236}">
                        <a16:creationId xmlns:a16="http://schemas.microsoft.com/office/drawing/2014/main" id="{20E8A06C-3FCA-44C8-AAE2-1044F402B682}"/>
                      </a:ext>
                    </a:extLst>
                  </p:cNvPr>
                  <p:cNvPicPr/>
                  <p:nvPr/>
                </p:nvPicPr>
                <p:blipFill>
                  <a:blip r:embed="rId132"/>
                  <a:stretch>
                    <a:fillRect/>
                  </a:stretch>
                </p:blipFill>
                <p:spPr>
                  <a:xfrm>
                    <a:off x="865706" y="3669441"/>
                    <a:ext cx="29160" cy="40320"/>
                  </a:xfrm>
                  <a:prstGeom prst="rect">
                    <a:avLst/>
                  </a:prstGeom>
                </p:spPr>
              </p:pic>
            </mc:Fallback>
          </mc:AlternateContent>
        </p:grpSp>
        <p:grpSp>
          <p:nvGrpSpPr>
            <p:cNvPr id="203" name="Group 202">
              <a:extLst>
                <a:ext uri="{FF2B5EF4-FFF2-40B4-BE49-F238E27FC236}">
                  <a16:creationId xmlns:a16="http://schemas.microsoft.com/office/drawing/2014/main" id="{EF17189E-0F2D-4CE4-9D67-305EDF4B2113}"/>
                </a:ext>
              </a:extLst>
            </p:cNvPr>
            <p:cNvGrpSpPr/>
            <p:nvPr/>
          </p:nvGrpSpPr>
          <p:grpSpPr>
            <a:xfrm>
              <a:off x="142197" y="3842728"/>
              <a:ext cx="951480" cy="106200"/>
              <a:chOff x="142197" y="3842728"/>
              <a:chExt cx="951480" cy="106200"/>
            </a:xfrm>
          </p:grpSpPr>
          <mc:AlternateContent xmlns:mc="http://schemas.openxmlformats.org/markup-compatibility/2006" xmlns:p14="http://schemas.microsoft.com/office/powerpoint/2010/main">
            <mc:Choice Requires="p14">
              <p:contentPart p14:bwMode="auto" r:id="rId133">
                <p14:nvContentPartPr>
                  <p14:cNvPr id="204" name="Ink 203">
                    <a:extLst>
                      <a:ext uri="{FF2B5EF4-FFF2-40B4-BE49-F238E27FC236}">
                        <a16:creationId xmlns:a16="http://schemas.microsoft.com/office/drawing/2014/main" id="{6E5EFB93-3F1C-4468-8AD1-2A4CEE61334F}"/>
                      </a:ext>
                    </a:extLst>
                  </p14:cNvPr>
                  <p14:cNvContentPartPr/>
                  <p14:nvPr/>
                </p14:nvContentPartPr>
                <p14:xfrm>
                  <a:off x="142197" y="3899608"/>
                  <a:ext cx="80640" cy="49320"/>
                </p14:xfrm>
              </p:contentPart>
            </mc:Choice>
            <mc:Fallback xmlns="">
              <p:pic>
                <p:nvPicPr>
                  <p:cNvPr id="204" name="Ink 203">
                    <a:extLst>
                      <a:ext uri="{FF2B5EF4-FFF2-40B4-BE49-F238E27FC236}">
                        <a16:creationId xmlns:a16="http://schemas.microsoft.com/office/drawing/2014/main" id="{6E5EFB93-3F1C-4468-8AD1-2A4CEE61334F}"/>
                      </a:ext>
                    </a:extLst>
                  </p:cNvPr>
                  <p:cNvPicPr/>
                  <p:nvPr/>
                </p:nvPicPr>
                <p:blipFill>
                  <a:blip r:embed="rId134"/>
                  <a:stretch>
                    <a:fillRect/>
                  </a:stretch>
                </p:blipFill>
                <p:spPr>
                  <a:xfrm>
                    <a:off x="133197" y="3890608"/>
                    <a:ext cx="9828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205" name="Ink 204">
                    <a:extLst>
                      <a:ext uri="{FF2B5EF4-FFF2-40B4-BE49-F238E27FC236}">
                        <a16:creationId xmlns:a16="http://schemas.microsoft.com/office/drawing/2014/main" id="{296A90C0-1DDB-405F-A69D-ED38964ADE3E}"/>
                      </a:ext>
                    </a:extLst>
                  </p14:cNvPr>
                  <p14:cNvContentPartPr/>
                  <p14:nvPr/>
                </p14:nvContentPartPr>
                <p14:xfrm>
                  <a:off x="241557" y="3889888"/>
                  <a:ext cx="44640" cy="56880"/>
                </p14:xfrm>
              </p:contentPart>
            </mc:Choice>
            <mc:Fallback xmlns="">
              <p:pic>
                <p:nvPicPr>
                  <p:cNvPr id="205" name="Ink 204">
                    <a:extLst>
                      <a:ext uri="{FF2B5EF4-FFF2-40B4-BE49-F238E27FC236}">
                        <a16:creationId xmlns:a16="http://schemas.microsoft.com/office/drawing/2014/main" id="{296A90C0-1DDB-405F-A69D-ED38964ADE3E}"/>
                      </a:ext>
                    </a:extLst>
                  </p:cNvPr>
                  <p:cNvPicPr/>
                  <p:nvPr/>
                </p:nvPicPr>
                <p:blipFill>
                  <a:blip r:embed="rId136"/>
                  <a:stretch>
                    <a:fillRect/>
                  </a:stretch>
                </p:blipFill>
                <p:spPr>
                  <a:xfrm>
                    <a:off x="232557" y="3881248"/>
                    <a:ext cx="6228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206" name="Ink 205">
                    <a:extLst>
                      <a:ext uri="{FF2B5EF4-FFF2-40B4-BE49-F238E27FC236}">
                        <a16:creationId xmlns:a16="http://schemas.microsoft.com/office/drawing/2014/main" id="{2819D774-3A2A-4B21-980E-B9755287D511}"/>
                      </a:ext>
                    </a:extLst>
                  </p14:cNvPr>
                  <p14:cNvContentPartPr/>
                  <p14:nvPr/>
                </p14:nvContentPartPr>
                <p14:xfrm>
                  <a:off x="309237" y="3896008"/>
                  <a:ext cx="52560" cy="50040"/>
                </p14:xfrm>
              </p:contentPart>
            </mc:Choice>
            <mc:Fallback xmlns="">
              <p:pic>
                <p:nvPicPr>
                  <p:cNvPr id="206" name="Ink 205">
                    <a:extLst>
                      <a:ext uri="{FF2B5EF4-FFF2-40B4-BE49-F238E27FC236}">
                        <a16:creationId xmlns:a16="http://schemas.microsoft.com/office/drawing/2014/main" id="{2819D774-3A2A-4B21-980E-B9755287D511}"/>
                      </a:ext>
                    </a:extLst>
                  </p:cNvPr>
                  <p:cNvPicPr/>
                  <p:nvPr/>
                </p:nvPicPr>
                <p:blipFill>
                  <a:blip r:embed="rId138"/>
                  <a:stretch>
                    <a:fillRect/>
                  </a:stretch>
                </p:blipFill>
                <p:spPr>
                  <a:xfrm>
                    <a:off x="300237" y="3887008"/>
                    <a:ext cx="7020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07" name="Ink 206">
                    <a:extLst>
                      <a:ext uri="{FF2B5EF4-FFF2-40B4-BE49-F238E27FC236}">
                        <a16:creationId xmlns:a16="http://schemas.microsoft.com/office/drawing/2014/main" id="{FFCA46E8-5112-4558-81EB-D8AFAE7B6419}"/>
                      </a:ext>
                    </a:extLst>
                  </p14:cNvPr>
                  <p14:cNvContentPartPr/>
                  <p14:nvPr/>
                </p14:nvContentPartPr>
                <p14:xfrm>
                  <a:off x="390597" y="3846328"/>
                  <a:ext cx="27720" cy="96480"/>
                </p14:xfrm>
              </p:contentPart>
            </mc:Choice>
            <mc:Fallback xmlns="">
              <p:pic>
                <p:nvPicPr>
                  <p:cNvPr id="207" name="Ink 206">
                    <a:extLst>
                      <a:ext uri="{FF2B5EF4-FFF2-40B4-BE49-F238E27FC236}">
                        <a16:creationId xmlns:a16="http://schemas.microsoft.com/office/drawing/2014/main" id="{FFCA46E8-5112-4558-81EB-D8AFAE7B6419}"/>
                      </a:ext>
                    </a:extLst>
                  </p:cNvPr>
                  <p:cNvPicPr/>
                  <p:nvPr/>
                </p:nvPicPr>
                <p:blipFill>
                  <a:blip r:embed="rId140"/>
                  <a:stretch>
                    <a:fillRect/>
                  </a:stretch>
                </p:blipFill>
                <p:spPr>
                  <a:xfrm>
                    <a:off x="381957" y="3837688"/>
                    <a:ext cx="453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208" name="Ink 207">
                    <a:extLst>
                      <a:ext uri="{FF2B5EF4-FFF2-40B4-BE49-F238E27FC236}">
                        <a16:creationId xmlns:a16="http://schemas.microsoft.com/office/drawing/2014/main" id="{E2014DDD-EC8F-4E6D-A74D-4EB23A020AC0}"/>
                      </a:ext>
                    </a:extLst>
                  </p14:cNvPr>
                  <p14:cNvContentPartPr/>
                  <p14:nvPr/>
                </p14:nvContentPartPr>
                <p14:xfrm>
                  <a:off x="371157" y="3887368"/>
                  <a:ext cx="53280" cy="3240"/>
                </p14:xfrm>
              </p:contentPart>
            </mc:Choice>
            <mc:Fallback xmlns="">
              <p:pic>
                <p:nvPicPr>
                  <p:cNvPr id="208" name="Ink 207">
                    <a:extLst>
                      <a:ext uri="{FF2B5EF4-FFF2-40B4-BE49-F238E27FC236}">
                        <a16:creationId xmlns:a16="http://schemas.microsoft.com/office/drawing/2014/main" id="{E2014DDD-EC8F-4E6D-A74D-4EB23A020AC0}"/>
                      </a:ext>
                    </a:extLst>
                  </p:cNvPr>
                  <p:cNvPicPr/>
                  <p:nvPr/>
                </p:nvPicPr>
                <p:blipFill>
                  <a:blip r:embed="rId142"/>
                  <a:stretch>
                    <a:fillRect/>
                  </a:stretch>
                </p:blipFill>
                <p:spPr>
                  <a:xfrm>
                    <a:off x="362517" y="3878368"/>
                    <a:ext cx="709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209" name="Ink 208">
                    <a:extLst>
                      <a:ext uri="{FF2B5EF4-FFF2-40B4-BE49-F238E27FC236}">
                        <a16:creationId xmlns:a16="http://schemas.microsoft.com/office/drawing/2014/main" id="{CED7A4E0-5029-492A-87A6-8D6C32E74BA4}"/>
                      </a:ext>
                    </a:extLst>
                  </p14:cNvPr>
                  <p14:cNvContentPartPr/>
                  <p14:nvPr/>
                </p14:nvContentPartPr>
                <p14:xfrm>
                  <a:off x="533877" y="3900688"/>
                  <a:ext cx="17640" cy="42480"/>
                </p14:xfrm>
              </p:contentPart>
            </mc:Choice>
            <mc:Fallback xmlns="">
              <p:pic>
                <p:nvPicPr>
                  <p:cNvPr id="209" name="Ink 208">
                    <a:extLst>
                      <a:ext uri="{FF2B5EF4-FFF2-40B4-BE49-F238E27FC236}">
                        <a16:creationId xmlns:a16="http://schemas.microsoft.com/office/drawing/2014/main" id="{CED7A4E0-5029-492A-87A6-8D6C32E74BA4}"/>
                      </a:ext>
                    </a:extLst>
                  </p:cNvPr>
                  <p:cNvPicPr/>
                  <p:nvPr/>
                </p:nvPicPr>
                <p:blipFill>
                  <a:blip r:embed="rId144"/>
                  <a:stretch>
                    <a:fillRect/>
                  </a:stretch>
                </p:blipFill>
                <p:spPr>
                  <a:xfrm>
                    <a:off x="525237" y="3891688"/>
                    <a:ext cx="352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210" name="Ink 209">
                    <a:extLst>
                      <a:ext uri="{FF2B5EF4-FFF2-40B4-BE49-F238E27FC236}">
                        <a16:creationId xmlns:a16="http://schemas.microsoft.com/office/drawing/2014/main" id="{7618FD56-0EF3-426B-A589-4CE8469B84E8}"/>
                      </a:ext>
                    </a:extLst>
                  </p14:cNvPr>
                  <p14:cNvContentPartPr/>
                  <p14:nvPr/>
                </p14:nvContentPartPr>
                <p14:xfrm>
                  <a:off x="524157" y="3872968"/>
                  <a:ext cx="11880" cy="12240"/>
                </p14:xfrm>
              </p:contentPart>
            </mc:Choice>
            <mc:Fallback xmlns="">
              <p:pic>
                <p:nvPicPr>
                  <p:cNvPr id="210" name="Ink 209">
                    <a:extLst>
                      <a:ext uri="{FF2B5EF4-FFF2-40B4-BE49-F238E27FC236}">
                        <a16:creationId xmlns:a16="http://schemas.microsoft.com/office/drawing/2014/main" id="{7618FD56-0EF3-426B-A589-4CE8469B84E8}"/>
                      </a:ext>
                    </a:extLst>
                  </p:cNvPr>
                  <p:cNvPicPr/>
                  <p:nvPr/>
                </p:nvPicPr>
                <p:blipFill>
                  <a:blip r:embed="rId146"/>
                  <a:stretch>
                    <a:fillRect/>
                  </a:stretch>
                </p:blipFill>
                <p:spPr>
                  <a:xfrm>
                    <a:off x="515517" y="3863968"/>
                    <a:ext cx="295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211" name="Ink 210">
                    <a:extLst>
                      <a:ext uri="{FF2B5EF4-FFF2-40B4-BE49-F238E27FC236}">
                        <a16:creationId xmlns:a16="http://schemas.microsoft.com/office/drawing/2014/main" id="{FE8A46B9-1797-4602-A8AC-1F66BA592C4C}"/>
                      </a:ext>
                    </a:extLst>
                  </p14:cNvPr>
                  <p14:cNvContentPartPr/>
                  <p14:nvPr/>
                </p14:nvContentPartPr>
                <p14:xfrm>
                  <a:off x="566637" y="3895648"/>
                  <a:ext cx="58320" cy="48600"/>
                </p14:xfrm>
              </p:contentPart>
            </mc:Choice>
            <mc:Fallback xmlns="">
              <p:pic>
                <p:nvPicPr>
                  <p:cNvPr id="211" name="Ink 210">
                    <a:extLst>
                      <a:ext uri="{FF2B5EF4-FFF2-40B4-BE49-F238E27FC236}">
                        <a16:creationId xmlns:a16="http://schemas.microsoft.com/office/drawing/2014/main" id="{FE8A46B9-1797-4602-A8AC-1F66BA592C4C}"/>
                      </a:ext>
                    </a:extLst>
                  </p:cNvPr>
                  <p:cNvPicPr/>
                  <p:nvPr/>
                </p:nvPicPr>
                <p:blipFill>
                  <a:blip r:embed="rId148"/>
                  <a:stretch>
                    <a:fillRect/>
                  </a:stretch>
                </p:blipFill>
                <p:spPr>
                  <a:xfrm>
                    <a:off x="557637" y="3886648"/>
                    <a:ext cx="759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212" name="Ink 211">
                    <a:extLst>
                      <a:ext uri="{FF2B5EF4-FFF2-40B4-BE49-F238E27FC236}">
                        <a16:creationId xmlns:a16="http://schemas.microsoft.com/office/drawing/2014/main" id="{1DBD4315-D21A-40AC-8F7F-2DC57BB9D52B}"/>
                      </a:ext>
                    </a:extLst>
                  </p14:cNvPr>
                  <p14:cNvContentPartPr/>
                  <p14:nvPr/>
                </p14:nvContentPartPr>
                <p14:xfrm>
                  <a:off x="699117" y="3892408"/>
                  <a:ext cx="34560" cy="42480"/>
                </p14:xfrm>
              </p:contentPart>
            </mc:Choice>
            <mc:Fallback xmlns="">
              <p:pic>
                <p:nvPicPr>
                  <p:cNvPr id="212" name="Ink 211">
                    <a:extLst>
                      <a:ext uri="{FF2B5EF4-FFF2-40B4-BE49-F238E27FC236}">
                        <a16:creationId xmlns:a16="http://schemas.microsoft.com/office/drawing/2014/main" id="{1DBD4315-D21A-40AC-8F7F-2DC57BB9D52B}"/>
                      </a:ext>
                    </a:extLst>
                  </p:cNvPr>
                  <p:cNvPicPr/>
                  <p:nvPr/>
                </p:nvPicPr>
                <p:blipFill>
                  <a:blip r:embed="rId150"/>
                  <a:stretch>
                    <a:fillRect/>
                  </a:stretch>
                </p:blipFill>
                <p:spPr>
                  <a:xfrm>
                    <a:off x="690117" y="3883768"/>
                    <a:ext cx="522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213" name="Ink 212">
                    <a:extLst>
                      <a:ext uri="{FF2B5EF4-FFF2-40B4-BE49-F238E27FC236}">
                        <a16:creationId xmlns:a16="http://schemas.microsoft.com/office/drawing/2014/main" id="{3B9AE437-543F-4CFC-87B3-072ABA575DAE}"/>
                      </a:ext>
                    </a:extLst>
                  </p14:cNvPr>
                  <p14:cNvContentPartPr/>
                  <p14:nvPr/>
                </p14:nvContentPartPr>
                <p14:xfrm>
                  <a:off x="760317" y="3842728"/>
                  <a:ext cx="39960" cy="86760"/>
                </p14:xfrm>
              </p:contentPart>
            </mc:Choice>
            <mc:Fallback xmlns="">
              <p:pic>
                <p:nvPicPr>
                  <p:cNvPr id="213" name="Ink 212">
                    <a:extLst>
                      <a:ext uri="{FF2B5EF4-FFF2-40B4-BE49-F238E27FC236}">
                        <a16:creationId xmlns:a16="http://schemas.microsoft.com/office/drawing/2014/main" id="{3B9AE437-543F-4CFC-87B3-072ABA575DAE}"/>
                      </a:ext>
                    </a:extLst>
                  </p:cNvPr>
                  <p:cNvPicPr/>
                  <p:nvPr/>
                </p:nvPicPr>
                <p:blipFill>
                  <a:blip r:embed="rId152"/>
                  <a:stretch>
                    <a:fillRect/>
                  </a:stretch>
                </p:blipFill>
                <p:spPr>
                  <a:xfrm>
                    <a:off x="751677" y="3833728"/>
                    <a:ext cx="5760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214" name="Ink 213">
                    <a:extLst>
                      <a:ext uri="{FF2B5EF4-FFF2-40B4-BE49-F238E27FC236}">
                        <a16:creationId xmlns:a16="http://schemas.microsoft.com/office/drawing/2014/main" id="{DBCCFCA8-C16F-49C6-B95F-028847FFED2D}"/>
                      </a:ext>
                    </a:extLst>
                  </p14:cNvPr>
                  <p14:cNvContentPartPr/>
                  <p14:nvPr/>
                </p14:nvContentPartPr>
                <p14:xfrm>
                  <a:off x="878037" y="3893848"/>
                  <a:ext cx="38160" cy="37080"/>
                </p14:xfrm>
              </p:contentPart>
            </mc:Choice>
            <mc:Fallback xmlns="">
              <p:pic>
                <p:nvPicPr>
                  <p:cNvPr id="214" name="Ink 213">
                    <a:extLst>
                      <a:ext uri="{FF2B5EF4-FFF2-40B4-BE49-F238E27FC236}">
                        <a16:creationId xmlns:a16="http://schemas.microsoft.com/office/drawing/2014/main" id="{DBCCFCA8-C16F-49C6-B95F-028847FFED2D}"/>
                      </a:ext>
                    </a:extLst>
                  </p:cNvPr>
                  <p:cNvPicPr/>
                  <p:nvPr/>
                </p:nvPicPr>
                <p:blipFill>
                  <a:blip r:embed="rId154"/>
                  <a:stretch>
                    <a:fillRect/>
                  </a:stretch>
                </p:blipFill>
                <p:spPr>
                  <a:xfrm>
                    <a:off x="869037" y="3885208"/>
                    <a:ext cx="5580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215" name="Ink 214">
                    <a:extLst>
                      <a:ext uri="{FF2B5EF4-FFF2-40B4-BE49-F238E27FC236}">
                        <a16:creationId xmlns:a16="http://schemas.microsoft.com/office/drawing/2014/main" id="{F74C3809-7F5C-45F2-86E4-9BB90687F1B7}"/>
                      </a:ext>
                    </a:extLst>
                  </p14:cNvPr>
                  <p14:cNvContentPartPr/>
                  <p14:nvPr/>
                </p14:nvContentPartPr>
                <p14:xfrm>
                  <a:off x="943917" y="3884848"/>
                  <a:ext cx="33480" cy="43920"/>
                </p14:xfrm>
              </p:contentPart>
            </mc:Choice>
            <mc:Fallback xmlns="">
              <p:pic>
                <p:nvPicPr>
                  <p:cNvPr id="215" name="Ink 214">
                    <a:extLst>
                      <a:ext uri="{FF2B5EF4-FFF2-40B4-BE49-F238E27FC236}">
                        <a16:creationId xmlns:a16="http://schemas.microsoft.com/office/drawing/2014/main" id="{F74C3809-7F5C-45F2-86E4-9BB90687F1B7}"/>
                      </a:ext>
                    </a:extLst>
                  </p:cNvPr>
                  <p:cNvPicPr/>
                  <p:nvPr/>
                </p:nvPicPr>
                <p:blipFill>
                  <a:blip r:embed="rId156"/>
                  <a:stretch>
                    <a:fillRect/>
                  </a:stretch>
                </p:blipFill>
                <p:spPr>
                  <a:xfrm>
                    <a:off x="935277" y="3876208"/>
                    <a:ext cx="5112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216" name="Ink 215">
                    <a:extLst>
                      <a:ext uri="{FF2B5EF4-FFF2-40B4-BE49-F238E27FC236}">
                        <a16:creationId xmlns:a16="http://schemas.microsoft.com/office/drawing/2014/main" id="{E0EDBDDB-0F52-48BE-9959-C8A0D43A2039}"/>
                      </a:ext>
                    </a:extLst>
                  </p14:cNvPr>
                  <p14:cNvContentPartPr/>
                  <p14:nvPr/>
                </p14:nvContentPartPr>
                <p14:xfrm>
                  <a:off x="992877" y="3878368"/>
                  <a:ext cx="42840" cy="57960"/>
                </p14:xfrm>
              </p:contentPart>
            </mc:Choice>
            <mc:Fallback xmlns="">
              <p:pic>
                <p:nvPicPr>
                  <p:cNvPr id="216" name="Ink 215">
                    <a:extLst>
                      <a:ext uri="{FF2B5EF4-FFF2-40B4-BE49-F238E27FC236}">
                        <a16:creationId xmlns:a16="http://schemas.microsoft.com/office/drawing/2014/main" id="{E0EDBDDB-0F52-48BE-9959-C8A0D43A2039}"/>
                      </a:ext>
                    </a:extLst>
                  </p:cNvPr>
                  <p:cNvPicPr/>
                  <p:nvPr/>
                </p:nvPicPr>
                <p:blipFill>
                  <a:blip r:embed="rId158"/>
                  <a:stretch>
                    <a:fillRect/>
                  </a:stretch>
                </p:blipFill>
                <p:spPr>
                  <a:xfrm>
                    <a:off x="983877" y="3869368"/>
                    <a:ext cx="6048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217" name="Ink 216">
                    <a:extLst>
                      <a:ext uri="{FF2B5EF4-FFF2-40B4-BE49-F238E27FC236}">
                        <a16:creationId xmlns:a16="http://schemas.microsoft.com/office/drawing/2014/main" id="{710A7065-9973-4EBE-BE33-EF8642DB935E}"/>
                      </a:ext>
                    </a:extLst>
                  </p14:cNvPr>
                  <p14:cNvContentPartPr/>
                  <p14:nvPr/>
                </p14:nvContentPartPr>
                <p14:xfrm>
                  <a:off x="1051557" y="3884128"/>
                  <a:ext cx="42120" cy="54000"/>
                </p14:xfrm>
              </p:contentPart>
            </mc:Choice>
            <mc:Fallback xmlns="">
              <p:pic>
                <p:nvPicPr>
                  <p:cNvPr id="217" name="Ink 216">
                    <a:extLst>
                      <a:ext uri="{FF2B5EF4-FFF2-40B4-BE49-F238E27FC236}">
                        <a16:creationId xmlns:a16="http://schemas.microsoft.com/office/drawing/2014/main" id="{710A7065-9973-4EBE-BE33-EF8642DB935E}"/>
                      </a:ext>
                    </a:extLst>
                  </p:cNvPr>
                  <p:cNvPicPr/>
                  <p:nvPr/>
                </p:nvPicPr>
                <p:blipFill>
                  <a:blip r:embed="rId160"/>
                  <a:stretch>
                    <a:fillRect/>
                  </a:stretch>
                </p:blipFill>
                <p:spPr>
                  <a:xfrm>
                    <a:off x="1042917" y="3875128"/>
                    <a:ext cx="5976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218" name="Ink 217">
                    <a:extLst>
                      <a:ext uri="{FF2B5EF4-FFF2-40B4-BE49-F238E27FC236}">
                        <a16:creationId xmlns:a16="http://schemas.microsoft.com/office/drawing/2014/main" id="{0B8069A3-FDFC-4FCE-A66C-25176B798574}"/>
                      </a:ext>
                    </a:extLst>
                  </p14:cNvPr>
                  <p14:cNvContentPartPr/>
                  <p14:nvPr/>
                </p14:nvContentPartPr>
                <p14:xfrm>
                  <a:off x="821157" y="3881968"/>
                  <a:ext cx="40680" cy="44640"/>
                </p14:xfrm>
              </p:contentPart>
            </mc:Choice>
            <mc:Fallback xmlns="">
              <p:pic>
                <p:nvPicPr>
                  <p:cNvPr id="218" name="Ink 217">
                    <a:extLst>
                      <a:ext uri="{FF2B5EF4-FFF2-40B4-BE49-F238E27FC236}">
                        <a16:creationId xmlns:a16="http://schemas.microsoft.com/office/drawing/2014/main" id="{0B8069A3-FDFC-4FCE-A66C-25176B798574}"/>
                      </a:ext>
                    </a:extLst>
                  </p:cNvPr>
                  <p:cNvPicPr/>
                  <p:nvPr/>
                </p:nvPicPr>
                <p:blipFill>
                  <a:blip r:embed="rId162"/>
                  <a:stretch>
                    <a:fillRect/>
                  </a:stretch>
                </p:blipFill>
                <p:spPr>
                  <a:xfrm>
                    <a:off x="812157" y="3872968"/>
                    <a:ext cx="58320" cy="62280"/>
                  </a:xfrm>
                  <a:prstGeom prst="rect">
                    <a:avLst/>
                  </a:prstGeom>
                </p:spPr>
              </p:pic>
            </mc:Fallback>
          </mc:AlternateContent>
        </p:grpSp>
      </p:grpSp>
    </p:spTree>
    <p:extLst>
      <p:ext uri="{BB962C8B-B14F-4D97-AF65-F5344CB8AC3E}">
        <p14:creationId xmlns:p14="http://schemas.microsoft.com/office/powerpoint/2010/main" val="678751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750" fill="hold"/>
                                        <p:tgtEl>
                                          <p:spTgt spid="8"/>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0" fill="hold"/>
                                        <p:tgtEl>
                                          <p:spTgt spid="10"/>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1000" fill="hold"/>
                                        <p:tgtEl>
                                          <p:spTgt spid="12"/>
                                        </p:tgtEl>
                                        <p:attrNameLst>
                                          <p:attrName>drawProgress</p:attrName>
                                        </p:attrNameLst>
                                      </p:cBhvr>
                                      <p:tavLst>
                                        <p:tav tm="0">
                                          <p:val>
                                            <p:fltVal val="0"/>
                                          </p:val>
                                        </p:tav>
                                        <p:tav tm="100000">
                                          <p:val>
                                            <p:fltVal val="1"/>
                                          </p:val>
                                        </p:tav>
                                      </p:tavLst>
                                    </p:anim>
                                  </p:childTnLst>
                                </p:cTn>
                              </p:par>
                            </p:childTnLst>
                          </p:cTn>
                        </p:par>
                      </p:childTnLst>
                    </p:cTn>
                  </p:par>
                  <p:par>
                    <p:cTn id="23" fill="hold">
                      <p:stCondLst>
                        <p:cond delay="indefinite"/>
                      </p:stCondLst>
                      <p:childTnLst>
                        <p:par>
                          <p:cTn id="24" fill="hold">
                            <p:stCondLst>
                              <p:cond delay="0"/>
                            </p:stCondLst>
                            <p:childTnLst>
                              <p:par>
                                <p:cTn id="25" presetID="63"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1000" fill="hold"/>
                                        <p:tgtEl>
                                          <p:spTgt spid="14"/>
                                        </p:tgtEl>
                                        <p:attrNameLst>
                                          <p:attrName>drawProgress</p:attrName>
                                        </p:attrNameLst>
                                      </p:cBhvr>
                                      <p:tavLst>
                                        <p:tav tm="0">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ID="63"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p:cTn id="32" dur="500" fill="hold"/>
                                        <p:tgtEl>
                                          <p:spTgt spid="16"/>
                                        </p:tgtEl>
                                        <p:attrNameLst>
                                          <p:attrName>drawProgress</p:attrName>
                                        </p:attrNameLst>
                                      </p:cBhvr>
                                      <p:tavLst>
                                        <p:tav tm="0">
                                          <p:val>
                                            <p:fltVal val="0"/>
                                          </p:val>
                                        </p:tav>
                                        <p:tav tm="100000">
                                          <p:val>
                                            <p:fltVal val="1"/>
                                          </p:val>
                                        </p:tav>
                                      </p:tavLst>
                                    </p:anim>
                                  </p:childTnLst>
                                </p:cTn>
                              </p:par>
                            </p:childTnLst>
                          </p:cTn>
                        </p:par>
                      </p:childTnLst>
                    </p:cTn>
                  </p:par>
                  <p:par>
                    <p:cTn id="33" fill="hold">
                      <p:stCondLst>
                        <p:cond delay="indefinite"/>
                      </p:stCondLst>
                      <p:childTnLst>
                        <p:par>
                          <p:cTn id="34" fill="hold">
                            <p:stCondLst>
                              <p:cond delay="0"/>
                            </p:stCondLst>
                            <p:childTnLst>
                              <p:par>
                                <p:cTn id="35" presetID="63"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p:cTn id="37" dur="1000" fill="hold"/>
                                        <p:tgtEl>
                                          <p:spTgt spid="18"/>
                                        </p:tgtEl>
                                        <p:attrNameLst>
                                          <p:attrName>drawProgress</p:attrName>
                                        </p:attrNameLst>
                                      </p:cBhvr>
                                      <p:tavLst>
                                        <p:tav tm="0">
                                          <p:val>
                                            <p:fltVal val="0"/>
                                          </p:val>
                                        </p:tav>
                                        <p:tav tm="100000">
                                          <p:val>
                                            <p:fltVal val="1"/>
                                          </p:val>
                                        </p:tav>
                                      </p:tavLst>
                                    </p:anim>
                                  </p:childTnLst>
                                </p:cTn>
                              </p:par>
                            </p:childTnLst>
                          </p:cTn>
                        </p:par>
                      </p:childTnLst>
                    </p:cTn>
                  </p:par>
                  <p:par>
                    <p:cTn id="38" fill="hold">
                      <p:stCondLst>
                        <p:cond delay="indefinite"/>
                      </p:stCondLst>
                      <p:childTnLst>
                        <p:par>
                          <p:cTn id="39" fill="hold">
                            <p:stCondLst>
                              <p:cond delay="0"/>
                            </p:stCondLst>
                            <p:childTnLst>
                              <p:par>
                                <p:cTn id="40" presetID="63" presetClass="entr" presetSubtype="0"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p:cTn id="42" dur="20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43" fill="hold">
                      <p:stCondLst>
                        <p:cond delay="indefinite"/>
                      </p:stCondLst>
                      <p:childTnLst>
                        <p:par>
                          <p:cTn id="44" fill="hold">
                            <p:stCondLst>
                              <p:cond delay="0"/>
                            </p:stCondLst>
                            <p:childTnLst>
                              <p:par>
                                <p:cTn id="45" presetID="63"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p:cTn id="47" dur="2000" fill="hold"/>
                                        <p:tgtEl>
                                          <p:spTgt spid="22"/>
                                        </p:tgtEl>
                                        <p:attrNameLst>
                                          <p:attrName>drawProgress</p:attrName>
                                        </p:attrNameLst>
                                      </p:cBhvr>
                                      <p:tavLst>
                                        <p:tav tm="0">
                                          <p:val>
                                            <p:fltVal val="0"/>
                                          </p:val>
                                        </p:tav>
                                        <p:tav tm="100000">
                                          <p:val>
                                            <p:fltVal val="1"/>
                                          </p:val>
                                        </p:tav>
                                      </p:tavLst>
                                    </p:anim>
                                  </p:childTnLst>
                                </p:cTn>
                              </p:par>
                            </p:childTnLst>
                          </p:cTn>
                        </p:par>
                      </p:childTnLst>
                    </p:cTn>
                  </p:par>
                  <p:par>
                    <p:cTn id="48" fill="hold">
                      <p:stCondLst>
                        <p:cond delay="indefinite"/>
                      </p:stCondLst>
                      <p:childTnLst>
                        <p:par>
                          <p:cTn id="49" fill="hold">
                            <p:stCondLst>
                              <p:cond delay="0"/>
                            </p:stCondLst>
                            <p:childTnLst>
                              <p:par>
                                <p:cTn id="50" presetID="63" presetClass="entr" presetSubtype="0" fill="hold" nodeType="clickEffect">
                                  <p:stCondLst>
                                    <p:cond delay="0"/>
                                  </p:stCondLst>
                                  <p:childTnLst>
                                    <p:set>
                                      <p:cBhvr>
                                        <p:cTn id="51" dur="1" fill="hold">
                                          <p:stCondLst>
                                            <p:cond delay="0"/>
                                          </p:stCondLst>
                                        </p:cTn>
                                        <p:tgtEl>
                                          <p:spTgt spid="219"/>
                                        </p:tgtEl>
                                        <p:attrNameLst>
                                          <p:attrName>style.visibility</p:attrName>
                                        </p:attrNameLst>
                                      </p:cBhvr>
                                      <p:to>
                                        <p:strVal val="visible"/>
                                      </p:to>
                                    </p:set>
                                    <p:anim calcmode="lin" valueType="num">
                                      <p:cBhvr>
                                        <p:cTn id="52" dur="2000" fill="hold"/>
                                        <p:tgtEl>
                                          <p:spTgt spid="219"/>
                                        </p:tgtEl>
                                        <p:attrNameLst>
                                          <p:attrName>drawProgress</p:attrName>
                                        </p:attrNameLst>
                                      </p:cBhvr>
                                      <p:tavLst>
                                        <p:tav tm="0">
                                          <p:val>
                                            <p:fltVal val="0"/>
                                          </p:val>
                                        </p:tav>
                                        <p:tav tm="100000">
                                          <p:val>
                                            <p:fltVal val="1"/>
                                          </p:val>
                                        </p:tav>
                                      </p:tavLst>
                                    </p:anim>
                                  </p:childTnLst>
                                </p:cTn>
                              </p:par>
                            </p:childTnLst>
                          </p:cTn>
                        </p:par>
                      </p:childTnLst>
                    </p:cTn>
                  </p:par>
                  <p:par>
                    <p:cTn id="53" fill="hold">
                      <p:stCondLst>
                        <p:cond delay="indefinite"/>
                      </p:stCondLst>
                      <p:childTnLst>
                        <p:par>
                          <p:cTn id="54" fill="hold">
                            <p:stCondLst>
                              <p:cond delay="0"/>
                            </p:stCondLst>
                            <p:childTnLst>
                              <p:par>
                                <p:cTn id="55" presetID="63" presetClass="entr" presetSubtype="0" fill="hold" nodeType="clickEffect">
                                  <p:stCondLst>
                                    <p:cond delay="0"/>
                                  </p:stCondLst>
                                  <p:childTnLst>
                                    <p:set>
                                      <p:cBhvr>
                                        <p:cTn id="56" dur="1" fill="hold">
                                          <p:stCondLst>
                                            <p:cond delay="0"/>
                                          </p:stCondLst>
                                        </p:cTn>
                                        <p:tgtEl>
                                          <p:spTgt spid="136"/>
                                        </p:tgtEl>
                                        <p:attrNameLst>
                                          <p:attrName>style.visibility</p:attrName>
                                        </p:attrNameLst>
                                      </p:cBhvr>
                                      <p:to>
                                        <p:strVal val="visible"/>
                                      </p:to>
                                    </p:set>
                                    <p:anim calcmode="lin" valueType="num">
                                      <p:cBhvr>
                                        <p:cTn id="57" dur="2000" fill="hold"/>
                                        <p:tgtEl>
                                          <p:spTgt spid="136"/>
                                        </p:tgtEl>
                                        <p:attrNameLst>
                                          <p:attrName>drawProgress</p:attrName>
                                        </p:attrNameLst>
                                      </p:cBhvr>
                                      <p:tavLst>
                                        <p:tav tm="0">
                                          <p:val>
                                            <p:fltVal val="0"/>
                                          </p:val>
                                        </p:tav>
                                        <p:tav tm="100000">
                                          <p:val>
                                            <p:fltVal val="1"/>
                                          </p:val>
                                        </p:tav>
                                      </p:tavLst>
                                    </p:anim>
                                  </p:childTnLst>
                                </p:cTn>
                              </p:par>
                            </p:childTnLst>
                          </p:cTn>
                        </p:par>
                      </p:childTnLst>
                    </p:cTn>
                  </p:par>
                  <p:par>
                    <p:cTn id="58" fill="hold">
                      <p:stCondLst>
                        <p:cond delay="indefinite"/>
                      </p:stCondLst>
                      <p:childTnLst>
                        <p:par>
                          <p:cTn id="59" fill="hold">
                            <p:stCondLst>
                              <p:cond delay="0"/>
                            </p:stCondLst>
                            <p:childTnLst>
                              <p:par>
                                <p:cTn id="60" presetID="63" presetClass="entr" presetSubtype="0" fill="hold" nodeType="clickEffect">
                                  <p:stCondLst>
                                    <p:cond delay="0"/>
                                  </p:stCondLst>
                                  <p:childTnLst>
                                    <p:set>
                                      <p:cBhvr>
                                        <p:cTn id="61" dur="1" fill="hold">
                                          <p:stCondLst>
                                            <p:cond delay="0"/>
                                          </p:stCondLst>
                                        </p:cTn>
                                        <p:tgtEl>
                                          <p:spTgt spid="87"/>
                                        </p:tgtEl>
                                        <p:attrNameLst>
                                          <p:attrName>style.visibility</p:attrName>
                                        </p:attrNameLst>
                                      </p:cBhvr>
                                      <p:to>
                                        <p:strVal val="visible"/>
                                      </p:to>
                                    </p:set>
                                    <p:anim calcmode="lin" valueType="num">
                                      <p:cBhvr>
                                        <p:cTn id="62" dur="1000" fill="hold"/>
                                        <p:tgtEl>
                                          <p:spTgt spid="87"/>
                                        </p:tgtEl>
                                        <p:attrNameLst>
                                          <p:attrName>drawProgress</p:attrName>
                                        </p:attrNameLst>
                                      </p:cBhvr>
                                      <p:tavLst>
                                        <p:tav tm="0">
                                          <p:val>
                                            <p:fltVal val="0"/>
                                          </p:val>
                                        </p:tav>
                                        <p:tav tm="100000">
                                          <p:val>
                                            <p:fltVal val="1"/>
                                          </p:val>
                                        </p:tav>
                                      </p:tavLst>
                                    </p:anim>
                                  </p:childTnLst>
                                </p:cTn>
                              </p:par>
                            </p:childTnLst>
                          </p:cTn>
                        </p:par>
                      </p:childTnLst>
                    </p:cTn>
                  </p:par>
                  <p:par>
                    <p:cTn id="63" fill="hold">
                      <p:stCondLst>
                        <p:cond delay="indefinite"/>
                      </p:stCondLst>
                      <p:childTnLst>
                        <p:par>
                          <p:cTn id="64" fill="hold">
                            <p:stCondLst>
                              <p:cond delay="0"/>
                            </p:stCondLst>
                            <p:childTnLst>
                              <p:par>
                                <p:cTn id="65" presetID="63" presetClass="entr" presetSubtype="0" fill="hold" nodeType="clickEffect">
                                  <p:stCondLst>
                                    <p:cond delay="0"/>
                                  </p:stCondLst>
                                  <p:childTnLst>
                                    <p:set>
                                      <p:cBhvr>
                                        <p:cTn id="66" dur="1" fill="hold">
                                          <p:stCondLst>
                                            <p:cond delay="0"/>
                                          </p:stCondLst>
                                        </p:cTn>
                                        <p:tgtEl>
                                          <p:spTgt spid="89"/>
                                        </p:tgtEl>
                                        <p:attrNameLst>
                                          <p:attrName>style.visibility</p:attrName>
                                        </p:attrNameLst>
                                      </p:cBhvr>
                                      <p:to>
                                        <p:strVal val="visible"/>
                                      </p:to>
                                    </p:set>
                                    <p:anim calcmode="lin" valueType="num">
                                      <p:cBhvr>
                                        <p:cTn id="67" dur="1000" fill="hold"/>
                                        <p:tgtEl>
                                          <p:spTgt spid="89"/>
                                        </p:tgtEl>
                                        <p:attrNameLst>
                                          <p:attrName>drawProgress</p:attrName>
                                        </p:attrNameLst>
                                      </p:cBhvr>
                                      <p:tavLst>
                                        <p:tav tm="0">
                                          <p:val>
                                            <p:fltVal val="0"/>
                                          </p:val>
                                        </p:tav>
                                        <p:tav tm="100000">
                                          <p:val>
                                            <p:fltVal val="1"/>
                                          </p:val>
                                        </p:tav>
                                      </p:tavLst>
                                    </p:anim>
                                  </p:childTnLst>
                                </p:cTn>
                              </p:par>
                            </p:childTnLst>
                          </p:cTn>
                        </p:par>
                      </p:childTnLst>
                    </p:cTn>
                  </p:par>
                  <p:par>
                    <p:cTn id="68" fill="hold">
                      <p:stCondLst>
                        <p:cond delay="indefinite"/>
                      </p:stCondLst>
                      <p:childTnLst>
                        <p:par>
                          <p:cTn id="69" fill="hold">
                            <p:stCondLst>
                              <p:cond delay="0"/>
                            </p:stCondLst>
                            <p:childTnLst>
                              <p:par>
                                <p:cTn id="70" presetID="63" presetClass="entr" presetSubtype="0" fill="hold" nodeType="clickEffect">
                                  <p:stCondLst>
                                    <p:cond delay="0"/>
                                  </p:stCondLst>
                                  <p:childTnLst>
                                    <p:set>
                                      <p:cBhvr>
                                        <p:cTn id="71" dur="1" fill="hold">
                                          <p:stCondLst>
                                            <p:cond delay="0"/>
                                          </p:stCondLst>
                                        </p:cTn>
                                        <p:tgtEl>
                                          <p:spTgt spid="93"/>
                                        </p:tgtEl>
                                        <p:attrNameLst>
                                          <p:attrName>style.visibility</p:attrName>
                                        </p:attrNameLst>
                                      </p:cBhvr>
                                      <p:to>
                                        <p:strVal val="visible"/>
                                      </p:to>
                                    </p:set>
                                    <p:anim calcmode="lin" valueType="num">
                                      <p:cBhvr>
                                        <p:cTn id="72" dur="1000" fill="hold"/>
                                        <p:tgtEl>
                                          <p:spTgt spid="93"/>
                                        </p:tgtEl>
                                        <p:attrNameLst>
                                          <p:attrName>drawProgress</p:attrName>
                                        </p:attrNameLst>
                                      </p:cBhvr>
                                      <p:tavLst>
                                        <p:tav tm="0">
                                          <p:val>
                                            <p:fltVal val="0"/>
                                          </p:val>
                                        </p:tav>
                                        <p:tav tm="100000">
                                          <p:val>
                                            <p:fltVal val="1"/>
                                          </p:val>
                                        </p:tav>
                                      </p:tavLst>
                                    </p:anim>
                                  </p:childTnLst>
                                </p:cTn>
                              </p:par>
                            </p:childTnLst>
                          </p:cTn>
                        </p:par>
                      </p:childTnLst>
                    </p:cTn>
                  </p:par>
                  <p:par>
                    <p:cTn id="73" fill="hold">
                      <p:stCondLst>
                        <p:cond delay="indefinite"/>
                      </p:stCondLst>
                      <p:childTnLst>
                        <p:par>
                          <p:cTn id="74" fill="hold">
                            <p:stCondLst>
                              <p:cond delay="0"/>
                            </p:stCondLst>
                            <p:childTnLst>
                              <p:par>
                                <p:cTn id="75" presetID="63" presetClass="entr" presetSubtype="0" fill="hold" nodeType="clickEffect">
                                  <p:stCondLst>
                                    <p:cond delay="0"/>
                                  </p:stCondLst>
                                  <p:childTnLst>
                                    <p:set>
                                      <p:cBhvr>
                                        <p:cTn id="76" dur="1" fill="hold">
                                          <p:stCondLst>
                                            <p:cond delay="0"/>
                                          </p:stCondLst>
                                        </p:cTn>
                                        <p:tgtEl>
                                          <p:spTgt spid="91"/>
                                        </p:tgtEl>
                                        <p:attrNameLst>
                                          <p:attrName>style.visibility</p:attrName>
                                        </p:attrNameLst>
                                      </p:cBhvr>
                                      <p:to>
                                        <p:strVal val="visible"/>
                                      </p:to>
                                    </p:set>
                                    <p:anim calcmode="lin" valueType="num">
                                      <p:cBhvr>
                                        <p:cTn id="77" dur="2000" fill="hold"/>
                                        <p:tgtEl>
                                          <p:spTgt spid="91"/>
                                        </p:tgtEl>
                                        <p:attrNameLst>
                                          <p:attrName>drawProgress</p:attrName>
                                        </p:attrNameLst>
                                      </p:cBhvr>
                                      <p:tavLst>
                                        <p:tav tm="0">
                                          <p:val>
                                            <p:fltVal val="0"/>
                                          </p:val>
                                        </p:tav>
                                        <p:tav tm="100000">
                                          <p:val>
                                            <p:fltVal val="1"/>
                                          </p:val>
                                        </p:tav>
                                      </p:tavLst>
                                    </p:anim>
                                  </p:childTnLst>
                                </p:cTn>
                              </p:par>
                            </p:childTnLst>
                          </p:cTn>
                        </p:par>
                      </p:childTnLst>
                    </p:cTn>
                  </p:par>
                  <p:par>
                    <p:cTn id="78" fill="hold">
                      <p:stCondLst>
                        <p:cond delay="indefinite"/>
                      </p:stCondLst>
                      <p:childTnLst>
                        <p:par>
                          <p:cTn id="79" fill="hold">
                            <p:stCondLst>
                              <p:cond delay="0"/>
                            </p:stCondLst>
                            <p:childTnLst>
                              <p:par>
                                <p:cTn id="80" presetID="63" presetClass="entr" presetSubtype="0" fill="hold" nodeType="clickEffect">
                                  <p:stCondLst>
                                    <p:cond delay="0"/>
                                  </p:stCondLst>
                                  <p:childTnLst>
                                    <p:set>
                                      <p:cBhvr>
                                        <p:cTn id="81" dur="1" fill="hold">
                                          <p:stCondLst>
                                            <p:cond delay="0"/>
                                          </p:stCondLst>
                                        </p:cTn>
                                        <p:tgtEl>
                                          <p:spTgt spid="95"/>
                                        </p:tgtEl>
                                        <p:attrNameLst>
                                          <p:attrName>style.visibility</p:attrName>
                                        </p:attrNameLst>
                                      </p:cBhvr>
                                      <p:to>
                                        <p:strVal val="visible"/>
                                      </p:to>
                                    </p:set>
                                    <p:anim calcmode="lin" valueType="num">
                                      <p:cBhvr>
                                        <p:cTn id="82" dur="1500" fill="hold"/>
                                        <p:tgtEl>
                                          <p:spTgt spid="95"/>
                                        </p:tgtEl>
                                        <p:attrNameLst>
                                          <p:attrName>drawProgress</p:attrName>
                                        </p:attrNameLst>
                                      </p:cBhvr>
                                      <p:tavLst>
                                        <p:tav tm="0">
                                          <p:val>
                                            <p:fltVal val="0"/>
                                          </p:val>
                                        </p:tav>
                                        <p:tav tm="100000">
                                          <p:val>
                                            <p:fltVal val="1"/>
                                          </p:val>
                                        </p:tav>
                                      </p:tavLst>
                                    </p:anim>
                                  </p:childTnLst>
                                </p:cTn>
                              </p:par>
                            </p:childTnLst>
                          </p:cTn>
                        </p:par>
                      </p:childTnLst>
                    </p:cTn>
                  </p:par>
                  <p:par>
                    <p:cTn id="83" fill="hold">
                      <p:stCondLst>
                        <p:cond delay="indefinite"/>
                      </p:stCondLst>
                      <p:childTnLst>
                        <p:par>
                          <p:cTn id="84" fill="hold">
                            <p:stCondLst>
                              <p:cond delay="0"/>
                            </p:stCondLst>
                            <p:childTnLst>
                              <p:par>
                                <p:cTn id="85" presetID="63" presetClass="entr" presetSubtype="0" fill="hold" nodeType="clickEffect">
                                  <p:stCondLst>
                                    <p:cond delay="0"/>
                                  </p:stCondLst>
                                  <p:childTnLst>
                                    <p:set>
                                      <p:cBhvr>
                                        <p:cTn id="86" dur="1" fill="hold">
                                          <p:stCondLst>
                                            <p:cond delay="0"/>
                                          </p:stCondLst>
                                        </p:cTn>
                                        <p:tgtEl>
                                          <p:spTgt spid="97"/>
                                        </p:tgtEl>
                                        <p:attrNameLst>
                                          <p:attrName>style.visibility</p:attrName>
                                        </p:attrNameLst>
                                      </p:cBhvr>
                                      <p:to>
                                        <p:strVal val="visible"/>
                                      </p:to>
                                    </p:set>
                                    <p:anim calcmode="lin" valueType="num">
                                      <p:cBhvr>
                                        <p:cTn id="87" dur="2000" fill="hold"/>
                                        <p:tgtEl>
                                          <p:spTgt spid="97"/>
                                        </p:tgtEl>
                                        <p:attrNameLst>
                                          <p:attrName>drawProgress</p:attrName>
                                        </p:attrNameLst>
                                      </p:cBhvr>
                                      <p:tavLst>
                                        <p:tav tm="0">
                                          <p:val>
                                            <p:fltVal val="0"/>
                                          </p:val>
                                        </p:tav>
                                        <p:tav tm="100000">
                                          <p:val>
                                            <p:fltVal val="1"/>
                                          </p:val>
                                        </p:tav>
                                      </p:tavLst>
                                    </p:anim>
                                  </p:childTnLst>
                                </p:cTn>
                              </p:par>
                            </p:childTnLst>
                          </p:cTn>
                        </p:par>
                      </p:childTnLst>
                    </p:cTn>
                  </p:par>
                  <p:par>
                    <p:cTn id="88" fill="hold">
                      <p:stCondLst>
                        <p:cond delay="indefinite"/>
                      </p:stCondLst>
                      <p:childTnLst>
                        <p:par>
                          <p:cTn id="89" fill="hold">
                            <p:stCondLst>
                              <p:cond delay="0"/>
                            </p:stCondLst>
                            <p:childTnLst>
                              <p:par>
                                <p:cTn id="90" presetID="63" presetClass="entr" presetSubtype="0" fill="hold" nodeType="clickEffect">
                                  <p:stCondLst>
                                    <p:cond delay="0"/>
                                  </p:stCondLst>
                                  <p:childTnLst>
                                    <p:set>
                                      <p:cBhvr>
                                        <p:cTn id="91" dur="1" fill="hold">
                                          <p:stCondLst>
                                            <p:cond delay="0"/>
                                          </p:stCondLst>
                                        </p:cTn>
                                        <p:tgtEl>
                                          <p:spTgt spid="101"/>
                                        </p:tgtEl>
                                        <p:attrNameLst>
                                          <p:attrName>style.visibility</p:attrName>
                                        </p:attrNameLst>
                                      </p:cBhvr>
                                      <p:to>
                                        <p:strVal val="visible"/>
                                      </p:to>
                                    </p:set>
                                    <p:anim calcmode="lin" valueType="num">
                                      <p:cBhvr>
                                        <p:cTn id="92" dur="1000" fill="hold"/>
                                        <p:tgtEl>
                                          <p:spTgt spid="101"/>
                                        </p:tgtEl>
                                        <p:attrNameLst>
                                          <p:attrName>drawProgress</p:attrName>
                                        </p:attrNameLst>
                                      </p:cBhvr>
                                      <p:tavLst>
                                        <p:tav tm="0">
                                          <p:val>
                                            <p:fltVal val="0"/>
                                          </p:val>
                                        </p:tav>
                                        <p:tav tm="100000">
                                          <p:val>
                                            <p:fltVal val="1"/>
                                          </p:val>
                                        </p:tav>
                                      </p:tavLst>
                                    </p:anim>
                                  </p:childTnLst>
                                </p:cTn>
                              </p:par>
                            </p:childTnLst>
                          </p:cTn>
                        </p:par>
                      </p:childTnLst>
                    </p:cTn>
                  </p:par>
                  <p:par>
                    <p:cTn id="93" fill="hold">
                      <p:stCondLst>
                        <p:cond delay="indefinite"/>
                      </p:stCondLst>
                      <p:childTnLst>
                        <p:par>
                          <p:cTn id="94" fill="hold">
                            <p:stCondLst>
                              <p:cond delay="0"/>
                            </p:stCondLst>
                            <p:childTnLst>
                              <p:par>
                                <p:cTn id="95" presetID="63" presetClass="entr" presetSubtype="0" fill="hold" nodeType="clickEffect">
                                  <p:stCondLst>
                                    <p:cond delay="0"/>
                                  </p:stCondLst>
                                  <p:childTnLst>
                                    <p:set>
                                      <p:cBhvr>
                                        <p:cTn id="96" dur="1" fill="hold">
                                          <p:stCondLst>
                                            <p:cond delay="0"/>
                                          </p:stCondLst>
                                        </p:cTn>
                                        <p:tgtEl>
                                          <p:spTgt spid="99"/>
                                        </p:tgtEl>
                                        <p:attrNameLst>
                                          <p:attrName>style.visibility</p:attrName>
                                        </p:attrNameLst>
                                      </p:cBhvr>
                                      <p:to>
                                        <p:strVal val="visible"/>
                                      </p:to>
                                    </p:set>
                                    <p:anim calcmode="lin" valueType="num">
                                      <p:cBhvr>
                                        <p:cTn id="97" dur="2000" fill="hold"/>
                                        <p:tgtEl>
                                          <p:spTgt spid="9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716DDF9-F7A1-4188-9535-23C227A48F01}"/>
                  </a:ext>
                </a:extLst>
              </p14:cNvPr>
              <p14:cNvContentPartPr/>
              <p14:nvPr/>
            </p14:nvContentPartPr>
            <p14:xfrm>
              <a:off x="4386198" y="5741260"/>
              <a:ext cx="3164040" cy="435240"/>
            </p14:xfrm>
          </p:contentPart>
        </mc:Choice>
        <mc:Fallback xmlns="">
          <p:pic>
            <p:nvPicPr>
              <p:cNvPr id="2" name="Ink 1">
                <a:extLst>
                  <a:ext uri="{FF2B5EF4-FFF2-40B4-BE49-F238E27FC236}">
                    <a16:creationId xmlns:a16="http://schemas.microsoft.com/office/drawing/2014/main" id="{E716DDF9-F7A1-4188-9535-23C227A48F01}"/>
                  </a:ext>
                </a:extLst>
              </p:cNvPr>
              <p:cNvPicPr/>
              <p:nvPr/>
            </p:nvPicPr>
            <p:blipFill>
              <a:blip r:embed="rId4"/>
              <a:stretch>
                <a:fillRect/>
              </a:stretch>
            </p:blipFill>
            <p:spPr>
              <a:xfrm>
                <a:off x="4368198" y="5723260"/>
                <a:ext cx="319968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51123CDD-3F11-4DEA-9CB5-21D7FA526D0B}"/>
                  </a:ext>
                </a:extLst>
              </p14:cNvPr>
              <p14:cNvContentPartPr/>
              <p14:nvPr/>
            </p14:nvContentPartPr>
            <p14:xfrm>
              <a:off x="635522" y="2106020"/>
              <a:ext cx="4802760" cy="2534760"/>
            </p14:xfrm>
          </p:contentPart>
        </mc:Choice>
        <mc:Fallback xmlns="">
          <p:pic>
            <p:nvPicPr>
              <p:cNvPr id="9" name="Ink 8">
                <a:extLst>
                  <a:ext uri="{FF2B5EF4-FFF2-40B4-BE49-F238E27FC236}">
                    <a16:creationId xmlns:a16="http://schemas.microsoft.com/office/drawing/2014/main" id="{51123CDD-3F11-4DEA-9CB5-21D7FA526D0B}"/>
                  </a:ext>
                </a:extLst>
              </p:cNvPr>
              <p:cNvPicPr/>
              <p:nvPr/>
            </p:nvPicPr>
            <p:blipFill>
              <a:blip r:embed="rId6"/>
              <a:stretch>
                <a:fillRect/>
              </a:stretch>
            </p:blipFill>
            <p:spPr>
              <a:xfrm>
                <a:off x="626522" y="2097020"/>
                <a:ext cx="4820400" cy="2552400"/>
              </a:xfrm>
              <a:prstGeom prst="rect">
                <a:avLst/>
              </a:prstGeom>
            </p:spPr>
          </p:pic>
        </mc:Fallback>
      </mc:AlternateContent>
      <p:grpSp>
        <p:nvGrpSpPr>
          <p:cNvPr id="13" name="Group 12">
            <a:extLst>
              <a:ext uri="{FF2B5EF4-FFF2-40B4-BE49-F238E27FC236}">
                <a16:creationId xmlns:a16="http://schemas.microsoft.com/office/drawing/2014/main" id="{C268EAD0-F869-42A8-AD8B-95D4C46F9ED9}"/>
              </a:ext>
            </a:extLst>
          </p:cNvPr>
          <p:cNvGrpSpPr/>
          <p:nvPr/>
        </p:nvGrpSpPr>
        <p:grpSpPr>
          <a:xfrm>
            <a:off x="2840522" y="681500"/>
            <a:ext cx="4854960" cy="960840"/>
            <a:chOff x="2890398" y="1058380"/>
            <a:chExt cx="4854960" cy="960840"/>
          </a:xfrm>
        </p:grpSpPr>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BA5E9A74-A5FB-49ED-8A18-8E60D917AD48}"/>
                    </a:ext>
                  </a:extLst>
                </p14:cNvPr>
                <p14:cNvContentPartPr/>
                <p14:nvPr/>
              </p14:nvContentPartPr>
              <p14:xfrm>
                <a:off x="7503798" y="1655620"/>
                <a:ext cx="241560" cy="9000"/>
              </p14:xfrm>
            </p:contentPart>
          </mc:Choice>
          <mc:Fallback xmlns="">
            <p:pic>
              <p:nvPicPr>
                <p:cNvPr id="11" name="Ink 10">
                  <a:extLst>
                    <a:ext uri="{FF2B5EF4-FFF2-40B4-BE49-F238E27FC236}">
                      <a16:creationId xmlns:a16="http://schemas.microsoft.com/office/drawing/2014/main" id="{BA5E9A74-A5FB-49ED-8A18-8E60D917AD48}"/>
                    </a:ext>
                  </a:extLst>
                </p:cNvPr>
                <p:cNvPicPr/>
                <p:nvPr/>
              </p:nvPicPr>
              <p:blipFill>
                <a:blip r:embed="rId8"/>
                <a:stretch>
                  <a:fillRect/>
                </a:stretch>
              </p:blipFill>
              <p:spPr>
                <a:xfrm>
                  <a:off x="7494798" y="1646620"/>
                  <a:ext cx="25920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241799F0-836D-41A3-9FAC-9883F06A9858}"/>
                    </a:ext>
                  </a:extLst>
                </p14:cNvPr>
                <p14:cNvContentPartPr/>
                <p14:nvPr/>
              </p14:nvContentPartPr>
              <p14:xfrm>
                <a:off x="2890398" y="1058380"/>
                <a:ext cx="4350600" cy="960840"/>
              </p14:xfrm>
            </p:contentPart>
          </mc:Choice>
          <mc:Fallback xmlns="">
            <p:pic>
              <p:nvPicPr>
                <p:cNvPr id="12" name="Ink 11">
                  <a:extLst>
                    <a:ext uri="{FF2B5EF4-FFF2-40B4-BE49-F238E27FC236}">
                      <a16:creationId xmlns:a16="http://schemas.microsoft.com/office/drawing/2014/main" id="{241799F0-836D-41A3-9FAC-9883F06A9858}"/>
                    </a:ext>
                  </a:extLst>
                </p:cNvPr>
                <p:cNvPicPr/>
                <p:nvPr/>
              </p:nvPicPr>
              <p:blipFill>
                <a:blip r:embed="rId10"/>
                <a:stretch>
                  <a:fillRect/>
                </a:stretch>
              </p:blipFill>
              <p:spPr>
                <a:xfrm>
                  <a:off x="2881398" y="1049380"/>
                  <a:ext cx="4368240" cy="978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0D785979-4117-4A57-9748-86AD20789A6F}"/>
                  </a:ext>
                </a:extLst>
              </p14:cNvPr>
              <p14:cNvContentPartPr/>
              <p14:nvPr/>
            </p14:nvContentPartPr>
            <p14:xfrm>
              <a:off x="6368882" y="1417340"/>
              <a:ext cx="4284000" cy="2413440"/>
            </p14:xfrm>
          </p:contentPart>
        </mc:Choice>
        <mc:Fallback xmlns="">
          <p:pic>
            <p:nvPicPr>
              <p:cNvPr id="17" name="Ink 16">
                <a:extLst>
                  <a:ext uri="{FF2B5EF4-FFF2-40B4-BE49-F238E27FC236}">
                    <a16:creationId xmlns:a16="http://schemas.microsoft.com/office/drawing/2014/main" id="{0D785979-4117-4A57-9748-86AD20789A6F}"/>
                  </a:ext>
                </a:extLst>
              </p:cNvPr>
              <p:cNvPicPr/>
              <p:nvPr/>
            </p:nvPicPr>
            <p:blipFill>
              <a:blip r:embed="rId12"/>
              <a:stretch>
                <a:fillRect/>
              </a:stretch>
            </p:blipFill>
            <p:spPr>
              <a:xfrm>
                <a:off x="6359882" y="1408340"/>
                <a:ext cx="4301640" cy="2431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8E464B65-3510-49AE-A8C9-9F010768B849}"/>
                  </a:ext>
                </a:extLst>
              </p14:cNvPr>
              <p14:cNvContentPartPr/>
              <p14:nvPr/>
            </p14:nvContentPartPr>
            <p14:xfrm>
              <a:off x="6553562" y="4292660"/>
              <a:ext cx="3766320" cy="565920"/>
            </p14:xfrm>
          </p:contentPart>
        </mc:Choice>
        <mc:Fallback xmlns="">
          <p:pic>
            <p:nvPicPr>
              <p:cNvPr id="19" name="Ink 18">
                <a:extLst>
                  <a:ext uri="{FF2B5EF4-FFF2-40B4-BE49-F238E27FC236}">
                    <a16:creationId xmlns:a16="http://schemas.microsoft.com/office/drawing/2014/main" id="{8E464B65-3510-49AE-A8C9-9F010768B849}"/>
                  </a:ext>
                </a:extLst>
              </p:cNvPr>
              <p:cNvPicPr/>
              <p:nvPr/>
            </p:nvPicPr>
            <p:blipFill>
              <a:blip r:embed="rId14"/>
              <a:stretch>
                <a:fillRect/>
              </a:stretch>
            </p:blipFill>
            <p:spPr>
              <a:xfrm>
                <a:off x="6544562" y="4283660"/>
                <a:ext cx="3783960" cy="583560"/>
              </a:xfrm>
              <a:prstGeom prst="rect">
                <a:avLst/>
              </a:prstGeom>
            </p:spPr>
          </p:pic>
        </mc:Fallback>
      </mc:AlternateContent>
      <p:grpSp>
        <p:nvGrpSpPr>
          <p:cNvPr id="4" name="Group 3">
            <a:extLst>
              <a:ext uri="{FF2B5EF4-FFF2-40B4-BE49-F238E27FC236}">
                <a16:creationId xmlns:a16="http://schemas.microsoft.com/office/drawing/2014/main" id="{B99BED04-6AFE-4E90-B80F-7743BDE67B1A}"/>
              </a:ext>
            </a:extLst>
          </p:cNvPr>
          <p:cNvGrpSpPr/>
          <p:nvPr/>
        </p:nvGrpSpPr>
        <p:grpSpPr>
          <a:xfrm>
            <a:off x="7811514" y="5473460"/>
            <a:ext cx="1942200" cy="163440"/>
            <a:chOff x="7811514" y="5473460"/>
            <a:chExt cx="1942200" cy="163440"/>
          </a:xfrm>
        </p:grpSpPr>
        <p:grpSp>
          <p:nvGrpSpPr>
            <p:cNvPr id="109" name="Group 108">
              <a:extLst>
                <a:ext uri="{FF2B5EF4-FFF2-40B4-BE49-F238E27FC236}">
                  <a16:creationId xmlns:a16="http://schemas.microsoft.com/office/drawing/2014/main" id="{37937AFD-E788-455D-A79D-66846A6F72F2}"/>
                </a:ext>
              </a:extLst>
            </p:cNvPr>
            <p:cNvGrpSpPr/>
            <p:nvPr/>
          </p:nvGrpSpPr>
          <p:grpSpPr>
            <a:xfrm>
              <a:off x="7972074" y="5482460"/>
              <a:ext cx="829800" cy="154440"/>
              <a:chOff x="7810674" y="5134074"/>
              <a:chExt cx="829800" cy="154440"/>
            </a:xfrm>
          </p:grpSpPr>
          <mc:AlternateContent xmlns:mc="http://schemas.openxmlformats.org/markup-compatibility/2006" xmlns:p14="http://schemas.microsoft.com/office/powerpoint/2010/main">
            <mc:Choice Requires="p14">
              <p:contentPart p14:bwMode="auto" r:id="rId15">
                <p14:nvContentPartPr>
                  <p14:cNvPr id="88" name="Ink 87">
                    <a:extLst>
                      <a:ext uri="{FF2B5EF4-FFF2-40B4-BE49-F238E27FC236}">
                        <a16:creationId xmlns:a16="http://schemas.microsoft.com/office/drawing/2014/main" id="{B3491065-6ED0-4C5B-B323-D2CC168147BD}"/>
                      </a:ext>
                    </a:extLst>
                  </p14:cNvPr>
                  <p14:cNvContentPartPr/>
                  <p14:nvPr/>
                </p14:nvContentPartPr>
                <p14:xfrm>
                  <a:off x="7810674" y="5158194"/>
                  <a:ext cx="89640" cy="112320"/>
                </p14:xfrm>
              </p:contentPart>
            </mc:Choice>
            <mc:Fallback xmlns="">
              <p:pic>
                <p:nvPicPr>
                  <p:cNvPr id="88" name="Ink 87">
                    <a:extLst>
                      <a:ext uri="{FF2B5EF4-FFF2-40B4-BE49-F238E27FC236}">
                        <a16:creationId xmlns:a16="http://schemas.microsoft.com/office/drawing/2014/main" id="{B3491065-6ED0-4C5B-B323-D2CC168147BD}"/>
                      </a:ext>
                    </a:extLst>
                  </p:cNvPr>
                  <p:cNvPicPr/>
                  <p:nvPr/>
                </p:nvPicPr>
                <p:blipFill>
                  <a:blip r:embed="rId24"/>
                  <a:stretch>
                    <a:fillRect/>
                  </a:stretch>
                </p:blipFill>
                <p:spPr>
                  <a:xfrm>
                    <a:off x="7802034" y="5149194"/>
                    <a:ext cx="1072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89" name="Ink 88">
                    <a:extLst>
                      <a:ext uri="{FF2B5EF4-FFF2-40B4-BE49-F238E27FC236}">
                        <a16:creationId xmlns:a16="http://schemas.microsoft.com/office/drawing/2014/main" id="{18E7D263-099C-492B-A0B4-0305698810E5}"/>
                      </a:ext>
                    </a:extLst>
                  </p14:cNvPr>
                  <p14:cNvContentPartPr/>
                  <p14:nvPr/>
                </p14:nvContentPartPr>
                <p14:xfrm>
                  <a:off x="7942074" y="5218314"/>
                  <a:ext cx="18360" cy="58680"/>
                </p14:xfrm>
              </p:contentPart>
            </mc:Choice>
            <mc:Fallback xmlns="">
              <p:pic>
                <p:nvPicPr>
                  <p:cNvPr id="89" name="Ink 88">
                    <a:extLst>
                      <a:ext uri="{FF2B5EF4-FFF2-40B4-BE49-F238E27FC236}">
                        <a16:creationId xmlns:a16="http://schemas.microsoft.com/office/drawing/2014/main" id="{18E7D263-099C-492B-A0B4-0305698810E5}"/>
                      </a:ext>
                    </a:extLst>
                  </p:cNvPr>
                  <p:cNvPicPr/>
                  <p:nvPr/>
                </p:nvPicPr>
                <p:blipFill>
                  <a:blip r:embed="rId26"/>
                  <a:stretch>
                    <a:fillRect/>
                  </a:stretch>
                </p:blipFill>
                <p:spPr>
                  <a:xfrm>
                    <a:off x="7933434" y="5209314"/>
                    <a:ext cx="3600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90" name="Ink 89">
                    <a:extLst>
                      <a:ext uri="{FF2B5EF4-FFF2-40B4-BE49-F238E27FC236}">
                        <a16:creationId xmlns:a16="http://schemas.microsoft.com/office/drawing/2014/main" id="{1E18BB9E-2E84-4DEB-833C-F71B7434E0CF}"/>
                      </a:ext>
                    </a:extLst>
                  </p14:cNvPr>
                  <p14:cNvContentPartPr/>
                  <p14:nvPr/>
                </p14:nvContentPartPr>
                <p14:xfrm>
                  <a:off x="7930554" y="5144154"/>
                  <a:ext cx="108720" cy="144360"/>
                </p14:xfrm>
              </p:contentPart>
            </mc:Choice>
            <mc:Fallback xmlns="">
              <p:pic>
                <p:nvPicPr>
                  <p:cNvPr id="90" name="Ink 89">
                    <a:extLst>
                      <a:ext uri="{FF2B5EF4-FFF2-40B4-BE49-F238E27FC236}">
                        <a16:creationId xmlns:a16="http://schemas.microsoft.com/office/drawing/2014/main" id="{1E18BB9E-2E84-4DEB-833C-F71B7434E0CF}"/>
                      </a:ext>
                    </a:extLst>
                  </p:cNvPr>
                  <p:cNvPicPr/>
                  <p:nvPr/>
                </p:nvPicPr>
                <p:blipFill>
                  <a:blip r:embed="rId28"/>
                  <a:stretch>
                    <a:fillRect/>
                  </a:stretch>
                </p:blipFill>
                <p:spPr>
                  <a:xfrm>
                    <a:off x="7921914" y="5135514"/>
                    <a:ext cx="1263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91" name="Ink 90">
                    <a:extLst>
                      <a:ext uri="{FF2B5EF4-FFF2-40B4-BE49-F238E27FC236}">
                        <a16:creationId xmlns:a16="http://schemas.microsoft.com/office/drawing/2014/main" id="{EFF98534-6CD1-440D-8A32-30021F4F5CEE}"/>
                      </a:ext>
                    </a:extLst>
                  </p14:cNvPr>
                  <p14:cNvContentPartPr/>
                  <p14:nvPr/>
                </p14:nvContentPartPr>
                <p14:xfrm>
                  <a:off x="8056914" y="5134074"/>
                  <a:ext cx="27720" cy="142200"/>
                </p14:xfrm>
              </p:contentPart>
            </mc:Choice>
            <mc:Fallback xmlns="">
              <p:pic>
                <p:nvPicPr>
                  <p:cNvPr id="91" name="Ink 90">
                    <a:extLst>
                      <a:ext uri="{FF2B5EF4-FFF2-40B4-BE49-F238E27FC236}">
                        <a16:creationId xmlns:a16="http://schemas.microsoft.com/office/drawing/2014/main" id="{EFF98534-6CD1-440D-8A32-30021F4F5CEE}"/>
                      </a:ext>
                    </a:extLst>
                  </p:cNvPr>
                  <p:cNvPicPr/>
                  <p:nvPr/>
                </p:nvPicPr>
                <p:blipFill>
                  <a:blip r:embed="rId30"/>
                  <a:stretch>
                    <a:fillRect/>
                  </a:stretch>
                </p:blipFill>
                <p:spPr>
                  <a:xfrm>
                    <a:off x="8047914" y="5125434"/>
                    <a:ext cx="4536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92" name="Ink 91">
                    <a:extLst>
                      <a:ext uri="{FF2B5EF4-FFF2-40B4-BE49-F238E27FC236}">
                        <a16:creationId xmlns:a16="http://schemas.microsoft.com/office/drawing/2014/main" id="{BA0AD499-D90E-48F9-91DB-6D97D1D07686}"/>
                      </a:ext>
                    </a:extLst>
                  </p14:cNvPr>
                  <p14:cNvContentPartPr/>
                  <p14:nvPr/>
                </p14:nvContentPartPr>
                <p14:xfrm>
                  <a:off x="8119194" y="5175114"/>
                  <a:ext cx="15480" cy="108720"/>
                </p14:xfrm>
              </p:contentPart>
            </mc:Choice>
            <mc:Fallback xmlns="">
              <p:pic>
                <p:nvPicPr>
                  <p:cNvPr id="92" name="Ink 91">
                    <a:extLst>
                      <a:ext uri="{FF2B5EF4-FFF2-40B4-BE49-F238E27FC236}">
                        <a16:creationId xmlns:a16="http://schemas.microsoft.com/office/drawing/2014/main" id="{BA0AD499-D90E-48F9-91DB-6D97D1D07686}"/>
                      </a:ext>
                    </a:extLst>
                  </p:cNvPr>
                  <p:cNvPicPr/>
                  <p:nvPr/>
                </p:nvPicPr>
                <p:blipFill>
                  <a:blip r:embed="rId32"/>
                  <a:stretch>
                    <a:fillRect/>
                  </a:stretch>
                </p:blipFill>
                <p:spPr>
                  <a:xfrm>
                    <a:off x="8110554" y="5166114"/>
                    <a:ext cx="3312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3" name="Ink 92">
                    <a:extLst>
                      <a:ext uri="{FF2B5EF4-FFF2-40B4-BE49-F238E27FC236}">
                        <a16:creationId xmlns:a16="http://schemas.microsoft.com/office/drawing/2014/main" id="{259DD53A-FD90-4E97-B36D-C98BF1C3D17C}"/>
                      </a:ext>
                    </a:extLst>
                  </p14:cNvPr>
                  <p14:cNvContentPartPr/>
                  <p14:nvPr/>
                </p14:nvContentPartPr>
                <p14:xfrm>
                  <a:off x="8198394" y="5190594"/>
                  <a:ext cx="61200" cy="90720"/>
                </p14:xfrm>
              </p:contentPart>
            </mc:Choice>
            <mc:Fallback xmlns="">
              <p:pic>
                <p:nvPicPr>
                  <p:cNvPr id="93" name="Ink 92">
                    <a:extLst>
                      <a:ext uri="{FF2B5EF4-FFF2-40B4-BE49-F238E27FC236}">
                        <a16:creationId xmlns:a16="http://schemas.microsoft.com/office/drawing/2014/main" id="{259DD53A-FD90-4E97-B36D-C98BF1C3D17C}"/>
                      </a:ext>
                    </a:extLst>
                  </p:cNvPr>
                  <p:cNvPicPr/>
                  <p:nvPr/>
                </p:nvPicPr>
                <p:blipFill>
                  <a:blip r:embed="rId34"/>
                  <a:stretch>
                    <a:fillRect/>
                  </a:stretch>
                </p:blipFill>
                <p:spPr>
                  <a:xfrm>
                    <a:off x="8189394" y="5181954"/>
                    <a:ext cx="7884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4" name="Ink 93">
                    <a:extLst>
                      <a:ext uri="{FF2B5EF4-FFF2-40B4-BE49-F238E27FC236}">
                        <a16:creationId xmlns:a16="http://schemas.microsoft.com/office/drawing/2014/main" id="{E8DA9AE7-B6C0-490F-A261-9CE22E9355DF}"/>
                      </a:ext>
                    </a:extLst>
                  </p14:cNvPr>
                  <p14:cNvContentPartPr/>
                  <p14:nvPr/>
                </p14:nvContentPartPr>
                <p14:xfrm>
                  <a:off x="8304234" y="5208234"/>
                  <a:ext cx="62640" cy="68760"/>
                </p14:xfrm>
              </p:contentPart>
            </mc:Choice>
            <mc:Fallback xmlns="">
              <p:pic>
                <p:nvPicPr>
                  <p:cNvPr id="94" name="Ink 93">
                    <a:extLst>
                      <a:ext uri="{FF2B5EF4-FFF2-40B4-BE49-F238E27FC236}">
                        <a16:creationId xmlns:a16="http://schemas.microsoft.com/office/drawing/2014/main" id="{E8DA9AE7-B6C0-490F-A261-9CE22E9355DF}"/>
                      </a:ext>
                    </a:extLst>
                  </p:cNvPr>
                  <p:cNvPicPr/>
                  <p:nvPr/>
                </p:nvPicPr>
                <p:blipFill>
                  <a:blip r:embed="rId36"/>
                  <a:stretch>
                    <a:fillRect/>
                  </a:stretch>
                </p:blipFill>
                <p:spPr>
                  <a:xfrm>
                    <a:off x="8295594" y="5199234"/>
                    <a:ext cx="8028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7" name="Ink 96">
                    <a:extLst>
                      <a:ext uri="{FF2B5EF4-FFF2-40B4-BE49-F238E27FC236}">
                        <a16:creationId xmlns:a16="http://schemas.microsoft.com/office/drawing/2014/main" id="{C99241F5-A031-4059-9D05-59A7BF8EE21F}"/>
                      </a:ext>
                    </a:extLst>
                  </p14:cNvPr>
                  <p14:cNvContentPartPr/>
                  <p14:nvPr/>
                </p14:nvContentPartPr>
                <p14:xfrm>
                  <a:off x="8417274" y="5211114"/>
                  <a:ext cx="88200" cy="68040"/>
                </p14:xfrm>
              </p:contentPart>
            </mc:Choice>
            <mc:Fallback xmlns="">
              <p:pic>
                <p:nvPicPr>
                  <p:cNvPr id="97" name="Ink 96">
                    <a:extLst>
                      <a:ext uri="{FF2B5EF4-FFF2-40B4-BE49-F238E27FC236}">
                        <a16:creationId xmlns:a16="http://schemas.microsoft.com/office/drawing/2014/main" id="{C99241F5-A031-4059-9D05-59A7BF8EE21F}"/>
                      </a:ext>
                    </a:extLst>
                  </p:cNvPr>
                  <p:cNvPicPr/>
                  <p:nvPr/>
                </p:nvPicPr>
                <p:blipFill>
                  <a:blip r:embed="rId38"/>
                  <a:stretch>
                    <a:fillRect/>
                  </a:stretch>
                </p:blipFill>
                <p:spPr>
                  <a:xfrm>
                    <a:off x="8408634" y="5202114"/>
                    <a:ext cx="10584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8" name="Ink 97">
                    <a:extLst>
                      <a:ext uri="{FF2B5EF4-FFF2-40B4-BE49-F238E27FC236}">
                        <a16:creationId xmlns:a16="http://schemas.microsoft.com/office/drawing/2014/main" id="{2DDD9FC9-6AB7-4339-AEBA-1B22128A894F}"/>
                      </a:ext>
                    </a:extLst>
                  </p14:cNvPr>
                  <p14:cNvContentPartPr/>
                  <p14:nvPr/>
                </p14:nvContentPartPr>
                <p14:xfrm>
                  <a:off x="8526714" y="5205354"/>
                  <a:ext cx="45000" cy="77040"/>
                </p14:xfrm>
              </p:contentPart>
            </mc:Choice>
            <mc:Fallback xmlns="">
              <p:pic>
                <p:nvPicPr>
                  <p:cNvPr id="98" name="Ink 97">
                    <a:extLst>
                      <a:ext uri="{FF2B5EF4-FFF2-40B4-BE49-F238E27FC236}">
                        <a16:creationId xmlns:a16="http://schemas.microsoft.com/office/drawing/2014/main" id="{2DDD9FC9-6AB7-4339-AEBA-1B22128A894F}"/>
                      </a:ext>
                    </a:extLst>
                  </p:cNvPr>
                  <p:cNvPicPr/>
                  <p:nvPr/>
                </p:nvPicPr>
                <p:blipFill>
                  <a:blip r:embed="rId40"/>
                  <a:stretch>
                    <a:fillRect/>
                  </a:stretch>
                </p:blipFill>
                <p:spPr>
                  <a:xfrm>
                    <a:off x="8517714" y="5196714"/>
                    <a:ext cx="6264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9" name="Ink 98">
                    <a:extLst>
                      <a:ext uri="{FF2B5EF4-FFF2-40B4-BE49-F238E27FC236}">
                        <a16:creationId xmlns:a16="http://schemas.microsoft.com/office/drawing/2014/main" id="{FF52FE98-DFF5-425E-BC55-E93B2466660F}"/>
                      </a:ext>
                    </a:extLst>
                  </p14:cNvPr>
                  <p14:cNvContentPartPr/>
                  <p14:nvPr/>
                </p14:nvContentPartPr>
                <p14:xfrm>
                  <a:off x="8599434" y="5203554"/>
                  <a:ext cx="41040" cy="68040"/>
                </p14:xfrm>
              </p:contentPart>
            </mc:Choice>
            <mc:Fallback xmlns="">
              <p:pic>
                <p:nvPicPr>
                  <p:cNvPr id="99" name="Ink 98">
                    <a:extLst>
                      <a:ext uri="{FF2B5EF4-FFF2-40B4-BE49-F238E27FC236}">
                        <a16:creationId xmlns:a16="http://schemas.microsoft.com/office/drawing/2014/main" id="{FF52FE98-DFF5-425E-BC55-E93B2466660F}"/>
                      </a:ext>
                    </a:extLst>
                  </p:cNvPr>
                  <p:cNvPicPr/>
                  <p:nvPr/>
                </p:nvPicPr>
                <p:blipFill>
                  <a:blip r:embed="rId42"/>
                  <a:stretch>
                    <a:fillRect/>
                  </a:stretch>
                </p:blipFill>
                <p:spPr>
                  <a:xfrm>
                    <a:off x="8590794" y="5194914"/>
                    <a:ext cx="58680" cy="85680"/>
                  </a:xfrm>
                  <a:prstGeom prst="rect">
                    <a:avLst/>
                  </a:prstGeom>
                </p:spPr>
              </p:pic>
            </mc:Fallback>
          </mc:AlternateContent>
        </p:grpSp>
        <p:grpSp>
          <p:nvGrpSpPr>
            <p:cNvPr id="108" name="Group 107">
              <a:extLst>
                <a:ext uri="{FF2B5EF4-FFF2-40B4-BE49-F238E27FC236}">
                  <a16:creationId xmlns:a16="http://schemas.microsoft.com/office/drawing/2014/main" id="{D6565281-2A73-4F09-A982-A56526158A9B}"/>
                </a:ext>
              </a:extLst>
            </p:cNvPr>
            <p:cNvGrpSpPr/>
            <p:nvPr/>
          </p:nvGrpSpPr>
          <p:grpSpPr>
            <a:xfrm>
              <a:off x="9104634" y="5473460"/>
              <a:ext cx="649080" cy="143640"/>
              <a:chOff x="8943234" y="5125074"/>
              <a:chExt cx="649080" cy="143640"/>
            </a:xfrm>
          </p:grpSpPr>
          <mc:AlternateContent xmlns:mc="http://schemas.openxmlformats.org/markup-compatibility/2006" xmlns:p14="http://schemas.microsoft.com/office/powerpoint/2010/main">
            <mc:Choice Requires="p14">
              <p:contentPart p14:bwMode="auto" r:id="rId43">
                <p14:nvContentPartPr>
                  <p14:cNvPr id="100" name="Ink 99">
                    <a:extLst>
                      <a:ext uri="{FF2B5EF4-FFF2-40B4-BE49-F238E27FC236}">
                        <a16:creationId xmlns:a16="http://schemas.microsoft.com/office/drawing/2014/main" id="{269E0250-C950-404D-AC80-66BD6C65597E}"/>
                      </a:ext>
                    </a:extLst>
                  </p14:cNvPr>
                  <p14:cNvContentPartPr/>
                  <p14:nvPr/>
                </p14:nvContentPartPr>
                <p14:xfrm>
                  <a:off x="8952954" y="5158554"/>
                  <a:ext cx="17640" cy="105840"/>
                </p14:xfrm>
              </p:contentPart>
            </mc:Choice>
            <mc:Fallback xmlns="">
              <p:pic>
                <p:nvPicPr>
                  <p:cNvPr id="100" name="Ink 99">
                    <a:extLst>
                      <a:ext uri="{FF2B5EF4-FFF2-40B4-BE49-F238E27FC236}">
                        <a16:creationId xmlns:a16="http://schemas.microsoft.com/office/drawing/2014/main" id="{269E0250-C950-404D-AC80-66BD6C65597E}"/>
                      </a:ext>
                    </a:extLst>
                  </p:cNvPr>
                  <p:cNvPicPr/>
                  <p:nvPr/>
                </p:nvPicPr>
                <p:blipFill>
                  <a:blip r:embed="rId44"/>
                  <a:stretch>
                    <a:fillRect/>
                  </a:stretch>
                </p:blipFill>
                <p:spPr>
                  <a:xfrm>
                    <a:off x="8944314" y="5149554"/>
                    <a:ext cx="3528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1" name="Ink 100">
                    <a:extLst>
                      <a:ext uri="{FF2B5EF4-FFF2-40B4-BE49-F238E27FC236}">
                        <a16:creationId xmlns:a16="http://schemas.microsoft.com/office/drawing/2014/main" id="{6ED21A4F-C248-4DEF-B898-ADFA114E85C6}"/>
                      </a:ext>
                    </a:extLst>
                  </p14:cNvPr>
                  <p14:cNvContentPartPr/>
                  <p14:nvPr/>
                </p14:nvContentPartPr>
                <p14:xfrm>
                  <a:off x="8943234" y="5129394"/>
                  <a:ext cx="91080" cy="73440"/>
                </p14:xfrm>
              </p:contentPart>
            </mc:Choice>
            <mc:Fallback xmlns="">
              <p:pic>
                <p:nvPicPr>
                  <p:cNvPr id="101" name="Ink 100">
                    <a:extLst>
                      <a:ext uri="{FF2B5EF4-FFF2-40B4-BE49-F238E27FC236}">
                        <a16:creationId xmlns:a16="http://schemas.microsoft.com/office/drawing/2014/main" id="{6ED21A4F-C248-4DEF-B898-ADFA114E85C6}"/>
                      </a:ext>
                    </a:extLst>
                  </p:cNvPr>
                  <p:cNvPicPr/>
                  <p:nvPr/>
                </p:nvPicPr>
                <p:blipFill>
                  <a:blip r:embed="rId46"/>
                  <a:stretch>
                    <a:fillRect/>
                  </a:stretch>
                </p:blipFill>
                <p:spPr>
                  <a:xfrm>
                    <a:off x="8934594" y="5120394"/>
                    <a:ext cx="10872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2" name="Ink 101">
                    <a:extLst>
                      <a:ext uri="{FF2B5EF4-FFF2-40B4-BE49-F238E27FC236}">
                        <a16:creationId xmlns:a16="http://schemas.microsoft.com/office/drawing/2014/main" id="{90A93A21-9660-4225-AD91-8A893D0011B1}"/>
                      </a:ext>
                    </a:extLst>
                  </p14:cNvPr>
                  <p14:cNvContentPartPr/>
                  <p14:nvPr/>
                </p14:nvContentPartPr>
                <p14:xfrm>
                  <a:off x="9059874" y="5192754"/>
                  <a:ext cx="48960" cy="75960"/>
                </p14:xfrm>
              </p:contentPart>
            </mc:Choice>
            <mc:Fallback xmlns="">
              <p:pic>
                <p:nvPicPr>
                  <p:cNvPr id="102" name="Ink 101">
                    <a:extLst>
                      <a:ext uri="{FF2B5EF4-FFF2-40B4-BE49-F238E27FC236}">
                        <a16:creationId xmlns:a16="http://schemas.microsoft.com/office/drawing/2014/main" id="{90A93A21-9660-4225-AD91-8A893D0011B1}"/>
                      </a:ext>
                    </a:extLst>
                  </p:cNvPr>
                  <p:cNvPicPr/>
                  <p:nvPr/>
                </p:nvPicPr>
                <p:blipFill>
                  <a:blip r:embed="rId48"/>
                  <a:stretch>
                    <a:fillRect/>
                  </a:stretch>
                </p:blipFill>
                <p:spPr>
                  <a:xfrm>
                    <a:off x="9051234" y="5183754"/>
                    <a:ext cx="6660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3" name="Ink 102">
                    <a:extLst>
                      <a:ext uri="{FF2B5EF4-FFF2-40B4-BE49-F238E27FC236}">
                        <a16:creationId xmlns:a16="http://schemas.microsoft.com/office/drawing/2014/main" id="{E8D444DF-C8B1-46CF-A468-A15111339349}"/>
                      </a:ext>
                    </a:extLst>
                  </p14:cNvPr>
                  <p14:cNvContentPartPr/>
                  <p14:nvPr/>
                </p14:nvContentPartPr>
                <p14:xfrm>
                  <a:off x="9145554" y="5179434"/>
                  <a:ext cx="55800" cy="71280"/>
                </p14:xfrm>
              </p:contentPart>
            </mc:Choice>
            <mc:Fallback xmlns="">
              <p:pic>
                <p:nvPicPr>
                  <p:cNvPr id="103" name="Ink 102">
                    <a:extLst>
                      <a:ext uri="{FF2B5EF4-FFF2-40B4-BE49-F238E27FC236}">
                        <a16:creationId xmlns:a16="http://schemas.microsoft.com/office/drawing/2014/main" id="{E8D444DF-C8B1-46CF-A468-A15111339349}"/>
                      </a:ext>
                    </a:extLst>
                  </p:cNvPr>
                  <p:cNvPicPr/>
                  <p:nvPr/>
                </p:nvPicPr>
                <p:blipFill>
                  <a:blip r:embed="rId50"/>
                  <a:stretch>
                    <a:fillRect/>
                  </a:stretch>
                </p:blipFill>
                <p:spPr>
                  <a:xfrm>
                    <a:off x="9136554" y="5170794"/>
                    <a:ext cx="7344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4" name="Ink 103">
                    <a:extLst>
                      <a:ext uri="{FF2B5EF4-FFF2-40B4-BE49-F238E27FC236}">
                        <a16:creationId xmlns:a16="http://schemas.microsoft.com/office/drawing/2014/main" id="{C2CD8AE6-AB99-4E29-8580-9CC2437A4E43}"/>
                      </a:ext>
                    </a:extLst>
                  </p14:cNvPr>
                  <p14:cNvContentPartPr/>
                  <p14:nvPr/>
                </p14:nvContentPartPr>
                <p14:xfrm>
                  <a:off x="9233034" y="5145594"/>
                  <a:ext cx="82800" cy="117000"/>
                </p14:xfrm>
              </p:contentPart>
            </mc:Choice>
            <mc:Fallback xmlns="">
              <p:pic>
                <p:nvPicPr>
                  <p:cNvPr id="104" name="Ink 103">
                    <a:extLst>
                      <a:ext uri="{FF2B5EF4-FFF2-40B4-BE49-F238E27FC236}">
                        <a16:creationId xmlns:a16="http://schemas.microsoft.com/office/drawing/2014/main" id="{C2CD8AE6-AB99-4E29-8580-9CC2437A4E43}"/>
                      </a:ext>
                    </a:extLst>
                  </p:cNvPr>
                  <p:cNvPicPr/>
                  <p:nvPr/>
                </p:nvPicPr>
                <p:blipFill>
                  <a:blip r:embed="rId52"/>
                  <a:stretch>
                    <a:fillRect/>
                  </a:stretch>
                </p:blipFill>
                <p:spPr>
                  <a:xfrm>
                    <a:off x="9224034" y="5136594"/>
                    <a:ext cx="1004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05" name="Ink 104">
                    <a:extLst>
                      <a:ext uri="{FF2B5EF4-FFF2-40B4-BE49-F238E27FC236}">
                        <a16:creationId xmlns:a16="http://schemas.microsoft.com/office/drawing/2014/main" id="{E0CDA635-CAB8-4A52-AED4-343464270F79}"/>
                      </a:ext>
                    </a:extLst>
                  </p14:cNvPr>
                  <p14:cNvContentPartPr/>
                  <p14:nvPr/>
                </p14:nvContentPartPr>
                <p14:xfrm>
                  <a:off x="9346074" y="5125074"/>
                  <a:ext cx="16920" cy="118440"/>
                </p14:xfrm>
              </p:contentPart>
            </mc:Choice>
            <mc:Fallback xmlns="">
              <p:pic>
                <p:nvPicPr>
                  <p:cNvPr id="105" name="Ink 104">
                    <a:extLst>
                      <a:ext uri="{FF2B5EF4-FFF2-40B4-BE49-F238E27FC236}">
                        <a16:creationId xmlns:a16="http://schemas.microsoft.com/office/drawing/2014/main" id="{E0CDA635-CAB8-4A52-AED4-343464270F79}"/>
                      </a:ext>
                    </a:extLst>
                  </p:cNvPr>
                  <p:cNvPicPr/>
                  <p:nvPr/>
                </p:nvPicPr>
                <p:blipFill>
                  <a:blip r:embed="rId54"/>
                  <a:stretch>
                    <a:fillRect/>
                  </a:stretch>
                </p:blipFill>
                <p:spPr>
                  <a:xfrm>
                    <a:off x="9337074" y="5116074"/>
                    <a:ext cx="3456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06" name="Ink 105">
                    <a:extLst>
                      <a:ext uri="{FF2B5EF4-FFF2-40B4-BE49-F238E27FC236}">
                        <a16:creationId xmlns:a16="http://schemas.microsoft.com/office/drawing/2014/main" id="{36EF0DC5-75DB-4648-A25C-471A8629C973}"/>
                      </a:ext>
                    </a:extLst>
                  </p14:cNvPr>
                  <p14:cNvContentPartPr/>
                  <p14:nvPr/>
                </p14:nvContentPartPr>
                <p14:xfrm>
                  <a:off x="9390714" y="5184114"/>
                  <a:ext cx="57240" cy="72000"/>
                </p14:xfrm>
              </p:contentPart>
            </mc:Choice>
            <mc:Fallback xmlns="">
              <p:pic>
                <p:nvPicPr>
                  <p:cNvPr id="106" name="Ink 105">
                    <a:extLst>
                      <a:ext uri="{FF2B5EF4-FFF2-40B4-BE49-F238E27FC236}">
                        <a16:creationId xmlns:a16="http://schemas.microsoft.com/office/drawing/2014/main" id="{36EF0DC5-75DB-4648-A25C-471A8629C973}"/>
                      </a:ext>
                    </a:extLst>
                  </p:cNvPr>
                  <p:cNvPicPr/>
                  <p:nvPr/>
                </p:nvPicPr>
                <p:blipFill>
                  <a:blip r:embed="rId56"/>
                  <a:stretch>
                    <a:fillRect/>
                  </a:stretch>
                </p:blipFill>
                <p:spPr>
                  <a:xfrm>
                    <a:off x="9382074" y="5175114"/>
                    <a:ext cx="7488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07" name="Ink 106">
                    <a:extLst>
                      <a:ext uri="{FF2B5EF4-FFF2-40B4-BE49-F238E27FC236}">
                        <a16:creationId xmlns:a16="http://schemas.microsoft.com/office/drawing/2014/main" id="{723F39A5-399D-4565-827D-A5BBFB65A26C}"/>
                      </a:ext>
                    </a:extLst>
                  </p14:cNvPr>
                  <p14:cNvContentPartPr/>
                  <p14:nvPr/>
                </p14:nvContentPartPr>
                <p14:xfrm>
                  <a:off x="9498714" y="5193114"/>
                  <a:ext cx="93600" cy="51120"/>
                </p14:xfrm>
              </p:contentPart>
            </mc:Choice>
            <mc:Fallback xmlns="">
              <p:pic>
                <p:nvPicPr>
                  <p:cNvPr id="107" name="Ink 106">
                    <a:extLst>
                      <a:ext uri="{FF2B5EF4-FFF2-40B4-BE49-F238E27FC236}">
                        <a16:creationId xmlns:a16="http://schemas.microsoft.com/office/drawing/2014/main" id="{723F39A5-399D-4565-827D-A5BBFB65A26C}"/>
                      </a:ext>
                    </a:extLst>
                  </p:cNvPr>
                  <p:cNvPicPr/>
                  <p:nvPr/>
                </p:nvPicPr>
                <p:blipFill>
                  <a:blip r:embed="rId58"/>
                  <a:stretch>
                    <a:fillRect/>
                  </a:stretch>
                </p:blipFill>
                <p:spPr>
                  <a:xfrm>
                    <a:off x="9490074" y="5184114"/>
                    <a:ext cx="111240" cy="68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9">
              <p14:nvContentPartPr>
                <p14:cNvPr id="110" name="Ink 109">
                  <a:extLst>
                    <a:ext uri="{FF2B5EF4-FFF2-40B4-BE49-F238E27FC236}">
                      <a16:creationId xmlns:a16="http://schemas.microsoft.com/office/drawing/2014/main" id="{89EAECAA-6099-4E1D-8F9D-9D20177197E9}"/>
                    </a:ext>
                  </a:extLst>
                </p14:cNvPr>
                <p14:cNvContentPartPr/>
                <p14:nvPr/>
              </p14:nvContentPartPr>
              <p14:xfrm>
                <a:off x="7811514" y="5584340"/>
                <a:ext cx="36720" cy="25560"/>
              </p14:xfrm>
            </p:contentPart>
          </mc:Choice>
          <mc:Fallback xmlns="">
            <p:pic>
              <p:nvPicPr>
                <p:cNvPr id="110" name="Ink 109">
                  <a:extLst>
                    <a:ext uri="{FF2B5EF4-FFF2-40B4-BE49-F238E27FC236}">
                      <a16:creationId xmlns:a16="http://schemas.microsoft.com/office/drawing/2014/main" id="{89EAECAA-6099-4E1D-8F9D-9D20177197E9}"/>
                    </a:ext>
                  </a:extLst>
                </p:cNvPr>
                <p:cNvPicPr/>
                <p:nvPr/>
              </p:nvPicPr>
              <p:blipFill>
                <a:blip r:embed="rId60"/>
                <a:stretch>
                  <a:fillRect/>
                </a:stretch>
              </p:blipFill>
              <p:spPr>
                <a:xfrm>
                  <a:off x="7802514" y="5575340"/>
                  <a:ext cx="54360" cy="43200"/>
                </a:xfrm>
                <a:prstGeom prst="rect">
                  <a:avLst/>
                </a:prstGeom>
              </p:spPr>
            </p:pic>
          </mc:Fallback>
        </mc:AlternateContent>
      </p:grpSp>
      <p:grpSp>
        <p:nvGrpSpPr>
          <p:cNvPr id="3" name="Group 2">
            <a:extLst>
              <a:ext uri="{FF2B5EF4-FFF2-40B4-BE49-F238E27FC236}">
                <a16:creationId xmlns:a16="http://schemas.microsoft.com/office/drawing/2014/main" id="{EBC5AC80-009C-4FAB-A035-A950E317B7AE}"/>
              </a:ext>
            </a:extLst>
          </p:cNvPr>
          <p:cNvGrpSpPr/>
          <p:nvPr/>
        </p:nvGrpSpPr>
        <p:grpSpPr>
          <a:xfrm>
            <a:off x="7356834" y="5143114"/>
            <a:ext cx="3870720" cy="225000"/>
            <a:chOff x="7356834" y="5143114"/>
            <a:chExt cx="3870720" cy="225000"/>
          </a:xfrm>
        </p:grpSpPr>
        <p:grpSp>
          <p:nvGrpSpPr>
            <p:cNvPr id="96" name="Group 95">
              <a:extLst>
                <a:ext uri="{FF2B5EF4-FFF2-40B4-BE49-F238E27FC236}">
                  <a16:creationId xmlns:a16="http://schemas.microsoft.com/office/drawing/2014/main" id="{10DC7324-3277-45A7-A8F8-9F631D2069B8}"/>
                </a:ext>
              </a:extLst>
            </p:cNvPr>
            <p:cNvGrpSpPr/>
            <p:nvPr/>
          </p:nvGrpSpPr>
          <p:grpSpPr>
            <a:xfrm>
              <a:off x="7356834" y="5174300"/>
              <a:ext cx="293400" cy="146160"/>
              <a:chOff x="7281114" y="5215794"/>
              <a:chExt cx="293400" cy="146160"/>
            </a:xfrm>
          </p:grpSpPr>
          <mc:AlternateContent xmlns:mc="http://schemas.openxmlformats.org/markup-compatibility/2006" xmlns:p14="http://schemas.microsoft.com/office/powerpoint/2010/main">
            <mc:Choice Requires="p14">
              <p:contentPart p14:bwMode="auto" r:id="rId61">
                <p14:nvContentPartPr>
                  <p14:cNvPr id="84" name="Ink 83">
                    <a:extLst>
                      <a:ext uri="{FF2B5EF4-FFF2-40B4-BE49-F238E27FC236}">
                        <a16:creationId xmlns:a16="http://schemas.microsoft.com/office/drawing/2014/main" id="{2B9A297F-82A0-44A9-863D-276055A07667}"/>
                      </a:ext>
                    </a:extLst>
                  </p14:cNvPr>
                  <p14:cNvContentPartPr/>
                  <p14:nvPr/>
                </p14:nvContentPartPr>
                <p14:xfrm>
                  <a:off x="7281114" y="5215794"/>
                  <a:ext cx="60840" cy="86040"/>
                </p14:xfrm>
              </p:contentPart>
            </mc:Choice>
            <mc:Fallback xmlns="">
              <p:pic>
                <p:nvPicPr>
                  <p:cNvPr id="84" name="Ink 83">
                    <a:extLst>
                      <a:ext uri="{FF2B5EF4-FFF2-40B4-BE49-F238E27FC236}">
                        <a16:creationId xmlns:a16="http://schemas.microsoft.com/office/drawing/2014/main" id="{2B9A297F-82A0-44A9-863D-276055A07667}"/>
                      </a:ext>
                    </a:extLst>
                  </p:cNvPr>
                  <p:cNvPicPr/>
                  <p:nvPr/>
                </p:nvPicPr>
                <p:blipFill>
                  <a:blip r:embed="rId16"/>
                  <a:stretch>
                    <a:fillRect/>
                  </a:stretch>
                </p:blipFill>
                <p:spPr>
                  <a:xfrm>
                    <a:off x="7272474" y="5207154"/>
                    <a:ext cx="7848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85" name="Ink 84">
                    <a:extLst>
                      <a:ext uri="{FF2B5EF4-FFF2-40B4-BE49-F238E27FC236}">
                        <a16:creationId xmlns:a16="http://schemas.microsoft.com/office/drawing/2014/main" id="{915BEF64-09AC-42C6-BAB3-D0846AF6A8FE}"/>
                      </a:ext>
                    </a:extLst>
                  </p14:cNvPr>
                  <p14:cNvContentPartPr/>
                  <p14:nvPr/>
                </p14:nvContentPartPr>
                <p14:xfrm>
                  <a:off x="7382634" y="5270154"/>
                  <a:ext cx="20520" cy="7920"/>
                </p14:xfrm>
              </p:contentPart>
            </mc:Choice>
            <mc:Fallback xmlns="">
              <p:pic>
                <p:nvPicPr>
                  <p:cNvPr id="85" name="Ink 84">
                    <a:extLst>
                      <a:ext uri="{FF2B5EF4-FFF2-40B4-BE49-F238E27FC236}">
                        <a16:creationId xmlns:a16="http://schemas.microsoft.com/office/drawing/2014/main" id="{915BEF64-09AC-42C6-BAB3-D0846AF6A8FE}"/>
                      </a:ext>
                    </a:extLst>
                  </p:cNvPr>
                  <p:cNvPicPr/>
                  <p:nvPr/>
                </p:nvPicPr>
                <p:blipFill>
                  <a:blip r:embed="rId18"/>
                  <a:stretch>
                    <a:fillRect/>
                  </a:stretch>
                </p:blipFill>
                <p:spPr>
                  <a:xfrm>
                    <a:off x="7373994" y="5261154"/>
                    <a:ext cx="381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86" name="Ink 85">
                    <a:extLst>
                      <a:ext uri="{FF2B5EF4-FFF2-40B4-BE49-F238E27FC236}">
                        <a16:creationId xmlns:a16="http://schemas.microsoft.com/office/drawing/2014/main" id="{8A7EAFA4-F2E9-42DD-AC9F-99E1ABC1FE10}"/>
                      </a:ext>
                    </a:extLst>
                  </p14:cNvPr>
                  <p14:cNvContentPartPr/>
                  <p14:nvPr/>
                </p14:nvContentPartPr>
                <p14:xfrm>
                  <a:off x="7462914" y="5227314"/>
                  <a:ext cx="50760" cy="134640"/>
                </p14:xfrm>
              </p:contentPart>
            </mc:Choice>
            <mc:Fallback xmlns="">
              <p:pic>
                <p:nvPicPr>
                  <p:cNvPr id="86" name="Ink 85">
                    <a:extLst>
                      <a:ext uri="{FF2B5EF4-FFF2-40B4-BE49-F238E27FC236}">
                        <a16:creationId xmlns:a16="http://schemas.microsoft.com/office/drawing/2014/main" id="{8A7EAFA4-F2E9-42DD-AC9F-99E1ABC1FE10}"/>
                      </a:ext>
                    </a:extLst>
                  </p:cNvPr>
                  <p:cNvPicPr/>
                  <p:nvPr/>
                </p:nvPicPr>
                <p:blipFill>
                  <a:blip r:embed="rId20"/>
                  <a:stretch>
                    <a:fillRect/>
                  </a:stretch>
                </p:blipFill>
                <p:spPr>
                  <a:xfrm>
                    <a:off x="7453914" y="5218314"/>
                    <a:ext cx="6840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87" name="Ink 86">
                    <a:extLst>
                      <a:ext uri="{FF2B5EF4-FFF2-40B4-BE49-F238E27FC236}">
                        <a16:creationId xmlns:a16="http://schemas.microsoft.com/office/drawing/2014/main" id="{D70C5080-ACB2-4AFC-AA1C-946B15CA006D}"/>
                      </a:ext>
                    </a:extLst>
                  </p14:cNvPr>
                  <p14:cNvContentPartPr/>
                  <p14:nvPr/>
                </p14:nvContentPartPr>
                <p14:xfrm>
                  <a:off x="7555434" y="5271594"/>
                  <a:ext cx="19080" cy="15840"/>
                </p14:xfrm>
              </p:contentPart>
            </mc:Choice>
            <mc:Fallback xmlns="">
              <p:pic>
                <p:nvPicPr>
                  <p:cNvPr id="87" name="Ink 86">
                    <a:extLst>
                      <a:ext uri="{FF2B5EF4-FFF2-40B4-BE49-F238E27FC236}">
                        <a16:creationId xmlns:a16="http://schemas.microsoft.com/office/drawing/2014/main" id="{D70C5080-ACB2-4AFC-AA1C-946B15CA006D}"/>
                      </a:ext>
                    </a:extLst>
                  </p:cNvPr>
                  <p:cNvPicPr/>
                  <p:nvPr/>
                </p:nvPicPr>
                <p:blipFill>
                  <a:blip r:embed="rId22"/>
                  <a:stretch>
                    <a:fillRect/>
                  </a:stretch>
                </p:blipFill>
                <p:spPr>
                  <a:xfrm>
                    <a:off x="7546794" y="5262954"/>
                    <a:ext cx="36720" cy="33480"/>
                  </a:xfrm>
                  <a:prstGeom prst="rect">
                    <a:avLst/>
                  </a:prstGeom>
                </p:spPr>
              </p:pic>
            </mc:Fallback>
          </mc:AlternateContent>
        </p:grpSp>
        <p:grpSp>
          <p:nvGrpSpPr>
            <p:cNvPr id="134" name="Group 133">
              <a:extLst>
                <a:ext uri="{FF2B5EF4-FFF2-40B4-BE49-F238E27FC236}">
                  <a16:creationId xmlns:a16="http://schemas.microsoft.com/office/drawing/2014/main" id="{9ECFF200-FEC4-42AF-93C4-FB211EE38EB6}"/>
                </a:ext>
              </a:extLst>
            </p:cNvPr>
            <p:cNvGrpSpPr/>
            <p:nvPr/>
          </p:nvGrpSpPr>
          <p:grpSpPr>
            <a:xfrm>
              <a:off x="7792074" y="5143114"/>
              <a:ext cx="1158480" cy="162720"/>
              <a:chOff x="7639674" y="5401914"/>
              <a:chExt cx="1158480" cy="162720"/>
            </a:xfrm>
          </p:grpSpPr>
          <mc:AlternateContent xmlns:mc="http://schemas.openxmlformats.org/markup-compatibility/2006" xmlns:p14="http://schemas.microsoft.com/office/powerpoint/2010/main">
            <mc:Choice Requires="p14">
              <p:contentPart p14:bwMode="auto" r:id="rId65">
                <p14:nvContentPartPr>
                  <p14:cNvPr id="111" name="Ink 110">
                    <a:extLst>
                      <a:ext uri="{FF2B5EF4-FFF2-40B4-BE49-F238E27FC236}">
                        <a16:creationId xmlns:a16="http://schemas.microsoft.com/office/drawing/2014/main" id="{7591CC51-F2C2-4884-8E95-8191CCD7BE22}"/>
                      </a:ext>
                    </a:extLst>
                  </p14:cNvPr>
                  <p14:cNvContentPartPr/>
                  <p14:nvPr/>
                </p14:nvContentPartPr>
                <p14:xfrm>
                  <a:off x="7639674" y="5475354"/>
                  <a:ext cx="41400" cy="33480"/>
                </p14:xfrm>
              </p:contentPart>
            </mc:Choice>
            <mc:Fallback xmlns="">
              <p:pic>
                <p:nvPicPr>
                  <p:cNvPr id="111" name="Ink 110">
                    <a:extLst>
                      <a:ext uri="{FF2B5EF4-FFF2-40B4-BE49-F238E27FC236}">
                        <a16:creationId xmlns:a16="http://schemas.microsoft.com/office/drawing/2014/main" id="{7591CC51-F2C2-4884-8E95-8191CCD7BE22}"/>
                      </a:ext>
                    </a:extLst>
                  </p:cNvPr>
                  <p:cNvPicPr/>
                  <p:nvPr/>
                </p:nvPicPr>
                <p:blipFill>
                  <a:blip r:embed="rId66"/>
                  <a:stretch>
                    <a:fillRect/>
                  </a:stretch>
                </p:blipFill>
                <p:spPr>
                  <a:xfrm>
                    <a:off x="7630674" y="5466354"/>
                    <a:ext cx="5904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12" name="Ink 111">
                    <a:extLst>
                      <a:ext uri="{FF2B5EF4-FFF2-40B4-BE49-F238E27FC236}">
                        <a16:creationId xmlns:a16="http://schemas.microsoft.com/office/drawing/2014/main" id="{4DA56134-E5A3-4F97-B92F-1FF8EF1952AC}"/>
                      </a:ext>
                    </a:extLst>
                  </p14:cNvPr>
                  <p14:cNvContentPartPr/>
                  <p14:nvPr/>
                </p14:nvContentPartPr>
                <p14:xfrm>
                  <a:off x="7819674" y="5456634"/>
                  <a:ext cx="63360" cy="108000"/>
                </p14:xfrm>
              </p:contentPart>
            </mc:Choice>
            <mc:Fallback xmlns="">
              <p:pic>
                <p:nvPicPr>
                  <p:cNvPr id="112" name="Ink 111">
                    <a:extLst>
                      <a:ext uri="{FF2B5EF4-FFF2-40B4-BE49-F238E27FC236}">
                        <a16:creationId xmlns:a16="http://schemas.microsoft.com/office/drawing/2014/main" id="{4DA56134-E5A3-4F97-B92F-1FF8EF1952AC}"/>
                      </a:ext>
                    </a:extLst>
                  </p:cNvPr>
                  <p:cNvPicPr/>
                  <p:nvPr/>
                </p:nvPicPr>
                <p:blipFill>
                  <a:blip r:embed="rId68"/>
                  <a:stretch>
                    <a:fillRect/>
                  </a:stretch>
                </p:blipFill>
                <p:spPr>
                  <a:xfrm>
                    <a:off x="7811034" y="5447634"/>
                    <a:ext cx="8100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13" name="Ink 112">
                    <a:extLst>
                      <a:ext uri="{FF2B5EF4-FFF2-40B4-BE49-F238E27FC236}">
                        <a16:creationId xmlns:a16="http://schemas.microsoft.com/office/drawing/2014/main" id="{FA2B58BF-53A1-48CE-9F08-C298599D9790}"/>
                      </a:ext>
                    </a:extLst>
                  </p14:cNvPr>
                  <p14:cNvContentPartPr/>
                  <p14:nvPr/>
                </p14:nvContentPartPr>
                <p14:xfrm>
                  <a:off x="7804914" y="5450514"/>
                  <a:ext cx="102600" cy="3600"/>
                </p14:xfrm>
              </p:contentPart>
            </mc:Choice>
            <mc:Fallback xmlns="">
              <p:pic>
                <p:nvPicPr>
                  <p:cNvPr id="113" name="Ink 112">
                    <a:extLst>
                      <a:ext uri="{FF2B5EF4-FFF2-40B4-BE49-F238E27FC236}">
                        <a16:creationId xmlns:a16="http://schemas.microsoft.com/office/drawing/2014/main" id="{FA2B58BF-53A1-48CE-9F08-C298599D9790}"/>
                      </a:ext>
                    </a:extLst>
                  </p:cNvPr>
                  <p:cNvPicPr/>
                  <p:nvPr/>
                </p:nvPicPr>
                <p:blipFill>
                  <a:blip r:embed="rId70"/>
                  <a:stretch>
                    <a:fillRect/>
                  </a:stretch>
                </p:blipFill>
                <p:spPr>
                  <a:xfrm>
                    <a:off x="7796274" y="5441514"/>
                    <a:ext cx="12024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14" name="Ink 113">
                    <a:extLst>
                      <a:ext uri="{FF2B5EF4-FFF2-40B4-BE49-F238E27FC236}">
                        <a16:creationId xmlns:a16="http://schemas.microsoft.com/office/drawing/2014/main" id="{714A964F-441F-45AC-AFA4-902128DE29FC}"/>
                      </a:ext>
                    </a:extLst>
                  </p14:cNvPr>
                  <p14:cNvContentPartPr/>
                  <p14:nvPr/>
                </p14:nvContentPartPr>
                <p14:xfrm>
                  <a:off x="7937034" y="5506674"/>
                  <a:ext cx="71640" cy="53280"/>
                </p14:xfrm>
              </p:contentPart>
            </mc:Choice>
            <mc:Fallback xmlns="">
              <p:pic>
                <p:nvPicPr>
                  <p:cNvPr id="114" name="Ink 113">
                    <a:extLst>
                      <a:ext uri="{FF2B5EF4-FFF2-40B4-BE49-F238E27FC236}">
                        <a16:creationId xmlns:a16="http://schemas.microsoft.com/office/drawing/2014/main" id="{714A964F-441F-45AC-AFA4-902128DE29FC}"/>
                      </a:ext>
                    </a:extLst>
                  </p:cNvPr>
                  <p:cNvPicPr/>
                  <p:nvPr/>
                </p:nvPicPr>
                <p:blipFill>
                  <a:blip r:embed="rId72"/>
                  <a:stretch>
                    <a:fillRect/>
                  </a:stretch>
                </p:blipFill>
                <p:spPr>
                  <a:xfrm>
                    <a:off x="7928034" y="5497674"/>
                    <a:ext cx="8928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15" name="Ink 114">
                    <a:extLst>
                      <a:ext uri="{FF2B5EF4-FFF2-40B4-BE49-F238E27FC236}">
                        <a16:creationId xmlns:a16="http://schemas.microsoft.com/office/drawing/2014/main" id="{6DD72793-A1AB-4B93-AE78-48AFE7A624BC}"/>
                      </a:ext>
                    </a:extLst>
                  </p14:cNvPr>
                  <p14:cNvContentPartPr/>
                  <p14:nvPr/>
                </p14:nvContentPartPr>
                <p14:xfrm>
                  <a:off x="8051874" y="5483994"/>
                  <a:ext cx="41040" cy="74160"/>
                </p14:xfrm>
              </p:contentPart>
            </mc:Choice>
            <mc:Fallback xmlns="">
              <p:pic>
                <p:nvPicPr>
                  <p:cNvPr id="115" name="Ink 114">
                    <a:extLst>
                      <a:ext uri="{FF2B5EF4-FFF2-40B4-BE49-F238E27FC236}">
                        <a16:creationId xmlns:a16="http://schemas.microsoft.com/office/drawing/2014/main" id="{6DD72793-A1AB-4B93-AE78-48AFE7A624BC}"/>
                      </a:ext>
                    </a:extLst>
                  </p:cNvPr>
                  <p:cNvPicPr/>
                  <p:nvPr/>
                </p:nvPicPr>
                <p:blipFill>
                  <a:blip r:embed="rId74"/>
                  <a:stretch>
                    <a:fillRect/>
                  </a:stretch>
                </p:blipFill>
                <p:spPr>
                  <a:xfrm>
                    <a:off x="8043234" y="5474994"/>
                    <a:ext cx="586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16" name="Ink 115">
                    <a:extLst>
                      <a:ext uri="{FF2B5EF4-FFF2-40B4-BE49-F238E27FC236}">
                        <a16:creationId xmlns:a16="http://schemas.microsoft.com/office/drawing/2014/main" id="{1A896483-8D07-4E17-81AB-B1204B27014F}"/>
                      </a:ext>
                    </a:extLst>
                  </p14:cNvPr>
                  <p14:cNvContentPartPr/>
                  <p14:nvPr/>
                </p14:nvContentPartPr>
                <p14:xfrm>
                  <a:off x="8125314" y="5483274"/>
                  <a:ext cx="53280" cy="72000"/>
                </p14:xfrm>
              </p:contentPart>
            </mc:Choice>
            <mc:Fallback xmlns="">
              <p:pic>
                <p:nvPicPr>
                  <p:cNvPr id="116" name="Ink 115">
                    <a:extLst>
                      <a:ext uri="{FF2B5EF4-FFF2-40B4-BE49-F238E27FC236}">
                        <a16:creationId xmlns:a16="http://schemas.microsoft.com/office/drawing/2014/main" id="{1A896483-8D07-4E17-81AB-B1204B27014F}"/>
                      </a:ext>
                    </a:extLst>
                  </p:cNvPr>
                  <p:cNvPicPr/>
                  <p:nvPr/>
                </p:nvPicPr>
                <p:blipFill>
                  <a:blip r:embed="rId76"/>
                  <a:stretch>
                    <a:fillRect/>
                  </a:stretch>
                </p:blipFill>
                <p:spPr>
                  <a:xfrm>
                    <a:off x="8116314" y="5474274"/>
                    <a:ext cx="7092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17" name="Ink 116">
                    <a:extLst>
                      <a:ext uri="{FF2B5EF4-FFF2-40B4-BE49-F238E27FC236}">
                        <a16:creationId xmlns:a16="http://schemas.microsoft.com/office/drawing/2014/main" id="{7BC9BEAA-273D-493B-AEE3-8611B3A3B00C}"/>
                      </a:ext>
                    </a:extLst>
                  </p14:cNvPr>
                  <p14:cNvContentPartPr/>
                  <p14:nvPr/>
                </p14:nvContentPartPr>
                <p14:xfrm>
                  <a:off x="8222874" y="5478954"/>
                  <a:ext cx="58320" cy="73800"/>
                </p14:xfrm>
              </p:contentPart>
            </mc:Choice>
            <mc:Fallback xmlns="">
              <p:pic>
                <p:nvPicPr>
                  <p:cNvPr id="117" name="Ink 116">
                    <a:extLst>
                      <a:ext uri="{FF2B5EF4-FFF2-40B4-BE49-F238E27FC236}">
                        <a16:creationId xmlns:a16="http://schemas.microsoft.com/office/drawing/2014/main" id="{7BC9BEAA-273D-493B-AEE3-8611B3A3B00C}"/>
                      </a:ext>
                    </a:extLst>
                  </p:cNvPr>
                  <p:cNvPicPr/>
                  <p:nvPr/>
                </p:nvPicPr>
                <p:blipFill>
                  <a:blip r:embed="rId78"/>
                  <a:stretch>
                    <a:fillRect/>
                  </a:stretch>
                </p:blipFill>
                <p:spPr>
                  <a:xfrm>
                    <a:off x="8213874" y="5470314"/>
                    <a:ext cx="7596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18" name="Ink 117">
                    <a:extLst>
                      <a:ext uri="{FF2B5EF4-FFF2-40B4-BE49-F238E27FC236}">
                        <a16:creationId xmlns:a16="http://schemas.microsoft.com/office/drawing/2014/main" id="{2E82295E-39DC-48B4-A1C0-6D61FC8A4131}"/>
                      </a:ext>
                    </a:extLst>
                  </p14:cNvPr>
                  <p14:cNvContentPartPr/>
                  <p14:nvPr/>
                </p14:nvContentPartPr>
                <p14:xfrm>
                  <a:off x="8315754" y="5411274"/>
                  <a:ext cx="48600" cy="137880"/>
                </p14:xfrm>
              </p:contentPart>
            </mc:Choice>
            <mc:Fallback xmlns="">
              <p:pic>
                <p:nvPicPr>
                  <p:cNvPr id="118" name="Ink 117">
                    <a:extLst>
                      <a:ext uri="{FF2B5EF4-FFF2-40B4-BE49-F238E27FC236}">
                        <a16:creationId xmlns:a16="http://schemas.microsoft.com/office/drawing/2014/main" id="{2E82295E-39DC-48B4-A1C0-6D61FC8A4131}"/>
                      </a:ext>
                    </a:extLst>
                  </p:cNvPr>
                  <p:cNvPicPr/>
                  <p:nvPr/>
                </p:nvPicPr>
                <p:blipFill>
                  <a:blip r:embed="rId80"/>
                  <a:stretch>
                    <a:fillRect/>
                  </a:stretch>
                </p:blipFill>
                <p:spPr>
                  <a:xfrm>
                    <a:off x="8307114" y="5402634"/>
                    <a:ext cx="6624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19" name="Ink 118">
                    <a:extLst>
                      <a:ext uri="{FF2B5EF4-FFF2-40B4-BE49-F238E27FC236}">
                        <a16:creationId xmlns:a16="http://schemas.microsoft.com/office/drawing/2014/main" id="{C4F99F74-E387-473D-BC9A-24EBF04FC8ED}"/>
                      </a:ext>
                    </a:extLst>
                  </p14:cNvPr>
                  <p14:cNvContentPartPr/>
                  <p14:nvPr/>
                </p14:nvContentPartPr>
                <p14:xfrm>
                  <a:off x="8273274" y="5474274"/>
                  <a:ext cx="83880" cy="5760"/>
                </p14:xfrm>
              </p:contentPart>
            </mc:Choice>
            <mc:Fallback xmlns="">
              <p:pic>
                <p:nvPicPr>
                  <p:cNvPr id="119" name="Ink 118">
                    <a:extLst>
                      <a:ext uri="{FF2B5EF4-FFF2-40B4-BE49-F238E27FC236}">
                        <a16:creationId xmlns:a16="http://schemas.microsoft.com/office/drawing/2014/main" id="{C4F99F74-E387-473D-BC9A-24EBF04FC8ED}"/>
                      </a:ext>
                    </a:extLst>
                  </p:cNvPr>
                  <p:cNvPicPr/>
                  <p:nvPr/>
                </p:nvPicPr>
                <p:blipFill>
                  <a:blip r:embed="rId82"/>
                  <a:stretch>
                    <a:fillRect/>
                  </a:stretch>
                </p:blipFill>
                <p:spPr>
                  <a:xfrm>
                    <a:off x="8264634" y="5465274"/>
                    <a:ext cx="10152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20" name="Ink 119">
                    <a:extLst>
                      <a:ext uri="{FF2B5EF4-FFF2-40B4-BE49-F238E27FC236}">
                        <a16:creationId xmlns:a16="http://schemas.microsoft.com/office/drawing/2014/main" id="{D130CE57-174F-42FB-9DA1-02FF6B23FB7C}"/>
                      </a:ext>
                    </a:extLst>
                  </p14:cNvPr>
                  <p14:cNvContentPartPr/>
                  <p14:nvPr/>
                </p14:nvContentPartPr>
                <p14:xfrm>
                  <a:off x="8392434" y="5485074"/>
                  <a:ext cx="127080" cy="75960"/>
                </p14:xfrm>
              </p:contentPart>
            </mc:Choice>
            <mc:Fallback xmlns="">
              <p:pic>
                <p:nvPicPr>
                  <p:cNvPr id="120" name="Ink 119">
                    <a:extLst>
                      <a:ext uri="{FF2B5EF4-FFF2-40B4-BE49-F238E27FC236}">
                        <a16:creationId xmlns:a16="http://schemas.microsoft.com/office/drawing/2014/main" id="{D130CE57-174F-42FB-9DA1-02FF6B23FB7C}"/>
                      </a:ext>
                    </a:extLst>
                  </p:cNvPr>
                  <p:cNvPicPr/>
                  <p:nvPr/>
                </p:nvPicPr>
                <p:blipFill>
                  <a:blip r:embed="rId84"/>
                  <a:stretch>
                    <a:fillRect/>
                  </a:stretch>
                </p:blipFill>
                <p:spPr>
                  <a:xfrm>
                    <a:off x="8383434" y="5476434"/>
                    <a:ext cx="14472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21" name="Ink 120">
                    <a:extLst>
                      <a:ext uri="{FF2B5EF4-FFF2-40B4-BE49-F238E27FC236}">
                        <a16:creationId xmlns:a16="http://schemas.microsoft.com/office/drawing/2014/main" id="{A6FF3E28-5A36-4AF6-9891-B773B0604244}"/>
                      </a:ext>
                    </a:extLst>
                  </p14:cNvPr>
                  <p14:cNvContentPartPr/>
                  <p14:nvPr/>
                </p14:nvContentPartPr>
                <p14:xfrm>
                  <a:off x="8529234" y="5468154"/>
                  <a:ext cx="64080" cy="77400"/>
                </p14:xfrm>
              </p:contentPart>
            </mc:Choice>
            <mc:Fallback xmlns="">
              <p:pic>
                <p:nvPicPr>
                  <p:cNvPr id="121" name="Ink 120">
                    <a:extLst>
                      <a:ext uri="{FF2B5EF4-FFF2-40B4-BE49-F238E27FC236}">
                        <a16:creationId xmlns:a16="http://schemas.microsoft.com/office/drawing/2014/main" id="{A6FF3E28-5A36-4AF6-9891-B773B0604244}"/>
                      </a:ext>
                    </a:extLst>
                  </p:cNvPr>
                  <p:cNvPicPr/>
                  <p:nvPr/>
                </p:nvPicPr>
                <p:blipFill>
                  <a:blip r:embed="rId86"/>
                  <a:stretch>
                    <a:fillRect/>
                  </a:stretch>
                </p:blipFill>
                <p:spPr>
                  <a:xfrm>
                    <a:off x="8520594" y="5459154"/>
                    <a:ext cx="8172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22" name="Ink 121">
                    <a:extLst>
                      <a:ext uri="{FF2B5EF4-FFF2-40B4-BE49-F238E27FC236}">
                        <a16:creationId xmlns:a16="http://schemas.microsoft.com/office/drawing/2014/main" id="{851C038A-123A-4BC9-A63E-C24D77D003E0}"/>
                      </a:ext>
                    </a:extLst>
                  </p14:cNvPr>
                  <p14:cNvContentPartPr/>
                  <p14:nvPr/>
                </p14:nvContentPartPr>
                <p14:xfrm>
                  <a:off x="8632914" y="5478234"/>
                  <a:ext cx="66240" cy="57240"/>
                </p14:xfrm>
              </p:contentPart>
            </mc:Choice>
            <mc:Fallback xmlns="">
              <p:pic>
                <p:nvPicPr>
                  <p:cNvPr id="122" name="Ink 121">
                    <a:extLst>
                      <a:ext uri="{FF2B5EF4-FFF2-40B4-BE49-F238E27FC236}">
                        <a16:creationId xmlns:a16="http://schemas.microsoft.com/office/drawing/2014/main" id="{851C038A-123A-4BC9-A63E-C24D77D003E0}"/>
                      </a:ext>
                    </a:extLst>
                  </p:cNvPr>
                  <p:cNvPicPr/>
                  <p:nvPr/>
                </p:nvPicPr>
                <p:blipFill>
                  <a:blip r:embed="rId88"/>
                  <a:stretch>
                    <a:fillRect/>
                  </a:stretch>
                </p:blipFill>
                <p:spPr>
                  <a:xfrm>
                    <a:off x="8623914" y="5469234"/>
                    <a:ext cx="838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23" name="Ink 122">
                    <a:extLst>
                      <a:ext uri="{FF2B5EF4-FFF2-40B4-BE49-F238E27FC236}">
                        <a16:creationId xmlns:a16="http://schemas.microsoft.com/office/drawing/2014/main" id="{5DE719D5-0DD4-4BDD-9267-F69648605639}"/>
                      </a:ext>
                    </a:extLst>
                  </p14:cNvPr>
                  <p14:cNvContentPartPr/>
                  <p14:nvPr/>
                </p14:nvContentPartPr>
                <p14:xfrm>
                  <a:off x="8737314" y="5401914"/>
                  <a:ext cx="60840" cy="117360"/>
                </p14:xfrm>
              </p:contentPart>
            </mc:Choice>
            <mc:Fallback xmlns="">
              <p:pic>
                <p:nvPicPr>
                  <p:cNvPr id="123" name="Ink 122">
                    <a:extLst>
                      <a:ext uri="{FF2B5EF4-FFF2-40B4-BE49-F238E27FC236}">
                        <a16:creationId xmlns:a16="http://schemas.microsoft.com/office/drawing/2014/main" id="{5DE719D5-0DD4-4BDD-9267-F69648605639}"/>
                      </a:ext>
                    </a:extLst>
                  </p:cNvPr>
                  <p:cNvPicPr/>
                  <p:nvPr/>
                </p:nvPicPr>
                <p:blipFill>
                  <a:blip r:embed="rId90"/>
                  <a:stretch>
                    <a:fillRect/>
                  </a:stretch>
                </p:blipFill>
                <p:spPr>
                  <a:xfrm>
                    <a:off x="8728314" y="5392914"/>
                    <a:ext cx="7848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24" name="Ink 123">
                    <a:extLst>
                      <a:ext uri="{FF2B5EF4-FFF2-40B4-BE49-F238E27FC236}">
                        <a16:creationId xmlns:a16="http://schemas.microsoft.com/office/drawing/2014/main" id="{4686E343-BA6B-46A6-9C94-009BBD978374}"/>
                      </a:ext>
                    </a:extLst>
                  </p14:cNvPr>
                  <p14:cNvContentPartPr/>
                  <p14:nvPr/>
                </p14:nvContentPartPr>
                <p14:xfrm>
                  <a:off x="8707434" y="5442954"/>
                  <a:ext cx="77760" cy="15480"/>
                </p14:xfrm>
              </p:contentPart>
            </mc:Choice>
            <mc:Fallback xmlns="">
              <p:pic>
                <p:nvPicPr>
                  <p:cNvPr id="124" name="Ink 123">
                    <a:extLst>
                      <a:ext uri="{FF2B5EF4-FFF2-40B4-BE49-F238E27FC236}">
                        <a16:creationId xmlns:a16="http://schemas.microsoft.com/office/drawing/2014/main" id="{4686E343-BA6B-46A6-9C94-009BBD978374}"/>
                      </a:ext>
                    </a:extLst>
                  </p:cNvPr>
                  <p:cNvPicPr/>
                  <p:nvPr/>
                </p:nvPicPr>
                <p:blipFill>
                  <a:blip r:embed="rId92"/>
                  <a:stretch>
                    <a:fillRect/>
                  </a:stretch>
                </p:blipFill>
                <p:spPr>
                  <a:xfrm>
                    <a:off x="8698794" y="5434314"/>
                    <a:ext cx="95400" cy="33120"/>
                  </a:xfrm>
                  <a:prstGeom prst="rect">
                    <a:avLst/>
                  </a:prstGeom>
                </p:spPr>
              </p:pic>
            </mc:Fallback>
          </mc:AlternateContent>
        </p:grpSp>
        <p:grpSp>
          <p:nvGrpSpPr>
            <p:cNvPr id="133" name="Group 132">
              <a:extLst>
                <a:ext uri="{FF2B5EF4-FFF2-40B4-BE49-F238E27FC236}">
                  <a16:creationId xmlns:a16="http://schemas.microsoft.com/office/drawing/2014/main" id="{06EC7AC7-FDDA-4EBA-9275-81F6A4FADD6A}"/>
                </a:ext>
              </a:extLst>
            </p:cNvPr>
            <p:cNvGrpSpPr/>
            <p:nvPr/>
          </p:nvGrpSpPr>
          <p:grpSpPr>
            <a:xfrm>
              <a:off x="9106794" y="5153914"/>
              <a:ext cx="681840" cy="128880"/>
              <a:chOff x="8954394" y="5412714"/>
              <a:chExt cx="681840" cy="128880"/>
            </a:xfrm>
          </p:grpSpPr>
          <mc:AlternateContent xmlns:mc="http://schemas.openxmlformats.org/markup-compatibility/2006" xmlns:p14="http://schemas.microsoft.com/office/powerpoint/2010/main">
            <mc:Choice Requires="p14">
              <p:contentPart p14:bwMode="auto" r:id="rId93">
                <p14:nvContentPartPr>
                  <p14:cNvPr id="125" name="Ink 124">
                    <a:extLst>
                      <a:ext uri="{FF2B5EF4-FFF2-40B4-BE49-F238E27FC236}">
                        <a16:creationId xmlns:a16="http://schemas.microsoft.com/office/drawing/2014/main" id="{4F2E22EC-C625-4CA5-8BDA-3C5686834517}"/>
                      </a:ext>
                    </a:extLst>
                  </p14:cNvPr>
                  <p14:cNvContentPartPr/>
                  <p14:nvPr/>
                </p14:nvContentPartPr>
                <p14:xfrm>
                  <a:off x="8958354" y="5450514"/>
                  <a:ext cx="10800" cy="91080"/>
                </p14:xfrm>
              </p:contentPart>
            </mc:Choice>
            <mc:Fallback xmlns="">
              <p:pic>
                <p:nvPicPr>
                  <p:cNvPr id="125" name="Ink 124">
                    <a:extLst>
                      <a:ext uri="{FF2B5EF4-FFF2-40B4-BE49-F238E27FC236}">
                        <a16:creationId xmlns:a16="http://schemas.microsoft.com/office/drawing/2014/main" id="{4F2E22EC-C625-4CA5-8BDA-3C5686834517}"/>
                      </a:ext>
                    </a:extLst>
                  </p:cNvPr>
                  <p:cNvPicPr/>
                  <p:nvPr/>
                </p:nvPicPr>
                <p:blipFill>
                  <a:blip r:embed="rId94"/>
                  <a:stretch>
                    <a:fillRect/>
                  </a:stretch>
                </p:blipFill>
                <p:spPr>
                  <a:xfrm>
                    <a:off x="8949714" y="5441514"/>
                    <a:ext cx="2844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26" name="Ink 125">
                    <a:extLst>
                      <a:ext uri="{FF2B5EF4-FFF2-40B4-BE49-F238E27FC236}">
                        <a16:creationId xmlns:a16="http://schemas.microsoft.com/office/drawing/2014/main" id="{500425DF-0563-4670-A596-C0E71609AA6B}"/>
                      </a:ext>
                    </a:extLst>
                  </p14:cNvPr>
                  <p14:cNvContentPartPr/>
                  <p14:nvPr/>
                </p14:nvContentPartPr>
                <p14:xfrm>
                  <a:off x="8954394" y="5422434"/>
                  <a:ext cx="118800" cy="110520"/>
                </p14:xfrm>
              </p:contentPart>
            </mc:Choice>
            <mc:Fallback xmlns="">
              <p:pic>
                <p:nvPicPr>
                  <p:cNvPr id="126" name="Ink 125">
                    <a:extLst>
                      <a:ext uri="{FF2B5EF4-FFF2-40B4-BE49-F238E27FC236}">
                        <a16:creationId xmlns:a16="http://schemas.microsoft.com/office/drawing/2014/main" id="{500425DF-0563-4670-A596-C0E71609AA6B}"/>
                      </a:ext>
                    </a:extLst>
                  </p:cNvPr>
                  <p:cNvPicPr/>
                  <p:nvPr/>
                </p:nvPicPr>
                <p:blipFill>
                  <a:blip r:embed="rId96"/>
                  <a:stretch>
                    <a:fillRect/>
                  </a:stretch>
                </p:blipFill>
                <p:spPr>
                  <a:xfrm>
                    <a:off x="8945394" y="5413794"/>
                    <a:ext cx="13644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7" name="Ink 126">
                    <a:extLst>
                      <a:ext uri="{FF2B5EF4-FFF2-40B4-BE49-F238E27FC236}">
                        <a16:creationId xmlns:a16="http://schemas.microsoft.com/office/drawing/2014/main" id="{00BABE09-5B31-4CAF-8EA1-2F3A6BFAE611}"/>
                      </a:ext>
                    </a:extLst>
                  </p14:cNvPr>
                  <p14:cNvContentPartPr/>
                  <p14:nvPr/>
                </p14:nvContentPartPr>
                <p14:xfrm>
                  <a:off x="9071394" y="5474274"/>
                  <a:ext cx="73080" cy="58680"/>
                </p14:xfrm>
              </p:contentPart>
            </mc:Choice>
            <mc:Fallback xmlns="">
              <p:pic>
                <p:nvPicPr>
                  <p:cNvPr id="127" name="Ink 126">
                    <a:extLst>
                      <a:ext uri="{FF2B5EF4-FFF2-40B4-BE49-F238E27FC236}">
                        <a16:creationId xmlns:a16="http://schemas.microsoft.com/office/drawing/2014/main" id="{00BABE09-5B31-4CAF-8EA1-2F3A6BFAE611}"/>
                      </a:ext>
                    </a:extLst>
                  </p:cNvPr>
                  <p:cNvPicPr/>
                  <p:nvPr/>
                </p:nvPicPr>
                <p:blipFill>
                  <a:blip r:embed="rId98"/>
                  <a:stretch>
                    <a:fillRect/>
                  </a:stretch>
                </p:blipFill>
                <p:spPr>
                  <a:xfrm>
                    <a:off x="9062754" y="5465634"/>
                    <a:ext cx="9072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28" name="Ink 127">
                    <a:extLst>
                      <a:ext uri="{FF2B5EF4-FFF2-40B4-BE49-F238E27FC236}">
                        <a16:creationId xmlns:a16="http://schemas.microsoft.com/office/drawing/2014/main" id="{5956B585-1170-4324-BE3F-40B2C77CCCE0}"/>
                      </a:ext>
                    </a:extLst>
                  </p14:cNvPr>
                  <p14:cNvContentPartPr/>
                  <p14:nvPr/>
                </p14:nvContentPartPr>
                <p14:xfrm>
                  <a:off x="9166434" y="5477514"/>
                  <a:ext cx="71640" cy="54360"/>
                </p14:xfrm>
              </p:contentPart>
            </mc:Choice>
            <mc:Fallback xmlns="">
              <p:pic>
                <p:nvPicPr>
                  <p:cNvPr id="128" name="Ink 127">
                    <a:extLst>
                      <a:ext uri="{FF2B5EF4-FFF2-40B4-BE49-F238E27FC236}">
                        <a16:creationId xmlns:a16="http://schemas.microsoft.com/office/drawing/2014/main" id="{5956B585-1170-4324-BE3F-40B2C77CCCE0}"/>
                      </a:ext>
                    </a:extLst>
                  </p:cNvPr>
                  <p:cNvPicPr/>
                  <p:nvPr/>
                </p:nvPicPr>
                <p:blipFill>
                  <a:blip r:embed="rId100"/>
                  <a:stretch>
                    <a:fillRect/>
                  </a:stretch>
                </p:blipFill>
                <p:spPr>
                  <a:xfrm>
                    <a:off x="9157434" y="5468514"/>
                    <a:ext cx="8928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29" name="Ink 128">
                    <a:extLst>
                      <a:ext uri="{FF2B5EF4-FFF2-40B4-BE49-F238E27FC236}">
                        <a16:creationId xmlns:a16="http://schemas.microsoft.com/office/drawing/2014/main" id="{6328FF07-76D5-4514-9E69-A2BF361B0037}"/>
                      </a:ext>
                    </a:extLst>
                  </p14:cNvPr>
                  <p14:cNvContentPartPr/>
                  <p14:nvPr/>
                </p14:nvContentPartPr>
                <p14:xfrm>
                  <a:off x="9276594" y="5412714"/>
                  <a:ext cx="74520" cy="112320"/>
                </p14:xfrm>
              </p:contentPart>
            </mc:Choice>
            <mc:Fallback xmlns="">
              <p:pic>
                <p:nvPicPr>
                  <p:cNvPr id="129" name="Ink 128">
                    <a:extLst>
                      <a:ext uri="{FF2B5EF4-FFF2-40B4-BE49-F238E27FC236}">
                        <a16:creationId xmlns:a16="http://schemas.microsoft.com/office/drawing/2014/main" id="{6328FF07-76D5-4514-9E69-A2BF361B0037}"/>
                      </a:ext>
                    </a:extLst>
                  </p:cNvPr>
                  <p:cNvPicPr/>
                  <p:nvPr/>
                </p:nvPicPr>
                <p:blipFill>
                  <a:blip r:embed="rId102"/>
                  <a:stretch>
                    <a:fillRect/>
                  </a:stretch>
                </p:blipFill>
                <p:spPr>
                  <a:xfrm>
                    <a:off x="9267954" y="5403714"/>
                    <a:ext cx="9216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30" name="Ink 129">
                    <a:extLst>
                      <a:ext uri="{FF2B5EF4-FFF2-40B4-BE49-F238E27FC236}">
                        <a16:creationId xmlns:a16="http://schemas.microsoft.com/office/drawing/2014/main" id="{E3B2DBA3-5449-440D-87A9-F95A2404815E}"/>
                      </a:ext>
                    </a:extLst>
                  </p14:cNvPr>
                  <p14:cNvContentPartPr/>
                  <p14:nvPr/>
                </p14:nvContentPartPr>
                <p14:xfrm>
                  <a:off x="9308994" y="5436474"/>
                  <a:ext cx="54000" cy="47160"/>
                </p14:xfrm>
              </p:contentPart>
            </mc:Choice>
            <mc:Fallback xmlns="">
              <p:pic>
                <p:nvPicPr>
                  <p:cNvPr id="130" name="Ink 129">
                    <a:extLst>
                      <a:ext uri="{FF2B5EF4-FFF2-40B4-BE49-F238E27FC236}">
                        <a16:creationId xmlns:a16="http://schemas.microsoft.com/office/drawing/2014/main" id="{E3B2DBA3-5449-440D-87A9-F95A2404815E}"/>
                      </a:ext>
                    </a:extLst>
                  </p:cNvPr>
                  <p:cNvPicPr/>
                  <p:nvPr/>
                </p:nvPicPr>
                <p:blipFill>
                  <a:blip r:embed="rId104"/>
                  <a:stretch>
                    <a:fillRect/>
                  </a:stretch>
                </p:blipFill>
                <p:spPr>
                  <a:xfrm>
                    <a:off x="9300354" y="5427474"/>
                    <a:ext cx="7164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31" name="Ink 130">
                    <a:extLst>
                      <a:ext uri="{FF2B5EF4-FFF2-40B4-BE49-F238E27FC236}">
                        <a16:creationId xmlns:a16="http://schemas.microsoft.com/office/drawing/2014/main" id="{D66E40AC-2E86-4D3A-B99A-A5877269FBC7}"/>
                      </a:ext>
                    </a:extLst>
                  </p14:cNvPr>
                  <p14:cNvContentPartPr/>
                  <p14:nvPr/>
                </p14:nvContentPartPr>
                <p14:xfrm>
                  <a:off x="9374874" y="5459154"/>
                  <a:ext cx="85320" cy="78840"/>
                </p14:xfrm>
              </p:contentPart>
            </mc:Choice>
            <mc:Fallback xmlns="">
              <p:pic>
                <p:nvPicPr>
                  <p:cNvPr id="131" name="Ink 130">
                    <a:extLst>
                      <a:ext uri="{FF2B5EF4-FFF2-40B4-BE49-F238E27FC236}">
                        <a16:creationId xmlns:a16="http://schemas.microsoft.com/office/drawing/2014/main" id="{D66E40AC-2E86-4D3A-B99A-A5877269FBC7}"/>
                      </a:ext>
                    </a:extLst>
                  </p:cNvPr>
                  <p:cNvPicPr/>
                  <p:nvPr/>
                </p:nvPicPr>
                <p:blipFill>
                  <a:blip r:embed="rId106"/>
                  <a:stretch>
                    <a:fillRect/>
                  </a:stretch>
                </p:blipFill>
                <p:spPr>
                  <a:xfrm>
                    <a:off x="9365874" y="5450514"/>
                    <a:ext cx="1029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32" name="Ink 131">
                    <a:extLst>
                      <a:ext uri="{FF2B5EF4-FFF2-40B4-BE49-F238E27FC236}">
                        <a16:creationId xmlns:a16="http://schemas.microsoft.com/office/drawing/2014/main" id="{9120E968-1FD8-4DF0-A5CE-E6AE35EBEED3}"/>
                      </a:ext>
                    </a:extLst>
                  </p14:cNvPr>
                  <p14:cNvContentPartPr/>
                  <p14:nvPr/>
                </p14:nvContentPartPr>
                <p14:xfrm>
                  <a:off x="9538674" y="5467434"/>
                  <a:ext cx="97560" cy="9000"/>
                </p14:xfrm>
              </p:contentPart>
            </mc:Choice>
            <mc:Fallback xmlns="">
              <p:pic>
                <p:nvPicPr>
                  <p:cNvPr id="132" name="Ink 131">
                    <a:extLst>
                      <a:ext uri="{FF2B5EF4-FFF2-40B4-BE49-F238E27FC236}">
                        <a16:creationId xmlns:a16="http://schemas.microsoft.com/office/drawing/2014/main" id="{9120E968-1FD8-4DF0-A5CE-E6AE35EBEED3}"/>
                      </a:ext>
                    </a:extLst>
                  </p:cNvPr>
                  <p:cNvPicPr/>
                  <p:nvPr/>
                </p:nvPicPr>
                <p:blipFill>
                  <a:blip r:embed="rId108"/>
                  <a:stretch>
                    <a:fillRect/>
                  </a:stretch>
                </p:blipFill>
                <p:spPr>
                  <a:xfrm>
                    <a:off x="9529674" y="5458434"/>
                    <a:ext cx="115200" cy="26640"/>
                  </a:xfrm>
                  <a:prstGeom prst="rect">
                    <a:avLst/>
                  </a:prstGeom>
                </p:spPr>
              </p:pic>
            </mc:Fallback>
          </mc:AlternateContent>
        </p:grpSp>
        <p:grpSp>
          <p:nvGrpSpPr>
            <p:cNvPr id="150" name="Group 149">
              <a:extLst>
                <a:ext uri="{FF2B5EF4-FFF2-40B4-BE49-F238E27FC236}">
                  <a16:creationId xmlns:a16="http://schemas.microsoft.com/office/drawing/2014/main" id="{1D002A48-976E-4602-9BBE-8A3AE238632C}"/>
                </a:ext>
              </a:extLst>
            </p:cNvPr>
            <p:cNvGrpSpPr/>
            <p:nvPr/>
          </p:nvGrpSpPr>
          <p:grpSpPr>
            <a:xfrm>
              <a:off x="9974394" y="5147074"/>
              <a:ext cx="345240" cy="124920"/>
              <a:chOff x="9821994" y="5405874"/>
              <a:chExt cx="345240" cy="124920"/>
            </a:xfrm>
          </p:grpSpPr>
          <mc:AlternateContent xmlns:mc="http://schemas.openxmlformats.org/markup-compatibility/2006" xmlns:p14="http://schemas.microsoft.com/office/powerpoint/2010/main">
            <mc:Choice Requires="p14">
              <p:contentPart p14:bwMode="auto" r:id="rId109">
                <p14:nvContentPartPr>
                  <p14:cNvPr id="135" name="Ink 134">
                    <a:extLst>
                      <a:ext uri="{FF2B5EF4-FFF2-40B4-BE49-F238E27FC236}">
                        <a16:creationId xmlns:a16="http://schemas.microsoft.com/office/drawing/2014/main" id="{FEDE14E6-DD6A-42B2-A4AF-CB51CBC4B2E4}"/>
                      </a:ext>
                    </a:extLst>
                  </p14:cNvPr>
                  <p14:cNvContentPartPr/>
                  <p14:nvPr/>
                </p14:nvContentPartPr>
                <p14:xfrm>
                  <a:off x="9821994" y="5450514"/>
                  <a:ext cx="46080" cy="76680"/>
                </p14:xfrm>
              </p:contentPart>
            </mc:Choice>
            <mc:Fallback xmlns="">
              <p:pic>
                <p:nvPicPr>
                  <p:cNvPr id="135" name="Ink 134">
                    <a:extLst>
                      <a:ext uri="{FF2B5EF4-FFF2-40B4-BE49-F238E27FC236}">
                        <a16:creationId xmlns:a16="http://schemas.microsoft.com/office/drawing/2014/main" id="{FEDE14E6-DD6A-42B2-A4AF-CB51CBC4B2E4}"/>
                      </a:ext>
                    </a:extLst>
                  </p:cNvPr>
                  <p:cNvPicPr/>
                  <p:nvPr/>
                </p:nvPicPr>
                <p:blipFill>
                  <a:blip r:embed="rId110"/>
                  <a:stretch>
                    <a:fillRect/>
                  </a:stretch>
                </p:blipFill>
                <p:spPr>
                  <a:xfrm>
                    <a:off x="9812994" y="5441514"/>
                    <a:ext cx="637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36" name="Ink 135">
                    <a:extLst>
                      <a:ext uri="{FF2B5EF4-FFF2-40B4-BE49-F238E27FC236}">
                        <a16:creationId xmlns:a16="http://schemas.microsoft.com/office/drawing/2014/main" id="{BE53E7D7-70DC-4EF3-BCC0-5D567A741248}"/>
                      </a:ext>
                    </a:extLst>
                  </p14:cNvPr>
                  <p14:cNvContentPartPr/>
                  <p14:nvPr/>
                </p14:nvContentPartPr>
                <p14:xfrm>
                  <a:off x="9930714" y="5452314"/>
                  <a:ext cx="14040" cy="78480"/>
                </p14:xfrm>
              </p:contentPart>
            </mc:Choice>
            <mc:Fallback xmlns="">
              <p:pic>
                <p:nvPicPr>
                  <p:cNvPr id="136" name="Ink 135">
                    <a:extLst>
                      <a:ext uri="{FF2B5EF4-FFF2-40B4-BE49-F238E27FC236}">
                        <a16:creationId xmlns:a16="http://schemas.microsoft.com/office/drawing/2014/main" id="{BE53E7D7-70DC-4EF3-BCC0-5D567A741248}"/>
                      </a:ext>
                    </a:extLst>
                  </p:cNvPr>
                  <p:cNvPicPr/>
                  <p:nvPr/>
                </p:nvPicPr>
                <p:blipFill>
                  <a:blip r:embed="rId112"/>
                  <a:stretch>
                    <a:fillRect/>
                  </a:stretch>
                </p:blipFill>
                <p:spPr>
                  <a:xfrm>
                    <a:off x="9922074" y="5443314"/>
                    <a:ext cx="3168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37" name="Ink 136">
                    <a:extLst>
                      <a:ext uri="{FF2B5EF4-FFF2-40B4-BE49-F238E27FC236}">
                        <a16:creationId xmlns:a16="http://schemas.microsoft.com/office/drawing/2014/main" id="{25ED5252-CFAF-4493-A97A-54E9CE483DC1}"/>
                      </a:ext>
                    </a:extLst>
                  </p14:cNvPr>
                  <p14:cNvContentPartPr/>
                  <p14:nvPr/>
                </p14:nvContentPartPr>
                <p14:xfrm>
                  <a:off x="9926034" y="5416314"/>
                  <a:ext cx="17640" cy="7560"/>
                </p14:xfrm>
              </p:contentPart>
            </mc:Choice>
            <mc:Fallback xmlns="">
              <p:pic>
                <p:nvPicPr>
                  <p:cNvPr id="137" name="Ink 136">
                    <a:extLst>
                      <a:ext uri="{FF2B5EF4-FFF2-40B4-BE49-F238E27FC236}">
                        <a16:creationId xmlns:a16="http://schemas.microsoft.com/office/drawing/2014/main" id="{25ED5252-CFAF-4493-A97A-54E9CE483DC1}"/>
                      </a:ext>
                    </a:extLst>
                  </p:cNvPr>
                  <p:cNvPicPr/>
                  <p:nvPr/>
                </p:nvPicPr>
                <p:blipFill>
                  <a:blip r:embed="rId114"/>
                  <a:stretch>
                    <a:fillRect/>
                  </a:stretch>
                </p:blipFill>
                <p:spPr>
                  <a:xfrm>
                    <a:off x="9917394" y="5407314"/>
                    <a:ext cx="352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38" name="Ink 137">
                    <a:extLst>
                      <a:ext uri="{FF2B5EF4-FFF2-40B4-BE49-F238E27FC236}">
                        <a16:creationId xmlns:a16="http://schemas.microsoft.com/office/drawing/2014/main" id="{0B95CACD-835C-42E9-B45C-92648D7CC124}"/>
                      </a:ext>
                    </a:extLst>
                  </p14:cNvPr>
                  <p14:cNvContentPartPr/>
                  <p14:nvPr/>
                </p14:nvContentPartPr>
                <p14:xfrm>
                  <a:off x="9995154" y="5455194"/>
                  <a:ext cx="56520" cy="71640"/>
                </p14:xfrm>
              </p:contentPart>
            </mc:Choice>
            <mc:Fallback xmlns="">
              <p:pic>
                <p:nvPicPr>
                  <p:cNvPr id="138" name="Ink 137">
                    <a:extLst>
                      <a:ext uri="{FF2B5EF4-FFF2-40B4-BE49-F238E27FC236}">
                        <a16:creationId xmlns:a16="http://schemas.microsoft.com/office/drawing/2014/main" id="{0B95CACD-835C-42E9-B45C-92648D7CC124}"/>
                      </a:ext>
                    </a:extLst>
                  </p:cNvPr>
                  <p:cNvPicPr/>
                  <p:nvPr/>
                </p:nvPicPr>
                <p:blipFill>
                  <a:blip r:embed="rId116"/>
                  <a:stretch>
                    <a:fillRect/>
                  </a:stretch>
                </p:blipFill>
                <p:spPr>
                  <a:xfrm>
                    <a:off x="9986154" y="5446554"/>
                    <a:ext cx="741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39" name="Ink 138">
                    <a:extLst>
                      <a:ext uri="{FF2B5EF4-FFF2-40B4-BE49-F238E27FC236}">
                        <a16:creationId xmlns:a16="http://schemas.microsoft.com/office/drawing/2014/main" id="{652593A8-965E-4D3D-8598-BD1CDA81F531}"/>
                      </a:ext>
                    </a:extLst>
                  </p14:cNvPr>
                  <p14:cNvContentPartPr/>
                  <p14:nvPr/>
                </p14:nvContentPartPr>
                <p14:xfrm>
                  <a:off x="10092714" y="5405874"/>
                  <a:ext cx="74520" cy="107640"/>
                </p14:xfrm>
              </p:contentPart>
            </mc:Choice>
            <mc:Fallback xmlns="">
              <p:pic>
                <p:nvPicPr>
                  <p:cNvPr id="139" name="Ink 138">
                    <a:extLst>
                      <a:ext uri="{FF2B5EF4-FFF2-40B4-BE49-F238E27FC236}">
                        <a16:creationId xmlns:a16="http://schemas.microsoft.com/office/drawing/2014/main" id="{652593A8-965E-4D3D-8598-BD1CDA81F531}"/>
                      </a:ext>
                    </a:extLst>
                  </p:cNvPr>
                  <p:cNvPicPr/>
                  <p:nvPr/>
                </p:nvPicPr>
                <p:blipFill>
                  <a:blip r:embed="rId118"/>
                  <a:stretch>
                    <a:fillRect/>
                  </a:stretch>
                </p:blipFill>
                <p:spPr>
                  <a:xfrm>
                    <a:off x="10084074" y="5396874"/>
                    <a:ext cx="92160" cy="125280"/>
                  </a:xfrm>
                  <a:prstGeom prst="rect">
                    <a:avLst/>
                  </a:prstGeom>
                </p:spPr>
              </p:pic>
            </mc:Fallback>
          </mc:AlternateContent>
        </p:grpSp>
        <p:grpSp>
          <p:nvGrpSpPr>
            <p:cNvPr id="149" name="Group 148">
              <a:extLst>
                <a:ext uri="{FF2B5EF4-FFF2-40B4-BE49-F238E27FC236}">
                  <a16:creationId xmlns:a16="http://schemas.microsoft.com/office/drawing/2014/main" id="{CB1C1442-9E06-4F96-8376-247EF0F6436D}"/>
                </a:ext>
              </a:extLst>
            </p:cNvPr>
            <p:cNvGrpSpPr/>
            <p:nvPr/>
          </p:nvGrpSpPr>
          <p:grpSpPr>
            <a:xfrm>
              <a:off x="10479114" y="5179474"/>
              <a:ext cx="550080" cy="188640"/>
              <a:chOff x="10326714" y="5438274"/>
              <a:chExt cx="550080" cy="188640"/>
            </a:xfrm>
          </p:grpSpPr>
          <mc:AlternateContent xmlns:mc="http://schemas.openxmlformats.org/markup-compatibility/2006" xmlns:p14="http://schemas.microsoft.com/office/powerpoint/2010/main">
            <mc:Choice Requires="p14">
              <p:contentPart p14:bwMode="auto" r:id="rId119">
                <p14:nvContentPartPr>
                  <p14:cNvPr id="140" name="Ink 139">
                    <a:extLst>
                      <a:ext uri="{FF2B5EF4-FFF2-40B4-BE49-F238E27FC236}">
                        <a16:creationId xmlns:a16="http://schemas.microsoft.com/office/drawing/2014/main" id="{E7583DB1-4BEF-4506-A082-DCCD1DB67FCB}"/>
                      </a:ext>
                    </a:extLst>
                  </p14:cNvPr>
                  <p14:cNvContentPartPr/>
                  <p14:nvPr/>
                </p14:nvContentPartPr>
                <p14:xfrm>
                  <a:off x="10326714" y="5438274"/>
                  <a:ext cx="79200" cy="69480"/>
                </p14:xfrm>
              </p:contentPart>
            </mc:Choice>
            <mc:Fallback xmlns="">
              <p:pic>
                <p:nvPicPr>
                  <p:cNvPr id="140" name="Ink 139">
                    <a:extLst>
                      <a:ext uri="{FF2B5EF4-FFF2-40B4-BE49-F238E27FC236}">
                        <a16:creationId xmlns:a16="http://schemas.microsoft.com/office/drawing/2014/main" id="{E7583DB1-4BEF-4506-A082-DCCD1DB67FCB}"/>
                      </a:ext>
                    </a:extLst>
                  </p:cNvPr>
                  <p:cNvPicPr/>
                  <p:nvPr/>
                </p:nvPicPr>
                <p:blipFill>
                  <a:blip r:embed="rId120"/>
                  <a:stretch>
                    <a:fillRect/>
                  </a:stretch>
                </p:blipFill>
                <p:spPr>
                  <a:xfrm>
                    <a:off x="10318074" y="5429274"/>
                    <a:ext cx="968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41" name="Ink 140">
                    <a:extLst>
                      <a:ext uri="{FF2B5EF4-FFF2-40B4-BE49-F238E27FC236}">
                        <a16:creationId xmlns:a16="http://schemas.microsoft.com/office/drawing/2014/main" id="{01228528-9DA8-49B6-8177-ACB0560E3B0A}"/>
                      </a:ext>
                    </a:extLst>
                  </p14:cNvPr>
                  <p14:cNvContentPartPr/>
                  <p14:nvPr/>
                </p14:nvContentPartPr>
                <p14:xfrm>
                  <a:off x="10433274" y="5472834"/>
                  <a:ext cx="71640" cy="33840"/>
                </p14:xfrm>
              </p:contentPart>
            </mc:Choice>
            <mc:Fallback xmlns="">
              <p:pic>
                <p:nvPicPr>
                  <p:cNvPr id="141" name="Ink 140">
                    <a:extLst>
                      <a:ext uri="{FF2B5EF4-FFF2-40B4-BE49-F238E27FC236}">
                        <a16:creationId xmlns:a16="http://schemas.microsoft.com/office/drawing/2014/main" id="{01228528-9DA8-49B6-8177-ACB0560E3B0A}"/>
                      </a:ext>
                    </a:extLst>
                  </p:cNvPr>
                  <p:cNvPicPr/>
                  <p:nvPr/>
                </p:nvPicPr>
                <p:blipFill>
                  <a:blip r:embed="rId122"/>
                  <a:stretch>
                    <a:fillRect/>
                  </a:stretch>
                </p:blipFill>
                <p:spPr>
                  <a:xfrm>
                    <a:off x="10424634" y="5464194"/>
                    <a:ext cx="892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42" name="Ink 141">
                    <a:extLst>
                      <a:ext uri="{FF2B5EF4-FFF2-40B4-BE49-F238E27FC236}">
                        <a16:creationId xmlns:a16="http://schemas.microsoft.com/office/drawing/2014/main" id="{9E0F0B5F-1920-494D-B7DA-AA4E81F6EF4A}"/>
                      </a:ext>
                    </a:extLst>
                  </p14:cNvPr>
                  <p14:cNvContentPartPr/>
                  <p14:nvPr/>
                </p14:nvContentPartPr>
                <p14:xfrm>
                  <a:off x="10454874" y="5460954"/>
                  <a:ext cx="47160" cy="60840"/>
                </p14:xfrm>
              </p:contentPart>
            </mc:Choice>
            <mc:Fallback xmlns="">
              <p:pic>
                <p:nvPicPr>
                  <p:cNvPr id="142" name="Ink 141">
                    <a:extLst>
                      <a:ext uri="{FF2B5EF4-FFF2-40B4-BE49-F238E27FC236}">
                        <a16:creationId xmlns:a16="http://schemas.microsoft.com/office/drawing/2014/main" id="{9E0F0B5F-1920-494D-B7DA-AA4E81F6EF4A}"/>
                      </a:ext>
                    </a:extLst>
                  </p:cNvPr>
                  <p:cNvPicPr/>
                  <p:nvPr/>
                </p:nvPicPr>
                <p:blipFill>
                  <a:blip r:embed="rId124"/>
                  <a:stretch>
                    <a:fillRect/>
                  </a:stretch>
                </p:blipFill>
                <p:spPr>
                  <a:xfrm>
                    <a:off x="10445874" y="5451954"/>
                    <a:ext cx="6480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43" name="Ink 142">
                    <a:extLst>
                      <a:ext uri="{FF2B5EF4-FFF2-40B4-BE49-F238E27FC236}">
                        <a16:creationId xmlns:a16="http://schemas.microsoft.com/office/drawing/2014/main" id="{8AE77C0C-955A-4385-962D-CB4EE749EBCC}"/>
                      </a:ext>
                    </a:extLst>
                  </p14:cNvPr>
                  <p14:cNvContentPartPr/>
                  <p14:nvPr/>
                </p14:nvContentPartPr>
                <p14:xfrm>
                  <a:off x="10549554" y="5448714"/>
                  <a:ext cx="60840" cy="178200"/>
                </p14:xfrm>
              </p:contentPart>
            </mc:Choice>
            <mc:Fallback xmlns="">
              <p:pic>
                <p:nvPicPr>
                  <p:cNvPr id="143" name="Ink 142">
                    <a:extLst>
                      <a:ext uri="{FF2B5EF4-FFF2-40B4-BE49-F238E27FC236}">
                        <a16:creationId xmlns:a16="http://schemas.microsoft.com/office/drawing/2014/main" id="{8AE77C0C-955A-4385-962D-CB4EE749EBCC}"/>
                      </a:ext>
                    </a:extLst>
                  </p:cNvPr>
                  <p:cNvPicPr/>
                  <p:nvPr/>
                </p:nvPicPr>
                <p:blipFill>
                  <a:blip r:embed="rId126"/>
                  <a:stretch>
                    <a:fillRect/>
                  </a:stretch>
                </p:blipFill>
                <p:spPr>
                  <a:xfrm>
                    <a:off x="10540554" y="5439714"/>
                    <a:ext cx="7848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44" name="Ink 143">
                    <a:extLst>
                      <a:ext uri="{FF2B5EF4-FFF2-40B4-BE49-F238E27FC236}">
                        <a16:creationId xmlns:a16="http://schemas.microsoft.com/office/drawing/2014/main" id="{4E9386B4-B913-4232-8603-B0185C07766B}"/>
                      </a:ext>
                    </a:extLst>
                  </p14:cNvPr>
                  <p14:cNvContentPartPr/>
                  <p14:nvPr/>
                </p14:nvContentPartPr>
                <p14:xfrm>
                  <a:off x="10629114" y="5465274"/>
                  <a:ext cx="63360" cy="71280"/>
                </p14:xfrm>
              </p:contentPart>
            </mc:Choice>
            <mc:Fallback xmlns="">
              <p:pic>
                <p:nvPicPr>
                  <p:cNvPr id="144" name="Ink 143">
                    <a:extLst>
                      <a:ext uri="{FF2B5EF4-FFF2-40B4-BE49-F238E27FC236}">
                        <a16:creationId xmlns:a16="http://schemas.microsoft.com/office/drawing/2014/main" id="{4E9386B4-B913-4232-8603-B0185C07766B}"/>
                      </a:ext>
                    </a:extLst>
                  </p:cNvPr>
                  <p:cNvPicPr/>
                  <p:nvPr/>
                </p:nvPicPr>
                <p:blipFill>
                  <a:blip r:embed="rId128"/>
                  <a:stretch>
                    <a:fillRect/>
                  </a:stretch>
                </p:blipFill>
                <p:spPr>
                  <a:xfrm>
                    <a:off x="10620114" y="5456274"/>
                    <a:ext cx="8100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45" name="Ink 144">
                    <a:extLst>
                      <a:ext uri="{FF2B5EF4-FFF2-40B4-BE49-F238E27FC236}">
                        <a16:creationId xmlns:a16="http://schemas.microsoft.com/office/drawing/2014/main" id="{5F1DB502-558E-4E11-9EE5-9D473BEEF4EC}"/>
                      </a:ext>
                    </a:extLst>
                  </p14:cNvPr>
                  <p14:cNvContentPartPr/>
                  <p14:nvPr/>
                </p14:nvContentPartPr>
                <p14:xfrm>
                  <a:off x="10711914" y="5442954"/>
                  <a:ext cx="58320" cy="85320"/>
                </p14:xfrm>
              </p:contentPart>
            </mc:Choice>
            <mc:Fallback xmlns="">
              <p:pic>
                <p:nvPicPr>
                  <p:cNvPr id="145" name="Ink 144">
                    <a:extLst>
                      <a:ext uri="{FF2B5EF4-FFF2-40B4-BE49-F238E27FC236}">
                        <a16:creationId xmlns:a16="http://schemas.microsoft.com/office/drawing/2014/main" id="{5F1DB502-558E-4E11-9EE5-9D473BEEF4EC}"/>
                      </a:ext>
                    </a:extLst>
                  </p:cNvPr>
                  <p:cNvPicPr/>
                  <p:nvPr/>
                </p:nvPicPr>
                <p:blipFill>
                  <a:blip r:embed="rId130"/>
                  <a:stretch>
                    <a:fillRect/>
                  </a:stretch>
                </p:blipFill>
                <p:spPr>
                  <a:xfrm>
                    <a:off x="10703274" y="5434314"/>
                    <a:ext cx="759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46" name="Ink 145">
                    <a:extLst>
                      <a:ext uri="{FF2B5EF4-FFF2-40B4-BE49-F238E27FC236}">
                        <a16:creationId xmlns:a16="http://schemas.microsoft.com/office/drawing/2014/main" id="{A0B6F66D-0170-42EA-A4D9-91DCA407EEF2}"/>
                      </a:ext>
                    </a:extLst>
                  </p14:cNvPr>
                  <p14:cNvContentPartPr/>
                  <p14:nvPr/>
                </p14:nvContentPartPr>
                <p14:xfrm>
                  <a:off x="10806594" y="5468514"/>
                  <a:ext cx="70200" cy="57600"/>
                </p14:xfrm>
              </p:contentPart>
            </mc:Choice>
            <mc:Fallback xmlns="">
              <p:pic>
                <p:nvPicPr>
                  <p:cNvPr id="146" name="Ink 145">
                    <a:extLst>
                      <a:ext uri="{FF2B5EF4-FFF2-40B4-BE49-F238E27FC236}">
                        <a16:creationId xmlns:a16="http://schemas.microsoft.com/office/drawing/2014/main" id="{A0B6F66D-0170-42EA-A4D9-91DCA407EEF2}"/>
                      </a:ext>
                    </a:extLst>
                  </p:cNvPr>
                  <p:cNvPicPr/>
                  <p:nvPr/>
                </p:nvPicPr>
                <p:blipFill>
                  <a:blip r:embed="rId132"/>
                  <a:stretch>
                    <a:fillRect/>
                  </a:stretch>
                </p:blipFill>
                <p:spPr>
                  <a:xfrm>
                    <a:off x="10797954" y="5459874"/>
                    <a:ext cx="87840" cy="75240"/>
                  </a:xfrm>
                  <a:prstGeom prst="rect">
                    <a:avLst/>
                  </a:prstGeom>
                </p:spPr>
              </p:pic>
            </mc:Fallback>
          </mc:AlternateContent>
        </p:grpSp>
        <p:grpSp>
          <p:nvGrpSpPr>
            <p:cNvPr id="153" name="Group 152">
              <a:extLst>
                <a:ext uri="{FF2B5EF4-FFF2-40B4-BE49-F238E27FC236}">
                  <a16:creationId xmlns:a16="http://schemas.microsoft.com/office/drawing/2014/main" id="{CFAFDC10-4334-47E7-BAB5-EF73CA8FD5D6}"/>
                </a:ext>
              </a:extLst>
            </p:cNvPr>
            <p:cNvGrpSpPr/>
            <p:nvPr/>
          </p:nvGrpSpPr>
          <p:grpSpPr>
            <a:xfrm>
              <a:off x="11061594" y="5190994"/>
              <a:ext cx="165960" cy="88200"/>
              <a:chOff x="10909194" y="5449794"/>
              <a:chExt cx="165960" cy="88200"/>
            </a:xfrm>
          </p:grpSpPr>
          <mc:AlternateContent xmlns:mc="http://schemas.openxmlformats.org/markup-compatibility/2006" xmlns:p14="http://schemas.microsoft.com/office/powerpoint/2010/main">
            <mc:Choice Requires="p14">
              <p:contentPart p14:bwMode="auto" r:id="rId133">
                <p14:nvContentPartPr>
                  <p14:cNvPr id="151" name="Ink 150">
                    <a:extLst>
                      <a:ext uri="{FF2B5EF4-FFF2-40B4-BE49-F238E27FC236}">
                        <a16:creationId xmlns:a16="http://schemas.microsoft.com/office/drawing/2014/main" id="{CFA061E3-8C96-4CDB-A24B-57A23280296C}"/>
                      </a:ext>
                    </a:extLst>
                  </p14:cNvPr>
                  <p14:cNvContentPartPr/>
                  <p14:nvPr/>
                </p14:nvContentPartPr>
                <p14:xfrm>
                  <a:off x="10909194" y="5449794"/>
                  <a:ext cx="56160" cy="66960"/>
                </p14:xfrm>
              </p:contentPart>
            </mc:Choice>
            <mc:Fallback xmlns="">
              <p:pic>
                <p:nvPicPr>
                  <p:cNvPr id="151" name="Ink 150">
                    <a:extLst>
                      <a:ext uri="{FF2B5EF4-FFF2-40B4-BE49-F238E27FC236}">
                        <a16:creationId xmlns:a16="http://schemas.microsoft.com/office/drawing/2014/main" id="{CFA061E3-8C96-4CDB-A24B-57A23280296C}"/>
                      </a:ext>
                    </a:extLst>
                  </p:cNvPr>
                  <p:cNvPicPr/>
                  <p:nvPr/>
                </p:nvPicPr>
                <p:blipFill>
                  <a:blip r:embed="rId134"/>
                  <a:stretch>
                    <a:fillRect/>
                  </a:stretch>
                </p:blipFill>
                <p:spPr>
                  <a:xfrm>
                    <a:off x="10900554" y="5441154"/>
                    <a:ext cx="7380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52" name="Ink 151">
                    <a:extLst>
                      <a:ext uri="{FF2B5EF4-FFF2-40B4-BE49-F238E27FC236}">
                        <a16:creationId xmlns:a16="http://schemas.microsoft.com/office/drawing/2014/main" id="{A8490BAE-06E6-4EBF-A971-6E0FD246EDD6}"/>
                      </a:ext>
                    </a:extLst>
                  </p14:cNvPr>
                  <p14:cNvContentPartPr/>
                  <p14:nvPr/>
                </p14:nvContentPartPr>
                <p14:xfrm>
                  <a:off x="10977234" y="5458074"/>
                  <a:ext cx="97920" cy="79920"/>
                </p14:xfrm>
              </p:contentPart>
            </mc:Choice>
            <mc:Fallback xmlns="">
              <p:pic>
                <p:nvPicPr>
                  <p:cNvPr id="152" name="Ink 151">
                    <a:extLst>
                      <a:ext uri="{FF2B5EF4-FFF2-40B4-BE49-F238E27FC236}">
                        <a16:creationId xmlns:a16="http://schemas.microsoft.com/office/drawing/2014/main" id="{A8490BAE-06E6-4EBF-A971-6E0FD246EDD6}"/>
                      </a:ext>
                    </a:extLst>
                  </p:cNvPr>
                  <p:cNvPicPr/>
                  <p:nvPr/>
                </p:nvPicPr>
                <p:blipFill>
                  <a:blip r:embed="rId136"/>
                  <a:stretch>
                    <a:fillRect/>
                  </a:stretch>
                </p:blipFill>
                <p:spPr>
                  <a:xfrm>
                    <a:off x="10968234" y="5449074"/>
                    <a:ext cx="115560" cy="97560"/>
                  </a:xfrm>
                  <a:prstGeom prst="rect">
                    <a:avLst/>
                  </a:prstGeom>
                </p:spPr>
              </p:pic>
            </mc:Fallback>
          </mc:AlternateContent>
        </p:grpSp>
      </p:grpSp>
    </p:spTree>
    <p:extLst>
      <p:ext uri="{BB962C8B-B14F-4D97-AF65-F5344CB8AC3E}">
        <p14:creationId xmlns:p14="http://schemas.microsoft.com/office/powerpoint/2010/main" val="8362921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2000" fill="hold"/>
                                        <p:tgtEl>
                                          <p:spTgt spid="13"/>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2000" fill="hold"/>
                                        <p:tgtEl>
                                          <p:spTgt spid="9"/>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p:cTn id="17" dur="2000" fill="hold"/>
                                        <p:tgtEl>
                                          <p:spTgt spid="17"/>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p:cTn id="22" dur="1000" fill="hold"/>
                                        <p:tgtEl>
                                          <p:spTgt spid="19"/>
                                        </p:tgtEl>
                                        <p:attrNameLst>
                                          <p:attrName>drawProgress</p:attrName>
                                        </p:attrNameLst>
                                      </p:cBhvr>
                                      <p:tavLst>
                                        <p:tav tm="0">
                                          <p:val>
                                            <p:fltVal val="0"/>
                                          </p:val>
                                        </p:tav>
                                        <p:tav tm="100000">
                                          <p:val>
                                            <p:fltVal val="1"/>
                                          </p:val>
                                        </p:tav>
                                      </p:tavLst>
                                    </p:anim>
                                  </p:childTnLst>
                                </p:cTn>
                              </p:par>
                            </p:childTnLst>
                          </p:cTn>
                        </p:par>
                      </p:childTnLst>
                    </p:cTn>
                  </p:par>
                  <p:par>
                    <p:cTn id="23" fill="hold">
                      <p:stCondLst>
                        <p:cond delay="indefinite"/>
                      </p:stCondLst>
                      <p:childTnLst>
                        <p:par>
                          <p:cTn id="24" fill="hold">
                            <p:stCondLst>
                              <p:cond delay="0"/>
                            </p:stCondLst>
                            <p:childTnLst>
                              <p:par>
                                <p:cTn id="25" presetID="63"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1000" fill="hold"/>
                                        <p:tgtEl>
                                          <p:spTgt spid="3"/>
                                        </p:tgtEl>
                                        <p:attrNameLst>
                                          <p:attrName>drawProgress</p:attrName>
                                        </p:attrNameLst>
                                      </p:cBhvr>
                                      <p:tavLst>
                                        <p:tav tm="0">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ID="63"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p:cTn id="32" dur="2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7BE063CC-20F1-4081-B241-B815B4B75163}"/>
                  </a:ext>
                </a:extLst>
              </p14:cNvPr>
              <p14:cNvContentPartPr/>
              <p14:nvPr/>
            </p14:nvContentPartPr>
            <p14:xfrm>
              <a:off x="3907038" y="994300"/>
              <a:ext cx="3579120" cy="604800"/>
            </p14:xfrm>
          </p:contentPart>
        </mc:Choice>
        <mc:Fallback xmlns="">
          <p:pic>
            <p:nvPicPr>
              <p:cNvPr id="12" name="Ink 11">
                <a:extLst>
                  <a:ext uri="{FF2B5EF4-FFF2-40B4-BE49-F238E27FC236}">
                    <a16:creationId xmlns:a16="http://schemas.microsoft.com/office/drawing/2014/main" id="{7BE063CC-20F1-4081-B241-B815B4B75163}"/>
                  </a:ext>
                </a:extLst>
              </p:cNvPr>
              <p:cNvPicPr/>
              <p:nvPr/>
            </p:nvPicPr>
            <p:blipFill>
              <a:blip r:embed="rId4"/>
              <a:stretch>
                <a:fillRect/>
              </a:stretch>
            </p:blipFill>
            <p:spPr>
              <a:xfrm>
                <a:off x="3898038" y="985300"/>
                <a:ext cx="3596760" cy="622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DE8266C9-1990-4FA8-82C4-024818010481}"/>
                  </a:ext>
                </a:extLst>
              </p14:cNvPr>
              <p14:cNvContentPartPr/>
              <p14:nvPr/>
            </p14:nvContentPartPr>
            <p14:xfrm>
              <a:off x="4787598" y="1901500"/>
              <a:ext cx="2091960" cy="714240"/>
            </p14:xfrm>
          </p:contentPart>
        </mc:Choice>
        <mc:Fallback xmlns="">
          <p:pic>
            <p:nvPicPr>
              <p:cNvPr id="14" name="Ink 13">
                <a:extLst>
                  <a:ext uri="{FF2B5EF4-FFF2-40B4-BE49-F238E27FC236}">
                    <a16:creationId xmlns:a16="http://schemas.microsoft.com/office/drawing/2014/main" id="{DE8266C9-1990-4FA8-82C4-024818010481}"/>
                  </a:ext>
                </a:extLst>
              </p:cNvPr>
              <p:cNvPicPr/>
              <p:nvPr/>
            </p:nvPicPr>
            <p:blipFill>
              <a:blip r:embed="rId6"/>
              <a:stretch>
                <a:fillRect/>
              </a:stretch>
            </p:blipFill>
            <p:spPr>
              <a:xfrm>
                <a:off x="4778598" y="1892500"/>
                <a:ext cx="2109600" cy="731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376BAE88-B6EE-42D2-9FB2-D7E4EE006B13}"/>
                  </a:ext>
                </a:extLst>
              </p14:cNvPr>
              <p14:cNvContentPartPr/>
              <p14:nvPr/>
            </p14:nvContentPartPr>
            <p14:xfrm>
              <a:off x="4902798" y="3030100"/>
              <a:ext cx="1816200" cy="642960"/>
            </p14:xfrm>
          </p:contentPart>
        </mc:Choice>
        <mc:Fallback xmlns="">
          <p:pic>
            <p:nvPicPr>
              <p:cNvPr id="16" name="Ink 15">
                <a:extLst>
                  <a:ext uri="{FF2B5EF4-FFF2-40B4-BE49-F238E27FC236}">
                    <a16:creationId xmlns:a16="http://schemas.microsoft.com/office/drawing/2014/main" id="{376BAE88-B6EE-42D2-9FB2-D7E4EE006B13}"/>
                  </a:ext>
                </a:extLst>
              </p:cNvPr>
              <p:cNvPicPr/>
              <p:nvPr/>
            </p:nvPicPr>
            <p:blipFill>
              <a:blip r:embed="rId8"/>
              <a:stretch>
                <a:fillRect/>
              </a:stretch>
            </p:blipFill>
            <p:spPr>
              <a:xfrm>
                <a:off x="4893798" y="3021100"/>
                <a:ext cx="183384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id="{96C8B32B-7F06-4A9D-B16C-9DD8F668A7AE}"/>
                  </a:ext>
                </a:extLst>
              </p14:cNvPr>
              <p14:cNvContentPartPr/>
              <p14:nvPr/>
            </p14:nvContentPartPr>
            <p14:xfrm>
              <a:off x="5822238" y="2992300"/>
              <a:ext cx="1157400" cy="314280"/>
            </p14:xfrm>
          </p:contentPart>
        </mc:Choice>
        <mc:Fallback xmlns="">
          <p:pic>
            <p:nvPicPr>
              <p:cNvPr id="18" name="Ink 17">
                <a:extLst>
                  <a:ext uri="{FF2B5EF4-FFF2-40B4-BE49-F238E27FC236}">
                    <a16:creationId xmlns:a16="http://schemas.microsoft.com/office/drawing/2014/main" id="{96C8B32B-7F06-4A9D-B16C-9DD8F668A7AE}"/>
                  </a:ext>
                </a:extLst>
              </p:cNvPr>
              <p:cNvPicPr/>
              <p:nvPr/>
            </p:nvPicPr>
            <p:blipFill>
              <a:blip r:embed="rId10"/>
              <a:stretch>
                <a:fillRect/>
              </a:stretch>
            </p:blipFill>
            <p:spPr>
              <a:xfrm>
                <a:off x="5813238" y="2983300"/>
                <a:ext cx="117504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2894F8EF-BE0D-4D6A-8EFE-0DC898703012}"/>
                  </a:ext>
                </a:extLst>
              </p14:cNvPr>
              <p14:cNvContentPartPr/>
              <p14:nvPr/>
            </p14:nvContentPartPr>
            <p14:xfrm>
              <a:off x="8362398" y="3519700"/>
              <a:ext cx="3142800" cy="383040"/>
            </p14:xfrm>
          </p:contentPart>
        </mc:Choice>
        <mc:Fallback xmlns="">
          <p:pic>
            <p:nvPicPr>
              <p:cNvPr id="20" name="Ink 19">
                <a:extLst>
                  <a:ext uri="{FF2B5EF4-FFF2-40B4-BE49-F238E27FC236}">
                    <a16:creationId xmlns:a16="http://schemas.microsoft.com/office/drawing/2014/main" id="{2894F8EF-BE0D-4D6A-8EFE-0DC898703012}"/>
                  </a:ext>
                </a:extLst>
              </p:cNvPr>
              <p:cNvPicPr/>
              <p:nvPr/>
            </p:nvPicPr>
            <p:blipFill>
              <a:blip r:embed="rId12"/>
              <a:stretch>
                <a:fillRect/>
              </a:stretch>
            </p:blipFill>
            <p:spPr>
              <a:xfrm>
                <a:off x="8353398" y="3510700"/>
                <a:ext cx="316044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2" name="Ink 21">
                <a:extLst>
                  <a:ext uri="{FF2B5EF4-FFF2-40B4-BE49-F238E27FC236}">
                    <a16:creationId xmlns:a16="http://schemas.microsoft.com/office/drawing/2014/main" id="{F2BE0091-1283-4264-8FD1-2ED47F82C411}"/>
                  </a:ext>
                </a:extLst>
              </p14:cNvPr>
              <p14:cNvContentPartPr/>
              <p14:nvPr/>
            </p14:nvContentPartPr>
            <p14:xfrm>
              <a:off x="5440638" y="3911740"/>
              <a:ext cx="1282320" cy="594000"/>
            </p14:xfrm>
          </p:contentPart>
        </mc:Choice>
        <mc:Fallback xmlns="">
          <p:pic>
            <p:nvPicPr>
              <p:cNvPr id="22" name="Ink 21">
                <a:extLst>
                  <a:ext uri="{FF2B5EF4-FFF2-40B4-BE49-F238E27FC236}">
                    <a16:creationId xmlns:a16="http://schemas.microsoft.com/office/drawing/2014/main" id="{F2BE0091-1283-4264-8FD1-2ED47F82C411}"/>
                  </a:ext>
                </a:extLst>
              </p:cNvPr>
              <p:cNvPicPr/>
              <p:nvPr/>
            </p:nvPicPr>
            <p:blipFill>
              <a:blip r:embed="rId14"/>
              <a:stretch>
                <a:fillRect/>
              </a:stretch>
            </p:blipFill>
            <p:spPr>
              <a:xfrm>
                <a:off x="5431638" y="3902740"/>
                <a:ext cx="1299960" cy="611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9D393382-4A7B-4E61-9205-04C35D469B60}"/>
                  </a:ext>
                </a:extLst>
              </p14:cNvPr>
              <p14:cNvContentPartPr/>
              <p14:nvPr/>
            </p14:nvContentPartPr>
            <p14:xfrm>
              <a:off x="8416758" y="4223140"/>
              <a:ext cx="3221640" cy="275040"/>
            </p14:xfrm>
          </p:contentPart>
        </mc:Choice>
        <mc:Fallback xmlns="">
          <p:pic>
            <p:nvPicPr>
              <p:cNvPr id="24" name="Ink 23">
                <a:extLst>
                  <a:ext uri="{FF2B5EF4-FFF2-40B4-BE49-F238E27FC236}">
                    <a16:creationId xmlns:a16="http://schemas.microsoft.com/office/drawing/2014/main" id="{9D393382-4A7B-4E61-9205-04C35D469B60}"/>
                  </a:ext>
                </a:extLst>
              </p:cNvPr>
              <p:cNvPicPr/>
              <p:nvPr/>
            </p:nvPicPr>
            <p:blipFill>
              <a:blip r:embed="rId16"/>
              <a:stretch>
                <a:fillRect/>
              </a:stretch>
            </p:blipFill>
            <p:spPr>
              <a:xfrm>
                <a:off x="8407758" y="4214140"/>
                <a:ext cx="323928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6" name="Ink 25">
                <a:extLst>
                  <a:ext uri="{FF2B5EF4-FFF2-40B4-BE49-F238E27FC236}">
                    <a16:creationId xmlns:a16="http://schemas.microsoft.com/office/drawing/2014/main" id="{15E258B9-4FA4-435C-A2B6-032AF8CB3717}"/>
                  </a:ext>
                </a:extLst>
              </p14:cNvPr>
              <p14:cNvContentPartPr/>
              <p14:nvPr/>
            </p14:nvContentPartPr>
            <p14:xfrm>
              <a:off x="5068758" y="4558660"/>
              <a:ext cx="1968480" cy="660240"/>
            </p14:xfrm>
          </p:contentPart>
        </mc:Choice>
        <mc:Fallback xmlns="">
          <p:pic>
            <p:nvPicPr>
              <p:cNvPr id="26" name="Ink 25">
                <a:extLst>
                  <a:ext uri="{FF2B5EF4-FFF2-40B4-BE49-F238E27FC236}">
                    <a16:creationId xmlns:a16="http://schemas.microsoft.com/office/drawing/2014/main" id="{15E258B9-4FA4-435C-A2B6-032AF8CB3717}"/>
                  </a:ext>
                </a:extLst>
              </p:cNvPr>
              <p:cNvPicPr/>
              <p:nvPr/>
            </p:nvPicPr>
            <p:blipFill>
              <a:blip r:embed="rId18"/>
              <a:stretch>
                <a:fillRect/>
              </a:stretch>
            </p:blipFill>
            <p:spPr>
              <a:xfrm>
                <a:off x="5059758" y="4549660"/>
                <a:ext cx="1986120" cy="677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60EF4F64-97DA-47DD-88CD-6B682DB478A4}"/>
                  </a:ext>
                </a:extLst>
              </p14:cNvPr>
              <p14:cNvContentPartPr/>
              <p14:nvPr/>
            </p14:nvContentPartPr>
            <p14:xfrm>
              <a:off x="8431518" y="4954660"/>
              <a:ext cx="2362320" cy="275040"/>
            </p14:xfrm>
          </p:contentPart>
        </mc:Choice>
        <mc:Fallback xmlns="">
          <p:pic>
            <p:nvPicPr>
              <p:cNvPr id="28" name="Ink 27">
                <a:extLst>
                  <a:ext uri="{FF2B5EF4-FFF2-40B4-BE49-F238E27FC236}">
                    <a16:creationId xmlns:a16="http://schemas.microsoft.com/office/drawing/2014/main" id="{60EF4F64-97DA-47DD-88CD-6B682DB478A4}"/>
                  </a:ext>
                </a:extLst>
              </p:cNvPr>
              <p:cNvPicPr/>
              <p:nvPr/>
            </p:nvPicPr>
            <p:blipFill>
              <a:blip r:embed="rId20"/>
              <a:stretch>
                <a:fillRect/>
              </a:stretch>
            </p:blipFill>
            <p:spPr>
              <a:xfrm>
                <a:off x="8422518" y="4945660"/>
                <a:ext cx="237996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0" name="Ink 29">
                <a:extLst>
                  <a:ext uri="{FF2B5EF4-FFF2-40B4-BE49-F238E27FC236}">
                    <a16:creationId xmlns:a16="http://schemas.microsoft.com/office/drawing/2014/main" id="{69CB4BAC-9F3B-4417-A5D5-57AA4326015A}"/>
                  </a:ext>
                </a:extLst>
              </p14:cNvPr>
              <p14:cNvContentPartPr/>
              <p14:nvPr/>
            </p14:nvContentPartPr>
            <p14:xfrm>
              <a:off x="4615878" y="4186780"/>
              <a:ext cx="644760" cy="281520"/>
            </p14:xfrm>
          </p:contentPart>
        </mc:Choice>
        <mc:Fallback xmlns="">
          <p:pic>
            <p:nvPicPr>
              <p:cNvPr id="30" name="Ink 29">
                <a:extLst>
                  <a:ext uri="{FF2B5EF4-FFF2-40B4-BE49-F238E27FC236}">
                    <a16:creationId xmlns:a16="http://schemas.microsoft.com/office/drawing/2014/main" id="{69CB4BAC-9F3B-4417-A5D5-57AA4326015A}"/>
                  </a:ext>
                </a:extLst>
              </p:cNvPr>
              <p:cNvPicPr/>
              <p:nvPr/>
            </p:nvPicPr>
            <p:blipFill>
              <a:blip r:embed="rId22"/>
              <a:stretch>
                <a:fillRect/>
              </a:stretch>
            </p:blipFill>
            <p:spPr>
              <a:xfrm>
                <a:off x="4606878" y="4177780"/>
                <a:ext cx="66240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2" name="Ink 31">
                <a:extLst>
                  <a:ext uri="{FF2B5EF4-FFF2-40B4-BE49-F238E27FC236}">
                    <a16:creationId xmlns:a16="http://schemas.microsoft.com/office/drawing/2014/main" id="{45306B2B-BE24-4473-BFE7-F90CBB39058D}"/>
                  </a:ext>
                </a:extLst>
              </p14:cNvPr>
              <p14:cNvContentPartPr/>
              <p14:nvPr/>
            </p14:nvContentPartPr>
            <p14:xfrm>
              <a:off x="1687278" y="822220"/>
              <a:ext cx="2310840" cy="4615560"/>
            </p14:xfrm>
          </p:contentPart>
        </mc:Choice>
        <mc:Fallback xmlns="">
          <p:pic>
            <p:nvPicPr>
              <p:cNvPr id="32" name="Ink 31">
                <a:extLst>
                  <a:ext uri="{FF2B5EF4-FFF2-40B4-BE49-F238E27FC236}">
                    <a16:creationId xmlns:a16="http://schemas.microsoft.com/office/drawing/2014/main" id="{45306B2B-BE24-4473-BFE7-F90CBB39058D}"/>
                  </a:ext>
                </a:extLst>
              </p:cNvPr>
              <p:cNvPicPr/>
              <p:nvPr/>
            </p:nvPicPr>
            <p:blipFill>
              <a:blip r:embed="rId24"/>
              <a:stretch>
                <a:fillRect/>
              </a:stretch>
            </p:blipFill>
            <p:spPr>
              <a:xfrm>
                <a:off x="1678278" y="813220"/>
                <a:ext cx="2328480" cy="4633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3" name="Ink 32">
                <a:extLst>
                  <a:ext uri="{FF2B5EF4-FFF2-40B4-BE49-F238E27FC236}">
                    <a16:creationId xmlns:a16="http://schemas.microsoft.com/office/drawing/2014/main" id="{3BAC617E-36F7-442B-A6DD-C9D71AB278EB}"/>
                  </a:ext>
                </a:extLst>
              </p14:cNvPr>
              <p14:cNvContentPartPr/>
              <p14:nvPr/>
            </p14:nvContentPartPr>
            <p14:xfrm>
              <a:off x="7599918" y="783700"/>
              <a:ext cx="115200" cy="3640680"/>
            </p14:xfrm>
          </p:contentPart>
        </mc:Choice>
        <mc:Fallback xmlns="">
          <p:pic>
            <p:nvPicPr>
              <p:cNvPr id="33" name="Ink 32">
                <a:extLst>
                  <a:ext uri="{FF2B5EF4-FFF2-40B4-BE49-F238E27FC236}">
                    <a16:creationId xmlns:a16="http://schemas.microsoft.com/office/drawing/2014/main" id="{3BAC617E-36F7-442B-A6DD-C9D71AB278EB}"/>
                  </a:ext>
                </a:extLst>
              </p:cNvPr>
              <p:cNvPicPr/>
              <p:nvPr/>
            </p:nvPicPr>
            <p:blipFill>
              <a:blip r:embed="rId26"/>
              <a:stretch>
                <a:fillRect/>
              </a:stretch>
            </p:blipFill>
            <p:spPr>
              <a:xfrm>
                <a:off x="7590918" y="774700"/>
                <a:ext cx="132840" cy="3658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5" name="Ink 14">
                <a:extLst>
                  <a:ext uri="{FF2B5EF4-FFF2-40B4-BE49-F238E27FC236}">
                    <a16:creationId xmlns:a16="http://schemas.microsoft.com/office/drawing/2014/main" id="{71ECEDB6-A70B-4D76-A440-FB37B592BB39}"/>
                  </a:ext>
                </a:extLst>
              </p14:cNvPr>
              <p14:cNvContentPartPr/>
              <p14:nvPr/>
            </p14:nvContentPartPr>
            <p14:xfrm>
              <a:off x="2773038" y="5689780"/>
              <a:ext cx="6433377" cy="474373"/>
            </p14:xfrm>
          </p:contentPart>
        </mc:Choice>
        <mc:Fallback xmlns="">
          <p:pic>
            <p:nvPicPr>
              <p:cNvPr id="15" name="Ink 14">
                <a:extLst>
                  <a:ext uri="{FF2B5EF4-FFF2-40B4-BE49-F238E27FC236}">
                    <a16:creationId xmlns:a16="http://schemas.microsoft.com/office/drawing/2014/main" id="{71ECEDB6-A70B-4D76-A440-FB37B592BB39}"/>
                  </a:ext>
                </a:extLst>
              </p:cNvPr>
              <p:cNvPicPr/>
              <p:nvPr/>
            </p:nvPicPr>
            <p:blipFill>
              <a:blip r:embed="rId28"/>
              <a:stretch>
                <a:fillRect/>
              </a:stretch>
            </p:blipFill>
            <p:spPr>
              <a:xfrm>
                <a:off x="2755035" y="5671757"/>
                <a:ext cx="6460021" cy="501047"/>
              </a:xfrm>
              <a:prstGeom prst="rect">
                <a:avLst/>
              </a:prstGeom>
            </p:spPr>
          </p:pic>
        </mc:Fallback>
      </mc:AlternateContent>
    </p:spTree>
    <p:extLst>
      <p:ext uri="{BB962C8B-B14F-4D97-AF65-F5344CB8AC3E}">
        <p14:creationId xmlns:p14="http://schemas.microsoft.com/office/powerpoint/2010/main" val="176320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drawProgress</p:attrName>
                                        </p:attrNameLst>
                                      </p:cBhvr>
                                      <p:tavLst>
                                        <p:tav tm="0">
                                          <p:val>
                                            <p:fltVal val="0"/>
                                          </p:val>
                                        </p:tav>
                                        <p:tav tm="100000">
                                          <p:val>
                                            <p:fltVal val="1"/>
                                          </p:val>
                                        </p:tav>
                                      </p:tavLst>
                                    </p:anim>
                                  </p:childTnLst>
                                </p:cTn>
                              </p:par>
                            </p:childTnLst>
                          </p:cTn>
                        </p:par>
                      </p:childTnLst>
                    </p:cTn>
                  </p:par>
                  <p:par>
                    <p:cTn id="23" fill="hold">
                      <p:stCondLst>
                        <p:cond delay="indefinite"/>
                      </p:stCondLst>
                      <p:childTnLst>
                        <p:par>
                          <p:cTn id="24" fill="hold">
                            <p:stCondLst>
                              <p:cond delay="0"/>
                            </p:stCondLst>
                            <p:childTnLst>
                              <p:par>
                                <p:cTn id="25" presetID="63"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p:cTn id="27" dur="5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ID="63"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p:cTn id="32" dur="500" fill="hold"/>
                                        <p:tgtEl>
                                          <p:spTgt spid="22"/>
                                        </p:tgtEl>
                                        <p:attrNameLst>
                                          <p:attrName>drawProgress</p:attrName>
                                        </p:attrNameLst>
                                      </p:cBhvr>
                                      <p:tavLst>
                                        <p:tav tm="0">
                                          <p:val>
                                            <p:fltVal val="0"/>
                                          </p:val>
                                        </p:tav>
                                        <p:tav tm="100000">
                                          <p:val>
                                            <p:fltVal val="1"/>
                                          </p:val>
                                        </p:tav>
                                      </p:tavLst>
                                    </p:anim>
                                  </p:childTnLst>
                                </p:cTn>
                              </p:par>
                            </p:childTnLst>
                          </p:cTn>
                        </p:par>
                      </p:childTnLst>
                    </p:cTn>
                  </p:par>
                  <p:par>
                    <p:cTn id="33" fill="hold">
                      <p:stCondLst>
                        <p:cond delay="indefinite"/>
                      </p:stCondLst>
                      <p:childTnLst>
                        <p:par>
                          <p:cTn id="34" fill="hold">
                            <p:stCondLst>
                              <p:cond delay="0"/>
                            </p:stCondLst>
                            <p:childTnLst>
                              <p:par>
                                <p:cTn id="35" presetID="63"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p:cTn id="37" dur="500" fill="hold"/>
                                        <p:tgtEl>
                                          <p:spTgt spid="24"/>
                                        </p:tgtEl>
                                        <p:attrNameLst>
                                          <p:attrName>drawProgress</p:attrName>
                                        </p:attrNameLst>
                                      </p:cBhvr>
                                      <p:tavLst>
                                        <p:tav tm="0">
                                          <p:val>
                                            <p:fltVal val="0"/>
                                          </p:val>
                                        </p:tav>
                                        <p:tav tm="100000">
                                          <p:val>
                                            <p:fltVal val="1"/>
                                          </p:val>
                                        </p:tav>
                                      </p:tavLst>
                                    </p:anim>
                                  </p:childTnLst>
                                </p:cTn>
                              </p:par>
                            </p:childTnLst>
                          </p:cTn>
                        </p:par>
                      </p:childTnLst>
                    </p:cTn>
                  </p:par>
                  <p:par>
                    <p:cTn id="38" fill="hold">
                      <p:stCondLst>
                        <p:cond delay="indefinite"/>
                      </p:stCondLst>
                      <p:childTnLst>
                        <p:par>
                          <p:cTn id="39" fill="hold">
                            <p:stCondLst>
                              <p:cond delay="0"/>
                            </p:stCondLst>
                            <p:childTnLst>
                              <p:par>
                                <p:cTn id="40" presetID="63" presetClass="entr" presetSubtype="0"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 calcmode="lin" valueType="num">
                                      <p:cBhvr>
                                        <p:cTn id="42" dur="250" fill="hold"/>
                                        <p:tgtEl>
                                          <p:spTgt spid="30"/>
                                        </p:tgtEl>
                                        <p:attrNameLst>
                                          <p:attrName>drawProgress</p:attrName>
                                        </p:attrNameLst>
                                      </p:cBhvr>
                                      <p:tavLst>
                                        <p:tav tm="0">
                                          <p:val>
                                            <p:fltVal val="0"/>
                                          </p:val>
                                        </p:tav>
                                        <p:tav tm="100000">
                                          <p:val>
                                            <p:fltVal val="1"/>
                                          </p:val>
                                        </p:tav>
                                      </p:tavLst>
                                    </p:anim>
                                  </p:childTnLst>
                                </p:cTn>
                              </p:par>
                            </p:childTnLst>
                          </p:cTn>
                        </p:par>
                      </p:childTnLst>
                    </p:cTn>
                  </p:par>
                  <p:par>
                    <p:cTn id="43" fill="hold">
                      <p:stCondLst>
                        <p:cond delay="indefinite"/>
                      </p:stCondLst>
                      <p:childTnLst>
                        <p:par>
                          <p:cTn id="44" fill="hold">
                            <p:stCondLst>
                              <p:cond delay="0"/>
                            </p:stCondLst>
                            <p:childTnLst>
                              <p:par>
                                <p:cTn id="45" presetID="63" presetClass="entr" presetSubtype="0"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p:cTn id="47" dur="250" fill="hold"/>
                                        <p:tgtEl>
                                          <p:spTgt spid="26"/>
                                        </p:tgtEl>
                                        <p:attrNameLst>
                                          <p:attrName>drawProgress</p:attrName>
                                        </p:attrNameLst>
                                      </p:cBhvr>
                                      <p:tavLst>
                                        <p:tav tm="0">
                                          <p:val>
                                            <p:fltVal val="0"/>
                                          </p:val>
                                        </p:tav>
                                        <p:tav tm="100000">
                                          <p:val>
                                            <p:fltVal val="1"/>
                                          </p:val>
                                        </p:tav>
                                      </p:tavLst>
                                    </p:anim>
                                  </p:childTnLst>
                                </p:cTn>
                              </p:par>
                            </p:childTnLst>
                          </p:cTn>
                        </p:par>
                      </p:childTnLst>
                    </p:cTn>
                  </p:par>
                  <p:par>
                    <p:cTn id="48" fill="hold">
                      <p:stCondLst>
                        <p:cond delay="indefinite"/>
                      </p:stCondLst>
                      <p:childTnLst>
                        <p:par>
                          <p:cTn id="49" fill="hold">
                            <p:stCondLst>
                              <p:cond delay="0"/>
                            </p:stCondLst>
                            <p:childTnLst>
                              <p:par>
                                <p:cTn id="50" presetID="63" presetClass="entr" presetSubtype="0" fill="hold" nodeType="clickEffect">
                                  <p:stCondLst>
                                    <p:cond delay="0"/>
                                  </p:stCondLst>
                                  <p:childTnLst>
                                    <p:set>
                                      <p:cBhvr>
                                        <p:cTn id="51" dur="1" fill="hold">
                                          <p:stCondLst>
                                            <p:cond delay="0"/>
                                          </p:stCondLst>
                                        </p:cTn>
                                        <p:tgtEl>
                                          <p:spTgt spid="28"/>
                                        </p:tgtEl>
                                        <p:attrNameLst>
                                          <p:attrName>style.visibility</p:attrName>
                                        </p:attrNameLst>
                                      </p:cBhvr>
                                      <p:to>
                                        <p:strVal val="visible"/>
                                      </p:to>
                                    </p:set>
                                    <p:anim calcmode="lin" valueType="num">
                                      <p:cBhvr>
                                        <p:cTn id="52" dur="250" fill="hold"/>
                                        <p:tgtEl>
                                          <p:spTgt spid="28"/>
                                        </p:tgtEl>
                                        <p:attrNameLst>
                                          <p:attrName>drawProgress</p:attrName>
                                        </p:attrNameLst>
                                      </p:cBhvr>
                                      <p:tavLst>
                                        <p:tav tm="0">
                                          <p:val>
                                            <p:fltVal val="0"/>
                                          </p:val>
                                        </p:tav>
                                        <p:tav tm="100000">
                                          <p:val>
                                            <p:fltVal val="1"/>
                                          </p:val>
                                        </p:tav>
                                      </p:tavLst>
                                    </p:anim>
                                  </p:childTnLst>
                                </p:cTn>
                              </p:par>
                            </p:childTnLst>
                          </p:cTn>
                        </p:par>
                      </p:childTnLst>
                    </p:cTn>
                  </p:par>
                  <p:par>
                    <p:cTn id="53" fill="hold">
                      <p:stCondLst>
                        <p:cond delay="indefinite"/>
                      </p:stCondLst>
                      <p:childTnLst>
                        <p:par>
                          <p:cTn id="54" fill="hold">
                            <p:stCondLst>
                              <p:cond delay="0"/>
                            </p:stCondLst>
                            <p:childTnLst>
                              <p:par>
                                <p:cTn id="55" presetID="63" presetClass="entr" presetSubtype="0" fill="hold" nodeType="clickEffect">
                                  <p:stCondLst>
                                    <p:cond delay="0"/>
                                  </p:stCondLst>
                                  <p:childTnLst>
                                    <p:set>
                                      <p:cBhvr>
                                        <p:cTn id="56" dur="1" fill="hold">
                                          <p:stCondLst>
                                            <p:cond delay="0"/>
                                          </p:stCondLst>
                                        </p:cTn>
                                        <p:tgtEl>
                                          <p:spTgt spid="33"/>
                                        </p:tgtEl>
                                        <p:attrNameLst>
                                          <p:attrName>style.visibility</p:attrName>
                                        </p:attrNameLst>
                                      </p:cBhvr>
                                      <p:to>
                                        <p:strVal val="visible"/>
                                      </p:to>
                                    </p:set>
                                    <p:anim calcmode="lin" valueType="num">
                                      <p:cBhvr>
                                        <p:cTn id="57" dur="250" fill="hold"/>
                                        <p:tgtEl>
                                          <p:spTgt spid="33"/>
                                        </p:tgtEl>
                                        <p:attrNameLst>
                                          <p:attrName>drawProgress</p:attrName>
                                        </p:attrNameLst>
                                      </p:cBhvr>
                                      <p:tavLst>
                                        <p:tav tm="0">
                                          <p:val>
                                            <p:fltVal val="0"/>
                                          </p:val>
                                        </p:tav>
                                        <p:tav tm="100000">
                                          <p:val>
                                            <p:fltVal val="1"/>
                                          </p:val>
                                        </p:tav>
                                      </p:tavLst>
                                    </p:anim>
                                  </p:childTnLst>
                                </p:cTn>
                              </p:par>
                            </p:childTnLst>
                          </p:cTn>
                        </p:par>
                      </p:childTnLst>
                    </p:cTn>
                  </p:par>
                  <p:par>
                    <p:cTn id="58" fill="hold">
                      <p:stCondLst>
                        <p:cond delay="indefinite"/>
                      </p:stCondLst>
                      <p:childTnLst>
                        <p:par>
                          <p:cTn id="59" fill="hold">
                            <p:stCondLst>
                              <p:cond delay="0"/>
                            </p:stCondLst>
                            <p:childTnLst>
                              <p:par>
                                <p:cTn id="60" presetID="63" presetClass="entr" presetSubtype="0" fill="hold" nodeType="clickEffect">
                                  <p:stCondLst>
                                    <p:cond delay="0"/>
                                  </p:stCondLst>
                                  <p:childTnLst>
                                    <p:set>
                                      <p:cBhvr>
                                        <p:cTn id="61" dur="1" fill="hold">
                                          <p:stCondLst>
                                            <p:cond delay="0"/>
                                          </p:stCondLst>
                                        </p:cTn>
                                        <p:tgtEl>
                                          <p:spTgt spid="32"/>
                                        </p:tgtEl>
                                        <p:attrNameLst>
                                          <p:attrName>style.visibility</p:attrName>
                                        </p:attrNameLst>
                                      </p:cBhvr>
                                      <p:to>
                                        <p:strVal val="visible"/>
                                      </p:to>
                                    </p:set>
                                    <p:anim calcmode="lin" valueType="num">
                                      <p:cBhvr>
                                        <p:cTn id="62" dur="1500" fill="hold"/>
                                        <p:tgtEl>
                                          <p:spTgt spid="3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B21F2-0192-45D4-B882-EFFB724DC5AA}"/>
              </a:ext>
            </a:extLst>
          </p:cNvPr>
          <p:cNvSpPr>
            <a:spLocks noGrp="1"/>
          </p:cNvSpPr>
          <p:nvPr>
            <p:ph type="title"/>
          </p:nvPr>
        </p:nvSpPr>
        <p:spPr/>
        <p:txBody>
          <a:bodyPr/>
          <a:lstStyle/>
          <a:p>
            <a:r>
              <a:rPr lang="en-GB"/>
              <a:t>Prior Art</a:t>
            </a:r>
          </a:p>
        </p:txBody>
      </p:sp>
      <p:sp>
        <p:nvSpPr>
          <p:cNvPr id="3" name="Text Placeholder 2">
            <a:extLst>
              <a:ext uri="{FF2B5EF4-FFF2-40B4-BE49-F238E27FC236}">
                <a16:creationId xmlns:a16="http://schemas.microsoft.com/office/drawing/2014/main" id="{0958B55F-926E-4C35-B6BF-F821711074FA}"/>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8195707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35E50-6B2C-404B-BC2E-972E784DBC1E}"/>
              </a:ext>
            </a:extLst>
          </p:cNvPr>
          <p:cNvSpPr>
            <a:spLocks noGrp="1"/>
          </p:cNvSpPr>
          <p:nvPr>
            <p:ph type="title"/>
          </p:nvPr>
        </p:nvSpPr>
        <p:spPr/>
        <p:txBody>
          <a:bodyPr/>
          <a:lstStyle/>
          <a:p>
            <a:r>
              <a:rPr lang="en-GB"/>
              <a:t>Situations</a:t>
            </a:r>
          </a:p>
        </p:txBody>
      </p:sp>
      <p:graphicFrame>
        <p:nvGraphicFramePr>
          <p:cNvPr id="4" name="Table 3">
            <a:extLst>
              <a:ext uri="{FF2B5EF4-FFF2-40B4-BE49-F238E27FC236}">
                <a16:creationId xmlns:a16="http://schemas.microsoft.com/office/drawing/2014/main" id="{5B024899-2AB5-4A64-AA31-AD3ABA001986}"/>
              </a:ext>
            </a:extLst>
          </p:cNvPr>
          <p:cNvGraphicFramePr>
            <a:graphicFrameLocks noGrp="1"/>
          </p:cNvGraphicFramePr>
          <p:nvPr>
            <p:extLst>
              <p:ext uri="{D42A27DB-BD31-4B8C-83A1-F6EECF244321}">
                <p14:modId xmlns:p14="http://schemas.microsoft.com/office/powerpoint/2010/main" val="2312583841"/>
              </p:ext>
            </p:extLst>
          </p:nvPr>
        </p:nvGraphicFramePr>
        <p:xfrm>
          <a:off x="1603755" y="2462812"/>
          <a:ext cx="8984487" cy="2286000"/>
        </p:xfrm>
        <a:graphic>
          <a:graphicData uri="http://schemas.openxmlformats.org/drawingml/2006/table">
            <a:tbl>
              <a:tblPr firstRow="1" bandRow="1">
                <a:tableStyleId>{9D7B26C5-4107-4FEC-AEDC-1716B250A1EF}</a:tableStyleId>
              </a:tblPr>
              <a:tblGrid>
                <a:gridCol w="1929384">
                  <a:extLst>
                    <a:ext uri="{9D8B030D-6E8A-4147-A177-3AD203B41FA5}">
                      <a16:colId xmlns:a16="http://schemas.microsoft.com/office/drawing/2014/main" val="18911805"/>
                    </a:ext>
                  </a:extLst>
                </a:gridCol>
                <a:gridCol w="2843784">
                  <a:extLst>
                    <a:ext uri="{9D8B030D-6E8A-4147-A177-3AD203B41FA5}">
                      <a16:colId xmlns:a16="http://schemas.microsoft.com/office/drawing/2014/main" val="2094497275"/>
                    </a:ext>
                  </a:extLst>
                </a:gridCol>
                <a:gridCol w="4211319">
                  <a:extLst>
                    <a:ext uri="{9D8B030D-6E8A-4147-A177-3AD203B41FA5}">
                      <a16:colId xmlns:a16="http://schemas.microsoft.com/office/drawing/2014/main" val="1841680256"/>
                    </a:ext>
                  </a:extLst>
                </a:gridCol>
              </a:tblGrid>
              <a:tr h="370840">
                <a:tc>
                  <a:txBody>
                    <a:bodyPr/>
                    <a:lstStyle/>
                    <a:p>
                      <a:pPr algn="ctr"/>
                      <a:r>
                        <a:rPr lang="en-GB" sz="2400"/>
                        <a:t>Alice</a:t>
                      </a:r>
                    </a:p>
                  </a:txBody>
                  <a:tcPr/>
                </a:tc>
                <a:tc>
                  <a:txBody>
                    <a:bodyPr/>
                    <a:lstStyle/>
                    <a:p>
                      <a:pPr algn="ctr"/>
                      <a:r>
                        <a:rPr lang="en-GB" sz="2400"/>
                        <a:t>Bob</a:t>
                      </a:r>
                    </a:p>
                  </a:txBody>
                  <a:tcPr/>
                </a:tc>
                <a:tc>
                  <a:txBody>
                    <a:bodyPr/>
                    <a:lstStyle/>
                    <a:p>
                      <a:pPr algn="ctr"/>
                      <a:r>
                        <a:rPr lang="en-GB" sz="2400"/>
                        <a:t>Feature</a:t>
                      </a:r>
                    </a:p>
                  </a:txBody>
                  <a:tcPr/>
                </a:tc>
                <a:extLst>
                  <a:ext uri="{0D108BD9-81ED-4DB2-BD59-A6C34878D82A}">
                    <a16:rowId xmlns:a16="http://schemas.microsoft.com/office/drawing/2014/main" val="2992718687"/>
                  </a:ext>
                </a:extLst>
              </a:tr>
              <a:tr h="370840">
                <a:tc>
                  <a:txBody>
                    <a:bodyPr/>
                    <a:lstStyle/>
                    <a:p>
                      <a:pPr algn="ctr"/>
                      <a:r>
                        <a:rPr lang="en-GB" sz="2400"/>
                        <a:t>Honest</a:t>
                      </a:r>
                    </a:p>
                  </a:txBody>
                  <a:tcPr/>
                </a:tc>
                <a:tc>
                  <a:txBody>
                    <a:bodyPr/>
                    <a:lstStyle/>
                    <a:p>
                      <a:pPr algn="ctr"/>
                      <a:r>
                        <a:rPr lang="en-GB" sz="2400"/>
                        <a:t>Honest</a:t>
                      </a:r>
                    </a:p>
                  </a:txBody>
                  <a:tcPr/>
                </a:tc>
                <a:tc>
                  <a:txBody>
                    <a:bodyPr/>
                    <a:lstStyle/>
                    <a:p>
                      <a:pPr algn="ctr"/>
                      <a:r>
                        <a:rPr lang="en-GB" sz="2400"/>
                        <a:t>Correctness</a:t>
                      </a:r>
                    </a:p>
                  </a:txBody>
                  <a:tcPr/>
                </a:tc>
                <a:extLst>
                  <a:ext uri="{0D108BD9-81ED-4DB2-BD59-A6C34878D82A}">
                    <a16:rowId xmlns:a16="http://schemas.microsoft.com/office/drawing/2014/main" val="2327003563"/>
                  </a:ext>
                </a:extLst>
              </a:tr>
              <a:tr h="370840">
                <a:tc>
                  <a:txBody>
                    <a:bodyPr/>
                    <a:lstStyle/>
                    <a:p>
                      <a:pPr algn="ctr"/>
                      <a:r>
                        <a:rPr lang="en-GB" sz="2400"/>
                        <a:t>Cheats</a:t>
                      </a:r>
                    </a:p>
                  </a:txBody>
                  <a:tcPr/>
                </a:tc>
                <a:tc>
                  <a:txBody>
                    <a:bodyPr/>
                    <a:lstStyle/>
                    <a:p>
                      <a:pPr algn="ctr"/>
                      <a:r>
                        <a:rPr lang="en-GB" sz="2400"/>
                        <a:t>Honest</a:t>
                      </a:r>
                    </a:p>
                  </a:txBody>
                  <a:tcPr/>
                </a:tc>
                <a:tc>
                  <a:txBody>
                    <a:bodyPr/>
                    <a:lstStyle/>
                    <a:p>
                      <a:pPr algn="ctr"/>
                      <a:r>
                        <a:rPr lang="en-GB" sz="2400"/>
                        <a:t>Alice can bias</a:t>
                      </a:r>
                    </a:p>
                  </a:txBody>
                  <a:tcPr/>
                </a:tc>
                <a:extLst>
                  <a:ext uri="{0D108BD9-81ED-4DB2-BD59-A6C34878D82A}">
                    <a16:rowId xmlns:a16="http://schemas.microsoft.com/office/drawing/2014/main" val="1371430923"/>
                  </a:ext>
                </a:extLst>
              </a:tr>
              <a:tr h="370840">
                <a:tc>
                  <a:txBody>
                    <a:bodyPr/>
                    <a:lstStyle/>
                    <a:p>
                      <a:pPr algn="ctr"/>
                      <a:r>
                        <a:rPr lang="en-GB" sz="2400"/>
                        <a:t>Honest</a:t>
                      </a:r>
                    </a:p>
                  </a:txBody>
                  <a:tcPr/>
                </a:tc>
                <a:tc>
                  <a:txBody>
                    <a:bodyPr/>
                    <a:lstStyle/>
                    <a:p>
                      <a:pPr algn="ctr"/>
                      <a:r>
                        <a:rPr lang="en-GB" sz="2400"/>
                        <a:t>Cheats</a:t>
                      </a:r>
                    </a:p>
                  </a:txBody>
                  <a:tcPr/>
                </a:tc>
                <a:tc>
                  <a:txBody>
                    <a:bodyPr/>
                    <a:lstStyle/>
                    <a:p>
                      <a:pPr algn="ctr"/>
                      <a:r>
                        <a:rPr lang="en-GB" sz="2400"/>
                        <a:t>Bob can bias</a:t>
                      </a:r>
                    </a:p>
                  </a:txBody>
                  <a:tcPr/>
                </a:tc>
                <a:extLst>
                  <a:ext uri="{0D108BD9-81ED-4DB2-BD59-A6C34878D82A}">
                    <a16:rowId xmlns:a16="http://schemas.microsoft.com/office/drawing/2014/main" val="3032785022"/>
                  </a:ext>
                </a:extLst>
              </a:tr>
              <a:tr h="370840">
                <a:tc>
                  <a:txBody>
                    <a:bodyPr/>
                    <a:lstStyle/>
                    <a:p>
                      <a:pPr algn="ctr"/>
                      <a:r>
                        <a:rPr lang="en-GB" sz="2400"/>
                        <a:t>Cheats</a:t>
                      </a:r>
                    </a:p>
                  </a:txBody>
                  <a:tcPr/>
                </a:tc>
                <a:tc>
                  <a:txBody>
                    <a:bodyPr/>
                    <a:lstStyle/>
                    <a:p>
                      <a:pPr algn="ctr"/>
                      <a:r>
                        <a:rPr lang="en-GB" sz="2400"/>
                        <a:t>Cheats</a:t>
                      </a:r>
                    </a:p>
                  </a:txBody>
                  <a:tcPr/>
                </a:tc>
                <a:tc>
                  <a:txBody>
                    <a:bodyPr/>
                    <a:lstStyle/>
                    <a:p>
                      <a:pPr algn="ctr"/>
                      <a:r>
                        <a:rPr lang="en-GB" sz="2400"/>
                        <a:t>Independent of the protocol</a:t>
                      </a:r>
                    </a:p>
                  </a:txBody>
                  <a:tcPr/>
                </a:tc>
                <a:extLst>
                  <a:ext uri="{0D108BD9-81ED-4DB2-BD59-A6C34878D82A}">
                    <a16:rowId xmlns:a16="http://schemas.microsoft.com/office/drawing/2014/main" val="2465575484"/>
                  </a:ext>
                </a:extLst>
              </a:tr>
            </a:tbl>
          </a:graphicData>
        </a:graphic>
      </p:graphicFrame>
      <p:sp>
        <p:nvSpPr>
          <p:cNvPr id="5" name="TextBox 4">
            <a:extLst>
              <a:ext uri="{FF2B5EF4-FFF2-40B4-BE49-F238E27FC236}">
                <a16:creationId xmlns:a16="http://schemas.microsoft.com/office/drawing/2014/main" id="{7761FAEF-7145-4366-B661-004BBD5F81BA}"/>
              </a:ext>
            </a:extLst>
          </p:cNvPr>
          <p:cNvSpPr txBox="1"/>
          <p:nvPr/>
        </p:nvSpPr>
        <p:spPr>
          <a:xfrm>
            <a:off x="838198" y="1627399"/>
            <a:ext cx="10515602" cy="461665"/>
          </a:xfrm>
          <a:prstGeom prst="rect">
            <a:avLst/>
          </a:prstGeom>
          <a:noFill/>
        </p:spPr>
        <p:txBody>
          <a:bodyPr wrap="square" rtlCol="0">
            <a:spAutoFit/>
          </a:bodyPr>
          <a:lstStyle/>
          <a:p>
            <a:r>
              <a:rPr lang="en-GB" sz="2400"/>
              <a:t>Honest player: A player that follows the protocol exactly as described.</a:t>
            </a:r>
          </a:p>
        </p:txBody>
      </p:sp>
      <p:sp>
        <p:nvSpPr>
          <p:cNvPr id="9" name="Rectangle 8">
            <a:extLst>
              <a:ext uri="{FF2B5EF4-FFF2-40B4-BE49-F238E27FC236}">
                <a16:creationId xmlns:a16="http://schemas.microsoft.com/office/drawing/2014/main" id="{3C84EEF8-8B0A-472B-A420-27A393021F25}"/>
              </a:ext>
            </a:extLst>
          </p:cNvPr>
          <p:cNvSpPr/>
          <p:nvPr/>
        </p:nvSpPr>
        <p:spPr>
          <a:xfrm>
            <a:off x="838198" y="5122560"/>
            <a:ext cx="10515602" cy="830997"/>
          </a:xfrm>
          <a:prstGeom prst="rect">
            <a:avLst/>
          </a:prstGeom>
        </p:spPr>
        <p:txBody>
          <a:bodyPr wrap="square">
            <a:spAutoFit/>
          </a:bodyPr>
          <a:lstStyle/>
          <a:p>
            <a:pPr algn="just"/>
            <a:r>
              <a:rPr lang="en-GB" sz="2400" b="1" dirty="0"/>
              <a:t>Bias</a:t>
            </a:r>
            <a:r>
              <a:rPr lang="en-GB" sz="2400" dirty="0"/>
              <a:t> of a protocol: A protocol that solves the CF problem has bias ϵ if neither player can force their desired outcome with probability more than ½ + ϵ.</a:t>
            </a:r>
          </a:p>
        </p:txBody>
      </p:sp>
      <p:sp>
        <p:nvSpPr>
          <p:cNvPr id="6" name="Rectangle 5">
            <a:extLst>
              <a:ext uri="{FF2B5EF4-FFF2-40B4-BE49-F238E27FC236}">
                <a16:creationId xmlns:a16="http://schemas.microsoft.com/office/drawing/2014/main" id="{3DF72A57-DA1A-4676-8ED4-8A718CE3F05E}"/>
              </a:ext>
            </a:extLst>
          </p:cNvPr>
          <p:cNvSpPr/>
          <p:nvPr/>
        </p:nvSpPr>
        <p:spPr>
          <a:xfrm>
            <a:off x="483576" y="1690689"/>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
        <p:nvSpPr>
          <p:cNvPr id="7" name="Rectangle 6">
            <a:extLst>
              <a:ext uri="{FF2B5EF4-FFF2-40B4-BE49-F238E27FC236}">
                <a16:creationId xmlns:a16="http://schemas.microsoft.com/office/drawing/2014/main" id="{555B4722-71EF-49CA-AD2D-5F56B910D692}"/>
              </a:ext>
            </a:extLst>
          </p:cNvPr>
          <p:cNvSpPr/>
          <p:nvPr/>
        </p:nvSpPr>
        <p:spPr>
          <a:xfrm>
            <a:off x="1209908" y="2952962"/>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
        <p:nvSpPr>
          <p:cNvPr id="12" name="Rectangle 11">
            <a:extLst>
              <a:ext uri="{FF2B5EF4-FFF2-40B4-BE49-F238E27FC236}">
                <a16:creationId xmlns:a16="http://schemas.microsoft.com/office/drawing/2014/main" id="{839960E4-7D25-4067-AFAB-A0DBE262F69E}"/>
              </a:ext>
            </a:extLst>
          </p:cNvPr>
          <p:cNvSpPr/>
          <p:nvPr/>
        </p:nvSpPr>
        <p:spPr>
          <a:xfrm>
            <a:off x="1209906" y="3390417"/>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
        <p:nvSpPr>
          <p:cNvPr id="13" name="Rectangle 12">
            <a:extLst>
              <a:ext uri="{FF2B5EF4-FFF2-40B4-BE49-F238E27FC236}">
                <a16:creationId xmlns:a16="http://schemas.microsoft.com/office/drawing/2014/main" id="{5A185FF2-A749-453F-BAF1-1222D572A5C0}"/>
              </a:ext>
            </a:extLst>
          </p:cNvPr>
          <p:cNvSpPr/>
          <p:nvPr/>
        </p:nvSpPr>
        <p:spPr>
          <a:xfrm>
            <a:off x="1209906" y="3827873"/>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
        <p:nvSpPr>
          <p:cNvPr id="14" name="Rectangle 13">
            <a:extLst>
              <a:ext uri="{FF2B5EF4-FFF2-40B4-BE49-F238E27FC236}">
                <a16:creationId xmlns:a16="http://schemas.microsoft.com/office/drawing/2014/main" id="{6070E221-462A-4D3B-9DB6-890DA5D20929}"/>
              </a:ext>
            </a:extLst>
          </p:cNvPr>
          <p:cNvSpPr/>
          <p:nvPr/>
        </p:nvSpPr>
        <p:spPr>
          <a:xfrm>
            <a:off x="1209905" y="4280538"/>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
        <p:nvSpPr>
          <p:cNvPr id="16" name="Rectangle 15">
            <a:extLst>
              <a:ext uri="{FF2B5EF4-FFF2-40B4-BE49-F238E27FC236}">
                <a16:creationId xmlns:a16="http://schemas.microsoft.com/office/drawing/2014/main" id="{571F7C21-C412-4702-A6F7-F20CF7C1F8AF}"/>
              </a:ext>
            </a:extLst>
          </p:cNvPr>
          <p:cNvSpPr/>
          <p:nvPr/>
        </p:nvSpPr>
        <p:spPr>
          <a:xfrm>
            <a:off x="483575" y="516731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Tree>
    <p:custDataLst>
      <p:tags r:id="rId1"/>
    </p:custDataLst>
    <p:extLst>
      <p:ext uri="{BB962C8B-B14F-4D97-AF65-F5344CB8AC3E}">
        <p14:creationId xmlns:p14="http://schemas.microsoft.com/office/powerpoint/2010/main" val="24195262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33879">
        <p15:prstTrans prst="pageCurlDouble"/>
      </p:transition>
    </mc:Choice>
    <mc:Fallback xmlns="">
      <p:transition advTm="13387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up)">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up)">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1" fill="hold" grpId="1" nodeType="clickEffect">
                                  <p:stCondLst>
                                    <p:cond delay="0"/>
                                  </p:stCondLst>
                                  <p:childTnLst>
                                    <p:animEffect transition="out" filter="wipe(up)">
                                      <p:cBhvr>
                                        <p:cTn id="51" dur="500"/>
                                        <p:tgtEl>
                                          <p:spTgt spid="14"/>
                                        </p:tgtEl>
                                      </p:cBhvr>
                                    </p:animEffect>
                                    <p:set>
                                      <p:cBhvr>
                                        <p:cTn id="52" dur="1" fill="hold">
                                          <p:stCondLst>
                                            <p:cond delay="499"/>
                                          </p:stCondLst>
                                        </p:cTn>
                                        <p:tgtEl>
                                          <p:spTgt spid="1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up)">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16"/>
                                        </p:tgtEl>
                                      </p:cBhvr>
                                    </p:animEffect>
                                    <p:set>
                                      <p:cBhvr>
                                        <p:cTn id="62"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12" grpId="0" animBg="1"/>
      <p:bldP spid="12" grpId="1" animBg="1"/>
      <p:bldP spid="13" grpId="0" animBg="1"/>
      <p:bldP spid="13" grpId="1" animBg="1"/>
      <p:bldP spid="14" grpId="0" animBg="1"/>
      <p:bldP spid="14" grpId="1" animBg="1"/>
      <p:bldP spid="16" grpId="0" animBg="1"/>
      <p:bldP spid="16"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95652DD-05BB-47F3-8BE5-A1B26B0A63D0}"/>
              </a:ext>
            </a:extLst>
          </p:cNvPr>
          <p:cNvSpPr>
            <a:spLocks noGrp="1"/>
          </p:cNvSpPr>
          <p:nvPr>
            <p:ph type="title"/>
          </p:nvPr>
        </p:nvSpPr>
        <p:spPr/>
        <p:txBody>
          <a:bodyPr/>
          <a:lstStyle/>
          <a:p>
            <a:r>
              <a:rPr lang="en-GB">
                <a:solidFill>
                  <a:schemeClr val="bg1">
                    <a:lumMod val="50000"/>
                  </a:schemeClr>
                </a:solidFill>
              </a:rPr>
              <a:t>Situations | </a:t>
            </a:r>
            <a:r>
              <a:rPr lang="en-GB"/>
              <a:t>Weak CF</a:t>
            </a:r>
          </a:p>
        </p:txBody>
      </p:sp>
      <p:sp>
        <p:nvSpPr>
          <p:cNvPr id="8" name="Content Placeholder 7">
            <a:extLst>
              <a:ext uri="{FF2B5EF4-FFF2-40B4-BE49-F238E27FC236}">
                <a16:creationId xmlns:a16="http://schemas.microsoft.com/office/drawing/2014/main" id="{D613AA77-14DB-4404-AB7F-3295649DB0CE}"/>
              </a:ext>
            </a:extLst>
          </p:cNvPr>
          <p:cNvSpPr>
            <a:spLocks noGrp="1"/>
          </p:cNvSpPr>
          <p:nvPr>
            <p:ph idx="1"/>
          </p:nvPr>
        </p:nvSpPr>
        <p:spPr>
          <a:xfrm>
            <a:off x="865909" y="1690688"/>
            <a:ext cx="10515600" cy="751176"/>
          </a:xfrm>
        </p:spPr>
        <p:txBody>
          <a:bodyPr>
            <a:normAutofit/>
          </a:bodyPr>
          <a:lstStyle/>
          <a:p>
            <a:pPr marL="0" indent="0">
              <a:buNone/>
            </a:pPr>
            <a:r>
              <a:rPr lang="en-GB" sz="2400"/>
              <a:t>NB. For WCF the players have opposite preferred outcomes.</a:t>
            </a:r>
          </a:p>
        </p:txBody>
      </p:sp>
      <p:graphicFrame>
        <p:nvGraphicFramePr>
          <p:cNvPr id="9" name="Table 8">
            <a:extLst>
              <a:ext uri="{FF2B5EF4-FFF2-40B4-BE49-F238E27FC236}">
                <a16:creationId xmlns:a16="http://schemas.microsoft.com/office/drawing/2014/main" id="{C7963771-32FB-4A1F-8E19-8AA3501334C9}"/>
              </a:ext>
            </a:extLst>
          </p:cNvPr>
          <p:cNvGraphicFramePr>
            <a:graphicFrameLocks noGrp="1"/>
          </p:cNvGraphicFramePr>
          <p:nvPr>
            <p:extLst>
              <p:ext uri="{D42A27DB-BD31-4B8C-83A1-F6EECF244321}">
                <p14:modId xmlns:p14="http://schemas.microsoft.com/office/powerpoint/2010/main" val="1888472406"/>
              </p:ext>
            </p:extLst>
          </p:nvPr>
        </p:nvGraphicFramePr>
        <p:xfrm>
          <a:off x="1603756" y="2504931"/>
          <a:ext cx="8984488" cy="1828800"/>
        </p:xfrm>
        <a:graphic>
          <a:graphicData uri="http://schemas.openxmlformats.org/drawingml/2006/table">
            <a:tbl>
              <a:tblPr firstRow="1" bandRow="1">
                <a:tableStyleId>{9D7B26C5-4107-4FEC-AEDC-1716B250A1EF}</a:tableStyleId>
              </a:tblPr>
              <a:tblGrid>
                <a:gridCol w="1336871">
                  <a:extLst>
                    <a:ext uri="{9D8B030D-6E8A-4147-A177-3AD203B41FA5}">
                      <a16:colId xmlns:a16="http://schemas.microsoft.com/office/drawing/2014/main" val="18911805"/>
                    </a:ext>
                  </a:extLst>
                </a:gridCol>
                <a:gridCol w="2327564">
                  <a:extLst>
                    <a:ext uri="{9D8B030D-6E8A-4147-A177-3AD203B41FA5}">
                      <a16:colId xmlns:a16="http://schemas.microsoft.com/office/drawing/2014/main" val="2094497275"/>
                    </a:ext>
                  </a:extLst>
                </a:gridCol>
                <a:gridCol w="2514600">
                  <a:extLst>
                    <a:ext uri="{9D8B030D-6E8A-4147-A177-3AD203B41FA5}">
                      <a16:colId xmlns:a16="http://schemas.microsoft.com/office/drawing/2014/main" val="1841680256"/>
                    </a:ext>
                  </a:extLst>
                </a:gridCol>
                <a:gridCol w="2805453">
                  <a:extLst>
                    <a:ext uri="{9D8B030D-6E8A-4147-A177-3AD203B41FA5}">
                      <a16:colId xmlns:a16="http://schemas.microsoft.com/office/drawing/2014/main" val="1445146872"/>
                    </a:ext>
                  </a:extLst>
                </a:gridCol>
              </a:tblGrid>
              <a:tr h="370840">
                <a:tc>
                  <a:txBody>
                    <a:bodyPr/>
                    <a:lstStyle/>
                    <a:p>
                      <a:pPr algn="ctr"/>
                      <a:r>
                        <a:rPr lang="en-GB" sz="2400"/>
                        <a:t>Alice</a:t>
                      </a:r>
                    </a:p>
                  </a:txBody>
                  <a:tcPr/>
                </a:tc>
                <a:tc>
                  <a:txBody>
                    <a:bodyPr/>
                    <a:lstStyle/>
                    <a:p>
                      <a:pPr algn="ctr"/>
                      <a:r>
                        <a:rPr lang="en-GB" sz="2400"/>
                        <a:t>Bob</a:t>
                      </a:r>
                    </a:p>
                  </a:txBody>
                  <a:tcPr/>
                </a:tc>
                <a:tc>
                  <a:txBody>
                    <a:bodyPr/>
                    <a:lstStyle/>
                    <a:p>
                      <a:pPr algn="ctr"/>
                      <a:r>
                        <a:rPr lang="en-GB" sz="2400" err="1"/>
                        <a:t>Pr</a:t>
                      </a:r>
                      <a:r>
                        <a:rPr lang="en-GB" sz="2400"/>
                        <a:t>(A wins)</a:t>
                      </a:r>
                    </a:p>
                  </a:txBody>
                  <a:tcPr/>
                </a:tc>
                <a:tc>
                  <a:txBody>
                    <a:bodyPr/>
                    <a:lstStyle/>
                    <a:p>
                      <a:pPr algn="ctr"/>
                      <a:r>
                        <a:rPr lang="en-GB" sz="2400" err="1"/>
                        <a:t>Pr</a:t>
                      </a:r>
                      <a:r>
                        <a:rPr lang="en-GB" sz="2400"/>
                        <a:t>(B wins)</a:t>
                      </a:r>
                    </a:p>
                  </a:txBody>
                  <a:tcPr/>
                </a:tc>
                <a:extLst>
                  <a:ext uri="{0D108BD9-81ED-4DB2-BD59-A6C34878D82A}">
                    <a16:rowId xmlns:a16="http://schemas.microsoft.com/office/drawing/2014/main" val="2992718687"/>
                  </a:ext>
                </a:extLst>
              </a:tr>
              <a:tr h="370840">
                <a:tc>
                  <a:txBody>
                    <a:bodyPr/>
                    <a:lstStyle/>
                    <a:p>
                      <a:pPr algn="ctr"/>
                      <a:r>
                        <a:rPr lang="en-GB" sz="2400"/>
                        <a:t>Honest</a:t>
                      </a:r>
                    </a:p>
                  </a:txBody>
                  <a:tcPr/>
                </a:tc>
                <a:tc>
                  <a:txBody>
                    <a:bodyPr/>
                    <a:lstStyle/>
                    <a:p>
                      <a:pPr algn="ctr"/>
                      <a:r>
                        <a:rPr lang="en-GB" sz="2400"/>
                        <a:t>Honest</a:t>
                      </a:r>
                    </a:p>
                  </a:txBody>
                  <a:tcPr/>
                </a:tc>
                <a:tc>
                  <a:txBody>
                    <a:bodyPr/>
                    <a:lstStyle/>
                    <a:p>
                      <a:pPr algn="ctr"/>
                      <a:endParaRPr lang="en-GB" sz="2400"/>
                    </a:p>
                  </a:txBody>
                  <a:tcPr/>
                </a:tc>
                <a:tc>
                  <a:txBody>
                    <a:bodyPr/>
                    <a:lstStyle/>
                    <a:p>
                      <a:pPr algn="ctr"/>
                      <a:endParaRPr lang="en-GB" sz="2400"/>
                    </a:p>
                  </a:txBody>
                  <a:tcPr/>
                </a:tc>
                <a:extLst>
                  <a:ext uri="{0D108BD9-81ED-4DB2-BD59-A6C34878D82A}">
                    <a16:rowId xmlns:a16="http://schemas.microsoft.com/office/drawing/2014/main" val="2327003563"/>
                  </a:ext>
                </a:extLst>
              </a:tr>
              <a:tr h="370840">
                <a:tc>
                  <a:txBody>
                    <a:bodyPr/>
                    <a:lstStyle/>
                    <a:p>
                      <a:pPr algn="ctr"/>
                      <a:r>
                        <a:rPr lang="en-GB" sz="2400"/>
                        <a:t>Cheats</a:t>
                      </a:r>
                    </a:p>
                  </a:txBody>
                  <a:tcPr/>
                </a:tc>
                <a:tc>
                  <a:txBody>
                    <a:bodyPr/>
                    <a:lstStyle/>
                    <a:p>
                      <a:pPr algn="ctr"/>
                      <a:r>
                        <a:rPr lang="en-GB" sz="2400"/>
                        <a:t>Honest</a:t>
                      </a:r>
                    </a:p>
                  </a:txBody>
                  <a:tcPr/>
                </a:tc>
                <a:tc>
                  <a:txBody>
                    <a:bodyPr/>
                    <a:lstStyle/>
                    <a:p>
                      <a:pPr algn="ctr"/>
                      <a:endParaRPr lang="en-GB" sz="2400"/>
                    </a:p>
                  </a:txBody>
                  <a:tcPr/>
                </a:tc>
                <a:tc>
                  <a:txBody>
                    <a:bodyPr/>
                    <a:lstStyle/>
                    <a:p>
                      <a:pPr algn="ctr"/>
                      <a:endParaRPr lang="en-GB" sz="2400"/>
                    </a:p>
                  </a:txBody>
                  <a:tcPr/>
                </a:tc>
                <a:extLst>
                  <a:ext uri="{0D108BD9-81ED-4DB2-BD59-A6C34878D82A}">
                    <a16:rowId xmlns:a16="http://schemas.microsoft.com/office/drawing/2014/main" val="1371430923"/>
                  </a:ext>
                </a:extLst>
              </a:tr>
              <a:tr h="370840">
                <a:tc>
                  <a:txBody>
                    <a:bodyPr/>
                    <a:lstStyle/>
                    <a:p>
                      <a:pPr algn="ctr"/>
                      <a:r>
                        <a:rPr lang="en-GB" sz="2400"/>
                        <a:t>Honest</a:t>
                      </a:r>
                    </a:p>
                  </a:txBody>
                  <a:tcPr/>
                </a:tc>
                <a:tc>
                  <a:txBody>
                    <a:bodyPr/>
                    <a:lstStyle/>
                    <a:p>
                      <a:pPr algn="ctr"/>
                      <a:r>
                        <a:rPr lang="en-GB" sz="2400"/>
                        <a:t>Cheats</a:t>
                      </a:r>
                    </a:p>
                  </a:txBody>
                  <a:tcPr/>
                </a:tc>
                <a:tc>
                  <a:txBody>
                    <a:bodyPr/>
                    <a:lstStyle/>
                    <a:p>
                      <a:pPr algn="ctr"/>
                      <a:endParaRPr lang="en-GB" sz="2400"/>
                    </a:p>
                  </a:txBody>
                  <a:tcPr/>
                </a:tc>
                <a:tc>
                  <a:txBody>
                    <a:bodyPr/>
                    <a:lstStyle/>
                    <a:p>
                      <a:pPr algn="ctr"/>
                      <a:endParaRPr lang="en-GB" sz="2400"/>
                    </a:p>
                  </a:txBody>
                  <a:tcPr/>
                </a:tc>
                <a:extLst>
                  <a:ext uri="{0D108BD9-81ED-4DB2-BD59-A6C34878D82A}">
                    <a16:rowId xmlns:a16="http://schemas.microsoft.com/office/drawing/2014/main" val="3032785022"/>
                  </a:ext>
                </a:extLst>
              </a:tr>
            </a:tbl>
          </a:graphicData>
        </a:graphic>
      </p:graphicFrame>
      <p:sp>
        <p:nvSpPr>
          <p:cNvPr id="11" name="Rectangle 10">
            <a:extLst>
              <a:ext uri="{FF2B5EF4-FFF2-40B4-BE49-F238E27FC236}">
                <a16:creationId xmlns:a16="http://schemas.microsoft.com/office/drawing/2014/main" id="{1AC66D9D-7EFA-4407-8AD9-68FAFB70ECFB}"/>
              </a:ext>
            </a:extLst>
          </p:cNvPr>
          <p:cNvSpPr/>
          <p:nvPr/>
        </p:nvSpPr>
        <p:spPr>
          <a:xfrm>
            <a:off x="838198" y="5122560"/>
            <a:ext cx="10515602" cy="1200329"/>
          </a:xfrm>
          <a:prstGeom prst="rect">
            <a:avLst/>
          </a:prstGeom>
        </p:spPr>
        <p:txBody>
          <a:bodyPr wrap="square">
            <a:spAutoFit/>
          </a:bodyPr>
          <a:lstStyle/>
          <a:p>
            <a:pPr algn="just"/>
            <a:r>
              <a:rPr lang="en-GB" sz="2400" b="1"/>
              <a:t>Bias</a:t>
            </a:r>
            <a:r>
              <a:rPr lang="en-GB" sz="2400"/>
              <a:t>:</a:t>
            </a:r>
          </a:p>
          <a:p>
            <a:pPr algn="just"/>
            <a:endParaRPr lang="en-GB" sz="2400"/>
          </a:p>
          <a:p>
            <a:pPr algn="just"/>
            <a:r>
              <a:rPr lang="en-GB" sz="2400"/>
              <a:t>NB. </a:t>
            </a:r>
          </a:p>
        </p:txBody>
      </p:sp>
      <p:pic>
        <p:nvPicPr>
          <p:cNvPr id="691" name="Picture 690">
            <a:extLst>
              <a:ext uri="{FF2B5EF4-FFF2-40B4-BE49-F238E27FC236}">
                <a16:creationId xmlns:a16="http://schemas.microsoft.com/office/drawing/2014/main" id="{172B7DBE-C6E5-4364-9B19-4F814C0D7226}"/>
              </a:ext>
            </a:extLst>
          </p:cNvPr>
          <p:cNvPicPr>
            <a:picLocks noChangeAspect="1"/>
          </p:cNvPicPr>
          <p:nvPr>
            <p:custDataLst>
              <p:tags r:id="rId2"/>
            </p:custDataLst>
          </p:nvPr>
        </p:nvPicPr>
        <p:blipFill>
          <a:blip r:embed="rId15">
            <a:extLst>
              <a:ext uri="{28A0092B-C50C-407E-A947-70E740481C1C}">
                <a14:useLocalDpi xmlns:a14="http://schemas.microsoft.com/office/drawing/2010/main" val="0"/>
              </a:ext>
            </a:extLst>
          </a:blip>
          <a:stretch>
            <a:fillRect/>
          </a:stretch>
        </p:blipFill>
        <p:spPr>
          <a:xfrm>
            <a:off x="6249989" y="3098801"/>
            <a:ext cx="295275" cy="220663"/>
          </a:xfrm>
          <a:prstGeom prst="rect">
            <a:avLst/>
          </a:prstGeom>
        </p:spPr>
      </p:pic>
      <p:pic>
        <p:nvPicPr>
          <p:cNvPr id="693" name="Picture 692">
            <a:extLst>
              <a:ext uri="{FF2B5EF4-FFF2-40B4-BE49-F238E27FC236}">
                <a16:creationId xmlns:a16="http://schemas.microsoft.com/office/drawing/2014/main" id="{5E7F8E55-3C1C-4009-B0A7-E8515824FC44}"/>
              </a:ext>
            </a:extLst>
          </p:cNvPr>
          <p:cNvPicPr>
            <a:picLocks noChangeAspect="1"/>
          </p:cNvPicPr>
          <p:nvPr>
            <p:custDataLst>
              <p:tags r:id="rId3"/>
            </p:custDataLst>
          </p:nvPr>
        </p:nvPicPr>
        <p:blipFill>
          <a:blip r:embed="rId16">
            <a:extLst>
              <a:ext uri="{28A0092B-C50C-407E-A947-70E740481C1C}">
                <a14:useLocalDpi xmlns:a14="http://schemas.microsoft.com/office/drawing/2010/main" val="0"/>
              </a:ext>
            </a:extLst>
          </a:blip>
          <a:stretch>
            <a:fillRect/>
          </a:stretch>
        </p:blipFill>
        <p:spPr>
          <a:xfrm>
            <a:off x="8837617" y="3098801"/>
            <a:ext cx="1303338" cy="220663"/>
          </a:xfrm>
          <a:prstGeom prst="rect">
            <a:avLst/>
          </a:prstGeom>
        </p:spPr>
      </p:pic>
      <p:grpSp>
        <p:nvGrpSpPr>
          <p:cNvPr id="599" name="Group 598">
            <a:extLst>
              <a:ext uri="{FF2B5EF4-FFF2-40B4-BE49-F238E27FC236}">
                <a16:creationId xmlns:a16="http://schemas.microsoft.com/office/drawing/2014/main" id="{345A7735-BDCF-4E5C-B24D-9A052E9AF282}"/>
              </a:ext>
            </a:extLst>
          </p:cNvPr>
          <p:cNvGrpSpPr>
            <a:grpSpLocks noChangeAspect="1"/>
          </p:cNvGrpSpPr>
          <p:nvPr>
            <p:custDataLst>
              <p:tags r:id="rId4"/>
            </p:custDataLst>
          </p:nvPr>
        </p:nvGrpSpPr>
        <p:grpSpPr>
          <a:xfrm>
            <a:off x="6197600" y="3538538"/>
            <a:ext cx="296863" cy="228600"/>
            <a:chOff x="6197600" y="3538538"/>
            <a:chExt cx="296863" cy="228600"/>
          </a:xfrm>
        </p:grpSpPr>
        <p:sp>
          <p:nvSpPr>
            <p:cNvPr id="595" name="Freeform 366">
              <a:extLst>
                <a:ext uri="{FF2B5EF4-FFF2-40B4-BE49-F238E27FC236}">
                  <a16:creationId xmlns:a16="http://schemas.microsoft.com/office/drawing/2014/main" id="{E87C294A-F1D7-402A-9B92-3E06580036CF}"/>
                </a:ext>
              </a:extLst>
            </p:cNvPr>
            <p:cNvSpPr>
              <a:spLocks noEditPoints="1"/>
            </p:cNvSpPr>
            <p:nvPr>
              <p:custDataLst>
                <p:tags r:id="rId10"/>
              </p:custDataLst>
            </p:nvPr>
          </p:nvSpPr>
          <p:spPr bwMode="auto">
            <a:xfrm>
              <a:off x="6197600" y="3540126"/>
              <a:ext cx="180975" cy="161925"/>
            </a:xfrm>
            <a:custGeom>
              <a:avLst/>
              <a:gdLst>
                <a:gd name="T0" fmla="*/ 131 w 356"/>
                <a:gd name="T1" fmla="*/ 184 h 341"/>
                <a:gd name="T2" fmla="*/ 216 w 356"/>
                <a:gd name="T3" fmla="*/ 184 h 341"/>
                <a:gd name="T4" fmla="*/ 356 w 356"/>
                <a:gd name="T5" fmla="*/ 76 h 341"/>
                <a:gd name="T6" fmla="*/ 258 w 356"/>
                <a:gd name="T7" fmla="*/ 0 h 341"/>
                <a:gd name="T8" fmla="*/ 96 w 356"/>
                <a:gd name="T9" fmla="*/ 0 h 341"/>
                <a:gd name="T10" fmla="*/ 81 w 356"/>
                <a:gd name="T11" fmla="*/ 10 h 341"/>
                <a:gd name="T12" fmla="*/ 96 w 356"/>
                <a:gd name="T13" fmla="*/ 16 h 341"/>
                <a:gd name="T14" fmla="*/ 117 w 356"/>
                <a:gd name="T15" fmla="*/ 17 h 341"/>
                <a:gd name="T16" fmla="*/ 128 w 356"/>
                <a:gd name="T17" fmla="*/ 25 h 341"/>
                <a:gd name="T18" fmla="*/ 126 w 356"/>
                <a:gd name="T19" fmla="*/ 34 h 341"/>
                <a:gd name="T20" fmla="*/ 59 w 356"/>
                <a:gd name="T21" fmla="*/ 302 h 341"/>
                <a:gd name="T22" fmla="*/ 14 w 356"/>
                <a:gd name="T23" fmla="*/ 326 h 341"/>
                <a:gd name="T24" fmla="*/ 0 w 356"/>
                <a:gd name="T25" fmla="*/ 335 h 341"/>
                <a:gd name="T26" fmla="*/ 7 w 356"/>
                <a:gd name="T27" fmla="*/ 341 h 341"/>
                <a:gd name="T28" fmla="*/ 71 w 356"/>
                <a:gd name="T29" fmla="*/ 340 h 341"/>
                <a:gd name="T30" fmla="*/ 103 w 356"/>
                <a:gd name="T31" fmla="*/ 340 h 341"/>
                <a:gd name="T32" fmla="*/ 135 w 356"/>
                <a:gd name="T33" fmla="*/ 341 h 341"/>
                <a:gd name="T34" fmla="*/ 145 w 356"/>
                <a:gd name="T35" fmla="*/ 331 h 341"/>
                <a:gd name="T36" fmla="*/ 131 w 356"/>
                <a:gd name="T37" fmla="*/ 326 h 341"/>
                <a:gd name="T38" fmla="*/ 99 w 356"/>
                <a:gd name="T39" fmla="*/ 317 h 341"/>
                <a:gd name="T40" fmla="*/ 100 w 356"/>
                <a:gd name="T41" fmla="*/ 308 h 341"/>
                <a:gd name="T42" fmla="*/ 131 w 356"/>
                <a:gd name="T43" fmla="*/ 184 h 341"/>
                <a:gd name="T44" fmla="*/ 167 w 356"/>
                <a:gd name="T45" fmla="*/ 35 h 341"/>
                <a:gd name="T46" fmla="*/ 194 w 356"/>
                <a:gd name="T47" fmla="*/ 16 h 341"/>
                <a:gd name="T48" fmla="*/ 242 w 356"/>
                <a:gd name="T49" fmla="*/ 16 h 341"/>
                <a:gd name="T50" fmla="*/ 310 w 356"/>
                <a:gd name="T51" fmla="*/ 64 h 341"/>
                <a:gd name="T52" fmla="*/ 280 w 356"/>
                <a:gd name="T53" fmla="*/ 144 h 341"/>
                <a:gd name="T54" fmla="*/ 203 w 356"/>
                <a:gd name="T55" fmla="*/ 171 h 341"/>
                <a:gd name="T56" fmla="*/ 133 w 356"/>
                <a:gd name="T57" fmla="*/ 171 h 341"/>
                <a:gd name="T58" fmla="*/ 167 w 356"/>
                <a:gd name="T59" fmla="*/ 35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6" h="341">
                  <a:moveTo>
                    <a:pt x="131" y="184"/>
                  </a:moveTo>
                  <a:lnTo>
                    <a:pt x="216" y="184"/>
                  </a:lnTo>
                  <a:cubicBezTo>
                    <a:pt x="287" y="184"/>
                    <a:pt x="356" y="132"/>
                    <a:pt x="356" y="76"/>
                  </a:cubicBezTo>
                  <a:cubicBezTo>
                    <a:pt x="356" y="37"/>
                    <a:pt x="323" y="0"/>
                    <a:pt x="258" y="0"/>
                  </a:cubicBezTo>
                  <a:lnTo>
                    <a:pt x="96" y="0"/>
                  </a:lnTo>
                  <a:cubicBezTo>
                    <a:pt x="87" y="0"/>
                    <a:pt x="81" y="0"/>
                    <a:pt x="81" y="10"/>
                  </a:cubicBezTo>
                  <a:cubicBezTo>
                    <a:pt x="81" y="16"/>
                    <a:pt x="86" y="16"/>
                    <a:pt x="96" y="16"/>
                  </a:cubicBezTo>
                  <a:cubicBezTo>
                    <a:pt x="102" y="16"/>
                    <a:pt x="111" y="16"/>
                    <a:pt x="117" y="17"/>
                  </a:cubicBezTo>
                  <a:cubicBezTo>
                    <a:pt x="125" y="18"/>
                    <a:pt x="128" y="19"/>
                    <a:pt x="128" y="25"/>
                  </a:cubicBezTo>
                  <a:cubicBezTo>
                    <a:pt x="128" y="27"/>
                    <a:pt x="128" y="28"/>
                    <a:pt x="126" y="34"/>
                  </a:cubicBezTo>
                  <a:lnTo>
                    <a:pt x="59" y="302"/>
                  </a:lnTo>
                  <a:cubicBezTo>
                    <a:pt x="54" y="322"/>
                    <a:pt x="53" y="326"/>
                    <a:pt x="14" y="326"/>
                  </a:cubicBezTo>
                  <a:cubicBezTo>
                    <a:pt x="5" y="326"/>
                    <a:pt x="0" y="326"/>
                    <a:pt x="0" y="335"/>
                  </a:cubicBezTo>
                  <a:cubicBezTo>
                    <a:pt x="0" y="341"/>
                    <a:pt x="6" y="341"/>
                    <a:pt x="7" y="341"/>
                  </a:cubicBezTo>
                  <a:cubicBezTo>
                    <a:pt x="21" y="341"/>
                    <a:pt x="57" y="340"/>
                    <a:pt x="71" y="340"/>
                  </a:cubicBezTo>
                  <a:cubicBezTo>
                    <a:pt x="81" y="340"/>
                    <a:pt x="92" y="340"/>
                    <a:pt x="103" y="340"/>
                  </a:cubicBezTo>
                  <a:cubicBezTo>
                    <a:pt x="114" y="340"/>
                    <a:pt x="125" y="341"/>
                    <a:pt x="135" y="341"/>
                  </a:cubicBezTo>
                  <a:cubicBezTo>
                    <a:pt x="139" y="341"/>
                    <a:pt x="145" y="341"/>
                    <a:pt x="145" y="331"/>
                  </a:cubicBezTo>
                  <a:cubicBezTo>
                    <a:pt x="145" y="326"/>
                    <a:pt x="141" y="326"/>
                    <a:pt x="131" y="326"/>
                  </a:cubicBezTo>
                  <a:cubicBezTo>
                    <a:pt x="113" y="326"/>
                    <a:pt x="99" y="326"/>
                    <a:pt x="99" y="317"/>
                  </a:cubicBezTo>
                  <a:cubicBezTo>
                    <a:pt x="99" y="314"/>
                    <a:pt x="100" y="311"/>
                    <a:pt x="100" y="308"/>
                  </a:cubicBezTo>
                  <a:lnTo>
                    <a:pt x="131" y="184"/>
                  </a:lnTo>
                  <a:close/>
                  <a:moveTo>
                    <a:pt x="167" y="35"/>
                  </a:moveTo>
                  <a:cubicBezTo>
                    <a:pt x="172" y="17"/>
                    <a:pt x="173" y="16"/>
                    <a:pt x="194" y="16"/>
                  </a:cubicBezTo>
                  <a:lnTo>
                    <a:pt x="242" y="16"/>
                  </a:lnTo>
                  <a:cubicBezTo>
                    <a:pt x="283" y="16"/>
                    <a:pt x="310" y="29"/>
                    <a:pt x="310" y="64"/>
                  </a:cubicBezTo>
                  <a:cubicBezTo>
                    <a:pt x="310" y="83"/>
                    <a:pt x="300" y="126"/>
                    <a:pt x="280" y="144"/>
                  </a:cubicBezTo>
                  <a:cubicBezTo>
                    <a:pt x="255" y="167"/>
                    <a:pt x="225" y="171"/>
                    <a:pt x="203" y="171"/>
                  </a:cubicBezTo>
                  <a:lnTo>
                    <a:pt x="133" y="171"/>
                  </a:lnTo>
                  <a:lnTo>
                    <a:pt x="167" y="3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6" name="Freeform 367">
              <a:extLst>
                <a:ext uri="{FF2B5EF4-FFF2-40B4-BE49-F238E27FC236}">
                  <a16:creationId xmlns:a16="http://schemas.microsoft.com/office/drawing/2014/main" id="{F6647594-083C-4D79-8E87-7E0DE035B96D}"/>
                </a:ext>
              </a:extLst>
            </p:cNvPr>
            <p:cNvSpPr>
              <a:spLocks/>
            </p:cNvSpPr>
            <p:nvPr>
              <p:custDataLst>
                <p:tags r:id="rId11"/>
              </p:custDataLst>
            </p:nvPr>
          </p:nvSpPr>
          <p:spPr bwMode="auto">
            <a:xfrm>
              <a:off x="6400800" y="3538538"/>
              <a:ext cx="73025" cy="71438"/>
            </a:xfrm>
            <a:custGeom>
              <a:avLst/>
              <a:gdLst>
                <a:gd name="T0" fmla="*/ 82 w 142"/>
                <a:gd name="T1" fmla="*/ 75 h 151"/>
                <a:gd name="T2" fmla="*/ 132 w 142"/>
                <a:gd name="T3" fmla="*/ 54 h 151"/>
                <a:gd name="T4" fmla="*/ 142 w 142"/>
                <a:gd name="T5" fmla="*/ 43 h 151"/>
                <a:gd name="T6" fmla="*/ 131 w 142"/>
                <a:gd name="T7" fmla="*/ 32 h 151"/>
                <a:gd name="T8" fmla="*/ 124 w 142"/>
                <a:gd name="T9" fmla="*/ 35 h 151"/>
                <a:gd name="T10" fmla="*/ 76 w 142"/>
                <a:gd name="T11" fmla="*/ 67 h 151"/>
                <a:gd name="T12" fmla="*/ 82 w 142"/>
                <a:gd name="T13" fmla="*/ 15 h 151"/>
                <a:gd name="T14" fmla="*/ 71 w 142"/>
                <a:gd name="T15" fmla="*/ 0 h 151"/>
                <a:gd name="T16" fmla="*/ 60 w 142"/>
                <a:gd name="T17" fmla="*/ 11 h 151"/>
                <a:gd name="T18" fmla="*/ 62 w 142"/>
                <a:gd name="T19" fmla="*/ 28 h 151"/>
                <a:gd name="T20" fmla="*/ 66 w 142"/>
                <a:gd name="T21" fmla="*/ 67 h 151"/>
                <a:gd name="T22" fmla="*/ 19 w 142"/>
                <a:gd name="T23" fmla="*/ 35 h 151"/>
                <a:gd name="T24" fmla="*/ 11 w 142"/>
                <a:gd name="T25" fmla="*/ 32 h 151"/>
                <a:gd name="T26" fmla="*/ 0 w 142"/>
                <a:gd name="T27" fmla="*/ 43 h 151"/>
                <a:gd name="T28" fmla="*/ 8 w 142"/>
                <a:gd name="T29" fmla="*/ 53 h 151"/>
                <a:gd name="T30" fmla="*/ 60 w 142"/>
                <a:gd name="T31" fmla="*/ 75 h 151"/>
                <a:gd name="T32" fmla="*/ 10 w 142"/>
                <a:gd name="T33" fmla="*/ 97 h 151"/>
                <a:gd name="T34" fmla="*/ 0 w 142"/>
                <a:gd name="T35" fmla="*/ 108 h 151"/>
                <a:gd name="T36" fmla="*/ 11 w 142"/>
                <a:gd name="T37" fmla="*/ 119 h 151"/>
                <a:gd name="T38" fmla="*/ 18 w 142"/>
                <a:gd name="T39" fmla="*/ 116 h 151"/>
                <a:gd name="T40" fmla="*/ 66 w 142"/>
                <a:gd name="T41" fmla="*/ 84 h 151"/>
                <a:gd name="T42" fmla="*/ 60 w 142"/>
                <a:gd name="T43" fmla="*/ 140 h 151"/>
                <a:gd name="T44" fmla="*/ 71 w 142"/>
                <a:gd name="T45" fmla="*/ 151 h 151"/>
                <a:gd name="T46" fmla="*/ 82 w 142"/>
                <a:gd name="T47" fmla="*/ 140 h 151"/>
                <a:gd name="T48" fmla="*/ 80 w 142"/>
                <a:gd name="T49" fmla="*/ 123 h 151"/>
                <a:gd name="T50" fmla="*/ 76 w 142"/>
                <a:gd name="T51" fmla="*/ 84 h 151"/>
                <a:gd name="T52" fmla="*/ 118 w 142"/>
                <a:gd name="T53" fmla="*/ 112 h 151"/>
                <a:gd name="T54" fmla="*/ 131 w 142"/>
                <a:gd name="T55" fmla="*/ 119 h 151"/>
                <a:gd name="T56" fmla="*/ 142 w 142"/>
                <a:gd name="T57" fmla="*/ 108 h 151"/>
                <a:gd name="T58" fmla="*/ 135 w 142"/>
                <a:gd name="T59" fmla="*/ 97 h 151"/>
                <a:gd name="T60" fmla="*/ 82 w 142"/>
                <a:gd name="T61" fmla="*/ 7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51">
                  <a:moveTo>
                    <a:pt x="82" y="75"/>
                  </a:moveTo>
                  <a:cubicBezTo>
                    <a:pt x="111" y="63"/>
                    <a:pt x="123" y="58"/>
                    <a:pt x="132" y="54"/>
                  </a:cubicBezTo>
                  <a:cubicBezTo>
                    <a:pt x="139" y="51"/>
                    <a:pt x="142" y="50"/>
                    <a:pt x="142" y="43"/>
                  </a:cubicBezTo>
                  <a:cubicBezTo>
                    <a:pt x="142" y="37"/>
                    <a:pt x="137" y="32"/>
                    <a:pt x="131" y="32"/>
                  </a:cubicBezTo>
                  <a:cubicBezTo>
                    <a:pt x="129" y="32"/>
                    <a:pt x="128" y="32"/>
                    <a:pt x="124" y="35"/>
                  </a:cubicBezTo>
                  <a:lnTo>
                    <a:pt x="76" y="67"/>
                  </a:lnTo>
                  <a:lnTo>
                    <a:pt x="82" y="15"/>
                  </a:lnTo>
                  <a:cubicBezTo>
                    <a:pt x="82" y="9"/>
                    <a:pt x="82" y="0"/>
                    <a:pt x="71" y="0"/>
                  </a:cubicBezTo>
                  <a:cubicBezTo>
                    <a:pt x="67" y="0"/>
                    <a:pt x="60" y="3"/>
                    <a:pt x="60" y="11"/>
                  </a:cubicBezTo>
                  <a:cubicBezTo>
                    <a:pt x="60" y="14"/>
                    <a:pt x="62" y="24"/>
                    <a:pt x="62" y="28"/>
                  </a:cubicBezTo>
                  <a:cubicBezTo>
                    <a:pt x="63" y="34"/>
                    <a:pt x="65" y="59"/>
                    <a:pt x="66" y="67"/>
                  </a:cubicBezTo>
                  <a:lnTo>
                    <a:pt x="19" y="35"/>
                  </a:lnTo>
                  <a:cubicBezTo>
                    <a:pt x="15" y="33"/>
                    <a:pt x="14" y="32"/>
                    <a:pt x="11" y="32"/>
                  </a:cubicBezTo>
                  <a:cubicBezTo>
                    <a:pt x="5" y="32"/>
                    <a:pt x="0" y="37"/>
                    <a:pt x="0" y="43"/>
                  </a:cubicBezTo>
                  <a:cubicBezTo>
                    <a:pt x="0" y="50"/>
                    <a:pt x="5" y="52"/>
                    <a:pt x="8" y="53"/>
                  </a:cubicBezTo>
                  <a:lnTo>
                    <a:pt x="60" y="75"/>
                  </a:lnTo>
                  <a:cubicBezTo>
                    <a:pt x="32" y="88"/>
                    <a:pt x="19" y="93"/>
                    <a:pt x="10" y="97"/>
                  </a:cubicBezTo>
                  <a:cubicBezTo>
                    <a:pt x="3" y="100"/>
                    <a:pt x="0" y="101"/>
                    <a:pt x="0" y="108"/>
                  </a:cubicBezTo>
                  <a:cubicBezTo>
                    <a:pt x="0" y="114"/>
                    <a:pt x="5" y="119"/>
                    <a:pt x="11" y="119"/>
                  </a:cubicBezTo>
                  <a:cubicBezTo>
                    <a:pt x="14" y="119"/>
                    <a:pt x="14" y="119"/>
                    <a:pt x="18" y="116"/>
                  </a:cubicBezTo>
                  <a:lnTo>
                    <a:pt x="66" y="84"/>
                  </a:lnTo>
                  <a:lnTo>
                    <a:pt x="60" y="140"/>
                  </a:lnTo>
                  <a:cubicBezTo>
                    <a:pt x="60" y="148"/>
                    <a:pt x="67" y="151"/>
                    <a:pt x="71" y="151"/>
                  </a:cubicBezTo>
                  <a:cubicBezTo>
                    <a:pt x="75" y="151"/>
                    <a:pt x="82" y="148"/>
                    <a:pt x="82" y="140"/>
                  </a:cubicBezTo>
                  <a:cubicBezTo>
                    <a:pt x="82" y="137"/>
                    <a:pt x="81" y="126"/>
                    <a:pt x="80" y="123"/>
                  </a:cubicBezTo>
                  <a:cubicBezTo>
                    <a:pt x="80" y="117"/>
                    <a:pt x="77" y="92"/>
                    <a:pt x="76" y="84"/>
                  </a:cubicBezTo>
                  <a:lnTo>
                    <a:pt x="118" y="112"/>
                  </a:lnTo>
                  <a:cubicBezTo>
                    <a:pt x="127" y="119"/>
                    <a:pt x="128" y="119"/>
                    <a:pt x="131" y="119"/>
                  </a:cubicBezTo>
                  <a:cubicBezTo>
                    <a:pt x="137" y="119"/>
                    <a:pt x="142" y="114"/>
                    <a:pt x="142" y="108"/>
                  </a:cubicBezTo>
                  <a:cubicBezTo>
                    <a:pt x="142" y="101"/>
                    <a:pt x="138" y="99"/>
                    <a:pt x="135" y="97"/>
                  </a:cubicBezTo>
                  <a:lnTo>
                    <a:pt x="82" y="7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7" name="Freeform 368">
              <a:extLst>
                <a:ext uri="{FF2B5EF4-FFF2-40B4-BE49-F238E27FC236}">
                  <a16:creationId xmlns:a16="http://schemas.microsoft.com/office/drawing/2014/main" id="{2CF9A1CA-65A6-45EA-94CA-3B43B5D7DD08}"/>
                </a:ext>
              </a:extLst>
            </p:cNvPr>
            <p:cNvSpPr>
              <a:spLocks noEditPoints="1"/>
            </p:cNvSpPr>
            <p:nvPr>
              <p:custDataLst>
                <p:tags r:id="rId12"/>
              </p:custDataLst>
            </p:nvPr>
          </p:nvSpPr>
          <p:spPr bwMode="auto">
            <a:xfrm>
              <a:off x="6361113" y="3649663"/>
              <a:ext cx="133350" cy="117475"/>
            </a:xfrm>
            <a:custGeom>
              <a:avLst/>
              <a:gdLst>
                <a:gd name="T0" fmla="*/ 52 w 263"/>
                <a:gd name="T1" fmla="*/ 207 h 249"/>
                <a:gd name="T2" fmla="*/ 8 w 263"/>
                <a:gd name="T3" fmla="*/ 236 h 249"/>
                <a:gd name="T4" fmla="*/ 0 w 263"/>
                <a:gd name="T5" fmla="*/ 243 h 249"/>
                <a:gd name="T6" fmla="*/ 5 w 263"/>
                <a:gd name="T7" fmla="*/ 249 h 249"/>
                <a:gd name="T8" fmla="*/ 35 w 263"/>
                <a:gd name="T9" fmla="*/ 247 h 249"/>
                <a:gd name="T10" fmla="*/ 71 w 263"/>
                <a:gd name="T11" fmla="*/ 249 h 249"/>
                <a:gd name="T12" fmla="*/ 78 w 263"/>
                <a:gd name="T13" fmla="*/ 241 h 249"/>
                <a:gd name="T14" fmla="*/ 72 w 263"/>
                <a:gd name="T15" fmla="*/ 236 h 249"/>
                <a:gd name="T16" fmla="*/ 56 w 263"/>
                <a:gd name="T17" fmla="*/ 226 h 249"/>
                <a:gd name="T18" fmla="*/ 62 w 263"/>
                <a:gd name="T19" fmla="*/ 212 h 249"/>
                <a:gd name="T20" fmla="*/ 90 w 263"/>
                <a:gd name="T21" fmla="*/ 169 h 249"/>
                <a:gd name="T22" fmla="*/ 189 w 263"/>
                <a:gd name="T23" fmla="*/ 169 h 249"/>
                <a:gd name="T24" fmla="*/ 198 w 263"/>
                <a:gd name="T25" fmla="*/ 227 h 249"/>
                <a:gd name="T26" fmla="*/ 174 w 263"/>
                <a:gd name="T27" fmla="*/ 236 h 249"/>
                <a:gd name="T28" fmla="*/ 165 w 263"/>
                <a:gd name="T29" fmla="*/ 244 h 249"/>
                <a:gd name="T30" fmla="*/ 170 w 263"/>
                <a:gd name="T31" fmla="*/ 249 h 249"/>
                <a:gd name="T32" fmla="*/ 215 w 263"/>
                <a:gd name="T33" fmla="*/ 247 h 249"/>
                <a:gd name="T34" fmla="*/ 236 w 263"/>
                <a:gd name="T35" fmla="*/ 248 h 249"/>
                <a:gd name="T36" fmla="*/ 256 w 263"/>
                <a:gd name="T37" fmla="*/ 249 h 249"/>
                <a:gd name="T38" fmla="*/ 263 w 263"/>
                <a:gd name="T39" fmla="*/ 241 h 249"/>
                <a:gd name="T40" fmla="*/ 253 w 263"/>
                <a:gd name="T41" fmla="*/ 236 h 249"/>
                <a:gd name="T42" fmla="*/ 231 w 263"/>
                <a:gd name="T43" fmla="*/ 225 h 249"/>
                <a:gd name="T44" fmla="*/ 200 w 263"/>
                <a:gd name="T45" fmla="*/ 10 h 249"/>
                <a:gd name="T46" fmla="*/ 192 w 263"/>
                <a:gd name="T47" fmla="*/ 0 h 249"/>
                <a:gd name="T48" fmla="*/ 180 w 263"/>
                <a:gd name="T49" fmla="*/ 8 h 249"/>
                <a:gd name="T50" fmla="*/ 52 w 263"/>
                <a:gd name="T51" fmla="*/ 207 h 249"/>
                <a:gd name="T52" fmla="*/ 52 w 263"/>
                <a:gd name="T53" fmla="*/ 207 h 249"/>
                <a:gd name="T54" fmla="*/ 98 w 263"/>
                <a:gd name="T55" fmla="*/ 157 h 249"/>
                <a:gd name="T56" fmla="*/ 171 w 263"/>
                <a:gd name="T57" fmla="*/ 42 h 249"/>
                <a:gd name="T58" fmla="*/ 188 w 263"/>
                <a:gd name="T59" fmla="*/ 157 h 249"/>
                <a:gd name="T60" fmla="*/ 98 w 263"/>
                <a:gd name="T61" fmla="*/ 15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3" h="249">
                  <a:moveTo>
                    <a:pt x="52" y="207"/>
                  </a:moveTo>
                  <a:cubicBezTo>
                    <a:pt x="40" y="226"/>
                    <a:pt x="28" y="235"/>
                    <a:pt x="8" y="236"/>
                  </a:cubicBezTo>
                  <a:cubicBezTo>
                    <a:pt x="4" y="236"/>
                    <a:pt x="0" y="236"/>
                    <a:pt x="0" y="243"/>
                  </a:cubicBezTo>
                  <a:cubicBezTo>
                    <a:pt x="0" y="247"/>
                    <a:pt x="3" y="249"/>
                    <a:pt x="5" y="249"/>
                  </a:cubicBezTo>
                  <a:cubicBezTo>
                    <a:pt x="14" y="249"/>
                    <a:pt x="25" y="247"/>
                    <a:pt x="35" y="247"/>
                  </a:cubicBezTo>
                  <a:cubicBezTo>
                    <a:pt x="46" y="247"/>
                    <a:pt x="60" y="249"/>
                    <a:pt x="71" y="249"/>
                  </a:cubicBezTo>
                  <a:cubicBezTo>
                    <a:pt x="72" y="249"/>
                    <a:pt x="78" y="249"/>
                    <a:pt x="78" y="241"/>
                  </a:cubicBezTo>
                  <a:cubicBezTo>
                    <a:pt x="78" y="236"/>
                    <a:pt x="73" y="236"/>
                    <a:pt x="72" y="236"/>
                  </a:cubicBezTo>
                  <a:cubicBezTo>
                    <a:pt x="69" y="236"/>
                    <a:pt x="56" y="235"/>
                    <a:pt x="56" y="226"/>
                  </a:cubicBezTo>
                  <a:cubicBezTo>
                    <a:pt x="56" y="221"/>
                    <a:pt x="60" y="216"/>
                    <a:pt x="62" y="212"/>
                  </a:cubicBezTo>
                  <a:lnTo>
                    <a:pt x="90" y="169"/>
                  </a:lnTo>
                  <a:lnTo>
                    <a:pt x="189" y="169"/>
                  </a:lnTo>
                  <a:lnTo>
                    <a:pt x="198" y="227"/>
                  </a:lnTo>
                  <a:cubicBezTo>
                    <a:pt x="196" y="231"/>
                    <a:pt x="194" y="236"/>
                    <a:pt x="174" y="236"/>
                  </a:cubicBezTo>
                  <a:cubicBezTo>
                    <a:pt x="169" y="236"/>
                    <a:pt x="165" y="236"/>
                    <a:pt x="165" y="244"/>
                  </a:cubicBezTo>
                  <a:cubicBezTo>
                    <a:pt x="165" y="245"/>
                    <a:pt x="166" y="249"/>
                    <a:pt x="170" y="249"/>
                  </a:cubicBezTo>
                  <a:cubicBezTo>
                    <a:pt x="180" y="249"/>
                    <a:pt x="205" y="247"/>
                    <a:pt x="215" y="247"/>
                  </a:cubicBezTo>
                  <a:cubicBezTo>
                    <a:pt x="221" y="247"/>
                    <a:pt x="229" y="248"/>
                    <a:pt x="236" y="248"/>
                  </a:cubicBezTo>
                  <a:cubicBezTo>
                    <a:pt x="242" y="248"/>
                    <a:pt x="249" y="249"/>
                    <a:pt x="256" y="249"/>
                  </a:cubicBezTo>
                  <a:cubicBezTo>
                    <a:pt x="260" y="249"/>
                    <a:pt x="263" y="246"/>
                    <a:pt x="263" y="241"/>
                  </a:cubicBezTo>
                  <a:cubicBezTo>
                    <a:pt x="263" y="236"/>
                    <a:pt x="258" y="236"/>
                    <a:pt x="253" y="236"/>
                  </a:cubicBezTo>
                  <a:cubicBezTo>
                    <a:pt x="233" y="236"/>
                    <a:pt x="232" y="233"/>
                    <a:pt x="231" y="225"/>
                  </a:cubicBezTo>
                  <a:lnTo>
                    <a:pt x="200" y="10"/>
                  </a:lnTo>
                  <a:cubicBezTo>
                    <a:pt x="199" y="2"/>
                    <a:pt x="198" y="0"/>
                    <a:pt x="192" y="0"/>
                  </a:cubicBezTo>
                  <a:cubicBezTo>
                    <a:pt x="185" y="0"/>
                    <a:pt x="183" y="3"/>
                    <a:pt x="180" y="8"/>
                  </a:cubicBezTo>
                  <a:lnTo>
                    <a:pt x="52" y="207"/>
                  </a:lnTo>
                  <a:lnTo>
                    <a:pt x="52" y="207"/>
                  </a:lnTo>
                  <a:close/>
                  <a:moveTo>
                    <a:pt x="98" y="157"/>
                  </a:moveTo>
                  <a:lnTo>
                    <a:pt x="171" y="42"/>
                  </a:lnTo>
                  <a:lnTo>
                    <a:pt x="188" y="157"/>
                  </a:lnTo>
                  <a:lnTo>
                    <a:pt x="98" y="15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695" name="Picture 694">
            <a:extLst>
              <a:ext uri="{FF2B5EF4-FFF2-40B4-BE49-F238E27FC236}">
                <a16:creationId xmlns:a16="http://schemas.microsoft.com/office/drawing/2014/main" id="{D9A75158-198B-42FA-BD82-492891B9C66A}"/>
              </a:ext>
            </a:extLst>
          </p:cNvPr>
          <p:cNvPicPr>
            <a:picLocks noChangeAspect="1"/>
          </p:cNvPicPr>
          <p:nvPr>
            <p:custDataLst>
              <p:tags r:id="rId5"/>
            </p:custDataLst>
          </p:nvPr>
        </p:nvPicPr>
        <p:blipFill>
          <a:blip r:embed="rId17">
            <a:extLst>
              <a:ext uri="{28A0092B-C50C-407E-A947-70E740481C1C}">
                <a14:useLocalDpi xmlns:a14="http://schemas.microsoft.com/office/drawing/2010/main" val="0"/>
              </a:ext>
            </a:extLst>
          </a:blip>
          <a:stretch>
            <a:fillRect/>
          </a:stretch>
        </p:blipFill>
        <p:spPr>
          <a:xfrm>
            <a:off x="8837613" y="3524251"/>
            <a:ext cx="690562" cy="227013"/>
          </a:xfrm>
          <a:prstGeom prst="rect">
            <a:avLst/>
          </a:prstGeom>
        </p:spPr>
      </p:pic>
      <p:pic>
        <p:nvPicPr>
          <p:cNvPr id="697" name="Picture 696">
            <a:extLst>
              <a:ext uri="{FF2B5EF4-FFF2-40B4-BE49-F238E27FC236}">
                <a16:creationId xmlns:a16="http://schemas.microsoft.com/office/drawing/2014/main" id="{044E483A-BF02-42A3-A8C9-2D41CB63C95E}"/>
              </a:ext>
            </a:extLst>
          </p:cNvPr>
          <p:cNvPicPr>
            <a:picLocks noChangeAspect="1"/>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6197601" y="3983039"/>
            <a:ext cx="676275" cy="228601"/>
          </a:xfrm>
          <a:prstGeom prst="rect">
            <a:avLst/>
          </a:prstGeom>
        </p:spPr>
      </p:pic>
      <p:pic>
        <p:nvPicPr>
          <p:cNvPr id="699" name="Picture 698">
            <a:extLst>
              <a:ext uri="{FF2B5EF4-FFF2-40B4-BE49-F238E27FC236}">
                <a16:creationId xmlns:a16="http://schemas.microsoft.com/office/drawing/2014/main" id="{3D2C927C-7EE7-45D9-9BD7-E99FE75790E7}"/>
              </a:ext>
            </a:extLst>
          </p:cNvPr>
          <p:cNvPicPr>
            <a:picLocks noChangeAspect="1"/>
          </p:cNvPicPr>
          <p:nvPr>
            <p:custDataLst>
              <p:tags r:id="rId7"/>
            </p:custDataLst>
          </p:nvPr>
        </p:nvPicPr>
        <p:blipFill>
          <a:blip r:embed="rId19">
            <a:extLst>
              <a:ext uri="{28A0092B-C50C-407E-A947-70E740481C1C}">
                <a14:useLocalDpi xmlns:a14="http://schemas.microsoft.com/office/drawing/2010/main" val="0"/>
              </a:ext>
            </a:extLst>
          </a:blip>
          <a:stretch>
            <a:fillRect/>
          </a:stretch>
        </p:blipFill>
        <p:spPr>
          <a:xfrm>
            <a:off x="8837613" y="3983039"/>
            <a:ext cx="306388" cy="228601"/>
          </a:xfrm>
          <a:prstGeom prst="rect">
            <a:avLst/>
          </a:prstGeom>
        </p:spPr>
      </p:pic>
      <p:pic>
        <p:nvPicPr>
          <p:cNvPr id="701" name="Picture 700">
            <a:extLst>
              <a:ext uri="{FF2B5EF4-FFF2-40B4-BE49-F238E27FC236}">
                <a16:creationId xmlns:a16="http://schemas.microsoft.com/office/drawing/2014/main" id="{CDF14CE6-99C7-4429-A2A6-8F239DA1C5CF}"/>
              </a:ext>
            </a:extLst>
          </p:cNvPr>
          <p:cNvPicPr>
            <a:picLocks noChangeAspect="1"/>
          </p:cNvPicPr>
          <p:nvPr>
            <p:custDataLst>
              <p:tags r:id="rId8"/>
            </p:custDataLst>
          </p:nvPr>
        </p:nvPicPr>
        <p:blipFill>
          <a:blip r:embed="rId20">
            <a:extLst>
              <a:ext uri="{28A0092B-C50C-407E-A947-70E740481C1C}">
                <a14:useLocalDpi xmlns:a14="http://schemas.microsoft.com/office/drawing/2010/main" val="0"/>
              </a:ext>
            </a:extLst>
          </a:blip>
          <a:stretch>
            <a:fillRect/>
          </a:stretch>
        </p:blipFill>
        <p:spPr>
          <a:xfrm>
            <a:off x="4873629" y="5153150"/>
            <a:ext cx="3470276" cy="530225"/>
          </a:xfrm>
          <a:prstGeom prst="rect">
            <a:avLst/>
          </a:prstGeom>
        </p:spPr>
      </p:pic>
      <p:pic>
        <p:nvPicPr>
          <p:cNvPr id="703" name="Picture 702">
            <a:extLst>
              <a:ext uri="{FF2B5EF4-FFF2-40B4-BE49-F238E27FC236}">
                <a16:creationId xmlns:a16="http://schemas.microsoft.com/office/drawing/2014/main" id="{C3C139BB-0328-4D4E-9159-CC377D43ADC1}"/>
              </a:ext>
            </a:extLst>
          </p:cNvPr>
          <p:cNvPicPr>
            <a:picLocks noChangeAspect="1"/>
          </p:cNvPicPr>
          <p:nvPr>
            <p:custDataLst>
              <p:tags r:id="rId9"/>
            </p:custDataLst>
          </p:nvPr>
        </p:nvPicPr>
        <p:blipFill>
          <a:blip r:embed="rId21">
            <a:extLst>
              <a:ext uri="{28A0092B-C50C-407E-A947-70E740481C1C}">
                <a14:useLocalDpi xmlns:a14="http://schemas.microsoft.com/office/drawing/2010/main" val="0"/>
              </a:ext>
            </a:extLst>
          </a:blip>
          <a:stretch>
            <a:fillRect/>
          </a:stretch>
        </p:blipFill>
        <p:spPr>
          <a:xfrm>
            <a:off x="5942010" y="5873751"/>
            <a:ext cx="965201" cy="461963"/>
          </a:xfrm>
          <a:prstGeom prst="rect">
            <a:avLst/>
          </a:prstGeom>
        </p:spPr>
      </p:pic>
      <p:sp>
        <p:nvSpPr>
          <p:cNvPr id="17" name="Rectangle 16">
            <a:extLst>
              <a:ext uri="{FF2B5EF4-FFF2-40B4-BE49-F238E27FC236}">
                <a16:creationId xmlns:a16="http://schemas.microsoft.com/office/drawing/2014/main" id="{0CD82794-633A-42D5-B018-6B6D21EAD3E2}"/>
              </a:ext>
            </a:extLst>
          </p:cNvPr>
          <p:cNvSpPr/>
          <p:nvPr/>
        </p:nvSpPr>
        <p:spPr>
          <a:xfrm>
            <a:off x="483576" y="1690689"/>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
        <p:nvSpPr>
          <p:cNvPr id="18" name="Rectangle 17">
            <a:extLst>
              <a:ext uri="{FF2B5EF4-FFF2-40B4-BE49-F238E27FC236}">
                <a16:creationId xmlns:a16="http://schemas.microsoft.com/office/drawing/2014/main" id="{16B366FE-A4F5-41DB-98D7-0C863D823883}"/>
              </a:ext>
            </a:extLst>
          </p:cNvPr>
          <p:cNvSpPr/>
          <p:nvPr/>
        </p:nvSpPr>
        <p:spPr>
          <a:xfrm>
            <a:off x="1209908" y="2952962"/>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
        <p:nvSpPr>
          <p:cNvPr id="19" name="Rectangle 18">
            <a:extLst>
              <a:ext uri="{FF2B5EF4-FFF2-40B4-BE49-F238E27FC236}">
                <a16:creationId xmlns:a16="http://schemas.microsoft.com/office/drawing/2014/main" id="{B7F1F8BF-634E-45CD-B0F6-B757199172B8}"/>
              </a:ext>
            </a:extLst>
          </p:cNvPr>
          <p:cNvSpPr/>
          <p:nvPr/>
        </p:nvSpPr>
        <p:spPr>
          <a:xfrm>
            <a:off x="1209906" y="341933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
        <p:nvSpPr>
          <p:cNvPr id="20" name="Rectangle 19">
            <a:extLst>
              <a:ext uri="{FF2B5EF4-FFF2-40B4-BE49-F238E27FC236}">
                <a16:creationId xmlns:a16="http://schemas.microsoft.com/office/drawing/2014/main" id="{CB158E83-E0FC-470D-83DD-EBDEAF637528}"/>
              </a:ext>
            </a:extLst>
          </p:cNvPr>
          <p:cNvSpPr/>
          <p:nvPr/>
        </p:nvSpPr>
        <p:spPr>
          <a:xfrm>
            <a:off x="1209906" y="3910598"/>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
        <p:nvSpPr>
          <p:cNvPr id="21" name="Rectangle 20">
            <a:extLst>
              <a:ext uri="{FF2B5EF4-FFF2-40B4-BE49-F238E27FC236}">
                <a16:creationId xmlns:a16="http://schemas.microsoft.com/office/drawing/2014/main" id="{1DB79BA5-0206-4DA0-B589-73994C619CBF}"/>
              </a:ext>
            </a:extLst>
          </p:cNvPr>
          <p:cNvSpPr/>
          <p:nvPr/>
        </p:nvSpPr>
        <p:spPr>
          <a:xfrm>
            <a:off x="483576" y="516731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
        <p:nvSpPr>
          <p:cNvPr id="22" name="Rectangle 21">
            <a:extLst>
              <a:ext uri="{FF2B5EF4-FFF2-40B4-BE49-F238E27FC236}">
                <a16:creationId xmlns:a16="http://schemas.microsoft.com/office/drawing/2014/main" id="{03A58E0F-F39D-4012-86C8-933F1EA8AB19}"/>
              </a:ext>
            </a:extLst>
          </p:cNvPr>
          <p:cNvSpPr/>
          <p:nvPr/>
        </p:nvSpPr>
        <p:spPr>
          <a:xfrm>
            <a:off x="483576" y="587375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Tree>
    <p:custDataLst>
      <p:tags r:id="rId1"/>
    </p:custDataLst>
    <p:extLst>
      <p:ext uri="{BB962C8B-B14F-4D97-AF65-F5344CB8AC3E}">
        <p14:creationId xmlns:p14="http://schemas.microsoft.com/office/powerpoint/2010/main" val="5659417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77155">
        <p15:prstTrans prst="pageCurlDouble"/>
      </p:transition>
    </mc:Choice>
    <mc:Fallback xmlns="">
      <p:transition advTm="7715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17"/>
                                        </p:tgtEl>
                                      </p:cBhvr>
                                    </p:animEffect>
                                    <p:set>
                                      <p:cBhvr>
                                        <p:cTn id="12" dur="1" fill="hold">
                                          <p:stCondLst>
                                            <p:cond delay="499"/>
                                          </p:stCondLst>
                                        </p:cTn>
                                        <p:tgtEl>
                                          <p:spTgt spid="1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up)">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18"/>
                                        </p:tgtEl>
                                      </p:cBhvr>
                                    </p:animEffect>
                                    <p:set>
                                      <p:cBhvr>
                                        <p:cTn id="22" dur="1" fill="hold">
                                          <p:stCondLst>
                                            <p:cond delay="499"/>
                                          </p:stCondLst>
                                        </p:cTn>
                                        <p:tgtEl>
                                          <p:spTgt spid="1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up)">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9"/>
                                        </p:tgtEl>
                                      </p:cBhvr>
                                    </p:animEffect>
                                    <p:set>
                                      <p:cBhvr>
                                        <p:cTn id="32" dur="1" fill="hold">
                                          <p:stCondLst>
                                            <p:cond delay="499"/>
                                          </p:stCondLst>
                                        </p:cTn>
                                        <p:tgtEl>
                                          <p:spTgt spid="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up)">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20"/>
                                        </p:tgtEl>
                                      </p:cBhvr>
                                    </p:animEffect>
                                    <p:set>
                                      <p:cBhvr>
                                        <p:cTn id="42" dur="1" fill="hold">
                                          <p:stCondLst>
                                            <p:cond delay="499"/>
                                          </p:stCondLst>
                                        </p:cTn>
                                        <p:tgtEl>
                                          <p:spTgt spid="2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up)">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1" fill="hold" grpId="1" nodeType="clickEffect">
                                  <p:stCondLst>
                                    <p:cond delay="0"/>
                                  </p:stCondLst>
                                  <p:childTnLst>
                                    <p:animEffect transition="out" filter="wipe(up)">
                                      <p:cBhvr>
                                        <p:cTn id="51" dur="500"/>
                                        <p:tgtEl>
                                          <p:spTgt spid="21"/>
                                        </p:tgtEl>
                                      </p:cBhvr>
                                    </p:animEffect>
                                    <p:set>
                                      <p:cBhvr>
                                        <p:cTn id="52" dur="1" fill="hold">
                                          <p:stCondLst>
                                            <p:cond delay="499"/>
                                          </p:stCondLst>
                                        </p:cTn>
                                        <p:tgtEl>
                                          <p:spTgt spid="2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wipe(up)">
                                      <p:cBhvr>
                                        <p:cTn id="57" dur="500"/>
                                        <p:tgtEl>
                                          <p:spTgt spid="2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22"/>
                                        </p:tgtEl>
                                      </p:cBhvr>
                                    </p:animEffect>
                                    <p:set>
                                      <p:cBhvr>
                                        <p:cTn id="62"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95652DD-05BB-47F3-8BE5-A1B26B0A63D0}"/>
              </a:ext>
            </a:extLst>
          </p:cNvPr>
          <p:cNvSpPr>
            <a:spLocks noGrp="1"/>
          </p:cNvSpPr>
          <p:nvPr>
            <p:ph type="title"/>
          </p:nvPr>
        </p:nvSpPr>
        <p:spPr/>
        <p:txBody>
          <a:bodyPr/>
          <a:lstStyle/>
          <a:p>
            <a:r>
              <a:rPr lang="en-GB">
                <a:solidFill>
                  <a:schemeClr val="bg1">
                    <a:lumMod val="50000"/>
                  </a:schemeClr>
                </a:solidFill>
              </a:rPr>
              <a:t>Situations | Weak CF | </a:t>
            </a:r>
            <a:r>
              <a:rPr lang="en-GB"/>
              <a:t>Flip and declare</a:t>
            </a:r>
          </a:p>
        </p:txBody>
      </p:sp>
      <p:sp>
        <p:nvSpPr>
          <p:cNvPr id="8" name="Content Placeholder 7">
            <a:extLst>
              <a:ext uri="{FF2B5EF4-FFF2-40B4-BE49-F238E27FC236}">
                <a16:creationId xmlns:a16="http://schemas.microsoft.com/office/drawing/2014/main" id="{D613AA77-14DB-4404-AB7F-3295649DB0CE}"/>
              </a:ext>
            </a:extLst>
          </p:cNvPr>
          <p:cNvSpPr>
            <a:spLocks noGrp="1"/>
          </p:cNvSpPr>
          <p:nvPr>
            <p:ph idx="1"/>
          </p:nvPr>
        </p:nvSpPr>
        <p:spPr>
          <a:xfrm>
            <a:off x="865909" y="1690688"/>
            <a:ext cx="10515600" cy="751176"/>
          </a:xfrm>
        </p:spPr>
        <p:txBody>
          <a:bodyPr>
            <a:normAutofit/>
          </a:bodyPr>
          <a:lstStyle/>
          <a:p>
            <a:pPr marL="0" indent="0">
              <a:buNone/>
            </a:pPr>
            <a:r>
              <a:rPr lang="en-GB" sz="2400"/>
              <a:t>Protocol: Alice flips a coin and declares the outcome to Bob.</a:t>
            </a:r>
          </a:p>
        </p:txBody>
      </p:sp>
      <p:graphicFrame>
        <p:nvGraphicFramePr>
          <p:cNvPr id="9" name="Table 8">
            <a:extLst>
              <a:ext uri="{FF2B5EF4-FFF2-40B4-BE49-F238E27FC236}">
                <a16:creationId xmlns:a16="http://schemas.microsoft.com/office/drawing/2014/main" id="{C7963771-32FB-4A1F-8E19-8AA3501334C9}"/>
              </a:ext>
            </a:extLst>
          </p:cNvPr>
          <p:cNvGraphicFramePr>
            <a:graphicFrameLocks noGrp="1"/>
          </p:cNvGraphicFramePr>
          <p:nvPr>
            <p:extLst>
              <p:ext uri="{D42A27DB-BD31-4B8C-83A1-F6EECF244321}">
                <p14:modId xmlns:p14="http://schemas.microsoft.com/office/powerpoint/2010/main" val="82157970"/>
              </p:ext>
            </p:extLst>
          </p:nvPr>
        </p:nvGraphicFramePr>
        <p:xfrm>
          <a:off x="1603756" y="2504931"/>
          <a:ext cx="8984488" cy="1828800"/>
        </p:xfrm>
        <a:graphic>
          <a:graphicData uri="http://schemas.openxmlformats.org/drawingml/2006/table">
            <a:tbl>
              <a:tblPr firstRow="1" bandRow="1">
                <a:tableStyleId>{9D7B26C5-4107-4FEC-AEDC-1716B250A1EF}</a:tableStyleId>
              </a:tblPr>
              <a:tblGrid>
                <a:gridCol w="1336871">
                  <a:extLst>
                    <a:ext uri="{9D8B030D-6E8A-4147-A177-3AD203B41FA5}">
                      <a16:colId xmlns:a16="http://schemas.microsoft.com/office/drawing/2014/main" val="18911805"/>
                    </a:ext>
                  </a:extLst>
                </a:gridCol>
                <a:gridCol w="2327564">
                  <a:extLst>
                    <a:ext uri="{9D8B030D-6E8A-4147-A177-3AD203B41FA5}">
                      <a16:colId xmlns:a16="http://schemas.microsoft.com/office/drawing/2014/main" val="2094497275"/>
                    </a:ext>
                  </a:extLst>
                </a:gridCol>
                <a:gridCol w="2514600">
                  <a:extLst>
                    <a:ext uri="{9D8B030D-6E8A-4147-A177-3AD203B41FA5}">
                      <a16:colId xmlns:a16="http://schemas.microsoft.com/office/drawing/2014/main" val="1841680256"/>
                    </a:ext>
                  </a:extLst>
                </a:gridCol>
                <a:gridCol w="2805453">
                  <a:extLst>
                    <a:ext uri="{9D8B030D-6E8A-4147-A177-3AD203B41FA5}">
                      <a16:colId xmlns:a16="http://schemas.microsoft.com/office/drawing/2014/main" val="1445146872"/>
                    </a:ext>
                  </a:extLst>
                </a:gridCol>
              </a:tblGrid>
              <a:tr h="370840">
                <a:tc>
                  <a:txBody>
                    <a:bodyPr/>
                    <a:lstStyle/>
                    <a:p>
                      <a:pPr algn="ctr"/>
                      <a:r>
                        <a:rPr lang="en-GB" sz="2400"/>
                        <a:t>Alice</a:t>
                      </a:r>
                    </a:p>
                  </a:txBody>
                  <a:tcPr/>
                </a:tc>
                <a:tc>
                  <a:txBody>
                    <a:bodyPr/>
                    <a:lstStyle/>
                    <a:p>
                      <a:pPr algn="ctr"/>
                      <a:r>
                        <a:rPr lang="en-GB" sz="2400"/>
                        <a:t>Bob</a:t>
                      </a:r>
                    </a:p>
                  </a:txBody>
                  <a:tcPr/>
                </a:tc>
                <a:tc>
                  <a:txBody>
                    <a:bodyPr/>
                    <a:lstStyle/>
                    <a:p>
                      <a:pPr algn="ctr"/>
                      <a:r>
                        <a:rPr lang="en-GB" sz="2400" err="1"/>
                        <a:t>Pr</a:t>
                      </a:r>
                      <a:r>
                        <a:rPr lang="en-GB" sz="2400"/>
                        <a:t>(A wins)</a:t>
                      </a:r>
                    </a:p>
                  </a:txBody>
                  <a:tcPr/>
                </a:tc>
                <a:tc>
                  <a:txBody>
                    <a:bodyPr/>
                    <a:lstStyle/>
                    <a:p>
                      <a:pPr algn="ctr"/>
                      <a:r>
                        <a:rPr lang="en-GB" sz="2400" err="1"/>
                        <a:t>Pr</a:t>
                      </a:r>
                      <a:r>
                        <a:rPr lang="en-GB" sz="2400"/>
                        <a:t>(B wins)</a:t>
                      </a:r>
                    </a:p>
                  </a:txBody>
                  <a:tcPr/>
                </a:tc>
                <a:extLst>
                  <a:ext uri="{0D108BD9-81ED-4DB2-BD59-A6C34878D82A}">
                    <a16:rowId xmlns:a16="http://schemas.microsoft.com/office/drawing/2014/main" val="2992718687"/>
                  </a:ext>
                </a:extLst>
              </a:tr>
              <a:tr h="370840">
                <a:tc>
                  <a:txBody>
                    <a:bodyPr/>
                    <a:lstStyle/>
                    <a:p>
                      <a:pPr algn="ctr"/>
                      <a:r>
                        <a:rPr lang="en-GB" sz="2400"/>
                        <a:t>Honest</a:t>
                      </a:r>
                    </a:p>
                  </a:txBody>
                  <a:tcPr/>
                </a:tc>
                <a:tc>
                  <a:txBody>
                    <a:bodyPr/>
                    <a:lstStyle/>
                    <a:p>
                      <a:pPr algn="ctr"/>
                      <a:r>
                        <a:rPr lang="en-GB" sz="2400"/>
                        <a:t>Honest</a:t>
                      </a:r>
                    </a:p>
                  </a:txBody>
                  <a:tcPr/>
                </a:tc>
                <a:tc>
                  <a:txBody>
                    <a:bodyPr/>
                    <a:lstStyle/>
                    <a:p>
                      <a:pPr algn="ctr"/>
                      <a:endParaRPr lang="en-GB" sz="2400"/>
                    </a:p>
                  </a:txBody>
                  <a:tcPr/>
                </a:tc>
                <a:tc>
                  <a:txBody>
                    <a:bodyPr/>
                    <a:lstStyle/>
                    <a:p>
                      <a:pPr algn="ctr"/>
                      <a:endParaRPr lang="en-GB" sz="2400"/>
                    </a:p>
                  </a:txBody>
                  <a:tcPr/>
                </a:tc>
                <a:extLst>
                  <a:ext uri="{0D108BD9-81ED-4DB2-BD59-A6C34878D82A}">
                    <a16:rowId xmlns:a16="http://schemas.microsoft.com/office/drawing/2014/main" val="2327003563"/>
                  </a:ext>
                </a:extLst>
              </a:tr>
              <a:tr h="370840">
                <a:tc>
                  <a:txBody>
                    <a:bodyPr/>
                    <a:lstStyle/>
                    <a:p>
                      <a:pPr algn="ctr"/>
                      <a:r>
                        <a:rPr lang="en-GB" sz="2400"/>
                        <a:t>Cheats</a:t>
                      </a:r>
                    </a:p>
                  </a:txBody>
                  <a:tcPr/>
                </a:tc>
                <a:tc>
                  <a:txBody>
                    <a:bodyPr/>
                    <a:lstStyle/>
                    <a:p>
                      <a:pPr algn="ctr"/>
                      <a:r>
                        <a:rPr lang="en-GB" sz="2400"/>
                        <a:t>Honest</a:t>
                      </a:r>
                    </a:p>
                  </a:txBody>
                  <a:tcPr/>
                </a:tc>
                <a:tc>
                  <a:txBody>
                    <a:bodyPr/>
                    <a:lstStyle/>
                    <a:p>
                      <a:pPr algn="ctr"/>
                      <a:endParaRPr lang="en-GB" sz="2400"/>
                    </a:p>
                  </a:txBody>
                  <a:tcPr/>
                </a:tc>
                <a:tc>
                  <a:txBody>
                    <a:bodyPr/>
                    <a:lstStyle/>
                    <a:p>
                      <a:pPr algn="ctr"/>
                      <a:endParaRPr lang="en-GB" sz="2400"/>
                    </a:p>
                  </a:txBody>
                  <a:tcPr/>
                </a:tc>
                <a:extLst>
                  <a:ext uri="{0D108BD9-81ED-4DB2-BD59-A6C34878D82A}">
                    <a16:rowId xmlns:a16="http://schemas.microsoft.com/office/drawing/2014/main" val="1371430923"/>
                  </a:ext>
                </a:extLst>
              </a:tr>
              <a:tr h="370840">
                <a:tc>
                  <a:txBody>
                    <a:bodyPr/>
                    <a:lstStyle/>
                    <a:p>
                      <a:pPr algn="ctr"/>
                      <a:r>
                        <a:rPr lang="en-GB" sz="2400"/>
                        <a:t>Honest</a:t>
                      </a:r>
                    </a:p>
                  </a:txBody>
                  <a:tcPr/>
                </a:tc>
                <a:tc>
                  <a:txBody>
                    <a:bodyPr/>
                    <a:lstStyle/>
                    <a:p>
                      <a:pPr algn="ctr"/>
                      <a:r>
                        <a:rPr lang="en-GB" sz="2400"/>
                        <a:t>Cheats</a:t>
                      </a:r>
                    </a:p>
                  </a:txBody>
                  <a:tcPr/>
                </a:tc>
                <a:tc>
                  <a:txBody>
                    <a:bodyPr/>
                    <a:lstStyle/>
                    <a:p>
                      <a:pPr algn="ctr"/>
                      <a:endParaRPr lang="en-GB" sz="2400"/>
                    </a:p>
                  </a:txBody>
                  <a:tcPr/>
                </a:tc>
                <a:tc>
                  <a:txBody>
                    <a:bodyPr/>
                    <a:lstStyle/>
                    <a:p>
                      <a:pPr algn="ctr"/>
                      <a:endParaRPr lang="en-GB" sz="2400"/>
                    </a:p>
                  </a:txBody>
                  <a:tcPr/>
                </a:tc>
                <a:extLst>
                  <a:ext uri="{0D108BD9-81ED-4DB2-BD59-A6C34878D82A}">
                    <a16:rowId xmlns:a16="http://schemas.microsoft.com/office/drawing/2014/main" val="3032785022"/>
                  </a:ext>
                </a:extLst>
              </a:tr>
            </a:tbl>
          </a:graphicData>
        </a:graphic>
      </p:graphicFrame>
      <p:sp>
        <p:nvSpPr>
          <p:cNvPr id="11" name="Rectangle 10">
            <a:extLst>
              <a:ext uri="{FF2B5EF4-FFF2-40B4-BE49-F238E27FC236}">
                <a16:creationId xmlns:a16="http://schemas.microsoft.com/office/drawing/2014/main" id="{1AC66D9D-7EFA-4407-8AD9-68FAFB70ECFB}"/>
              </a:ext>
            </a:extLst>
          </p:cNvPr>
          <p:cNvSpPr/>
          <p:nvPr/>
        </p:nvSpPr>
        <p:spPr>
          <a:xfrm>
            <a:off x="838198" y="5122560"/>
            <a:ext cx="10515602" cy="830997"/>
          </a:xfrm>
          <a:prstGeom prst="rect">
            <a:avLst/>
          </a:prstGeom>
        </p:spPr>
        <p:txBody>
          <a:bodyPr wrap="square">
            <a:spAutoFit/>
          </a:bodyPr>
          <a:lstStyle/>
          <a:p>
            <a:pPr algn="just"/>
            <a:r>
              <a:rPr lang="en-GB" sz="2400" b="1"/>
              <a:t>Bias</a:t>
            </a:r>
            <a:r>
              <a:rPr lang="en-GB" sz="2400"/>
              <a:t>:</a:t>
            </a:r>
          </a:p>
          <a:p>
            <a:pPr algn="just"/>
            <a:endParaRPr lang="en-GB" sz="2400"/>
          </a:p>
        </p:txBody>
      </p:sp>
      <p:pic>
        <p:nvPicPr>
          <p:cNvPr id="548" name="Picture 547">
            <a:extLst>
              <a:ext uri="{FF2B5EF4-FFF2-40B4-BE49-F238E27FC236}">
                <a16:creationId xmlns:a16="http://schemas.microsoft.com/office/drawing/2014/main" id="{3EF0E44E-52B7-48DD-A893-965DA96BA41A}"/>
              </a:ext>
            </a:extLst>
          </p:cNvPr>
          <p:cNvPicPr>
            <a:picLocks noChangeAspect="1"/>
          </p:cNvPicPr>
          <p:nvPr>
            <p:custDataLst>
              <p:tags r:id="rId2"/>
            </p:custDataLst>
          </p:nvPr>
        </p:nvPicPr>
        <p:blipFill>
          <a:blip r:embed="rId17">
            <a:extLst>
              <a:ext uri="{28A0092B-C50C-407E-A947-70E740481C1C}">
                <a14:useLocalDpi xmlns:a14="http://schemas.microsoft.com/office/drawing/2010/main" val="0"/>
              </a:ext>
            </a:extLst>
          </a:blip>
          <a:stretch>
            <a:fillRect/>
          </a:stretch>
        </p:blipFill>
        <p:spPr>
          <a:xfrm>
            <a:off x="6179423" y="3106431"/>
            <a:ext cx="957263" cy="244475"/>
          </a:xfrm>
          <a:prstGeom prst="rect">
            <a:avLst/>
          </a:prstGeom>
        </p:spPr>
      </p:pic>
      <p:pic>
        <p:nvPicPr>
          <p:cNvPr id="550" name="Picture 549">
            <a:extLst>
              <a:ext uri="{FF2B5EF4-FFF2-40B4-BE49-F238E27FC236}">
                <a16:creationId xmlns:a16="http://schemas.microsoft.com/office/drawing/2014/main" id="{786A99EA-E8E5-40F8-A4EC-106A7F304A0F}"/>
              </a:ext>
            </a:extLst>
          </p:cNvPr>
          <p:cNvPicPr>
            <a:picLocks noChangeAspect="1"/>
          </p:cNvPicPr>
          <p:nvPr>
            <p:custDataLst>
              <p:tags r:id="rId3"/>
            </p:custDataLst>
          </p:nvPr>
        </p:nvPicPr>
        <p:blipFill>
          <a:blip r:embed="rId18">
            <a:extLst>
              <a:ext uri="{28A0092B-C50C-407E-A947-70E740481C1C}">
                <a14:useLocalDpi xmlns:a14="http://schemas.microsoft.com/office/drawing/2010/main" val="0"/>
              </a:ext>
            </a:extLst>
          </a:blip>
          <a:stretch>
            <a:fillRect/>
          </a:stretch>
        </p:blipFill>
        <p:spPr>
          <a:xfrm>
            <a:off x="8837614" y="3098801"/>
            <a:ext cx="952501" cy="244475"/>
          </a:xfrm>
          <a:prstGeom prst="rect">
            <a:avLst/>
          </a:prstGeom>
        </p:spPr>
      </p:pic>
      <p:grpSp>
        <p:nvGrpSpPr>
          <p:cNvPr id="98" name="Group 97">
            <a:extLst>
              <a:ext uri="{FF2B5EF4-FFF2-40B4-BE49-F238E27FC236}">
                <a16:creationId xmlns:a16="http://schemas.microsoft.com/office/drawing/2014/main" id="{EF3A09FA-6BEF-410B-B78C-1C38F340D293}"/>
              </a:ext>
            </a:extLst>
          </p:cNvPr>
          <p:cNvGrpSpPr>
            <a:grpSpLocks noChangeAspect="1"/>
          </p:cNvGrpSpPr>
          <p:nvPr>
            <p:custDataLst>
              <p:tags r:id="rId4"/>
            </p:custDataLst>
          </p:nvPr>
        </p:nvGrpSpPr>
        <p:grpSpPr>
          <a:xfrm>
            <a:off x="6197600" y="3538538"/>
            <a:ext cx="719138" cy="238125"/>
            <a:chOff x="6197600" y="3538538"/>
            <a:chExt cx="719138" cy="238125"/>
          </a:xfrm>
        </p:grpSpPr>
        <p:sp>
          <p:nvSpPr>
            <p:cNvPr id="572" name="Freeform 109">
              <a:extLst>
                <a:ext uri="{FF2B5EF4-FFF2-40B4-BE49-F238E27FC236}">
                  <a16:creationId xmlns:a16="http://schemas.microsoft.com/office/drawing/2014/main" id="{CC43393B-5DEB-458E-A339-603E7C6D8395}"/>
                </a:ext>
              </a:extLst>
            </p:cNvPr>
            <p:cNvSpPr>
              <a:spLocks noEditPoints="1"/>
            </p:cNvSpPr>
            <p:nvPr>
              <p:custDataLst>
                <p:tags r:id="rId10"/>
              </p:custDataLst>
            </p:nvPr>
          </p:nvSpPr>
          <p:spPr bwMode="auto">
            <a:xfrm>
              <a:off x="6197600" y="3551238"/>
              <a:ext cx="171450" cy="166688"/>
            </a:xfrm>
            <a:custGeom>
              <a:avLst/>
              <a:gdLst>
                <a:gd name="T0" fmla="*/ 131 w 356"/>
                <a:gd name="T1" fmla="*/ 183 h 341"/>
                <a:gd name="T2" fmla="*/ 216 w 356"/>
                <a:gd name="T3" fmla="*/ 183 h 341"/>
                <a:gd name="T4" fmla="*/ 356 w 356"/>
                <a:gd name="T5" fmla="*/ 76 h 341"/>
                <a:gd name="T6" fmla="*/ 258 w 356"/>
                <a:gd name="T7" fmla="*/ 0 h 341"/>
                <a:gd name="T8" fmla="*/ 96 w 356"/>
                <a:gd name="T9" fmla="*/ 0 h 341"/>
                <a:gd name="T10" fmla="*/ 81 w 356"/>
                <a:gd name="T11" fmla="*/ 10 h 341"/>
                <a:gd name="T12" fmla="*/ 96 w 356"/>
                <a:gd name="T13" fmla="*/ 16 h 341"/>
                <a:gd name="T14" fmla="*/ 117 w 356"/>
                <a:gd name="T15" fmla="*/ 17 h 341"/>
                <a:gd name="T16" fmla="*/ 128 w 356"/>
                <a:gd name="T17" fmla="*/ 25 h 341"/>
                <a:gd name="T18" fmla="*/ 126 w 356"/>
                <a:gd name="T19" fmla="*/ 34 h 341"/>
                <a:gd name="T20" fmla="*/ 59 w 356"/>
                <a:gd name="T21" fmla="*/ 302 h 341"/>
                <a:gd name="T22" fmla="*/ 14 w 356"/>
                <a:gd name="T23" fmla="*/ 326 h 341"/>
                <a:gd name="T24" fmla="*/ 0 w 356"/>
                <a:gd name="T25" fmla="*/ 335 h 341"/>
                <a:gd name="T26" fmla="*/ 7 w 356"/>
                <a:gd name="T27" fmla="*/ 341 h 341"/>
                <a:gd name="T28" fmla="*/ 71 w 356"/>
                <a:gd name="T29" fmla="*/ 340 h 341"/>
                <a:gd name="T30" fmla="*/ 103 w 356"/>
                <a:gd name="T31" fmla="*/ 340 h 341"/>
                <a:gd name="T32" fmla="*/ 135 w 356"/>
                <a:gd name="T33" fmla="*/ 341 h 341"/>
                <a:gd name="T34" fmla="*/ 145 w 356"/>
                <a:gd name="T35" fmla="*/ 331 h 341"/>
                <a:gd name="T36" fmla="*/ 131 w 356"/>
                <a:gd name="T37" fmla="*/ 326 h 341"/>
                <a:gd name="T38" fmla="*/ 99 w 356"/>
                <a:gd name="T39" fmla="*/ 317 h 341"/>
                <a:gd name="T40" fmla="*/ 100 w 356"/>
                <a:gd name="T41" fmla="*/ 308 h 341"/>
                <a:gd name="T42" fmla="*/ 131 w 356"/>
                <a:gd name="T43" fmla="*/ 183 h 341"/>
                <a:gd name="T44" fmla="*/ 167 w 356"/>
                <a:gd name="T45" fmla="*/ 35 h 341"/>
                <a:gd name="T46" fmla="*/ 194 w 356"/>
                <a:gd name="T47" fmla="*/ 16 h 341"/>
                <a:gd name="T48" fmla="*/ 242 w 356"/>
                <a:gd name="T49" fmla="*/ 16 h 341"/>
                <a:gd name="T50" fmla="*/ 310 w 356"/>
                <a:gd name="T51" fmla="*/ 64 h 341"/>
                <a:gd name="T52" fmla="*/ 280 w 356"/>
                <a:gd name="T53" fmla="*/ 144 h 341"/>
                <a:gd name="T54" fmla="*/ 203 w 356"/>
                <a:gd name="T55" fmla="*/ 170 h 341"/>
                <a:gd name="T56" fmla="*/ 133 w 356"/>
                <a:gd name="T57" fmla="*/ 170 h 341"/>
                <a:gd name="T58" fmla="*/ 167 w 356"/>
                <a:gd name="T59" fmla="*/ 35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6" h="341">
                  <a:moveTo>
                    <a:pt x="131" y="183"/>
                  </a:moveTo>
                  <a:lnTo>
                    <a:pt x="216" y="183"/>
                  </a:lnTo>
                  <a:cubicBezTo>
                    <a:pt x="287" y="183"/>
                    <a:pt x="356" y="131"/>
                    <a:pt x="356" y="76"/>
                  </a:cubicBezTo>
                  <a:cubicBezTo>
                    <a:pt x="356" y="37"/>
                    <a:pt x="323" y="0"/>
                    <a:pt x="258" y="0"/>
                  </a:cubicBezTo>
                  <a:lnTo>
                    <a:pt x="96" y="0"/>
                  </a:lnTo>
                  <a:cubicBezTo>
                    <a:pt x="87" y="0"/>
                    <a:pt x="81" y="0"/>
                    <a:pt x="81" y="10"/>
                  </a:cubicBezTo>
                  <a:cubicBezTo>
                    <a:pt x="81" y="16"/>
                    <a:pt x="86" y="16"/>
                    <a:pt x="96" y="16"/>
                  </a:cubicBezTo>
                  <a:cubicBezTo>
                    <a:pt x="102" y="16"/>
                    <a:pt x="111" y="16"/>
                    <a:pt x="117" y="17"/>
                  </a:cubicBezTo>
                  <a:cubicBezTo>
                    <a:pt x="125" y="18"/>
                    <a:pt x="128" y="19"/>
                    <a:pt x="128" y="25"/>
                  </a:cubicBezTo>
                  <a:cubicBezTo>
                    <a:pt x="128" y="27"/>
                    <a:pt x="128" y="28"/>
                    <a:pt x="126" y="34"/>
                  </a:cubicBezTo>
                  <a:lnTo>
                    <a:pt x="59" y="302"/>
                  </a:lnTo>
                  <a:cubicBezTo>
                    <a:pt x="54" y="322"/>
                    <a:pt x="53" y="326"/>
                    <a:pt x="14" y="326"/>
                  </a:cubicBezTo>
                  <a:cubicBezTo>
                    <a:pt x="5" y="326"/>
                    <a:pt x="0" y="326"/>
                    <a:pt x="0" y="335"/>
                  </a:cubicBezTo>
                  <a:cubicBezTo>
                    <a:pt x="0" y="341"/>
                    <a:pt x="6" y="341"/>
                    <a:pt x="7" y="341"/>
                  </a:cubicBezTo>
                  <a:cubicBezTo>
                    <a:pt x="21" y="341"/>
                    <a:pt x="57" y="340"/>
                    <a:pt x="71" y="340"/>
                  </a:cubicBezTo>
                  <a:cubicBezTo>
                    <a:pt x="81" y="340"/>
                    <a:pt x="92" y="340"/>
                    <a:pt x="103" y="340"/>
                  </a:cubicBezTo>
                  <a:cubicBezTo>
                    <a:pt x="114" y="340"/>
                    <a:pt x="125" y="341"/>
                    <a:pt x="135" y="341"/>
                  </a:cubicBezTo>
                  <a:cubicBezTo>
                    <a:pt x="139" y="341"/>
                    <a:pt x="145" y="341"/>
                    <a:pt x="145" y="331"/>
                  </a:cubicBezTo>
                  <a:cubicBezTo>
                    <a:pt x="145" y="326"/>
                    <a:pt x="141" y="326"/>
                    <a:pt x="131" y="326"/>
                  </a:cubicBezTo>
                  <a:cubicBezTo>
                    <a:pt x="113" y="326"/>
                    <a:pt x="99" y="326"/>
                    <a:pt x="99" y="317"/>
                  </a:cubicBezTo>
                  <a:cubicBezTo>
                    <a:pt x="99" y="314"/>
                    <a:pt x="100" y="311"/>
                    <a:pt x="100" y="308"/>
                  </a:cubicBezTo>
                  <a:lnTo>
                    <a:pt x="131" y="183"/>
                  </a:lnTo>
                  <a:close/>
                  <a:moveTo>
                    <a:pt x="167" y="35"/>
                  </a:moveTo>
                  <a:cubicBezTo>
                    <a:pt x="172" y="17"/>
                    <a:pt x="173" y="16"/>
                    <a:pt x="194" y="16"/>
                  </a:cubicBezTo>
                  <a:lnTo>
                    <a:pt x="242" y="16"/>
                  </a:lnTo>
                  <a:cubicBezTo>
                    <a:pt x="283" y="16"/>
                    <a:pt x="310" y="29"/>
                    <a:pt x="310" y="64"/>
                  </a:cubicBezTo>
                  <a:cubicBezTo>
                    <a:pt x="310" y="83"/>
                    <a:pt x="300" y="126"/>
                    <a:pt x="280" y="144"/>
                  </a:cubicBezTo>
                  <a:cubicBezTo>
                    <a:pt x="255" y="166"/>
                    <a:pt x="225" y="170"/>
                    <a:pt x="203" y="170"/>
                  </a:cubicBezTo>
                  <a:lnTo>
                    <a:pt x="133" y="170"/>
                  </a:lnTo>
                  <a:lnTo>
                    <a:pt x="167" y="3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3" name="Freeform 110">
              <a:extLst>
                <a:ext uri="{FF2B5EF4-FFF2-40B4-BE49-F238E27FC236}">
                  <a16:creationId xmlns:a16="http://schemas.microsoft.com/office/drawing/2014/main" id="{37D79360-5094-476B-A61C-87FAF9AEBFFB}"/>
                </a:ext>
              </a:extLst>
            </p:cNvPr>
            <p:cNvSpPr>
              <a:spLocks/>
            </p:cNvSpPr>
            <p:nvPr>
              <p:custDataLst>
                <p:tags r:id="rId11"/>
              </p:custDataLst>
            </p:nvPr>
          </p:nvSpPr>
          <p:spPr bwMode="auto">
            <a:xfrm>
              <a:off x="6389688" y="3538538"/>
              <a:ext cx="68263" cy="73025"/>
            </a:xfrm>
            <a:custGeom>
              <a:avLst/>
              <a:gdLst>
                <a:gd name="T0" fmla="*/ 82 w 142"/>
                <a:gd name="T1" fmla="*/ 75 h 150"/>
                <a:gd name="T2" fmla="*/ 132 w 142"/>
                <a:gd name="T3" fmla="*/ 54 h 150"/>
                <a:gd name="T4" fmla="*/ 142 w 142"/>
                <a:gd name="T5" fmla="*/ 43 h 150"/>
                <a:gd name="T6" fmla="*/ 131 w 142"/>
                <a:gd name="T7" fmla="*/ 32 h 150"/>
                <a:gd name="T8" fmla="*/ 123 w 142"/>
                <a:gd name="T9" fmla="*/ 35 h 150"/>
                <a:gd name="T10" fmla="*/ 76 w 142"/>
                <a:gd name="T11" fmla="*/ 67 h 150"/>
                <a:gd name="T12" fmla="*/ 81 w 142"/>
                <a:gd name="T13" fmla="*/ 15 h 150"/>
                <a:gd name="T14" fmla="*/ 71 w 142"/>
                <a:gd name="T15" fmla="*/ 0 h 150"/>
                <a:gd name="T16" fmla="*/ 60 w 142"/>
                <a:gd name="T17" fmla="*/ 10 h 150"/>
                <a:gd name="T18" fmla="*/ 62 w 142"/>
                <a:gd name="T19" fmla="*/ 28 h 150"/>
                <a:gd name="T20" fmla="*/ 66 w 142"/>
                <a:gd name="T21" fmla="*/ 67 h 150"/>
                <a:gd name="T22" fmla="*/ 18 w 142"/>
                <a:gd name="T23" fmla="*/ 35 h 150"/>
                <a:gd name="T24" fmla="*/ 11 w 142"/>
                <a:gd name="T25" fmla="*/ 32 h 150"/>
                <a:gd name="T26" fmla="*/ 0 w 142"/>
                <a:gd name="T27" fmla="*/ 43 h 150"/>
                <a:gd name="T28" fmla="*/ 7 w 142"/>
                <a:gd name="T29" fmla="*/ 53 h 150"/>
                <a:gd name="T30" fmla="*/ 60 w 142"/>
                <a:gd name="T31" fmla="*/ 75 h 150"/>
                <a:gd name="T32" fmla="*/ 10 w 142"/>
                <a:gd name="T33" fmla="*/ 97 h 150"/>
                <a:gd name="T34" fmla="*/ 0 w 142"/>
                <a:gd name="T35" fmla="*/ 107 h 150"/>
                <a:gd name="T36" fmla="*/ 11 w 142"/>
                <a:gd name="T37" fmla="*/ 119 h 150"/>
                <a:gd name="T38" fmla="*/ 18 w 142"/>
                <a:gd name="T39" fmla="*/ 115 h 150"/>
                <a:gd name="T40" fmla="*/ 66 w 142"/>
                <a:gd name="T41" fmla="*/ 84 h 150"/>
                <a:gd name="T42" fmla="*/ 60 w 142"/>
                <a:gd name="T43" fmla="*/ 140 h 150"/>
                <a:gd name="T44" fmla="*/ 71 w 142"/>
                <a:gd name="T45" fmla="*/ 150 h 150"/>
                <a:gd name="T46" fmla="*/ 82 w 142"/>
                <a:gd name="T47" fmla="*/ 140 h 150"/>
                <a:gd name="T48" fmla="*/ 80 w 142"/>
                <a:gd name="T49" fmla="*/ 123 h 150"/>
                <a:gd name="T50" fmla="*/ 76 w 142"/>
                <a:gd name="T51" fmla="*/ 84 h 150"/>
                <a:gd name="T52" fmla="*/ 118 w 142"/>
                <a:gd name="T53" fmla="*/ 112 h 150"/>
                <a:gd name="T54" fmla="*/ 131 w 142"/>
                <a:gd name="T55" fmla="*/ 119 h 150"/>
                <a:gd name="T56" fmla="*/ 142 w 142"/>
                <a:gd name="T57" fmla="*/ 107 h 150"/>
                <a:gd name="T58" fmla="*/ 134 w 142"/>
                <a:gd name="T59" fmla="*/ 97 h 150"/>
                <a:gd name="T60" fmla="*/ 82 w 142"/>
                <a:gd name="T61"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50">
                  <a:moveTo>
                    <a:pt x="82" y="75"/>
                  </a:moveTo>
                  <a:cubicBezTo>
                    <a:pt x="110" y="63"/>
                    <a:pt x="123" y="58"/>
                    <a:pt x="132" y="54"/>
                  </a:cubicBezTo>
                  <a:cubicBezTo>
                    <a:pt x="138" y="51"/>
                    <a:pt x="142" y="49"/>
                    <a:pt x="142" y="43"/>
                  </a:cubicBezTo>
                  <a:cubicBezTo>
                    <a:pt x="142" y="37"/>
                    <a:pt x="137" y="32"/>
                    <a:pt x="131" y="32"/>
                  </a:cubicBezTo>
                  <a:cubicBezTo>
                    <a:pt x="128" y="32"/>
                    <a:pt x="128" y="32"/>
                    <a:pt x="123" y="35"/>
                  </a:cubicBezTo>
                  <a:lnTo>
                    <a:pt x="76" y="67"/>
                  </a:lnTo>
                  <a:lnTo>
                    <a:pt x="81" y="15"/>
                  </a:lnTo>
                  <a:cubicBezTo>
                    <a:pt x="82" y="9"/>
                    <a:pt x="81" y="0"/>
                    <a:pt x="71" y="0"/>
                  </a:cubicBezTo>
                  <a:cubicBezTo>
                    <a:pt x="67" y="0"/>
                    <a:pt x="60" y="3"/>
                    <a:pt x="60" y="10"/>
                  </a:cubicBezTo>
                  <a:cubicBezTo>
                    <a:pt x="60" y="14"/>
                    <a:pt x="61" y="24"/>
                    <a:pt x="62" y="28"/>
                  </a:cubicBezTo>
                  <a:cubicBezTo>
                    <a:pt x="62" y="33"/>
                    <a:pt x="65" y="59"/>
                    <a:pt x="66" y="67"/>
                  </a:cubicBezTo>
                  <a:lnTo>
                    <a:pt x="18" y="35"/>
                  </a:lnTo>
                  <a:cubicBezTo>
                    <a:pt x="15" y="33"/>
                    <a:pt x="14" y="32"/>
                    <a:pt x="11" y="32"/>
                  </a:cubicBezTo>
                  <a:cubicBezTo>
                    <a:pt x="5" y="32"/>
                    <a:pt x="0" y="37"/>
                    <a:pt x="0" y="43"/>
                  </a:cubicBezTo>
                  <a:cubicBezTo>
                    <a:pt x="0" y="50"/>
                    <a:pt x="4" y="52"/>
                    <a:pt x="7" y="53"/>
                  </a:cubicBezTo>
                  <a:lnTo>
                    <a:pt x="60" y="75"/>
                  </a:lnTo>
                  <a:cubicBezTo>
                    <a:pt x="31" y="88"/>
                    <a:pt x="18" y="92"/>
                    <a:pt x="10" y="97"/>
                  </a:cubicBezTo>
                  <a:cubicBezTo>
                    <a:pt x="3" y="99"/>
                    <a:pt x="0" y="101"/>
                    <a:pt x="0" y="107"/>
                  </a:cubicBezTo>
                  <a:cubicBezTo>
                    <a:pt x="0" y="113"/>
                    <a:pt x="5" y="119"/>
                    <a:pt x="11" y="119"/>
                  </a:cubicBezTo>
                  <a:cubicBezTo>
                    <a:pt x="13" y="119"/>
                    <a:pt x="14" y="119"/>
                    <a:pt x="18" y="115"/>
                  </a:cubicBezTo>
                  <a:lnTo>
                    <a:pt x="66" y="84"/>
                  </a:lnTo>
                  <a:lnTo>
                    <a:pt x="60" y="140"/>
                  </a:lnTo>
                  <a:cubicBezTo>
                    <a:pt x="60" y="148"/>
                    <a:pt x="67" y="150"/>
                    <a:pt x="71" y="150"/>
                  </a:cubicBezTo>
                  <a:cubicBezTo>
                    <a:pt x="75" y="150"/>
                    <a:pt x="82" y="148"/>
                    <a:pt x="82" y="140"/>
                  </a:cubicBezTo>
                  <a:cubicBezTo>
                    <a:pt x="82" y="137"/>
                    <a:pt x="80" y="126"/>
                    <a:pt x="80" y="123"/>
                  </a:cubicBezTo>
                  <a:cubicBezTo>
                    <a:pt x="79" y="117"/>
                    <a:pt x="77" y="92"/>
                    <a:pt x="76" y="84"/>
                  </a:cubicBezTo>
                  <a:lnTo>
                    <a:pt x="118" y="112"/>
                  </a:lnTo>
                  <a:cubicBezTo>
                    <a:pt x="127" y="119"/>
                    <a:pt x="128" y="119"/>
                    <a:pt x="131" y="119"/>
                  </a:cubicBezTo>
                  <a:cubicBezTo>
                    <a:pt x="137" y="119"/>
                    <a:pt x="142" y="113"/>
                    <a:pt x="142" y="107"/>
                  </a:cubicBezTo>
                  <a:cubicBezTo>
                    <a:pt x="142" y="100"/>
                    <a:pt x="137" y="99"/>
                    <a:pt x="134" y="97"/>
                  </a:cubicBezTo>
                  <a:lnTo>
                    <a:pt x="82" y="7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4" name="Freeform 111">
              <a:extLst>
                <a:ext uri="{FF2B5EF4-FFF2-40B4-BE49-F238E27FC236}">
                  <a16:creationId xmlns:a16="http://schemas.microsoft.com/office/drawing/2014/main" id="{FD71ED94-125E-4A86-B03E-8FA73D0D8FF2}"/>
                </a:ext>
              </a:extLst>
            </p:cNvPr>
            <p:cNvSpPr>
              <a:spLocks noEditPoints="1"/>
            </p:cNvSpPr>
            <p:nvPr>
              <p:custDataLst>
                <p:tags r:id="rId12"/>
              </p:custDataLst>
            </p:nvPr>
          </p:nvSpPr>
          <p:spPr bwMode="auto">
            <a:xfrm>
              <a:off x="6351588" y="3656013"/>
              <a:ext cx="125413" cy="120650"/>
            </a:xfrm>
            <a:custGeom>
              <a:avLst/>
              <a:gdLst>
                <a:gd name="T0" fmla="*/ 52 w 262"/>
                <a:gd name="T1" fmla="*/ 207 h 249"/>
                <a:gd name="T2" fmla="*/ 8 w 262"/>
                <a:gd name="T3" fmla="*/ 237 h 249"/>
                <a:gd name="T4" fmla="*/ 0 w 262"/>
                <a:gd name="T5" fmla="*/ 244 h 249"/>
                <a:gd name="T6" fmla="*/ 5 w 262"/>
                <a:gd name="T7" fmla="*/ 249 h 249"/>
                <a:gd name="T8" fmla="*/ 35 w 262"/>
                <a:gd name="T9" fmla="*/ 248 h 249"/>
                <a:gd name="T10" fmla="*/ 71 w 262"/>
                <a:gd name="T11" fmla="*/ 249 h 249"/>
                <a:gd name="T12" fmla="*/ 78 w 262"/>
                <a:gd name="T13" fmla="*/ 242 h 249"/>
                <a:gd name="T14" fmla="*/ 72 w 262"/>
                <a:gd name="T15" fmla="*/ 237 h 249"/>
                <a:gd name="T16" fmla="*/ 56 w 262"/>
                <a:gd name="T17" fmla="*/ 226 h 249"/>
                <a:gd name="T18" fmla="*/ 61 w 262"/>
                <a:gd name="T19" fmla="*/ 213 h 249"/>
                <a:gd name="T20" fmla="*/ 89 w 262"/>
                <a:gd name="T21" fmla="*/ 170 h 249"/>
                <a:gd name="T22" fmla="*/ 189 w 262"/>
                <a:gd name="T23" fmla="*/ 170 h 249"/>
                <a:gd name="T24" fmla="*/ 198 w 262"/>
                <a:gd name="T25" fmla="*/ 228 h 249"/>
                <a:gd name="T26" fmla="*/ 173 w 262"/>
                <a:gd name="T27" fmla="*/ 237 h 249"/>
                <a:gd name="T28" fmla="*/ 164 w 262"/>
                <a:gd name="T29" fmla="*/ 244 h 249"/>
                <a:gd name="T30" fmla="*/ 170 w 262"/>
                <a:gd name="T31" fmla="*/ 249 h 249"/>
                <a:gd name="T32" fmla="*/ 215 w 262"/>
                <a:gd name="T33" fmla="*/ 248 h 249"/>
                <a:gd name="T34" fmla="*/ 236 w 262"/>
                <a:gd name="T35" fmla="*/ 248 h 249"/>
                <a:gd name="T36" fmla="*/ 255 w 262"/>
                <a:gd name="T37" fmla="*/ 249 h 249"/>
                <a:gd name="T38" fmla="*/ 262 w 262"/>
                <a:gd name="T39" fmla="*/ 242 h 249"/>
                <a:gd name="T40" fmla="*/ 253 w 262"/>
                <a:gd name="T41" fmla="*/ 237 h 249"/>
                <a:gd name="T42" fmla="*/ 231 w 262"/>
                <a:gd name="T43" fmla="*/ 226 h 249"/>
                <a:gd name="T44" fmla="*/ 200 w 262"/>
                <a:gd name="T45" fmla="*/ 10 h 249"/>
                <a:gd name="T46" fmla="*/ 192 w 262"/>
                <a:gd name="T47" fmla="*/ 0 h 249"/>
                <a:gd name="T48" fmla="*/ 180 w 262"/>
                <a:gd name="T49" fmla="*/ 8 h 249"/>
                <a:gd name="T50" fmla="*/ 52 w 262"/>
                <a:gd name="T51" fmla="*/ 207 h 249"/>
                <a:gd name="T52" fmla="*/ 52 w 262"/>
                <a:gd name="T53" fmla="*/ 207 h 249"/>
                <a:gd name="T54" fmla="*/ 98 w 262"/>
                <a:gd name="T55" fmla="*/ 157 h 249"/>
                <a:gd name="T56" fmla="*/ 171 w 262"/>
                <a:gd name="T57" fmla="*/ 43 h 249"/>
                <a:gd name="T58" fmla="*/ 187 w 262"/>
                <a:gd name="T59" fmla="*/ 157 h 249"/>
                <a:gd name="T60" fmla="*/ 98 w 262"/>
                <a:gd name="T61" fmla="*/ 15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2" h="249">
                  <a:moveTo>
                    <a:pt x="52" y="207"/>
                  </a:moveTo>
                  <a:cubicBezTo>
                    <a:pt x="40" y="226"/>
                    <a:pt x="28" y="235"/>
                    <a:pt x="8" y="237"/>
                  </a:cubicBezTo>
                  <a:cubicBezTo>
                    <a:pt x="4" y="237"/>
                    <a:pt x="0" y="237"/>
                    <a:pt x="0" y="244"/>
                  </a:cubicBezTo>
                  <a:cubicBezTo>
                    <a:pt x="0" y="248"/>
                    <a:pt x="3" y="249"/>
                    <a:pt x="5" y="249"/>
                  </a:cubicBezTo>
                  <a:cubicBezTo>
                    <a:pt x="14" y="249"/>
                    <a:pt x="25" y="248"/>
                    <a:pt x="35" y="248"/>
                  </a:cubicBezTo>
                  <a:cubicBezTo>
                    <a:pt x="46" y="248"/>
                    <a:pt x="60" y="249"/>
                    <a:pt x="71" y="249"/>
                  </a:cubicBezTo>
                  <a:cubicBezTo>
                    <a:pt x="72" y="249"/>
                    <a:pt x="78" y="249"/>
                    <a:pt x="78" y="242"/>
                  </a:cubicBezTo>
                  <a:cubicBezTo>
                    <a:pt x="78" y="237"/>
                    <a:pt x="73" y="237"/>
                    <a:pt x="72" y="237"/>
                  </a:cubicBezTo>
                  <a:cubicBezTo>
                    <a:pt x="69" y="236"/>
                    <a:pt x="56" y="236"/>
                    <a:pt x="56" y="226"/>
                  </a:cubicBezTo>
                  <a:cubicBezTo>
                    <a:pt x="56" y="222"/>
                    <a:pt x="60" y="216"/>
                    <a:pt x="61" y="213"/>
                  </a:cubicBezTo>
                  <a:lnTo>
                    <a:pt x="89" y="170"/>
                  </a:lnTo>
                  <a:lnTo>
                    <a:pt x="189" y="170"/>
                  </a:lnTo>
                  <a:lnTo>
                    <a:pt x="198" y="228"/>
                  </a:lnTo>
                  <a:cubicBezTo>
                    <a:pt x="196" y="231"/>
                    <a:pt x="194" y="237"/>
                    <a:pt x="173" y="237"/>
                  </a:cubicBezTo>
                  <a:cubicBezTo>
                    <a:pt x="169" y="237"/>
                    <a:pt x="164" y="237"/>
                    <a:pt x="164" y="244"/>
                  </a:cubicBezTo>
                  <a:cubicBezTo>
                    <a:pt x="164" y="246"/>
                    <a:pt x="165" y="249"/>
                    <a:pt x="170" y="249"/>
                  </a:cubicBezTo>
                  <a:cubicBezTo>
                    <a:pt x="180" y="249"/>
                    <a:pt x="205" y="248"/>
                    <a:pt x="215" y="248"/>
                  </a:cubicBezTo>
                  <a:cubicBezTo>
                    <a:pt x="221" y="248"/>
                    <a:pt x="229" y="248"/>
                    <a:pt x="236" y="248"/>
                  </a:cubicBezTo>
                  <a:cubicBezTo>
                    <a:pt x="242" y="249"/>
                    <a:pt x="249" y="249"/>
                    <a:pt x="255" y="249"/>
                  </a:cubicBezTo>
                  <a:cubicBezTo>
                    <a:pt x="260" y="249"/>
                    <a:pt x="262" y="247"/>
                    <a:pt x="262" y="242"/>
                  </a:cubicBezTo>
                  <a:cubicBezTo>
                    <a:pt x="262" y="237"/>
                    <a:pt x="258" y="237"/>
                    <a:pt x="253" y="237"/>
                  </a:cubicBezTo>
                  <a:cubicBezTo>
                    <a:pt x="232" y="237"/>
                    <a:pt x="232" y="234"/>
                    <a:pt x="231" y="226"/>
                  </a:cubicBezTo>
                  <a:lnTo>
                    <a:pt x="200" y="10"/>
                  </a:lnTo>
                  <a:cubicBezTo>
                    <a:pt x="199" y="3"/>
                    <a:pt x="198" y="0"/>
                    <a:pt x="192" y="0"/>
                  </a:cubicBezTo>
                  <a:cubicBezTo>
                    <a:pt x="185" y="0"/>
                    <a:pt x="183" y="4"/>
                    <a:pt x="180" y="8"/>
                  </a:cubicBezTo>
                  <a:lnTo>
                    <a:pt x="52" y="207"/>
                  </a:lnTo>
                  <a:lnTo>
                    <a:pt x="52" y="207"/>
                  </a:lnTo>
                  <a:close/>
                  <a:moveTo>
                    <a:pt x="98" y="157"/>
                  </a:moveTo>
                  <a:lnTo>
                    <a:pt x="171" y="43"/>
                  </a:lnTo>
                  <a:lnTo>
                    <a:pt x="187" y="157"/>
                  </a:lnTo>
                  <a:lnTo>
                    <a:pt x="98" y="15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5" name="Freeform 112">
              <a:extLst>
                <a:ext uri="{FF2B5EF4-FFF2-40B4-BE49-F238E27FC236}">
                  <a16:creationId xmlns:a16="http://schemas.microsoft.com/office/drawing/2014/main" id="{8A29A907-6F66-4F9A-B1F4-FAF69E363710}"/>
                </a:ext>
              </a:extLst>
            </p:cNvPr>
            <p:cNvSpPr>
              <a:spLocks noEditPoints="1"/>
            </p:cNvSpPr>
            <p:nvPr>
              <p:custDataLst>
                <p:tags r:id="rId13"/>
              </p:custDataLst>
            </p:nvPr>
          </p:nvSpPr>
          <p:spPr bwMode="auto">
            <a:xfrm>
              <a:off x="6577013" y="3629026"/>
              <a:ext cx="158750" cy="55563"/>
            </a:xfrm>
            <a:custGeom>
              <a:avLst/>
              <a:gdLst>
                <a:gd name="T0" fmla="*/ 314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4 w 331"/>
                <a:gd name="T13" fmla="*/ 20 h 117"/>
                <a:gd name="T14" fmla="*/ 315 w 331"/>
                <a:gd name="T15" fmla="*/ 117 h 117"/>
                <a:gd name="T16" fmla="*/ 331 w 331"/>
                <a:gd name="T17" fmla="*/ 107 h 117"/>
                <a:gd name="T18" fmla="*/ 314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4"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4" y="20"/>
                  </a:lnTo>
                  <a:close/>
                  <a:moveTo>
                    <a:pt x="315" y="117"/>
                  </a:moveTo>
                  <a:cubicBezTo>
                    <a:pt x="322" y="117"/>
                    <a:pt x="331" y="117"/>
                    <a:pt x="331" y="107"/>
                  </a:cubicBezTo>
                  <a:cubicBezTo>
                    <a:pt x="331" y="97"/>
                    <a:pt x="322" y="97"/>
                    <a:pt x="314"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6" name="Freeform 113">
              <a:extLst>
                <a:ext uri="{FF2B5EF4-FFF2-40B4-BE49-F238E27FC236}">
                  <a16:creationId xmlns:a16="http://schemas.microsoft.com/office/drawing/2014/main" id="{7F5FEC0D-CC4A-4DEF-9A5A-EFEB4E349785}"/>
                </a:ext>
              </a:extLst>
            </p:cNvPr>
            <p:cNvSpPr>
              <a:spLocks/>
            </p:cNvSpPr>
            <p:nvPr>
              <p:custDataLst>
                <p:tags r:id="rId14"/>
              </p:custDataLst>
            </p:nvPr>
          </p:nvSpPr>
          <p:spPr bwMode="auto">
            <a:xfrm>
              <a:off x="6837363" y="3556001"/>
              <a:ext cx="79375" cy="161925"/>
            </a:xfrm>
            <a:custGeom>
              <a:avLst/>
              <a:gdLst>
                <a:gd name="T0" fmla="*/ 103 w 165"/>
                <a:gd name="T1" fmla="*/ 13 h 332"/>
                <a:gd name="T2" fmla="*/ 91 w 165"/>
                <a:gd name="T3" fmla="*/ 0 h 332"/>
                <a:gd name="T4" fmla="*/ 0 w 165"/>
                <a:gd name="T5" fmla="*/ 32 h 332"/>
                <a:gd name="T6" fmla="*/ 0 w 165"/>
                <a:gd name="T7" fmla="*/ 47 h 332"/>
                <a:gd name="T8" fmla="*/ 66 w 165"/>
                <a:gd name="T9" fmla="*/ 34 h 332"/>
                <a:gd name="T10" fmla="*/ 66 w 165"/>
                <a:gd name="T11" fmla="*/ 293 h 332"/>
                <a:gd name="T12" fmla="*/ 19 w 165"/>
                <a:gd name="T13" fmla="*/ 317 h 332"/>
                <a:gd name="T14" fmla="*/ 3 w 165"/>
                <a:gd name="T15" fmla="*/ 317 h 332"/>
                <a:gd name="T16" fmla="*/ 3 w 165"/>
                <a:gd name="T17" fmla="*/ 332 h 332"/>
                <a:gd name="T18" fmla="*/ 84 w 165"/>
                <a:gd name="T19" fmla="*/ 331 h 332"/>
                <a:gd name="T20" fmla="*/ 165 w 165"/>
                <a:gd name="T21" fmla="*/ 332 h 332"/>
                <a:gd name="T22" fmla="*/ 165 w 165"/>
                <a:gd name="T23" fmla="*/ 317 h 332"/>
                <a:gd name="T24" fmla="*/ 149 w 165"/>
                <a:gd name="T25" fmla="*/ 317 h 332"/>
                <a:gd name="T26" fmla="*/ 103 w 165"/>
                <a:gd name="T27" fmla="*/ 293 h 332"/>
                <a:gd name="T28" fmla="*/ 103 w 165"/>
                <a:gd name="T29" fmla="*/ 1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5" h="332">
                  <a:moveTo>
                    <a:pt x="103" y="13"/>
                  </a:moveTo>
                  <a:cubicBezTo>
                    <a:pt x="103" y="1"/>
                    <a:pt x="103" y="0"/>
                    <a:pt x="91" y="0"/>
                  </a:cubicBezTo>
                  <a:cubicBezTo>
                    <a:pt x="60" y="32"/>
                    <a:pt x="16" y="32"/>
                    <a:pt x="0" y="32"/>
                  </a:cubicBezTo>
                  <a:lnTo>
                    <a:pt x="0" y="47"/>
                  </a:lnTo>
                  <a:cubicBezTo>
                    <a:pt x="10" y="47"/>
                    <a:pt x="40" y="47"/>
                    <a:pt x="66" y="34"/>
                  </a:cubicBezTo>
                  <a:lnTo>
                    <a:pt x="66" y="293"/>
                  </a:lnTo>
                  <a:cubicBezTo>
                    <a:pt x="66" y="311"/>
                    <a:pt x="64" y="317"/>
                    <a:pt x="19" y="317"/>
                  </a:cubicBezTo>
                  <a:lnTo>
                    <a:pt x="3" y="317"/>
                  </a:lnTo>
                  <a:lnTo>
                    <a:pt x="3" y="332"/>
                  </a:lnTo>
                  <a:cubicBezTo>
                    <a:pt x="21" y="331"/>
                    <a:pt x="64" y="331"/>
                    <a:pt x="84" y="331"/>
                  </a:cubicBezTo>
                  <a:cubicBezTo>
                    <a:pt x="104" y="331"/>
                    <a:pt x="147" y="331"/>
                    <a:pt x="165" y="332"/>
                  </a:cubicBezTo>
                  <a:lnTo>
                    <a:pt x="165" y="317"/>
                  </a:lnTo>
                  <a:lnTo>
                    <a:pt x="149" y="317"/>
                  </a:lnTo>
                  <a:cubicBezTo>
                    <a:pt x="104" y="317"/>
                    <a:pt x="103" y="311"/>
                    <a:pt x="103" y="293"/>
                  </a:cubicBezTo>
                  <a:lnTo>
                    <a:pt x="103"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552" name="Picture 551">
            <a:extLst>
              <a:ext uri="{FF2B5EF4-FFF2-40B4-BE49-F238E27FC236}">
                <a16:creationId xmlns:a16="http://schemas.microsoft.com/office/drawing/2014/main" id="{AC416900-FBE1-4D69-9C87-24A2CADA9C12}"/>
              </a:ext>
            </a:extLst>
          </p:cNvPr>
          <p:cNvPicPr>
            <a:picLocks noChangeAspect="1"/>
          </p:cNvPicPr>
          <p:nvPr>
            <p:custDataLst>
              <p:tags r:id="rId5"/>
            </p:custDataLst>
          </p:nvPr>
        </p:nvPicPr>
        <p:blipFill>
          <a:blip r:embed="rId19">
            <a:extLst>
              <a:ext uri="{28A0092B-C50C-407E-A947-70E740481C1C}">
                <a14:useLocalDpi xmlns:a14="http://schemas.microsoft.com/office/drawing/2010/main" val="0"/>
              </a:ext>
            </a:extLst>
          </a:blip>
          <a:stretch>
            <a:fillRect/>
          </a:stretch>
        </p:blipFill>
        <p:spPr>
          <a:xfrm>
            <a:off x="8837614" y="3524251"/>
            <a:ext cx="1108075" cy="228600"/>
          </a:xfrm>
          <a:prstGeom prst="rect">
            <a:avLst/>
          </a:prstGeom>
        </p:spPr>
      </p:pic>
      <p:pic>
        <p:nvPicPr>
          <p:cNvPr id="554" name="Picture 553">
            <a:extLst>
              <a:ext uri="{FF2B5EF4-FFF2-40B4-BE49-F238E27FC236}">
                <a16:creationId xmlns:a16="http://schemas.microsoft.com/office/drawing/2014/main" id="{00DC5824-8F9B-4058-B68F-36C865DA342B}"/>
              </a:ext>
            </a:extLst>
          </p:cNvPr>
          <p:cNvPicPr>
            <a:picLocks noChangeAspect="1"/>
          </p:cNvPicPr>
          <p:nvPr>
            <p:custDataLst>
              <p:tags r:id="rId6"/>
            </p:custDataLst>
          </p:nvPr>
        </p:nvPicPr>
        <p:blipFill>
          <a:blip r:embed="rId20">
            <a:extLst>
              <a:ext uri="{28A0092B-C50C-407E-A947-70E740481C1C}">
                <a14:useLocalDpi xmlns:a14="http://schemas.microsoft.com/office/drawing/2010/main" val="0"/>
              </a:ext>
            </a:extLst>
          </a:blip>
          <a:stretch>
            <a:fillRect/>
          </a:stretch>
        </p:blipFill>
        <p:spPr>
          <a:xfrm>
            <a:off x="6197601" y="3983039"/>
            <a:ext cx="1346201" cy="258762"/>
          </a:xfrm>
          <a:prstGeom prst="rect">
            <a:avLst/>
          </a:prstGeom>
        </p:spPr>
      </p:pic>
      <p:pic>
        <p:nvPicPr>
          <p:cNvPr id="556" name="Picture 555">
            <a:extLst>
              <a:ext uri="{FF2B5EF4-FFF2-40B4-BE49-F238E27FC236}">
                <a16:creationId xmlns:a16="http://schemas.microsoft.com/office/drawing/2014/main" id="{210F54DA-40B4-4D79-B032-DAFA4FD517AA}"/>
              </a:ext>
            </a:extLst>
          </p:cNvPr>
          <p:cNvPicPr>
            <a:picLocks noChangeAspect="1"/>
          </p:cNvPicPr>
          <p:nvPr>
            <p:custDataLst>
              <p:tags r:id="rId7"/>
            </p:custDataLst>
          </p:nvPr>
        </p:nvPicPr>
        <p:blipFill>
          <a:blip r:embed="rId21">
            <a:extLst>
              <a:ext uri="{28A0092B-C50C-407E-A947-70E740481C1C}">
                <a14:useLocalDpi xmlns:a14="http://schemas.microsoft.com/office/drawing/2010/main" val="0"/>
              </a:ext>
            </a:extLst>
          </a:blip>
          <a:stretch>
            <a:fillRect/>
          </a:stretch>
        </p:blipFill>
        <p:spPr>
          <a:xfrm>
            <a:off x="8837614" y="3983039"/>
            <a:ext cx="952501" cy="258762"/>
          </a:xfrm>
          <a:prstGeom prst="rect">
            <a:avLst/>
          </a:prstGeom>
        </p:spPr>
      </p:pic>
      <p:pic>
        <p:nvPicPr>
          <p:cNvPr id="544" name="Picture 543">
            <a:extLst>
              <a:ext uri="{FF2B5EF4-FFF2-40B4-BE49-F238E27FC236}">
                <a16:creationId xmlns:a16="http://schemas.microsoft.com/office/drawing/2014/main" id="{720B5408-455B-4E8A-B127-09A5EDAE41FE}"/>
              </a:ext>
            </a:extLst>
          </p:cNvPr>
          <p:cNvPicPr>
            <a:picLocks noChangeAspect="1"/>
          </p:cNvPicPr>
          <p:nvPr>
            <p:custDataLst>
              <p:tags r:id="rId8"/>
            </p:custDataLst>
          </p:nvPr>
        </p:nvPicPr>
        <p:blipFill>
          <a:blip r:embed="rId22">
            <a:extLst>
              <a:ext uri="{28A0092B-C50C-407E-A947-70E740481C1C}">
                <a14:useLocalDpi xmlns:a14="http://schemas.microsoft.com/office/drawing/2010/main" val="0"/>
              </a:ext>
            </a:extLst>
          </a:blip>
          <a:stretch>
            <a:fillRect/>
          </a:stretch>
        </p:blipFill>
        <p:spPr>
          <a:xfrm>
            <a:off x="2179567" y="5088084"/>
            <a:ext cx="3470276" cy="530225"/>
          </a:xfrm>
          <a:prstGeom prst="rect">
            <a:avLst/>
          </a:prstGeom>
        </p:spPr>
      </p:pic>
      <p:pic>
        <p:nvPicPr>
          <p:cNvPr id="100" name="Picture 99">
            <a:extLst>
              <a:ext uri="{FF2B5EF4-FFF2-40B4-BE49-F238E27FC236}">
                <a16:creationId xmlns:a16="http://schemas.microsoft.com/office/drawing/2014/main" id="{97E47C92-0A9F-4B8C-8940-00A72D7FF7B0}"/>
              </a:ext>
            </a:extLst>
          </p:cNvPr>
          <p:cNvPicPr>
            <a:picLocks noChangeAspect="1"/>
          </p:cNvPicPr>
          <p:nvPr>
            <p:custDataLst>
              <p:tags r:id="rId9"/>
            </p:custDataLst>
          </p:nvPr>
        </p:nvPicPr>
        <p:blipFill>
          <a:blip r:embed="rId23">
            <a:extLst>
              <a:ext uri="{28A0092B-C50C-407E-A947-70E740481C1C}">
                <a14:useLocalDpi xmlns:a14="http://schemas.microsoft.com/office/drawing/2010/main" val="0"/>
              </a:ext>
            </a:extLst>
          </a:blip>
          <a:stretch>
            <a:fillRect/>
          </a:stretch>
        </p:blipFill>
        <p:spPr>
          <a:xfrm>
            <a:off x="6403981" y="5138091"/>
            <a:ext cx="1042988" cy="461963"/>
          </a:xfrm>
          <a:prstGeom prst="rect">
            <a:avLst/>
          </a:prstGeom>
        </p:spPr>
      </p:pic>
      <p:sp>
        <p:nvSpPr>
          <p:cNvPr id="19" name="Rectangle 18">
            <a:extLst>
              <a:ext uri="{FF2B5EF4-FFF2-40B4-BE49-F238E27FC236}">
                <a16:creationId xmlns:a16="http://schemas.microsoft.com/office/drawing/2014/main" id="{2B853369-F078-4D7B-B4C4-0DFB25BB473A}"/>
              </a:ext>
            </a:extLst>
          </p:cNvPr>
          <p:cNvSpPr/>
          <p:nvPr/>
        </p:nvSpPr>
        <p:spPr>
          <a:xfrm>
            <a:off x="483576" y="1690689"/>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
        <p:nvSpPr>
          <p:cNvPr id="20" name="Rectangle 19">
            <a:extLst>
              <a:ext uri="{FF2B5EF4-FFF2-40B4-BE49-F238E27FC236}">
                <a16:creationId xmlns:a16="http://schemas.microsoft.com/office/drawing/2014/main" id="{D16961A1-7676-469F-AE89-C41035088094}"/>
              </a:ext>
            </a:extLst>
          </p:cNvPr>
          <p:cNvSpPr/>
          <p:nvPr/>
        </p:nvSpPr>
        <p:spPr>
          <a:xfrm>
            <a:off x="1209908" y="2952962"/>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
        <p:nvSpPr>
          <p:cNvPr id="21" name="Rectangle 20">
            <a:extLst>
              <a:ext uri="{FF2B5EF4-FFF2-40B4-BE49-F238E27FC236}">
                <a16:creationId xmlns:a16="http://schemas.microsoft.com/office/drawing/2014/main" id="{70B1FA4A-4D61-4864-89D7-6E673C3164CB}"/>
              </a:ext>
            </a:extLst>
          </p:cNvPr>
          <p:cNvSpPr/>
          <p:nvPr/>
        </p:nvSpPr>
        <p:spPr>
          <a:xfrm>
            <a:off x="1209906" y="341933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
        <p:nvSpPr>
          <p:cNvPr id="22" name="Rectangle 21">
            <a:extLst>
              <a:ext uri="{FF2B5EF4-FFF2-40B4-BE49-F238E27FC236}">
                <a16:creationId xmlns:a16="http://schemas.microsoft.com/office/drawing/2014/main" id="{D7469081-39C1-4A47-896D-ACA7042E8BC2}"/>
              </a:ext>
            </a:extLst>
          </p:cNvPr>
          <p:cNvSpPr/>
          <p:nvPr/>
        </p:nvSpPr>
        <p:spPr>
          <a:xfrm>
            <a:off x="1209906" y="3910598"/>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
        <p:nvSpPr>
          <p:cNvPr id="23" name="Rectangle 22">
            <a:extLst>
              <a:ext uri="{FF2B5EF4-FFF2-40B4-BE49-F238E27FC236}">
                <a16:creationId xmlns:a16="http://schemas.microsoft.com/office/drawing/2014/main" id="{95B21FBC-C5B5-421A-A90F-CDD8230927C4}"/>
              </a:ext>
            </a:extLst>
          </p:cNvPr>
          <p:cNvSpPr/>
          <p:nvPr/>
        </p:nvSpPr>
        <p:spPr>
          <a:xfrm>
            <a:off x="483576" y="516731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Tree>
    <p:custDataLst>
      <p:tags r:id="rId1"/>
    </p:custDataLst>
    <p:extLst>
      <p:ext uri="{BB962C8B-B14F-4D97-AF65-F5344CB8AC3E}">
        <p14:creationId xmlns:p14="http://schemas.microsoft.com/office/powerpoint/2010/main" val="24494312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83373">
        <p15:prstTrans prst="pageCurlDouble"/>
      </p:transition>
    </mc:Choice>
    <mc:Fallback xmlns="">
      <p:transition advTm="8337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19"/>
                                        </p:tgtEl>
                                      </p:cBhvr>
                                    </p:animEffect>
                                    <p:set>
                                      <p:cBhvr>
                                        <p:cTn id="12" dur="1" fill="hold">
                                          <p:stCondLst>
                                            <p:cond delay="499"/>
                                          </p:stCondLst>
                                        </p:cTn>
                                        <p:tgtEl>
                                          <p:spTgt spid="1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up)">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4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55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xit" presetSubtype="1" fill="hold" grpId="1" nodeType="clickEffect">
                                  <p:stCondLst>
                                    <p:cond delay="0"/>
                                  </p:stCondLst>
                                  <p:childTnLst>
                                    <p:animEffect transition="out" filter="wipe(up)">
                                      <p:cBhvr>
                                        <p:cTn id="27" dur="500"/>
                                        <p:tgtEl>
                                          <p:spTgt spid="20"/>
                                        </p:tgtEl>
                                      </p:cBhvr>
                                    </p:animEffect>
                                    <p:set>
                                      <p:cBhvr>
                                        <p:cTn id="28" dur="1" fill="hold">
                                          <p:stCondLst>
                                            <p:cond delay="499"/>
                                          </p:stCondLst>
                                        </p:cTn>
                                        <p:tgtEl>
                                          <p:spTgt spid="2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up)">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98"/>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55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xit" presetSubtype="1" fill="hold" grpId="1" nodeType="clickEffect">
                                  <p:stCondLst>
                                    <p:cond delay="0"/>
                                  </p:stCondLst>
                                  <p:childTnLst>
                                    <p:animEffect transition="out" filter="wipe(up)">
                                      <p:cBhvr>
                                        <p:cTn id="43" dur="500"/>
                                        <p:tgtEl>
                                          <p:spTgt spid="21"/>
                                        </p:tgtEl>
                                      </p:cBhvr>
                                    </p:animEffect>
                                    <p:set>
                                      <p:cBhvr>
                                        <p:cTn id="44" dur="1" fill="hold">
                                          <p:stCondLst>
                                            <p:cond delay="499"/>
                                          </p:stCondLst>
                                        </p:cTn>
                                        <p:tgtEl>
                                          <p:spTgt spid="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up)">
                                      <p:cBhvr>
                                        <p:cTn id="49" dur="500"/>
                                        <p:tgtEl>
                                          <p:spTgt spid="22"/>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554"/>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55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xit" presetSubtype="1" fill="hold" grpId="1" nodeType="clickEffect">
                                  <p:stCondLst>
                                    <p:cond delay="0"/>
                                  </p:stCondLst>
                                  <p:childTnLst>
                                    <p:animEffect transition="out" filter="wipe(up)">
                                      <p:cBhvr>
                                        <p:cTn id="59" dur="500"/>
                                        <p:tgtEl>
                                          <p:spTgt spid="22"/>
                                        </p:tgtEl>
                                      </p:cBhvr>
                                    </p:animEffect>
                                    <p:set>
                                      <p:cBhvr>
                                        <p:cTn id="60" dur="1" fill="hold">
                                          <p:stCondLst>
                                            <p:cond delay="499"/>
                                          </p:stCondLst>
                                        </p:cTn>
                                        <p:tgtEl>
                                          <p:spTgt spid="2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wipe(up)">
                                      <p:cBhvr>
                                        <p:cTn id="65" dur="500"/>
                                        <p:tgtEl>
                                          <p:spTgt spid="23"/>
                                        </p:tgtEl>
                                      </p:cBhvr>
                                    </p:animEffect>
                                  </p:childTnLst>
                                </p:cTn>
                              </p:par>
                              <p:par>
                                <p:cTn id="66" presetID="1" presetClass="entr" presetSubtype="0" fill="hold" grpId="0" nodeType="withEffect">
                                  <p:stCondLst>
                                    <p:cond delay="0"/>
                                  </p:stCondLst>
                                  <p:childTnLst>
                                    <p:set>
                                      <p:cBhvr>
                                        <p:cTn id="67" dur="1" fill="hold">
                                          <p:stCondLst>
                                            <p:cond delay="0"/>
                                          </p:stCondLst>
                                        </p:cTn>
                                        <p:tgtEl>
                                          <p:spTgt spid="11"/>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544"/>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100"/>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2" presetClass="exit" presetSubtype="1" fill="hold" grpId="1" nodeType="clickEffect">
                                  <p:stCondLst>
                                    <p:cond delay="0"/>
                                  </p:stCondLst>
                                  <p:childTnLst>
                                    <p:animEffect transition="out" filter="wipe(up)">
                                      <p:cBhvr>
                                        <p:cTn id="77" dur="500"/>
                                        <p:tgtEl>
                                          <p:spTgt spid="23"/>
                                        </p:tgtEl>
                                      </p:cBhvr>
                                    </p:animEffect>
                                    <p:set>
                                      <p:cBhvr>
                                        <p:cTn id="78"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Rounded Corners 84">
            <a:extLst>
              <a:ext uri="{FF2B5EF4-FFF2-40B4-BE49-F238E27FC236}">
                <a16:creationId xmlns:a16="http://schemas.microsoft.com/office/drawing/2014/main" id="{3CC3161B-0F96-4610-A05D-7F6F8A30D71B}"/>
              </a:ext>
            </a:extLst>
          </p:cNvPr>
          <p:cNvSpPr/>
          <p:nvPr/>
        </p:nvSpPr>
        <p:spPr>
          <a:xfrm>
            <a:off x="4437803" y="1632293"/>
            <a:ext cx="3182197" cy="8509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err="1"/>
              <a:t>Kitaev</a:t>
            </a:r>
            <a:r>
              <a:rPr lang="en-GB"/>
              <a:t> | Three Equivalent Formalisms</a:t>
            </a:r>
          </a:p>
        </p:txBody>
      </p:sp>
      <p:sp>
        <p:nvSpPr>
          <p:cNvPr id="3" name="Rectangle 2">
            <a:extLst>
              <a:ext uri="{FF2B5EF4-FFF2-40B4-BE49-F238E27FC236}">
                <a16:creationId xmlns:a16="http://schemas.microsoft.com/office/drawing/2014/main" id="{C754FE9B-E9C8-4BB4-8BA8-0F71D36CA709}"/>
              </a:ext>
            </a:extLst>
          </p:cNvPr>
          <p:cNvSpPr/>
          <p:nvPr/>
        </p:nvSpPr>
        <p:spPr>
          <a:xfrm>
            <a:off x="6510412" y="2638578"/>
            <a:ext cx="1852086" cy="50041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1D8E5D87-11FA-497F-BF23-E76985D975A8}"/>
              </a:ext>
            </a:extLst>
          </p:cNvPr>
          <p:cNvSpPr/>
          <p:nvPr/>
        </p:nvSpPr>
        <p:spPr>
          <a:xfrm>
            <a:off x="5221710" y="1859653"/>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
        <p:nvSpPr>
          <p:cNvPr id="67" name="Rectangle 66">
            <a:extLst>
              <a:ext uri="{FF2B5EF4-FFF2-40B4-BE49-F238E27FC236}">
                <a16:creationId xmlns:a16="http://schemas.microsoft.com/office/drawing/2014/main" id="{D951417E-2895-4C27-B3D2-1EE8F4A1344B}"/>
              </a:ext>
            </a:extLst>
          </p:cNvPr>
          <p:cNvSpPr/>
          <p:nvPr/>
        </p:nvSpPr>
        <p:spPr>
          <a:xfrm>
            <a:off x="2971612" y="3670765"/>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
        <p:nvSpPr>
          <p:cNvPr id="68" name="Rectangle 67">
            <a:extLst>
              <a:ext uri="{FF2B5EF4-FFF2-40B4-BE49-F238E27FC236}">
                <a16:creationId xmlns:a16="http://schemas.microsoft.com/office/drawing/2014/main" id="{88368410-76F0-4B77-8A23-6589057D255C}"/>
              </a:ext>
            </a:extLst>
          </p:cNvPr>
          <p:cNvSpPr/>
          <p:nvPr/>
        </p:nvSpPr>
        <p:spPr>
          <a:xfrm>
            <a:off x="2971612" y="5741630"/>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
        <p:nvSpPr>
          <p:cNvPr id="69" name="Rectangle 68">
            <a:extLst>
              <a:ext uri="{FF2B5EF4-FFF2-40B4-BE49-F238E27FC236}">
                <a16:creationId xmlns:a16="http://schemas.microsoft.com/office/drawing/2014/main" id="{133AF90C-F4D9-4118-A295-EDA7E32C68CF}"/>
              </a:ext>
            </a:extLst>
          </p:cNvPr>
          <p:cNvSpPr/>
          <p:nvPr/>
        </p:nvSpPr>
        <p:spPr>
          <a:xfrm>
            <a:off x="4126850" y="266330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
        <p:nvSpPr>
          <p:cNvPr id="70" name="Rectangle 69">
            <a:extLst>
              <a:ext uri="{FF2B5EF4-FFF2-40B4-BE49-F238E27FC236}">
                <a16:creationId xmlns:a16="http://schemas.microsoft.com/office/drawing/2014/main" id="{65883129-643A-4B48-B01C-322D56B52B81}"/>
              </a:ext>
            </a:extLst>
          </p:cNvPr>
          <p:cNvSpPr/>
          <p:nvPr/>
        </p:nvSpPr>
        <p:spPr>
          <a:xfrm>
            <a:off x="4126850" y="4572180"/>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
        <p:nvSpPr>
          <p:cNvPr id="71" name="Rectangle 70">
            <a:extLst>
              <a:ext uri="{FF2B5EF4-FFF2-40B4-BE49-F238E27FC236}">
                <a16:creationId xmlns:a16="http://schemas.microsoft.com/office/drawing/2014/main" id="{2210D7B0-9397-485E-8834-272E2148AAE2}"/>
              </a:ext>
            </a:extLst>
          </p:cNvPr>
          <p:cNvSpPr/>
          <p:nvPr/>
        </p:nvSpPr>
        <p:spPr>
          <a:xfrm>
            <a:off x="7944962" y="4562685"/>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
        <p:nvSpPr>
          <p:cNvPr id="72" name="Rectangle 71">
            <a:extLst>
              <a:ext uri="{FF2B5EF4-FFF2-40B4-BE49-F238E27FC236}">
                <a16:creationId xmlns:a16="http://schemas.microsoft.com/office/drawing/2014/main" id="{4336D70B-F2C4-46FA-99FA-685EC3966757}"/>
              </a:ext>
            </a:extLst>
          </p:cNvPr>
          <p:cNvSpPr/>
          <p:nvPr/>
        </p:nvSpPr>
        <p:spPr>
          <a:xfrm>
            <a:off x="8597778" y="2673665"/>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pic>
        <p:nvPicPr>
          <p:cNvPr id="11" name="Picture 10">
            <a:extLst>
              <a:ext uri="{FF2B5EF4-FFF2-40B4-BE49-F238E27FC236}">
                <a16:creationId xmlns:a16="http://schemas.microsoft.com/office/drawing/2014/main" id="{1E50E852-1DF2-4BAE-A8A5-9C6DC41DE3A5}"/>
              </a:ext>
            </a:extLst>
          </p:cNvPr>
          <p:cNvPicPr>
            <a:picLocks noChangeAspect="1"/>
          </p:cNvPicPr>
          <p:nvPr>
            <p:custDataLst>
              <p:tags r:id="rId2"/>
            </p:custDataLst>
          </p:nvPr>
        </p:nvPicPr>
        <p:blipFill>
          <a:blip r:embed="rId15">
            <a:extLst>
              <a:ext uri="{28A0092B-C50C-407E-A947-70E740481C1C}">
                <a14:useLocalDpi xmlns:a14="http://schemas.microsoft.com/office/drawing/2010/main" val="0"/>
              </a:ext>
            </a:extLst>
          </a:blip>
          <a:stretch>
            <a:fillRect/>
          </a:stretch>
        </p:blipFill>
        <p:spPr>
          <a:xfrm>
            <a:off x="5496493" y="1924197"/>
            <a:ext cx="1199015" cy="230981"/>
          </a:xfrm>
          <a:prstGeom prst="rect">
            <a:avLst/>
          </a:prstGeom>
        </p:spPr>
      </p:pic>
      <p:pic>
        <p:nvPicPr>
          <p:cNvPr id="1827" name="Picture 1826">
            <a:extLst>
              <a:ext uri="{FF2B5EF4-FFF2-40B4-BE49-F238E27FC236}">
                <a16:creationId xmlns:a16="http://schemas.microsoft.com/office/drawing/2014/main" id="{F73B97BC-BF3D-4E2E-A3C2-AC1911C9E69D}"/>
              </a:ext>
            </a:extLst>
          </p:cNvPr>
          <p:cNvPicPr>
            <a:picLocks noChangeAspect="1"/>
          </p:cNvPicPr>
          <p:nvPr>
            <p:custDataLst>
              <p:tags r:id="rId3"/>
            </p:custDataLst>
          </p:nvPr>
        </p:nvPicPr>
        <p:blipFill>
          <a:blip r:embed="rId16">
            <a:extLst>
              <a:ext uri="{28A0092B-C50C-407E-A947-70E740481C1C}">
                <a14:useLocalDpi xmlns:a14="http://schemas.microsoft.com/office/drawing/2010/main" val="0"/>
              </a:ext>
            </a:extLst>
          </a:blip>
          <a:stretch>
            <a:fillRect/>
          </a:stretch>
        </p:blipFill>
        <p:spPr>
          <a:xfrm>
            <a:off x="3278384" y="5811985"/>
            <a:ext cx="5635232" cy="328021"/>
          </a:xfrm>
          <a:prstGeom prst="rect">
            <a:avLst/>
          </a:prstGeom>
        </p:spPr>
      </p:pic>
      <p:pic>
        <p:nvPicPr>
          <p:cNvPr id="1825" name="Picture 1824">
            <a:extLst>
              <a:ext uri="{FF2B5EF4-FFF2-40B4-BE49-F238E27FC236}">
                <a16:creationId xmlns:a16="http://schemas.microsoft.com/office/drawing/2014/main" id="{61A8F67D-B327-417E-BEF8-E283885947FD}"/>
              </a:ext>
            </a:extLst>
          </p:cNvPr>
          <p:cNvPicPr>
            <a:picLocks noChangeAspect="1"/>
          </p:cNvPicPr>
          <p:nvPr>
            <p:custDataLst>
              <p:tags r:id="rId4"/>
            </p:custDataLst>
          </p:nvPr>
        </p:nvPicPr>
        <p:blipFill>
          <a:blip r:embed="rId17">
            <a:extLst>
              <a:ext uri="{28A0092B-C50C-407E-A947-70E740481C1C}">
                <a14:useLocalDpi xmlns:a14="http://schemas.microsoft.com/office/drawing/2010/main" val="0"/>
              </a:ext>
            </a:extLst>
          </a:blip>
          <a:stretch>
            <a:fillRect/>
          </a:stretch>
        </p:blipFill>
        <p:spPr>
          <a:xfrm>
            <a:off x="3328287" y="3705943"/>
            <a:ext cx="5535426" cy="328021"/>
          </a:xfrm>
          <a:prstGeom prst="rect">
            <a:avLst/>
          </a:prstGeom>
        </p:spPr>
      </p:pic>
      <p:pic>
        <p:nvPicPr>
          <p:cNvPr id="1829" name="Picture 1828">
            <a:extLst>
              <a:ext uri="{FF2B5EF4-FFF2-40B4-BE49-F238E27FC236}">
                <a16:creationId xmlns:a16="http://schemas.microsoft.com/office/drawing/2014/main" id="{995C1A2E-A4DD-44AC-9107-E0F1845CDEF4}"/>
              </a:ext>
            </a:extLst>
          </p:cNvPr>
          <p:cNvPicPr>
            <a:picLocks noChangeAspect="1"/>
          </p:cNvPicPr>
          <p:nvPr>
            <p:custDataLst>
              <p:tags r:id="rId5"/>
            </p:custDataLst>
          </p:nvPr>
        </p:nvPicPr>
        <p:blipFill>
          <a:blip r:embed="rId18">
            <a:extLst>
              <a:ext uri="{28A0092B-C50C-407E-A947-70E740481C1C}">
                <a14:useLocalDpi xmlns:a14="http://schemas.microsoft.com/office/drawing/2010/main" val="0"/>
              </a:ext>
            </a:extLst>
          </a:blip>
          <a:stretch>
            <a:fillRect/>
          </a:stretch>
        </p:blipFill>
        <p:spPr>
          <a:xfrm rot="5400000">
            <a:off x="5642252" y="2797284"/>
            <a:ext cx="500409" cy="180412"/>
          </a:xfrm>
          <a:prstGeom prst="rect">
            <a:avLst/>
          </a:prstGeom>
        </p:spPr>
      </p:pic>
      <p:pic>
        <p:nvPicPr>
          <p:cNvPr id="74" name="Picture 73">
            <a:extLst>
              <a:ext uri="{FF2B5EF4-FFF2-40B4-BE49-F238E27FC236}">
                <a16:creationId xmlns:a16="http://schemas.microsoft.com/office/drawing/2014/main" id="{52DD08C8-AC99-42F0-89D3-DE657999EC66}"/>
              </a:ext>
            </a:extLst>
          </p:cNvPr>
          <p:cNvPicPr>
            <a:picLocks noChangeAspect="1"/>
          </p:cNvPicPr>
          <p:nvPr>
            <p:custDataLst>
              <p:tags r:id="rId6"/>
            </p:custDataLst>
          </p:nvPr>
        </p:nvPicPr>
        <p:blipFill>
          <a:blip r:embed="rId19">
            <a:extLst>
              <a:ext uri="{28A0092B-C50C-407E-A947-70E740481C1C}">
                <a14:useLocalDpi xmlns:a14="http://schemas.microsoft.com/office/drawing/2010/main" val="0"/>
              </a:ext>
            </a:extLst>
          </a:blip>
          <a:stretch>
            <a:fillRect/>
          </a:stretch>
        </p:blipFill>
        <p:spPr>
          <a:xfrm>
            <a:off x="4437803" y="2788252"/>
            <a:ext cx="1279136" cy="165378"/>
          </a:xfrm>
          <a:prstGeom prst="rect">
            <a:avLst/>
          </a:prstGeom>
        </p:spPr>
      </p:pic>
      <p:pic>
        <p:nvPicPr>
          <p:cNvPr id="109" name="Picture 108">
            <a:extLst>
              <a:ext uri="{FF2B5EF4-FFF2-40B4-BE49-F238E27FC236}">
                <a16:creationId xmlns:a16="http://schemas.microsoft.com/office/drawing/2014/main" id="{5477D348-F419-4702-AE4B-7EA3737F00F9}"/>
              </a:ext>
            </a:extLst>
          </p:cNvPr>
          <p:cNvPicPr>
            <a:picLocks noChangeAspect="1"/>
          </p:cNvPicPr>
          <p:nvPr>
            <p:custDataLst>
              <p:tags r:id="rId7"/>
            </p:custDataLst>
          </p:nvPr>
        </p:nvPicPr>
        <p:blipFill>
          <a:blip r:embed="rId18">
            <a:extLst>
              <a:ext uri="{28A0092B-C50C-407E-A947-70E740481C1C}">
                <a14:useLocalDpi xmlns:a14="http://schemas.microsoft.com/office/drawing/2010/main" val="0"/>
              </a:ext>
            </a:extLst>
          </a:blip>
          <a:stretch>
            <a:fillRect/>
          </a:stretch>
        </p:blipFill>
        <p:spPr>
          <a:xfrm rot="5400000">
            <a:off x="5642252" y="4712896"/>
            <a:ext cx="500409" cy="180412"/>
          </a:xfrm>
          <a:prstGeom prst="rect">
            <a:avLst/>
          </a:prstGeom>
        </p:spPr>
      </p:pic>
      <p:pic>
        <p:nvPicPr>
          <p:cNvPr id="80" name="Picture 79">
            <a:extLst>
              <a:ext uri="{FF2B5EF4-FFF2-40B4-BE49-F238E27FC236}">
                <a16:creationId xmlns:a16="http://schemas.microsoft.com/office/drawing/2014/main" id="{6B65D804-6111-42FE-B046-C5A77A11DB19}"/>
              </a:ext>
            </a:extLst>
          </p:cNvPr>
          <p:cNvPicPr>
            <a:picLocks noChangeAspect="1"/>
          </p:cNvPicPr>
          <p:nvPr>
            <p:custDataLst>
              <p:tags r:id="rId8"/>
            </p:custDataLst>
          </p:nvPr>
        </p:nvPicPr>
        <p:blipFill>
          <a:blip r:embed="rId19">
            <a:extLst>
              <a:ext uri="{28A0092B-C50C-407E-A947-70E740481C1C}">
                <a14:useLocalDpi xmlns:a14="http://schemas.microsoft.com/office/drawing/2010/main" val="0"/>
              </a:ext>
            </a:extLst>
          </a:blip>
          <a:stretch>
            <a:fillRect/>
          </a:stretch>
        </p:blipFill>
        <p:spPr>
          <a:xfrm>
            <a:off x="4437803" y="4703864"/>
            <a:ext cx="1279136" cy="165378"/>
          </a:xfrm>
          <a:prstGeom prst="rect">
            <a:avLst/>
          </a:prstGeom>
        </p:spPr>
      </p:pic>
      <p:pic>
        <p:nvPicPr>
          <p:cNvPr id="115" name="Picture 114">
            <a:extLst>
              <a:ext uri="{FF2B5EF4-FFF2-40B4-BE49-F238E27FC236}">
                <a16:creationId xmlns:a16="http://schemas.microsoft.com/office/drawing/2014/main" id="{ED837710-B632-4F01-8D74-42DB4291601A}"/>
              </a:ext>
            </a:extLst>
          </p:cNvPr>
          <p:cNvPicPr>
            <a:picLocks noChangeAspect="1"/>
          </p:cNvPicPr>
          <p:nvPr>
            <p:custDataLst>
              <p:tags r:id="rId9"/>
            </p:custDataLst>
          </p:nvPr>
        </p:nvPicPr>
        <p:blipFill>
          <a:blip r:embed="rId18">
            <a:extLst>
              <a:ext uri="{28A0092B-C50C-407E-A947-70E740481C1C}">
                <a14:useLocalDpi xmlns:a14="http://schemas.microsoft.com/office/drawing/2010/main" val="0"/>
              </a:ext>
            </a:extLst>
          </a:blip>
          <a:stretch>
            <a:fillRect/>
          </a:stretch>
        </p:blipFill>
        <p:spPr>
          <a:xfrm rot="16200000">
            <a:off x="6002623" y="4711856"/>
            <a:ext cx="500409" cy="180412"/>
          </a:xfrm>
          <a:prstGeom prst="rect">
            <a:avLst/>
          </a:prstGeom>
        </p:spPr>
      </p:pic>
      <p:pic>
        <p:nvPicPr>
          <p:cNvPr id="1837" name="Picture 1836">
            <a:extLst>
              <a:ext uri="{FF2B5EF4-FFF2-40B4-BE49-F238E27FC236}">
                <a16:creationId xmlns:a16="http://schemas.microsoft.com/office/drawing/2014/main" id="{474B4EF3-FC30-4E99-A33F-C0B8070E6E6B}"/>
              </a:ext>
            </a:extLst>
          </p:cNvPr>
          <p:cNvPicPr>
            <a:picLocks noChangeAspect="1"/>
          </p:cNvPicPr>
          <p:nvPr>
            <p:custDataLst>
              <p:tags r:id="rId10"/>
            </p:custDataLst>
          </p:nvPr>
        </p:nvPicPr>
        <p:blipFill>
          <a:blip r:embed="rId20">
            <a:extLst>
              <a:ext uri="{28A0092B-C50C-407E-A947-70E740481C1C}">
                <a14:useLocalDpi xmlns:a14="http://schemas.microsoft.com/office/drawing/2010/main" val="0"/>
              </a:ext>
            </a:extLst>
          </a:blip>
          <a:stretch>
            <a:fillRect/>
          </a:stretch>
        </p:blipFill>
        <p:spPr>
          <a:xfrm rot="16200000">
            <a:off x="6002624" y="2807202"/>
            <a:ext cx="500409" cy="180412"/>
          </a:xfrm>
          <a:prstGeom prst="rect">
            <a:avLst/>
          </a:prstGeom>
        </p:spPr>
      </p:pic>
      <p:pic>
        <p:nvPicPr>
          <p:cNvPr id="77" name="Picture 76">
            <a:extLst>
              <a:ext uri="{FF2B5EF4-FFF2-40B4-BE49-F238E27FC236}">
                <a16:creationId xmlns:a16="http://schemas.microsoft.com/office/drawing/2014/main" id="{4BB88D8F-B414-4068-8B56-B5C9AD2548B3}"/>
              </a:ext>
            </a:extLst>
          </p:cNvPr>
          <p:cNvPicPr>
            <a:picLocks noChangeAspect="1"/>
          </p:cNvPicPr>
          <p:nvPr>
            <p:custDataLst>
              <p:tags r:id="rId11"/>
            </p:custDataLst>
          </p:nvPr>
        </p:nvPicPr>
        <p:blipFill>
          <a:blip r:embed="rId19">
            <a:extLst>
              <a:ext uri="{28A0092B-C50C-407E-A947-70E740481C1C}">
                <a14:useLocalDpi xmlns:a14="http://schemas.microsoft.com/office/drawing/2010/main" val="0"/>
              </a:ext>
            </a:extLst>
          </a:blip>
          <a:stretch>
            <a:fillRect/>
          </a:stretch>
        </p:blipFill>
        <p:spPr>
          <a:xfrm>
            <a:off x="6475496" y="4702823"/>
            <a:ext cx="1279136" cy="165378"/>
          </a:xfrm>
          <a:prstGeom prst="rect">
            <a:avLst/>
          </a:prstGeom>
        </p:spPr>
      </p:pic>
      <p:pic>
        <p:nvPicPr>
          <p:cNvPr id="84" name="Picture 83">
            <a:extLst>
              <a:ext uri="{FF2B5EF4-FFF2-40B4-BE49-F238E27FC236}">
                <a16:creationId xmlns:a16="http://schemas.microsoft.com/office/drawing/2014/main" id="{5C663123-E404-4821-A581-E8CBB6EF688C}"/>
              </a:ext>
            </a:extLst>
          </p:cNvPr>
          <p:cNvPicPr>
            <a:picLocks noChangeAspect="1"/>
          </p:cNvPicPr>
          <p:nvPr>
            <p:custDataLst>
              <p:tags r:id="rId12"/>
            </p:custDataLst>
          </p:nvPr>
        </p:nvPicPr>
        <p:blipFill>
          <a:blip r:embed="rId21">
            <a:extLst>
              <a:ext uri="{28A0092B-C50C-407E-A947-70E740481C1C}">
                <a14:useLocalDpi xmlns:a14="http://schemas.microsoft.com/office/drawing/2010/main" val="0"/>
              </a:ext>
            </a:extLst>
          </a:blip>
          <a:stretch>
            <a:fillRect/>
          </a:stretch>
        </p:blipFill>
        <p:spPr>
          <a:xfrm>
            <a:off x="6571289" y="2805350"/>
            <a:ext cx="1719103" cy="157177"/>
          </a:xfrm>
          <a:prstGeom prst="rect">
            <a:avLst/>
          </a:prstGeom>
        </p:spPr>
      </p:pic>
      <p:sp>
        <p:nvSpPr>
          <p:cNvPr id="142" name="Rectangle: Rounded Corners 141">
            <a:extLst>
              <a:ext uri="{FF2B5EF4-FFF2-40B4-BE49-F238E27FC236}">
                <a16:creationId xmlns:a16="http://schemas.microsoft.com/office/drawing/2014/main" id="{DFC94468-F749-4FF2-9EFB-AF4E601EB3B3}"/>
              </a:ext>
            </a:extLst>
          </p:cNvPr>
          <p:cNvSpPr/>
          <p:nvPr/>
        </p:nvSpPr>
        <p:spPr>
          <a:xfrm>
            <a:off x="2688132" y="3410945"/>
            <a:ext cx="6874968" cy="8509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Rounded Corners 142">
            <a:extLst>
              <a:ext uri="{FF2B5EF4-FFF2-40B4-BE49-F238E27FC236}">
                <a16:creationId xmlns:a16="http://schemas.microsoft.com/office/drawing/2014/main" id="{12BB5174-BD9E-4B76-A9CA-2E6835F15EFB}"/>
              </a:ext>
            </a:extLst>
          </p:cNvPr>
          <p:cNvSpPr/>
          <p:nvPr/>
        </p:nvSpPr>
        <p:spPr>
          <a:xfrm>
            <a:off x="2628426" y="5550533"/>
            <a:ext cx="6934674" cy="8509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23110399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76705">
        <p15:prstTrans prst="pageCurlDouble"/>
      </p:transition>
    </mc:Choice>
    <mc:Fallback xmlns="">
      <p:transition advTm="7670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up)">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66"/>
                                        </p:tgtEl>
                                      </p:cBhvr>
                                    </p:animEffect>
                                    <p:set>
                                      <p:cBhvr>
                                        <p:cTn id="12" dur="1" fill="hold">
                                          <p:stCondLst>
                                            <p:cond delay="499"/>
                                          </p:stCondLst>
                                        </p:cTn>
                                        <p:tgtEl>
                                          <p:spTgt spid="6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wipe(up)">
                                      <p:cBhvr>
                                        <p:cTn id="17" dur="500"/>
                                        <p:tgtEl>
                                          <p:spTgt spid="6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67"/>
                                        </p:tgtEl>
                                      </p:cBhvr>
                                    </p:animEffect>
                                    <p:set>
                                      <p:cBhvr>
                                        <p:cTn id="22" dur="1" fill="hold">
                                          <p:stCondLst>
                                            <p:cond delay="499"/>
                                          </p:stCondLst>
                                        </p:cTn>
                                        <p:tgtEl>
                                          <p:spTgt spid="6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wipe(up)">
                                      <p:cBhvr>
                                        <p:cTn id="27" dur="500"/>
                                        <p:tgtEl>
                                          <p:spTgt spid="6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68"/>
                                        </p:tgtEl>
                                      </p:cBhvr>
                                    </p:animEffect>
                                    <p:set>
                                      <p:cBhvr>
                                        <p:cTn id="32" dur="1" fill="hold">
                                          <p:stCondLst>
                                            <p:cond delay="499"/>
                                          </p:stCondLst>
                                        </p:cTn>
                                        <p:tgtEl>
                                          <p:spTgt spid="6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wipe(up)">
                                      <p:cBhvr>
                                        <p:cTn id="37" dur="500"/>
                                        <p:tgtEl>
                                          <p:spTgt spid="6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69"/>
                                        </p:tgtEl>
                                      </p:cBhvr>
                                    </p:animEffect>
                                    <p:set>
                                      <p:cBhvr>
                                        <p:cTn id="42" dur="1" fill="hold">
                                          <p:stCondLst>
                                            <p:cond delay="499"/>
                                          </p:stCondLst>
                                        </p:cTn>
                                        <p:tgtEl>
                                          <p:spTgt spid="6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wipe(up)">
                                      <p:cBhvr>
                                        <p:cTn id="47" dur="500"/>
                                        <p:tgtEl>
                                          <p:spTgt spid="7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1" fill="hold" grpId="1" nodeType="clickEffect">
                                  <p:stCondLst>
                                    <p:cond delay="0"/>
                                  </p:stCondLst>
                                  <p:childTnLst>
                                    <p:animEffect transition="out" filter="wipe(up)">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wipe(up)">
                                      <p:cBhvr>
                                        <p:cTn id="57" dur="500"/>
                                        <p:tgtEl>
                                          <p:spTgt spid="7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71"/>
                                        </p:tgtEl>
                                      </p:cBhvr>
                                    </p:animEffect>
                                    <p:set>
                                      <p:cBhvr>
                                        <p:cTn id="62" dur="1" fill="hold">
                                          <p:stCondLst>
                                            <p:cond delay="499"/>
                                          </p:stCondLst>
                                        </p:cTn>
                                        <p:tgtEl>
                                          <p:spTgt spid="7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72"/>
                                        </p:tgtEl>
                                        <p:attrNameLst>
                                          <p:attrName>style.visibility</p:attrName>
                                        </p:attrNameLst>
                                      </p:cBhvr>
                                      <p:to>
                                        <p:strVal val="visible"/>
                                      </p:to>
                                    </p:set>
                                    <p:animEffect transition="in" filter="wipe(up)">
                                      <p:cBhvr>
                                        <p:cTn id="67" dur="500"/>
                                        <p:tgtEl>
                                          <p:spTgt spid="7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xit" presetSubtype="1" fill="hold" grpId="1" nodeType="clickEffect">
                                  <p:stCondLst>
                                    <p:cond delay="0"/>
                                  </p:stCondLst>
                                  <p:childTnLst>
                                    <p:animEffect transition="out" filter="wipe(up)">
                                      <p:cBhvr>
                                        <p:cTn id="71" dur="500"/>
                                        <p:tgtEl>
                                          <p:spTgt spid="72"/>
                                        </p:tgtEl>
                                      </p:cBhvr>
                                    </p:animEffect>
                                    <p:set>
                                      <p:cBhvr>
                                        <p:cTn id="72" dur="1" fill="hold">
                                          <p:stCondLst>
                                            <p:cond delay="499"/>
                                          </p:stCondLst>
                                        </p:cTn>
                                        <p:tgtEl>
                                          <p:spTgt spid="72"/>
                                        </p:tgtEl>
                                        <p:attrNameLst>
                                          <p:attrName>style.visibility</p:attrName>
                                        </p:attrNameLst>
                                      </p:cBhvr>
                                      <p:to>
                                        <p:strVal val="hidden"/>
                                      </p:to>
                                    </p:set>
                                  </p:childTnLst>
                                </p:cTn>
                              </p:par>
                              <p:par>
                                <p:cTn id="73" presetID="10" presetClass="entr" presetSubtype="0" fill="hold" grpId="0" nodeType="with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fade">
                                      <p:cBhvr>
                                        <p:cTn id="75" dur="500"/>
                                        <p:tgtEl>
                                          <p:spTgt spid="3"/>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1" nodeType="clickEffect">
                                  <p:stCondLst>
                                    <p:cond delay="0"/>
                                  </p:stCondLst>
                                  <p:childTnLst>
                                    <p:animEffect transition="out" filter="fade">
                                      <p:cBhvr>
                                        <p:cTn id="79" dur="500"/>
                                        <p:tgtEl>
                                          <p:spTgt spid="3"/>
                                        </p:tgtEl>
                                      </p:cBhvr>
                                    </p:animEffect>
                                    <p:set>
                                      <p:cBhvr>
                                        <p:cTn id="80" dur="1" fill="hold">
                                          <p:stCondLst>
                                            <p:cond delay="499"/>
                                          </p:stCondLst>
                                        </p:cTn>
                                        <p:tgtEl>
                                          <p:spTgt spid="3"/>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grpId="2" nodeType="clickEffect">
                                  <p:stCondLst>
                                    <p:cond delay="0"/>
                                  </p:stCondLst>
                                  <p:childTnLst>
                                    <p:set>
                                      <p:cBhvr>
                                        <p:cTn id="84" dur="1" fill="hold">
                                          <p:stCondLst>
                                            <p:cond delay="0"/>
                                          </p:stCondLst>
                                        </p:cTn>
                                        <p:tgtEl>
                                          <p:spTgt spid="66"/>
                                        </p:tgtEl>
                                        <p:attrNameLst>
                                          <p:attrName>style.visibility</p:attrName>
                                        </p:attrNameLst>
                                      </p:cBhvr>
                                      <p:to>
                                        <p:strVal val="visible"/>
                                      </p:to>
                                    </p:set>
                                    <p:animEffect transition="in" filter="wipe(up)">
                                      <p:cBhvr>
                                        <p:cTn id="85" dur="500"/>
                                        <p:tgtEl>
                                          <p:spTgt spid="66"/>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xit" presetSubtype="1" fill="hold" grpId="3" nodeType="clickEffect">
                                  <p:stCondLst>
                                    <p:cond delay="0"/>
                                  </p:stCondLst>
                                  <p:childTnLst>
                                    <p:animEffect transition="out" filter="wipe(up)">
                                      <p:cBhvr>
                                        <p:cTn id="89" dur="500"/>
                                        <p:tgtEl>
                                          <p:spTgt spid="66"/>
                                        </p:tgtEl>
                                      </p:cBhvr>
                                    </p:animEffect>
                                    <p:set>
                                      <p:cBhvr>
                                        <p:cTn id="90" dur="1" fill="hold">
                                          <p:stCondLst>
                                            <p:cond delay="499"/>
                                          </p:stCondLst>
                                        </p:cTn>
                                        <p:tgtEl>
                                          <p:spTgt spid="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66" grpId="0" animBg="1"/>
      <p:bldP spid="66" grpId="1" animBg="1"/>
      <p:bldP spid="66" grpId="2" animBg="1"/>
      <p:bldP spid="66" grpId="3"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err="1">
                <a:solidFill>
                  <a:schemeClr val="bg1">
                    <a:lumMod val="50000"/>
                  </a:schemeClr>
                </a:solidFill>
              </a:rPr>
              <a:t>Kitaev</a:t>
            </a:r>
            <a:r>
              <a:rPr lang="en-GB">
                <a:solidFill>
                  <a:schemeClr val="bg1">
                    <a:lumMod val="50000"/>
                  </a:schemeClr>
                </a:solidFill>
              </a:rPr>
              <a:t> |</a:t>
            </a:r>
            <a:r>
              <a:rPr lang="en-GB"/>
              <a:t> Protocol</a:t>
            </a:r>
          </a:p>
        </p:txBody>
      </p:sp>
      <p:grpSp>
        <p:nvGrpSpPr>
          <p:cNvPr id="78" name="Group 77">
            <a:extLst>
              <a:ext uri="{FF2B5EF4-FFF2-40B4-BE49-F238E27FC236}">
                <a16:creationId xmlns:a16="http://schemas.microsoft.com/office/drawing/2014/main" id="{5890A6BB-1915-4BF4-B1C0-6DCE00F463E3}"/>
              </a:ext>
            </a:extLst>
          </p:cNvPr>
          <p:cNvGrpSpPr>
            <a:grpSpLocks noChangeAspect="1"/>
          </p:cNvGrpSpPr>
          <p:nvPr/>
        </p:nvGrpSpPr>
        <p:grpSpPr>
          <a:xfrm>
            <a:off x="1084324" y="1917949"/>
            <a:ext cx="2449452" cy="4110200"/>
            <a:chOff x="2543173" y="2540001"/>
            <a:chExt cx="606426" cy="1017588"/>
          </a:xfrm>
        </p:grpSpPr>
        <p:sp>
          <p:nvSpPr>
            <p:cNvPr id="13" name="Freeform 7">
              <a:extLst>
                <a:ext uri="{FF2B5EF4-FFF2-40B4-BE49-F238E27FC236}">
                  <a16:creationId xmlns:a16="http://schemas.microsoft.com/office/drawing/2014/main" id="{EEDB9238-D6A7-4124-9C34-6CBEF6503459}"/>
                </a:ext>
              </a:extLst>
            </p:cNvPr>
            <p:cNvSpPr>
              <a:spLocks noEditPoints="1"/>
            </p:cNvSpPr>
            <p:nvPr/>
          </p:nvSpPr>
          <p:spPr bwMode="auto">
            <a:xfrm>
              <a:off x="2570161" y="2541589"/>
              <a:ext cx="28575" cy="30163"/>
            </a:xfrm>
            <a:custGeom>
              <a:avLst/>
              <a:gdLst>
                <a:gd name="T0" fmla="*/ 395 w 395"/>
                <a:gd name="T1" fmla="*/ 436 h 436"/>
                <a:gd name="T2" fmla="*/ 333 w 395"/>
                <a:gd name="T3" fmla="*/ 436 h 436"/>
                <a:gd name="T4" fmla="*/ 290 w 395"/>
                <a:gd name="T5" fmla="*/ 314 h 436"/>
                <a:gd name="T6" fmla="*/ 102 w 395"/>
                <a:gd name="T7" fmla="*/ 314 h 436"/>
                <a:gd name="T8" fmla="*/ 59 w 395"/>
                <a:gd name="T9" fmla="*/ 436 h 436"/>
                <a:gd name="T10" fmla="*/ 0 w 395"/>
                <a:gd name="T11" fmla="*/ 436 h 436"/>
                <a:gd name="T12" fmla="*/ 159 w 395"/>
                <a:gd name="T13" fmla="*/ 0 h 436"/>
                <a:gd name="T14" fmla="*/ 236 w 395"/>
                <a:gd name="T15" fmla="*/ 0 h 436"/>
                <a:gd name="T16" fmla="*/ 395 w 395"/>
                <a:gd name="T17" fmla="*/ 436 h 436"/>
                <a:gd name="T18" fmla="*/ 272 w 395"/>
                <a:gd name="T19" fmla="*/ 264 h 436"/>
                <a:gd name="T20" fmla="*/ 196 w 395"/>
                <a:gd name="T21" fmla="*/ 50 h 436"/>
                <a:gd name="T22" fmla="*/ 119 w 395"/>
                <a:gd name="T23" fmla="*/ 264 h 436"/>
                <a:gd name="T24" fmla="*/ 272 w 395"/>
                <a:gd name="T25" fmla="*/ 264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5" h="436">
                  <a:moveTo>
                    <a:pt x="395" y="436"/>
                  </a:moveTo>
                  <a:lnTo>
                    <a:pt x="333" y="436"/>
                  </a:lnTo>
                  <a:lnTo>
                    <a:pt x="290" y="314"/>
                  </a:lnTo>
                  <a:lnTo>
                    <a:pt x="102" y="314"/>
                  </a:lnTo>
                  <a:lnTo>
                    <a:pt x="59" y="436"/>
                  </a:lnTo>
                  <a:lnTo>
                    <a:pt x="0" y="436"/>
                  </a:lnTo>
                  <a:lnTo>
                    <a:pt x="159" y="0"/>
                  </a:lnTo>
                  <a:lnTo>
                    <a:pt x="236" y="0"/>
                  </a:lnTo>
                  <a:lnTo>
                    <a:pt x="395" y="436"/>
                  </a:lnTo>
                  <a:close/>
                  <a:moveTo>
                    <a:pt x="272" y="264"/>
                  </a:moveTo>
                  <a:lnTo>
                    <a:pt x="196" y="50"/>
                  </a:lnTo>
                  <a:lnTo>
                    <a:pt x="119" y="264"/>
                  </a:lnTo>
                  <a:lnTo>
                    <a:pt x="272" y="26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8">
              <a:extLst>
                <a:ext uri="{FF2B5EF4-FFF2-40B4-BE49-F238E27FC236}">
                  <a16:creationId xmlns:a16="http://schemas.microsoft.com/office/drawing/2014/main" id="{0E2190A4-0413-47A5-9243-03EDEFA9A9E4}"/>
                </a:ext>
              </a:extLst>
            </p:cNvPr>
            <p:cNvSpPr>
              <a:spLocks noChangeArrowheads="1"/>
            </p:cNvSpPr>
            <p:nvPr/>
          </p:nvSpPr>
          <p:spPr bwMode="auto">
            <a:xfrm>
              <a:off x="2601911" y="2540001"/>
              <a:ext cx="47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9">
              <a:extLst>
                <a:ext uri="{FF2B5EF4-FFF2-40B4-BE49-F238E27FC236}">
                  <a16:creationId xmlns:a16="http://schemas.microsoft.com/office/drawing/2014/main" id="{4AF53A1B-DA12-43F9-97A8-52CA28EBF497}"/>
                </a:ext>
              </a:extLst>
            </p:cNvPr>
            <p:cNvSpPr>
              <a:spLocks noEditPoints="1"/>
            </p:cNvSpPr>
            <p:nvPr/>
          </p:nvSpPr>
          <p:spPr bwMode="auto">
            <a:xfrm>
              <a:off x="2613023" y="2541589"/>
              <a:ext cx="4763" cy="30163"/>
            </a:xfrm>
            <a:custGeom>
              <a:avLst/>
              <a:gdLst>
                <a:gd name="T0" fmla="*/ 62 w 62"/>
                <a:gd name="T1" fmla="*/ 57 h 439"/>
                <a:gd name="T2" fmla="*/ 0 w 62"/>
                <a:gd name="T3" fmla="*/ 57 h 439"/>
                <a:gd name="T4" fmla="*/ 0 w 62"/>
                <a:gd name="T5" fmla="*/ 0 h 439"/>
                <a:gd name="T6" fmla="*/ 62 w 62"/>
                <a:gd name="T7" fmla="*/ 0 h 439"/>
                <a:gd name="T8" fmla="*/ 62 w 62"/>
                <a:gd name="T9" fmla="*/ 57 h 439"/>
                <a:gd name="T10" fmla="*/ 58 w 62"/>
                <a:gd name="T11" fmla="*/ 439 h 439"/>
                <a:gd name="T12" fmla="*/ 3 w 62"/>
                <a:gd name="T13" fmla="*/ 439 h 439"/>
                <a:gd name="T14" fmla="*/ 3 w 62"/>
                <a:gd name="T15" fmla="*/ 112 h 439"/>
                <a:gd name="T16" fmla="*/ 58 w 62"/>
                <a:gd name="T17" fmla="*/ 112 h 439"/>
                <a:gd name="T18" fmla="*/ 58 w 62"/>
                <a:gd name="T19" fmla="*/ 439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439">
                  <a:moveTo>
                    <a:pt x="62" y="57"/>
                  </a:moveTo>
                  <a:lnTo>
                    <a:pt x="0" y="57"/>
                  </a:lnTo>
                  <a:lnTo>
                    <a:pt x="0" y="0"/>
                  </a:lnTo>
                  <a:lnTo>
                    <a:pt x="62" y="0"/>
                  </a:lnTo>
                  <a:lnTo>
                    <a:pt x="62" y="57"/>
                  </a:lnTo>
                  <a:close/>
                  <a:moveTo>
                    <a:pt x="58" y="439"/>
                  </a:moveTo>
                  <a:lnTo>
                    <a:pt x="3" y="439"/>
                  </a:lnTo>
                  <a:lnTo>
                    <a:pt x="3" y="112"/>
                  </a:lnTo>
                  <a:lnTo>
                    <a:pt x="58" y="112"/>
                  </a:lnTo>
                  <a:lnTo>
                    <a:pt x="58" y="43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10">
              <a:extLst>
                <a:ext uri="{FF2B5EF4-FFF2-40B4-BE49-F238E27FC236}">
                  <a16:creationId xmlns:a16="http://schemas.microsoft.com/office/drawing/2014/main" id="{E51C9874-F721-4EBF-8D0E-892F2F029987}"/>
                </a:ext>
              </a:extLst>
            </p:cNvPr>
            <p:cNvSpPr>
              <a:spLocks/>
            </p:cNvSpPr>
            <p:nvPr/>
          </p:nvSpPr>
          <p:spPr bwMode="auto">
            <a:xfrm>
              <a:off x="2622548" y="2547939"/>
              <a:ext cx="19050" cy="23813"/>
            </a:xfrm>
            <a:custGeom>
              <a:avLst/>
              <a:gdLst>
                <a:gd name="T0" fmla="*/ 265 w 265"/>
                <a:gd name="T1" fmla="*/ 314 h 342"/>
                <a:gd name="T2" fmla="*/ 213 w 265"/>
                <a:gd name="T3" fmla="*/ 335 h 342"/>
                <a:gd name="T4" fmla="*/ 160 w 265"/>
                <a:gd name="T5" fmla="*/ 342 h 342"/>
                <a:gd name="T6" fmla="*/ 95 w 265"/>
                <a:gd name="T7" fmla="*/ 332 h 342"/>
                <a:gd name="T8" fmla="*/ 44 w 265"/>
                <a:gd name="T9" fmla="*/ 300 h 342"/>
                <a:gd name="T10" fmla="*/ 11 w 265"/>
                <a:gd name="T11" fmla="*/ 247 h 342"/>
                <a:gd name="T12" fmla="*/ 0 w 265"/>
                <a:gd name="T13" fmla="*/ 172 h 342"/>
                <a:gd name="T14" fmla="*/ 44 w 265"/>
                <a:gd name="T15" fmla="*/ 46 h 342"/>
                <a:gd name="T16" fmla="*/ 160 w 265"/>
                <a:gd name="T17" fmla="*/ 0 h 342"/>
                <a:gd name="T18" fmla="*/ 215 w 265"/>
                <a:gd name="T19" fmla="*/ 8 h 342"/>
                <a:gd name="T20" fmla="*/ 265 w 265"/>
                <a:gd name="T21" fmla="*/ 27 h 342"/>
                <a:gd name="T22" fmla="*/ 265 w 265"/>
                <a:gd name="T23" fmla="*/ 88 h 342"/>
                <a:gd name="T24" fmla="*/ 262 w 265"/>
                <a:gd name="T25" fmla="*/ 88 h 342"/>
                <a:gd name="T26" fmla="*/ 210 w 265"/>
                <a:gd name="T27" fmla="*/ 58 h 342"/>
                <a:gd name="T28" fmla="*/ 158 w 265"/>
                <a:gd name="T29" fmla="*/ 48 h 342"/>
                <a:gd name="T30" fmla="*/ 84 w 265"/>
                <a:gd name="T31" fmla="*/ 79 h 342"/>
                <a:gd name="T32" fmla="*/ 57 w 265"/>
                <a:gd name="T33" fmla="*/ 172 h 342"/>
                <a:gd name="T34" fmla="*/ 83 w 265"/>
                <a:gd name="T35" fmla="*/ 263 h 342"/>
                <a:gd name="T36" fmla="*/ 158 w 265"/>
                <a:gd name="T37" fmla="*/ 294 h 342"/>
                <a:gd name="T38" fmla="*/ 192 w 265"/>
                <a:gd name="T39" fmla="*/ 290 h 342"/>
                <a:gd name="T40" fmla="*/ 223 w 265"/>
                <a:gd name="T41" fmla="*/ 279 h 342"/>
                <a:gd name="T42" fmla="*/ 245 w 265"/>
                <a:gd name="T43" fmla="*/ 266 h 342"/>
                <a:gd name="T44" fmla="*/ 262 w 265"/>
                <a:gd name="T45" fmla="*/ 254 h 342"/>
                <a:gd name="T46" fmla="*/ 265 w 265"/>
                <a:gd name="T47" fmla="*/ 254 h 342"/>
                <a:gd name="T48" fmla="*/ 265 w 265"/>
                <a:gd name="T49" fmla="*/ 314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 h="342">
                  <a:moveTo>
                    <a:pt x="265" y="314"/>
                  </a:moveTo>
                  <a:cubicBezTo>
                    <a:pt x="247" y="323"/>
                    <a:pt x="229" y="330"/>
                    <a:pt x="213" y="335"/>
                  </a:cubicBezTo>
                  <a:cubicBezTo>
                    <a:pt x="196" y="340"/>
                    <a:pt x="179" y="342"/>
                    <a:pt x="160" y="342"/>
                  </a:cubicBezTo>
                  <a:cubicBezTo>
                    <a:pt x="137" y="342"/>
                    <a:pt x="115" y="339"/>
                    <a:pt x="95" y="332"/>
                  </a:cubicBezTo>
                  <a:cubicBezTo>
                    <a:pt x="75" y="325"/>
                    <a:pt x="58" y="314"/>
                    <a:pt x="44" y="300"/>
                  </a:cubicBezTo>
                  <a:cubicBezTo>
                    <a:pt x="30" y="286"/>
                    <a:pt x="19" y="269"/>
                    <a:pt x="11" y="247"/>
                  </a:cubicBezTo>
                  <a:cubicBezTo>
                    <a:pt x="4" y="226"/>
                    <a:pt x="0" y="200"/>
                    <a:pt x="0" y="172"/>
                  </a:cubicBezTo>
                  <a:cubicBezTo>
                    <a:pt x="0" y="118"/>
                    <a:pt x="14" y="76"/>
                    <a:pt x="44" y="46"/>
                  </a:cubicBezTo>
                  <a:cubicBezTo>
                    <a:pt x="73" y="15"/>
                    <a:pt x="112" y="0"/>
                    <a:pt x="160" y="0"/>
                  </a:cubicBezTo>
                  <a:cubicBezTo>
                    <a:pt x="179" y="0"/>
                    <a:pt x="197" y="3"/>
                    <a:pt x="215" y="8"/>
                  </a:cubicBezTo>
                  <a:cubicBezTo>
                    <a:pt x="233" y="13"/>
                    <a:pt x="250" y="20"/>
                    <a:pt x="265" y="27"/>
                  </a:cubicBezTo>
                  <a:lnTo>
                    <a:pt x="265" y="88"/>
                  </a:lnTo>
                  <a:lnTo>
                    <a:pt x="262" y="88"/>
                  </a:lnTo>
                  <a:cubicBezTo>
                    <a:pt x="245" y="75"/>
                    <a:pt x="228" y="65"/>
                    <a:pt x="210" y="58"/>
                  </a:cubicBezTo>
                  <a:cubicBezTo>
                    <a:pt x="192" y="51"/>
                    <a:pt x="175" y="48"/>
                    <a:pt x="158" y="48"/>
                  </a:cubicBezTo>
                  <a:cubicBezTo>
                    <a:pt x="127" y="48"/>
                    <a:pt x="102" y="58"/>
                    <a:pt x="84" y="79"/>
                  </a:cubicBezTo>
                  <a:cubicBezTo>
                    <a:pt x="66" y="100"/>
                    <a:pt x="57" y="131"/>
                    <a:pt x="57" y="172"/>
                  </a:cubicBezTo>
                  <a:cubicBezTo>
                    <a:pt x="57" y="211"/>
                    <a:pt x="66" y="241"/>
                    <a:pt x="83" y="263"/>
                  </a:cubicBezTo>
                  <a:cubicBezTo>
                    <a:pt x="101" y="284"/>
                    <a:pt x="126" y="294"/>
                    <a:pt x="158" y="294"/>
                  </a:cubicBezTo>
                  <a:cubicBezTo>
                    <a:pt x="169" y="294"/>
                    <a:pt x="180" y="293"/>
                    <a:pt x="192" y="290"/>
                  </a:cubicBezTo>
                  <a:cubicBezTo>
                    <a:pt x="203" y="287"/>
                    <a:pt x="214" y="283"/>
                    <a:pt x="223" y="279"/>
                  </a:cubicBezTo>
                  <a:cubicBezTo>
                    <a:pt x="231" y="275"/>
                    <a:pt x="238" y="270"/>
                    <a:pt x="245" y="266"/>
                  </a:cubicBezTo>
                  <a:cubicBezTo>
                    <a:pt x="252" y="261"/>
                    <a:pt x="258" y="257"/>
                    <a:pt x="262" y="254"/>
                  </a:cubicBezTo>
                  <a:lnTo>
                    <a:pt x="265" y="254"/>
                  </a:lnTo>
                  <a:lnTo>
                    <a:pt x="265" y="31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11">
              <a:extLst>
                <a:ext uri="{FF2B5EF4-FFF2-40B4-BE49-F238E27FC236}">
                  <a16:creationId xmlns:a16="http://schemas.microsoft.com/office/drawing/2014/main" id="{575230AB-AEC7-46E5-A8E1-C2073C205350}"/>
                </a:ext>
              </a:extLst>
            </p:cNvPr>
            <p:cNvSpPr>
              <a:spLocks noEditPoints="1"/>
            </p:cNvSpPr>
            <p:nvPr/>
          </p:nvSpPr>
          <p:spPr bwMode="auto">
            <a:xfrm>
              <a:off x="2644773" y="2547939"/>
              <a:ext cx="20638" cy="23813"/>
            </a:xfrm>
            <a:custGeom>
              <a:avLst/>
              <a:gdLst>
                <a:gd name="T0" fmla="*/ 297 w 297"/>
                <a:gd name="T1" fmla="*/ 178 h 343"/>
                <a:gd name="T2" fmla="*/ 56 w 297"/>
                <a:gd name="T3" fmla="*/ 178 h 343"/>
                <a:gd name="T4" fmla="*/ 65 w 297"/>
                <a:gd name="T5" fmla="*/ 231 h 343"/>
                <a:gd name="T6" fmla="*/ 90 w 297"/>
                <a:gd name="T7" fmla="*/ 267 h 343"/>
                <a:gd name="T8" fmla="*/ 126 w 297"/>
                <a:gd name="T9" fmla="*/ 288 h 343"/>
                <a:gd name="T10" fmla="*/ 172 w 297"/>
                <a:gd name="T11" fmla="*/ 295 h 343"/>
                <a:gd name="T12" fmla="*/ 239 w 297"/>
                <a:gd name="T13" fmla="*/ 282 h 343"/>
                <a:gd name="T14" fmla="*/ 288 w 297"/>
                <a:gd name="T15" fmla="*/ 256 h 343"/>
                <a:gd name="T16" fmla="*/ 291 w 297"/>
                <a:gd name="T17" fmla="*/ 256 h 343"/>
                <a:gd name="T18" fmla="*/ 291 w 297"/>
                <a:gd name="T19" fmla="*/ 316 h 343"/>
                <a:gd name="T20" fmla="*/ 234 w 297"/>
                <a:gd name="T21" fmla="*/ 336 h 343"/>
                <a:gd name="T22" fmla="*/ 173 w 297"/>
                <a:gd name="T23" fmla="*/ 343 h 343"/>
                <a:gd name="T24" fmla="*/ 46 w 297"/>
                <a:gd name="T25" fmla="*/ 299 h 343"/>
                <a:gd name="T26" fmla="*/ 0 w 297"/>
                <a:gd name="T27" fmla="*/ 174 h 343"/>
                <a:gd name="T28" fmla="*/ 44 w 297"/>
                <a:gd name="T29" fmla="*/ 47 h 343"/>
                <a:gd name="T30" fmla="*/ 159 w 297"/>
                <a:gd name="T31" fmla="*/ 0 h 343"/>
                <a:gd name="T32" fmla="*/ 261 w 297"/>
                <a:gd name="T33" fmla="*/ 38 h 343"/>
                <a:gd name="T34" fmla="*/ 297 w 297"/>
                <a:gd name="T35" fmla="*/ 148 h 343"/>
                <a:gd name="T36" fmla="*/ 297 w 297"/>
                <a:gd name="T37" fmla="*/ 178 h 343"/>
                <a:gd name="T38" fmla="*/ 243 w 297"/>
                <a:gd name="T39" fmla="*/ 136 h 343"/>
                <a:gd name="T40" fmla="*/ 222 w 297"/>
                <a:gd name="T41" fmla="*/ 69 h 343"/>
                <a:gd name="T42" fmla="*/ 156 w 297"/>
                <a:gd name="T43" fmla="*/ 45 h 343"/>
                <a:gd name="T44" fmla="*/ 86 w 297"/>
                <a:gd name="T45" fmla="*/ 71 h 343"/>
                <a:gd name="T46" fmla="*/ 56 w 297"/>
                <a:gd name="T47" fmla="*/ 136 h 343"/>
                <a:gd name="T48" fmla="*/ 243 w 297"/>
                <a:gd name="T49" fmla="*/ 136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7" h="343">
                  <a:moveTo>
                    <a:pt x="297" y="178"/>
                  </a:moveTo>
                  <a:lnTo>
                    <a:pt x="56" y="178"/>
                  </a:lnTo>
                  <a:cubicBezTo>
                    <a:pt x="56" y="198"/>
                    <a:pt x="59" y="216"/>
                    <a:pt x="65" y="231"/>
                  </a:cubicBezTo>
                  <a:cubicBezTo>
                    <a:pt x="71" y="245"/>
                    <a:pt x="79" y="258"/>
                    <a:pt x="90" y="267"/>
                  </a:cubicBezTo>
                  <a:cubicBezTo>
                    <a:pt x="100" y="277"/>
                    <a:pt x="112" y="284"/>
                    <a:pt x="126" y="288"/>
                  </a:cubicBezTo>
                  <a:cubicBezTo>
                    <a:pt x="140" y="293"/>
                    <a:pt x="155" y="295"/>
                    <a:pt x="172" y="295"/>
                  </a:cubicBezTo>
                  <a:cubicBezTo>
                    <a:pt x="194" y="295"/>
                    <a:pt x="217" y="291"/>
                    <a:pt x="239" y="282"/>
                  </a:cubicBezTo>
                  <a:cubicBezTo>
                    <a:pt x="262" y="273"/>
                    <a:pt x="278" y="265"/>
                    <a:pt x="288" y="256"/>
                  </a:cubicBezTo>
                  <a:lnTo>
                    <a:pt x="291" y="256"/>
                  </a:lnTo>
                  <a:lnTo>
                    <a:pt x="291" y="316"/>
                  </a:lnTo>
                  <a:cubicBezTo>
                    <a:pt x="272" y="324"/>
                    <a:pt x="253" y="330"/>
                    <a:pt x="234" y="336"/>
                  </a:cubicBezTo>
                  <a:cubicBezTo>
                    <a:pt x="214" y="341"/>
                    <a:pt x="194" y="343"/>
                    <a:pt x="173" y="343"/>
                  </a:cubicBezTo>
                  <a:cubicBezTo>
                    <a:pt x="119" y="343"/>
                    <a:pt x="76" y="329"/>
                    <a:pt x="46" y="299"/>
                  </a:cubicBezTo>
                  <a:cubicBezTo>
                    <a:pt x="15" y="270"/>
                    <a:pt x="0" y="228"/>
                    <a:pt x="0" y="174"/>
                  </a:cubicBezTo>
                  <a:cubicBezTo>
                    <a:pt x="0" y="121"/>
                    <a:pt x="14" y="78"/>
                    <a:pt x="44" y="47"/>
                  </a:cubicBezTo>
                  <a:cubicBezTo>
                    <a:pt x="73" y="15"/>
                    <a:pt x="111" y="0"/>
                    <a:pt x="159" y="0"/>
                  </a:cubicBezTo>
                  <a:cubicBezTo>
                    <a:pt x="203" y="0"/>
                    <a:pt x="237" y="12"/>
                    <a:pt x="261" y="38"/>
                  </a:cubicBezTo>
                  <a:cubicBezTo>
                    <a:pt x="285" y="64"/>
                    <a:pt x="297" y="101"/>
                    <a:pt x="297" y="148"/>
                  </a:cubicBezTo>
                  <a:lnTo>
                    <a:pt x="297" y="178"/>
                  </a:lnTo>
                  <a:close/>
                  <a:moveTo>
                    <a:pt x="243" y="136"/>
                  </a:moveTo>
                  <a:cubicBezTo>
                    <a:pt x="243" y="107"/>
                    <a:pt x="236" y="84"/>
                    <a:pt x="222" y="69"/>
                  </a:cubicBezTo>
                  <a:cubicBezTo>
                    <a:pt x="207" y="53"/>
                    <a:pt x="185" y="45"/>
                    <a:pt x="156" y="45"/>
                  </a:cubicBezTo>
                  <a:cubicBezTo>
                    <a:pt x="127" y="45"/>
                    <a:pt x="103" y="54"/>
                    <a:pt x="86" y="71"/>
                  </a:cubicBezTo>
                  <a:cubicBezTo>
                    <a:pt x="68" y="88"/>
                    <a:pt x="58" y="110"/>
                    <a:pt x="56" y="136"/>
                  </a:cubicBezTo>
                  <a:lnTo>
                    <a:pt x="243" y="1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12">
              <a:extLst>
                <a:ext uri="{FF2B5EF4-FFF2-40B4-BE49-F238E27FC236}">
                  <a16:creationId xmlns:a16="http://schemas.microsoft.com/office/drawing/2014/main" id="{5022DB89-C652-4B3E-82D1-F60D32F0F476}"/>
                </a:ext>
              </a:extLst>
            </p:cNvPr>
            <p:cNvSpPr>
              <a:spLocks/>
            </p:cNvSpPr>
            <p:nvPr/>
          </p:nvSpPr>
          <p:spPr bwMode="auto">
            <a:xfrm>
              <a:off x="2759073" y="2541589"/>
              <a:ext cx="25400" cy="30163"/>
            </a:xfrm>
            <a:custGeom>
              <a:avLst/>
              <a:gdLst>
                <a:gd name="T0" fmla="*/ 388 w 388"/>
                <a:gd name="T1" fmla="*/ 436 h 436"/>
                <a:gd name="T2" fmla="*/ 330 w 388"/>
                <a:gd name="T3" fmla="*/ 436 h 436"/>
                <a:gd name="T4" fmla="*/ 330 w 388"/>
                <a:gd name="T5" fmla="*/ 60 h 436"/>
                <a:gd name="T6" fmla="*/ 209 w 388"/>
                <a:gd name="T7" fmla="*/ 316 h 436"/>
                <a:gd name="T8" fmla="*/ 174 w 388"/>
                <a:gd name="T9" fmla="*/ 316 h 436"/>
                <a:gd name="T10" fmla="*/ 54 w 388"/>
                <a:gd name="T11" fmla="*/ 60 h 436"/>
                <a:gd name="T12" fmla="*/ 54 w 388"/>
                <a:gd name="T13" fmla="*/ 436 h 436"/>
                <a:gd name="T14" fmla="*/ 0 w 388"/>
                <a:gd name="T15" fmla="*/ 436 h 436"/>
                <a:gd name="T16" fmla="*/ 0 w 388"/>
                <a:gd name="T17" fmla="*/ 0 h 436"/>
                <a:gd name="T18" fmla="*/ 79 w 388"/>
                <a:gd name="T19" fmla="*/ 0 h 436"/>
                <a:gd name="T20" fmla="*/ 195 w 388"/>
                <a:gd name="T21" fmla="*/ 243 h 436"/>
                <a:gd name="T22" fmla="*/ 308 w 388"/>
                <a:gd name="T23" fmla="*/ 0 h 436"/>
                <a:gd name="T24" fmla="*/ 388 w 388"/>
                <a:gd name="T25" fmla="*/ 0 h 436"/>
                <a:gd name="T26" fmla="*/ 388 w 388"/>
                <a:gd name="T27"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8" h="436">
                  <a:moveTo>
                    <a:pt x="388" y="436"/>
                  </a:moveTo>
                  <a:lnTo>
                    <a:pt x="330" y="436"/>
                  </a:lnTo>
                  <a:lnTo>
                    <a:pt x="330" y="60"/>
                  </a:lnTo>
                  <a:lnTo>
                    <a:pt x="209" y="316"/>
                  </a:lnTo>
                  <a:lnTo>
                    <a:pt x="174" y="316"/>
                  </a:lnTo>
                  <a:lnTo>
                    <a:pt x="54" y="60"/>
                  </a:lnTo>
                  <a:lnTo>
                    <a:pt x="54" y="436"/>
                  </a:lnTo>
                  <a:lnTo>
                    <a:pt x="0" y="436"/>
                  </a:lnTo>
                  <a:lnTo>
                    <a:pt x="0" y="0"/>
                  </a:lnTo>
                  <a:lnTo>
                    <a:pt x="79" y="0"/>
                  </a:lnTo>
                  <a:lnTo>
                    <a:pt x="195" y="243"/>
                  </a:lnTo>
                  <a:lnTo>
                    <a:pt x="308" y="0"/>
                  </a:lnTo>
                  <a:lnTo>
                    <a:pt x="388" y="0"/>
                  </a:lnTo>
                  <a:lnTo>
                    <a:pt x="388" y="4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13">
              <a:extLst>
                <a:ext uri="{FF2B5EF4-FFF2-40B4-BE49-F238E27FC236}">
                  <a16:creationId xmlns:a16="http://schemas.microsoft.com/office/drawing/2014/main" id="{EE96A3D9-AA54-41F3-AF55-96B3B9B1DFE8}"/>
                </a:ext>
              </a:extLst>
            </p:cNvPr>
            <p:cNvSpPr>
              <a:spLocks noEditPoints="1"/>
            </p:cNvSpPr>
            <p:nvPr/>
          </p:nvSpPr>
          <p:spPr bwMode="auto">
            <a:xfrm>
              <a:off x="2790823" y="2547939"/>
              <a:ext cx="20638" cy="23813"/>
            </a:xfrm>
            <a:custGeom>
              <a:avLst/>
              <a:gdLst>
                <a:gd name="T0" fmla="*/ 297 w 297"/>
                <a:gd name="T1" fmla="*/ 178 h 343"/>
                <a:gd name="T2" fmla="*/ 56 w 297"/>
                <a:gd name="T3" fmla="*/ 178 h 343"/>
                <a:gd name="T4" fmla="*/ 65 w 297"/>
                <a:gd name="T5" fmla="*/ 231 h 343"/>
                <a:gd name="T6" fmla="*/ 90 w 297"/>
                <a:gd name="T7" fmla="*/ 267 h 343"/>
                <a:gd name="T8" fmla="*/ 126 w 297"/>
                <a:gd name="T9" fmla="*/ 288 h 343"/>
                <a:gd name="T10" fmla="*/ 173 w 297"/>
                <a:gd name="T11" fmla="*/ 295 h 343"/>
                <a:gd name="T12" fmla="*/ 240 w 297"/>
                <a:gd name="T13" fmla="*/ 282 h 343"/>
                <a:gd name="T14" fmla="*/ 288 w 297"/>
                <a:gd name="T15" fmla="*/ 256 h 343"/>
                <a:gd name="T16" fmla="*/ 291 w 297"/>
                <a:gd name="T17" fmla="*/ 256 h 343"/>
                <a:gd name="T18" fmla="*/ 291 w 297"/>
                <a:gd name="T19" fmla="*/ 316 h 343"/>
                <a:gd name="T20" fmla="*/ 234 w 297"/>
                <a:gd name="T21" fmla="*/ 336 h 343"/>
                <a:gd name="T22" fmla="*/ 173 w 297"/>
                <a:gd name="T23" fmla="*/ 343 h 343"/>
                <a:gd name="T24" fmla="*/ 46 w 297"/>
                <a:gd name="T25" fmla="*/ 299 h 343"/>
                <a:gd name="T26" fmla="*/ 0 w 297"/>
                <a:gd name="T27" fmla="*/ 174 h 343"/>
                <a:gd name="T28" fmla="*/ 44 w 297"/>
                <a:gd name="T29" fmla="*/ 47 h 343"/>
                <a:gd name="T30" fmla="*/ 159 w 297"/>
                <a:gd name="T31" fmla="*/ 0 h 343"/>
                <a:gd name="T32" fmla="*/ 261 w 297"/>
                <a:gd name="T33" fmla="*/ 38 h 343"/>
                <a:gd name="T34" fmla="*/ 297 w 297"/>
                <a:gd name="T35" fmla="*/ 148 h 343"/>
                <a:gd name="T36" fmla="*/ 297 w 297"/>
                <a:gd name="T37" fmla="*/ 178 h 343"/>
                <a:gd name="T38" fmla="*/ 244 w 297"/>
                <a:gd name="T39" fmla="*/ 136 h 343"/>
                <a:gd name="T40" fmla="*/ 222 w 297"/>
                <a:gd name="T41" fmla="*/ 69 h 343"/>
                <a:gd name="T42" fmla="*/ 156 w 297"/>
                <a:gd name="T43" fmla="*/ 45 h 343"/>
                <a:gd name="T44" fmla="*/ 86 w 297"/>
                <a:gd name="T45" fmla="*/ 71 h 343"/>
                <a:gd name="T46" fmla="*/ 56 w 297"/>
                <a:gd name="T47" fmla="*/ 136 h 343"/>
                <a:gd name="T48" fmla="*/ 244 w 297"/>
                <a:gd name="T49" fmla="*/ 136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7" h="343">
                  <a:moveTo>
                    <a:pt x="297" y="178"/>
                  </a:moveTo>
                  <a:lnTo>
                    <a:pt x="56" y="178"/>
                  </a:lnTo>
                  <a:cubicBezTo>
                    <a:pt x="56" y="198"/>
                    <a:pt x="59" y="216"/>
                    <a:pt x="65" y="231"/>
                  </a:cubicBezTo>
                  <a:cubicBezTo>
                    <a:pt x="71" y="245"/>
                    <a:pt x="80" y="258"/>
                    <a:pt x="90" y="267"/>
                  </a:cubicBezTo>
                  <a:cubicBezTo>
                    <a:pt x="100" y="277"/>
                    <a:pt x="112" y="284"/>
                    <a:pt x="126" y="288"/>
                  </a:cubicBezTo>
                  <a:cubicBezTo>
                    <a:pt x="140" y="293"/>
                    <a:pt x="156" y="295"/>
                    <a:pt x="173" y="295"/>
                  </a:cubicBezTo>
                  <a:cubicBezTo>
                    <a:pt x="195" y="295"/>
                    <a:pt x="217" y="291"/>
                    <a:pt x="240" y="282"/>
                  </a:cubicBezTo>
                  <a:cubicBezTo>
                    <a:pt x="262" y="273"/>
                    <a:pt x="278" y="265"/>
                    <a:pt x="288" y="256"/>
                  </a:cubicBezTo>
                  <a:lnTo>
                    <a:pt x="291" y="256"/>
                  </a:lnTo>
                  <a:lnTo>
                    <a:pt x="291" y="316"/>
                  </a:lnTo>
                  <a:cubicBezTo>
                    <a:pt x="272" y="324"/>
                    <a:pt x="253" y="330"/>
                    <a:pt x="234" y="336"/>
                  </a:cubicBezTo>
                  <a:cubicBezTo>
                    <a:pt x="215" y="341"/>
                    <a:pt x="195" y="343"/>
                    <a:pt x="173" y="343"/>
                  </a:cubicBezTo>
                  <a:cubicBezTo>
                    <a:pt x="119" y="343"/>
                    <a:pt x="76" y="329"/>
                    <a:pt x="46" y="299"/>
                  </a:cubicBezTo>
                  <a:cubicBezTo>
                    <a:pt x="16" y="270"/>
                    <a:pt x="0" y="228"/>
                    <a:pt x="0" y="174"/>
                  </a:cubicBezTo>
                  <a:cubicBezTo>
                    <a:pt x="0" y="121"/>
                    <a:pt x="15" y="78"/>
                    <a:pt x="44" y="47"/>
                  </a:cubicBezTo>
                  <a:cubicBezTo>
                    <a:pt x="73" y="15"/>
                    <a:pt x="112" y="0"/>
                    <a:pt x="159" y="0"/>
                  </a:cubicBezTo>
                  <a:cubicBezTo>
                    <a:pt x="203" y="0"/>
                    <a:pt x="237" y="12"/>
                    <a:pt x="261" y="38"/>
                  </a:cubicBezTo>
                  <a:cubicBezTo>
                    <a:pt x="285" y="64"/>
                    <a:pt x="297" y="101"/>
                    <a:pt x="297" y="148"/>
                  </a:cubicBezTo>
                  <a:lnTo>
                    <a:pt x="297" y="178"/>
                  </a:lnTo>
                  <a:close/>
                  <a:moveTo>
                    <a:pt x="244" y="136"/>
                  </a:moveTo>
                  <a:cubicBezTo>
                    <a:pt x="244" y="107"/>
                    <a:pt x="236" y="84"/>
                    <a:pt x="222" y="69"/>
                  </a:cubicBezTo>
                  <a:cubicBezTo>
                    <a:pt x="208" y="53"/>
                    <a:pt x="186" y="45"/>
                    <a:pt x="156" y="45"/>
                  </a:cubicBezTo>
                  <a:cubicBezTo>
                    <a:pt x="127" y="45"/>
                    <a:pt x="104" y="54"/>
                    <a:pt x="86" y="71"/>
                  </a:cubicBezTo>
                  <a:cubicBezTo>
                    <a:pt x="69" y="88"/>
                    <a:pt x="59" y="110"/>
                    <a:pt x="56" y="136"/>
                  </a:cubicBezTo>
                  <a:lnTo>
                    <a:pt x="244" y="1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14">
              <a:extLst>
                <a:ext uri="{FF2B5EF4-FFF2-40B4-BE49-F238E27FC236}">
                  <a16:creationId xmlns:a16="http://schemas.microsoft.com/office/drawing/2014/main" id="{09CAC2D8-730F-477D-AB0A-F119C1F71A57}"/>
                </a:ext>
              </a:extLst>
            </p:cNvPr>
            <p:cNvSpPr>
              <a:spLocks/>
            </p:cNvSpPr>
            <p:nvPr/>
          </p:nvSpPr>
          <p:spPr bwMode="auto">
            <a:xfrm>
              <a:off x="2816223" y="2547939"/>
              <a:ext cx="17463" cy="23813"/>
            </a:xfrm>
            <a:custGeom>
              <a:avLst/>
              <a:gdLst>
                <a:gd name="T0" fmla="*/ 256 w 256"/>
                <a:gd name="T1" fmla="*/ 241 h 343"/>
                <a:gd name="T2" fmla="*/ 219 w 256"/>
                <a:gd name="T3" fmla="*/ 314 h 343"/>
                <a:gd name="T4" fmla="*/ 118 w 256"/>
                <a:gd name="T5" fmla="*/ 343 h 343"/>
                <a:gd name="T6" fmla="*/ 51 w 256"/>
                <a:gd name="T7" fmla="*/ 334 h 343"/>
                <a:gd name="T8" fmla="*/ 0 w 256"/>
                <a:gd name="T9" fmla="*/ 315 h 343"/>
                <a:gd name="T10" fmla="*/ 0 w 256"/>
                <a:gd name="T11" fmla="*/ 253 h 343"/>
                <a:gd name="T12" fmla="*/ 3 w 256"/>
                <a:gd name="T13" fmla="*/ 253 h 343"/>
                <a:gd name="T14" fmla="*/ 61 w 256"/>
                <a:gd name="T15" fmla="*/ 285 h 343"/>
                <a:gd name="T16" fmla="*/ 123 w 256"/>
                <a:gd name="T17" fmla="*/ 296 h 343"/>
                <a:gd name="T18" fmla="*/ 179 w 256"/>
                <a:gd name="T19" fmla="*/ 284 h 343"/>
                <a:gd name="T20" fmla="*/ 200 w 256"/>
                <a:gd name="T21" fmla="*/ 248 h 343"/>
                <a:gd name="T22" fmla="*/ 189 w 256"/>
                <a:gd name="T23" fmla="*/ 218 h 343"/>
                <a:gd name="T24" fmla="*/ 146 w 256"/>
                <a:gd name="T25" fmla="*/ 201 h 343"/>
                <a:gd name="T26" fmla="*/ 115 w 256"/>
                <a:gd name="T27" fmla="*/ 195 h 343"/>
                <a:gd name="T28" fmla="*/ 81 w 256"/>
                <a:gd name="T29" fmla="*/ 187 h 343"/>
                <a:gd name="T30" fmla="*/ 20 w 256"/>
                <a:gd name="T31" fmla="*/ 154 h 343"/>
                <a:gd name="T32" fmla="*/ 2 w 256"/>
                <a:gd name="T33" fmla="*/ 100 h 343"/>
                <a:gd name="T34" fmla="*/ 10 w 256"/>
                <a:gd name="T35" fmla="*/ 62 h 343"/>
                <a:gd name="T36" fmla="*/ 36 w 256"/>
                <a:gd name="T37" fmla="*/ 30 h 343"/>
                <a:gd name="T38" fmla="*/ 77 w 256"/>
                <a:gd name="T39" fmla="*/ 8 h 343"/>
                <a:gd name="T40" fmla="*/ 134 w 256"/>
                <a:gd name="T41" fmla="*/ 0 h 343"/>
                <a:gd name="T42" fmla="*/ 193 w 256"/>
                <a:gd name="T43" fmla="*/ 7 h 343"/>
                <a:gd name="T44" fmla="*/ 243 w 256"/>
                <a:gd name="T45" fmla="*/ 24 h 343"/>
                <a:gd name="T46" fmla="*/ 243 w 256"/>
                <a:gd name="T47" fmla="*/ 83 h 343"/>
                <a:gd name="T48" fmla="*/ 240 w 256"/>
                <a:gd name="T49" fmla="*/ 83 h 343"/>
                <a:gd name="T50" fmla="*/ 189 w 256"/>
                <a:gd name="T51" fmla="*/ 57 h 343"/>
                <a:gd name="T52" fmla="*/ 130 w 256"/>
                <a:gd name="T53" fmla="*/ 46 h 343"/>
                <a:gd name="T54" fmla="*/ 79 w 256"/>
                <a:gd name="T55" fmla="*/ 58 h 343"/>
                <a:gd name="T56" fmla="*/ 58 w 256"/>
                <a:gd name="T57" fmla="*/ 92 h 343"/>
                <a:gd name="T58" fmla="*/ 71 w 256"/>
                <a:gd name="T59" fmla="*/ 123 h 343"/>
                <a:gd name="T60" fmla="*/ 111 w 256"/>
                <a:gd name="T61" fmla="*/ 139 h 343"/>
                <a:gd name="T62" fmla="*/ 145 w 256"/>
                <a:gd name="T63" fmla="*/ 146 h 343"/>
                <a:gd name="T64" fmla="*/ 176 w 256"/>
                <a:gd name="T65" fmla="*/ 153 h 343"/>
                <a:gd name="T66" fmla="*/ 235 w 256"/>
                <a:gd name="T67" fmla="*/ 183 h 343"/>
                <a:gd name="T68" fmla="*/ 256 w 256"/>
                <a:gd name="T69" fmla="*/ 241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6" h="343">
                  <a:moveTo>
                    <a:pt x="256" y="241"/>
                  </a:moveTo>
                  <a:cubicBezTo>
                    <a:pt x="256" y="270"/>
                    <a:pt x="244" y="295"/>
                    <a:pt x="219" y="314"/>
                  </a:cubicBezTo>
                  <a:cubicBezTo>
                    <a:pt x="195" y="333"/>
                    <a:pt x="161" y="343"/>
                    <a:pt x="118" y="343"/>
                  </a:cubicBezTo>
                  <a:cubicBezTo>
                    <a:pt x="94" y="343"/>
                    <a:pt x="72" y="340"/>
                    <a:pt x="51" y="334"/>
                  </a:cubicBezTo>
                  <a:cubicBezTo>
                    <a:pt x="31" y="328"/>
                    <a:pt x="14" y="322"/>
                    <a:pt x="0" y="315"/>
                  </a:cubicBezTo>
                  <a:lnTo>
                    <a:pt x="0" y="253"/>
                  </a:lnTo>
                  <a:lnTo>
                    <a:pt x="3" y="253"/>
                  </a:lnTo>
                  <a:cubicBezTo>
                    <a:pt x="21" y="266"/>
                    <a:pt x="40" y="277"/>
                    <a:pt x="61" y="285"/>
                  </a:cubicBezTo>
                  <a:cubicBezTo>
                    <a:pt x="83" y="292"/>
                    <a:pt x="103" y="296"/>
                    <a:pt x="123" y="296"/>
                  </a:cubicBezTo>
                  <a:cubicBezTo>
                    <a:pt x="147" y="296"/>
                    <a:pt x="166" y="292"/>
                    <a:pt x="179" y="284"/>
                  </a:cubicBezTo>
                  <a:cubicBezTo>
                    <a:pt x="193" y="277"/>
                    <a:pt x="200" y="264"/>
                    <a:pt x="200" y="248"/>
                  </a:cubicBezTo>
                  <a:cubicBezTo>
                    <a:pt x="200" y="235"/>
                    <a:pt x="196" y="225"/>
                    <a:pt x="189" y="218"/>
                  </a:cubicBezTo>
                  <a:cubicBezTo>
                    <a:pt x="182" y="212"/>
                    <a:pt x="167" y="206"/>
                    <a:pt x="146" y="201"/>
                  </a:cubicBezTo>
                  <a:cubicBezTo>
                    <a:pt x="138" y="200"/>
                    <a:pt x="128" y="197"/>
                    <a:pt x="115" y="195"/>
                  </a:cubicBezTo>
                  <a:cubicBezTo>
                    <a:pt x="103" y="193"/>
                    <a:pt x="91" y="190"/>
                    <a:pt x="81" y="187"/>
                  </a:cubicBezTo>
                  <a:cubicBezTo>
                    <a:pt x="52" y="180"/>
                    <a:pt x="32" y="169"/>
                    <a:pt x="20" y="154"/>
                  </a:cubicBezTo>
                  <a:cubicBezTo>
                    <a:pt x="8" y="139"/>
                    <a:pt x="2" y="121"/>
                    <a:pt x="2" y="100"/>
                  </a:cubicBezTo>
                  <a:cubicBezTo>
                    <a:pt x="2" y="86"/>
                    <a:pt x="5" y="74"/>
                    <a:pt x="10" y="62"/>
                  </a:cubicBezTo>
                  <a:cubicBezTo>
                    <a:pt x="16" y="50"/>
                    <a:pt x="24" y="39"/>
                    <a:pt x="36" y="30"/>
                  </a:cubicBezTo>
                  <a:cubicBezTo>
                    <a:pt x="46" y="21"/>
                    <a:pt x="60" y="13"/>
                    <a:pt x="77" y="8"/>
                  </a:cubicBezTo>
                  <a:cubicBezTo>
                    <a:pt x="94" y="2"/>
                    <a:pt x="113" y="0"/>
                    <a:pt x="134" y="0"/>
                  </a:cubicBezTo>
                  <a:cubicBezTo>
                    <a:pt x="154" y="0"/>
                    <a:pt x="173" y="2"/>
                    <a:pt x="193" y="7"/>
                  </a:cubicBezTo>
                  <a:cubicBezTo>
                    <a:pt x="213" y="12"/>
                    <a:pt x="230" y="17"/>
                    <a:pt x="243" y="24"/>
                  </a:cubicBezTo>
                  <a:lnTo>
                    <a:pt x="243" y="83"/>
                  </a:lnTo>
                  <a:lnTo>
                    <a:pt x="240" y="83"/>
                  </a:lnTo>
                  <a:cubicBezTo>
                    <a:pt x="226" y="73"/>
                    <a:pt x="209" y="64"/>
                    <a:pt x="189" y="57"/>
                  </a:cubicBezTo>
                  <a:cubicBezTo>
                    <a:pt x="169" y="50"/>
                    <a:pt x="149" y="46"/>
                    <a:pt x="130" y="46"/>
                  </a:cubicBezTo>
                  <a:cubicBezTo>
                    <a:pt x="110" y="46"/>
                    <a:pt x="93" y="50"/>
                    <a:pt x="79" y="58"/>
                  </a:cubicBezTo>
                  <a:cubicBezTo>
                    <a:pt x="65" y="65"/>
                    <a:pt x="58" y="77"/>
                    <a:pt x="58" y="92"/>
                  </a:cubicBezTo>
                  <a:cubicBezTo>
                    <a:pt x="58" y="106"/>
                    <a:pt x="62" y="116"/>
                    <a:pt x="71" y="123"/>
                  </a:cubicBezTo>
                  <a:cubicBezTo>
                    <a:pt x="79" y="129"/>
                    <a:pt x="92" y="135"/>
                    <a:pt x="111" y="139"/>
                  </a:cubicBezTo>
                  <a:cubicBezTo>
                    <a:pt x="121" y="142"/>
                    <a:pt x="132" y="144"/>
                    <a:pt x="145" y="146"/>
                  </a:cubicBezTo>
                  <a:cubicBezTo>
                    <a:pt x="157" y="149"/>
                    <a:pt x="168" y="151"/>
                    <a:pt x="176" y="153"/>
                  </a:cubicBezTo>
                  <a:cubicBezTo>
                    <a:pt x="202" y="159"/>
                    <a:pt x="222" y="169"/>
                    <a:pt x="235" y="183"/>
                  </a:cubicBezTo>
                  <a:cubicBezTo>
                    <a:pt x="249" y="197"/>
                    <a:pt x="256" y="217"/>
                    <a:pt x="256" y="241"/>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15">
              <a:extLst>
                <a:ext uri="{FF2B5EF4-FFF2-40B4-BE49-F238E27FC236}">
                  <a16:creationId xmlns:a16="http://schemas.microsoft.com/office/drawing/2014/main" id="{35A8581F-8CCF-43FB-8AC5-3586A062663C}"/>
                </a:ext>
              </a:extLst>
            </p:cNvPr>
            <p:cNvSpPr>
              <a:spLocks/>
            </p:cNvSpPr>
            <p:nvPr/>
          </p:nvSpPr>
          <p:spPr bwMode="auto">
            <a:xfrm>
              <a:off x="2836861" y="2547939"/>
              <a:ext cx="19050" cy="23813"/>
            </a:xfrm>
            <a:custGeom>
              <a:avLst/>
              <a:gdLst>
                <a:gd name="T0" fmla="*/ 256 w 256"/>
                <a:gd name="T1" fmla="*/ 241 h 343"/>
                <a:gd name="T2" fmla="*/ 219 w 256"/>
                <a:gd name="T3" fmla="*/ 314 h 343"/>
                <a:gd name="T4" fmla="*/ 118 w 256"/>
                <a:gd name="T5" fmla="*/ 343 h 343"/>
                <a:gd name="T6" fmla="*/ 51 w 256"/>
                <a:gd name="T7" fmla="*/ 334 h 343"/>
                <a:gd name="T8" fmla="*/ 0 w 256"/>
                <a:gd name="T9" fmla="*/ 315 h 343"/>
                <a:gd name="T10" fmla="*/ 0 w 256"/>
                <a:gd name="T11" fmla="*/ 253 h 343"/>
                <a:gd name="T12" fmla="*/ 3 w 256"/>
                <a:gd name="T13" fmla="*/ 253 h 343"/>
                <a:gd name="T14" fmla="*/ 61 w 256"/>
                <a:gd name="T15" fmla="*/ 285 h 343"/>
                <a:gd name="T16" fmla="*/ 123 w 256"/>
                <a:gd name="T17" fmla="*/ 296 h 343"/>
                <a:gd name="T18" fmla="*/ 179 w 256"/>
                <a:gd name="T19" fmla="*/ 284 h 343"/>
                <a:gd name="T20" fmla="*/ 200 w 256"/>
                <a:gd name="T21" fmla="*/ 248 h 343"/>
                <a:gd name="T22" fmla="*/ 189 w 256"/>
                <a:gd name="T23" fmla="*/ 218 h 343"/>
                <a:gd name="T24" fmla="*/ 146 w 256"/>
                <a:gd name="T25" fmla="*/ 201 h 343"/>
                <a:gd name="T26" fmla="*/ 115 w 256"/>
                <a:gd name="T27" fmla="*/ 195 h 343"/>
                <a:gd name="T28" fmla="*/ 81 w 256"/>
                <a:gd name="T29" fmla="*/ 187 h 343"/>
                <a:gd name="T30" fmla="*/ 20 w 256"/>
                <a:gd name="T31" fmla="*/ 154 h 343"/>
                <a:gd name="T32" fmla="*/ 2 w 256"/>
                <a:gd name="T33" fmla="*/ 100 h 343"/>
                <a:gd name="T34" fmla="*/ 10 w 256"/>
                <a:gd name="T35" fmla="*/ 62 h 343"/>
                <a:gd name="T36" fmla="*/ 36 w 256"/>
                <a:gd name="T37" fmla="*/ 30 h 343"/>
                <a:gd name="T38" fmla="*/ 77 w 256"/>
                <a:gd name="T39" fmla="*/ 8 h 343"/>
                <a:gd name="T40" fmla="*/ 134 w 256"/>
                <a:gd name="T41" fmla="*/ 0 h 343"/>
                <a:gd name="T42" fmla="*/ 193 w 256"/>
                <a:gd name="T43" fmla="*/ 7 h 343"/>
                <a:gd name="T44" fmla="*/ 243 w 256"/>
                <a:gd name="T45" fmla="*/ 24 h 343"/>
                <a:gd name="T46" fmla="*/ 243 w 256"/>
                <a:gd name="T47" fmla="*/ 83 h 343"/>
                <a:gd name="T48" fmla="*/ 240 w 256"/>
                <a:gd name="T49" fmla="*/ 83 h 343"/>
                <a:gd name="T50" fmla="*/ 189 w 256"/>
                <a:gd name="T51" fmla="*/ 57 h 343"/>
                <a:gd name="T52" fmla="*/ 130 w 256"/>
                <a:gd name="T53" fmla="*/ 46 h 343"/>
                <a:gd name="T54" fmla="*/ 79 w 256"/>
                <a:gd name="T55" fmla="*/ 58 h 343"/>
                <a:gd name="T56" fmla="*/ 58 w 256"/>
                <a:gd name="T57" fmla="*/ 92 h 343"/>
                <a:gd name="T58" fmla="*/ 71 w 256"/>
                <a:gd name="T59" fmla="*/ 123 h 343"/>
                <a:gd name="T60" fmla="*/ 111 w 256"/>
                <a:gd name="T61" fmla="*/ 139 h 343"/>
                <a:gd name="T62" fmla="*/ 145 w 256"/>
                <a:gd name="T63" fmla="*/ 146 h 343"/>
                <a:gd name="T64" fmla="*/ 176 w 256"/>
                <a:gd name="T65" fmla="*/ 153 h 343"/>
                <a:gd name="T66" fmla="*/ 235 w 256"/>
                <a:gd name="T67" fmla="*/ 183 h 343"/>
                <a:gd name="T68" fmla="*/ 256 w 256"/>
                <a:gd name="T69" fmla="*/ 241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6" h="343">
                  <a:moveTo>
                    <a:pt x="256" y="241"/>
                  </a:moveTo>
                  <a:cubicBezTo>
                    <a:pt x="256" y="270"/>
                    <a:pt x="244" y="295"/>
                    <a:pt x="219" y="314"/>
                  </a:cubicBezTo>
                  <a:cubicBezTo>
                    <a:pt x="195" y="333"/>
                    <a:pt x="161" y="343"/>
                    <a:pt x="118" y="343"/>
                  </a:cubicBezTo>
                  <a:cubicBezTo>
                    <a:pt x="94" y="343"/>
                    <a:pt x="72" y="340"/>
                    <a:pt x="51" y="334"/>
                  </a:cubicBezTo>
                  <a:cubicBezTo>
                    <a:pt x="31" y="328"/>
                    <a:pt x="14" y="322"/>
                    <a:pt x="0" y="315"/>
                  </a:cubicBezTo>
                  <a:lnTo>
                    <a:pt x="0" y="253"/>
                  </a:lnTo>
                  <a:lnTo>
                    <a:pt x="3" y="253"/>
                  </a:lnTo>
                  <a:cubicBezTo>
                    <a:pt x="21" y="266"/>
                    <a:pt x="40" y="277"/>
                    <a:pt x="61" y="285"/>
                  </a:cubicBezTo>
                  <a:cubicBezTo>
                    <a:pt x="83" y="292"/>
                    <a:pt x="103" y="296"/>
                    <a:pt x="123" y="296"/>
                  </a:cubicBezTo>
                  <a:cubicBezTo>
                    <a:pt x="147" y="296"/>
                    <a:pt x="166" y="292"/>
                    <a:pt x="179" y="284"/>
                  </a:cubicBezTo>
                  <a:cubicBezTo>
                    <a:pt x="193" y="277"/>
                    <a:pt x="200" y="264"/>
                    <a:pt x="200" y="248"/>
                  </a:cubicBezTo>
                  <a:cubicBezTo>
                    <a:pt x="200" y="235"/>
                    <a:pt x="196" y="225"/>
                    <a:pt x="189" y="218"/>
                  </a:cubicBezTo>
                  <a:cubicBezTo>
                    <a:pt x="182" y="212"/>
                    <a:pt x="167" y="206"/>
                    <a:pt x="146" y="201"/>
                  </a:cubicBezTo>
                  <a:cubicBezTo>
                    <a:pt x="138" y="200"/>
                    <a:pt x="128" y="197"/>
                    <a:pt x="115" y="195"/>
                  </a:cubicBezTo>
                  <a:cubicBezTo>
                    <a:pt x="103" y="193"/>
                    <a:pt x="91" y="190"/>
                    <a:pt x="81" y="187"/>
                  </a:cubicBezTo>
                  <a:cubicBezTo>
                    <a:pt x="52" y="180"/>
                    <a:pt x="32" y="169"/>
                    <a:pt x="20" y="154"/>
                  </a:cubicBezTo>
                  <a:cubicBezTo>
                    <a:pt x="8" y="139"/>
                    <a:pt x="2" y="121"/>
                    <a:pt x="2" y="100"/>
                  </a:cubicBezTo>
                  <a:cubicBezTo>
                    <a:pt x="2" y="86"/>
                    <a:pt x="5" y="74"/>
                    <a:pt x="10" y="62"/>
                  </a:cubicBezTo>
                  <a:cubicBezTo>
                    <a:pt x="16" y="50"/>
                    <a:pt x="24" y="39"/>
                    <a:pt x="36" y="30"/>
                  </a:cubicBezTo>
                  <a:cubicBezTo>
                    <a:pt x="46" y="21"/>
                    <a:pt x="60" y="13"/>
                    <a:pt x="77" y="8"/>
                  </a:cubicBezTo>
                  <a:cubicBezTo>
                    <a:pt x="94" y="2"/>
                    <a:pt x="113" y="0"/>
                    <a:pt x="134" y="0"/>
                  </a:cubicBezTo>
                  <a:cubicBezTo>
                    <a:pt x="154" y="0"/>
                    <a:pt x="173" y="2"/>
                    <a:pt x="193" y="7"/>
                  </a:cubicBezTo>
                  <a:cubicBezTo>
                    <a:pt x="213" y="12"/>
                    <a:pt x="230" y="17"/>
                    <a:pt x="243" y="24"/>
                  </a:cubicBezTo>
                  <a:lnTo>
                    <a:pt x="243" y="83"/>
                  </a:lnTo>
                  <a:lnTo>
                    <a:pt x="240" y="83"/>
                  </a:lnTo>
                  <a:cubicBezTo>
                    <a:pt x="226" y="73"/>
                    <a:pt x="209" y="64"/>
                    <a:pt x="189" y="57"/>
                  </a:cubicBezTo>
                  <a:cubicBezTo>
                    <a:pt x="169" y="50"/>
                    <a:pt x="149" y="46"/>
                    <a:pt x="130" y="46"/>
                  </a:cubicBezTo>
                  <a:cubicBezTo>
                    <a:pt x="110" y="46"/>
                    <a:pt x="93" y="50"/>
                    <a:pt x="79" y="58"/>
                  </a:cubicBezTo>
                  <a:cubicBezTo>
                    <a:pt x="65" y="65"/>
                    <a:pt x="58" y="77"/>
                    <a:pt x="58" y="92"/>
                  </a:cubicBezTo>
                  <a:cubicBezTo>
                    <a:pt x="58" y="106"/>
                    <a:pt x="62" y="116"/>
                    <a:pt x="71" y="123"/>
                  </a:cubicBezTo>
                  <a:cubicBezTo>
                    <a:pt x="79" y="129"/>
                    <a:pt x="92" y="135"/>
                    <a:pt x="111" y="139"/>
                  </a:cubicBezTo>
                  <a:cubicBezTo>
                    <a:pt x="121" y="142"/>
                    <a:pt x="132" y="144"/>
                    <a:pt x="145" y="146"/>
                  </a:cubicBezTo>
                  <a:cubicBezTo>
                    <a:pt x="157" y="149"/>
                    <a:pt x="168" y="151"/>
                    <a:pt x="176" y="153"/>
                  </a:cubicBezTo>
                  <a:cubicBezTo>
                    <a:pt x="202" y="159"/>
                    <a:pt x="222" y="169"/>
                    <a:pt x="235" y="183"/>
                  </a:cubicBezTo>
                  <a:cubicBezTo>
                    <a:pt x="249" y="197"/>
                    <a:pt x="256" y="217"/>
                    <a:pt x="256" y="241"/>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16">
              <a:extLst>
                <a:ext uri="{FF2B5EF4-FFF2-40B4-BE49-F238E27FC236}">
                  <a16:creationId xmlns:a16="http://schemas.microsoft.com/office/drawing/2014/main" id="{D3B2917B-1CF7-4B38-BB3C-286D76DDBF98}"/>
                </a:ext>
              </a:extLst>
            </p:cNvPr>
            <p:cNvSpPr>
              <a:spLocks noEditPoints="1"/>
            </p:cNvSpPr>
            <p:nvPr/>
          </p:nvSpPr>
          <p:spPr bwMode="auto">
            <a:xfrm>
              <a:off x="2859086" y="2547939"/>
              <a:ext cx="19050" cy="23813"/>
            </a:xfrm>
            <a:custGeom>
              <a:avLst/>
              <a:gdLst>
                <a:gd name="T0" fmla="*/ 278 w 278"/>
                <a:gd name="T1" fmla="*/ 335 h 344"/>
                <a:gd name="T2" fmla="*/ 223 w 278"/>
                <a:gd name="T3" fmla="*/ 335 h 344"/>
                <a:gd name="T4" fmla="*/ 223 w 278"/>
                <a:gd name="T5" fmla="*/ 300 h 344"/>
                <a:gd name="T6" fmla="*/ 203 w 278"/>
                <a:gd name="T7" fmla="*/ 314 h 344"/>
                <a:gd name="T8" fmla="*/ 179 w 278"/>
                <a:gd name="T9" fmla="*/ 328 h 344"/>
                <a:gd name="T10" fmla="*/ 147 w 278"/>
                <a:gd name="T11" fmla="*/ 339 h 344"/>
                <a:gd name="T12" fmla="*/ 105 w 278"/>
                <a:gd name="T13" fmla="*/ 344 h 344"/>
                <a:gd name="T14" fmla="*/ 30 w 278"/>
                <a:gd name="T15" fmla="*/ 315 h 344"/>
                <a:gd name="T16" fmla="*/ 0 w 278"/>
                <a:gd name="T17" fmla="*/ 240 h 344"/>
                <a:gd name="T18" fmla="*/ 16 w 278"/>
                <a:gd name="T19" fmla="*/ 180 h 344"/>
                <a:gd name="T20" fmla="*/ 61 w 278"/>
                <a:gd name="T21" fmla="*/ 144 h 344"/>
                <a:gd name="T22" fmla="*/ 133 w 278"/>
                <a:gd name="T23" fmla="*/ 126 h 344"/>
                <a:gd name="T24" fmla="*/ 223 w 278"/>
                <a:gd name="T25" fmla="*/ 119 h 344"/>
                <a:gd name="T26" fmla="*/ 223 w 278"/>
                <a:gd name="T27" fmla="*/ 110 h 344"/>
                <a:gd name="T28" fmla="*/ 216 w 278"/>
                <a:gd name="T29" fmla="*/ 79 h 344"/>
                <a:gd name="T30" fmla="*/ 197 w 278"/>
                <a:gd name="T31" fmla="*/ 60 h 344"/>
                <a:gd name="T32" fmla="*/ 169 w 278"/>
                <a:gd name="T33" fmla="*/ 51 h 344"/>
                <a:gd name="T34" fmla="*/ 135 w 278"/>
                <a:gd name="T35" fmla="*/ 48 h 344"/>
                <a:gd name="T36" fmla="*/ 87 w 278"/>
                <a:gd name="T37" fmla="*/ 54 h 344"/>
                <a:gd name="T38" fmla="*/ 32 w 278"/>
                <a:gd name="T39" fmla="*/ 71 h 344"/>
                <a:gd name="T40" fmla="*/ 29 w 278"/>
                <a:gd name="T41" fmla="*/ 71 h 344"/>
                <a:gd name="T42" fmla="*/ 29 w 278"/>
                <a:gd name="T43" fmla="*/ 15 h 344"/>
                <a:gd name="T44" fmla="*/ 75 w 278"/>
                <a:gd name="T45" fmla="*/ 5 h 344"/>
                <a:gd name="T46" fmla="*/ 135 w 278"/>
                <a:gd name="T47" fmla="*/ 0 h 344"/>
                <a:gd name="T48" fmla="*/ 196 w 278"/>
                <a:gd name="T49" fmla="*/ 5 h 344"/>
                <a:gd name="T50" fmla="*/ 240 w 278"/>
                <a:gd name="T51" fmla="*/ 25 h 344"/>
                <a:gd name="T52" fmla="*/ 268 w 278"/>
                <a:gd name="T53" fmla="*/ 60 h 344"/>
                <a:gd name="T54" fmla="*/ 278 w 278"/>
                <a:gd name="T55" fmla="*/ 113 h 344"/>
                <a:gd name="T56" fmla="*/ 278 w 278"/>
                <a:gd name="T57" fmla="*/ 335 h 344"/>
                <a:gd name="T58" fmla="*/ 223 w 278"/>
                <a:gd name="T59" fmla="*/ 254 h 344"/>
                <a:gd name="T60" fmla="*/ 223 w 278"/>
                <a:gd name="T61" fmla="*/ 163 h 344"/>
                <a:gd name="T62" fmla="*/ 164 w 278"/>
                <a:gd name="T63" fmla="*/ 168 h 344"/>
                <a:gd name="T64" fmla="*/ 110 w 278"/>
                <a:gd name="T65" fmla="*/ 176 h 344"/>
                <a:gd name="T66" fmla="*/ 71 w 278"/>
                <a:gd name="T67" fmla="*/ 197 h 344"/>
                <a:gd name="T68" fmla="*/ 57 w 278"/>
                <a:gd name="T69" fmla="*/ 236 h 344"/>
                <a:gd name="T70" fmla="*/ 74 w 278"/>
                <a:gd name="T71" fmla="*/ 278 h 344"/>
                <a:gd name="T72" fmla="*/ 125 w 278"/>
                <a:gd name="T73" fmla="*/ 293 h 344"/>
                <a:gd name="T74" fmla="*/ 178 w 278"/>
                <a:gd name="T75" fmla="*/ 281 h 344"/>
                <a:gd name="T76" fmla="*/ 223 w 278"/>
                <a:gd name="T77" fmla="*/ 25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8" h="344">
                  <a:moveTo>
                    <a:pt x="278" y="335"/>
                  </a:moveTo>
                  <a:lnTo>
                    <a:pt x="223" y="335"/>
                  </a:lnTo>
                  <a:lnTo>
                    <a:pt x="223" y="300"/>
                  </a:lnTo>
                  <a:cubicBezTo>
                    <a:pt x="218" y="303"/>
                    <a:pt x="212" y="308"/>
                    <a:pt x="203" y="314"/>
                  </a:cubicBezTo>
                  <a:cubicBezTo>
                    <a:pt x="195" y="320"/>
                    <a:pt x="187" y="325"/>
                    <a:pt x="179" y="328"/>
                  </a:cubicBezTo>
                  <a:cubicBezTo>
                    <a:pt x="170" y="333"/>
                    <a:pt x="159" y="336"/>
                    <a:pt x="147" y="339"/>
                  </a:cubicBezTo>
                  <a:cubicBezTo>
                    <a:pt x="136" y="342"/>
                    <a:pt x="122" y="344"/>
                    <a:pt x="105" y="344"/>
                  </a:cubicBezTo>
                  <a:cubicBezTo>
                    <a:pt x="76" y="344"/>
                    <a:pt x="51" y="334"/>
                    <a:pt x="30" y="315"/>
                  </a:cubicBezTo>
                  <a:cubicBezTo>
                    <a:pt x="10" y="295"/>
                    <a:pt x="0" y="270"/>
                    <a:pt x="0" y="240"/>
                  </a:cubicBezTo>
                  <a:cubicBezTo>
                    <a:pt x="0" y="215"/>
                    <a:pt x="5" y="195"/>
                    <a:pt x="16" y="180"/>
                  </a:cubicBezTo>
                  <a:cubicBezTo>
                    <a:pt x="26" y="165"/>
                    <a:pt x="41" y="152"/>
                    <a:pt x="61" y="144"/>
                  </a:cubicBezTo>
                  <a:cubicBezTo>
                    <a:pt x="81" y="135"/>
                    <a:pt x="105" y="129"/>
                    <a:pt x="133" y="126"/>
                  </a:cubicBezTo>
                  <a:cubicBezTo>
                    <a:pt x="161" y="123"/>
                    <a:pt x="191" y="120"/>
                    <a:pt x="223" y="119"/>
                  </a:cubicBezTo>
                  <a:lnTo>
                    <a:pt x="223" y="110"/>
                  </a:lnTo>
                  <a:cubicBezTo>
                    <a:pt x="223" y="98"/>
                    <a:pt x="221" y="87"/>
                    <a:pt x="216" y="79"/>
                  </a:cubicBezTo>
                  <a:cubicBezTo>
                    <a:pt x="212" y="71"/>
                    <a:pt x="206" y="64"/>
                    <a:pt x="197" y="60"/>
                  </a:cubicBezTo>
                  <a:cubicBezTo>
                    <a:pt x="190" y="55"/>
                    <a:pt x="180" y="52"/>
                    <a:pt x="169" y="51"/>
                  </a:cubicBezTo>
                  <a:cubicBezTo>
                    <a:pt x="159" y="49"/>
                    <a:pt x="147" y="48"/>
                    <a:pt x="135" y="48"/>
                  </a:cubicBezTo>
                  <a:cubicBezTo>
                    <a:pt x="121" y="48"/>
                    <a:pt x="105" y="50"/>
                    <a:pt x="87" y="54"/>
                  </a:cubicBezTo>
                  <a:cubicBezTo>
                    <a:pt x="69" y="58"/>
                    <a:pt x="51" y="63"/>
                    <a:pt x="32" y="71"/>
                  </a:cubicBezTo>
                  <a:lnTo>
                    <a:pt x="29" y="71"/>
                  </a:lnTo>
                  <a:lnTo>
                    <a:pt x="29" y="15"/>
                  </a:lnTo>
                  <a:cubicBezTo>
                    <a:pt x="39" y="12"/>
                    <a:pt x="55" y="8"/>
                    <a:pt x="75" y="5"/>
                  </a:cubicBezTo>
                  <a:cubicBezTo>
                    <a:pt x="96" y="1"/>
                    <a:pt x="116" y="0"/>
                    <a:pt x="135" y="0"/>
                  </a:cubicBezTo>
                  <a:cubicBezTo>
                    <a:pt x="158" y="0"/>
                    <a:pt x="178" y="2"/>
                    <a:pt x="196" y="5"/>
                  </a:cubicBezTo>
                  <a:cubicBezTo>
                    <a:pt x="213" y="9"/>
                    <a:pt x="227" y="16"/>
                    <a:pt x="240" y="25"/>
                  </a:cubicBezTo>
                  <a:cubicBezTo>
                    <a:pt x="252" y="34"/>
                    <a:pt x="262" y="45"/>
                    <a:pt x="268" y="60"/>
                  </a:cubicBezTo>
                  <a:cubicBezTo>
                    <a:pt x="275" y="74"/>
                    <a:pt x="278" y="92"/>
                    <a:pt x="278" y="113"/>
                  </a:cubicBezTo>
                  <a:lnTo>
                    <a:pt x="278" y="335"/>
                  </a:lnTo>
                  <a:close/>
                  <a:moveTo>
                    <a:pt x="223" y="254"/>
                  </a:moveTo>
                  <a:lnTo>
                    <a:pt x="223" y="163"/>
                  </a:lnTo>
                  <a:cubicBezTo>
                    <a:pt x="206" y="164"/>
                    <a:pt x="186" y="166"/>
                    <a:pt x="164" y="168"/>
                  </a:cubicBezTo>
                  <a:cubicBezTo>
                    <a:pt x="141" y="169"/>
                    <a:pt x="123" y="172"/>
                    <a:pt x="110" y="176"/>
                  </a:cubicBezTo>
                  <a:cubicBezTo>
                    <a:pt x="94" y="180"/>
                    <a:pt x="81" y="187"/>
                    <a:pt x="71" y="197"/>
                  </a:cubicBezTo>
                  <a:cubicBezTo>
                    <a:pt x="62" y="206"/>
                    <a:pt x="57" y="219"/>
                    <a:pt x="57" y="236"/>
                  </a:cubicBezTo>
                  <a:cubicBezTo>
                    <a:pt x="57" y="255"/>
                    <a:pt x="62" y="269"/>
                    <a:pt x="74" y="278"/>
                  </a:cubicBezTo>
                  <a:cubicBezTo>
                    <a:pt x="85" y="288"/>
                    <a:pt x="102" y="293"/>
                    <a:pt x="125" y="293"/>
                  </a:cubicBezTo>
                  <a:cubicBezTo>
                    <a:pt x="145" y="293"/>
                    <a:pt x="162" y="289"/>
                    <a:pt x="178" y="281"/>
                  </a:cubicBezTo>
                  <a:cubicBezTo>
                    <a:pt x="194" y="274"/>
                    <a:pt x="209" y="265"/>
                    <a:pt x="223" y="254"/>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17">
              <a:extLst>
                <a:ext uri="{FF2B5EF4-FFF2-40B4-BE49-F238E27FC236}">
                  <a16:creationId xmlns:a16="http://schemas.microsoft.com/office/drawing/2014/main" id="{90232223-1825-4F0C-9A03-1194985AF534}"/>
                </a:ext>
              </a:extLst>
            </p:cNvPr>
            <p:cNvSpPr>
              <a:spLocks noEditPoints="1"/>
            </p:cNvSpPr>
            <p:nvPr/>
          </p:nvSpPr>
          <p:spPr bwMode="auto">
            <a:xfrm>
              <a:off x="2884486" y="2547939"/>
              <a:ext cx="19050" cy="31750"/>
            </a:xfrm>
            <a:custGeom>
              <a:avLst/>
              <a:gdLst>
                <a:gd name="T0" fmla="*/ 288 w 288"/>
                <a:gd name="T1" fmla="*/ 299 h 460"/>
                <a:gd name="T2" fmla="*/ 250 w 288"/>
                <a:gd name="T3" fmla="*/ 421 h 460"/>
                <a:gd name="T4" fmla="*/ 134 w 288"/>
                <a:gd name="T5" fmla="*/ 460 h 460"/>
                <a:gd name="T6" fmla="*/ 83 w 288"/>
                <a:gd name="T7" fmla="*/ 456 h 460"/>
                <a:gd name="T8" fmla="*/ 34 w 288"/>
                <a:gd name="T9" fmla="*/ 446 h 460"/>
                <a:gd name="T10" fmla="*/ 34 w 288"/>
                <a:gd name="T11" fmla="*/ 389 h 460"/>
                <a:gd name="T12" fmla="*/ 37 w 288"/>
                <a:gd name="T13" fmla="*/ 389 h 460"/>
                <a:gd name="T14" fmla="*/ 80 w 288"/>
                <a:gd name="T15" fmla="*/ 403 h 460"/>
                <a:gd name="T16" fmla="*/ 138 w 288"/>
                <a:gd name="T17" fmla="*/ 410 h 460"/>
                <a:gd name="T18" fmla="*/ 185 w 288"/>
                <a:gd name="T19" fmla="*/ 404 h 460"/>
                <a:gd name="T20" fmla="*/ 214 w 288"/>
                <a:gd name="T21" fmla="*/ 385 h 460"/>
                <a:gd name="T22" fmla="*/ 228 w 288"/>
                <a:gd name="T23" fmla="*/ 357 h 460"/>
                <a:gd name="T24" fmla="*/ 233 w 288"/>
                <a:gd name="T25" fmla="*/ 321 h 460"/>
                <a:gd name="T26" fmla="*/ 233 w 288"/>
                <a:gd name="T27" fmla="*/ 291 h 460"/>
                <a:gd name="T28" fmla="*/ 185 w 288"/>
                <a:gd name="T29" fmla="*/ 321 h 460"/>
                <a:gd name="T30" fmla="*/ 127 w 288"/>
                <a:gd name="T31" fmla="*/ 331 h 460"/>
                <a:gd name="T32" fmla="*/ 34 w 288"/>
                <a:gd name="T33" fmla="*/ 289 h 460"/>
                <a:gd name="T34" fmla="*/ 0 w 288"/>
                <a:gd name="T35" fmla="*/ 169 h 460"/>
                <a:gd name="T36" fmla="*/ 12 w 288"/>
                <a:gd name="T37" fmla="*/ 96 h 460"/>
                <a:gd name="T38" fmla="*/ 44 w 288"/>
                <a:gd name="T39" fmla="*/ 43 h 460"/>
                <a:gd name="T40" fmla="*/ 90 w 288"/>
                <a:gd name="T41" fmla="*/ 11 h 460"/>
                <a:gd name="T42" fmla="*/ 144 w 288"/>
                <a:gd name="T43" fmla="*/ 0 h 460"/>
                <a:gd name="T44" fmla="*/ 192 w 288"/>
                <a:gd name="T45" fmla="*/ 5 h 460"/>
                <a:gd name="T46" fmla="*/ 233 w 288"/>
                <a:gd name="T47" fmla="*/ 23 h 460"/>
                <a:gd name="T48" fmla="*/ 236 w 288"/>
                <a:gd name="T49" fmla="*/ 9 h 460"/>
                <a:gd name="T50" fmla="*/ 288 w 288"/>
                <a:gd name="T51" fmla="*/ 9 h 460"/>
                <a:gd name="T52" fmla="*/ 288 w 288"/>
                <a:gd name="T53" fmla="*/ 299 h 460"/>
                <a:gd name="T54" fmla="*/ 233 w 288"/>
                <a:gd name="T55" fmla="*/ 246 h 460"/>
                <a:gd name="T56" fmla="*/ 233 w 288"/>
                <a:gd name="T57" fmla="*/ 68 h 460"/>
                <a:gd name="T58" fmla="*/ 192 w 288"/>
                <a:gd name="T59" fmla="*/ 53 h 460"/>
                <a:gd name="T60" fmla="*/ 154 w 288"/>
                <a:gd name="T61" fmla="*/ 49 h 460"/>
                <a:gd name="T62" fmla="*/ 83 w 288"/>
                <a:gd name="T63" fmla="*/ 80 h 460"/>
                <a:gd name="T64" fmla="*/ 57 w 288"/>
                <a:gd name="T65" fmla="*/ 168 h 460"/>
                <a:gd name="T66" fmla="*/ 76 w 288"/>
                <a:gd name="T67" fmla="*/ 251 h 460"/>
                <a:gd name="T68" fmla="*/ 140 w 288"/>
                <a:gd name="T69" fmla="*/ 280 h 460"/>
                <a:gd name="T70" fmla="*/ 188 w 288"/>
                <a:gd name="T71" fmla="*/ 271 h 460"/>
                <a:gd name="T72" fmla="*/ 233 w 288"/>
                <a:gd name="T73" fmla="*/ 246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8" h="460">
                  <a:moveTo>
                    <a:pt x="288" y="299"/>
                  </a:moveTo>
                  <a:cubicBezTo>
                    <a:pt x="288" y="354"/>
                    <a:pt x="275" y="395"/>
                    <a:pt x="250" y="421"/>
                  </a:cubicBezTo>
                  <a:cubicBezTo>
                    <a:pt x="225" y="447"/>
                    <a:pt x="186" y="460"/>
                    <a:pt x="134" y="460"/>
                  </a:cubicBezTo>
                  <a:cubicBezTo>
                    <a:pt x="116" y="460"/>
                    <a:pt x="99" y="459"/>
                    <a:pt x="83" y="456"/>
                  </a:cubicBezTo>
                  <a:cubicBezTo>
                    <a:pt x="66" y="454"/>
                    <a:pt x="50" y="450"/>
                    <a:pt x="34" y="446"/>
                  </a:cubicBezTo>
                  <a:lnTo>
                    <a:pt x="34" y="389"/>
                  </a:lnTo>
                  <a:lnTo>
                    <a:pt x="37" y="389"/>
                  </a:lnTo>
                  <a:cubicBezTo>
                    <a:pt x="46" y="393"/>
                    <a:pt x="60" y="397"/>
                    <a:pt x="80" y="403"/>
                  </a:cubicBezTo>
                  <a:cubicBezTo>
                    <a:pt x="99" y="408"/>
                    <a:pt x="119" y="410"/>
                    <a:pt x="138" y="410"/>
                  </a:cubicBezTo>
                  <a:cubicBezTo>
                    <a:pt x="157" y="410"/>
                    <a:pt x="173" y="408"/>
                    <a:pt x="185" y="404"/>
                  </a:cubicBezTo>
                  <a:cubicBezTo>
                    <a:pt x="197" y="399"/>
                    <a:pt x="207" y="393"/>
                    <a:pt x="214" y="385"/>
                  </a:cubicBezTo>
                  <a:cubicBezTo>
                    <a:pt x="220" y="377"/>
                    <a:pt x="225" y="368"/>
                    <a:pt x="228" y="357"/>
                  </a:cubicBezTo>
                  <a:cubicBezTo>
                    <a:pt x="231" y="347"/>
                    <a:pt x="233" y="335"/>
                    <a:pt x="233" y="321"/>
                  </a:cubicBezTo>
                  <a:lnTo>
                    <a:pt x="233" y="291"/>
                  </a:lnTo>
                  <a:cubicBezTo>
                    <a:pt x="216" y="305"/>
                    <a:pt x="200" y="314"/>
                    <a:pt x="185" y="321"/>
                  </a:cubicBezTo>
                  <a:cubicBezTo>
                    <a:pt x="170" y="328"/>
                    <a:pt x="151" y="331"/>
                    <a:pt x="127" y="331"/>
                  </a:cubicBezTo>
                  <a:cubicBezTo>
                    <a:pt x="88" y="331"/>
                    <a:pt x="57" y="317"/>
                    <a:pt x="34" y="289"/>
                  </a:cubicBezTo>
                  <a:cubicBezTo>
                    <a:pt x="11" y="260"/>
                    <a:pt x="0" y="221"/>
                    <a:pt x="0" y="169"/>
                  </a:cubicBezTo>
                  <a:cubicBezTo>
                    <a:pt x="0" y="141"/>
                    <a:pt x="4" y="117"/>
                    <a:pt x="12" y="96"/>
                  </a:cubicBezTo>
                  <a:cubicBezTo>
                    <a:pt x="19" y="76"/>
                    <a:pt x="30" y="58"/>
                    <a:pt x="44" y="43"/>
                  </a:cubicBezTo>
                  <a:cubicBezTo>
                    <a:pt x="57" y="30"/>
                    <a:pt x="72" y="19"/>
                    <a:pt x="90" y="11"/>
                  </a:cubicBezTo>
                  <a:cubicBezTo>
                    <a:pt x="108" y="3"/>
                    <a:pt x="126" y="0"/>
                    <a:pt x="144" y="0"/>
                  </a:cubicBezTo>
                  <a:cubicBezTo>
                    <a:pt x="163" y="0"/>
                    <a:pt x="179" y="1"/>
                    <a:pt x="192" y="5"/>
                  </a:cubicBezTo>
                  <a:cubicBezTo>
                    <a:pt x="205" y="9"/>
                    <a:pt x="218" y="15"/>
                    <a:pt x="233" y="23"/>
                  </a:cubicBezTo>
                  <a:lnTo>
                    <a:pt x="236" y="9"/>
                  </a:lnTo>
                  <a:lnTo>
                    <a:pt x="288" y="9"/>
                  </a:lnTo>
                  <a:lnTo>
                    <a:pt x="288" y="299"/>
                  </a:lnTo>
                  <a:close/>
                  <a:moveTo>
                    <a:pt x="233" y="246"/>
                  </a:moveTo>
                  <a:lnTo>
                    <a:pt x="233" y="68"/>
                  </a:lnTo>
                  <a:cubicBezTo>
                    <a:pt x="218" y="61"/>
                    <a:pt x="204" y="56"/>
                    <a:pt x="192" y="53"/>
                  </a:cubicBezTo>
                  <a:cubicBezTo>
                    <a:pt x="179" y="51"/>
                    <a:pt x="167" y="49"/>
                    <a:pt x="154" y="49"/>
                  </a:cubicBezTo>
                  <a:cubicBezTo>
                    <a:pt x="124" y="49"/>
                    <a:pt x="100" y="59"/>
                    <a:pt x="83" y="80"/>
                  </a:cubicBezTo>
                  <a:cubicBezTo>
                    <a:pt x="65" y="100"/>
                    <a:pt x="57" y="129"/>
                    <a:pt x="57" y="168"/>
                  </a:cubicBezTo>
                  <a:cubicBezTo>
                    <a:pt x="57" y="205"/>
                    <a:pt x="63" y="232"/>
                    <a:pt x="76" y="251"/>
                  </a:cubicBezTo>
                  <a:cubicBezTo>
                    <a:pt x="89" y="270"/>
                    <a:pt x="110" y="280"/>
                    <a:pt x="140" y="280"/>
                  </a:cubicBezTo>
                  <a:cubicBezTo>
                    <a:pt x="156" y="280"/>
                    <a:pt x="172" y="277"/>
                    <a:pt x="188" y="271"/>
                  </a:cubicBezTo>
                  <a:cubicBezTo>
                    <a:pt x="204" y="265"/>
                    <a:pt x="219" y="256"/>
                    <a:pt x="233" y="246"/>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Freeform 18">
              <a:extLst>
                <a:ext uri="{FF2B5EF4-FFF2-40B4-BE49-F238E27FC236}">
                  <a16:creationId xmlns:a16="http://schemas.microsoft.com/office/drawing/2014/main" id="{1BB268F5-5D93-4602-9CB0-507A632AC04B}"/>
                </a:ext>
              </a:extLst>
            </p:cNvPr>
            <p:cNvSpPr>
              <a:spLocks noEditPoints="1"/>
            </p:cNvSpPr>
            <p:nvPr/>
          </p:nvSpPr>
          <p:spPr bwMode="auto">
            <a:xfrm>
              <a:off x="2909886" y="2547939"/>
              <a:ext cx="20638" cy="23813"/>
            </a:xfrm>
            <a:custGeom>
              <a:avLst/>
              <a:gdLst>
                <a:gd name="T0" fmla="*/ 297 w 297"/>
                <a:gd name="T1" fmla="*/ 178 h 343"/>
                <a:gd name="T2" fmla="*/ 56 w 297"/>
                <a:gd name="T3" fmla="*/ 178 h 343"/>
                <a:gd name="T4" fmla="*/ 65 w 297"/>
                <a:gd name="T5" fmla="*/ 231 h 343"/>
                <a:gd name="T6" fmla="*/ 90 w 297"/>
                <a:gd name="T7" fmla="*/ 267 h 343"/>
                <a:gd name="T8" fmla="*/ 126 w 297"/>
                <a:gd name="T9" fmla="*/ 288 h 343"/>
                <a:gd name="T10" fmla="*/ 172 w 297"/>
                <a:gd name="T11" fmla="*/ 295 h 343"/>
                <a:gd name="T12" fmla="*/ 239 w 297"/>
                <a:gd name="T13" fmla="*/ 282 h 343"/>
                <a:gd name="T14" fmla="*/ 288 w 297"/>
                <a:gd name="T15" fmla="*/ 256 h 343"/>
                <a:gd name="T16" fmla="*/ 291 w 297"/>
                <a:gd name="T17" fmla="*/ 256 h 343"/>
                <a:gd name="T18" fmla="*/ 291 w 297"/>
                <a:gd name="T19" fmla="*/ 316 h 343"/>
                <a:gd name="T20" fmla="*/ 234 w 297"/>
                <a:gd name="T21" fmla="*/ 336 h 343"/>
                <a:gd name="T22" fmla="*/ 173 w 297"/>
                <a:gd name="T23" fmla="*/ 343 h 343"/>
                <a:gd name="T24" fmla="*/ 46 w 297"/>
                <a:gd name="T25" fmla="*/ 299 h 343"/>
                <a:gd name="T26" fmla="*/ 0 w 297"/>
                <a:gd name="T27" fmla="*/ 174 h 343"/>
                <a:gd name="T28" fmla="*/ 44 w 297"/>
                <a:gd name="T29" fmla="*/ 47 h 343"/>
                <a:gd name="T30" fmla="*/ 159 w 297"/>
                <a:gd name="T31" fmla="*/ 0 h 343"/>
                <a:gd name="T32" fmla="*/ 261 w 297"/>
                <a:gd name="T33" fmla="*/ 38 h 343"/>
                <a:gd name="T34" fmla="*/ 297 w 297"/>
                <a:gd name="T35" fmla="*/ 148 h 343"/>
                <a:gd name="T36" fmla="*/ 297 w 297"/>
                <a:gd name="T37" fmla="*/ 178 h 343"/>
                <a:gd name="T38" fmla="*/ 243 w 297"/>
                <a:gd name="T39" fmla="*/ 136 h 343"/>
                <a:gd name="T40" fmla="*/ 222 w 297"/>
                <a:gd name="T41" fmla="*/ 69 h 343"/>
                <a:gd name="T42" fmla="*/ 156 w 297"/>
                <a:gd name="T43" fmla="*/ 45 h 343"/>
                <a:gd name="T44" fmla="*/ 86 w 297"/>
                <a:gd name="T45" fmla="*/ 71 h 343"/>
                <a:gd name="T46" fmla="*/ 56 w 297"/>
                <a:gd name="T47" fmla="*/ 136 h 343"/>
                <a:gd name="T48" fmla="*/ 243 w 297"/>
                <a:gd name="T49" fmla="*/ 136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7" h="343">
                  <a:moveTo>
                    <a:pt x="297" y="178"/>
                  </a:moveTo>
                  <a:lnTo>
                    <a:pt x="56" y="178"/>
                  </a:lnTo>
                  <a:cubicBezTo>
                    <a:pt x="56" y="198"/>
                    <a:pt x="59" y="216"/>
                    <a:pt x="65" y="231"/>
                  </a:cubicBezTo>
                  <a:cubicBezTo>
                    <a:pt x="71" y="245"/>
                    <a:pt x="79" y="258"/>
                    <a:pt x="90" y="267"/>
                  </a:cubicBezTo>
                  <a:cubicBezTo>
                    <a:pt x="100" y="277"/>
                    <a:pt x="112" y="284"/>
                    <a:pt x="126" y="288"/>
                  </a:cubicBezTo>
                  <a:cubicBezTo>
                    <a:pt x="140" y="293"/>
                    <a:pt x="155" y="295"/>
                    <a:pt x="172" y="295"/>
                  </a:cubicBezTo>
                  <a:cubicBezTo>
                    <a:pt x="194" y="295"/>
                    <a:pt x="217" y="291"/>
                    <a:pt x="239" y="282"/>
                  </a:cubicBezTo>
                  <a:cubicBezTo>
                    <a:pt x="262" y="273"/>
                    <a:pt x="278" y="265"/>
                    <a:pt x="288" y="256"/>
                  </a:cubicBezTo>
                  <a:lnTo>
                    <a:pt x="291" y="256"/>
                  </a:lnTo>
                  <a:lnTo>
                    <a:pt x="291" y="316"/>
                  </a:lnTo>
                  <a:cubicBezTo>
                    <a:pt x="272" y="324"/>
                    <a:pt x="253" y="330"/>
                    <a:pt x="234" y="336"/>
                  </a:cubicBezTo>
                  <a:cubicBezTo>
                    <a:pt x="214" y="341"/>
                    <a:pt x="194" y="343"/>
                    <a:pt x="173" y="343"/>
                  </a:cubicBezTo>
                  <a:cubicBezTo>
                    <a:pt x="119" y="343"/>
                    <a:pt x="76" y="329"/>
                    <a:pt x="46" y="299"/>
                  </a:cubicBezTo>
                  <a:cubicBezTo>
                    <a:pt x="15" y="270"/>
                    <a:pt x="0" y="228"/>
                    <a:pt x="0" y="174"/>
                  </a:cubicBezTo>
                  <a:cubicBezTo>
                    <a:pt x="0" y="121"/>
                    <a:pt x="14" y="78"/>
                    <a:pt x="44" y="47"/>
                  </a:cubicBezTo>
                  <a:cubicBezTo>
                    <a:pt x="73" y="15"/>
                    <a:pt x="111" y="0"/>
                    <a:pt x="159" y="0"/>
                  </a:cubicBezTo>
                  <a:cubicBezTo>
                    <a:pt x="203" y="0"/>
                    <a:pt x="237" y="12"/>
                    <a:pt x="261" y="38"/>
                  </a:cubicBezTo>
                  <a:cubicBezTo>
                    <a:pt x="285" y="64"/>
                    <a:pt x="297" y="101"/>
                    <a:pt x="297" y="148"/>
                  </a:cubicBezTo>
                  <a:lnTo>
                    <a:pt x="297" y="178"/>
                  </a:lnTo>
                  <a:close/>
                  <a:moveTo>
                    <a:pt x="243" y="136"/>
                  </a:moveTo>
                  <a:cubicBezTo>
                    <a:pt x="243" y="107"/>
                    <a:pt x="236" y="84"/>
                    <a:pt x="222" y="69"/>
                  </a:cubicBezTo>
                  <a:cubicBezTo>
                    <a:pt x="207" y="53"/>
                    <a:pt x="185" y="45"/>
                    <a:pt x="156" y="45"/>
                  </a:cubicBezTo>
                  <a:cubicBezTo>
                    <a:pt x="127" y="45"/>
                    <a:pt x="103" y="54"/>
                    <a:pt x="86" y="71"/>
                  </a:cubicBezTo>
                  <a:cubicBezTo>
                    <a:pt x="68" y="88"/>
                    <a:pt x="58" y="110"/>
                    <a:pt x="56" y="136"/>
                  </a:cubicBezTo>
                  <a:lnTo>
                    <a:pt x="243" y="1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19">
              <a:extLst>
                <a:ext uri="{FF2B5EF4-FFF2-40B4-BE49-F238E27FC236}">
                  <a16:creationId xmlns:a16="http://schemas.microsoft.com/office/drawing/2014/main" id="{EAC55EA8-CB49-468D-A983-BE6CB4D0210D}"/>
                </a:ext>
              </a:extLst>
            </p:cNvPr>
            <p:cNvSpPr>
              <a:spLocks noEditPoints="1"/>
            </p:cNvSpPr>
            <p:nvPr/>
          </p:nvSpPr>
          <p:spPr bwMode="auto">
            <a:xfrm>
              <a:off x="3033711" y="2541589"/>
              <a:ext cx="23813" cy="30163"/>
            </a:xfrm>
            <a:custGeom>
              <a:avLst/>
              <a:gdLst>
                <a:gd name="T0" fmla="*/ 329 w 329"/>
                <a:gd name="T1" fmla="*/ 302 h 436"/>
                <a:gd name="T2" fmla="*/ 317 w 329"/>
                <a:gd name="T3" fmla="*/ 359 h 436"/>
                <a:gd name="T4" fmla="*/ 284 w 329"/>
                <a:gd name="T5" fmla="*/ 400 h 436"/>
                <a:gd name="T6" fmla="*/ 230 w 329"/>
                <a:gd name="T7" fmla="*/ 428 h 436"/>
                <a:gd name="T8" fmla="*/ 155 w 329"/>
                <a:gd name="T9" fmla="*/ 436 h 436"/>
                <a:gd name="T10" fmla="*/ 0 w 329"/>
                <a:gd name="T11" fmla="*/ 436 h 436"/>
                <a:gd name="T12" fmla="*/ 0 w 329"/>
                <a:gd name="T13" fmla="*/ 0 h 436"/>
                <a:gd name="T14" fmla="*/ 129 w 329"/>
                <a:gd name="T15" fmla="*/ 0 h 436"/>
                <a:gd name="T16" fmla="*/ 201 w 329"/>
                <a:gd name="T17" fmla="*/ 3 h 436"/>
                <a:gd name="T18" fmla="*/ 246 w 329"/>
                <a:gd name="T19" fmla="*/ 18 h 436"/>
                <a:gd name="T20" fmla="*/ 281 w 329"/>
                <a:gd name="T21" fmla="*/ 50 h 436"/>
                <a:gd name="T22" fmla="*/ 292 w 329"/>
                <a:gd name="T23" fmla="*/ 97 h 436"/>
                <a:gd name="T24" fmla="*/ 276 w 329"/>
                <a:gd name="T25" fmla="*/ 150 h 436"/>
                <a:gd name="T26" fmla="*/ 234 w 329"/>
                <a:gd name="T27" fmla="*/ 185 h 436"/>
                <a:gd name="T28" fmla="*/ 234 w 329"/>
                <a:gd name="T29" fmla="*/ 188 h 436"/>
                <a:gd name="T30" fmla="*/ 304 w 329"/>
                <a:gd name="T31" fmla="*/ 227 h 436"/>
                <a:gd name="T32" fmla="*/ 329 w 329"/>
                <a:gd name="T33" fmla="*/ 302 h 436"/>
                <a:gd name="T34" fmla="*/ 231 w 329"/>
                <a:gd name="T35" fmla="*/ 105 h 436"/>
                <a:gd name="T36" fmla="*/ 226 w 329"/>
                <a:gd name="T37" fmla="*/ 78 h 436"/>
                <a:gd name="T38" fmla="*/ 209 w 329"/>
                <a:gd name="T39" fmla="*/ 61 h 436"/>
                <a:gd name="T40" fmla="*/ 176 w 329"/>
                <a:gd name="T41" fmla="*/ 51 h 436"/>
                <a:gd name="T42" fmla="*/ 127 w 329"/>
                <a:gd name="T43" fmla="*/ 49 h 436"/>
                <a:gd name="T44" fmla="*/ 58 w 329"/>
                <a:gd name="T45" fmla="*/ 49 h 436"/>
                <a:gd name="T46" fmla="*/ 58 w 329"/>
                <a:gd name="T47" fmla="*/ 175 h 436"/>
                <a:gd name="T48" fmla="*/ 133 w 329"/>
                <a:gd name="T49" fmla="*/ 175 h 436"/>
                <a:gd name="T50" fmla="*/ 176 w 329"/>
                <a:gd name="T51" fmla="*/ 172 h 436"/>
                <a:gd name="T52" fmla="*/ 206 w 329"/>
                <a:gd name="T53" fmla="*/ 161 h 436"/>
                <a:gd name="T54" fmla="*/ 226 w 329"/>
                <a:gd name="T55" fmla="*/ 138 h 436"/>
                <a:gd name="T56" fmla="*/ 231 w 329"/>
                <a:gd name="T57" fmla="*/ 105 h 436"/>
                <a:gd name="T58" fmla="*/ 269 w 329"/>
                <a:gd name="T59" fmla="*/ 304 h 436"/>
                <a:gd name="T60" fmla="*/ 261 w 329"/>
                <a:gd name="T61" fmla="*/ 262 h 436"/>
                <a:gd name="T62" fmla="*/ 232 w 329"/>
                <a:gd name="T63" fmla="*/ 236 h 436"/>
                <a:gd name="T64" fmla="*/ 198 w 329"/>
                <a:gd name="T65" fmla="*/ 226 h 436"/>
                <a:gd name="T66" fmla="*/ 149 w 329"/>
                <a:gd name="T67" fmla="*/ 224 h 436"/>
                <a:gd name="T68" fmla="*/ 58 w 329"/>
                <a:gd name="T69" fmla="*/ 224 h 436"/>
                <a:gd name="T70" fmla="*/ 58 w 329"/>
                <a:gd name="T71" fmla="*/ 386 h 436"/>
                <a:gd name="T72" fmla="*/ 135 w 329"/>
                <a:gd name="T73" fmla="*/ 386 h 436"/>
                <a:gd name="T74" fmla="*/ 197 w 329"/>
                <a:gd name="T75" fmla="*/ 382 h 436"/>
                <a:gd name="T76" fmla="*/ 237 w 329"/>
                <a:gd name="T77" fmla="*/ 368 h 436"/>
                <a:gd name="T78" fmla="*/ 261 w 329"/>
                <a:gd name="T79" fmla="*/ 342 h 436"/>
                <a:gd name="T80" fmla="*/ 269 w 329"/>
                <a:gd name="T81" fmla="*/ 304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9" h="436">
                  <a:moveTo>
                    <a:pt x="329" y="302"/>
                  </a:moveTo>
                  <a:cubicBezTo>
                    <a:pt x="329" y="323"/>
                    <a:pt x="325" y="342"/>
                    <a:pt x="317" y="359"/>
                  </a:cubicBezTo>
                  <a:cubicBezTo>
                    <a:pt x="309" y="376"/>
                    <a:pt x="298" y="389"/>
                    <a:pt x="284" y="400"/>
                  </a:cubicBezTo>
                  <a:cubicBezTo>
                    <a:pt x="267" y="413"/>
                    <a:pt x="249" y="422"/>
                    <a:pt x="230" y="428"/>
                  </a:cubicBezTo>
                  <a:cubicBezTo>
                    <a:pt x="210" y="433"/>
                    <a:pt x="185" y="436"/>
                    <a:pt x="155" y="436"/>
                  </a:cubicBezTo>
                  <a:lnTo>
                    <a:pt x="0" y="436"/>
                  </a:lnTo>
                  <a:lnTo>
                    <a:pt x="0" y="0"/>
                  </a:lnTo>
                  <a:lnTo>
                    <a:pt x="129" y="0"/>
                  </a:lnTo>
                  <a:cubicBezTo>
                    <a:pt x="161" y="0"/>
                    <a:pt x="185" y="1"/>
                    <a:pt x="201" y="3"/>
                  </a:cubicBezTo>
                  <a:cubicBezTo>
                    <a:pt x="217" y="5"/>
                    <a:pt x="232" y="10"/>
                    <a:pt x="246" y="18"/>
                  </a:cubicBezTo>
                  <a:cubicBezTo>
                    <a:pt x="262" y="26"/>
                    <a:pt x="274" y="37"/>
                    <a:pt x="281" y="50"/>
                  </a:cubicBezTo>
                  <a:cubicBezTo>
                    <a:pt x="288" y="63"/>
                    <a:pt x="292" y="79"/>
                    <a:pt x="292" y="97"/>
                  </a:cubicBezTo>
                  <a:cubicBezTo>
                    <a:pt x="292" y="118"/>
                    <a:pt x="287" y="136"/>
                    <a:pt x="276" y="150"/>
                  </a:cubicBezTo>
                  <a:cubicBezTo>
                    <a:pt x="265" y="165"/>
                    <a:pt x="251" y="177"/>
                    <a:pt x="234" y="185"/>
                  </a:cubicBezTo>
                  <a:lnTo>
                    <a:pt x="234" y="188"/>
                  </a:lnTo>
                  <a:cubicBezTo>
                    <a:pt x="263" y="194"/>
                    <a:pt x="287" y="207"/>
                    <a:pt x="304" y="227"/>
                  </a:cubicBezTo>
                  <a:cubicBezTo>
                    <a:pt x="321" y="246"/>
                    <a:pt x="329" y="271"/>
                    <a:pt x="329" y="302"/>
                  </a:cubicBezTo>
                  <a:close/>
                  <a:moveTo>
                    <a:pt x="231" y="105"/>
                  </a:moveTo>
                  <a:cubicBezTo>
                    <a:pt x="231" y="95"/>
                    <a:pt x="230" y="86"/>
                    <a:pt x="226" y="78"/>
                  </a:cubicBezTo>
                  <a:cubicBezTo>
                    <a:pt x="223" y="71"/>
                    <a:pt x="217" y="65"/>
                    <a:pt x="209" y="61"/>
                  </a:cubicBezTo>
                  <a:cubicBezTo>
                    <a:pt x="200" y="56"/>
                    <a:pt x="189" y="52"/>
                    <a:pt x="176" y="51"/>
                  </a:cubicBezTo>
                  <a:cubicBezTo>
                    <a:pt x="163" y="50"/>
                    <a:pt x="147" y="49"/>
                    <a:pt x="127" y="49"/>
                  </a:cubicBezTo>
                  <a:lnTo>
                    <a:pt x="58" y="49"/>
                  </a:lnTo>
                  <a:lnTo>
                    <a:pt x="58" y="175"/>
                  </a:lnTo>
                  <a:lnTo>
                    <a:pt x="133" y="175"/>
                  </a:lnTo>
                  <a:cubicBezTo>
                    <a:pt x="151" y="175"/>
                    <a:pt x="166" y="174"/>
                    <a:pt x="176" y="172"/>
                  </a:cubicBezTo>
                  <a:cubicBezTo>
                    <a:pt x="187" y="171"/>
                    <a:pt x="197" y="167"/>
                    <a:pt x="206" y="161"/>
                  </a:cubicBezTo>
                  <a:cubicBezTo>
                    <a:pt x="215" y="155"/>
                    <a:pt x="222" y="147"/>
                    <a:pt x="226" y="138"/>
                  </a:cubicBezTo>
                  <a:cubicBezTo>
                    <a:pt x="230" y="129"/>
                    <a:pt x="231" y="118"/>
                    <a:pt x="231" y="105"/>
                  </a:cubicBezTo>
                  <a:close/>
                  <a:moveTo>
                    <a:pt x="269" y="304"/>
                  </a:moveTo>
                  <a:cubicBezTo>
                    <a:pt x="269" y="286"/>
                    <a:pt x="266" y="273"/>
                    <a:pt x="261" y="262"/>
                  </a:cubicBezTo>
                  <a:cubicBezTo>
                    <a:pt x="256" y="252"/>
                    <a:pt x="246" y="243"/>
                    <a:pt x="232" y="236"/>
                  </a:cubicBezTo>
                  <a:cubicBezTo>
                    <a:pt x="223" y="231"/>
                    <a:pt x="211" y="228"/>
                    <a:pt x="198" y="226"/>
                  </a:cubicBezTo>
                  <a:cubicBezTo>
                    <a:pt x="185" y="225"/>
                    <a:pt x="168" y="224"/>
                    <a:pt x="149" y="224"/>
                  </a:cubicBezTo>
                  <a:lnTo>
                    <a:pt x="58" y="224"/>
                  </a:lnTo>
                  <a:lnTo>
                    <a:pt x="58" y="386"/>
                  </a:lnTo>
                  <a:lnTo>
                    <a:pt x="135" y="386"/>
                  </a:lnTo>
                  <a:cubicBezTo>
                    <a:pt x="160" y="386"/>
                    <a:pt x="181" y="385"/>
                    <a:pt x="197" y="382"/>
                  </a:cubicBezTo>
                  <a:cubicBezTo>
                    <a:pt x="213" y="380"/>
                    <a:pt x="227" y="375"/>
                    <a:pt x="237" y="368"/>
                  </a:cubicBezTo>
                  <a:cubicBezTo>
                    <a:pt x="248" y="360"/>
                    <a:pt x="256" y="352"/>
                    <a:pt x="261" y="342"/>
                  </a:cubicBezTo>
                  <a:cubicBezTo>
                    <a:pt x="266" y="332"/>
                    <a:pt x="269" y="320"/>
                    <a:pt x="269" y="304"/>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Freeform 20">
              <a:extLst>
                <a:ext uri="{FF2B5EF4-FFF2-40B4-BE49-F238E27FC236}">
                  <a16:creationId xmlns:a16="http://schemas.microsoft.com/office/drawing/2014/main" id="{524D4804-FDB7-4EC8-B5E0-DE8E6077F143}"/>
                </a:ext>
              </a:extLst>
            </p:cNvPr>
            <p:cNvSpPr>
              <a:spLocks noEditPoints="1"/>
            </p:cNvSpPr>
            <p:nvPr/>
          </p:nvSpPr>
          <p:spPr bwMode="auto">
            <a:xfrm>
              <a:off x="3060698" y="2547939"/>
              <a:ext cx="20638" cy="23813"/>
            </a:xfrm>
            <a:custGeom>
              <a:avLst/>
              <a:gdLst>
                <a:gd name="T0" fmla="*/ 302 w 302"/>
                <a:gd name="T1" fmla="*/ 172 h 345"/>
                <a:gd name="T2" fmla="*/ 261 w 302"/>
                <a:gd name="T3" fmla="*/ 299 h 345"/>
                <a:gd name="T4" fmla="*/ 151 w 302"/>
                <a:gd name="T5" fmla="*/ 345 h 345"/>
                <a:gd name="T6" fmla="*/ 40 w 302"/>
                <a:gd name="T7" fmla="*/ 299 h 345"/>
                <a:gd name="T8" fmla="*/ 0 w 302"/>
                <a:gd name="T9" fmla="*/ 172 h 345"/>
                <a:gd name="T10" fmla="*/ 40 w 302"/>
                <a:gd name="T11" fmla="*/ 46 h 345"/>
                <a:gd name="T12" fmla="*/ 151 w 302"/>
                <a:gd name="T13" fmla="*/ 0 h 345"/>
                <a:gd name="T14" fmla="*/ 261 w 302"/>
                <a:gd name="T15" fmla="*/ 46 h 345"/>
                <a:gd name="T16" fmla="*/ 302 w 302"/>
                <a:gd name="T17" fmla="*/ 172 h 345"/>
                <a:gd name="T18" fmla="*/ 245 w 302"/>
                <a:gd name="T19" fmla="*/ 172 h 345"/>
                <a:gd name="T20" fmla="*/ 220 w 302"/>
                <a:gd name="T21" fmla="*/ 78 h 345"/>
                <a:gd name="T22" fmla="*/ 151 w 302"/>
                <a:gd name="T23" fmla="*/ 47 h 345"/>
                <a:gd name="T24" fmla="*/ 81 w 302"/>
                <a:gd name="T25" fmla="*/ 78 h 345"/>
                <a:gd name="T26" fmla="*/ 56 w 302"/>
                <a:gd name="T27" fmla="*/ 172 h 345"/>
                <a:gd name="T28" fmla="*/ 81 w 302"/>
                <a:gd name="T29" fmla="*/ 266 h 345"/>
                <a:gd name="T30" fmla="*/ 151 w 302"/>
                <a:gd name="T31" fmla="*/ 297 h 345"/>
                <a:gd name="T32" fmla="*/ 220 w 302"/>
                <a:gd name="T33" fmla="*/ 266 h 345"/>
                <a:gd name="T34" fmla="*/ 245 w 302"/>
                <a:gd name="T35" fmla="*/ 172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2" h="345">
                  <a:moveTo>
                    <a:pt x="302" y="172"/>
                  </a:moveTo>
                  <a:cubicBezTo>
                    <a:pt x="302" y="226"/>
                    <a:pt x="288" y="268"/>
                    <a:pt x="261" y="299"/>
                  </a:cubicBezTo>
                  <a:cubicBezTo>
                    <a:pt x="233" y="329"/>
                    <a:pt x="197" y="345"/>
                    <a:pt x="151" y="345"/>
                  </a:cubicBezTo>
                  <a:cubicBezTo>
                    <a:pt x="104" y="345"/>
                    <a:pt x="68" y="330"/>
                    <a:pt x="40" y="299"/>
                  </a:cubicBezTo>
                  <a:cubicBezTo>
                    <a:pt x="13" y="268"/>
                    <a:pt x="0" y="226"/>
                    <a:pt x="0" y="172"/>
                  </a:cubicBezTo>
                  <a:cubicBezTo>
                    <a:pt x="0" y="119"/>
                    <a:pt x="13" y="77"/>
                    <a:pt x="40" y="46"/>
                  </a:cubicBezTo>
                  <a:cubicBezTo>
                    <a:pt x="68" y="15"/>
                    <a:pt x="104" y="0"/>
                    <a:pt x="151" y="0"/>
                  </a:cubicBezTo>
                  <a:cubicBezTo>
                    <a:pt x="197" y="0"/>
                    <a:pt x="233" y="15"/>
                    <a:pt x="261" y="46"/>
                  </a:cubicBezTo>
                  <a:cubicBezTo>
                    <a:pt x="288" y="77"/>
                    <a:pt x="302" y="119"/>
                    <a:pt x="302" y="172"/>
                  </a:cubicBezTo>
                  <a:close/>
                  <a:moveTo>
                    <a:pt x="245" y="172"/>
                  </a:moveTo>
                  <a:cubicBezTo>
                    <a:pt x="245" y="130"/>
                    <a:pt x="237" y="99"/>
                    <a:pt x="220" y="78"/>
                  </a:cubicBezTo>
                  <a:cubicBezTo>
                    <a:pt x="203" y="57"/>
                    <a:pt x="180" y="47"/>
                    <a:pt x="151" y="47"/>
                  </a:cubicBezTo>
                  <a:cubicBezTo>
                    <a:pt x="121" y="47"/>
                    <a:pt x="98" y="57"/>
                    <a:pt x="81" y="78"/>
                  </a:cubicBezTo>
                  <a:cubicBezTo>
                    <a:pt x="65" y="98"/>
                    <a:pt x="56" y="130"/>
                    <a:pt x="56" y="172"/>
                  </a:cubicBezTo>
                  <a:cubicBezTo>
                    <a:pt x="56" y="213"/>
                    <a:pt x="65" y="244"/>
                    <a:pt x="81" y="266"/>
                  </a:cubicBezTo>
                  <a:cubicBezTo>
                    <a:pt x="98" y="287"/>
                    <a:pt x="121" y="297"/>
                    <a:pt x="151" y="297"/>
                  </a:cubicBezTo>
                  <a:cubicBezTo>
                    <a:pt x="180" y="297"/>
                    <a:pt x="203" y="287"/>
                    <a:pt x="220" y="266"/>
                  </a:cubicBezTo>
                  <a:cubicBezTo>
                    <a:pt x="236" y="245"/>
                    <a:pt x="245" y="214"/>
                    <a:pt x="245" y="172"/>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21">
              <a:extLst>
                <a:ext uri="{FF2B5EF4-FFF2-40B4-BE49-F238E27FC236}">
                  <a16:creationId xmlns:a16="http://schemas.microsoft.com/office/drawing/2014/main" id="{B6B64C23-C007-4CD6-AA0F-A417F49A85A7}"/>
                </a:ext>
              </a:extLst>
            </p:cNvPr>
            <p:cNvSpPr>
              <a:spLocks noEditPoints="1"/>
            </p:cNvSpPr>
            <p:nvPr/>
          </p:nvSpPr>
          <p:spPr bwMode="auto">
            <a:xfrm>
              <a:off x="3087686" y="2540001"/>
              <a:ext cx="19050" cy="31750"/>
            </a:xfrm>
            <a:custGeom>
              <a:avLst/>
              <a:gdLst>
                <a:gd name="T0" fmla="*/ 288 w 288"/>
                <a:gd name="T1" fmla="*/ 290 h 465"/>
                <a:gd name="T2" fmla="*/ 277 w 288"/>
                <a:gd name="T3" fmla="*/ 364 h 465"/>
                <a:gd name="T4" fmla="*/ 245 w 288"/>
                <a:gd name="T5" fmla="*/ 419 h 465"/>
                <a:gd name="T6" fmla="*/ 200 w 288"/>
                <a:gd name="T7" fmla="*/ 453 h 465"/>
                <a:gd name="T8" fmla="*/ 145 w 288"/>
                <a:gd name="T9" fmla="*/ 465 h 465"/>
                <a:gd name="T10" fmla="*/ 96 w 288"/>
                <a:gd name="T11" fmla="*/ 458 h 465"/>
                <a:gd name="T12" fmla="*/ 55 w 288"/>
                <a:gd name="T13" fmla="*/ 441 h 465"/>
                <a:gd name="T14" fmla="*/ 52 w 288"/>
                <a:gd name="T15" fmla="*/ 456 h 465"/>
                <a:gd name="T16" fmla="*/ 0 w 288"/>
                <a:gd name="T17" fmla="*/ 456 h 465"/>
                <a:gd name="T18" fmla="*/ 0 w 288"/>
                <a:gd name="T19" fmla="*/ 0 h 465"/>
                <a:gd name="T20" fmla="*/ 55 w 288"/>
                <a:gd name="T21" fmla="*/ 0 h 465"/>
                <a:gd name="T22" fmla="*/ 55 w 288"/>
                <a:gd name="T23" fmla="*/ 163 h 465"/>
                <a:gd name="T24" fmla="*/ 105 w 288"/>
                <a:gd name="T25" fmla="*/ 132 h 465"/>
                <a:gd name="T26" fmla="*/ 163 w 288"/>
                <a:gd name="T27" fmla="*/ 120 h 465"/>
                <a:gd name="T28" fmla="*/ 255 w 288"/>
                <a:gd name="T29" fmla="*/ 164 h 465"/>
                <a:gd name="T30" fmla="*/ 288 w 288"/>
                <a:gd name="T31" fmla="*/ 290 h 465"/>
                <a:gd name="T32" fmla="*/ 231 w 288"/>
                <a:gd name="T33" fmla="*/ 291 h 465"/>
                <a:gd name="T34" fmla="*/ 212 w 288"/>
                <a:gd name="T35" fmla="*/ 202 h 465"/>
                <a:gd name="T36" fmla="*/ 150 w 288"/>
                <a:gd name="T37" fmla="*/ 172 h 465"/>
                <a:gd name="T38" fmla="*/ 101 w 288"/>
                <a:gd name="T39" fmla="*/ 182 h 465"/>
                <a:gd name="T40" fmla="*/ 55 w 288"/>
                <a:gd name="T41" fmla="*/ 209 h 465"/>
                <a:gd name="T42" fmla="*/ 55 w 288"/>
                <a:gd name="T43" fmla="*/ 397 h 465"/>
                <a:gd name="T44" fmla="*/ 96 w 288"/>
                <a:gd name="T45" fmla="*/ 411 h 465"/>
                <a:gd name="T46" fmla="*/ 134 w 288"/>
                <a:gd name="T47" fmla="*/ 415 h 465"/>
                <a:gd name="T48" fmla="*/ 205 w 288"/>
                <a:gd name="T49" fmla="*/ 385 h 465"/>
                <a:gd name="T50" fmla="*/ 231 w 288"/>
                <a:gd name="T51" fmla="*/ 291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8" h="465">
                  <a:moveTo>
                    <a:pt x="288" y="290"/>
                  </a:moveTo>
                  <a:cubicBezTo>
                    <a:pt x="288" y="317"/>
                    <a:pt x="284" y="342"/>
                    <a:pt x="277" y="364"/>
                  </a:cubicBezTo>
                  <a:cubicBezTo>
                    <a:pt x="269" y="385"/>
                    <a:pt x="259" y="404"/>
                    <a:pt x="245" y="419"/>
                  </a:cubicBezTo>
                  <a:cubicBezTo>
                    <a:pt x="232" y="434"/>
                    <a:pt x="216" y="446"/>
                    <a:pt x="200" y="453"/>
                  </a:cubicBezTo>
                  <a:cubicBezTo>
                    <a:pt x="183" y="461"/>
                    <a:pt x="165" y="465"/>
                    <a:pt x="145" y="465"/>
                  </a:cubicBezTo>
                  <a:cubicBezTo>
                    <a:pt x="127" y="465"/>
                    <a:pt x="110" y="463"/>
                    <a:pt x="96" y="458"/>
                  </a:cubicBezTo>
                  <a:cubicBezTo>
                    <a:pt x="83" y="454"/>
                    <a:pt x="69" y="448"/>
                    <a:pt x="55" y="441"/>
                  </a:cubicBezTo>
                  <a:lnTo>
                    <a:pt x="52" y="456"/>
                  </a:lnTo>
                  <a:lnTo>
                    <a:pt x="0" y="456"/>
                  </a:lnTo>
                  <a:lnTo>
                    <a:pt x="0" y="0"/>
                  </a:lnTo>
                  <a:lnTo>
                    <a:pt x="55" y="0"/>
                  </a:lnTo>
                  <a:lnTo>
                    <a:pt x="55" y="163"/>
                  </a:lnTo>
                  <a:cubicBezTo>
                    <a:pt x="71" y="150"/>
                    <a:pt x="87" y="140"/>
                    <a:pt x="105" y="132"/>
                  </a:cubicBezTo>
                  <a:cubicBezTo>
                    <a:pt x="122" y="124"/>
                    <a:pt x="141" y="120"/>
                    <a:pt x="163" y="120"/>
                  </a:cubicBezTo>
                  <a:cubicBezTo>
                    <a:pt x="202" y="120"/>
                    <a:pt x="232" y="134"/>
                    <a:pt x="255" y="164"/>
                  </a:cubicBezTo>
                  <a:cubicBezTo>
                    <a:pt x="277" y="194"/>
                    <a:pt x="288" y="236"/>
                    <a:pt x="288" y="290"/>
                  </a:cubicBezTo>
                  <a:close/>
                  <a:moveTo>
                    <a:pt x="231" y="291"/>
                  </a:moveTo>
                  <a:cubicBezTo>
                    <a:pt x="231" y="252"/>
                    <a:pt x="225" y="223"/>
                    <a:pt x="212" y="202"/>
                  </a:cubicBezTo>
                  <a:cubicBezTo>
                    <a:pt x="199" y="182"/>
                    <a:pt x="178" y="172"/>
                    <a:pt x="150" y="172"/>
                  </a:cubicBezTo>
                  <a:cubicBezTo>
                    <a:pt x="134" y="172"/>
                    <a:pt x="117" y="175"/>
                    <a:pt x="101" y="182"/>
                  </a:cubicBezTo>
                  <a:cubicBezTo>
                    <a:pt x="85" y="189"/>
                    <a:pt x="69" y="198"/>
                    <a:pt x="55" y="209"/>
                  </a:cubicBezTo>
                  <a:lnTo>
                    <a:pt x="55" y="397"/>
                  </a:lnTo>
                  <a:cubicBezTo>
                    <a:pt x="71" y="404"/>
                    <a:pt x="84" y="409"/>
                    <a:pt x="96" y="411"/>
                  </a:cubicBezTo>
                  <a:cubicBezTo>
                    <a:pt x="107" y="414"/>
                    <a:pt x="119" y="415"/>
                    <a:pt x="134" y="415"/>
                  </a:cubicBezTo>
                  <a:cubicBezTo>
                    <a:pt x="164" y="415"/>
                    <a:pt x="188" y="405"/>
                    <a:pt x="205" y="385"/>
                  </a:cubicBezTo>
                  <a:cubicBezTo>
                    <a:pt x="223" y="365"/>
                    <a:pt x="231" y="334"/>
                    <a:pt x="231" y="291"/>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Line 22">
              <a:extLst>
                <a:ext uri="{FF2B5EF4-FFF2-40B4-BE49-F238E27FC236}">
                  <a16:creationId xmlns:a16="http://schemas.microsoft.com/office/drawing/2014/main" id="{9A8A11AE-D582-4AC9-A5CB-D18E7C6420AA}"/>
                </a:ext>
              </a:extLst>
            </p:cNvPr>
            <p:cNvSpPr>
              <a:spLocks noChangeShapeType="1"/>
            </p:cNvSpPr>
            <p:nvPr/>
          </p:nvSpPr>
          <p:spPr bwMode="auto">
            <a:xfrm>
              <a:off x="2620961" y="2628901"/>
              <a:ext cx="0" cy="465138"/>
            </a:xfrm>
            <a:prstGeom prst="line">
              <a:avLst/>
            </a:prstGeom>
            <a:noFill/>
            <a:ln w="19050" cap="flat">
              <a:solidFill>
                <a:srgbClr val="66666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3">
              <a:extLst>
                <a:ext uri="{FF2B5EF4-FFF2-40B4-BE49-F238E27FC236}">
                  <a16:creationId xmlns:a16="http://schemas.microsoft.com/office/drawing/2014/main" id="{57BC4799-49EF-4B60-B4A1-081B692164F0}"/>
                </a:ext>
              </a:extLst>
            </p:cNvPr>
            <p:cNvSpPr>
              <a:spLocks noChangeShapeType="1"/>
            </p:cNvSpPr>
            <p:nvPr/>
          </p:nvSpPr>
          <p:spPr bwMode="auto">
            <a:xfrm>
              <a:off x="2846386" y="2628901"/>
              <a:ext cx="0" cy="465138"/>
            </a:xfrm>
            <a:prstGeom prst="line">
              <a:avLst/>
            </a:prstGeom>
            <a:noFill/>
            <a:ln w="19050" cap="flat">
              <a:solidFill>
                <a:srgbClr val="66666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4">
              <a:extLst>
                <a:ext uri="{FF2B5EF4-FFF2-40B4-BE49-F238E27FC236}">
                  <a16:creationId xmlns:a16="http://schemas.microsoft.com/office/drawing/2014/main" id="{FD1E0EC8-01F1-4057-AFA8-DD70F20996AE}"/>
                </a:ext>
              </a:extLst>
            </p:cNvPr>
            <p:cNvSpPr>
              <a:spLocks noChangeShapeType="1"/>
            </p:cNvSpPr>
            <p:nvPr/>
          </p:nvSpPr>
          <p:spPr bwMode="auto">
            <a:xfrm>
              <a:off x="3070223" y="2628901"/>
              <a:ext cx="0" cy="465138"/>
            </a:xfrm>
            <a:prstGeom prst="line">
              <a:avLst/>
            </a:prstGeom>
            <a:noFill/>
            <a:ln w="19050" cap="flat">
              <a:solidFill>
                <a:srgbClr val="66666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1" name="Freeform 25">
              <a:extLst>
                <a:ext uri="{FF2B5EF4-FFF2-40B4-BE49-F238E27FC236}">
                  <a16:creationId xmlns:a16="http://schemas.microsoft.com/office/drawing/2014/main" id="{CF5BCE96-29D4-4A9C-B95C-DC81D30B4034}"/>
                </a:ext>
              </a:extLst>
            </p:cNvPr>
            <p:cNvSpPr>
              <a:spLocks/>
            </p:cNvSpPr>
            <p:nvPr/>
          </p:nvSpPr>
          <p:spPr bwMode="auto">
            <a:xfrm>
              <a:off x="2565398" y="2655889"/>
              <a:ext cx="336550" cy="76200"/>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8"/>
                    <a:pt x="4875" y="375"/>
                  </a:cubicBezTo>
                  <a:lnTo>
                    <a:pt x="4875" y="750"/>
                  </a:lnTo>
                  <a:cubicBezTo>
                    <a:pt x="4875" y="958"/>
                    <a:pt x="4708" y="1125"/>
                    <a:pt x="4500" y="1125"/>
                  </a:cubicBezTo>
                  <a:lnTo>
                    <a:pt x="375" y="1125"/>
                  </a:lnTo>
                  <a:cubicBezTo>
                    <a:pt x="168" y="1125"/>
                    <a:pt x="0" y="958"/>
                    <a:pt x="0" y="750"/>
                  </a:cubicBezTo>
                  <a:lnTo>
                    <a:pt x="0" y="375"/>
                  </a:lnTo>
                  <a:cubicBezTo>
                    <a:pt x="0" y="168"/>
                    <a:pt x="168"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26">
              <a:extLst>
                <a:ext uri="{FF2B5EF4-FFF2-40B4-BE49-F238E27FC236}">
                  <a16:creationId xmlns:a16="http://schemas.microsoft.com/office/drawing/2014/main" id="{BAB4FF3F-34BD-44B6-AB91-5DAF625455F3}"/>
                </a:ext>
              </a:extLst>
            </p:cNvPr>
            <p:cNvSpPr>
              <a:spLocks/>
            </p:cNvSpPr>
            <p:nvPr/>
          </p:nvSpPr>
          <p:spPr bwMode="auto">
            <a:xfrm>
              <a:off x="2565398" y="2655889"/>
              <a:ext cx="336550" cy="76200"/>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8"/>
                    <a:pt x="4875" y="375"/>
                  </a:cubicBezTo>
                  <a:lnTo>
                    <a:pt x="4875" y="750"/>
                  </a:lnTo>
                  <a:cubicBezTo>
                    <a:pt x="4875" y="958"/>
                    <a:pt x="4708" y="1125"/>
                    <a:pt x="4500" y="1125"/>
                  </a:cubicBezTo>
                  <a:lnTo>
                    <a:pt x="375" y="1125"/>
                  </a:lnTo>
                  <a:cubicBezTo>
                    <a:pt x="168" y="1125"/>
                    <a:pt x="0" y="958"/>
                    <a:pt x="0" y="750"/>
                  </a:cubicBezTo>
                  <a:lnTo>
                    <a:pt x="0" y="375"/>
                  </a:lnTo>
                  <a:cubicBezTo>
                    <a:pt x="0" y="168"/>
                    <a:pt x="168" y="0"/>
                    <a:pt x="375" y="0"/>
                  </a:cubicBezTo>
                  <a:close/>
                </a:path>
              </a:pathLst>
            </a:custGeom>
            <a:noFill/>
            <a:ln w="4763"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3" name="Freeform 27">
              <a:extLst>
                <a:ext uri="{FF2B5EF4-FFF2-40B4-BE49-F238E27FC236}">
                  <a16:creationId xmlns:a16="http://schemas.microsoft.com/office/drawing/2014/main" id="{B12A1340-9781-4AB4-BF1B-70D73E5876F0}"/>
                </a:ext>
              </a:extLst>
            </p:cNvPr>
            <p:cNvSpPr>
              <a:spLocks/>
            </p:cNvSpPr>
            <p:nvPr/>
          </p:nvSpPr>
          <p:spPr bwMode="auto">
            <a:xfrm>
              <a:off x="2790823" y="2759076"/>
              <a:ext cx="334963" cy="76200"/>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8"/>
                    <a:pt x="4875" y="375"/>
                  </a:cubicBezTo>
                  <a:lnTo>
                    <a:pt x="4875" y="750"/>
                  </a:lnTo>
                  <a:cubicBezTo>
                    <a:pt x="4875" y="958"/>
                    <a:pt x="4708" y="1125"/>
                    <a:pt x="4500" y="1125"/>
                  </a:cubicBezTo>
                  <a:lnTo>
                    <a:pt x="375" y="1125"/>
                  </a:lnTo>
                  <a:cubicBezTo>
                    <a:pt x="167" y="1125"/>
                    <a:pt x="0" y="958"/>
                    <a:pt x="0" y="750"/>
                  </a:cubicBezTo>
                  <a:lnTo>
                    <a:pt x="0" y="375"/>
                  </a:lnTo>
                  <a:cubicBezTo>
                    <a:pt x="0" y="168"/>
                    <a:pt x="167"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28">
              <a:extLst>
                <a:ext uri="{FF2B5EF4-FFF2-40B4-BE49-F238E27FC236}">
                  <a16:creationId xmlns:a16="http://schemas.microsoft.com/office/drawing/2014/main" id="{6698EC34-F6C2-4E69-804C-D2BFADE604C6}"/>
                </a:ext>
              </a:extLst>
            </p:cNvPr>
            <p:cNvSpPr>
              <a:spLocks/>
            </p:cNvSpPr>
            <p:nvPr/>
          </p:nvSpPr>
          <p:spPr bwMode="auto">
            <a:xfrm>
              <a:off x="2790823" y="2759076"/>
              <a:ext cx="334963" cy="76200"/>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8"/>
                    <a:pt x="4875" y="375"/>
                  </a:cubicBezTo>
                  <a:lnTo>
                    <a:pt x="4875" y="750"/>
                  </a:lnTo>
                  <a:cubicBezTo>
                    <a:pt x="4875" y="958"/>
                    <a:pt x="4708" y="1125"/>
                    <a:pt x="4500" y="1125"/>
                  </a:cubicBezTo>
                  <a:lnTo>
                    <a:pt x="375" y="1125"/>
                  </a:lnTo>
                  <a:cubicBezTo>
                    <a:pt x="167" y="1125"/>
                    <a:pt x="0" y="958"/>
                    <a:pt x="0" y="750"/>
                  </a:cubicBezTo>
                  <a:lnTo>
                    <a:pt x="0" y="375"/>
                  </a:lnTo>
                  <a:cubicBezTo>
                    <a:pt x="0" y="168"/>
                    <a:pt x="167" y="0"/>
                    <a:pt x="375" y="0"/>
                  </a:cubicBezTo>
                  <a:close/>
                </a:path>
              </a:pathLst>
            </a:custGeom>
            <a:noFill/>
            <a:ln w="4763"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5" name="Freeform 29">
              <a:extLst>
                <a:ext uri="{FF2B5EF4-FFF2-40B4-BE49-F238E27FC236}">
                  <a16:creationId xmlns:a16="http://schemas.microsoft.com/office/drawing/2014/main" id="{9811413B-5554-4857-9990-2556E5960378}"/>
                </a:ext>
              </a:extLst>
            </p:cNvPr>
            <p:cNvSpPr>
              <a:spLocks/>
            </p:cNvSpPr>
            <p:nvPr/>
          </p:nvSpPr>
          <p:spPr bwMode="auto">
            <a:xfrm>
              <a:off x="2565398" y="2860676"/>
              <a:ext cx="336550" cy="77788"/>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8"/>
                    <a:pt x="4875" y="375"/>
                  </a:cubicBezTo>
                  <a:lnTo>
                    <a:pt x="4875" y="750"/>
                  </a:lnTo>
                  <a:cubicBezTo>
                    <a:pt x="4875" y="958"/>
                    <a:pt x="4708" y="1125"/>
                    <a:pt x="4500" y="1125"/>
                  </a:cubicBezTo>
                  <a:lnTo>
                    <a:pt x="375" y="1125"/>
                  </a:lnTo>
                  <a:cubicBezTo>
                    <a:pt x="168" y="1125"/>
                    <a:pt x="0" y="958"/>
                    <a:pt x="0" y="750"/>
                  </a:cubicBezTo>
                  <a:lnTo>
                    <a:pt x="0" y="375"/>
                  </a:lnTo>
                  <a:cubicBezTo>
                    <a:pt x="0" y="168"/>
                    <a:pt x="168"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Freeform 30">
              <a:extLst>
                <a:ext uri="{FF2B5EF4-FFF2-40B4-BE49-F238E27FC236}">
                  <a16:creationId xmlns:a16="http://schemas.microsoft.com/office/drawing/2014/main" id="{656A35D4-0150-4685-9D2E-1F06B7560A1F}"/>
                </a:ext>
              </a:extLst>
            </p:cNvPr>
            <p:cNvSpPr>
              <a:spLocks/>
            </p:cNvSpPr>
            <p:nvPr/>
          </p:nvSpPr>
          <p:spPr bwMode="auto">
            <a:xfrm>
              <a:off x="2565398" y="2860676"/>
              <a:ext cx="336550" cy="77788"/>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8"/>
                    <a:pt x="4875" y="375"/>
                  </a:cubicBezTo>
                  <a:lnTo>
                    <a:pt x="4875" y="750"/>
                  </a:lnTo>
                  <a:cubicBezTo>
                    <a:pt x="4875" y="958"/>
                    <a:pt x="4708" y="1125"/>
                    <a:pt x="4500" y="1125"/>
                  </a:cubicBezTo>
                  <a:lnTo>
                    <a:pt x="375" y="1125"/>
                  </a:lnTo>
                  <a:cubicBezTo>
                    <a:pt x="168" y="1125"/>
                    <a:pt x="0" y="958"/>
                    <a:pt x="0" y="750"/>
                  </a:cubicBezTo>
                  <a:lnTo>
                    <a:pt x="0" y="375"/>
                  </a:lnTo>
                  <a:cubicBezTo>
                    <a:pt x="0" y="168"/>
                    <a:pt x="168" y="0"/>
                    <a:pt x="375" y="0"/>
                  </a:cubicBezTo>
                  <a:close/>
                </a:path>
              </a:pathLst>
            </a:custGeom>
            <a:noFill/>
            <a:ln w="4763"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7" name="Freeform 31">
              <a:extLst>
                <a:ext uri="{FF2B5EF4-FFF2-40B4-BE49-F238E27FC236}">
                  <a16:creationId xmlns:a16="http://schemas.microsoft.com/office/drawing/2014/main" id="{02EDB5DA-19DF-42B3-8A75-94720A4B252C}"/>
                </a:ext>
              </a:extLst>
            </p:cNvPr>
            <p:cNvSpPr>
              <a:spLocks/>
            </p:cNvSpPr>
            <p:nvPr/>
          </p:nvSpPr>
          <p:spPr bwMode="auto">
            <a:xfrm>
              <a:off x="2790823" y="2963864"/>
              <a:ext cx="334963" cy="77788"/>
            </a:xfrm>
            <a:custGeom>
              <a:avLst/>
              <a:gdLst>
                <a:gd name="T0" fmla="*/ 375 w 4875"/>
                <a:gd name="T1" fmla="*/ 0 h 1126"/>
                <a:gd name="T2" fmla="*/ 4500 w 4875"/>
                <a:gd name="T3" fmla="*/ 0 h 1126"/>
                <a:gd name="T4" fmla="*/ 4875 w 4875"/>
                <a:gd name="T5" fmla="*/ 375 h 1126"/>
                <a:gd name="T6" fmla="*/ 4875 w 4875"/>
                <a:gd name="T7" fmla="*/ 751 h 1126"/>
                <a:gd name="T8" fmla="*/ 4500 w 4875"/>
                <a:gd name="T9" fmla="*/ 1126 h 1126"/>
                <a:gd name="T10" fmla="*/ 375 w 4875"/>
                <a:gd name="T11" fmla="*/ 1126 h 1126"/>
                <a:gd name="T12" fmla="*/ 0 w 4875"/>
                <a:gd name="T13" fmla="*/ 751 h 1126"/>
                <a:gd name="T14" fmla="*/ 0 w 4875"/>
                <a:gd name="T15" fmla="*/ 375 h 1126"/>
                <a:gd name="T16" fmla="*/ 375 w 4875"/>
                <a:gd name="T17" fmla="*/ 0 h 1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6">
                  <a:moveTo>
                    <a:pt x="375" y="0"/>
                  </a:moveTo>
                  <a:lnTo>
                    <a:pt x="4500" y="0"/>
                  </a:lnTo>
                  <a:cubicBezTo>
                    <a:pt x="4708" y="0"/>
                    <a:pt x="4875" y="168"/>
                    <a:pt x="4875" y="375"/>
                  </a:cubicBezTo>
                  <a:lnTo>
                    <a:pt x="4875" y="751"/>
                  </a:lnTo>
                  <a:cubicBezTo>
                    <a:pt x="4875" y="958"/>
                    <a:pt x="4708" y="1126"/>
                    <a:pt x="4500" y="1126"/>
                  </a:cubicBezTo>
                  <a:lnTo>
                    <a:pt x="375" y="1126"/>
                  </a:lnTo>
                  <a:cubicBezTo>
                    <a:pt x="167" y="1126"/>
                    <a:pt x="0" y="958"/>
                    <a:pt x="0" y="751"/>
                  </a:cubicBezTo>
                  <a:lnTo>
                    <a:pt x="0" y="375"/>
                  </a:lnTo>
                  <a:cubicBezTo>
                    <a:pt x="0" y="168"/>
                    <a:pt x="167"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Freeform 32">
              <a:extLst>
                <a:ext uri="{FF2B5EF4-FFF2-40B4-BE49-F238E27FC236}">
                  <a16:creationId xmlns:a16="http://schemas.microsoft.com/office/drawing/2014/main" id="{94C8E3C0-B1D9-4EB6-A86E-54C2D2EA7EBC}"/>
                </a:ext>
              </a:extLst>
            </p:cNvPr>
            <p:cNvSpPr>
              <a:spLocks/>
            </p:cNvSpPr>
            <p:nvPr/>
          </p:nvSpPr>
          <p:spPr bwMode="auto">
            <a:xfrm>
              <a:off x="2790823" y="2963864"/>
              <a:ext cx="334963" cy="77788"/>
            </a:xfrm>
            <a:custGeom>
              <a:avLst/>
              <a:gdLst>
                <a:gd name="T0" fmla="*/ 375 w 4875"/>
                <a:gd name="T1" fmla="*/ 0 h 1126"/>
                <a:gd name="T2" fmla="*/ 4500 w 4875"/>
                <a:gd name="T3" fmla="*/ 0 h 1126"/>
                <a:gd name="T4" fmla="*/ 4875 w 4875"/>
                <a:gd name="T5" fmla="*/ 375 h 1126"/>
                <a:gd name="T6" fmla="*/ 4875 w 4875"/>
                <a:gd name="T7" fmla="*/ 751 h 1126"/>
                <a:gd name="T8" fmla="*/ 4500 w 4875"/>
                <a:gd name="T9" fmla="*/ 1126 h 1126"/>
                <a:gd name="T10" fmla="*/ 375 w 4875"/>
                <a:gd name="T11" fmla="*/ 1126 h 1126"/>
                <a:gd name="T12" fmla="*/ 0 w 4875"/>
                <a:gd name="T13" fmla="*/ 751 h 1126"/>
                <a:gd name="T14" fmla="*/ 0 w 4875"/>
                <a:gd name="T15" fmla="*/ 375 h 1126"/>
                <a:gd name="T16" fmla="*/ 375 w 4875"/>
                <a:gd name="T17" fmla="*/ 0 h 1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6">
                  <a:moveTo>
                    <a:pt x="375" y="0"/>
                  </a:moveTo>
                  <a:lnTo>
                    <a:pt x="4500" y="0"/>
                  </a:lnTo>
                  <a:cubicBezTo>
                    <a:pt x="4708" y="0"/>
                    <a:pt x="4875" y="168"/>
                    <a:pt x="4875" y="375"/>
                  </a:cubicBezTo>
                  <a:lnTo>
                    <a:pt x="4875" y="751"/>
                  </a:lnTo>
                  <a:cubicBezTo>
                    <a:pt x="4875" y="958"/>
                    <a:pt x="4708" y="1126"/>
                    <a:pt x="4500" y="1126"/>
                  </a:cubicBezTo>
                  <a:lnTo>
                    <a:pt x="375" y="1126"/>
                  </a:lnTo>
                  <a:cubicBezTo>
                    <a:pt x="167" y="1126"/>
                    <a:pt x="0" y="958"/>
                    <a:pt x="0" y="751"/>
                  </a:cubicBezTo>
                  <a:lnTo>
                    <a:pt x="0" y="375"/>
                  </a:lnTo>
                  <a:cubicBezTo>
                    <a:pt x="0" y="168"/>
                    <a:pt x="167" y="0"/>
                    <a:pt x="375" y="0"/>
                  </a:cubicBezTo>
                  <a:close/>
                </a:path>
              </a:pathLst>
            </a:custGeom>
            <a:noFill/>
            <a:ln w="4763"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9" name="Line 33">
              <a:extLst>
                <a:ext uri="{FF2B5EF4-FFF2-40B4-BE49-F238E27FC236}">
                  <a16:creationId xmlns:a16="http://schemas.microsoft.com/office/drawing/2014/main" id="{96EA6CF6-0080-45FC-8BD7-C088E9699B98}"/>
                </a:ext>
              </a:extLst>
            </p:cNvPr>
            <p:cNvSpPr>
              <a:spLocks noChangeShapeType="1"/>
            </p:cNvSpPr>
            <p:nvPr/>
          </p:nvSpPr>
          <p:spPr bwMode="auto">
            <a:xfrm>
              <a:off x="2620961" y="3248026"/>
              <a:ext cx="0" cy="257175"/>
            </a:xfrm>
            <a:prstGeom prst="line">
              <a:avLst/>
            </a:prstGeom>
            <a:noFill/>
            <a:ln w="19050" cap="flat">
              <a:solidFill>
                <a:srgbClr val="66666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0" name="Line 34">
              <a:extLst>
                <a:ext uri="{FF2B5EF4-FFF2-40B4-BE49-F238E27FC236}">
                  <a16:creationId xmlns:a16="http://schemas.microsoft.com/office/drawing/2014/main" id="{4451A275-7688-4755-AF4F-C6DC911DCFF0}"/>
                </a:ext>
              </a:extLst>
            </p:cNvPr>
            <p:cNvSpPr>
              <a:spLocks noChangeShapeType="1"/>
            </p:cNvSpPr>
            <p:nvPr/>
          </p:nvSpPr>
          <p:spPr bwMode="auto">
            <a:xfrm>
              <a:off x="2846386" y="3248026"/>
              <a:ext cx="0" cy="257175"/>
            </a:xfrm>
            <a:prstGeom prst="line">
              <a:avLst/>
            </a:prstGeom>
            <a:noFill/>
            <a:ln w="19050" cap="flat">
              <a:solidFill>
                <a:srgbClr val="66666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1" name="Line 35">
              <a:extLst>
                <a:ext uri="{FF2B5EF4-FFF2-40B4-BE49-F238E27FC236}">
                  <a16:creationId xmlns:a16="http://schemas.microsoft.com/office/drawing/2014/main" id="{9D96CBC0-54C2-47FA-B1AB-2199C30B4B4A}"/>
                </a:ext>
              </a:extLst>
            </p:cNvPr>
            <p:cNvSpPr>
              <a:spLocks noChangeShapeType="1"/>
            </p:cNvSpPr>
            <p:nvPr/>
          </p:nvSpPr>
          <p:spPr bwMode="auto">
            <a:xfrm>
              <a:off x="3070223" y="3248026"/>
              <a:ext cx="0" cy="257175"/>
            </a:xfrm>
            <a:prstGeom prst="line">
              <a:avLst/>
            </a:prstGeom>
            <a:noFill/>
            <a:ln w="19050" cap="flat">
              <a:solidFill>
                <a:srgbClr val="66666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2" name="Freeform 36">
              <a:extLst>
                <a:ext uri="{FF2B5EF4-FFF2-40B4-BE49-F238E27FC236}">
                  <a16:creationId xmlns:a16="http://schemas.microsoft.com/office/drawing/2014/main" id="{A4D54051-3E53-45CA-8DF6-148D313B5CE0}"/>
                </a:ext>
              </a:extLst>
            </p:cNvPr>
            <p:cNvSpPr>
              <a:spLocks noEditPoints="1"/>
            </p:cNvSpPr>
            <p:nvPr/>
          </p:nvSpPr>
          <p:spPr bwMode="auto">
            <a:xfrm>
              <a:off x="2611436" y="3094039"/>
              <a:ext cx="19050" cy="136525"/>
            </a:xfrm>
            <a:custGeom>
              <a:avLst/>
              <a:gdLst>
                <a:gd name="T0" fmla="*/ 12 w 12"/>
                <a:gd name="T1" fmla="*/ 0 h 86"/>
                <a:gd name="T2" fmla="*/ 12 w 12"/>
                <a:gd name="T3" fmla="*/ 12 h 86"/>
                <a:gd name="T4" fmla="*/ 0 w 12"/>
                <a:gd name="T5" fmla="*/ 12 h 86"/>
                <a:gd name="T6" fmla="*/ 0 w 12"/>
                <a:gd name="T7" fmla="*/ 0 h 86"/>
                <a:gd name="T8" fmla="*/ 12 w 12"/>
                <a:gd name="T9" fmla="*/ 0 h 86"/>
                <a:gd name="T10" fmla="*/ 12 w 12"/>
                <a:gd name="T11" fmla="*/ 24 h 86"/>
                <a:gd name="T12" fmla="*/ 12 w 12"/>
                <a:gd name="T13" fmla="*/ 37 h 86"/>
                <a:gd name="T14" fmla="*/ 0 w 12"/>
                <a:gd name="T15" fmla="*/ 37 h 86"/>
                <a:gd name="T16" fmla="*/ 0 w 12"/>
                <a:gd name="T17" fmla="*/ 24 h 86"/>
                <a:gd name="T18" fmla="*/ 12 w 12"/>
                <a:gd name="T19" fmla="*/ 24 h 86"/>
                <a:gd name="T20" fmla="*/ 12 w 12"/>
                <a:gd name="T21" fmla="*/ 49 h 86"/>
                <a:gd name="T22" fmla="*/ 12 w 12"/>
                <a:gd name="T23" fmla="*/ 61 h 86"/>
                <a:gd name="T24" fmla="*/ 0 w 12"/>
                <a:gd name="T25" fmla="*/ 61 h 86"/>
                <a:gd name="T26" fmla="*/ 0 w 12"/>
                <a:gd name="T27" fmla="*/ 49 h 86"/>
                <a:gd name="T28" fmla="*/ 12 w 12"/>
                <a:gd name="T29" fmla="*/ 49 h 86"/>
                <a:gd name="T30" fmla="*/ 12 w 12"/>
                <a:gd name="T31" fmla="*/ 74 h 86"/>
                <a:gd name="T32" fmla="*/ 12 w 12"/>
                <a:gd name="T33" fmla="*/ 86 h 86"/>
                <a:gd name="T34" fmla="*/ 0 w 12"/>
                <a:gd name="T35" fmla="*/ 86 h 86"/>
                <a:gd name="T36" fmla="*/ 0 w 12"/>
                <a:gd name="T37" fmla="*/ 74 h 86"/>
                <a:gd name="T38" fmla="*/ 12 w 12"/>
                <a:gd name="T39" fmla="*/ 7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86">
                  <a:moveTo>
                    <a:pt x="12" y="0"/>
                  </a:moveTo>
                  <a:lnTo>
                    <a:pt x="12" y="12"/>
                  </a:lnTo>
                  <a:lnTo>
                    <a:pt x="0" y="12"/>
                  </a:lnTo>
                  <a:lnTo>
                    <a:pt x="0" y="0"/>
                  </a:lnTo>
                  <a:lnTo>
                    <a:pt x="12" y="0"/>
                  </a:lnTo>
                  <a:close/>
                  <a:moveTo>
                    <a:pt x="12" y="24"/>
                  </a:moveTo>
                  <a:lnTo>
                    <a:pt x="12" y="37"/>
                  </a:lnTo>
                  <a:lnTo>
                    <a:pt x="0" y="37"/>
                  </a:lnTo>
                  <a:lnTo>
                    <a:pt x="0" y="24"/>
                  </a:lnTo>
                  <a:lnTo>
                    <a:pt x="12" y="24"/>
                  </a:lnTo>
                  <a:close/>
                  <a:moveTo>
                    <a:pt x="12" y="49"/>
                  </a:moveTo>
                  <a:lnTo>
                    <a:pt x="12" y="61"/>
                  </a:lnTo>
                  <a:lnTo>
                    <a:pt x="0" y="61"/>
                  </a:lnTo>
                  <a:lnTo>
                    <a:pt x="0" y="49"/>
                  </a:lnTo>
                  <a:lnTo>
                    <a:pt x="12" y="49"/>
                  </a:lnTo>
                  <a:close/>
                  <a:moveTo>
                    <a:pt x="12" y="74"/>
                  </a:moveTo>
                  <a:lnTo>
                    <a:pt x="12" y="86"/>
                  </a:lnTo>
                  <a:lnTo>
                    <a:pt x="0" y="86"/>
                  </a:lnTo>
                  <a:lnTo>
                    <a:pt x="0" y="74"/>
                  </a:lnTo>
                  <a:lnTo>
                    <a:pt x="12" y="74"/>
                  </a:lnTo>
                  <a:close/>
                </a:path>
              </a:pathLst>
            </a:custGeom>
            <a:solidFill>
              <a:srgbClr val="666666"/>
            </a:solidFill>
            <a:ln w="3175" cap="flat">
              <a:noFill/>
              <a:prstDash val="solid"/>
              <a:bevel/>
              <a:headEnd/>
              <a:tailEnd/>
            </a:ln>
            <a:extLst>
              <a:ext uri="{91240B29-F687-4F45-9708-019B960494DF}">
                <a14:hiddenLine xmlns:a14="http://schemas.microsoft.com/office/drawing/2010/main" w="3175" cap="flat">
                  <a:solidFill>
                    <a:srgbClr val="666666"/>
                  </a:solidFill>
                  <a:prstDash val="solid"/>
                  <a:bevel/>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Freeform 37">
              <a:extLst>
                <a:ext uri="{FF2B5EF4-FFF2-40B4-BE49-F238E27FC236}">
                  <a16:creationId xmlns:a16="http://schemas.microsoft.com/office/drawing/2014/main" id="{73F5B94A-849F-4630-B4FE-97205205BB00}"/>
                </a:ext>
              </a:extLst>
            </p:cNvPr>
            <p:cNvSpPr>
              <a:spLocks noEditPoints="1"/>
            </p:cNvSpPr>
            <p:nvPr/>
          </p:nvSpPr>
          <p:spPr bwMode="auto">
            <a:xfrm>
              <a:off x="2836861" y="3094039"/>
              <a:ext cx="19050" cy="136525"/>
            </a:xfrm>
            <a:custGeom>
              <a:avLst/>
              <a:gdLst>
                <a:gd name="T0" fmla="*/ 12 w 12"/>
                <a:gd name="T1" fmla="*/ 0 h 86"/>
                <a:gd name="T2" fmla="*/ 12 w 12"/>
                <a:gd name="T3" fmla="*/ 12 h 86"/>
                <a:gd name="T4" fmla="*/ 0 w 12"/>
                <a:gd name="T5" fmla="*/ 12 h 86"/>
                <a:gd name="T6" fmla="*/ 0 w 12"/>
                <a:gd name="T7" fmla="*/ 0 h 86"/>
                <a:gd name="T8" fmla="*/ 12 w 12"/>
                <a:gd name="T9" fmla="*/ 0 h 86"/>
                <a:gd name="T10" fmla="*/ 12 w 12"/>
                <a:gd name="T11" fmla="*/ 24 h 86"/>
                <a:gd name="T12" fmla="*/ 12 w 12"/>
                <a:gd name="T13" fmla="*/ 37 h 86"/>
                <a:gd name="T14" fmla="*/ 0 w 12"/>
                <a:gd name="T15" fmla="*/ 37 h 86"/>
                <a:gd name="T16" fmla="*/ 0 w 12"/>
                <a:gd name="T17" fmla="*/ 24 h 86"/>
                <a:gd name="T18" fmla="*/ 12 w 12"/>
                <a:gd name="T19" fmla="*/ 24 h 86"/>
                <a:gd name="T20" fmla="*/ 12 w 12"/>
                <a:gd name="T21" fmla="*/ 49 h 86"/>
                <a:gd name="T22" fmla="*/ 12 w 12"/>
                <a:gd name="T23" fmla="*/ 61 h 86"/>
                <a:gd name="T24" fmla="*/ 0 w 12"/>
                <a:gd name="T25" fmla="*/ 61 h 86"/>
                <a:gd name="T26" fmla="*/ 0 w 12"/>
                <a:gd name="T27" fmla="*/ 49 h 86"/>
                <a:gd name="T28" fmla="*/ 12 w 12"/>
                <a:gd name="T29" fmla="*/ 49 h 86"/>
                <a:gd name="T30" fmla="*/ 12 w 12"/>
                <a:gd name="T31" fmla="*/ 74 h 86"/>
                <a:gd name="T32" fmla="*/ 12 w 12"/>
                <a:gd name="T33" fmla="*/ 86 h 86"/>
                <a:gd name="T34" fmla="*/ 0 w 12"/>
                <a:gd name="T35" fmla="*/ 86 h 86"/>
                <a:gd name="T36" fmla="*/ 0 w 12"/>
                <a:gd name="T37" fmla="*/ 74 h 86"/>
                <a:gd name="T38" fmla="*/ 12 w 12"/>
                <a:gd name="T39" fmla="*/ 7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86">
                  <a:moveTo>
                    <a:pt x="12" y="0"/>
                  </a:moveTo>
                  <a:lnTo>
                    <a:pt x="12" y="12"/>
                  </a:lnTo>
                  <a:lnTo>
                    <a:pt x="0" y="12"/>
                  </a:lnTo>
                  <a:lnTo>
                    <a:pt x="0" y="0"/>
                  </a:lnTo>
                  <a:lnTo>
                    <a:pt x="12" y="0"/>
                  </a:lnTo>
                  <a:close/>
                  <a:moveTo>
                    <a:pt x="12" y="24"/>
                  </a:moveTo>
                  <a:lnTo>
                    <a:pt x="12" y="37"/>
                  </a:lnTo>
                  <a:lnTo>
                    <a:pt x="0" y="37"/>
                  </a:lnTo>
                  <a:lnTo>
                    <a:pt x="0" y="24"/>
                  </a:lnTo>
                  <a:lnTo>
                    <a:pt x="12" y="24"/>
                  </a:lnTo>
                  <a:close/>
                  <a:moveTo>
                    <a:pt x="12" y="49"/>
                  </a:moveTo>
                  <a:lnTo>
                    <a:pt x="12" y="61"/>
                  </a:lnTo>
                  <a:lnTo>
                    <a:pt x="0" y="61"/>
                  </a:lnTo>
                  <a:lnTo>
                    <a:pt x="0" y="49"/>
                  </a:lnTo>
                  <a:lnTo>
                    <a:pt x="12" y="49"/>
                  </a:lnTo>
                  <a:close/>
                  <a:moveTo>
                    <a:pt x="12" y="74"/>
                  </a:moveTo>
                  <a:lnTo>
                    <a:pt x="12" y="86"/>
                  </a:lnTo>
                  <a:lnTo>
                    <a:pt x="0" y="86"/>
                  </a:lnTo>
                  <a:lnTo>
                    <a:pt x="0" y="74"/>
                  </a:lnTo>
                  <a:lnTo>
                    <a:pt x="12" y="74"/>
                  </a:lnTo>
                  <a:close/>
                </a:path>
              </a:pathLst>
            </a:custGeom>
            <a:solidFill>
              <a:srgbClr val="666666"/>
            </a:solidFill>
            <a:ln w="3175" cap="flat">
              <a:noFill/>
              <a:prstDash val="solid"/>
              <a:bevel/>
              <a:headEnd/>
              <a:tailEnd/>
            </a:ln>
            <a:extLst>
              <a:ext uri="{91240B29-F687-4F45-9708-019B960494DF}">
                <a14:hiddenLine xmlns:a14="http://schemas.microsoft.com/office/drawing/2010/main" w="3175" cap="flat">
                  <a:solidFill>
                    <a:srgbClr val="666666"/>
                  </a:solidFill>
                  <a:prstDash val="solid"/>
                  <a:bevel/>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Freeform 38">
              <a:extLst>
                <a:ext uri="{FF2B5EF4-FFF2-40B4-BE49-F238E27FC236}">
                  <a16:creationId xmlns:a16="http://schemas.microsoft.com/office/drawing/2014/main" id="{B0FAD9F6-C30F-4A9D-B77A-2733C9CE32D7}"/>
                </a:ext>
              </a:extLst>
            </p:cNvPr>
            <p:cNvSpPr>
              <a:spLocks noEditPoints="1"/>
            </p:cNvSpPr>
            <p:nvPr/>
          </p:nvSpPr>
          <p:spPr bwMode="auto">
            <a:xfrm>
              <a:off x="3062286" y="3094039"/>
              <a:ext cx="19050" cy="136525"/>
            </a:xfrm>
            <a:custGeom>
              <a:avLst/>
              <a:gdLst>
                <a:gd name="T0" fmla="*/ 12 w 12"/>
                <a:gd name="T1" fmla="*/ 0 h 86"/>
                <a:gd name="T2" fmla="*/ 12 w 12"/>
                <a:gd name="T3" fmla="*/ 12 h 86"/>
                <a:gd name="T4" fmla="*/ 0 w 12"/>
                <a:gd name="T5" fmla="*/ 12 h 86"/>
                <a:gd name="T6" fmla="*/ 0 w 12"/>
                <a:gd name="T7" fmla="*/ 0 h 86"/>
                <a:gd name="T8" fmla="*/ 12 w 12"/>
                <a:gd name="T9" fmla="*/ 0 h 86"/>
                <a:gd name="T10" fmla="*/ 12 w 12"/>
                <a:gd name="T11" fmla="*/ 24 h 86"/>
                <a:gd name="T12" fmla="*/ 12 w 12"/>
                <a:gd name="T13" fmla="*/ 37 h 86"/>
                <a:gd name="T14" fmla="*/ 0 w 12"/>
                <a:gd name="T15" fmla="*/ 37 h 86"/>
                <a:gd name="T16" fmla="*/ 0 w 12"/>
                <a:gd name="T17" fmla="*/ 24 h 86"/>
                <a:gd name="T18" fmla="*/ 12 w 12"/>
                <a:gd name="T19" fmla="*/ 24 h 86"/>
                <a:gd name="T20" fmla="*/ 12 w 12"/>
                <a:gd name="T21" fmla="*/ 49 h 86"/>
                <a:gd name="T22" fmla="*/ 12 w 12"/>
                <a:gd name="T23" fmla="*/ 61 h 86"/>
                <a:gd name="T24" fmla="*/ 0 w 12"/>
                <a:gd name="T25" fmla="*/ 61 h 86"/>
                <a:gd name="T26" fmla="*/ 0 w 12"/>
                <a:gd name="T27" fmla="*/ 49 h 86"/>
                <a:gd name="T28" fmla="*/ 12 w 12"/>
                <a:gd name="T29" fmla="*/ 49 h 86"/>
                <a:gd name="T30" fmla="*/ 12 w 12"/>
                <a:gd name="T31" fmla="*/ 74 h 86"/>
                <a:gd name="T32" fmla="*/ 12 w 12"/>
                <a:gd name="T33" fmla="*/ 86 h 86"/>
                <a:gd name="T34" fmla="*/ 0 w 12"/>
                <a:gd name="T35" fmla="*/ 86 h 86"/>
                <a:gd name="T36" fmla="*/ 0 w 12"/>
                <a:gd name="T37" fmla="*/ 74 h 86"/>
                <a:gd name="T38" fmla="*/ 12 w 12"/>
                <a:gd name="T39" fmla="*/ 7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86">
                  <a:moveTo>
                    <a:pt x="12" y="0"/>
                  </a:moveTo>
                  <a:lnTo>
                    <a:pt x="12" y="12"/>
                  </a:lnTo>
                  <a:lnTo>
                    <a:pt x="0" y="12"/>
                  </a:lnTo>
                  <a:lnTo>
                    <a:pt x="0" y="0"/>
                  </a:lnTo>
                  <a:lnTo>
                    <a:pt x="12" y="0"/>
                  </a:lnTo>
                  <a:close/>
                  <a:moveTo>
                    <a:pt x="12" y="24"/>
                  </a:moveTo>
                  <a:lnTo>
                    <a:pt x="12" y="37"/>
                  </a:lnTo>
                  <a:lnTo>
                    <a:pt x="0" y="37"/>
                  </a:lnTo>
                  <a:lnTo>
                    <a:pt x="0" y="24"/>
                  </a:lnTo>
                  <a:lnTo>
                    <a:pt x="12" y="24"/>
                  </a:lnTo>
                  <a:close/>
                  <a:moveTo>
                    <a:pt x="12" y="49"/>
                  </a:moveTo>
                  <a:lnTo>
                    <a:pt x="12" y="61"/>
                  </a:lnTo>
                  <a:lnTo>
                    <a:pt x="0" y="61"/>
                  </a:lnTo>
                  <a:lnTo>
                    <a:pt x="0" y="49"/>
                  </a:lnTo>
                  <a:lnTo>
                    <a:pt x="12" y="49"/>
                  </a:lnTo>
                  <a:close/>
                  <a:moveTo>
                    <a:pt x="12" y="74"/>
                  </a:moveTo>
                  <a:lnTo>
                    <a:pt x="12" y="86"/>
                  </a:lnTo>
                  <a:lnTo>
                    <a:pt x="0" y="86"/>
                  </a:lnTo>
                  <a:lnTo>
                    <a:pt x="0" y="74"/>
                  </a:lnTo>
                  <a:lnTo>
                    <a:pt x="12" y="74"/>
                  </a:lnTo>
                  <a:close/>
                </a:path>
              </a:pathLst>
            </a:custGeom>
            <a:solidFill>
              <a:srgbClr val="666666"/>
            </a:solidFill>
            <a:ln w="3175" cap="flat">
              <a:noFill/>
              <a:prstDash val="solid"/>
              <a:bevel/>
              <a:headEnd/>
              <a:tailEnd/>
            </a:ln>
            <a:extLst>
              <a:ext uri="{91240B29-F687-4F45-9708-019B960494DF}">
                <a14:hiddenLine xmlns:a14="http://schemas.microsoft.com/office/drawing/2010/main" w="3175" cap="flat">
                  <a:solidFill>
                    <a:srgbClr val="666666"/>
                  </a:solidFill>
                  <a:prstDash val="solid"/>
                  <a:bevel/>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Freeform 39">
              <a:extLst>
                <a:ext uri="{FF2B5EF4-FFF2-40B4-BE49-F238E27FC236}">
                  <a16:creationId xmlns:a16="http://schemas.microsoft.com/office/drawing/2014/main" id="{FEBA039F-F0A0-4F19-B07C-07DB17FCFD04}"/>
                </a:ext>
              </a:extLst>
            </p:cNvPr>
            <p:cNvSpPr>
              <a:spLocks/>
            </p:cNvSpPr>
            <p:nvPr/>
          </p:nvSpPr>
          <p:spPr bwMode="auto">
            <a:xfrm>
              <a:off x="2565398" y="3273426"/>
              <a:ext cx="336550" cy="77788"/>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7"/>
                    <a:pt x="4875" y="375"/>
                  </a:cubicBezTo>
                  <a:lnTo>
                    <a:pt x="4875" y="750"/>
                  </a:lnTo>
                  <a:cubicBezTo>
                    <a:pt x="4875" y="957"/>
                    <a:pt x="4708" y="1125"/>
                    <a:pt x="4500" y="1125"/>
                  </a:cubicBezTo>
                  <a:lnTo>
                    <a:pt x="375" y="1125"/>
                  </a:lnTo>
                  <a:cubicBezTo>
                    <a:pt x="168" y="1125"/>
                    <a:pt x="0" y="957"/>
                    <a:pt x="0" y="750"/>
                  </a:cubicBezTo>
                  <a:lnTo>
                    <a:pt x="0" y="375"/>
                  </a:lnTo>
                  <a:cubicBezTo>
                    <a:pt x="0" y="167"/>
                    <a:pt x="168"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Freeform 40">
              <a:extLst>
                <a:ext uri="{FF2B5EF4-FFF2-40B4-BE49-F238E27FC236}">
                  <a16:creationId xmlns:a16="http://schemas.microsoft.com/office/drawing/2014/main" id="{F13854A7-6327-4EF7-B13C-AB3144194F5E}"/>
                </a:ext>
              </a:extLst>
            </p:cNvPr>
            <p:cNvSpPr>
              <a:spLocks/>
            </p:cNvSpPr>
            <p:nvPr/>
          </p:nvSpPr>
          <p:spPr bwMode="auto">
            <a:xfrm>
              <a:off x="2565398" y="3273426"/>
              <a:ext cx="336550" cy="77788"/>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7"/>
                    <a:pt x="4875" y="375"/>
                  </a:cubicBezTo>
                  <a:lnTo>
                    <a:pt x="4875" y="750"/>
                  </a:lnTo>
                  <a:cubicBezTo>
                    <a:pt x="4875" y="957"/>
                    <a:pt x="4708" y="1125"/>
                    <a:pt x="4500" y="1125"/>
                  </a:cubicBezTo>
                  <a:lnTo>
                    <a:pt x="375" y="1125"/>
                  </a:lnTo>
                  <a:cubicBezTo>
                    <a:pt x="168" y="1125"/>
                    <a:pt x="0" y="957"/>
                    <a:pt x="0" y="750"/>
                  </a:cubicBezTo>
                  <a:lnTo>
                    <a:pt x="0" y="375"/>
                  </a:lnTo>
                  <a:cubicBezTo>
                    <a:pt x="0" y="167"/>
                    <a:pt x="168" y="0"/>
                    <a:pt x="375" y="0"/>
                  </a:cubicBezTo>
                  <a:close/>
                </a:path>
              </a:pathLst>
            </a:custGeom>
            <a:noFill/>
            <a:ln w="4763"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7" name="Freeform 41">
              <a:extLst>
                <a:ext uri="{FF2B5EF4-FFF2-40B4-BE49-F238E27FC236}">
                  <a16:creationId xmlns:a16="http://schemas.microsoft.com/office/drawing/2014/main" id="{DDC58D1D-8FF3-45E2-9929-D10856355C2C}"/>
                </a:ext>
              </a:extLst>
            </p:cNvPr>
            <p:cNvSpPr>
              <a:spLocks/>
            </p:cNvSpPr>
            <p:nvPr/>
          </p:nvSpPr>
          <p:spPr bwMode="auto">
            <a:xfrm>
              <a:off x="2790823" y="3376614"/>
              <a:ext cx="334963" cy="77788"/>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7"/>
                    <a:pt x="4875" y="375"/>
                  </a:cubicBezTo>
                  <a:lnTo>
                    <a:pt x="4875" y="750"/>
                  </a:lnTo>
                  <a:cubicBezTo>
                    <a:pt x="4875" y="957"/>
                    <a:pt x="4708" y="1125"/>
                    <a:pt x="4500" y="1125"/>
                  </a:cubicBezTo>
                  <a:lnTo>
                    <a:pt x="375" y="1125"/>
                  </a:lnTo>
                  <a:cubicBezTo>
                    <a:pt x="167" y="1125"/>
                    <a:pt x="0" y="957"/>
                    <a:pt x="0" y="750"/>
                  </a:cubicBezTo>
                  <a:lnTo>
                    <a:pt x="0" y="375"/>
                  </a:lnTo>
                  <a:cubicBezTo>
                    <a:pt x="0" y="167"/>
                    <a:pt x="167"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Freeform 42">
              <a:extLst>
                <a:ext uri="{FF2B5EF4-FFF2-40B4-BE49-F238E27FC236}">
                  <a16:creationId xmlns:a16="http://schemas.microsoft.com/office/drawing/2014/main" id="{230CD303-939D-4BBA-AC0F-D5B4F72BD343}"/>
                </a:ext>
              </a:extLst>
            </p:cNvPr>
            <p:cNvSpPr>
              <a:spLocks/>
            </p:cNvSpPr>
            <p:nvPr/>
          </p:nvSpPr>
          <p:spPr bwMode="auto">
            <a:xfrm>
              <a:off x="2790823" y="3376614"/>
              <a:ext cx="334963" cy="77788"/>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7"/>
                    <a:pt x="4875" y="375"/>
                  </a:cubicBezTo>
                  <a:lnTo>
                    <a:pt x="4875" y="750"/>
                  </a:lnTo>
                  <a:cubicBezTo>
                    <a:pt x="4875" y="957"/>
                    <a:pt x="4708" y="1125"/>
                    <a:pt x="4500" y="1125"/>
                  </a:cubicBezTo>
                  <a:lnTo>
                    <a:pt x="375" y="1125"/>
                  </a:lnTo>
                  <a:cubicBezTo>
                    <a:pt x="167" y="1125"/>
                    <a:pt x="0" y="957"/>
                    <a:pt x="0" y="750"/>
                  </a:cubicBezTo>
                  <a:lnTo>
                    <a:pt x="0" y="375"/>
                  </a:lnTo>
                  <a:cubicBezTo>
                    <a:pt x="0" y="167"/>
                    <a:pt x="167" y="0"/>
                    <a:pt x="375" y="0"/>
                  </a:cubicBezTo>
                  <a:close/>
                </a:path>
              </a:pathLst>
            </a:custGeom>
            <a:noFill/>
            <a:ln w="4763"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9" name="Freeform 43">
              <a:extLst>
                <a:ext uri="{FF2B5EF4-FFF2-40B4-BE49-F238E27FC236}">
                  <a16:creationId xmlns:a16="http://schemas.microsoft.com/office/drawing/2014/main" id="{C67DDE6C-421B-452C-A42F-A9E85D48A5E2}"/>
                </a:ext>
              </a:extLst>
            </p:cNvPr>
            <p:cNvSpPr>
              <a:spLocks/>
            </p:cNvSpPr>
            <p:nvPr/>
          </p:nvSpPr>
          <p:spPr bwMode="auto">
            <a:xfrm>
              <a:off x="2713036" y="2674939"/>
              <a:ext cx="23813" cy="30163"/>
            </a:xfrm>
            <a:custGeom>
              <a:avLst/>
              <a:gdLst>
                <a:gd name="T0" fmla="*/ 335 w 335"/>
                <a:gd name="T1" fmla="*/ 261 h 445"/>
                <a:gd name="T2" fmla="*/ 324 w 335"/>
                <a:gd name="T3" fmla="*/ 344 h 445"/>
                <a:gd name="T4" fmla="*/ 290 w 335"/>
                <a:gd name="T5" fmla="*/ 402 h 445"/>
                <a:gd name="T6" fmla="*/ 237 w 335"/>
                <a:gd name="T7" fmla="*/ 435 h 445"/>
                <a:gd name="T8" fmla="*/ 167 w 335"/>
                <a:gd name="T9" fmla="*/ 445 h 445"/>
                <a:gd name="T10" fmla="*/ 96 w 335"/>
                <a:gd name="T11" fmla="*/ 434 h 445"/>
                <a:gd name="T12" fmla="*/ 44 w 335"/>
                <a:gd name="T13" fmla="*/ 402 h 445"/>
                <a:gd name="T14" fmla="*/ 10 w 335"/>
                <a:gd name="T15" fmla="*/ 344 h 445"/>
                <a:gd name="T16" fmla="*/ 0 w 335"/>
                <a:gd name="T17" fmla="*/ 261 h 445"/>
                <a:gd name="T18" fmla="*/ 0 w 335"/>
                <a:gd name="T19" fmla="*/ 0 h 445"/>
                <a:gd name="T20" fmla="*/ 58 w 335"/>
                <a:gd name="T21" fmla="*/ 0 h 445"/>
                <a:gd name="T22" fmla="*/ 58 w 335"/>
                <a:gd name="T23" fmla="*/ 264 h 445"/>
                <a:gd name="T24" fmla="*/ 63 w 335"/>
                <a:gd name="T25" fmla="*/ 320 h 445"/>
                <a:gd name="T26" fmla="*/ 79 w 335"/>
                <a:gd name="T27" fmla="*/ 357 h 445"/>
                <a:gd name="T28" fmla="*/ 114 w 335"/>
                <a:gd name="T29" fmla="*/ 386 h 445"/>
                <a:gd name="T30" fmla="*/ 167 w 335"/>
                <a:gd name="T31" fmla="*/ 395 h 445"/>
                <a:gd name="T32" fmla="*/ 220 w 335"/>
                <a:gd name="T33" fmla="*/ 386 h 445"/>
                <a:gd name="T34" fmla="*/ 256 w 335"/>
                <a:gd name="T35" fmla="*/ 357 h 445"/>
                <a:gd name="T36" fmla="*/ 272 w 335"/>
                <a:gd name="T37" fmla="*/ 319 h 445"/>
                <a:gd name="T38" fmla="*/ 277 w 335"/>
                <a:gd name="T39" fmla="*/ 265 h 445"/>
                <a:gd name="T40" fmla="*/ 277 w 335"/>
                <a:gd name="T41" fmla="*/ 0 h 445"/>
                <a:gd name="T42" fmla="*/ 335 w 335"/>
                <a:gd name="T43" fmla="*/ 0 h 445"/>
                <a:gd name="T44" fmla="*/ 335 w 335"/>
                <a:gd name="T45" fmla="*/ 26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445">
                  <a:moveTo>
                    <a:pt x="335" y="261"/>
                  </a:moveTo>
                  <a:cubicBezTo>
                    <a:pt x="335" y="293"/>
                    <a:pt x="331" y="320"/>
                    <a:pt x="324" y="344"/>
                  </a:cubicBezTo>
                  <a:cubicBezTo>
                    <a:pt x="317" y="367"/>
                    <a:pt x="306" y="387"/>
                    <a:pt x="290" y="402"/>
                  </a:cubicBezTo>
                  <a:cubicBezTo>
                    <a:pt x="275" y="417"/>
                    <a:pt x="258" y="428"/>
                    <a:pt x="237" y="435"/>
                  </a:cubicBezTo>
                  <a:cubicBezTo>
                    <a:pt x="217" y="442"/>
                    <a:pt x="194" y="445"/>
                    <a:pt x="167" y="445"/>
                  </a:cubicBezTo>
                  <a:cubicBezTo>
                    <a:pt x="140" y="445"/>
                    <a:pt x="116" y="442"/>
                    <a:pt x="96" y="434"/>
                  </a:cubicBezTo>
                  <a:cubicBezTo>
                    <a:pt x="75" y="427"/>
                    <a:pt x="58" y="416"/>
                    <a:pt x="44" y="402"/>
                  </a:cubicBezTo>
                  <a:cubicBezTo>
                    <a:pt x="29" y="386"/>
                    <a:pt x="17" y="367"/>
                    <a:pt x="10" y="344"/>
                  </a:cubicBezTo>
                  <a:cubicBezTo>
                    <a:pt x="3" y="322"/>
                    <a:pt x="0" y="294"/>
                    <a:pt x="0" y="261"/>
                  </a:cubicBezTo>
                  <a:lnTo>
                    <a:pt x="0" y="0"/>
                  </a:lnTo>
                  <a:lnTo>
                    <a:pt x="58" y="0"/>
                  </a:lnTo>
                  <a:lnTo>
                    <a:pt x="58" y="264"/>
                  </a:lnTo>
                  <a:cubicBezTo>
                    <a:pt x="58" y="287"/>
                    <a:pt x="60" y="306"/>
                    <a:pt x="63" y="320"/>
                  </a:cubicBezTo>
                  <a:cubicBezTo>
                    <a:pt x="66" y="333"/>
                    <a:pt x="71" y="346"/>
                    <a:pt x="79" y="357"/>
                  </a:cubicBezTo>
                  <a:cubicBezTo>
                    <a:pt x="87" y="370"/>
                    <a:pt x="99" y="379"/>
                    <a:pt x="114" y="386"/>
                  </a:cubicBezTo>
                  <a:cubicBezTo>
                    <a:pt x="129" y="392"/>
                    <a:pt x="146" y="395"/>
                    <a:pt x="167" y="395"/>
                  </a:cubicBezTo>
                  <a:cubicBezTo>
                    <a:pt x="188" y="395"/>
                    <a:pt x="206" y="392"/>
                    <a:pt x="220" y="386"/>
                  </a:cubicBezTo>
                  <a:cubicBezTo>
                    <a:pt x="235" y="380"/>
                    <a:pt x="247" y="370"/>
                    <a:pt x="256" y="357"/>
                  </a:cubicBezTo>
                  <a:cubicBezTo>
                    <a:pt x="263" y="346"/>
                    <a:pt x="269" y="333"/>
                    <a:pt x="272" y="319"/>
                  </a:cubicBezTo>
                  <a:cubicBezTo>
                    <a:pt x="275" y="304"/>
                    <a:pt x="277" y="287"/>
                    <a:pt x="277" y="265"/>
                  </a:cubicBezTo>
                  <a:lnTo>
                    <a:pt x="277" y="0"/>
                  </a:lnTo>
                  <a:lnTo>
                    <a:pt x="335" y="0"/>
                  </a:lnTo>
                  <a:lnTo>
                    <a:pt x="335" y="26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Freeform 44">
              <a:extLst>
                <a:ext uri="{FF2B5EF4-FFF2-40B4-BE49-F238E27FC236}">
                  <a16:creationId xmlns:a16="http://schemas.microsoft.com/office/drawing/2014/main" id="{90613F35-1621-4B09-95A4-8F9F9207B266}"/>
                </a:ext>
              </a:extLst>
            </p:cNvPr>
            <p:cNvSpPr>
              <a:spLocks/>
            </p:cNvSpPr>
            <p:nvPr/>
          </p:nvSpPr>
          <p:spPr bwMode="auto">
            <a:xfrm>
              <a:off x="2743198" y="2693989"/>
              <a:ext cx="11113" cy="19050"/>
            </a:xfrm>
            <a:custGeom>
              <a:avLst/>
              <a:gdLst>
                <a:gd name="T0" fmla="*/ 154 w 154"/>
                <a:gd name="T1" fmla="*/ 284 h 284"/>
                <a:gd name="T2" fmla="*/ 0 w 154"/>
                <a:gd name="T3" fmla="*/ 284 h 284"/>
                <a:gd name="T4" fmla="*/ 0 w 154"/>
                <a:gd name="T5" fmla="*/ 255 h 284"/>
                <a:gd name="T6" fmla="*/ 59 w 154"/>
                <a:gd name="T7" fmla="*/ 255 h 284"/>
                <a:gd name="T8" fmla="*/ 59 w 154"/>
                <a:gd name="T9" fmla="*/ 65 h 284"/>
                <a:gd name="T10" fmla="*/ 0 w 154"/>
                <a:gd name="T11" fmla="*/ 65 h 284"/>
                <a:gd name="T12" fmla="*/ 0 w 154"/>
                <a:gd name="T13" fmla="*/ 39 h 284"/>
                <a:gd name="T14" fmla="*/ 26 w 154"/>
                <a:gd name="T15" fmla="*/ 37 h 284"/>
                <a:gd name="T16" fmla="*/ 47 w 154"/>
                <a:gd name="T17" fmla="*/ 31 h 284"/>
                <a:gd name="T18" fmla="*/ 60 w 154"/>
                <a:gd name="T19" fmla="*/ 19 h 284"/>
                <a:gd name="T20" fmla="*/ 66 w 154"/>
                <a:gd name="T21" fmla="*/ 0 h 284"/>
                <a:gd name="T22" fmla="*/ 96 w 154"/>
                <a:gd name="T23" fmla="*/ 0 h 284"/>
                <a:gd name="T24" fmla="*/ 96 w 154"/>
                <a:gd name="T25" fmla="*/ 255 h 284"/>
                <a:gd name="T26" fmla="*/ 154 w 154"/>
                <a:gd name="T27" fmla="*/ 255 h 284"/>
                <a:gd name="T28" fmla="*/ 154 w 154"/>
                <a:gd name="T29"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4" h="284">
                  <a:moveTo>
                    <a:pt x="154" y="284"/>
                  </a:moveTo>
                  <a:lnTo>
                    <a:pt x="0" y="284"/>
                  </a:lnTo>
                  <a:lnTo>
                    <a:pt x="0" y="255"/>
                  </a:lnTo>
                  <a:lnTo>
                    <a:pt x="59" y="255"/>
                  </a:lnTo>
                  <a:lnTo>
                    <a:pt x="59" y="65"/>
                  </a:lnTo>
                  <a:lnTo>
                    <a:pt x="0" y="65"/>
                  </a:lnTo>
                  <a:lnTo>
                    <a:pt x="0" y="39"/>
                  </a:lnTo>
                  <a:cubicBezTo>
                    <a:pt x="8" y="39"/>
                    <a:pt x="17" y="39"/>
                    <a:pt x="26" y="37"/>
                  </a:cubicBezTo>
                  <a:cubicBezTo>
                    <a:pt x="35" y="36"/>
                    <a:pt x="42" y="34"/>
                    <a:pt x="47" y="31"/>
                  </a:cubicBezTo>
                  <a:cubicBezTo>
                    <a:pt x="52" y="28"/>
                    <a:pt x="57" y="24"/>
                    <a:pt x="60" y="19"/>
                  </a:cubicBezTo>
                  <a:cubicBezTo>
                    <a:pt x="64" y="14"/>
                    <a:pt x="66" y="8"/>
                    <a:pt x="66" y="0"/>
                  </a:cubicBezTo>
                  <a:lnTo>
                    <a:pt x="96" y="0"/>
                  </a:lnTo>
                  <a:lnTo>
                    <a:pt x="96" y="255"/>
                  </a:lnTo>
                  <a:lnTo>
                    <a:pt x="154" y="255"/>
                  </a:lnTo>
                  <a:lnTo>
                    <a:pt x="154" y="28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Freeform 45">
              <a:extLst>
                <a:ext uri="{FF2B5EF4-FFF2-40B4-BE49-F238E27FC236}">
                  <a16:creationId xmlns:a16="http://schemas.microsoft.com/office/drawing/2014/main" id="{383CED4B-6D63-44E2-9A81-B0A48B1E0A57}"/>
                </a:ext>
              </a:extLst>
            </p:cNvPr>
            <p:cNvSpPr>
              <a:spLocks/>
            </p:cNvSpPr>
            <p:nvPr/>
          </p:nvSpPr>
          <p:spPr bwMode="auto">
            <a:xfrm>
              <a:off x="2936873" y="2778126"/>
              <a:ext cx="23813" cy="30163"/>
            </a:xfrm>
            <a:custGeom>
              <a:avLst/>
              <a:gdLst>
                <a:gd name="T0" fmla="*/ 335 w 335"/>
                <a:gd name="T1" fmla="*/ 261 h 445"/>
                <a:gd name="T2" fmla="*/ 325 w 335"/>
                <a:gd name="T3" fmla="*/ 344 h 445"/>
                <a:gd name="T4" fmla="*/ 291 w 335"/>
                <a:gd name="T5" fmla="*/ 402 h 445"/>
                <a:gd name="T6" fmla="*/ 238 w 335"/>
                <a:gd name="T7" fmla="*/ 435 h 445"/>
                <a:gd name="T8" fmla="*/ 168 w 335"/>
                <a:gd name="T9" fmla="*/ 445 h 445"/>
                <a:gd name="T10" fmla="*/ 96 w 335"/>
                <a:gd name="T11" fmla="*/ 434 h 445"/>
                <a:gd name="T12" fmla="*/ 45 w 335"/>
                <a:gd name="T13" fmla="*/ 402 h 445"/>
                <a:gd name="T14" fmla="*/ 11 w 335"/>
                <a:gd name="T15" fmla="*/ 344 h 445"/>
                <a:gd name="T16" fmla="*/ 0 w 335"/>
                <a:gd name="T17" fmla="*/ 261 h 445"/>
                <a:gd name="T18" fmla="*/ 0 w 335"/>
                <a:gd name="T19" fmla="*/ 0 h 445"/>
                <a:gd name="T20" fmla="*/ 58 w 335"/>
                <a:gd name="T21" fmla="*/ 0 h 445"/>
                <a:gd name="T22" fmla="*/ 58 w 335"/>
                <a:gd name="T23" fmla="*/ 264 h 445"/>
                <a:gd name="T24" fmla="*/ 63 w 335"/>
                <a:gd name="T25" fmla="*/ 320 h 445"/>
                <a:gd name="T26" fmla="*/ 79 w 335"/>
                <a:gd name="T27" fmla="*/ 357 h 445"/>
                <a:gd name="T28" fmla="*/ 114 w 335"/>
                <a:gd name="T29" fmla="*/ 386 h 445"/>
                <a:gd name="T30" fmla="*/ 168 w 335"/>
                <a:gd name="T31" fmla="*/ 395 h 445"/>
                <a:gd name="T32" fmla="*/ 221 w 335"/>
                <a:gd name="T33" fmla="*/ 386 h 445"/>
                <a:gd name="T34" fmla="*/ 256 w 335"/>
                <a:gd name="T35" fmla="*/ 357 h 445"/>
                <a:gd name="T36" fmla="*/ 272 w 335"/>
                <a:gd name="T37" fmla="*/ 319 h 445"/>
                <a:gd name="T38" fmla="*/ 277 w 335"/>
                <a:gd name="T39" fmla="*/ 265 h 445"/>
                <a:gd name="T40" fmla="*/ 277 w 335"/>
                <a:gd name="T41" fmla="*/ 0 h 445"/>
                <a:gd name="T42" fmla="*/ 335 w 335"/>
                <a:gd name="T43" fmla="*/ 0 h 445"/>
                <a:gd name="T44" fmla="*/ 335 w 335"/>
                <a:gd name="T45" fmla="*/ 26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445">
                  <a:moveTo>
                    <a:pt x="335" y="261"/>
                  </a:moveTo>
                  <a:cubicBezTo>
                    <a:pt x="335" y="293"/>
                    <a:pt x="332" y="320"/>
                    <a:pt x="325" y="344"/>
                  </a:cubicBezTo>
                  <a:cubicBezTo>
                    <a:pt x="318" y="367"/>
                    <a:pt x="306" y="387"/>
                    <a:pt x="291" y="402"/>
                  </a:cubicBezTo>
                  <a:cubicBezTo>
                    <a:pt x="276" y="417"/>
                    <a:pt x="258" y="428"/>
                    <a:pt x="238" y="435"/>
                  </a:cubicBezTo>
                  <a:cubicBezTo>
                    <a:pt x="218" y="442"/>
                    <a:pt x="194" y="445"/>
                    <a:pt x="168" y="445"/>
                  </a:cubicBezTo>
                  <a:cubicBezTo>
                    <a:pt x="140" y="445"/>
                    <a:pt x="116" y="442"/>
                    <a:pt x="96" y="434"/>
                  </a:cubicBezTo>
                  <a:cubicBezTo>
                    <a:pt x="76" y="427"/>
                    <a:pt x="59" y="416"/>
                    <a:pt x="45" y="402"/>
                  </a:cubicBezTo>
                  <a:cubicBezTo>
                    <a:pt x="29" y="386"/>
                    <a:pt x="18" y="367"/>
                    <a:pt x="11" y="344"/>
                  </a:cubicBezTo>
                  <a:cubicBezTo>
                    <a:pt x="4" y="322"/>
                    <a:pt x="0" y="294"/>
                    <a:pt x="0" y="261"/>
                  </a:cubicBezTo>
                  <a:lnTo>
                    <a:pt x="0" y="0"/>
                  </a:lnTo>
                  <a:lnTo>
                    <a:pt x="58" y="0"/>
                  </a:lnTo>
                  <a:lnTo>
                    <a:pt x="58" y="264"/>
                  </a:lnTo>
                  <a:cubicBezTo>
                    <a:pt x="58" y="287"/>
                    <a:pt x="60" y="306"/>
                    <a:pt x="63" y="320"/>
                  </a:cubicBezTo>
                  <a:cubicBezTo>
                    <a:pt x="66" y="333"/>
                    <a:pt x="72" y="346"/>
                    <a:pt x="79" y="357"/>
                  </a:cubicBezTo>
                  <a:cubicBezTo>
                    <a:pt x="88" y="370"/>
                    <a:pt x="100" y="379"/>
                    <a:pt x="114" y="386"/>
                  </a:cubicBezTo>
                  <a:cubicBezTo>
                    <a:pt x="129" y="392"/>
                    <a:pt x="147" y="395"/>
                    <a:pt x="168" y="395"/>
                  </a:cubicBezTo>
                  <a:cubicBezTo>
                    <a:pt x="188" y="395"/>
                    <a:pt x="206" y="392"/>
                    <a:pt x="221" y="386"/>
                  </a:cubicBezTo>
                  <a:cubicBezTo>
                    <a:pt x="236" y="380"/>
                    <a:pt x="247" y="370"/>
                    <a:pt x="256" y="357"/>
                  </a:cubicBezTo>
                  <a:cubicBezTo>
                    <a:pt x="264" y="346"/>
                    <a:pt x="269" y="333"/>
                    <a:pt x="272" y="319"/>
                  </a:cubicBezTo>
                  <a:cubicBezTo>
                    <a:pt x="276" y="304"/>
                    <a:pt x="277" y="287"/>
                    <a:pt x="277" y="265"/>
                  </a:cubicBezTo>
                  <a:lnTo>
                    <a:pt x="277" y="0"/>
                  </a:lnTo>
                  <a:lnTo>
                    <a:pt x="335" y="0"/>
                  </a:lnTo>
                  <a:lnTo>
                    <a:pt x="335" y="26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46">
              <a:extLst>
                <a:ext uri="{FF2B5EF4-FFF2-40B4-BE49-F238E27FC236}">
                  <a16:creationId xmlns:a16="http://schemas.microsoft.com/office/drawing/2014/main" id="{3A4B91C1-138E-419D-8F84-8665A0A02F12}"/>
                </a:ext>
              </a:extLst>
            </p:cNvPr>
            <p:cNvSpPr>
              <a:spLocks/>
            </p:cNvSpPr>
            <p:nvPr/>
          </p:nvSpPr>
          <p:spPr bwMode="auto">
            <a:xfrm>
              <a:off x="2965448" y="2795589"/>
              <a:ext cx="14288" cy="20638"/>
            </a:xfrm>
            <a:custGeom>
              <a:avLst/>
              <a:gdLst>
                <a:gd name="T0" fmla="*/ 192 w 192"/>
                <a:gd name="T1" fmla="*/ 289 h 289"/>
                <a:gd name="T2" fmla="*/ 0 w 192"/>
                <a:gd name="T3" fmla="*/ 289 h 289"/>
                <a:gd name="T4" fmla="*/ 0 w 192"/>
                <a:gd name="T5" fmla="*/ 249 h 289"/>
                <a:gd name="T6" fmla="*/ 40 w 192"/>
                <a:gd name="T7" fmla="*/ 215 h 289"/>
                <a:gd name="T8" fmla="*/ 78 w 192"/>
                <a:gd name="T9" fmla="*/ 181 h 289"/>
                <a:gd name="T10" fmla="*/ 128 w 192"/>
                <a:gd name="T11" fmla="*/ 125 h 289"/>
                <a:gd name="T12" fmla="*/ 141 w 192"/>
                <a:gd name="T13" fmla="*/ 80 h 289"/>
                <a:gd name="T14" fmla="*/ 127 w 192"/>
                <a:gd name="T15" fmla="*/ 45 h 289"/>
                <a:gd name="T16" fmla="*/ 86 w 192"/>
                <a:gd name="T17" fmla="*/ 33 h 289"/>
                <a:gd name="T18" fmla="*/ 49 w 192"/>
                <a:gd name="T19" fmla="*/ 39 h 289"/>
                <a:gd name="T20" fmla="*/ 9 w 192"/>
                <a:gd name="T21" fmla="*/ 57 h 289"/>
                <a:gd name="T22" fmla="*/ 7 w 192"/>
                <a:gd name="T23" fmla="*/ 57 h 289"/>
                <a:gd name="T24" fmla="*/ 7 w 192"/>
                <a:gd name="T25" fmla="*/ 17 h 289"/>
                <a:gd name="T26" fmla="*/ 43 w 192"/>
                <a:gd name="T27" fmla="*/ 5 h 289"/>
                <a:gd name="T28" fmla="*/ 87 w 192"/>
                <a:gd name="T29" fmla="*/ 0 h 289"/>
                <a:gd name="T30" fmla="*/ 155 w 192"/>
                <a:gd name="T31" fmla="*/ 21 h 289"/>
                <a:gd name="T32" fmla="*/ 180 w 192"/>
                <a:gd name="T33" fmla="*/ 78 h 289"/>
                <a:gd name="T34" fmla="*/ 176 w 192"/>
                <a:gd name="T35" fmla="*/ 108 h 289"/>
                <a:gd name="T36" fmla="*/ 164 w 192"/>
                <a:gd name="T37" fmla="*/ 134 h 289"/>
                <a:gd name="T38" fmla="*/ 147 w 192"/>
                <a:gd name="T39" fmla="*/ 158 h 289"/>
                <a:gd name="T40" fmla="*/ 122 w 192"/>
                <a:gd name="T41" fmla="*/ 183 h 289"/>
                <a:gd name="T42" fmla="*/ 80 w 192"/>
                <a:gd name="T43" fmla="*/ 222 h 289"/>
                <a:gd name="T44" fmla="*/ 40 w 192"/>
                <a:gd name="T45" fmla="*/ 257 h 289"/>
                <a:gd name="T46" fmla="*/ 192 w 192"/>
                <a:gd name="T47" fmla="*/ 257 h 289"/>
                <a:gd name="T48" fmla="*/ 192 w 192"/>
                <a:gd name="T49" fmla="*/ 2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289">
                  <a:moveTo>
                    <a:pt x="192" y="289"/>
                  </a:moveTo>
                  <a:lnTo>
                    <a:pt x="0" y="289"/>
                  </a:lnTo>
                  <a:lnTo>
                    <a:pt x="0" y="249"/>
                  </a:lnTo>
                  <a:cubicBezTo>
                    <a:pt x="14" y="238"/>
                    <a:pt x="27" y="226"/>
                    <a:pt x="40" y="215"/>
                  </a:cubicBezTo>
                  <a:cubicBezTo>
                    <a:pt x="54" y="204"/>
                    <a:pt x="66" y="192"/>
                    <a:pt x="78" y="181"/>
                  </a:cubicBezTo>
                  <a:cubicBezTo>
                    <a:pt x="102" y="157"/>
                    <a:pt x="119" y="139"/>
                    <a:pt x="128" y="125"/>
                  </a:cubicBezTo>
                  <a:cubicBezTo>
                    <a:pt x="137" y="111"/>
                    <a:pt x="141" y="96"/>
                    <a:pt x="141" y="80"/>
                  </a:cubicBezTo>
                  <a:cubicBezTo>
                    <a:pt x="141" y="65"/>
                    <a:pt x="137" y="53"/>
                    <a:pt x="127" y="45"/>
                  </a:cubicBezTo>
                  <a:cubicBezTo>
                    <a:pt x="117" y="37"/>
                    <a:pt x="104" y="33"/>
                    <a:pt x="86" y="33"/>
                  </a:cubicBezTo>
                  <a:cubicBezTo>
                    <a:pt x="75" y="33"/>
                    <a:pt x="62" y="35"/>
                    <a:pt x="49" y="39"/>
                  </a:cubicBezTo>
                  <a:cubicBezTo>
                    <a:pt x="35" y="43"/>
                    <a:pt x="22" y="49"/>
                    <a:pt x="9" y="57"/>
                  </a:cubicBezTo>
                  <a:lnTo>
                    <a:pt x="7" y="57"/>
                  </a:lnTo>
                  <a:lnTo>
                    <a:pt x="7" y="17"/>
                  </a:lnTo>
                  <a:cubicBezTo>
                    <a:pt x="16" y="13"/>
                    <a:pt x="28" y="9"/>
                    <a:pt x="43" y="5"/>
                  </a:cubicBezTo>
                  <a:cubicBezTo>
                    <a:pt x="58" y="2"/>
                    <a:pt x="73" y="0"/>
                    <a:pt x="87" y="0"/>
                  </a:cubicBezTo>
                  <a:cubicBezTo>
                    <a:pt x="116" y="0"/>
                    <a:pt x="139" y="7"/>
                    <a:pt x="155" y="21"/>
                  </a:cubicBezTo>
                  <a:cubicBezTo>
                    <a:pt x="172" y="35"/>
                    <a:pt x="180" y="54"/>
                    <a:pt x="180" y="78"/>
                  </a:cubicBezTo>
                  <a:cubicBezTo>
                    <a:pt x="180" y="88"/>
                    <a:pt x="179" y="99"/>
                    <a:pt x="176" y="108"/>
                  </a:cubicBezTo>
                  <a:cubicBezTo>
                    <a:pt x="173" y="117"/>
                    <a:pt x="169" y="126"/>
                    <a:pt x="164" y="134"/>
                  </a:cubicBezTo>
                  <a:cubicBezTo>
                    <a:pt x="159" y="142"/>
                    <a:pt x="153" y="150"/>
                    <a:pt x="147" y="158"/>
                  </a:cubicBezTo>
                  <a:cubicBezTo>
                    <a:pt x="140" y="165"/>
                    <a:pt x="132" y="174"/>
                    <a:pt x="122" y="183"/>
                  </a:cubicBezTo>
                  <a:cubicBezTo>
                    <a:pt x="109" y="196"/>
                    <a:pt x="95" y="209"/>
                    <a:pt x="80" y="222"/>
                  </a:cubicBezTo>
                  <a:cubicBezTo>
                    <a:pt x="66" y="234"/>
                    <a:pt x="52" y="246"/>
                    <a:pt x="40" y="257"/>
                  </a:cubicBezTo>
                  <a:lnTo>
                    <a:pt x="192" y="257"/>
                  </a:lnTo>
                  <a:lnTo>
                    <a:pt x="192" y="28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47">
              <a:extLst>
                <a:ext uri="{FF2B5EF4-FFF2-40B4-BE49-F238E27FC236}">
                  <a16:creationId xmlns:a16="http://schemas.microsoft.com/office/drawing/2014/main" id="{7A174C84-ED7C-4ACC-8322-0E03FA56098D}"/>
                </a:ext>
              </a:extLst>
            </p:cNvPr>
            <p:cNvSpPr>
              <a:spLocks/>
            </p:cNvSpPr>
            <p:nvPr/>
          </p:nvSpPr>
          <p:spPr bwMode="auto">
            <a:xfrm>
              <a:off x="2713036" y="2881314"/>
              <a:ext cx="23813" cy="30163"/>
            </a:xfrm>
            <a:custGeom>
              <a:avLst/>
              <a:gdLst>
                <a:gd name="T0" fmla="*/ 335 w 335"/>
                <a:gd name="T1" fmla="*/ 261 h 445"/>
                <a:gd name="T2" fmla="*/ 324 w 335"/>
                <a:gd name="T3" fmla="*/ 344 h 445"/>
                <a:gd name="T4" fmla="*/ 290 w 335"/>
                <a:gd name="T5" fmla="*/ 402 h 445"/>
                <a:gd name="T6" fmla="*/ 237 w 335"/>
                <a:gd name="T7" fmla="*/ 435 h 445"/>
                <a:gd name="T8" fmla="*/ 167 w 335"/>
                <a:gd name="T9" fmla="*/ 445 h 445"/>
                <a:gd name="T10" fmla="*/ 96 w 335"/>
                <a:gd name="T11" fmla="*/ 434 h 445"/>
                <a:gd name="T12" fmla="*/ 44 w 335"/>
                <a:gd name="T13" fmla="*/ 402 h 445"/>
                <a:gd name="T14" fmla="*/ 10 w 335"/>
                <a:gd name="T15" fmla="*/ 344 h 445"/>
                <a:gd name="T16" fmla="*/ 0 w 335"/>
                <a:gd name="T17" fmla="*/ 261 h 445"/>
                <a:gd name="T18" fmla="*/ 0 w 335"/>
                <a:gd name="T19" fmla="*/ 0 h 445"/>
                <a:gd name="T20" fmla="*/ 58 w 335"/>
                <a:gd name="T21" fmla="*/ 0 h 445"/>
                <a:gd name="T22" fmla="*/ 58 w 335"/>
                <a:gd name="T23" fmla="*/ 264 h 445"/>
                <a:gd name="T24" fmla="*/ 63 w 335"/>
                <a:gd name="T25" fmla="*/ 320 h 445"/>
                <a:gd name="T26" fmla="*/ 79 w 335"/>
                <a:gd name="T27" fmla="*/ 357 h 445"/>
                <a:gd name="T28" fmla="*/ 114 w 335"/>
                <a:gd name="T29" fmla="*/ 386 h 445"/>
                <a:gd name="T30" fmla="*/ 167 w 335"/>
                <a:gd name="T31" fmla="*/ 395 h 445"/>
                <a:gd name="T32" fmla="*/ 220 w 335"/>
                <a:gd name="T33" fmla="*/ 386 h 445"/>
                <a:gd name="T34" fmla="*/ 256 w 335"/>
                <a:gd name="T35" fmla="*/ 357 h 445"/>
                <a:gd name="T36" fmla="*/ 272 w 335"/>
                <a:gd name="T37" fmla="*/ 319 h 445"/>
                <a:gd name="T38" fmla="*/ 277 w 335"/>
                <a:gd name="T39" fmla="*/ 265 h 445"/>
                <a:gd name="T40" fmla="*/ 277 w 335"/>
                <a:gd name="T41" fmla="*/ 0 h 445"/>
                <a:gd name="T42" fmla="*/ 335 w 335"/>
                <a:gd name="T43" fmla="*/ 0 h 445"/>
                <a:gd name="T44" fmla="*/ 335 w 335"/>
                <a:gd name="T45" fmla="*/ 26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445">
                  <a:moveTo>
                    <a:pt x="335" y="261"/>
                  </a:moveTo>
                  <a:cubicBezTo>
                    <a:pt x="335" y="293"/>
                    <a:pt x="331" y="320"/>
                    <a:pt x="324" y="344"/>
                  </a:cubicBezTo>
                  <a:cubicBezTo>
                    <a:pt x="317" y="367"/>
                    <a:pt x="306" y="387"/>
                    <a:pt x="290" y="402"/>
                  </a:cubicBezTo>
                  <a:cubicBezTo>
                    <a:pt x="275" y="417"/>
                    <a:pt x="258" y="428"/>
                    <a:pt x="237" y="435"/>
                  </a:cubicBezTo>
                  <a:cubicBezTo>
                    <a:pt x="217" y="442"/>
                    <a:pt x="194" y="445"/>
                    <a:pt x="167" y="445"/>
                  </a:cubicBezTo>
                  <a:cubicBezTo>
                    <a:pt x="140" y="445"/>
                    <a:pt x="116" y="442"/>
                    <a:pt x="96" y="434"/>
                  </a:cubicBezTo>
                  <a:cubicBezTo>
                    <a:pt x="75" y="427"/>
                    <a:pt x="58" y="416"/>
                    <a:pt x="44" y="402"/>
                  </a:cubicBezTo>
                  <a:cubicBezTo>
                    <a:pt x="29" y="386"/>
                    <a:pt x="17" y="367"/>
                    <a:pt x="10" y="344"/>
                  </a:cubicBezTo>
                  <a:cubicBezTo>
                    <a:pt x="3" y="322"/>
                    <a:pt x="0" y="294"/>
                    <a:pt x="0" y="261"/>
                  </a:cubicBezTo>
                  <a:lnTo>
                    <a:pt x="0" y="0"/>
                  </a:lnTo>
                  <a:lnTo>
                    <a:pt x="58" y="0"/>
                  </a:lnTo>
                  <a:lnTo>
                    <a:pt x="58" y="264"/>
                  </a:lnTo>
                  <a:cubicBezTo>
                    <a:pt x="58" y="287"/>
                    <a:pt x="60" y="306"/>
                    <a:pt x="63" y="320"/>
                  </a:cubicBezTo>
                  <a:cubicBezTo>
                    <a:pt x="66" y="333"/>
                    <a:pt x="71" y="346"/>
                    <a:pt x="79" y="357"/>
                  </a:cubicBezTo>
                  <a:cubicBezTo>
                    <a:pt x="87" y="370"/>
                    <a:pt x="99" y="379"/>
                    <a:pt x="114" y="386"/>
                  </a:cubicBezTo>
                  <a:cubicBezTo>
                    <a:pt x="129" y="392"/>
                    <a:pt x="146" y="395"/>
                    <a:pt x="167" y="395"/>
                  </a:cubicBezTo>
                  <a:cubicBezTo>
                    <a:pt x="188" y="395"/>
                    <a:pt x="206" y="392"/>
                    <a:pt x="220" y="386"/>
                  </a:cubicBezTo>
                  <a:cubicBezTo>
                    <a:pt x="235" y="380"/>
                    <a:pt x="247" y="370"/>
                    <a:pt x="256" y="357"/>
                  </a:cubicBezTo>
                  <a:cubicBezTo>
                    <a:pt x="263" y="346"/>
                    <a:pt x="269" y="333"/>
                    <a:pt x="272" y="319"/>
                  </a:cubicBezTo>
                  <a:cubicBezTo>
                    <a:pt x="275" y="304"/>
                    <a:pt x="277" y="287"/>
                    <a:pt x="277" y="265"/>
                  </a:cubicBezTo>
                  <a:lnTo>
                    <a:pt x="277" y="0"/>
                  </a:lnTo>
                  <a:lnTo>
                    <a:pt x="335" y="0"/>
                  </a:lnTo>
                  <a:lnTo>
                    <a:pt x="335" y="26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48">
              <a:extLst>
                <a:ext uri="{FF2B5EF4-FFF2-40B4-BE49-F238E27FC236}">
                  <a16:creationId xmlns:a16="http://schemas.microsoft.com/office/drawing/2014/main" id="{A703947B-F73F-4B3D-AAC7-783012EDECFA}"/>
                </a:ext>
              </a:extLst>
            </p:cNvPr>
            <p:cNvSpPr>
              <a:spLocks/>
            </p:cNvSpPr>
            <p:nvPr/>
          </p:nvSpPr>
          <p:spPr bwMode="auto">
            <a:xfrm>
              <a:off x="2741611" y="2898776"/>
              <a:ext cx="12700" cy="20638"/>
            </a:xfrm>
            <a:custGeom>
              <a:avLst/>
              <a:gdLst>
                <a:gd name="T0" fmla="*/ 166 w 187"/>
                <a:gd name="T1" fmla="*/ 153 h 295"/>
                <a:gd name="T2" fmla="*/ 181 w 187"/>
                <a:gd name="T3" fmla="*/ 173 h 295"/>
                <a:gd name="T4" fmla="*/ 187 w 187"/>
                <a:gd name="T5" fmla="*/ 205 h 295"/>
                <a:gd name="T6" fmla="*/ 180 w 187"/>
                <a:gd name="T7" fmla="*/ 241 h 295"/>
                <a:gd name="T8" fmla="*/ 160 w 187"/>
                <a:gd name="T9" fmla="*/ 269 h 295"/>
                <a:gd name="T10" fmla="*/ 126 w 187"/>
                <a:gd name="T11" fmla="*/ 289 h 295"/>
                <a:gd name="T12" fmla="*/ 84 w 187"/>
                <a:gd name="T13" fmla="*/ 295 h 295"/>
                <a:gd name="T14" fmla="*/ 38 w 187"/>
                <a:gd name="T15" fmla="*/ 289 h 295"/>
                <a:gd name="T16" fmla="*/ 0 w 187"/>
                <a:gd name="T17" fmla="*/ 277 h 295"/>
                <a:gd name="T18" fmla="*/ 0 w 187"/>
                <a:gd name="T19" fmla="*/ 237 h 295"/>
                <a:gd name="T20" fmla="*/ 3 w 187"/>
                <a:gd name="T21" fmla="*/ 237 h 295"/>
                <a:gd name="T22" fmla="*/ 41 w 187"/>
                <a:gd name="T23" fmla="*/ 255 h 295"/>
                <a:gd name="T24" fmla="*/ 83 w 187"/>
                <a:gd name="T25" fmla="*/ 262 h 295"/>
                <a:gd name="T26" fmla="*/ 109 w 187"/>
                <a:gd name="T27" fmla="*/ 258 h 295"/>
                <a:gd name="T28" fmla="*/ 131 w 187"/>
                <a:gd name="T29" fmla="*/ 246 h 295"/>
                <a:gd name="T30" fmla="*/ 144 w 187"/>
                <a:gd name="T31" fmla="*/ 228 h 295"/>
                <a:gd name="T32" fmla="*/ 148 w 187"/>
                <a:gd name="T33" fmla="*/ 202 h 295"/>
                <a:gd name="T34" fmla="*/ 143 w 187"/>
                <a:gd name="T35" fmla="*/ 177 h 295"/>
                <a:gd name="T36" fmla="*/ 130 w 187"/>
                <a:gd name="T37" fmla="*/ 161 h 295"/>
                <a:gd name="T38" fmla="*/ 109 w 187"/>
                <a:gd name="T39" fmla="*/ 153 h 295"/>
                <a:gd name="T40" fmla="*/ 83 w 187"/>
                <a:gd name="T41" fmla="*/ 151 h 295"/>
                <a:gd name="T42" fmla="*/ 65 w 187"/>
                <a:gd name="T43" fmla="*/ 151 h 295"/>
                <a:gd name="T44" fmla="*/ 65 w 187"/>
                <a:gd name="T45" fmla="*/ 119 h 295"/>
                <a:gd name="T46" fmla="*/ 79 w 187"/>
                <a:gd name="T47" fmla="*/ 119 h 295"/>
                <a:gd name="T48" fmla="*/ 125 w 187"/>
                <a:gd name="T49" fmla="*/ 107 h 295"/>
                <a:gd name="T50" fmla="*/ 142 w 187"/>
                <a:gd name="T51" fmla="*/ 72 h 295"/>
                <a:gd name="T52" fmla="*/ 138 w 187"/>
                <a:gd name="T53" fmla="*/ 54 h 295"/>
                <a:gd name="T54" fmla="*/ 126 w 187"/>
                <a:gd name="T55" fmla="*/ 41 h 295"/>
                <a:gd name="T56" fmla="*/ 108 w 187"/>
                <a:gd name="T57" fmla="*/ 35 h 295"/>
                <a:gd name="T58" fmla="*/ 87 w 187"/>
                <a:gd name="T59" fmla="*/ 33 h 295"/>
                <a:gd name="T60" fmla="*/ 49 w 187"/>
                <a:gd name="T61" fmla="*/ 39 h 295"/>
                <a:gd name="T62" fmla="*/ 10 w 187"/>
                <a:gd name="T63" fmla="*/ 57 h 295"/>
                <a:gd name="T64" fmla="*/ 8 w 187"/>
                <a:gd name="T65" fmla="*/ 57 h 295"/>
                <a:gd name="T66" fmla="*/ 8 w 187"/>
                <a:gd name="T67" fmla="*/ 18 h 295"/>
                <a:gd name="T68" fmla="*/ 44 w 187"/>
                <a:gd name="T69" fmla="*/ 5 h 295"/>
                <a:gd name="T70" fmla="*/ 88 w 187"/>
                <a:gd name="T71" fmla="*/ 0 h 295"/>
                <a:gd name="T72" fmla="*/ 125 w 187"/>
                <a:gd name="T73" fmla="*/ 3 h 295"/>
                <a:gd name="T74" fmla="*/ 153 w 187"/>
                <a:gd name="T75" fmla="*/ 16 h 295"/>
                <a:gd name="T76" fmla="*/ 174 w 187"/>
                <a:gd name="T77" fmla="*/ 38 h 295"/>
                <a:gd name="T78" fmla="*/ 181 w 187"/>
                <a:gd name="T79" fmla="*/ 68 h 295"/>
                <a:gd name="T80" fmla="*/ 164 w 187"/>
                <a:gd name="T81" fmla="*/ 109 h 295"/>
                <a:gd name="T82" fmla="*/ 125 w 187"/>
                <a:gd name="T83" fmla="*/ 131 h 295"/>
                <a:gd name="T84" fmla="*/ 125 w 187"/>
                <a:gd name="T85" fmla="*/ 134 h 295"/>
                <a:gd name="T86" fmla="*/ 146 w 187"/>
                <a:gd name="T87" fmla="*/ 140 h 295"/>
                <a:gd name="T88" fmla="*/ 166 w 187"/>
                <a:gd name="T89" fmla="*/ 15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7" h="295">
                  <a:moveTo>
                    <a:pt x="166" y="153"/>
                  </a:moveTo>
                  <a:cubicBezTo>
                    <a:pt x="172" y="158"/>
                    <a:pt x="177" y="165"/>
                    <a:pt x="181" y="173"/>
                  </a:cubicBezTo>
                  <a:cubicBezTo>
                    <a:pt x="185" y="181"/>
                    <a:pt x="187" y="192"/>
                    <a:pt x="187" y="205"/>
                  </a:cubicBezTo>
                  <a:cubicBezTo>
                    <a:pt x="187" y="218"/>
                    <a:pt x="185" y="230"/>
                    <a:pt x="180" y="241"/>
                  </a:cubicBezTo>
                  <a:cubicBezTo>
                    <a:pt x="175" y="252"/>
                    <a:pt x="169" y="261"/>
                    <a:pt x="160" y="269"/>
                  </a:cubicBezTo>
                  <a:cubicBezTo>
                    <a:pt x="150" y="278"/>
                    <a:pt x="139" y="284"/>
                    <a:pt x="126" y="289"/>
                  </a:cubicBezTo>
                  <a:cubicBezTo>
                    <a:pt x="113" y="293"/>
                    <a:pt x="99" y="295"/>
                    <a:pt x="84" y="295"/>
                  </a:cubicBezTo>
                  <a:cubicBezTo>
                    <a:pt x="68" y="295"/>
                    <a:pt x="53" y="293"/>
                    <a:pt x="38" y="289"/>
                  </a:cubicBezTo>
                  <a:cubicBezTo>
                    <a:pt x="22" y="286"/>
                    <a:pt x="10" y="282"/>
                    <a:pt x="0" y="277"/>
                  </a:cubicBezTo>
                  <a:lnTo>
                    <a:pt x="0" y="237"/>
                  </a:lnTo>
                  <a:lnTo>
                    <a:pt x="3" y="237"/>
                  </a:lnTo>
                  <a:cubicBezTo>
                    <a:pt x="14" y="244"/>
                    <a:pt x="26" y="250"/>
                    <a:pt x="41" y="255"/>
                  </a:cubicBezTo>
                  <a:cubicBezTo>
                    <a:pt x="56" y="260"/>
                    <a:pt x="70" y="262"/>
                    <a:pt x="83" y="262"/>
                  </a:cubicBezTo>
                  <a:cubicBezTo>
                    <a:pt x="91" y="262"/>
                    <a:pt x="100" y="261"/>
                    <a:pt x="109" y="258"/>
                  </a:cubicBezTo>
                  <a:cubicBezTo>
                    <a:pt x="118" y="255"/>
                    <a:pt x="125" y="252"/>
                    <a:pt x="131" y="246"/>
                  </a:cubicBezTo>
                  <a:cubicBezTo>
                    <a:pt x="136" y="241"/>
                    <a:pt x="141" y="235"/>
                    <a:pt x="144" y="228"/>
                  </a:cubicBezTo>
                  <a:cubicBezTo>
                    <a:pt x="147" y="221"/>
                    <a:pt x="148" y="213"/>
                    <a:pt x="148" y="202"/>
                  </a:cubicBezTo>
                  <a:cubicBezTo>
                    <a:pt x="148" y="192"/>
                    <a:pt x="146" y="184"/>
                    <a:pt x="143" y="177"/>
                  </a:cubicBezTo>
                  <a:cubicBezTo>
                    <a:pt x="140" y="170"/>
                    <a:pt x="135" y="165"/>
                    <a:pt x="130" y="161"/>
                  </a:cubicBezTo>
                  <a:cubicBezTo>
                    <a:pt x="124" y="157"/>
                    <a:pt x="117" y="155"/>
                    <a:pt x="109" y="153"/>
                  </a:cubicBezTo>
                  <a:cubicBezTo>
                    <a:pt x="101" y="152"/>
                    <a:pt x="92" y="151"/>
                    <a:pt x="83" y="151"/>
                  </a:cubicBezTo>
                  <a:lnTo>
                    <a:pt x="65" y="151"/>
                  </a:lnTo>
                  <a:lnTo>
                    <a:pt x="65" y="119"/>
                  </a:lnTo>
                  <a:lnTo>
                    <a:pt x="79" y="119"/>
                  </a:lnTo>
                  <a:cubicBezTo>
                    <a:pt x="98" y="119"/>
                    <a:pt x="113" y="115"/>
                    <a:pt x="125" y="107"/>
                  </a:cubicBezTo>
                  <a:cubicBezTo>
                    <a:pt x="136" y="99"/>
                    <a:pt x="142" y="88"/>
                    <a:pt x="142" y="72"/>
                  </a:cubicBezTo>
                  <a:cubicBezTo>
                    <a:pt x="142" y="65"/>
                    <a:pt x="141" y="59"/>
                    <a:pt x="138" y="54"/>
                  </a:cubicBezTo>
                  <a:cubicBezTo>
                    <a:pt x="135" y="49"/>
                    <a:pt x="131" y="45"/>
                    <a:pt x="126" y="41"/>
                  </a:cubicBezTo>
                  <a:cubicBezTo>
                    <a:pt x="120" y="38"/>
                    <a:pt x="114" y="36"/>
                    <a:pt x="108" y="35"/>
                  </a:cubicBezTo>
                  <a:cubicBezTo>
                    <a:pt x="102" y="33"/>
                    <a:pt x="95" y="33"/>
                    <a:pt x="87" y="33"/>
                  </a:cubicBezTo>
                  <a:cubicBezTo>
                    <a:pt x="75" y="33"/>
                    <a:pt x="62" y="35"/>
                    <a:pt x="49" y="39"/>
                  </a:cubicBezTo>
                  <a:cubicBezTo>
                    <a:pt x="35" y="43"/>
                    <a:pt x="22" y="49"/>
                    <a:pt x="10" y="57"/>
                  </a:cubicBezTo>
                  <a:lnTo>
                    <a:pt x="8" y="57"/>
                  </a:lnTo>
                  <a:lnTo>
                    <a:pt x="8" y="18"/>
                  </a:lnTo>
                  <a:cubicBezTo>
                    <a:pt x="17" y="13"/>
                    <a:pt x="29" y="9"/>
                    <a:pt x="44" y="5"/>
                  </a:cubicBezTo>
                  <a:cubicBezTo>
                    <a:pt x="59" y="2"/>
                    <a:pt x="74" y="0"/>
                    <a:pt x="88" y="0"/>
                  </a:cubicBezTo>
                  <a:cubicBezTo>
                    <a:pt x="102" y="0"/>
                    <a:pt x="114" y="1"/>
                    <a:pt x="125" y="3"/>
                  </a:cubicBezTo>
                  <a:cubicBezTo>
                    <a:pt x="135" y="6"/>
                    <a:pt x="145" y="10"/>
                    <a:pt x="153" y="16"/>
                  </a:cubicBezTo>
                  <a:cubicBezTo>
                    <a:pt x="162" y="22"/>
                    <a:pt x="169" y="29"/>
                    <a:pt x="174" y="38"/>
                  </a:cubicBezTo>
                  <a:cubicBezTo>
                    <a:pt x="179" y="46"/>
                    <a:pt x="181" y="56"/>
                    <a:pt x="181" y="68"/>
                  </a:cubicBezTo>
                  <a:cubicBezTo>
                    <a:pt x="181" y="84"/>
                    <a:pt x="175" y="97"/>
                    <a:pt x="164" y="109"/>
                  </a:cubicBezTo>
                  <a:cubicBezTo>
                    <a:pt x="153" y="121"/>
                    <a:pt x="140" y="128"/>
                    <a:pt x="125" y="131"/>
                  </a:cubicBezTo>
                  <a:lnTo>
                    <a:pt x="125" y="134"/>
                  </a:lnTo>
                  <a:cubicBezTo>
                    <a:pt x="131" y="135"/>
                    <a:pt x="138" y="137"/>
                    <a:pt x="146" y="140"/>
                  </a:cubicBezTo>
                  <a:cubicBezTo>
                    <a:pt x="154" y="144"/>
                    <a:pt x="160" y="148"/>
                    <a:pt x="166" y="15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Freeform 49">
              <a:extLst>
                <a:ext uri="{FF2B5EF4-FFF2-40B4-BE49-F238E27FC236}">
                  <a16:creationId xmlns:a16="http://schemas.microsoft.com/office/drawing/2014/main" id="{49DEEF1D-80F8-437A-B656-79DBA7C8154F}"/>
                </a:ext>
              </a:extLst>
            </p:cNvPr>
            <p:cNvSpPr>
              <a:spLocks/>
            </p:cNvSpPr>
            <p:nvPr/>
          </p:nvSpPr>
          <p:spPr bwMode="auto">
            <a:xfrm>
              <a:off x="2936873" y="2984501"/>
              <a:ext cx="23813" cy="30163"/>
            </a:xfrm>
            <a:custGeom>
              <a:avLst/>
              <a:gdLst>
                <a:gd name="T0" fmla="*/ 335 w 335"/>
                <a:gd name="T1" fmla="*/ 261 h 445"/>
                <a:gd name="T2" fmla="*/ 325 w 335"/>
                <a:gd name="T3" fmla="*/ 344 h 445"/>
                <a:gd name="T4" fmla="*/ 291 w 335"/>
                <a:gd name="T5" fmla="*/ 402 h 445"/>
                <a:gd name="T6" fmla="*/ 238 w 335"/>
                <a:gd name="T7" fmla="*/ 435 h 445"/>
                <a:gd name="T8" fmla="*/ 168 w 335"/>
                <a:gd name="T9" fmla="*/ 445 h 445"/>
                <a:gd name="T10" fmla="*/ 96 w 335"/>
                <a:gd name="T11" fmla="*/ 434 h 445"/>
                <a:gd name="T12" fmla="*/ 45 w 335"/>
                <a:gd name="T13" fmla="*/ 402 h 445"/>
                <a:gd name="T14" fmla="*/ 11 w 335"/>
                <a:gd name="T15" fmla="*/ 344 h 445"/>
                <a:gd name="T16" fmla="*/ 0 w 335"/>
                <a:gd name="T17" fmla="*/ 261 h 445"/>
                <a:gd name="T18" fmla="*/ 0 w 335"/>
                <a:gd name="T19" fmla="*/ 0 h 445"/>
                <a:gd name="T20" fmla="*/ 58 w 335"/>
                <a:gd name="T21" fmla="*/ 0 h 445"/>
                <a:gd name="T22" fmla="*/ 58 w 335"/>
                <a:gd name="T23" fmla="*/ 264 h 445"/>
                <a:gd name="T24" fmla="*/ 63 w 335"/>
                <a:gd name="T25" fmla="*/ 320 h 445"/>
                <a:gd name="T26" fmla="*/ 79 w 335"/>
                <a:gd name="T27" fmla="*/ 357 h 445"/>
                <a:gd name="T28" fmla="*/ 114 w 335"/>
                <a:gd name="T29" fmla="*/ 386 h 445"/>
                <a:gd name="T30" fmla="*/ 168 w 335"/>
                <a:gd name="T31" fmla="*/ 395 h 445"/>
                <a:gd name="T32" fmla="*/ 221 w 335"/>
                <a:gd name="T33" fmla="*/ 386 h 445"/>
                <a:gd name="T34" fmla="*/ 256 w 335"/>
                <a:gd name="T35" fmla="*/ 357 h 445"/>
                <a:gd name="T36" fmla="*/ 272 w 335"/>
                <a:gd name="T37" fmla="*/ 319 h 445"/>
                <a:gd name="T38" fmla="*/ 277 w 335"/>
                <a:gd name="T39" fmla="*/ 265 h 445"/>
                <a:gd name="T40" fmla="*/ 277 w 335"/>
                <a:gd name="T41" fmla="*/ 0 h 445"/>
                <a:gd name="T42" fmla="*/ 335 w 335"/>
                <a:gd name="T43" fmla="*/ 0 h 445"/>
                <a:gd name="T44" fmla="*/ 335 w 335"/>
                <a:gd name="T45" fmla="*/ 26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445">
                  <a:moveTo>
                    <a:pt x="335" y="261"/>
                  </a:moveTo>
                  <a:cubicBezTo>
                    <a:pt x="335" y="293"/>
                    <a:pt x="332" y="320"/>
                    <a:pt x="325" y="344"/>
                  </a:cubicBezTo>
                  <a:cubicBezTo>
                    <a:pt x="318" y="367"/>
                    <a:pt x="306" y="387"/>
                    <a:pt x="291" y="402"/>
                  </a:cubicBezTo>
                  <a:cubicBezTo>
                    <a:pt x="276" y="417"/>
                    <a:pt x="258" y="428"/>
                    <a:pt x="238" y="435"/>
                  </a:cubicBezTo>
                  <a:cubicBezTo>
                    <a:pt x="218" y="442"/>
                    <a:pt x="194" y="445"/>
                    <a:pt x="168" y="445"/>
                  </a:cubicBezTo>
                  <a:cubicBezTo>
                    <a:pt x="140" y="445"/>
                    <a:pt x="116" y="442"/>
                    <a:pt x="96" y="434"/>
                  </a:cubicBezTo>
                  <a:cubicBezTo>
                    <a:pt x="76" y="427"/>
                    <a:pt x="59" y="417"/>
                    <a:pt x="45" y="402"/>
                  </a:cubicBezTo>
                  <a:cubicBezTo>
                    <a:pt x="29" y="386"/>
                    <a:pt x="18" y="367"/>
                    <a:pt x="11" y="344"/>
                  </a:cubicBezTo>
                  <a:cubicBezTo>
                    <a:pt x="4" y="322"/>
                    <a:pt x="0" y="294"/>
                    <a:pt x="0" y="261"/>
                  </a:cubicBezTo>
                  <a:lnTo>
                    <a:pt x="0" y="0"/>
                  </a:lnTo>
                  <a:lnTo>
                    <a:pt x="58" y="0"/>
                  </a:lnTo>
                  <a:lnTo>
                    <a:pt x="58" y="264"/>
                  </a:lnTo>
                  <a:cubicBezTo>
                    <a:pt x="58" y="287"/>
                    <a:pt x="60" y="306"/>
                    <a:pt x="63" y="320"/>
                  </a:cubicBezTo>
                  <a:cubicBezTo>
                    <a:pt x="66" y="333"/>
                    <a:pt x="72" y="346"/>
                    <a:pt x="79" y="357"/>
                  </a:cubicBezTo>
                  <a:cubicBezTo>
                    <a:pt x="88" y="370"/>
                    <a:pt x="100" y="379"/>
                    <a:pt x="114" y="386"/>
                  </a:cubicBezTo>
                  <a:cubicBezTo>
                    <a:pt x="129" y="392"/>
                    <a:pt x="147" y="395"/>
                    <a:pt x="168" y="395"/>
                  </a:cubicBezTo>
                  <a:cubicBezTo>
                    <a:pt x="188" y="395"/>
                    <a:pt x="206" y="392"/>
                    <a:pt x="221" y="386"/>
                  </a:cubicBezTo>
                  <a:cubicBezTo>
                    <a:pt x="236" y="380"/>
                    <a:pt x="247" y="370"/>
                    <a:pt x="256" y="357"/>
                  </a:cubicBezTo>
                  <a:cubicBezTo>
                    <a:pt x="264" y="346"/>
                    <a:pt x="269" y="333"/>
                    <a:pt x="272" y="319"/>
                  </a:cubicBezTo>
                  <a:cubicBezTo>
                    <a:pt x="276" y="304"/>
                    <a:pt x="277" y="287"/>
                    <a:pt x="277" y="265"/>
                  </a:cubicBezTo>
                  <a:lnTo>
                    <a:pt x="277" y="0"/>
                  </a:lnTo>
                  <a:lnTo>
                    <a:pt x="335" y="0"/>
                  </a:lnTo>
                  <a:lnTo>
                    <a:pt x="335" y="26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50">
              <a:extLst>
                <a:ext uri="{FF2B5EF4-FFF2-40B4-BE49-F238E27FC236}">
                  <a16:creationId xmlns:a16="http://schemas.microsoft.com/office/drawing/2014/main" id="{44D70CDA-E507-4888-8FDE-66E95FBF426D}"/>
                </a:ext>
              </a:extLst>
            </p:cNvPr>
            <p:cNvSpPr>
              <a:spLocks noEditPoints="1"/>
            </p:cNvSpPr>
            <p:nvPr/>
          </p:nvSpPr>
          <p:spPr bwMode="auto">
            <a:xfrm>
              <a:off x="2965448" y="3003551"/>
              <a:ext cx="14288" cy="19050"/>
            </a:xfrm>
            <a:custGeom>
              <a:avLst/>
              <a:gdLst>
                <a:gd name="T0" fmla="*/ 215 w 215"/>
                <a:gd name="T1" fmla="*/ 203 h 283"/>
                <a:gd name="T2" fmla="*/ 173 w 215"/>
                <a:gd name="T3" fmla="*/ 203 h 283"/>
                <a:gd name="T4" fmla="*/ 173 w 215"/>
                <a:gd name="T5" fmla="*/ 283 h 283"/>
                <a:gd name="T6" fmla="*/ 136 w 215"/>
                <a:gd name="T7" fmla="*/ 283 h 283"/>
                <a:gd name="T8" fmla="*/ 136 w 215"/>
                <a:gd name="T9" fmla="*/ 203 h 283"/>
                <a:gd name="T10" fmla="*/ 0 w 215"/>
                <a:gd name="T11" fmla="*/ 203 h 283"/>
                <a:gd name="T12" fmla="*/ 0 w 215"/>
                <a:gd name="T13" fmla="*/ 160 h 283"/>
                <a:gd name="T14" fmla="*/ 138 w 215"/>
                <a:gd name="T15" fmla="*/ 0 h 283"/>
                <a:gd name="T16" fmla="*/ 173 w 215"/>
                <a:gd name="T17" fmla="*/ 0 h 283"/>
                <a:gd name="T18" fmla="*/ 173 w 215"/>
                <a:gd name="T19" fmla="*/ 173 h 283"/>
                <a:gd name="T20" fmla="*/ 215 w 215"/>
                <a:gd name="T21" fmla="*/ 173 h 283"/>
                <a:gd name="T22" fmla="*/ 215 w 215"/>
                <a:gd name="T23" fmla="*/ 203 h 283"/>
                <a:gd name="T24" fmla="*/ 136 w 215"/>
                <a:gd name="T25" fmla="*/ 173 h 283"/>
                <a:gd name="T26" fmla="*/ 136 w 215"/>
                <a:gd name="T27" fmla="*/ 45 h 283"/>
                <a:gd name="T28" fmla="*/ 26 w 215"/>
                <a:gd name="T29" fmla="*/ 173 h 283"/>
                <a:gd name="T30" fmla="*/ 136 w 215"/>
                <a:gd name="T31" fmla="*/ 17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5" h="283">
                  <a:moveTo>
                    <a:pt x="215" y="203"/>
                  </a:moveTo>
                  <a:lnTo>
                    <a:pt x="173" y="203"/>
                  </a:lnTo>
                  <a:lnTo>
                    <a:pt x="173" y="283"/>
                  </a:lnTo>
                  <a:lnTo>
                    <a:pt x="136" y="283"/>
                  </a:lnTo>
                  <a:lnTo>
                    <a:pt x="136" y="203"/>
                  </a:lnTo>
                  <a:lnTo>
                    <a:pt x="0" y="203"/>
                  </a:lnTo>
                  <a:lnTo>
                    <a:pt x="0" y="160"/>
                  </a:lnTo>
                  <a:lnTo>
                    <a:pt x="138" y="0"/>
                  </a:lnTo>
                  <a:lnTo>
                    <a:pt x="173" y="0"/>
                  </a:lnTo>
                  <a:lnTo>
                    <a:pt x="173" y="173"/>
                  </a:lnTo>
                  <a:lnTo>
                    <a:pt x="215" y="173"/>
                  </a:lnTo>
                  <a:lnTo>
                    <a:pt x="215" y="203"/>
                  </a:lnTo>
                  <a:close/>
                  <a:moveTo>
                    <a:pt x="136" y="173"/>
                  </a:moveTo>
                  <a:lnTo>
                    <a:pt x="136" y="45"/>
                  </a:lnTo>
                  <a:lnTo>
                    <a:pt x="26" y="173"/>
                  </a:lnTo>
                  <a:lnTo>
                    <a:pt x="136" y="17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51">
              <a:extLst>
                <a:ext uri="{FF2B5EF4-FFF2-40B4-BE49-F238E27FC236}">
                  <a16:creationId xmlns:a16="http://schemas.microsoft.com/office/drawing/2014/main" id="{961DF3AE-4BDA-4858-95C5-ECE76896F7DC}"/>
                </a:ext>
              </a:extLst>
            </p:cNvPr>
            <p:cNvSpPr>
              <a:spLocks/>
            </p:cNvSpPr>
            <p:nvPr/>
          </p:nvSpPr>
          <p:spPr bwMode="auto">
            <a:xfrm>
              <a:off x="2713036" y="3292476"/>
              <a:ext cx="23813" cy="31750"/>
            </a:xfrm>
            <a:custGeom>
              <a:avLst/>
              <a:gdLst>
                <a:gd name="T0" fmla="*/ 335 w 335"/>
                <a:gd name="T1" fmla="*/ 261 h 445"/>
                <a:gd name="T2" fmla="*/ 324 w 335"/>
                <a:gd name="T3" fmla="*/ 344 h 445"/>
                <a:gd name="T4" fmla="*/ 290 w 335"/>
                <a:gd name="T5" fmla="*/ 402 h 445"/>
                <a:gd name="T6" fmla="*/ 237 w 335"/>
                <a:gd name="T7" fmla="*/ 435 h 445"/>
                <a:gd name="T8" fmla="*/ 167 w 335"/>
                <a:gd name="T9" fmla="*/ 445 h 445"/>
                <a:gd name="T10" fmla="*/ 96 w 335"/>
                <a:gd name="T11" fmla="*/ 434 h 445"/>
                <a:gd name="T12" fmla="*/ 44 w 335"/>
                <a:gd name="T13" fmla="*/ 402 h 445"/>
                <a:gd name="T14" fmla="*/ 10 w 335"/>
                <a:gd name="T15" fmla="*/ 344 h 445"/>
                <a:gd name="T16" fmla="*/ 0 w 335"/>
                <a:gd name="T17" fmla="*/ 261 h 445"/>
                <a:gd name="T18" fmla="*/ 0 w 335"/>
                <a:gd name="T19" fmla="*/ 0 h 445"/>
                <a:gd name="T20" fmla="*/ 58 w 335"/>
                <a:gd name="T21" fmla="*/ 0 h 445"/>
                <a:gd name="T22" fmla="*/ 58 w 335"/>
                <a:gd name="T23" fmla="*/ 264 h 445"/>
                <a:gd name="T24" fmla="*/ 63 w 335"/>
                <a:gd name="T25" fmla="*/ 320 h 445"/>
                <a:gd name="T26" fmla="*/ 79 w 335"/>
                <a:gd name="T27" fmla="*/ 357 h 445"/>
                <a:gd name="T28" fmla="*/ 114 w 335"/>
                <a:gd name="T29" fmla="*/ 386 h 445"/>
                <a:gd name="T30" fmla="*/ 167 w 335"/>
                <a:gd name="T31" fmla="*/ 395 h 445"/>
                <a:gd name="T32" fmla="*/ 220 w 335"/>
                <a:gd name="T33" fmla="*/ 386 h 445"/>
                <a:gd name="T34" fmla="*/ 256 w 335"/>
                <a:gd name="T35" fmla="*/ 357 h 445"/>
                <a:gd name="T36" fmla="*/ 272 w 335"/>
                <a:gd name="T37" fmla="*/ 319 h 445"/>
                <a:gd name="T38" fmla="*/ 277 w 335"/>
                <a:gd name="T39" fmla="*/ 265 h 445"/>
                <a:gd name="T40" fmla="*/ 277 w 335"/>
                <a:gd name="T41" fmla="*/ 0 h 445"/>
                <a:gd name="T42" fmla="*/ 335 w 335"/>
                <a:gd name="T43" fmla="*/ 0 h 445"/>
                <a:gd name="T44" fmla="*/ 335 w 335"/>
                <a:gd name="T45" fmla="*/ 26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445">
                  <a:moveTo>
                    <a:pt x="335" y="261"/>
                  </a:moveTo>
                  <a:cubicBezTo>
                    <a:pt x="335" y="293"/>
                    <a:pt x="331" y="320"/>
                    <a:pt x="324" y="344"/>
                  </a:cubicBezTo>
                  <a:cubicBezTo>
                    <a:pt x="317" y="367"/>
                    <a:pt x="306" y="387"/>
                    <a:pt x="290" y="402"/>
                  </a:cubicBezTo>
                  <a:cubicBezTo>
                    <a:pt x="275" y="417"/>
                    <a:pt x="258" y="428"/>
                    <a:pt x="237" y="435"/>
                  </a:cubicBezTo>
                  <a:cubicBezTo>
                    <a:pt x="217" y="442"/>
                    <a:pt x="194" y="445"/>
                    <a:pt x="167" y="445"/>
                  </a:cubicBezTo>
                  <a:cubicBezTo>
                    <a:pt x="140" y="445"/>
                    <a:pt x="116" y="442"/>
                    <a:pt x="96" y="434"/>
                  </a:cubicBezTo>
                  <a:cubicBezTo>
                    <a:pt x="75" y="427"/>
                    <a:pt x="58" y="417"/>
                    <a:pt x="44" y="402"/>
                  </a:cubicBezTo>
                  <a:cubicBezTo>
                    <a:pt x="29" y="387"/>
                    <a:pt x="17" y="367"/>
                    <a:pt x="10" y="344"/>
                  </a:cubicBezTo>
                  <a:cubicBezTo>
                    <a:pt x="3" y="322"/>
                    <a:pt x="0" y="294"/>
                    <a:pt x="0" y="261"/>
                  </a:cubicBezTo>
                  <a:lnTo>
                    <a:pt x="0" y="0"/>
                  </a:lnTo>
                  <a:lnTo>
                    <a:pt x="58" y="0"/>
                  </a:lnTo>
                  <a:lnTo>
                    <a:pt x="58" y="264"/>
                  </a:lnTo>
                  <a:cubicBezTo>
                    <a:pt x="58" y="287"/>
                    <a:pt x="60" y="306"/>
                    <a:pt x="63" y="320"/>
                  </a:cubicBezTo>
                  <a:cubicBezTo>
                    <a:pt x="66" y="333"/>
                    <a:pt x="71" y="346"/>
                    <a:pt x="79" y="357"/>
                  </a:cubicBezTo>
                  <a:cubicBezTo>
                    <a:pt x="87" y="370"/>
                    <a:pt x="99" y="379"/>
                    <a:pt x="114" y="386"/>
                  </a:cubicBezTo>
                  <a:cubicBezTo>
                    <a:pt x="129" y="392"/>
                    <a:pt x="146" y="395"/>
                    <a:pt x="167" y="395"/>
                  </a:cubicBezTo>
                  <a:cubicBezTo>
                    <a:pt x="188" y="395"/>
                    <a:pt x="206" y="392"/>
                    <a:pt x="220" y="386"/>
                  </a:cubicBezTo>
                  <a:cubicBezTo>
                    <a:pt x="235" y="380"/>
                    <a:pt x="247" y="370"/>
                    <a:pt x="256" y="357"/>
                  </a:cubicBezTo>
                  <a:cubicBezTo>
                    <a:pt x="263" y="346"/>
                    <a:pt x="269" y="333"/>
                    <a:pt x="272" y="319"/>
                  </a:cubicBezTo>
                  <a:cubicBezTo>
                    <a:pt x="275" y="304"/>
                    <a:pt x="277" y="287"/>
                    <a:pt x="277" y="265"/>
                  </a:cubicBezTo>
                  <a:lnTo>
                    <a:pt x="277" y="0"/>
                  </a:lnTo>
                  <a:lnTo>
                    <a:pt x="335" y="0"/>
                  </a:lnTo>
                  <a:lnTo>
                    <a:pt x="335" y="26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52">
              <a:extLst>
                <a:ext uri="{FF2B5EF4-FFF2-40B4-BE49-F238E27FC236}">
                  <a16:creationId xmlns:a16="http://schemas.microsoft.com/office/drawing/2014/main" id="{D4670F99-3432-48BC-9066-ACBD3D4474EA}"/>
                </a:ext>
              </a:extLst>
            </p:cNvPr>
            <p:cNvSpPr>
              <a:spLocks/>
            </p:cNvSpPr>
            <p:nvPr/>
          </p:nvSpPr>
          <p:spPr bwMode="auto">
            <a:xfrm>
              <a:off x="2741611" y="3316289"/>
              <a:ext cx="12700" cy="14288"/>
            </a:xfrm>
            <a:custGeom>
              <a:avLst/>
              <a:gdLst>
                <a:gd name="T0" fmla="*/ 178 w 178"/>
                <a:gd name="T1" fmla="*/ 218 h 218"/>
                <a:gd name="T2" fmla="*/ 142 w 178"/>
                <a:gd name="T3" fmla="*/ 218 h 218"/>
                <a:gd name="T4" fmla="*/ 142 w 178"/>
                <a:gd name="T5" fmla="*/ 97 h 218"/>
                <a:gd name="T6" fmla="*/ 141 w 178"/>
                <a:gd name="T7" fmla="*/ 70 h 218"/>
                <a:gd name="T8" fmla="*/ 134 w 178"/>
                <a:gd name="T9" fmla="*/ 49 h 218"/>
                <a:gd name="T10" fmla="*/ 121 w 178"/>
                <a:gd name="T11" fmla="*/ 38 h 218"/>
                <a:gd name="T12" fmla="*/ 98 w 178"/>
                <a:gd name="T13" fmla="*/ 34 h 218"/>
                <a:gd name="T14" fmla="*/ 67 w 178"/>
                <a:gd name="T15" fmla="*/ 41 h 218"/>
                <a:gd name="T16" fmla="*/ 36 w 178"/>
                <a:gd name="T17" fmla="*/ 59 h 218"/>
                <a:gd name="T18" fmla="*/ 36 w 178"/>
                <a:gd name="T19" fmla="*/ 218 h 218"/>
                <a:gd name="T20" fmla="*/ 0 w 178"/>
                <a:gd name="T21" fmla="*/ 218 h 218"/>
                <a:gd name="T22" fmla="*/ 0 w 178"/>
                <a:gd name="T23" fmla="*/ 5 h 218"/>
                <a:gd name="T24" fmla="*/ 36 w 178"/>
                <a:gd name="T25" fmla="*/ 5 h 218"/>
                <a:gd name="T26" fmla="*/ 36 w 178"/>
                <a:gd name="T27" fmla="*/ 29 h 218"/>
                <a:gd name="T28" fmla="*/ 71 w 178"/>
                <a:gd name="T29" fmla="*/ 7 h 218"/>
                <a:gd name="T30" fmla="*/ 108 w 178"/>
                <a:gd name="T31" fmla="*/ 0 h 218"/>
                <a:gd name="T32" fmla="*/ 160 w 178"/>
                <a:gd name="T33" fmla="*/ 20 h 218"/>
                <a:gd name="T34" fmla="*/ 178 w 178"/>
                <a:gd name="T35" fmla="*/ 80 h 218"/>
                <a:gd name="T36" fmla="*/ 178 w 178"/>
                <a:gd name="T37" fmla="*/ 2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8" h="218">
                  <a:moveTo>
                    <a:pt x="178" y="218"/>
                  </a:moveTo>
                  <a:lnTo>
                    <a:pt x="142" y="218"/>
                  </a:lnTo>
                  <a:lnTo>
                    <a:pt x="142" y="97"/>
                  </a:lnTo>
                  <a:cubicBezTo>
                    <a:pt x="142" y="87"/>
                    <a:pt x="142" y="78"/>
                    <a:pt x="141" y="70"/>
                  </a:cubicBezTo>
                  <a:cubicBezTo>
                    <a:pt x="140" y="61"/>
                    <a:pt x="138" y="54"/>
                    <a:pt x="134" y="49"/>
                  </a:cubicBezTo>
                  <a:cubicBezTo>
                    <a:pt x="131" y="44"/>
                    <a:pt x="127" y="40"/>
                    <a:pt x="121" y="38"/>
                  </a:cubicBezTo>
                  <a:cubicBezTo>
                    <a:pt x="115" y="35"/>
                    <a:pt x="107" y="34"/>
                    <a:pt x="98" y="34"/>
                  </a:cubicBezTo>
                  <a:cubicBezTo>
                    <a:pt x="88" y="34"/>
                    <a:pt x="78" y="36"/>
                    <a:pt x="67" y="41"/>
                  </a:cubicBezTo>
                  <a:cubicBezTo>
                    <a:pt x="56" y="46"/>
                    <a:pt x="46" y="52"/>
                    <a:pt x="36" y="59"/>
                  </a:cubicBezTo>
                  <a:lnTo>
                    <a:pt x="36" y="218"/>
                  </a:lnTo>
                  <a:lnTo>
                    <a:pt x="0" y="218"/>
                  </a:lnTo>
                  <a:lnTo>
                    <a:pt x="0" y="5"/>
                  </a:lnTo>
                  <a:lnTo>
                    <a:pt x="36" y="5"/>
                  </a:lnTo>
                  <a:lnTo>
                    <a:pt x="36" y="29"/>
                  </a:lnTo>
                  <a:cubicBezTo>
                    <a:pt x="47" y="20"/>
                    <a:pt x="59" y="13"/>
                    <a:pt x="71" y="7"/>
                  </a:cubicBezTo>
                  <a:cubicBezTo>
                    <a:pt x="83" y="2"/>
                    <a:pt x="95" y="0"/>
                    <a:pt x="108" y="0"/>
                  </a:cubicBezTo>
                  <a:cubicBezTo>
                    <a:pt x="131" y="0"/>
                    <a:pt x="148" y="6"/>
                    <a:pt x="160" y="20"/>
                  </a:cubicBezTo>
                  <a:cubicBezTo>
                    <a:pt x="172" y="34"/>
                    <a:pt x="178" y="54"/>
                    <a:pt x="178" y="80"/>
                  </a:cubicBezTo>
                  <a:lnTo>
                    <a:pt x="178"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Rectangle 53">
              <a:extLst>
                <a:ext uri="{FF2B5EF4-FFF2-40B4-BE49-F238E27FC236}">
                  <a16:creationId xmlns:a16="http://schemas.microsoft.com/office/drawing/2014/main" id="{EEF4DE6A-6689-49E7-A375-2D995A1F0725}"/>
                </a:ext>
              </a:extLst>
            </p:cNvPr>
            <p:cNvSpPr>
              <a:spLocks noChangeArrowheads="1"/>
            </p:cNvSpPr>
            <p:nvPr/>
          </p:nvSpPr>
          <p:spPr bwMode="auto">
            <a:xfrm>
              <a:off x="2759073" y="3321051"/>
              <a:ext cx="7938" cy="3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Freeform 54">
              <a:extLst>
                <a:ext uri="{FF2B5EF4-FFF2-40B4-BE49-F238E27FC236}">
                  <a16:creationId xmlns:a16="http://schemas.microsoft.com/office/drawing/2014/main" id="{ABC44CB9-9FE0-4B42-8645-C5B02F03AF46}"/>
                </a:ext>
              </a:extLst>
            </p:cNvPr>
            <p:cNvSpPr>
              <a:spLocks/>
            </p:cNvSpPr>
            <p:nvPr/>
          </p:nvSpPr>
          <p:spPr bwMode="auto">
            <a:xfrm>
              <a:off x="2773361" y="3311526"/>
              <a:ext cx="9525" cy="19050"/>
            </a:xfrm>
            <a:custGeom>
              <a:avLst/>
              <a:gdLst>
                <a:gd name="T0" fmla="*/ 153 w 153"/>
                <a:gd name="T1" fmla="*/ 284 h 284"/>
                <a:gd name="T2" fmla="*/ 0 w 153"/>
                <a:gd name="T3" fmla="*/ 284 h 284"/>
                <a:gd name="T4" fmla="*/ 0 w 153"/>
                <a:gd name="T5" fmla="*/ 255 h 284"/>
                <a:gd name="T6" fmla="*/ 59 w 153"/>
                <a:gd name="T7" fmla="*/ 255 h 284"/>
                <a:gd name="T8" fmla="*/ 59 w 153"/>
                <a:gd name="T9" fmla="*/ 65 h 284"/>
                <a:gd name="T10" fmla="*/ 0 w 153"/>
                <a:gd name="T11" fmla="*/ 65 h 284"/>
                <a:gd name="T12" fmla="*/ 0 w 153"/>
                <a:gd name="T13" fmla="*/ 39 h 284"/>
                <a:gd name="T14" fmla="*/ 25 w 153"/>
                <a:gd name="T15" fmla="*/ 37 h 284"/>
                <a:gd name="T16" fmla="*/ 46 w 153"/>
                <a:gd name="T17" fmla="*/ 31 h 284"/>
                <a:gd name="T18" fmla="*/ 60 w 153"/>
                <a:gd name="T19" fmla="*/ 19 h 284"/>
                <a:gd name="T20" fmla="*/ 66 w 153"/>
                <a:gd name="T21" fmla="*/ 0 h 284"/>
                <a:gd name="T22" fmla="*/ 95 w 153"/>
                <a:gd name="T23" fmla="*/ 0 h 284"/>
                <a:gd name="T24" fmla="*/ 95 w 153"/>
                <a:gd name="T25" fmla="*/ 255 h 284"/>
                <a:gd name="T26" fmla="*/ 153 w 153"/>
                <a:gd name="T27" fmla="*/ 255 h 284"/>
                <a:gd name="T28" fmla="*/ 153 w 153"/>
                <a:gd name="T29"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3" h="284">
                  <a:moveTo>
                    <a:pt x="153" y="284"/>
                  </a:moveTo>
                  <a:lnTo>
                    <a:pt x="0" y="284"/>
                  </a:lnTo>
                  <a:lnTo>
                    <a:pt x="0" y="255"/>
                  </a:lnTo>
                  <a:lnTo>
                    <a:pt x="59" y="255"/>
                  </a:lnTo>
                  <a:lnTo>
                    <a:pt x="59" y="65"/>
                  </a:lnTo>
                  <a:lnTo>
                    <a:pt x="0" y="65"/>
                  </a:lnTo>
                  <a:lnTo>
                    <a:pt x="0" y="39"/>
                  </a:lnTo>
                  <a:cubicBezTo>
                    <a:pt x="8" y="39"/>
                    <a:pt x="16" y="39"/>
                    <a:pt x="25" y="37"/>
                  </a:cubicBezTo>
                  <a:cubicBezTo>
                    <a:pt x="35" y="36"/>
                    <a:pt x="41" y="34"/>
                    <a:pt x="46" y="31"/>
                  </a:cubicBezTo>
                  <a:cubicBezTo>
                    <a:pt x="52" y="28"/>
                    <a:pt x="57" y="24"/>
                    <a:pt x="60" y="19"/>
                  </a:cubicBezTo>
                  <a:cubicBezTo>
                    <a:pt x="63" y="15"/>
                    <a:pt x="65" y="8"/>
                    <a:pt x="66" y="0"/>
                  </a:cubicBezTo>
                  <a:lnTo>
                    <a:pt x="95" y="0"/>
                  </a:lnTo>
                  <a:lnTo>
                    <a:pt x="95" y="255"/>
                  </a:lnTo>
                  <a:lnTo>
                    <a:pt x="153" y="255"/>
                  </a:lnTo>
                  <a:lnTo>
                    <a:pt x="153" y="28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 name="Freeform 55">
              <a:extLst>
                <a:ext uri="{FF2B5EF4-FFF2-40B4-BE49-F238E27FC236}">
                  <a16:creationId xmlns:a16="http://schemas.microsoft.com/office/drawing/2014/main" id="{AD2E7016-1E8B-4C94-94F7-2264042D46CF}"/>
                </a:ext>
              </a:extLst>
            </p:cNvPr>
            <p:cNvSpPr>
              <a:spLocks/>
            </p:cNvSpPr>
            <p:nvPr/>
          </p:nvSpPr>
          <p:spPr bwMode="auto">
            <a:xfrm>
              <a:off x="2936873" y="3395664"/>
              <a:ext cx="23813" cy="31750"/>
            </a:xfrm>
            <a:custGeom>
              <a:avLst/>
              <a:gdLst>
                <a:gd name="T0" fmla="*/ 335 w 335"/>
                <a:gd name="T1" fmla="*/ 261 h 445"/>
                <a:gd name="T2" fmla="*/ 325 w 335"/>
                <a:gd name="T3" fmla="*/ 344 h 445"/>
                <a:gd name="T4" fmla="*/ 291 w 335"/>
                <a:gd name="T5" fmla="*/ 402 h 445"/>
                <a:gd name="T6" fmla="*/ 238 w 335"/>
                <a:gd name="T7" fmla="*/ 435 h 445"/>
                <a:gd name="T8" fmla="*/ 168 w 335"/>
                <a:gd name="T9" fmla="*/ 445 h 445"/>
                <a:gd name="T10" fmla="*/ 96 w 335"/>
                <a:gd name="T11" fmla="*/ 434 h 445"/>
                <a:gd name="T12" fmla="*/ 45 w 335"/>
                <a:gd name="T13" fmla="*/ 402 h 445"/>
                <a:gd name="T14" fmla="*/ 11 w 335"/>
                <a:gd name="T15" fmla="*/ 344 h 445"/>
                <a:gd name="T16" fmla="*/ 0 w 335"/>
                <a:gd name="T17" fmla="*/ 261 h 445"/>
                <a:gd name="T18" fmla="*/ 0 w 335"/>
                <a:gd name="T19" fmla="*/ 0 h 445"/>
                <a:gd name="T20" fmla="*/ 58 w 335"/>
                <a:gd name="T21" fmla="*/ 0 h 445"/>
                <a:gd name="T22" fmla="*/ 58 w 335"/>
                <a:gd name="T23" fmla="*/ 264 h 445"/>
                <a:gd name="T24" fmla="*/ 63 w 335"/>
                <a:gd name="T25" fmla="*/ 320 h 445"/>
                <a:gd name="T26" fmla="*/ 79 w 335"/>
                <a:gd name="T27" fmla="*/ 357 h 445"/>
                <a:gd name="T28" fmla="*/ 114 w 335"/>
                <a:gd name="T29" fmla="*/ 386 h 445"/>
                <a:gd name="T30" fmla="*/ 168 w 335"/>
                <a:gd name="T31" fmla="*/ 395 h 445"/>
                <a:gd name="T32" fmla="*/ 221 w 335"/>
                <a:gd name="T33" fmla="*/ 386 h 445"/>
                <a:gd name="T34" fmla="*/ 256 w 335"/>
                <a:gd name="T35" fmla="*/ 357 h 445"/>
                <a:gd name="T36" fmla="*/ 272 w 335"/>
                <a:gd name="T37" fmla="*/ 319 h 445"/>
                <a:gd name="T38" fmla="*/ 277 w 335"/>
                <a:gd name="T39" fmla="*/ 265 h 445"/>
                <a:gd name="T40" fmla="*/ 277 w 335"/>
                <a:gd name="T41" fmla="*/ 0 h 445"/>
                <a:gd name="T42" fmla="*/ 335 w 335"/>
                <a:gd name="T43" fmla="*/ 0 h 445"/>
                <a:gd name="T44" fmla="*/ 335 w 335"/>
                <a:gd name="T45" fmla="*/ 26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445">
                  <a:moveTo>
                    <a:pt x="335" y="261"/>
                  </a:moveTo>
                  <a:cubicBezTo>
                    <a:pt x="335" y="293"/>
                    <a:pt x="332" y="320"/>
                    <a:pt x="325" y="344"/>
                  </a:cubicBezTo>
                  <a:cubicBezTo>
                    <a:pt x="318" y="367"/>
                    <a:pt x="306" y="387"/>
                    <a:pt x="291" y="402"/>
                  </a:cubicBezTo>
                  <a:cubicBezTo>
                    <a:pt x="276" y="417"/>
                    <a:pt x="258" y="428"/>
                    <a:pt x="238" y="435"/>
                  </a:cubicBezTo>
                  <a:cubicBezTo>
                    <a:pt x="218" y="442"/>
                    <a:pt x="194" y="445"/>
                    <a:pt x="168" y="445"/>
                  </a:cubicBezTo>
                  <a:cubicBezTo>
                    <a:pt x="140" y="445"/>
                    <a:pt x="116" y="442"/>
                    <a:pt x="96" y="434"/>
                  </a:cubicBezTo>
                  <a:cubicBezTo>
                    <a:pt x="76" y="427"/>
                    <a:pt x="59" y="417"/>
                    <a:pt x="45" y="402"/>
                  </a:cubicBezTo>
                  <a:cubicBezTo>
                    <a:pt x="29" y="387"/>
                    <a:pt x="18" y="367"/>
                    <a:pt x="11" y="344"/>
                  </a:cubicBezTo>
                  <a:cubicBezTo>
                    <a:pt x="4" y="322"/>
                    <a:pt x="0" y="294"/>
                    <a:pt x="0" y="261"/>
                  </a:cubicBezTo>
                  <a:lnTo>
                    <a:pt x="0" y="0"/>
                  </a:lnTo>
                  <a:lnTo>
                    <a:pt x="58" y="0"/>
                  </a:lnTo>
                  <a:lnTo>
                    <a:pt x="58" y="264"/>
                  </a:lnTo>
                  <a:cubicBezTo>
                    <a:pt x="58" y="287"/>
                    <a:pt x="60" y="306"/>
                    <a:pt x="63" y="320"/>
                  </a:cubicBezTo>
                  <a:cubicBezTo>
                    <a:pt x="66" y="333"/>
                    <a:pt x="72" y="346"/>
                    <a:pt x="79" y="357"/>
                  </a:cubicBezTo>
                  <a:cubicBezTo>
                    <a:pt x="88" y="370"/>
                    <a:pt x="100" y="379"/>
                    <a:pt x="114" y="386"/>
                  </a:cubicBezTo>
                  <a:cubicBezTo>
                    <a:pt x="129" y="392"/>
                    <a:pt x="147" y="395"/>
                    <a:pt x="168" y="395"/>
                  </a:cubicBezTo>
                  <a:cubicBezTo>
                    <a:pt x="188" y="395"/>
                    <a:pt x="206" y="392"/>
                    <a:pt x="221" y="386"/>
                  </a:cubicBezTo>
                  <a:cubicBezTo>
                    <a:pt x="236" y="380"/>
                    <a:pt x="247" y="370"/>
                    <a:pt x="256" y="357"/>
                  </a:cubicBezTo>
                  <a:cubicBezTo>
                    <a:pt x="264" y="346"/>
                    <a:pt x="269" y="333"/>
                    <a:pt x="272" y="319"/>
                  </a:cubicBezTo>
                  <a:cubicBezTo>
                    <a:pt x="276" y="304"/>
                    <a:pt x="277" y="287"/>
                    <a:pt x="277" y="265"/>
                  </a:cubicBezTo>
                  <a:lnTo>
                    <a:pt x="277" y="0"/>
                  </a:lnTo>
                  <a:lnTo>
                    <a:pt x="335" y="0"/>
                  </a:lnTo>
                  <a:lnTo>
                    <a:pt x="335" y="26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 name="Freeform 56">
              <a:extLst>
                <a:ext uri="{FF2B5EF4-FFF2-40B4-BE49-F238E27FC236}">
                  <a16:creationId xmlns:a16="http://schemas.microsoft.com/office/drawing/2014/main" id="{B865DAED-B798-499B-912B-31CF38EEFBC6}"/>
                </a:ext>
              </a:extLst>
            </p:cNvPr>
            <p:cNvSpPr>
              <a:spLocks/>
            </p:cNvSpPr>
            <p:nvPr/>
          </p:nvSpPr>
          <p:spPr bwMode="auto">
            <a:xfrm>
              <a:off x="2967036" y="3419476"/>
              <a:ext cx="11113" cy="14288"/>
            </a:xfrm>
            <a:custGeom>
              <a:avLst/>
              <a:gdLst>
                <a:gd name="T0" fmla="*/ 178 w 178"/>
                <a:gd name="T1" fmla="*/ 218 h 218"/>
                <a:gd name="T2" fmla="*/ 142 w 178"/>
                <a:gd name="T3" fmla="*/ 218 h 218"/>
                <a:gd name="T4" fmla="*/ 142 w 178"/>
                <a:gd name="T5" fmla="*/ 97 h 218"/>
                <a:gd name="T6" fmla="*/ 140 w 178"/>
                <a:gd name="T7" fmla="*/ 70 h 218"/>
                <a:gd name="T8" fmla="*/ 134 w 178"/>
                <a:gd name="T9" fmla="*/ 49 h 218"/>
                <a:gd name="T10" fmla="*/ 120 w 178"/>
                <a:gd name="T11" fmla="*/ 38 h 218"/>
                <a:gd name="T12" fmla="*/ 97 w 178"/>
                <a:gd name="T13" fmla="*/ 34 h 218"/>
                <a:gd name="T14" fmla="*/ 66 w 178"/>
                <a:gd name="T15" fmla="*/ 41 h 218"/>
                <a:gd name="T16" fmla="*/ 36 w 178"/>
                <a:gd name="T17" fmla="*/ 59 h 218"/>
                <a:gd name="T18" fmla="*/ 36 w 178"/>
                <a:gd name="T19" fmla="*/ 218 h 218"/>
                <a:gd name="T20" fmla="*/ 0 w 178"/>
                <a:gd name="T21" fmla="*/ 218 h 218"/>
                <a:gd name="T22" fmla="*/ 0 w 178"/>
                <a:gd name="T23" fmla="*/ 5 h 218"/>
                <a:gd name="T24" fmla="*/ 36 w 178"/>
                <a:gd name="T25" fmla="*/ 5 h 218"/>
                <a:gd name="T26" fmla="*/ 36 w 178"/>
                <a:gd name="T27" fmla="*/ 29 h 218"/>
                <a:gd name="T28" fmla="*/ 70 w 178"/>
                <a:gd name="T29" fmla="*/ 7 h 218"/>
                <a:gd name="T30" fmla="*/ 107 w 178"/>
                <a:gd name="T31" fmla="*/ 0 h 218"/>
                <a:gd name="T32" fmla="*/ 160 w 178"/>
                <a:gd name="T33" fmla="*/ 20 h 218"/>
                <a:gd name="T34" fmla="*/ 178 w 178"/>
                <a:gd name="T35" fmla="*/ 80 h 218"/>
                <a:gd name="T36" fmla="*/ 178 w 178"/>
                <a:gd name="T37" fmla="*/ 2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8" h="218">
                  <a:moveTo>
                    <a:pt x="178" y="218"/>
                  </a:moveTo>
                  <a:lnTo>
                    <a:pt x="142" y="218"/>
                  </a:lnTo>
                  <a:lnTo>
                    <a:pt x="142" y="97"/>
                  </a:lnTo>
                  <a:cubicBezTo>
                    <a:pt x="142" y="87"/>
                    <a:pt x="141" y="78"/>
                    <a:pt x="140" y="70"/>
                  </a:cubicBezTo>
                  <a:cubicBezTo>
                    <a:pt x="139" y="61"/>
                    <a:pt x="137" y="54"/>
                    <a:pt x="134" y="49"/>
                  </a:cubicBezTo>
                  <a:cubicBezTo>
                    <a:pt x="131" y="44"/>
                    <a:pt x="126" y="40"/>
                    <a:pt x="120" y="38"/>
                  </a:cubicBezTo>
                  <a:cubicBezTo>
                    <a:pt x="114" y="35"/>
                    <a:pt x="106" y="34"/>
                    <a:pt x="97" y="34"/>
                  </a:cubicBezTo>
                  <a:cubicBezTo>
                    <a:pt x="87" y="34"/>
                    <a:pt x="77" y="36"/>
                    <a:pt x="66" y="41"/>
                  </a:cubicBezTo>
                  <a:cubicBezTo>
                    <a:pt x="56" y="46"/>
                    <a:pt x="45" y="52"/>
                    <a:pt x="36" y="59"/>
                  </a:cubicBezTo>
                  <a:lnTo>
                    <a:pt x="36" y="218"/>
                  </a:lnTo>
                  <a:lnTo>
                    <a:pt x="0" y="218"/>
                  </a:lnTo>
                  <a:lnTo>
                    <a:pt x="0" y="5"/>
                  </a:lnTo>
                  <a:lnTo>
                    <a:pt x="36" y="5"/>
                  </a:lnTo>
                  <a:lnTo>
                    <a:pt x="36" y="29"/>
                  </a:lnTo>
                  <a:cubicBezTo>
                    <a:pt x="47" y="20"/>
                    <a:pt x="58" y="13"/>
                    <a:pt x="70" y="7"/>
                  </a:cubicBezTo>
                  <a:cubicBezTo>
                    <a:pt x="82" y="2"/>
                    <a:pt x="94" y="0"/>
                    <a:pt x="107" y="0"/>
                  </a:cubicBezTo>
                  <a:cubicBezTo>
                    <a:pt x="130" y="0"/>
                    <a:pt x="148" y="6"/>
                    <a:pt x="160" y="20"/>
                  </a:cubicBezTo>
                  <a:cubicBezTo>
                    <a:pt x="172" y="34"/>
                    <a:pt x="178" y="54"/>
                    <a:pt x="178" y="80"/>
                  </a:cubicBezTo>
                  <a:lnTo>
                    <a:pt x="178"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 name="Freeform 57">
              <a:extLst>
                <a:ext uri="{FF2B5EF4-FFF2-40B4-BE49-F238E27FC236}">
                  <a16:creationId xmlns:a16="http://schemas.microsoft.com/office/drawing/2014/main" id="{251FDF1E-F846-4C4B-8267-71C5A246E471}"/>
                </a:ext>
              </a:extLst>
            </p:cNvPr>
            <p:cNvSpPr>
              <a:spLocks/>
            </p:cNvSpPr>
            <p:nvPr/>
          </p:nvSpPr>
          <p:spPr bwMode="auto">
            <a:xfrm>
              <a:off x="2543173" y="3479801"/>
              <a:ext cx="157163" cy="77788"/>
            </a:xfrm>
            <a:custGeom>
              <a:avLst/>
              <a:gdLst>
                <a:gd name="T0" fmla="*/ 375 w 2279"/>
                <a:gd name="T1" fmla="*/ 0 h 1125"/>
                <a:gd name="T2" fmla="*/ 1904 w 2279"/>
                <a:gd name="T3" fmla="*/ 0 h 1125"/>
                <a:gd name="T4" fmla="*/ 2279 w 2279"/>
                <a:gd name="T5" fmla="*/ 375 h 1125"/>
                <a:gd name="T6" fmla="*/ 2279 w 2279"/>
                <a:gd name="T7" fmla="*/ 750 h 1125"/>
                <a:gd name="T8" fmla="*/ 1904 w 2279"/>
                <a:gd name="T9" fmla="*/ 1125 h 1125"/>
                <a:gd name="T10" fmla="*/ 375 w 2279"/>
                <a:gd name="T11" fmla="*/ 1125 h 1125"/>
                <a:gd name="T12" fmla="*/ 0 w 2279"/>
                <a:gd name="T13" fmla="*/ 750 h 1125"/>
                <a:gd name="T14" fmla="*/ 0 w 2279"/>
                <a:gd name="T15" fmla="*/ 375 h 1125"/>
                <a:gd name="T16" fmla="*/ 375 w 2279"/>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9" h="1125">
                  <a:moveTo>
                    <a:pt x="375" y="0"/>
                  </a:moveTo>
                  <a:lnTo>
                    <a:pt x="1904" y="0"/>
                  </a:lnTo>
                  <a:cubicBezTo>
                    <a:pt x="2111" y="0"/>
                    <a:pt x="2279" y="167"/>
                    <a:pt x="2279" y="375"/>
                  </a:cubicBezTo>
                  <a:lnTo>
                    <a:pt x="2279" y="750"/>
                  </a:lnTo>
                  <a:cubicBezTo>
                    <a:pt x="2279" y="957"/>
                    <a:pt x="2111" y="1125"/>
                    <a:pt x="1904" y="1125"/>
                  </a:cubicBezTo>
                  <a:lnTo>
                    <a:pt x="375" y="1125"/>
                  </a:lnTo>
                  <a:cubicBezTo>
                    <a:pt x="168" y="1125"/>
                    <a:pt x="0" y="957"/>
                    <a:pt x="0" y="750"/>
                  </a:cubicBezTo>
                  <a:lnTo>
                    <a:pt x="0" y="375"/>
                  </a:lnTo>
                  <a:cubicBezTo>
                    <a:pt x="0" y="167"/>
                    <a:pt x="168"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333333"/>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 name="Freeform 58">
              <a:extLst>
                <a:ext uri="{FF2B5EF4-FFF2-40B4-BE49-F238E27FC236}">
                  <a16:creationId xmlns:a16="http://schemas.microsoft.com/office/drawing/2014/main" id="{6C7941FB-EC02-481A-B157-2408039F6792}"/>
                </a:ext>
              </a:extLst>
            </p:cNvPr>
            <p:cNvSpPr>
              <a:spLocks/>
            </p:cNvSpPr>
            <p:nvPr/>
          </p:nvSpPr>
          <p:spPr bwMode="auto">
            <a:xfrm>
              <a:off x="2543173" y="3479801"/>
              <a:ext cx="157163" cy="77788"/>
            </a:xfrm>
            <a:custGeom>
              <a:avLst/>
              <a:gdLst>
                <a:gd name="T0" fmla="*/ 375 w 2279"/>
                <a:gd name="T1" fmla="*/ 0 h 1125"/>
                <a:gd name="T2" fmla="*/ 1904 w 2279"/>
                <a:gd name="T3" fmla="*/ 0 h 1125"/>
                <a:gd name="T4" fmla="*/ 2279 w 2279"/>
                <a:gd name="T5" fmla="*/ 375 h 1125"/>
                <a:gd name="T6" fmla="*/ 2279 w 2279"/>
                <a:gd name="T7" fmla="*/ 750 h 1125"/>
                <a:gd name="T8" fmla="*/ 1904 w 2279"/>
                <a:gd name="T9" fmla="*/ 1125 h 1125"/>
                <a:gd name="T10" fmla="*/ 375 w 2279"/>
                <a:gd name="T11" fmla="*/ 1125 h 1125"/>
                <a:gd name="T12" fmla="*/ 0 w 2279"/>
                <a:gd name="T13" fmla="*/ 750 h 1125"/>
                <a:gd name="T14" fmla="*/ 0 w 2279"/>
                <a:gd name="T15" fmla="*/ 375 h 1125"/>
                <a:gd name="T16" fmla="*/ 375 w 2279"/>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9" h="1125">
                  <a:moveTo>
                    <a:pt x="375" y="0"/>
                  </a:moveTo>
                  <a:lnTo>
                    <a:pt x="1904" y="0"/>
                  </a:lnTo>
                  <a:cubicBezTo>
                    <a:pt x="2111" y="0"/>
                    <a:pt x="2279" y="167"/>
                    <a:pt x="2279" y="375"/>
                  </a:cubicBezTo>
                  <a:lnTo>
                    <a:pt x="2279" y="750"/>
                  </a:lnTo>
                  <a:cubicBezTo>
                    <a:pt x="2279" y="957"/>
                    <a:pt x="2111" y="1125"/>
                    <a:pt x="1904" y="1125"/>
                  </a:cubicBezTo>
                  <a:lnTo>
                    <a:pt x="375" y="1125"/>
                  </a:lnTo>
                  <a:cubicBezTo>
                    <a:pt x="168" y="1125"/>
                    <a:pt x="0" y="957"/>
                    <a:pt x="0" y="750"/>
                  </a:cubicBezTo>
                  <a:lnTo>
                    <a:pt x="0" y="375"/>
                  </a:lnTo>
                  <a:cubicBezTo>
                    <a:pt x="0" y="167"/>
                    <a:pt x="168" y="0"/>
                    <a:pt x="375" y="0"/>
                  </a:cubicBezTo>
                  <a:close/>
                </a:path>
              </a:pathLst>
            </a:custGeom>
            <a:noFill/>
            <a:ln w="4763"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 name="Freeform 59">
              <a:extLst>
                <a:ext uri="{FF2B5EF4-FFF2-40B4-BE49-F238E27FC236}">
                  <a16:creationId xmlns:a16="http://schemas.microsoft.com/office/drawing/2014/main" id="{7C9E33C8-9DA5-4E7D-AB6C-095613B4B0FA}"/>
                </a:ext>
              </a:extLst>
            </p:cNvPr>
            <p:cNvSpPr>
              <a:spLocks/>
            </p:cNvSpPr>
            <p:nvPr/>
          </p:nvSpPr>
          <p:spPr bwMode="auto">
            <a:xfrm>
              <a:off x="2566986" y="3498851"/>
              <a:ext cx="22225" cy="30163"/>
            </a:xfrm>
            <a:custGeom>
              <a:avLst/>
              <a:gdLst>
                <a:gd name="T0" fmla="*/ 334 w 334"/>
                <a:gd name="T1" fmla="*/ 436 h 436"/>
                <a:gd name="T2" fmla="*/ 276 w 334"/>
                <a:gd name="T3" fmla="*/ 436 h 436"/>
                <a:gd name="T4" fmla="*/ 276 w 334"/>
                <a:gd name="T5" fmla="*/ 52 h 436"/>
                <a:gd name="T6" fmla="*/ 58 w 334"/>
                <a:gd name="T7" fmla="*/ 52 h 436"/>
                <a:gd name="T8" fmla="*/ 58 w 334"/>
                <a:gd name="T9" fmla="*/ 436 h 436"/>
                <a:gd name="T10" fmla="*/ 0 w 334"/>
                <a:gd name="T11" fmla="*/ 436 h 436"/>
                <a:gd name="T12" fmla="*/ 0 w 334"/>
                <a:gd name="T13" fmla="*/ 0 h 436"/>
                <a:gd name="T14" fmla="*/ 334 w 334"/>
                <a:gd name="T15" fmla="*/ 0 h 436"/>
                <a:gd name="T16" fmla="*/ 334 w 334"/>
                <a:gd name="T17"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436">
                  <a:moveTo>
                    <a:pt x="334" y="436"/>
                  </a:moveTo>
                  <a:lnTo>
                    <a:pt x="276" y="436"/>
                  </a:lnTo>
                  <a:lnTo>
                    <a:pt x="276" y="52"/>
                  </a:lnTo>
                  <a:lnTo>
                    <a:pt x="58" y="52"/>
                  </a:lnTo>
                  <a:lnTo>
                    <a:pt x="58" y="436"/>
                  </a:lnTo>
                  <a:lnTo>
                    <a:pt x="0" y="436"/>
                  </a:lnTo>
                  <a:lnTo>
                    <a:pt x="0" y="0"/>
                  </a:lnTo>
                  <a:lnTo>
                    <a:pt x="334" y="0"/>
                  </a:lnTo>
                  <a:lnTo>
                    <a:pt x="334" y="4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 name="Freeform 60">
              <a:extLst>
                <a:ext uri="{FF2B5EF4-FFF2-40B4-BE49-F238E27FC236}">
                  <a16:creationId xmlns:a16="http://schemas.microsoft.com/office/drawing/2014/main" id="{10A02458-4EDE-4799-A74D-22426FD7B34A}"/>
                </a:ext>
              </a:extLst>
            </p:cNvPr>
            <p:cNvSpPr>
              <a:spLocks noEditPoints="1"/>
            </p:cNvSpPr>
            <p:nvPr/>
          </p:nvSpPr>
          <p:spPr bwMode="auto">
            <a:xfrm>
              <a:off x="2593973" y="3517901"/>
              <a:ext cx="17463" cy="19050"/>
            </a:xfrm>
            <a:custGeom>
              <a:avLst/>
              <a:gdLst>
                <a:gd name="T0" fmla="*/ 257 w 257"/>
                <a:gd name="T1" fmla="*/ 283 h 283"/>
                <a:gd name="T2" fmla="*/ 216 w 257"/>
                <a:gd name="T3" fmla="*/ 283 h 283"/>
                <a:gd name="T4" fmla="*/ 189 w 257"/>
                <a:gd name="T5" fmla="*/ 204 h 283"/>
                <a:gd name="T6" fmla="*/ 66 w 257"/>
                <a:gd name="T7" fmla="*/ 204 h 283"/>
                <a:gd name="T8" fmla="*/ 38 w 257"/>
                <a:gd name="T9" fmla="*/ 283 h 283"/>
                <a:gd name="T10" fmla="*/ 0 w 257"/>
                <a:gd name="T11" fmla="*/ 283 h 283"/>
                <a:gd name="T12" fmla="*/ 103 w 257"/>
                <a:gd name="T13" fmla="*/ 0 h 283"/>
                <a:gd name="T14" fmla="*/ 153 w 257"/>
                <a:gd name="T15" fmla="*/ 0 h 283"/>
                <a:gd name="T16" fmla="*/ 257 w 257"/>
                <a:gd name="T17" fmla="*/ 283 h 283"/>
                <a:gd name="T18" fmla="*/ 177 w 257"/>
                <a:gd name="T19" fmla="*/ 172 h 283"/>
                <a:gd name="T20" fmla="*/ 127 w 257"/>
                <a:gd name="T21" fmla="*/ 33 h 283"/>
                <a:gd name="T22" fmla="*/ 77 w 257"/>
                <a:gd name="T23" fmla="*/ 172 h 283"/>
                <a:gd name="T24" fmla="*/ 177 w 257"/>
                <a:gd name="T25" fmla="*/ 17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 h="283">
                  <a:moveTo>
                    <a:pt x="257" y="283"/>
                  </a:moveTo>
                  <a:lnTo>
                    <a:pt x="216" y="283"/>
                  </a:lnTo>
                  <a:lnTo>
                    <a:pt x="189" y="204"/>
                  </a:lnTo>
                  <a:lnTo>
                    <a:pt x="66" y="204"/>
                  </a:lnTo>
                  <a:lnTo>
                    <a:pt x="38" y="283"/>
                  </a:lnTo>
                  <a:lnTo>
                    <a:pt x="0" y="283"/>
                  </a:lnTo>
                  <a:lnTo>
                    <a:pt x="103" y="0"/>
                  </a:lnTo>
                  <a:lnTo>
                    <a:pt x="153" y="0"/>
                  </a:lnTo>
                  <a:lnTo>
                    <a:pt x="257" y="283"/>
                  </a:lnTo>
                  <a:close/>
                  <a:moveTo>
                    <a:pt x="177" y="172"/>
                  </a:moveTo>
                  <a:lnTo>
                    <a:pt x="127" y="33"/>
                  </a:lnTo>
                  <a:lnTo>
                    <a:pt x="77" y="172"/>
                  </a:lnTo>
                  <a:lnTo>
                    <a:pt x="177" y="1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7" name="Freeform 61">
              <a:extLst>
                <a:ext uri="{FF2B5EF4-FFF2-40B4-BE49-F238E27FC236}">
                  <a16:creationId xmlns:a16="http://schemas.microsoft.com/office/drawing/2014/main" id="{F8713394-0948-4FD7-8932-95B158680A4D}"/>
                </a:ext>
              </a:extLst>
            </p:cNvPr>
            <p:cNvSpPr>
              <a:spLocks/>
            </p:cNvSpPr>
            <p:nvPr/>
          </p:nvSpPr>
          <p:spPr bwMode="auto">
            <a:xfrm>
              <a:off x="2614611" y="3522664"/>
              <a:ext cx="9525" cy="14288"/>
            </a:xfrm>
            <a:custGeom>
              <a:avLst/>
              <a:gdLst>
                <a:gd name="T0" fmla="*/ 125 w 125"/>
                <a:gd name="T1" fmla="*/ 0 h 192"/>
                <a:gd name="T2" fmla="*/ 42 w 125"/>
                <a:gd name="T3" fmla="*/ 192 h 192"/>
                <a:gd name="T4" fmla="*/ 0 w 125"/>
                <a:gd name="T5" fmla="*/ 192 h 192"/>
                <a:gd name="T6" fmla="*/ 51 w 125"/>
                <a:gd name="T7" fmla="*/ 0 h 192"/>
                <a:gd name="T8" fmla="*/ 125 w 125"/>
                <a:gd name="T9" fmla="*/ 0 h 192"/>
              </a:gdLst>
              <a:ahLst/>
              <a:cxnLst>
                <a:cxn ang="0">
                  <a:pos x="T0" y="T1"/>
                </a:cxn>
                <a:cxn ang="0">
                  <a:pos x="T2" y="T3"/>
                </a:cxn>
                <a:cxn ang="0">
                  <a:pos x="T4" y="T5"/>
                </a:cxn>
                <a:cxn ang="0">
                  <a:pos x="T6" y="T7"/>
                </a:cxn>
                <a:cxn ang="0">
                  <a:pos x="T8" y="T9"/>
                </a:cxn>
              </a:cxnLst>
              <a:rect l="0" t="0" r="r" b="b"/>
              <a:pathLst>
                <a:path w="125" h="192">
                  <a:moveTo>
                    <a:pt x="125" y="0"/>
                  </a:moveTo>
                  <a:lnTo>
                    <a:pt x="42" y="192"/>
                  </a:lnTo>
                  <a:lnTo>
                    <a:pt x="0" y="192"/>
                  </a:lnTo>
                  <a:lnTo>
                    <a:pt x="51" y="0"/>
                  </a:lnTo>
                  <a:lnTo>
                    <a:pt x="125"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8" name="Freeform 62">
              <a:extLst>
                <a:ext uri="{FF2B5EF4-FFF2-40B4-BE49-F238E27FC236}">
                  <a16:creationId xmlns:a16="http://schemas.microsoft.com/office/drawing/2014/main" id="{6E5A7957-4E9C-4F3C-AD9A-CD21F2A44928}"/>
                </a:ext>
              </a:extLst>
            </p:cNvPr>
            <p:cNvSpPr>
              <a:spLocks/>
            </p:cNvSpPr>
            <p:nvPr/>
          </p:nvSpPr>
          <p:spPr bwMode="auto">
            <a:xfrm>
              <a:off x="2630486" y="3498851"/>
              <a:ext cx="23813" cy="30163"/>
            </a:xfrm>
            <a:custGeom>
              <a:avLst/>
              <a:gdLst>
                <a:gd name="T0" fmla="*/ 334 w 334"/>
                <a:gd name="T1" fmla="*/ 436 h 436"/>
                <a:gd name="T2" fmla="*/ 276 w 334"/>
                <a:gd name="T3" fmla="*/ 436 h 436"/>
                <a:gd name="T4" fmla="*/ 276 w 334"/>
                <a:gd name="T5" fmla="*/ 52 h 436"/>
                <a:gd name="T6" fmla="*/ 58 w 334"/>
                <a:gd name="T7" fmla="*/ 52 h 436"/>
                <a:gd name="T8" fmla="*/ 58 w 334"/>
                <a:gd name="T9" fmla="*/ 436 h 436"/>
                <a:gd name="T10" fmla="*/ 0 w 334"/>
                <a:gd name="T11" fmla="*/ 436 h 436"/>
                <a:gd name="T12" fmla="*/ 0 w 334"/>
                <a:gd name="T13" fmla="*/ 0 h 436"/>
                <a:gd name="T14" fmla="*/ 334 w 334"/>
                <a:gd name="T15" fmla="*/ 0 h 436"/>
                <a:gd name="T16" fmla="*/ 334 w 334"/>
                <a:gd name="T17"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436">
                  <a:moveTo>
                    <a:pt x="334" y="436"/>
                  </a:moveTo>
                  <a:lnTo>
                    <a:pt x="276" y="436"/>
                  </a:lnTo>
                  <a:lnTo>
                    <a:pt x="276" y="52"/>
                  </a:lnTo>
                  <a:lnTo>
                    <a:pt x="58" y="52"/>
                  </a:lnTo>
                  <a:lnTo>
                    <a:pt x="58" y="436"/>
                  </a:lnTo>
                  <a:lnTo>
                    <a:pt x="0" y="436"/>
                  </a:lnTo>
                  <a:lnTo>
                    <a:pt x="0" y="0"/>
                  </a:lnTo>
                  <a:lnTo>
                    <a:pt x="334" y="0"/>
                  </a:lnTo>
                  <a:lnTo>
                    <a:pt x="334" y="4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9" name="Freeform 63">
              <a:extLst>
                <a:ext uri="{FF2B5EF4-FFF2-40B4-BE49-F238E27FC236}">
                  <a16:creationId xmlns:a16="http://schemas.microsoft.com/office/drawing/2014/main" id="{D303B55D-B834-4CA9-9716-24D2B67494D4}"/>
                </a:ext>
              </a:extLst>
            </p:cNvPr>
            <p:cNvSpPr>
              <a:spLocks noEditPoints="1"/>
            </p:cNvSpPr>
            <p:nvPr/>
          </p:nvSpPr>
          <p:spPr bwMode="auto">
            <a:xfrm>
              <a:off x="2660648" y="3517901"/>
              <a:ext cx="14288" cy="19050"/>
            </a:xfrm>
            <a:custGeom>
              <a:avLst/>
              <a:gdLst>
                <a:gd name="T0" fmla="*/ 214 w 214"/>
                <a:gd name="T1" fmla="*/ 196 h 283"/>
                <a:gd name="T2" fmla="*/ 206 w 214"/>
                <a:gd name="T3" fmla="*/ 233 h 283"/>
                <a:gd name="T4" fmla="*/ 184 w 214"/>
                <a:gd name="T5" fmla="*/ 260 h 283"/>
                <a:gd name="T6" fmla="*/ 149 w 214"/>
                <a:gd name="T7" fmla="*/ 278 h 283"/>
                <a:gd name="T8" fmla="*/ 100 w 214"/>
                <a:gd name="T9" fmla="*/ 283 h 283"/>
                <a:gd name="T10" fmla="*/ 0 w 214"/>
                <a:gd name="T11" fmla="*/ 283 h 283"/>
                <a:gd name="T12" fmla="*/ 0 w 214"/>
                <a:gd name="T13" fmla="*/ 0 h 283"/>
                <a:gd name="T14" fmla="*/ 84 w 214"/>
                <a:gd name="T15" fmla="*/ 0 h 283"/>
                <a:gd name="T16" fmla="*/ 130 w 214"/>
                <a:gd name="T17" fmla="*/ 2 h 283"/>
                <a:gd name="T18" fmla="*/ 160 w 214"/>
                <a:gd name="T19" fmla="*/ 11 h 283"/>
                <a:gd name="T20" fmla="*/ 182 w 214"/>
                <a:gd name="T21" fmla="*/ 32 h 283"/>
                <a:gd name="T22" fmla="*/ 189 w 214"/>
                <a:gd name="T23" fmla="*/ 63 h 283"/>
                <a:gd name="T24" fmla="*/ 179 w 214"/>
                <a:gd name="T25" fmla="*/ 98 h 283"/>
                <a:gd name="T26" fmla="*/ 152 w 214"/>
                <a:gd name="T27" fmla="*/ 120 h 283"/>
                <a:gd name="T28" fmla="*/ 152 w 214"/>
                <a:gd name="T29" fmla="*/ 122 h 283"/>
                <a:gd name="T30" fmla="*/ 197 w 214"/>
                <a:gd name="T31" fmla="*/ 147 h 283"/>
                <a:gd name="T32" fmla="*/ 214 w 214"/>
                <a:gd name="T33" fmla="*/ 196 h 283"/>
                <a:gd name="T34" fmla="*/ 150 w 214"/>
                <a:gd name="T35" fmla="*/ 68 h 283"/>
                <a:gd name="T36" fmla="*/ 147 w 214"/>
                <a:gd name="T37" fmla="*/ 51 h 283"/>
                <a:gd name="T38" fmla="*/ 136 w 214"/>
                <a:gd name="T39" fmla="*/ 39 h 283"/>
                <a:gd name="T40" fmla="*/ 114 w 214"/>
                <a:gd name="T41" fmla="*/ 33 h 283"/>
                <a:gd name="T42" fmla="*/ 82 w 214"/>
                <a:gd name="T43" fmla="*/ 32 h 283"/>
                <a:gd name="T44" fmla="*/ 37 w 214"/>
                <a:gd name="T45" fmla="*/ 32 h 283"/>
                <a:gd name="T46" fmla="*/ 37 w 214"/>
                <a:gd name="T47" fmla="*/ 114 h 283"/>
                <a:gd name="T48" fmla="*/ 86 w 214"/>
                <a:gd name="T49" fmla="*/ 114 h 283"/>
                <a:gd name="T50" fmla="*/ 114 w 214"/>
                <a:gd name="T51" fmla="*/ 112 h 283"/>
                <a:gd name="T52" fmla="*/ 134 w 214"/>
                <a:gd name="T53" fmla="*/ 104 h 283"/>
                <a:gd name="T54" fmla="*/ 147 w 214"/>
                <a:gd name="T55" fmla="*/ 90 h 283"/>
                <a:gd name="T56" fmla="*/ 150 w 214"/>
                <a:gd name="T57" fmla="*/ 68 h 283"/>
                <a:gd name="T58" fmla="*/ 174 w 214"/>
                <a:gd name="T59" fmla="*/ 197 h 283"/>
                <a:gd name="T60" fmla="*/ 169 w 214"/>
                <a:gd name="T61" fmla="*/ 170 h 283"/>
                <a:gd name="T62" fmla="*/ 151 w 214"/>
                <a:gd name="T63" fmla="*/ 153 h 283"/>
                <a:gd name="T64" fmla="*/ 128 w 214"/>
                <a:gd name="T65" fmla="*/ 147 h 283"/>
                <a:gd name="T66" fmla="*/ 97 w 214"/>
                <a:gd name="T67" fmla="*/ 145 h 283"/>
                <a:gd name="T68" fmla="*/ 37 w 214"/>
                <a:gd name="T69" fmla="*/ 145 h 283"/>
                <a:gd name="T70" fmla="*/ 37 w 214"/>
                <a:gd name="T71" fmla="*/ 251 h 283"/>
                <a:gd name="T72" fmla="*/ 87 w 214"/>
                <a:gd name="T73" fmla="*/ 251 h 283"/>
                <a:gd name="T74" fmla="*/ 128 w 214"/>
                <a:gd name="T75" fmla="*/ 248 h 283"/>
                <a:gd name="T76" fmla="*/ 154 w 214"/>
                <a:gd name="T77" fmla="*/ 239 h 283"/>
                <a:gd name="T78" fmla="*/ 169 w 214"/>
                <a:gd name="T79" fmla="*/ 222 h 283"/>
                <a:gd name="T80" fmla="*/ 174 w 214"/>
                <a:gd name="T81" fmla="*/ 19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4" h="283">
                  <a:moveTo>
                    <a:pt x="214" y="196"/>
                  </a:moveTo>
                  <a:cubicBezTo>
                    <a:pt x="214" y="210"/>
                    <a:pt x="211" y="222"/>
                    <a:pt x="206" y="233"/>
                  </a:cubicBezTo>
                  <a:cubicBezTo>
                    <a:pt x="200" y="244"/>
                    <a:pt x="193" y="253"/>
                    <a:pt x="184" y="260"/>
                  </a:cubicBezTo>
                  <a:cubicBezTo>
                    <a:pt x="173" y="268"/>
                    <a:pt x="162" y="274"/>
                    <a:pt x="149" y="278"/>
                  </a:cubicBezTo>
                  <a:cubicBezTo>
                    <a:pt x="136" y="281"/>
                    <a:pt x="120" y="283"/>
                    <a:pt x="100" y="283"/>
                  </a:cubicBezTo>
                  <a:lnTo>
                    <a:pt x="0" y="283"/>
                  </a:lnTo>
                  <a:lnTo>
                    <a:pt x="0" y="0"/>
                  </a:lnTo>
                  <a:lnTo>
                    <a:pt x="84" y="0"/>
                  </a:lnTo>
                  <a:cubicBezTo>
                    <a:pt x="104" y="0"/>
                    <a:pt x="120" y="0"/>
                    <a:pt x="130" y="2"/>
                  </a:cubicBezTo>
                  <a:cubicBezTo>
                    <a:pt x="141" y="3"/>
                    <a:pt x="150" y="7"/>
                    <a:pt x="160" y="11"/>
                  </a:cubicBezTo>
                  <a:cubicBezTo>
                    <a:pt x="170" y="17"/>
                    <a:pt x="178" y="24"/>
                    <a:pt x="182" y="32"/>
                  </a:cubicBezTo>
                  <a:cubicBezTo>
                    <a:pt x="187" y="41"/>
                    <a:pt x="189" y="51"/>
                    <a:pt x="189" y="63"/>
                  </a:cubicBezTo>
                  <a:cubicBezTo>
                    <a:pt x="189" y="77"/>
                    <a:pt x="186" y="88"/>
                    <a:pt x="179" y="98"/>
                  </a:cubicBezTo>
                  <a:cubicBezTo>
                    <a:pt x="172" y="107"/>
                    <a:pt x="163" y="115"/>
                    <a:pt x="152" y="120"/>
                  </a:cubicBezTo>
                  <a:lnTo>
                    <a:pt x="152" y="122"/>
                  </a:lnTo>
                  <a:cubicBezTo>
                    <a:pt x="171" y="126"/>
                    <a:pt x="186" y="134"/>
                    <a:pt x="197" y="147"/>
                  </a:cubicBezTo>
                  <a:cubicBezTo>
                    <a:pt x="208" y="160"/>
                    <a:pt x="214" y="176"/>
                    <a:pt x="214" y="196"/>
                  </a:cubicBezTo>
                  <a:close/>
                  <a:moveTo>
                    <a:pt x="150" y="68"/>
                  </a:moveTo>
                  <a:cubicBezTo>
                    <a:pt x="150" y="61"/>
                    <a:pt x="149" y="56"/>
                    <a:pt x="147" y="51"/>
                  </a:cubicBezTo>
                  <a:cubicBezTo>
                    <a:pt x="145" y="46"/>
                    <a:pt x="141" y="42"/>
                    <a:pt x="136" y="39"/>
                  </a:cubicBezTo>
                  <a:cubicBezTo>
                    <a:pt x="130" y="36"/>
                    <a:pt x="123" y="34"/>
                    <a:pt x="114" y="33"/>
                  </a:cubicBezTo>
                  <a:cubicBezTo>
                    <a:pt x="106" y="32"/>
                    <a:pt x="95" y="32"/>
                    <a:pt x="82" y="32"/>
                  </a:cubicBezTo>
                  <a:lnTo>
                    <a:pt x="37" y="32"/>
                  </a:lnTo>
                  <a:lnTo>
                    <a:pt x="37" y="114"/>
                  </a:lnTo>
                  <a:lnTo>
                    <a:pt x="86" y="114"/>
                  </a:lnTo>
                  <a:cubicBezTo>
                    <a:pt x="98" y="114"/>
                    <a:pt x="107" y="113"/>
                    <a:pt x="114" y="112"/>
                  </a:cubicBezTo>
                  <a:cubicBezTo>
                    <a:pt x="121" y="111"/>
                    <a:pt x="128" y="108"/>
                    <a:pt x="134" y="104"/>
                  </a:cubicBezTo>
                  <a:cubicBezTo>
                    <a:pt x="140" y="101"/>
                    <a:pt x="144" y="96"/>
                    <a:pt x="147" y="90"/>
                  </a:cubicBezTo>
                  <a:cubicBezTo>
                    <a:pt x="149" y="84"/>
                    <a:pt x="150" y="76"/>
                    <a:pt x="150" y="68"/>
                  </a:cubicBezTo>
                  <a:close/>
                  <a:moveTo>
                    <a:pt x="174" y="197"/>
                  </a:moveTo>
                  <a:cubicBezTo>
                    <a:pt x="174" y="186"/>
                    <a:pt x="173" y="177"/>
                    <a:pt x="169" y="170"/>
                  </a:cubicBezTo>
                  <a:cubicBezTo>
                    <a:pt x="166" y="164"/>
                    <a:pt x="160" y="158"/>
                    <a:pt x="151" y="153"/>
                  </a:cubicBezTo>
                  <a:cubicBezTo>
                    <a:pt x="145" y="150"/>
                    <a:pt x="137" y="148"/>
                    <a:pt x="128" y="147"/>
                  </a:cubicBezTo>
                  <a:cubicBezTo>
                    <a:pt x="120" y="146"/>
                    <a:pt x="109" y="145"/>
                    <a:pt x="97" y="145"/>
                  </a:cubicBezTo>
                  <a:lnTo>
                    <a:pt x="37" y="145"/>
                  </a:lnTo>
                  <a:lnTo>
                    <a:pt x="37" y="251"/>
                  </a:lnTo>
                  <a:lnTo>
                    <a:pt x="87" y="251"/>
                  </a:lnTo>
                  <a:cubicBezTo>
                    <a:pt x="104" y="251"/>
                    <a:pt x="117" y="250"/>
                    <a:pt x="128" y="248"/>
                  </a:cubicBezTo>
                  <a:cubicBezTo>
                    <a:pt x="138" y="247"/>
                    <a:pt x="147" y="244"/>
                    <a:pt x="154" y="239"/>
                  </a:cubicBezTo>
                  <a:cubicBezTo>
                    <a:pt x="161" y="234"/>
                    <a:pt x="166" y="228"/>
                    <a:pt x="169" y="222"/>
                  </a:cubicBezTo>
                  <a:cubicBezTo>
                    <a:pt x="173" y="216"/>
                    <a:pt x="174" y="208"/>
                    <a:pt x="174" y="197"/>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0" name="Freeform 64">
              <a:extLst>
                <a:ext uri="{FF2B5EF4-FFF2-40B4-BE49-F238E27FC236}">
                  <a16:creationId xmlns:a16="http://schemas.microsoft.com/office/drawing/2014/main" id="{4161E6FB-C9CB-4ECF-A15C-8CE8A5136B91}"/>
                </a:ext>
              </a:extLst>
            </p:cNvPr>
            <p:cNvSpPr>
              <a:spLocks/>
            </p:cNvSpPr>
            <p:nvPr/>
          </p:nvSpPr>
          <p:spPr bwMode="auto">
            <a:xfrm>
              <a:off x="2992436" y="3479801"/>
              <a:ext cx="157163" cy="77788"/>
            </a:xfrm>
            <a:custGeom>
              <a:avLst/>
              <a:gdLst>
                <a:gd name="T0" fmla="*/ 375 w 2279"/>
                <a:gd name="T1" fmla="*/ 0 h 1125"/>
                <a:gd name="T2" fmla="*/ 1904 w 2279"/>
                <a:gd name="T3" fmla="*/ 0 h 1125"/>
                <a:gd name="T4" fmla="*/ 2279 w 2279"/>
                <a:gd name="T5" fmla="*/ 375 h 1125"/>
                <a:gd name="T6" fmla="*/ 2279 w 2279"/>
                <a:gd name="T7" fmla="*/ 750 h 1125"/>
                <a:gd name="T8" fmla="*/ 1904 w 2279"/>
                <a:gd name="T9" fmla="*/ 1125 h 1125"/>
                <a:gd name="T10" fmla="*/ 375 w 2279"/>
                <a:gd name="T11" fmla="*/ 1125 h 1125"/>
                <a:gd name="T12" fmla="*/ 0 w 2279"/>
                <a:gd name="T13" fmla="*/ 750 h 1125"/>
                <a:gd name="T14" fmla="*/ 0 w 2279"/>
                <a:gd name="T15" fmla="*/ 375 h 1125"/>
                <a:gd name="T16" fmla="*/ 375 w 2279"/>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9" h="1125">
                  <a:moveTo>
                    <a:pt x="375" y="0"/>
                  </a:moveTo>
                  <a:lnTo>
                    <a:pt x="1904" y="0"/>
                  </a:lnTo>
                  <a:cubicBezTo>
                    <a:pt x="2111" y="0"/>
                    <a:pt x="2279" y="167"/>
                    <a:pt x="2279" y="375"/>
                  </a:cubicBezTo>
                  <a:lnTo>
                    <a:pt x="2279" y="750"/>
                  </a:lnTo>
                  <a:cubicBezTo>
                    <a:pt x="2279" y="957"/>
                    <a:pt x="2111" y="1125"/>
                    <a:pt x="1904" y="1125"/>
                  </a:cubicBezTo>
                  <a:lnTo>
                    <a:pt x="375" y="1125"/>
                  </a:lnTo>
                  <a:cubicBezTo>
                    <a:pt x="168" y="1125"/>
                    <a:pt x="0" y="957"/>
                    <a:pt x="0" y="750"/>
                  </a:cubicBezTo>
                  <a:lnTo>
                    <a:pt x="0" y="375"/>
                  </a:lnTo>
                  <a:cubicBezTo>
                    <a:pt x="0" y="167"/>
                    <a:pt x="168"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333333"/>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1" name="Freeform 65">
              <a:extLst>
                <a:ext uri="{FF2B5EF4-FFF2-40B4-BE49-F238E27FC236}">
                  <a16:creationId xmlns:a16="http://schemas.microsoft.com/office/drawing/2014/main" id="{95598D75-EDD2-459E-964C-3C56AAD8E408}"/>
                </a:ext>
              </a:extLst>
            </p:cNvPr>
            <p:cNvSpPr>
              <a:spLocks/>
            </p:cNvSpPr>
            <p:nvPr/>
          </p:nvSpPr>
          <p:spPr bwMode="auto">
            <a:xfrm>
              <a:off x="2992436" y="3479801"/>
              <a:ext cx="157163" cy="77788"/>
            </a:xfrm>
            <a:custGeom>
              <a:avLst/>
              <a:gdLst>
                <a:gd name="T0" fmla="*/ 375 w 2279"/>
                <a:gd name="T1" fmla="*/ 0 h 1125"/>
                <a:gd name="T2" fmla="*/ 1904 w 2279"/>
                <a:gd name="T3" fmla="*/ 0 h 1125"/>
                <a:gd name="T4" fmla="*/ 2279 w 2279"/>
                <a:gd name="T5" fmla="*/ 375 h 1125"/>
                <a:gd name="T6" fmla="*/ 2279 w 2279"/>
                <a:gd name="T7" fmla="*/ 750 h 1125"/>
                <a:gd name="T8" fmla="*/ 1904 w 2279"/>
                <a:gd name="T9" fmla="*/ 1125 h 1125"/>
                <a:gd name="T10" fmla="*/ 375 w 2279"/>
                <a:gd name="T11" fmla="*/ 1125 h 1125"/>
                <a:gd name="T12" fmla="*/ 0 w 2279"/>
                <a:gd name="T13" fmla="*/ 750 h 1125"/>
                <a:gd name="T14" fmla="*/ 0 w 2279"/>
                <a:gd name="T15" fmla="*/ 375 h 1125"/>
                <a:gd name="T16" fmla="*/ 375 w 2279"/>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9" h="1125">
                  <a:moveTo>
                    <a:pt x="375" y="0"/>
                  </a:moveTo>
                  <a:lnTo>
                    <a:pt x="1904" y="0"/>
                  </a:lnTo>
                  <a:cubicBezTo>
                    <a:pt x="2111" y="0"/>
                    <a:pt x="2279" y="167"/>
                    <a:pt x="2279" y="375"/>
                  </a:cubicBezTo>
                  <a:lnTo>
                    <a:pt x="2279" y="750"/>
                  </a:lnTo>
                  <a:cubicBezTo>
                    <a:pt x="2279" y="957"/>
                    <a:pt x="2111" y="1125"/>
                    <a:pt x="1904" y="1125"/>
                  </a:cubicBezTo>
                  <a:lnTo>
                    <a:pt x="375" y="1125"/>
                  </a:lnTo>
                  <a:cubicBezTo>
                    <a:pt x="168" y="1125"/>
                    <a:pt x="0" y="957"/>
                    <a:pt x="0" y="750"/>
                  </a:cubicBezTo>
                  <a:lnTo>
                    <a:pt x="0" y="375"/>
                  </a:lnTo>
                  <a:cubicBezTo>
                    <a:pt x="0" y="167"/>
                    <a:pt x="168" y="0"/>
                    <a:pt x="375" y="0"/>
                  </a:cubicBezTo>
                  <a:close/>
                </a:path>
              </a:pathLst>
            </a:custGeom>
            <a:noFill/>
            <a:ln w="4763"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2" name="Freeform 66">
              <a:extLst>
                <a:ext uri="{FF2B5EF4-FFF2-40B4-BE49-F238E27FC236}">
                  <a16:creationId xmlns:a16="http://schemas.microsoft.com/office/drawing/2014/main" id="{98826353-3443-43F8-9FF0-EA1D5C396837}"/>
                </a:ext>
              </a:extLst>
            </p:cNvPr>
            <p:cNvSpPr>
              <a:spLocks/>
            </p:cNvSpPr>
            <p:nvPr/>
          </p:nvSpPr>
          <p:spPr bwMode="auto">
            <a:xfrm>
              <a:off x="3016248" y="3498851"/>
              <a:ext cx="23813" cy="30163"/>
            </a:xfrm>
            <a:custGeom>
              <a:avLst/>
              <a:gdLst>
                <a:gd name="T0" fmla="*/ 334 w 334"/>
                <a:gd name="T1" fmla="*/ 436 h 436"/>
                <a:gd name="T2" fmla="*/ 276 w 334"/>
                <a:gd name="T3" fmla="*/ 436 h 436"/>
                <a:gd name="T4" fmla="*/ 276 w 334"/>
                <a:gd name="T5" fmla="*/ 52 h 436"/>
                <a:gd name="T6" fmla="*/ 58 w 334"/>
                <a:gd name="T7" fmla="*/ 52 h 436"/>
                <a:gd name="T8" fmla="*/ 58 w 334"/>
                <a:gd name="T9" fmla="*/ 436 h 436"/>
                <a:gd name="T10" fmla="*/ 0 w 334"/>
                <a:gd name="T11" fmla="*/ 436 h 436"/>
                <a:gd name="T12" fmla="*/ 0 w 334"/>
                <a:gd name="T13" fmla="*/ 0 h 436"/>
                <a:gd name="T14" fmla="*/ 334 w 334"/>
                <a:gd name="T15" fmla="*/ 0 h 436"/>
                <a:gd name="T16" fmla="*/ 334 w 334"/>
                <a:gd name="T17"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436">
                  <a:moveTo>
                    <a:pt x="334" y="436"/>
                  </a:moveTo>
                  <a:lnTo>
                    <a:pt x="276" y="436"/>
                  </a:lnTo>
                  <a:lnTo>
                    <a:pt x="276" y="52"/>
                  </a:lnTo>
                  <a:lnTo>
                    <a:pt x="58" y="52"/>
                  </a:lnTo>
                  <a:lnTo>
                    <a:pt x="58" y="436"/>
                  </a:lnTo>
                  <a:lnTo>
                    <a:pt x="0" y="436"/>
                  </a:lnTo>
                  <a:lnTo>
                    <a:pt x="0" y="0"/>
                  </a:lnTo>
                  <a:lnTo>
                    <a:pt x="334" y="0"/>
                  </a:lnTo>
                  <a:lnTo>
                    <a:pt x="334" y="4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3" name="Freeform 67">
              <a:extLst>
                <a:ext uri="{FF2B5EF4-FFF2-40B4-BE49-F238E27FC236}">
                  <a16:creationId xmlns:a16="http://schemas.microsoft.com/office/drawing/2014/main" id="{27F45E0C-AAAE-4E87-A185-BD089166038D}"/>
                </a:ext>
              </a:extLst>
            </p:cNvPr>
            <p:cNvSpPr>
              <a:spLocks noEditPoints="1"/>
            </p:cNvSpPr>
            <p:nvPr/>
          </p:nvSpPr>
          <p:spPr bwMode="auto">
            <a:xfrm>
              <a:off x="3043236" y="3517901"/>
              <a:ext cx="19050" cy="19050"/>
            </a:xfrm>
            <a:custGeom>
              <a:avLst/>
              <a:gdLst>
                <a:gd name="T0" fmla="*/ 257 w 257"/>
                <a:gd name="T1" fmla="*/ 283 h 283"/>
                <a:gd name="T2" fmla="*/ 216 w 257"/>
                <a:gd name="T3" fmla="*/ 283 h 283"/>
                <a:gd name="T4" fmla="*/ 189 w 257"/>
                <a:gd name="T5" fmla="*/ 204 h 283"/>
                <a:gd name="T6" fmla="*/ 66 w 257"/>
                <a:gd name="T7" fmla="*/ 204 h 283"/>
                <a:gd name="T8" fmla="*/ 38 w 257"/>
                <a:gd name="T9" fmla="*/ 283 h 283"/>
                <a:gd name="T10" fmla="*/ 0 w 257"/>
                <a:gd name="T11" fmla="*/ 283 h 283"/>
                <a:gd name="T12" fmla="*/ 103 w 257"/>
                <a:gd name="T13" fmla="*/ 0 h 283"/>
                <a:gd name="T14" fmla="*/ 153 w 257"/>
                <a:gd name="T15" fmla="*/ 0 h 283"/>
                <a:gd name="T16" fmla="*/ 257 w 257"/>
                <a:gd name="T17" fmla="*/ 283 h 283"/>
                <a:gd name="T18" fmla="*/ 177 w 257"/>
                <a:gd name="T19" fmla="*/ 172 h 283"/>
                <a:gd name="T20" fmla="*/ 127 w 257"/>
                <a:gd name="T21" fmla="*/ 33 h 283"/>
                <a:gd name="T22" fmla="*/ 77 w 257"/>
                <a:gd name="T23" fmla="*/ 172 h 283"/>
                <a:gd name="T24" fmla="*/ 177 w 257"/>
                <a:gd name="T25" fmla="*/ 17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 h="283">
                  <a:moveTo>
                    <a:pt x="257" y="283"/>
                  </a:moveTo>
                  <a:lnTo>
                    <a:pt x="216" y="283"/>
                  </a:lnTo>
                  <a:lnTo>
                    <a:pt x="189" y="204"/>
                  </a:lnTo>
                  <a:lnTo>
                    <a:pt x="66" y="204"/>
                  </a:lnTo>
                  <a:lnTo>
                    <a:pt x="38" y="283"/>
                  </a:lnTo>
                  <a:lnTo>
                    <a:pt x="0" y="283"/>
                  </a:lnTo>
                  <a:lnTo>
                    <a:pt x="103" y="0"/>
                  </a:lnTo>
                  <a:lnTo>
                    <a:pt x="153" y="0"/>
                  </a:lnTo>
                  <a:lnTo>
                    <a:pt x="257" y="283"/>
                  </a:lnTo>
                  <a:close/>
                  <a:moveTo>
                    <a:pt x="177" y="172"/>
                  </a:moveTo>
                  <a:lnTo>
                    <a:pt x="127" y="33"/>
                  </a:lnTo>
                  <a:lnTo>
                    <a:pt x="77" y="172"/>
                  </a:lnTo>
                  <a:lnTo>
                    <a:pt x="177" y="1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4" name="Freeform 68">
              <a:extLst>
                <a:ext uri="{FF2B5EF4-FFF2-40B4-BE49-F238E27FC236}">
                  <a16:creationId xmlns:a16="http://schemas.microsoft.com/office/drawing/2014/main" id="{240F53C7-A805-4FFC-B282-E9FFA59DB893}"/>
                </a:ext>
              </a:extLst>
            </p:cNvPr>
            <p:cNvSpPr>
              <a:spLocks/>
            </p:cNvSpPr>
            <p:nvPr/>
          </p:nvSpPr>
          <p:spPr bwMode="auto">
            <a:xfrm>
              <a:off x="3065461" y="3522664"/>
              <a:ext cx="7938" cy="14288"/>
            </a:xfrm>
            <a:custGeom>
              <a:avLst/>
              <a:gdLst>
                <a:gd name="T0" fmla="*/ 125 w 125"/>
                <a:gd name="T1" fmla="*/ 0 h 192"/>
                <a:gd name="T2" fmla="*/ 42 w 125"/>
                <a:gd name="T3" fmla="*/ 192 h 192"/>
                <a:gd name="T4" fmla="*/ 0 w 125"/>
                <a:gd name="T5" fmla="*/ 192 h 192"/>
                <a:gd name="T6" fmla="*/ 51 w 125"/>
                <a:gd name="T7" fmla="*/ 0 h 192"/>
                <a:gd name="T8" fmla="*/ 125 w 125"/>
                <a:gd name="T9" fmla="*/ 0 h 192"/>
              </a:gdLst>
              <a:ahLst/>
              <a:cxnLst>
                <a:cxn ang="0">
                  <a:pos x="T0" y="T1"/>
                </a:cxn>
                <a:cxn ang="0">
                  <a:pos x="T2" y="T3"/>
                </a:cxn>
                <a:cxn ang="0">
                  <a:pos x="T4" y="T5"/>
                </a:cxn>
                <a:cxn ang="0">
                  <a:pos x="T6" y="T7"/>
                </a:cxn>
                <a:cxn ang="0">
                  <a:pos x="T8" y="T9"/>
                </a:cxn>
              </a:cxnLst>
              <a:rect l="0" t="0" r="r" b="b"/>
              <a:pathLst>
                <a:path w="125" h="192">
                  <a:moveTo>
                    <a:pt x="125" y="0"/>
                  </a:moveTo>
                  <a:lnTo>
                    <a:pt x="42" y="192"/>
                  </a:lnTo>
                  <a:lnTo>
                    <a:pt x="0" y="192"/>
                  </a:lnTo>
                  <a:lnTo>
                    <a:pt x="51" y="0"/>
                  </a:lnTo>
                  <a:lnTo>
                    <a:pt x="125"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 name="Freeform 69">
              <a:extLst>
                <a:ext uri="{FF2B5EF4-FFF2-40B4-BE49-F238E27FC236}">
                  <a16:creationId xmlns:a16="http://schemas.microsoft.com/office/drawing/2014/main" id="{5AA2EECB-25F1-4AA0-AFE4-90544AACD27B}"/>
                </a:ext>
              </a:extLst>
            </p:cNvPr>
            <p:cNvSpPr>
              <a:spLocks/>
            </p:cNvSpPr>
            <p:nvPr/>
          </p:nvSpPr>
          <p:spPr bwMode="auto">
            <a:xfrm>
              <a:off x="3081336" y="3498851"/>
              <a:ext cx="22225" cy="30163"/>
            </a:xfrm>
            <a:custGeom>
              <a:avLst/>
              <a:gdLst>
                <a:gd name="T0" fmla="*/ 334 w 334"/>
                <a:gd name="T1" fmla="*/ 436 h 436"/>
                <a:gd name="T2" fmla="*/ 276 w 334"/>
                <a:gd name="T3" fmla="*/ 436 h 436"/>
                <a:gd name="T4" fmla="*/ 276 w 334"/>
                <a:gd name="T5" fmla="*/ 52 h 436"/>
                <a:gd name="T6" fmla="*/ 58 w 334"/>
                <a:gd name="T7" fmla="*/ 52 h 436"/>
                <a:gd name="T8" fmla="*/ 58 w 334"/>
                <a:gd name="T9" fmla="*/ 436 h 436"/>
                <a:gd name="T10" fmla="*/ 0 w 334"/>
                <a:gd name="T11" fmla="*/ 436 h 436"/>
                <a:gd name="T12" fmla="*/ 0 w 334"/>
                <a:gd name="T13" fmla="*/ 0 h 436"/>
                <a:gd name="T14" fmla="*/ 334 w 334"/>
                <a:gd name="T15" fmla="*/ 0 h 436"/>
                <a:gd name="T16" fmla="*/ 334 w 334"/>
                <a:gd name="T17"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436">
                  <a:moveTo>
                    <a:pt x="334" y="436"/>
                  </a:moveTo>
                  <a:lnTo>
                    <a:pt x="276" y="436"/>
                  </a:lnTo>
                  <a:lnTo>
                    <a:pt x="276" y="52"/>
                  </a:lnTo>
                  <a:lnTo>
                    <a:pt x="58" y="52"/>
                  </a:lnTo>
                  <a:lnTo>
                    <a:pt x="58" y="436"/>
                  </a:lnTo>
                  <a:lnTo>
                    <a:pt x="0" y="436"/>
                  </a:lnTo>
                  <a:lnTo>
                    <a:pt x="0" y="0"/>
                  </a:lnTo>
                  <a:lnTo>
                    <a:pt x="334" y="0"/>
                  </a:lnTo>
                  <a:lnTo>
                    <a:pt x="334" y="4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 name="Freeform 70">
              <a:extLst>
                <a:ext uri="{FF2B5EF4-FFF2-40B4-BE49-F238E27FC236}">
                  <a16:creationId xmlns:a16="http://schemas.microsoft.com/office/drawing/2014/main" id="{62E8B295-9E05-4F63-A76E-D224CB7C294E}"/>
                </a:ext>
              </a:extLst>
            </p:cNvPr>
            <p:cNvSpPr>
              <a:spLocks noEditPoints="1"/>
            </p:cNvSpPr>
            <p:nvPr/>
          </p:nvSpPr>
          <p:spPr bwMode="auto">
            <a:xfrm>
              <a:off x="3109911" y="3517901"/>
              <a:ext cx="15875" cy="19050"/>
            </a:xfrm>
            <a:custGeom>
              <a:avLst/>
              <a:gdLst>
                <a:gd name="T0" fmla="*/ 214 w 214"/>
                <a:gd name="T1" fmla="*/ 196 h 283"/>
                <a:gd name="T2" fmla="*/ 206 w 214"/>
                <a:gd name="T3" fmla="*/ 233 h 283"/>
                <a:gd name="T4" fmla="*/ 184 w 214"/>
                <a:gd name="T5" fmla="*/ 260 h 283"/>
                <a:gd name="T6" fmla="*/ 149 w 214"/>
                <a:gd name="T7" fmla="*/ 278 h 283"/>
                <a:gd name="T8" fmla="*/ 100 w 214"/>
                <a:gd name="T9" fmla="*/ 283 h 283"/>
                <a:gd name="T10" fmla="*/ 0 w 214"/>
                <a:gd name="T11" fmla="*/ 283 h 283"/>
                <a:gd name="T12" fmla="*/ 0 w 214"/>
                <a:gd name="T13" fmla="*/ 0 h 283"/>
                <a:gd name="T14" fmla="*/ 84 w 214"/>
                <a:gd name="T15" fmla="*/ 0 h 283"/>
                <a:gd name="T16" fmla="*/ 130 w 214"/>
                <a:gd name="T17" fmla="*/ 2 h 283"/>
                <a:gd name="T18" fmla="*/ 160 w 214"/>
                <a:gd name="T19" fmla="*/ 11 h 283"/>
                <a:gd name="T20" fmla="*/ 182 w 214"/>
                <a:gd name="T21" fmla="*/ 32 h 283"/>
                <a:gd name="T22" fmla="*/ 189 w 214"/>
                <a:gd name="T23" fmla="*/ 63 h 283"/>
                <a:gd name="T24" fmla="*/ 179 w 214"/>
                <a:gd name="T25" fmla="*/ 98 h 283"/>
                <a:gd name="T26" fmla="*/ 152 w 214"/>
                <a:gd name="T27" fmla="*/ 120 h 283"/>
                <a:gd name="T28" fmla="*/ 152 w 214"/>
                <a:gd name="T29" fmla="*/ 122 h 283"/>
                <a:gd name="T30" fmla="*/ 197 w 214"/>
                <a:gd name="T31" fmla="*/ 147 h 283"/>
                <a:gd name="T32" fmla="*/ 214 w 214"/>
                <a:gd name="T33" fmla="*/ 196 h 283"/>
                <a:gd name="T34" fmla="*/ 150 w 214"/>
                <a:gd name="T35" fmla="*/ 68 h 283"/>
                <a:gd name="T36" fmla="*/ 147 w 214"/>
                <a:gd name="T37" fmla="*/ 51 h 283"/>
                <a:gd name="T38" fmla="*/ 136 w 214"/>
                <a:gd name="T39" fmla="*/ 39 h 283"/>
                <a:gd name="T40" fmla="*/ 114 w 214"/>
                <a:gd name="T41" fmla="*/ 33 h 283"/>
                <a:gd name="T42" fmla="*/ 82 w 214"/>
                <a:gd name="T43" fmla="*/ 32 h 283"/>
                <a:gd name="T44" fmla="*/ 37 w 214"/>
                <a:gd name="T45" fmla="*/ 32 h 283"/>
                <a:gd name="T46" fmla="*/ 37 w 214"/>
                <a:gd name="T47" fmla="*/ 114 h 283"/>
                <a:gd name="T48" fmla="*/ 86 w 214"/>
                <a:gd name="T49" fmla="*/ 114 h 283"/>
                <a:gd name="T50" fmla="*/ 114 w 214"/>
                <a:gd name="T51" fmla="*/ 112 h 283"/>
                <a:gd name="T52" fmla="*/ 134 w 214"/>
                <a:gd name="T53" fmla="*/ 104 h 283"/>
                <a:gd name="T54" fmla="*/ 147 w 214"/>
                <a:gd name="T55" fmla="*/ 90 h 283"/>
                <a:gd name="T56" fmla="*/ 150 w 214"/>
                <a:gd name="T57" fmla="*/ 68 h 283"/>
                <a:gd name="T58" fmla="*/ 174 w 214"/>
                <a:gd name="T59" fmla="*/ 197 h 283"/>
                <a:gd name="T60" fmla="*/ 169 w 214"/>
                <a:gd name="T61" fmla="*/ 170 h 283"/>
                <a:gd name="T62" fmla="*/ 151 w 214"/>
                <a:gd name="T63" fmla="*/ 153 h 283"/>
                <a:gd name="T64" fmla="*/ 128 w 214"/>
                <a:gd name="T65" fmla="*/ 147 h 283"/>
                <a:gd name="T66" fmla="*/ 97 w 214"/>
                <a:gd name="T67" fmla="*/ 145 h 283"/>
                <a:gd name="T68" fmla="*/ 37 w 214"/>
                <a:gd name="T69" fmla="*/ 145 h 283"/>
                <a:gd name="T70" fmla="*/ 37 w 214"/>
                <a:gd name="T71" fmla="*/ 251 h 283"/>
                <a:gd name="T72" fmla="*/ 87 w 214"/>
                <a:gd name="T73" fmla="*/ 251 h 283"/>
                <a:gd name="T74" fmla="*/ 128 w 214"/>
                <a:gd name="T75" fmla="*/ 248 h 283"/>
                <a:gd name="T76" fmla="*/ 154 w 214"/>
                <a:gd name="T77" fmla="*/ 239 h 283"/>
                <a:gd name="T78" fmla="*/ 169 w 214"/>
                <a:gd name="T79" fmla="*/ 222 h 283"/>
                <a:gd name="T80" fmla="*/ 174 w 214"/>
                <a:gd name="T81" fmla="*/ 19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4" h="283">
                  <a:moveTo>
                    <a:pt x="214" y="196"/>
                  </a:moveTo>
                  <a:cubicBezTo>
                    <a:pt x="214" y="210"/>
                    <a:pt x="211" y="222"/>
                    <a:pt x="206" y="233"/>
                  </a:cubicBezTo>
                  <a:cubicBezTo>
                    <a:pt x="200" y="244"/>
                    <a:pt x="193" y="253"/>
                    <a:pt x="184" y="260"/>
                  </a:cubicBezTo>
                  <a:cubicBezTo>
                    <a:pt x="173" y="268"/>
                    <a:pt x="162" y="274"/>
                    <a:pt x="149" y="278"/>
                  </a:cubicBezTo>
                  <a:cubicBezTo>
                    <a:pt x="136" y="281"/>
                    <a:pt x="120" y="283"/>
                    <a:pt x="100" y="283"/>
                  </a:cubicBezTo>
                  <a:lnTo>
                    <a:pt x="0" y="283"/>
                  </a:lnTo>
                  <a:lnTo>
                    <a:pt x="0" y="0"/>
                  </a:lnTo>
                  <a:lnTo>
                    <a:pt x="84" y="0"/>
                  </a:lnTo>
                  <a:cubicBezTo>
                    <a:pt x="104" y="0"/>
                    <a:pt x="120" y="0"/>
                    <a:pt x="130" y="2"/>
                  </a:cubicBezTo>
                  <a:cubicBezTo>
                    <a:pt x="141" y="3"/>
                    <a:pt x="150" y="7"/>
                    <a:pt x="160" y="11"/>
                  </a:cubicBezTo>
                  <a:cubicBezTo>
                    <a:pt x="170" y="17"/>
                    <a:pt x="178" y="24"/>
                    <a:pt x="182" y="32"/>
                  </a:cubicBezTo>
                  <a:cubicBezTo>
                    <a:pt x="187" y="41"/>
                    <a:pt x="189" y="51"/>
                    <a:pt x="189" y="63"/>
                  </a:cubicBezTo>
                  <a:cubicBezTo>
                    <a:pt x="189" y="77"/>
                    <a:pt x="186" y="88"/>
                    <a:pt x="179" y="98"/>
                  </a:cubicBezTo>
                  <a:cubicBezTo>
                    <a:pt x="172" y="107"/>
                    <a:pt x="163" y="115"/>
                    <a:pt x="152" y="120"/>
                  </a:cubicBezTo>
                  <a:lnTo>
                    <a:pt x="152" y="122"/>
                  </a:lnTo>
                  <a:cubicBezTo>
                    <a:pt x="171" y="126"/>
                    <a:pt x="186" y="134"/>
                    <a:pt x="197" y="147"/>
                  </a:cubicBezTo>
                  <a:cubicBezTo>
                    <a:pt x="208" y="160"/>
                    <a:pt x="214" y="176"/>
                    <a:pt x="214" y="196"/>
                  </a:cubicBezTo>
                  <a:close/>
                  <a:moveTo>
                    <a:pt x="150" y="68"/>
                  </a:moveTo>
                  <a:cubicBezTo>
                    <a:pt x="150" y="61"/>
                    <a:pt x="149" y="56"/>
                    <a:pt x="147" y="51"/>
                  </a:cubicBezTo>
                  <a:cubicBezTo>
                    <a:pt x="145" y="46"/>
                    <a:pt x="141" y="42"/>
                    <a:pt x="136" y="39"/>
                  </a:cubicBezTo>
                  <a:cubicBezTo>
                    <a:pt x="130" y="36"/>
                    <a:pt x="123" y="34"/>
                    <a:pt x="114" y="33"/>
                  </a:cubicBezTo>
                  <a:cubicBezTo>
                    <a:pt x="106" y="32"/>
                    <a:pt x="95" y="32"/>
                    <a:pt x="82" y="32"/>
                  </a:cubicBezTo>
                  <a:lnTo>
                    <a:pt x="37" y="32"/>
                  </a:lnTo>
                  <a:lnTo>
                    <a:pt x="37" y="114"/>
                  </a:lnTo>
                  <a:lnTo>
                    <a:pt x="86" y="114"/>
                  </a:lnTo>
                  <a:cubicBezTo>
                    <a:pt x="98" y="114"/>
                    <a:pt x="107" y="113"/>
                    <a:pt x="114" y="112"/>
                  </a:cubicBezTo>
                  <a:cubicBezTo>
                    <a:pt x="121" y="111"/>
                    <a:pt x="128" y="108"/>
                    <a:pt x="134" y="104"/>
                  </a:cubicBezTo>
                  <a:cubicBezTo>
                    <a:pt x="140" y="101"/>
                    <a:pt x="144" y="96"/>
                    <a:pt x="147" y="90"/>
                  </a:cubicBezTo>
                  <a:cubicBezTo>
                    <a:pt x="149" y="84"/>
                    <a:pt x="150" y="76"/>
                    <a:pt x="150" y="68"/>
                  </a:cubicBezTo>
                  <a:close/>
                  <a:moveTo>
                    <a:pt x="174" y="197"/>
                  </a:moveTo>
                  <a:cubicBezTo>
                    <a:pt x="174" y="186"/>
                    <a:pt x="173" y="177"/>
                    <a:pt x="169" y="170"/>
                  </a:cubicBezTo>
                  <a:cubicBezTo>
                    <a:pt x="166" y="164"/>
                    <a:pt x="160" y="158"/>
                    <a:pt x="151" y="153"/>
                  </a:cubicBezTo>
                  <a:cubicBezTo>
                    <a:pt x="145" y="150"/>
                    <a:pt x="137" y="148"/>
                    <a:pt x="128" y="147"/>
                  </a:cubicBezTo>
                  <a:cubicBezTo>
                    <a:pt x="120" y="146"/>
                    <a:pt x="109" y="145"/>
                    <a:pt x="97" y="145"/>
                  </a:cubicBezTo>
                  <a:lnTo>
                    <a:pt x="37" y="145"/>
                  </a:lnTo>
                  <a:lnTo>
                    <a:pt x="37" y="251"/>
                  </a:lnTo>
                  <a:lnTo>
                    <a:pt x="87" y="251"/>
                  </a:lnTo>
                  <a:cubicBezTo>
                    <a:pt x="104" y="251"/>
                    <a:pt x="117" y="250"/>
                    <a:pt x="128" y="248"/>
                  </a:cubicBezTo>
                  <a:cubicBezTo>
                    <a:pt x="138" y="247"/>
                    <a:pt x="147" y="244"/>
                    <a:pt x="154" y="239"/>
                  </a:cubicBezTo>
                  <a:cubicBezTo>
                    <a:pt x="161" y="234"/>
                    <a:pt x="166" y="228"/>
                    <a:pt x="169" y="222"/>
                  </a:cubicBezTo>
                  <a:cubicBezTo>
                    <a:pt x="173" y="216"/>
                    <a:pt x="174" y="208"/>
                    <a:pt x="174" y="197"/>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6" name="Picture 5">
            <a:extLst>
              <a:ext uri="{FF2B5EF4-FFF2-40B4-BE49-F238E27FC236}">
                <a16:creationId xmlns:a16="http://schemas.microsoft.com/office/drawing/2014/main" id="{06D064A4-D274-48CC-B13A-6BD12ADD2AAB}"/>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4756808" y="2462889"/>
            <a:ext cx="6889142" cy="3369143"/>
          </a:xfrm>
          <a:prstGeom prst="rect">
            <a:avLst/>
          </a:prstGeom>
        </p:spPr>
      </p:pic>
      <p:sp>
        <p:nvSpPr>
          <p:cNvPr id="77" name="Rectangle 76">
            <a:extLst>
              <a:ext uri="{FF2B5EF4-FFF2-40B4-BE49-F238E27FC236}">
                <a16:creationId xmlns:a16="http://schemas.microsoft.com/office/drawing/2014/main" id="{26A78126-7A2B-4F42-B023-C25ADD307524}"/>
              </a:ext>
            </a:extLst>
          </p:cNvPr>
          <p:cNvSpPr/>
          <p:nvPr/>
        </p:nvSpPr>
        <p:spPr>
          <a:xfrm>
            <a:off x="590055" y="1889251"/>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
        <p:nvSpPr>
          <p:cNvPr id="79" name="Rectangle 78">
            <a:extLst>
              <a:ext uri="{FF2B5EF4-FFF2-40B4-BE49-F238E27FC236}">
                <a16:creationId xmlns:a16="http://schemas.microsoft.com/office/drawing/2014/main" id="{341A4027-10EC-4943-AE27-C5DABDA86C6C}"/>
              </a:ext>
            </a:extLst>
          </p:cNvPr>
          <p:cNvSpPr/>
          <p:nvPr/>
        </p:nvSpPr>
        <p:spPr>
          <a:xfrm>
            <a:off x="585314" y="2409826"/>
            <a:ext cx="96715" cy="25051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
        <p:nvSpPr>
          <p:cNvPr id="82" name="Rectangle 81">
            <a:extLst>
              <a:ext uri="{FF2B5EF4-FFF2-40B4-BE49-F238E27FC236}">
                <a16:creationId xmlns:a16="http://schemas.microsoft.com/office/drawing/2014/main" id="{DA71A3C2-2524-4C64-8902-AE3D68F28228}"/>
              </a:ext>
            </a:extLst>
          </p:cNvPr>
          <p:cNvSpPr/>
          <p:nvPr/>
        </p:nvSpPr>
        <p:spPr>
          <a:xfrm>
            <a:off x="580703" y="5695025"/>
            <a:ext cx="96715" cy="3331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
        <p:nvSpPr>
          <p:cNvPr id="83" name="Rectangle 82">
            <a:extLst>
              <a:ext uri="{FF2B5EF4-FFF2-40B4-BE49-F238E27FC236}">
                <a16:creationId xmlns:a16="http://schemas.microsoft.com/office/drawing/2014/main" id="{284CC638-E197-4BE4-B7B8-C1290BEC035C}"/>
              </a:ext>
            </a:extLst>
          </p:cNvPr>
          <p:cNvSpPr/>
          <p:nvPr/>
        </p:nvSpPr>
        <p:spPr>
          <a:xfrm>
            <a:off x="4261284" y="2442638"/>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
        <p:nvSpPr>
          <p:cNvPr id="84" name="Rectangle 83">
            <a:extLst>
              <a:ext uri="{FF2B5EF4-FFF2-40B4-BE49-F238E27FC236}">
                <a16:creationId xmlns:a16="http://schemas.microsoft.com/office/drawing/2014/main" id="{33BF56C6-26DE-46DE-A977-C8539B68A5D5}"/>
              </a:ext>
            </a:extLst>
          </p:cNvPr>
          <p:cNvSpPr/>
          <p:nvPr/>
        </p:nvSpPr>
        <p:spPr>
          <a:xfrm>
            <a:off x="4261284" y="3110612"/>
            <a:ext cx="96715" cy="2564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
        <p:nvSpPr>
          <p:cNvPr id="85" name="Rectangle 84">
            <a:extLst>
              <a:ext uri="{FF2B5EF4-FFF2-40B4-BE49-F238E27FC236}">
                <a16:creationId xmlns:a16="http://schemas.microsoft.com/office/drawing/2014/main" id="{D42BD131-187A-4395-8459-FD4782AE5303}"/>
              </a:ext>
            </a:extLst>
          </p:cNvPr>
          <p:cNvSpPr/>
          <p:nvPr/>
        </p:nvSpPr>
        <p:spPr>
          <a:xfrm>
            <a:off x="4251403" y="3713355"/>
            <a:ext cx="96715" cy="73005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
        <p:nvSpPr>
          <p:cNvPr id="86" name="Rectangle 85">
            <a:extLst>
              <a:ext uri="{FF2B5EF4-FFF2-40B4-BE49-F238E27FC236}">
                <a16:creationId xmlns:a16="http://schemas.microsoft.com/office/drawing/2014/main" id="{188267DD-0D16-48B2-8F47-421DA8328B4E}"/>
              </a:ext>
            </a:extLst>
          </p:cNvPr>
          <p:cNvSpPr/>
          <p:nvPr/>
        </p:nvSpPr>
        <p:spPr>
          <a:xfrm>
            <a:off x="4257240" y="5558640"/>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
        <p:nvSpPr>
          <p:cNvPr id="87" name="Rectangle 86">
            <a:extLst>
              <a:ext uri="{FF2B5EF4-FFF2-40B4-BE49-F238E27FC236}">
                <a16:creationId xmlns:a16="http://schemas.microsoft.com/office/drawing/2014/main" id="{4C9F5557-C737-4D76-A785-B79D8460269B}"/>
              </a:ext>
            </a:extLst>
          </p:cNvPr>
          <p:cNvSpPr/>
          <p:nvPr/>
        </p:nvSpPr>
        <p:spPr>
          <a:xfrm>
            <a:off x="4251402" y="4566438"/>
            <a:ext cx="96715" cy="40243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
        <p:nvSpPr>
          <p:cNvPr id="89" name="Rectangle 88">
            <a:extLst>
              <a:ext uri="{FF2B5EF4-FFF2-40B4-BE49-F238E27FC236}">
                <a16:creationId xmlns:a16="http://schemas.microsoft.com/office/drawing/2014/main" id="{A84C6992-DD20-4E9B-8F18-F701CC43B76D}"/>
              </a:ext>
            </a:extLst>
          </p:cNvPr>
          <p:cNvSpPr/>
          <p:nvPr/>
        </p:nvSpPr>
        <p:spPr>
          <a:xfrm>
            <a:off x="585314" y="2802828"/>
            <a:ext cx="96715" cy="25051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
        <p:nvSpPr>
          <p:cNvPr id="90" name="Rectangle 89">
            <a:extLst>
              <a:ext uri="{FF2B5EF4-FFF2-40B4-BE49-F238E27FC236}">
                <a16:creationId xmlns:a16="http://schemas.microsoft.com/office/drawing/2014/main" id="{0291EBD5-C3CA-4B9B-AB09-92360F24228C}"/>
              </a:ext>
            </a:extLst>
          </p:cNvPr>
          <p:cNvSpPr/>
          <p:nvPr/>
        </p:nvSpPr>
        <p:spPr>
          <a:xfrm>
            <a:off x="585314" y="3213206"/>
            <a:ext cx="96715" cy="23981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pic>
        <p:nvPicPr>
          <p:cNvPr id="3" name="Picture 2">
            <a:extLst>
              <a:ext uri="{FF2B5EF4-FFF2-40B4-BE49-F238E27FC236}">
                <a16:creationId xmlns:a16="http://schemas.microsoft.com/office/drawing/2014/main" id="{8B257F5B-77BD-4BD5-8F68-89A06AB88D76}"/>
              </a:ext>
            </a:extLst>
          </p:cNvPr>
          <p:cNvPicPr>
            <a:picLocks noChangeAspect="1"/>
          </p:cNvPicPr>
          <p:nvPr/>
        </p:nvPicPr>
        <p:blipFill>
          <a:blip r:embed="rId6"/>
          <a:stretch>
            <a:fillRect/>
          </a:stretch>
        </p:blipFill>
        <p:spPr>
          <a:xfrm>
            <a:off x="5171810" y="1785559"/>
            <a:ext cx="5486440" cy="3924329"/>
          </a:xfrm>
          <a:prstGeom prst="rect">
            <a:avLst/>
          </a:prstGeom>
          <a:ln>
            <a:noFill/>
          </a:ln>
          <a:effectLst>
            <a:outerShdw blurRad="292100" dist="139700" dir="2700000" algn="tl" rotWithShape="0">
              <a:srgbClr val="333333">
                <a:alpha val="65000"/>
              </a:srgbClr>
            </a:outerShdw>
          </a:effectLst>
        </p:spPr>
      </p:pic>
      <p:sp>
        <p:nvSpPr>
          <p:cNvPr id="80" name="Rectangle 79">
            <a:extLst>
              <a:ext uri="{FF2B5EF4-FFF2-40B4-BE49-F238E27FC236}">
                <a16:creationId xmlns:a16="http://schemas.microsoft.com/office/drawing/2014/main" id="{5158B34A-ACDD-44C4-9744-DABC9FAF8D81}"/>
              </a:ext>
            </a:extLst>
          </p:cNvPr>
          <p:cNvSpPr/>
          <p:nvPr/>
        </p:nvSpPr>
        <p:spPr>
          <a:xfrm>
            <a:off x="7219515" y="2182944"/>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
        <p:nvSpPr>
          <p:cNvPr id="81" name="Rectangle 80">
            <a:extLst>
              <a:ext uri="{FF2B5EF4-FFF2-40B4-BE49-F238E27FC236}">
                <a16:creationId xmlns:a16="http://schemas.microsoft.com/office/drawing/2014/main" id="{2DDFF53A-2486-4388-8314-8275DEE4A2FF}"/>
              </a:ext>
            </a:extLst>
          </p:cNvPr>
          <p:cNvSpPr/>
          <p:nvPr/>
        </p:nvSpPr>
        <p:spPr>
          <a:xfrm>
            <a:off x="5536777" y="3551279"/>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Tree>
    <p:custDataLst>
      <p:tags r:id="rId1"/>
    </p:custDataLst>
    <p:extLst>
      <p:ext uri="{BB962C8B-B14F-4D97-AF65-F5344CB8AC3E}">
        <p14:creationId xmlns:p14="http://schemas.microsoft.com/office/powerpoint/2010/main" val="28890214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13076">
        <p15:prstTrans prst="pageCurlDouble"/>
      </p:transition>
    </mc:Choice>
    <mc:Fallback xmlns="">
      <p:transition advTm="11307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up)">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77"/>
                                        </p:tgtEl>
                                      </p:cBhvr>
                                    </p:animEffect>
                                    <p:set>
                                      <p:cBhvr>
                                        <p:cTn id="12" dur="1" fill="hold">
                                          <p:stCondLst>
                                            <p:cond delay="499"/>
                                          </p:stCondLst>
                                        </p:cTn>
                                        <p:tgtEl>
                                          <p:spTgt spid="7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wipe(up)">
                                      <p:cBhvr>
                                        <p:cTn id="17" dur="500"/>
                                        <p:tgtEl>
                                          <p:spTgt spid="7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79"/>
                                        </p:tgtEl>
                                      </p:cBhvr>
                                    </p:animEffect>
                                    <p:set>
                                      <p:cBhvr>
                                        <p:cTn id="22" dur="1" fill="hold">
                                          <p:stCondLst>
                                            <p:cond delay="499"/>
                                          </p:stCondLst>
                                        </p:cTn>
                                        <p:tgtEl>
                                          <p:spTgt spid="7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89"/>
                                        </p:tgtEl>
                                        <p:attrNameLst>
                                          <p:attrName>style.visibility</p:attrName>
                                        </p:attrNameLst>
                                      </p:cBhvr>
                                      <p:to>
                                        <p:strVal val="visible"/>
                                      </p:to>
                                    </p:set>
                                    <p:animEffect transition="in" filter="wipe(up)">
                                      <p:cBhvr>
                                        <p:cTn id="27" dur="500"/>
                                        <p:tgtEl>
                                          <p:spTgt spid="8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89"/>
                                        </p:tgtEl>
                                      </p:cBhvr>
                                    </p:animEffect>
                                    <p:set>
                                      <p:cBhvr>
                                        <p:cTn id="32" dur="1" fill="hold">
                                          <p:stCondLst>
                                            <p:cond delay="499"/>
                                          </p:stCondLst>
                                        </p:cTn>
                                        <p:tgtEl>
                                          <p:spTgt spid="8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90"/>
                                        </p:tgtEl>
                                        <p:attrNameLst>
                                          <p:attrName>style.visibility</p:attrName>
                                        </p:attrNameLst>
                                      </p:cBhvr>
                                      <p:to>
                                        <p:strVal val="visible"/>
                                      </p:to>
                                    </p:set>
                                    <p:animEffect transition="in" filter="wipe(up)">
                                      <p:cBhvr>
                                        <p:cTn id="37" dur="500"/>
                                        <p:tgtEl>
                                          <p:spTgt spid="9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90"/>
                                        </p:tgtEl>
                                      </p:cBhvr>
                                    </p:animEffect>
                                    <p:set>
                                      <p:cBhvr>
                                        <p:cTn id="42" dur="1" fill="hold">
                                          <p:stCondLst>
                                            <p:cond delay="499"/>
                                          </p:stCondLst>
                                        </p:cTn>
                                        <p:tgtEl>
                                          <p:spTgt spid="9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82"/>
                                        </p:tgtEl>
                                        <p:attrNameLst>
                                          <p:attrName>style.visibility</p:attrName>
                                        </p:attrNameLst>
                                      </p:cBhvr>
                                      <p:to>
                                        <p:strVal val="visible"/>
                                      </p:to>
                                    </p:set>
                                    <p:animEffect transition="in" filter="wipe(up)">
                                      <p:cBhvr>
                                        <p:cTn id="47" dur="500"/>
                                        <p:tgtEl>
                                          <p:spTgt spid="8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1" fill="hold" grpId="1" nodeType="clickEffect">
                                  <p:stCondLst>
                                    <p:cond delay="0"/>
                                  </p:stCondLst>
                                  <p:childTnLst>
                                    <p:animEffect transition="out" filter="wipe(up)">
                                      <p:cBhvr>
                                        <p:cTn id="51" dur="500"/>
                                        <p:tgtEl>
                                          <p:spTgt spid="82"/>
                                        </p:tgtEl>
                                      </p:cBhvr>
                                    </p:animEffect>
                                    <p:set>
                                      <p:cBhvr>
                                        <p:cTn id="52" dur="1" fill="hold">
                                          <p:stCondLst>
                                            <p:cond delay="499"/>
                                          </p:stCondLst>
                                        </p:cTn>
                                        <p:tgtEl>
                                          <p:spTgt spid="82"/>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83"/>
                                        </p:tgtEl>
                                        <p:attrNameLst>
                                          <p:attrName>style.visibility</p:attrName>
                                        </p:attrNameLst>
                                      </p:cBhvr>
                                      <p:to>
                                        <p:strVal val="visible"/>
                                      </p:to>
                                    </p:set>
                                    <p:animEffect transition="in" filter="wipe(up)">
                                      <p:cBhvr>
                                        <p:cTn id="57" dur="500"/>
                                        <p:tgtEl>
                                          <p:spTgt spid="8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83"/>
                                        </p:tgtEl>
                                      </p:cBhvr>
                                    </p:animEffect>
                                    <p:set>
                                      <p:cBhvr>
                                        <p:cTn id="62" dur="1" fill="hold">
                                          <p:stCondLst>
                                            <p:cond delay="499"/>
                                          </p:stCondLst>
                                        </p:cTn>
                                        <p:tgtEl>
                                          <p:spTgt spid="83"/>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84"/>
                                        </p:tgtEl>
                                        <p:attrNameLst>
                                          <p:attrName>style.visibility</p:attrName>
                                        </p:attrNameLst>
                                      </p:cBhvr>
                                      <p:to>
                                        <p:strVal val="visible"/>
                                      </p:to>
                                    </p:set>
                                    <p:animEffect transition="in" filter="wipe(up)">
                                      <p:cBhvr>
                                        <p:cTn id="67" dur="500"/>
                                        <p:tgtEl>
                                          <p:spTgt spid="8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xit" presetSubtype="1" fill="hold" grpId="1" nodeType="clickEffect">
                                  <p:stCondLst>
                                    <p:cond delay="0"/>
                                  </p:stCondLst>
                                  <p:childTnLst>
                                    <p:animEffect transition="out" filter="wipe(up)">
                                      <p:cBhvr>
                                        <p:cTn id="71" dur="500"/>
                                        <p:tgtEl>
                                          <p:spTgt spid="84"/>
                                        </p:tgtEl>
                                      </p:cBhvr>
                                    </p:animEffect>
                                    <p:set>
                                      <p:cBhvr>
                                        <p:cTn id="72" dur="1" fill="hold">
                                          <p:stCondLst>
                                            <p:cond delay="499"/>
                                          </p:stCondLst>
                                        </p:cTn>
                                        <p:tgtEl>
                                          <p:spTgt spid="84"/>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85"/>
                                        </p:tgtEl>
                                        <p:attrNameLst>
                                          <p:attrName>style.visibility</p:attrName>
                                        </p:attrNameLst>
                                      </p:cBhvr>
                                      <p:to>
                                        <p:strVal val="visible"/>
                                      </p:to>
                                    </p:set>
                                    <p:animEffect transition="in" filter="wipe(up)">
                                      <p:cBhvr>
                                        <p:cTn id="77" dur="500"/>
                                        <p:tgtEl>
                                          <p:spTgt spid="85"/>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xit" presetSubtype="1" fill="hold" grpId="1" nodeType="clickEffect">
                                  <p:stCondLst>
                                    <p:cond delay="0"/>
                                  </p:stCondLst>
                                  <p:childTnLst>
                                    <p:animEffect transition="out" filter="wipe(up)">
                                      <p:cBhvr>
                                        <p:cTn id="81" dur="500"/>
                                        <p:tgtEl>
                                          <p:spTgt spid="85"/>
                                        </p:tgtEl>
                                      </p:cBhvr>
                                    </p:animEffect>
                                    <p:set>
                                      <p:cBhvr>
                                        <p:cTn id="82" dur="1" fill="hold">
                                          <p:stCondLst>
                                            <p:cond delay="499"/>
                                          </p:stCondLst>
                                        </p:cTn>
                                        <p:tgtEl>
                                          <p:spTgt spid="85"/>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grpId="0" nodeType="clickEffect">
                                  <p:stCondLst>
                                    <p:cond delay="0"/>
                                  </p:stCondLst>
                                  <p:childTnLst>
                                    <p:set>
                                      <p:cBhvr>
                                        <p:cTn id="86" dur="1" fill="hold">
                                          <p:stCondLst>
                                            <p:cond delay="0"/>
                                          </p:stCondLst>
                                        </p:cTn>
                                        <p:tgtEl>
                                          <p:spTgt spid="87"/>
                                        </p:tgtEl>
                                        <p:attrNameLst>
                                          <p:attrName>style.visibility</p:attrName>
                                        </p:attrNameLst>
                                      </p:cBhvr>
                                      <p:to>
                                        <p:strVal val="visible"/>
                                      </p:to>
                                    </p:set>
                                    <p:animEffect transition="in" filter="wipe(up)">
                                      <p:cBhvr>
                                        <p:cTn id="87" dur="500"/>
                                        <p:tgtEl>
                                          <p:spTgt spid="87"/>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xit" presetSubtype="1" fill="hold" grpId="1" nodeType="clickEffect">
                                  <p:stCondLst>
                                    <p:cond delay="0"/>
                                  </p:stCondLst>
                                  <p:childTnLst>
                                    <p:animEffect transition="out" filter="wipe(up)">
                                      <p:cBhvr>
                                        <p:cTn id="91" dur="500"/>
                                        <p:tgtEl>
                                          <p:spTgt spid="87"/>
                                        </p:tgtEl>
                                      </p:cBhvr>
                                    </p:animEffect>
                                    <p:set>
                                      <p:cBhvr>
                                        <p:cTn id="92" dur="1" fill="hold">
                                          <p:stCondLst>
                                            <p:cond delay="499"/>
                                          </p:stCondLst>
                                        </p:cTn>
                                        <p:tgtEl>
                                          <p:spTgt spid="87"/>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grpId="0" nodeType="clickEffect">
                                  <p:stCondLst>
                                    <p:cond delay="0"/>
                                  </p:stCondLst>
                                  <p:childTnLst>
                                    <p:set>
                                      <p:cBhvr>
                                        <p:cTn id="96" dur="1" fill="hold">
                                          <p:stCondLst>
                                            <p:cond delay="0"/>
                                          </p:stCondLst>
                                        </p:cTn>
                                        <p:tgtEl>
                                          <p:spTgt spid="86"/>
                                        </p:tgtEl>
                                        <p:attrNameLst>
                                          <p:attrName>style.visibility</p:attrName>
                                        </p:attrNameLst>
                                      </p:cBhvr>
                                      <p:to>
                                        <p:strVal val="visible"/>
                                      </p:to>
                                    </p:set>
                                    <p:animEffect transition="in" filter="wipe(up)">
                                      <p:cBhvr>
                                        <p:cTn id="97" dur="500"/>
                                        <p:tgtEl>
                                          <p:spTgt spid="86"/>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xit" presetSubtype="1" fill="hold" grpId="1" nodeType="clickEffect">
                                  <p:stCondLst>
                                    <p:cond delay="0"/>
                                  </p:stCondLst>
                                  <p:childTnLst>
                                    <p:animEffect transition="out" filter="wipe(up)">
                                      <p:cBhvr>
                                        <p:cTn id="101" dur="500"/>
                                        <p:tgtEl>
                                          <p:spTgt spid="86"/>
                                        </p:tgtEl>
                                      </p:cBhvr>
                                    </p:animEffect>
                                    <p:set>
                                      <p:cBhvr>
                                        <p:cTn id="102" dur="1" fill="hold">
                                          <p:stCondLst>
                                            <p:cond delay="499"/>
                                          </p:stCondLst>
                                        </p:cTn>
                                        <p:tgtEl>
                                          <p:spTgt spid="86"/>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3"/>
                                        </p:tgtEl>
                                        <p:attrNameLst>
                                          <p:attrName>style.visibility</p:attrName>
                                        </p:attrNameLst>
                                      </p:cBhvr>
                                      <p:to>
                                        <p:strVal val="visible"/>
                                      </p:to>
                                    </p:set>
                                    <p:animEffect transition="in" filter="fade">
                                      <p:cBhvr>
                                        <p:cTn id="107" dur="500"/>
                                        <p:tgtEl>
                                          <p:spTgt spid="3"/>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grpId="0" nodeType="clickEffect">
                                  <p:stCondLst>
                                    <p:cond delay="0"/>
                                  </p:stCondLst>
                                  <p:childTnLst>
                                    <p:set>
                                      <p:cBhvr>
                                        <p:cTn id="111" dur="1" fill="hold">
                                          <p:stCondLst>
                                            <p:cond delay="0"/>
                                          </p:stCondLst>
                                        </p:cTn>
                                        <p:tgtEl>
                                          <p:spTgt spid="80"/>
                                        </p:tgtEl>
                                        <p:attrNameLst>
                                          <p:attrName>style.visibility</p:attrName>
                                        </p:attrNameLst>
                                      </p:cBhvr>
                                      <p:to>
                                        <p:strVal val="visible"/>
                                      </p:to>
                                    </p:set>
                                    <p:animEffect transition="in" filter="wipe(up)">
                                      <p:cBhvr>
                                        <p:cTn id="112" dur="500"/>
                                        <p:tgtEl>
                                          <p:spTgt spid="80"/>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xit" presetSubtype="1" fill="hold" grpId="1" nodeType="clickEffect">
                                  <p:stCondLst>
                                    <p:cond delay="0"/>
                                  </p:stCondLst>
                                  <p:childTnLst>
                                    <p:animEffect transition="out" filter="wipe(up)">
                                      <p:cBhvr>
                                        <p:cTn id="116" dur="500"/>
                                        <p:tgtEl>
                                          <p:spTgt spid="80"/>
                                        </p:tgtEl>
                                      </p:cBhvr>
                                    </p:animEffect>
                                    <p:set>
                                      <p:cBhvr>
                                        <p:cTn id="117" dur="1" fill="hold">
                                          <p:stCondLst>
                                            <p:cond delay="499"/>
                                          </p:stCondLst>
                                        </p:cTn>
                                        <p:tgtEl>
                                          <p:spTgt spid="80"/>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22" presetClass="entr" presetSubtype="1" fill="hold" grpId="0" nodeType="clickEffect">
                                  <p:stCondLst>
                                    <p:cond delay="0"/>
                                  </p:stCondLst>
                                  <p:childTnLst>
                                    <p:set>
                                      <p:cBhvr>
                                        <p:cTn id="121" dur="1" fill="hold">
                                          <p:stCondLst>
                                            <p:cond delay="0"/>
                                          </p:stCondLst>
                                        </p:cTn>
                                        <p:tgtEl>
                                          <p:spTgt spid="81"/>
                                        </p:tgtEl>
                                        <p:attrNameLst>
                                          <p:attrName>style.visibility</p:attrName>
                                        </p:attrNameLst>
                                      </p:cBhvr>
                                      <p:to>
                                        <p:strVal val="visible"/>
                                      </p:to>
                                    </p:set>
                                    <p:animEffect transition="in" filter="wipe(up)">
                                      <p:cBhvr>
                                        <p:cTn id="122" dur="500"/>
                                        <p:tgtEl>
                                          <p:spTgt spid="81"/>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xit" presetSubtype="1" fill="hold" grpId="1" nodeType="clickEffect">
                                  <p:stCondLst>
                                    <p:cond delay="0"/>
                                  </p:stCondLst>
                                  <p:childTnLst>
                                    <p:animEffect transition="out" filter="wipe(up)">
                                      <p:cBhvr>
                                        <p:cTn id="126" dur="500"/>
                                        <p:tgtEl>
                                          <p:spTgt spid="81"/>
                                        </p:tgtEl>
                                      </p:cBhvr>
                                    </p:animEffect>
                                    <p:set>
                                      <p:cBhvr>
                                        <p:cTn id="127" dur="1" fill="hold">
                                          <p:stCondLst>
                                            <p:cond delay="499"/>
                                          </p:stCondLst>
                                        </p:cTn>
                                        <p:tgtEl>
                                          <p:spTgt spid="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7" grpId="1" animBg="1"/>
      <p:bldP spid="79" grpId="0" animBg="1"/>
      <p:bldP spid="79"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9" grpId="0" animBg="1"/>
      <p:bldP spid="89" grpId="1" animBg="1"/>
      <p:bldP spid="90" grpId="0" animBg="1"/>
      <p:bldP spid="90" grpId="1" animBg="1"/>
      <p:bldP spid="80" grpId="0" animBg="1"/>
      <p:bldP spid="80" grpId="1" animBg="1"/>
      <p:bldP spid="81" grpId="0" animBg="1"/>
      <p:bldP spid="81"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4BAA7B-3312-450D-831E-9495E618A724}"/>
              </a:ext>
            </a:extLst>
          </p:cNvPr>
          <p:cNvSpPr>
            <a:spLocks noGrp="1"/>
          </p:cNvSpPr>
          <p:nvPr>
            <p:ph type="title"/>
          </p:nvPr>
        </p:nvSpPr>
        <p:spPr/>
        <p:txBody>
          <a:bodyPr/>
          <a:lstStyle/>
          <a:p>
            <a:r>
              <a:rPr lang="en-GB"/>
              <a:t>PhD Thesis in 4 Slides</a:t>
            </a:r>
          </a:p>
        </p:txBody>
      </p:sp>
      <p:sp>
        <p:nvSpPr>
          <p:cNvPr id="5" name="Text Placeholder 4">
            <a:extLst>
              <a:ext uri="{FF2B5EF4-FFF2-40B4-BE49-F238E27FC236}">
                <a16:creationId xmlns:a16="http://schemas.microsoft.com/office/drawing/2014/main" id="{9ED78A25-69E3-4A1B-8863-721281E7C5DC}"/>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3649171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err="1">
                <a:solidFill>
                  <a:schemeClr val="bg1">
                    <a:lumMod val="50000"/>
                  </a:schemeClr>
                </a:solidFill>
              </a:rPr>
              <a:t>Kitaev</a:t>
            </a:r>
            <a:r>
              <a:rPr lang="en-GB">
                <a:solidFill>
                  <a:schemeClr val="bg1">
                    <a:lumMod val="50000"/>
                  </a:schemeClr>
                </a:solidFill>
              </a:rPr>
              <a:t> |</a:t>
            </a:r>
            <a:r>
              <a:rPr lang="en-GB"/>
              <a:t> TDPG</a:t>
            </a:r>
          </a:p>
        </p:txBody>
      </p:sp>
      <p:pic>
        <p:nvPicPr>
          <p:cNvPr id="15" name="Picture 14">
            <a:extLst>
              <a:ext uri="{FF2B5EF4-FFF2-40B4-BE49-F238E27FC236}">
                <a16:creationId xmlns:a16="http://schemas.microsoft.com/office/drawing/2014/main" id="{522F02DF-BCB5-461F-82B5-7474575D3C4F}"/>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290595" y="1793348"/>
            <a:ext cx="8996113" cy="4912911"/>
          </a:xfrm>
          <a:prstGeom prst="rect">
            <a:avLst/>
          </a:prstGeom>
        </p:spPr>
      </p:pic>
      <mc:AlternateContent xmlns:mc="http://schemas.openxmlformats.org/markup-compatibility/2006" xmlns:p14="http://schemas.microsoft.com/office/powerpoint/2010/main">
        <mc:Choice Requires="p14">
          <p:contentPart p14:bwMode="auto" r:id="rId6">
            <p14:nvContentPartPr>
              <p14:cNvPr id="54" name="Ink 53">
                <a:extLst>
                  <a:ext uri="{FF2B5EF4-FFF2-40B4-BE49-F238E27FC236}">
                    <a16:creationId xmlns:a16="http://schemas.microsoft.com/office/drawing/2014/main" id="{AB0B822B-6F6B-4958-A063-48D33E1B7DB0}"/>
                  </a:ext>
                </a:extLst>
              </p14:cNvPr>
              <p14:cNvContentPartPr/>
              <p14:nvPr/>
            </p14:nvContentPartPr>
            <p14:xfrm>
              <a:off x="8725748" y="2788179"/>
              <a:ext cx="3121920" cy="2279880"/>
            </p14:xfrm>
          </p:contentPart>
        </mc:Choice>
        <mc:Fallback xmlns="">
          <p:pic>
            <p:nvPicPr>
              <p:cNvPr id="54" name="Ink 53">
                <a:extLst>
                  <a:ext uri="{FF2B5EF4-FFF2-40B4-BE49-F238E27FC236}">
                    <a16:creationId xmlns:a16="http://schemas.microsoft.com/office/drawing/2014/main" id="{AB0B822B-6F6B-4958-A063-48D33E1B7DB0}"/>
                  </a:ext>
                </a:extLst>
              </p:cNvPr>
              <p:cNvPicPr/>
              <p:nvPr/>
            </p:nvPicPr>
            <p:blipFill>
              <a:blip r:embed="rId7"/>
              <a:stretch>
                <a:fillRect/>
              </a:stretch>
            </p:blipFill>
            <p:spPr>
              <a:xfrm>
                <a:off x="8707748" y="2770179"/>
                <a:ext cx="3157560" cy="2315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8" name="Ink 57">
                <a:extLst>
                  <a:ext uri="{FF2B5EF4-FFF2-40B4-BE49-F238E27FC236}">
                    <a16:creationId xmlns:a16="http://schemas.microsoft.com/office/drawing/2014/main" id="{CFCE0E98-D60A-419C-ABB2-46F620C33C4F}"/>
                  </a:ext>
                </a:extLst>
              </p14:cNvPr>
              <p14:cNvContentPartPr/>
              <p14:nvPr/>
            </p14:nvContentPartPr>
            <p14:xfrm>
              <a:off x="9034088" y="3967053"/>
              <a:ext cx="1355400" cy="1069920"/>
            </p14:xfrm>
          </p:contentPart>
        </mc:Choice>
        <mc:Fallback xmlns="">
          <p:pic>
            <p:nvPicPr>
              <p:cNvPr id="58" name="Ink 57">
                <a:extLst>
                  <a:ext uri="{FF2B5EF4-FFF2-40B4-BE49-F238E27FC236}">
                    <a16:creationId xmlns:a16="http://schemas.microsoft.com/office/drawing/2014/main" id="{CFCE0E98-D60A-419C-ABB2-46F620C33C4F}"/>
                  </a:ext>
                </a:extLst>
              </p:cNvPr>
              <p:cNvPicPr/>
              <p:nvPr/>
            </p:nvPicPr>
            <p:blipFill>
              <a:blip r:embed="rId9"/>
              <a:stretch>
                <a:fillRect/>
              </a:stretch>
            </p:blipFill>
            <p:spPr>
              <a:xfrm>
                <a:off x="9016088" y="3949053"/>
                <a:ext cx="1391040" cy="1105560"/>
              </a:xfrm>
              <a:prstGeom prst="rect">
                <a:avLst/>
              </a:prstGeom>
            </p:spPr>
          </p:pic>
        </mc:Fallback>
      </mc:AlternateContent>
      <p:sp>
        <p:nvSpPr>
          <p:cNvPr id="59" name="Rectangle 58">
            <a:extLst>
              <a:ext uri="{FF2B5EF4-FFF2-40B4-BE49-F238E27FC236}">
                <a16:creationId xmlns:a16="http://schemas.microsoft.com/office/drawing/2014/main" id="{3AED0B08-01A2-4B88-A7EB-6E03E1852C77}"/>
              </a:ext>
            </a:extLst>
          </p:cNvPr>
          <p:cNvSpPr/>
          <p:nvPr/>
        </p:nvSpPr>
        <p:spPr>
          <a:xfrm>
            <a:off x="590055" y="1793348"/>
            <a:ext cx="96715" cy="6148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
        <p:nvSpPr>
          <p:cNvPr id="60" name="Rectangle 59">
            <a:extLst>
              <a:ext uri="{FF2B5EF4-FFF2-40B4-BE49-F238E27FC236}">
                <a16:creationId xmlns:a16="http://schemas.microsoft.com/office/drawing/2014/main" id="{D747C9E3-9B94-4338-AE7D-CE8093E6500E}"/>
              </a:ext>
            </a:extLst>
          </p:cNvPr>
          <p:cNvSpPr/>
          <p:nvPr/>
        </p:nvSpPr>
        <p:spPr>
          <a:xfrm>
            <a:off x="1409935" y="2644775"/>
            <a:ext cx="96715" cy="374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
        <p:nvSpPr>
          <p:cNvPr id="61" name="Rectangle 60">
            <a:extLst>
              <a:ext uri="{FF2B5EF4-FFF2-40B4-BE49-F238E27FC236}">
                <a16:creationId xmlns:a16="http://schemas.microsoft.com/office/drawing/2014/main" id="{EA53EC49-8ED3-47F2-ABE4-C7A9CAA3F173}"/>
              </a:ext>
            </a:extLst>
          </p:cNvPr>
          <p:cNvSpPr/>
          <p:nvPr/>
        </p:nvSpPr>
        <p:spPr>
          <a:xfrm>
            <a:off x="1409934" y="5150179"/>
            <a:ext cx="96715" cy="374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
        <p:nvSpPr>
          <p:cNvPr id="63" name="Rectangle 62">
            <a:extLst>
              <a:ext uri="{FF2B5EF4-FFF2-40B4-BE49-F238E27FC236}">
                <a16:creationId xmlns:a16="http://schemas.microsoft.com/office/drawing/2014/main" id="{D8AC4829-984D-426E-A934-4A0B9117C1A6}"/>
              </a:ext>
            </a:extLst>
          </p:cNvPr>
          <p:cNvSpPr/>
          <p:nvPr/>
        </p:nvSpPr>
        <p:spPr>
          <a:xfrm>
            <a:off x="590054" y="5677124"/>
            <a:ext cx="96715" cy="3776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
        <p:nvSpPr>
          <p:cNvPr id="10" name="Rectangle 9">
            <a:extLst>
              <a:ext uri="{FF2B5EF4-FFF2-40B4-BE49-F238E27FC236}">
                <a16:creationId xmlns:a16="http://schemas.microsoft.com/office/drawing/2014/main" id="{B16799C9-D25F-491C-AF64-6FCBACBE48C7}"/>
              </a:ext>
            </a:extLst>
          </p:cNvPr>
          <p:cNvSpPr/>
          <p:nvPr/>
        </p:nvSpPr>
        <p:spPr>
          <a:xfrm>
            <a:off x="590054" y="6328658"/>
            <a:ext cx="96715" cy="3776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
        <p:nvSpPr>
          <p:cNvPr id="11" name="Rectangle 10">
            <a:extLst>
              <a:ext uri="{FF2B5EF4-FFF2-40B4-BE49-F238E27FC236}">
                <a16:creationId xmlns:a16="http://schemas.microsoft.com/office/drawing/2014/main" id="{0332666F-05C0-42B8-B60B-044EF75994D6}"/>
              </a:ext>
            </a:extLst>
          </p:cNvPr>
          <p:cNvSpPr/>
          <p:nvPr/>
        </p:nvSpPr>
        <p:spPr>
          <a:xfrm>
            <a:off x="1409935" y="3242627"/>
            <a:ext cx="96715" cy="147542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Tree>
    <p:custDataLst>
      <p:tags r:id="rId1"/>
    </p:custDataLst>
    <p:extLst>
      <p:ext uri="{BB962C8B-B14F-4D97-AF65-F5344CB8AC3E}">
        <p14:creationId xmlns:p14="http://schemas.microsoft.com/office/powerpoint/2010/main" val="2035653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292477">
        <p15:prstTrans prst="pageCurlDouble"/>
      </p:transition>
    </mc:Choice>
    <mc:Fallback xmlns="">
      <p:transition advTm="29247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up)">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59"/>
                                        </p:tgtEl>
                                      </p:cBhvr>
                                    </p:animEffect>
                                    <p:set>
                                      <p:cBhvr>
                                        <p:cTn id="12" dur="1" fill="hold">
                                          <p:stCondLst>
                                            <p:cond delay="499"/>
                                          </p:stCondLst>
                                        </p:cTn>
                                        <p:tgtEl>
                                          <p:spTgt spid="5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wipe(up)">
                                      <p:cBhvr>
                                        <p:cTn id="17" dur="500"/>
                                        <p:tgtEl>
                                          <p:spTgt spid="60"/>
                                        </p:tgtEl>
                                      </p:cBhvr>
                                    </p:animEffect>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 calcmode="lin" valueType="num">
                                      <p:cBhvr>
                                        <p:cTn id="22" dur="2000" fill="hold"/>
                                        <p:tgtEl>
                                          <p:spTgt spid="54"/>
                                        </p:tgtEl>
                                        <p:attrNameLst>
                                          <p:attrName>drawProgress</p:attrName>
                                        </p:attrNameLst>
                                      </p:cBhvr>
                                      <p:tavLst>
                                        <p:tav tm="0">
                                          <p:val>
                                            <p:fltVal val="0"/>
                                          </p:val>
                                        </p:tav>
                                        <p:tav tm="100000">
                                          <p:val>
                                            <p:fltVal val="1"/>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xit" presetSubtype="1" fill="hold" grpId="1" nodeType="clickEffect">
                                  <p:stCondLst>
                                    <p:cond delay="0"/>
                                  </p:stCondLst>
                                  <p:childTnLst>
                                    <p:animEffect transition="out" filter="wipe(up)">
                                      <p:cBhvr>
                                        <p:cTn id="26" dur="500"/>
                                        <p:tgtEl>
                                          <p:spTgt spid="60"/>
                                        </p:tgtEl>
                                      </p:cBhvr>
                                    </p:animEffect>
                                    <p:set>
                                      <p:cBhvr>
                                        <p:cTn id="27" dur="1" fill="hold">
                                          <p:stCondLst>
                                            <p:cond delay="499"/>
                                          </p:stCondLst>
                                        </p:cTn>
                                        <p:tgtEl>
                                          <p:spTgt spid="6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wipe(up)">
                                      <p:cBhvr>
                                        <p:cTn id="32" dur="500"/>
                                        <p:tgtEl>
                                          <p:spTgt spid="61"/>
                                        </p:tgtEl>
                                      </p:cBhvr>
                                    </p:animEffect>
                                  </p:childTnLst>
                                </p:cTn>
                              </p:par>
                            </p:childTnLst>
                          </p:cTn>
                        </p:par>
                      </p:childTnLst>
                    </p:cTn>
                  </p:par>
                  <p:par>
                    <p:cTn id="33" fill="hold">
                      <p:stCondLst>
                        <p:cond delay="indefinite"/>
                      </p:stCondLst>
                      <p:childTnLst>
                        <p:par>
                          <p:cTn id="34" fill="hold">
                            <p:stCondLst>
                              <p:cond delay="0"/>
                            </p:stCondLst>
                            <p:childTnLst>
                              <p:par>
                                <p:cTn id="35" presetID="63" presetClass="entr" presetSubtype="0" fill="hold" nodeType="clickEffect">
                                  <p:stCondLst>
                                    <p:cond delay="0"/>
                                  </p:stCondLst>
                                  <p:childTnLst>
                                    <p:set>
                                      <p:cBhvr>
                                        <p:cTn id="36" dur="1" fill="hold">
                                          <p:stCondLst>
                                            <p:cond delay="0"/>
                                          </p:stCondLst>
                                        </p:cTn>
                                        <p:tgtEl>
                                          <p:spTgt spid="58"/>
                                        </p:tgtEl>
                                        <p:attrNameLst>
                                          <p:attrName>style.visibility</p:attrName>
                                        </p:attrNameLst>
                                      </p:cBhvr>
                                      <p:to>
                                        <p:strVal val="visible"/>
                                      </p:to>
                                    </p:set>
                                    <p:anim calcmode="lin" valueType="num">
                                      <p:cBhvr>
                                        <p:cTn id="37" dur="2000" fill="hold"/>
                                        <p:tgtEl>
                                          <p:spTgt spid="58"/>
                                        </p:tgtEl>
                                        <p:attrNameLst>
                                          <p:attrName>drawProgress</p:attrName>
                                        </p:attrNameLst>
                                      </p:cBhvr>
                                      <p:tavLst>
                                        <p:tav tm="0">
                                          <p:val>
                                            <p:fltVal val="0"/>
                                          </p:val>
                                        </p:tav>
                                        <p:tav tm="100000">
                                          <p:val>
                                            <p:fltVal val="1"/>
                                          </p:val>
                                        </p:tav>
                                      </p:tavLst>
                                    </p:anim>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61"/>
                                        </p:tgtEl>
                                      </p:cBhvr>
                                    </p:animEffect>
                                    <p:set>
                                      <p:cBhvr>
                                        <p:cTn id="42" dur="1" fill="hold">
                                          <p:stCondLst>
                                            <p:cond delay="499"/>
                                          </p:stCondLst>
                                        </p:cTn>
                                        <p:tgtEl>
                                          <p:spTgt spid="6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63"/>
                                        </p:tgtEl>
                                        <p:attrNameLst>
                                          <p:attrName>style.visibility</p:attrName>
                                        </p:attrNameLst>
                                      </p:cBhvr>
                                      <p:to>
                                        <p:strVal val="visible"/>
                                      </p:to>
                                    </p:set>
                                    <p:animEffect transition="in" filter="wipe(up)">
                                      <p:cBhvr>
                                        <p:cTn id="47" dur="500"/>
                                        <p:tgtEl>
                                          <p:spTgt spid="6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up)">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xit" presetSubtype="1" fill="hold" grpId="1" nodeType="clickEffect">
                                  <p:stCondLst>
                                    <p:cond delay="0"/>
                                  </p:stCondLst>
                                  <p:childTnLst>
                                    <p:animEffect transition="out" filter="wipe(up)">
                                      <p:cBhvr>
                                        <p:cTn id="56" dur="500"/>
                                        <p:tgtEl>
                                          <p:spTgt spid="11"/>
                                        </p:tgtEl>
                                      </p:cBhvr>
                                    </p:animEffect>
                                    <p:set>
                                      <p:cBhvr>
                                        <p:cTn id="57" dur="1" fill="hold">
                                          <p:stCondLst>
                                            <p:cond delay="499"/>
                                          </p:stCondLst>
                                        </p:cTn>
                                        <p:tgtEl>
                                          <p:spTgt spid="11"/>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63"/>
                                        </p:tgtEl>
                                      </p:cBhvr>
                                    </p:animEffect>
                                    <p:set>
                                      <p:cBhvr>
                                        <p:cTn id="62" dur="1" fill="hold">
                                          <p:stCondLst>
                                            <p:cond delay="499"/>
                                          </p:stCondLst>
                                        </p:cTn>
                                        <p:tgtEl>
                                          <p:spTgt spid="63"/>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wipe(up)">
                                      <p:cBhvr>
                                        <p:cTn id="67" dur="500"/>
                                        <p:tgtEl>
                                          <p:spTgt spid="1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xit" presetSubtype="1" fill="hold" grpId="1" nodeType="clickEffect">
                                  <p:stCondLst>
                                    <p:cond delay="0"/>
                                  </p:stCondLst>
                                  <p:childTnLst>
                                    <p:animEffect transition="out" filter="wipe(up)">
                                      <p:cBhvr>
                                        <p:cTn id="71" dur="500"/>
                                        <p:tgtEl>
                                          <p:spTgt spid="10"/>
                                        </p:tgtEl>
                                      </p:cBhvr>
                                    </p:animEffect>
                                    <p:set>
                                      <p:cBhvr>
                                        <p:cTn id="7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0" grpId="0" animBg="1"/>
      <p:bldP spid="60" grpId="1" animBg="1"/>
      <p:bldP spid="61" grpId="0" animBg="1"/>
      <p:bldP spid="61" grpId="1" animBg="1"/>
      <p:bldP spid="63" grpId="0" animBg="1"/>
      <p:bldP spid="63" grpId="1" animBg="1"/>
      <p:bldP spid="10" grpId="0" animBg="1"/>
      <p:bldP spid="10" grpId="1" animBg="1"/>
      <p:bldP spid="11" grpId="0" animBg="1"/>
      <p:bldP spid="11"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err="1">
                <a:solidFill>
                  <a:schemeClr val="bg1">
                    <a:lumMod val="50000"/>
                  </a:schemeClr>
                </a:solidFill>
              </a:rPr>
              <a:t>Kitaev’s</a:t>
            </a:r>
            <a:r>
              <a:rPr lang="en-GB">
                <a:solidFill>
                  <a:schemeClr val="bg1">
                    <a:lumMod val="50000"/>
                  </a:schemeClr>
                </a:solidFill>
              </a:rPr>
              <a:t> Framework #2 |</a:t>
            </a:r>
            <a:r>
              <a:rPr lang="en-GB"/>
              <a:t> </a:t>
            </a:r>
            <a:r>
              <a:rPr lang="en-GB">
                <a:solidFill>
                  <a:schemeClr val="bg1">
                    <a:lumMod val="50000"/>
                  </a:schemeClr>
                </a:solidFill>
              </a:rPr>
              <a:t>TDPG | </a:t>
            </a:r>
            <a:r>
              <a:rPr lang="en-GB"/>
              <a:t>Rule</a:t>
            </a:r>
          </a:p>
        </p:txBody>
      </p:sp>
      <p:pic>
        <p:nvPicPr>
          <p:cNvPr id="2163" name="Picture 2162">
            <a:extLst>
              <a:ext uri="{FF2B5EF4-FFF2-40B4-BE49-F238E27FC236}">
                <a16:creationId xmlns:a16="http://schemas.microsoft.com/office/drawing/2014/main" id="{7A8B28A5-DF4E-4E6F-9BFC-0162D05974EC}"/>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838200" y="1690692"/>
            <a:ext cx="2732190" cy="4852571"/>
          </a:xfrm>
          <a:prstGeom prst="rect">
            <a:avLst/>
          </a:prstGeom>
        </p:spPr>
      </p:pic>
      <mc:AlternateContent xmlns:mc="http://schemas.openxmlformats.org/markup-compatibility/2006" xmlns:p14="http://schemas.microsoft.com/office/powerpoint/2010/main">
        <mc:Choice Requires="p14">
          <p:contentPart p14:bwMode="auto" r:id="rId6">
            <p14:nvContentPartPr>
              <p14:cNvPr id="2156" name="Ink 2155">
                <a:extLst>
                  <a:ext uri="{FF2B5EF4-FFF2-40B4-BE49-F238E27FC236}">
                    <a16:creationId xmlns:a16="http://schemas.microsoft.com/office/drawing/2014/main" id="{8A2ACBB3-D886-46DA-A019-A8D7CFE7FC38}"/>
                  </a:ext>
                </a:extLst>
              </p14:cNvPr>
              <p14:cNvContentPartPr/>
              <p14:nvPr/>
            </p14:nvContentPartPr>
            <p14:xfrm>
              <a:off x="6465704" y="3538660"/>
              <a:ext cx="2400614" cy="1503209"/>
            </p14:xfrm>
          </p:contentPart>
        </mc:Choice>
        <mc:Fallback xmlns="">
          <p:pic>
            <p:nvPicPr>
              <p:cNvPr id="2156" name="Ink 2155">
                <a:extLst>
                  <a:ext uri="{FF2B5EF4-FFF2-40B4-BE49-F238E27FC236}">
                    <a16:creationId xmlns:a16="http://schemas.microsoft.com/office/drawing/2014/main" id="{8A2ACBB3-D886-46DA-A019-A8D7CFE7FC38}"/>
                  </a:ext>
                </a:extLst>
              </p:cNvPr>
              <p:cNvPicPr/>
              <p:nvPr/>
            </p:nvPicPr>
            <p:blipFill>
              <a:blip r:embed="rId9"/>
              <a:stretch>
                <a:fillRect/>
              </a:stretch>
            </p:blipFill>
            <p:spPr>
              <a:xfrm>
                <a:off x="6447706" y="3520662"/>
                <a:ext cx="2436251" cy="1529846"/>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6" name="Ink 85">
                <a:extLst>
                  <a:ext uri="{FF2B5EF4-FFF2-40B4-BE49-F238E27FC236}">
                    <a16:creationId xmlns:a16="http://schemas.microsoft.com/office/drawing/2014/main" id="{60741853-F35D-4C7C-8762-9E5A4E584236}"/>
                  </a:ext>
                </a:extLst>
              </p14:cNvPr>
              <p14:cNvContentPartPr/>
              <p14:nvPr/>
            </p14:nvContentPartPr>
            <p14:xfrm>
              <a:off x="9029068" y="5173766"/>
              <a:ext cx="2324880" cy="1455840"/>
            </p14:xfrm>
          </p:contentPart>
        </mc:Choice>
        <mc:Fallback xmlns="">
          <p:pic>
            <p:nvPicPr>
              <p:cNvPr id="86" name="Ink 85">
                <a:extLst>
                  <a:ext uri="{FF2B5EF4-FFF2-40B4-BE49-F238E27FC236}">
                    <a16:creationId xmlns:a16="http://schemas.microsoft.com/office/drawing/2014/main" id="{60741853-F35D-4C7C-8762-9E5A4E584236}"/>
                  </a:ext>
                </a:extLst>
              </p:cNvPr>
              <p:cNvPicPr/>
              <p:nvPr/>
            </p:nvPicPr>
            <p:blipFill>
              <a:blip r:embed="rId11"/>
              <a:stretch>
                <a:fillRect/>
              </a:stretch>
            </p:blipFill>
            <p:spPr>
              <a:xfrm>
                <a:off x="9011068" y="5155766"/>
                <a:ext cx="2360520" cy="1482480"/>
              </a:xfrm>
              <a:prstGeom prst="rect">
                <a:avLst/>
              </a:prstGeom>
            </p:spPr>
          </p:pic>
        </mc:Fallback>
      </mc:AlternateContent>
      <p:sp>
        <p:nvSpPr>
          <p:cNvPr id="124" name="Rectangle 123">
            <a:extLst>
              <a:ext uri="{FF2B5EF4-FFF2-40B4-BE49-F238E27FC236}">
                <a16:creationId xmlns:a16="http://schemas.microsoft.com/office/drawing/2014/main" id="{510D7A64-8918-497F-AB9F-98C5C41BD5E7}"/>
              </a:ext>
            </a:extLst>
          </p:cNvPr>
          <p:cNvSpPr/>
          <p:nvPr/>
        </p:nvSpPr>
        <p:spPr>
          <a:xfrm>
            <a:off x="670921" y="1690688"/>
            <a:ext cx="96715" cy="10525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
        <p:nvSpPr>
          <p:cNvPr id="126" name="Rectangle 125">
            <a:extLst>
              <a:ext uri="{FF2B5EF4-FFF2-40B4-BE49-F238E27FC236}">
                <a16:creationId xmlns:a16="http://schemas.microsoft.com/office/drawing/2014/main" id="{E0DF5263-CE88-4EEA-B424-9C48A7F2D5C0}"/>
              </a:ext>
            </a:extLst>
          </p:cNvPr>
          <p:cNvSpPr/>
          <p:nvPr/>
        </p:nvSpPr>
        <p:spPr>
          <a:xfrm>
            <a:off x="670921" y="3538659"/>
            <a:ext cx="96715" cy="14238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
        <p:nvSpPr>
          <p:cNvPr id="127" name="Rectangle 126">
            <a:extLst>
              <a:ext uri="{FF2B5EF4-FFF2-40B4-BE49-F238E27FC236}">
                <a16:creationId xmlns:a16="http://schemas.microsoft.com/office/drawing/2014/main" id="{2551575B-B5FA-4790-BEEB-B8D8F7DE1701}"/>
              </a:ext>
            </a:extLst>
          </p:cNvPr>
          <p:cNvSpPr/>
          <p:nvPr/>
        </p:nvSpPr>
        <p:spPr>
          <a:xfrm>
            <a:off x="670921" y="5564981"/>
            <a:ext cx="96715" cy="103584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grpSp>
        <p:nvGrpSpPr>
          <p:cNvPr id="3" name="Group 2">
            <a:extLst>
              <a:ext uri="{FF2B5EF4-FFF2-40B4-BE49-F238E27FC236}">
                <a16:creationId xmlns:a16="http://schemas.microsoft.com/office/drawing/2014/main" id="{33D70B08-1C6F-534B-8DE6-287F07E0DBBC}"/>
              </a:ext>
            </a:extLst>
          </p:cNvPr>
          <p:cNvGrpSpPr/>
          <p:nvPr/>
        </p:nvGrpSpPr>
        <p:grpSpPr>
          <a:xfrm>
            <a:off x="3919521" y="1798341"/>
            <a:ext cx="2380207" cy="1503208"/>
            <a:chOff x="3919521" y="1798341"/>
            <a:chExt cx="2380207" cy="1503208"/>
          </a:xfrm>
        </p:grpSpPr>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69407A3D-B75E-1842-9A59-64AF21D7CB03}"/>
                    </a:ext>
                  </a:extLst>
                </p14:cNvPr>
                <p14:cNvContentPartPr/>
                <p14:nvPr/>
              </p14:nvContentPartPr>
              <p14:xfrm>
                <a:off x="3919881" y="1798341"/>
                <a:ext cx="2379847" cy="469288"/>
              </p14:xfrm>
            </p:contentPart>
          </mc:Choice>
          <mc:Fallback xmlns="">
            <p:pic>
              <p:nvPicPr>
                <p:cNvPr id="11" name="Ink 10">
                  <a:extLst>
                    <a:ext uri="{FF2B5EF4-FFF2-40B4-BE49-F238E27FC236}">
                      <a16:creationId xmlns:a16="http://schemas.microsoft.com/office/drawing/2014/main" id="{69407A3D-B75E-1842-9A59-64AF21D7CB03}"/>
                    </a:ext>
                  </a:extLst>
                </p:cNvPr>
                <p:cNvPicPr/>
                <p:nvPr/>
              </p:nvPicPr>
              <p:blipFill>
                <a:blip r:embed="rId13"/>
                <a:stretch>
                  <a:fillRect/>
                </a:stretch>
              </p:blipFill>
              <p:spPr>
                <a:xfrm>
                  <a:off x="3901885" y="1780347"/>
                  <a:ext cx="2415480" cy="495919"/>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348F24C0-0148-F64B-BDF9-C1559258E92D}"/>
                    </a:ext>
                  </a:extLst>
                </p14:cNvPr>
                <p14:cNvContentPartPr/>
                <p14:nvPr/>
              </p14:nvContentPartPr>
              <p14:xfrm>
                <a:off x="3919521" y="2835861"/>
                <a:ext cx="2369047" cy="465688"/>
              </p14:xfrm>
            </p:contentPart>
          </mc:Choice>
          <mc:Fallback xmlns="">
            <p:pic>
              <p:nvPicPr>
                <p:cNvPr id="12" name="Ink 11">
                  <a:extLst>
                    <a:ext uri="{FF2B5EF4-FFF2-40B4-BE49-F238E27FC236}">
                      <a16:creationId xmlns:a16="http://schemas.microsoft.com/office/drawing/2014/main" id="{348F24C0-0148-F64B-BDF9-C1559258E92D}"/>
                    </a:ext>
                  </a:extLst>
                </p:cNvPr>
                <p:cNvPicPr/>
                <p:nvPr/>
              </p:nvPicPr>
              <p:blipFill>
                <a:blip r:embed="rId15"/>
                <a:stretch>
                  <a:fillRect/>
                </a:stretch>
              </p:blipFill>
              <p:spPr>
                <a:xfrm>
                  <a:off x="3901525" y="2817867"/>
                  <a:ext cx="2404680" cy="492319"/>
                </a:xfrm>
                <a:prstGeom prst="rect">
                  <a:avLst/>
                </a:prstGeom>
              </p:spPr>
            </p:pic>
          </mc:Fallback>
        </mc:AlternateContent>
      </p:grpSp>
    </p:spTree>
    <p:custDataLst>
      <p:tags r:id="rId1"/>
    </p:custDataLst>
    <p:extLst>
      <p:ext uri="{BB962C8B-B14F-4D97-AF65-F5344CB8AC3E}">
        <p14:creationId xmlns:p14="http://schemas.microsoft.com/office/powerpoint/2010/main" val="17500668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49617">
        <p15:prstTrans prst="pageCurlDouble"/>
      </p:transition>
    </mc:Choice>
    <mc:Fallback xmlns="">
      <p:transition advTm="4961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wipe(up)">
                                      <p:cBhvr>
                                        <p:cTn id="7" dur="500"/>
                                        <p:tgtEl>
                                          <p:spTgt spid="124"/>
                                        </p:tgtEl>
                                      </p:cBhvr>
                                    </p:animEffect>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0" fill="hold"/>
                                        <p:tgtEl>
                                          <p:spTgt spid="3"/>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xit" presetSubtype="1" fill="hold" grpId="1" nodeType="clickEffect">
                                  <p:stCondLst>
                                    <p:cond delay="0"/>
                                  </p:stCondLst>
                                  <p:childTnLst>
                                    <p:animEffect transition="out" filter="wipe(up)">
                                      <p:cBhvr>
                                        <p:cTn id="16" dur="500"/>
                                        <p:tgtEl>
                                          <p:spTgt spid="124"/>
                                        </p:tgtEl>
                                      </p:cBhvr>
                                    </p:animEffect>
                                    <p:set>
                                      <p:cBhvr>
                                        <p:cTn id="17" dur="1" fill="hold">
                                          <p:stCondLst>
                                            <p:cond delay="499"/>
                                          </p:stCondLst>
                                        </p:cTn>
                                        <p:tgtEl>
                                          <p:spTgt spid="12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6"/>
                                        </p:tgtEl>
                                        <p:attrNameLst>
                                          <p:attrName>style.visibility</p:attrName>
                                        </p:attrNameLst>
                                      </p:cBhvr>
                                      <p:to>
                                        <p:strVal val="visible"/>
                                      </p:to>
                                    </p:set>
                                    <p:animEffect transition="in" filter="wipe(up)">
                                      <p:cBhvr>
                                        <p:cTn id="22" dur="500"/>
                                        <p:tgtEl>
                                          <p:spTgt spid="126"/>
                                        </p:tgtEl>
                                      </p:cBhvr>
                                    </p:animEffect>
                                  </p:childTnLst>
                                </p:cTn>
                              </p:par>
                            </p:childTnLst>
                          </p:cTn>
                        </p:par>
                      </p:childTnLst>
                    </p:cTn>
                  </p:par>
                  <p:par>
                    <p:cTn id="23" fill="hold">
                      <p:stCondLst>
                        <p:cond delay="indefinite"/>
                      </p:stCondLst>
                      <p:childTnLst>
                        <p:par>
                          <p:cTn id="24" fill="hold">
                            <p:stCondLst>
                              <p:cond delay="0"/>
                            </p:stCondLst>
                            <p:childTnLst>
                              <p:par>
                                <p:cTn id="25" presetID="63" presetClass="entr" presetSubtype="0" fill="hold" nodeType="clickEffect">
                                  <p:stCondLst>
                                    <p:cond delay="0"/>
                                  </p:stCondLst>
                                  <p:childTnLst>
                                    <p:set>
                                      <p:cBhvr>
                                        <p:cTn id="26" dur="1" fill="hold">
                                          <p:stCondLst>
                                            <p:cond delay="0"/>
                                          </p:stCondLst>
                                        </p:cTn>
                                        <p:tgtEl>
                                          <p:spTgt spid="2156"/>
                                        </p:tgtEl>
                                        <p:attrNameLst>
                                          <p:attrName>style.visibility</p:attrName>
                                        </p:attrNameLst>
                                      </p:cBhvr>
                                      <p:to>
                                        <p:strVal val="visible"/>
                                      </p:to>
                                    </p:set>
                                    <p:anim calcmode="lin" valueType="num">
                                      <p:cBhvr>
                                        <p:cTn id="27" dur="2000" fill="hold"/>
                                        <p:tgtEl>
                                          <p:spTgt spid="2156"/>
                                        </p:tgtEl>
                                        <p:attrNameLst>
                                          <p:attrName>drawProgress</p:attrName>
                                        </p:attrNameLst>
                                      </p:cBhvr>
                                      <p:tavLst>
                                        <p:tav tm="0">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26"/>
                                        </p:tgtEl>
                                      </p:cBhvr>
                                    </p:animEffect>
                                    <p:set>
                                      <p:cBhvr>
                                        <p:cTn id="32" dur="1" fill="hold">
                                          <p:stCondLst>
                                            <p:cond delay="499"/>
                                          </p:stCondLst>
                                        </p:cTn>
                                        <p:tgtEl>
                                          <p:spTgt spid="12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27"/>
                                        </p:tgtEl>
                                        <p:attrNameLst>
                                          <p:attrName>style.visibility</p:attrName>
                                        </p:attrNameLst>
                                      </p:cBhvr>
                                      <p:to>
                                        <p:strVal val="visible"/>
                                      </p:to>
                                    </p:set>
                                    <p:animEffect transition="in" filter="wipe(up)">
                                      <p:cBhvr>
                                        <p:cTn id="37" dur="500"/>
                                        <p:tgtEl>
                                          <p:spTgt spid="127"/>
                                        </p:tgtEl>
                                      </p:cBhvr>
                                    </p:animEffect>
                                  </p:childTnLst>
                                </p:cTn>
                              </p:par>
                            </p:childTnLst>
                          </p:cTn>
                        </p:par>
                      </p:childTnLst>
                    </p:cTn>
                  </p:par>
                  <p:par>
                    <p:cTn id="38" fill="hold">
                      <p:stCondLst>
                        <p:cond delay="indefinite"/>
                      </p:stCondLst>
                      <p:childTnLst>
                        <p:par>
                          <p:cTn id="39" fill="hold">
                            <p:stCondLst>
                              <p:cond delay="0"/>
                            </p:stCondLst>
                            <p:childTnLst>
                              <p:par>
                                <p:cTn id="40" presetID="63" presetClass="entr" presetSubtype="0" fill="hold" nodeType="clickEffect">
                                  <p:stCondLst>
                                    <p:cond delay="0"/>
                                  </p:stCondLst>
                                  <p:childTnLst>
                                    <p:set>
                                      <p:cBhvr>
                                        <p:cTn id="41" dur="1" fill="hold">
                                          <p:stCondLst>
                                            <p:cond delay="0"/>
                                          </p:stCondLst>
                                        </p:cTn>
                                        <p:tgtEl>
                                          <p:spTgt spid="86"/>
                                        </p:tgtEl>
                                        <p:attrNameLst>
                                          <p:attrName>style.visibility</p:attrName>
                                        </p:attrNameLst>
                                      </p:cBhvr>
                                      <p:to>
                                        <p:strVal val="visible"/>
                                      </p:to>
                                    </p:set>
                                    <p:anim calcmode="lin" valueType="num">
                                      <p:cBhvr>
                                        <p:cTn id="42" dur="2000" fill="hold"/>
                                        <p:tgtEl>
                                          <p:spTgt spid="86"/>
                                        </p:tgtEl>
                                        <p:attrNameLst>
                                          <p:attrName>drawProgress</p:attrName>
                                        </p:attrNameLst>
                                      </p:cBhvr>
                                      <p:tavLst>
                                        <p:tav tm="0">
                                          <p:val>
                                            <p:fltVal val="0"/>
                                          </p:val>
                                        </p:tav>
                                        <p:tav tm="100000">
                                          <p:val>
                                            <p:fltVal val="1"/>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xit" presetSubtype="1" fill="hold" grpId="1" nodeType="clickEffect">
                                  <p:stCondLst>
                                    <p:cond delay="0"/>
                                  </p:stCondLst>
                                  <p:childTnLst>
                                    <p:animEffect transition="out" filter="wipe(up)">
                                      <p:cBhvr>
                                        <p:cTn id="46" dur="500"/>
                                        <p:tgtEl>
                                          <p:spTgt spid="127"/>
                                        </p:tgtEl>
                                      </p:cBhvr>
                                    </p:animEffect>
                                    <p:set>
                                      <p:cBhvr>
                                        <p:cTn id="47" dur="1" fill="hold">
                                          <p:stCondLst>
                                            <p:cond delay="499"/>
                                          </p:stCondLst>
                                        </p:cTn>
                                        <p:tgtEl>
                                          <p:spTgt spid="1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24" grpId="1" animBg="1"/>
      <p:bldP spid="126" grpId="0" animBg="1"/>
      <p:bldP spid="126" grpId="1" animBg="1"/>
      <p:bldP spid="127" grpId="0" animBg="1"/>
      <p:bldP spid="127"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err="1">
                <a:solidFill>
                  <a:schemeClr val="bg1">
                    <a:lumMod val="50000"/>
                  </a:schemeClr>
                </a:solidFill>
              </a:rPr>
              <a:t>Kitaev’s</a:t>
            </a:r>
            <a:r>
              <a:rPr lang="en-GB">
                <a:solidFill>
                  <a:schemeClr val="bg1">
                    <a:lumMod val="50000"/>
                  </a:schemeClr>
                </a:solidFill>
              </a:rPr>
              <a:t> Frameworks |</a:t>
            </a:r>
            <a:r>
              <a:rPr lang="en-GB"/>
              <a:t> </a:t>
            </a:r>
            <a:r>
              <a:rPr lang="en-GB">
                <a:solidFill>
                  <a:schemeClr val="bg1">
                    <a:lumMod val="50000"/>
                  </a:schemeClr>
                </a:solidFill>
              </a:rPr>
              <a:t>TDPG | </a:t>
            </a:r>
            <a:r>
              <a:rPr lang="en-GB"/>
              <a:t>Rule</a:t>
            </a:r>
          </a:p>
        </p:txBody>
      </p:sp>
      <p:pic>
        <p:nvPicPr>
          <p:cNvPr id="70" name="Picture 69">
            <a:extLst>
              <a:ext uri="{FF2B5EF4-FFF2-40B4-BE49-F238E27FC236}">
                <a16:creationId xmlns:a16="http://schemas.microsoft.com/office/drawing/2014/main" id="{3C3D0153-6872-4273-92A5-80BF7F30A7E9}"/>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079452" y="5208912"/>
            <a:ext cx="6744989" cy="1267200"/>
          </a:xfrm>
          <a:prstGeom prst="rect">
            <a:avLst/>
          </a:prstGeom>
        </p:spPr>
      </p:pic>
      <p:sp>
        <p:nvSpPr>
          <p:cNvPr id="2157" name="Arrow: Right 2156">
            <a:extLst>
              <a:ext uri="{FF2B5EF4-FFF2-40B4-BE49-F238E27FC236}">
                <a16:creationId xmlns:a16="http://schemas.microsoft.com/office/drawing/2014/main" id="{D85F7E44-EAFE-4BF9-961F-4A37D42FF6A9}"/>
              </a:ext>
            </a:extLst>
          </p:cNvPr>
          <p:cNvSpPr/>
          <p:nvPr/>
        </p:nvSpPr>
        <p:spPr>
          <a:xfrm>
            <a:off x="5887455" y="2759880"/>
            <a:ext cx="390355" cy="328961"/>
          </a:xfrm>
          <a:prstGeom prst="rightArrow">
            <a:avLst>
              <a:gd name="adj1" fmla="val 50000"/>
              <a:gd name="adj2" fmla="val 64146"/>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F7CA4200-63FD-4931-A9EB-5D85DDF6EB88}"/>
              </a:ext>
            </a:extLst>
          </p:cNvPr>
          <p:cNvSpPr/>
          <p:nvPr/>
        </p:nvSpPr>
        <p:spPr>
          <a:xfrm>
            <a:off x="600583" y="5208912"/>
            <a:ext cx="96715" cy="12839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grpSp>
        <p:nvGrpSpPr>
          <p:cNvPr id="3" name="Group 2">
            <a:extLst>
              <a:ext uri="{FF2B5EF4-FFF2-40B4-BE49-F238E27FC236}">
                <a16:creationId xmlns:a16="http://schemas.microsoft.com/office/drawing/2014/main" id="{F8EF13B0-0946-4B2D-A4F1-AE77DD9F482F}"/>
              </a:ext>
            </a:extLst>
          </p:cNvPr>
          <p:cNvGrpSpPr/>
          <p:nvPr/>
        </p:nvGrpSpPr>
        <p:grpSpPr>
          <a:xfrm>
            <a:off x="1781038" y="1804712"/>
            <a:ext cx="2899680" cy="2624471"/>
            <a:chOff x="1781038" y="1804712"/>
            <a:chExt cx="2899680" cy="2624471"/>
          </a:xfrm>
        </p:grpSpPr>
        <mc:AlternateContent xmlns:mc="http://schemas.openxmlformats.org/markup-compatibility/2006" xmlns:p14="http://schemas.microsoft.com/office/powerpoint/2010/main">
          <mc:Choice Requires="p14">
            <p:contentPart p14:bwMode="auto" r:id="rId6">
              <p14:nvContentPartPr>
                <p14:cNvPr id="41" name="Ink 40">
                  <a:extLst>
                    <a:ext uri="{FF2B5EF4-FFF2-40B4-BE49-F238E27FC236}">
                      <a16:creationId xmlns:a16="http://schemas.microsoft.com/office/drawing/2014/main" id="{0E27F0BE-B78F-4A06-BBE5-6AA63B7FAF86}"/>
                    </a:ext>
                  </a:extLst>
                </p14:cNvPr>
                <p14:cNvContentPartPr/>
                <p14:nvPr/>
              </p14:nvContentPartPr>
              <p14:xfrm flipV="1">
                <a:off x="2174048" y="2099376"/>
                <a:ext cx="2322000" cy="1846080"/>
              </p14:xfrm>
            </p:contentPart>
          </mc:Choice>
          <mc:Fallback xmlns="">
            <p:pic>
              <p:nvPicPr>
                <p:cNvPr id="41" name="Ink 40">
                  <a:extLst>
                    <a:ext uri="{FF2B5EF4-FFF2-40B4-BE49-F238E27FC236}">
                      <a16:creationId xmlns:a16="http://schemas.microsoft.com/office/drawing/2014/main" id="{0E27F0BE-B78F-4A06-BBE5-6AA63B7FAF86}"/>
                    </a:ext>
                  </a:extLst>
                </p:cNvPr>
                <p:cNvPicPr/>
                <p:nvPr/>
              </p:nvPicPr>
              <p:blipFill>
                <a:blip r:embed="rId7"/>
                <a:stretch>
                  <a:fillRect/>
                </a:stretch>
              </p:blipFill>
              <p:spPr>
                <a:xfrm flipV="1">
                  <a:off x="2156048" y="2081376"/>
                  <a:ext cx="2357640" cy="1881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04DF5209-EEF9-4D0E-95B4-38F277052637}"/>
                    </a:ext>
                  </a:extLst>
                </p14:cNvPr>
                <p14:cNvContentPartPr/>
                <p14:nvPr/>
              </p14:nvContentPartPr>
              <p14:xfrm>
                <a:off x="2844334" y="3178788"/>
                <a:ext cx="44640" cy="46080"/>
              </p14:xfrm>
            </p:contentPart>
          </mc:Choice>
          <mc:Fallback xmlns="">
            <p:pic>
              <p:nvPicPr>
                <p:cNvPr id="13" name="Ink 12">
                  <a:extLst>
                    <a:ext uri="{FF2B5EF4-FFF2-40B4-BE49-F238E27FC236}">
                      <a16:creationId xmlns:a16="http://schemas.microsoft.com/office/drawing/2014/main" id="{04DF5209-EEF9-4D0E-95B4-38F277052637}"/>
                    </a:ext>
                  </a:extLst>
                </p:cNvPr>
                <p:cNvPicPr/>
                <p:nvPr/>
              </p:nvPicPr>
              <p:blipFill>
                <a:blip r:embed="rId9"/>
                <a:stretch>
                  <a:fillRect/>
                </a:stretch>
              </p:blipFill>
              <p:spPr>
                <a:xfrm>
                  <a:off x="2826478" y="3160788"/>
                  <a:ext cx="79995"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BCA63859-C26A-4FB3-AF97-0305CE85EBCF}"/>
                    </a:ext>
                  </a:extLst>
                </p14:cNvPr>
                <p14:cNvContentPartPr/>
                <p14:nvPr/>
              </p14:nvContentPartPr>
              <p14:xfrm>
                <a:off x="3837574" y="3207228"/>
                <a:ext cx="55440" cy="46080"/>
              </p14:xfrm>
            </p:contentPart>
          </mc:Choice>
          <mc:Fallback xmlns="">
            <p:pic>
              <p:nvPicPr>
                <p:cNvPr id="14" name="Ink 13">
                  <a:extLst>
                    <a:ext uri="{FF2B5EF4-FFF2-40B4-BE49-F238E27FC236}">
                      <a16:creationId xmlns:a16="http://schemas.microsoft.com/office/drawing/2014/main" id="{BCA63859-C26A-4FB3-AF97-0305CE85EBCF}"/>
                    </a:ext>
                  </a:extLst>
                </p:cNvPr>
                <p:cNvPicPr/>
                <p:nvPr/>
              </p:nvPicPr>
              <p:blipFill>
                <a:blip r:embed="rId11"/>
                <a:stretch>
                  <a:fillRect/>
                </a:stretch>
              </p:blipFill>
              <p:spPr>
                <a:xfrm>
                  <a:off x="3819456" y="3189228"/>
                  <a:ext cx="91313"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33C1E74C-1255-438B-9D82-DC702F6D8D8A}"/>
                    </a:ext>
                  </a:extLst>
                </p14:cNvPr>
                <p14:cNvContentPartPr/>
                <p14:nvPr/>
              </p14:nvContentPartPr>
              <p14:xfrm>
                <a:off x="3293254" y="3578028"/>
                <a:ext cx="46080" cy="43200"/>
              </p14:xfrm>
            </p:contentPart>
          </mc:Choice>
          <mc:Fallback xmlns="">
            <p:pic>
              <p:nvPicPr>
                <p:cNvPr id="15" name="Ink 14">
                  <a:extLst>
                    <a:ext uri="{FF2B5EF4-FFF2-40B4-BE49-F238E27FC236}">
                      <a16:creationId xmlns:a16="http://schemas.microsoft.com/office/drawing/2014/main" id="{33C1E74C-1255-438B-9D82-DC702F6D8D8A}"/>
                    </a:ext>
                  </a:extLst>
                </p:cNvPr>
                <p:cNvPicPr/>
                <p:nvPr/>
              </p:nvPicPr>
              <p:blipFill>
                <a:blip r:embed="rId13"/>
                <a:stretch>
                  <a:fillRect/>
                </a:stretch>
              </p:blipFill>
              <p:spPr>
                <a:xfrm>
                  <a:off x="3275254" y="3560028"/>
                  <a:ext cx="817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6" name="Ink 45">
                  <a:extLst>
                    <a:ext uri="{FF2B5EF4-FFF2-40B4-BE49-F238E27FC236}">
                      <a16:creationId xmlns:a16="http://schemas.microsoft.com/office/drawing/2014/main" id="{E0284BDF-9488-4922-BCE1-0376A2C031E4}"/>
                    </a:ext>
                  </a:extLst>
                </p14:cNvPr>
                <p14:cNvContentPartPr/>
                <p14:nvPr/>
              </p14:nvContentPartPr>
              <p14:xfrm>
                <a:off x="2484175" y="3908838"/>
                <a:ext cx="18000" cy="95760"/>
              </p14:xfrm>
            </p:contentPart>
          </mc:Choice>
          <mc:Fallback xmlns="">
            <p:pic>
              <p:nvPicPr>
                <p:cNvPr id="46" name="Ink 45">
                  <a:extLst>
                    <a:ext uri="{FF2B5EF4-FFF2-40B4-BE49-F238E27FC236}">
                      <a16:creationId xmlns:a16="http://schemas.microsoft.com/office/drawing/2014/main" id="{E0284BDF-9488-4922-BCE1-0376A2C031E4}"/>
                    </a:ext>
                  </a:extLst>
                </p:cNvPr>
                <p:cNvPicPr/>
                <p:nvPr/>
              </p:nvPicPr>
              <p:blipFill>
                <a:blip r:embed="rId15"/>
                <a:stretch>
                  <a:fillRect/>
                </a:stretch>
              </p:blipFill>
              <p:spPr>
                <a:xfrm>
                  <a:off x="2466175" y="3890905"/>
                  <a:ext cx="53640" cy="13126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8" name="Ink 47">
                  <a:extLst>
                    <a:ext uri="{FF2B5EF4-FFF2-40B4-BE49-F238E27FC236}">
                      <a16:creationId xmlns:a16="http://schemas.microsoft.com/office/drawing/2014/main" id="{983ADD9E-5688-4A04-9EC3-25F87739A162}"/>
                    </a:ext>
                  </a:extLst>
                </p14:cNvPr>
                <p14:cNvContentPartPr/>
                <p14:nvPr/>
              </p14:nvContentPartPr>
              <p14:xfrm>
                <a:off x="3288775" y="3917118"/>
                <a:ext cx="13680" cy="115560"/>
              </p14:xfrm>
            </p:contentPart>
          </mc:Choice>
          <mc:Fallback xmlns="">
            <p:pic>
              <p:nvPicPr>
                <p:cNvPr id="48" name="Ink 47">
                  <a:extLst>
                    <a:ext uri="{FF2B5EF4-FFF2-40B4-BE49-F238E27FC236}">
                      <a16:creationId xmlns:a16="http://schemas.microsoft.com/office/drawing/2014/main" id="{983ADD9E-5688-4A04-9EC3-25F87739A162}"/>
                    </a:ext>
                  </a:extLst>
                </p:cNvPr>
                <p:cNvPicPr/>
                <p:nvPr/>
              </p:nvPicPr>
              <p:blipFill>
                <a:blip r:embed="rId17"/>
                <a:stretch>
                  <a:fillRect/>
                </a:stretch>
              </p:blipFill>
              <p:spPr>
                <a:xfrm>
                  <a:off x="3270289" y="3899174"/>
                  <a:ext cx="50283" cy="151089"/>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2" name="Ink 51">
                  <a:extLst>
                    <a:ext uri="{FF2B5EF4-FFF2-40B4-BE49-F238E27FC236}">
                      <a16:creationId xmlns:a16="http://schemas.microsoft.com/office/drawing/2014/main" id="{F139CE99-C781-4858-B61B-7A20EADE5F7B}"/>
                    </a:ext>
                  </a:extLst>
                </p14:cNvPr>
                <p14:cNvContentPartPr/>
                <p14:nvPr/>
              </p14:nvContentPartPr>
              <p14:xfrm>
                <a:off x="4356175" y="3911718"/>
                <a:ext cx="7920" cy="87120"/>
              </p14:xfrm>
            </p:contentPart>
          </mc:Choice>
          <mc:Fallback xmlns="">
            <p:pic>
              <p:nvPicPr>
                <p:cNvPr id="52" name="Ink 51">
                  <a:extLst>
                    <a:ext uri="{FF2B5EF4-FFF2-40B4-BE49-F238E27FC236}">
                      <a16:creationId xmlns:a16="http://schemas.microsoft.com/office/drawing/2014/main" id="{F139CE99-C781-4858-B61B-7A20EADE5F7B}"/>
                    </a:ext>
                  </a:extLst>
                </p:cNvPr>
                <p:cNvPicPr/>
                <p:nvPr/>
              </p:nvPicPr>
              <p:blipFill>
                <a:blip r:embed="rId19"/>
                <a:stretch>
                  <a:fillRect/>
                </a:stretch>
              </p:blipFill>
              <p:spPr>
                <a:xfrm>
                  <a:off x="4338958" y="3893718"/>
                  <a:ext cx="4201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1" name="Ink 70">
                  <a:extLst>
                    <a:ext uri="{FF2B5EF4-FFF2-40B4-BE49-F238E27FC236}">
                      <a16:creationId xmlns:a16="http://schemas.microsoft.com/office/drawing/2014/main" id="{DC315B61-8831-4A76-8E1E-F8D6352D4666}"/>
                    </a:ext>
                  </a:extLst>
                </p14:cNvPr>
                <p14:cNvContentPartPr/>
                <p14:nvPr/>
              </p14:nvContentPartPr>
              <p14:xfrm>
                <a:off x="2071483" y="2421708"/>
                <a:ext cx="2272320" cy="120600"/>
              </p14:xfrm>
            </p:contentPart>
          </mc:Choice>
          <mc:Fallback xmlns="">
            <p:pic>
              <p:nvPicPr>
                <p:cNvPr id="71" name="Ink 70">
                  <a:extLst>
                    <a:ext uri="{FF2B5EF4-FFF2-40B4-BE49-F238E27FC236}">
                      <a16:creationId xmlns:a16="http://schemas.microsoft.com/office/drawing/2014/main" id="{DC315B61-8831-4A76-8E1E-F8D6352D4666}"/>
                    </a:ext>
                  </a:extLst>
                </p:cNvPr>
                <p:cNvPicPr/>
                <p:nvPr/>
              </p:nvPicPr>
              <p:blipFill>
                <a:blip r:embed="rId21"/>
                <a:stretch>
                  <a:fillRect/>
                </a:stretch>
              </p:blipFill>
              <p:spPr>
                <a:xfrm>
                  <a:off x="2053483" y="2403708"/>
                  <a:ext cx="230796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18" name="Ink 117">
                  <a:extLst>
                    <a:ext uri="{FF2B5EF4-FFF2-40B4-BE49-F238E27FC236}">
                      <a16:creationId xmlns:a16="http://schemas.microsoft.com/office/drawing/2014/main" id="{7C6905C0-8371-4232-85F1-3E3139DDE7B5}"/>
                    </a:ext>
                  </a:extLst>
                </p14:cNvPr>
                <p14:cNvContentPartPr/>
                <p14:nvPr/>
              </p14:nvContentPartPr>
              <p14:xfrm>
                <a:off x="1781038" y="2501839"/>
                <a:ext cx="110520" cy="119160"/>
              </p14:xfrm>
            </p:contentPart>
          </mc:Choice>
          <mc:Fallback xmlns="">
            <p:pic>
              <p:nvPicPr>
                <p:cNvPr id="118" name="Ink 117">
                  <a:extLst>
                    <a:ext uri="{FF2B5EF4-FFF2-40B4-BE49-F238E27FC236}">
                      <a16:creationId xmlns:a16="http://schemas.microsoft.com/office/drawing/2014/main" id="{7C6905C0-8371-4232-85F1-3E3139DDE7B5}"/>
                    </a:ext>
                  </a:extLst>
                </p:cNvPr>
                <p:cNvPicPr/>
                <p:nvPr/>
              </p:nvPicPr>
              <p:blipFill>
                <a:blip r:embed="rId23"/>
                <a:stretch>
                  <a:fillRect/>
                </a:stretch>
              </p:blipFill>
              <p:spPr>
                <a:xfrm>
                  <a:off x="1763038" y="2483784"/>
                  <a:ext cx="146160" cy="154908"/>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55" name="Ink 2154">
                  <a:extLst>
                    <a:ext uri="{FF2B5EF4-FFF2-40B4-BE49-F238E27FC236}">
                      <a16:creationId xmlns:a16="http://schemas.microsoft.com/office/drawing/2014/main" id="{D871BDE9-D777-4573-A97F-24447CF33FFC}"/>
                    </a:ext>
                  </a:extLst>
                </p14:cNvPr>
                <p14:cNvContentPartPr/>
                <p14:nvPr/>
              </p14:nvContentPartPr>
              <p14:xfrm>
                <a:off x="2375882" y="2213400"/>
                <a:ext cx="2180880" cy="546480"/>
              </p14:xfrm>
            </p:contentPart>
          </mc:Choice>
          <mc:Fallback xmlns="">
            <p:pic>
              <p:nvPicPr>
                <p:cNvPr id="2155" name="Ink 2154">
                  <a:extLst>
                    <a:ext uri="{FF2B5EF4-FFF2-40B4-BE49-F238E27FC236}">
                      <a16:creationId xmlns:a16="http://schemas.microsoft.com/office/drawing/2014/main" id="{D871BDE9-D777-4573-A97F-24447CF33FFC}"/>
                    </a:ext>
                  </a:extLst>
                </p:cNvPr>
                <p:cNvPicPr/>
                <p:nvPr/>
              </p:nvPicPr>
              <p:blipFill>
                <a:blip r:embed="rId25"/>
                <a:stretch>
                  <a:fillRect/>
                </a:stretch>
              </p:blipFill>
              <p:spPr>
                <a:xfrm>
                  <a:off x="2371562" y="2209080"/>
                  <a:ext cx="2189520" cy="555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 name="Ink 4">
                  <a:extLst>
                    <a:ext uri="{FF2B5EF4-FFF2-40B4-BE49-F238E27FC236}">
                      <a16:creationId xmlns:a16="http://schemas.microsoft.com/office/drawing/2014/main" id="{ED1090DE-DCB9-4849-80C5-0A44BCF58AF0}"/>
                    </a:ext>
                  </a:extLst>
                </p14:cNvPr>
                <p14:cNvContentPartPr/>
                <p14:nvPr/>
              </p14:nvContentPartPr>
              <p14:xfrm>
                <a:off x="2657262" y="4237793"/>
                <a:ext cx="88913" cy="191390"/>
              </p14:xfrm>
            </p:contentPart>
          </mc:Choice>
          <mc:Fallback xmlns="">
            <p:pic>
              <p:nvPicPr>
                <p:cNvPr id="5" name="Ink 4">
                  <a:extLst>
                    <a:ext uri="{FF2B5EF4-FFF2-40B4-BE49-F238E27FC236}">
                      <a16:creationId xmlns:a16="http://schemas.microsoft.com/office/drawing/2014/main" id="{ED1090DE-DCB9-4849-80C5-0A44BCF58AF0}"/>
                    </a:ext>
                  </a:extLst>
                </p:cNvPr>
                <p:cNvPicPr/>
                <p:nvPr/>
              </p:nvPicPr>
              <p:blipFill>
                <a:blip r:embed="rId27"/>
                <a:stretch>
                  <a:fillRect/>
                </a:stretch>
              </p:blipFill>
              <p:spPr>
                <a:xfrm>
                  <a:off x="2648263" y="4228799"/>
                  <a:ext cx="106552" cy="209018"/>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 name="Ink 5">
                  <a:extLst>
                    <a:ext uri="{FF2B5EF4-FFF2-40B4-BE49-F238E27FC236}">
                      <a16:creationId xmlns:a16="http://schemas.microsoft.com/office/drawing/2014/main" id="{F147E1BC-C133-491E-8EAA-2B0B9754994A}"/>
                    </a:ext>
                  </a:extLst>
                </p14:cNvPr>
                <p14:cNvContentPartPr/>
                <p14:nvPr/>
              </p14:nvContentPartPr>
              <p14:xfrm>
                <a:off x="2862807" y="4315472"/>
                <a:ext cx="40795" cy="106692"/>
              </p14:xfrm>
            </p:contentPart>
          </mc:Choice>
          <mc:Fallback xmlns="">
            <p:pic>
              <p:nvPicPr>
                <p:cNvPr id="6" name="Ink 5">
                  <a:extLst>
                    <a:ext uri="{FF2B5EF4-FFF2-40B4-BE49-F238E27FC236}">
                      <a16:creationId xmlns:a16="http://schemas.microsoft.com/office/drawing/2014/main" id="{F147E1BC-C133-491E-8EAA-2B0B9754994A}"/>
                    </a:ext>
                  </a:extLst>
                </p:cNvPr>
                <p:cNvPicPr/>
                <p:nvPr/>
              </p:nvPicPr>
              <p:blipFill>
                <a:blip r:embed="rId29"/>
                <a:stretch>
                  <a:fillRect/>
                </a:stretch>
              </p:blipFill>
              <p:spPr>
                <a:xfrm>
                  <a:off x="2853782" y="4306461"/>
                  <a:ext cx="58485" cy="124354"/>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9" name="Ink 8">
                  <a:extLst>
                    <a:ext uri="{FF2B5EF4-FFF2-40B4-BE49-F238E27FC236}">
                      <a16:creationId xmlns:a16="http://schemas.microsoft.com/office/drawing/2014/main" id="{2A027385-D39D-4F42-A508-837C13886373}"/>
                    </a:ext>
                  </a:extLst>
                </p14:cNvPr>
                <p14:cNvContentPartPr/>
                <p14:nvPr/>
              </p14:nvContentPartPr>
              <p14:xfrm>
                <a:off x="3461138" y="4218535"/>
                <a:ext cx="70085" cy="194198"/>
              </p14:xfrm>
            </p:contentPart>
          </mc:Choice>
          <mc:Fallback xmlns="">
            <p:pic>
              <p:nvPicPr>
                <p:cNvPr id="9" name="Ink 8">
                  <a:extLst>
                    <a:ext uri="{FF2B5EF4-FFF2-40B4-BE49-F238E27FC236}">
                      <a16:creationId xmlns:a16="http://schemas.microsoft.com/office/drawing/2014/main" id="{2A027385-D39D-4F42-A508-837C13886373}"/>
                    </a:ext>
                  </a:extLst>
                </p:cNvPr>
                <p:cNvPicPr/>
                <p:nvPr/>
              </p:nvPicPr>
              <p:blipFill>
                <a:blip r:embed="rId31"/>
                <a:stretch>
                  <a:fillRect/>
                </a:stretch>
              </p:blipFill>
              <p:spPr>
                <a:xfrm>
                  <a:off x="3452153" y="4209528"/>
                  <a:ext cx="87696" cy="211852"/>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0" name="Ink 9">
                  <a:extLst>
                    <a:ext uri="{FF2B5EF4-FFF2-40B4-BE49-F238E27FC236}">
                      <a16:creationId xmlns:a16="http://schemas.microsoft.com/office/drawing/2014/main" id="{C9E86590-C1C2-4E11-9B69-26E8CE49A886}"/>
                    </a:ext>
                  </a:extLst>
                </p14:cNvPr>
                <p14:cNvContentPartPr/>
                <p14:nvPr/>
              </p14:nvContentPartPr>
              <p14:xfrm>
                <a:off x="3635302" y="4266733"/>
                <a:ext cx="80022" cy="54282"/>
              </p14:xfrm>
            </p:contentPart>
          </mc:Choice>
          <mc:Fallback xmlns="">
            <p:pic>
              <p:nvPicPr>
                <p:cNvPr id="10" name="Ink 9">
                  <a:extLst>
                    <a:ext uri="{FF2B5EF4-FFF2-40B4-BE49-F238E27FC236}">
                      <a16:creationId xmlns:a16="http://schemas.microsoft.com/office/drawing/2014/main" id="{C9E86590-C1C2-4E11-9B69-26E8CE49A886}"/>
                    </a:ext>
                  </a:extLst>
                </p:cNvPr>
                <p:cNvPicPr/>
                <p:nvPr/>
              </p:nvPicPr>
              <p:blipFill>
                <a:blip r:embed="rId33"/>
                <a:stretch>
                  <a:fillRect/>
                </a:stretch>
              </p:blipFill>
              <p:spPr>
                <a:xfrm>
                  <a:off x="3626250" y="4257686"/>
                  <a:ext cx="97764" cy="72014"/>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6" name="Ink 15">
                  <a:extLst>
                    <a:ext uri="{FF2B5EF4-FFF2-40B4-BE49-F238E27FC236}">
                      <a16:creationId xmlns:a16="http://schemas.microsoft.com/office/drawing/2014/main" id="{3DE149B8-51DA-451A-ABD1-E3159106741C}"/>
                    </a:ext>
                  </a:extLst>
                </p14:cNvPr>
                <p14:cNvContentPartPr/>
                <p14:nvPr/>
              </p14:nvContentPartPr>
              <p14:xfrm>
                <a:off x="4477264" y="4217923"/>
                <a:ext cx="79498" cy="203089"/>
              </p14:xfrm>
            </p:contentPart>
          </mc:Choice>
          <mc:Fallback xmlns="">
            <p:pic>
              <p:nvPicPr>
                <p:cNvPr id="16" name="Ink 15">
                  <a:extLst>
                    <a:ext uri="{FF2B5EF4-FFF2-40B4-BE49-F238E27FC236}">
                      <a16:creationId xmlns:a16="http://schemas.microsoft.com/office/drawing/2014/main" id="{3DE149B8-51DA-451A-ABD1-E3159106741C}"/>
                    </a:ext>
                  </a:extLst>
                </p:cNvPr>
                <p:cNvPicPr/>
                <p:nvPr/>
              </p:nvPicPr>
              <p:blipFill>
                <a:blip r:embed="rId35"/>
                <a:stretch>
                  <a:fillRect/>
                </a:stretch>
              </p:blipFill>
              <p:spPr>
                <a:xfrm>
                  <a:off x="4468271" y="4208921"/>
                  <a:ext cx="97124" cy="220733"/>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7" name="Ink 16">
                  <a:extLst>
                    <a:ext uri="{FF2B5EF4-FFF2-40B4-BE49-F238E27FC236}">
                      <a16:creationId xmlns:a16="http://schemas.microsoft.com/office/drawing/2014/main" id="{DBE4D2C6-BF21-4409-B991-487D3D400B60}"/>
                    </a:ext>
                  </a:extLst>
                </p14:cNvPr>
                <p14:cNvContentPartPr/>
                <p14:nvPr/>
              </p14:nvContentPartPr>
              <p14:xfrm>
                <a:off x="4609588" y="4262846"/>
                <a:ext cx="71130" cy="92653"/>
              </p14:xfrm>
            </p:contentPart>
          </mc:Choice>
          <mc:Fallback xmlns="">
            <p:pic>
              <p:nvPicPr>
                <p:cNvPr id="17" name="Ink 16">
                  <a:extLst>
                    <a:ext uri="{FF2B5EF4-FFF2-40B4-BE49-F238E27FC236}">
                      <a16:creationId xmlns:a16="http://schemas.microsoft.com/office/drawing/2014/main" id="{DBE4D2C6-BF21-4409-B991-487D3D400B60}"/>
                    </a:ext>
                  </a:extLst>
                </p:cNvPr>
                <p:cNvPicPr/>
                <p:nvPr/>
              </p:nvPicPr>
              <p:blipFill>
                <a:blip r:embed="rId37"/>
                <a:stretch>
                  <a:fillRect/>
                </a:stretch>
              </p:blipFill>
              <p:spPr>
                <a:xfrm>
                  <a:off x="4600515" y="4253833"/>
                  <a:ext cx="88913" cy="110318"/>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8" name="Ink 17">
                  <a:extLst>
                    <a:ext uri="{FF2B5EF4-FFF2-40B4-BE49-F238E27FC236}">
                      <a16:creationId xmlns:a16="http://schemas.microsoft.com/office/drawing/2014/main" id="{3B85346F-E601-460C-8627-DA96D66F7F0F}"/>
                    </a:ext>
                  </a:extLst>
                </p14:cNvPr>
                <p14:cNvContentPartPr/>
                <p14:nvPr/>
              </p14:nvContentPartPr>
              <p14:xfrm>
                <a:off x="4257598" y="4138372"/>
                <a:ext cx="143829" cy="120262"/>
              </p14:xfrm>
            </p:contentPart>
          </mc:Choice>
          <mc:Fallback xmlns="">
            <p:pic>
              <p:nvPicPr>
                <p:cNvPr id="18" name="Ink 17">
                  <a:extLst>
                    <a:ext uri="{FF2B5EF4-FFF2-40B4-BE49-F238E27FC236}">
                      <a16:creationId xmlns:a16="http://schemas.microsoft.com/office/drawing/2014/main" id="{3B85346F-E601-460C-8627-DA96D66F7F0F}"/>
                    </a:ext>
                  </a:extLst>
                </p:cNvPr>
                <p:cNvPicPr/>
                <p:nvPr/>
              </p:nvPicPr>
              <p:blipFill>
                <a:blip r:embed="rId39"/>
                <a:stretch>
                  <a:fillRect/>
                </a:stretch>
              </p:blipFill>
              <p:spPr>
                <a:xfrm>
                  <a:off x="4248586" y="4129343"/>
                  <a:ext cx="161492" cy="137958"/>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9" name="Ink 18">
                  <a:extLst>
                    <a:ext uri="{FF2B5EF4-FFF2-40B4-BE49-F238E27FC236}">
                      <a16:creationId xmlns:a16="http://schemas.microsoft.com/office/drawing/2014/main" id="{7E5B705D-DD66-4629-917A-6DC94E8CA154}"/>
                    </a:ext>
                  </a:extLst>
                </p14:cNvPr>
                <p14:cNvContentPartPr/>
                <p14:nvPr/>
              </p14:nvContentPartPr>
              <p14:xfrm>
                <a:off x="3218982" y="4125413"/>
                <a:ext cx="134938" cy="131025"/>
              </p14:xfrm>
            </p:contentPart>
          </mc:Choice>
          <mc:Fallback xmlns="">
            <p:pic>
              <p:nvPicPr>
                <p:cNvPr id="19" name="Ink 18">
                  <a:extLst>
                    <a:ext uri="{FF2B5EF4-FFF2-40B4-BE49-F238E27FC236}">
                      <a16:creationId xmlns:a16="http://schemas.microsoft.com/office/drawing/2014/main" id="{7E5B705D-DD66-4629-917A-6DC94E8CA154}"/>
                    </a:ext>
                  </a:extLst>
                </p:cNvPr>
                <p:cNvPicPr/>
                <p:nvPr/>
              </p:nvPicPr>
              <p:blipFill>
                <a:blip r:embed="rId41"/>
                <a:stretch>
                  <a:fillRect/>
                </a:stretch>
              </p:blipFill>
              <p:spPr>
                <a:xfrm>
                  <a:off x="3209962" y="4116439"/>
                  <a:ext cx="152617" cy="148615"/>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0" name="Ink 19">
                  <a:extLst>
                    <a:ext uri="{FF2B5EF4-FFF2-40B4-BE49-F238E27FC236}">
                      <a16:creationId xmlns:a16="http://schemas.microsoft.com/office/drawing/2014/main" id="{4FBF1699-AC88-4E2B-AC57-2F29F83826F3}"/>
                    </a:ext>
                  </a:extLst>
                </p14:cNvPr>
                <p14:cNvContentPartPr/>
                <p14:nvPr/>
              </p14:nvContentPartPr>
              <p14:xfrm>
                <a:off x="2395231" y="4143735"/>
                <a:ext cx="182533" cy="131025"/>
              </p14:xfrm>
            </p:contentPart>
          </mc:Choice>
          <mc:Fallback xmlns="">
            <p:pic>
              <p:nvPicPr>
                <p:cNvPr id="20" name="Ink 19">
                  <a:extLst>
                    <a:ext uri="{FF2B5EF4-FFF2-40B4-BE49-F238E27FC236}">
                      <a16:creationId xmlns:a16="http://schemas.microsoft.com/office/drawing/2014/main" id="{4FBF1699-AC88-4E2B-AC57-2F29F83826F3}"/>
                    </a:ext>
                  </a:extLst>
                </p:cNvPr>
                <p:cNvPicPr/>
                <p:nvPr/>
              </p:nvPicPr>
              <p:blipFill>
                <a:blip r:embed="rId43"/>
                <a:stretch>
                  <a:fillRect/>
                </a:stretch>
              </p:blipFill>
              <p:spPr>
                <a:xfrm>
                  <a:off x="2386213" y="4134736"/>
                  <a:ext cx="200209" cy="148663"/>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6" name="Ink 35">
                  <a:extLst>
                    <a:ext uri="{FF2B5EF4-FFF2-40B4-BE49-F238E27FC236}">
                      <a16:creationId xmlns:a16="http://schemas.microsoft.com/office/drawing/2014/main" id="{A77E5489-9690-4711-941D-0DADAD881820}"/>
                    </a:ext>
                  </a:extLst>
                </p14:cNvPr>
                <p14:cNvContentPartPr/>
                <p14:nvPr/>
              </p14:nvContentPartPr>
              <p14:xfrm>
                <a:off x="4438255" y="2039850"/>
                <a:ext cx="51933" cy="98379"/>
              </p14:xfrm>
            </p:contentPart>
          </mc:Choice>
          <mc:Fallback xmlns="">
            <p:pic>
              <p:nvPicPr>
                <p:cNvPr id="36" name="Ink 35">
                  <a:extLst>
                    <a:ext uri="{FF2B5EF4-FFF2-40B4-BE49-F238E27FC236}">
                      <a16:creationId xmlns:a16="http://schemas.microsoft.com/office/drawing/2014/main" id="{A77E5489-9690-4711-941D-0DADAD881820}"/>
                    </a:ext>
                  </a:extLst>
                </p:cNvPr>
                <p:cNvPicPr/>
                <p:nvPr/>
              </p:nvPicPr>
              <p:blipFill>
                <a:blip r:embed="rId45"/>
                <a:stretch>
                  <a:fillRect/>
                </a:stretch>
              </p:blipFill>
              <p:spPr>
                <a:xfrm>
                  <a:off x="4429301" y="2030841"/>
                  <a:ext cx="69483" cy="116037"/>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8" name="Ink 37">
                  <a:extLst>
                    <a:ext uri="{FF2B5EF4-FFF2-40B4-BE49-F238E27FC236}">
                      <a16:creationId xmlns:a16="http://schemas.microsoft.com/office/drawing/2014/main" id="{EF35115D-2F35-4741-A3DD-F9D6E21408CA}"/>
                    </a:ext>
                  </a:extLst>
                </p14:cNvPr>
                <p14:cNvContentPartPr/>
                <p14:nvPr/>
              </p14:nvContentPartPr>
              <p14:xfrm>
                <a:off x="4124641" y="1838693"/>
                <a:ext cx="253110" cy="328664"/>
              </p14:xfrm>
            </p:contentPart>
          </mc:Choice>
          <mc:Fallback xmlns="">
            <p:pic>
              <p:nvPicPr>
                <p:cNvPr id="38" name="Ink 37">
                  <a:extLst>
                    <a:ext uri="{FF2B5EF4-FFF2-40B4-BE49-F238E27FC236}">
                      <a16:creationId xmlns:a16="http://schemas.microsoft.com/office/drawing/2014/main" id="{EF35115D-2F35-4741-A3DD-F9D6E21408CA}"/>
                    </a:ext>
                  </a:extLst>
                </p:cNvPr>
                <p:cNvPicPr/>
                <p:nvPr/>
              </p:nvPicPr>
              <p:blipFill>
                <a:blip r:embed="rId47"/>
                <a:stretch>
                  <a:fillRect/>
                </a:stretch>
              </p:blipFill>
              <p:spPr>
                <a:xfrm>
                  <a:off x="4115640" y="1829693"/>
                  <a:ext cx="270752" cy="346303"/>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Ink 38">
                  <a:extLst>
                    <a:ext uri="{FF2B5EF4-FFF2-40B4-BE49-F238E27FC236}">
                      <a16:creationId xmlns:a16="http://schemas.microsoft.com/office/drawing/2014/main" id="{BF120912-7EBE-422C-BDAA-B217487F00C0}"/>
                    </a:ext>
                  </a:extLst>
                </p14:cNvPr>
                <p14:cNvContentPartPr/>
                <p14:nvPr/>
              </p14:nvContentPartPr>
              <p14:xfrm>
                <a:off x="3348690" y="1947610"/>
                <a:ext cx="210253" cy="174774"/>
              </p14:xfrm>
            </p:contentPart>
          </mc:Choice>
          <mc:Fallback xmlns="">
            <p:pic>
              <p:nvPicPr>
                <p:cNvPr id="39" name="Ink 38">
                  <a:extLst>
                    <a:ext uri="{FF2B5EF4-FFF2-40B4-BE49-F238E27FC236}">
                      <a16:creationId xmlns:a16="http://schemas.microsoft.com/office/drawing/2014/main" id="{BF120912-7EBE-422C-BDAA-B217487F00C0}"/>
                    </a:ext>
                  </a:extLst>
                </p:cNvPr>
                <p:cNvPicPr/>
                <p:nvPr/>
              </p:nvPicPr>
              <p:blipFill>
                <a:blip r:embed="rId49"/>
                <a:stretch>
                  <a:fillRect/>
                </a:stretch>
              </p:blipFill>
              <p:spPr>
                <a:xfrm>
                  <a:off x="3339689" y="1938582"/>
                  <a:ext cx="227894" cy="192468"/>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0" name="Ink 39">
                  <a:extLst>
                    <a:ext uri="{FF2B5EF4-FFF2-40B4-BE49-F238E27FC236}">
                      <a16:creationId xmlns:a16="http://schemas.microsoft.com/office/drawing/2014/main" id="{EFBDA8F1-9066-488D-89A2-8F142B7FC4FF}"/>
                    </a:ext>
                  </a:extLst>
                </p14:cNvPr>
                <p14:cNvContentPartPr/>
                <p14:nvPr/>
              </p14:nvContentPartPr>
              <p14:xfrm>
                <a:off x="3174235" y="1804712"/>
                <a:ext cx="110924" cy="230835"/>
              </p14:xfrm>
            </p:contentPart>
          </mc:Choice>
          <mc:Fallback xmlns="">
            <p:pic>
              <p:nvPicPr>
                <p:cNvPr id="40" name="Ink 39">
                  <a:extLst>
                    <a:ext uri="{FF2B5EF4-FFF2-40B4-BE49-F238E27FC236}">
                      <a16:creationId xmlns:a16="http://schemas.microsoft.com/office/drawing/2014/main" id="{EFBDA8F1-9066-488D-89A2-8F142B7FC4FF}"/>
                    </a:ext>
                  </a:extLst>
                </p:cNvPr>
                <p:cNvPicPr/>
                <p:nvPr/>
              </p:nvPicPr>
              <p:blipFill>
                <a:blip r:embed="rId51"/>
                <a:stretch>
                  <a:fillRect/>
                </a:stretch>
              </p:blipFill>
              <p:spPr>
                <a:xfrm>
                  <a:off x="3165202" y="1795723"/>
                  <a:ext cx="128628" cy="248453"/>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2" name="Ink 41">
                  <a:extLst>
                    <a:ext uri="{FF2B5EF4-FFF2-40B4-BE49-F238E27FC236}">
                      <a16:creationId xmlns:a16="http://schemas.microsoft.com/office/drawing/2014/main" id="{6F73A21E-564B-47DE-87CC-00EC34AC9D7A}"/>
                    </a:ext>
                  </a:extLst>
                </p14:cNvPr>
                <p14:cNvContentPartPr/>
                <p14:nvPr/>
              </p14:nvContentPartPr>
              <p14:xfrm>
                <a:off x="2566016" y="1967629"/>
                <a:ext cx="180505" cy="183018"/>
              </p14:xfrm>
            </p:contentPart>
          </mc:Choice>
          <mc:Fallback xmlns="">
            <p:pic>
              <p:nvPicPr>
                <p:cNvPr id="42" name="Ink 41">
                  <a:extLst>
                    <a:ext uri="{FF2B5EF4-FFF2-40B4-BE49-F238E27FC236}">
                      <a16:creationId xmlns:a16="http://schemas.microsoft.com/office/drawing/2014/main" id="{6F73A21E-564B-47DE-87CC-00EC34AC9D7A}"/>
                    </a:ext>
                  </a:extLst>
                </p:cNvPr>
                <p:cNvPicPr/>
                <p:nvPr/>
              </p:nvPicPr>
              <p:blipFill>
                <a:blip r:embed="rId53"/>
                <a:stretch>
                  <a:fillRect/>
                </a:stretch>
              </p:blipFill>
              <p:spPr>
                <a:xfrm>
                  <a:off x="2557009" y="1958622"/>
                  <a:ext cx="198159" cy="200671"/>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3" name="Ink 42">
                  <a:extLst>
                    <a:ext uri="{FF2B5EF4-FFF2-40B4-BE49-F238E27FC236}">
                      <a16:creationId xmlns:a16="http://schemas.microsoft.com/office/drawing/2014/main" id="{C2B47700-0DC9-45C1-9E91-93DA86C01345}"/>
                    </a:ext>
                  </a:extLst>
                </p14:cNvPr>
                <p14:cNvContentPartPr/>
                <p14:nvPr/>
              </p14:nvContentPartPr>
              <p14:xfrm>
                <a:off x="2380470" y="1826932"/>
                <a:ext cx="106891" cy="232482"/>
              </p14:xfrm>
            </p:contentPart>
          </mc:Choice>
          <mc:Fallback xmlns="">
            <p:pic>
              <p:nvPicPr>
                <p:cNvPr id="43" name="Ink 42">
                  <a:extLst>
                    <a:ext uri="{FF2B5EF4-FFF2-40B4-BE49-F238E27FC236}">
                      <a16:creationId xmlns:a16="http://schemas.microsoft.com/office/drawing/2014/main" id="{C2B47700-0DC9-45C1-9E91-93DA86C01345}"/>
                    </a:ext>
                  </a:extLst>
                </p:cNvPr>
                <p:cNvPicPr/>
                <p:nvPr/>
              </p:nvPicPr>
              <p:blipFill>
                <a:blip r:embed="rId55"/>
                <a:stretch>
                  <a:fillRect/>
                </a:stretch>
              </p:blipFill>
              <p:spPr>
                <a:xfrm>
                  <a:off x="2371472" y="1817935"/>
                  <a:ext cx="124526" cy="250116"/>
                </a:xfrm>
                <a:prstGeom prst="rect">
                  <a:avLst/>
                </a:prstGeom>
              </p:spPr>
            </p:pic>
          </mc:Fallback>
        </mc:AlternateContent>
      </p:grpSp>
      <p:grpSp>
        <p:nvGrpSpPr>
          <p:cNvPr id="4" name="Group 3">
            <a:extLst>
              <a:ext uri="{FF2B5EF4-FFF2-40B4-BE49-F238E27FC236}">
                <a16:creationId xmlns:a16="http://schemas.microsoft.com/office/drawing/2014/main" id="{A2118408-6932-48D6-9B7D-A71F0F54EC0C}"/>
              </a:ext>
            </a:extLst>
          </p:cNvPr>
          <p:cNvGrpSpPr/>
          <p:nvPr/>
        </p:nvGrpSpPr>
        <p:grpSpPr>
          <a:xfrm>
            <a:off x="7398134" y="1877267"/>
            <a:ext cx="2625679" cy="2582418"/>
            <a:chOff x="7398134" y="1877267"/>
            <a:chExt cx="2625679" cy="2582418"/>
          </a:xfrm>
        </p:grpSpPr>
        <mc:AlternateContent xmlns:mc="http://schemas.openxmlformats.org/markup-compatibility/2006" xmlns:p14="http://schemas.microsoft.com/office/powerpoint/2010/main">
          <mc:Choice Requires="p14">
            <p:contentPart p14:bwMode="auto" r:id="rId56">
              <p14:nvContentPartPr>
                <p14:cNvPr id="90" name="Ink 89">
                  <a:extLst>
                    <a:ext uri="{FF2B5EF4-FFF2-40B4-BE49-F238E27FC236}">
                      <a16:creationId xmlns:a16="http://schemas.microsoft.com/office/drawing/2014/main" id="{CE30E05F-C642-4DEA-B15F-F46B70025691}"/>
                    </a:ext>
                  </a:extLst>
                </p14:cNvPr>
                <p14:cNvContentPartPr/>
                <p14:nvPr/>
              </p14:nvContentPartPr>
              <p14:xfrm flipV="1">
                <a:off x="7701813" y="2081205"/>
                <a:ext cx="2322000" cy="1846080"/>
              </p14:xfrm>
            </p:contentPart>
          </mc:Choice>
          <mc:Fallback xmlns="">
            <p:pic>
              <p:nvPicPr>
                <p:cNvPr id="90" name="Ink 89">
                  <a:extLst>
                    <a:ext uri="{FF2B5EF4-FFF2-40B4-BE49-F238E27FC236}">
                      <a16:creationId xmlns:a16="http://schemas.microsoft.com/office/drawing/2014/main" id="{CE30E05F-C642-4DEA-B15F-F46B70025691}"/>
                    </a:ext>
                  </a:extLst>
                </p:cNvPr>
                <p:cNvPicPr/>
                <p:nvPr/>
              </p:nvPicPr>
              <p:blipFill>
                <a:blip r:embed="rId7"/>
                <a:stretch>
                  <a:fillRect/>
                </a:stretch>
              </p:blipFill>
              <p:spPr>
                <a:xfrm flipV="1">
                  <a:off x="7683813" y="2063205"/>
                  <a:ext cx="2357640" cy="18817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91" name="Ink 90">
                  <a:extLst>
                    <a:ext uri="{FF2B5EF4-FFF2-40B4-BE49-F238E27FC236}">
                      <a16:creationId xmlns:a16="http://schemas.microsoft.com/office/drawing/2014/main" id="{CA5B09E4-78BC-4437-8186-2D8512791335}"/>
                    </a:ext>
                  </a:extLst>
                </p14:cNvPr>
                <p14:cNvContentPartPr/>
                <p14:nvPr/>
              </p14:nvContentPartPr>
              <p14:xfrm>
                <a:off x="8372099" y="3160617"/>
                <a:ext cx="44640" cy="46080"/>
              </p14:xfrm>
            </p:contentPart>
          </mc:Choice>
          <mc:Fallback xmlns="">
            <p:pic>
              <p:nvPicPr>
                <p:cNvPr id="91" name="Ink 90">
                  <a:extLst>
                    <a:ext uri="{FF2B5EF4-FFF2-40B4-BE49-F238E27FC236}">
                      <a16:creationId xmlns:a16="http://schemas.microsoft.com/office/drawing/2014/main" id="{CA5B09E4-78BC-4437-8186-2D8512791335}"/>
                    </a:ext>
                  </a:extLst>
                </p:cNvPr>
                <p:cNvPicPr/>
                <p:nvPr/>
              </p:nvPicPr>
              <p:blipFill>
                <a:blip r:embed="rId9"/>
                <a:stretch>
                  <a:fillRect/>
                </a:stretch>
              </p:blipFill>
              <p:spPr>
                <a:xfrm>
                  <a:off x="8354243" y="3142617"/>
                  <a:ext cx="79995"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2" name="Ink 91">
                  <a:extLst>
                    <a:ext uri="{FF2B5EF4-FFF2-40B4-BE49-F238E27FC236}">
                      <a16:creationId xmlns:a16="http://schemas.microsoft.com/office/drawing/2014/main" id="{7E7C36FF-D91A-415E-8EFE-15D78FCE19AF}"/>
                    </a:ext>
                  </a:extLst>
                </p14:cNvPr>
                <p14:cNvContentPartPr/>
                <p14:nvPr/>
              </p14:nvContentPartPr>
              <p14:xfrm>
                <a:off x="9365339" y="3189057"/>
                <a:ext cx="55440" cy="46080"/>
              </p14:xfrm>
            </p:contentPart>
          </mc:Choice>
          <mc:Fallback xmlns="">
            <p:pic>
              <p:nvPicPr>
                <p:cNvPr id="92" name="Ink 91">
                  <a:extLst>
                    <a:ext uri="{FF2B5EF4-FFF2-40B4-BE49-F238E27FC236}">
                      <a16:creationId xmlns:a16="http://schemas.microsoft.com/office/drawing/2014/main" id="{7E7C36FF-D91A-415E-8EFE-15D78FCE19AF}"/>
                    </a:ext>
                  </a:extLst>
                </p:cNvPr>
                <p:cNvPicPr/>
                <p:nvPr/>
              </p:nvPicPr>
              <p:blipFill>
                <a:blip r:embed="rId11"/>
                <a:stretch>
                  <a:fillRect/>
                </a:stretch>
              </p:blipFill>
              <p:spPr>
                <a:xfrm>
                  <a:off x="9347221" y="3171057"/>
                  <a:ext cx="91313"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93" name="Ink 92">
                  <a:extLst>
                    <a:ext uri="{FF2B5EF4-FFF2-40B4-BE49-F238E27FC236}">
                      <a16:creationId xmlns:a16="http://schemas.microsoft.com/office/drawing/2014/main" id="{415C32B6-E1F7-4CB6-8D4E-3741112FB23F}"/>
                    </a:ext>
                  </a:extLst>
                </p14:cNvPr>
                <p14:cNvContentPartPr/>
                <p14:nvPr/>
              </p14:nvContentPartPr>
              <p14:xfrm>
                <a:off x="8821019" y="3559857"/>
                <a:ext cx="46080" cy="43200"/>
              </p14:xfrm>
            </p:contentPart>
          </mc:Choice>
          <mc:Fallback xmlns="">
            <p:pic>
              <p:nvPicPr>
                <p:cNvPr id="93" name="Ink 92">
                  <a:extLst>
                    <a:ext uri="{FF2B5EF4-FFF2-40B4-BE49-F238E27FC236}">
                      <a16:creationId xmlns:a16="http://schemas.microsoft.com/office/drawing/2014/main" id="{415C32B6-E1F7-4CB6-8D4E-3741112FB23F}"/>
                    </a:ext>
                  </a:extLst>
                </p:cNvPr>
                <p:cNvPicPr/>
                <p:nvPr/>
              </p:nvPicPr>
              <p:blipFill>
                <a:blip r:embed="rId13"/>
                <a:stretch>
                  <a:fillRect/>
                </a:stretch>
              </p:blipFill>
              <p:spPr>
                <a:xfrm>
                  <a:off x="8803019" y="3541857"/>
                  <a:ext cx="817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8" name="Ink 67">
                  <a:extLst>
                    <a:ext uri="{FF2B5EF4-FFF2-40B4-BE49-F238E27FC236}">
                      <a16:creationId xmlns:a16="http://schemas.microsoft.com/office/drawing/2014/main" id="{89DCB1C4-7A79-4BF9-9ADF-CF67F25E6490}"/>
                    </a:ext>
                  </a:extLst>
                </p14:cNvPr>
                <p14:cNvContentPartPr/>
                <p14:nvPr/>
              </p14:nvContentPartPr>
              <p14:xfrm>
                <a:off x="8449694" y="2445468"/>
                <a:ext cx="734040" cy="74160"/>
              </p14:xfrm>
            </p:contentPart>
          </mc:Choice>
          <mc:Fallback xmlns="">
            <p:pic>
              <p:nvPicPr>
                <p:cNvPr id="68" name="Ink 67">
                  <a:extLst>
                    <a:ext uri="{FF2B5EF4-FFF2-40B4-BE49-F238E27FC236}">
                      <a16:creationId xmlns:a16="http://schemas.microsoft.com/office/drawing/2014/main" id="{89DCB1C4-7A79-4BF9-9ADF-CF67F25E6490}"/>
                    </a:ext>
                  </a:extLst>
                </p:cNvPr>
                <p:cNvPicPr/>
                <p:nvPr/>
              </p:nvPicPr>
              <p:blipFill>
                <a:blip r:embed="rId61"/>
                <a:stretch>
                  <a:fillRect/>
                </a:stretch>
              </p:blipFill>
              <p:spPr>
                <a:xfrm>
                  <a:off x="8431694" y="2427555"/>
                  <a:ext cx="769680" cy="109628"/>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9" name="Ink 68">
                  <a:extLst>
                    <a:ext uri="{FF2B5EF4-FFF2-40B4-BE49-F238E27FC236}">
                      <a16:creationId xmlns:a16="http://schemas.microsoft.com/office/drawing/2014/main" id="{55942DD6-BBB5-4A43-9A34-A54A4DFF34A3}"/>
                    </a:ext>
                  </a:extLst>
                </p14:cNvPr>
                <p14:cNvContentPartPr/>
                <p14:nvPr/>
              </p14:nvContentPartPr>
              <p14:xfrm>
                <a:off x="7624214" y="2468868"/>
                <a:ext cx="132840" cy="9720"/>
              </p14:xfrm>
            </p:contentPart>
          </mc:Choice>
          <mc:Fallback xmlns="">
            <p:pic>
              <p:nvPicPr>
                <p:cNvPr id="69" name="Ink 68">
                  <a:extLst>
                    <a:ext uri="{FF2B5EF4-FFF2-40B4-BE49-F238E27FC236}">
                      <a16:creationId xmlns:a16="http://schemas.microsoft.com/office/drawing/2014/main" id="{55942DD6-BBB5-4A43-9A34-A54A4DFF34A3}"/>
                    </a:ext>
                  </a:extLst>
                </p:cNvPr>
                <p:cNvPicPr/>
                <p:nvPr/>
              </p:nvPicPr>
              <p:blipFill>
                <a:blip r:embed="rId63"/>
                <a:stretch>
                  <a:fillRect/>
                </a:stretch>
              </p:blipFill>
              <p:spPr>
                <a:xfrm>
                  <a:off x="7606214" y="2450176"/>
                  <a:ext cx="168480" cy="46731"/>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8" name="Ink 77">
                  <a:extLst>
                    <a:ext uri="{FF2B5EF4-FFF2-40B4-BE49-F238E27FC236}">
                      <a16:creationId xmlns:a16="http://schemas.microsoft.com/office/drawing/2014/main" id="{B738DA92-6B21-46D7-A2AD-93F5748198DD}"/>
                    </a:ext>
                  </a:extLst>
                </p14:cNvPr>
                <p14:cNvContentPartPr/>
                <p14:nvPr/>
              </p14:nvContentPartPr>
              <p14:xfrm>
                <a:off x="8463374" y="3885953"/>
                <a:ext cx="10440" cy="67680"/>
              </p14:xfrm>
            </p:contentPart>
          </mc:Choice>
          <mc:Fallback xmlns="">
            <p:pic>
              <p:nvPicPr>
                <p:cNvPr id="78" name="Ink 77">
                  <a:extLst>
                    <a:ext uri="{FF2B5EF4-FFF2-40B4-BE49-F238E27FC236}">
                      <a16:creationId xmlns:a16="http://schemas.microsoft.com/office/drawing/2014/main" id="{B738DA92-6B21-46D7-A2AD-93F5748198DD}"/>
                    </a:ext>
                  </a:extLst>
                </p:cNvPr>
                <p:cNvPicPr/>
                <p:nvPr/>
              </p:nvPicPr>
              <p:blipFill>
                <a:blip r:embed="rId65"/>
                <a:stretch>
                  <a:fillRect/>
                </a:stretch>
              </p:blipFill>
              <p:spPr>
                <a:xfrm>
                  <a:off x="8444731" y="3867953"/>
                  <a:ext cx="47353"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9" name="Ink 78">
                  <a:extLst>
                    <a:ext uri="{FF2B5EF4-FFF2-40B4-BE49-F238E27FC236}">
                      <a16:creationId xmlns:a16="http://schemas.microsoft.com/office/drawing/2014/main" id="{68719E84-CBCA-44CE-A1F4-2BD2105C60A9}"/>
                    </a:ext>
                  </a:extLst>
                </p14:cNvPr>
                <p14:cNvContentPartPr/>
                <p14:nvPr/>
              </p14:nvContentPartPr>
              <p14:xfrm>
                <a:off x="9243134" y="3864353"/>
                <a:ext cx="6120" cy="89640"/>
              </p14:xfrm>
            </p:contentPart>
          </mc:Choice>
          <mc:Fallback xmlns="">
            <p:pic>
              <p:nvPicPr>
                <p:cNvPr id="79" name="Ink 78">
                  <a:extLst>
                    <a:ext uri="{FF2B5EF4-FFF2-40B4-BE49-F238E27FC236}">
                      <a16:creationId xmlns:a16="http://schemas.microsoft.com/office/drawing/2014/main" id="{68719E84-CBCA-44CE-A1F4-2BD2105C60A9}"/>
                    </a:ext>
                  </a:extLst>
                </p:cNvPr>
                <p:cNvPicPr/>
                <p:nvPr/>
              </p:nvPicPr>
              <p:blipFill>
                <a:blip r:embed="rId67"/>
                <a:stretch>
                  <a:fillRect/>
                </a:stretch>
              </p:blipFill>
              <p:spPr>
                <a:xfrm>
                  <a:off x="9225134" y="3846353"/>
                  <a:ext cx="417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19" name="Ink 118">
                  <a:extLst>
                    <a:ext uri="{FF2B5EF4-FFF2-40B4-BE49-F238E27FC236}">
                      <a16:creationId xmlns:a16="http://schemas.microsoft.com/office/drawing/2014/main" id="{31825B2C-7035-48B1-88B5-4F7352016EC5}"/>
                    </a:ext>
                  </a:extLst>
                </p14:cNvPr>
                <p14:cNvContentPartPr/>
                <p14:nvPr/>
              </p14:nvContentPartPr>
              <p14:xfrm>
                <a:off x="7398134" y="2437218"/>
                <a:ext cx="90720" cy="118800"/>
              </p14:xfrm>
            </p:contentPart>
          </mc:Choice>
          <mc:Fallback xmlns="">
            <p:pic>
              <p:nvPicPr>
                <p:cNvPr id="119" name="Ink 118">
                  <a:extLst>
                    <a:ext uri="{FF2B5EF4-FFF2-40B4-BE49-F238E27FC236}">
                      <a16:creationId xmlns:a16="http://schemas.microsoft.com/office/drawing/2014/main" id="{31825B2C-7035-48B1-88B5-4F7352016EC5}"/>
                    </a:ext>
                  </a:extLst>
                </p:cNvPr>
                <p:cNvPicPr/>
                <p:nvPr/>
              </p:nvPicPr>
              <p:blipFill>
                <a:blip r:embed="rId69"/>
                <a:stretch>
                  <a:fillRect/>
                </a:stretch>
              </p:blipFill>
              <p:spPr>
                <a:xfrm>
                  <a:off x="7380134" y="2419218"/>
                  <a:ext cx="1263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56" name="Ink 2155">
                  <a:extLst>
                    <a:ext uri="{FF2B5EF4-FFF2-40B4-BE49-F238E27FC236}">
                      <a16:creationId xmlns:a16="http://schemas.microsoft.com/office/drawing/2014/main" id="{736A5B81-87A1-4CA2-B288-52BA381AEC92}"/>
                    </a:ext>
                  </a:extLst>
                </p14:cNvPr>
                <p14:cNvContentPartPr/>
                <p14:nvPr/>
              </p14:nvContentPartPr>
              <p14:xfrm>
                <a:off x="8182559" y="2260788"/>
                <a:ext cx="1323000" cy="442440"/>
              </p14:xfrm>
            </p:contentPart>
          </mc:Choice>
          <mc:Fallback xmlns="">
            <p:pic>
              <p:nvPicPr>
                <p:cNvPr id="2156" name="Ink 2155">
                  <a:extLst>
                    <a:ext uri="{FF2B5EF4-FFF2-40B4-BE49-F238E27FC236}">
                      <a16:creationId xmlns:a16="http://schemas.microsoft.com/office/drawing/2014/main" id="{736A5B81-87A1-4CA2-B288-52BA381AEC92}"/>
                    </a:ext>
                  </a:extLst>
                </p:cNvPr>
                <p:cNvPicPr/>
                <p:nvPr/>
              </p:nvPicPr>
              <p:blipFill>
                <a:blip r:embed="rId71"/>
                <a:stretch>
                  <a:fillRect/>
                </a:stretch>
              </p:blipFill>
              <p:spPr>
                <a:xfrm>
                  <a:off x="8178238" y="2256468"/>
                  <a:ext cx="1331642"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9" name="Ink 48">
                  <a:extLst>
                    <a:ext uri="{FF2B5EF4-FFF2-40B4-BE49-F238E27FC236}">
                      <a16:creationId xmlns:a16="http://schemas.microsoft.com/office/drawing/2014/main" id="{5EF77963-BA56-4FEA-ADFC-973BF3E73291}"/>
                    </a:ext>
                  </a:extLst>
                </p14:cNvPr>
                <p14:cNvContentPartPr/>
                <p14:nvPr/>
              </p14:nvContentPartPr>
              <p14:xfrm>
                <a:off x="8845863" y="4358760"/>
                <a:ext cx="30629" cy="100925"/>
              </p14:xfrm>
            </p:contentPart>
          </mc:Choice>
          <mc:Fallback xmlns="">
            <p:pic>
              <p:nvPicPr>
                <p:cNvPr id="49" name="Ink 48">
                  <a:extLst>
                    <a:ext uri="{FF2B5EF4-FFF2-40B4-BE49-F238E27FC236}">
                      <a16:creationId xmlns:a16="http://schemas.microsoft.com/office/drawing/2014/main" id="{5EF77963-BA56-4FEA-ADFC-973BF3E73291}"/>
                    </a:ext>
                  </a:extLst>
                </p:cNvPr>
                <p:cNvPicPr/>
                <p:nvPr/>
              </p:nvPicPr>
              <p:blipFill>
                <a:blip r:embed="rId73"/>
                <a:stretch>
                  <a:fillRect/>
                </a:stretch>
              </p:blipFill>
              <p:spPr>
                <a:xfrm>
                  <a:off x="8836854" y="4349781"/>
                  <a:ext cx="48286" cy="118524"/>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3" name="Ink 52">
                  <a:extLst>
                    <a:ext uri="{FF2B5EF4-FFF2-40B4-BE49-F238E27FC236}">
                      <a16:creationId xmlns:a16="http://schemas.microsoft.com/office/drawing/2014/main" id="{02DEE30A-3612-4FD5-9001-B12C50C97093}"/>
                    </a:ext>
                  </a:extLst>
                </p14:cNvPr>
                <p14:cNvContentPartPr/>
                <p14:nvPr/>
              </p14:nvContentPartPr>
              <p14:xfrm>
                <a:off x="9525531" y="4147170"/>
                <a:ext cx="170550" cy="213825"/>
              </p14:xfrm>
            </p:contentPart>
          </mc:Choice>
          <mc:Fallback xmlns="">
            <p:pic>
              <p:nvPicPr>
                <p:cNvPr id="53" name="Ink 52">
                  <a:extLst>
                    <a:ext uri="{FF2B5EF4-FFF2-40B4-BE49-F238E27FC236}">
                      <a16:creationId xmlns:a16="http://schemas.microsoft.com/office/drawing/2014/main" id="{02DEE30A-3612-4FD5-9001-B12C50C97093}"/>
                    </a:ext>
                  </a:extLst>
                </p:cNvPr>
                <p:cNvPicPr/>
                <p:nvPr/>
              </p:nvPicPr>
              <p:blipFill>
                <a:blip r:embed="rId75"/>
                <a:stretch>
                  <a:fillRect/>
                </a:stretch>
              </p:blipFill>
              <p:spPr>
                <a:xfrm>
                  <a:off x="9516536" y="4138171"/>
                  <a:ext cx="188181" cy="231464"/>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4" name="Ink 53">
                  <a:extLst>
                    <a:ext uri="{FF2B5EF4-FFF2-40B4-BE49-F238E27FC236}">
                      <a16:creationId xmlns:a16="http://schemas.microsoft.com/office/drawing/2014/main" id="{586B59A4-BB97-484D-925C-EC8A857AD288}"/>
                    </a:ext>
                  </a:extLst>
                </p14:cNvPr>
                <p14:cNvContentPartPr/>
                <p14:nvPr/>
              </p14:nvContentPartPr>
              <p14:xfrm>
                <a:off x="9804677" y="4330774"/>
                <a:ext cx="146882" cy="92943"/>
              </p14:xfrm>
            </p:contentPart>
          </mc:Choice>
          <mc:Fallback xmlns="">
            <p:pic>
              <p:nvPicPr>
                <p:cNvPr id="54" name="Ink 53">
                  <a:extLst>
                    <a:ext uri="{FF2B5EF4-FFF2-40B4-BE49-F238E27FC236}">
                      <a16:creationId xmlns:a16="http://schemas.microsoft.com/office/drawing/2014/main" id="{586B59A4-BB97-484D-925C-EC8A857AD288}"/>
                    </a:ext>
                  </a:extLst>
                </p:cNvPr>
                <p:cNvPicPr/>
                <p:nvPr/>
              </p:nvPicPr>
              <p:blipFill>
                <a:blip r:embed="rId77"/>
                <a:stretch>
                  <a:fillRect/>
                </a:stretch>
              </p:blipFill>
              <p:spPr>
                <a:xfrm>
                  <a:off x="9795633" y="4321733"/>
                  <a:ext cx="164609" cy="110664"/>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5" name="Ink 54">
                  <a:extLst>
                    <a:ext uri="{FF2B5EF4-FFF2-40B4-BE49-F238E27FC236}">
                      <a16:creationId xmlns:a16="http://schemas.microsoft.com/office/drawing/2014/main" id="{F0A4AAE0-7125-46FD-AE1E-E5648E1252E3}"/>
                    </a:ext>
                  </a:extLst>
                </p14:cNvPr>
                <p14:cNvContentPartPr/>
                <p14:nvPr/>
              </p14:nvContentPartPr>
              <p14:xfrm>
                <a:off x="9183734" y="4122081"/>
                <a:ext cx="223456" cy="141410"/>
              </p14:xfrm>
            </p:contentPart>
          </mc:Choice>
          <mc:Fallback xmlns="">
            <p:pic>
              <p:nvPicPr>
                <p:cNvPr id="55" name="Ink 54">
                  <a:extLst>
                    <a:ext uri="{FF2B5EF4-FFF2-40B4-BE49-F238E27FC236}">
                      <a16:creationId xmlns:a16="http://schemas.microsoft.com/office/drawing/2014/main" id="{F0A4AAE0-7125-46FD-AE1E-E5648E1252E3}"/>
                    </a:ext>
                  </a:extLst>
                </p:cNvPr>
                <p:cNvPicPr/>
                <p:nvPr/>
              </p:nvPicPr>
              <p:blipFill>
                <a:blip r:embed="rId79"/>
                <a:stretch>
                  <a:fillRect/>
                </a:stretch>
              </p:blipFill>
              <p:spPr>
                <a:xfrm>
                  <a:off x="9174724" y="4113085"/>
                  <a:ext cx="241116" cy="159041"/>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6" name="Ink 55">
                  <a:extLst>
                    <a:ext uri="{FF2B5EF4-FFF2-40B4-BE49-F238E27FC236}">
                      <a16:creationId xmlns:a16="http://schemas.microsoft.com/office/drawing/2014/main" id="{E2285D8A-0A93-406B-8D06-225276B83608}"/>
                    </a:ext>
                  </a:extLst>
                </p14:cNvPr>
                <p14:cNvContentPartPr/>
                <p14:nvPr/>
              </p14:nvContentPartPr>
              <p14:xfrm>
                <a:off x="8307063" y="4142083"/>
                <a:ext cx="421851" cy="220668"/>
              </p14:xfrm>
            </p:contentPart>
          </mc:Choice>
          <mc:Fallback xmlns="">
            <p:pic>
              <p:nvPicPr>
                <p:cNvPr id="56" name="Ink 55">
                  <a:extLst>
                    <a:ext uri="{FF2B5EF4-FFF2-40B4-BE49-F238E27FC236}">
                      <a16:creationId xmlns:a16="http://schemas.microsoft.com/office/drawing/2014/main" id="{E2285D8A-0A93-406B-8D06-225276B83608}"/>
                    </a:ext>
                  </a:extLst>
                </p:cNvPr>
                <p:cNvPicPr/>
                <p:nvPr/>
              </p:nvPicPr>
              <p:blipFill>
                <a:blip r:embed="rId81"/>
                <a:stretch>
                  <a:fillRect/>
                </a:stretch>
              </p:blipFill>
              <p:spPr>
                <a:xfrm>
                  <a:off x="8298049" y="4133083"/>
                  <a:ext cx="439518" cy="238307"/>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9" name="Ink 58">
                  <a:extLst>
                    <a:ext uri="{FF2B5EF4-FFF2-40B4-BE49-F238E27FC236}">
                      <a16:creationId xmlns:a16="http://schemas.microsoft.com/office/drawing/2014/main" id="{47C3E66B-91D6-453F-B82E-0C175C256901}"/>
                    </a:ext>
                  </a:extLst>
                </p14:cNvPr>
                <p14:cNvContentPartPr/>
                <p14:nvPr/>
              </p14:nvContentPartPr>
              <p14:xfrm>
                <a:off x="8416245" y="1978385"/>
                <a:ext cx="133910" cy="166547"/>
              </p14:xfrm>
            </p:contentPart>
          </mc:Choice>
          <mc:Fallback xmlns="">
            <p:pic>
              <p:nvPicPr>
                <p:cNvPr id="59" name="Ink 58">
                  <a:extLst>
                    <a:ext uri="{FF2B5EF4-FFF2-40B4-BE49-F238E27FC236}">
                      <a16:creationId xmlns:a16="http://schemas.microsoft.com/office/drawing/2014/main" id="{47C3E66B-91D6-453F-B82E-0C175C256901}"/>
                    </a:ext>
                  </a:extLst>
                </p:cNvPr>
                <p:cNvPicPr/>
                <p:nvPr/>
              </p:nvPicPr>
              <p:blipFill>
                <a:blip r:embed="rId83"/>
                <a:stretch>
                  <a:fillRect/>
                </a:stretch>
              </p:blipFill>
              <p:spPr>
                <a:xfrm>
                  <a:off x="8407197" y="1969353"/>
                  <a:ext cx="151644" cy="184249"/>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0" name="Ink 59">
                  <a:extLst>
                    <a:ext uri="{FF2B5EF4-FFF2-40B4-BE49-F238E27FC236}">
                      <a16:creationId xmlns:a16="http://schemas.microsoft.com/office/drawing/2014/main" id="{5E7FE6B8-0217-4965-A642-01DC6B756A9A}"/>
                    </a:ext>
                  </a:extLst>
                </p14:cNvPr>
                <p14:cNvContentPartPr/>
                <p14:nvPr/>
              </p14:nvContentPartPr>
              <p14:xfrm>
                <a:off x="8623774" y="2118761"/>
                <a:ext cx="41887" cy="80894"/>
              </p14:xfrm>
            </p:contentPart>
          </mc:Choice>
          <mc:Fallback xmlns="">
            <p:pic>
              <p:nvPicPr>
                <p:cNvPr id="60" name="Ink 59">
                  <a:extLst>
                    <a:ext uri="{FF2B5EF4-FFF2-40B4-BE49-F238E27FC236}">
                      <a16:creationId xmlns:a16="http://schemas.microsoft.com/office/drawing/2014/main" id="{5E7FE6B8-0217-4965-A642-01DC6B756A9A}"/>
                    </a:ext>
                  </a:extLst>
                </p:cNvPr>
                <p:cNvPicPr/>
                <p:nvPr/>
              </p:nvPicPr>
              <p:blipFill>
                <a:blip r:embed="rId85"/>
                <a:stretch>
                  <a:fillRect/>
                </a:stretch>
              </p:blipFill>
              <p:spPr>
                <a:xfrm>
                  <a:off x="8614668" y="2109692"/>
                  <a:ext cx="59735" cy="98669"/>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4" name="Ink 63">
                  <a:extLst>
                    <a:ext uri="{FF2B5EF4-FFF2-40B4-BE49-F238E27FC236}">
                      <a16:creationId xmlns:a16="http://schemas.microsoft.com/office/drawing/2014/main" id="{CDC033E9-E53C-4B31-81CE-DF73BC82B359}"/>
                    </a:ext>
                  </a:extLst>
                </p14:cNvPr>
                <p14:cNvContentPartPr/>
                <p14:nvPr/>
              </p14:nvContentPartPr>
              <p14:xfrm>
                <a:off x="9538216" y="2101926"/>
                <a:ext cx="129468" cy="98144"/>
              </p14:xfrm>
            </p:contentPart>
          </mc:Choice>
          <mc:Fallback xmlns="">
            <p:pic>
              <p:nvPicPr>
                <p:cNvPr id="64" name="Ink 63">
                  <a:extLst>
                    <a:ext uri="{FF2B5EF4-FFF2-40B4-BE49-F238E27FC236}">
                      <a16:creationId xmlns:a16="http://schemas.microsoft.com/office/drawing/2014/main" id="{CDC033E9-E53C-4B31-81CE-DF73BC82B359}"/>
                    </a:ext>
                  </a:extLst>
                </p:cNvPr>
                <p:cNvPicPr/>
                <p:nvPr/>
              </p:nvPicPr>
              <p:blipFill>
                <a:blip r:embed="rId87"/>
                <a:stretch>
                  <a:fillRect/>
                </a:stretch>
              </p:blipFill>
              <p:spPr>
                <a:xfrm>
                  <a:off x="9529175" y="2092905"/>
                  <a:ext cx="147188" cy="115824"/>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5" name="Ink 64">
                  <a:extLst>
                    <a:ext uri="{FF2B5EF4-FFF2-40B4-BE49-F238E27FC236}">
                      <a16:creationId xmlns:a16="http://schemas.microsoft.com/office/drawing/2014/main" id="{F09EF954-8E67-4EF4-A735-50431FCDBA00}"/>
                    </a:ext>
                  </a:extLst>
                </p14:cNvPr>
                <p14:cNvContentPartPr/>
                <p14:nvPr/>
              </p14:nvContentPartPr>
              <p14:xfrm>
                <a:off x="9139024" y="1887794"/>
                <a:ext cx="302726" cy="279562"/>
              </p14:xfrm>
            </p:contentPart>
          </mc:Choice>
          <mc:Fallback xmlns="">
            <p:pic>
              <p:nvPicPr>
                <p:cNvPr id="65" name="Ink 64">
                  <a:extLst>
                    <a:ext uri="{FF2B5EF4-FFF2-40B4-BE49-F238E27FC236}">
                      <a16:creationId xmlns:a16="http://schemas.microsoft.com/office/drawing/2014/main" id="{F09EF954-8E67-4EF4-A735-50431FCDBA00}"/>
                    </a:ext>
                  </a:extLst>
                </p:cNvPr>
                <p:cNvPicPr/>
                <p:nvPr/>
              </p:nvPicPr>
              <p:blipFill>
                <a:blip r:embed="rId89"/>
                <a:stretch>
                  <a:fillRect/>
                </a:stretch>
              </p:blipFill>
              <p:spPr>
                <a:xfrm>
                  <a:off x="9130036" y="1878799"/>
                  <a:ext cx="320343" cy="297192"/>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Ink 65">
                  <a:extLst>
                    <a:ext uri="{FF2B5EF4-FFF2-40B4-BE49-F238E27FC236}">
                      <a16:creationId xmlns:a16="http://schemas.microsoft.com/office/drawing/2014/main" id="{C077437A-2FB0-4D6A-A1C9-6964885C8D4C}"/>
                    </a:ext>
                  </a:extLst>
                </p14:cNvPr>
                <p14:cNvContentPartPr/>
                <p14:nvPr/>
              </p14:nvContentPartPr>
              <p14:xfrm>
                <a:off x="8205543" y="1877267"/>
                <a:ext cx="132006" cy="223649"/>
              </p14:xfrm>
            </p:contentPart>
          </mc:Choice>
          <mc:Fallback xmlns="">
            <p:pic>
              <p:nvPicPr>
                <p:cNvPr id="66" name="Ink 65">
                  <a:extLst>
                    <a:ext uri="{FF2B5EF4-FFF2-40B4-BE49-F238E27FC236}">
                      <a16:creationId xmlns:a16="http://schemas.microsoft.com/office/drawing/2014/main" id="{C077437A-2FB0-4D6A-A1C9-6964885C8D4C}"/>
                    </a:ext>
                  </a:extLst>
                </p:cNvPr>
                <p:cNvPicPr/>
                <p:nvPr/>
              </p:nvPicPr>
              <p:blipFill>
                <a:blip r:embed="rId91"/>
                <a:stretch>
                  <a:fillRect/>
                </a:stretch>
              </p:blipFill>
              <p:spPr>
                <a:xfrm>
                  <a:off x="8196551" y="1868263"/>
                  <a:ext cx="149631" cy="241296"/>
                </a:xfrm>
                <a:prstGeom prst="rect">
                  <a:avLst/>
                </a:prstGeom>
              </p:spPr>
            </p:pic>
          </mc:Fallback>
        </mc:AlternateContent>
      </p:grpSp>
    </p:spTree>
    <p:custDataLst>
      <p:tags r:id="rId1"/>
    </p:custDataLst>
    <p:extLst>
      <p:ext uri="{BB962C8B-B14F-4D97-AF65-F5344CB8AC3E}">
        <p14:creationId xmlns:p14="http://schemas.microsoft.com/office/powerpoint/2010/main" val="37044987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41113">
        <p15:prstTrans prst="pageCurlDouble"/>
      </p:transition>
    </mc:Choice>
    <mc:Fallback xmlns="">
      <p:transition advTm="4111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57"/>
                                        </p:tgtEl>
                                        <p:attrNameLst>
                                          <p:attrName>style.visibility</p:attrName>
                                        </p:attrNameLst>
                                      </p:cBhvr>
                                      <p:to>
                                        <p:strVal val="visible"/>
                                      </p:to>
                                    </p:set>
                                    <p:animEffect transition="in" filter="fade">
                                      <p:cBhvr>
                                        <p:cTn id="12" dur="500"/>
                                        <p:tgtEl>
                                          <p:spTgt spid="2157"/>
                                        </p:tgtEl>
                                      </p:cBhvr>
                                    </p:animEffect>
                                  </p:childTnLst>
                                </p:cTn>
                              </p:par>
                            </p:childTnLst>
                          </p:cTn>
                        </p:par>
                        <p:par>
                          <p:cTn id="13" fill="hold">
                            <p:stCondLst>
                              <p:cond delay="500"/>
                            </p:stCondLst>
                            <p:childTnLst>
                              <p:par>
                                <p:cTn id="14" presetID="63"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2000" fill="hold"/>
                                        <p:tgtEl>
                                          <p:spTgt spid="4"/>
                                        </p:tgtEl>
                                        <p:attrNameLst>
                                          <p:attrName>drawProgress</p:attrName>
                                        </p:attrNameLst>
                                      </p:cBhvr>
                                      <p:tavLst>
                                        <p:tav tm="0">
                                          <p:val>
                                            <p:fltVal val="0"/>
                                          </p:val>
                                        </p:tav>
                                        <p:tav tm="100000">
                                          <p:val>
                                            <p:fltVal val="1"/>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up)">
                                      <p:cBhvr>
                                        <p:cTn id="21" dur="500"/>
                                        <p:tgtEl>
                                          <p:spTgt spid="3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xit" presetSubtype="1" fill="hold" grpId="1" nodeType="clickEffect">
                                  <p:stCondLst>
                                    <p:cond delay="0"/>
                                  </p:stCondLst>
                                  <p:childTnLst>
                                    <p:animEffect transition="out" filter="wipe(up)">
                                      <p:cBhvr>
                                        <p:cTn id="25" dur="500"/>
                                        <p:tgtEl>
                                          <p:spTgt spid="37"/>
                                        </p:tgtEl>
                                      </p:cBhvr>
                                    </p:animEffect>
                                    <p:set>
                                      <p:cBhvr>
                                        <p:cTn id="26"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7" grpId="0" animBg="1"/>
      <p:bldP spid="37" grpId="0" animBg="1"/>
      <p:bldP spid="37"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err="1">
                <a:solidFill>
                  <a:schemeClr val="bg1">
                    <a:lumMod val="50000"/>
                  </a:schemeClr>
                </a:solidFill>
              </a:rPr>
              <a:t>Kitaev’s</a:t>
            </a:r>
            <a:r>
              <a:rPr lang="en-GB">
                <a:solidFill>
                  <a:schemeClr val="bg1">
                    <a:lumMod val="50000"/>
                  </a:schemeClr>
                </a:solidFill>
              </a:rPr>
              <a:t> Frameworks |</a:t>
            </a:r>
            <a:r>
              <a:rPr lang="en-GB"/>
              <a:t> </a:t>
            </a:r>
            <a:r>
              <a:rPr lang="en-GB">
                <a:solidFill>
                  <a:schemeClr val="bg1">
                    <a:lumMod val="50000"/>
                  </a:schemeClr>
                </a:solidFill>
              </a:rPr>
              <a:t>TDPG | </a:t>
            </a:r>
            <a:r>
              <a:rPr lang="en-GB"/>
              <a:t>Example</a:t>
            </a:r>
          </a:p>
        </p:txBody>
      </p:sp>
      <p:pic>
        <p:nvPicPr>
          <p:cNvPr id="2163" name="Picture 2162">
            <a:extLst>
              <a:ext uri="{FF2B5EF4-FFF2-40B4-BE49-F238E27FC236}">
                <a16:creationId xmlns:a16="http://schemas.microsoft.com/office/drawing/2014/main" id="{7A8B28A5-DF4E-4E6F-9BFC-0162D05974EC}"/>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838200" y="1690692"/>
            <a:ext cx="2732190" cy="4852571"/>
          </a:xfrm>
          <a:prstGeom prst="rect">
            <a:avLst/>
          </a:prstGeom>
        </p:spPr>
      </p:pic>
      <p:grpSp>
        <p:nvGrpSpPr>
          <p:cNvPr id="2072" name="Group 2071">
            <a:extLst>
              <a:ext uri="{FF2B5EF4-FFF2-40B4-BE49-F238E27FC236}">
                <a16:creationId xmlns:a16="http://schemas.microsoft.com/office/drawing/2014/main" id="{98C00B0F-4152-4021-9FE6-5C4088936AED}"/>
              </a:ext>
            </a:extLst>
          </p:cNvPr>
          <p:cNvGrpSpPr>
            <a:grpSpLocks noChangeAspect="1"/>
          </p:cNvGrpSpPr>
          <p:nvPr/>
        </p:nvGrpSpPr>
        <p:grpSpPr>
          <a:xfrm>
            <a:off x="4142770" y="2238895"/>
            <a:ext cx="7576436" cy="1928552"/>
            <a:chOff x="2540000" y="2540000"/>
            <a:chExt cx="1222376" cy="311151"/>
          </a:xfrm>
        </p:grpSpPr>
        <p:sp>
          <p:nvSpPr>
            <p:cNvPr id="23" name="Freeform 7">
              <a:extLst>
                <a:ext uri="{FF2B5EF4-FFF2-40B4-BE49-F238E27FC236}">
                  <a16:creationId xmlns:a16="http://schemas.microsoft.com/office/drawing/2014/main" id="{238D1802-8D99-453E-9071-CFA56D11A891}"/>
                </a:ext>
              </a:extLst>
            </p:cNvPr>
            <p:cNvSpPr>
              <a:spLocks/>
            </p:cNvSpPr>
            <p:nvPr/>
          </p:nvSpPr>
          <p:spPr bwMode="auto">
            <a:xfrm>
              <a:off x="2589213" y="2540000"/>
              <a:ext cx="244475" cy="249238"/>
            </a:xfrm>
            <a:custGeom>
              <a:avLst/>
              <a:gdLst>
                <a:gd name="T0" fmla="*/ 0 w 3563"/>
                <a:gd name="T1" fmla="*/ 0 h 3563"/>
                <a:gd name="T2" fmla="*/ 0 w 3563"/>
                <a:gd name="T3" fmla="*/ 3563 h 3563"/>
                <a:gd name="T4" fmla="*/ 3563 w 3563"/>
                <a:gd name="T5" fmla="*/ 3563 h 3563"/>
              </a:gdLst>
              <a:ahLst/>
              <a:cxnLst>
                <a:cxn ang="0">
                  <a:pos x="T0" y="T1"/>
                </a:cxn>
                <a:cxn ang="0">
                  <a:pos x="T2" y="T3"/>
                </a:cxn>
                <a:cxn ang="0">
                  <a:pos x="T4" y="T5"/>
                </a:cxn>
              </a:cxnLst>
              <a:rect l="0" t="0" r="r" b="b"/>
              <a:pathLst>
                <a:path w="3563" h="3563">
                  <a:moveTo>
                    <a:pt x="0" y="0"/>
                  </a:moveTo>
                  <a:lnTo>
                    <a:pt x="0" y="3563"/>
                  </a:lnTo>
                  <a:lnTo>
                    <a:pt x="3563" y="3563"/>
                  </a:lnTo>
                </a:path>
              </a:pathLst>
            </a:custGeom>
            <a:noFill/>
            <a:ln w="31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4" name="Oval 8">
              <a:extLst>
                <a:ext uri="{FF2B5EF4-FFF2-40B4-BE49-F238E27FC236}">
                  <a16:creationId xmlns:a16="http://schemas.microsoft.com/office/drawing/2014/main" id="{486A6502-F948-47BD-8840-CAD012BF53AF}"/>
                </a:ext>
              </a:extLst>
            </p:cNvPr>
            <p:cNvSpPr>
              <a:spLocks noChangeArrowheads="1"/>
            </p:cNvSpPr>
            <p:nvPr/>
          </p:nvSpPr>
          <p:spPr bwMode="auto">
            <a:xfrm>
              <a:off x="2582863" y="2587625"/>
              <a:ext cx="12700" cy="14288"/>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Oval 9">
              <a:extLst>
                <a:ext uri="{FF2B5EF4-FFF2-40B4-BE49-F238E27FC236}">
                  <a16:creationId xmlns:a16="http://schemas.microsoft.com/office/drawing/2014/main" id="{002DFFAA-A82F-4131-B632-81452215FBFA}"/>
                </a:ext>
              </a:extLst>
            </p:cNvPr>
            <p:cNvSpPr>
              <a:spLocks noChangeArrowheads="1"/>
            </p:cNvSpPr>
            <p:nvPr/>
          </p:nvSpPr>
          <p:spPr bwMode="auto">
            <a:xfrm>
              <a:off x="2582863" y="2587625"/>
              <a:ext cx="12700" cy="1428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Oval 10">
              <a:extLst>
                <a:ext uri="{FF2B5EF4-FFF2-40B4-BE49-F238E27FC236}">
                  <a16:creationId xmlns:a16="http://schemas.microsoft.com/office/drawing/2014/main" id="{68F5EA81-D0B6-49C8-BC26-25947880A692}"/>
                </a:ext>
              </a:extLst>
            </p:cNvPr>
            <p:cNvSpPr>
              <a:spLocks noChangeArrowheads="1"/>
            </p:cNvSpPr>
            <p:nvPr/>
          </p:nvSpPr>
          <p:spPr bwMode="auto">
            <a:xfrm>
              <a:off x="2773363" y="2782888"/>
              <a:ext cx="12700" cy="12700"/>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11">
              <a:extLst>
                <a:ext uri="{FF2B5EF4-FFF2-40B4-BE49-F238E27FC236}">
                  <a16:creationId xmlns:a16="http://schemas.microsoft.com/office/drawing/2014/main" id="{3C90B31E-E5E3-45D5-A804-5ED895196797}"/>
                </a:ext>
              </a:extLst>
            </p:cNvPr>
            <p:cNvSpPr>
              <a:spLocks/>
            </p:cNvSpPr>
            <p:nvPr/>
          </p:nvSpPr>
          <p:spPr bwMode="auto">
            <a:xfrm>
              <a:off x="2771775" y="2813050"/>
              <a:ext cx="17463" cy="30163"/>
            </a:xfrm>
            <a:custGeom>
              <a:avLst/>
              <a:gdLst>
                <a:gd name="T0" fmla="*/ 236 w 236"/>
                <a:gd name="T1" fmla="*/ 437 h 437"/>
                <a:gd name="T2" fmla="*/ 0 w 236"/>
                <a:gd name="T3" fmla="*/ 437 h 437"/>
                <a:gd name="T4" fmla="*/ 0 w 236"/>
                <a:gd name="T5" fmla="*/ 393 h 437"/>
                <a:gd name="T6" fmla="*/ 91 w 236"/>
                <a:gd name="T7" fmla="*/ 393 h 437"/>
                <a:gd name="T8" fmla="*/ 91 w 236"/>
                <a:gd name="T9" fmla="*/ 101 h 437"/>
                <a:gd name="T10" fmla="*/ 0 w 236"/>
                <a:gd name="T11" fmla="*/ 101 h 437"/>
                <a:gd name="T12" fmla="*/ 0 w 236"/>
                <a:gd name="T13" fmla="*/ 61 h 437"/>
                <a:gd name="T14" fmla="*/ 39 w 236"/>
                <a:gd name="T15" fmla="*/ 58 h 437"/>
                <a:gd name="T16" fmla="*/ 71 w 236"/>
                <a:gd name="T17" fmla="*/ 49 h 437"/>
                <a:gd name="T18" fmla="*/ 92 w 236"/>
                <a:gd name="T19" fmla="*/ 30 h 437"/>
                <a:gd name="T20" fmla="*/ 101 w 236"/>
                <a:gd name="T21" fmla="*/ 0 h 437"/>
                <a:gd name="T22" fmla="*/ 147 w 236"/>
                <a:gd name="T23" fmla="*/ 0 h 437"/>
                <a:gd name="T24" fmla="*/ 147 w 236"/>
                <a:gd name="T25" fmla="*/ 393 h 437"/>
                <a:gd name="T26" fmla="*/ 236 w 236"/>
                <a:gd name="T27" fmla="*/ 393 h 437"/>
                <a:gd name="T28" fmla="*/ 236 w 236"/>
                <a:gd name="T29" fmla="*/ 437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437">
                  <a:moveTo>
                    <a:pt x="236" y="437"/>
                  </a:moveTo>
                  <a:lnTo>
                    <a:pt x="0" y="437"/>
                  </a:lnTo>
                  <a:lnTo>
                    <a:pt x="0" y="393"/>
                  </a:lnTo>
                  <a:lnTo>
                    <a:pt x="91" y="393"/>
                  </a:lnTo>
                  <a:lnTo>
                    <a:pt x="91" y="101"/>
                  </a:lnTo>
                  <a:lnTo>
                    <a:pt x="0" y="101"/>
                  </a:lnTo>
                  <a:lnTo>
                    <a:pt x="0" y="61"/>
                  </a:lnTo>
                  <a:cubicBezTo>
                    <a:pt x="12" y="61"/>
                    <a:pt x="25" y="60"/>
                    <a:pt x="39" y="58"/>
                  </a:cubicBezTo>
                  <a:cubicBezTo>
                    <a:pt x="53" y="56"/>
                    <a:pt x="64" y="53"/>
                    <a:pt x="71" y="49"/>
                  </a:cubicBezTo>
                  <a:cubicBezTo>
                    <a:pt x="80" y="44"/>
                    <a:pt x="87" y="38"/>
                    <a:pt x="92" y="30"/>
                  </a:cubicBezTo>
                  <a:cubicBezTo>
                    <a:pt x="98" y="23"/>
                    <a:pt x="100" y="12"/>
                    <a:pt x="101" y="0"/>
                  </a:cubicBezTo>
                  <a:lnTo>
                    <a:pt x="147" y="0"/>
                  </a:lnTo>
                  <a:lnTo>
                    <a:pt x="147" y="393"/>
                  </a:lnTo>
                  <a:lnTo>
                    <a:pt x="236" y="393"/>
                  </a:lnTo>
                  <a:lnTo>
                    <a:pt x="236" y="437"/>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Freeform 12">
              <a:extLst>
                <a:ext uri="{FF2B5EF4-FFF2-40B4-BE49-F238E27FC236}">
                  <a16:creationId xmlns:a16="http://schemas.microsoft.com/office/drawing/2014/main" id="{12F6C2DD-9995-4E29-ACF5-1CAEB2BF2CDA}"/>
                </a:ext>
              </a:extLst>
            </p:cNvPr>
            <p:cNvSpPr>
              <a:spLocks/>
            </p:cNvSpPr>
            <p:nvPr/>
          </p:nvSpPr>
          <p:spPr bwMode="auto">
            <a:xfrm>
              <a:off x="2540000" y="2581275"/>
              <a:ext cx="15875" cy="31750"/>
            </a:xfrm>
            <a:custGeom>
              <a:avLst/>
              <a:gdLst>
                <a:gd name="T0" fmla="*/ 236 w 236"/>
                <a:gd name="T1" fmla="*/ 438 h 438"/>
                <a:gd name="T2" fmla="*/ 0 w 236"/>
                <a:gd name="T3" fmla="*/ 438 h 438"/>
                <a:gd name="T4" fmla="*/ 0 w 236"/>
                <a:gd name="T5" fmla="*/ 393 h 438"/>
                <a:gd name="T6" fmla="*/ 91 w 236"/>
                <a:gd name="T7" fmla="*/ 393 h 438"/>
                <a:gd name="T8" fmla="*/ 91 w 236"/>
                <a:gd name="T9" fmla="*/ 101 h 438"/>
                <a:gd name="T10" fmla="*/ 0 w 236"/>
                <a:gd name="T11" fmla="*/ 101 h 438"/>
                <a:gd name="T12" fmla="*/ 0 w 236"/>
                <a:gd name="T13" fmla="*/ 61 h 438"/>
                <a:gd name="T14" fmla="*/ 40 w 236"/>
                <a:gd name="T15" fmla="*/ 58 h 438"/>
                <a:gd name="T16" fmla="*/ 71 w 236"/>
                <a:gd name="T17" fmla="*/ 49 h 438"/>
                <a:gd name="T18" fmla="*/ 93 w 236"/>
                <a:gd name="T19" fmla="*/ 31 h 438"/>
                <a:gd name="T20" fmla="*/ 102 w 236"/>
                <a:gd name="T21" fmla="*/ 0 h 438"/>
                <a:gd name="T22" fmla="*/ 147 w 236"/>
                <a:gd name="T23" fmla="*/ 0 h 438"/>
                <a:gd name="T24" fmla="*/ 147 w 236"/>
                <a:gd name="T25" fmla="*/ 393 h 438"/>
                <a:gd name="T26" fmla="*/ 236 w 236"/>
                <a:gd name="T27" fmla="*/ 393 h 438"/>
                <a:gd name="T28" fmla="*/ 236 w 236"/>
                <a:gd name="T2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438">
                  <a:moveTo>
                    <a:pt x="236" y="438"/>
                  </a:moveTo>
                  <a:lnTo>
                    <a:pt x="0" y="438"/>
                  </a:lnTo>
                  <a:lnTo>
                    <a:pt x="0" y="393"/>
                  </a:lnTo>
                  <a:lnTo>
                    <a:pt x="91" y="393"/>
                  </a:lnTo>
                  <a:lnTo>
                    <a:pt x="91" y="101"/>
                  </a:lnTo>
                  <a:lnTo>
                    <a:pt x="0" y="101"/>
                  </a:lnTo>
                  <a:lnTo>
                    <a:pt x="0" y="61"/>
                  </a:lnTo>
                  <a:cubicBezTo>
                    <a:pt x="12" y="61"/>
                    <a:pt x="25" y="60"/>
                    <a:pt x="40" y="58"/>
                  </a:cubicBezTo>
                  <a:cubicBezTo>
                    <a:pt x="54" y="56"/>
                    <a:pt x="64" y="53"/>
                    <a:pt x="71" y="49"/>
                  </a:cubicBezTo>
                  <a:cubicBezTo>
                    <a:pt x="80" y="44"/>
                    <a:pt x="87" y="38"/>
                    <a:pt x="93" y="31"/>
                  </a:cubicBezTo>
                  <a:cubicBezTo>
                    <a:pt x="98" y="23"/>
                    <a:pt x="101" y="13"/>
                    <a:pt x="102" y="0"/>
                  </a:cubicBezTo>
                  <a:lnTo>
                    <a:pt x="147" y="0"/>
                  </a:lnTo>
                  <a:lnTo>
                    <a:pt x="147" y="393"/>
                  </a:lnTo>
                  <a:lnTo>
                    <a:pt x="236" y="393"/>
                  </a:lnTo>
                  <a:lnTo>
                    <a:pt x="236" y="43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 name="Freeform 13">
              <a:extLst>
                <a:ext uri="{FF2B5EF4-FFF2-40B4-BE49-F238E27FC236}">
                  <a16:creationId xmlns:a16="http://schemas.microsoft.com/office/drawing/2014/main" id="{6FA1D83A-8FD5-48A4-9598-5ECCD88A8483}"/>
                </a:ext>
              </a:extLst>
            </p:cNvPr>
            <p:cNvSpPr>
              <a:spLocks noEditPoints="1"/>
            </p:cNvSpPr>
            <p:nvPr/>
          </p:nvSpPr>
          <p:spPr bwMode="auto">
            <a:xfrm>
              <a:off x="2619375" y="2562225"/>
              <a:ext cx="34925" cy="30163"/>
            </a:xfrm>
            <a:custGeom>
              <a:avLst/>
              <a:gdLst>
                <a:gd name="T0" fmla="*/ 109 w 517"/>
                <a:gd name="T1" fmla="*/ 271 h 438"/>
                <a:gd name="T2" fmla="*/ 61 w 517"/>
                <a:gd name="T3" fmla="*/ 271 h 438"/>
                <a:gd name="T4" fmla="*/ 61 w 517"/>
                <a:gd name="T5" fmla="*/ 72 h 438"/>
                <a:gd name="T6" fmla="*/ 0 w 517"/>
                <a:gd name="T7" fmla="*/ 72 h 438"/>
                <a:gd name="T8" fmla="*/ 0 w 517"/>
                <a:gd name="T9" fmla="*/ 38 h 438"/>
                <a:gd name="T10" fmla="*/ 48 w 517"/>
                <a:gd name="T11" fmla="*/ 31 h 438"/>
                <a:gd name="T12" fmla="*/ 69 w 517"/>
                <a:gd name="T13" fmla="*/ 0 h 438"/>
                <a:gd name="T14" fmla="*/ 109 w 517"/>
                <a:gd name="T15" fmla="*/ 0 h 438"/>
                <a:gd name="T16" fmla="*/ 109 w 517"/>
                <a:gd name="T17" fmla="*/ 271 h 438"/>
                <a:gd name="T18" fmla="*/ 361 w 517"/>
                <a:gd name="T19" fmla="*/ 1 h 438"/>
                <a:gd name="T20" fmla="*/ 133 w 517"/>
                <a:gd name="T21" fmla="*/ 437 h 438"/>
                <a:gd name="T22" fmla="*/ 84 w 517"/>
                <a:gd name="T23" fmla="*/ 437 h 438"/>
                <a:gd name="T24" fmla="*/ 313 w 517"/>
                <a:gd name="T25" fmla="*/ 1 h 438"/>
                <a:gd name="T26" fmla="*/ 361 w 517"/>
                <a:gd name="T27" fmla="*/ 1 h 438"/>
                <a:gd name="T28" fmla="*/ 517 w 517"/>
                <a:gd name="T29" fmla="*/ 438 h 438"/>
                <a:gd name="T30" fmla="*/ 315 w 517"/>
                <a:gd name="T31" fmla="*/ 438 h 438"/>
                <a:gd name="T32" fmla="*/ 315 w 517"/>
                <a:gd name="T33" fmla="*/ 395 h 438"/>
                <a:gd name="T34" fmla="*/ 362 w 517"/>
                <a:gd name="T35" fmla="*/ 359 h 438"/>
                <a:gd name="T36" fmla="*/ 393 w 517"/>
                <a:gd name="T37" fmla="*/ 333 h 438"/>
                <a:gd name="T38" fmla="*/ 434 w 517"/>
                <a:gd name="T39" fmla="*/ 287 h 438"/>
                <a:gd name="T40" fmla="*/ 443 w 517"/>
                <a:gd name="T41" fmla="*/ 247 h 438"/>
                <a:gd name="T42" fmla="*/ 431 w 517"/>
                <a:gd name="T43" fmla="*/ 216 h 438"/>
                <a:gd name="T44" fmla="*/ 395 w 517"/>
                <a:gd name="T45" fmla="*/ 205 h 438"/>
                <a:gd name="T46" fmla="*/ 354 w 517"/>
                <a:gd name="T47" fmla="*/ 213 h 438"/>
                <a:gd name="T48" fmla="*/ 321 w 517"/>
                <a:gd name="T49" fmla="*/ 232 h 438"/>
                <a:gd name="T50" fmla="*/ 317 w 517"/>
                <a:gd name="T51" fmla="*/ 232 h 438"/>
                <a:gd name="T52" fmla="*/ 317 w 517"/>
                <a:gd name="T53" fmla="*/ 179 h 438"/>
                <a:gd name="T54" fmla="*/ 358 w 517"/>
                <a:gd name="T55" fmla="*/ 166 h 438"/>
                <a:gd name="T56" fmla="*/ 402 w 517"/>
                <a:gd name="T57" fmla="*/ 161 h 438"/>
                <a:gd name="T58" fmla="*/ 473 w 517"/>
                <a:gd name="T59" fmla="*/ 184 h 438"/>
                <a:gd name="T60" fmla="*/ 498 w 517"/>
                <a:gd name="T61" fmla="*/ 243 h 438"/>
                <a:gd name="T62" fmla="*/ 486 w 517"/>
                <a:gd name="T63" fmla="*/ 292 h 438"/>
                <a:gd name="T64" fmla="*/ 443 w 517"/>
                <a:gd name="T65" fmla="*/ 342 h 438"/>
                <a:gd name="T66" fmla="*/ 408 w 517"/>
                <a:gd name="T67" fmla="*/ 370 h 438"/>
                <a:gd name="T68" fmla="*/ 371 w 517"/>
                <a:gd name="T69" fmla="*/ 397 h 438"/>
                <a:gd name="T70" fmla="*/ 517 w 517"/>
                <a:gd name="T71" fmla="*/ 397 h 438"/>
                <a:gd name="T72" fmla="*/ 517 w 517"/>
                <a:gd name="T73"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7" h="438">
                  <a:moveTo>
                    <a:pt x="109" y="271"/>
                  </a:moveTo>
                  <a:lnTo>
                    <a:pt x="61" y="271"/>
                  </a:lnTo>
                  <a:lnTo>
                    <a:pt x="61" y="72"/>
                  </a:lnTo>
                  <a:lnTo>
                    <a:pt x="0" y="72"/>
                  </a:lnTo>
                  <a:lnTo>
                    <a:pt x="0" y="38"/>
                  </a:lnTo>
                  <a:cubicBezTo>
                    <a:pt x="20" y="38"/>
                    <a:pt x="36" y="36"/>
                    <a:pt x="48" y="31"/>
                  </a:cubicBezTo>
                  <a:cubicBezTo>
                    <a:pt x="60" y="27"/>
                    <a:pt x="67" y="16"/>
                    <a:pt x="69" y="0"/>
                  </a:cubicBezTo>
                  <a:lnTo>
                    <a:pt x="109" y="0"/>
                  </a:lnTo>
                  <a:lnTo>
                    <a:pt x="109" y="271"/>
                  </a:lnTo>
                  <a:close/>
                  <a:moveTo>
                    <a:pt x="361" y="1"/>
                  </a:moveTo>
                  <a:lnTo>
                    <a:pt x="133" y="437"/>
                  </a:lnTo>
                  <a:lnTo>
                    <a:pt x="84" y="437"/>
                  </a:lnTo>
                  <a:lnTo>
                    <a:pt x="313" y="1"/>
                  </a:lnTo>
                  <a:lnTo>
                    <a:pt x="361" y="1"/>
                  </a:lnTo>
                  <a:close/>
                  <a:moveTo>
                    <a:pt x="517" y="438"/>
                  </a:moveTo>
                  <a:lnTo>
                    <a:pt x="315" y="438"/>
                  </a:lnTo>
                  <a:lnTo>
                    <a:pt x="315" y="395"/>
                  </a:lnTo>
                  <a:cubicBezTo>
                    <a:pt x="333" y="381"/>
                    <a:pt x="349" y="369"/>
                    <a:pt x="362" y="359"/>
                  </a:cubicBezTo>
                  <a:cubicBezTo>
                    <a:pt x="375" y="349"/>
                    <a:pt x="385" y="340"/>
                    <a:pt x="393" y="333"/>
                  </a:cubicBezTo>
                  <a:cubicBezTo>
                    <a:pt x="414" y="313"/>
                    <a:pt x="428" y="298"/>
                    <a:pt x="434" y="287"/>
                  </a:cubicBezTo>
                  <a:cubicBezTo>
                    <a:pt x="440" y="276"/>
                    <a:pt x="443" y="263"/>
                    <a:pt x="443" y="247"/>
                  </a:cubicBezTo>
                  <a:cubicBezTo>
                    <a:pt x="443" y="233"/>
                    <a:pt x="439" y="223"/>
                    <a:pt x="431" y="216"/>
                  </a:cubicBezTo>
                  <a:cubicBezTo>
                    <a:pt x="422" y="208"/>
                    <a:pt x="410" y="205"/>
                    <a:pt x="395" y="205"/>
                  </a:cubicBezTo>
                  <a:cubicBezTo>
                    <a:pt x="382" y="205"/>
                    <a:pt x="368" y="208"/>
                    <a:pt x="354" y="213"/>
                  </a:cubicBezTo>
                  <a:cubicBezTo>
                    <a:pt x="340" y="219"/>
                    <a:pt x="329" y="225"/>
                    <a:pt x="321" y="232"/>
                  </a:cubicBezTo>
                  <a:lnTo>
                    <a:pt x="317" y="232"/>
                  </a:lnTo>
                  <a:lnTo>
                    <a:pt x="317" y="179"/>
                  </a:lnTo>
                  <a:cubicBezTo>
                    <a:pt x="329" y="174"/>
                    <a:pt x="343" y="170"/>
                    <a:pt x="358" y="166"/>
                  </a:cubicBezTo>
                  <a:cubicBezTo>
                    <a:pt x="372" y="163"/>
                    <a:pt x="387" y="161"/>
                    <a:pt x="402" y="161"/>
                  </a:cubicBezTo>
                  <a:cubicBezTo>
                    <a:pt x="433" y="161"/>
                    <a:pt x="457" y="169"/>
                    <a:pt x="473" y="184"/>
                  </a:cubicBezTo>
                  <a:cubicBezTo>
                    <a:pt x="490" y="200"/>
                    <a:pt x="498" y="219"/>
                    <a:pt x="498" y="243"/>
                  </a:cubicBezTo>
                  <a:cubicBezTo>
                    <a:pt x="498" y="262"/>
                    <a:pt x="494" y="278"/>
                    <a:pt x="486" y="292"/>
                  </a:cubicBezTo>
                  <a:cubicBezTo>
                    <a:pt x="478" y="307"/>
                    <a:pt x="464" y="323"/>
                    <a:pt x="443" y="342"/>
                  </a:cubicBezTo>
                  <a:cubicBezTo>
                    <a:pt x="433" y="350"/>
                    <a:pt x="422" y="359"/>
                    <a:pt x="408" y="370"/>
                  </a:cubicBezTo>
                  <a:cubicBezTo>
                    <a:pt x="394" y="380"/>
                    <a:pt x="382" y="389"/>
                    <a:pt x="371" y="397"/>
                  </a:cubicBezTo>
                  <a:lnTo>
                    <a:pt x="517" y="397"/>
                  </a:lnTo>
                  <a:lnTo>
                    <a:pt x="517" y="438"/>
                  </a:lnTo>
                  <a:close/>
                </a:path>
              </a:pathLst>
            </a:cu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Freeform 14">
              <a:extLst>
                <a:ext uri="{FF2B5EF4-FFF2-40B4-BE49-F238E27FC236}">
                  <a16:creationId xmlns:a16="http://schemas.microsoft.com/office/drawing/2014/main" id="{25838D11-DFCF-4B53-A020-C2E72D1A583A}"/>
                </a:ext>
              </a:extLst>
            </p:cNvPr>
            <p:cNvSpPr>
              <a:spLocks noEditPoints="1"/>
            </p:cNvSpPr>
            <p:nvPr/>
          </p:nvSpPr>
          <p:spPr bwMode="auto">
            <a:xfrm>
              <a:off x="2798763" y="2719388"/>
              <a:ext cx="36513" cy="30163"/>
            </a:xfrm>
            <a:custGeom>
              <a:avLst/>
              <a:gdLst>
                <a:gd name="T0" fmla="*/ 109 w 517"/>
                <a:gd name="T1" fmla="*/ 272 h 438"/>
                <a:gd name="T2" fmla="*/ 61 w 517"/>
                <a:gd name="T3" fmla="*/ 272 h 438"/>
                <a:gd name="T4" fmla="*/ 61 w 517"/>
                <a:gd name="T5" fmla="*/ 72 h 438"/>
                <a:gd name="T6" fmla="*/ 0 w 517"/>
                <a:gd name="T7" fmla="*/ 72 h 438"/>
                <a:gd name="T8" fmla="*/ 0 w 517"/>
                <a:gd name="T9" fmla="*/ 38 h 438"/>
                <a:gd name="T10" fmla="*/ 48 w 517"/>
                <a:gd name="T11" fmla="*/ 31 h 438"/>
                <a:gd name="T12" fmla="*/ 69 w 517"/>
                <a:gd name="T13" fmla="*/ 0 h 438"/>
                <a:gd name="T14" fmla="*/ 109 w 517"/>
                <a:gd name="T15" fmla="*/ 0 h 438"/>
                <a:gd name="T16" fmla="*/ 109 w 517"/>
                <a:gd name="T17" fmla="*/ 272 h 438"/>
                <a:gd name="T18" fmla="*/ 361 w 517"/>
                <a:gd name="T19" fmla="*/ 1 h 438"/>
                <a:gd name="T20" fmla="*/ 133 w 517"/>
                <a:gd name="T21" fmla="*/ 437 h 438"/>
                <a:gd name="T22" fmla="*/ 84 w 517"/>
                <a:gd name="T23" fmla="*/ 437 h 438"/>
                <a:gd name="T24" fmla="*/ 313 w 517"/>
                <a:gd name="T25" fmla="*/ 1 h 438"/>
                <a:gd name="T26" fmla="*/ 361 w 517"/>
                <a:gd name="T27" fmla="*/ 1 h 438"/>
                <a:gd name="T28" fmla="*/ 517 w 517"/>
                <a:gd name="T29" fmla="*/ 438 h 438"/>
                <a:gd name="T30" fmla="*/ 315 w 517"/>
                <a:gd name="T31" fmla="*/ 438 h 438"/>
                <a:gd name="T32" fmla="*/ 315 w 517"/>
                <a:gd name="T33" fmla="*/ 395 h 438"/>
                <a:gd name="T34" fmla="*/ 362 w 517"/>
                <a:gd name="T35" fmla="*/ 359 h 438"/>
                <a:gd name="T36" fmla="*/ 393 w 517"/>
                <a:gd name="T37" fmla="*/ 333 h 438"/>
                <a:gd name="T38" fmla="*/ 434 w 517"/>
                <a:gd name="T39" fmla="*/ 287 h 438"/>
                <a:gd name="T40" fmla="*/ 443 w 517"/>
                <a:gd name="T41" fmla="*/ 247 h 438"/>
                <a:gd name="T42" fmla="*/ 431 w 517"/>
                <a:gd name="T43" fmla="*/ 216 h 438"/>
                <a:gd name="T44" fmla="*/ 395 w 517"/>
                <a:gd name="T45" fmla="*/ 205 h 438"/>
                <a:gd name="T46" fmla="*/ 354 w 517"/>
                <a:gd name="T47" fmla="*/ 214 h 438"/>
                <a:gd name="T48" fmla="*/ 321 w 517"/>
                <a:gd name="T49" fmla="*/ 232 h 438"/>
                <a:gd name="T50" fmla="*/ 317 w 517"/>
                <a:gd name="T51" fmla="*/ 232 h 438"/>
                <a:gd name="T52" fmla="*/ 317 w 517"/>
                <a:gd name="T53" fmla="*/ 179 h 438"/>
                <a:gd name="T54" fmla="*/ 358 w 517"/>
                <a:gd name="T55" fmla="*/ 166 h 438"/>
                <a:gd name="T56" fmla="*/ 402 w 517"/>
                <a:gd name="T57" fmla="*/ 161 h 438"/>
                <a:gd name="T58" fmla="*/ 473 w 517"/>
                <a:gd name="T59" fmla="*/ 185 h 438"/>
                <a:gd name="T60" fmla="*/ 498 w 517"/>
                <a:gd name="T61" fmla="*/ 243 h 438"/>
                <a:gd name="T62" fmla="*/ 486 w 517"/>
                <a:gd name="T63" fmla="*/ 292 h 438"/>
                <a:gd name="T64" fmla="*/ 443 w 517"/>
                <a:gd name="T65" fmla="*/ 342 h 438"/>
                <a:gd name="T66" fmla="*/ 408 w 517"/>
                <a:gd name="T67" fmla="*/ 370 h 438"/>
                <a:gd name="T68" fmla="*/ 371 w 517"/>
                <a:gd name="T69" fmla="*/ 397 h 438"/>
                <a:gd name="T70" fmla="*/ 517 w 517"/>
                <a:gd name="T71" fmla="*/ 397 h 438"/>
                <a:gd name="T72" fmla="*/ 517 w 517"/>
                <a:gd name="T73"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7" h="438">
                  <a:moveTo>
                    <a:pt x="109" y="272"/>
                  </a:moveTo>
                  <a:lnTo>
                    <a:pt x="61" y="272"/>
                  </a:lnTo>
                  <a:lnTo>
                    <a:pt x="61" y="72"/>
                  </a:lnTo>
                  <a:lnTo>
                    <a:pt x="0" y="72"/>
                  </a:lnTo>
                  <a:lnTo>
                    <a:pt x="0" y="38"/>
                  </a:lnTo>
                  <a:cubicBezTo>
                    <a:pt x="20" y="38"/>
                    <a:pt x="36" y="36"/>
                    <a:pt x="48" y="31"/>
                  </a:cubicBezTo>
                  <a:cubicBezTo>
                    <a:pt x="60" y="27"/>
                    <a:pt x="67" y="17"/>
                    <a:pt x="69" y="0"/>
                  </a:cubicBezTo>
                  <a:lnTo>
                    <a:pt x="109" y="0"/>
                  </a:lnTo>
                  <a:lnTo>
                    <a:pt x="109" y="272"/>
                  </a:lnTo>
                  <a:close/>
                  <a:moveTo>
                    <a:pt x="361" y="1"/>
                  </a:moveTo>
                  <a:lnTo>
                    <a:pt x="133" y="437"/>
                  </a:lnTo>
                  <a:lnTo>
                    <a:pt x="84" y="437"/>
                  </a:lnTo>
                  <a:lnTo>
                    <a:pt x="313" y="1"/>
                  </a:lnTo>
                  <a:lnTo>
                    <a:pt x="361" y="1"/>
                  </a:lnTo>
                  <a:close/>
                  <a:moveTo>
                    <a:pt x="517" y="438"/>
                  </a:moveTo>
                  <a:lnTo>
                    <a:pt x="315" y="438"/>
                  </a:lnTo>
                  <a:lnTo>
                    <a:pt x="315" y="395"/>
                  </a:lnTo>
                  <a:cubicBezTo>
                    <a:pt x="333" y="381"/>
                    <a:pt x="349" y="369"/>
                    <a:pt x="362" y="359"/>
                  </a:cubicBezTo>
                  <a:cubicBezTo>
                    <a:pt x="375" y="349"/>
                    <a:pt x="385" y="340"/>
                    <a:pt x="393" y="333"/>
                  </a:cubicBezTo>
                  <a:cubicBezTo>
                    <a:pt x="414" y="313"/>
                    <a:pt x="428" y="298"/>
                    <a:pt x="434" y="287"/>
                  </a:cubicBezTo>
                  <a:cubicBezTo>
                    <a:pt x="440" y="276"/>
                    <a:pt x="443" y="263"/>
                    <a:pt x="443" y="247"/>
                  </a:cubicBezTo>
                  <a:cubicBezTo>
                    <a:pt x="443" y="233"/>
                    <a:pt x="439" y="223"/>
                    <a:pt x="431" y="216"/>
                  </a:cubicBezTo>
                  <a:cubicBezTo>
                    <a:pt x="422" y="208"/>
                    <a:pt x="410" y="205"/>
                    <a:pt x="395" y="205"/>
                  </a:cubicBezTo>
                  <a:cubicBezTo>
                    <a:pt x="382" y="205"/>
                    <a:pt x="368" y="208"/>
                    <a:pt x="354" y="214"/>
                  </a:cubicBezTo>
                  <a:cubicBezTo>
                    <a:pt x="340" y="219"/>
                    <a:pt x="329" y="225"/>
                    <a:pt x="321" y="232"/>
                  </a:cubicBezTo>
                  <a:lnTo>
                    <a:pt x="317" y="232"/>
                  </a:lnTo>
                  <a:lnTo>
                    <a:pt x="317" y="179"/>
                  </a:lnTo>
                  <a:cubicBezTo>
                    <a:pt x="329" y="174"/>
                    <a:pt x="343" y="170"/>
                    <a:pt x="358" y="166"/>
                  </a:cubicBezTo>
                  <a:cubicBezTo>
                    <a:pt x="372" y="163"/>
                    <a:pt x="387" y="161"/>
                    <a:pt x="402" y="161"/>
                  </a:cubicBezTo>
                  <a:cubicBezTo>
                    <a:pt x="433" y="161"/>
                    <a:pt x="457" y="169"/>
                    <a:pt x="473" y="185"/>
                  </a:cubicBezTo>
                  <a:cubicBezTo>
                    <a:pt x="490" y="200"/>
                    <a:pt x="498" y="220"/>
                    <a:pt x="498" y="243"/>
                  </a:cubicBezTo>
                  <a:cubicBezTo>
                    <a:pt x="498" y="262"/>
                    <a:pt x="494" y="278"/>
                    <a:pt x="486" y="292"/>
                  </a:cubicBezTo>
                  <a:cubicBezTo>
                    <a:pt x="478" y="307"/>
                    <a:pt x="464" y="323"/>
                    <a:pt x="443" y="342"/>
                  </a:cubicBezTo>
                  <a:cubicBezTo>
                    <a:pt x="433" y="350"/>
                    <a:pt x="422" y="359"/>
                    <a:pt x="408" y="370"/>
                  </a:cubicBezTo>
                  <a:cubicBezTo>
                    <a:pt x="394" y="380"/>
                    <a:pt x="382" y="389"/>
                    <a:pt x="371" y="397"/>
                  </a:cubicBezTo>
                  <a:lnTo>
                    <a:pt x="517" y="397"/>
                  </a:lnTo>
                  <a:lnTo>
                    <a:pt x="517" y="438"/>
                  </a:lnTo>
                  <a:close/>
                </a:path>
              </a:pathLst>
            </a:cu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15">
              <a:extLst>
                <a:ext uri="{FF2B5EF4-FFF2-40B4-BE49-F238E27FC236}">
                  <a16:creationId xmlns:a16="http://schemas.microsoft.com/office/drawing/2014/main" id="{CC74CC1A-5501-48E9-B832-F992F8B42CDF}"/>
                </a:ext>
              </a:extLst>
            </p:cNvPr>
            <p:cNvSpPr>
              <a:spLocks/>
            </p:cNvSpPr>
            <p:nvPr/>
          </p:nvSpPr>
          <p:spPr bwMode="auto">
            <a:xfrm>
              <a:off x="3027363" y="2540000"/>
              <a:ext cx="244475" cy="249238"/>
            </a:xfrm>
            <a:custGeom>
              <a:avLst/>
              <a:gdLst>
                <a:gd name="T0" fmla="*/ 0 w 3563"/>
                <a:gd name="T1" fmla="*/ 0 h 3563"/>
                <a:gd name="T2" fmla="*/ 0 w 3563"/>
                <a:gd name="T3" fmla="*/ 3563 h 3563"/>
                <a:gd name="T4" fmla="*/ 3563 w 3563"/>
                <a:gd name="T5" fmla="*/ 3563 h 3563"/>
              </a:gdLst>
              <a:ahLst/>
              <a:cxnLst>
                <a:cxn ang="0">
                  <a:pos x="T0" y="T1"/>
                </a:cxn>
                <a:cxn ang="0">
                  <a:pos x="T2" y="T3"/>
                </a:cxn>
                <a:cxn ang="0">
                  <a:pos x="T4" y="T5"/>
                </a:cxn>
              </a:cxnLst>
              <a:rect l="0" t="0" r="r" b="b"/>
              <a:pathLst>
                <a:path w="3563" h="3563">
                  <a:moveTo>
                    <a:pt x="0" y="0"/>
                  </a:moveTo>
                  <a:lnTo>
                    <a:pt x="0" y="3563"/>
                  </a:lnTo>
                  <a:lnTo>
                    <a:pt x="3563" y="3563"/>
                  </a:lnTo>
                </a:path>
              </a:pathLst>
            </a:custGeom>
            <a:noFill/>
            <a:ln w="31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48" name="Oval 16">
              <a:extLst>
                <a:ext uri="{FF2B5EF4-FFF2-40B4-BE49-F238E27FC236}">
                  <a16:creationId xmlns:a16="http://schemas.microsoft.com/office/drawing/2014/main" id="{62187829-1482-4B36-AB04-DBD031BEE05C}"/>
                </a:ext>
              </a:extLst>
            </p:cNvPr>
            <p:cNvSpPr>
              <a:spLocks noChangeArrowheads="1"/>
            </p:cNvSpPr>
            <p:nvPr/>
          </p:nvSpPr>
          <p:spPr bwMode="auto">
            <a:xfrm>
              <a:off x="3021013" y="2587625"/>
              <a:ext cx="12700" cy="14288"/>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49" name="Oval 17">
              <a:extLst>
                <a:ext uri="{FF2B5EF4-FFF2-40B4-BE49-F238E27FC236}">
                  <a16:creationId xmlns:a16="http://schemas.microsoft.com/office/drawing/2014/main" id="{679593C0-A681-400D-A6DB-A345959487E9}"/>
                </a:ext>
              </a:extLst>
            </p:cNvPr>
            <p:cNvSpPr>
              <a:spLocks noChangeArrowheads="1"/>
            </p:cNvSpPr>
            <p:nvPr/>
          </p:nvSpPr>
          <p:spPr bwMode="auto">
            <a:xfrm>
              <a:off x="3021013" y="2587625"/>
              <a:ext cx="12700" cy="1428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0" name="Oval 18">
              <a:extLst>
                <a:ext uri="{FF2B5EF4-FFF2-40B4-BE49-F238E27FC236}">
                  <a16:creationId xmlns:a16="http://schemas.microsoft.com/office/drawing/2014/main" id="{6B95558C-19F7-453E-BF0E-C5D8536E9007}"/>
                </a:ext>
              </a:extLst>
            </p:cNvPr>
            <p:cNvSpPr>
              <a:spLocks noChangeArrowheads="1"/>
            </p:cNvSpPr>
            <p:nvPr/>
          </p:nvSpPr>
          <p:spPr bwMode="auto">
            <a:xfrm>
              <a:off x="3211513" y="2587625"/>
              <a:ext cx="12700" cy="1428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1" name="Freeform 19">
              <a:extLst>
                <a:ext uri="{FF2B5EF4-FFF2-40B4-BE49-F238E27FC236}">
                  <a16:creationId xmlns:a16="http://schemas.microsoft.com/office/drawing/2014/main" id="{70F8FB1E-CAE4-45E2-8314-7478DD4CF499}"/>
                </a:ext>
              </a:extLst>
            </p:cNvPr>
            <p:cNvSpPr>
              <a:spLocks/>
            </p:cNvSpPr>
            <p:nvPr/>
          </p:nvSpPr>
          <p:spPr bwMode="auto">
            <a:xfrm>
              <a:off x="3213100" y="2820988"/>
              <a:ext cx="17463" cy="30163"/>
            </a:xfrm>
            <a:custGeom>
              <a:avLst/>
              <a:gdLst>
                <a:gd name="T0" fmla="*/ 236 w 236"/>
                <a:gd name="T1" fmla="*/ 438 h 438"/>
                <a:gd name="T2" fmla="*/ 0 w 236"/>
                <a:gd name="T3" fmla="*/ 438 h 438"/>
                <a:gd name="T4" fmla="*/ 0 w 236"/>
                <a:gd name="T5" fmla="*/ 393 h 438"/>
                <a:gd name="T6" fmla="*/ 90 w 236"/>
                <a:gd name="T7" fmla="*/ 393 h 438"/>
                <a:gd name="T8" fmla="*/ 90 w 236"/>
                <a:gd name="T9" fmla="*/ 101 h 438"/>
                <a:gd name="T10" fmla="*/ 0 w 236"/>
                <a:gd name="T11" fmla="*/ 101 h 438"/>
                <a:gd name="T12" fmla="*/ 0 w 236"/>
                <a:gd name="T13" fmla="*/ 61 h 438"/>
                <a:gd name="T14" fmla="*/ 39 w 236"/>
                <a:gd name="T15" fmla="*/ 58 h 438"/>
                <a:gd name="T16" fmla="*/ 71 w 236"/>
                <a:gd name="T17" fmla="*/ 49 h 438"/>
                <a:gd name="T18" fmla="*/ 92 w 236"/>
                <a:gd name="T19" fmla="*/ 31 h 438"/>
                <a:gd name="T20" fmla="*/ 101 w 236"/>
                <a:gd name="T21" fmla="*/ 0 h 438"/>
                <a:gd name="T22" fmla="*/ 147 w 236"/>
                <a:gd name="T23" fmla="*/ 0 h 438"/>
                <a:gd name="T24" fmla="*/ 147 w 236"/>
                <a:gd name="T25" fmla="*/ 393 h 438"/>
                <a:gd name="T26" fmla="*/ 236 w 236"/>
                <a:gd name="T27" fmla="*/ 393 h 438"/>
                <a:gd name="T28" fmla="*/ 236 w 236"/>
                <a:gd name="T2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438">
                  <a:moveTo>
                    <a:pt x="236" y="438"/>
                  </a:moveTo>
                  <a:lnTo>
                    <a:pt x="0" y="438"/>
                  </a:lnTo>
                  <a:lnTo>
                    <a:pt x="0" y="393"/>
                  </a:lnTo>
                  <a:lnTo>
                    <a:pt x="90" y="393"/>
                  </a:lnTo>
                  <a:lnTo>
                    <a:pt x="90" y="101"/>
                  </a:lnTo>
                  <a:lnTo>
                    <a:pt x="0" y="101"/>
                  </a:lnTo>
                  <a:lnTo>
                    <a:pt x="0" y="61"/>
                  </a:lnTo>
                  <a:cubicBezTo>
                    <a:pt x="12" y="61"/>
                    <a:pt x="25" y="60"/>
                    <a:pt x="39" y="58"/>
                  </a:cubicBezTo>
                  <a:cubicBezTo>
                    <a:pt x="53" y="56"/>
                    <a:pt x="64" y="53"/>
                    <a:pt x="71" y="49"/>
                  </a:cubicBezTo>
                  <a:cubicBezTo>
                    <a:pt x="80" y="44"/>
                    <a:pt x="87" y="38"/>
                    <a:pt x="92" y="31"/>
                  </a:cubicBezTo>
                  <a:cubicBezTo>
                    <a:pt x="97" y="23"/>
                    <a:pt x="100" y="13"/>
                    <a:pt x="101" y="0"/>
                  </a:cubicBezTo>
                  <a:lnTo>
                    <a:pt x="147" y="0"/>
                  </a:lnTo>
                  <a:lnTo>
                    <a:pt x="147" y="393"/>
                  </a:lnTo>
                  <a:lnTo>
                    <a:pt x="236" y="393"/>
                  </a:lnTo>
                  <a:lnTo>
                    <a:pt x="236" y="43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2" name="Freeform 20">
              <a:extLst>
                <a:ext uri="{FF2B5EF4-FFF2-40B4-BE49-F238E27FC236}">
                  <a16:creationId xmlns:a16="http://schemas.microsoft.com/office/drawing/2014/main" id="{FE6C62D5-A0A8-423C-AB6E-790A0F2219E1}"/>
                </a:ext>
              </a:extLst>
            </p:cNvPr>
            <p:cNvSpPr>
              <a:spLocks/>
            </p:cNvSpPr>
            <p:nvPr/>
          </p:nvSpPr>
          <p:spPr bwMode="auto">
            <a:xfrm>
              <a:off x="2986088" y="2581275"/>
              <a:ext cx="15875" cy="31750"/>
            </a:xfrm>
            <a:custGeom>
              <a:avLst/>
              <a:gdLst>
                <a:gd name="T0" fmla="*/ 236 w 236"/>
                <a:gd name="T1" fmla="*/ 438 h 438"/>
                <a:gd name="T2" fmla="*/ 0 w 236"/>
                <a:gd name="T3" fmla="*/ 438 h 438"/>
                <a:gd name="T4" fmla="*/ 0 w 236"/>
                <a:gd name="T5" fmla="*/ 393 h 438"/>
                <a:gd name="T6" fmla="*/ 91 w 236"/>
                <a:gd name="T7" fmla="*/ 393 h 438"/>
                <a:gd name="T8" fmla="*/ 91 w 236"/>
                <a:gd name="T9" fmla="*/ 101 h 438"/>
                <a:gd name="T10" fmla="*/ 0 w 236"/>
                <a:gd name="T11" fmla="*/ 101 h 438"/>
                <a:gd name="T12" fmla="*/ 0 w 236"/>
                <a:gd name="T13" fmla="*/ 61 h 438"/>
                <a:gd name="T14" fmla="*/ 40 w 236"/>
                <a:gd name="T15" fmla="*/ 58 h 438"/>
                <a:gd name="T16" fmla="*/ 72 w 236"/>
                <a:gd name="T17" fmla="*/ 49 h 438"/>
                <a:gd name="T18" fmla="*/ 93 w 236"/>
                <a:gd name="T19" fmla="*/ 31 h 438"/>
                <a:gd name="T20" fmla="*/ 102 w 236"/>
                <a:gd name="T21" fmla="*/ 0 h 438"/>
                <a:gd name="T22" fmla="*/ 147 w 236"/>
                <a:gd name="T23" fmla="*/ 0 h 438"/>
                <a:gd name="T24" fmla="*/ 147 w 236"/>
                <a:gd name="T25" fmla="*/ 393 h 438"/>
                <a:gd name="T26" fmla="*/ 236 w 236"/>
                <a:gd name="T27" fmla="*/ 393 h 438"/>
                <a:gd name="T28" fmla="*/ 236 w 236"/>
                <a:gd name="T2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438">
                  <a:moveTo>
                    <a:pt x="236" y="438"/>
                  </a:moveTo>
                  <a:lnTo>
                    <a:pt x="0" y="438"/>
                  </a:lnTo>
                  <a:lnTo>
                    <a:pt x="0" y="393"/>
                  </a:lnTo>
                  <a:lnTo>
                    <a:pt x="91" y="393"/>
                  </a:lnTo>
                  <a:lnTo>
                    <a:pt x="91" y="101"/>
                  </a:lnTo>
                  <a:lnTo>
                    <a:pt x="0" y="101"/>
                  </a:lnTo>
                  <a:lnTo>
                    <a:pt x="0" y="61"/>
                  </a:lnTo>
                  <a:cubicBezTo>
                    <a:pt x="12" y="61"/>
                    <a:pt x="26" y="60"/>
                    <a:pt x="40" y="58"/>
                  </a:cubicBezTo>
                  <a:cubicBezTo>
                    <a:pt x="54" y="56"/>
                    <a:pt x="64" y="53"/>
                    <a:pt x="72" y="49"/>
                  </a:cubicBezTo>
                  <a:cubicBezTo>
                    <a:pt x="81" y="44"/>
                    <a:pt x="88" y="38"/>
                    <a:pt x="93" y="31"/>
                  </a:cubicBezTo>
                  <a:cubicBezTo>
                    <a:pt x="98" y="23"/>
                    <a:pt x="101" y="13"/>
                    <a:pt x="102" y="0"/>
                  </a:cubicBezTo>
                  <a:lnTo>
                    <a:pt x="147" y="0"/>
                  </a:lnTo>
                  <a:lnTo>
                    <a:pt x="147" y="393"/>
                  </a:lnTo>
                  <a:lnTo>
                    <a:pt x="236" y="393"/>
                  </a:lnTo>
                  <a:lnTo>
                    <a:pt x="236" y="43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3" name="Freeform 21">
              <a:extLst>
                <a:ext uri="{FF2B5EF4-FFF2-40B4-BE49-F238E27FC236}">
                  <a16:creationId xmlns:a16="http://schemas.microsoft.com/office/drawing/2014/main" id="{F1DA5DC8-4694-4ADE-A113-D2A0439AF950}"/>
                </a:ext>
              </a:extLst>
            </p:cNvPr>
            <p:cNvSpPr>
              <a:spLocks noEditPoints="1"/>
            </p:cNvSpPr>
            <p:nvPr/>
          </p:nvSpPr>
          <p:spPr bwMode="auto">
            <a:xfrm>
              <a:off x="3043238" y="2574925"/>
              <a:ext cx="36513" cy="30163"/>
            </a:xfrm>
            <a:custGeom>
              <a:avLst/>
              <a:gdLst>
                <a:gd name="T0" fmla="*/ 110 w 518"/>
                <a:gd name="T1" fmla="*/ 272 h 438"/>
                <a:gd name="T2" fmla="*/ 61 w 518"/>
                <a:gd name="T3" fmla="*/ 272 h 438"/>
                <a:gd name="T4" fmla="*/ 61 w 518"/>
                <a:gd name="T5" fmla="*/ 72 h 438"/>
                <a:gd name="T6" fmla="*/ 0 w 518"/>
                <a:gd name="T7" fmla="*/ 72 h 438"/>
                <a:gd name="T8" fmla="*/ 0 w 518"/>
                <a:gd name="T9" fmla="*/ 38 h 438"/>
                <a:gd name="T10" fmla="*/ 48 w 518"/>
                <a:gd name="T11" fmla="*/ 32 h 438"/>
                <a:gd name="T12" fmla="*/ 70 w 518"/>
                <a:gd name="T13" fmla="*/ 0 h 438"/>
                <a:gd name="T14" fmla="*/ 110 w 518"/>
                <a:gd name="T15" fmla="*/ 0 h 438"/>
                <a:gd name="T16" fmla="*/ 110 w 518"/>
                <a:gd name="T17" fmla="*/ 272 h 438"/>
                <a:gd name="T18" fmla="*/ 362 w 518"/>
                <a:gd name="T19" fmla="*/ 1 h 438"/>
                <a:gd name="T20" fmla="*/ 133 w 518"/>
                <a:gd name="T21" fmla="*/ 438 h 438"/>
                <a:gd name="T22" fmla="*/ 85 w 518"/>
                <a:gd name="T23" fmla="*/ 438 h 438"/>
                <a:gd name="T24" fmla="*/ 313 w 518"/>
                <a:gd name="T25" fmla="*/ 1 h 438"/>
                <a:gd name="T26" fmla="*/ 362 w 518"/>
                <a:gd name="T27" fmla="*/ 1 h 438"/>
                <a:gd name="T28" fmla="*/ 518 w 518"/>
                <a:gd name="T29" fmla="*/ 438 h 438"/>
                <a:gd name="T30" fmla="*/ 316 w 518"/>
                <a:gd name="T31" fmla="*/ 438 h 438"/>
                <a:gd name="T32" fmla="*/ 316 w 518"/>
                <a:gd name="T33" fmla="*/ 395 h 438"/>
                <a:gd name="T34" fmla="*/ 362 w 518"/>
                <a:gd name="T35" fmla="*/ 360 h 438"/>
                <a:gd name="T36" fmla="*/ 393 w 518"/>
                <a:gd name="T37" fmla="*/ 334 h 438"/>
                <a:gd name="T38" fmla="*/ 435 w 518"/>
                <a:gd name="T39" fmla="*/ 287 h 438"/>
                <a:gd name="T40" fmla="*/ 444 w 518"/>
                <a:gd name="T41" fmla="*/ 247 h 438"/>
                <a:gd name="T42" fmla="*/ 431 w 518"/>
                <a:gd name="T43" fmla="*/ 216 h 438"/>
                <a:gd name="T44" fmla="*/ 396 w 518"/>
                <a:gd name="T45" fmla="*/ 205 h 438"/>
                <a:gd name="T46" fmla="*/ 355 w 518"/>
                <a:gd name="T47" fmla="*/ 214 h 438"/>
                <a:gd name="T48" fmla="*/ 322 w 518"/>
                <a:gd name="T49" fmla="*/ 232 h 438"/>
                <a:gd name="T50" fmla="*/ 317 w 518"/>
                <a:gd name="T51" fmla="*/ 232 h 438"/>
                <a:gd name="T52" fmla="*/ 317 w 518"/>
                <a:gd name="T53" fmla="*/ 180 h 438"/>
                <a:gd name="T54" fmla="*/ 358 w 518"/>
                <a:gd name="T55" fmla="*/ 167 h 438"/>
                <a:gd name="T56" fmla="*/ 403 w 518"/>
                <a:gd name="T57" fmla="*/ 162 h 438"/>
                <a:gd name="T58" fmla="*/ 474 w 518"/>
                <a:gd name="T59" fmla="*/ 185 h 438"/>
                <a:gd name="T60" fmla="*/ 498 w 518"/>
                <a:gd name="T61" fmla="*/ 244 h 438"/>
                <a:gd name="T62" fmla="*/ 486 w 518"/>
                <a:gd name="T63" fmla="*/ 293 h 438"/>
                <a:gd name="T64" fmla="*/ 443 w 518"/>
                <a:gd name="T65" fmla="*/ 342 h 438"/>
                <a:gd name="T66" fmla="*/ 408 w 518"/>
                <a:gd name="T67" fmla="*/ 370 h 438"/>
                <a:gd name="T68" fmla="*/ 372 w 518"/>
                <a:gd name="T69" fmla="*/ 398 h 438"/>
                <a:gd name="T70" fmla="*/ 518 w 518"/>
                <a:gd name="T71" fmla="*/ 398 h 438"/>
                <a:gd name="T72" fmla="*/ 518 w 518"/>
                <a:gd name="T73"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8" h="438">
                  <a:moveTo>
                    <a:pt x="110" y="272"/>
                  </a:moveTo>
                  <a:lnTo>
                    <a:pt x="61" y="272"/>
                  </a:lnTo>
                  <a:lnTo>
                    <a:pt x="61" y="72"/>
                  </a:lnTo>
                  <a:lnTo>
                    <a:pt x="0" y="72"/>
                  </a:lnTo>
                  <a:lnTo>
                    <a:pt x="0" y="38"/>
                  </a:lnTo>
                  <a:cubicBezTo>
                    <a:pt x="20" y="38"/>
                    <a:pt x="36" y="36"/>
                    <a:pt x="48" y="32"/>
                  </a:cubicBezTo>
                  <a:cubicBezTo>
                    <a:pt x="61" y="28"/>
                    <a:pt x="68" y="17"/>
                    <a:pt x="70" y="0"/>
                  </a:cubicBezTo>
                  <a:lnTo>
                    <a:pt x="110" y="0"/>
                  </a:lnTo>
                  <a:lnTo>
                    <a:pt x="110" y="272"/>
                  </a:lnTo>
                  <a:close/>
                  <a:moveTo>
                    <a:pt x="362" y="1"/>
                  </a:moveTo>
                  <a:lnTo>
                    <a:pt x="133" y="438"/>
                  </a:lnTo>
                  <a:lnTo>
                    <a:pt x="85" y="438"/>
                  </a:lnTo>
                  <a:lnTo>
                    <a:pt x="313" y="1"/>
                  </a:lnTo>
                  <a:lnTo>
                    <a:pt x="362" y="1"/>
                  </a:lnTo>
                  <a:close/>
                  <a:moveTo>
                    <a:pt x="518" y="438"/>
                  </a:moveTo>
                  <a:lnTo>
                    <a:pt x="316" y="438"/>
                  </a:lnTo>
                  <a:lnTo>
                    <a:pt x="316" y="395"/>
                  </a:lnTo>
                  <a:cubicBezTo>
                    <a:pt x="334" y="382"/>
                    <a:pt x="349" y="370"/>
                    <a:pt x="362" y="360"/>
                  </a:cubicBezTo>
                  <a:cubicBezTo>
                    <a:pt x="375" y="349"/>
                    <a:pt x="386" y="341"/>
                    <a:pt x="393" y="334"/>
                  </a:cubicBezTo>
                  <a:cubicBezTo>
                    <a:pt x="415" y="313"/>
                    <a:pt x="428" y="298"/>
                    <a:pt x="435" y="287"/>
                  </a:cubicBezTo>
                  <a:cubicBezTo>
                    <a:pt x="441" y="277"/>
                    <a:pt x="444" y="264"/>
                    <a:pt x="444" y="247"/>
                  </a:cubicBezTo>
                  <a:cubicBezTo>
                    <a:pt x="444" y="234"/>
                    <a:pt x="440" y="223"/>
                    <a:pt x="431" y="216"/>
                  </a:cubicBezTo>
                  <a:cubicBezTo>
                    <a:pt x="423" y="209"/>
                    <a:pt x="411" y="205"/>
                    <a:pt x="396" y="205"/>
                  </a:cubicBezTo>
                  <a:cubicBezTo>
                    <a:pt x="382" y="205"/>
                    <a:pt x="369" y="208"/>
                    <a:pt x="355" y="214"/>
                  </a:cubicBezTo>
                  <a:cubicBezTo>
                    <a:pt x="341" y="220"/>
                    <a:pt x="330" y="226"/>
                    <a:pt x="322" y="232"/>
                  </a:cubicBezTo>
                  <a:lnTo>
                    <a:pt x="317" y="232"/>
                  </a:lnTo>
                  <a:lnTo>
                    <a:pt x="317" y="180"/>
                  </a:lnTo>
                  <a:cubicBezTo>
                    <a:pt x="330" y="174"/>
                    <a:pt x="344" y="170"/>
                    <a:pt x="358" y="167"/>
                  </a:cubicBezTo>
                  <a:cubicBezTo>
                    <a:pt x="373" y="164"/>
                    <a:pt x="388" y="162"/>
                    <a:pt x="403" y="162"/>
                  </a:cubicBezTo>
                  <a:cubicBezTo>
                    <a:pt x="434" y="162"/>
                    <a:pt x="457" y="169"/>
                    <a:pt x="474" y="185"/>
                  </a:cubicBezTo>
                  <a:cubicBezTo>
                    <a:pt x="490" y="200"/>
                    <a:pt x="498" y="220"/>
                    <a:pt x="498" y="244"/>
                  </a:cubicBezTo>
                  <a:cubicBezTo>
                    <a:pt x="498" y="262"/>
                    <a:pt x="495" y="278"/>
                    <a:pt x="486" y="293"/>
                  </a:cubicBezTo>
                  <a:cubicBezTo>
                    <a:pt x="479" y="307"/>
                    <a:pt x="464" y="324"/>
                    <a:pt x="443" y="342"/>
                  </a:cubicBezTo>
                  <a:cubicBezTo>
                    <a:pt x="434" y="350"/>
                    <a:pt x="422" y="360"/>
                    <a:pt x="408" y="370"/>
                  </a:cubicBezTo>
                  <a:cubicBezTo>
                    <a:pt x="395" y="380"/>
                    <a:pt x="382" y="390"/>
                    <a:pt x="372" y="398"/>
                  </a:cubicBezTo>
                  <a:lnTo>
                    <a:pt x="518" y="398"/>
                  </a:lnTo>
                  <a:lnTo>
                    <a:pt x="518" y="438"/>
                  </a:lnTo>
                  <a:close/>
                </a:path>
              </a:pathLst>
            </a:cu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4" name="Freeform 22">
              <a:extLst>
                <a:ext uri="{FF2B5EF4-FFF2-40B4-BE49-F238E27FC236}">
                  <a16:creationId xmlns:a16="http://schemas.microsoft.com/office/drawing/2014/main" id="{4A4B3E26-5194-43A4-8BCD-118B80BA2810}"/>
                </a:ext>
              </a:extLst>
            </p:cNvPr>
            <p:cNvSpPr>
              <a:spLocks noEditPoints="1"/>
            </p:cNvSpPr>
            <p:nvPr/>
          </p:nvSpPr>
          <p:spPr bwMode="auto">
            <a:xfrm>
              <a:off x="3236913" y="2574925"/>
              <a:ext cx="36513" cy="30163"/>
            </a:xfrm>
            <a:custGeom>
              <a:avLst/>
              <a:gdLst>
                <a:gd name="T0" fmla="*/ 110 w 518"/>
                <a:gd name="T1" fmla="*/ 272 h 438"/>
                <a:gd name="T2" fmla="*/ 62 w 518"/>
                <a:gd name="T3" fmla="*/ 272 h 438"/>
                <a:gd name="T4" fmla="*/ 62 w 518"/>
                <a:gd name="T5" fmla="*/ 72 h 438"/>
                <a:gd name="T6" fmla="*/ 0 w 518"/>
                <a:gd name="T7" fmla="*/ 72 h 438"/>
                <a:gd name="T8" fmla="*/ 0 w 518"/>
                <a:gd name="T9" fmla="*/ 38 h 438"/>
                <a:gd name="T10" fmla="*/ 49 w 518"/>
                <a:gd name="T11" fmla="*/ 32 h 438"/>
                <a:gd name="T12" fmla="*/ 70 w 518"/>
                <a:gd name="T13" fmla="*/ 0 h 438"/>
                <a:gd name="T14" fmla="*/ 110 w 518"/>
                <a:gd name="T15" fmla="*/ 0 h 438"/>
                <a:gd name="T16" fmla="*/ 110 w 518"/>
                <a:gd name="T17" fmla="*/ 272 h 438"/>
                <a:gd name="T18" fmla="*/ 362 w 518"/>
                <a:gd name="T19" fmla="*/ 1 h 438"/>
                <a:gd name="T20" fmla="*/ 133 w 518"/>
                <a:gd name="T21" fmla="*/ 438 h 438"/>
                <a:gd name="T22" fmla="*/ 85 w 518"/>
                <a:gd name="T23" fmla="*/ 438 h 438"/>
                <a:gd name="T24" fmla="*/ 314 w 518"/>
                <a:gd name="T25" fmla="*/ 1 h 438"/>
                <a:gd name="T26" fmla="*/ 362 w 518"/>
                <a:gd name="T27" fmla="*/ 1 h 438"/>
                <a:gd name="T28" fmla="*/ 518 w 518"/>
                <a:gd name="T29" fmla="*/ 438 h 438"/>
                <a:gd name="T30" fmla="*/ 316 w 518"/>
                <a:gd name="T31" fmla="*/ 438 h 438"/>
                <a:gd name="T32" fmla="*/ 316 w 518"/>
                <a:gd name="T33" fmla="*/ 395 h 438"/>
                <a:gd name="T34" fmla="*/ 362 w 518"/>
                <a:gd name="T35" fmla="*/ 360 h 438"/>
                <a:gd name="T36" fmla="*/ 394 w 518"/>
                <a:gd name="T37" fmla="*/ 334 h 438"/>
                <a:gd name="T38" fmla="*/ 435 w 518"/>
                <a:gd name="T39" fmla="*/ 287 h 438"/>
                <a:gd name="T40" fmla="*/ 444 w 518"/>
                <a:gd name="T41" fmla="*/ 247 h 438"/>
                <a:gd name="T42" fmla="*/ 431 w 518"/>
                <a:gd name="T43" fmla="*/ 216 h 438"/>
                <a:gd name="T44" fmla="*/ 396 w 518"/>
                <a:gd name="T45" fmla="*/ 205 h 438"/>
                <a:gd name="T46" fmla="*/ 355 w 518"/>
                <a:gd name="T47" fmla="*/ 214 h 438"/>
                <a:gd name="T48" fmla="*/ 322 w 518"/>
                <a:gd name="T49" fmla="*/ 232 h 438"/>
                <a:gd name="T50" fmla="*/ 317 w 518"/>
                <a:gd name="T51" fmla="*/ 232 h 438"/>
                <a:gd name="T52" fmla="*/ 317 w 518"/>
                <a:gd name="T53" fmla="*/ 180 h 438"/>
                <a:gd name="T54" fmla="*/ 359 w 518"/>
                <a:gd name="T55" fmla="*/ 167 h 438"/>
                <a:gd name="T56" fmla="*/ 403 w 518"/>
                <a:gd name="T57" fmla="*/ 162 h 438"/>
                <a:gd name="T58" fmla="*/ 474 w 518"/>
                <a:gd name="T59" fmla="*/ 185 h 438"/>
                <a:gd name="T60" fmla="*/ 499 w 518"/>
                <a:gd name="T61" fmla="*/ 244 h 438"/>
                <a:gd name="T62" fmla="*/ 487 w 518"/>
                <a:gd name="T63" fmla="*/ 293 h 438"/>
                <a:gd name="T64" fmla="*/ 444 w 518"/>
                <a:gd name="T65" fmla="*/ 342 h 438"/>
                <a:gd name="T66" fmla="*/ 409 w 518"/>
                <a:gd name="T67" fmla="*/ 370 h 438"/>
                <a:gd name="T68" fmla="*/ 372 w 518"/>
                <a:gd name="T69" fmla="*/ 398 h 438"/>
                <a:gd name="T70" fmla="*/ 518 w 518"/>
                <a:gd name="T71" fmla="*/ 398 h 438"/>
                <a:gd name="T72" fmla="*/ 518 w 518"/>
                <a:gd name="T73"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8" h="438">
                  <a:moveTo>
                    <a:pt x="110" y="272"/>
                  </a:moveTo>
                  <a:lnTo>
                    <a:pt x="62" y="272"/>
                  </a:lnTo>
                  <a:lnTo>
                    <a:pt x="62" y="72"/>
                  </a:lnTo>
                  <a:lnTo>
                    <a:pt x="0" y="72"/>
                  </a:lnTo>
                  <a:lnTo>
                    <a:pt x="0" y="38"/>
                  </a:lnTo>
                  <a:cubicBezTo>
                    <a:pt x="20" y="38"/>
                    <a:pt x="36" y="36"/>
                    <a:pt x="49" y="32"/>
                  </a:cubicBezTo>
                  <a:cubicBezTo>
                    <a:pt x="61" y="28"/>
                    <a:pt x="68" y="17"/>
                    <a:pt x="70" y="0"/>
                  </a:cubicBezTo>
                  <a:lnTo>
                    <a:pt x="110" y="0"/>
                  </a:lnTo>
                  <a:lnTo>
                    <a:pt x="110" y="272"/>
                  </a:lnTo>
                  <a:close/>
                  <a:moveTo>
                    <a:pt x="362" y="1"/>
                  </a:moveTo>
                  <a:lnTo>
                    <a:pt x="133" y="438"/>
                  </a:lnTo>
                  <a:lnTo>
                    <a:pt x="85" y="438"/>
                  </a:lnTo>
                  <a:lnTo>
                    <a:pt x="314" y="1"/>
                  </a:lnTo>
                  <a:lnTo>
                    <a:pt x="362" y="1"/>
                  </a:lnTo>
                  <a:close/>
                  <a:moveTo>
                    <a:pt x="518" y="438"/>
                  </a:moveTo>
                  <a:lnTo>
                    <a:pt x="316" y="438"/>
                  </a:lnTo>
                  <a:lnTo>
                    <a:pt x="316" y="395"/>
                  </a:lnTo>
                  <a:cubicBezTo>
                    <a:pt x="334" y="382"/>
                    <a:pt x="349" y="370"/>
                    <a:pt x="362" y="360"/>
                  </a:cubicBezTo>
                  <a:cubicBezTo>
                    <a:pt x="376" y="349"/>
                    <a:pt x="386" y="341"/>
                    <a:pt x="394" y="334"/>
                  </a:cubicBezTo>
                  <a:cubicBezTo>
                    <a:pt x="415" y="313"/>
                    <a:pt x="429" y="298"/>
                    <a:pt x="435" y="287"/>
                  </a:cubicBezTo>
                  <a:cubicBezTo>
                    <a:pt x="441" y="277"/>
                    <a:pt x="444" y="264"/>
                    <a:pt x="444" y="247"/>
                  </a:cubicBezTo>
                  <a:cubicBezTo>
                    <a:pt x="444" y="234"/>
                    <a:pt x="440" y="223"/>
                    <a:pt x="431" y="216"/>
                  </a:cubicBezTo>
                  <a:cubicBezTo>
                    <a:pt x="423" y="209"/>
                    <a:pt x="411" y="205"/>
                    <a:pt x="396" y="205"/>
                  </a:cubicBezTo>
                  <a:cubicBezTo>
                    <a:pt x="383" y="205"/>
                    <a:pt x="369" y="208"/>
                    <a:pt x="355" y="214"/>
                  </a:cubicBezTo>
                  <a:cubicBezTo>
                    <a:pt x="341" y="220"/>
                    <a:pt x="330" y="226"/>
                    <a:pt x="322" y="232"/>
                  </a:cubicBezTo>
                  <a:lnTo>
                    <a:pt x="317" y="232"/>
                  </a:lnTo>
                  <a:lnTo>
                    <a:pt x="317" y="180"/>
                  </a:lnTo>
                  <a:cubicBezTo>
                    <a:pt x="330" y="174"/>
                    <a:pt x="344" y="170"/>
                    <a:pt x="359" y="167"/>
                  </a:cubicBezTo>
                  <a:cubicBezTo>
                    <a:pt x="373" y="164"/>
                    <a:pt x="388" y="162"/>
                    <a:pt x="403" y="162"/>
                  </a:cubicBezTo>
                  <a:cubicBezTo>
                    <a:pt x="434" y="162"/>
                    <a:pt x="457" y="169"/>
                    <a:pt x="474" y="185"/>
                  </a:cubicBezTo>
                  <a:cubicBezTo>
                    <a:pt x="490" y="200"/>
                    <a:pt x="499" y="220"/>
                    <a:pt x="499" y="244"/>
                  </a:cubicBezTo>
                  <a:cubicBezTo>
                    <a:pt x="499" y="262"/>
                    <a:pt x="495" y="278"/>
                    <a:pt x="487" y="293"/>
                  </a:cubicBezTo>
                  <a:cubicBezTo>
                    <a:pt x="479" y="307"/>
                    <a:pt x="464" y="324"/>
                    <a:pt x="444" y="342"/>
                  </a:cubicBezTo>
                  <a:cubicBezTo>
                    <a:pt x="434" y="350"/>
                    <a:pt x="422" y="360"/>
                    <a:pt x="409" y="370"/>
                  </a:cubicBezTo>
                  <a:cubicBezTo>
                    <a:pt x="395" y="380"/>
                    <a:pt x="383" y="390"/>
                    <a:pt x="372" y="398"/>
                  </a:cubicBezTo>
                  <a:lnTo>
                    <a:pt x="518" y="398"/>
                  </a:lnTo>
                  <a:lnTo>
                    <a:pt x="518" y="438"/>
                  </a:lnTo>
                  <a:close/>
                </a:path>
              </a:pathLst>
            </a:cu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5" name="Line 23">
              <a:extLst>
                <a:ext uri="{FF2B5EF4-FFF2-40B4-BE49-F238E27FC236}">
                  <a16:creationId xmlns:a16="http://schemas.microsoft.com/office/drawing/2014/main" id="{842D78CC-17B5-4720-A45E-15B41D4DA2BF}"/>
                </a:ext>
              </a:extLst>
            </p:cNvPr>
            <p:cNvSpPr>
              <a:spLocks noChangeShapeType="1"/>
            </p:cNvSpPr>
            <p:nvPr/>
          </p:nvSpPr>
          <p:spPr bwMode="auto">
            <a:xfrm>
              <a:off x="3221038" y="2776538"/>
              <a:ext cx="0" cy="25400"/>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6" name="Freeform 24">
              <a:extLst>
                <a:ext uri="{FF2B5EF4-FFF2-40B4-BE49-F238E27FC236}">
                  <a16:creationId xmlns:a16="http://schemas.microsoft.com/office/drawing/2014/main" id="{C5E84AE2-9371-41A8-BE93-B42E83BAFDC7}"/>
                </a:ext>
              </a:extLst>
            </p:cNvPr>
            <p:cNvSpPr>
              <a:spLocks/>
            </p:cNvSpPr>
            <p:nvPr/>
          </p:nvSpPr>
          <p:spPr bwMode="auto">
            <a:xfrm>
              <a:off x="3516313" y="2540000"/>
              <a:ext cx="246063" cy="249238"/>
            </a:xfrm>
            <a:custGeom>
              <a:avLst/>
              <a:gdLst>
                <a:gd name="T0" fmla="*/ 0 w 3562"/>
                <a:gd name="T1" fmla="*/ 0 h 3563"/>
                <a:gd name="T2" fmla="*/ 0 w 3562"/>
                <a:gd name="T3" fmla="*/ 3563 h 3563"/>
                <a:gd name="T4" fmla="*/ 3562 w 3562"/>
                <a:gd name="T5" fmla="*/ 3563 h 3563"/>
              </a:gdLst>
              <a:ahLst/>
              <a:cxnLst>
                <a:cxn ang="0">
                  <a:pos x="T0" y="T1"/>
                </a:cxn>
                <a:cxn ang="0">
                  <a:pos x="T2" y="T3"/>
                </a:cxn>
                <a:cxn ang="0">
                  <a:pos x="T4" y="T5"/>
                </a:cxn>
              </a:cxnLst>
              <a:rect l="0" t="0" r="r" b="b"/>
              <a:pathLst>
                <a:path w="3562" h="3563">
                  <a:moveTo>
                    <a:pt x="0" y="0"/>
                  </a:moveTo>
                  <a:lnTo>
                    <a:pt x="0" y="3563"/>
                  </a:lnTo>
                  <a:lnTo>
                    <a:pt x="3562" y="3563"/>
                  </a:lnTo>
                </a:path>
              </a:pathLst>
            </a:custGeom>
            <a:noFill/>
            <a:ln w="31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7" name="Oval 25">
              <a:extLst>
                <a:ext uri="{FF2B5EF4-FFF2-40B4-BE49-F238E27FC236}">
                  <a16:creationId xmlns:a16="http://schemas.microsoft.com/office/drawing/2014/main" id="{0DF955BF-DF5C-4C69-8D29-78920BC454DB}"/>
                </a:ext>
              </a:extLst>
            </p:cNvPr>
            <p:cNvSpPr>
              <a:spLocks noChangeArrowheads="1"/>
            </p:cNvSpPr>
            <p:nvPr/>
          </p:nvSpPr>
          <p:spPr bwMode="auto">
            <a:xfrm>
              <a:off x="3603625" y="2587625"/>
              <a:ext cx="12700" cy="1428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8" name="Freeform 26">
              <a:extLst>
                <a:ext uri="{FF2B5EF4-FFF2-40B4-BE49-F238E27FC236}">
                  <a16:creationId xmlns:a16="http://schemas.microsoft.com/office/drawing/2014/main" id="{4357D6FE-664E-42A6-A946-BEA8D3E9FBC4}"/>
                </a:ext>
              </a:extLst>
            </p:cNvPr>
            <p:cNvSpPr>
              <a:spLocks/>
            </p:cNvSpPr>
            <p:nvPr/>
          </p:nvSpPr>
          <p:spPr bwMode="auto">
            <a:xfrm>
              <a:off x="3703638" y="2820988"/>
              <a:ext cx="15875" cy="30163"/>
            </a:xfrm>
            <a:custGeom>
              <a:avLst/>
              <a:gdLst>
                <a:gd name="T0" fmla="*/ 236 w 236"/>
                <a:gd name="T1" fmla="*/ 438 h 438"/>
                <a:gd name="T2" fmla="*/ 0 w 236"/>
                <a:gd name="T3" fmla="*/ 438 h 438"/>
                <a:gd name="T4" fmla="*/ 0 w 236"/>
                <a:gd name="T5" fmla="*/ 393 h 438"/>
                <a:gd name="T6" fmla="*/ 90 w 236"/>
                <a:gd name="T7" fmla="*/ 393 h 438"/>
                <a:gd name="T8" fmla="*/ 90 w 236"/>
                <a:gd name="T9" fmla="*/ 101 h 438"/>
                <a:gd name="T10" fmla="*/ 0 w 236"/>
                <a:gd name="T11" fmla="*/ 101 h 438"/>
                <a:gd name="T12" fmla="*/ 0 w 236"/>
                <a:gd name="T13" fmla="*/ 61 h 438"/>
                <a:gd name="T14" fmla="*/ 39 w 236"/>
                <a:gd name="T15" fmla="*/ 58 h 438"/>
                <a:gd name="T16" fmla="*/ 71 w 236"/>
                <a:gd name="T17" fmla="*/ 49 h 438"/>
                <a:gd name="T18" fmla="*/ 92 w 236"/>
                <a:gd name="T19" fmla="*/ 31 h 438"/>
                <a:gd name="T20" fmla="*/ 101 w 236"/>
                <a:gd name="T21" fmla="*/ 0 h 438"/>
                <a:gd name="T22" fmla="*/ 147 w 236"/>
                <a:gd name="T23" fmla="*/ 0 h 438"/>
                <a:gd name="T24" fmla="*/ 147 w 236"/>
                <a:gd name="T25" fmla="*/ 393 h 438"/>
                <a:gd name="T26" fmla="*/ 236 w 236"/>
                <a:gd name="T27" fmla="*/ 393 h 438"/>
                <a:gd name="T28" fmla="*/ 236 w 236"/>
                <a:gd name="T2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438">
                  <a:moveTo>
                    <a:pt x="236" y="438"/>
                  </a:moveTo>
                  <a:lnTo>
                    <a:pt x="0" y="438"/>
                  </a:lnTo>
                  <a:lnTo>
                    <a:pt x="0" y="393"/>
                  </a:lnTo>
                  <a:lnTo>
                    <a:pt x="90" y="393"/>
                  </a:lnTo>
                  <a:lnTo>
                    <a:pt x="90" y="101"/>
                  </a:lnTo>
                  <a:lnTo>
                    <a:pt x="0" y="101"/>
                  </a:lnTo>
                  <a:lnTo>
                    <a:pt x="0" y="61"/>
                  </a:lnTo>
                  <a:cubicBezTo>
                    <a:pt x="12" y="61"/>
                    <a:pt x="25" y="60"/>
                    <a:pt x="39" y="58"/>
                  </a:cubicBezTo>
                  <a:cubicBezTo>
                    <a:pt x="53" y="56"/>
                    <a:pt x="64" y="53"/>
                    <a:pt x="71" y="49"/>
                  </a:cubicBezTo>
                  <a:cubicBezTo>
                    <a:pt x="80" y="44"/>
                    <a:pt x="87" y="38"/>
                    <a:pt x="92" y="31"/>
                  </a:cubicBezTo>
                  <a:cubicBezTo>
                    <a:pt x="97" y="23"/>
                    <a:pt x="100" y="13"/>
                    <a:pt x="101" y="0"/>
                  </a:cubicBezTo>
                  <a:lnTo>
                    <a:pt x="147" y="0"/>
                  </a:lnTo>
                  <a:lnTo>
                    <a:pt x="147" y="393"/>
                  </a:lnTo>
                  <a:lnTo>
                    <a:pt x="236" y="393"/>
                  </a:lnTo>
                  <a:lnTo>
                    <a:pt x="236" y="43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9" name="Freeform 27">
              <a:extLst>
                <a:ext uri="{FF2B5EF4-FFF2-40B4-BE49-F238E27FC236}">
                  <a16:creationId xmlns:a16="http://schemas.microsoft.com/office/drawing/2014/main" id="{7B08B0C7-964F-47F7-901D-E90C7AFDAC7C}"/>
                </a:ext>
              </a:extLst>
            </p:cNvPr>
            <p:cNvSpPr>
              <a:spLocks/>
            </p:cNvSpPr>
            <p:nvPr/>
          </p:nvSpPr>
          <p:spPr bwMode="auto">
            <a:xfrm>
              <a:off x="3475038" y="2581275"/>
              <a:ext cx="15875" cy="31750"/>
            </a:xfrm>
            <a:custGeom>
              <a:avLst/>
              <a:gdLst>
                <a:gd name="T0" fmla="*/ 236 w 236"/>
                <a:gd name="T1" fmla="*/ 438 h 438"/>
                <a:gd name="T2" fmla="*/ 0 w 236"/>
                <a:gd name="T3" fmla="*/ 438 h 438"/>
                <a:gd name="T4" fmla="*/ 0 w 236"/>
                <a:gd name="T5" fmla="*/ 393 h 438"/>
                <a:gd name="T6" fmla="*/ 91 w 236"/>
                <a:gd name="T7" fmla="*/ 393 h 438"/>
                <a:gd name="T8" fmla="*/ 91 w 236"/>
                <a:gd name="T9" fmla="*/ 101 h 438"/>
                <a:gd name="T10" fmla="*/ 0 w 236"/>
                <a:gd name="T11" fmla="*/ 101 h 438"/>
                <a:gd name="T12" fmla="*/ 0 w 236"/>
                <a:gd name="T13" fmla="*/ 61 h 438"/>
                <a:gd name="T14" fmla="*/ 40 w 236"/>
                <a:gd name="T15" fmla="*/ 58 h 438"/>
                <a:gd name="T16" fmla="*/ 72 w 236"/>
                <a:gd name="T17" fmla="*/ 49 h 438"/>
                <a:gd name="T18" fmla="*/ 93 w 236"/>
                <a:gd name="T19" fmla="*/ 31 h 438"/>
                <a:gd name="T20" fmla="*/ 102 w 236"/>
                <a:gd name="T21" fmla="*/ 0 h 438"/>
                <a:gd name="T22" fmla="*/ 147 w 236"/>
                <a:gd name="T23" fmla="*/ 0 h 438"/>
                <a:gd name="T24" fmla="*/ 147 w 236"/>
                <a:gd name="T25" fmla="*/ 393 h 438"/>
                <a:gd name="T26" fmla="*/ 236 w 236"/>
                <a:gd name="T27" fmla="*/ 393 h 438"/>
                <a:gd name="T28" fmla="*/ 236 w 236"/>
                <a:gd name="T2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438">
                  <a:moveTo>
                    <a:pt x="236" y="438"/>
                  </a:moveTo>
                  <a:lnTo>
                    <a:pt x="0" y="438"/>
                  </a:lnTo>
                  <a:lnTo>
                    <a:pt x="0" y="393"/>
                  </a:lnTo>
                  <a:lnTo>
                    <a:pt x="91" y="393"/>
                  </a:lnTo>
                  <a:lnTo>
                    <a:pt x="91" y="101"/>
                  </a:lnTo>
                  <a:lnTo>
                    <a:pt x="0" y="101"/>
                  </a:lnTo>
                  <a:lnTo>
                    <a:pt x="0" y="61"/>
                  </a:lnTo>
                  <a:cubicBezTo>
                    <a:pt x="12" y="61"/>
                    <a:pt x="26" y="60"/>
                    <a:pt x="40" y="58"/>
                  </a:cubicBezTo>
                  <a:cubicBezTo>
                    <a:pt x="54" y="56"/>
                    <a:pt x="64" y="53"/>
                    <a:pt x="72" y="49"/>
                  </a:cubicBezTo>
                  <a:cubicBezTo>
                    <a:pt x="81" y="44"/>
                    <a:pt x="88" y="38"/>
                    <a:pt x="93" y="31"/>
                  </a:cubicBezTo>
                  <a:cubicBezTo>
                    <a:pt x="98" y="23"/>
                    <a:pt x="101" y="13"/>
                    <a:pt x="102" y="0"/>
                  </a:cubicBezTo>
                  <a:lnTo>
                    <a:pt x="147" y="0"/>
                  </a:lnTo>
                  <a:lnTo>
                    <a:pt x="147" y="393"/>
                  </a:lnTo>
                  <a:lnTo>
                    <a:pt x="236" y="393"/>
                  </a:lnTo>
                  <a:lnTo>
                    <a:pt x="236" y="43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0" name="Freeform 28">
              <a:extLst>
                <a:ext uri="{FF2B5EF4-FFF2-40B4-BE49-F238E27FC236}">
                  <a16:creationId xmlns:a16="http://schemas.microsoft.com/office/drawing/2014/main" id="{AEA07320-8228-4CDD-B63F-30DBDEE03D81}"/>
                </a:ext>
              </a:extLst>
            </p:cNvPr>
            <p:cNvSpPr>
              <a:spLocks/>
            </p:cNvSpPr>
            <p:nvPr/>
          </p:nvSpPr>
          <p:spPr bwMode="auto">
            <a:xfrm>
              <a:off x="3644900" y="2571750"/>
              <a:ext cx="15875" cy="30163"/>
            </a:xfrm>
            <a:custGeom>
              <a:avLst/>
              <a:gdLst>
                <a:gd name="T0" fmla="*/ 237 w 237"/>
                <a:gd name="T1" fmla="*/ 437 h 437"/>
                <a:gd name="T2" fmla="*/ 0 w 237"/>
                <a:gd name="T3" fmla="*/ 437 h 437"/>
                <a:gd name="T4" fmla="*/ 0 w 237"/>
                <a:gd name="T5" fmla="*/ 393 h 437"/>
                <a:gd name="T6" fmla="*/ 91 w 237"/>
                <a:gd name="T7" fmla="*/ 393 h 437"/>
                <a:gd name="T8" fmla="*/ 91 w 237"/>
                <a:gd name="T9" fmla="*/ 100 h 437"/>
                <a:gd name="T10" fmla="*/ 0 w 237"/>
                <a:gd name="T11" fmla="*/ 100 h 437"/>
                <a:gd name="T12" fmla="*/ 0 w 237"/>
                <a:gd name="T13" fmla="*/ 61 h 437"/>
                <a:gd name="T14" fmla="*/ 40 w 237"/>
                <a:gd name="T15" fmla="*/ 57 h 437"/>
                <a:gd name="T16" fmla="*/ 72 w 237"/>
                <a:gd name="T17" fmla="*/ 48 h 437"/>
                <a:gd name="T18" fmla="*/ 93 w 237"/>
                <a:gd name="T19" fmla="*/ 30 h 437"/>
                <a:gd name="T20" fmla="*/ 102 w 237"/>
                <a:gd name="T21" fmla="*/ 0 h 437"/>
                <a:gd name="T22" fmla="*/ 147 w 237"/>
                <a:gd name="T23" fmla="*/ 0 h 437"/>
                <a:gd name="T24" fmla="*/ 147 w 237"/>
                <a:gd name="T25" fmla="*/ 393 h 437"/>
                <a:gd name="T26" fmla="*/ 237 w 237"/>
                <a:gd name="T27" fmla="*/ 393 h 437"/>
                <a:gd name="T28" fmla="*/ 237 w 237"/>
                <a:gd name="T29" fmla="*/ 437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7" h="437">
                  <a:moveTo>
                    <a:pt x="237" y="437"/>
                  </a:moveTo>
                  <a:lnTo>
                    <a:pt x="0" y="437"/>
                  </a:lnTo>
                  <a:lnTo>
                    <a:pt x="0" y="393"/>
                  </a:lnTo>
                  <a:lnTo>
                    <a:pt x="91" y="393"/>
                  </a:lnTo>
                  <a:lnTo>
                    <a:pt x="91" y="100"/>
                  </a:lnTo>
                  <a:lnTo>
                    <a:pt x="0" y="100"/>
                  </a:lnTo>
                  <a:lnTo>
                    <a:pt x="0" y="61"/>
                  </a:lnTo>
                  <a:cubicBezTo>
                    <a:pt x="13" y="61"/>
                    <a:pt x="26" y="59"/>
                    <a:pt x="40" y="57"/>
                  </a:cubicBezTo>
                  <a:cubicBezTo>
                    <a:pt x="54" y="55"/>
                    <a:pt x="65" y="52"/>
                    <a:pt x="72" y="48"/>
                  </a:cubicBezTo>
                  <a:cubicBezTo>
                    <a:pt x="81" y="44"/>
                    <a:pt x="88" y="38"/>
                    <a:pt x="93" y="30"/>
                  </a:cubicBezTo>
                  <a:cubicBezTo>
                    <a:pt x="98" y="22"/>
                    <a:pt x="101" y="12"/>
                    <a:pt x="102" y="0"/>
                  </a:cubicBezTo>
                  <a:lnTo>
                    <a:pt x="147" y="0"/>
                  </a:lnTo>
                  <a:lnTo>
                    <a:pt x="147" y="393"/>
                  </a:lnTo>
                  <a:lnTo>
                    <a:pt x="237" y="393"/>
                  </a:lnTo>
                  <a:lnTo>
                    <a:pt x="237" y="437"/>
                  </a:lnTo>
                  <a:close/>
                </a:path>
              </a:pathLst>
            </a:cu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1" name="Line 29">
              <a:extLst>
                <a:ext uri="{FF2B5EF4-FFF2-40B4-BE49-F238E27FC236}">
                  <a16:creationId xmlns:a16="http://schemas.microsoft.com/office/drawing/2014/main" id="{F4CCB367-BFB2-48B5-9927-8CEDD23A5D53}"/>
                </a:ext>
              </a:extLst>
            </p:cNvPr>
            <p:cNvSpPr>
              <a:spLocks noChangeShapeType="1"/>
            </p:cNvSpPr>
            <p:nvPr/>
          </p:nvSpPr>
          <p:spPr bwMode="auto">
            <a:xfrm>
              <a:off x="3709988" y="2776538"/>
              <a:ext cx="0" cy="25400"/>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2" name="Freeform 30">
              <a:extLst>
                <a:ext uri="{FF2B5EF4-FFF2-40B4-BE49-F238E27FC236}">
                  <a16:creationId xmlns:a16="http://schemas.microsoft.com/office/drawing/2014/main" id="{3071415B-D9A9-4878-909B-FD5A9448FA12}"/>
                </a:ext>
              </a:extLst>
            </p:cNvPr>
            <p:cNvSpPr>
              <a:spLocks noEditPoints="1"/>
            </p:cNvSpPr>
            <p:nvPr/>
          </p:nvSpPr>
          <p:spPr bwMode="auto">
            <a:xfrm>
              <a:off x="3587750" y="2816225"/>
              <a:ext cx="36513" cy="30163"/>
            </a:xfrm>
            <a:custGeom>
              <a:avLst/>
              <a:gdLst>
                <a:gd name="T0" fmla="*/ 110 w 517"/>
                <a:gd name="T1" fmla="*/ 272 h 438"/>
                <a:gd name="T2" fmla="*/ 61 w 517"/>
                <a:gd name="T3" fmla="*/ 272 h 438"/>
                <a:gd name="T4" fmla="*/ 61 w 517"/>
                <a:gd name="T5" fmla="*/ 72 h 438"/>
                <a:gd name="T6" fmla="*/ 0 w 517"/>
                <a:gd name="T7" fmla="*/ 72 h 438"/>
                <a:gd name="T8" fmla="*/ 0 w 517"/>
                <a:gd name="T9" fmla="*/ 38 h 438"/>
                <a:gd name="T10" fmla="*/ 48 w 517"/>
                <a:gd name="T11" fmla="*/ 32 h 438"/>
                <a:gd name="T12" fmla="*/ 69 w 517"/>
                <a:gd name="T13" fmla="*/ 0 h 438"/>
                <a:gd name="T14" fmla="*/ 110 w 517"/>
                <a:gd name="T15" fmla="*/ 0 h 438"/>
                <a:gd name="T16" fmla="*/ 110 w 517"/>
                <a:gd name="T17" fmla="*/ 272 h 438"/>
                <a:gd name="T18" fmla="*/ 362 w 517"/>
                <a:gd name="T19" fmla="*/ 1 h 438"/>
                <a:gd name="T20" fmla="*/ 133 w 517"/>
                <a:gd name="T21" fmla="*/ 437 h 438"/>
                <a:gd name="T22" fmla="*/ 85 w 517"/>
                <a:gd name="T23" fmla="*/ 437 h 438"/>
                <a:gd name="T24" fmla="*/ 313 w 517"/>
                <a:gd name="T25" fmla="*/ 1 h 438"/>
                <a:gd name="T26" fmla="*/ 362 w 517"/>
                <a:gd name="T27" fmla="*/ 1 h 438"/>
                <a:gd name="T28" fmla="*/ 517 w 517"/>
                <a:gd name="T29" fmla="*/ 438 h 438"/>
                <a:gd name="T30" fmla="*/ 316 w 517"/>
                <a:gd name="T31" fmla="*/ 438 h 438"/>
                <a:gd name="T32" fmla="*/ 316 w 517"/>
                <a:gd name="T33" fmla="*/ 395 h 438"/>
                <a:gd name="T34" fmla="*/ 362 w 517"/>
                <a:gd name="T35" fmla="*/ 359 h 438"/>
                <a:gd name="T36" fmla="*/ 393 w 517"/>
                <a:gd name="T37" fmla="*/ 333 h 438"/>
                <a:gd name="T38" fmla="*/ 435 w 517"/>
                <a:gd name="T39" fmla="*/ 287 h 438"/>
                <a:gd name="T40" fmla="*/ 444 w 517"/>
                <a:gd name="T41" fmla="*/ 247 h 438"/>
                <a:gd name="T42" fmla="*/ 431 w 517"/>
                <a:gd name="T43" fmla="*/ 216 h 438"/>
                <a:gd name="T44" fmla="*/ 396 w 517"/>
                <a:gd name="T45" fmla="*/ 205 h 438"/>
                <a:gd name="T46" fmla="*/ 354 w 517"/>
                <a:gd name="T47" fmla="*/ 214 h 438"/>
                <a:gd name="T48" fmla="*/ 321 w 517"/>
                <a:gd name="T49" fmla="*/ 232 h 438"/>
                <a:gd name="T50" fmla="*/ 317 w 517"/>
                <a:gd name="T51" fmla="*/ 232 h 438"/>
                <a:gd name="T52" fmla="*/ 317 w 517"/>
                <a:gd name="T53" fmla="*/ 180 h 438"/>
                <a:gd name="T54" fmla="*/ 358 w 517"/>
                <a:gd name="T55" fmla="*/ 167 h 438"/>
                <a:gd name="T56" fmla="*/ 403 w 517"/>
                <a:gd name="T57" fmla="*/ 162 h 438"/>
                <a:gd name="T58" fmla="*/ 474 w 517"/>
                <a:gd name="T59" fmla="*/ 185 h 438"/>
                <a:gd name="T60" fmla="*/ 498 w 517"/>
                <a:gd name="T61" fmla="*/ 244 h 438"/>
                <a:gd name="T62" fmla="*/ 486 w 517"/>
                <a:gd name="T63" fmla="*/ 293 h 438"/>
                <a:gd name="T64" fmla="*/ 443 w 517"/>
                <a:gd name="T65" fmla="*/ 342 h 438"/>
                <a:gd name="T66" fmla="*/ 408 w 517"/>
                <a:gd name="T67" fmla="*/ 370 h 438"/>
                <a:gd name="T68" fmla="*/ 372 w 517"/>
                <a:gd name="T69" fmla="*/ 397 h 438"/>
                <a:gd name="T70" fmla="*/ 517 w 517"/>
                <a:gd name="T71" fmla="*/ 397 h 438"/>
                <a:gd name="T72" fmla="*/ 517 w 517"/>
                <a:gd name="T73"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7" h="438">
                  <a:moveTo>
                    <a:pt x="110" y="272"/>
                  </a:moveTo>
                  <a:lnTo>
                    <a:pt x="61" y="272"/>
                  </a:lnTo>
                  <a:lnTo>
                    <a:pt x="61" y="72"/>
                  </a:lnTo>
                  <a:lnTo>
                    <a:pt x="0" y="72"/>
                  </a:lnTo>
                  <a:lnTo>
                    <a:pt x="0" y="38"/>
                  </a:lnTo>
                  <a:cubicBezTo>
                    <a:pt x="20" y="38"/>
                    <a:pt x="36" y="36"/>
                    <a:pt x="48" y="32"/>
                  </a:cubicBezTo>
                  <a:cubicBezTo>
                    <a:pt x="61" y="27"/>
                    <a:pt x="68" y="17"/>
                    <a:pt x="69" y="0"/>
                  </a:cubicBezTo>
                  <a:lnTo>
                    <a:pt x="110" y="0"/>
                  </a:lnTo>
                  <a:lnTo>
                    <a:pt x="110" y="272"/>
                  </a:lnTo>
                  <a:close/>
                  <a:moveTo>
                    <a:pt x="362" y="1"/>
                  </a:moveTo>
                  <a:lnTo>
                    <a:pt x="133" y="437"/>
                  </a:lnTo>
                  <a:lnTo>
                    <a:pt x="85" y="437"/>
                  </a:lnTo>
                  <a:lnTo>
                    <a:pt x="313" y="1"/>
                  </a:lnTo>
                  <a:lnTo>
                    <a:pt x="362" y="1"/>
                  </a:lnTo>
                  <a:close/>
                  <a:moveTo>
                    <a:pt x="517" y="438"/>
                  </a:moveTo>
                  <a:lnTo>
                    <a:pt x="316" y="438"/>
                  </a:lnTo>
                  <a:lnTo>
                    <a:pt x="316" y="395"/>
                  </a:lnTo>
                  <a:cubicBezTo>
                    <a:pt x="334" y="381"/>
                    <a:pt x="349" y="370"/>
                    <a:pt x="362" y="359"/>
                  </a:cubicBezTo>
                  <a:cubicBezTo>
                    <a:pt x="375" y="349"/>
                    <a:pt x="386" y="341"/>
                    <a:pt x="393" y="333"/>
                  </a:cubicBezTo>
                  <a:cubicBezTo>
                    <a:pt x="414" y="313"/>
                    <a:pt x="428" y="298"/>
                    <a:pt x="435" y="287"/>
                  </a:cubicBezTo>
                  <a:cubicBezTo>
                    <a:pt x="441" y="277"/>
                    <a:pt x="444" y="263"/>
                    <a:pt x="444" y="247"/>
                  </a:cubicBezTo>
                  <a:cubicBezTo>
                    <a:pt x="444" y="234"/>
                    <a:pt x="440" y="223"/>
                    <a:pt x="431" y="216"/>
                  </a:cubicBezTo>
                  <a:cubicBezTo>
                    <a:pt x="423" y="209"/>
                    <a:pt x="411" y="205"/>
                    <a:pt x="396" y="205"/>
                  </a:cubicBezTo>
                  <a:cubicBezTo>
                    <a:pt x="382" y="205"/>
                    <a:pt x="368" y="208"/>
                    <a:pt x="354" y="214"/>
                  </a:cubicBezTo>
                  <a:cubicBezTo>
                    <a:pt x="340" y="220"/>
                    <a:pt x="330" y="226"/>
                    <a:pt x="321" y="232"/>
                  </a:cubicBezTo>
                  <a:lnTo>
                    <a:pt x="317" y="232"/>
                  </a:lnTo>
                  <a:lnTo>
                    <a:pt x="317" y="180"/>
                  </a:lnTo>
                  <a:cubicBezTo>
                    <a:pt x="330" y="174"/>
                    <a:pt x="343" y="170"/>
                    <a:pt x="358" y="167"/>
                  </a:cubicBezTo>
                  <a:cubicBezTo>
                    <a:pt x="373" y="163"/>
                    <a:pt x="388" y="162"/>
                    <a:pt x="403" y="162"/>
                  </a:cubicBezTo>
                  <a:cubicBezTo>
                    <a:pt x="434" y="162"/>
                    <a:pt x="457" y="169"/>
                    <a:pt x="474" y="185"/>
                  </a:cubicBezTo>
                  <a:cubicBezTo>
                    <a:pt x="490" y="200"/>
                    <a:pt x="498" y="220"/>
                    <a:pt x="498" y="244"/>
                  </a:cubicBezTo>
                  <a:cubicBezTo>
                    <a:pt x="498" y="262"/>
                    <a:pt x="494" y="278"/>
                    <a:pt x="486" y="293"/>
                  </a:cubicBezTo>
                  <a:cubicBezTo>
                    <a:pt x="478" y="307"/>
                    <a:pt x="464" y="323"/>
                    <a:pt x="443" y="342"/>
                  </a:cubicBezTo>
                  <a:cubicBezTo>
                    <a:pt x="434" y="350"/>
                    <a:pt x="422" y="360"/>
                    <a:pt x="408" y="370"/>
                  </a:cubicBezTo>
                  <a:cubicBezTo>
                    <a:pt x="395" y="380"/>
                    <a:pt x="382" y="389"/>
                    <a:pt x="372" y="397"/>
                  </a:cubicBezTo>
                  <a:lnTo>
                    <a:pt x="517" y="397"/>
                  </a:lnTo>
                  <a:lnTo>
                    <a:pt x="517" y="43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3" name="Line 31">
              <a:extLst>
                <a:ext uri="{FF2B5EF4-FFF2-40B4-BE49-F238E27FC236}">
                  <a16:creationId xmlns:a16="http://schemas.microsoft.com/office/drawing/2014/main" id="{B9D6148D-59E3-4443-B65A-B674728DF56F}"/>
                </a:ext>
              </a:extLst>
            </p:cNvPr>
            <p:cNvSpPr>
              <a:spLocks noChangeShapeType="1"/>
            </p:cNvSpPr>
            <p:nvPr/>
          </p:nvSpPr>
          <p:spPr bwMode="auto">
            <a:xfrm>
              <a:off x="3606800" y="2776538"/>
              <a:ext cx="0" cy="25400"/>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4" name="Line 32">
              <a:extLst>
                <a:ext uri="{FF2B5EF4-FFF2-40B4-BE49-F238E27FC236}">
                  <a16:creationId xmlns:a16="http://schemas.microsoft.com/office/drawing/2014/main" id="{9D3F245A-A9DE-4B8F-A4C9-85A0552973E8}"/>
                </a:ext>
              </a:extLst>
            </p:cNvPr>
            <p:cNvSpPr>
              <a:spLocks noChangeShapeType="1"/>
            </p:cNvSpPr>
            <p:nvPr/>
          </p:nvSpPr>
          <p:spPr bwMode="auto">
            <a:xfrm>
              <a:off x="3503613" y="2592388"/>
              <a:ext cx="25400" cy="0"/>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5" name="Line 33">
              <a:extLst>
                <a:ext uri="{FF2B5EF4-FFF2-40B4-BE49-F238E27FC236}">
                  <a16:creationId xmlns:a16="http://schemas.microsoft.com/office/drawing/2014/main" id="{E9E6D3FE-9670-4C83-91BE-795AFE898C21}"/>
                </a:ext>
              </a:extLst>
            </p:cNvPr>
            <p:cNvSpPr>
              <a:spLocks noChangeShapeType="1"/>
            </p:cNvSpPr>
            <p:nvPr/>
          </p:nvSpPr>
          <p:spPr bwMode="auto">
            <a:xfrm>
              <a:off x="2873375" y="2671763"/>
              <a:ext cx="88900" cy="0"/>
            </a:xfrm>
            <a:prstGeom prst="line">
              <a:avLst/>
            </a:prstGeom>
            <a:noFill/>
            <a:ln w="3175" cap="flat">
              <a:solidFill>
                <a:srgbClr val="B3B3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6" name="Freeform 34">
              <a:extLst>
                <a:ext uri="{FF2B5EF4-FFF2-40B4-BE49-F238E27FC236}">
                  <a16:creationId xmlns:a16="http://schemas.microsoft.com/office/drawing/2014/main" id="{EED35CB0-E476-418F-851F-9CDEF388F270}"/>
                </a:ext>
              </a:extLst>
            </p:cNvPr>
            <p:cNvSpPr>
              <a:spLocks/>
            </p:cNvSpPr>
            <p:nvPr/>
          </p:nvSpPr>
          <p:spPr bwMode="auto">
            <a:xfrm>
              <a:off x="2928938" y="2660650"/>
              <a:ext cx="33338" cy="20638"/>
            </a:xfrm>
            <a:custGeom>
              <a:avLst/>
              <a:gdLst>
                <a:gd name="T0" fmla="*/ 142 w 496"/>
                <a:gd name="T1" fmla="*/ 142 h 284"/>
                <a:gd name="T2" fmla="*/ 0 w 496"/>
                <a:gd name="T3" fmla="*/ 284 h 284"/>
                <a:gd name="T4" fmla="*/ 496 w 496"/>
                <a:gd name="T5" fmla="*/ 142 h 284"/>
                <a:gd name="T6" fmla="*/ 0 w 496"/>
                <a:gd name="T7" fmla="*/ 0 h 284"/>
                <a:gd name="T8" fmla="*/ 142 w 496"/>
                <a:gd name="T9" fmla="*/ 142 h 284"/>
              </a:gdLst>
              <a:ahLst/>
              <a:cxnLst>
                <a:cxn ang="0">
                  <a:pos x="T0" y="T1"/>
                </a:cxn>
                <a:cxn ang="0">
                  <a:pos x="T2" y="T3"/>
                </a:cxn>
                <a:cxn ang="0">
                  <a:pos x="T4" y="T5"/>
                </a:cxn>
                <a:cxn ang="0">
                  <a:pos x="T6" y="T7"/>
                </a:cxn>
                <a:cxn ang="0">
                  <a:pos x="T8" y="T9"/>
                </a:cxn>
              </a:cxnLst>
              <a:rect l="0" t="0" r="r" b="b"/>
              <a:pathLst>
                <a:path w="496" h="284">
                  <a:moveTo>
                    <a:pt x="142" y="142"/>
                  </a:moveTo>
                  <a:lnTo>
                    <a:pt x="0" y="284"/>
                  </a:lnTo>
                  <a:lnTo>
                    <a:pt x="496" y="142"/>
                  </a:lnTo>
                  <a:lnTo>
                    <a:pt x="0" y="0"/>
                  </a:lnTo>
                  <a:lnTo>
                    <a:pt x="142" y="142"/>
                  </a:lnTo>
                  <a:close/>
                </a:path>
              </a:pathLst>
            </a:custGeom>
            <a:solidFill>
              <a:srgbClr val="B3B3B3"/>
            </a:solidFill>
            <a:ln w="3175" cap="flat">
              <a:noFill/>
              <a:prstDash val="solid"/>
              <a:miter lim="800000"/>
              <a:headEnd/>
              <a:tailEnd/>
            </a:ln>
            <a:extLst>
              <a:ext uri="{91240B29-F687-4F45-9708-019B960494DF}">
                <a14:hiddenLine xmlns:a14="http://schemas.microsoft.com/office/drawing/2010/main" w="3175" cap="flat">
                  <a:solidFill>
                    <a:srgbClr val="B3B3B3"/>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7" name="Freeform 35">
              <a:extLst>
                <a:ext uri="{FF2B5EF4-FFF2-40B4-BE49-F238E27FC236}">
                  <a16:creationId xmlns:a16="http://schemas.microsoft.com/office/drawing/2014/main" id="{4F04E02E-ED17-462F-8FE9-32D88C163592}"/>
                </a:ext>
              </a:extLst>
            </p:cNvPr>
            <p:cNvSpPr>
              <a:spLocks/>
            </p:cNvSpPr>
            <p:nvPr/>
          </p:nvSpPr>
          <p:spPr bwMode="auto">
            <a:xfrm>
              <a:off x="2928938" y="2660650"/>
              <a:ext cx="33338" cy="20638"/>
            </a:xfrm>
            <a:custGeom>
              <a:avLst/>
              <a:gdLst>
                <a:gd name="T0" fmla="*/ 142 w 496"/>
                <a:gd name="T1" fmla="*/ 142 h 284"/>
                <a:gd name="T2" fmla="*/ 0 w 496"/>
                <a:gd name="T3" fmla="*/ 284 h 284"/>
                <a:gd name="T4" fmla="*/ 496 w 496"/>
                <a:gd name="T5" fmla="*/ 142 h 284"/>
                <a:gd name="T6" fmla="*/ 0 w 496"/>
                <a:gd name="T7" fmla="*/ 0 h 284"/>
                <a:gd name="T8" fmla="*/ 142 w 496"/>
                <a:gd name="T9" fmla="*/ 142 h 284"/>
              </a:gdLst>
              <a:ahLst/>
              <a:cxnLst>
                <a:cxn ang="0">
                  <a:pos x="T0" y="T1"/>
                </a:cxn>
                <a:cxn ang="0">
                  <a:pos x="T2" y="T3"/>
                </a:cxn>
                <a:cxn ang="0">
                  <a:pos x="T4" y="T5"/>
                </a:cxn>
                <a:cxn ang="0">
                  <a:pos x="T6" y="T7"/>
                </a:cxn>
                <a:cxn ang="0">
                  <a:pos x="T8" y="T9"/>
                </a:cxn>
              </a:cxnLst>
              <a:rect l="0" t="0" r="r" b="b"/>
              <a:pathLst>
                <a:path w="496" h="284">
                  <a:moveTo>
                    <a:pt x="142" y="142"/>
                  </a:moveTo>
                  <a:lnTo>
                    <a:pt x="0" y="284"/>
                  </a:lnTo>
                  <a:lnTo>
                    <a:pt x="496" y="142"/>
                  </a:lnTo>
                  <a:lnTo>
                    <a:pt x="0" y="0"/>
                  </a:lnTo>
                  <a:lnTo>
                    <a:pt x="142" y="142"/>
                  </a:lnTo>
                  <a:close/>
                </a:path>
              </a:pathLst>
            </a:custGeom>
            <a:noFill/>
            <a:ln w="3175" cap="flat">
              <a:solidFill>
                <a:srgbClr val="B3B3B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8" name="Line 36">
              <a:extLst>
                <a:ext uri="{FF2B5EF4-FFF2-40B4-BE49-F238E27FC236}">
                  <a16:creationId xmlns:a16="http://schemas.microsoft.com/office/drawing/2014/main" id="{7C35F7D0-BF80-4D9E-9128-064ADA651259}"/>
                </a:ext>
              </a:extLst>
            </p:cNvPr>
            <p:cNvSpPr>
              <a:spLocks noChangeShapeType="1"/>
            </p:cNvSpPr>
            <p:nvPr/>
          </p:nvSpPr>
          <p:spPr bwMode="auto">
            <a:xfrm>
              <a:off x="3336925" y="2671763"/>
              <a:ext cx="90488" cy="0"/>
            </a:xfrm>
            <a:prstGeom prst="line">
              <a:avLst/>
            </a:prstGeom>
            <a:noFill/>
            <a:ln w="3175" cap="flat">
              <a:solidFill>
                <a:srgbClr val="B3B3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9" name="Freeform 37">
              <a:extLst>
                <a:ext uri="{FF2B5EF4-FFF2-40B4-BE49-F238E27FC236}">
                  <a16:creationId xmlns:a16="http://schemas.microsoft.com/office/drawing/2014/main" id="{A3E6D81E-5FA3-45A4-9F67-A20231F0B748}"/>
                </a:ext>
              </a:extLst>
            </p:cNvPr>
            <p:cNvSpPr>
              <a:spLocks/>
            </p:cNvSpPr>
            <p:nvPr/>
          </p:nvSpPr>
          <p:spPr bwMode="auto">
            <a:xfrm>
              <a:off x="3392488" y="2660650"/>
              <a:ext cx="34925" cy="20638"/>
            </a:xfrm>
            <a:custGeom>
              <a:avLst/>
              <a:gdLst>
                <a:gd name="T0" fmla="*/ 142 w 496"/>
                <a:gd name="T1" fmla="*/ 142 h 284"/>
                <a:gd name="T2" fmla="*/ 0 w 496"/>
                <a:gd name="T3" fmla="*/ 284 h 284"/>
                <a:gd name="T4" fmla="*/ 496 w 496"/>
                <a:gd name="T5" fmla="*/ 142 h 284"/>
                <a:gd name="T6" fmla="*/ 0 w 496"/>
                <a:gd name="T7" fmla="*/ 0 h 284"/>
                <a:gd name="T8" fmla="*/ 142 w 496"/>
                <a:gd name="T9" fmla="*/ 142 h 284"/>
              </a:gdLst>
              <a:ahLst/>
              <a:cxnLst>
                <a:cxn ang="0">
                  <a:pos x="T0" y="T1"/>
                </a:cxn>
                <a:cxn ang="0">
                  <a:pos x="T2" y="T3"/>
                </a:cxn>
                <a:cxn ang="0">
                  <a:pos x="T4" y="T5"/>
                </a:cxn>
                <a:cxn ang="0">
                  <a:pos x="T6" y="T7"/>
                </a:cxn>
                <a:cxn ang="0">
                  <a:pos x="T8" y="T9"/>
                </a:cxn>
              </a:cxnLst>
              <a:rect l="0" t="0" r="r" b="b"/>
              <a:pathLst>
                <a:path w="496" h="284">
                  <a:moveTo>
                    <a:pt x="142" y="142"/>
                  </a:moveTo>
                  <a:lnTo>
                    <a:pt x="0" y="284"/>
                  </a:lnTo>
                  <a:lnTo>
                    <a:pt x="496" y="142"/>
                  </a:lnTo>
                  <a:lnTo>
                    <a:pt x="0" y="0"/>
                  </a:lnTo>
                  <a:lnTo>
                    <a:pt x="142" y="142"/>
                  </a:lnTo>
                  <a:close/>
                </a:path>
              </a:pathLst>
            </a:custGeom>
            <a:solidFill>
              <a:srgbClr val="B3B3B3"/>
            </a:solidFill>
            <a:ln w="3175" cap="flat">
              <a:noFill/>
              <a:prstDash val="solid"/>
              <a:miter lim="800000"/>
              <a:headEnd/>
              <a:tailEnd/>
            </a:ln>
            <a:extLst>
              <a:ext uri="{91240B29-F687-4F45-9708-019B960494DF}">
                <a14:hiddenLine xmlns:a14="http://schemas.microsoft.com/office/drawing/2010/main" w="3175" cap="flat">
                  <a:solidFill>
                    <a:srgbClr val="B3B3B3"/>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70" name="Freeform 38">
              <a:extLst>
                <a:ext uri="{FF2B5EF4-FFF2-40B4-BE49-F238E27FC236}">
                  <a16:creationId xmlns:a16="http://schemas.microsoft.com/office/drawing/2014/main" id="{C62330CC-7101-49A4-9865-F3EDE82CE301}"/>
                </a:ext>
              </a:extLst>
            </p:cNvPr>
            <p:cNvSpPr>
              <a:spLocks/>
            </p:cNvSpPr>
            <p:nvPr/>
          </p:nvSpPr>
          <p:spPr bwMode="auto">
            <a:xfrm>
              <a:off x="3392488" y="2660650"/>
              <a:ext cx="34925" cy="20638"/>
            </a:xfrm>
            <a:custGeom>
              <a:avLst/>
              <a:gdLst>
                <a:gd name="T0" fmla="*/ 142 w 496"/>
                <a:gd name="T1" fmla="*/ 142 h 284"/>
                <a:gd name="T2" fmla="*/ 0 w 496"/>
                <a:gd name="T3" fmla="*/ 284 h 284"/>
                <a:gd name="T4" fmla="*/ 496 w 496"/>
                <a:gd name="T5" fmla="*/ 142 h 284"/>
                <a:gd name="T6" fmla="*/ 0 w 496"/>
                <a:gd name="T7" fmla="*/ 0 h 284"/>
                <a:gd name="T8" fmla="*/ 142 w 496"/>
                <a:gd name="T9" fmla="*/ 142 h 284"/>
              </a:gdLst>
              <a:ahLst/>
              <a:cxnLst>
                <a:cxn ang="0">
                  <a:pos x="T0" y="T1"/>
                </a:cxn>
                <a:cxn ang="0">
                  <a:pos x="T2" y="T3"/>
                </a:cxn>
                <a:cxn ang="0">
                  <a:pos x="T4" y="T5"/>
                </a:cxn>
                <a:cxn ang="0">
                  <a:pos x="T6" y="T7"/>
                </a:cxn>
                <a:cxn ang="0">
                  <a:pos x="T8" y="T9"/>
                </a:cxn>
              </a:cxnLst>
              <a:rect l="0" t="0" r="r" b="b"/>
              <a:pathLst>
                <a:path w="496" h="284">
                  <a:moveTo>
                    <a:pt x="142" y="142"/>
                  </a:moveTo>
                  <a:lnTo>
                    <a:pt x="0" y="284"/>
                  </a:lnTo>
                  <a:lnTo>
                    <a:pt x="496" y="142"/>
                  </a:lnTo>
                  <a:lnTo>
                    <a:pt x="0" y="0"/>
                  </a:lnTo>
                  <a:lnTo>
                    <a:pt x="142" y="142"/>
                  </a:lnTo>
                  <a:close/>
                </a:path>
              </a:pathLst>
            </a:custGeom>
            <a:noFill/>
            <a:ln w="3175" cap="flat">
              <a:solidFill>
                <a:srgbClr val="B3B3B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pic>
        <p:nvPicPr>
          <p:cNvPr id="2165" name="Picture 2164">
            <a:extLst>
              <a:ext uri="{FF2B5EF4-FFF2-40B4-BE49-F238E27FC236}">
                <a16:creationId xmlns:a16="http://schemas.microsoft.com/office/drawing/2014/main" id="{E144259E-EE72-4B5F-92A7-6B8AB2107BAF}"/>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6525392" y="5923411"/>
            <a:ext cx="3578667" cy="253105"/>
          </a:xfrm>
          <a:prstGeom prst="rect">
            <a:avLst/>
          </a:prstGeom>
        </p:spPr>
      </p:pic>
      <p:sp>
        <p:nvSpPr>
          <p:cNvPr id="38" name="Rectangle 37">
            <a:extLst>
              <a:ext uri="{FF2B5EF4-FFF2-40B4-BE49-F238E27FC236}">
                <a16:creationId xmlns:a16="http://schemas.microsoft.com/office/drawing/2014/main" id="{8A17D448-99C7-4648-8286-AF9DEECEEDC5}"/>
              </a:ext>
            </a:extLst>
          </p:cNvPr>
          <p:cNvSpPr/>
          <p:nvPr/>
        </p:nvSpPr>
        <p:spPr>
          <a:xfrm>
            <a:off x="670921" y="3538659"/>
            <a:ext cx="96715" cy="14238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Tree>
    <p:custDataLst>
      <p:tags r:id="rId1"/>
    </p:custDataLst>
    <p:extLst>
      <p:ext uri="{BB962C8B-B14F-4D97-AF65-F5344CB8AC3E}">
        <p14:creationId xmlns:p14="http://schemas.microsoft.com/office/powerpoint/2010/main" val="1219833154"/>
      </p:ext>
    </p:extLst>
  </p:cSld>
  <p:clrMapOvr>
    <a:masterClrMapping/>
  </p:clrMapOvr>
  <mc:AlternateContent xmlns:mc="http://schemas.openxmlformats.org/markup-compatibility/2006" xmlns:p14="http://schemas.microsoft.com/office/powerpoint/2010/main">
    <mc:Choice Requires="p14">
      <p:transition spd="med" p14:dur="700" advTm="67243">
        <p:fade/>
      </p:transition>
    </mc:Choice>
    <mc:Fallback xmlns="">
      <p:transition spd="med" advTm="6724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up)">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xit" presetSubtype="1" fill="hold" grpId="1" nodeType="clickEffect">
                                  <p:stCondLst>
                                    <p:cond delay="0"/>
                                  </p:stCondLst>
                                  <p:childTnLst>
                                    <p:animEffect transition="out" filter="wipe(up)">
                                      <p:cBhvr>
                                        <p:cTn id="19" dur="500"/>
                                        <p:tgtEl>
                                          <p:spTgt spid="38"/>
                                        </p:tgtEl>
                                      </p:cBhvr>
                                    </p:animEffect>
                                    <p:set>
                                      <p:cBhvr>
                                        <p:cTn id="20"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err="1">
                <a:solidFill>
                  <a:schemeClr val="bg1">
                    <a:lumMod val="50000"/>
                  </a:schemeClr>
                </a:solidFill>
              </a:rPr>
              <a:t>Kitaev’s</a:t>
            </a:r>
            <a:r>
              <a:rPr lang="en-GB">
                <a:solidFill>
                  <a:schemeClr val="bg1">
                    <a:lumMod val="50000"/>
                  </a:schemeClr>
                </a:solidFill>
              </a:rPr>
              <a:t> Frameworks |</a:t>
            </a:r>
            <a:r>
              <a:rPr lang="en-GB"/>
              <a:t> </a:t>
            </a:r>
            <a:r>
              <a:rPr lang="en-GB">
                <a:solidFill>
                  <a:schemeClr val="bg1">
                    <a:lumMod val="50000"/>
                  </a:schemeClr>
                </a:solidFill>
              </a:rPr>
              <a:t>TDPG | </a:t>
            </a:r>
            <a:r>
              <a:rPr lang="en-GB"/>
              <a:t>Example</a:t>
            </a:r>
          </a:p>
        </p:txBody>
      </p:sp>
      <p:pic>
        <p:nvPicPr>
          <p:cNvPr id="2108" name="Picture 2107">
            <a:extLst>
              <a:ext uri="{FF2B5EF4-FFF2-40B4-BE49-F238E27FC236}">
                <a16:creationId xmlns:a16="http://schemas.microsoft.com/office/drawing/2014/main" id="{EE2B7EAA-8AE3-40B5-BFCB-490DAB8FCEEC}"/>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5905959" y="5929517"/>
            <a:ext cx="4897828" cy="276572"/>
          </a:xfrm>
          <a:prstGeom prst="rect">
            <a:avLst/>
          </a:prstGeom>
        </p:spPr>
      </p:pic>
      <p:grpSp>
        <p:nvGrpSpPr>
          <p:cNvPr id="2104" name="Group 2103">
            <a:extLst>
              <a:ext uri="{FF2B5EF4-FFF2-40B4-BE49-F238E27FC236}">
                <a16:creationId xmlns:a16="http://schemas.microsoft.com/office/drawing/2014/main" id="{BE5C3B92-806B-4E08-8F9A-375D9CDA7147}"/>
              </a:ext>
            </a:extLst>
          </p:cNvPr>
          <p:cNvGrpSpPr>
            <a:grpSpLocks noChangeAspect="1"/>
          </p:cNvGrpSpPr>
          <p:nvPr/>
        </p:nvGrpSpPr>
        <p:grpSpPr>
          <a:xfrm>
            <a:off x="6596506" y="2014538"/>
            <a:ext cx="3583814" cy="2917837"/>
            <a:chOff x="2540000" y="2540000"/>
            <a:chExt cx="1187451" cy="966788"/>
          </a:xfrm>
        </p:grpSpPr>
        <p:sp>
          <p:nvSpPr>
            <p:cNvPr id="11" name="Line 7">
              <a:extLst>
                <a:ext uri="{FF2B5EF4-FFF2-40B4-BE49-F238E27FC236}">
                  <a16:creationId xmlns:a16="http://schemas.microsoft.com/office/drawing/2014/main" id="{8D979BEA-DFBA-4607-A252-8A376F7C5CD1}"/>
                </a:ext>
              </a:extLst>
            </p:cNvPr>
            <p:cNvSpPr>
              <a:spLocks noChangeShapeType="1"/>
            </p:cNvSpPr>
            <p:nvPr/>
          </p:nvSpPr>
          <p:spPr bwMode="auto">
            <a:xfrm>
              <a:off x="3087688" y="3228975"/>
              <a:ext cx="0" cy="41275"/>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Freeform 8">
              <a:extLst>
                <a:ext uri="{FF2B5EF4-FFF2-40B4-BE49-F238E27FC236}">
                  <a16:creationId xmlns:a16="http://schemas.microsoft.com/office/drawing/2014/main" id="{E1EB3914-C5E8-4A30-843A-291747A343DE}"/>
                </a:ext>
              </a:extLst>
            </p:cNvPr>
            <p:cNvSpPr>
              <a:spLocks/>
            </p:cNvSpPr>
            <p:nvPr/>
          </p:nvSpPr>
          <p:spPr bwMode="auto">
            <a:xfrm>
              <a:off x="2817813" y="2540000"/>
              <a:ext cx="909638" cy="704850"/>
            </a:xfrm>
            <a:custGeom>
              <a:avLst/>
              <a:gdLst>
                <a:gd name="T0" fmla="*/ 0 w 13243"/>
                <a:gd name="T1" fmla="*/ 0 h 10242"/>
                <a:gd name="T2" fmla="*/ 0 w 13243"/>
                <a:gd name="T3" fmla="*/ 10242 h 10242"/>
                <a:gd name="T4" fmla="*/ 13243 w 13243"/>
                <a:gd name="T5" fmla="*/ 10242 h 10242"/>
              </a:gdLst>
              <a:ahLst/>
              <a:cxnLst>
                <a:cxn ang="0">
                  <a:pos x="T0" y="T1"/>
                </a:cxn>
                <a:cxn ang="0">
                  <a:pos x="T2" y="T3"/>
                </a:cxn>
                <a:cxn ang="0">
                  <a:pos x="T4" y="T5"/>
                </a:cxn>
              </a:cxnLst>
              <a:rect l="0" t="0" r="r" b="b"/>
              <a:pathLst>
                <a:path w="13243" h="10242">
                  <a:moveTo>
                    <a:pt x="0" y="0"/>
                  </a:moveTo>
                  <a:lnTo>
                    <a:pt x="0" y="10242"/>
                  </a:lnTo>
                  <a:lnTo>
                    <a:pt x="13243" y="10242"/>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Oval 9">
              <a:extLst>
                <a:ext uri="{FF2B5EF4-FFF2-40B4-BE49-F238E27FC236}">
                  <a16:creationId xmlns:a16="http://schemas.microsoft.com/office/drawing/2014/main" id="{25EA98B9-E25A-42F7-A34D-7270195DCDB7}"/>
                </a:ext>
              </a:extLst>
            </p:cNvPr>
            <p:cNvSpPr>
              <a:spLocks noChangeArrowheads="1"/>
            </p:cNvSpPr>
            <p:nvPr/>
          </p:nvSpPr>
          <p:spPr bwMode="auto">
            <a:xfrm>
              <a:off x="2800350" y="2759075"/>
              <a:ext cx="33338" cy="33338"/>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Oval 10">
              <a:extLst>
                <a:ext uri="{FF2B5EF4-FFF2-40B4-BE49-F238E27FC236}">
                  <a16:creationId xmlns:a16="http://schemas.microsoft.com/office/drawing/2014/main" id="{894BCD02-855D-4305-B23E-E1AA27D0D4EB}"/>
                </a:ext>
              </a:extLst>
            </p:cNvPr>
            <p:cNvSpPr>
              <a:spLocks noChangeArrowheads="1"/>
            </p:cNvSpPr>
            <p:nvPr/>
          </p:nvSpPr>
          <p:spPr bwMode="auto">
            <a:xfrm>
              <a:off x="2800350" y="2759075"/>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11">
              <a:extLst>
                <a:ext uri="{FF2B5EF4-FFF2-40B4-BE49-F238E27FC236}">
                  <a16:creationId xmlns:a16="http://schemas.microsoft.com/office/drawing/2014/main" id="{06BF22DD-270F-468B-BF4F-4068EB573B33}"/>
                </a:ext>
              </a:extLst>
            </p:cNvPr>
            <p:cNvSpPr>
              <a:spLocks/>
            </p:cNvSpPr>
            <p:nvPr/>
          </p:nvSpPr>
          <p:spPr bwMode="auto">
            <a:xfrm>
              <a:off x="3267075" y="3302000"/>
              <a:ext cx="39688" cy="73025"/>
            </a:xfrm>
            <a:custGeom>
              <a:avLst/>
              <a:gdLst>
                <a:gd name="T0" fmla="*/ 580 w 580"/>
                <a:gd name="T1" fmla="*/ 1074 h 1074"/>
                <a:gd name="T2" fmla="*/ 0 w 580"/>
                <a:gd name="T3" fmla="*/ 1074 h 1074"/>
                <a:gd name="T4" fmla="*/ 0 w 580"/>
                <a:gd name="T5" fmla="*/ 965 h 1074"/>
                <a:gd name="T6" fmla="*/ 223 w 580"/>
                <a:gd name="T7" fmla="*/ 965 h 1074"/>
                <a:gd name="T8" fmla="*/ 223 w 580"/>
                <a:gd name="T9" fmla="*/ 248 h 1074"/>
                <a:gd name="T10" fmla="*/ 0 w 580"/>
                <a:gd name="T11" fmla="*/ 248 h 1074"/>
                <a:gd name="T12" fmla="*/ 0 w 580"/>
                <a:gd name="T13" fmla="*/ 150 h 1074"/>
                <a:gd name="T14" fmla="*/ 97 w 580"/>
                <a:gd name="T15" fmla="*/ 142 h 1074"/>
                <a:gd name="T16" fmla="*/ 176 w 580"/>
                <a:gd name="T17" fmla="*/ 120 h 1074"/>
                <a:gd name="T18" fmla="*/ 228 w 580"/>
                <a:gd name="T19" fmla="*/ 75 h 1074"/>
                <a:gd name="T20" fmla="*/ 250 w 580"/>
                <a:gd name="T21" fmla="*/ 0 h 1074"/>
                <a:gd name="T22" fmla="*/ 361 w 580"/>
                <a:gd name="T23" fmla="*/ 0 h 1074"/>
                <a:gd name="T24" fmla="*/ 361 w 580"/>
                <a:gd name="T25" fmla="*/ 965 h 1074"/>
                <a:gd name="T26" fmla="*/ 580 w 580"/>
                <a:gd name="T27" fmla="*/ 965 h 1074"/>
                <a:gd name="T28" fmla="*/ 580 w 580"/>
                <a:gd name="T29" fmla="*/ 1074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0" h="1074">
                  <a:moveTo>
                    <a:pt x="580" y="1074"/>
                  </a:moveTo>
                  <a:lnTo>
                    <a:pt x="0" y="1074"/>
                  </a:lnTo>
                  <a:lnTo>
                    <a:pt x="0" y="965"/>
                  </a:lnTo>
                  <a:lnTo>
                    <a:pt x="223" y="965"/>
                  </a:lnTo>
                  <a:lnTo>
                    <a:pt x="223" y="248"/>
                  </a:lnTo>
                  <a:lnTo>
                    <a:pt x="0" y="248"/>
                  </a:lnTo>
                  <a:lnTo>
                    <a:pt x="0" y="150"/>
                  </a:lnTo>
                  <a:cubicBezTo>
                    <a:pt x="31" y="150"/>
                    <a:pt x="63" y="147"/>
                    <a:pt x="97" y="142"/>
                  </a:cubicBezTo>
                  <a:cubicBezTo>
                    <a:pt x="132" y="137"/>
                    <a:pt x="158" y="130"/>
                    <a:pt x="176" y="120"/>
                  </a:cubicBezTo>
                  <a:cubicBezTo>
                    <a:pt x="198" y="109"/>
                    <a:pt x="215" y="93"/>
                    <a:pt x="228" y="75"/>
                  </a:cubicBezTo>
                  <a:cubicBezTo>
                    <a:pt x="240" y="56"/>
                    <a:pt x="248" y="32"/>
                    <a:pt x="250" y="0"/>
                  </a:cubicBezTo>
                  <a:lnTo>
                    <a:pt x="361" y="0"/>
                  </a:lnTo>
                  <a:lnTo>
                    <a:pt x="361" y="965"/>
                  </a:lnTo>
                  <a:lnTo>
                    <a:pt x="580" y="965"/>
                  </a:lnTo>
                  <a:lnTo>
                    <a:pt x="580" y="107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12">
              <a:extLst>
                <a:ext uri="{FF2B5EF4-FFF2-40B4-BE49-F238E27FC236}">
                  <a16:creationId xmlns:a16="http://schemas.microsoft.com/office/drawing/2014/main" id="{1A2651EA-9E6E-42A4-BC2D-AA69370CF010}"/>
                </a:ext>
              </a:extLst>
            </p:cNvPr>
            <p:cNvSpPr>
              <a:spLocks/>
            </p:cNvSpPr>
            <p:nvPr/>
          </p:nvSpPr>
          <p:spPr bwMode="auto">
            <a:xfrm>
              <a:off x="2697163" y="2744788"/>
              <a:ext cx="39688" cy="73025"/>
            </a:xfrm>
            <a:custGeom>
              <a:avLst/>
              <a:gdLst>
                <a:gd name="T0" fmla="*/ 579 w 579"/>
                <a:gd name="T1" fmla="*/ 1074 h 1074"/>
                <a:gd name="T2" fmla="*/ 0 w 579"/>
                <a:gd name="T3" fmla="*/ 1074 h 1074"/>
                <a:gd name="T4" fmla="*/ 0 w 579"/>
                <a:gd name="T5" fmla="*/ 965 h 1074"/>
                <a:gd name="T6" fmla="*/ 222 w 579"/>
                <a:gd name="T7" fmla="*/ 965 h 1074"/>
                <a:gd name="T8" fmla="*/ 222 w 579"/>
                <a:gd name="T9" fmla="*/ 247 h 1074"/>
                <a:gd name="T10" fmla="*/ 0 w 579"/>
                <a:gd name="T11" fmla="*/ 247 h 1074"/>
                <a:gd name="T12" fmla="*/ 0 w 579"/>
                <a:gd name="T13" fmla="*/ 150 h 1074"/>
                <a:gd name="T14" fmla="*/ 97 w 579"/>
                <a:gd name="T15" fmla="*/ 142 h 1074"/>
                <a:gd name="T16" fmla="*/ 175 w 579"/>
                <a:gd name="T17" fmla="*/ 120 h 1074"/>
                <a:gd name="T18" fmla="*/ 227 w 579"/>
                <a:gd name="T19" fmla="*/ 74 h 1074"/>
                <a:gd name="T20" fmla="*/ 249 w 579"/>
                <a:gd name="T21" fmla="*/ 0 h 1074"/>
                <a:gd name="T22" fmla="*/ 360 w 579"/>
                <a:gd name="T23" fmla="*/ 0 h 1074"/>
                <a:gd name="T24" fmla="*/ 360 w 579"/>
                <a:gd name="T25" fmla="*/ 965 h 1074"/>
                <a:gd name="T26" fmla="*/ 579 w 579"/>
                <a:gd name="T27" fmla="*/ 965 h 1074"/>
                <a:gd name="T28" fmla="*/ 579 w 579"/>
                <a:gd name="T29" fmla="*/ 1074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9" h="1074">
                  <a:moveTo>
                    <a:pt x="579" y="1074"/>
                  </a:moveTo>
                  <a:lnTo>
                    <a:pt x="0" y="1074"/>
                  </a:lnTo>
                  <a:lnTo>
                    <a:pt x="0" y="965"/>
                  </a:lnTo>
                  <a:lnTo>
                    <a:pt x="222" y="965"/>
                  </a:lnTo>
                  <a:lnTo>
                    <a:pt x="222" y="247"/>
                  </a:lnTo>
                  <a:lnTo>
                    <a:pt x="0" y="247"/>
                  </a:lnTo>
                  <a:lnTo>
                    <a:pt x="0" y="150"/>
                  </a:lnTo>
                  <a:cubicBezTo>
                    <a:pt x="30" y="150"/>
                    <a:pt x="62" y="147"/>
                    <a:pt x="97" y="142"/>
                  </a:cubicBezTo>
                  <a:cubicBezTo>
                    <a:pt x="131" y="137"/>
                    <a:pt x="157" y="130"/>
                    <a:pt x="175" y="120"/>
                  </a:cubicBezTo>
                  <a:cubicBezTo>
                    <a:pt x="197" y="108"/>
                    <a:pt x="214" y="93"/>
                    <a:pt x="227" y="74"/>
                  </a:cubicBezTo>
                  <a:cubicBezTo>
                    <a:pt x="240" y="56"/>
                    <a:pt x="247" y="31"/>
                    <a:pt x="249" y="0"/>
                  </a:cubicBezTo>
                  <a:lnTo>
                    <a:pt x="360" y="0"/>
                  </a:lnTo>
                  <a:lnTo>
                    <a:pt x="360" y="965"/>
                  </a:lnTo>
                  <a:lnTo>
                    <a:pt x="579" y="965"/>
                  </a:lnTo>
                  <a:lnTo>
                    <a:pt x="579" y="107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Line 13">
              <a:extLst>
                <a:ext uri="{FF2B5EF4-FFF2-40B4-BE49-F238E27FC236}">
                  <a16:creationId xmlns:a16="http://schemas.microsoft.com/office/drawing/2014/main" id="{90807126-F569-490B-AEBB-9C1481E2D162}"/>
                </a:ext>
              </a:extLst>
            </p:cNvPr>
            <p:cNvSpPr>
              <a:spLocks noChangeShapeType="1"/>
            </p:cNvSpPr>
            <p:nvPr/>
          </p:nvSpPr>
          <p:spPr bwMode="auto">
            <a:xfrm>
              <a:off x="3270250" y="3243263"/>
              <a:ext cx="319088"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Freeform 14">
              <a:extLst>
                <a:ext uri="{FF2B5EF4-FFF2-40B4-BE49-F238E27FC236}">
                  <a16:creationId xmlns:a16="http://schemas.microsoft.com/office/drawing/2014/main" id="{B2F6E2C8-6311-4037-B068-77C65541657E}"/>
                </a:ext>
              </a:extLst>
            </p:cNvPr>
            <p:cNvSpPr>
              <a:spLocks/>
            </p:cNvSpPr>
            <p:nvPr/>
          </p:nvSpPr>
          <p:spPr bwMode="auto">
            <a:xfrm>
              <a:off x="3535363" y="3227388"/>
              <a:ext cx="53975" cy="31750"/>
            </a:xfrm>
            <a:custGeom>
              <a:avLst/>
              <a:gdLst>
                <a:gd name="T0" fmla="*/ 225 w 787"/>
                <a:gd name="T1" fmla="*/ 225 h 450"/>
                <a:gd name="T2" fmla="*/ 0 w 787"/>
                <a:gd name="T3" fmla="*/ 450 h 450"/>
                <a:gd name="T4" fmla="*/ 787 w 787"/>
                <a:gd name="T5" fmla="*/ 225 h 450"/>
                <a:gd name="T6" fmla="*/ 0 w 787"/>
                <a:gd name="T7" fmla="*/ 0 h 450"/>
                <a:gd name="T8" fmla="*/ 225 w 787"/>
                <a:gd name="T9" fmla="*/ 225 h 450"/>
              </a:gdLst>
              <a:ahLst/>
              <a:cxnLst>
                <a:cxn ang="0">
                  <a:pos x="T0" y="T1"/>
                </a:cxn>
                <a:cxn ang="0">
                  <a:pos x="T2" y="T3"/>
                </a:cxn>
                <a:cxn ang="0">
                  <a:pos x="T4" y="T5"/>
                </a:cxn>
                <a:cxn ang="0">
                  <a:pos x="T6" y="T7"/>
                </a:cxn>
                <a:cxn ang="0">
                  <a:pos x="T8" y="T9"/>
                </a:cxn>
              </a:cxnLst>
              <a:rect l="0" t="0" r="r" b="b"/>
              <a:pathLst>
                <a:path w="787" h="450">
                  <a:moveTo>
                    <a:pt x="225" y="225"/>
                  </a:moveTo>
                  <a:lnTo>
                    <a:pt x="0" y="450"/>
                  </a:lnTo>
                  <a:lnTo>
                    <a:pt x="787"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15">
              <a:extLst>
                <a:ext uri="{FF2B5EF4-FFF2-40B4-BE49-F238E27FC236}">
                  <a16:creationId xmlns:a16="http://schemas.microsoft.com/office/drawing/2014/main" id="{FE4AEBD6-88C8-4937-83FE-0D60BA6A4BA3}"/>
                </a:ext>
              </a:extLst>
            </p:cNvPr>
            <p:cNvSpPr>
              <a:spLocks/>
            </p:cNvSpPr>
            <p:nvPr/>
          </p:nvSpPr>
          <p:spPr bwMode="auto">
            <a:xfrm>
              <a:off x="3535363" y="3227388"/>
              <a:ext cx="53975" cy="31750"/>
            </a:xfrm>
            <a:custGeom>
              <a:avLst/>
              <a:gdLst>
                <a:gd name="T0" fmla="*/ 225 w 787"/>
                <a:gd name="T1" fmla="*/ 225 h 450"/>
                <a:gd name="T2" fmla="*/ 0 w 787"/>
                <a:gd name="T3" fmla="*/ 450 h 450"/>
                <a:gd name="T4" fmla="*/ 787 w 787"/>
                <a:gd name="T5" fmla="*/ 225 h 450"/>
                <a:gd name="T6" fmla="*/ 0 w 787"/>
                <a:gd name="T7" fmla="*/ 0 h 450"/>
                <a:gd name="T8" fmla="*/ 225 w 787"/>
                <a:gd name="T9" fmla="*/ 225 h 450"/>
              </a:gdLst>
              <a:ahLst/>
              <a:cxnLst>
                <a:cxn ang="0">
                  <a:pos x="T0" y="T1"/>
                </a:cxn>
                <a:cxn ang="0">
                  <a:pos x="T2" y="T3"/>
                </a:cxn>
                <a:cxn ang="0">
                  <a:pos x="T4" y="T5"/>
                </a:cxn>
                <a:cxn ang="0">
                  <a:pos x="T6" y="T7"/>
                </a:cxn>
                <a:cxn ang="0">
                  <a:pos x="T8" y="T9"/>
                </a:cxn>
              </a:cxnLst>
              <a:rect l="0" t="0" r="r" b="b"/>
              <a:pathLst>
                <a:path w="787" h="450">
                  <a:moveTo>
                    <a:pt x="225" y="225"/>
                  </a:moveTo>
                  <a:lnTo>
                    <a:pt x="0" y="450"/>
                  </a:lnTo>
                  <a:lnTo>
                    <a:pt x="787"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6">
              <a:extLst>
                <a:ext uri="{FF2B5EF4-FFF2-40B4-BE49-F238E27FC236}">
                  <a16:creationId xmlns:a16="http://schemas.microsoft.com/office/drawing/2014/main" id="{A993A6F9-9A4C-4A2A-BC2E-BC39F2DE1279}"/>
                </a:ext>
              </a:extLst>
            </p:cNvPr>
            <p:cNvSpPr>
              <a:spLocks noChangeShapeType="1"/>
            </p:cNvSpPr>
            <p:nvPr/>
          </p:nvSpPr>
          <p:spPr bwMode="auto">
            <a:xfrm flipH="1">
              <a:off x="3095625" y="3243263"/>
              <a:ext cx="174625"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Freeform 17">
              <a:extLst>
                <a:ext uri="{FF2B5EF4-FFF2-40B4-BE49-F238E27FC236}">
                  <a16:creationId xmlns:a16="http://schemas.microsoft.com/office/drawing/2014/main" id="{F0376601-B2CA-47D3-9D71-94EE2D1A53C6}"/>
                </a:ext>
              </a:extLst>
            </p:cNvPr>
            <p:cNvSpPr>
              <a:spLocks/>
            </p:cNvSpPr>
            <p:nvPr/>
          </p:nvSpPr>
          <p:spPr bwMode="auto">
            <a:xfrm>
              <a:off x="3095625" y="3227388"/>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18">
              <a:extLst>
                <a:ext uri="{FF2B5EF4-FFF2-40B4-BE49-F238E27FC236}">
                  <a16:creationId xmlns:a16="http://schemas.microsoft.com/office/drawing/2014/main" id="{F1B3244C-882D-48FB-81A7-516E71DC6B51}"/>
                </a:ext>
              </a:extLst>
            </p:cNvPr>
            <p:cNvSpPr>
              <a:spLocks/>
            </p:cNvSpPr>
            <p:nvPr/>
          </p:nvSpPr>
          <p:spPr bwMode="auto">
            <a:xfrm>
              <a:off x="3095625" y="3227388"/>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1" name="Freeform 19">
              <a:extLst>
                <a:ext uri="{FF2B5EF4-FFF2-40B4-BE49-F238E27FC236}">
                  <a16:creationId xmlns:a16="http://schemas.microsoft.com/office/drawing/2014/main" id="{39CEFCE7-F006-42F5-8B6F-E7206817EE67}"/>
                </a:ext>
              </a:extLst>
            </p:cNvPr>
            <p:cNvSpPr>
              <a:spLocks/>
            </p:cNvSpPr>
            <p:nvPr/>
          </p:nvSpPr>
          <p:spPr bwMode="auto">
            <a:xfrm>
              <a:off x="3589338" y="2778125"/>
              <a:ext cx="0" cy="709613"/>
            </a:xfrm>
            <a:custGeom>
              <a:avLst/>
              <a:gdLst>
                <a:gd name="T0" fmla="*/ 6764 h 10304"/>
                <a:gd name="T1" fmla="*/ 0 h 10304"/>
              </a:gdLst>
              <a:ahLst/>
              <a:cxnLst>
                <a:cxn ang="0">
                  <a:pos x="0" y="T0"/>
                </a:cxn>
                <a:cxn ang="0">
                  <a:pos x="0" y="T1"/>
                </a:cxn>
              </a:cxnLst>
              <a:rect l="0" t="0" r="r" b="b"/>
              <a:pathLst>
                <a:path h="10304">
                  <a:moveTo>
                    <a:pt x="0" y="6764"/>
                  </a:moveTo>
                  <a:cubicBezTo>
                    <a:pt x="0" y="4423"/>
                    <a:pt x="0" y="10304"/>
                    <a:pt x="0" y="0"/>
                  </a:cubicBezTo>
                </a:path>
              </a:pathLst>
            </a:custGeom>
            <a:noFill/>
            <a:ln w="3175"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3" name="Freeform 20">
              <a:extLst>
                <a:ext uri="{FF2B5EF4-FFF2-40B4-BE49-F238E27FC236}">
                  <a16:creationId xmlns:a16="http://schemas.microsoft.com/office/drawing/2014/main" id="{036D0349-6B9B-4351-9142-AA7CC35417FD}"/>
                </a:ext>
              </a:extLst>
            </p:cNvPr>
            <p:cNvSpPr>
              <a:spLocks/>
            </p:cNvSpPr>
            <p:nvPr/>
          </p:nvSpPr>
          <p:spPr bwMode="auto">
            <a:xfrm>
              <a:off x="3575050" y="2778125"/>
              <a:ext cx="30163" cy="53975"/>
            </a:xfrm>
            <a:custGeom>
              <a:avLst/>
              <a:gdLst>
                <a:gd name="T0" fmla="*/ 225 w 450"/>
                <a:gd name="T1" fmla="*/ 562 h 787"/>
                <a:gd name="T2" fmla="*/ 450 w 450"/>
                <a:gd name="T3" fmla="*/ 787 h 787"/>
                <a:gd name="T4" fmla="*/ 225 w 450"/>
                <a:gd name="T5" fmla="*/ 0 h 787"/>
                <a:gd name="T6" fmla="*/ 0 w 450"/>
                <a:gd name="T7" fmla="*/ 787 h 787"/>
                <a:gd name="T8" fmla="*/ 225 w 450"/>
                <a:gd name="T9" fmla="*/ 562 h 787"/>
              </a:gdLst>
              <a:ahLst/>
              <a:cxnLst>
                <a:cxn ang="0">
                  <a:pos x="T0" y="T1"/>
                </a:cxn>
                <a:cxn ang="0">
                  <a:pos x="T2" y="T3"/>
                </a:cxn>
                <a:cxn ang="0">
                  <a:pos x="T4" y="T5"/>
                </a:cxn>
                <a:cxn ang="0">
                  <a:pos x="T6" y="T7"/>
                </a:cxn>
                <a:cxn ang="0">
                  <a:pos x="T8" y="T9"/>
                </a:cxn>
              </a:cxnLst>
              <a:rect l="0" t="0" r="r" b="b"/>
              <a:pathLst>
                <a:path w="450" h="787">
                  <a:moveTo>
                    <a:pt x="225" y="562"/>
                  </a:moveTo>
                  <a:lnTo>
                    <a:pt x="450" y="787"/>
                  </a:lnTo>
                  <a:lnTo>
                    <a:pt x="225" y="0"/>
                  </a:lnTo>
                  <a:lnTo>
                    <a:pt x="0" y="787"/>
                  </a:lnTo>
                  <a:lnTo>
                    <a:pt x="225" y="562"/>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74" name="Freeform 21">
              <a:extLst>
                <a:ext uri="{FF2B5EF4-FFF2-40B4-BE49-F238E27FC236}">
                  <a16:creationId xmlns:a16="http://schemas.microsoft.com/office/drawing/2014/main" id="{8A2525D4-24ED-429A-A20A-9E0C9595C9EC}"/>
                </a:ext>
              </a:extLst>
            </p:cNvPr>
            <p:cNvSpPr>
              <a:spLocks/>
            </p:cNvSpPr>
            <p:nvPr/>
          </p:nvSpPr>
          <p:spPr bwMode="auto">
            <a:xfrm>
              <a:off x="3575050" y="2778125"/>
              <a:ext cx="30163" cy="53975"/>
            </a:xfrm>
            <a:custGeom>
              <a:avLst/>
              <a:gdLst>
                <a:gd name="T0" fmla="*/ 225 w 450"/>
                <a:gd name="T1" fmla="*/ 562 h 787"/>
                <a:gd name="T2" fmla="*/ 450 w 450"/>
                <a:gd name="T3" fmla="*/ 787 h 787"/>
                <a:gd name="T4" fmla="*/ 225 w 450"/>
                <a:gd name="T5" fmla="*/ 0 h 787"/>
                <a:gd name="T6" fmla="*/ 0 w 450"/>
                <a:gd name="T7" fmla="*/ 787 h 787"/>
                <a:gd name="T8" fmla="*/ 225 w 450"/>
                <a:gd name="T9" fmla="*/ 562 h 787"/>
              </a:gdLst>
              <a:ahLst/>
              <a:cxnLst>
                <a:cxn ang="0">
                  <a:pos x="T0" y="T1"/>
                </a:cxn>
                <a:cxn ang="0">
                  <a:pos x="T2" y="T3"/>
                </a:cxn>
                <a:cxn ang="0">
                  <a:pos x="T4" y="T5"/>
                </a:cxn>
                <a:cxn ang="0">
                  <a:pos x="T6" y="T7"/>
                </a:cxn>
                <a:cxn ang="0">
                  <a:pos x="T8" y="T9"/>
                </a:cxn>
              </a:cxnLst>
              <a:rect l="0" t="0" r="r" b="b"/>
              <a:pathLst>
                <a:path w="450" h="787">
                  <a:moveTo>
                    <a:pt x="225" y="562"/>
                  </a:moveTo>
                  <a:lnTo>
                    <a:pt x="450" y="787"/>
                  </a:lnTo>
                  <a:lnTo>
                    <a:pt x="225" y="0"/>
                  </a:lnTo>
                  <a:lnTo>
                    <a:pt x="0" y="787"/>
                  </a:lnTo>
                  <a:lnTo>
                    <a:pt x="225" y="562"/>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5" name="Line 22">
              <a:extLst>
                <a:ext uri="{FF2B5EF4-FFF2-40B4-BE49-F238E27FC236}">
                  <a16:creationId xmlns:a16="http://schemas.microsoft.com/office/drawing/2014/main" id="{3EDD12D8-5ADC-4256-9948-41D1D48784E3}"/>
                </a:ext>
              </a:extLst>
            </p:cNvPr>
            <p:cNvSpPr>
              <a:spLocks noChangeShapeType="1"/>
            </p:cNvSpPr>
            <p:nvPr/>
          </p:nvSpPr>
          <p:spPr bwMode="auto">
            <a:xfrm>
              <a:off x="2817813" y="2773363"/>
              <a:ext cx="258763"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6" name="Freeform 23">
              <a:extLst>
                <a:ext uri="{FF2B5EF4-FFF2-40B4-BE49-F238E27FC236}">
                  <a16:creationId xmlns:a16="http://schemas.microsoft.com/office/drawing/2014/main" id="{87A49118-4C73-42B3-9F6F-F787F9E33D42}"/>
                </a:ext>
              </a:extLst>
            </p:cNvPr>
            <p:cNvSpPr>
              <a:spLocks/>
            </p:cNvSpPr>
            <p:nvPr/>
          </p:nvSpPr>
          <p:spPr bwMode="auto">
            <a:xfrm>
              <a:off x="3022600" y="2757488"/>
              <a:ext cx="53975" cy="31750"/>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77" name="Freeform 24">
              <a:extLst>
                <a:ext uri="{FF2B5EF4-FFF2-40B4-BE49-F238E27FC236}">
                  <a16:creationId xmlns:a16="http://schemas.microsoft.com/office/drawing/2014/main" id="{4F2A3E56-C25F-4502-A35C-9077C3286C89}"/>
                </a:ext>
              </a:extLst>
            </p:cNvPr>
            <p:cNvSpPr>
              <a:spLocks/>
            </p:cNvSpPr>
            <p:nvPr/>
          </p:nvSpPr>
          <p:spPr bwMode="auto">
            <a:xfrm>
              <a:off x="3022600" y="2757488"/>
              <a:ext cx="53975" cy="31750"/>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8" name="Line 25">
              <a:extLst>
                <a:ext uri="{FF2B5EF4-FFF2-40B4-BE49-F238E27FC236}">
                  <a16:creationId xmlns:a16="http://schemas.microsoft.com/office/drawing/2014/main" id="{43741A8E-CB0B-4D68-9D46-75AA11E15F3D}"/>
                </a:ext>
              </a:extLst>
            </p:cNvPr>
            <p:cNvSpPr>
              <a:spLocks noChangeShapeType="1"/>
            </p:cNvSpPr>
            <p:nvPr/>
          </p:nvSpPr>
          <p:spPr bwMode="auto">
            <a:xfrm flipH="1">
              <a:off x="3092450" y="2773363"/>
              <a:ext cx="496888"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9" name="Freeform 26">
              <a:extLst>
                <a:ext uri="{FF2B5EF4-FFF2-40B4-BE49-F238E27FC236}">
                  <a16:creationId xmlns:a16="http://schemas.microsoft.com/office/drawing/2014/main" id="{B266AD0D-6D12-42E2-B11B-BD6B98D5ABEF}"/>
                </a:ext>
              </a:extLst>
            </p:cNvPr>
            <p:cNvSpPr>
              <a:spLocks/>
            </p:cNvSpPr>
            <p:nvPr/>
          </p:nvSpPr>
          <p:spPr bwMode="auto">
            <a:xfrm>
              <a:off x="3092450" y="2757488"/>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80" name="Freeform 27">
              <a:extLst>
                <a:ext uri="{FF2B5EF4-FFF2-40B4-BE49-F238E27FC236}">
                  <a16:creationId xmlns:a16="http://schemas.microsoft.com/office/drawing/2014/main" id="{52C32E7F-8C13-469B-B47F-5F13B6080E03}"/>
                </a:ext>
              </a:extLst>
            </p:cNvPr>
            <p:cNvSpPr>
              <a:spLocks/>
            </p:cNvSpPr>
            <p:nvPr/>
          </p:nvSpPr>
          <p:spPr bwMode="auto">
            <a:xfrm>
              <a:off x="3092450" y="2757488"/>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81" name="Line 28">
              <a:extLst>
                <a:ext uri="{FF2B5EF4-FFF2-40B4-BE49-F238E27FC236}">
                  <a16:creationId xmlns:a16="http://schemas.microsoft.com/office/drawing/2014/main" id="{DE9C6575-D5DB-4EB9-8D09-B7CD2E1FE98A}"/>
                </a:ext>
              </a:extLst>
            </p:cNvPr>
            <p:cNvSpPr>
              <a:spLocks noChangeShapeType="1"/>
            </p:cNvSpPr>
            <p:nvPr/>
          </p:nvSpPr>
          <p:spPr bwMode="auto">
            <a:xfrm>
              <a:off x="3086100" y="2773363"/>
              <a:ext cx="0" cy="22225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82" name="Freeform 29">
              <a:extLst>
                <a:ext uri="{FF2B5EF4-FFF2-40B4-BE49-F238E27FC236}">
                  <a16:creationId xmlns:a16="http://schemas.microsoft.com/office/drawing/2014/main" id="{3E291DCA-3D6C-4A7A-8FA5-3D58B6389D86}"/>
                </a:ext>
              </a:extLst>
            </p:cNvPr>
            <p:cNvSpPr>
              <a:spLocks/>
            </p:cNvSpPr>
            <p:nvPr/>
          </p:nvSpPr>
          <p:spPr bwMode="auto">
            <a:xfrm>
              <a:off x="3071813" y="2941638"/>
              <a:ext cx="30163" cy="53975"/>
            </a:xfrm>
            <a:custGeom>
              <a:avLst/>
              <a:gdLst>
                <a:gd name="T0" fmla="*/ 225 w 450"/>
                <a:gd name="T1" fmla="*/ 225 h 787"/>
                <a:gd name="T2" fmla="*/ 0 w 450"/>
                <a:gd name="T3" fmla="*/ 0 h 787"/>
                <a:gd name="T4" fmla="*/ 225 w 450"/>
                <a:gd name="T5" fmla="*/ 787 h 787"/>
                <a:gd name="T6" fmla="*/ 450 w 450"/>
                <a:gd name="T7" fmla="*/ 0 h 787"/>
                <a:gd name="T8" fmla="*/ 225 w 450"/>
                <a:gd name="T9" fmla="*/ 225 h 787"/>
              </a:gdLst>
              <a:ahLst/>
              <a:cxnLst>
                <a:cxn ang="0">
                  <a:pos x="T0" y="T1"/>
                </a:cxn>
                <a:cxn ang="0">
                  <a:pos x="T2" y="T3"/>
                </a:cxn>
                <a:cxn ang="0">
                  <a:pos x="T4" y="T5"/>
                </a:cxn>
                <a:cxn ang="0">
                  <a:pos x="T6" y="T7"/>
                </a:cxn>
                <a:cxn ang="0">
                  <a:pos x="T8" y="T9"/>
                </a:cxn>
              </a:cxnLst>
              <a:rect l="0" t="0" r="r" b="b"/>
              <a:pathLst>
                <a:path w="450" h="787">
                  <a:moveTo>
                    <a:pt x="225" y="225"/>
                  </a:moveTo>
                  <a:lnTo>
                    <a:pt x="0" y="0"/>
                  </a:lnTo>
                  <a:lnTo>
                    <a:pt x="225" y="787"/>
                  </a:lnTo>
                  <a:lnTo>
                    <a:pt x="45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84" name="Freeform 30">
              <a:extLst>
                <a:ext uri="{FF2B5EF4-FFF2-40B4-BE49-F238E27FC236}">
                  <a16:creationId xmlns:a16="http://schemas.microsoft.com/office/drawing/2014/main" id="{B605040B-137E-42D4-B408-2624FE06A22A}"/>
                </a:ext>
              </a:extLst>
            </p:cNvPr>
            <p:cNvSpPr>
              <a:spLocks/>
            </p:cNvSpPr>
            <p:nvPr/>
          </p:nvSpPr>
          <p:spPr bwMode="auto">
            <a:xfrm>
              <a:off x="3071813" y="2941638"/>
              <a:ext cx="30163" cy="53975"/>
            </a:xfrm>
            <a:custGeom>
              <a:avLst/>
              <a:gdLst>
                <a:gd name="T0" fmla="*/ 225 w 450"/>
                <a:gd name="T1" fmla="*/ 225 h 787"/>
                <a:gd name="T2" fmla="*/ 0 w 450"/>
                <a:gd name="T3" fmla="*/ 0 h 787"/>
                <a:gd name="T4" fmla="*/ 225 w 450"/>
                <a:gd name="T5" fmla="*/ 787 h 787"/>
                <a:gd name="T6" fmla="*/ 450 w 450"/>
                <a:gd name="T7" fmla="*/ 0 h 787"/>
                <a:gd name="T8" fmla="*/ 225 w 450"/>
                <a:gd name="T9" fmla="*/ 225 h 787"/>
              </a:gdLst>
              <a:ahLst/>
              <a:cxnLst>
                <a:cxn ang="0">
                  <a:pos x="T0" y="T1"/>
                </a:cxn>
                <a:cxn ang="0">
                  <a:pos x="T2" y="T3"/>
                </a:cxn>
                <a:cxn ang="0">
                  <a:pos x="T4" y="T5"/>
                </a:cxn>
                <a:cxn ang="0">
                  <a:pos x="T6" y="T7"/>
                </a:cxn>
                <a:cxn ang="0">
                  <a:pos x="T8" y="T9"/>
                </a:cxn>
              </a:cxnLst>
              <a:rect l="0" t="0" r="r" b="b"/>
              <a:pathLst>
                <a:path w="450" h="787">
                  <a:moveTo>
                    <a:pt x="225" y="225"/>
                  </a:moveTo>
                  <a:lnTo>
                    <a:pt x="0" y="0"/>
                  </a:lnTo>
                  <a:lnTo>
                    <a:pt x="225" y="787"/>
                  </a:lnTo>
                  <a:lnTo>
                    <a:pt x="45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85" name="Line 31">
              <a:extLst>
                <a:ext uri="{FF2B5EF4-FFF2-40B4-BE49-F238E27FC236}">
                  <a16:creationId xmlns:a16="http://schemas.microsoft.com/office/drawing/2014/main" id="{D669598E-5015-412E-AEC6-339CA70DA5D1}"/>
                </a:ext>
              </a:extLst>
            </p:cNvPr>
            <p:cNvSpPr>
              <a:spLocks noChangeShapeType="1"/>
            </p:cNvSpPr>
            <p:nvPr/>
          </p:nvSpPr>
          <p:spPr bwMode="auto">
            <a:xfrm flipV="1">
              <a:off x="3086100" y="3006725"/>
              <a:ext cx="0" cy="242888"/>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86" name="Freeform 32">
              <a:extLst>
                <a:ext uri="{FF2B5EF4-FFF2-40B4-BE49-F238E27FC236}">
                  <a16:creationId xmlns:a16="http://schemas.microsoft.com/office/drawing/2014/main" id="{1781B8A7-6872-4378-9805-DE7E65FFB245}"/>
                </a:ext>
              </a:extLst>
            </p:cNvPr>
            <p:cNvSpPr>
              <a:spLocks/>
            </p:cNvSpPr>
            <p:nvPr/>
          </p:nvSpPr>
          <p:spPr bwMode="auto">
            <a:xfrm>
              <a:off x="3071813" y="3006725"/>
              <a:ext cx="30163"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87" name="Freeform 33">
              <a:extLst>
                <a:ext uri="{FF2B5EF4-FFF2-40B4-BE49-F238E27FC236}">
                  <a16:creationId xmlns:a16="http://schemas.microsoft.com/office/drawing/2014/main" id="{5D39FF7D-03CE-4116-BAB6-0E0587031D17}"/>
                </a:ext>
              </a:extLst>
            </p:cNvPr>
            <p:cNvSpPr>
              <a:spLocks/>
            </p:cNvSpPr>
            <p:nvPr/>
          </p:nvSpPr>
          <p:spPr bwMode="auto">
            <a:xfrm>
              <a:off x="3071813" y="3006725"/>
              <a:ext cx="30163"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88" name="Oval 34">
              <a:extLst>
                <a:ext uri="{FF2B5EF4-FFF2-40B4-BE49-F238E27FC236}">
                  <a16:creationId xmlns:a16="http://schemas.microsoft.com/office/drawing/2014/main" id="{A20AB1E3-F495-4D70-8021-83869013C313}"/>
                </a:ext>
              </a:extLst>
            </p:cNvPr>
            <p:cNvSpPr>
              <a:spLocks noChangeArrowheads="1"/>
            </p:cNvSpPr>
            <p:nvPr/>
          </p:nvSpPr>
          <p:spPr bwMode="auto">
            <a:xfrm>
              <a:off x="3262313" y="3227388"/>
              <a:ext cx="33338" cy="33338"/>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89" name="Oval 35">
              <a:extLst>
                <a:ext uri="{FF2B5EF4-FFF2-40B4-BE49-F238E27FC236}">
                  <a16:creationId xmlns:a16="http://schemas.microsoft.com/office/drawing/2014/main" id="{7670CA4B-EB8F-4968-813D-7218682AB1E2}"/>
                </a:ext>
              </a:extLst>
            </p:cNvPr>
            <p:cNvSpPr>
              <a:spLocks noChangeArrowheads="1"/>
            </p:cNvSpPr>
            <p:nvPr/>
          </p:nvSpPr>
          <p:spPr bwMode="auto">
            <a:xfrm>
              <a:off x="3262313" y="3227388"/>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0" name="Oval 36">
              <a:extLst>
                <a:ext uri="{FF2B5EF4-FFF2-40B4-BE49-F238E27FC236}">
                  <a16:creationId xmlns:a16="http://schemas.microsoft.com/office/drawing/2014/main" id="{E9A00FDF-D27E-4823-8D17-3D5A114C1E96}"/>
                </a:ext>
              </a:extLst>
            </p:cNvPr>
            <p:cNvSpPr>
              <a:spLocks noChangeArrowheads="1"/>
            </p:cNvSpPr>
            <p:nvPr/>
          </p:nvSpPr>
          <p:spPr bwMode="auto">
            <a:xfrm>
              <a:off x="3071813" y="2986088"/>
              <a:ext cx="33338" cy="33338"/>
            </a:xfrm>
            <a:prstGeom prst="ellipse">
              <a:avLst/>
            </a:prstGeom>
            <a:solidFill>
              <a:srgbClr val="FFFFFF"/>
            </a:solidFill>
            <a:ln w="11113" cap="flat">
              <a:noFill/>
              <a:prstDash val="solid"/>
              <a:miter lim="800000"/>
              <a:headEnd/>
              <a:tailEnd/>
            </a:ln>
            <a:extLst>
              <a:ext uri="{91240B29-F687-4F45-9708-019B960494DF}">
                <a14:hiddenLine xmlns:a14="http://schemas.microsoft.com/office/drawing/2010/main" w="1111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1" name="Oval 37">
              <a:extLst>
                <a:ext uri="{FF2B5EF4-FFF2-40B4-BE49-F238E27FC236}">
                  <a16:creationId xmlns:a16="http://schemas.microsoft.com/office/drawing/2014/main" id="{7C082E0F-30EA-4474-8C7D-1CD9A6123772}"/>
                </a:ext>
              </a:extLst>
            </p:cNvPr>
            <p:cNvSpPr>
              <a:spLocks noChangeArrowheads="1"/>
            </p:cNvSpPr>
            <p:nvPr/>
          </p:nvSpPr>
          <p:spPr bwMode="auto">
            <a:xfrm>
              <a:off x="3071813" y="2986088"/>
              <a:ext cx="33338" cy="33338"/>
            </a:xfrm>
            <a:prstGeom prst="ellipse">
              <a:avLst/>
            </a:prstGeom>
            <a:noFill/>
            <a:ln w="1111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92" name="Line 38">
              <a:extLst>
                <a:ext uri="{FF2B5EF4-FFF2-40B4-BE49-F238E27FC236}">
                  <a16:creationId xmlns:a16="http://schemas.microsoft.com/office/drawing/2014/main" id="{F1883B1C-892D-48FD-8472-DD4479B8C175}"/>
                </a:ext>
              </a:extLst>
            </p:cNvPr>
            <p:cNvSpPr>
              <a:spLocks noChangeShapeType="1"/>
            </p:cNvSpPr>
            <p:nvPr/>
          </p:nvSpPr>
          <p:spPr bwMode="auto">
            <a:xfrm>
              <a:off x="2801938" y="3000375"/>
              <a:ext cx="30163" cy="0"/>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93" name="Freeform 39">
              <a:extLst>
                <a:ext uri="{FF2B5EF4-FFF2-40B4-BE49-F238E27FC236}">
                  <a16:creationId xmlns:a16="http://schemas.microsoft.com/office/drawing/2014/main" id="{7F5BE37E-E14B-4FC8-9684-E424D20B84C1}"/>
                </a:ext>
              </a:extLst>
            </p:cNvPr>
            <p:cNvSpPr>
              <a:spLocks/>
            </p:cNvSpPr>
            <p:nvPr/>
          </p:nvSpPr>
          <p:spPr bwMode="auto">
            <a:xfrm>
              <a:off x="2595563" y="2928938"/>
              <a:ext cx="34925" cy="63500"/>
            </a:xfrm>
            <a:custGeom>
              <a:avLst/>
              <a:gdLst>
                <a:gd name="T0" fmla="*/ 315 w 507"/>
                <a:gd name="T1" fmla="*/ 39 h 926"/>
                <a:gd name="T2" fmla="*/ 272 w 507"/>
                <a:gd name="T3" fmla="*/ 0 h 926"/>
                <a:gd name="T4" fmla="*/ 0 w 507"/>
                <a:gd name="T5" fmla="*/ 89 h 926"/>
                <a:gd name="T6" fmla="*/ 0 w 507"/>
                <a:gd name="T7" fmla="*/ 139 h 926"/>
                <a:gd name="T8" fmla="*/ 201 w 507"/>
                <a:gd name="T9" fmla="*/ 100 h 926"/>
                <a:gd name="T10" fmla="*/ 201 w 507"/>
                <a:gd name="T11" fmla="*/ 812 h 926"/>
                <a:gd name="T12" fmla="*/ 62 w 507"/>
                <a:gd name="T13" fmla="*/ 876 h 926"/>
                <a:gd name="T14" fmla="*/ 9 w 507"/>
                <a:gd name="T15" fmla="*/ 876 h 926"/>
                <a:gd name="T16" fmla="*/ 9 w 507"/>
                <a:gd name="T17" fmla="*/ 926 h 926"/>
                <a:gd name="T18" fmla="*/ 258 w 507"/>
                <a:gd name="T19" fmla="*/ 920 h 926"/>
                <a:gd name="T20" fmla="*/ 507 w 507"/>
                <a:gd name="T21" fmla="*/ 926 h 926"/>
                <a:gd name="T22" fmla="*/ 507 w 507"/>
                <a:gd name="T23" fmla="*/ 876 h 926"/>
                <a:gd name="T24" fmla="*/ 454 w 507"/>
                <a:gd name="T25" fmla="*/ 876 h 926"/>
                <a:gd name="T26" fmla="*/ 315 w 507"/>
                <a:gd name="T27" fmla="*/ 812 h 926"/>
                <a:gd name="T28" fmla="*/ 315 w 507"/>
                <a:gd name="T29" fmla="*/ 39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7" h="926">
                  <a:moveTo>
                    <a:pt x="315" y="39"/>
                  </a:moveTo>
                  <a:cubicBezTo>
                    <a:pt x="315" y="2"/>
                    <a:pt x="311" y="0"/>
                    <a:pt x="272" y="0"/>
                  </a:cubicBezTo>
                  <a:cubicBezTo>
                    <a:pt x="183" y="88"/>
                    <a:pt x="57" y="89"/>
                    <a:pt x="0" y="89"/>
                  </a:cubicBezTo>
                  <a:lnTo>
                    <a:pt x="0" y="139"/>
                  </a:lnTo>
                  <a:cubicBezTo>
                    <a:pt x="32" y="139"/>
                    <a:pt x="125" y="139"/>
                    <a:pt x="201" y="100"/>
                  </a:cubicBezTo>
                  <a:lnTo>
                    <a:pt x="201" y="812"/>
                  </a:lnTo>
                  <a:cubicBezTo>
                    <a:pt x="201" y="858"/>
                    <a:pt x="201" y="876"/>
                    <a:pt x="62" y="876"/>
                  </a:cubicBezTo>
                  <a:lnTo>
                    <a:pt x="9" y="876"/>
                  </a:lnTo>
                  <a:lnTo>
                    <a:pt x="9" y="926"/>
                  </a:lnTo>
                  <a:cubicBezTo>
                    <a:pt x="34" y="924"/>
                    <a:pt x="206" y="920"/>
                    <a:pt x="258" y="920"/>
                  </a:cubicBezTo>
                  <a:cubicBezTo>
                    <a:pt x="300" y="920"/>
                    <a:pt x="476" y="924"/>
                    <a:pt x="507" y="926"/>
                  </a:cubicBezTo>
                  <a:lnTo>
                    <a:pt x="507" y="876"/>
                  </a:lnTo>
                  <a:lnTo>
                    <a:pt x="454" y="876"/>
                  </a:lnTo>
                  <a:cubicBezTo>
                    <a:pt x="315" y="876"/>
                    <a:pt x="315" y="858"/>
                    <a:pt x="315" y="812"/>
                  </a:cubicBezTo>
                  <a:lnTo>
                    <a:pt x="315" y="3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4" name="Line 40">
              <a:extLst>
                <a:ext uri="{FF2B5EF4-FFF2-40B4-BE49-F238E27FC236}">
                  <a16:creationId xmlns:a16="http://schemas.microsoft.com/office/drawing/2014/main" id="{D1220B03-69BD-42B4-865E-03E08B36767C}"/>
                </a:ext>
              </a:extLst>
            </p:cNvPr>
            <p:cNvSpPr>
              <a:spLocks noChangeShapeType="1"/>
            </p:cNvSpPr>
            <p:nvPr/>
          </p:nvSpPr>
          <p:spPr bwMode="auto">
            <a:xfrm>
              <a:off x="2540000" y="3013075"/>
              <a:ext cx="144463"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95" name="Freeform 41">
              <a:extLst>
                <a:ext uri="{FF2B5EF4-FFF2-40B4-BE49-F238E27FC236}">
                  <a16:creationId xmlns:a16="http://schemas.microsoft.com/office/drawing/2014/main" id="{864F46DF-6A32-4B29-8BBA-AB800B1DB9DD}"/>
                </a:ext>
              </a:extLst>
            </p:cNvPr>
            <p:cNvSpPr>
              <a:spLocks/>
            </p:cNvSpPr>
            <p:nvPr/>
          </p:nvSpPr>
          <p:spPr bwMode="auto">
            <a:xfrm>
              <a:off x="2549525" y="3025775"/>
              <a:ext cx="82550" cy="95250"/>
            </a:xfrm>
            <a:custGeom>
              <a:avLst/>
              <a:gdLst>
                <a:gd name="T0" fmla="*/ 487 w 1210"/>
                <a:gd name="T1" fmla="*/ 1243 h 1395"/>
                <a:gd name="T2" fmla="*/ 214 w 1210"/>
                <a:gd name="T3" fmla="*/ 700 h 1395"/>
                <a:gd name="T4" fmla="*/ 191 w 1210"/>
                <a:gd name="T5" fmla="*/ 678 h 1395"/>
                <a:gd name="T6" fmla="*/ 169 w 1210"/>
                <a:gd name="T7" fmla="*/ 689 h 1395"/>
                <a:gd name="T8" fmla="*/ 20 w 1210"/>
                <a:gd name="T9" fmla="*/ 788 h 1395"/>
                <a:gd name="T10" fmla="*/ 0 w 1210"/>
                <a:gd name="T11" fmla="*/ 811 h 1395"/>
                <a:gd name="T12" fmla="*/ 20 w 1210"/>
                <a:gd name="T13" fmla="*/ 831 h 1395"/>
                <a:gd name="T14" fmla="*/ 46 w 1210"/>
                <a:gd name="T15" fmla="*/ 818 h 1395"/>
                <a:gd name="T16" fmla="*/ 119 w 1210"/>
                <a:gd name="T17" fmla="*/ 768 h 1395"/>
                <a:gd name="T18" fmla="*/ 424 w 1210"/>
                <a:gd name="T19" fmla="*/ 1371 h 1395"/>
                <a:gd name="T20" fmla="*/ 456 w 1210"/>
                <a:gd name="T21" fmla="*/ 1395 h 1395"/>
                <a:gd name="T22" fmla="*/ 498 w 1210"/>
                <a:gd name="T23" fmla="*/ 1368 h 1395"/>
                <a:gd name="T24" fmla="*/ 1200 w 1210"/>
                <a:gd name="T25" fmla="*/ 63 h 1395"/>
                <a:gd name="T26" fmla="*/ 1210 w 1210"/>
                <a:gd name="T27" fmla="*/ 35 h 1395"/>
                <a:gd name="T28" fmla="*/ 1177 w 1210"/>
                <a:gd name="T29" fmla="*/ 0 h 1395"/>
                <a:gd name="T30" fmla="*/ 1141 w 1210"/>
                <a:gd name="T31" fmla="*/ 29 h 1395"/>
                <a:gd name="T32" fmla="*/ 487 w 1210"/>
                <a:gd name="T33" fmla="*/ 1243 h 1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10" h="1395">
                  <a:moveTo>
                    <a:pt x="487" y="1243"/>
                  </a:moveTo>
                  <a:lnTo>
                    <a:pt x="214" y="700"/>
                  </a:lnTo>
                  <a:cubicBezTo>
                    <a:pt x="207" y="686"/>
                    <a:pt x="203" y="678"/>
                    <a:pt x="191" y="678"/>
                  </a:cubicBezTo>
                  <a:cubicBezTo>
                    <a:pt x="185" y="678"/>
                    <a:pt x="183" y="678"/>
                    <a:pt x="169" y="689"/>
                  </a:cubicBezTo>
                  <a:lnTo>
                    <a:pt x="20" y="788"/>
                  </a:lnTo>
                  <a:cubicBezTo>
                    <a:pt x="0" y="800"/>
                    <a:pt x="0" y="807"/>
                    <a:pt x="0" y="811"/>
                  </a:cubicBezTo>
                  <a:cubicBezTo>
                    <a:pt x="0" y="820"/>
                    <a:pt x="7" y="831"/>
                    <a:pt x="20" y="831"/>
                  </a:cubicBezTo>
                  <a:cubicBezTo>
                    <a:pt x="25" y="831"/>
                    <a:pt x="28" y="831"/>
                    <a:pt x="46" y="818"/>
                  </a:cubicBezTo>
                  <a:cubicBezTo>
                    <a:pt x="61" y="807"/>
                    <a:pt x="102" y="779"/>
                    <a:pt x="119" y="768"/>
                  </a:cubicBezTo>
                  <a:lnTo>
                    <a:pt x="424" y="1371"/>
                  </a:lnTo>
                  <a:cubicBezTo>
                    <a:pt x="434" y="1392"/>
                    <a:pt x="436" y="1395"/>
                    <a:pt x="456" y="1395"/>
                  </a:cubicBezTo>
                  <a:cubicBezTo>
                    <a:pt x="469" y="1395"/>
                    <a:pt x="484" y="1395"/>
                    <a:pt x="498" y="1368"/>
                  </a:cubicBezTo>
                  <a:lnTo>
                    <a:pt x="1200" y="63"/>
                  </a:lnTo>
                  <a:cubicBezTo>
                    <a:pt x="1210" y="45"/>
                    <a:pt x="1210" y="42"/>
                    <a:pt x="1210" y="35"/>
                  </a:cubicBezTo>
                  <a:cubicBezTo>
                    <a:pt x="1210" y="13"/>
                    <a:pt x="1193" y="0"/>
                    <a:pt x="1177" y="0"/>
                  </a:cubicBezTo>
                  <a:cubicBezTo>
                    <a:pt x="1157" y="0"/>
                    <a:pt x="1150" y="13"/>
                    <a:pt x="1141" y="29"/>
                  </a:cubicBezTo>
                  <a:lnTo>
                    <a:pt x="487" y="124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6" name="Line 42">
              <a:extLst>
                <a:ext uri="{FF2B5EF4-FFF2-40B4-BE49-F238E27FC236}">
                  <a16:creationId xmlns:a16="http://schemas.microsoft.com/office/drawing/2014/main" id="{1BF74E44-E5E3-49CE-9800-C2A9663CEDBE}"/>
                </a:ext>
              </a:extLst>
            </p:cNvPr>
            <p:cNvSpPr>
              <a:spLocks noChangeShapeType="1"/>
            </p:cNvSpPr>
            <p:nvPr/>
          </p:nvSpPr>
          <p:spPr bwMode="auto">
            <a:xfrm>
              <a:off x="2630488" y="3027363"/>
              <a:ext cx="53975"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97" name="Freeform 43">
              <a:extLst>
                <a:ext uri="{FF2B5EF4-FFF2-40B4-BE49-F238E27FC236}">
                  <a16:creationId xmlns:a16="http://schemas.microsoft.com/office/drawing/2014/main" id="{4C144716-D0EB-4C21-A5E7-35B8A7263E12}"/>
                </a:ext>
              </a:extLst>
            </p:cNvPr>
            <p:cNvSpPr>
              <a:spLocks/>
            </p:cNvSpPr>
            <p:nvPr/>
          </p:nvSpPr>
          <p:spPr bwMode="auto">
            <a:xfrm>
              <a:off x="2635250" y="3046413"/>
              <a:ext cx="42863" cy="63500"/>
            </a:xfrm>
            <a:custGeom>
              <a:avLst/>
              <a:gdLst>
                <a:gd name="T0" fmla="*/ 616 w 616"/>
                <a:gd name="T1" fmla="*/ 672 h 926"/>
                <a:gd name="T2" fmla="*/ 569 w 616"/>
                <a:gd name="T3" fmla="*/ 672 h 926"/>
                <a:gd name="T4" fmla="*/ 532 w 616"/>
                <a:gd name="T5" fmla="*/ 799 h 926"/>
                <a:gd name="T6" fmla="*/ 395 w 616"/>
                <a:gd name="T7" fmla="*/ 807 h 926"/>
                <a:gd name="T8" fmla="*/ 138 w 616"/>
                <a:gd name="T9" fmla="*/ 807 h 926"/>
                <a:gd name="T10" fmla="*/ 417 w 616"/>
                <a:gd name="T11" fmla="*/ 572 h 926"/>
                <a:gd name="T12" fmla="*/ 616 w 616"/>
                <a:gd name="T13" fmla="*/ 272 h 926"/>
                <a:gd name="T14" fmla="*/ 290 w 616"/>
                <a:gd name="T15" fmla="*/ 0 h 926"/>
                <a:gd name="T16" fmla="*/ 0 w 616"/>
                <a:gd name="T17" fmla="*/ 249 h 926"/>
                <a:gd name="T18" fmla="*/ 74 w 616"/>
                <a:gd name="T19" fmla="*/ 327 h 926"/>
                <a:gd name="T20" fmla="*/ 148 w 616"/>
                <a:gd name="T21" fmla="*/ 254 h 926"/>
                <a:gd name="T22" fmla="*/ 65 w 616"/>
                <a:gd name="T23" fmla="*/ 180 h 926"/>
                <a:gd name="T24" fmla="*/ 269 w 616"/>
                <a:gd name="T25" fmla="*/ 50 h 926"/>
                <a:gd name="T26" fmla="*/ 481 w 616"/>
                <a:gd name="T27" fmla="*/ 272 h 926"/>
                <a:gd name="T28" fmla="*/ 350 w 616"/>
                <a:gd name="T29" fmla="*/ 540 h 926"/>
                <a:gd name="T30" fmla="*/ 14 w 616"/>
                <a:gd name="T31" fmla="*/ 871 h 926"/>
                <a:gd name="T32" fmla="*/ 0 w 616"/>
                <a:gd name="T33" fmla="*/ 926 h 926"/>
                <a:gd name="T34" fmla="*/ 575 w 616"/>
                <a:gd name="T35" fmla="*/ 926 h 926"/>
                <a:gd name="T36" fmla="*/ 616 w 616"/>
                <a:gd name="T37" fmla="*/ 6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6" h="926">
                  <a:moveTo>
                    <a:pt x="616" y="672"/>
                  </a:moveTo>
                  <a:lnTo>
                    <a:pt x="569" y="672"/>
                  </a:lnTo>
                  <a:cubicBezTo>
                    <a:pt x="564" y="702"/>
                    <a:pt x="551" y="785"/>
                    <a:pt x="532" y="799"/>
                  </a:cubicBezTo>
                  <a:cubicBezTo>
                    <a:pt x="521" y="807"/>
                    <a:pt x="414" y="807"/>
                    <a:pt x="395" y="807"/>
                  </a:cubicBezTo>
                  <a:lnTo>
                    <a:pt x="138" y="807"/>
                  </a:lnTo>
                  <a:cubicBezTo>
                    <a:pt x="285" y="677"/>
                    <a:pt x="333" y="638"/>
                    <a:pt x="417" y="572"/>
                  </a:cubicBezTo>
                  <a:cubicBezTo>
                    <a:pt x="520" y="490"/>
                    <a:pt x="616" y="404"/>
                    <a:pt x="616" y="272"/>
                  </a:cubicBezTo>
                  <a:cubicBezTo>
                    <a:pt x="616" y="103"/>
                    <a:pt x="468" y="0"/>
                    <a:pt x="290" y="0"/>
                  </a:cubicBezTo>
                  <a:cubicBezTo>
                    <a:pt x="117" y="0"/>
                    <a:pt x="0" y="121"/>
                    <a:pt x="0" y="249"/>
                  </a:cubicBezTo>
                  <a:cubicBezTo>
                    <a:pt x="0" y="320"/>
                    <a:pt x="60" y="327"/>
                    <a:pt x="74" y="327"/>
                  </a:cubicBezTo>
                  <a:cubicBezTo>
                    <a:pt x="107" y="327"/>
                    <a:pt x="148" y="304"/>
                    <a:pt x="148" y="254"/>
                  </a:cubicBezTo>
                  <a:cubicBezTo>
                    <a:pt x="148" y="228"/>
                    <a:pt x="138" y="180"/>
                    <a:pt x="65" y="180"/>
                  </a:cubicBezTo>
                  <a:cubicBezTo>
                    <a:pt x="109" y="80"/>
                    <a:pt x="203" y="50"/>
                    <a:pt x="269" y="50"/>
                  </a:cubicBezTo>
                  <a:cubicBezTo>
                    <a:pt x="408" y="50"/>
                    <a:pt x="481" y="158"/>
                    <a:pt x="481" y="272"/>
                  </a:cubicBezTo>
                  <a:cubicBezTo>
                    <a:pt x="481" y="393"/>
                    <a:pt x="395" y="489"/>
                    <a:pt x="350" y="540"/>
                  </a:cubicBezTo>
                  <a:lnTo>
                    <a:pt x="14" y="871"/>
                  </a:lnTo>
                  <a:cubicBezTo>
                    <a:pt x="0" y="883"/>
                    <a:pt x="0" y="887"/>
                    <a:pt x="0" y="926"/>
                  </a:cubicBezTo>
                  <a:lnTo>
                    <a:pt x="575" y="926"/>
                  </a:lnTo>
                  <a:lnTo>
                    <a:pt x="616" y="6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8" name="Freeform 44">
              <a:extLst>
                <a:ext uri="{FF2B5EF4-FFF2-40B4-BE49-F238E27FC236}">
                  <a16:creationId xmlns:a16="http://schemas.microsoft.com/office/drawing/2014/main" id="{12FCAE9C-DA62-4302-857C-996E343AA220}"/>
                </a:ext>
              </a:extLst>
            </p:cNvPr>
            <p:cNvSpPr>
              <a:spLocks/>
            </p:cNvSpPr>
            <p:nvPr/>
          </p:nvSpPr>
          <p:spPr bwMode="auto">
            <a:xfrm>
              <a:off x="3076575" y="3314700"/>
              <a:ext cx="34925" cy="63500"/>
            </a:xfrm>
            <a:custGeom>
              <a:avLst/>
              <a:gdLst>
                <a:gd name="T0" fmla="*/ 315 w 507"/>
                <a:gd name="T1" fmla="*/ 39 h 926"/>
                <a:gd name="T2" fmla="*/ 273 w 507"/>
                <a:gd name="T3" fmla="*/ 0 h 926"/>
                <a:gd name="T4" fmla="*/ 0 w 507"/>
                <a:gd name="T5" fmla="*/ 89 h 926"/>
                <a:gd name="T6" fmla="*/ 0 w 507"/>
                <a:gd name="T7" fmla="*/ 139 h 926"/>
                <a:gd name="T8" fmla="*/ 202 w 507"/>
                <a:gd name="T9" fmla="*/ 100 h 926"/>
                <a:gd name="T10" fmla="*/ 202 w 507"/>
                <a:gd name="T11" fmla="*/ 812 h 926"/>
                <a:gd name="T12" fmla="*/ 63 w 507"/>
                <a:gd name="T13" fmla="*/ 876 h 926"/>
                <a:gd name="T14" fmla="*/ 10 w 507"/>
                <a:gd name="T15" fmla="*/ 876 h 926"/>
                <a:gd name="T16" fmla="*/ 10 w 507"/>
                <a:gd name="T17" fmla="*/ 926 h 926"/>
                <a:gd name="T18" fmla="*/ 258 w 507"/>
                <a:gd name="T19" fmla="*/ 921 h 926"/>
                <a:gd name="T20" fmla="*/ 507 w 507"/>
                <a:gd name="T21" fmla="*/ 926 h 926"/>
                <a:gd name="T22" fmla="*/ 507 w 507"/>
                <a:gd name="T23" fmla="*/ 876 h 926"/>
                <a:gd name="T24" fmla="*/ 454 w 507"/>
                <a:gd name="T25" fmla="*/ 876 h 926"/>
                <a:gd name="T26" fmla="*/ 315 w 507"/>
                <a:gd name="T27" fmla="*/ 812 h 926"/>
                <a:gd name="T28" fmla="*/ 315 w 507"/>
                <a:gd name="T29" fmla="*/ 39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7" h="926">
                  <a:moveTo>
                    <a:pt x="315" y="39"/>
                  </a:moveTo>
                  <a:cubicBezTo>
                    <a:pt x="315" y="2"/>
                    <a:pt x="312" y="0"/>
                    <a:pt x="273" y="0"/>
                  </a:cubicBezTo>
                  <a:cubicBezTo>
                    <a:pt x="184" y="88"/>
                    <a:pt x="57" y="89"/>
                    <a:pt x="0" y="89"/>
                  </a:cubicBezTo>
                  <a:lnTo>
                    <a:pt x="0" y="139"/>
                  </a:lnTo>
                  <a:cubicBezTo>
                    <a:pt x="33" y="139"/>
                    <a:pt x="125" y="139"/>
                    <a:pt x="202" y="100"/>
                  </a:cubicBezTo>
                  <a:lnTo>
                    <a:pt x="202" y="812"/>
                  </a:lnTo>
                  <a:cubicBezTo>
                    <a:pt x="202" y="858"/>
                    <a:pt x="202" y="876"/>
                    <a:pt x="63" y="876"/>
                  </a:cubicBezTo>
                  <a:lnTo>
                    <a:pt x="10" y="876"/>
                  </a:lnTo>
                  <a:lnTo>
                    <a:pt x="10" y="926"/>
                  </a:lnTo>
                  <a:cubicBezTo>
                    <a:pt x="35" y="925"/>
                    <a:pt x="207" y="921"/>
                    <a:pt x="258" y="921"/>
                  </a:cubicBezTo>
                  <a:cubicBezTo>
                    <a:pt x="301" y="921"/>
                    <a:pt x="477" y="925"/>
                    <a:pt x="507" y="926"/>
                  </a:cubicBezTo>
                  <a:lnTo>
                    <a:pt x="507" y="876"/>
                  </a:lnTo>
                  <a:lnTo>
                    <a:pt x="454" y="876"/>
                  </a:lnTo>
                  <a:cubicBezTo>
                    <a:pt x="315" y="876"/>
                    <a:pt x="315" y="858"/>
                    <a:pt x="315" y="812"/>
                  </a:cubicBezTo>
                  <a:lnTo>
                    <a:pt x="315" y="3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9" name="Line 45">
              <a:extLst>
                <a:ext uri="{FF2B5EF4-FFF2-40B4-BE49-F238E27FC236}">
                  <a16:creationId xmlns:a16="http://schemas.microsoft.com/office/drawing/2014/main" id="{9C511BD7-C701-4858-96C8-AABF79760A09}"/>
                </a:ext>
              </a:extLst>
            </p:cNvPr>
            <p:cNvSpPr>
              <a:spLocks noChangeShapeType="1"/>
            </p:cNvSpPr>
            <p:nvPr/>
          </p:nvSpPr>
          <p:spPr bwMode="auto">
            <a:xfrm>
              <a:off x="3021013" y="3397250"/>
              <a:ext cx="144463"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00" name="Freeform 46">
              <a:extLst>
                <a:ext uri="{FF2B5EF4-FFF2-40B4-BE49-F238E27FC236}">
                  <a16:creationId xmlns:a16="http://schemas.microsoft.com/office/drawing/2014/main" id="{1B04D0FB-CCE7-46F9-81D5-26A737DA036C}"/>
                </a:ext>
              </a:extLst>
            </p:cNvPr>
            <p:cNvSpPr>
              <a:spLocks/>
            </p:cNvSpPr>
            <p:nvPr/>
          </p:nvSpPr>
          <p:spPr bwMode="auto">
            <a:xfrm>
              <a:off x="3030538" y="3409950"/>
              <a:ext cx="82550" cy="96838"/>
            </a:xfrm>
            <a:custGeom>
              <a:avLst/>
              <a:gdLst>
                <a:gd name="T0" fmla="*/ 487 w 1210"/>
                <a:gd name="T1" fmla="*/ 1242 h 1394"/>
                <a:gd name="T2" fmla="*/ 213 w 1210"/>
                <a:gd name="T3" fmla="*/ 700 h 1394"/>
                <a:gd name="T4" fmla="*/ 191 w 1210"/>
                <a:gd name="T5" fmla="*/ 677 h 1394"/>
                <a:gd name="T6" fmla="*/ 169 w 1210"/>
                <a:gd name="T7" fmla="*/ 688 h 1394"/>
                <a:gd name="T8" fmla="*/ 19 w 1210"/>
                <a:gd name="T9" fmla="*/ 787 h 1394"/>
                <a:gd name="T10" fmla="*/ 0 w 1210"/>
                <a:gd name="T11" fmla="*/ 810 h 1394"/>
                <a:gd name="T12" fmla="*/ 19 w 1210"/>
                <a:gd name="T13" fmla="*/ 830 h 1394"/>
                <a:gd name="T14" fmla="*/ 46 w 1210"/>
                <a:gd name="T15" fmla="*/ 817 h 1394"/>
                <a:gd name="T16" fmla="*/ 119 w 1210"/>
                <a:gd name="T17" fmla="*/ 767 h 1394"/>
                <a:gd name="T18" fmla="*/ 423 w 1210"/>
                <a:gd name="T19" fmla="*/ 1370 h 1394"/>
                <a:gd name="T20" fmla="*/ 455 w 1210"/>
                <a:gd name="T21" fmla="*/ 1394 h 1394"/>
                <a:gd name="T22" fmla="*/ 498 w 1210"/>
                <a:gd name="T23" fmla="*/ 1367 h 1394"/>
                <a:gd name="T24" fmla="*/ 1199 w 1210"/>
                <a:gd name="T25" fmla="*/ 62 h 1394"/>
                <a:gd name="T26" fmla="*/ 1210 w 1210"/>
                <a:gd name="T27" fmla="*/ 34 h 1394"/>
                <a:gd name="T28" fmla="*/ 1177 w 1210"/>
                <a:gd name="T29" fmla="*/ 0 h 1394"/>
                <a:gd name="T30" fmla="*/ 1141 w 1210"/>
                <a:gd name="T31" fmla="*/ 28 h 1394"/>
                <a:gd name="T32" fmla="*/ 487 w 1210"/>
                <a:gd name="T33" fmla="*/ 1242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10" h="1394">
                  <a:moveTo>
                    <a:pt x="487" y="1242"/>
                  </a:moveTo>
                  <a:lnTo>
                    <a:pt x="213" y="700"/>
                  </a:lnTo>
                  <a:cubicBezTo>
                    <a:pt x="206" y="685"/>
                    <a:pt x="202" y="677"/>
                    <a:pt x="191" y="677"/>
                  </a:cubicBezTo>
                  <a:cubicBezTo>
                    <a:pt x="185" y="677"/>
                    <a:pt x="183" y="677"/>
                    <a:pt x="169" y="688"/>
                  </a:cubicBezTo>
                  <a:lnTo>
                    <a:pt x="19" y="787"/>
                  </a:lnTo>
                  <a:cubicBezTo>
                    <a:pt x="0" y="800"/>
                    <a:pt x="0" y="807"/>
                    <a:pt x="0" y="810"/>
                  </a:cubicBezTo>
                  <a:cubicBezTo>
                    <a:pt x="0" y="819"/>
                    <a:pt x="7" y="830"/>
                    <a:pt x="19" y="830"/>
                  </a:cubicBezTo>
                  <a:cubicBezTo>
                    <a:pt x="25" y="830"/>
                    <a:pt x="27" y="830"/>
                    <a:pt x="46" y="817"/>
                  </a:cubicBezTo>
                  <a:cubicBezTo>
                    <a:pt x="61" y="807"/>
                    <a:pt x="101" y="778"/>
                    <a:pt x="119" y="767"/>
                  </a:cubicBezTo>
                  <a:lnTo>
                    <a:pt x="423" y="1370"/>
                  </a:lnTo>
                  <a:cubicBezTo>
                    <a:pt x="434" y="1391"/>
                    <a:pt x="436" y="1394"/>
                    <a:pt x="455" y="1394"/>
                  </a:cubicBezTo>
                  <a:cubicBezTo>
                    <a:pt x="469" y="1394"/>
                    <a:pt x="484" y="1394"/>
                    <a:pt x="498" y="1367"/>
                  </a:cubicBezTo>
                  <a:lnTo>
                    <a:pt x="1199" y="62"/>
                  </a:lnTo>
                  <a:cubicBezTo>
                    <a:pt x="1210" y="44"/>
                    <a:pt x="1210" y="41"/>
                    <a:pt x="1210" y="34"/>
                  </a:cubicBezTo>
                  <a:cubicBezTo>
                    <a:pt x="1210" y="12"/>
                    <a:pt x="1192" y="0"/>
                    <a:pt x="1177" y="0"/>
                  </a:cubicBezTo>
                  <a:cubicBezTo>
                    <a:pt x="1156" y="0"/>
                    <a:pt x="1149" y="12"/>
                    <a:pt x="1141" y="28"/>
                  </a:cubicBezTo>
                  <a:lnTo>
                    <a:pt x="487" y="124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01" name="Line 47">
              <a:extLst>
                <a:ext uri="{FF2B5EF4-FFF2-40B4-BE49-F238E27FC236}">
                  <a16:creationId xmlns:a16="http://schemas.microsoft.com/office/drawing/2014/main" id="{784C2C2D-20FC-4F62-ABC4-D2A22FDC28D2}"/>
                </a:ext>
              </a:extLst>
            </p:cNvPr>
            <p:cNvSpPr>
              <a:spLocks noChangeShapeType="1"/>
            </p:cNvSpPr>
            <p:nvPr/>
          </p:nvSpPr>
          <p:spPr bwMode="auto">
            <a:xfrm>
              <a:off x="3111500" y="3413125"/>
              <a:ext cx="53975"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02" name="Freeform 48">
              <a:extLst>
                <a:ext uri="{FF2B5EF4-FFF2-40B4-BE49-F238E27FC236}">
                  <a16:creationId xmlns:a16="http://schemas.microsoft.com/office/drawing/2014/main" id="{2FBE7146-5C3D-4FB6-8B8C-9B827713E26A}"/>
                </a:ext>
              </a:extLst>
            </p:cNvPr>
            <p:cNvSpPr>
              <a:spLocks/>
            </p:cNvSpPr>
            <p:nvPr/>
          </p:nvSpPr>
          <p:spPr bwMode="auto">
            <a:xfrm>
              <a:off x="3116263" y="3430588"/>
              <a:ext cx="42863" cy="63500"/>
            </a:xfrm>
            <a:custGeom>
              <a:avLst/>
              <a:gdLst>
                <a:gd name="T0" fmla="*/ 617 w 617"/>
                <a:gd name="T1" fmla="*/ 672 h 926"/>
                <a:gd name="T2" fmla="*/ 570 w 617"/>
                <a:gd name="T3" fmla="*/ 672 h 926"/>
                <a:gd name="T4" fmla="*/ 533 w 617"/>
                <a:gd name="T5" fmla="*/ 799 h 926"/>
                <a:gd name="T6" fmla="*/ 396 w 617"/>
                <a:gd name="T7" fmla="*/ 807 h 926"/>
                <a:gd name="T8" fmla="*/ 138 w 617"/>
                <a:gd name="T9" fmla="*/ 807 h 926"/>
                <a:gd name="T10" fmla="*/ 417 w 617"/>
                <a:gd name="T11" fmla="*/ 572 h 926"/>
                <a:gd name="T12" fmla="*/ 617 w 617"/>
                <a:gd name="T13" fmla="*/ 272 h 926"/>
                <a:gd name="T14" fmla="*/ 291 w 617"/>
                <a:gd name="T15" fmla="*/ 0 h 926"/>
                <a:gd name="T16" fmla="*/ 0 w 617"/>
                <a:gd name="T17" fmla="*/ 249 h 926"/>
                <a:gd name="T18" fmla="*/ 74 w 617"/>
                <a:gd name="T19" fmla="*/ 327 h 926"/>
                <a:gd name="T20" fmla="*/ 149 w 617"/>
                <a:gd name="T21" fmla="*/ 254 h 926"/>
                <a:gd name="T22" fmla="*/ 66 w 617"/>
                <a:gd name="T23" fmla="*/ 179 h 926"/>
                <a:gd name="T24" fmla="*/ 270 w 617"/>
                <a:gd name="T25" fmla="*/ 50 h 926"/>
                <a:gd name="T26" fmla="*/ 481 w 617"/>
                <a:gd name="T27" fmla="*/ 272 h 926"/>
                <a:gd name="T28" fmla="*/ 350 w 617"/>
                <a:gd name="T29" fmla="*/ 540 h 926"/>
                <a:gd name="T30" fmla="*/ 14 w 617"/>
                <a:gd name="T31" fmla="*/ 871 h 926"/>
                <a:gd name="T32" fmla="*/ 0 w 617"/>
                <a:gd name="T33" fmla="*/ 926 h 926"/>
                <a:gd name="T34" fmla="*/ 575 w 617"/>
                <a:gd name="T35" fmla="*/ 926 h 926"/>
                <a:gd name="T36" fmla="*/ 617 w 617"/>
                <a:gd name="T37" fmla="*/ 6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7" h="926">
                  <a:moveTo>
                    <a:pt x="617" y="672"/>
                  </a:moveTo>
                  <a:lnTo>
                    <a:pt x="570" y="672"/>
                  </a:lnTo>
                  <a:cubicBezTo>
                    <a:pt x="565" y="702"/>
                    <a:pt x="552" y="785"/>
                    <a:pt x="533" y="799"/>
                  </a:cubicBezTo>
                  <a:cubicBezTo>
                    <a:pt x="522" y="807"/>
                    <a:pt x="415" y="807"/>
                    <a:pt x="396" y="807"/>
                  </a:cubicBezTo>
                  <a:lnTo>
                    <a:pt x="138" y="807"/>
                  </a:lnTo>
                  <a:cubicBezTo>
                    <a:pt x="285" y="677"/>
                    <a:pt x="334" y="638"/>
                    <a:pt x="417" y="572"/>
                  </a:cubicBezTo>
                  <a:cubicBezTo>
                    <a:pt x="521" y="490"/>
                    <a:pt x="617" y="404"/>
                    <a:pt x="617" y="272"/>
                  </a:cubicBezTo>
                  <a:cubicBezTo>
                    <a:pt x="617" y="103"/>
                    <a:pt x="469" y="0"/>
                    <a:pt x="291" y="0"/>
                  </a:cubicBezTo>
                  <a:cubicBezTo>
                    <a:pt x="117" y="0"/>
                    <a:pt x="0" y="121"/>
                    <a:pt x="0" y="249"/>
                  </a:cubicBezTo>
                  <a:cubicBezTo>
                    <a:pt x="0" y="320"/>
                    <a:pt x="60" y="327"/>
                    <a:pt x="74" y="327"/>
                  </a:cubicBezTo>
                  <a:cubicBezTo>
                    <a:pt x="108" y="327"/>
                    <a:pt x="149" y="304"/>
                    <a:pt x="149" y="254"/>
                  </a:cubicBezTo>
                  <a:cubicBezTo>
                    <a:pt x="149" y="228"/>
                    <a:pt x="138" y="179"/>
                    <a:pt x="66" y="179"/>
                  </a:cubicBezTo>
                  <a:cubicBezTo>
                    <a:pt x="110" y="80"/>
                    <a:pt x="204" y="50"/>
                    <a:pt x="270" y="50"/>
                  </a:cubicBezTo>
                  <a:cubicBezTo>
                    <a:pt x="409" y="50"/>
                    <a:pt x="481" y="158"/>
                    <a:pt x="481" y="272"/>
                  </a:cubicBezTo>
                  <a:cubicBezTo>
                    <a:pt x="481" y="393"/>
                    <a:pt x="396" y="489"/>
                    <a:pt x="350" y="540"/>
                  </a:cubicBezTo>
                  <a:lnTo>
                    <a:pt x="14" y="871"/>
                  </a:lnTo>
                  <a:cubicBezTo>
                    <a:pt x="0" y="883"/>
                    <a:pt x="0" y="887"/>
                    <a:pt x="0" y="926"/>
                  </a:cubicBezTo>
                  <a:lnTo>
                    <a:pt x="575" y="926"/>
                  </a:lnTo>
                  <a:lnTo>
                    <a:pt x="617" y="6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92" name="Picture 91">
            <a:extLst>
              <a:ext uri="{FF2B5EF4-FFF2-40B4-BE49-F238E27FC236}">
                <a16:creationId xmlns:a16="http://schemas.microsoft.com/office/drawing/2014/main" id="{6337D129-F775-4A12-B2BA-DFF7E189312A}"/>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838200" y="1690692"/>
            <a:ext cx="2732190" cy="4852571"/>
          </a:xfrm>
          <a:prstGeom prst="rect">
            <a:avLst/>
          </a:prstGeom>
        </p:spPr>
      </p:pic>
      <p:sp>
        <p:nvSpPr>
          <p:cNvPr id="50" name="Rectangle 49">
            <a:extLst>
              <a:ext uri="{FF2B5EF4-FFF2-40B4-BE49-F238E27FC236}">
                <a16:creationId xmlns:a16="http://schemas.microsoft.com/office/drawing/2014/main" id="{51E0718B-B81E-43EB-8682-025A614C128C}"/>
              </a:ext>
            </a:extLst>
          </p:cNvPr>
          <p:cNvSpPr/>
          <p:nvPr/>
        </p:nvSpPr>
        <p:spPr>
          <a:xfrm>
            <a:off x="670921" y="3538659"/>
            <a:ext cx="96715" cy="14238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pic>
        <p:nvPicPr>
          <p:cNvPr id="3" name="Picture 2">
            <a:extLst>
              <a:ext uri="{FF2B5EF4-FFF2-40B4-BE49-F238E27FC236}">
                <a16:creationId xmlns:a16="http://schemas.microsoft.com/office/drawing/2014/main" id="{004C75B5-473C-473A-BB2F-A4F50639AB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577" y="1833749"/>
            <a:ext cx="6487927" cy="2557645"/>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3988261050"/>
      </p:ext>
    </p:extLst>
  </p:cSld>
  <p:clrMapOvr>
    <a:masterClrMapping/>
  </p:clrMapOvr>
  <mc:AlternateContent xmlns:mc="http://schemas.openxmlformats.org/markup-compatibility/2006" xmlns:p14="http://schemas.microsoft.com/office/powerpoint/2010/main">
    <mc:Choice Requires="p14">
      <p:transition spd="med" p14:dur="700" advTm="63799">
        <p:fade/>
      </p:transition>
    </mc:Choice>
    <mc:Fallback xmlns="">
      <p:transition spd="med" advTm="6379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wipe(up)">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50"/>
                                        </p:tgtEl>
                                      </p:cBhvr>
                                    </p:animEffect>
                                    <p:set>
                                      <p:cBhvr>
                                        <p:cTn id="22" dur="1" fill="hold">
                                          <p:stCondLst>
                                            <p:cond delay="499"/>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err="1">
                <a:solidFill>
                  <a:schemeClr val="bg1">
                    <a:lumMod val="50000"/>
                  </a:schemeClr>
                </a:solidFill>
              </a:rPr>
              <a:t>Kitaev’s</a:t>
            </a:r>
            <a:r>
              <a:rPr lang="en-GB">
                <a:solidFill>
                  <a:schemeClr val="bg1">
                    <a:lumMod val="50000"/>
                  </a:schemeClr>
                </a:solidFill>
              </a:rPr>
              <a:t> Frameworks |</a:t>
            </a:r>
            <a:r>
              <a:rPr lang="en-GB"/>
              <a:t> </a:t>
            </a:r>
            <a:r>
              <a:rPr lang="en-GB">
                <a:solidFill>
                  <a:schemeClr val="bg1">
                    <a:lumMod val="50000"/>
                  </a:schemeClr>
                </a:solidFill>
              </a:rPr>
              <a:t>TDPG | </a:t>
            </a:r>
            <a:r>
              <a:rPr lang="en-GB"/>
              <a:t>Example</a:t>
            </a:r>
          </a:p>
        </p:txBody>
      </p:sp>
      <p:pic>
        <p:nvPicPr>
          <p:cNvPr id="5" name="Picture 4">
            <a:extLst>
              <a:ext uri="{FF2B5EF4-FFF2-40B4-BE49-F238E27FC236}">
                <a16:creationId xmlns:a16="http://schemas.microsoft.com/office/drawing/2014/main" id="{584F91AB-70BB-482E-8169-A3E031F6ABEF}"/>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6226920" y="5611041"/>
            <a:ext cx="4450286" cy="595048"/>
          </a:xfrm>
          <a:prstGeom prst="rect">
            <a:avLst/>
          </a:prstGeom>
        </p:spPr>
      </p:pic>
      <p:grpSp>
        <p:nvGrpSpPr>
          <p:cNvPr id="2155" name="Group 2154">
            <a:extLst>
              <a:ext uri="{FF2B5EF4-FFF2-40B4-BE49-F238E27FC236}">
                <a16:creationId xmlns:a16="http://schemas.microsoft.com/office/drawing/2014/main" id="{7A263539-D057-4135-9DA3-39724899E87C}"/>
              </a:ext>
            </a:extLst>
          </p:cNvPr>
          <p:cNvGrpSpPr>
            <a:grpSpLocks noChangeAspect="1"/>
          </p:cNvGrpSpPr>
          <p:nvPr/>
        </p:nvGrpSpPr>
        <p:grpSpPr>
          <a:xfrm>
            <a:off x="6040582" y="1637234"/>
            <a:ext cx="4117877" cy="3492060"/>
            <a:chOff x="2540000" y="2540000"/>
            <a:chExt cx="1566863" cy="1328738"/>
          </a:xfrm>
        </p:grpSpPr>
        <p:sp>
          <p:nvSpPr>
            <p:cNvPr id="27" name="Line 7">
              <a:extLst>
                <a:ext uri="{FF2B5EF4-FFF2-40B4-BE49-F238E27FC236}">
                  <a16:creationId xmlns:a16="http://schemas.microsoft.com/office/drawing/2014/main" id="{037E92F8-3105-4ED6-92C4-E2DC723C8731}"/>
                </a:ext>
              </a:extLst>
            </p:cNvPr>
            <p:cNvSpPr>
              <a:spLocks noChangeShapeType="1"/>
            </p:cNvSpPr>
            <p:nvPr/>
          </p:nvSpPr>
          <p:spPr bwMode="auto">
            <a:xfrm>
              <a:off x="3035300" y="3633788"/>
              <a:ext cx="0" cy="41275"/>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Freeform 8">
              <a:extLst>
                <a:ext uri="{FF2B5EF4-FFF2-40B4-BE49-F238E27FC236}">
                  <a16:creationId xmlns:a16="http://schemas.microsoft.com/office/drawing/2014/main" id="{146440C7-3C1A-4CAC-9E7B-A7F454F2687E}"/>
                </a:ext>
              </a:extLst>
            </p:cNvPr>
            <p:cNvSpPr>
              <a:spLocks/>
            </p:cNvSpPr>
            <p:nvPr/>
          </p:nvSpPr>
          <p:spPr bwMode="auto">
            <a:xfrm>
              <a:off x="2836863" y="2540000"/>
              <a:ext cx="1270000" cy="1114425"/>
            </a:xfrm>
            <a:custGeom>
              <a:avLst/>
              <a:gdLst>
                <a:gd name="T0" fmla="*/ 0 w 18492"/>
                <a:gd name="T1" fmla="*/ 0 h 16243"/>
                <a:gd name="T2" fmla="*/ 0 w 18492"/>
                <a:gd name="T3" fmla="*/ 16243 h 16243"/>
                <a:gd name="T4" fmla="*/ 18492 w 18492"/>
                <a:gd name="T5" fmla="*/ 16243 h 16243"/>
              </a:gdLst>
              <a:ahLst/>
              <a:cxnLst>
                <a:cxn ang="0">
                  <a:pos x="T0" y="T1"/>
                </a:cxn>
                <a:cxn ang="0">
                  <a:pos x="T2" y="T3"/>
                </a:cxn>
                <a:cxn ang="0">
                  <a:pos x="T4" y="T5"/>
                </a:cxn>
              </a:cxnLst>
              <a:rect l="0" t="0" r="r" b="b"/>
              <a:pathLst>
                <a:path w="18492" h="16243">
                  <a:moveTo>
                    <a:pt x="0" y="0"/>
                  </a:moveTo>
                  <a:lnTo>
                    <a:pt x="0" y="16243"/>
                  </a:lnTo>
                  <a:lnTo>
                    <a:pt x="18492" y="16243"/>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9">
              <a:extLst>
                <a:ext uri="{FF2B5EF4-FFF2-40B4-BE49-F238E27FC236}">
                  <a16:creationId xmlns:a16="http://schemas.microsoft.com/office/drawing/2014/main" id="{EEF8069F-C083-4A6E-83DE-8872EB778AB5}"/>
                </a:ext>
              </a:extLst>
            </p:cNvPr>
            <p:cNvSpPr>
              <a:spLocks noChangeShapeType="1"/>
            </p:cNvSpPr>
            <p:nvPr/>
          </p:nvSpPr>
          <p:spPr bwMode="auto">
            <a:xfrm>
              <a:off x="2820988" y="3455988"/>
              <a:ext cx="30163" cy="0"/>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10">
              <a:extLst>
                <a:ext uri="{FF2B5EF4-FFF2-40B4-BE49-F238E27FC236}">
                  <a16:creationId xmlns:a16="http://schemas.microsoft.com/office/drawing/2014/main" id="{C4D3755E-541F-4CAD-894D-E9C11716D2C5}"/>
                </a:ext>
              </a:extLst>
            </p:cNvPr>
            <p:cNvSpPr>
              <a:spLocks noChangeShapeType="1"/>
            </p:cNvSpPr>
            <p:nvPr/>
          </p:nvSpPr>
          <p:spPr bwMode="auto">
            <a:xfrm flipV="1">
              <a:off x="4037013" y="2657475"/>
              <a:ext cx="0" cy="99695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1" name="Freeform 11">
              <a:extLst>
                <a:ext uri="{FF2B5EF4-FFF2-40B4-BE49-F238E27FC236}">
                  <a16:creationId xmlns:a16="http://schemas.microsoft.com/office/drawing/2014/main" id="{F6029BD6-9972-4EA3-9258-4269B0E2C079}"/>
                </a:ext>
              </a:extLst>
            </p:cNvPr>
            <p:cNvSpPr>
              <a:spLocks/>
            </p:cNvSpPr>
            <p:nvPr/>
          </p:nvSpPr>
          <p:spPr bwMode="auto">
            <a:xfrm>
              <a:off x="4021138" y="2657475"/>
              <a:ext cx="31750" cy="53975"/>
            </a:xfrm>
            <a:custGeom>
              <a:avLst/>
              <a:gdLst>
                <a:gd name="T0" fmla="*/ 225 w 450"/>
                <a:gd name="T1" fmla="*/ 562 h 787"/>
                <a:gd name="T2" fmla="*/ 450 w 450"/>
                <a:gd name="T3" fmla="*/ 787 h 787"/>
                <a:gd name="T4" fmla="*/ 225 w 450"/>
                <a:gd name="T5" fmla="*/ 0 h 787"/>
                <a:gd name="T6" fmla="*/ 0 w 450"/>
                <a:gd name="T7" fmla="*/ 787 h 787"/>
                <a:gd name="T8" fmla="*/ 225 w 450"/>
                <a:gd name="T9" fmla="*/ 562 h 787"/>
              </a:gdLst>
              <a:ahLst/>
              <a:cxnLst>
                <a:cxn ang="0">
                  <a:pos x="T0" y="T1"/>
                </a:cxn>
                <a:cxn ang="0">
                  <a:pos x="T2" y="T3"/>
                </a:cxn>
                <a:cxn ang="0">
                  <a:pos x="T4" y="T5"/>
                </a:cxn>
                <a:cxn ang="0">
                  <a:pos x="T6" y="T7"/>
                </a:cxn>
                <a:cxn ang="0">
                  <a:pos x="T8" y="T9"/>
                </a:cxn>
              </a:cxnLst>
              <a:rect l="0" t="0" r="r" b="b"/>
              <a:pathLst>
                <a:path w="450" h="787">
                  <a:moveTo>
                    <a:pt x="225" y="562"/>
                  </a:moveTo>
                  <a:lnTo>
                    <a:pt x="450" y="787"/>
                  </a:lnTo>
                  <a:lnTo>
                    <a:pt x="225" y="0"/>
                  </a:lnTo>
                  <a:lnTo>
                    <a:pt x="0" y="787"/>
                  </a:lnTo>
                  <a:lnTo>
                    <a:pt x="225" y="562"/>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48" name="Freeform 12">
              <a:extLst>
                <a:ext uri="{FF2B5EF4-FFF2-40B4-BE49-F238E27FC236}">
                  <a16:creationId xmlns:a16="http://schemas.microsoft.com/office/drawing/2014/main" id="{9F2D5962-6607-41E3-8433-291D13972501}"/>
                </a:ext>
              </a:extLst>
            </p:cNvPr>
            <p:cNvSpPr>
              <a:spLocks/>
            </p:cNvSpPr>
            <p:nvPr/>
          </p:nvSpPr>
          <p:spPr bwMode="auto">
            <a:xfrm>
              <a:off x="4021138" y="2657475"/>
              <a:ext cx="31750" cy="53975"/>
            </a:xfrm>
            <a:custGeom>
              <a:avLst/>
              <a:gdLst>
                <a:gd name="T0" fmla="*/ 225 w 450"/>
                <a:gd name="T1" fmla="*/ 562 h 787"/>
                <a:gd name="T2" fmla="*/ 450 w 450"/>
                <a:gd name="T3" fmla="*/ 787 h 787"/>
                <a:gd name="T4" fmla="*/ 225 w 450"/>
                <a:gd name="T5" fmla="*/ 0 h 787"/>
                <a:gd name="T6" fmla="*/ 0 w 450"/>
                <a:gd name="T7" fmla="*/ 787 h 787"/>
                <a:gd name="T8" fmla="*/ 225 w 450"/>
                <a:gd name="T9" fmla="*/ 562 h 787"/>
              </a:gdLst>
              <a:ahLst/>
              <a:cxnLst>
                <a:cxn ang="0">
                  <a:pos x="T0" y="T1"/>
                </a:cxn>
                <a:cxn ang="0">
                  <a:pos x="T2" y="T3"/>
                </a:cxn>
                <a:cxn ang="0">
                  <a:pos x="T4" y="T5"/>
                </a:cxn>
                <a:cxn ang="0">
                  <a:pos x="T6" y="T7"/>
                </a:cxn>
                <a:cxn ang="0">
                  <a:pos x="T8" y="T9"/>
                </a:cxn>
              </a:cxnLst>
              <a:rect l="0" t="0" r="r" b="b"/>
              <a:pathLst>
                <a:path w="450" h="787">
                  <a:moveTo>
                    <a:pt x="225" y="562"/>
                  </a:moveTo>
                  <a:lnTo>
                    <a:pt x="450" y="787"/>
                  </a:lnTo>
                  <a:lnTo>
                    <a:pt x="225" y="0"/>
                  </a:lnTo>
                  <a:lnTo>
                    <a:pt x="0" y="787"/>
                  </a:lnTo>
                  <a:lnTo>
                    <a:pt x="225" y="562"/>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49" name="Line 13">
              <a:extLst>
                <a:ext uri="{FF2B5EF4-FFF2-40B4-BE49-F238E27FC236}">
                  <a16:creationId xmlns:a16="http://schemas.microsoft.com/office/drawing/2014/main" id="{B270E92A-CA04-4F91-B4D7-605728F8391C}"/>
                </a:ext>
              </a:extLst>
            </p:cNvPr>
            <p:cNvSpPr>
              <a:spLocks noChangeShapeType="1"/>
            </p:cNvSpPr>
            <p:nvPr/>
          </p:nvSpPr>
          <p:spPr bwMode="auto">
            <a:xfrm>
              <a:off x="2836863" y="2657475"/>
              <a:ext cx="1000125"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0" name="Freeform 14">
              <a:extLst>
                <a:ext uri="{FF2B5EF4-FFF2-40B4-BE49-F238E27FC236}">
                  <a16:creationId xmlns:a16="http://schemas.microsoft.com/office/drawing/2014/main" id="{19DF8C88-A78F-4684-A0C9-00A12BDBD808}"/>
                </a:ext>
              </a:extLst>
            </p:cNvPr>
            <p:cNvSpPr>
              <a:spLocks/>
            </p:cNvSpPr>
            <p:nvPr/>
          </p:nvSpPr>
          <p:spPr bwMode="auto">
            <a:xfrm>
              <a:off x="3783013" y="2641600"/>
              <a:ext cx="53975" cy="31750"/>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1" name="Freeform 15">
              <a:extLst>
                <a:ext uri="{FF2B5EF4-FFF2-40B4-BE49-F238E27FC236}">
                  <a16:creationId xmlns:a16="http://schemas.microsoft.com/office/drawing/2014/main" id="{97CFD8E0-909D-4A56-9E7B-D1802CA0E94A}"/>
                </a:ext>
              </a:extLst>
            </p:cNvPr>
            <p:cNvSpPr>
              <a:spLocks/>
            </p:cNvSpPr>
            <p:nvPr/>
          </p:nvSpPr>
          <p:spPr bwMode="auto">
            <a:xfrm>
              <a:off x="3783013" y="2641600"/>
              <a:ext cx="53975" cy="31750"/>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2" name="Line 16">
              <a:extLst>
                <a:ext uri="{FF2B5EF4-FFF2-40B4-BE49-F238E27FC236}">
                  <a16:creationId xmlns:a16="http://schemas.microsoft.com/office/drawing/2014/main" id="{E3E70BF2-53AA-4A01-A961-60B7495C4850}"/>
                </a:ext>
              </a:extLst>
            </p:cNvPr>
            <p:cNvSpPr>
              <a:spLocks noChangeShapeType="1"/>
            </p:cNvSpPr>
            <p:nvPr/>
          </p:nvSpPr>
          <p:spPr bwMode="auto">
            <a:xfrm flipH="1">
              <a:off x="3836988" y="2657475"/>
              <a:ext cx="200025"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3" name="Freeform 17">
              <a:extLst>
                <a:ext uri="{FF2B5EF4-FFF2-40B4-BE49-F238E27FC236}">
                  <a16:creationId xmlns:a16="http://schemas.microsoft.com/office/drawing/2014/main" id="{33B8DE66-73BF-44AD-94A6-8ADF744D4E9F}"/>
                </a:ext>
              </a:extLst>
            </p:cNvPr>
            <p:cNvSpPr>
              <a:spLocks/>
            </p:cNvSpPr>
            <p:nvPr/>
          </p:nvSpPr>
          <p:spPr bwMode="auto">
            <a:xfrm>
              <a:off x="3836988" y="2641600"/>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4" name="Freeform 18">
              <a:extLst>
                <a:ext uri="{FF2B5EF4-FFF2-40B4-BE49-F238E27FC236}">
                  <a16:creationId xmlns:a16="http://schemas.microsoft.com/office/drawing/2014/main" id="{C1E953A7-EE2E-4CA3-811B-0FD9B01742A6}"/>
                </a:ext>
              </a:extLst>
            </p:cNvPr>
            <p:cNvSpPr>
              <a:spLocks/>
            </p:cNvSpPr>
            <p:nvPr/>
          </p:nvSpPr>
          <p:spPr bwMode="auto">
            <a:xfrm>
              <a:off x="3836988" y="2641600"/>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5" name="Line 19">
              <a:extLst>
                <a:ext uri="{FF2B5EF4-FFF2-40B4-BE49-F238E27FC236}">
                  <a16:creationId xmlns:a16="http://schemas.microsoft.com/office/drawing/2014/main" id="{858B7AA3-D8BF-417C-8B52-01DC19076574}"/>
                </a:ext>
              </a:extLst>
            </p:cNvPr>
            <p:cNvSpPr>
              <a:spLocks noChangeShapeType="1"/>
            </p:cNvSpPr>
            <p:nvPr/>
          </p:nvSpPr>
          <p:spPr bwMode="auto">
            <a:xfrm flipV="1">
              <a:off x="3836988" y="2857500"/>
              <a:ext cx="0" cy="796925"/>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6" name="Freeform 20">
              <a:extLst>
                <a:ext uri="{FF2B5EF4-FFF2-40B4-BE49-F238E27FC236}">
                  <a16:creationId xmlns:a16="http://schemas.microsoft.com/office/drawing/2014/main" id="{E289D9C9-C8CD-4D03-8138-583123BEDAC3}"/>
                </a:ext>
              </a:extLst>
            </p:cNvPr>
            <p:cNvSpPr>
              <a:spLocks/>
            </p:cNvSpPr>
            <p:nvPr/>
          </p:nvSpPr>
          <p:spPr bwMode="auto">
            <a:xfrm>
              <a:off x="3822700" y="2857500"/>
              <a:ext cx="30163"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7" name="Freeform 21">
              <a:extLst>
                <a:ext uri="{FF2B5EF4-FFF2-40B4-BE49-F238E27FC236}">
                  <a16:creationId xmlns:a16="http://schemas.microsoft.com/office/drawing/2014/main" id="{0DAE96F5-D6E5-4F56-B255-A9952A29A321}"/>
                </a:ext>
              </a:extLst>
            </p:cNvPr>
            <p:cNvSpPr>
              <a:spLocks/>
            </p:cNvSpPr>
            <p:nvPr/>
          </p:nvSpPr>
          <p:spPr bwMode="auto">
            <a:xfrm>
              <a:off x="3822700" y="2857500"/>
              <a:ext cx="30163"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8" name="Line 22">
              <a:extLst>
                <a:ext uri="{FF2B5EF4-FFF2-40B4-BE49-F238E27FC236}">
                  <a16:creationId xmlns:a16="http://schemas.microsoft.com/office/drawing/2014/main" id="{86724424-1C02-413C-B14A-FC50C52195DD}"/>
                </a:ext>
              </a:extLst>
            </p:cNvPr>
            <p:cNvSpPr>
              <a:spLocks noChangeShapeType="1"/>
            </p:cNvSpPr>
            <p:nvPr/>
          </p:nvSpPr>
          <p:spPr bwMode="auto">
            <a:xfrm>
              <a:off x="3836988" y="2657475"/>
              <a:ext cx="0" cy="200025"/>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9" name="Freeform 23">
              <a:extLst>
                <a:ext uri="{FF2B5EF4-FFF2-40B4-BE49-F238E27FC236}">
                  <a16:creationId xmlns:a16="http://schemas.microsoft.com/office/drawing/2014/main" id="{D6DBD8CF-1A4D-438C-B8C5-37378EE6B54E}"/>
                </a:ext>
              </a:extLst>
            </p:cNvPr>
            <p:cNvSpPr>
              <a:spLocks/>
            </p:cNvSpPr>
            <p:nvPr/>
          </p:nvSpPr>
          <p:spPr bwMode="auto">
            <a:xfrm>
              <a:off x="3822700" y="2803525"/>
              <a:ext cx="30163" cy="53975"/>
            </a:xfrm>
            <a:custGeom>
              <a:avLst/>
              <a:gdLst>
                <a:gd name="T0" fmla="*/ 225 w 450"/>
                <a:gd name="T1" fmla="*/ 225 h 787"/>
                <a:gd name="T2" fmla="*/ 0 w 450"/>
                <a:gd name="T3" fmla="*/ 0 h 787"/>
                <a:gd name="T4" fmla="*/ 225 w 450"/>
                <a:gd name="T5" fmla="*/ 787 h 787"/>
                <a:gd name="T6" fmla="*/ 450 w 450"/>
                <a:gd name="T7" fmla="*/ 0 h 787"/>
                <a:gd name="T8" fmla="*/ 225 w 450"/>
                <a:gd name="T9" fmla="*/ 225 h 787"/>
              </a:gdLst>
              <a:ahLst/>
              <a:cxnLst>
                <a:cxn ang="0">
                  <a:pos x="T0" y="T1"/>
                </a:cxn>
                <a:cxn ang="0">
                  <a:pos x="T2" y="T3"/>
                </a:cxn>
                <a:cxn ang="0">
                  <a:pos x="T4" y="T5"/>
                </a:cxn>
                <a:cxn ang="0">
                  <a:pos x="T6" y="T7"/>
                </a:cxn>
                <a:cxn ang="0">
                  <a:pos x="T8" y="T9"/>
                </a:cxn>
              </a:cxnLst>
              <a:rect l="0" t="0" r="r" b="b"/>
              <a:pathLst>
                <a:path w="450" h="787">
                  <a:moveTo>
                    <a:pt x="225" y="225"/>
                  </a:moveTo>
                  <a:lnTo>
                    <a:pt x="0" y="0"/>
                  </a:lnTo>
                  <a:lnTo>
                    <a:pt x="225" y="787"/>
                  </a:lnTo>
                  <a:lnTo>
                    <a:pt x="45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0" name="Freeform 24">
              <a:extLst>
                <a:ext uri="{FF2B5EF4-FFF2-40B4-BE49-F238E27FC236}">
                  <a16:creationId xmlns:a16="http://schemas.microsoft.com/office/drawing/2014/main" id="{E4983E0B-459A-40A4-910D-952961227ADD}"/>
                </a:ext>
              </a:extLst>
            </p:cNvPr>
            <p:cNvSpPr>
              <a:spLocks/>
            </p:cNvSpPr>
            <p:nvPr/>
          </p:nvSpPr>
          <p:spPr bwMode="auto">
            <a:xfrm>
              <a:off x="3822700" y="2803525"/>
              <a:ext cx="30163" cy="53975"/>
            </a:xfrm>
            <a:custGeom>
              <a:avLst/>
              <a:gdLst>
                <a:gd name="T0" fmla="*/ 225 w 450"/>
                <a:gd name="T1" fmla="*/ 225 h 787"/>
                <a:gd name="T2" fmla="*/ 0 w 450"/>
                <a:gd name="T3" fmla="*/ 0 h 787"/>
                <a:gd name="T4" fmla="*/ 225 w 450"/>
                <a:gd name="T5" fmla="*/ 787 h 787"/>
                <a:gd name="T6" fmla="*/ 450 w 450"/>
                <a:gd name="T7" fmla="*/ 0 h 787"/>
                <a:gd name="T8" fmla="*/ 225 w 450"/>
                <a:gd name="T9" fmla="*/ 225 h 787"/>
              </a:gdLst>
              <a:ahLst/>
              <a:cxnLst>
                <a:cxn ang="0">
                  <a:pos x="T0" y="T1"/>
                </a:cxn>
                <a:cxn ang="0">
                  <a:pos x="T2" y="T3"/>
                </a:cxn>
                <a:cxn ang="0">
                  <a:pos x="T4" y="T5"/>
                </a:cxn>
                <a:cxn ang="0">
                  <a:pos x="T6" y="T7"/>
                </a:cxn>
                <a:cxn ang="0">
                  <a:pos x="T8" y="T9"/>
                </a:cxn>
              </a:cxnLst>
              <a:rect l="0" t="0" r="r" b="b"/>
              <a:pathLst>
                <a:path w="450" h="787">
                  <a:moveTo>
                    <a:pt x="225" y="225"/>
                  </a:moveTo>
                  <a:lnTo>
                    <a:pt x="0" y="0"/>
                  </a:lnTo>
                  <a:lnTo>
                    <a:pt x="225" y="787"/>
                  </a:lnTo>
                  <a:lnTo>
                    <a:pt x="45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1" name="Line 25">
              <a:extLst>
                <a:ext uri="{FF2B5EF4-FFF2-40B4-BE49-F238E27FC236}">
                  <a16:creationId xmlns:a16="http://schemas.microsoft.com/office/drawing/2014/main" id="{14666B7A-175C-4C3D-958A-C2C9BE4BBBEF}"/>
                </a:ext>
              </a:extLst>
            </p:cNvPr>
            <p:cNvSpPr>
              <a:spLocks noChangeShapeType="1"/>
            </p:cNvSpPr>
            <p:nvPr/>
          </p:nvSpPr>
          <p:spPr bwMode="auto">
            <a:xfrm>
              <a:off x="2836863" y="2857500"/>
              <a:ext cx="801688"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2" name="Freeform 26">
              <a:extLst>
                <a:ext uri="{FF2B5EF4-FFF2-40B4-BE49-F238E27FC236}">
                  <a16:creationId xmlns:a16="http://schemas.microsoft.com/office/drawing/2014/main" id="{8E708693-F228-4584-B57D-9A48399D4BFA}"/>
                </a:ext>
              </a:extLst>
            </p:cNvPr>
            <p:cNvSpPr>
              <a:spLocks/>
            </p:cNvSpPr>
            <p:nvPr/>
          </p:nvSpPr>
          <p:spPr bwMode="auto">
            <a:xfrm>
              <a:off x="3584575" y="2841625"/>
              <a:ext cx="53975" cy="31750"/>
            </a:xfrm>
            <a:custGeom>
              <a:avLst/>
              <a:gdLst>
                <a:gd name="T0" fmla="*/ 225 w 787"/>
                <a:gd name="T1" fmla="*/ 225 h 450"/>
                <a:gd name="T2" fmla="*/ 0 w 787"/>
                <a:gd name="T3" fmla="*/ 450 h 450"/>
                <a:gd name="T4" fmla="*/ 787 w 787"/>
                <a:gd name="T5" fmla="*/ 225 h 450"/>
                <a:gd name="T6" fmla="*/ 0 w 787"/>
                <a:gd name="T7" fmla="*/ 0 h 450"/>
                <a:gd name="T8" fmla="*/ 225 w 787"/>
                <a:gd name="T9" fmla="*/ 225 h 450"/>
              </a:gdLst>
              <a:ahLst/>
              <a:cxnLst>
                <a:cxn ang="0">
                  <a:pos x="T0" y="T1"/>
                </a:cxn>
                <a:cxn ang="0">
                  <a:pos x="T2" y="T3"/>
                </a:cxn>
                <a:cxn ang="0">
                  <a:pos x="T4" y="T5"/>
                </a:cxn>
                <a:cxn ang="0">
                  <a:pos x="T6" y="T7"/>
                </a:cxn>
                <a:cxn ang="0">
                  <a:pos x="T8" y="T9"/>
                </a:cxn>
              </a:cxnLst>
              <a:rect l="0" t="0" r="r" b="b"/>
              <a:pathLst>
                <a:path w="787" h="450">
                  <a:moveTo>
                    <a:pt x="225" y="225"/>
                  </a:moveTo>
                  <a:lnTo>
                    <a:pt x="0" y="450"/>
                  </a:lnTo>
                  <a:lnTo>
                    <a:pt x="787"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3" name="Freeform 27">
              <a:extLst>
                <a:ext uri="{FF2B5EF4-FFF2-40B4-BE49-F238E27FC236}">
                  <a16:creationId xmlns:a16="http://schemas.microsoft.com/office/drawing/2014/main" id="{CF1C212B-2B5D-4E67-AEFD-78665A6D5BE4}"/>
                </a:ext>
              </a:extLst>
            </p:cNvPr>
            <p:cNvSpPr>
              <a:spLocks/>
            </p:cNvSpPr>
            <p:nvPr/>
          </p:nvSpPr>
          <p:spPr bwMode="auto">
            <a:xfrm>
              <a:off x="3584575" y="2841625"/>
              <a:ext cx="53975" cy="31750"/>
            </a:xfrm>
            <a:custGeom>
              <a:avLst/>
              <a:gdLst>
                <a:gd name="T0" fmla="*/ 225 w 787"/>
                <a:gd name="T1" fmla="*/ 225 h 450"/>
                <a:gd name="T2" fmla="*/ 0 w 787"/>
                <a:gd name="T3" fmla="*/ 450 h 450"/>
                <a:gd name="T4" fmla="*/ 787 w 787"/>
                <a:gd name="T5" fmla="*/ 225 h 450"/>
                <a:gd name="T6" fmla="*/ 0 w 787"/>
                <a:gd name="T7" fmla="*/ 0 h 450"/>
                <a:gd name="T8" fmla="*/ 225 w 787"/>
                <a:gd name="T9" fmla="*/ 225 h 450"/>
              </a:gdLst>
              <a:ahLst/>
              <a:cxnLst>
                <a:cxn ang="0">
                  <a:pos x="T0" y="T1"/>
                </a:cxn>
                <a:cxn ang="0">
                  <a:pos x="T2" y="T3"/>
                </a:cxn>
                <a:cxn ang="0">
                  <a:pos x="T4" y="T5"/>
                </a:cxn>
                <a:cxn ang="0">
                  <a:pos x="T6" y="T7"/>
                </a:cxn>
                <a:cxn ang="0">
                  <a:pos x="T8" y="T9"/>
                </a:cxn>
              </a:cxnLst>
              <a:rect l="0" t="0" r="r" b="b"/>
              <a:pathLst>
                <a:path w="787" h="450">
                  <a:moveTo>
                    <a:pt x="225" y="225"/>
                  </a:moveTo>
                  <a:lnTo>
                    <a:pt x="0" y="450"/>
                  </a:lnTo>
                  <a:lnTo>
                    <a:pt x="787"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4" name="Line 28">
              <a:extLst>
                <a:ext uri="{FF2B5EF4-FFF2-40B4-BE49-F238E27FC236}">
                  <a16:creationId xmlns:a16="http://schemas.microsoft.com/office/drawing/2014/main" id="{4A94C42A-993D-41EC-B582-E2B168AA2C0D}"/>
                </a:ext>
              </a:extLst>
            </p:cNvPr>
            <p:cNvSpPr>
              <a:spLocks noChangeShapeType="1"/>
            </p:cNvSpPr>
            <p:nvPr/>
          </p:nvSpPr>
          <p:spPr bwMode="auto">
            <a:xfrm flipH="1">
              <a:off x="3638550" y="2857500"/>
              <a:ext cx="198438"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5" name="Freeform 29">
              <a:extLst>
                <a:ext uri="{FF2B5EF4-FFF2-40B4-BE49-F238E27FC236}">
                  <a16:creationId xmlns:a16="http://schemas.microsoft.com/office/drawing/2014/main" id="{5C5D3927-C988-4408-9503-CDC59766E248}"/>
                </a:ext>
              </a:extLst>
            </p:cNvPr>
            <p:cNvSpPr>
              <a:spLocks/>
            </p:cNvSpPr>
            <p:nvPr/>
          </p:nvSpPr>
          <p:spPr bwMode="auto">
            <a:xfrm>
              <a:off x="3638550" y="2841625"/>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6" name="Freeform 30">
              <a:extLst>
                <a:ext uri="{FF2B5EF4-FFF2-40B4-BE49-F238E27FC236}">
                  <a16:creationId xmlns:a16="http://schemas.microsoft.com/office/drawing/2014/main" id="{6C2B6FC7-9EE5-465D-A2E2-969DB060BE99}"/>
                </a:ext>
              </a:extLst>
            </p:cNvPr>
            <p:cNvSpPr>
              <a:spLocks/>
            </p:cNvSpPr>
            <p:nvPr/>
          </p:nvSpPr>
          <p:spPr bwMode="auto">
            <a:xfrm>
              <a:off x="3638550" y="2841625"/>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7" name="Line 31">
              <a:extLst>
                <a:ext uri="{FF2B5EF4-FFF2-40B4-BE49-F238E27FC236}">
                  <a16:creationId xmlns:a16="http://schemas.microsoft.com/office/drawing/2014/main" id="{962A9BCA-2FD8-4BBF-A25F-2863202EC004}"/>
                </a:ext>
              </a:extLst>
            </p:cNvPr>
            <p:cNvSpPr>
              <a:spLocks noChangeShapeType="1"/>
            </p:cNvSpPr>
            <p:nvPr/>
          </p:nvSpPr>
          <p:spPr bwMode="auto">
            <a:xfrm>
              <a:off x="2836863" y="3055938"/>
              <a:ext cx="601663"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8" name="Freeform 32">
              <a:extLst>
                <a:ext uri="{FF2B5EF4-FFF2-40B4-BE49-F238E27FC236}">
                  <a16:creationId xmlns:a16="http://schemas.microsoft.com/office/drawing/2014/main" id="{13DC2269-F6EA-483C-91F3-6CA65FD68F6B}"/>
                </a:ext>
              </a:extLst>
            </p:cNvPr>
            <p:cNvSpPr>
              <a:spLocks/>
            </p:cNvSpPr>
            <p:nvPr/>
          </p:nvSpPr>
          <p:spPr bwMode="auto">
            <a:xfrm>
              <a:off x="3384550" y="3041650"/>
              <a:ext cx="53975" cy="30163"/>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9" name="Freeform 33">
              <a:extLst>
                <a:ext uri="{FF2B5EF4-FFF2-40B4-BE49-F238E27FC236}">
                  <a16:creationId xmlns:a16="http://schemas.microsoft.com/office/drawing/2014/main" id="{D841CE35-E6C5-423D-B49D-84831B3289C1}"/>
                </a:ext>
              </a:extLst>
            </p:cNvPr>
            <p:cNvSpPr>
              <a:spLocks/>
            </p:cNvSpPr>
            <p:nvPr/>
          </p:nvSpPr>
          <p:spPr bwMode="auto">
            <a:xfrm>
              <a:off x="3384550" y="3041650"/>
              <a:ext cx="53975" cy="30163"/>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0" name="Line 34">
              <a:extLst>
                <a:ext uri="{FF2B5EF4-FFF2-40B4-BE49-F238E27FC236}">
                  <a16:creationId xmlns:a16="http://schemas.microsoft.com/office/drawing/2014/main" id="{0C4DC4B5-9280-48D3-A0FE-118CFA22D76A}"/>
                </a:ext>
              </a:extLst>
            </p:cNvPr>
            <p:cNvSpPr>
              <a:spLocks noChangeShapeType="1"/>
            </p:cNvSpPr>
            <p:nvPr/>
          </p:nvSpPr>
          <p:spPr bwMode="auto">
            <a:xfrm flipV="1">
              <a:off x="3638550" y="3055938"/>
              <a:ext cx="0" cy="598488"/>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2" name="Freeform 35">
              <a:extLst>
                <a:ext uri="{FF2B5EF4-FFF2-40B4-BE49-F238E27FC236}">
                  <a16:creationId xmlns:a16="http://schemas.microsoft.com/office/drawing/2014/main" id="{DAD5D81C-9341-4FF8-B61E-B53C4A7E8372}"/>
                </a:ext>
              </a:extLst>
            </p:cNvPr>
            <p:cNvSpPr>
              <a:spLocks/>
            </p:cNvSpPr>
            <p:nvPr/>
          </p:nvSpPr>
          <p:spPr bwMode="auto">
            <a:xfrm>
              <a:off x="3622675" y="3055938"/>
              <a:ext cx="30163" cy="55563"/>
            </a:xfrm>
            <a:custGeom>
              <a:avLst/>
              <a:gdLst>
                <a:gd name="T0" fmla="*/ 225 w 450"/>
                <a:gd name="T1" fmla="*/ 562 h 787"/>
                <a:gd name="T2" fmla="*/ 450 w 450"/>
                <a:gd name="T3" fmla="*/ 787 h 787"/>
                <a:gd name="T4" fmla="*/ 225 w 450"/>
                <a:gd name="T5" fmla="*/ 0 h 787"/>
                <a:gd name="T6" fmla="*/ 0 w 450"/>
                <a:gd name="T7" fmla="*/ 787 h 787"/>
                <a:gd name="T8" fmla="*/ 225 w 450"/>
                <a:gd name="T9" fmla="*/ 562 h 787"/>
              </a:gdLst>
              <a:ahLst/>
              <a:cxnLst>
                <a:cxn ang="0">
                  <a:pos x="T0" y="T1"/>
                </a:cxn>
                <a:cxn ang="0">
                  <a:pos x="T2" y="T3"/>
                </a:cxn>
                <a:cxn ang="0">
                  <a:pos x="T4" y="T5"/>
                </a:cxn>
                <a:cxn ang="0">
                  <a:pos x="T6" y="T7"/>
                </a:cxn>
                <a:cxn ang="0">
                  <a:pos x="T8" y="T9"/>
                </a:cxn>
              </a:cxnLst>
              <a:rect l="0" t="0" r="r" b="b"/>
              <a:pathLst>
                <a:path w="450" h="787">
                  <a:moveTo>
                    <a:pt x="225" y="562"/>
                  </a:moveTo>
                  <a:lnTo>
                    <a:pt x="450" y="787"/>
                  </a:lnTo>
                  <a:lnTo>
                    <a:pt x="225" y="0"/>
                  </a:lnTo>
                  <a:lnTo>
                    <a:pt x="0" y="787"/>
                  </a:lnTo>
                  <a:lnTo>
                    <a:pt x="225" y="562"/>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03" name="Freeform 36">
              <a:extLst>
                <a:ext uri="{FF2B5EF4-FFF2-40B4-BE49-F238E27FC236}">
                  <a16:creationId xmlns:a16="http://schemas.microsoft.com/office/drawing/2014/main" id="{1C377833-494D-4082-8AEF-D77A495CE7E4}"/>
                </a:ext>
              </a:extLst>
            </p:cNvPr>
            <p:cNvSpPr>
              <a:spLocks/>
            </p:cNvSpPr>
            <p:nvPr/>
          </p:nvSpPr>
          <p:spPr bwMode="auto">
            <a:xfrm>
              <a:off x="3622675" y="3055938"/>
              <a:ext cx="30163" cy="55563"/>
            </a:xfrm>
            <a:custGeom>
              <a:avLst/>
              <a:gdLst>
                <a:gd name="T0" fmla="*/ 225 w 450"/>
                <a:gd name="T1" fmla="*/ 562 h 787"/>
                <a:gd name="T2" fmla="*/ 450 w 450"/>
                <a:gd name="T3" fmla="*/ 787 h 787"/>
                <a:gd name="T4" fmla="*/ 225 w 450"/>
                <a:gd name="T5" fmla="*/ 0 h 787"/>
                <a:gd name="T6" fmla="*/ 0 w 450"/>
                <a:gd name="T7" fmla="*/ 787 h 787"/>
                <a:gd name="T8" fmla="*/ 225 w 450"/>
                <a:gd name="T9" fmla="*/ 562 h 787"/>
              </a:gdLst>
              <a:ahLst/>
              <a:cxnLst>
                <a:cxn ang="0">
                  <a:pos x="T0" y="T1"/>
                </a:cxn>
                <a:cxn ang="0">
                  <a:pos x="T2" y="T3"/>
                </a:cxn>
                <a:cxn ang="0">
                  <a:pos x="T4" y="T5"/>
                </a:cxn>
                <a:cxn ang="0">
                  <a:pos x="T6" y="T7"/>
                </a:cxn>
                <a:cxn ang="0">
                  <a:pos x="T8" y="T9"/>
                </a:cxn>
              </a:cxnLst>
              <a:rect l="0" t="0" r="r" b="b"/>
              <a:pathLst>
                <a:path w="450" h="787">
                  <a:moveTo>
                    <a:pt x="225" y="562"/>
                  </a:moveTo>
                  <a:lnTo>
                    <a:pt x="450" y="787"/>
                  </a:lnTo>
                  <a:lnTo>
                    <a:pt x="225" y="0"/>
                  </a:lnTo>
                  <a:lnTo>
                    <a:pt x="0" y="787"/>
                  </a:lnTo>
                  <a:lnTo>
                    <a:pt x="225" y="562"/>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05" name="Line 37">
              <a:extLst>
                <a:ext uri="{FF2B5EF4-FFF2-40B4-BE49-F238E27FC236}">
                  <a16:creationId xmlns:a16="http://schemas.microsoft.com/office/drawing/2014/main" id="{7962F72A-26B1-4971-9C41-D96FE74ED2BB}"/>
                </a:ext>
              </a:extLst>
            </p:cNvPr>
            <p:cNvSpPr>
              <a:spLocks noChangeShapeType="1"/>
            </p:cNvSpPr>
            <p:nvPr/>
          </p:nvSpPr>
          <p:spPr bwMode="auto">
            <a:xfrm>
              <a:off x="3638550" y="2857500"/>
              <a:ext cx="0" cy="198438"/>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07" name="Freeform 38">
              <a:extLst>
                <a:ext uri="{FF2B5EF4-FFF2-40B4-BE49-F238E27FC236}">
                  <a16:creationId xmlns:a16="http://schemas.microsoft.com/office/drawing/2014/main" id="{9B317BE9-34A7-47E0-8ABC-6501C9B8E496}"/>
                </a:ext>
              </a:extLst>
            </p:cNvPr>
            <p:cNvSpPr>
              <a:spLocks/>
            </p:cNvSpPr>
            <p:nvPr/>
          </p:nvSpPr>
          <p:spPr bwMode="auto">
            <a:xfrm>
              <a:off x="3622675" y="3001963"/>
              <a:ext cx="30163" cy="53975"/>
            </a:xfrm>
            <a:custGeom>
              <a:avLst/>
              <a:gdLst>
                <a:gd name="T0" fmla="*/ 225 w 450"/>
                <a:gd name="T1" fmla="*/ 225 h 788"/>
                <a:gd name="T2" fmla="*/ 0 w 450"/>
                <a:gd name="T3" fmla="*/ 0 h 788"/>
                <a:gd name="T4" fmla="*/ 225 w 450"/>
                <a:gd name="T5" fmla="*/ 788 h 788"/>
                <a:gd name="T6" fmla="*/ 450 w 450"/>
                <a:gd name="T7" fmla="*/ 0 h 788"/>
                <a:gd name="T8" fmla="*/ 225 w 450"/>
                <a:gd name="T9" fmla="*/ 225 h 788"/>
              </a:gdLst>
              <a:ahLst/>
              <a:cxnLst>
                <a:cxn ang="0">
                  <a:pos x="T0" y="T1"/>
                </a:cxn>
                <a:cxn ang="0">
                  <a:pos x="T2" y="T3"/>
                </a:cxn>
                <a:cxn ang="0">
                  <a:pos x="T4" y="T5"/>
                </a:cxn>
                <a:cxn ang="0">
                  <a:pos x="T6" y="T7"/>
                </a:cxn>
                <a:cxn ang="0">
                  <a:pos x="T8" y="T9"/>
                </a:cxn>
              </a:cxnLst>
              <a:rect l="0" t="0" r="r" b="b"/>
              <a:pathLst>
                <a:path w="450" h="788">
                  <a:moveTo>
                    <a:pt x="225" y="225"/>
                  </a:moveTo>
                  <a:lnTo>
                    <a:pt x="0" y="0"/>
                  </a:lnTo>
                  <a:lnTo>
                    <a:pt x="225" y="788"/>
                  </a:lnTo>
                  <a:lnTo>
                    <a:pt x="45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08" name="Freeform 39">
              <a:extLst>
                <a:ext uri="{FF2B5EF4-FFF2-40B4-BE49-F238E27FC236}">
                  <a16:creationId xmlns:a16="http://schemas.microsoft.com/office/drawing/2014/main" id="{5DFD8009-D136-42FC-9D44-FA9C19B81FD1}"/>
                </a:ext>
              </a:extLst>
            </p:cNvPr>
            <p:cNvSpPr>
              <a:spLocks/>
            </p:cNvSpPr>
            <p:nvPr/>
          </p:nvSpPr>
          <p:spPr bwMode="auto">
            <a:xfrm>
              <a:off x="3622675" y="3001963"/>
              <a:ext cx="30163" cy="53975"/>
            </a:xfrm>
            <a:custGeom>
              <a:avLst/>
              <a:gdLst>
                <a:gd name="T0" fmla="*/ 225 w 450"/>
                <a:gd name="T1" fmla="*/ 225 h 788"/>
                <a:gd name="T2" fmla="*/ 0 w 450"/>
                <a:gd name="T3" fmla="*/ 0 h 788"/>
                <a:gd name="T4" fmla="*/ 225 w 450"/>
                <a:gd name="T5" fmla="*/ 788 h 788"/>
                <a:gd name="T6" fmla="*/ 450 w 450"/>
                <a:gd name="T7" fmla="*/ 0 h 788"/>
                <a:gd name="T8" fmla="*/ 225 w 450"/>
                <a:gd name="T9" fmla="*/ 225 h 788"/>
              </a:gdLst>
              <a:ahLst/>
              <a:cxnLst>
                <a:cxn ang="0">
                  <a:pos x="T0" y="T1"/>
                </a:cxn>
                <a:cxn ang="0">
                  <a:pos x="T2" y="T3"/>
                </a:cxn>
                <a:cxn ang="0">
                  <a:pos x="T4" y="T5"/>
                </a:cxn>
                <a:cxn ang="0">
                  <a:pos x="T6" y="T7"/>
                </a:cxn>
                <a:cxn ang="0">
                  <a:pos x="T8" y="T9"/>
                </a:cxn>
              </a:cxnLst>
              <a:rect l="0" t="0" r="r" b="b"/>
              <a:pathLst>
                <a:path w="450" h="788">
                  <a:moveTo>
                    <a:pt x="225" y="225"/>
                  </a:moveTo>
                  <a:lnTo>
                    <a:pt x="0" y="0"/>
                  </a:lnTo>
                  <a:lnTo>
                    <a:pt x="225" y="788"/>
                  </a:lnTo>
                  <a:lnTo>
                    <a:pt x="45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09" name="Line 40">
              <a:extLst>
                <a:ext uri="{FF2B5EF4-FFF2-40B4-BE49-F238E27FC236}">
                  <a16:creationId xmlns:a16="http://schemas.microsoft.com/office/drawing/2014/main" id="{C80AD520-5598-4A92-B6CB-1B08E4FCA95B}"/>
                </a:ext>
              </a:extLst>
            </p:cNvPr>
            <p:cNvSpPr>
              <a:spLocks noChangeShapeType="1"/>
            </p:cNvSpPr>
            <p:nvPr/>
          </p:nvSpPr>
          <p:spPr bwMode="auto">
            <a:xfrm flipH="1">
              <a:off x="3438525" y="3055938"/>
              <a:ext cx="200025"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0" name="Freeform 41">
              <a:extLst>
                <a:ext uri="{FF2B5EF4-FFF2-40B4-BE49-F238E27FC236}">
                  <a16:creationId xmlns:a16="http://schemas.microsoft.com/office/drawing/2014/main" id="{0B735A80-EE22-46D5-999B-8D633535CB9E}"/>
                </a:ext>
              </a:extLst>
            </p:cNvPr>
            <p:cNvSpPr>
              <a:spLocks/>
            </p:cNvSpPr>
            <p:nvPr/>
          </p:nvSpPr>
          <p:spPr bwMode="auto">
            <a:xfrm>
              <a:off x="3438525" y="3041650"/>
              <a:ext cx="53975" cy="30163"/>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11" name="Freeform 42">
              <a:extLst>
                <a:ext uri="{FF2B5EF4-FFF2-40B4-BE49-F238E27FC236}">
                  <a16:creationId xmlns:a16="http://schemas.microsoft.com/office/drawing/2014/main" id="{0CD9B0D3-8E02-4840-B5C0-BC1EEE2751F6}"/>
                </a:ext>
              </a:extLst>
            </p:cNvPr>
            <p:cNvSpPr>
              <a:spLocks/>
            </p:cNvSpPr>
            <p:nvPr/>
          </p:nvSpPr>
          <p:spPr bwMode="auto">
            <a:xfrm>
              <a:off x="3438525" y="3041650"/>
              <a:ext cx="53975" cy="30163"/>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2" name="Line 43">
              <a:extLst>
                <a:ext uri="{FF2B5EF4-FFF2-40B4-BE49-F238E27FC236}">
                  <a16:creationId xmlns:a16="http://schemas.microsoft.com/office/drawing/2014/main" id="{B2163F94-F975-4F21-9E02-5AD6D3F34413}"/>
                </a:ext>
              </a:extLst>
            </p:cNvPr>
            <p:cNvSpPr>
              <a:spLocks noChangeShapeType="1"/>
            </p:cNvSpPr>
            <p:nvPr/>
          </p:nvSpPr>
          <p:spPr bwMode="auto">
            <a:xfrm>
              <a:off x="3438525" y="3055938"/>
              <a:ext cx="0" cy="200025"/>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3" name="Freeform 44">
              <a:extLst>
                <a:ext uri="{FF2B5EF4-FFF2-40B4-BE49-F238E27FC236}">
                  <a16:creationId xmlns:a16="http://schemas.microsoft.com/office/drawing/2014/main" id="{CB9EBCC0-34C9-47A3-9A53-145263A831FA}"/>
                </a:ext>
              </a:extLst>
            </p:cNvPr>
            <p:cNvSpPr>
              <a:spLocks/>
            </p:cNvSpPr>
            <p:nvPr/>
          </p:nvSpPr>
          <p:spPr bwMode="auto">
            <a:xfrm>
              <a:off x="3422650" y="3201988"/>
              <a:ext cx="31750" cy="53975"/>
            </a:xfrm>
            <a:custGeom>
              <a:avLst/>
              <a:gdLst>
                <a:gd name="T0" fmla="*/ 225 w 450"/>
                <a:gd name="T1" fmla="*/ 225 h 787"/>
                <a:gd name="T2" fmla="*/ 0 w 450"/>
                <a:gd name="T3" fmla="*/ 0 h 787"/>
                <a:gd name="T4" fmla="*/ 225 w 450"/>
                <a:gd name="T5" fmla="*/ 787 h 787"/>
                <a:gd name="T6" fmla="*/ 450 w 450"/>
                <a:gd name="T7" fmla="*/ 0 h 787"/>
                <a:gd name="T8" fmla="*/ 225 w 450"/>
                <a:gd name="T9" fmla="*/ 225 h 787"/>
              </a:gdLst>
              <a:ahLst/>
              <a:cxnLst>
                <a:cxn ang="0">
                  <a:pos x="T0" y="T1"/>
                </a:cxn>
                <a:cxn ang="0">
                  <a:pos x="T2" y="T3"/>
                </a:cxn>
                <a:cxn ang="0">
                  <a:pos x="T4" y="T5"/>
                </a:cxn>
                <a:cxn ang="0">
                  <a:pos x="T6" y="T7"/>
                </a:cxn>
                <a:cxn ang="0">
                  <a:pos x="T8" y="T9"/>
                </a:cxn>
              </a:cxnLst>
              <a:rect l="0" t="0" r="r" b="b"/>
              <a:pathLst>
                <a:path w="450" h="787">
                  <a:moveTo>
                    <a:pt x="225" y="225"/>
                  </a:moveTo>
                  <a:lnTo>
                    <a:pt x="0" y="0"/>
                  </a:lnTo>
                  <a:lnTo>
                    <a:pt x="225" y="787"/>
                  </a:lnTo>
                  <a:lnTo>
                    <a:pt x="45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14" name="Freeform 45">
              <a:extLst>
                <a:ext uri="{FF2B5EF4-FFF2-40B4-BE49-F238E27FC236}">
                  <a16:creationId xmlns:a16="http://schemas.microsoft.com/office/drawing/2014/main" id="{CCEF1BFE-1B18-40FA-9DF5-73D5958DD7DB}"/>
                </a:ext>
              </a:extLst>
            </p:cNvPr>
            <p:cNvSpPr>
              <a:spLocks/>
            </p:cNvSpPr>
            <p:nvPr/>
          </p:nvSpPr>
          <p:spPr bwMode="auto">
            <a:xfrm>
              <a:off x="3422650" y="3201988"/>
              <a:ext cx="31750" cy="53975"/>
            </a:xfrm>
            <a:custGeom>
              <a:avLst/>
              <a:gdLst>
                <a:gd name="T0" fmla="*/ 225 w 450"/>
                <a:gd name="T1" fmla="*/ 225 h 787"/>
                <a:gd name="T2" fmla="*/ 0 w 450"/>
                <a:gd name="T3" fmla="*/ 0 h 787"/>
                <a:gd name="T4" fmla="*/ 225 w 450"/>
                <a:gd name="T5" fmla="*/ 787 h 787"/>
                <a:gd name="T6" fmla="*/ 450 w 450"/>
                <a:gd name="T7" fmla="*/ 0 h 787"/>
                <a:gd name="T8" fmla="*/ 225 w 450"/>
                <a:gd name="T9" fmla="*/ 225 h 787"/>
              </a:gdLst>
              <a:ahLst/>
              <a:cxnLst>
                <a:cxn ang="0">
                  <a:pos x="T0" y="T1"/>
                </a:cxn>
                <a:cxn ang="0">
                  <a:pos x="T2" y="T3"/>
                </a:cxn>
                <a:cxn ang="0">
                  <a:pos x="T4" y="T5"/>
                </a:cxn>
                <a:cxn ang="0">
                  <a:pos x="T6" y="T7"/>
                </a:cxn>
                <a:cxn ang="0">
                  <a:pos x="T8" y="T9"/>
                </a:cxn>
              </a:cxnLst>
              <a:rect l="0" t="0" r="r" b="b"/>
              <a:pathLst>
                <a:path w="450" h="787">
                  <a:moveTo>
                    <a:pt x="225" y="225"/>
                  </a:moveTo>
                  <a:lnTo>
                    <a:pt x="0" y="0"/>
                  </a:lnTo>
                  <a:lnTo>
                    <a:pt x="225" y="787"/>
                  </a:lnTo>
                  <a:lnTo>
                    <a:pt x="45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5" name="Line 46">
              <a:extLst>
                <a:ext uri="{FF2B5EF4-FFF2-40B4-BE49-F238E27FC236}">
                  <a16:creationId xmlns:a16="http://schemas.microsoft.com/office/drawing/2014/main" id="{43673BD1-1F91-4AED-B146-67B41CD4568D}"/>
                </a:ext>
              </a:extLst>
            </p:cNvPr>
            <p:cNvSpPr>
              <a:spLocks noChangeShapeType="1"/>
            </p:cNvSpPr>
            <p:nvPr/>
          </p:nvSpPr>
          <p:spPr bwMode="auto">
            <a:xfrm flipV="1">
              <a:off x="3438525" y="3255963"/>
              <a:ext cx="0" cy="398463"/>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6" name="Freeform 47">
              <a:extLst>
                <a:ext uri="{FF2B5EF4-FFF2-40B4-BE49-F238E27FC236}">
                  <a16:creationId xmlns:a16="http://schemas.microsoft.com/office/drawing/2014/main" id="{6978A82E-5291-401A-907A-9A9CFEF0B3B4}"/>
                </a:ext>
              </a:extLst>
            </p:cNvPr>
            <p:cNvSpPr>
              <a:spLocks/>
            </p:cNvSpPr>
            <p:nvPr/>
          </p:nvSpPr>
          <p:spPr bwMode="auto">
            <a:xfrm>
              <a:off x="3422650" y="3255963"/>
              <a:ext cx="31750"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17" name="Freeform 48">
              <a:extLst>
                <a:ext uri="{FF2B5EF4-FFF2-40B4-BE49-F238E27FC236}">
                  <a16:creationId xmlns:a16="http://schemas.microsoft.com/office/drawing/2014/main" id="{6C6713FD-4735-4095-99B2-565663FE964B}"/>
                </a:ext>
              </a:extLst>
            </p:cNvPr>
            <p:cNvSpPr>
              <a:spLocks/>
            </p:cNvSpPr>
            <p:nvPr/>
          </p:nvSpPr>
          <p:spPr bwMode="auto">
            <a:xfrm>
              <a:off x="3422650" y="3255963"/>
              <a:ext cx="31750"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8" name="Line 49">
              <a:extLst>
                <a:ext uri="{FF2B5EF4-FFF2-40B4-BE49-F238E27FC236}">
                  <a16:creationId xmlns:a16="http://schemas.microsoft.com/office/drawing/2014/main" id="{E58642BC-30E7-46DF-93BE-D0B28CC419C8}"/>
                </a:ext>
              </a:extLst>
            </p:cNvPr>
            <p:cNvSpPr>
              <a:spLocks noChangeShapeType="1"/>
            </p:cNvSpPr>
            <p:nvPr/>
          </p:nvSpPr>
          <p:spPr bwMode="auto">
            <a:xfrm>
              <a:off x="2836863" y="3255963"/>
              <a:ext cx="401638"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9" name="Freeform 50">
              <a:extLst>
                <a:ext uri="{FF2B5EF4-FFF2-40B4-BE49-F238E27FC236}">
                  <a16:creationId xmlns:a16="http://schemas.microsoft.com/office/drawing/2014/main" id="{28F9F3CE-0299-464F-AEEB-72EBC79FA49B}"/>
                </a:ext>
              </a:extLst>
            </p:cNvPr>
            <p:cNvSpPr>
              <a:spLocks/>
            </p:cNvSpPr>
            <p:nvPr/>
          </p:nvSpPr>
          <p:spPr bwMode="auto">
            <a:xfrm>
              <a:off x="3184525" y="3240088"/>
              <a:ext cx="53975" cy="31750"/>
            </a:xfrm>
            <a:custGeom>
              <a:avLst/>
              <a:gdLst>
                <a:gd name="T0" fmla="*/ 225 w 787"/>
                <a:gd name="T1" fmla="*/ 225 h 450"/>
                <a:gd name="T2" fmla="*/ 0 w 787"/>
                <a:gd name="T3" fmla="*/ 450 h 450"/>
                <a:gd name="T4" fmla="*/ 787 w 787"/>
                <a:gd name="T5" fmla="*/ 225 h 450"/>
                <a:gd name="T6" fmla="*/ 0 w 787"/>
                <a:gd name="T7" fmla="*/ 0 h 450"/>
                <a:gd name="T8" fmla="*/ 225 w 787"/>
                <a:gd name="T9" fmla="*/ 225 h 450"/>
              </a:gdLst>
              <a:ahLst/>
              <a:cxnLst>
                <a:cxn ang="0">
                  <a:pos x="T0" y="T1"/>
                </a:cxn>
                <a:cxn ang="0">
                  <a:pos x="T2" y="T3"/>
                </a:cxn>
                <a:cxn ang="0">
                  <a:pos x="T4" y="T5"/>
                </a:cxn>
                <a:cxn ang="0">
                  <a:pos x="T6" y="T7"/>
                </a:cxn>
                <a:cxn ang="0">
                  <a:pos x="T8" y="T9"/>
                </a:cxn>
              </a:cxnLst>
              <a:rect l="0" t="0" r="r" b="b"/>
              <a:pathLst>
                <a:path w="787" h="450">
                  <a:moveTo>
                    <a:pt x="225" y="225"/>
                  </a:moveTo>
                  <a:lnTo>
                    <a:pt x="0" y="450"/>
                  </a:lnTo>
                  <a:lnTo>
                    <a:pt x="787"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20" name="Freeform 51">
              <a:extLst>
                <a:ext uri="{FF2B5EF4-FFF2-40B4-BE49-F238E27FC236}">
                  <a16:creationId xmlns:a16="http://schemas.microsoft.com/office/drawing/2014/main" id="{6AB7DF0A-F440-476D-8A3C-B60D4A75B25C}"/>
                </a:ext>
              </a:extLst>
            </p:cNvPr>
            <p:cNvSpPr>
              <a:spLocks/>
            </p:cNvSpPr>
            <p:nvPr/>
          </p:nvSpPr>
          <p:spPr bwMode="auto">
            <a:xfrm>
              <a:off x="3184525" y="3240088"/>
              <a:ext cx="53975" cy="31750"/>
            </a:xfrm>
            <a:custGeom>
              <a:avLst/>
              <a:gdLst>
                <a:gd name="T0" fmla="*/ 225 w 787"/>
                <a:gd name="T1" fmla="*/ 225 h 450"/>
                <a:gd name="T2" fmla="*/ 0 w 787"/>
                <a:gd name="T3" fmla="*/ 450 h 450"/>
                <a:gd name="T4" fmla="*/ 787 w 787"/>
                <a:gd name="T5" fmla="*/ 225 h 450"/>
                <a:gd name="T6" fmla="*/ 0 w 787"/>
                <a:gd name="T7" fmla="*/ 0 h 450"/>
                <a:gd name="T8" fmla="*/ 225 w 787"/>
                <a:gd name="T9" fmla="*/ 225 h 450"/>
              </a:gdLst>
              <a:ahLst/>
              <a:cxnLst>
                <a:cxn ang="0">
                  <a:pos x="T0" y="T1"/>
                </a:cxn>
                <a:cxn ang="0">
                  <a:pos x="T2" y="T3"/>
                </a:cxn>
                <a:cxn ang="0">
                  <a:pos x="T4" y="T5"/>
                </a:cxn>
                <a:cxn ang="0">
                  <a:pos x="T6" y="T7"/>
                </a:cxn>
                <a:cxn ang="0">
                  <a:pos x="T8" y="T9"/>
                </a:cxn>
              </a:cxnLst>
              <a:rect l="0" t="0" r="r" b="b"/>
              <a:pathLst>
                <a:path w="787" h="450">
                  <a:moveTo>
                    <a:pt x="225" y="225"/>
                  </a:moveTo>
                  <a:lnTo>
                    <a:pt x="0" y="450"/>
                  </a:lnTo>
                  <a:lnTo>
                    <a:pt x="787"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21" name="Line 52">
              <a:extLst>
                <a:ext uri="{FF2B5EF4-FFF2-40B4-BE49-F238E27FC236}">
                  <a16:creationId xmlns:a16="http://schemas.microsoft.com/office/drawing/2014/main" id="{1B1CE6FA-E9FF-44E9-A1B8-31154A365C5F}"/>
                </a:ext>
              </a:extLst>
            </p:cNvPr>
            <p:cNvSpPr>
              <a:spLocks noChangeShapeType="1"/>
            </p:cNvSpPr>
            <p:nvPr/>
          </p:nvSpPr>
          <p:spPr bwMode="auto">
            <a:xfrm flipH="1">
              <a:off x="3238500" y="3255963"/>
              <a:ext cx="200025"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22" name="Freeform 53">
              <a:extLst>
                <a:ext uri="{FF2B5EF4-FFF2-40B4-BE49-F238E27FC236}">
                  <a16:creationId xmlns:a16="http://schemas.microsoft.com/office/drawing/2014/main" id="{40E81095-5941-4143-8721-57AC8B67BC9F}"/>
                </a:ext>
              </a:extLst>
            </p:cNvPr>
            <p:cNvSpPr>
              <a:spLocks/>
            </p:cNvSpPr>
            <p:nvPr/>
          </p:nvSpPr>
          <p:spPr bwMode="auto">
            <a:xfrm>
              <a:off x="3238500" y="3240088"/>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23" name="Freeform 54">
              <a:extLst>
                <a:ext uri="{FF2B5EF4-FFF2-40B4-BE49-F238E27FC236}">
                  <a16:creationId xmlns:a16="http://schemas.microsoft.com/office/drawing/2014/main" id="{93B958A0-BFCC-4178-BEA5-214781853926}"/>
                </a:ext>
              </a:extLst>
            </p:cNvPr>
            <p:cNvSpPr>
              <a:spLocks/>
            </p:cNvSpPr>
            <p:nvPr/>
          </p:nvSpPr>
          <p:spPr bwMode="auto">
            <a:xfrm>
              <a:off x="3238500" y="3240088"/>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24" name="Line 55">
              <a:extLst>
                <a:ext uri="{FF2B5EF4-FFF2-40B4-BE49-F238E27FC236}">
                  <a16:creationId xmlns:a16="http://schemas.microsoft.com/office/drawing/2014/main" id="{91E4AA1F-1B9C-4C26-8254-EE5A6687F099}"/>
                </a:ext>
              </a:extLst>
            </p:cNvPr>
            <p:cNvSpPr>
              <a:spLocks noChangeShapeType="1"/>
            </p:cNvSpPr>
            <p:nvPr/>
          </p:nvSpPr>
          <p:spPr bwMode="auto">
            <a:xfrm>
              <a:off x="3238500" y="3255963"/>
              <a:ext cx="0" cy="200025"/>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25" name="Freeform 56">
              <a:extLst>
                <a:ext uri="{FF2B5EF4-FFF2-40B4-BE49-F238E27FC236}">
                  <a16:creationId xmlns:a16="http://schemas.microsoft.com/office/drawing/2014/main" id="{C8425207-1B5F-48B1-8FF2-04D1FF4F0D74}"/>
                </a:ext>
              </a:extLst>
            </p:cNvPr>
            <p:cNvSpPr>
              <a:spLocks/>
            </p:cNvSpPr>
            <p:nvPr/>
          </p:nvSpPr>
          <p:spPr bwMode="auto">
            <a:xfrm>
              <a:off x="3222625" y="3402013"/>
              <a:ext cx="31750" cy="53975"/>
            </a:xfrm>
            <a:custGeom>
              <a:avLst/>
              <a:gdLst>
                <a:gd name="T0" fmla="*/ 225 w 450"/>
                <a:gd name="T1" fmla="*/ 226 h 788"/>
                <a:gd name="T2" fmla="*/ 0 w 450"/>
                <a:gd name="T3" fmla="*/ 0 h 788"/>
                <a:gd name="T4" fmla="*/ 225 w 450"/>
                <a:gd name="T5" fmla="*/ 788 h 788"/>
                <a:gd name="T6" fmla="*/ 450 w 450"/>
                <a:gd name="T7" fmla="*/ 0 h 788"/>
                <a:gd name="T8" fmla="*/ 225 w 450"/>
                <a:gd name="T9" fmla="*/ 226 h 788"/>
              </a:gdLst>
              <a:ahLst/>
              <a:cxnLst>
                <a:cxn ang="0">
                  <a:pos x="T0" y="T1"/>
                </a:cxn>
                <a:cxn ang="0">
                  <a:pos x="T2" y="T3"/>
                </a:cxn>
                <a:cxn ang="0">
                  <a:pos x="T4" y="T5"/>
                </a:cxn>
                <a:cxn ang="0">
                  <a:pos x="T6" y="T7"/>
                </a:cxn>
                <a:cxn ang="0">
                  <a:pos x="T8" y="T9"/>
                </a:cxn>
              </a:cxnLst>
              <a:rect l="0" t="0" r="r" b="b"/>
              <a:pathLst>
                <a:path w="450" h="788">
                  <a:moveTo>
                    <a:pt x="225" y="226"/>
                  </a:moveTo>
                  <a:lnTo>
                    <a:pt x="0" y="0"/>
                  </a:lnTo>
                  <a:lnTo>
                    <a:pt x="225" y="788"/>
                  </a:lnTo>
                  <a:lnTo>
                    <a:pt x="450" y="0"/>
                  </a:lnTo>
                  <a:lnTo>
                    <a:pt x="225" y="226"/>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26" name="Freeform 57">
              <a:extLst>
                <a:ext uri="{FF2B5EF4-FFF2-40B4-BE49-F238E27FC236}">
                  <a16:creationId xmlns:a16="http://schemas.microsoft.com/office/drawing/2014/main" id="{0B9370DF-3E77-44F1-A587-6CC23BB8E141}"/>
                </a:ext>
              </a:extLst>
            </p:cNvPr>
            <p:cNvSpPr>
              <a:spLocks/>
            </p:cNvSpPr>
            <p:nvPr/>
          </p:nvSpPr>
          <p:spPr bwMode="auto">
            <a:xfrm>
              <a:off x="3222625" y="3402013"/>
              <a:ext cx="31750" cy="53975"/>
            </a:xfrm>
            <a:custGeom>
              <a:avLst/>
              <a:gdLst>
                <a:gd name="T0" fmla="*/ 225 w 450"/>
                <a:gd name="T1" fmla="*/ 226 h 788"/>
                <a:gd name="T2" fmla="*/ 0 w 450"/>
                <a:gd name="T3" fmla="*/ 0 h 788"/>
                <a:gd name="T4" fmla="*/ 225 w 450"/>
                <a:gd name="T5" fmla="*/ 788 h 788"/>
                <a:gd name="T6" fmla="*/ 450 w 450"/>
                <a:gd name="T7" fmla="*/ 0 h 788"/>
                <a:gd name="T8" fmla="*/ 225 w 450"/>
                <a:gd name="T9" fmla="*/ 226 h 788"/>
              </a:gdLst>
              <a:ahLst/>
              <a:cxnLst>
                <a:cxn ang="0">
                  <a:pos x="T0" y="T1"/>
                </a:cxn>
                <a:cxn ang="0">
                  <a:pos x="T2" y="T3"/>
                </a:cxn>
                <a:cxn ang="0">
                  <a:pos x="T4" y="T5"/>
                </a:cxn>
                <a:cxn ang="0">
                  <a:pos x="T6" y="T7"/>
                </a:cxn>
                <a:cxn ang="0">
                  <a:pos x="T8" y="T9"/>
                </a:cxn>
              </a:cxnLst>
              <a:rect l="0" t="0" r="r" b="b"/>
              <a:pathLst>
                <a:path w="450" h="788">
                  <a:moveTo>
                    <a:pt x="225" y="226"/>
                  </a:moveTo>
                  <a:lnTo>
                    <a:pt x="0" y="0"/>
                  </a:lnTo>
                  <a:lnTo>
                    <a:pt x="225" y="788"/>
                  </a:lnTo>
                  <a:lnTo>
                    <a:pt x="450" y="0"/>
                  </a:lnTo>
                  <a:lnTo>
                    <a:pt x="225" y="226"/>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27" name="Line 58">
              <a:extLst>
                <a:ext uri="{FF2B5EF4-FFF2-40B4-BE49-F238E27FC236}">
                  <a16:creationId xmlns:a16="http://schemas.microsoft.com/office/drawing/2014/main" id="{A4AC655F-482D-401E-844A-4A029B2D0F52}"/>
                </a:ext>
              </a:extLst>
            </p:cNvPr>
            <p:cNvSpPr>
              <a:spLocks noChangeShapeType="1"/>
            </p:cNvSpPr>
            <p:nvPr/>
          </p:nvSpPr>
          <p:spPr bwMode="auto">
            <a:xfrm flipV="1">
              <a:off x="3238500" y="3455988"/>
              <a:ext cx="0" cy="198438"/>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28" name="Freeform 59">
              <a:extLst>
                <a:ext uri="{FF2B5EF4-FFF2-40B4-BE49-F238E27FC236}">
                  <a16:creationId xmlns:a16="http://schemas.microsoft.com/office/drawing/2014/main" id="{EEDF0CBB-6D9D-424B-8FC7-F73ED291AD56}"/>
                </a:ext>
              </a:extLst>
            </p:cNvPr>
            <p:cNvSpPr>
              <a:spLocks/>
            </p:cNvSpPr>
            <p:nvPr/>
          </p:nvSpPr>
          <p:spPr bwMode="auto">
            <a:xfrm>
              <a:off x="3222625" y="3455988"/>
              <a:ext cx="31750"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29" name="Freeform 60">
              <a:extLst>
                <a:ext uri="{FF2B5EF4-FFF2-40B4-BE49-F238E27FC236}">
                  <a16:creationId xmlns:a16="http://schemas.microsoft.com/office/drawing/2014/main" id="{82C92A88-FDA5-4912-94D0-D9970B2659A5}"/>
                </a:ext>
              </a:extLst>
            </p:cNvPr>
            <p:cNvSpPr>
              <a:spLocks/>
            </p:cNvSpPr>
            <p:nvPr/>
          </p:nvSpPr>
          <p:spPr bwMode="auto">
            <a:xfrm>
              <a:off x="3222625" y="3455988"/>
              <a:ext cx="31750"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30" name="Line 61">
              <a:extLst>
                <a:ext uri="{FF2B5EF4-FFF2-40B4-BE49-F238E27FC236}">
                  <a16:creationId xmlns:a16="http://schemas.microsoft.com/office/drawing/2014/main" id="{AD020346-6E78-4BC3-AB5F-1E141624490D}"/>
                </a:ext>
              </a:extLst>
            </p:cNvPr>
            <p:cNvSpPr>
              <a:spLocks noChangeShapeType="1"/>
            </p:cNvSpPr>
            <p:nvPr/>
          </p:nvSpPr>
          <p:spPr bwMode="auto">
            <a:xfrm>
              <a:off x="2836863" y="3455988"/>
              <a:ext cx="201613"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31" name="Freeform 62">
              <a:extLst>
                <a:ext uri="{FF2B5EF4-FFF2-40B4-BE49-F238E27FC236}">
                  <a16:creationId xmlns:a16="http://schemas.microsoft.com/office/drawing/2014/main" id="{479DB5CE-B9A4-445B-850C-2E54BA1C2E16}"/>
                </a:ext>
              </a:extLst>
            </p:cNvPr>
            <p:cNvSpPr>
              <a:spLocks/>
            </p:cNvSpPr>
            <p:nvPr/>
          </p:nvSpPr>
          <p:spPr bwMode="auto">
            <a:xfrm>
              <a:off x="2984500" y="3440113"/>
              <a:ext cx="53975" cy="31750"/>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32" name="Freeform 63">
              <a:extLst>
                <a:ext uri="{FF2B5EF4-FFF2-40B4-BE49-F238E27FC236}">
                  <a16:creationId xmlns:a16="http://schemas.microsoft.com/office/drawing/2014/main" id="{ADCCECA2-E6D5-46B1-ABD2-FE22AF0BCE80}"/>
                </a:ext>
              </a:extLst>
            </p:cNvPr>
            <p:cNvSpPr>
              <a:spLocks/>
            </p:cNvSpPr>
            <p:nvPr/>
          </p:nvSpPr>
          <p:spPr bwMode="auto">
            <a:xfrm>
              <a:off x="2984500" y="3440113"/>
              <a:ext cx="53975" cy="31750"/>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33" name="Line 64">
              <a:extLst>
                <a:ext uri="{FF2B5EF4-FFF2-40B4-BE49-F238E27FC236}">
                  <a16:creationId xmlns:a16="http://schemas.microsoft.com/office/drawing/2014/main" id="{84667A74-5A39-4B32-BFA2-D4FFC834A9E4}"/>
                </a:ext>
              </a:extLst>
            </p:cNvPr>
            <p:cNvSpPr>
              <a:spLocks noChangeShapeType="1"/>
            </p:cNvSpPr>
            <p:nvPr/>
          </p:nvSpPr>
          <p:spPr bwMode="auto">
            <a:xfrm flipH="1">
              <a:off x="3038475" y="3455988"/>
              <a:ext cx="200025"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34" name="Freeform 65">
              <a:extLst>
                <a:ext uri="{FF2B5EF4-FFF2-40B4-BE49-F238E27FC236}">
                  <a16:creationId xmlns:a16="http://schemas.microsoft.com/office/drawing/2014/main" id="{6F425EFF-00CB-43D4-97FF-E941671A05C2}"/>
                </a:ext>
              </a:extLst>
            </p:cNvPr>
            <p:cNvSpPr>
              <a:spLocks/>
            </p:cNvSpPr>
            <p:nvPr/>
          </p:nvSpPr>
          <p:spPr bwMode="auto">
            <a:xfrm>
              <a:off x="3038475" y="3440113"/>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35" name="Freeform 66">
              <a:extLst>
                <a:ext uri="{FF2B5EF4-FFF2-40B4-BE49-F238E27FC236}">
                  <a16:creationId xmlns:a16="http://schemas.microsoft.com/office/drawing/2014/main" id="{EC77733F-A02D-4B6F-8D6D-D30DC3B06C72}"/>
                </a:ext>
              </a:extLst>
            </p:cNvPr>
            <p:cNvSpPr>
              <a:spLocks/>
            </p:cNvSpPr>
            <p:nvPr/>
          </p:nvSpPr>
          <p:spPr bwMode="auto">
            <a:xfrm>
              <a:off x="3038475" y="3440113"/>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36" name="Oval 67">
              <a:extLst>
                <a:ext uri="{FF2B5EF4-FFF2-40B4-BE49-F238E27FC236}">
                  <a16:creationId xmlns:a16="http://schemas.microsoft.com/office/drawing/2014/main" id="{36513998-BA6D-4D5A-BCDE-799BC3FC63F7}"/>
                </a:ext>
              </a:extLst>
            </p:cNvPr>
            <p:cNvSpPr>
              <a:spLocks noChangeArrowheads="1"/>
            </p:cNvSpPr>
            <p:nvPr/>
          </p:nvSpPr>
          <p:spPr bwMode="auto">
            <a:xfrm>
              <a:off x="3021013" y="3440113"/>
              <a:ext cx="33338" cy="33338"/>
            </a:xfrm>
            <a:prstGeom prst="ellipse">
              <a:avLst/>
            </a:prstGeom>
            <a:solidFill>
              <a:srgbClr val="FFFFFF"/>
            </a:solidFill>
            <a:ln w="11113" cap="flat">
              <a:noFill/>
              <a:prstDash val="solid"/>
              <a:miter lim="800000"/>
              <a:headEnd/>
              <a:tailEnd/>
            </a:ln>
            <a:extLst>
              <a:ext uri="{91240B29-F687-4F45-9708-019B960494DF}">
                <a14:hiddenLine xmlns:a14="http://schemas.microsoft.com/office/drawing/2010/main" w="1111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37" name="Oval 68">
              <a:extLst>
                <a:ext uri="{FF2B5EF4-FFF2-40B4-BE49-F238E27FC236}">
                  <a16:creationId xmlns:a16="http://schemas.microsoft.com/office/drawing/2014/main" id="{6E5651A5-D08E-4CAA-8CCD-EC5E4E9D417D}"/>
                </a:ext>
              </a:extLst>
            </p:cNvPr>
            <p:cNvSpPr>
              <a:spLocks noChangeArrowheads="1"/>
            </p:cNvSpPr>
            <p:nvPr/>
          </p:nvSpPr>
          <p:spPr bwMode="auto">
            <a:xfrm>
              <a:off x="3021013" y="3440113"/>
              <a:ext cx="33338" cy="33338"/>
            </a:xfrm>
            <a:prstGeom prst="ellipse">
              <a:avLst/>
            </a:prstGeom>
            <a:noFill/>
            <a:ln w="1111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38" name="Freeform 69">
              <a:extLst>
                <a:ext uri="{FF2B5EF4-FFF2-40B4-BE49-F238E27FC236}">
                  <a16:creationId xmlns:a16="http://schemas.microsoft.com/office/drawing/2014/main" id="{7A07857C-4A73-4238-91BE-53C23F8AEB55}"/>
                </a:ext>
              </a:extLst>
            </p:cNvPr>
            <p:cNvSpPr>
              <a:spLocks noEditPoints="1"/>
            </p:cNvSpPr>
            <p:nvPr/>
          </p:nvSpPr>
          <p:spPr bwMode="auto">
            <a:xfrm>
              <a:off x="2989263" y="3752850"/>
              <a:ext cx="90488" cy="58738"/>
            </a:xfrm>
            <a:custGeom>
              <a:avLst/>
              <a:gdLst>
                <a:gd name="T0" fmla="*/ 1329 w 1329"/>
                <a:gd name="T1" fmla="*/ 62 h 851"/>
                <a:gd name="T2" fmla="*/ 1301 w 1329"/>
                <a:gd name="T3" fmla="*/ 2 h 851"/>
                <a:gd name="T4" fmla="*/ 1274 w 1329"/>
                <a:gd name="T5" fmla="*/ 56 h 851"/>
                <a:gd name="T6" fmla="*/ 996 w 1329"/>
                <a:gd name="T7" fmla="*/ 275 h 851"/>
                <a:gd name="T8" fmla="*/ 677 w 1329"/>
                <a:gd name="T9" fmla="*/ 144 h 851"/>
                <a:gd name="T10" fmla="*/ 333 w 1329"/>
                <a:gd name="T11" fmla="*/ 0 h 851"/>
                <a:gd name="T12" fmla="*/ 0 w 1329"/>
                <a:gd name="T13" fmla="*/ 325 h 851"/>
                <a:gd name="T14" fmla="*/ 28 w 1329"/>
                <a:gd name="T15" fmla="*/ 385 h 851"/>
                <a:gd name="T16" fmla="*/ 56 w 1329"/>
                <a:gd name="T17" fmla="*/ 339 h 851"/>
                <a:gd name="T18" fmla="*/ 333 w 1329"/>
                <a:gd name="T19" fmla="*/ 112 h 851"/>
                <a:gd name="T20" fmla="*/ 652 w 1329"/>
                <a:gd name="T21" fmla="*/ 243 h 851"/>
                <a:gd name="T22" fmla="*/ 996 w 1329"/>
                <a:gd name="T23" fmla="*/ 387 h 851"/>
                <a:gd name="T24" fmla="*/ 1329 w 1329"/>
                <a:gd name="T25" fmla="*/ 62 h 851"/>
                <a:gd name="T26" fmla="*/ 1329 w 1329"/>
                <a:gd name="T27" fmla="*/ 528 h 851"/>
                <a:gd name="T28" fmla="*/ 1301 w 1329"/>
                <a:gd name="T29" fmla="*/ 467 h 851"/>
                <a:gd name="T30" fmla="*/ 1274 w 1329"/>
                <a:gd name="T31" fmla="*/ 520 h 851"/>
                <a:gd name="T32" fmla="*/ 996 w 1329"/>
                <a:gd name="T33" fmla="*/ 739 h 851"/>
                <a:gd name="T34" fmla="*/ 677 w 1329"/>
                <a:gd name="T35" fmla="*/ 608 h 851"/>
                <a:gd name="T36" fmla="*/ 333 w 1329"/>
                <a:gd name="T37" fmla="*/ 464 h 851"/>
                <a:gd name="T38" fmla="*/ 0 w 1329"/>
                <a:gd name="T39" fmla="*/ 789 h 851"/>
                <a:gd name="T40" fmla="*/ 28 w 1329"/>
                <a:gd name="T41" fmla="*/ 849 h 851"/>
                <a:gd name="T42" fmla="*/ 56 w 1329"/>
                <a:gd name="T43" fmla="*/ 803 h 851"/>
                <a:gd name="T44" fmla="*/ 333 w 1329"/>
                <a:gd name="T45" fmla="*/ 576 h 851"/>
                <a:gd name="T46" fmla="*/ 652 w 1329"/>
                <a:gd name="T47" fmla="*/ 708 h 851"/>
                <a:gd name="T48" fmla="*/ 996 w 1329"/>
                <a:gd name="T49" fmla="*/ 851 h 851"/>
                <a:gd name="T50" fmla="*/ 1329 w 1329"/>
                <a:gd name="T51" fmla="*/ 528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29" h="851">
                  <a:moveTo>
                    <a:pt x="1329" y="62"/>
                  </a:moveTo>
                  <a:cubicBezTo>
                    <a:pt x="1329" y="20"/>
                    <a:pt x="1315" y="2"/>
                    <a:pt x="1301" y="2"/>
                  </a:cubicBezTo>
                  <a:cubicBezTo>
                    <a:pt x="1293" y="2"/>
                    <a:pt x="1275" y="10"/>
                    <a:pt x="1274" y="56"/>
                  </a:cubicBezTo>
                  <a:cubicBezTo>
                    <a:pt x="1266" y="194"/>
                    <a:pt x="1126" y="275"/>
                    <a:pt x="996" y="275"/>
                  </a:cubicBezTo>
                  <a:cubicBezTo>
                    <a:pt x="881" y="275"/>
                    <a:pt x="781" y="213"/>
                    <a:pt x="677" y="144"/>
                  </a:cubicBezTo>
                  <a:cubicBezTo>
                    <a:pt x="570" y="72"/>
                    <a:pt x="463" y="0"/>
                    <a:pt x="333" y="0"/>
                  </a:cubicBezTo>
                  <a:cubicBezTo>
                    <a:pt x="148" y="0"/>
                    <a:pt x="0" y="142"/>
                    <a:pt x="0" y="325"/>
                  </a:cubicBezTo>
                  <a:cubicBezTo>
                    <a:pt x="0" y="369"/>
                    <a:pt x="17" y="385"/>
                    <a:pt x="28" y="385"/>
                  </a:cubicBezTo>
                  <a:cubicBezTo>
                    <a:pt x="48" y="385"/>
                    <a:pt x="56" y="347"/>
                    <a:pt x="56" y="339"/>
                  </a:cubicBezTo>
                  <a:cubicBezTo>
                    <a:pt x="66" y="172"/>
                    <a:pt x="230" y="112"/>
                    <a:pt x="333" y="112"/>
                  </a:cubicBezTo>
                  <a:cubicBezTo>
                    <a:pt x="449" y="112"/>
                    <a:pt x="549" y="174"/>
                    <a:pt x="652" y="243"/>
                  </a:cubicBezTo>
                  <a:cubicBezTo>
                    <a:pt x="759" y="315"/>
                    <a:pt x="867" y="387"/>
                    <a:pt x="996" y="387"/>
                  </a:cubicBezTo>
                  <a:cubicBezTo>
                    <a:pt x="1181" y="387"/>
                    <a:pt x="1329" y="245"/>
                    <a:pt x="1329" y="62"/>
                  </a:cubicBezTo>
                  <a:close/>
                  <a:moveTo>
                    <a:pt x="1329" y="528"/>
                  </a:moveTo>
                  <a:cubicBezTo>
                    <a:pt x="1329" y="470"/>
                    <a:pt x="1306" y="467"/>
                    <a:pt x="1301" y="467"/>
                  </a:cubicBezTo>
                  <a:cubicBezTo>
                    <a:pt x="1293" y="467"/>
                    <a:pt x="1275" y="477"/>
                    <a:pt x="1274" y="520"/>
                  </a:cubicBezTo>
                  <a:cubicBezTo>
                    <a:pt x="1266" y="658"/>
                    <a:pt x="1126" y="739"/>
                    <a:pt x="996" y="739"/>
                  </a:cubicBezTo>
                  <a:cubicBezTo>
                    <a:pt x="881" y="739"/>
                    <a:pt x="781" y="677"/>
                    <a:pt x="677" y="608"/>
                  </a:cubicBezTo>
                  <a:cubicBezTo>
                    <a:pt x="570" y="536"/>
                    <a:pt x="463" y="464"/>
                    <a:pt x="333" y="464"/>
                  </a:cubicBezTo>
                  <a:cubicBezTo>
                    <a:pt x="148" y="464"/>
                    <a:pt x="0" y="606"/>
                    <a:pt x="0" y="789"/>
                  </a:cubicBezTo>
                  <a:cubicBezTo>
                    <a:pt x="0" y="833"/>
                    <a:pt x="17" y="849"/>
                    <a:pt x="28" y="849"/>
                  </a:cubicBezTo>
                  <a:cubicBezTo>
                    <a:pt x="48" y="849"/>
                    <a:pt x="56" y="811"/>
                    <a:pt x="56" y="803"/>
                  </a:cubicBezTo>
                  <a:cubicBezTo>
                    <a:pt x="66" y="636"/>
                    <a:pt x="230" y="576"/>
                    <a:pt x="333" y="576"/>
                  </a:cubicBezTo>
                  <a:cubicBezTo>
                    <a:pt x="449" y="576"/>
                    <a:pt x="549" y="638"/>
                    <a:pt x="652" y="708"/>
                  </a:cubicBezTo>
                  <a:cubicBezTo>
                    <a:pt x="759" y="779"/>
                    <a:pt x="867" y="851"/>
                    <a:pt x="996" y="851"/>
                  </a:cubicBezTo>
                  <a:cubicBezTo>
                    <a:pt x="1186" y="851"/>
                    <a:pt x="1329" y="703"/>
                    <a:pt x="1329" y="528"/>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39" name="Freeform 70">
              <a:extLst>
                <a:ext uri="{FF2B5EF4-FFF2-40B4-BE49-F238E27FC236}">
                  <a16:creationId xmlns:a16="http://schemas.microsoft.com/office/drawing/2014/main" id="{583ECF65-EFCD-4EA4-A6A5-F13EB256EE18}"/>
                </a:ext>
              </a:extLst>
            </p:cNvPr>
            <p:cNvSpPr>
              <a:spLocks/>
            </p:cNvSpPr>
            <p:nvPr/>
          </p:nvSpPr>
          <p:spPr bwMode="auto">
            <a:xfrm>
              <a:off x="3148013" y="3702050"/>
              <a:ext cx="42863" cy="63500"/>
            </a:xfrm>
            <a:custGeom>
              <a:avLst/>
              <a:gdLst>
                <a:gd name="T0" fmla="*/ 616 w 616"/>
                <a:gd name="T1" fmla="*/ 672 h 926"/>
                <a:gd name="T2" fmla="*/ 569 w 616"/>
                <a:gd name="T3" fmla="*/ 672 h 926"/>
                <a:gd name="T4" fmla="*/ 532 w 616"/>
                <a:gd name="T5" fmla="*/ 800 h 926"/>
                <a:gd name="T6" fmla="*/ 395 w 616"/>
                <a:gd name="T7" fmla="*/ 807 h 926"/>
                <a:gd name="T8" fmla="*/ 138 w 616"/>
                <a:gd name="T9" fmla="*/ 807 h 926"/>
                <a:gd name="T10" fmla="*/ 417 w 616"/>
                <a:gd name="T11" fmla="*/ 573 h 926"/>
                <a:gd name="T12" fmla="*/ 616 w 616"/>
                <a:gd name="T13" fmla="*/ 272 h 926"/>
                <a:gd name="T14" fmla="*/ 290 w 616"/>
                <a:gd name="T15" fmla="*/ 0 h 926"/>
                <a:gd name="T16" fmla="*/ 0 w 616"/>
                <a:gd name="T17" fmla="*/ 250 h 926"/>
                <a:gd name="T18" fmla="*/ 74 w 616"/>
                <a:gd name="T19" fmla="*/ 328 h 926"/>
                <a:gd name="T20" fmla="*/ 148 w 616"/>
                <a:gd name="T21" fmla="*/ 254 h 926"/>
                <a:gd name="T22" fmla="*/ 65 w 616"/>
                <a:gd name="T23" fmla="*/ 180 h 926"/>
                <a:gd name="T24" fmla="*/ 269 w 616"/>
                <a:gd name="T25" fmla="*/ 50 h 926"/>
                <a:gd name="T26" fmla="*/ 481 w 616"/>
                <a:gd name="T27" fmla="*/ 272 h 926"/>
                <a:gd name="T28" fmla="*/ 350 w 616"/>
                <a:gd name="T29" fmla="*/ 540 h 926"/>
                <a:gd name="T30" fmla="*/ 14 w 616"/>
                <a:gd name="T31" fmla="*/ 872 h 926"/>
                <a:gd name="T32" fmla="*/ 0 w 616"/>
                <a:gd name="T33" fmla="*/ 926 h 926"/>
                <a:gd name="T34" fmla="*/ 575 w 616"/>
                <a:gd name="T35" fmla="*/ 926 h 926"/>
                <a:gd name="T36" fmla="*/ 616 w 616"/>
                <a:gd name="T37" fmla="*/ 6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6" h="926">
                  <a:moveTo>
                    <a:pt x="616" y="672"/>
                  </a:moveTo>
                  <a:lnTo>
                    <a:pt x="569" y="672"/>
                  </a:lnTo>
                  <a:cubicBezTo>
                    <a:pt x="564" y="703"/>
                    <a:pt x="551" y="786"/>
                    <a:pt x="532" y="800"/>
                  </a:cubicBezTo>
                  <a:cubicBezTo>
                    <a:pt x="521" y="807"/>
                    <a:pt x="414" y="807"/>
                    <a:pt x="395" y="807"/>
                  </a:cubicBezTo>
                  <a:lnTo>
                    <a:pt x="138" y="807"/>
                  </a:lnTo>
                  <a:cubicBezTo>
                    <a:pt x="285" y="678"/>
                    <a:pt x="333" y="639"/>
                    <a:pt x="417" y="573"/>
                  </a:cubicBezTo>
                  <a:cubicBezTo>
                    <a:pt x="520" y="491"/>
                    <a:pt x="616" y="404"/>
                    <a:pt x="616" y="272"/>
                  </a:cubicBezTo>
                  <a:cubicBezTo>
                    <a:pt x="616" y="104"/>
                    <a:pt x="468" y="0"/>
                    <a:pt x="290" y="0"/>
                  </a:cubicBezTo>
                  <a:cubicBezTo>
                    <a:pt x="117" y="0"/>
                    <a:pt x="0" y="122"/>
                    <a:pt x="0" y="250"/>
                  </a:cubicBezTo>
                  <a:cubicBezTo>
                    <a:pt x="0" y="321"/>
                    <a:pt x="60" y="328"/>
                    <a:pt x="74" y="328"/>
                  </a:cubicBezTo>
                  <a:cubicBezTo>
                    <a:pt x="107" y="328"/>
                    <a:pt x="148" y="304"/>
                    <a:pt x="148" y="254"/>
                  </a:cubicBezTo>
                  <a:cubicBezTo>
                    <a:pt x="148" y="229"/>
                    <a:pt x="138" y="180"/>
                    <a:pt x="65" y="180"/>
                  </a:cubicBezTo>
                  <a:cubicBezTo>
                    <a:pt x="109" y="81"/>
                    <a:pt x="204" y="50"/>
                    <a:pt x="269" y="50"/>
                  </a:cubicBezTo>
                  <a:cubicBezTo>
                    <a:pt x="408" y="50"/>
                    <a:pt x="481" y="159"/>
                    <a:pt x="481" y="272"/>
                  </a:cubicBezTo>
                  <a:cubicBezTo>
                    <a:pt x="481" y="393"/>
                    <a:pt x="395" y="489"/>
                    <a:pt x="350" y="540"/>
                  </a:cubicBezTo>
                  <a:lnTo>
                    <a:pt x="14" y="872"/>
                  </a:lnTo>
                  <a:cubicBezTo>
                    <a:pt x="0" y="884"/>
                    <a:pt x="0" y="887"/>
                    <a:pt x="0" y="926"/>
                  </a:cubicBezTo>
                  <a:lnTo>
                    <a:pt x="575" y="926"/>
                  </a:lnTo>
                  <a:lnTo>
                    <a:pt x="616" y="6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0" name="Line 71">
              <a:extLst>
                <a:ext uri="{FF2B5EF4-FFF2-40B4-BE49-F238E27FC236}">
                  <a16:creationId xmlns:a16="http://schemas.microsoft.com/office/drawing/2014/main" id="{CA6EDFC2-9275-464A-9DA9-B0F623E40ED3}"/>
                </a:ext>
              </a:extLst>
            </p:cNvPr>
            <p:cNvSpPr>
              <a:spLocks noChangeShapeType="1"/>
            </p:cNvSpPr>
            <p:nvPr/>
          </p:nvSpPr>
          <p:spPr bwMode="auto">
            <a:xfrm>
              <a:off x="3143250" y="3786188"/>
              <a:ext cx="53975"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41" name="Freeform 72">
              <a:extLst>
                <a:ext uri="{FF2B5EF4-FFF2-40B4-BE49-F238E27FC236}">
                  <a16:creationId xmlns:a16="http://schemas.microsoft.com/office/drawing/2014/main" id="{0C2408DC-ACFF-403F-911B-318CCAD6EDF9}"/>
                </a:ext>
              </a:extLst>
            </p:cNvPr>
            <p:cNvSpPr>
              <a:spLocks/>
            </p:cNvSpPr>
            <p:nvPr/>
          </p:nvSpPr>
          <p:spPr bwMode="auto">
            <a:xfrm>
              <a:off x="3148013" y="3803650"/>
              <a:ext cx="44450" cy="65088"/>
            </a:xfrm>
            <a:custGeom>
              <a:avLst/>
              <a:gdLst>
                <a:gd name="T0" fmla="*/ 306 w 642"/>
                <a:gd name="T1" fmla="*/ 460 h 954"/>
                <a:gd name="T2" fmla="*/ 492 w 642"/>
                <a:gd name="T3" fmla="*/ 684 h 954"/>
                <a:gd name="T4" fmla="*/ 311 w 642"/>
                <a:gd name="T5" fmla="*/ 909 h 954"/>
                <a:gd name="T6" fmla="*/ 74 w 642"/>
                <a:gd name="T7" fmla="*/ 812 h 954"/>
                <a:gd name="T8" fmla="*/ 156 w 642"/>
                <a:gd name="T9" fmla="*/ 734 h 954"/>
                <a:gd name="T10" fmla="*/ 78 w 642"/>
                <a:gd name="T11" fmla="*/ 656 h 954"/>
                <a:gd name="T12" fmla="*/ 0 w 642"/>
                <a:gd name="T13" fmla="*/ 738 h 954"/>
                <a:gd name="T14" fmla="*/ 314 w 642"/>
                <a:gd name="T15" fmla="*/ 954 h 954"/>
                <a:gd name="T16" fmla="*/ 642 w 642"/>
                <a:gd name="T17" fmla="*/ 684 h 954"/>
                <a:gd name="T18" fmla="*/ 399 w 642"/>
                <a:gd name="T19" fmla="*/ 435 h 954"/>
                <a:gd name="T20" fmla="*/ 599 w 642"/>
                <a:gd name="T21" fmla="*/ 192 h 954"/>
                <a:gd name="T22" fmla="*/ 317 w 642"/>
                <a:gd name="T23" fmla="*/ 0 h 954"/>
                <a:gd name="T24" fmla="*/ 44 w 642"/>
                <a:gd name="T25" fmla="*/ 187 h 954"/>
                <a:gd name="T26" fmla="*/ 117 w 642"/>
                <a:gd name="T27" fmla="*/ 261 h 954"/>
                <a:gd name="T28" fmla="*/ 188 w 642"/>
                <a:gd name="T29" fmla="*/ 190 h 954"/>
                <a:gd name="T30" fmla="*/ 117 w 642"/>
                <a:gd name="T31" fmla="*/ 117 h 954"/>
                <a:gd name="T32" fmla="*/ 313 w 642"/>
                <a:gd name="T33" fmla="*/ 41 h 954"/>
                <a:gd name="T34" fmla="*/ 463 w 642"/>
                <a:gd name="T35" fmla="*/ 192 h 954"/>
                <a:gd name="T36" fmla="*/ 408 w 642"/>
                <a:gd name="T37" fmla="*/ 359 h 954"/>
                <a:gd name="T38" fmla="*/ 252 w 642"/>
                <a:gd name="T39" fmla="*/ 418 h 954"/>
                <a:gd name="T40" fmla="*/ 208 w 642"/>
                <a:gd name="T41" fmla="*/ 423 h 954"/>
                <a:gd name="T42" fmla="*/ 195 w 642"/>
                <a:gd name="T43" fmla="*/ 441 h 954"/>
                <a:gd name="T44" fmla="*/ 231 w 642"/>
                <a:gd name="T45" fmla="*/ 460 h 954"/>
                <a:gd name="T46" fmla="*/ 306 w 642"/>
                <a:gd name="T47" fmla="*/ 46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2" h="954">
                  <a:moveTo>
                    <a:pt x="306" y="460"/>
                  </a:moveTo>
                  <a:cubicBezTo>
                    <a:pt x="415" y="460"/>
                    <a:pt x="492" y="535"/>
                    <a:pt x="492" y="684"/>
                  </a:cubicBezTo>
                  <a:cubicBezTo>
                    <a:pt x="492" y="858"/>
                    <a:pt x="392" y="909"/>
                    <a:pt x="311" y="909"/>
                  </a:cubicBezTo>
                  <a:cubicBezTo>
                    <a:pt x="256" y="909"/>
                    <a:pt x="133" y="894"/>
                    <a:pt x="74" y="812"/>
                  </a:cubicBezTo>
                  <a:cubicBezTo>
                    <a:pt x="140" y="809"/>
                    <a:pt x="156" y="763"/>
                    <a:pt x="156" y="734"/>
                  </a:cubicBezTo>
                  <a:cubicBezTo>
                    <a:pt x="156" y="689"/>
                    <a:pt x="122" y="656"/>
                    <a:pt x="78" y="656"/>
                  </a:cubicBezTo>
                  <a:cubicBezTo>
                    <a:pt x="39" y="656"/>
                    <a:pt x="0" y="680"/>
                    <a:pt x="0" y="738"/>
                  </a:cubicBezTo>
                  <a:cubicBezTo>
                    <a:pt x="0" y="869"/>
                    <a:pt x="145" y="954"/>
                    <a:pt x="314" y="954"/>
                  </a:cubicBezTo>
                  <a:cubicBezTo>
                    <a:pt x="508" y="954"/>
                    <a:pt x="642" y="824"/>
                    <a:pt x="642" y="684"/>
                  </a:cubicBezTo>
                  <a:cubicBezTo>
                    <a:pt x="642" y="576"/>
                    <a:pt x="552" y="467"/>
                    <a:pt x="399" y="435"/>
                  </a:cubicBezTo>
                  <a:cubicBezTo>
                    <a:pt x="545" y="382"/>
                    <a:pt x="599" y="277"/>
                    <a:pt x="599" y="192"/>
                  </a:cubicBezTo>
                  <a:cubicBezTo>
                    <a:pt x="599" y="82"/>
                    <a:pt x="472" y="0"/>
                    <a:pt x="317" y="0"/>
                  </a:cubicBezTo>
                  <a:cubicBezTo>
                    <a:pt x="162" y="0"/>
                    <a:pt x="44" y="75"/>
                    <a:pt x="44" y="187"/>
                  </a:cubicBezTo>
                  <a:cubicBezTo>
                    <a:pt x="44" y="234"/>
                    <a:pt x="74" y="261"/>
                    <a:pt x="117" y="261"/>
                  </a:cubicBezTo>
                  <a:cubicBezTo>
                    <a:pt x="159" y="261"/>
                    <a:pt x="188" y="228"/>
                    <a:pt x="188" y="190"/>
                  </a:cubicBezTo>
                  <a:cubicBezTo>
                    <a:pt x="188" y="149"/>
                    <a:pt x="159" y="119"/>
                    <a:pt x="117" y="117"/>
                  </a:cubicBezTo>
                  <a:cubicBezTo>
                    <a:pt x="165" y="55"/>
                    <a:pt x="261" y="41"/>
                    <a:pt x="313" y="41"/>
                  </a:cubicBezTo>
                  <a:cubicBezTo>
                    <a:pt x="376" y="41"/>
                    <a:pt x="463" y="71"/>
                    <a:pt x="463" y="192"/>
                  </a:cubicBezTo>
                  <a:cubicBezTo>
                    <a:pt x="463" y="251"/>
                    <a:pt x="444" y="315"/>
                    <a:pt x="408" y="359"/>
                  </a:cubicBezTo>
                  <a:cubicBezTo>
                    <a:pt x="362" y="411"/>
                    <a:pt x="323" y="414"/>
                    <a:pt x="252" y="418"/>
                  </a:cubicBezTo>
                  <a:cubicBezTo>
                    <a:pt x="218" y="421"/>
                    <a:pt x="215" y="421"/>
                    <a:pt x="208" y="423"/>
                  </a:cubicBezTo>
                  <a:cubicBezTo>
                    <a:pt x="206" y="423"/>
                    <a:pt x="195" y="425"/>
                    <a:pt x="195" y="441"/>
                  </a:cubicBezTo>
                  <a:cubicBezTo>
                    <a:pt x="195" y="460"/>
                    <a:pt x="207" y="460"/>
                    <a:pt x="231" y="460"/>
                  </a:cubicBezTo>
                  <a:lnTo>
                    <a:pt x="306" y="46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2" name="Freeform 73">
              <a:extLst>
                <a:ext uri="{FF2B5EF4-FFF2-40B4-BE49-F238E27FC236}">
                  <a16:creationId xmlns:a16="http://schemas.microsoft.com/office/drawing/2014/main" id="{A172F66A-FC98-42BB-95ED-FE55D28E34B0}"/>
                </a:ext>
              </a:extLst>
            </p:cNvPr>
            <p:cNvSpPr>
              <a:spLocks noEditPoints="1"/>
            </p:cNvSpPr>
            <p:nvPr/>
          </p:nvSpPr>
          <p:spPr bwMode="auto">
            <a:xfrm>
              <a:off x="3259138" y="3768725"/>
              <a:ext cx="90488" cy="33338"/>
            </a:xfrm>
            <a:custGeom>
              <a:avLst/>
              <a:gdLst>
                <a:gd name="T0" fmla="*/ 1257 w 1325"/>
                <a:gd name="T1" fmla="*/ 80 h 467"/>
                <a:gd name="T2" fmla="*/ 1325 w 1325"/>
                <a:gd name="T3" fmla="*/ 40 h 467"/>
                <a:gd name="T4" fmla="*/ 1258 w 1325"/>
                <a:gd name="T5" fmla="*/ 0 h 467"/>
                <a:gd name="T6" fmla="*/ 65 w 1325"/>
                <a:gd name="T7" fmla="*/ 0 h 467"/>
                <a:gd name="T8" fmla="*/ 0 w 1325"/>
                <a:gd name="T9" fmla="*/ 40 h 467"/>
                <a:gd name="T10" fmla="*/ 68 w 1325"/>
                <a:gd name="T11" fmla="*/ 80 h 467"/>
                <a:gd name="T12" fmla="*/ 1257 w 1325"/>
                <a:gd name="T13" fmla="*/ 80 h 467"/>
                <a:gd name="T14" fmla="*/ 1258 w 1325"/>
                <a:gd name="T15" fmla="*/ 467 h 467"/>
                <a:gd name="T16" fmla="*/ 1325 w 1325"/>
                <a:gd name="T17" fmla="*/ 427 h 467"/>
                <a:gd name="T18" fmla="*/ 1257 w 1325"/>
                <a:gd name="T19" fmla="*/ 387 h 467"/>
                <a:gd name="T20" fmla="*/ 68 w 1325"/>
                <a:gd name="T21" fmla="*/ 387 h 467"/>
                <a:gd name="T22" fmla="*/ 0 w 1325"/>
                <a:gd name="T23" fmla="*/ 427 h 467"/>
                <a:gd name="T24" fmla="*/ 65 w 1325"/>
                <a:gd name="T25" fmla="*/ 467 h 467"/>
                <a:gd name="T26" fmla="*/ 1258 w 1325"/>
                <a:gd name="T27"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5" h="467">
                  <a:moveTo>
                    <a:pt x="1257" y="80"/>
                  </a:moveTo>
                  <a:cubicBezTo>
                    <a:pt x="1286" y="80"/>
                    <a:pt x="1325" y="80"/>
                    <a:pt x="1325" y="40"/>
                  </a:cubicBezTo>
                  <a:cubicBezTo>
                    <a:pt x="1325" y="0"/>
                    <a:pt x="1286" y="0"/>
                    <a:pt x="1258" y="0"/>
                  </a:cubicBezTo>
                  <a:lnTo>
                    <a:pt x="65" y="0"/>
                  </a:lnTo>
                  <a:cubicBezTo>
                    <a:pt x="37" y="0"/>
                    <a:pt x="0" y="0"/>
                    <a:pt x="0" y="40"/>
                  </a:cubicBezTo>
                  <a:cubicBezTo>
                    <a:pt x="0" y="80"/>
                    <a:pt x="37" y="80"/>
                    <a:pt x="68" y="80"/>
                  </a:cubicBezTo>
                  <a:lnTo>
                    <a:pt x="1257" y="80"/>
                  </a:lnTo>
                  <a:close/>
                  <a:moveTo>
                    <a:pt x="1258" y="467"/>
                  </a:moveTo>
                  <a:cubicBezTo>
                    <a:pt x="1286" y="467"/>
                    <a:pt x="1325" y="467"/>
                    <a:pt x="1325" y="427"/>
                  </a:cubicBezTo>
                  <a:cubicBezTo>
                    <a:pt x="1325" y="387"/>
                    <a:pt x="1286" y="387"/>
                    <a:pt x="1257" y="387"/>
                  </a:cubicBezTo>
                  <a:lnTo>
                    <a:pt x="68" y="387"/>
                  </a:lnTo>
                  <a:cubicBezTo>
                    <a:pt x="37" y="387"/>
                    <a:pt x="0" y="387"/>
                    <a:pt x="0" y="427"/>
                  </a:cubicBezTo>
                  <a:cubicBezTo>
                    <a:pt x="0" y="467"/>
                    <a:pt x="37" y="467"/>
                    <a:pt x="65" y="467"/>
                  </a:cubicBezTo>
                  <a:lnTo>
                    <a:pt x="1258" y="467"/>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3" name="Freeform 74">
              <a:extLst>
                <a:ext uri="{FF2B5EF4-FFF2-40B4-BE49-F238E27FC236}">
                  <a16:creationId xmlns:a16="http://schemas.microsoft.com/office/drawing/2014/main" id="{E60B212E-6459-40D1-B69D-9D9D718DDE97}"/>
                </a:ext>
              </a:extLst>
            </p:cNvPr>
            <p:cNvSpPr>
              <a:spLocks/>
            </p:cNvSpPr>
            <p:nvPr/>
          </p:nvSpPr>
          <p:spPr bwMode="auto">
            <a:xfrm>
              <a:off x="3422650" y="3702050"/>
              <a:ext cx="34925" cy="63500"/>
            </a:xfrm>
            <a:custGeom>
              <a:avLst/>
              <a:gdLst>
                <a:gd name="T0" fmla="*/ 314 w 507"/>
                <a:gd name="T1" fmla="*/ 39 h 926"/>
                <a:gd name="T2" fmla="*/ 272 w 507"/>
                <a:gd name="T3" fmla="*/ 0 h 926"/>
                <a:gd name="T4" fmla="*/ 0 w 507"/>
                <a:gd name="T5" fmla="*/ 89 h 926"/>
                <a:gd name="T6" fmla="*/ 0 w 507"/>
                <a:gd name="T7" fmla="*/ 139 h 926"/>
                <a:gd name="T8" fmla="*/ 201 w 507"/>
                <a:gd name="T9" fmla="*/ 100 h 926"/>
                <a:gd name="T10" fmla="*/ 201 w 507"/>
                <a:gd name="T11" fmla="*/ 812 h 926"/>
                <a:gd name="T12" fmla="*/ 62 w 507"/>
                <a:gd name="T13" fmla="*/ 876 h 926"/>
                <a:gd name="T14" fmla="*/ 9 w 507"/>
                <a:gd name="T15" fmla="*/ 876 h 926"/>
                <a:gd name="T16" fmla="*/ 9 w 507"/>
                <a:gd name="T17" fmla="*/ 926 h 926"/>
                <a:gd name="T18" fmla="*/ 257 w 507"/>
                <a:gd name="T19" fmla="*/ 921 h 926"/>
                <a:gd name="T20" fmla="*/ 507 w 507"/>
                <a:gd name="T21" fmla="*/ 926 h 926"/>
                <a:gd name="T22" fmla="*/ 507 w 507"/>
                <a:gd name="T23" fmla="*/ 876 h 926"/>
                <a:gd name="T24" fmla="*/ 453 w 507"/>
                <a:gd name="T25" fmla="*/ 876 h 926"/>
                <a:gd name="T26" fmla="*/ 314 w 507"/>
                <a:gd name="T27" fmla="*/ 812 h 926"/>
                <a:gd name="T28" fmla="*/ 314 w 507"/>
                <a:gd name="T29" fmla="*/ 39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7" h="926">
                  <a:moveTo>
                    <a:pt x="314" y="39"/>
                  </a:moveTo>
                  <a:cubicBezTo>
                    <a:pt x="314" y="2"/>
                    <a:pt x="311" y="0"/>
                    <a:pt x="272" y="0"/>
                  </a:cubicBezTo>
                  <a:cubicBezTo>
                    <a:pt x="183" y="88"/>
                    <a:pt x="57" y="89"/>
                    <a:pt x="0" y="89"/>
                  </a:cubicBezTo>
                  <a:lnTo>
                    <a:pt x="0" y="139"/>
                  </a:lnTo>
                  <a:cubicBezTo>
                    <a:pt x="32" y="139"/>
                    <a:pt x="125" y="139"/>
                    <a:pt x="201" y="100"/>
                  </a:cubicBezTo>
                  <a:lnTo>
                    <a:pt x="201" y="812"/>
                  </a:lnTo>
                  <a:cubicBezTo>
                    <a:pt x="201" y="858"/>
                    <a:pt x="201" y="876"/>
                    <a:pt x="62" y="876"/>
                  </a:cubicBezTo>
                  <a:lnTo>
                    <a:pt x="9" y="876"/>
                  </a:lnTo>
                  <a:lnTo>
                    <a:pt x="9" y="926"/>
                  </a:lnTo>
                  <a:cubicBezTo>
                    <a:pt x="34" y="925"/>
                    <a:pt x="206" y="921"/>
                    <a:pt x="257" y="921"/>
                  </a:cubicBezTo>
                  <a:cubicBezTo>
                    <a:pt x="300" y="921"/>
                    <a:pt x="476" y="925"/>
                    <a:pt x="507" y="926"/>
                  </a:cubicBezTo>
                  <a:lnTo>
                    <a:pt x="507" y="876"/>
                  </a:lnTo>
                  <a:lnTo>
                    <a:pt x="453" y="876"/>
                  </a:lnTo>
                  <a:cubicBezTo>
                    <a:pt x="314" y="876"/>
                    <a:pt x="314" y="858"/>
                    <a:pt x="314" y="812"/>
                  </a:cubicBezTo>
                  <a:lnTo>
                    <a:pt x="314" y="3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4" name="Line 75">
              <a:extLst>
                <a:ext uri="{FF2B5EF4-FFF2-40B4-BE49-F238E27FC236}">
                  <a16:creationId xmlns:a16="http://schemas.microsoft.com/office/drawing/2014/main" id="{12DB50E6-064F-4770-9B72-C0A69AAFB70E}"/>
                </a:ext>
              </a:extLst>
            </p:cNvPr>
            <p:cNvSpPr>
              <a:spLocks noChangeShapeType="1"/>
            </p:cNvSpPr>
            <p:nvPr/>
          </p:nvSpPr>
          <p:spPr bwMode="auto">
            <a:xfrm>
              <a:off x="3413125" y="3786188"/>
              <a:ext cx="53975"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45" name="Freeform 76">
              <a:extLst>
                <a:ext uri="{FF2B5EF4-FFF2-40B4-BE49-F238E27FC236}">
                  <a16:creationId xmlns:a16="http://schemas.microsoft.com/office/drawing/2014/main" id="{9D3C7498-6189-4485-B5E7-7D64A7E22257}"/>
                </a:ext>
              </a:extLst>
            </p:cNvPr>
            <p:cNvSpPr>
              <a:spLocks/>
            </p:cNvSpPr>
            <p:nvPr/>
          </p:nvSpPr>
          <p:spPr bwMode="auto">
            <a:xfrm>
              <a:off x="3417888" y="3803650"/>
              <a:ext cx="42863" cy="63500"/>
            </a:xfrm>
            <a:custGeom>
              <a:avLst/>
              <a:gdLst>
                <a:gd name="T0" fmla="*/ 616 w 616"/>
                <a:gd name="T1" fmla="*/ 672 h 926"/>
                <a:gd name="T2" fmla="*/ 569 w 616"/>
                <a:gd name="T3" fmla="*/ 672 h 926"/>
                <a:gd name="T4" fmla="*/ 533 w 616"/>
                <a:gd name="T5" fmla="*/ 799 h 926"/>
                <a:gd name="T6" fmla="*/ 395 w 616"/>
                <a:gd name="T7" fmla="*/ 807 h 926"/>
                <a:gd name="T8" fmla="*/ 138 w 616"/>
                <a:gd name="T9" fmla="*/ 807 h 926"/>
                <a:gd name="T10" fmla="*/ 417 w 616"/>
                <a:gd name="T11" fmla="*/ 573 h 926"/>
                <a:gd name="T12" fmla="*/ 616 w 616"/>
                <a:gd name="T13" fmla="*/ 272 h 926"/>
                <a:gd name="T14" fmla="*/ 290 w 616"/>
                <a:gd name="T15" fmla="*/ 0 h 926"/>
                <a:gd name="T16" fmla="*/ 0 w 616"/>
                <a:gd name="T17" fmla="*/ 249 h 926"/>
                <a:gd name="T18" fmla="*/ 74 w 616"/>
                <a:gd name="T19" fmla="*/ 327 h 926"/>
                <a:gd name="T20" fmla="*/ 148 w 616"/>
                <a:gd name="T21" fmla="*/ 254 h 926"/>
                <a:gd name="T22" fmla="*/ 65 w 616"/>
                <a:gd name="T23" fmla="*/ 180 h 926"/>
                <a:gd name="T24" fmla="*/ 269 w 616"/>
                <a:gd name="T25" fmla="*/ 50 h 926"/>
                <a:gd name="T26" fmla="*/ 481 w 616"/>
                <a:gd name="T27" fmla="*/ 272 h 926"/>
                <a:gd name="T28" fmla="*/ 350 w 616"/>
                <a:gd name="T29" fmla="*/ 540 h 926"/>
                <a:gd name="T30" fmla="*/ 14 w 616"/>
                <a:gd name="T31" fmla="*/ 871 h 926"/>
                <a:gd name="T32" fmla="*/ 0 w 616"/>
                <a:gd name="T33" fmla="*/ 926 h 926"/>
                <a:gd name="T34" fmla="*/ 575 w 616"/>
                <a:gd name="T35" fmla="*/ 926 h 926"/>
                <a:gd name="T36" fmla="*/ 616 w 616"/>
                <a:gd name="T37" fmla="*/ 6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6" h="926">
                  <a:moveTo>
                    <a:pt x="616" y="672"/>
                  </a:moveTo>
                  <a:lnTo>
                    <a:pt x="569" y="672"/>
                  </a:lnTo>
                  <a:cubicBezTo>
                    <a:pt x="565" y="702"/>
                    <a:pt x="551" y="785"/>
                    <a:pt x="533" y="799"/>
                  </a:cubicBezTo>
                  <a:cubicBezTo>
                    <a:pt x="522" y="807"/>
                    <a:pt x="415" y="807"/>
                    <a:pt x="395" y="807"/>
                  </a:cubicBezTo>
                  <a:lnTo>
                    <a:pt x="138" y="807"/>
                  </a:lnTo>
                  <a:cubicBezTo>
                    <a:pt x="285" y="677"/>
                    <a:pt x="333" y="638"/>
                    <a:pt x="417" y="573"/>
                  </a:cubicBezTo>
                  <a:cubicBezTo>
                    <a:pt x="520" y="491"/>
                    <a:pt x="616" y="404"/>
                    <a:pt x="616" y="272"/>
                  </a:cubicBezTo>
                  <a:cubicBezTo>
                    <a:pt x="616" y="103"/>
                    <a:pt x="468" y="0"/>
                    <a:pt x="290" y="0"/>
                  </a:cubicBezTo>
                  <a:cubicBezTo>
                    <a:pt x="117" y="0"/>
                    <a:pt x="0" y="121"/>
                    <a:pt x="0" y="249"/>
                  </a:cubicBezTo>
                  <a:cubicBezTo>
                    <a:pt x="0" y="320"/>
                    <a:pt x="60" y="327"/>
                    <a:pt x="74" y="327"/>
                  </a:cubicBezTo>
                  <a:cubicBezTo>
                    <a:pt x="108" y="327"/>
                    <a:pt x="148" y="304"/>
                    <a:pt x="148" y="254"/>
                  </a:cubicBezTo>
                  <a:cubicBezTo>
                    <a:pt x="148" y="228"/>
                    <a:pt x="138" y="180"/>
                    <a:pt x="65" y="180"/>
                  </a:cubicBezTo>
                  <a:cubicBezTo>
                    <a:pt x="109" y="80"/>
                    <a:pt x="204" y="50"/>
                    <a:pt x="269" y="50"/>
                  </a:cubicBezTo>
                  <a:cubicBezTo>
                    <a:pt x="408" y="50"/>
                    <a:pt x="481" y="159"/>
                    <a:pt x="481" y="272"/>
                  </a:cubicBezTo>
                  <a:cubicBezTo>
                    <a:pt x="481" y="393"/>
                    <a:pt x="395" y="489"/>
                    <a:pt x="350" y="540"/>
                  </a:cubicBezTo>
                  <a:lnTo>
                    <a:pt x="14" y="871"/>
                  </a:lnTo>
                  <a:cubicBezTo>
                    <a:pt x="0" y="884"/>
                    <a:pt x="0" y="887"/>
                    <a:pt x="0" y="926"/>
                  </a:cubicBezTo>
                  <a:lnTo>
                    <a:pt x="575" y="926"/>
                  </a:lnTo>
                  <a:lnTo>
                    <a:pt x="616" y="6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6" name="Freeform 77">
              <a:extLst>
                <a:ext uri="{FF2B5EF4-FFF2-40B4-BE49-F238E27FC236}">
                  <a16:creationId xmlns:a16="http://schemas.microsoft.com/office/drawing/2014/main" id="{2B158986-6C18-412E-9525-0EA93882AA01}"/>
                </a:ext>
              </a:extLst>
            </p:cNvPr>
            <p:cNvSpPr>
              <a:spLocks/>
            </p:cNvSpPr>
            <p:nvPr/>
          </p:nvSpPr>
          <p:spPr bwMode="auto">
            <a:xfrm>
              <a:off x="3521075" y="3740150"/>
              <a:ext cx="92075" cy="90488"/>
            </a:xfrm>
            <a:custGeom>
              <a:avLst/>
              <a:gdLst>
                <a:gd name="T0" fmla="*/ 703 w 1325"/>
                <a:gd name="T1" fmla="*/ 703 h 1327"/>
                <a:gd name="T2" fmla="*/ 1259 w 1325"/>
                <a:gd name="T3" fmla="*/ 703 h 1327"/>
                <a:gd name="T4" fmla="*/ 1325 w 1325"/>
                <a:gd name="T5" fmla="*/ 663 h 1327"/>
                <a:gd name="T6" fmla="*/ 1259 w 1325"/>
                <a:gd name="T7" fmla="*/ 623 h 1327"/>
                <a:gd name="T8" fmla="*/ 703 w 1325"/>
                <a:gd name="T9" fmla="*/ 623 h 1327"/>
                <a:gd name="T10" fmla="*/ 703 w 1325"/>
                <a:gd name="T11" fmla="*/ 65 h 1327"/>
                <a:gd name="T12" fmla="*/ 663 w 1325"/>
                <a:gd name="T13" fmla="*/ 0 h 1327"/>
                <a:gd name="T14" fmla="*/ 624 w 1325"/>
                <a:gd name="T15" fmla="*/ 65 h 1327"/>
                <a:gd name="T16" fmla="*/ 624 w 1325"/>
                <a:gd name="T17" fmla="*/ 623 h 1327"/>
                <a:gd name="T18" fmla="*/ 66 w 1325"/>
                <a:gd name="T19" fmla="*/ 623 h 1327"/>
                <a:gd name="T20" fmla="*/ 0 w 1325"/>
                <a:gd name="T21" fmla="*/ 663 h 1327"/>
                <a:gd name="T22" fmla="*/ 66 w 1325"/>
                <a:gd name="T23" fmla="*/ 703 h 1327"/>
                <a:gd name="T24" fmla="*/ 624 w 1325"/>
                <a:gd name="T25" fmla="*/ 703 h 1327"/>
                <a:gd name="T26" fmla="*/ 624 w 1325"/>
                <a:gd name="T27" fmla="*/ 1262 h 1327"/>
                <a:gd name="T28" fmla="*/ 663 w 1325"/>
                <a:gd name="T29" fmla="*/ 1327 h 1327"/>
                <a:gd name="T30" fmla="*/ 703 w 1325"/>
                <a:gd name="T31" fmla="*/ 1262 h 1327"/>
                <a:gd name="T32" fmla="*/ 703 w 1325"/>
                <a:gd name="T33" fmla="*/ 703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5" h="1327">
                  <a:moveTo>
                    <a:pt x="703" y="703"/>
                  </a:moveTo>
                  <a:lnTo>
                    <a:pt x="1259" y="703"/>
                  </a:lnTo>
                  <a:cubicBezTo>
                    <a:pt x="1287" y="703"/>
                    <a:pt x="1325" y="703"/>
                    <a:pt x="1325" y="663"/>
                  </a:cubicBezTo>
                  <a:cubicBezTo>
                    <a:pt x="1325" y="623"/>
                    <a:pt x="1287" y="623"/>
                    <a:pt x="1259" y="623"/>
                  </a:cubicBezTo>
                  <a:lnTo>
                    <a:pt x="703" y="623"/>
                  </a:lnTo>
                  <a:lnTo>
                    <a:pt x="703" y="65"/>
                  </a:lnTo>
                  <a:cubicBezTo>
                    <a:pt x="703" y="38"/>
                    <a:pt x="703" y="0"/>
                    <a:pt x="663" y="0"/>
                  </a:cubicBezTo>
                  <a:cubicBezTo>
                    <a:pt x="624" y="0"/>
                    <a:pt x="624" y="38"/>
                    <a:pt x="624" y="65"/>
                  </a:cubicBezTo>
                  <a:lnTo>
                    <a:pt x="624" y="623"/>
                  </a:lnTo>
                  <a:lnTo>
                    <a:pt x="66" y="623"/>
                  </a:lnTo>
                  <a:cubicBezTo>
                    <a:pt x="38" y="623"/>
                    <a:pt x="0" y="623"/>
                    <a:pt x="0" y="663"/>
                  </a:cubicBezTo>
                  <a:cubicBezTo>
                    <a:pt x="0" y="703"/>
                    <a:pt x="38" y="703"/>
                    <a:pt x="66" y="703"/>
                  </a:cubicBezTo>
                  <a:lnTo>
                    <a:pt x="624" y="703"/>
                  </a:lnTo>
                  <a:lnTo>
                    <a:pt x="624" y="1262"/>
                  </a:lnTo>
                  <a:cubicBezTo>
                    <a:pt x="624" y="1289"/>
                    <a:pt x="624" y="1327"/>
                    <a:pt x="663" y="1327"/>
                  </a:cubicBezTo>
                  <a:cubicBezTo>
                    <a:pt x="703" y="1327"/>
                    <a:pt x="703" y="1289"/>
                    <a:pt x="703" y="1262"/>
                  </a:cubicBezTo>
                  <a:lnTo>
                    <a:pt x="703" y="70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7" name="Freeform 78">
              <a:extLst>
                <a:ext uri="{FF2B5EF4-FFF2-40B4-BE49-F238E27FC236}">
                  <a16:creationId xmlns:a16="http://schemas.microsoft.com/office/drawing/2014/main" id="{DDFD7C34-FEFB-49E1-B9A2-B5D393BBBBFD}"/>
                </a:ext>
              </a:extLst>
            </p:cNvPr>
            <p:cNvSpPr>
              <a:spLocks/>
            </p:cNvSpPr>
            <p:nvPr/>
          </p:nvSpPr>
          <p:spPr bwMode="auto">
            <a:xfrm>
              <a:off x="3678238" y="3702050"/>
              <a:ext cx="34925" cy="63500"/>
            </a:xfrm>
            <a:custGeom>
              <a:avLst/>
              <a:gdLst>
                <a:gd name="T0" fmla="*/ 315 w 507"/>
                <a:gd name="T1" fmla="*/ 39 h 926"/>
                <a:gd name="T2" fmla="*/ 273 w 507"/>
                <a:gd name="T3" fmla="*/ 0 h 926"/>
                <a:gd name="T4" fmla="*/ 0 w 507"/>
                <a:gd name="T5" fmla="*/ 89 h 926"/>
                <a:gd name="T6" fmla="*/ 0 w 507"/>
                <a:gd name="T7" fmla="*/ 139 h 926"/>
                <a:gd name="T8" fmla="*/ 202 w 507"/>
                <a:gd name="T9" fmla="*/ 100 h 926"/>
                <a:gd name="T10" fmla="*/ 202 w 507"/>
                <a:gd name="T11" fmla="*/ 812 h 926"/>
                <a:gd name="T12" fmla="*/ 63 w 507"/>
                <a:gd name="T13" fmla="*/ 876 h 926"/>
                <a:gd name="T14" fmla="*/ 10 w 507"/>
                <a:gd name="T15" fmla="*/ 876 h 926"/>
                <a:gd name="T16" fmla="*/ 10 w 507"/>
                <a:gd name="T17" fmla="*/ 926 h 926"/>
                <a:gd name="T18" fmla="*/ 258 w 507"/>
                <a:gd name="T19" fmla="*/ 921 h 926"/>
                <a:gd name="T20" fmla="*/ 507 w 507"/>
                <a:gd name="T21" fmla="*/ 926 h 926"/>
                <a:gd name="T22" fmla="*/ 507 w 507"/>
                <a:gd name="T23" fmla="*/ 876 h 926"/>
                <a:gd name="T24" fmla="*/ 454 w 507"/>
                <a:gd name="T25" fmla="*/ 876 h 926"/>
                <a:gd name="T26" fmla="*/ 315 w 507"/>
                <a:gd name="T27" fmla="*/ 812 h 926"/>
                <a:gd name="T28" fmla="*/ 315 w 507"/>
                <a:gd name="T29" fmla="*/ 39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7" h="926">
                  <a:moveTo>
                    <a:pt x="315" y="39"/>
                  </a:moveTo>
                  <a:cubicBezTo>
                    <a:pt x="315" y="2"/>
                    <a:pt x="312" y="0"/>
                    <a:pt x="273" y="0"/>
                  </a:cubicBezTo>
                  <a:cubicBezTo>
                    <a:pt x="184" y="88"/>
                    <a:pt x="57" y="89"/>
                    <a:pt x="0" y="89"/>
                  </a:cubicBezTo>
                  <a:lnTo>
                    <a:pt x="0" y="139"/>
                  </a:lnTo>
                  <a:cubicBezTo>
                    <a:pt x="33" y="139"/>
                    <a:pt x="125" y="139"/>
                    <a:pt x="202" y="100"/>
                  </a:cubicBezTo>
                  <a:lnTo>
                    <a:pt x="202" y="812"/>
                  </a:lnTo>
                  <a:cubicBezTo>
                    <a:pt x="202" y="858"/>
                    <a:pt x="202" y="876"/>
                    <a:pt x="63" y="876"/>
                  </a:cubicBezTo>
                  <a:lnTo>
                    <a:pt x="10" y="876"/>
                  </a:lnTo>
                  <a:lnTo>
                    <a:pt x="10" y="926"/>
                  </a:lnTo>
                  <a:cubicBezTo>
                    <a:pt x="35" y="925"/>
                    <a:pt x="207" y="921"/>
                    <a:pt x="258" y="921"/>
                  </a:cubicBezTo>
                  <a:cubicBezTo>
                    <a:pt x="301" y="921"/>
                    <a:pt x="477" y="925"/>
                    <a:pt x="507" y="926"/>
                  </a:cubicBezTo>
                  <a:lnTo>
                    <a:pt x="507" y="876"/>
                  </a:lnTo>
                  <a:lnTo>
                    <a:pt x="454" y="876"/>
                  </a:lnTo>
                  <a:cubicBezTo>
                    <a:pt x="315" y="876"/>
                    <a:pt x="315" y="858"/>
                    <a:pt x="315" y="812"/>
                  </a:cubicBezTo>
                  <a:lnTo>
                    <a:pt x="315" y="3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8" name="Line 79">
              <a:extLst>
                <a:ext uri="{FF2B5EF4-FFF2-40B4-BE49-F238E27FC236}">
                  <a16:creationId xmlns:a16="http://schemas.microsoft.com/office/drawing/2014/main" id="{ADAFCE1A-D759-4C07-86FD-F21BD4E2A39E}"/>
                </a:ext>
              </a:extLst>
            </p:cNvPr>
            <p:cNvSpPr>
              <a:spLocks noChangeShapeType="1"/>
            </p:cNvSpPr>
            <p:nvPr/>
          </p:nvSpPr>
          <p:spPr bwMode="auto">
            <a:xfrm>
              <a:off x="3667125" y="3786188"/>
              <a:ext cx="53975"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49" name="Freeform 80">
              <a:extLst>
                <a:ext uri="{FF2B5EF4-FFF2-40B4-BE49-F238E27FC236}">
                  <a16:creationId xmlns:a16="http://schemas.microsoft.com/office/drawing/2014/main" id="{83034D47-7EBF-4637-9894-C00D0A300451}"/>
                </a:ext>
              </a:extLst>
            </p:cNvPr>
            <p:cNvSpPr>
              <a:spLocks noEditPoints="1"/>
            </p:cNvSpPr>
            <p:nvPr/>
          </p:nvSpPr>
          <p:spPr bwMode="auto">
            <a:xfrm>
              <a:off x="3671888" y="3803650"/>
              <a:ext cx="44450" cy="65088"/>
            </a:xfrm>
            <a:custGeom>
              <a:avLst/>
              <a:gdLst>
                <a:gd name="T0" fmla="*/ 134 w 641"/>
                <a:gd name="T1" fmla="*/ 469 h 954"/>
                <a:gd name="T2" fmla="*/ 197 w 641"/>
                <a:gd name="T3" fmla="*/ 167 h 954"/>
                <a:gd name="T4" fmla="*/ 409 w 641"/>
                <a:gd name="T5" fmla="*/ 41 h 954"/>
                <a:gd name="T6" fmla="*/ 534 w 641"/>
                <a:gd name="T7" fmla="*/ 89 h 954"/>
                <a:gd name="T8" fmla="*/ 470 w 641"/>
                <a:gd name="T9" fmla="*/ 156 h 954"/>
                <a:gd name="T10" fmla="*/ 536 w 641"/>
                <a:gd name="T11" fmla="*/ 222 h 954"/>
                <a:gd name="T12" fmla="*/ 603 w 641"/>
                <a:gd name="T13" fmla="*/ 153 h 954"/>
                <a:gd name="T14" fmla="*/ 406 w 641"/>
                <a:gd name="T15" fmla="*/ 0 h 954"/>
                <a:gd name="T16" fmla="*/ 0 w 641"/>
                <a:gd name="T17" fmla="*/ 484 h 954"/>
                <a:gd name="T18" fmla="*/ 324 w 641"/>
                <a:gd name="T19" fmla="*/ 954 h 954"/>
                <a:gd name="T20" fmla="*/ 641 w 641"/>
                <a:gd name="T21" fmla="*/ 641 h 954"/>
                <a:gd name="T22" fmla="*/ 338 w 641"/>
                <a:gd name="T23" fmla="*/ 333 h 954"/>
                <a:gd name="T24" fmla="*/ 134 w 641"/>
                <a:gd name="T25" fmla="*/ 469 h 954"/>
                <a:gd name="T26" fmla="*/ 324 w 641"/>
                <a:gd name="T27" fmla="*/ 909 h 954"/>
                <a:gd name="T28" fmla="*/ 170 w 641"/>
                <a:gd name="T29" fmla="*/ 807 h 954"/>
                <a:gd name="T30" fmla="*/ 138 w 641"/>
                <a:gd name="T31" fmla="*/ 612 h 954"/>
                <a:gd name="T32" fmla="*/ 331 w 641"/>
                <a:gd name="T33" fmla="*/ 372 h 954"/>
                <a:gd name="T34" fmla="*/ 473 w 641"/>
                <a:gd name="T35" fmla="*/ 449 h 954"/>
                <a:gd name="T36" fmla="*/ 508 w 641"/>
                <a:gd name="T37" fmla="*/ 641 h 954"/>
                <a:gd name="T38" fmla="*/ 470 w 641"/>
                <a:gd name="T39" fmla="*/ 834 h 954"/>
                <a:gd name="T40" fmla="*/ 324 w 641"/>
                <a:gd name="T41" fmla="*/ 909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1" h="954">
                  <a:moveTo>
                    <a:pt x="134" y="469"/>
                  </a:moveTo>
                  <a:cubicBezTo>
                    <a:pt x="134" y="355"/>
                    <a:pt x="144" y="252"/>
                    <a:pt x="197" y="167"/>
                  </a:cubicBezTo>
                  <a:cubicBezTo>
                    <a:pt x="245" y="92"/>
                    <a:pt x="320" y="41"/>
                    <a:pt x="409" y="41"/>
                  </a:cubicBezTo>
                  <a:cubicBezTo>
                    <a:pt x="451" y="41"/>
                    <a:pt x="506" y="52"/>
                    <a:pt x="534" y="89"/>
                  </a:cubicBezTo>
                  <a:cubicBezTo>
                    <a:pt x="499" y="92"/>
                    <a:pt x="470" y="116"/>
                    <a:pt x="470" y="156"/>
                  </a:cubicBezTo>
                  <a:cubicBezTo>
                    <a:pt x="470" y="191"/>
                    <a:pt x="494" y="222"/>
                    <a:pt x="536" y="222"/>
                  </a:cubicBezTo>
                  <a:cubicBezTo>
                    <a:pt x="577" y="222"/>
                    <a:pt x="603" y="194"/>
                    <a:pt x="603" y="153"/>
                  </a:cubicBezTo>
                  <a:cubicBezTo>
                    <a:pt x="603" y="73"/>
                    <a:pt x="545" y="0"/>
                    <a:pt x="406" y="0"/>
                  </a:cubicBezTo>
                  <a:cubicBezTo>
                    <a:pt x="206" y="0"/>
                    <a:pt x="0" y="184"/>
                    <a:pt x="0" y="484"/>
                  </a:cubicBezTo>
                  <a:cubicBezTo>
                    <a:pt x="0" y="845"/>
                    <a:pt x="170" y="954"/>
                    <a:pt x="324" y="954"/>
                  </a:cubicBezTo>
                  <a:cubicBezTo>
                    <a:pt x="494" y="954"/>
                    <a:pt x="641" y="824"/>
                    <a:pt x="641" y="641"/>
                  </a:cubicBezTo>
                  <a:cubicBezTo>
                    <a:pt x="641" y="464"/>
                    <a:pt x="501" y="333"/>
                    <a:pt x="338" y="333"/>
                  </a:cubicBezTo>
                  <a:cubicBezTo>
                    <a:pt x="227" y="333"/>
                    <a:pt x="165" y="407"/>
                    <a:pt x="134" y="469"/>
                  </a:cubicBezTo>
                  <a:close/>
                  <a:moveTo>
                    <a:pt x="324" y="909"/>
                  </a:moveTo>
                  <a:cubicBezTo>
                    <a:pt x="254" y="909"/>
                    <a:pt x="200" y="869"/>
                    <a:pt x="170" y="807"/>
                  </a:cubicBezTo>
                  <a:cubicBezTo>
                    <a:pt x="149" y="766"/>
                    <a:pt x="138" y="695"/>
                    <a:pt x="138" y="612"/>
                  </a:cubicBezTo>
                  <a:cubicBezTo>
                    <a:pt x="138" y="477"/>
                    <a:pt x="220" y="372"/>
                    <a:pt x="331" y="372"/>
                  </a:cubicBezTo>
                  <a:cubicBezTo>
                    <a:pt x="395" y="372"/>
                    <a:pt x="438" y="397"/>
                    <a:pt x="473" y="449"/>
                  </a:cubicBezTo>
                  <a:cubicBezTo>
                    <a:pt x="506" y="502"/>
                    <a:pt x="508" y="560"/>
                    <a:pt x="508" y="641"/>
                  </a:cubicBezTo>
                  <a:cubicBezTo>
                    <a:pt x="508" y="721"/>
                    <a:pt x="508" y="780"/>
                    <a:pt x="470" y="834"/>
                  </a:cubicBezTo>
                  <a:cubicBezTo>
                    <a:pt x="437" y="883"/>
                    <a:pt x="392" y="909"/>
                    <a:pt x="324" y="909"/>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50" name="Freeform 81">
              <a:extLst>
                <a:ext uri="{FF2B5EF4-FFF2-40B4-BE49-F238E27FC236}">
                  <a16:creationId xmlns:a16="http://schemas.microsoft.com/office/drawing/2014/main" id="{21BC8107-7B33-4FED-96A5-91F6E70F13EF}"/>
                </a:ext>
              </a:extLst>
            </p:cNvPr>
            <p:cNvSpPr>
              <a:spLocks noEditPoints="1"/>
            </p:cNvSpPr>
            <p:nvPr/>
          </p:nvSpPr>
          <p:spPr bwMode="auto">
            <a:xfrm>
              <a:off x="2540000" y="3422650"/>
              <a:ext cx="92075" cy="58738"/>
            </a:xfrm>
            <a:custGeom>
              <a:avLst/>
              <a:gdLst>
                <a:gd name="T0" fmla="*/ 1329 w 1329"/>
                <a:gd name="T1" fmla="*/ 62 h 851"/>
                <a:gd name="T2" fmla="*/ 1301 w 1329"/>
                <a:gd name="T3" fmla="*/ 3 h 851"/>
                <a:gd name="T4" fmla="*/ 1273 w 1329"/>
                <a:gd name="T5" fmla="*/ 56 h 851"/>
                <a:gd name="T6" fmla="*/ 996 w 1329"/>
                <a:gd name="T7" fmla="*/ 275 h 851"/>
                <a:gd name="T8" fmla="*/ 677 w 1329"/>
                <a:gd name="T9" fmla="*/ 144 h 851"/>
                <a:gd name="T10" fmla="*/ 333 w 1329"/>
                <a:gd name="T11" fmla="*/ 0 h 851"/>
                <a:gd name="T12" fmla="*/ 0 w 1329"/>
                <a:gd name="T13" fmla="*/ 325 h 851"/>
                <a:gd name="T14" fmla="*/ 28 w 1329"/>
                <a:gd name="T15" fmla="*/ 385 h 851"/>
                <a:gd name="T16" fmla="*/ 56 w 1329"/>
                <a:gd name="T17" fmla="*/ 339 h 851"/>
                <a:gd name="T18" fmla="*/ 333 w 1329"/>
                <a:gd name="T19" fmla="*/ 112 h 851"/>
                <a:gd name="T20" fmla="*/ 652 w 1329"/>
                <a:gd name="T21" fmla="*/ 243 h 851"/>
                <a:gd name="T22" fmla="*/ 996 w 1329"/>
                <a:gd name="T23" fmla="*/ 387 h 851"/>
                <a:gd name="T24" fmla="*/ 1329 w 1329"/>
                <a:gd name="T25" fmla="*/ 62 h 851"/>
                <a:gd name="T26" fmla="*/ 1329 w 1329"/>
                <a:gd name="T27" fmla="*/ 528 h 851"/>
                <a:gd name="T28" fmla="*/ 1301 w 1329"/>
                <a:gd name="T29" fmla="*/ 467 h 851"/>
                <a:gd name="T30" fmla="*/ 1273 w 1329"/>
                <a:gd name="T31" fmla="*/ 520 h 851"/>
                <a:gd name="T32" fmla="*/ 996 w 1329"/>
                <a:gd name="T33" fmla="*/ 739 h 851"/>
                <a:gd name="T34" fmla="*/ 677 w 1329"/>
                <a:gd name="T35" fmla="*/ 608 h 851"/>
                <a:gd name="T36" fmla="*/ 333 w 1329"/>
                <a:gd name="T37" fmla="*/ 464 h 851"/>
                <a:gd name="T38" fmla="*/ 0 w 1329"/>
                <a:gd name="T39" fmla="*/ 789 h 851"/>
                <a:gd name="T40" fmla="*/ 28 w 1329"/>
                <a:gd name="T41" fmla="*/ 849 h 851"/>
                <a:gd name="T42" fmla="*/ 56 w 1329"/>
                <a:gd name="T43" fmla="*/ 803 h 851"/>
                <a:gd name="T44" fmla="*/ 333 w 1329"/>
                <a:gd name="T45" fmla="*/ 576 h 851"/>
                <a:gd name="T46" fmla="*/ 652 w 1329"/>
                <a:gd name="T47" fmla="*/ 708 h 851"/>
                <a:gd name="T48" fmla="*/ 996 w 1329"/>
                <a:gd name="T49" fmla="*/ 851 h 851"/>
                <a:gd name="T50" fmla="*/ 1329 w 1329"/>
                <a:gd name="T51" fmla="*/ 528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29" h="851">
                  <a:moveTo>
                    <a:pt x="1329" y="62"/>
                  </a:moveTo>
                  <a:cubicBezTo>
                    <a:pt x="1329" y="20"/>
                    <a:pt x="1315" y="3"/>
                    <a:pt x="1301" y="3"/>
                  </a:cubicBezTo>
                  <a:cubicBezTo>
                    <a:pt x="1293" y="3"/>
                    <a:pt x="1275" y="10"/>
                    <a:pt x="1273" y="56"/>
                  </a:cubicBezTo>
                  <a:cubicBezTo>
                    <a:pt x="1266" y="194"/>
                    <a:pt x="1126" y="275"/>
                    <a:pt x="996" y="275"/>
                  </a:cubicBezTo>
                  <a:cubicBezTo>
                    <a:pt x="880" y="275"/>
                    <a:pt x="781" y="213"/>
                    <a:pt x="677" y="144"/>
                  </a:cubicBezTo>
                  <a:cubicBezTo>
                    <a:pt x="570" y="72"/>
                    <a:pt x="463" y="0"/>
                    <a:pt x="333" y="0"/>
                  </a:cubicBezTo>
                  <a:cubicBezTo>
                    <a:pt x="148" y="0"/>
                    <a:pt x="0" y="142"/>
                    <a:pt x="0" y="325"/>
                  </a:cubicBezTo>
                  <a:cubicBezTo>
                    <a:pt x="0" y="369"/>
                    <a:pt x="16" y="385"/>
                    <a:pt x="28" y="385"/>
                  </a:cubicBezTo>
                  <a:cubicBezTo>
                    <a:pt x="48" y="385"/>
                    <a:pt x="56" y="347"/>
                    <a:pt x="56" y="339"/>
                  </a:cubicBezTo>
                  <a:cubicBezTo>
                    <a:pt x="66" y="172"/>
                    <a:pt x="230" y="112"/>
                    <a:pt x="333" y="112"/>
                  </a:cubicBezTo>
                  <a:cubicBezTo>
                    <a:pt x="448" y="112"/>
                    <a:pt x="548" y="174"/>
                    <a:pt x="652" y="243"/>
                  </a:cubicBezTo>
                  <a:cubicBezTo>
                    <a:pt x="759" y="315"/>
                    <a:pt x="867" y="387"/>
                    <a:pt x="996" y="387"/>
                  </a:cubicBezTo>
                  <a:cubicBezTo>
                    <a:pt x="1181" y="387"/>
                    <a:pt x="1329" y="245"/>
                    <a:pt x="1329" y="62"/>
                  </a:cubicBezTo>
                  <a:close/>
                  <a:moveTo>
                    <a:pt x="1329" y="528"/>
                  </a:moveTo>
                  <a:cubicBezTo>
                    <a:pt x="1329" y="470"/>
                    <a:pt x="1305" y="467"/>
                    <a:pt x="1301" y="467"/>
                  </a:cubicBezTo>
                  <a:cubicBezTo>
                    <a:pt x="1293" y="467"/>
                    <a:pt x="1275" y="477"/>
                    <a:pt x="1273" y="520"/>
                  </a:cubicBezTo>
                  <a:cubicBezTo>
                    <a:pt x="1266" y="658"/>
                    <a:pt x="1126" y="739"/>
                    <a:pt x="996" y="739"/>
                  </a:cubicBezTo>
                  <a:cubicBezTo>
                    <a:pt x="880" y="739"/>
                    <a:pt x="781" y="678"/>
                    <a:pt x="677" y="608"/>
                  </a:cubicBezTo>
                  <a:cubicBezTo>
                    <a:pt x="570" y="536"/>
                    <a:pt x="463" y="464"/>
                    <a:pt x="333" y="464"/>
                  </a:cubicBezTo>
                  <a:cubicBezTo>
                    <a:pt x="148" y="464"/>
                    <a:pt x="0" y="606"/>
                    <a:pt x="0" y="789"/>
                  </a:cubicBezTo>
                  <a:cubicBezTo>
                    <a:pt x="0" y="833"/>
                    <a:pt x="16" y="849"/>
                    <a:pt x="28" y="849"/>
                  </a:cubicBezTo>
                  <a:cubicBezTo>
                    <a:pt x="48" y="849"/>
                    <a:pt x="56" y="811"/>
                    <a:pt x="56" y="803"/>
                  </a:cubicBezTo>
                  <a:cubicBezTo>
                    <a:pt x="66" y="636"/>
                    <a:pt x="230" y="576"/>
                    <a:pt x="333" y="576"/>
                  </a:cubicBezTo>
                  <a:cubicBezTo>
                    <a:pt x="448" y="576"/>
                    <a:pt x="548" y="638"/>
                    <a:pt x="652" y="708"/>
                  </a:cubicBezTo>
                  <a:cubicBezTo>
                    <a:pt x="759" y="779"/>
                    <a:pt x="867" y="851"/>
                    <a:pt x="996" y="851"/>
                  </a:cubicBezTo>
                  <a:cubicBezTo>
                    <a:pt x="1186" y="851"/>
                    <a:pt x="1329" y="703"/>
                    <a:pt x="1329" y="528"/>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51" name="Freeform 82">
              <a:extLst>
                <a:ext uri="{FF2B5EF4-FFF2-40B4-BE49-F238E27FC236}">
                  <a16:creationId xmlns:a16="http://schemas.microsoft.com/office/drawing/2014/main" id="{B2788A83-5E72-40E0-82C0-0341EC4659B6}"/>
                </a:ext>
              </a:extLst>
            </p:cNvPr>
            <p:cNvSpPr>
              <a:spLocks/>
            </p:cNvSpPr>
            <p:nvPr/>
          </p:nvSpPr>
          <p:spPr bwMode="auto">
            <a:xfrm>
              <a:off x="2698750" y="3371850"/>
              <a:ext cx="42863" cy="63500"/>
            </a:xfrm>
            <a:custGeom>
              <a:avLst/>
              <a:gdLst>
                <a:gd name="T0" fmla="*/ 616 w 616"/>
                <a:gd name="T1" fmla="*/ 672 h 926"/>
                <a:gd name="T2" fmla="*/ 569 w 616"/>
                <a:gd name="T3" fmla="*/ 672 h 926"/>
                <a:gd name="T4" fmla="*/ 532 w 616"/>
                <a:gd name="T5" fmla="*/ 800 h 926"/>
                <a:gd name="T6" fmla="*/ 395 w 616"/>
                <a:gd name="T7" fmla="*/ 808 h 926"/>
                <a:gd name="T8" fmla="*/ 138 w 616"/>
                <a:gd name="T9" fmla="*/ 808 h 926"/>
                <a:gd name="T10" fmla="*/ 417 w 616"/>
                <a:gd name="T11" fmla="*/ 573 h 926"/>
                <a:gd name="T12" fmla="*/ 616 w 616"/>
                <a:gd name="T13" fmla="*/ 272 h 926"/>
                <a:gd name="T14" fmla="*/ 290 w 616"/>
                <a:gd name="T15" fmla="*/ 0 h 926"/>
                <a:gd name="T16" fmla="*/ 0 w 616"/>
                <a:gd name="T17" fmla="*/ 250 h 926"/>
                <a:gd name="T18" fmla="*/ 74 w 616"/>
                <a:gd name="T19" fmla="*/ 328 h 926"/>
                <a:gd name="T20" fmla="*/ 148 w 616"/>
                <a:gd name="T21" fmla="*/ 254 h 926"/>
                <a:gd name="T22" fmla="*/ 65 w 616"/>
                <a:gd name="T23" fmla="*/ 180 h 926"/>
                <a:gd name="T24" fmla="*/ 269 w 616"/>
                <a:gd name="T25" fmla="*/ 50 h 926"/>
                <a:gd name="T26" fmla="*/ 481 w 616"/>
                <a:gd name="T27" fmla="*/ 272 h 926"/>
                <a:gd name="T28" fmla="*/ 350 w 616"/>
                <a:gd name="T29" fmla="*/ 540 h 926"/>
                <a:gd name="T30" fmla="*/ 14 w 616"/>
                <a:gd name="T31" fmla="*/ 872 h 926"/>
                <a:gd name="T32" fmla="*/ 0 w 616"/>
                <a:gd name="T33" fmla="*/ 926 h 926"/>
                <a:gd name="T34" fmla="*/ 575 w 616"/>
                <a:gd name="T35" fmla="*/ 926 h 926"/>
                <a:gd name="T36" fmla="*/ 616 w 616"/>
                <a:gd name="T37" fmla="*/ 6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6" h="926">
                  <a:moveTo>
                    <a:pt x="616" y="672"/>
                  </a:moveTo>
                  <a:lnTo>
                    <a:pt x="569" y="672"/>
                  </a:lnTo>
                  <a:cubicBezTo>
                    <a:pt x="564" y="703"/>
                    <a:pt x="551" y="786"/>
                    <a:pt x="532" y="800"/>
                  </a:cubicBezTo>
                  <a:cubicBezTo>
                    <a:pt x="521" y="808"/>
                    <a:pt x="414" y="808"/>
                    <a:pt x="395" y="808"/>
                  </a:cubicBezTo>
                  <a:lnTo>
                    <a:pt x="138" y="808"/>
                  </a:lnTo>
                  <a:cubicBezTo>
                    <a:pt x="285" y="678"/>
                    <a:pt x="333" y="639"/>
                    <a:pt x="417" y="573"/>
                  </a:cubicBezTo>
                  <a:cubicBezTo>
                    <a:pt x="520" y="491"/>
                    <a:pt x="616" y="404"/>
                    <a:pt x="616" y="272"/>
                  </a:cubicBezTo>
                  <a:cubicBezTo>
                    <a:pt x="616" y="104"/>
                    <a:pt x="468" y="0"/>
                    <a:pt x="290" y="0"/>
                  </a:cubicBezTo>
                  <a:cubicBezTo>
                    <a:pt x="117" y="0"/>
                    <a:pt x="0" y="122"/>
                    <a:pt x="0" y="250"/>
                  </a:cubicBezTo>
                  <a:cubicBezTo>
                    <a:pt x="0" y="321"/>
                    <a:pt x="60" y="328"/>
                    <a:pt x="74" y="328"/>
                  </a:cubicBezTo>
                  <a:cubicBezTo>
                    <a:pt x="107" y="328"/>
                    <a:pt x="148" y="304"/>
                    <a:pt x="148" y="254"/>
                  </a:cubicBezTo>
                  <a:cubicBezTo>
                    <a:pt x="148" y="229"/>
                    <a:pt x="138" y="180"/>
                    <a:pt x="65" y="180"/>
                  </a:cubicBezTo>
                  <a:cubicBezTo>
                    <a:pt x="109" y="81"/>
                    <a:pt x="203" y="50"/>
                    <a:pt x="269" y="50"/>
                  </a:cubicBezTo>
                  <a:cubicBezTo>
                    <a:pt x="408" y="50"/>
                    <a:pt x="481" y="159"/>
                    <a:pt x="481" y="272"/>
                  </a:cubicBezTo>
                  <a:cubicBezTo>
                    <a:pt x="481" y="393"/>
                    <a:pt x="395" y="490"/>
                    <a:pt x="350" y="540"/>
                  </a:cubicBezTo>
                  <a:lnTo>
                    <a:pt x="14" y="872"/>
                  </a:lnTo>
                  <a:cubicBezTo>
                    <a:pt x="0" y="884"/>
                    <a:pt x="0" y="887"/>
                    <a:pt x="0" y="926"/>
                  </a:cubicBezTo>
                  <a:lnTo>
                    <a:pt x="575" y="926"/>
                  </a:lnTo>
                  <a:lnTo>
                    <a:pt x="616" y="6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52" name="Line 83">
              <a:extLst>
                <a:ext uri="{FF2B5EF4-FFF2-40B4-BE49-F238E27FC236}">
                  <a16:creationId xmlns:a16="http://schemas.microsoft.com/office/drawing/2014/main" id="{480620BF-9833-4FA0-9FF7-A773F45B70AB}"/>
                </a:ext>
              </a:extLst>
            </p:cNvPr>
            <p:cNvSpPr>
              <a:spLocks noChangeShapeType="1"/>
            </p:cNvSpPr>
            <p:nvPr/>
          </p:nvSpPr>
          <p:spPr bwMode="auto">
            <a:xfrm>
              <a:off x="2693988" y="3454400"/>
              <a:ext cx="53975"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53" name="Freeform 84">
              <a:extLst>
                <a:ext uri="{FF2B5EF4-FFF2-40B4-BE49-F238E27FC236}">
                  <a16:creationId xmlns:a16="http://schemas.microsoft.com/office/drawing/2014/main" id="{4B300756-3153-4079-A48B-91B44ECF3FEF}"/>
                </a:ext>
              </a:extLst>
            </p:cNvPr>
            <p:cNvSpPr>
              <a:spLocks/>
            </p:cNvSpPr>
            <p:nvPr/>
          </p:nvSpPr>
          <p:spPr bwMode="auto">
            <a:xfrm>
              <a:off x="2698750" y="3473450"/>
              <a:ext cx="44450" cy="65088"/>
            </a:xfrm>
            <a:custGeom>
              <a:avLst/>
              <a:gdLst>
                <a:gd name="T0" fmla="*/ 306 w 641"/>
                <a:gd name="T1" fmla="*/ 460 h 954"/>
                <a:gd name="T2" fmla="*/ 492 w 641"/>
                <a:gd name="T3" fmla="*/ 685 h 954"/>
                <a:gd name="T4" fmla="*/ 311 w 641"/>
                <a:gd name="T5" fmla="*/ 910 h 954"/>
                <a:gd name="T6" fmla="*/ 74 w 641"/>
                <a:gd name="T7" fmla="*/ 812 h 954"/>
                <a:gd name="T8" fmla="*/ 156 w 641"/>
                <a:gd name="T9" fmla="*/ 734 h 954"/>
                <a:gd name="T10" fmla="*/ 78 w 641"/>
                <a:gd name="T11" fmla="*/ 656 h 954"/>
                <a:gd name="T12" fmla="*/ 0 w 641"/>
                <a:gd name="T13" fmla="*/ 738 h 954"/>
                <a:gd name="T14" fmla="*/ 314 w 641"/>
                <a:gd name="T15" fmla="*/ 954 h 954"/>
                <a:gd name="T16" fmla="*/ 641 w 641"/>
                <a:gd name="T17" fmla="*/ 685 h 954"/>
                <a:gd name="T18" fmla="*/ 399 w 641"/>
                <a:gd name="T19" fmla="*/ 435 h 954"/>
                <a:gd name="T20" fmla="*/ 598 w 641"/>
                <a:gd name="T21" fmla="*/ 192 h 954"/>
                <a:gd name="T22" fmla="*/ 317 w 641"/>
                <a:gd name="T23" fmla="*/ 0 h 954"/>
                <a:gd name="T24" fmla="*/ 44 w 641"/>
                <a:gd name="T25" fmla="*/ 187 h 954"/>
                <a:gd name="T26" fmla="*/ 116 w 641"/>
                <a:gd name="T27" fmla="*/ 261 h 954"/>
                <a:gd name="T28" fmla="*/ 188 w 641"/>
                <a:gd name="T29" fmla="*/ 190 h 954"/>
                <a:gd name="T30" fmla="*/ 116 w 641"/>
                <a:gd name="T31" fmla="*/ 117 h 954"/>
                <a:gd name="T32" fmla="*/ 313 w 641"/>
                <a:gd name="T33" fmla="*/ 41 h 954"/>
                <a:gd name="T34" fmla="*/ 463 w 641"/>
                <a:gd name="T35" fmla="*/ 192 h 954"/>
                <a:gd name="T36" fmla="*/ 408 w 641"/>
                <a:gd name="T37" fmla="*/ 359 h 954"/>
                <a:gd name="T38" fmla="*/ 252 w 641"/>
                <a:gd name="T39" fmla="*/ 418 h 954"/>
                <a:gd name="T40" fmla="*/ 208 w 641"/>
                <a:gd name="T41" fmla="*/ 423 h 954"/>
                <a:gd name="T42" fmla="*/ 195 w 641"/>
                <a:gd name="T43" fmla="*/ 441 h 954"/>
                <a:gd name="T44" fmla="*/ 231 w 641"/>
                <a:gd name="T45" fmla="*/ 460 h 954"/>
                <a:gd name="T46" fmla="*/ 306 w 641"/>
                <a:gd name="T47" fmla="*/ 46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1" h="954">
                  <a:moveTo>
                    <a:pt x="306" y="460"/>
                  </a:moveTo>
                  <a:cubicBezTo>
                    <a:pt x="415" y="460"/>
                    <a:pt x="492" y="535"/>
                    <a:pt x="492" y="685"/>
                  </a:cubicBezTo>
                  <a:cubicBezTo>
                    <a:pt x="492" y="858"/>
                    <a:pt x="392" y="910"/>
                    <a:pt x="311" y="910"/>
                  </a:cubicBezTo>
                  <a:cubicBezTo>
                    <a:pt x="256" y="910"/>
                    <a:pt x="133" y="894"/>
                    <a:pt x="74" y="812"/>
                  </a:cubicBezTo>
                  <a:cubicBezTo>
                    <a:pt x="140" y="809"/>
                    <a:pt x="156" y="763"/>
                    <a:pt x="156" y="734"/>
                  </a:cubicBezTo>
                  <a:cubicBezTo>
                    <a:pt x="156" y="689"/>
                    <a:pt x="122" y="656"/>
                    <a:pt x="78" y="656"/>
                  </a:cubicBezTo>
                  <a:cubicBezTo>
                    <a:pt x="39" y="656"/>
                    <a:pt x="0" y="681"/>
                    <a:pt x="0" y="738"/>
                  </a:cubicBezTo>
                  <a:cubicBezTo>
                    <a:pt x="0" y="869"/>
                    <a:pt x="145" y="954"/>
                    <a:pt x="314" y="954"/>
                  </a:cubicBezTo>
                  <a:cubicBezTo>
                    <a:pt x="508" y="954"/>
                    <a:pt x="641" y="824"/>
                    <a:pt x="641" y="685"/>
                  </a:cubicBezTo>
                  <a:cubicBezTo>
                    <a:pt x="641" y="576"/>
                    <a:pt x="552" y="467"/>
                    <a:pt x="399" y="435"/>
                  </a:cubicBezTo>
                  <a:cubicBezTo>
                    <a:pt x="545" y="382"/>
                    <a:pt x="598" y="278"/>
                    <a:pt x="598" y="192"/>
                  </a:cubicBezTo>
                  <a:cubicBezTo>
                    <a:pt x="598" y="82"/>
                    <a:pt x="472" y="0"/>
                    <a:pt x="317" y="0"/>
                  </a:cubicBezTo>
                  <a:cubicBezTo>
                    <a:pt x="162" y="0"/>
                    <a:pt x="44" y="75"/>
                    <a:pt x="44" y="187"/>
                  </a:cubicBezTo>
                  <a:cubicBezTo>
                    <a:pt x="44" y="235"/>
                    <a:pt x="74" y="261"/>
                    <a:pt x="116" y="261"/>
                  </a:cubicBezTo>
                  <a:cubicBezTo>
                    <a:pt x="159" y="261"/>
                    <a:pt x="188" y="228"/>
                    <a:pt x="188" y="190"/>
                  </a:cubicBezTo>
                  <a:cubicBezTo>
                    <a:pt x="188" y="149"/>
                    <a:pt x="159" y="120"/>
                    <a:pt x="116" y="117"/>
                  </a:cubicBezTo>
                  <a:cubicBezTo>
                    <a:pt x="165" y="56"/>
                    <a:pt x="261" y="41"/>
                    <a:pt x="313" y="41"/>
                  </a:cubicBezTo>
                  <a:cubicBezTo>
                    <a:pt x="376" y="41"/>
                    <a:pt x="463" y="71"/>
                    <a:pt x="463" y="192"/>
                  </a:cubicBezTo>
                  <a:cubicBezTo>
                    <a:pt x="463" y="251"/>
                    <a:pt x="444" y="315"/>
                    <a:pt x="408" y="359"/>
                  </a:cubicBezTo>
                  <a:cubicBezTo>
                    <a:pt x="362" y="411"/>
                    <a:pt x="323" y="414"/>
                    <a:pt x="252" y="418"/>
                  </a:cubicBezTo>
                  <a:cubicBezTo>
                    <a:pt x="218" y="421"/>
                    <a:pt x="215" y="421"/>
                    <a:pt x="208" y="423"/>
                  </a:cubicBezTo>
                  <a:cubicBezTo>
                    <a:pt x="206" y="423"/>
                    <a:pt x="195" y="425"/>
                    <a:pt x="195" y="441"/>
                  </a:cubicBezTo>
                  <a:cubicBezTo>
                    <a:pt x="195" y="460"/>
                    <a:pt x="207" y="460"/>
                    <a:pt x="231" y="460"/>
                  </a:cubicBezTo>
                  <a:lnTo>
                    <a:pt x="306" y="46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140" name="Picture 139">
            <a:extLst>
              <a:ext uri="{FF2B5EF4-FFF2-40B4-BE49-F238E27FC236}">
                <a16:creationId xmlns:a16="http://schemas.microsoft.com/office/drawing/2014/main" id="{E1DA580D-184B-4E9E-8B0D-06F8808B9993}"/>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838200" y="1690692"/>
            <a:ext cx="2732190" cy="4852571"/>
          </a:xfrm>
          <a:prstGeom prst="rect">
            <a:avLst/>
          </a:prstGeom>
        </p:spPr>
      </p:pic>
      <p:pic>
        <p:nvPicPr>
          <p:cNvPr id="84" name="Picture 83">
            <a:extLst>
              <a:ext uri="{FF2B5EF4-FFF2-40B4-BE49-F238E27FC236}">
                <a16:creationId xmlns:a16="http://schemas.microsoft.com/office/drawing/2014/main" id="{AD971FFB-93B7-4F6C-82F0-2849872F9225}"/>
              </a:ext>
            </a:extLst>
          </p:cNvPr>
          <p:cNvPicPr>
            <a:picLocks noChangeAspect="1"/>
          </p:cNvPicPr>
          <p:nvPr/>
        </p:nvPicPr>
        <p:blipFill>
          <a:blip r:embed="rId7"/>
          <a:stretch>
            <a:fillRect/>
          </a:stretch>
        </p:blipFill>
        <p:spPr>
          <a:xfrm>
            <a:off x="5171810" y="1785559"/>
            <a:ext cx="5486440" cy="3924329"/>
          </a:xfrm>
          <a:prstGeom prst="rect">
            <a:avLst/>
          </a:prstGeom>
          <a:ln>
            <a:noFill/>
          </a:ln>
          <a:effectLst>
            <a:outerShdw blurRad="292100" dist="139700" dir="2700000" algn="tl" rotWithShape="0">
              <a:srgbClr val="333333">
                <a:alpha val="65000"/>
              </a:srgbClr>
            </a:outerShdw>
          </a:effectLst>
        </p:spPr>
      </p:pic>
      <p:sp>
        <p:nvSpPr>
          <p:cNvPr id="85" name="Rectangle 84">
            <a:extLst>
              <a:ext uri="{FF2B5EF4-FFF2-40B4-BE49-F238E27FC236}">
                <a16:creationId xmlns:a16="http://schemas.microsoft.com/office/drawing/2014/main" id="{254D5FBB-BC97-44AC-A674-AA56FDFA4F3B}"/>
              </a:ext>
            </a:extLst>
          </p:cNvPr>
          <p:cNvSpPr/>
          <p:nvPr/>
        </p:nvSpPr>
        <p:spPr>
          <a:xfrm>
            <a:off x="5536777" y="3551279"/>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
        <p:nvSpPr>
          <p:cNvPr id="86" name="Rectangle 85">
            <a:extLst>
              <a:ext uri="{FF2B5EF4-FFF2-40B4-BE49-F238E27FC236}">
                <a16:creationId xmlns:a16="http://schemas.microsoft.com/office/drawing/2014/main" id="{751F341C-03E7-4291-8C8A-C58D07C0E972}"/>
              </a:ext>
            </a:extLst>
          </p:cNvPr>
          <p:cNvSpPr/>
          <p:nvPr/>
        </p:nvSpPr>
        <p:spPr>
          <a:xfrm>
            <a:off x="5536777" y="5125121"/>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Tree>
    <p:extLst>
      <p:ext uri="{BB962C8B-B14F-4D97-AF65-F5344CB8AC3E}">
        <p14:creationId xmlns:p14="http://schemas.microsoft.com/office/powerpoint/2010/main" val="3808970673"/>
      </p:ext>
    </p:extLst>
  </p:cSld>
  <p:clrMapOvr>
    <a:masterClrMapping/>
  </p:clrMapOvr>
  <mc:AlternateContent xmlns:mc="http://schemas.openxmlformats.org/markup-compatibility/2006" xmlns:p14="http://schemas.microsoft.com/office/powerpoint/2010/main">
    <mc:Choice Requires="p14">
      <p:transition spd="med" p14:dur="700" advTm="6134">
        <p:fade/>
      </p:transition>
    </mc:Choice>
    <mc:Fallback xmlns="">
      <p:transition spd="med" advTm="613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5"/>
                                        </p:tgtEl>
                                        <p:attrNameLst>
                                          <p:attrName>style.visibility</p:attrName>
                                        </p:attrNameLst>
                                      </p:cBhvr>
                                      <p:to>
                                        <p:strVal val="visible"/>
                                      </p:to>
                                    </p:set>
                                    <p:animEffect transition="in" filter="wipe(up)">
                                      <p:cBhvr>
                                        <p:cTn id="12" dur="500"/>
                                        <p:tgtEl>
                                          <p:spTgt spid="8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1" fill="hold" grpId="1" nodeType="clickEffect">
                                  <p:stCondLst>
                                    <p:cond delay="0"/>
                                  </p:stCondLst>
                                  <p:childTnLst>
                                    <p:animEffect transition="out" filter="wipe(up)">
                                      <p:cBhvr>
                                        <p:cTn id="16" dur="500"/>
                                        <p:tgtEl>
                                          <p:spTgt spid="85"/>
                                        </p:tgtEl>
                                      </p:cBhvr>
                                    </p:animEffect>
                                    <p:set>
                                      <p:cBhvr>
                                        <p:cTn id="17" dur="1" fill="hold">
                                          <p:stCondLst>
                                            <p:cond delay="499"/>
                                          </p:stCondLst>
                                        </p:cTn>
                                        <p:tgtEl>
                                          <p:spTgt spid="8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wipe(up)">
                                      <p:cBhvr>
                                        <p:cTn id="22" dur="500"/>
                                        <p:tgtEl>
                                          <p:spTgt spid="8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1" fill="hold" grpId="1" nodeType="clickEffect">
                                  <p:stCondLst>
                                    <p:cond delay="0"/>
                                  </p:stCondLst>
                                  <p:childTnLst>
                                    <p:animEffect transition="out" filter="wipe(up)">
                                      <p:cBhvr>
                                        <p:cTn id="26" dur="500"/>
                                        <p:tgtEl>
                                          <p:spTgt spid="86"/>
                                        </p:tgtEl>
                                      </p:cBhvr>
                                    </p:animEffect>
                                    <p:set>
                                      <p:cBhvr>
                                        <p:cTn id="27" dur="1" fill="hold">
                                          <p:stCondLst>
                                            <p:cond delay="499"/>
                                          </p:stCondLst>
                                        </p:cTn>
                                        <p:tgtEl>
                                          <p:spTgt spid="8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5" grpId="1" animBg="1"/>
      <p:bldP spid="86" grpId="0" animBg="1"/>
      <p:bldP spid="86"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err="1">
                <a:solidFill>
                  <a:schemeClr val="bg1">
                    <a:lumMod val="50000"/>
                  </a:schemeClr>
                </a:solidFill>
              </a:rPr>
              <a:t>Kitaev’s</a:t>
            </a:r>
            <a:r>
              <a:rPr lang="en-GB">
                <a:solidFill>
                  <a:schemeClr val="bg1">
                    <a:lumMod val="50000"/>
                  </a:schemeClr>
                </a:solidFill>
              </a:rPr>
              <a:t> Frameworks |</a:t>
            </a:r>
            <a:r>
              <a:rPr lang="en-GB"/>
              <a:t> TIPG</a:t>
            </a:r>
          </a:p>
        </p:txBody>
      </p:sp>
      <p:pic>
        <p:nvPicPr>
          <p:cNvPr id="5" name="Picture 4">
            <a:extLst>
              <a:ext uri="{FF2B5EF4-FFF2-40B4-BE49-F238E27FC236}">
                <a16:creationId xmlns:a16="http://schemas.microsoft.com/office/drawing/2014/main" id="{3247B677-1862-4178-B71F-9F6B402CE1F6}"/>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658286" y="2248767"/>
            <a:ext cx="8875427" cy="3603809"/>
          </a:xfrm>
          <a:prstGeom prst="rect">
            <a:avLst/>
          </a:prstGeom>
        </p:spPr>
      </p:pic>
      <p:sp>
        <p:nvSpPr>
          <p:cNvPr id="4" name="Rectangle 3">
            <a:extLst>
              <a:ext uri="{FF2B5EF4-FFF2-40B4-BE49-F238E27FC236}">
                <a16:creationId xmlns:a16="http://schemas.microsoft.com/office/drawing/2014/main" id="{A02A53CC-29F7-4C07-BC23-0472129D42E5}"/>
              </a:ext>
            </a:extLst>
          </p:cNvPr>
          <p:cNvSpPr/>
          <p:nvPr/>
        </p:nvSpPr>
        <p:spPr>
          <a:xfrm>
            <a:off x="1128121" y="2183057"/>
            <a:ext cx="96715" cy="10525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
        <p:nvSpPr>
          <p:cNvPr id="6" name="Rectangle 5">
            <a:extLst>
              <a:ext uri="{FF2B5EF4-FFF2-40B4-BE49-F238E27FC236}">
                <a16:creationId xmlns:a16="http://schemas.microsoft.com/office/drawing/2014/main" id="{05E5B044-B9EB-41C5-844A-4D40C6AF39D3}"/>
              </a:ext>
            </a:extLst>
          </p:cNvPr>
          <p:cNvSpPr/>
          <p:nvPr/>
        </p:nvSpPr>
        <p:spPr>
          <a:xfrm>
            <a:off x="1128120" y="3352432"/>
            <a:ext cx="96715" cy="12838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
        <p:nvSpPr>
          <p:cNvPr id="7" name="Rectangle 6">
            <a:extLst>
              <a:ext uri="{FF2B5EF4-FFF2-40B4-BE49-F238E27FC236}">
                <a16:creationId xmlns:a16="http://schemas.microsoft.com/office/drawing/2014/main" id="{0B0EC516-7F04-4E56-935F-9FA71660F782}"/>
              </a:ext>
            </a:extLst>
          </p:cNvPr>
          <p:cNvSpPr/>
          <p:nvPr/>
        </p:nvSpPr>
        <p:spPr>
          <a:xfrm>
            <a:off x="1128120" y="4800063"/>
            <a:ext cx="96715" cy="42598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
        <p:nvSpPr>
          <p:cNvPr id="10" name="Rectangle 9">
            <a:extLst>
              <a:ext uri="{FF2B5EF4-FFF2-40B4-BE49-F238E27FC236}">
                <a16:creationId xmlns:a16="http://schemas.microsoft.com/office/drawing/2014/main" id="{61FFD1BC-4353-48E4-A5AE-3C5E5CEF671C}"/>
              </a:ext>
            </a:extLst>
          </p:cNvPr>
          <p:cNvSpPr/>
          <p:nvPr/>
        </p:nvSpPr>
        <p:spPr>
          <a:xfrm>
            <a:off x="1128119" y="5479513"/>
            <a:ext cx="96715" cy="42598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Tree>
    <p:custDataLst>
      <p:tags r:id="rId1"/>
    </p:custDataLst>
    <p:extLst>
      <p:ext uri="{BB962C8B-B14F-4D97-AF65-F5344CB8AC3E}">
        <p14:creationId xmlns:p14="http://schemas.microsoft.com/office/powerpoint/2010/main" val="19545690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50763">
        <p15:prstTrans prst="pageCurlDouble"/>
      </p:transition>
    </mc:Choice>
    <mc:Fallback xmlns="">
      <p:transition advTm="5076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up)">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up)">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P spid="7" grpId="0" animBg="1"/>
      <p:bldP spid="7" grpId="1" animBg="1"/>
      <p:bldP spid="10" grpId="0" animBg="1"/>
      <p:bldP spid="10"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err="1">
                <a:solidFill>
                  <a:schemeClr val="bg1">
                    <a:lumMod val="50000"/>
                  </a:schemeClr>
                </a:solidFill>
              </a:rPr>
              <a:t>Mochon</a:t>
            </a:r>
            <a:r>
              <a:rPr lang="en-GB">
                <a:solidFill>
                  <a:schemeClr val="bg1">
                    <a:lumMod val="50000"/>
                  </a:schemeClr>
                </a:solidFill>
              </a:rPr>
              <a:t> | </a:t>
            </a:r>
            <a:r>
              <a:rPr lang="en-GB"/>
              <a:t>Near-perfect WCF is possible</a:t>
            </a:r>
          </a:p>
        </p:txBody>
      </p:sp>
      <p:pic>
        <p:nvPicPr>
          <p:cNvPr id="6" name="Picture 5">
            <a:extLst>
              <a:ext uri="{FF2B5EF4-FFF2-40B4-BE49-F238E27FC236}">
                <a16:creationId xmlns:a16="http://schemas.microsoft.com/office/drawing/2014/main" id="{47644FD0-6A2F-4795-9B7B-D203DE6EF6D0}"/>
              </a:ext>
            </a:extLst>
          </p:cNvPr>
          <p:cNvPicPr>
            <a:picLocks noChangeAspect="1"/>
          </p:cNvPicPr>
          <p:nvPr/>
        </p:nvPicPr>
        <p:blipFill>
          <a:blip r:embed="rId6"/>
          <a:stretch>
            <a:fillRect/>
          </a:stretch>
        </p:blipFill>
        <p:spPr>
          <a:xfrm>
            <a:off x="8833658" y="1739052"/>
            <a:ext cx="3147753" cy="3072633"/>
          </a:xfrm>
          <a:prstGeom prst="rect">
            <a:avLst/>
          </a:prstGeom>
        </p:spPr>
      </p:pic>
      <p:pic>
        <p:nvPicPr>
          <p:cNvPr id="5" name="Picture 4">
            <a:extLst>
              <a:ext uri="{FF2B5EF4-FFF2-40B4-BE49-F238E27FC236}">
                <a16:creationId xmlns:a16="http://schemas.microsoft.com/office/drawing/2014/main" id="{848AAC08-F1BD-4D34-AA1E-93EDF922AE40}"/>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597814" y="2242258"/>
            <a:ext cx="7725562" cy="2918249"/>
          </a:xfrm>
          <a:prstGeom prst="rect">
            <a:avLst/>
          </a:prstGeom>
        </p:spPr>
      </p:pic>
      <p:pic>
        <p:nvPicPr>
          <p:cNvPr id="15" name="Picture 14">
            <a:extLst>
              <a:ext uri="{FF2B5EF4-FFF2-40B4-BE49-F238E27FC236}">
                <a16:creationId xmlns:a16="http://schemas.microsoft.com/office/drawing/2014/main" id="{C554A313-4970-4EE0-ABE4-FFC49219ED23}"/>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97814" y="6438341"/>
            <a:ext cx="4653100" cy="201142"/>
          </a:xfrm>
          <a:prstGeom prst="rect">
            <a:avLst/>
          </a:prstGeom>
        </p:spPr>
      </p:pic>
      <p:sp>
        <p:nvSpPr>
          <p:cNvPr id="7" name="Rectangle 6">
            <a:extLst>
              <a:ext uri="{FF2B5EF4-FFF2-40B4-BE49-F238E27FC236}">
                <a16:creationId xmlns:a16="http://schemas.microsoft.com/office/drawing/2014/main" id="{46116EEA-B217-409B-89C9-B07BCF917B3E}"/>
              </a:ext>
            </a:extLst>
          </p:cNvPr>
          <p:cNvSpPr/>
          <p:nvPr/>
        </p:nvSpPr>
        <p:spPr>
          <a:xfrm>
            <a:off x="294316" y="2130303"/>
            <a:ext cx="96715" cy="198767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
        <p:nvSpPr>
          <p:cNvPr id="8" name="Rectangle 7">
            <a:extLst>
              <a:ext uri="{FF2B5EF4-FFF2-40B4-BE49-F238E27FC236}">
                <a16:creationId xmlns:a16="http://schemas.microsoft.com/office/drawing/2014/main" id="{B35D35BE-9540-4B91-9E34-00A6D7060750}"/>
              </a:ext>
            </a:extLst>
          </p:cNvPr>
          <p:cNvSpPr/>
          <p:nvPr/>
        </p:nvSpPr>
        <p:spPr>
          <a:xfrm>
            <a:off x="294315" y="4248662"/>
            <a:ext cx="96715" cy="97103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
        <p:nvSpPr>
          <p:cNvPr id="3" name="Rectangle: Rounded Corners 2">
            <a:extLst>
              <a:ext uri="{FF2B5EF4-FFF2-40B4-BE49-F238E27FC236}">
                <a16:creationId xmlns:a16="http://schemas.microsoft.com/office/drawing/2014/main" id="{0D9A0884-F092-45B3-9F0D-E38C79748B6C}"/>
              </a:ext>
            </a:extLst>
          </p:cNvPr>
          <p:cNvSpPr/>
          <p:nvPr/>
        </p:nvSpPr>
        <p:spPr>
          <a:xfrm>
            <a:off x="10163908" y="2708031"/>
            <a:ext cx="123092" cy="1178169"/>
          </a:xfrm>
          <a:prstGeom prst="roundRect">
            <a:avLst/>
          </a:prstGeom>
          <a:noFill/>
          <a:ln w="38100">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01B4AAE4-F2EA-4CBE-9385-2042CB714A4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15157" y="2081087"/>
            <a:ext cx="5915002" cy="4073775"/>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38405149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85105">
        <p15:prstTrans prst="pageCurlDouble"/>
      </p:transition>
    </mc:Choice>
    <mc:Fallback xmlns="">
      <p:transition advTm="8510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3" grpId="0" animBg="1"/>
      <p:bldP spid="3"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1577A8-EA39-4BE0-876A-9204023D79FF}"/>
              </a:ext>
            </a:extLst>
          </p:cNvPr>
          <p:cNvSpPr>
            <a:spLocks noGrp="1"/>
          </p:cNvSpPr>
          <p:nvPr>
            <p:ph type="title"/>
          </p:nvPr>
        </p:nvSpPr>
        <p:spPr/>
        <p:txBody>
          <a:bodyPr/>
          <a:lstStyle/>
          <a:p>
            <a:r>
              <a:rPr lang="en-GB"/>
              <a:t>Contributions</a:t>
            </a:r>
          </a:p>
        </p:txBody>
      </p:sp>
      <p:sp>
        <p:nvSpPr>
          <p:cNvPr id="5" name="Text Placeholder 4">
            <a:extLst>
              <a:ext uri="{FF2B5EF4-FFF2-40B4-BE49-F238E27FC236}">
                <a16:creationId xmlns:a16="http://schemas.microsoft.com/office/drawing/2014/main" id="{9F6BAB73-78AB-45AE-95CB-3A48600489C7}"/>
              </a:ext>
            </a:extLst>
          </p:cNvPr>
          <p:cNvSpPr>
            <a:spLocks noGrp="1"/>
          </p:cNvSpPr>
          <p:nvPr>
            <p:ph type="body" idx="1"/>
          </p:nvPr>
        </p:nvSpPr>
        <p:spPr/>
        <p:txBody>
          <a:bodyPr/>
          <a:lstStyle/>
          <a:p>
            <a:r>
              <a:rPr lang="en-GB"/>
              <a:t>A framework—TEF, </a:t>
            </a:r>
            <a:br>
              <a:rPr lang="en-GB"/>
            </a:br>
            <a:r>
              <a:rPr lang="en-GB"/>
              <a:t>An analytic solution, </a:t>
            </a:r>
            <a:br>
              <a:rPr lang="en-GB"/>
            </a:br>
            <a:r>
              <a:rPr lang="en-GB"/>
              <a:t>A numerical algorithm—Elliptic-Monotone-Align Algorithm)</a:t>
            </a:r>
          </a:p>
        </p:txBody>
      </p:sp>
    </p:spTree>
    <p:extLst>
      <p:ext uri="{BB962C8B-B14F-4D97-AF65-F5344CB8AC3E}">
        <p14:creationId xmlns:p14="http://schemas.microsoft.com/office/powerpoint/2010/main" val="26975668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59">
        <p15:prstTrans prst="pageCurlDouble"/>
      </p:transition>
    </mc:Choice>
    <mc:Fallback xmlns="">
      <p:transition advTm="59">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DF1ED22-9CD0-4191-9119-5C6FD6BB1FC7}"/>
                  </a:ext>
                </a:extLst>
              </p14:cNvPr>
              <p14:cNvContentPartPr/>
              <p14:nvPr/>
            </p14:nvContentPartPr>
            <p14:xfrm>
              <a:off x="503238" y="546100"/>
              <a:ext cx="11183937" cy="5764213"/>
            </p14:xfrm>
          </p:contentPart>
        </mc:Choice>
        <mc:Fallback xmlns="">
          <p:pic>
            <p:nvPicPr>
              <p:cNvPr id="4" name="Ink 3">
                <a:extLst>
                  <a:ext uri="{FF2B5EF4-FFF2-40B4-BE49-F238E27FC236}">
                    <a16:creationId xmlns:a16="http://schemas.microsoft.com/office/drawing/2014/main" id="{0DF1ED22-9CD0-4191-9119-5C6FD6BB1FC7}"/>
                  </a:ext>
                </a:extLst>
              </p:cNvPr>
              <p:cNvPicPr/>
              <p:nvPr/>
            </p:nvPicPr>
            <p:blipFill>
              <a:blip r:embed="rId3"/>
              <a:stretch>
                <a:fillRect/>
              </a:stretch>
            </p:blipFill>
            <p:spPr>
              <a:xfrm>
                <a:off x="498918" y="541780"/>
                <a:ext cx="11192578" cy="5772854"/>
              </a:xfrm>
              <a:prstGeom prst="rect">
                <a:avLst/>
              </a:prstGeom>
            </p:spPr>
          </p:pic>
        </mc:Fallback>
      </mc:AlternateContent>
    </p:spTree>
    <p:extLst>
      <p:ext uri="{BB962C8B-B14F-4D97-AF65-F5344CB8AC3E}">
        <p14:creationId xmlns:p14="http://schemas.microsoft.com/office/powerpoint/2010/main" val="24945222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DCAA8E9-22B2-4270-8622-3F58B82B97D3}"/>
                  </a:ext>
                </a:extLst>
              </p14:cNvPr>
              <p14:cNvContentPartPr/>
              <p14:nvPr/>
            </p14:nvContentPartPr>
            <p14:xfrm>
              <a:off x="3753318" y="5684380"/>
              <a:ext cx="4815177" cy="362413"/>
            </p14:xfrm>
          </p:contentPart>
        </mc:Choice>
        <mc:Fallback xmlns="">
          <p:pic>
            <p:nvPicPr>
              <p:cNvPr id="2" name="Ink 1">
                <a:extLst>
                  <a:ext uri="{FF2B5EF4-FFF2-40B4-BE49-F238E27FC236}">
                    <a16:creationId xmlns:a16="http://schemas.microsoft.com/office/drawing/2014/main" id="{DDCAA8E9-22B2-4270-8622-3F58B82B97D3}"/>
                  </a:ext>
                </a:extLst>
              </p:cNvPr>
              <p:cNvPicPr/>
              <p:nvPr/>
            </p:nvPicPr>
            <p:blipFill>
              <a:blip r:embed="rId4"/>
              <a:stretch>
                <a:fillRect/>
              </a:stretch>
            </p:blipFill>
            <p:spPr>
              <a:xfrm>
                <a:off x="3735315" y="5666350"/>
                <a:ext cx="4850824" cy="398113"/>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D653DCCC-F881-4F17-BCC1-486EC520F1D8}"/>
                  </a:ext>
                </a:extLst>
              </p14:cNvPr>
              <p14:cNvContentPartPr/>
              <p14:nvPr/>
            </p14:nvContentPartPr>
            <p14:xfrm>
              <a:off x="2087238" y="709180"/>
              <a:ext cx="3340617" cy="1223893"/>
            </p14:xfrm>
          </p:contentPart>
        </mc:Choice>
        <mc:Fallback xmlns="">
          <p:pic>
            <p:nvPicPr>
              <p:cNvPr id="8" name="Ink 7">
                <a:extLst>
                  <a:ext uri="{FF2B5EF4-FFF2-40B4-BE49-F238E27FC236}">
                    <a16:creationId xmlns:a16="http://schemas.microsoft.com/office/drawing/2014/main" id="{D653DCCC-F881-4F17-BCC1-486EC520F1D8}"/>
                  </a:ext>
                </a:extLst>
              </p:cNvPr>
              <p:cNvPicPr/>
              <p:nvPr/>
            </p:nvPicPr>
            <p:blipFill>
              <a:blip r:embed="rId6"/>
              <a:stretch>
                <a:fillRect/>
              </a:stretch>
            </p:blipFill>
            <p:spPr>
              <a:xfrm>
                <a:off x="2078236" y="700175"/>
                <a:ext cx="3358262" cy="124154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7D738C91-10E5-445A-AB97-EFBBF5832947}"/>
                  </a:ext>
                </a:extLst>
              </p14:cNvPr>
              <p14:cNvContentPartPr/>
              <p14:nvPr/>
            </p14:nvContentPartPr>
            <p14:xfrm>
              <a:off x="2013438" y="2014180"/>
              <a:ext cx="3598737" cy="291493"/>
            </p14:xfrm>
          </p:contentPart>
        </mc:Choice>
        <mc:Fallback xmlns="">
          <p:pic>
            <p:nvPicPr>
              <p:cNvPr id="10" name="Ink 9">
                <a:extLst>
                  <a:ext uri="{FF2B5EF4-FFF2-40B4-BE49-F238E27FC236}">
                    <a16:creationId xmlns:a16="http://schemas.microsoft.com/office/drawing/2014/main" id="{7D738C91-10E5-445A-AB97-EFBBF5832947}"/>
                  </a:ext>
                </a:extLst>
              </p:cNvPr>
              <p:cNvPicPr/>
              <p:nvPr/>
            </p:nvPicPr>
            <p:blipFill>
              <a:blip r:embed="rId8"/>
              <a:stretch>
                <a:fillRect/>
              </a:stretch>
            </p:blipFill>
            <p:spPr>
              <a:xfrm>
                <a:off x="2004436" y="2005161"/>
                <a:ext cx="3616381" cy="30917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18321FDF-A290-4ED7-A66E-F95085DA4594}"/>
                  </a:ext>
                </a:extLst>
              </p14:cNvPr>
              <p14:cNvContentPartPr/>
              <p14:nvPr/>
            </p14:nvContentPartPr>
            <p14:xfrm>
              <a:off x="6562398" y="766780"/>
              <a:ext cx="3814377" cy="1547173"/>
            </p14:xfrm>
          </p:contentPart>
        </mc:Choice>
        <mc:Fallback xmlns="">
          <p:pic>
            <p:nvPicPr>
              <p:cNvPr id="12" name="Ink 11">
                <a:extLst>
                  <a:ext uri="{FF2B5EF4-FFF2-40B4-BE49-F238E27FC236}">
                    <a16:creationId xmlns:a16="http://schemas.microsoft.com/office/drawing/2014/main" id="{18321FDF-A290-4ED7-A66E-F95085DA4594}"/>
                  </a:ext>
                </a:extLst>
              </p:cNvPr>
              <p:cNvPicPr/>
              <p:nvPr/>
            </p:nvPicPr>
            <p:blipFill>
              <a:blip r:embed="rId10"/>
              <a:stretch>
                <a:fillRect/>
              </a:stretch>
            </p:blipFill>
            <p:spPr>
              <a:xfrm>
                <a:off x="6553396" y="757776"/>
                <a:ext cx="3832021" cy="15648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A91C6D59-FA50-45C4-909A-D3D355F1FA28}"/>
                  </a:ext>
                </a:extLst>
              </p14:cNvPr>
              <p14:cNvContentPartPr/>
              <p14:nvPr/>
            </p14:nvContentPartPr>
            <p14:xfrm>
              <a:off x="1921998" y="2911660"/>
              <a:ext cx="3982137" cy="382573"/>
            </p14:xfrm>
          </p:contentPart>
        </mc:Choice>
        <mc:Fallback xmlns="">
          <p:pic>
            <p:nvPicPr>
              <p:cNvPr id="14" name="Ink 13">
                <a:extLst>
                  <a:ext uri="{FF2B5EF4-FFF2-40B4-BE49-F238E27FC236}">
                    <a16:creationId xmlns:a16="http://schemas.microsoft.com/office/drawing/2014/main" id="{A91C6D59-FA50-45C4-909A-D3D355F1FA28}"/>
                  </a:ext>
                </a:extLst>
              </p:cNvPr>
              <p:cNvPicPr/>
              <p:nvPr/>
            </p:nvPicPr>
            <p:blipFill>
              <a:blip r:embed="rId12"/>
              <a:stretch>
                <a:fillRect/>
              </a:stretch>
            </p:blipFill>
            <p:spPr>
              <a:xfrm>
                <a:off x="1912996" y="2902646"/>
                <a:ext cx="3999781" cy="400241"/>
              </a:xfrm>
              <a:prstGeom prst="rect">
                <a:avLst/>
              </a:prstGeom>
            </p:spPr>
          </p:pic>
        </mc:Fallback>
      </mc:AlternateContent>
      <p:grpSp>
        <p:nvGrpSpPr>
          <p:cNvPr id="3" name="Group 2">
            <a:extLst>
              <a:ext uri="{FF2B5EF4-FFF2-40B4-BE49-F238E27FC236}">
                <a16:creationId xmlns:a16="http://schemas.microsoft.com/office/drawing/2014/main" id="{D05272D6-B218-429E-813F-EBE1FBACF92E}"/>
              </a:ext>
            </a:extLst>
          </p:cNvPr>
          <p:cNvGrpSpPr/>
          <p:nvPr/>
        </p:nvGrpSpPr>
        <p:grpSpPr>
          <a:xfrm>
            <a:off x="6020598" y="2942980"/>
            <a:ext cx="5434017" cy="1067293"/>
            <a:chOff x="6020598" y="2942980"/>
            <a:chExt cx="5434017" cy="1067293"/>
          </a:xfrm>
        </p:grpSpPr>
        <mc:AlternateContent xmlns:mc="http://schemas.openxmlformats.org/markup-compatibility/2006" xmlns:p14="http://schemas.microsoft.com/office/powerpoint/2010/main">
          <mc:Choice Requires="p14">
            <p:contentPart p14:bwMode="auto" r:id="rId13">
              <p14:nvContentPartPr>
                <p14:cNvPr id="17" name="Ink 16">
                  <a:extLst>
                    <a:ext uri="{FF2B5EF4-FFF2-40B4-BE49-F238E27FC236}">
                      <a16:creationId xmlns:a16="http://schemas.microsoft.com/office/drawing/2014/main" id="{C7E851C8-3EB6-440F-9A8A-54B5617E66B0}"/>
                    </a:ext>
                  </a:extLst>
                </p14:cNvPr>
                <p14:cNvContentPartPr/>
                <p14:nvPr/>
              </p14:nvContentPartPr>
              <p14:xfrm>
                <a:off x="6022038" y="2942980"/>
                <a:ext cx="5432577" cy="1067293"/>
              </p14:xfrm>
            </p:contentPart>
          </mc:Choice>
          <mc:Fallback xmlns="">
            <p:pic>
              <p:nvPicPr>
                <p:cNvPr id="17" name="Ink 16">
                  <a:extLst>
                    <a:ext uri="{FF2B5EF4-FFF2-40B4-BE49-F238E27FC236}">
                      <a16:creationId xmlns:a16="http://schemas.microsoft.com/office/drawing/2014/main" id="{C7E851C8-3EB6-440F-9A8A-54B5617E66B0}"/>
                    </a:ext>
                  </a:extLst>
                </p:cNvPr>
                <p:cNvPicPr/>
                <p:nvPr/>
              </p:nvPicPr>
              <p:blipFill>
                <a:blip r:embed="rId14"/>
                <a:stretch>
                  <a:fillRect/>
                </a:stretch>
              </p:blipFill>
              <p:spPr>
                <a:xfrm>
                  <a:off x="6013037" y="2933975"/>
                  <a:ext cx="5450220" cy="1084943"/>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3507E4EC-BFF0-429F-B660-D481B77DBAA5}"/>
                    </a:ext>
                  </a:extLst>
                </p14:cNvPr>
                <p14:cNvContentPartPr/>
                <p14:nvPr/>
              </p14:nvContentPartPr>
              <p14:xfrm>
                <a:off x="6020598" y="3084460"/>
                <a:ext cx="5577" cy="2413"/>
              </p14:xfrm>
            </p:contentPart>
          </mc:Choice>
          <mc:Fallback xmlns="">
            <p:pic>
              <p:nvPicPr>
                <p:cNvPr id="18" name="Ink 17">
                  <a:extLst>
                    <a:ext uri="{FF2B5EF4-FFF2-40B4-BE49-F238E27FC236}">
                      <a16:creationId xmlns:a16="http://schemas.microsoft.com/office/drawing/2014/main" id="{3507E4EC-BFF0-429F-B660-D481B77DBAA5}"/>
                    </a:ext>
                  </a:extLst>
                </p:cNvPr>
                <p:cNvPicPr/>
                <p:nvPr/>
              </p:nvPicPr>
              <p:blipFill>
                <a:blip r:embed="rId16"/>
                <a:stretch>
                  <a:fillRect/>
                </a:stretch>
              </p:blipFill>
              <p:spPr>
                <a:xfrm>
                  <a:off x="6009873" y="3072395"/>
                  <a:ext cx="26598" cy="260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9D35B106-1026-4E0B-833D-541ACF387D5A}"/>
                  </a:ext>
                </a:extLst>
              </p14:cNvPr>
              <p14:cNvContentPartPr/>
              <p14:nvPr/>
            </p14:nvContentPartPr>
            <p14:xfrm>
              <a:off x="4005318" y="4131700"/>
              <a:ext cx="2033817" cy="702613"/>
            </p14:xfrm>
          </p:contentPart>
        </mc:Choice>
        <mc:Fallback xmlns="">
          <p:pic>
            <p:nvPicPr>
              <p:cNvPr id="20" name="Ink 19">
                <a:extLst>
                  <a:ext uri="{FF2B5EF4-FFF2-40B4-BE49-F238E27FC236}">
                    <a16:creationId xmlns:a16="http://schemas.microsoft.com/office/drawing/2014/main" id="{9D35B106-1026-4E0B-833D-541ACF387D5A}"/>
                  </a:ext>
                </a:extLst>
              </p:cNvPr>
              <p:cNvPicPr/>
              <p:nvPr/>
            </p:nvPicPr>
            <p:blipFill>
              <a:blip r:embed="rId18"/>
              <a:stretch>
                <a:fillRect/>
              </a:stretch>
            </p:blipFill>
            <p:spPr>
              <a:xfrm>
                <a:off x="3996314" y="4122692"/>
                <a:ext cx="2051465" cy="720268"/>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6" name="Ink 25">
                <a:extLst>
                  <a:ext uri="{FF2B5EF4-FFF2-40B4-BE49-F238E27FC236}">
                    <a16:creationId xmlns:a16="http://schemas.microsoft.com/office/drawing/2014/main" id="{654F789F-1415-469A-A456-0008702FC710}"/>
                  </a:ext>
                </a:extLst>
              </p14:cNvPr>
              <p14:cNvContentPartPr/>
              <p14:nvPr/>
            </p14:nvContentPartPr>
            <p14:xfrm>
              <a:off x="1045758" y="4593940"/>
              <a:ext cx="2769657" cy="339373"/>
            </p14:xfrm>
          </p:contentPart>
        </mc:Choice>
        <mc:Fallback xmlns="">
          <p:pic>
            <p:nvPicPr>
              <p:cNvPr id="26" name="Ink 25">
                <a:extLst>
                  <a:ext uri="{FF2B5EF4-FFF2-40B4-BE49-F238E27FC236}">
                    <a16:creationId xmlns:a16="http://schemas.microsoft.com/office/drawing/2014/main" id="{654F789F-1415-469A-A456-0008702FC710}"/>
                  </a:ext>
                </a:extLst>
              </p:cNvPr>
              <p:cNvPicPr/>
              <p:nvPr/>
            </p:nvPicPr>
            <p:blipFill>
              <a:blip r:embed="rId24"/>
              <a:stretch>
                <a:fillRect/>
              </a:stretch>
            </p:blipFill>
            <p:spPr>
              <a:xfrm>
                <a:off x="1036755" y="4584924"/>
                <a:ext cx="2787303" cy="357045"/>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8" name="Ink 27">
                <a:extLst>
                  <a:ext uri="{FF2B5EF4-FFF2-40B4-BE49-F238E27FC236}">
                    <a16:creationId xmlns:a16="http://schemas.microsoft.com/office/drawing/2014/main" id="{BEA12246-7A3D-4005-BC96-6BB71853AA27}"/>
                  </a:ext>
                </a:extLst>
              </p14:cNvPr>
              <p14:cNvContentPartPr/>
              <p14:nvPr/>
            </p14:nvContentPartPr>
            <p14:xfrm>
              <a:off x="813198" y="2901940"/>
              <a:ext cx="884337" cy="384013"/>
            </p14:xfrm>
          </p:contentPart>
        </mc:Choice>
        <mc:Fallback xmlns="">
          <p:pic>
            <p:nvPicPr>
              <p:cNvPr id="28" name="Ink 27">
                <a:extLst>
                  <a:ext uri="{FF2B5EF4-FFF2-40B4-BE49-F238E27FC236}">
                    <a16:creationId xmlns:a16="http://schemas.microsoft.com/office/drawing/2014/main" id="{BEA12246-7A3D-4005-BC96-6BB71853AA27}"/>
                  </a:ext>
                </a:extLst>
              </p:cNvPr>
              <p:cNvPicPr/>
              <p:nvPr/>
            </p:nvPicPr>
            <p:blipFill>
              <a:blip r:embed="rId26"/>
              <a:stretch>
                <a:fillRect/>
              </a:stretch>
            </p:blipFill>
            <p:spPr>
              <a:xfrm>
                <a:off x="804189" y="2892926"/>
                <a:ext cx="901995" cy="401681"/>
              </a:xfrm>
              <a:prstGeom prst="rect">
                <a:avLst/>
              </a:prstGeom>
            </p:spPr>
          </p:pic>
        </mc:Fallback>
      </mc:AlternateContent>
      <p:grpSp>
        <p:nvGrpSpPr>
          <p:cNvPr id="5" name="Group 4">
            <a:extLst>
              <a:ext uri="{FF2B5EF4-FFF2-40B4-BE49-F238E27FC236}">
                <a16:creationId xmlns:a16="http://schemas.microsoft.com/office/drawing/2014/main" id="{FC821878-2317-492D-9238-DDAAB482C2E0}"/>
              </a:ext>
            </a:extLst>
          </p:cNvPr>
          <p:cNvGrpSpPr/>
          <p:nvPr/>
        </p:nvGrpSpPr>
        <p:grpSpPr>
          <a:xfrm>
            <a:off x="6213918" y="4556500"/>
            <a:ext cx="4042977" cy="632053"/>
            <a:chOff x="6213918" y="4556500"/>
            <a:chExt cx="4042977" cy="632053"/>
          </a:xfrm>
        </p:grpSpPr>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BCA59C06-EC82-409B-B47F-70D0E257E812}"/>
                    </a:ext>
                  </a:extLst>
                </p14:cNvPr>
                <p14:cNvContentPartPr/>
                <p14:nvPr/>
              </p14:nvContentPartPr>
              <p14:xfrm>
                <a:off x="6437838" y="4556500"/>
                <a:ext cx="3819057" cy="632053"/>
              </p14:xfrm>
            </p:contentPart>
          </mc:Choice>
          <mc:Fallback xmlns="">
            <p:pic>
              <p:nvPicPr>
                <p:cNvPr id="19" name="Ink 18">
                  <a:extLst>
                    <a:ext uri="{FF2B5EF4-FFF2-40B4-BE49-F238E27FC236}">
                      <a16:creationId xmlns:a16="http://schemas.microsoft.com/office/drawing/2014/main" id="{BCA59C06-EC82-409B-B47F-70D0E257E812}"/>
                    </a:ext>
                  </a:extLst>
                </p:cNvPr>
                <p:cNvPicPr/>
                <p:nvPr/>
              </p:nvPicPr>
              <p:blipFill>
                <a:blip r:embed="rId28"/>
                <a:stretch>
                  <a:fillRect/>
                </a:stretch>
              </p:blipFill>
              <p:spPr>
                <a:xfrm>
                  <a:off x="6428836" y="4547491"/>
                  <a:ext cx="3836701" cy="64971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Ink 20">
                  <a:extLst>
                    <a:ext uri="{FF2B5EF4-FFF2-40B4-BE49-F238E27FC236}">
                      <a16:creationId xmlns:a16="http://schemas.microsoft.com/office/drawing/2014/main" id="{7C6564FA-8BE2-488A-9530-38CB72A5C150}"/>
                    </a:ext>
                  </a:extLst>
                </p14:cNvPr>
                <p14:cNvContentPartPr/>
                <p14:nvPr/>
              </p14:nvContentPartPr>
              <p14:xfrm>
                <a:off x="6213918" y="4640380"/>
                <a:ext cx="59577" cy="111493"/>
              </p14:xfrm>
            </p:contentPart>
          </mc:Choice>
          <mc:Fallback xmlns="">
            <p:pic>
              <p:nvPicPr>
                <p:cNvPr id="21" name="Ink 20">
                  <a:extLst>
                    <a:ext uri="{FF2B5EF4-FFF2-40B4-BE49-F238E27FC236}">
                      <a16:creationId xmlns:a16="http://schemas.microsoft.com/office/drawing/2014/main" id="{7C6564FA-8BE2-488A-9530-38CB72A5C150}"/>
                    </a:ext>
                  </a:extLst>
                </p:cNvPr>
                <p:cNvPicPr/>
                <p:nvPr/>
              </p:nvPicPr>
              <p:blipFill>
                <a:blip r:embed="rId30"/>
                <a:stretch>
                  <a:fillRect/>
                </a:stretch>
              </p:blipFill>
              <p:spPr>
                <a:xfrm>
                  <a:off x="6204780" y="4631330"/>
                  <a:ext cx="77487" cy="129231"/>
                </a:xfrm>
                <a:prstGeom prst="rect">
                  <a:avLst/>
                </a:prstGeom>
              </p:spPr>
            </p:pic>
          </mc:Fallback>
        </mc:AlternateContent>
      </p:grpSp>
    </p:spTree>
    <p:extLst>
      <p:ext uri="{BB962C8B-B14F-4D97-AF65-F5344CB8AC3E}">
        <p14:creationId xmlns:p14="http://schemas.microsoft.com/office/powerpoint/2010/main" val="4421056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0" fill="hold"/>
                                        <p:tgtEl>
                                          <p:spTgt spid="8"/>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2000" fill="hold"/>
                                        <p:tgtEl>
                                          <p:spTgt spid="10"/>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2000" fill="hold"/>
                                        <p:tgtEl>
                                          <p:spTgt spid="12"/>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1000" fill="hold"/>
                                        <p:tgtEl>
                                          <p:spTgt spid="14"/>
                                        </p:tgtEl>
                                        <p:attrNameLst>
                                          <p:attrName>drawProgress</p:attrName>
                                        </p:attrNameLst>
                                      </p:cBhvr>
                                      <p:tavLst>
                                        <p:tav tm="0">
                                          <p:val>
                                            <p:fltVal val="0"/>
                                          </p:val>
                                        </p:tav>
                                        <p:tav tm="100000">
                                          <p:val>
                                            <p:fltVal val="1"/>
                                          </p:val>
                                        </p:tav>
                                      </p:tavLst>
                                    </p:anim>
                                  </p:childTnLst>
                                </p:cTn>
                              </p:par>
                            </p:childTnLst>
                          </p:cTn>
                        </p:par>
                      </p:childTnLst>
                    </p:cTn>
                  </p:par>
                  <p:par>
                    <p:cTn id="23" fill="hold">
                      <p:stCondLst>
                        <p:cond delay="indefinite"/>
                      </p:stCondLst>
                      <p:childTnLst>
                        <p:par>
                          <p:cTn id="24" fill="hold">
                            <p:stCondLst>
                              <p:cond delay="0"/>
                            </p:stCondLst>
                            <p:childTnLst>
                              <p:par>
                                <p:cTn id="25" presetID="63"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0" fill="hold"/>
                                        <p:tgtEl>
                                          <p:spTgt spid="3"/>
                                        </p:tgtEl>
                                        <p:attrNameLst>
                                          <p:attrName>drawProgress</p:attrName>
                                        </p:attrNameLst>
                                      </p:cBhvr>
                                      <p:tavLst>
                                        <p:tav tm="0">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ID="63"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p:cTn id="32" dur="10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33" fill="hold">
                      <p:stCondLst>
                        <p:cond delay="indefinite"/>
                      </p:stCondLst>
                      <p:childTnLst>
                        <p:par>
                          <p:cTn id="34" fill="hold">
                            <p:stCondLst>
                              <p:cond delay="0"/>
                            </p:stCondLst>
                            <p:childTnLst>
                              <p:par>
                                <p:cTn id="35" presetID="63"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2000" fill="hold"/>
                                        <p:tgtEl>
                                          <p:spTgt spid="5"/>
                                        </p:tgtEl>
                                        <p:attrNameLst>
                                          <p:attrName>drawProgress</p:attrName>
                                        </p:attrNameLst>
                                      </p:cBhvr>
                                      <p:tavLst>
                                        <p:tav tm="0">
                                          <p:val>
                                            <p:fltVal val="0"/>
                                          </p:val>
                                        </p:tav>
                                        <p:tav tm="100000">
                                          <p:val>
                                            <p:fltVal val="1"/>
                                          </p:val>
                                        </p:tav>
                                      </p:tavLst>
                                    </p:anim>
                                  </p:childTnLst>
                                </p:cTn>
                              </p:par>
                            </p:childTnLst>
                          </p:cTn>
                        </p:par>
                      </p:childTnLst>
                    </p:cTn>
                  </p:par>
                  <p:par>
                    <p:cTn id="38" fill="hold">
                      <p:stCondLst>
                        <p:cond delay="indefinite"/>
                      </p:stCondLst>
                      <p:childTnLst>
                        <p:par>
                          <p:cTn id="39" fill="hold">
                            <p:stCondLst>
                              <p:cond delay="0"/>
                            </p:stCondLst>
                            <p:childTnLst>
                              <p:par>
                                <p:cTn id="40" presetID="63" presetClass="entr" presetSubtype="0"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 calcmode="lin" valueType="num">
                                      <p:cBhvr>
                                        <p:cTn id="42" dur="1000" fill="hold"/>
                                        <p:tgtEl>
                                          <p:spTgt spid="26"/>
                                        </p:tgtEl>
                                        <p:attrNameLst>
                                          <p:attrName>drawProgress</p:attrName>
                                        </p:attrNameLst>
                                      </p:cBhvr>
                                      <p:tavLst>
                                        <p:tav tm="0">
                                          <p:val>
                                            <p:fltVal val="0"/>
                                          </p:val>
                                        </p:tav>
                                        <p:tav tm="100000">
                                          <p:val>
                                            <p:fltVal val="1"/>
                                          </p:val>
                                        </p:tav>
                                      </p:tavLst>
                                    </p:anim>
                                  </p:childTnLst>
                                </p:cTn>
                              </p:par>
                            </p:childTnLst>
                          </p:cTn>
                        </p:par>
                      </p:childTnLst>
                    </p:cTn>
                  </p:par>
                  <p:par>
                    <p:cTn id="43" fill="hold">
                      <p:stCondLst>
                        <p:cond delay="indefinite"/>
                      </p:stCondLst>
                      <p:childTnLst>
                        <p:par>
                          <p:cTn id="44" fill="hold">
                            <p:stCondLst>
                              <p:cond delay="0"/>
                            </p:stCondLst>
                            <p:childTnLst>
                              <p:par>
                                <p:cTn id="45" presetID="63" presetClass="entr" presetSubtype="0"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p:cTn id="47" dur="1000" fill="hold"/>
                                        <p:tgtEl>
                                          <p:spTgt spid="2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53CCF621-1413-426E-9A3D-83FA0D1A231A}"/>
                  </a:ext>
                </a:extLst>
              </p14:cNvPr>
              <p14:cNvContentPartPr/>
              <p14:nvPr/>
            </p14:nvContentPartPr>
            <p14:xfrm>
              <a:off x="2878562" y="1596391"/>
              <a:ext cx="7939617" cy="1066573"/>
            </p14:xfrm>
          </p:contentPart>
        </mc:Choice>
        <mc:Fallback xmlns="">
          <p:pic>
            <p:nvPicPr>
              <p:cNvPr id="7" name="Ink 6">
                <a:extLst>
                  <a:ext uri="{FF2B5EF4-FFF2-40B4-BE49-F238E27FC236}">
                    <a16:creationId xmlns:a16="http://schemas.microsoft.com/office/drawing/2014/main" id="{53CCF621-1413-426E-9A3D-83FA0D1A231A}"/>
                  </a:ext>
                </a:extLst>
              </p:cNvPr>
              <p:cNvPicPr/>
              <p:nvPr/>
            </p:nvPicPr>
            <p:blipFill>
              <a:blip r:embed="rId5"/>
              <a:stretch>
                <a:fillRect/>
              </a:stretch>
            </p:blipFill>
            <p:spPr>
              <a:xfrm>
                <a:off x="2869561" y="1587386"/>
                <a:ext cx="7957259" cy="108422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8C420634-B1AB-4FF0-909C-EDA5C0A8FC1D}"/>
                  </a:ext>
                </a:extLst>
              </p14:cNvPr>
              <p14:cNvContentPartPr/>
              <p14:nvPr/>
            </p14:nvContentPartPr>
            <p14:xfrm>
              <a:off x="3012122" y="2920471"/>
              <a:ext cx="8594817" cy="810973"/>
            </p14:xfrm>
          </p:contentPart>
        </mc:Choice>
        <mc:Fallback xmlns="">
          <p:pic>
            <p:nvPicPr>
              <p:cNvPr id="9" name="Ink 8">
                <a:extLst>
                  <a:ext uri="{FF2B5EF4-FFF2-40B4-BE49-F238E27FC236}">
                    <a16:creationId xmlns:a16="http://schemas.microsoft.com/office/drawing/2014/main" id="{8C420634-B1AB-4FF0-909C-EDA5C0A8FC1D}"/>
                  </a:ext>
                </a:extLst>
              </p:cNvPr>
              <p:cNvPicPr/>
              <p:nvPr/>
            </p:nvPicPr>
            <p:blipFill>
              <a:blip r:embed="rId7"/>
              <a:stretch>
                <a:fillRect/>
              </a:stretch>
            </p:blipFill>
            <p:spPr>
              <a:xfrm>
                <a:off x="3003121" y="2911464"/>
                <a:ext cx="8612459" cy="828626"/>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830278DE-FEB0-4B46-92E3-3C49B9D37A87}"/>
                  </a:ext>
                </a:extLst>
              </p14:cNvPr>
              <p14:cNvContentPartPr/>
              <p14:nvPr/>
            </p14:nvContentPartPr>
            <p14:xfrm>
              <a:off x="2997117" y="5560734"/>
              <a:ext cx="8545857" cy="696853"/>
            </p14:xfrm>
          </p:contentPart>
        </mc:Choice>
        <mc:Fallback xmlns="">
          <p:pic>
            <p:nvPicPr>
              <p:cNvPr id="11" name="Ink 10">
                <a:extLst>
                  <a:ext uri="{FF2B5EF4-FFF2-40B4-BE49-F238E27FC236}">
                    <a16:creationId xmlns:a16="http://schemas.microsoft.com/office/drawing/2014/main" id="{830278DE-FEB0-4B46-92E3-3C49B9D37A87}"/>
                  </a:ext>
                </a:extLst>
              </p:cNvPr>
              <p:cNvPicPr/>
              <p:nvPr/>
            </p:nvPicPr>
            <p:blipFill>
              <a:blip r:embed="rId9"/>
              <a:stretch>
                <a:fillRect/>
              </a:stretch>
            </p:blipFill>
            <p:spPr>
              <a:xfrm>
                <a:off x="2988116" y="5551726"/>
                <a:ext cx="8563499" cy="714509"/>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F077491A-8E3E-4D57-A334-A538575DB393}"/>
                  </a:ext>
                </a:extLst>
              </p14:cNvPr>
              <p14:cNvContentPartPr/>
              <p14:nvPr/>
            </p14:nvContentPartPr>
            <p14:xfrm>
              <a:off x="3056517" y="4201035"/>
              <a:ext cx="8787777" cy="857773"/>
            </p14:xfrm>
          </p:contentPart>
        </mc:Choice>
        <mc:Fallback xmlns="">
          <p:pic>
            <p:nvPicPr>
              <p:cNvPr id="13" name="Ink 12">
                <a:extLst>
                  <a:ext uri="{FF2B5EF4-FFF2-40B4-BE49-F238E27FC236}">
                    <a16:creationId xmlns:a16="http://schemas.microsoft.com/office/drawing/2014/main" id="{F077491A-8E3E-4D57-A334-A538575DB393}"/>
                  </a:ext>
                </a:extLst>
              </p:cNvPr>
              <p:cNvPicPr/>
              <p:nvPr/>
            </p:nvPicPr>
            <p:blipFill>
              <a:blip r:embed="rId11"/>
              <a:stretch>
                <a:fillRect/>
              </a:stretch>
            </p:blipFill>
            <p:spPr>
              <a:xfrm>
                <a:off x="3047516" y="4192029"/>
                <a:ext cx="8805419" cy="87542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1361D142-C055-40E1-8083-7C29860822AD}"/>
                  </a:ext>
                </a:extLst>
              </p14:cNvPr>
              <p14:cNvContentPartPr/>
              <p14:nvPr/>
            </p14:nvContentPartPr>
            <p14:xfrm>
              <a:off x="347706" y="2019875"/>
              <a:ext cx="1288617" cy="612253"/>
            </p14:xfrm>
          </p:contentPart>
        </mc:Choice>
        <mc:Fallback xmlns="">
          <p:pic>
            <p:nvPicPr>
              <p:cNvPr id="15" name="Ink 14">
                <a:extLst>
                  <a:ext uri="{FF2B5EF4-FFF2-40B4-BE49-F238E27FC236}">
                    <a16:creationId xmlns:a16="http://schemas.microsoft.com/office/drawing/2014/main" id="{1361D142-C055-40E1-8083-7C29860822AD}"/>
                  </a:ext>
                </a:extLst>
              </p:cNvPr>
              <p:cNvPicPr/>
              <p:nvPr/>
            </p:nvPicPr>
            <p:blipFill>
              <a:blip r:embed="rId13"/>
              <a:stretch>
                <a:fillRect/>
              </a:stretch>
            </p:blipFill>
            <p:spPr>
              <a:xfrm>
                <a:off x="338700" y="2010866"/>
                <a:ext cx="1306269" cy="629911"/>
              </a:xfrm>
              <a:prstGeom prst="rect">
                <a:avLst/>
              </a:prstGeom>
            </p:spPr>
          </p:pic>
        </mc:Fallback>
      </mc:AlternateContent>
      <p:sp>
        <p:nvSpPr>
          <p:cNvPr id="14" name="Title 1">
            <a:extLst>
              <a:ext uri="{FF2B5EF4-FFF2-40B4-BE49-F238E27FC236}">
                <a16:creationId xmlns:a16="http://schemas.microsoft.com/office/drawing/2014/main" id="{4C4EBE6F-5E33-4097-9BE1-01D7E36E8E56}"/>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Contributions</a:t>
            </a:r>
            <a:endParaRPr lang="en-BE" dirty="0"/>
          </a:p>
        </p:txBody>
      </p:sp>
    </p:spTree>
    <p:custDataLst>
      <p:tags r:id="rId1"/>
    </p:custDataLst>
    <p:extLst>
      <p:ext uri="{BB962C8B-B14F-4D97-AF65-F5344CB8AC3E}">
        <p14:creationId xmlns:p14="http://schemas.microsoft.com/office/powerpoint/2010/main" val="4077374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2000" fill="hold"/>
                                        <p:tgtEl>
                                          <p:spTgt spid="7"/>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2000" fill="hold"/>
                                        <p:tgtEl>
                                          <p:spTgt spid="13"/>
                                        </p:tgtEl>
                                        <p:attrNameLst>
                                          <p:attrName>drawProgress</p:attrName>
                                        </p:attrNameLst>
                                      </p:cBhvr>
                                      <p:tavLst>
                                        <p:tav tm="0">
                                          <p:val>
                                            <p:fltVal val="0"/>
                                          </p:val>
                                        </p:tav>
                                        <p:tav tm="100000">
                                          <p:val>
                                            <p:fltVal val="1"/>
                                          </p:val>
                                        </p:tav>
                                      </p:tavLst>
                                    </p:anim>
                                  </p:childTnLst>
                                </p:cTn>
                              </p:par>
                            </p:childTnLst>
                          </p:cTn>
                        </p:par>
                      </p:childTnLst>
                    </p:cTn>
                  </p:par>
                  <p:par>
                    <p:cTn id="23" fill="hold">
                      <p:stCondLst>
                        <p:cond delay="indefinite"/>
                      </p:stCondLst>
                      <p:childTnLst>
                        <p:par>
                          <p:cTn id="24" fill="hold">
                            <p:stCondLst>
                              <p:cond delay="0"/>
                            </p:stCondLst>
                            <p:childTnLst>
                              <p:par>
                                <p:cTn id="25" presetID="63"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drawProgress</p:attrName>
                                        </p:attrNameLst>
                                      </p:cBhvr>
                                      <p:tavLst>
                                        <p:tav tm="0">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0BA38-5DE2-48B1-B1A0-ACC5793C3F78}"/>
              </a:ext>
            </a:extLst>
          </p:cNvPr>
          <p:cNvSpPr>
            <a:spLocks noGrp="1"/>
          </p:cNvSpPr>
          <p:nvPr>
            <p:ph type="title"/>
          </p:nvPr>
        </p:nvSpPr>
        <p:spPr/>
        <p:txBody>
          <a:bodyPr/>
          <a:lstStyle/>
          <a:p>
            <a:r>
              <a:rPr lang="en-GB" dirty="0"/>
              <a:t>Contributions</a:t>
            </a:r>
            <a:endParaRPr lang="en-BE" dirty="0"/>
          </a:p>
        </p:txBody>
      </p:sp>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FA19E42B-4808-49AB-B887-53334810CA8F}"/>
                  </a:ext>
                </a:extLst>
              </p:cNvPr>
              <p:cNvGraphicFramePr>
                <a:graphicFrameLocks noChangeAspect="1"/>
              </p:cNvGraphicFramePr>
              <p:nvPr>
                <p:extLst>
                  <p:ext uri="{D42A27DB-BD31-4B8C-83A1-F6EECF244321}">
                    <p14:modId xmlns:p14="http://schemas.microsoft.com/office/powerpoint/2010/main" val="456967388"/>
                  </p:ext>
                </p:extLst>
              </p:nvPr>
            </p:nvGraphicFramePr>
            <p:xfrm>
              <a:off x="1592980" y="808522"/>
              <a:ext cx="10515600" cy="5368441"/>
            </p:xfrm>
            <a:graphic>
              <a:graphicData uri="http://schemas.microsoft.com/office/powerpoint/2016/summaryzoom">
                <psuz:summaryZm>
                  <psuz:summaryZmObj sectionId="{282EAF5B-A510-4D9B-AA1B-56D4B151B087}" offsetFactorX="-56840" offsetFactorY="-7663" scaleFactorX="25400" scaleFactorY="25400">
                    <psuz:zmPr id="{90055205-E171-46F1-92F5-C253D12C4084}" transitionDur="1000">
                      <p166:blipFill xmlns:p166="http://schemas.microsoft.com/office/powerpoint/2016/6/main">
                        <a:blip r:embed="rId2"/>
                        <a:stretch>
                          <a:fillRect/>
                        </a:stretch>
                      </p166:blipFill>
                      <p166:spPr xmlns:p166="http://schemas.microsoft.com/office/powerpoint/2016/6/main">
                        <a:xfrm>
                          <a:off x="43328" y="903866"/>
                          <a:ext cx="1090866" cy="613612"/>
                        </a:xfrm>
                        <a:prstGeom prst="rect">
                          <a:avLst/>
                        </a:prstGeom>
                        <a:ln w="3175">
                          <a:solidFill>
                            <a:prstClr val="ltGray"/>
                          </a:solidFill>
                        </a:ln>
                      </p166:spPr>
                    </psuz:zmPr>
                  </psuz:summaryZmObj>
                  <psuz:summaryZmObj sectionId="{6A216182-D36D-4A27-9D10-87C13EDA941E}" offsetFactorX="-160590" offsetFactorY="100406" scaleFactorX="25400" scaleFactorY="25400">
                    <psuz:zmPr id="{3268305A-CEA3-485D-91EE-FC39F52C0F94}" transitionDur="1000">
                      <p166:blipFill xmlns:p166="http://schemas.microsoft.com/office/powerpoint/2016/6/main">
                        <a:blip r:embed="rId3"/>
                        <a:stretch>
                          <a:fillRect/>
                        </a:stretch>
                      </p166:blipFill>
                      <p166:spPr xmlns:p166="http://schemas.microsoft.com/office/powerpoint/2016/6/main">
                        <a:xfrm>
                          <a:off x="43327" y="3514595"/>
                          <a:ext cx="1090866" cy="613612"/>
                        </a:xfrm>
                        <a:prstGeom prst="rect">
                          <a:avLst/>
                        </a:prstGeom>
                        <a:ln w="3175">
                          <a:solidFill>
                            <a:prstClr val="ltGray"/>
                          </a:solidFill>
                        </a:ln>
                      </p166:spPr>
                    </psuz:zmPr>
                  </psuz:summaryZmObj>
                  <psuz:summaryZmObj sectionId="{2500A1C6-C303-4821-B3A9-A8A56B679896}" offsetFactorX="-56840" offsetFactorY="39570" scaleFactorX="25400" scaleFactorY="25400">
                    <psuz:zmPr id="{308C37E0-E691-4E51-B19D-BF2CA7FDEBA6}" transitionDur="1000">
                      <p166:blipFill xmlns:p166="http://schemas.microsoft.com/office/powerpoint/2016/6/main">
                        <a:blip r:embed="rId4"/>
                        <a:stretch>
                          <a:fillRect/>
                        </a:stretch>
                      </p166:blipFill>
                      <p166:spPr xmlns:p166="http://schemas.microsoft.com/office/powerpoint/2016/6/main">
                        <a:xfrm>
                          <a:off x="43328" y="4621771"/>
                          <a:ext cx="1090866" cy="613612"/>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FA19E42B-4808-49AB-B887-53334810CA8F}"/>
                  </a:ext>
                </a:extLst>
              </p:cNvPr>
              <p:cNvGrpSpPr>
                <a:grpSpLocks noGrp="1" noUngrp="1" noRot="1" noChangeAspect="1" noMove="1" noResize="1"/>
              </p:cNvGrpSpPr>
              <p:nvPr/>
            </p:nvGrpSpPr>
            <p:grpSpPr>
              <a:xfrm>
                <a:off x="1592980" y="808522"/>
                <a:ext cx="10515600" cy="5368441"/>
                <a:chOff x="1592980" y="808522"/>
                <a:chExt cx="10515600" cy="5368441"/>
              </a:xfrm>
            </p:grpSpPr>
            <p:pic>
              <p:nvPicPr>
                <p:cNvPr id="3" name="Picture 3">
                  <a:hlinkClick r:id="rId5"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636308" y="1712388"/>
                  <a:ext cx="1090866" cy="613612"/>
                </a:xfrm>
                <a:prstGeom prst="rect">
                  <a:avLst/>
                </a:prstGeom>
                <a:ln w="3175">
                  <a:solidFill>
                    <a:prstClr val="ltGray"/>
                  </a:solidFill>
                </a:ln>
              </p:spPr>
            </p:pic>
            <p:pic>
              <p:nvPicPr>
                <p:cNvPr id="4" name="Picture 4">
                  <a:hlinkClick r:id="rId6"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1636307" y="4323117"/>
                  <a:ext cx="1090866" cy="613612"/>
                </a:xfrm>
                <a:prstGeom prst="rect">
                  <a:avLst/>
                </a:prstGeom>
                <a:ln w="3175">
                  <a:solidFill>
                    <a:prstClr val="ltGray"/>
                  </a:solidFill>
                </a:ln>
              </p:spPr>
            </p:pic>
            <p:pic>
              <p:nvPicPr>
                <p:cNvPr id="6" name="Picture 6">
                  <a:hlinkClick r:id="rId7"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1636308" y="5430293"/>
                  <a:ext cx="1090866" cy="613612"/>
                </a:xfrm>
                <a:prstGeom prst="rect">
                  <a:avLst/>
                </a:prstGeom>
                <a:ln w="3175">
                  <a:solidFill>
                    <a:prstClr val="ltGray"/>
                  </a:solidFill>
                </a:ln>
              </p:spPr>
            </p:pic>
          </p:grpSp>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E7739F89-9836-426F-91F2-855B28291AA7}"/>
                  </a:ext>
                </a:extLst>
              </p14:cNvPr>
              <p14:cNvContentPartPr/>
              <p14:nvPr/>
            </p14:nvContentPartPr>
            <p14:xfrm>
              <a:off x="347706" y="2019875"/>
              <a:ext cx="1288617" cy="612253"/>
            </p14:xfrm>
          </p:contentPart>
        </mc:Choice>
        <mc:Fallback xmlns="">
          <p:pic>
            <p:nvPicPr>
              <p:cNvPr id="14" name="Ink 13">
                <a:extLst>
                  <a:ext uri="{FF2B5EF4-FFF2-40B4-BE49-F238E27FC236}">
                    <a16:creationId xmlns:a16="http://schemas.microsoft.com/office/drawing/2014/main" id="{E7739F89-9836-426F-91F2-855B28291AA7}"/>
                  </a:ext>
                </a:extLst>
              </p:cNvPr>
              <p:cNvPicPr/>
              <p:nvPr/>
            </p:nvPicPr>
            <p:blipFill>
              <a:blip r:embed="rId9"/>
              <a:stretch>
                <a:fillRect/>
              </a:stretch>
            </p:blipFill>
            <p:spPr>
              <a:xfrm>
                <a:off x="338700" y="2010866"/>
                <a:ext cx="1306269" cy="62991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A9822F97-1E20-4772-84B4-F2939C1018D3}"/>
                  </a:ext>
                </a:extLst>
              </p14:cNvPr>
              <p14:cNvContentPartPr/>
              <p14:nvPr/>
            </p14:nvContentPartPr>
            <p14:xfrm>
              <a:off x="2878562" y="1596391"/>
              <a:ext cx="7939617" cy="1066573"/>
            </p14:xfrm>
          </p:contentPart>
        </mc:Choice>
        <mc:Fallback xmlns="">
          <p:pic>
            <p:nvPicPr>
              <p:cNvPr id="18" name="Ink 17">
                <a:extLst>
                  <a:ext uri="{FF2B5EF4-FFF2-40B4-BE49-F238E27FC236}">
                    <a16:creationId xmlns:a16="http://schemas.microsoft.com/office/drawing/2014/main" id="{A9822F97-1E20-4772-84B4-F2939C1018D3}"/>
                  </a:ext>
                </a:extLst>
              </p:cNvPr>
              <p:cNvPicPr/>
              <p:nvPr/>
            </p:nvPicPr>
            <p:blipFill>
              <a:blip r:embed="rId11"/>
              <a:stretch>
                <a:fillRect/>
              </a:stretch>
            </p:blipFill>
            <p:spPr>
              <a:xfrm>
                <a:off x="2869561" y="1587386"/>
                <a:ext cx="7957259" cy="108422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2790EDDA-1CE8-4C2C-BBB8-13081EAFE379}"/>
                  </a:ext>
                </a:extLst>
              </p14:cNvPr>
              <p14:cNvContentPartPr/>
              <p14:nvPr/>
            </p14:nvContentPartPr>
            <p14:xfrm>
              <a:off x="2997117" y="5560734"/>
              <a:ext cx="8545857" cy="696853"/>
            </p14:xfrm>
          </p:contentPart>
        </mc:Choice>
        <mc:Fallback xmlns="">
          <p:pic>
            <p:nvPicPr>
              <p:cNvPr id="19" name="Ink 18">
                <a:extLst>
                  <a:ext uri="{FF2B5EF4-FFF2-40B4-BE49-F238E27FC236}">
                    <a16:creationId xmlns:a16="http://schemas.microsoft.com/office/drawing/2014/main" id="{2790EDDA-1CE8-4C2C-BBB8-13081EAFE379}"/>
                  </a:ext>
                </a:extLst>
              </p:cNvPr>
              <p:cNvPicPr/>
              <p:nvPr/>
            </p:nvPicPr>
            <p:blipFill>
              <a:blip r:embed="rId13"/>
              <a:stretch>
                <a:fillRect/>
              </a:stretch>
            </p:blipFill>
            <p:spPr>
              <a:xfrm>
                <a:off x="2988116" y="5551726"/>
                <a:ext cx="8563499" cy="714509"/>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id="{DE543BE5-D296-461A-980F-74AC0A126A52}"/>
                  </a:ext>
                </a:extLst>
              </p14:cNvPr>
              <p14:cNvContentPartPr/>
              <p14:nvPr/>
            </p14:nvContentPartPr>
            <p14:xfrm>
              <a:off x="3056517" y="4201035"/>
              <a:ext cx="8787777" cy="857773"/>
            </p14:xfrm>
          </p:contentPart>
        </mc:Choice>
        <mc:Fallback xmlns="">
          <p:pic>
            <p:nvPicPr>
              <p:cNvPr id="20" name="Ink 19">
                <a:extLst>
                  <a:ext uri="{FF2B5EF4-FFF2-40B4-BE49-F238E27FC236}">
                    <a16:creationId xmlns:a16="http://schemas.microsoft.com/office/drawing/2014/main" id="{DE543BE5-D296-461A-980F-74AC0A126A52}"/>
                  </a:ext>
                </a:extLst>
              </p:cNvPr>
              <p:cNvPicPr/>
              <p:nvPr/>
            </p:nvPicPr>
            <p:blipFill>
              <a:blip r:embed="rId15"/>
              <a:stretch>
                <a:fillRect/>
              </a:stretch>
            </p:blipFill>
            <p:spPr>
              <a:xfrm>
                <a:off x="3047516" y="4192029"/>
                <a:ext cx="8805419" cy="875426"/>
              </a:xfrm>
              <a:prstGeom prst="rect">
                <a:avLst/>
              </a:prstGeom>
            </p:spPr>
          </p:pic>
        </mc:Fallback>
      </mc:AlternateContent>
    </p:spTree>
    <p:extLst>
      <p:ext uri="{BB962C8B-B14F-4D97-AF65-F5344CB8AC3E}">
        <p14:creationId xmlns:p14="http://schemas.microsoft.com/office/powerpoint/2010/main" val="356856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9C01A4A2-5C11-4817-9179-17EA91757B37}"/>
                  </a:ext>
                </a:extLst>
              </p14:cNvPr>
              <p14:cNvContentPartPr/>
              <p14:nvPr/>
            </p14:nvContentPartPr>
            <p14:xfrm>
              <a:off x="5384401" y="6163209"/>
              <a:ext cx="2148480" cy="232920"/>
            </p14:xfrm>
          </p:contentPart>
        </mc:Choice>
        <mc:Fallback xmlns="">
          <p:pic>
            <p:nvPicPr>
              <p:cNvPr id="2" name="Ink 1">
                <a:extLst>
                  <a:ext uri="{FF2B5EF4-FFF2-40B4-BE49-F238E27FC236}">
                    <a16:creationId xmlns:a16="http://schemas.microsoft.com/office/drawing/2014/main" id="{9C01A4A2-5C11-4817-9179-17EA91757B37}"/>
                  </a:ext>
                </a:extLst>
              </p:cNvPr>
              <p:cNvPicPr/>
              <p:nvPr/>
            </p:nvPicPr>
            <p:blipFill>
              <a:blip r:embed="rId4"/>
              <a:stretch>
                <a:fillRect/>
              </a:stretch>
            </p:blipFill>
            <p:spPr>
              <a:xfrm>
                <a:off x="5375401" y="6154209"/>
                <a:ext cx="2166120" cy="250560"/>
              </a:xfrm>
              <a:prstGeom prst="rect">
                <a:avLst/>
              </a:prstGeom>
            </p:spPr>
          </p:pic>
        </mc:Fallback>
      </mc:AlternateContent>
      <p:grpSp>
        <p:nvGrpSpPr>
          <p:cNvPr id="119" name="Group 118">
            <a:extLst>
              <a:ext uri="{FF2B5EF4-FFF2-40B4-BE49-F238E27FC236}">
                <a16:creationId xmlns:a16="http://schemas.microsoft.com/office/drawing/2014/main" id="{019ABA09-C342-478A-9369-5E49BC5190B6}"/>
              </a:ext>
            </a:extLst>
          </p:cNvPr>
          <p:cNvGrpSpPr/>
          <p:nvPr/>
        </p:nvGrpSpPr>
        <p:grpSpPr>
          <a:xfrm>
            <a:off x="1234179" y="2246090"/>
            <a:ext cx="1077480" cy="1517400"/>
            <a:chOff x="1223096" y="910512"/>
            <a:chExt cx="1077480" cy="1517400"/>
          </a:xfrm>
        </p:grpSpPr>
        <mc:AlternateContent xmlns:mc="http://schemas.openxmlformats.org/markup-compatibility/2006" xmlns:p14="http://schemas.microsoft.com/office/powerpoint/2010/main">
          <mc:Choice Requires="p14">
            <p:contentPart p14:bwMode="auto" r:id="rId5">
              <p14:nvContentPartPr>
                <p14:cNvPr id="112" name="Ink 111">
                  <a:extLst>
                    <a:ext uri="{FF2B5EF4-FFF2-40B4-BE49-F238E27FC236}">
                      <a16:creationId xmlns:a16="http://schemas.microsoft.com/office/drawing/2014/main" id="{3AE6A2AB-45F1-489E-A6C7-261AF83218A1}"/>
                    </a:ext>
                  </a:extLst>
                </p14:cNvPr>
                <p14:cNvContentPartPr/>
                <p14:nvPr/>
              </p14:nvContentPartPr>
              <p14:xfrm>
                <a:off x="1223096" y="910512"/>
                <a:ext cx="1077480" cy="1517400"/>
              </p14:xfrm>
            </p:contentPart>
          </mc:Choice>
          <mc:Fallback xmlns="">
            <p:pic>
              <p:nvPicPr>
                <p:cNvPr id="112" name="Ink 111">
                  <a:extLst>
                    <a:ext uri="{FF2B5EF4-FFF2-40B4-BE49-F238E27FC236}">
                      <a16:creationId xmlns:a16="http://schemas.microsoft.com/office/drawing/2014/main" id="{3AE6A2AB-45F1-489E-A6C7-261AF83218A1}"/>
                    </a:ext>
                  </a:extLst>
                </p:cNvPr>
                <p:cNvPicPr/>
                <p:nvPr/>
              </p:nvPicPr>
              <p:blipFill>
                <a:blip r:embed="rId6"/>
                <a:stretch>
                  <a:fillRect/>
                </a:stretch>
              </p:blipFill>
              <p:spPr>
                <a:xfrm>
                  <a:off x="1214096" y="901512"/>
                  <a:ext cx="1095120" cy="1535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3" name="Ink 112">
                  <a:extLst>
                    <a:ext uri="{FF2B5EF4-FFF2-40B4-BE49-F238E27FC236}">
                      <a16:creationId xmlns:a16="http://schemas.microsoft.com/office/drawing/2014/main" id="{6B80464E-CBB2-492A-B0BA-758D1E1975C4}"/>
                    </a:ext>
                  </a:extLst>
                </p14:cNvPr>
                <p14:cNvContentPartPr/>
                <p14:nvPr/>
              </p14:nvContentPartPr>
              <p14:xfrm>
                <a:off x="1514628" y="2285725"/>
                <a:ext cx="60480" cy="41040"/>
              </p14:xfrm>
            </p:contentPart>
          </mc:Choice>
          <mc:Fallback xmlns="">
            <p:pic>
              <p:nvPicPr>
                <p:cNvPr id="113" name="Ink 112">
                  <a:extLst>
                    <a:ext uri="{FF2B5EF4-FFF2-40B4-BE49-F238E27FC236}">
                      <a16:creationId xmlns:a16="http://schemas.microsoft.com/office/drawing/2014/main" id="{6B80464E-CBB2-492A-B0BA-758D1E1975C4}"/>
                    </a:ext>
                  </a:extLst>
                </p:cNvPr>
                <p:cNvPicPr/>
                <p:nvPr/>
              </p:nvPicPr>
              <p:blipFill>
                <a:blip r:embed="rId8"/>
                <a:stretch>
                  <a:fillRect/>
                </a:stretch>
              </p:blipFill>
              <p:spPr>
                <a:xfrm>
                  <a:off x="1505681" y="2276725"/>
                  <a:ext cx="78016"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4" name="Ink 113">
                  <a:extLst>
                    <a:ext uri="{FF2B5EF4-FFF2-40B4-BE49-F238E27FC236}">
                      <a16:creationId xmlns:a16="http://schemas.microsoft.com/office/drawing/2014/main" id="{AD90BBD3-0597-4C2D-A823-F75A16ED1084}"/>
                    </a:ext>
                  </a:extLst>
                </p14:cNvPr>
                <p14:cNvContentPartPr/>
                <p14:nvPr/>
              </p14:nvContentPartPr>
              <p14:xfrm>
                <a:off x="1563588" y="2252245"/>
                <a:ext cx="42120" cy="58320"/>
              </p14:xfrm>
            </p:contentPart>
          </mc:Choice>
          <mc:Fallback xmlns="">
            <p:pic>
              <p:nvPicPr>
                <p:cNvPr id="114" name="Ink 113">
                  <a:extLst>
                    <a:ext uri="{FF2B5EF4-FFF2-40B4-BE49-F238E27FC236}">
                      <a16:creationId xmlns:a16="http://schemas.microsoft.com/office/drawing/2014/main" id="{AD90BBD3-0597-4C2D-A823-F75A16ED1084}"/>
                    </a:ext>
                  </a:extLst>
                </p:cNvPr>
                <p:cNvPicPr/>
                <p:nvPr/>
              </p:nvPicPr>
              <p:blipFill>
                <a:blip r:embed="rId10"/>
                <a:stretch>
                  <a:fillRect/>
                </a:stretch>
              </p:blipFill>
              <p:spPr>
                <a:xfrm>
                  <a:off x="1554588" y="2243300"/>
                  <a:ext cx="59760" cy="7585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5" name="Ink 114">
                  <a:extLst>
                    <a:ext uri="{FF2B5EF4-FFF2-40B4-BE49-F238E27FC236}">
                      <a16:creationId xmlns:a16="http://schemas.microsoft.com/office/drawing/2014/main" id="{BC397EA9-5FC3-4CDD-A7B0-05C5E21C2E07}"/>
                    </a:ext>
                  </a:extLst>
                </p14:cNvPr>
                <p14:cNvContentPartPr/>
                <p14:nvPr/>
              </p14:nvContentPartPr>
              <p14:xfrm>
                <a:off x="2005186" y="2282125"/>
                <a:ext cx="45000" cy="48600"/>
              </p14:xfrm>
            </p:contentPart>
          </mc:Choice>
          <mc:Fallback xmlns="">
            <p:pic>
              <p:nvPicPr>
                <p:cNvPr id="115" name="Ink 114">
                  <a:extLst>
                    <a:ext uri="{FF2B5EF4-FFF2-40B4-BE49-F238E27FC236}">
                      <a16:creationId xmlns:a16="http://schemas.microsoft.com/office/drawing/2014/main" id="{BC397EA9-5FC3-4CDD-A7B0-05C5E21C2E07}"/>
                    </a:ext>
                  </a:extLst>
                </p:cNvPr>
                <p:cNvPicPr/>
                <p:nvPr/>
              </p:nvPicPr>
              <p:blipFill>
                <a:blip r:embed="rId12"/>
                <a:stretch>
                  <a:fillRect/>
                </a:stretch>
              </p:blipFill>
              <p:spPr>
                <a:xfrm>
                  <a:off x="1996186" y="2273058"/>
                  <a:ext cx="62640" cy="66372"/>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6" name="Ink 115">
                  <a:extLst>
                    <a:ext uri="{FF2B5EF4-FFF2-40B4-BE49-F238E27FC236}">
                      <a16:creationId xmlns:a16="http://schemas.microsoft.com/office/drawing/2014/main" id="{AD35F05D-C0AD-4C7B-B092-34819178A68C}"/>
                    </a:ext>
                  </a:extLst>
                </p14:cNvPr>
                <p14:cNvContentPartPr/>
                <p14:nvPr/>
              </p14:nvContentPartPr>
              <p14:xfrm>
                <a:off x="2042626" y="2252245"/>
                <a:ext cx="43920" cy="54720"/>
              </p14:xfrm>
            </p:contentPart>
          </mc:Choice>
          <mc:Fallback xmlns="">
            <p:pic>
              <p:nvPicPr>
                <p:cNvPr id="116" name="Ink 115">
                  <a:extLst>
                    <a:ext uri="{FF2B5EF4-FFF2-40B4-BE49-F238E27FC236}">
                      <a16:creationId xmlns:a16="http://schemas.microsoft.com/office/drawing/2014/main" id="{AD35F05D-C0AD-4C7B-B092-34819178A68C}"/>
                    </a:ext>
                  </a:extLst>
                </p:cNvPr>
                <p:cNvPicPr/>
                <p:nvPr/>
              </p:nvPicPr>
              <p:blipFill>
                <a:blip r:embed="rId14"/>
                <a:stretch>
                  <a:fillRect/>
                </a:stretch>
              </p:blipFill>
              <p:spPr>
                <a:xfrm>
                  <a:off x="2033626" y="2243245"/>
                  <a:ext cx="6156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7" name="Ink 116">
                  <a:extLst>
                    <a:ext uri="{FF2B5EF4-FFF2-40B4-BE49-F238E27FC236}">
                      <a16:creationId xmlns:a16="http://schemas.microsoft.com/office/drawing/2014/main" id="{0F8DE92B-F483-4A17-B0B0-94B7D2055113}"/>
                    </a:ext>
                  </a:extLst>
                </p14:cNvPr>
                <p14:cNvContentPartPr/>
                <p14:nvPr/>
              </p14:nvContentPartPr>
              <p14:xfrm>
                <a:off x="1563552" y="2089145"/>
                <a:ext cx="3600" cy="86040"/>
              </p14:xfrm>
            </p:contentPart>
          </mc:Choice>
          <mc:Fallback xmlns="">
            <p:pic>
              <p:nvPicPr>
                <p:cNvPr id="117" name="Ink 116">
                  <a:extLst>
                    <a:ext uri="{FF2B5EF4-FFF2-40B4-BE49-F238E27FC236}">
                      <a16:creationId xmlns:a16="http://schemas.microsoft.com/office/drawing/2014/main" id="{0F8DE92B-F483-4A17-B0B0-94B7D2055113}"/>
                    </a:ext>
                  </a:extLst>
                </p:cNvPr>
                <p:cNvPicPr/>
                <p:nvPr/>
              </p:nvPicPr>
              <p:blipFill>
                <a:blip r:embed="rId16"/>
                <a:stretch>
                  <a:fillRect/>
                </a:stretch>
              </p:blipFill>
              <p:spPr>
                <a:xfrm>
                  <a:off x="1553552" y="2080145"/>
                  <a:ext cx="2320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8" name="Ink 117">
                  <a:extLst>
                    <a:ext uri="{FF2B5EF4-FFF2-40B4-BE49-F238E27FC236}">
                      <a16:creationId xmlns:a16="http://schemas.microsoft.com/office/drawing/2014/main" id="{C6EC2EAA-EBDD-441B-86B6-ED1E098733EA}"/>
                    </a:ext>
                  </a:extLst>
                </p14:cNvPr>
                <p14:cNvContentPartPr/>
                <p14:nvPr/>
              </p14:nvContentPartPr>
              <p14:xfrm>
                <a:off x="2001312" y="2098145"/>
                <a:ext cx="6480" cy="73800"/>
              </p14:xfrm>
            </p:contentPart>
          </mc:Choice>
          <mc:Fallback xmlns="">
            <p:pic>
              <p:nvPicPr>
                <p:cNvPr id="118" name="Ink 117">
                  <a:extLst>
                    <a:ext uri="{FF2B5EF4-FFF2-40B4-BE49-F238E27FC236}">
                      <a16:creationId xmlns:a16="http://schemas.microsoft.com/office/drawing/2014/main" id="{C6EC2EAA-EBDD-441B-86B6-ED1E098733EA}"/>
                    </a:ext>
                  </a:extLst>
                </p:cNvPr>
                <p:cNvPicPr/>
                <p:nvPr/>
              </p:nvPicPr>
              <p:blipFill>
                <a:blip r:embed="rId18"/>
                <a:stretch>
                  <a:fillRect/>
                </a:stretch>
              </p:blipFill>
              <p:spPr>
                <a:xfrm>
                  <a:off x="1992312" y="2089145"/>
                  <a:ext cx="24120" cy="91440"/>
                </a:xfrm>
                <a:prstGeom prst="rect">
                  <a:avLst/>
                </a:prstGeom>
              </p:spPr>
            </p:pic>
          </mc:Fallback>
        </mc:AlternateContent>
      </p:grpSp>
      <p:grpSp>
        <p:nvGrpSpPr>
          <p:cNvPr id="144" name="Group 143">
            <a:extLst>
              <a:ext uri="{FF2B5EF4-FFF2-40B4-BE49-F238E27FC236}">
                <a16:creationId xmlns:a16="http://schemas.microsoft.com/office/drawing/2014/main" id="{9303D439-6697-49DB-9E6F-3BF8147FAC1B}"/>
              </a:ext>
            </a:extLst>
          </p:cNvPr>
          <p:cNvGrpSpPr/>
          <p:nvPr/>
        </p:nvGrpSpPr>
        <p:grpSpPr>
          <a:xfrm>
            <a:off x="1230219" y="3833330"/>
            <a:ext cx="1485360" cy="2185159"/>
            <a:chOff x="1219136" y="2497752"/>
            <a:chExt cx="1485360" cy="2185159"/>
          </a:xfrm>
        </p:grpSpPr>
        <p:grpSp>
          <p:nvGrpSpPr>
            <p:cNvPr id="133" name="Group 132">
              <a:extLst>
                <a:ext uri="{FF2B5EF4-FFF2-40B4-BE49-F238E27FC236}">
                  <a16:creationId xmlns:a16="http://schemas.microsoft.com/office/drawing/2014/main" id="{3C2C39BD-C167-4B43-BFFC-85FB8D4590A6}"/>
                </a:ext>
              </a:extLst>
            </p:cNvPr>
            <p:cNvGrpSpPr/>
            <p:nvPr/>
          </p:nvGrpSpPr>
          <p:grpSpPr>
            <a:xfrm>
              <a:off x="1219136" y="2497752"/>
              <a:ext cx="1485360" cy="1778040"/>
              <a:chOff x="1219136" y="2497752"/>
              <a:chExt cx="1485360" cy="1778040"/>
            </a:xfrm>
          </p:grpSpPr>
          <mc:AlternateContent xmlns:mc="http://schemas.openxmlformats.org/markup-compatibility/2006" xmlns:p14="http://schemas.microsoft.com/office/powerpoint/2010/main">
            <mc:Choice Requires="p14">
              <p:contentPart p14:bwMode="auto" r:id="rId19">
                <p14:nvContentPartPr>
                  <p14:cNvPr id="124" name="Ink 123">
                    <a:extLst>
                      <a:ext uri="{FF2B5EF4-FFF2-40B4-BE49-F238E27FC236}">
                        <a16:creationId xmlns:a16="http://schemas.microsoft.com/office/drawing/2014/main" id="{231458C2-08D4-48ED-8AA1-49C8649DBA22}"/>
                      </a:ext>
                    </a:extLst>
                  </p14:cNvPr>
                  <p14:cNvContentPartPr/>
                  <p14:nvPr/>
                </p14:nvContentPartPr>
                <p14:xfrm>
                  <a:off x="1219136" y="2497752"/>
                  <a:ext cx="1485360" cy="1778040"/>
                </p14:xfrm>
              </p:contentPart>
            </mc:Choice>
            <mc:Fallback xmlns="">
              <p:pic>
                <p:nvPicPr>
                  <p:cNvPr id="124" name="Ink 123">
                    <a:extLst>
                      <a:ext uri="{FF2B5EF4-FFF2-40B4-BE49-F238E27FC236}">
                        <a16:creationId xmlns:a16="http://schemas.microsoft.com/office/drawing/2014/main" id="{231458C2-08D4-48ED-8AA1-49C8649DBA22}"/>
                      </a:ext>
                    </a:extLst>
                  </p:cNvPr>
                  <p:cNvPicPr/>
                  <p:nvPr/>
                </p:nvPicPr>
                <p:blipFill>
                  <a:blip r:embed="rId20"/>
                  <a:stretch>
                    <a:fillRect/>
                  </a:stretch>
                </p:blipFill>
                <p:spPr>
                  <a:xfrm>
                    <a:off x="1210136" y="2488752"/>
                    <a:ext cx="1503000" cy="1795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25" name="Ink 124">
                    <a:extLst>
                      <a:ext uri="{FF2B5EF4-FFF2-40B4-BE49-F238E27FC236}">
                        <a16:creationId xmlns:a16="http://schemas.microsoft.com/office/drawing/2014/main" id="{6884D2CD-5D98-4520-9B92-FB68A166D0CC}"/>
                      </a:ext>
                    </a:extLst>
                  </p14:cNvPr>
                  <p14:cNvContentPartPr/>
                  <p14:nvPr/>
                </p14:nvContentPartPr>
                <p14:xfrm>
                  <a:off x="1733753" y="4113312"/>
                  <a:ext cx="34920" cy="54720"/>
                </p14:xfrm>
              </p:contentPart>
            </mc:Choice>
            <mc:Fallback xmlns="">
              <p:pic>
                <p:nvPicPr>
                  <p:cNvPr id="125" name="Ink 124">
                    <a:extLst>
                      <a:ext uri="{FF2B5EF4-FFF2-40B4-BE49-F238E27FC236}">
                        <a16:creationId xmlns:a16="http://schemas.microsoft.com/office/drawing/2014/main" id="{6884D2CD-5D98-4520-9B92-FB68A166D0CC}"/>
                      </a:ext>
                    </a:extLst>
                  </p:cNvPr>
                  <p:cNvPicPr/>
                  <p:nvPr/>
                </p:nvPicPr>
                <p:blipFill>
                  <a:blip r:embed="rId22"/>
                  <a:stretch>
                    <a:fillRect/>
                  </a:stretch>
                </p:blipFill>
                <p:spPr>
                  <a:xfrm>
                    <a:off x="1724753" y="4104312"/>
                    <a:ext cx="5256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26" name="Ink 125">
                    <a:extLst>
                      <a:ext uri="{FF2B5EF4-FFF2-40B4-BE49-F238E27FC236}">
                        <a16:creationId xmlns:a16="http://schemas.microsoft.com/office/drawing/2014/main" id="{888E72AE-D377-497A-BEE5-0FE70995F14C}"/>
                      </a:ext>
                    </a:extLst>
                  </p14:cNvPr>
                  <p14:cNvContentPartPr/>
                  <p14:nvPr/>
                </p14:nvContentPartPr>
                <p14:xfrm>
                  <a:off x="1781633" y="4100352"/>
                  <a:ext cx="34560" cy="59040"/>
                </p14:xfrm>
              </p:contentPart>
            </mc:Choice>
            <mc:Fallback xmlns="">
              <p:pic>
                <p:nvPicPr>
                  <p:cNvPr id="126" name="Ink 125">
                    <a:extLst>
                      <a:ext uri="{FF2B5EF4-FFF2-40B4-BE49-F238E27FC236}">
                        <a16:creationId xmlns:a16="http://schemas.microsoft.com/office/drawing/2014/main" id="{888E72AE-D377-497A-BEE5-0FE70995F14C}"/>
                      </a:ext>
                    </a:extLst>
                  </p:cNvPr>
                  <p:cNvPicPr/>
                  <p:nvPr/>
                </p:nvPicPr>
                <p:blipFill>
                  <a:blip r:embed="rId24"/>
                  <a:stretch>
                    <a:fillRect/>
                  </a:stretch>
                </p:blipFill>
                <p:spPr>
                  <a:xfrm>
                    <a:off x="1772633" y="4091352"/>
                    <a:ext cx="522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27" name="Ink 126">
                    <a:extLst>
                      <a:ext uri="{FF2B5EF4-FFF2-40B4-BE49-F238E27FC236}">
                        <a16:creationId xmlns:a16="http://schemas.microsoft.com/office/drawing/2014/main" id="{E2EE1842-64E2-47B3-802C-3E36FDF2FCAD}"/>
                      </a:ext>
                    </a:extLst>
                  </p14:cNvPr>
                  <p14:cNvContentPartPr/>
                  <p14:nvPr/>
                </p14:nvContentPartPr>
                <p14:xfrm>
                  <a:off x="2439978" y="4135992"/>
                  <a:ext cx="46440" cy="49680"/>
                </p14:xfrm>
              </p:contentPart>
            </mc:Choice>
            <mc:Fallback xmlns="">
              <p:pic>
                <p:nvPicPr>
                  <p:cNvPr id="127" name="Ink 126">
                    <a:extLst>
                      <a:ext uri="{FF2B5EF4-FFF2-40B4-BE49-F238E27FC236}">
                        <a16:creationId xmlns:a16="http://schemas.microsoft.com/office/drawing/2014/main" id="{E2EE1842-64E2-47B3-802C-3E36FDF2FCAD}"/>
                      </a:ext>
                    </a:extLst>
                  </p:cNvPr>
                  <p:cNvPicPr/>
                  <p:nvPr/>
                </p:nvPicPr>
                <p:blipFill>
                  <a:blip r:embed="rId26"/>
                  <a:stretch>
                    <a:fillRect/>
                  </a:stretch>
                </p:blipFill>
                <p:spPr>
                  <a:xfrm>
                    <a:off x="2430978" y="4126992"/>
                    <a:ext cx="6408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28" name="Ink 127">
                    <a:extLst>
                      <a:ext uri="{FF2B5EF4-FFF2-40B4-BE49-F238E27FC236}">
                        <a16:creationId xmlns:a16="http://schemas.microsoft.com/office/drawing/2014/main" id="{B2CF9928-B629-4031-8830-7EAD08DA94E4}"/>
                      </a:ext>
                    </a:extLst>
                  </p14:cNvPr>
                  <p14:cNvContentPartPr/>
                  <p14:nvPr/>
                </p14:nvContentPartPr>
                <p14:xfrm>
                  <a:off x="2494338" y="4113312"/>
                  <a:ext cx="39240" cy="63000"/>
                </p14:xfrm>
              </p:contentPart>
            </mc:Choice>
            <mc:Fallback xmlns="">
              <p:pic>
                <p:nvPicPr>
                  <p:cNvPr id="128" name="Ink 127">
                    <a:extLst>
                      <a:ext uri="{FF2B5EF4-FFF2-40B4-BE49-F238E27FC236}">
                        <a16:creationId xmlns:a16="http://schemas.microsoft.com/office/drawing/2014/main" id="{B2CF9928-B629-4031-8830-7EAD08DA94E4}"/>
                      </a:ext>
                    </a:extLst>
                  </p:cNvPr>
                  <p:cNvPicPr/>
                  <p:nvPr/>
                </p:nvPicPr>
                <p:blipFill>
                  <a:blip r:embed="rId28"/>
                  <a:stretch>
                    <a:fillRect/>
                  </a:stretch>
                </p:blipFill>
                <p:spPr>
                  <a:xfrm>
                    <a:off x="2485338" y="4104363"/>
                    <a:ext cx="56880" cy="805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29" name="Ink 128">
                    <a:extLst>
                      <a:ext uri="{FF2B5EF4-FFF2-40B4-BE49-F238E27FC236}">
                        <a16:creationId xmlns:a16="http://schemas.microsoft.com/office/drawing/2014/main" id="{8BA1F161-5B10-4783-9130-1EA87114097A}"/>
                      </a:ext>
                    </a:extLst>
                  </p14:cNvPr>
                  <p14:cNvContentPartPr/>
                  <p14:nvPr/>
                </p14:nvContentPartPr>
                <p14:xfrm>
                  <a:off x="1767487" y="3955204"/>
                  <a:ext cx="9000" cy="83880"/>
                </p14:xfrm>
              </p:contentPart>
            </mc:Choice>
            <mc:Fallback xmlns="">
              <p:pic>
                <p:nvPicPr>
                  <p:cNvPr id="129" name="Ink 128">
                    <a:extLst>
                      <a:ext uri="{FF2B5EF4-FFF2-40B4-BE49-F238E27FC236}">
                        <a16:creationId xmlns:a16="http://schemas.microsoft.com/office/drawing/2014/main" id="{8BA1F161-5B10-4783-9130-1EA87114097A}"/>
                      </a:ext>
                    </a:extLst>
                  </p:cNvPr>
                  <p:cNvPicPr/>
                  <p:nvPr/>
                </p:nvPicPr>
                <p:blipFill>
                  <a:blip r:embed="rId30"/>
                  <a:stretch>
                    <a:fillRect/>
                  </a:stretch>
                </p:blipFill>
                <p:spPr>
                  <a:xfrm>
                    <a:off x="1758487" y="3946204"/>
                    <a:ext cx="2664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30" name="Ink 129">
                    <a:extLst>
                      <a:ext uri="{FF2B5EF4-FFF2-40B4-BE49-F238E27FC236}">
                        <a16:creationId xmlns:a16="http://schemas.microsoft.com/office/drawing/2014/main" id="{B7CF08AC-ED86-4C34-BEA3-C315D5AC9E86}"/>
                      </a:ext>
                    </a:extLst>
                  </p14:cNvPr>
                  <p14:cNvContentPartPr/>
                  <p14:nvPr/>
                </p14:nvContentPartPr>
                <p14:xfrm>
                  <a:off x="2149087" y="3991204"/>
                  <a:ext cx="358920" cy="11880"/>
                </p14:xfrm>
              </p:contentPart>
            </mc:Choice>
            <mc:Fallback xmlns="">
              <p:pic>
                <p:nvPicPr>
                  <p:cNvPr id="130" name="Ink 129">
                    <a:extLst>
                      <a:ext uri="{FF2B5EF4-FFF2-40B4-BE49-F238E27FC236}">
                        <a16:creationId xmlns:a16="http://schemas.microsoft.com/office/drawing/2014/main" id="{B7CF08AC-ED86-4C34-BEA3-C315D5AC9E86}"/>
                      </a:ext>
                    </a:extLst>
                  </p:cNvPr>
                  <p:cNvPicPr/>
                  <p:nvPr/>
                </p:nvPicPr>
                <p:blipFill>
                  <a:blip r:embed="rId32"/>
                  <a:stretch>
                    <a:fillRect/>
                  </a:stretch>
                </p:blipFill>
                <p:spPr>
                  <a:xfrm>
                    <a:off x="2140087" y="3982204"/>
                    <a:ext cx="3765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31" name="Ink 130">
                    <a:extLst>
                      <a:ext uri="{FF2B5EF4-FFF2-40B4-BE49-F238E27FC236}">
                        <a16:creationId xmlns:a16="http://schemas.microsoft.com/office/drawing/2014/main" id="{781E69E9-46F5-427B-B902-E1F7C11020BD}"/>
                      </a:ext>
                    </a:extLst>
                  </p14:cNvPr>
                  <p14:cNvContentPartPr/>
                  <p14:nvPr/>
                </p14:nvContentPartPr>
                <p14:xfrm>
                  <a:off x="2146567" y="3975724"/>
                  <a:ext cx="348120" cy="27000"/>
                </p14:xfrm>
              </p:contentPart>
            </mc:Choice>
            <mc:Fallback xmlns="">
              <p:pic>
                <p:nvPicPr>
                  <p:cNvPr id="131" name="Ink 130">
                    <a:extLst>
                      <a:ext uri="{FF2B5EF4-FFF2-40B4-BE49-F238E27FC236}">
                        <a16:creationId xmlns:a16="http://schemas.microsoft.com/office/drawing/2014/main" id="{781E69E9-46F5-427B-B902-E1F7C11020BD}"/>
                      </a:ext>
                    </a:extLst>
                  </p:cNvPr>
                  <p:cNvPicPr/>
                  <p:nvPr/>
                </p:nvPicPr>
                <p:blipFill>
                  <a:blip r:embed="rId34"/>
                  <a:stretch>
                    <a:fillRect/>
                  </a:stretch>
                </p:blipFill>
                <p:spPr>
                  <a:xfrm>
                    <a:off x="2137567" y="3966724"/>
                    <a:ext cx="36576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32" name="Ink 131">
                    <a:extLst>
                      <a:ext uri="{FF2B5EF4-FFF2-40B4-BE49-F238E27FC236}">
                        <a16:creationId xmlns:a16="http://schemas.microsoft.com/office/drawing/2014/main" id="{BC723178-CEE9-4920-8183-A22EE5F4AEA7}"/>
                      </a:ext>
                    </a:extLst>
                  </p14:cNvPr>
                  <p14:cNvContentPartPr/>
                  <p14:nvPr/>
                </p14:nvContentPartPr>
                <p14:xfrm>
                  <a:off x="2457607" y="3958804"/>
                  <a:ext cx="4320" cy="70560"/>
                </p14:xfrm>
              </p:contentPart>
            </mc:Choice>
            <mc:Fallback xmlns="">
              <p:pic>
                <p:nvPicPr>
                  <p:cNvPr id="132" name="Ink 131">
                    <a:extLst>
                      <a:ext uri="{FF2B5EF4-FFF2-40B4-BE49-F238E27FC236}">
                        <a16:creationId xmlns:a16="http://schemas.microsoft.com/office/drawing/2014/main" id="{BC723178-CEE9-4920-8183-A22EE5F4AEA7}"/>
                      </a:ext>
                    </a:extLst>
                  </p:cNvPr>
                  <p:cNvPicPr/>
                  <p:nvPr/>
                </p:nvPicPr>
                <p:blipFill>
                  <a:blip r:embed="rId36"/>
                  <a:stretch>
                    <a:fillRect/>
                  </a:stretch>
                </p:blipFill>
                <p:spPr>
                  <a:xfrm>
                    <a:off x="2448607" y="3949804"/>
                    <a:ext cx="21960" cy="88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
              <p14:nvContentPartPr>
                <p14:cNvPr id="135" name="Ink 134">
                  <a:extLst>
                    <a:ext uri="{FF2B5EF4-FFF2-40B4-BE49-F238E27FC236}">
                      <a16:creationId xmlns:a16="http://schemas.microsoft.com/office/drawing/2014/main" id="{8F3DE300-F541-4E82-AE2A-2C12E5FEC643}"/>
                    </a:ext>
                  </a:extLst>
                </p14:cNvPr>
                <p14:cNvContentPartPr/>
                <p14:nvPr/>
              </p14:nvContentPartPr>
              <p14:xfrm>
                <a:off x="1553358" y="4425871"/>
                <a:ext cx="99720" cy="257040"/>
              </p14:xfrm>
            </p:contentPart>
          </mc:Choice>
          <mc:Fallback xmlns="">
            <p:pic>
              <p:nvPicPr>
                <p:cNvPr id="135" name="Ink 134">
                  <a:extLst>
                    <a:ext uri="{FF2B5EF4-FFF2-40B4-BE49-F238E27FC236}">
                      <a16:creationId xmlns:a16="http://schemas.microsoft.com/office/drawing/2014/main" id="{8F3DE300-F541-4E82-AE2A-2C12E5FEC643}"/>
                    </a:ext>
                  </a:extLst>
                </p:cNvPr>
                <p:cNvPicPr/>
                <p:nvPr/>
              </p:nvPicPr>
              <p:blipFill>
                <a:blip r:embed="rId38"/>
                <a:stretch>
                  <a:fillRect/>
                </a:stretch>
              </p:blipFill>
              <p:spPr>
                <a:xfrm>
                  <a:off x="1544358" y="4416871"/>
                  <a:ext cx="117360" cy="274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
            <p14:nvContentPartPr>
              <p14:cNvPr id="137" name="Ink 136">
                <a:extLst>
                  <a:ext uri="{FF2B5EF4-FFF2-40B4-BE49-F238E27FC236}">
                    <a16:creationId xmlns:a16="http://schemas.microsoft.com/office/drawing/2014/main" id="{24B7B13F-B7BC-43FD-84AD-C860993BF681}"/>
                  </a:ext>
                </a:extLst>
              </p14:cNvPr>
              <p14:cNvContentPartPr/>
              <p14:nvPr/>
            </p14:nvContentPartPr>
            <p14:xfrm>
              <a:off x="2778721" y="3581649"/>
              <a:ext cx="1024200" cy="746280"/>
            </p14:xfrm>
          </p:contentPart>
        </mc:Choice>
        <mc:Fallback xmlns="">
          <p:pic>
            <p:nvPicPr>
              <p:cNvPr id="137" name="Ink 136">
                <a:extLst>
                  <a:ext uri="{FF2B5EF4-FFF2-40B4-BE49-F238E27FC236}">
                    <a16:creationId xmlns:a16="http://schemas.microsoft.com/office/drawing/2014/main" id="{24B7B13F-B7BC-43FD-84AD-C860993BF681}"/>
                  </a:ext>
                </a:extLst>
              </p:cNvPr>
              <p:cNvPicPr/>
              <p:nvPr/>
            </p:nvPicPr>
            <p:blipFill>
              <a:blip r:embed="rId40"/>
              <a:stretch>
                <a:fillRect/>
              </a:stretch>
            </p:blipFill>
            <p:spPr>
              <a:xfrm>
                <a:off x="2769721" y="3572649"/>
                <a:ext cx="1041840" cy="7639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39" name="Ink 138">
                <a:extLst>
                  <a:ext uri="{FF2B5EF4-FFF2-40B4-BE49-F238E27FC236}">
                    <a16:creationId xmlns:a16="http://schemas.microsoft.com/office/drawing/2014/main" id="{E12D8D36-32D8-4980-9817-9B0C50D43F91}"/>
                  </a:ext>
                </a:extLst>
              </p14:cNvPr>
              <p14:cNvContentPartPr/>
              <p14:nvPr/>
            </p14:nvContentPartPr>
            <p14:xfrm>
              <a:off x="4116121" y="1772289"/>
              <a:ext cx="4500720" cy="4258080"/>
            </p14:xfrm>
          </p:contentPart>
        </mc:Choice>
        <mc:Fallback xmlns="">
          <p:pic>
            <p:nvPicPr>
              <p:cNvPr id="139" name="Ink 138">
                <a:extLst>
                  <a:ext uri="{FF2B5EF4-FFF2-40B4-BE49-F238E27FC236}">
                    <a16:creationId xmlns:a16="http://schemas.microsoft.com/office/drawing/2014/main" id="{E12D8D36-32D8-4980-9817-9B0C50D43F91}"/>
                  </a:ext>
                </a:extLst>
              </p:cNvPr>
              <p:cNvPicPr/>
              <p:nvPr/>
            </p:nvPicPr>
            <p:blipFill>
              <a:blip r:embed="rId42"/>
              <a:stretch>
                <a:fillRect/>
              </a:stretch>
            </p:blipFill>
            <p:spPr>
              <a:xfrm>
                <a:off x="4107121" y="1763288"/>
                <a:ext cx="4518360" cy="4275721"/>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41" name="Ink 140">
                <a:extLst>
                  <a:ext uri="{FF2B5EF4-FFF2-40B4-BE49-F238E27FC236}">
                    <a16:creationId xmlns:a16="http://schemas.microsoft.com/office/drawing/2014/main" id="{6871BC6A-46FF-49F8-868A-86658B621B1D}"/>
                  </a:ext>
                </a:extLst>
              </p14:cNvPr>
              <p14:cNvContentPartPr/>
              <p14:nvPr/>
            </p14:nvContentPartPr>
            <p14:xfrm>
              <a:off x="8745361" y="1535409"/>
              <a:ext cx="2693520" cy="4666680"/>
            </p14:xfrm>
          </p:contentPart>
        </mc:Choice>
        <mc:Fallback xmlns="">
          <p:pic>
            <p:nvPicPr>
              <p:cNvPr id="141" name="Ink 140">
                <a:extLst>
                  <a:ext uri="{FF2B5EF4-FFF2-40B4-BE49-F238E27FC236}">
                    <a16:creationId xmlns:a16="http://schemas.microsoft.com/office/drawing/2014/main" id="{6871BC6A-46FF-49F8-868A-86658B621B1D}"/>
                  </a:ext>
                </a:extLst>
              </p:cNvPr>
              <p:cNvPicPr/>
              <p:nvPr/>
            </p:nvPicPr>
            <p:blipFill>
              <a:blip r:embed="rId44"/>
              <a:stretch>
                <a:fillRect/>
              </a:stretch>
            </p:blipFill>
            <p:spPr>
              <a:xfrm>
                <a:off x="8736361" y="1526409"/>
                <a:ext cx="2711160" cy="46843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43" name="Ink 142">
                <a:extLst>
                  <a:ext uri="{FF2B5EF4-FFF2-40B4-BE49-F238E27FC236}">
                    <a16:creationId xmlns:a16="http://schemas.microsoft.com/office/drawing/2014/main" id="{F99761AA-E203-4BC6-9642-415A2E8FC644}"/>
                  </a:ext>
                </a:extLst>
              </p14:cNvPr>
              <p14:cNvContentPartPr/>
              <p14:nvPr/>
            </p14:nvContentPartPr>
            <p14:xfrm>
              <a:off x="599641" y="1772476"/>
              <a:ext cx="2129040" cy="271440"/>
            </p14:xfrm>
          </p:contentPart>
        </mc:Choice>
        <mc:Fallback xmlns="">
          <p:pic>
            <p:nvPicPr>
              <p:cNvPr id="143" name="Ink 142">
                <a:extLst>
                  <a:ext uri="{FF2B5EF4-FFF2-40B4-BE49-F238E27FC236}">
                    <a16:creationId xmlns:a16="http://schemas.microsoft.com/office/drawing/2014/main" id="{F99761AA-E203-4BC6-9642-415A2E8FC644}"/>
                  </a:ext>
                </a:extLst>
              </p:cNvPr>
              <p:cNvPicPr/>
              <p:nvPr/>
            </p:nvPicPr>
            <p:blipFill>
              <a:blip r:embed="rId46"/>
              <a:stretch>
                <a:fillRect/>
              </a:stretch>
            </p:blipFill>
            <p:spPr>
              <a:xfrm>
                <a:off x="590641" y="1763476"/>
                <a:ext cx="2146680" cy="289080"/>
              </a:xfrm>
              <a:prstGeom prst="rect">
                <a:avLst/>
              </a:prstGeom>
            </p:spPr>
          </p:pic>
        </mc:Fallback>
      </mc:AlternateContent>
      <p:sp>
        <p:nvSpPr>
          <p:cNvPr id="28" name="Title 4">
            <a:extLst>
              <a:ext uri="{FF2B5EF4-FFF2-40B4-BE49-F238E27FC236}">
                <a16:creationId xmlns:a16="http://schemas.microsoft.com/office/drawing/2014/main" id="{180873DF-7538-4E98-8564-1695597B1861}"/>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TEF</a:t>
            </a:r>
          </a:p>
        </p:txBody>
      </p:sp>
    </p:spTree>
    <p:extLst>
      <p:ext uri="{BB962C8B-B14F-4D97-AF65-F5344CB8AC3E}">
        <p14:creationId xmlns:p14="http://schemas.microsoft.com/office/powerpoint/2010/main" val="34047162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43"/>
                                        </p:tgtEl>
                                        <p:attrNameLst>
                                          <p:attrName>style.visibility</p:attrName>
                                        </p:attrNameLst>
                                      </p:cBhvr>
                                      <p:to>
                                        <p:strVal val="visible"/>
                                      </p:to>
                                    </p:set>
                                    <p:anim calcmode="lin" valueType="num">
                                      <p:cBhvr>
                                        <p:cTn id="7" dur="500" fill="hold"/>
                                        <p:tgtEl>
                                          <p:spTgt spid="143"/>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119"/>
                                        </p:tgtEl>
                                        <p:attrNameLst>
                                          <p:attrName>style.visibility</p:attrName>
                                        </p:attrNameLst>
                                      </p:cBhvr>
                                      <p:to>
                                        <p:strVal val="visible"/>
                                      </p:to>
                                    </p:set>
                                    <p:anim calcmode="lin" valueType="num">
                                      <p:cBhvr>
                                        <p:cTn id="12" dur="500" fill="hold"/>
                                        <p:tgtEl>
                                          <p:spTgt spid="119"/>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144"/>
                                        </p:tgtEl>
                                        <p:attrNameLst>
                                          <p:attrName>style.visibility</p:attrName>
                                        </p:attrNameLst>
                                      </p:cBhvr>
                                      <p:to>
                                        <p:strVal val="visible"/>
                                      </p:to>
                                    </p:set>
                                    <p:anim calcmode="lin" valueType="num">
                                      <p:cBhvr>
                                        <p:cTn id="17" dur="500" fill="hold"/>
                                        <p:tgtEl>
                                          <p:spTgt spid="144"/>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137"/>
                                        </p:tgtEl>
                                        <p:attrNameLst>
                                          <p:attrName>style.visibility</p:attrName>
                                        </p:attrNameLst>
                                      </p:cBhvr>
                                      <p:to>
                                        <p:strVal val="visible"/>
                                      </p:to>
                                    </p:set>
                                    <p:anim calcmode="lin" valueType="num">
                                      <p:cBhvr>
                                        <p:cTn id="22" dur="500" fill="hold"/>
                                        <p:tgtEl>
                                          <p:spTgt spid="137"/>
                                        </p:tgtEl>
                                        <p:attrNameLst>
                                          <p:attrName>drawProgress</p:attrName>
                                        </p:attrNameLst>
                                      </p:cBhvr>
                                      <p:tavLst>
                                        <p:tav tm="0">
                                          <p:val>
                                            <p:fltVal val="0"/>
                                          </p:val>
                                        </p:tav>
                                        <p:tav tm="100000">
                                          <p:val>
                                            <p:fltVal val="1"/>
                                          </p:val>
                                        </p:tav>
                                      </p:tavLst>
                                    </p:anim>
                                  </p:childTnLst>
                                </p:cTn>
                              </p:par>
                            </p:childTnLst>
                          </p:cTn>
                        </p:par>
                      </p:childTnLst>
                    </p:cTn>
                  </p:par>
                  <p:par>
                    <p:cTn id="23" fill="hold">
                      <p:stCondLst>
                        <p:cond delay="indefinite"/>
                      </p:stCondLst>
                      <p:childTnLst>
                        <p:par>
                          <p:cTn id="24" fill="hold">
                            <p:stCondLst>
                              <p:cond delay="0"/>
                            </p:stCondLst>
                            <p:childTnLst>
                              <p:par>
                                <p:cTn id="25" presetID="63" presetClass="entr" presetSubtype="0" fill="hold" nodeType="clickEffect">
                                  <p:stCondLst>
                                    <p:cond delay="0"/>
                                  </p:stCondLst>
                                  <p:childTnLst>
                                    <p:set>
                                      <p:cBhvr>
                                        <p:cTn id="26" dur="1" fill="hold">
                                          <p:stCondLst>
                                            <p:cond delay="0"/>
                                          </p:stCondLst>
                                        </p:cTn>
                                        <p:tgtEl>
                                          <p:spTgt spid="139"/>
                                        </p:tgtEl>
                                        <p:attrNameLst>
                                          <p:attrName>style.visibility</p:attrName>
                                        </p:attrNameLst>
                                      </p:cBhvr>
                                      <p:to>
                                        <p:strVal val="visible"/>
                                      </p:to>
                                    </p:set>
                                    <p:anim calcmode="lin" valueType="num">
                                      <p:cBhvr>
                                        <p:cTn id="27" dur="2000" fill="hold"/>
                                        <p:tgtEl>
                                          <p:spTgt spid="139"/>
                                        </p:tgtEl>
                                        <p:attrNameLst>
                                          <p:attrName>drawProgress</p:attrName>
                                        </p:attrNameLst>
                                      </p:cBhvr>
                                      <p:tavLst>
                                        <p:tav tm="0">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ID="63" presetClass="entr" presetSubtype="0" fill="hold" nodeType="clickEffect">
                                  <p:stCondLst>
                                    <p:cond delay="0"/>
                                  </p:stCondLst>
                                  <p:childTnLst>
                                    <p:set>
                                      <p:cBhvr>
                                        <p:cTn id="31" dur="1" fill="hold">
                                          <p:stCondLst>
                                            <p:cond delay="0"/>
                                          </p:stCondLst>
                                        </p:cTn>
                                        <p:tgtEl>
                                          <p:spTgt spid="141"/>
                                        </p:tgtEl>
                                        <p:attrNameLst>
                                          <p:attrName>style.visibility</p:attrName>
                                        </p:attrNameLst>
                                      </p:cBhvr>
                                      <p:to>
                                        <p:strVal val="visible"/>
                                      </p:to>
                                    </p:set>
                                    <p:anim calcmode="lin" valueType="num">
                                      <p:cBhvr>
                                        <p:cTn id="32" dur="2000" fill="hold"/>
                                        <p:tgtEl>
                                          <p:spTgt spid="14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6625E-1886-4755-85EC-B215C0902250}"/>
              </a:ext>
            </a:extLst>
          </p:cNvPr>
          <p:cNvSpPr>
            <a:spLocks noGrp="1"/>
          </p:cNvSpPr>
          <p:nvPr>
            <p:ph type="title"/>
          </p:nvPr>
        </p:nvSpPr>
        <p:spPr/>
        <p:txBody>
          <a:bodyPr/>
          <a:lstStyle/>
          <a:p>
            <a:r>
              <a:rPr lang="en-GB"/>
              <a:t>TEF</a:t>
            </a:r>
          </a:p>
        </p:txBody>
      </p:sp>
      <p:grpSp>
        <p:nvGrpSpPr>
          <p:cNvPr id="60" name="Group 59">
            <a:extLst>
              <a:ext uri="{FF2B5EF4-FFF2-40B4-BE49-F238E27FC236}">
                <a16:creationId xmlns:a16="http://schemas.microsoft.com/office/drawing/2014/main" id="{D95CFDC8-9E4E-4763-AFEC-18502FC90716}"/>
              </a:ext>
            </a:extLst>
          </p:cNvPr>
          <p:cNvGrpSpPr>
            <a:grpSpLocks noChangeAspect="1"/>
          </p:cNvGrpSpPr>
          <p:nvPr/>
        </p:nvGrpSpPr>
        <p:grpSpPr>
          <a:xfrm>
            <a:off x="4841215" y="847399"/>
            <a:ext cx="6512585" cy="1686578"/>
            <a:chOff x="2543175" y="2540000"/>
            <a:chExt cx="3273426" cy="847726"/>
          </a:xfrm>
        </p:grpSpPr>
        <p:sp>
          <p:nvSpPr>
            <p:cNvPr id="14" name="Freeform 7">
              <a:extLst>
                <a:ext uri="{FF2B5EF4-FFF2-40B4-BE49-F238E27FC236}">
                  <a16:creationId xmlns:a16="http://schemas.microsoft.com/office/drawing/2014/main" id="{FA35F057-70ED-400D-889B-74ACBDE311AC}"/>
                </a:ext>
              </a:extLst>
            </p:cNvPr>
            <p:cNvSpPr>
              <a:spLocks/>
            </p:cNvSpPr>
            <p:nvPr/>
          </p:nvSpPr>
          <p:spPr bwMode="auto">
            <a:xfrm>
              <a:off x="2543175" y="2540000"/>
              <a:ext cx="1268413" cy="603250"/>
            </a:xfrm>
            <a:custGeom>
              <a:avLst/>
              <a:gdLst>
                <a:gd name="T0" fmla="*/ 0 w 18492"/>
                <a:gd name="T1" fmla="*/ 0 h 8742"/>
                <a:gd name="T2" fmla="*/ 0 w 18492"/>
                <a:gd name="T3" fmla="*/ 8742 h 8742"/>
                <a:gd name="T4" fmla="*/ 18492 w 18492"/>
                <a:gd name="T5" fmla="*/ 8742 h 8742"/>
              </a:gdLst>
              <a:ahLst/>
              <a:cxnLst>
                <a:cxn ang="0">
                  <a:pos x="T0" y="T1"/>
                </a:cxn>
                <a:cxn ang="0">
                  <a:pos x="T2" y="T3"/>
                </a:cxn>
                <a:cxn ang="0">
                  <a:pos x="T4" y="T5"/>
                </a:cxn>
              </a:cxnLst>
              <a:rect l="0" t="0" r="r" b="b"/>
              <a:pathLst>
                <a:path w="18492" h="8742">
                  <a:moveTo>
                    <a:pt x="0" y="0"/>
                  </a:moveTo>
                  <a:lnTo>
                    <a:pt x="0" y="8742"/>
                  </a:lnTo>
                  <a:lnTo>
                    <a:pt x="18492" y="8742"/>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Oval 8">
              <a:extLst>
                <a:ext uri="{FF2B5EF4-FFF2-40B4-BE49-F238E27FC236}">
                  <a16:creationId xmlns:a16="http://schemas.microsoft.com/office/drawing/2014/main" id="{482A6716-C3D8-4DB9-B49F-D476463416B4}"/>
                </a:ext>
              </a:extLst>
            </p:cNvPr>
            <p:cNvSpPr>
              <a:spLocks noChangeArrowheads="1"/>
            </p:cNvSpPr>
            <p:nvPr/>
          </p:nvSpPr>
          <p:spPr bwMode="auto">
            <a:xfrm>
              <a:off x="2778125" y="2659063"/>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Oval 9">
              <a:extLst>
                <a:ext uri="{FF2B5EF4-FFF2-40B4-BE49-F238E27FC236}">
                  <a16:creationId xmlns:a16="http://schemas.microsoft.com/office/drawing/2014/main" id="{5D4A3D2F-0918-4960-9B88-96A3533B0738}"/>
                </a:ext>
              </a:extLst>
            </p:cNvPr>
            <p:cNvSpPr>
              <a:spLocks noChangeArrowheads="1"/>
            </p:cNvSpPr>
            <p:nvPr/>
          </p:nvSpPr>
          <p:spPr bwMode="auto">
            <a:xfrm>
              <a:off x="3167063"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6189AD03-CE56-48AB-926B-D79A243FCD4F}"/>
                </a:ext>
              </a:extLst>
            </p:cNvPr>
            <p:cNvSpPr>
              <a:spLocks noChangeShapeType="1"/>
            </p:cNvSpPr>
            <p:nvPr/>
          </p:nvSpPr>
          <p:spPr bwMode="auto">
            <a:xfrm>
              <a:off x="4064000" y="2857500"/>
              <a:ext cx="220663" cy="0"/>
            </a:xfrm>
            <a:prstGeom prst="line">
              <a:avLst/>
            </a:prstGeom>
            <a:noFill/>
            <a:ln w="6350" cap="flat">
              <a:solidFill>
                <a:srgbClr val="B3B3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Freeform 11">
              <a:extLst>
                <a:ext uri="{FF2B5EF4-FFF2-40B4-BE49-F238E27FC236}">
                  <a16:creationId xmlns:a16="http://schemas.microsoft.com/office/drawing/2014/main" id="{A0E1D9B9-265F-41E1-96A3-1A85604A2E48}"/>
                </a:ext>
              </a:extLst>
            </p:cNvPr>
            <p:cNvSpPr>
              <a:spLocks/>
            </p:cNvSpPr>
            <p:nvPr/>
          </p:nvSpPr>
          <p:spPr bwMode="auto">
            <a:xfrm>
              <a:off x="4202113" y="2833688"/>
              <a:ext cx="82550" cy="47625"/>
            </a:xfrm>
            <a:custGeom>
              <a:avLst/>
              <a:gdLst>
                <a:gd name="T0" fmla="*/ 348 w 1217"/>
                <a:gd name="T1" fmla="*/ 348 h 696"/>
                <a:gd name="T2" fmla="*/ 0 w 1217"/>
                <a:gd name="T3" fmla="*/ 696 h 696"/>
                <a:gd name="T4" fmla="*/ 1217 w 1217"/>
                <a:gd name="T5" fmla="*/ 348 h 696"/>
                <a:gd name="T6" fmla="*/ 0 w 1217"/>
                <a:gd name="T7" fmla="*/ 0 h 696"/>
                <a:gd name="T8" fmla="*/ 348 w 1217"/>
                <a:gd name="T9" fmla="*/ 348 h 696"/>
              </a:gdLst>
              <a:ahLst/>
              <a:cxnLst>
                <a:cxn ang="0">
                  <a:pos x="T0" y="T1"/>
                </a:cxn>
                <a:cxn ang="0">
                  <a:pos x="T2" y="T3"/>
                </a:cxn>
                <a:cxn ang="0">
                  <a:pos x="T4" y="T5"/>
                </a:cxn>
                <a:cxn ang="0">
                  <a:pos x="T6" y="T7"/>
                </a:cxn>
                <a:cxn ang="0">
                  <a:pos x="T8" y="T9"/>
                </a:cxn>
              </a:cxnLst>
              <a:rect l="0" t="0" r="r" b="b"/>
              <a:pathLst>
                <a:path w="1217" h="696">
                  <a:moveTo>
                    <a:pt x="348" y="348"/>
                  </a:moveTo>
                  <a:lnTo>
                    <a:pt x="0" y="696"/>
                  </a:lnTo>
                  <a:lnTo>
                    <a:pt x="1217" y="348"/>
                  </a:lnTo>
                  <a:lnTo>
                    <a:pt x="0" y="0"/>
                  </a:lnTo>
                  <a:lnTo>
                    <a:pt x="348" y="348"/>
                  </a:lnTo>
                  <a:close/>
                </a:path>
              </a:pathLst>
            </a:custGeom>
            <a:solidFill>
              <a:srgbClr val="B3B3B3"/>
            </a:solidFill>
            <a:ln w="6350" cap="flat">
              <a:noFill/>
              <a:prstDash val="solid"/>
              <a:miter lim="800000"/>
              <a:headEnd/>
              <a:tailEnd/>
            </a:ln>
            <a:extLst>
              <a:ext uri="{91240B29-F687-4F45-9708-019B960494DF}">
                <a14:hiddenLine xmlns:a14="http://schemas.microsoft.com/office/drawing/2010/main" w="6350" cap="flat">
                  <a:solidFill>
                    <a:srgbClr val="B3B3B3"/>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12">
              <a:extLst>
                <a:ext uri="{FF2B5EF4-FFF2-40B4-BE49-F238E27FC236}">
                  <a16:creationId xmlns:a16="http://schemas.microsoft.com/office/drawing/2014/main" id="{10FFE879-55E9-4517-A1F8-FADDC707F67B}"/>
                </a:ext>
              </a:extLst>
            </p:cNvPr>
            <p:cNvSpPr>
              <a:spLocks/>
            </p:cNvSpPr>
            <p:nvPr/>
          </p:nvSpPr>
          <p:spPr bwMode="auto">
            <a:xfrm>
              <a:off x="4202113" y="2833688"/>
              <a:ext cx="82550" cy="47625"/>
            </a:xfrm>
            <a:custGeom>
              <a:avLst/>
              <a:gdLst>
                <a:gd name="T0" fmla="*/ 348 w 1217"/>
                <a:gd name="T1" fmla="*/ 348 h 696"/>
                <a:gd name="T2" fmla="*/ 0 w 1217"/>
                <a:gd name="T3" fmla="*/ 696 h 696"/>
                <a:gd name="T4" fmla="*/ 1217 w 1217"/>
                <a:gd name="T5" fmla="*/ 348 h 696"/>
                <a:gd name="T6" fmla="*/ 0 w 1217"/>
                <a:gd name="T7" fmla="*/ 0 h 696"/>
                <a:gd name="T8" fmla="*/ 348 w 1217"/>
                <a:gd name="T9" fmla="*/ 348 h 696"/>
              </a:gdLst>
              <a:ahLst/>
              <a:cxnLst>
                <a:cxn ang="0">
                  <a:pos x="T0" y="T1"/>
                </a:cxn>
                <a:cxn ang="0">
                  <a:pos x="T2" y="T3"/>
                </a:cxn>
                <a:cxn ang="0">
                  <a:pos x="T4" y="T5"/>
                </a:cxn>
                <a:cxn ang="0">
                  <a:pos x="T6" y="T7"/>
                </a:cxn>
                <a:cxn ang="0">
                  <a:pos x="T8" y="T9"/>
                </a:cxn>
              </a:cxnLst>
              <a:rect l="0" t="0" r="r" b="b"/>
              <a:pathLst>
                <a:path w="1217" h="696">
                  <a:moveTo>
                    <a:pt x="348" y="348"/>
                  </a:moveTo>
                  <a:lnTo>
                    <a:pt x="0" y="696"/>
                  </a:lnTo>
                  <a:lnTo>
                    <a:pt x="1217" y="348"/>
                  </a:lnTo>
                  <a:lnTo>
                    <a:pt x="0" y="0"/>
                  </a:lnTo>
                  <a:lnTo>
                    <a:pt x="348" y="348"/>
                  </a:lnTo>
                  <a:close/>
                </a:path>
              </a:pathLst>
            </a:custGeom>
            <a:noFill/>
            <a:ln w="6350" cap="flat">
              <a:solidFill>
                <a:srgbClr val="B3B3B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Oval 13">
              <a:extLst>
                <a:ext uri="{FF2B5EF4-FFF2-40B4-BE49-F238E27FC236}">
                  <a16:creationId xmlns:a16="http://schemas.microsoft.com/office/drawing/2014/main" id="{19B5591D-FFB9-4543-8088-AC67B0A65E50}"/>
                </a:ext>
              </a:extLst>
            </p:cNvPr>
            <p:cNvSpPr>
              <a:spLocks noChangeArrowheads="1"/>
            </p:cNvSpPr>
            <p:nvPr/>
          </p:nvSpPr>
          <p:spPr bwMode="auto">
            <a:xfrm>
              <a:off x="3629025"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E93B0A78-DF74-4766-9377-056D14312778}"/>
                </a:ext>
              </a:extLst>
            </p:cNvPr>
            <p:cNvSpPr>
              <a:spLocks noChangeShapeType="1"/>
            </p:cNvSpPr>
            <p:nvPr/>
          </p:nvSpPr>
          <p:spPr bwMode="auto">
            <a:xfrm>
              <a:off x="2782888"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15">
              <a:extLst>
                <a:ext uri="{FF2B5EF4-FFF2-40B4-BE49-F238E27FC236}">
                  <a16:creationId xmlns:a16="http://schemas.microsoft.com/office/drawing/2014/main" id="{43C02545-1B58-41BE-B162-0CF90BF2E590}"/>
                </a:ext>
              </a:extLst>
            </p:cNvPr>
            <p:cNvSpPr>
              <a:spLocks noChangeShapeType="1"/>
            </p:cNvSpPr>
            <p:nvPr/>
          </p:nvSpPr>
          <p:spPr bwMode="auto">
            <a:xfrm>
              <a:off x="3194050"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16">
              <a:extLst>
                <a:ext uri="{FF2B5EF4-FFF2-40B4-BE49-F238E27FC236}">
                  <a16:creationId xmlns:a16="http://schemas.microsoft.com/office/drawing/2014/main" id="{4C052029-AACB-4C16-8CF7-05E14E10EC32}"/>
                </a:ext>
              </a:extLst>
            </p:cNvPr>
            <p:cNvSpPr>
              <a:spLocks noChangeShapeType="1"/>
            </p:cNvSpPr>
            <p:nvPr/>
          </p:nvSpPr>
          <p:spPr bwMode="auto">
            <a:xfrm>
              <a:off x="3657600"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4" name="Freeform 17">
              <a:extLst>
                <a:ext uri="{FF2B5EF4-FFF2-40B4-BE49-F238E27FC236}">
                  <a16:creationId xmlns:a16="http://schemas.microsoft.com/office/drawing/2014/main" id="{F7081519-85E3-4E57-9CC1-06317B428154}"/>
                </a:ext>
              </a:extLst>
            </p:cNvPr>
            <p:cNvSpPr>
              <a:spLocks/>
            </p:cNvSpPr>
            <p:nvPr/>
          </p:nvSpPr>
          <p:spPr bwMode="auto">
            <a:xfrm>
              <a:off x="4548188" y="2540000"/>
              <a:ext cx="1268413" cy="603250"/>
            </a:xfrm>
            <a:custGeom>
              <a:avLst/>
              <a:gdLst>
                <a:gd name="T0" fmla="*/ 0 w 18492"/>
                <a:gd name="T1" fmla="*/ 0 h 8742"/>
                <a:gd name="T2" fmla="*/ 0 w 18492"/>
                <a:gd name="T3" fmla="*/ 8742 h 8742"/>
                <a:gd name="T4" fmla="*/ 18492 w 18492"/>
                <a:gd name="T5" fmla="*/ 8742 h 8742"/>
              </a:gdLst>
              <a:ahLst/>
              <a:cxnLst>
                <a:cxn ang="0">
                  <a:pos x="T0" y="T1"/>
                </a:cxn>
                <a:cxn ang="0">
                  <a:pos x="T2" y="T3"/>
                </a:cxn>
                <a:cxn ang="0">
                  <a:pos x="T4" y="T5"/>
                </a:cxn>
              </a:cxnLst>
              <a:rect l="0" t="0" r="r" b="b"/>
              <a:pathLst>
                <a:path w="18492" h="8742">
                  <a:moveTo>
                    <a:pt x="0" y="0"/>
                  </a:moveTo>
                  <a:lnTo>
                    <a:pt x="0" y="8742"/>
                  </a:lnTo>
                  <a:lnTo>
                    <a:pt x="18492" y="8742"/>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Oval 18">
              <a:extLst>
                <a:ext uri="{FF2B5EF4-FFF2-40B4-BE49-F238E27FC236}">
                  <a16:creationId xmlns:a16="http://schemas.microsoft.com/office/drawing/2014/main" id="{5C4D24D0-691D-48F0-B199-13091AFFC3B8}"/>
                </a:ext>
              </a:extLst>
            </p:cNvPr>
            <p:cNvSpPr>
              <a:spLocks noChangeArrowheads="1"/>
            </p:cNvSpPr>
            <p:nvPr/>
          </p:nvSpPr>
          <p:spPr bwMode="auto">
            <a:xfrm>
              <a:off x="4989513" y="2659063"/>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Oval 19">
              <a:extLst>
                <a:ext uri="{FF2B5EF4-FFF2-40B4-BE49-F238E27FC236}">
                  <a16:creationId xmlns:a16="http://schemas.microsoft.com/office/drawing/2014/main" id="{9A4F9392-8CC6-4858-8D67-A661469B2B72}"/>
                </a:ext>
              </a:extLst>
            </p:cNvPr>
            <p:cNvSpPr>
              <a:spLocks noChangeArrowheads="1"/>
            </p:cNvSpPr>
            <p:nvPr/>
          </p:nvSpPr>
          <p:spPr bwMode="auto">
            <a:xfrm>
              <a:off x="5378450"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Line 20">
              <a:extLst>
                <a:ext uri="{FF2B5EF4-FFF2-40B4-BE49-F238E27FC236}">
                  <a16:creationId xmlns:a16="http://schemas.microsoft.com/office/drawing/2014/main" id="{4DC867A5-CA21-4DE2-9BA8-63BE27477642}"/>
                </a:ext>
              </a:extLst>
            </p:cNvPr>
            <p:cNvSpPr>
              <a:spLocks noChangeShapeType="1"/>
            </p:cNvSpPr>
            <p:nvPr/>
          </p:nvSpPr>
          <p:spPr bwMode="auto">
            <a:xfrm>
              <a:off x="4994275"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224EA0D-84B6-4048-93C0-BF4E381C5AB8}"/>
                </a:ext>
              </a:extLst>
            </p:cNvPr>
            <p:cNvSpPr>
              <a:spLocks noChangeShapeType="1"/>
            </p:cNvSpPr>
            <p:nvPr/>
          </p:nvSpPr>
          <p:spPr bwMode="auto">
            <a:xfrm>
              <a:off x="5405438"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Freeform 22">
              <a:extLst>
                <a:ext uri="{FF2B5EF4-FFF2-40B4-BE49-F238E27FC236}">
                  <a16:creationId xmlns:a16="http://schemas.microsoft.com/office/drawing/2014/main" id="{D99057D7-3A9A-4700-AF29-6A220E27BCDB}"/>
                </a:ext>
              </a:extLst>
            </p:cNvPr>
            <p:cNvSpPr>
              <a:spLocks/>
            </p:cNvSpPr>
            <p:nvPr/>
          </p:nvSpPr>
          <p:spPr bwMode="auto">
            <a:xfrm>
              <a:off x="2733675" y="3286125"/>
              <a:ext cx="66675" cy="61913"/>
            </a:xfrm>
            <a:custGeom>
              <a:avLst/>
              <a:gdLst>
                <a:gd name="T0" fmla="*/ 608 w 992"/>
                <a:gd name="T1" fmla="*/ 279 h 903"/>
                <a:gd name="T2" fmla="*/ 805 w 992"/>
                <a:gd name="T3" fmla="*/ 44 h 903"/>
                <a:gd name="T4" fmla="*/ 905 w 992"/>
                <a:gd name="T5" fmla="*/ 70 h 903"/>
                <a:gd name="T6" fmla="*/ 808 w 992"/>
                <a:gd name="T7" fmla="*/ 178 h 903"/>
                <a:gd name="T8" fmla="*/ 884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3 w 992"/>
                <a:gd name="T35" fmla="*/ 725 h 903"/>
                <a:gd name="T36" fmla="*/ 109 w 992"/>
                <a:gd name="T37" fmla="*/ 656 h 903"/>
                <a:gd name="T38" fmla="*/ 0 w 992"/>
                <a:gd name="T39" fmla="*/ 771 h 903"/>
                <a:gd name="T40" fmla="*/ 187 w 992"/>
                <a:gd name="T41" fmla="*/ 903 h 903"/>
                <a:gd name="T42" fmla="*/ 396 w 992"/>
                <a:gd name="T43" fmla="*/ 751 h 903"/>
                <a:gd name="T44" fmla="*/ 612 w 992"/>
                <a:gd name="T45" fmla="*/ 903 h 903"/>
                <a:gd name="T46" fmla="*/ 930 w 992"/>
                <a:gd name="T47" fmla="*/ 595 h 903"/>
                <a:gd name="T48" fmla="*/ 906 w 992"/>
                <a:gd name="T49" fmla="*/ 576 h 903"/>
                <a:gd name="T50" fmla="*/ 880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19" y="228"/>
                    <a:pt x="666" y="44"/>
                    <a:pt x="805" y="44"/>
                  </a:cubicBezTo>
                  <a:cubicBezTo>
                    <a:pt x="815" y="44"/>
                    <a:pt x="862" y="44"/>
                    <a:pt x="905" y="70"/>
                  </a:cubicBezTo>
                  <a:cubicBezTo>
                    <a:pt x="848" y="80"/>
                    <a:pt x="808" y="130"/>
                    <a:pt x="808" y="178"/>
                  </a:cubicBezTo>
                  <a:cubicBezTo>
                    <a:pt x="808" y="210"/>
                    <a:pt x="830" y="247"/>
                    <a:pt x="884" y="247"/>
                  </a:cubicBezTo>
                  <a:cubicBezTo>
                    <a:pt x="928" y="247"/>
                    <a:pt x="992" y="211"/>
                    <a:pt x="992" y="131"/>
                  </a:cubicBezTo>
                  <a:cubicBezTo>
                    <a:pt x="992" y="28"/>
                    <a:pt x="874" y="0"/>
                    <a:pt x="807" y="0"/>
                  </a:cubicBezTo>
                  <a:cubicBezTo>
                    <a:pt x="691" y="0"/>
                    <a:pt x="622" y="106"/>
                    <a:pt x="598" y="152"/>
                  </a:cubicBezTo>
                  <a:cubicBezTo>
                    <a:pt x="548" y="20"/>
                    <a:pt x="441" y="0"/>
                    <a:pt x="383" y="0"/>
                  </a:cubicBezTo>
                  <a:cubicBezTo>
                    <a:pt x="175" y="0"/>
                    <a:pt x="62" y="257"/>
                    <a:pt x="62" y="307"/>
                  </a:cubicBezTo>
                  <a:cubicBezTo>
                    <a:pt x="62" y="327"/>
                    <a:pt x="82" y="327"/>
                    <a:pt x="86" y="327"/>
                  </a:cubicBezTo>
                  <a:cubicBezTo>
                    <a:pt x="101" y="327"/>
                    <a:pt x="108" y="323"/>
                    <a:pt x="112" y="305"/>
                  </a:cubicBezTo>
                  <a:cubicBezTo>
                    <a:pt x="179" y="94"/>
                    <a:pt x="311" y="44"/>
                    <a:pt x="378" y="44"/>
                  </a:cubicBezTo>
                  <a:cubicBezTo>
                    <a:pt x="416" y="44"/>
                    <a:pt x="486" y="62"/>
                    <a:pt x="486" y="178"/>
                  </a:cubicBezTo>
                  <a:cubicBezTo>
                    <a:pt x="486" y="239"/>
                    <a:pt x="452" y="373"/>
                    <a:pt x="378" y="652"/>
                  </a:cubicBezTo>
                  <a:cubicBezTo>
                    <a:pt x="347" y="775"/>
                    <a:pt x="276" y="859"/>
                    <a:pt x="189" y="859"/>
                  </a:cubicBezTo>
                  <a:cubicBezTo>
                    <a:pt x="177" y="859"/>
                    <a:pt x="131" y="859"/>
                    <a:pt x="90" y="833"/>
                  </a:cubicBezTo>
                  <a:cubicBezTo>
                    <a:pt x="139" y="823"/>
                    <a:pt x="183" y="781"/>
                    <a:pt x="183" y="725"/>
                  </a:cubicBezTo>
                  <a:cubicBezTo>
                    <a:pt x="183" y="671"/>
                    <a:pt x="139" y="656"/>
                    <a:pt x="109" y="656"/>
                  </a:cubicBezTo>
                  <a:cubicBezTo>
                    <a:pt x="50" y="656"/>
                    <a:pt x="0" y="707"/>
                    <a:pt x="0" y="771"/>
                  </a:cubicBezTo>
                  <a:cubicBezTo>
                    <a:pt x="0" y="863"/>
                    <a:pt x="99" y="903"/>
                    <a:pt x="187" y="903"/>
                  </a:cubicBezTo>
                  <a:cubicBezTo>
                    <a:pt x="319" y="903"/>
                    <a:pt x="391" y="763"/>
                    <a:pt x="396" y="751"/>
                  </a:cubicBezTo>
                  <a:cubicBezTo>
                    <a:pt x="420" y="825"/>
                    <a:pt x="492" y="903"/>
                    <a:pt x="612" y="903"/>
                  </a:cubicBezTo>
                  <a:cubicBezTo>
                    <a:pt x="816" y="903"/>
                    <a:pt x="930" y="645"/>
                    <a:pt x="930" y="595"/>
                  </a:cubicBezTo>
                  <a:cubicBezTo>
                    <a:pt x="930" y="576"/>
                    <a:pt x="912" y="576"/>
                    <a:pt x="906" y="576"/>
                  </a:cubicBezTo>
                  <a:cubicBezTo>
                    <a:pt x="888" y="576"/>
                    <a:pt x="884" y="584"/>
                    <a:pt x="880" y="598"/>
                  </a:cubicBezTo>
                  <a:cubicBezTo>
                    <a:pt x="815" y="811"/>
                    <a:pt x="680" y="859"/>
                    <a:pt x="616" y="859"/>
                  </a:cubicBezTo>
                  <a:cubicBezTo>
                    <a:pt x="537"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Freeform 23">
              <a:extLst>
                <a:ext uri="{FF2B5EF4-FFF2-40B4-BE49-F238E27FC236}">
                  <a16:creationId xmlns:a16="http://schemas.microsoft.com/office/drawing/2014/main" id="{C80F12A2-FBF9-4755-95F2-F80A977402D1}"/>
                </a:ext>
              </a:extLst>
            </p:cNvPr>
            <p:cNvSpPr>
              <a:spLocks noEditPoints="1"/>
            </p:cNvSpPr>
            <p:nvPr/>
          </p:nvSpPr>
          <p:spPr bwMode="auto">
            <a:xfrm>
              <a:off x="2811463" y="3325813"/>
              <a:ext cx="47625"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2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0 w 688"/>
                <a:gd name="T39" fmla="*/ 481 h 899"/>
                <a:gd name="T40" fmla="*/ 292 w 688"/>
                <a:gd name="T41" fmla="*/ 576 h 899"/>
                <a:gd name="T42" fmla="*/ 187 w 688"/>
                <a:gd name="T43" fmla="*/ 443 h 899"/>
                <a:gd name="T44" fmla="*/ 261 w 688"/>
                <a:gd name="T45" fmla="*/ 164 h 899"/>
                <a:gd name="T46" fmla="*/ 432 w 688"/>
                <a:gd name="T47" fmla="*/ 39 h 899"/>
                <a:gd name="T48" fmla="*/ 556 w 688"/>
                <a:gd name="T49" fmla="*/ 158 h 899"/>
                <a:gd name="T50" fmla="*/ 552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1" y="53"/>
                    <a:pt x="576" y="80"/>
                  </a:cubicBezTo>
                  <a:cubicBezTo>
                    <a:pt x="552"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2" y="808"/>
                  </a:cubicBezTo>
                  <a:cubicBezTo>
                    <a:pt x="292" y="860"/>
                    <a:pt x="231" y="860"/>
                    <a:pt x="196" y="860"/>
                  </a:cubicBezTo>
                  <a:cubicBezTo>
                    <a:pt x="132" y="860"/>
                    <a:pt x="114" y="856"/>
                    <a:pt x="89" y="851"/>
                  </a:cubicBezTo>
                  <a:cubicBezTo>
                    <a:pt x="124" y="833"/>
                    <a:pt x="134" y="800"/>
                    <a:pt x="134" y="780"/>
                  </a:cubicBezTo>
                  <a:cubicBezTo>
                    <a:pt x="134" y="747"/>
                    <a:pt x="107" y="729"/>
                    <a:pt x="80" y="729"/>
                  </a:cubicBezTo>
                  <a:cubicBezTo>
                    <a:pt x="41" y="729"/>
                    <a:pt x="0" y="761"/>
                    <a:pt x="0" y="814"/>
                  </a:cubicBezTo>
                  <a:cubicBezTo>
                    <a:pt x="0" y="897"/>
                    <a:pt x="120" y="899"/>
                    <a:pt x="198" y="899"/>
                  </a:cubicBezTo>
                  <a:cubicBezTo>
                    <a:pt x="417" y="899"/>
                    <a:pt x="510" y="787"/>
                    <a:pt x="530" y="708"/>
                  </a:cubicBezTo>
                  <a:lnTo>
                    <a:pt x="682" y="100"/>
                  </a:lnTo>
                  <a:close/>
                  <a:moveTo>
                    <a:pt x="489" y="430"/>
                  </a:moveTo>
                  <a:cubicBezTo>
                    <a:pt x="484" y="450"/>
                    <a:pt x="484" y="453"/>
                    <a:pt x="460" y="481"/>
                  </a:cubicBezTo>
                  <a:cubicBezTo>
                    <a:pt x="411" y="540"/>
                    <a:pt x="345" y="576"/>
                    <a:pt x="292" y="576"/>
                  </a:cubicBezTo>
                  <a:cubicBezTo>
                    <a:pt x="220" y="576"/>
                    <a:pt x="187" y="515"/>
                    <a:pt x="187" y="443"/>
                  </a:cubicBezTo>
                  <a:cubicBezTo>
                    <a:pt x="187" y="382"/>
                    <a:pt x="224" y="226"/>
                    <a:pt x="261" y="164"/>
                  </a:cubicBezTo>
                  <a:cubicBezTo>
                    <a:pt x="320" y="66"/>
                    <a:pt x="384" y="39"/>
                    <a:pt x="432" y="39"/>
                  </a:cubicBezTo>
                  <a:cubicBezTo>
                    <a:pt x="530" y="39"/>
                    <a:pt x="556" y="144"/>
                    <a:pt x="556" y="158"/>
                  </a:cubicBezTo>
                  <a:cubicBezTo>
                    <a:pt x="556" y="160"/>
                    <a:pt x="556" y="163"/>
                    <a:pt x="552"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24">
              <a:extLst>
                <a:ext uri="{FF2B5EF4-FFF2-40B4-BE49-F238E27FC236}">
                  <a16:creationId xmlns:a16="http://schemas.microsoft.com/office/drawing/2014/main" id="{063EE5A5-2079-4D7B-BE6A-A48385E68FC8}"/>
                </a:ext>
              </a:extLst>
            </p:cNvPr>
            <p:cNvSpPr>
              <a:spLocks/>
            </p:cNvSpPr>
            <p:nvPr/>
          </p:nvSpPr>
          <p:spPr bwMode="auto">
            <a:xfrm>
              <a:off x="2870200" y="3335338"/>
              <a:ext cx="28575" cy="46038"/>
            </a:xfrm>
            <a:custGeom>
              <a:avLst/>
              <a:gdLst>
                <a:gd name="T0" fmla="*/ 254 w 410"/>
                <a:gd name="T1" fmla="*/ 29 h 663"/>
                <a:gd name="T2" fmla="*/ 219 w 410"/>
                <a:gd name="T3" fmla="*/ 0 h 663"/>
                <a:gd name="T4" fmla="*/ 18 w 410"/>
                <a:gd name="T5" fmla="*/ 63 h 663"/>
                <a:gd name="T6" fmla="*/ 0 w 410"/>
                <a:gd name="T7" fmla="*/ 63 h 663"/>
                <a:gd name="T8" fmla="*/ 0 w 410"/>
                <a:gd name="T9" fmla="*/ 107 h 663"/>
                <a:gd name="T10" fmla="*/ 18 w 410"/>
                <a:gd name="T11" fmla="*/ 107 h 663"/>
                <a:gd name="T12" fmla="*/ 163 w 410"/>
                <a:gd name="T13" fmla="*/ 79 h 663"/>
                <a:gd name="T14" fmla="*/ 163 w 410"/>
                <a:gd name="T15" fmla="*/ 577 h 663"/>
                <a:gd name="T16" fmla="*/ 58 w 410"/>
                <a:gd name="T17" fmla="*/ 619 h 663"/>
                <a:gd name="T18" fmla="*/ 8 w 410"/>
                <a:gd name="T19" fmla="*/ 619 h 663"/>
                <a:gd name="T20" fmla="*/ 8 w 410"/>
                <a:gd name="T21" fmla="*/ 663 h 663"/>
                <a:gd name="T22" fmla="*/ 209 w 410"/>
                <a:gd name="T23" fmla="*/ 659 h 663"/>
                <a:gd name="T24" fmla="*/ 410 w 410"/>
                <a:gd name="T25" fmla="*/ 663 h 663"/>
                <a:gd name="T26" fmla="*/ 410 w 410"/>
                <a:gd name="T27" fmla="*/ 619 h 663"/>
                <a:gd name="T28" fmla="*/ 361 w 410"/>
                <a:gd name="T29" fmla="*/ 619 h 663"/>
                <a:gd name="T30" fmla="*/ 254 w 410"/>
                <a:gd name="T31" fmla="*/ 577 h 663"/>
                <a:gd name="T32" fmla="*/ 254 w 410"/>
                <a:gd name="T33" fmla="*/ 29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0" h="663">
                  <a:moveTo>
                    <a:pt x="254" y="29"/>
                  </a:moveTo>
                  <a:cubicBezTo>
                    <a:pt x="254" y="0"/>
                    <a:pt x="252" y="0"/>
                    <a:pt x="219" y="0"/>
                  </a:cubicBezTo>
                  <a:cubicBezTo>
                    <a:pt x="148" y="63"/>
                    <a:pt x="37" y="63"/>
                    <a:pt x="18" y="63"/>
                  </a:cubicBezTo>
                  <a:lnTo>
                    <a:pt x="0" y="63"/>
                  </a:lnTo>
                  <a:lnTo>
                    <a:pt x="0" y="107"/>
                  </a:lnTo>
                  <a:lnTo>
                    <a:pt x="18" y="107"/>
                  </a:lnTo>
                  <a:cubicBezTo>
                    <a:pt x="40" y="107"/>
                    <a:pt x="105" y="104"/>
                    <a:pt x="163" y="79"/>
                  </a:cubicBezTo>
                  <a:lnTo>
                    <a:pt x="163" y="577"/>
                  </a:lnTo>
                  <a:cubicBezTo>
                    <a:pt x="163" y="608"/>
                    <a:pt x="163" y="619"/>
                    <a:pt x="58" y="619"/>
                  </a:cubicBezTo>
                  <a:lnTo>
                    <a:pt x="8" y="619"/>
                  </a:lnTo>
                  <a:lnTo>
                    <a:pt x="8" y="663"/>
                  </a:lnTo>
                  <a:cubicBezTo>
                    <a:pt x="62" y="659"/>
                    <a:pt x="151" y="659"/>
                    <a:pt x="209" y="659"/>
                  </a:cubicBezTo>
                  <a:cubicBezTo>
                    <a:pt x="267" y="659"/>
                    <a:pt x="355" y="659"/>
                    <a:pt x="410" y="663"/>
                  </a:cubicBezTo>
                  <a:lnTo>
                    <a:pt x="410" y="619"/>
                  </a:lnTo>
                  <a:lnTo>
                    <a:pt x="361" y="619"/>
                  </a:lnTo>
                  <a:cubicBezTo>
                    <a:pt x="254" y="619"/>
                    <a:pt x="254" y="608"/>
                    <a:pt x="254" y="577"/>
                  </a:cubicBezTo>
                  <a:lnTo>
                    <a:pt x="254" y="2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25">
              <a:extLst>
                <a:ext uri="{FF2B5EF4-FFF2-40B4-BE49-F238E27FC236}">
                  <a16:creationId xmlns:a16="http://schemas.microsoft.com/office/drawing/2014/main" id="{7BD1ADB1-D55F-43E0-8530-ECE6D2675723}"/>
                </a:ext>
              </a:extLst>
            </p:cNvPr>
            <p:cNvSpPr>
              <a:spLocks/>
            </p:cNvSpPr>
            <p:nvPr/>
          </p:nvSpPr>
          <p:spPr bwMode="auto">
            <a:xfrm>
              <a:off x="3144838" y="3286125"/>
              <a:ext cx="68263" cy="61913"/>
            </a:xfrm>
            <a:custGeom>
              <a:avLst/>
              <a:gdLst>
                <a:gd name="T0" fmla="*/ 608 w 992"/>
                <a:gd name="T1" fmla="*/ 279 h 903"/>
                <a:gd name="T2" fmla="*/ 805 w 992"/>
                <a:gd name="T3" fmla="*/ 44 h 903"/>
                <a:gd name="T4" fmla="*/ 905 w 992"/>
                <a:gd name="T5" fmla="*/ 70 h 903"/>
                <a:gd name="T6" fmla="*/ 809 w 992"/>
                <a:gd name="T7" fmla="*/ 178 h 903"/>
                <a:gd name="T8" fmla="*/ 884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4 w 992"/>
                <a:gd name="T35" fmla="*/ 725 h 903"/>
                <a:gd name="T36" fmla="*/ 109 w 992"/>
                <a:gd name="T37" fmla="*/ 656 h 903"/>
                <a:gd name="T38" fmla="*/ 0 w 992"/>
                <a:gd name="T39" fmla="*/ 771 h 903"/>
                <a:gd name="T40" fmla="*/ 187 w 992"/>
                <a:gd name="T41" fmla="*/ 903 h 903"/>
                <a:gd name="T42" fmla="*/ 396 w 992"/>
                <a:gd name="T43" fmla="*/ 751 h 903"/>
                <a:gd name="T44" fmla="*/ 612 w 992"/>
                <a:gd name="T45" fmla="*/ 903 h 903"/>
                <a:gd name="T46" fmla="*/ 930 w 992"/>
                <a:gd name="T47" fmla="*/ 595 h 903"/>
                <a:gd name="T48" fmla="*/ 906 w 992"/>
                <a:gd name="T49" fmla="*/ 576 h 903"/>
                <a:gd name="T50" fmla="*/ 880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20" y="228"/>
                    <a:pt x="666" y="44"/>
                    <a:pt x="805" y="44"/>
                  </a:cubicBezTo>
                  <a:cubicBezTo>
                    <a:pt x="815" y="44"/>
                    <a:pt x="862" y="44"/>
                    <a:pt x="905" y="70"/>
                  </a:cubicBezTo>
                  <a:cubicBezTo>
                    <a:pt x="848" y="80"/>
                    <a:pt x="809" y="130"/>
                    <a:pt x="809" y="178"/>
                  </a:cubicBezTo>
                  <a:cubicBezTo>
                    <a:pt x="809" y="210"/>
                    <a:pt x="830" y="247"/>
                    <a:pt x="884" y="247"/>
                  </a:cubicBezTo>
                  <a:cubicBezTo>
                    <a:pt x="928" y="247"/>
                    <a:pt x="992" y="211"/>
                    <a:pt x="992" y="131"/>
                  </a:cubicBezTo>
                  <a:cubicBezTo>
                    <a:pt x="992" y="28"/>
                    <a:pt x="874" y="0"/>
                    <a:pt x="807" y="0"/>
                  </a:cubicBezTo>
                  <a:cubicBezTo>
                    <a:pt x="691" y="0"/>
                    <a:pt x="622" y="106"/>
                    <a:pt x="598" y="152"/>
                  </a:cubicBezTo>
                  <a:cubicBezTo>
                    <a:pt x="548" y="20"/>
                    <a:pt x="441" y="0"/>
                    <a:pt x="383" y="0"/>
                  </a:cubicBezTo>
                  <a:cubicBezTo>
                    <a:pt x="175" y="0"/>
                    <a:pt x="62" y="257"/>
                    <a:pt x="62" y="307"/>
                  </a:cubicBezTo>
                  <a:cubicBezTo>
                    <a:pt x="62" y="327"/>
                    <a:pt x="82" y="327"/>
                    <a:pt x="86" y="327"/>
                  </a:cubicBezTo>
                  <a:cubicBezTo>
                    <a:pt x="102" y="327"/>
                    <a:pt x="108" y="323"/>
                    <a:pt x="112" y="305"/>
                  </a:cubicBezTo>
                  <a:cubicBezTo>
                    <a:pt x="179" y="94"/>
                    <a:pt x="311" y="44"/>
                    <a:pt x="378" y="44"/>
                  </a:cubicBezTo>
                  <a:cubicBezTo>
                    <a:pt x="416" y="44"/>
                    <a:pt x="486" y="62"/>
                    <a:pt x="486" y="178"/>
                  </a:cubicBezTo>
                  <a:cubicBezTo>
                    <a:pt x="486" y="239"/>
                    <a:pt x="452" y="373"/>
                    <a:pt x="378" y="652"/>
                  </a:cubicBezTo>
                  <a:cubicBezTo>
                    <a:pt x="347" y="775"/>
                    <a:pt x="277" y="859"/>
                    <a:pt x="189" y="859"/>
                  </a:cubicBezTo>
                  <a:cubicBezTo>
                    <a:pt x="177" y="859"/>
                    <a:pt x="131" y="859"/>
                    <a:pt x="90" y="833"/>
                  </a:cubicBezTo>
                  <a:cubicBezTo>
                    <a:pt x="139" y="823"/>
                    <a:pt x="184" y="781"/>
                    <a:pt x="184" y="725"/>
                  </a:cubicBezTo>
                  <a:cubicBezTo>
                    <a:pt x="184" y="671"/>
                    <a:pt x="139" y="656"/>
                    <a:pt x="109" y="656"/>
                  </a:cubicBezTo>
                  <a:cubicBezTo>
                    <a:pt x="50" y="656"/>
                    <a:pt x="0" y="707"/>
                    <a:pt x="0" y="771"/>
                  </a:cubicBezTo>
                  <a:cubicBezTo>
                    <a:pt x="0" y="863"/>
                    <a:pt x="99" y="903"/>
                    <a:pt x="187" y="903"/>
                  </a:cubicBezTo>
                  <a:cubicBezTo>
                    <a:pt x="319" y="903"/>
                    <a:pt x="391" y="763"/>
                    <a:pt x="396" y="751"/>
                  </a:cubicBezTo>
                  <a:cubicBezTo>
                    <a:pt x="420" y="825"/>
                    <a:pt x="492" y="903"/>
                    <a:pt x="612" y="903"/>
                  </a:cubicBezTo>
                  <a:cubicBezTo>
                    <a:pt x="816" y="903"/>
                    <a:pt x="930" y="645"/>
                    <a:pt x="930" y="595"/>
                  </a:cubicBezTo>
                  <a:cubicBezTo>
                    <a:pt x="930" y="576"/>
                    <a:pt x="912" y="576"/>
                    <a:pt x="906" y="576"/>
                  </a:cubicBezTo>
                  <a:cubicBezTo>
                    <a:pt x="888" y="576"/>
                    <a:pt x="884" y="584"/>
                    <a:pt x="880" y="598"/>
                  </a:cubicBezTo>
                  <a:cubicBezTo>
                    <a:pt x="815" y="811"/>
                    <a:pt x="680" y="859"/>
                    <a:pt x="616" y="859"/>
                  </a:cubicBezTo>
                  <a:cubicBezTo>
                    <a:pt x="537"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26">
              <a:extLst>
                <a:ext uri="{FF2B5EF4-FFF2-40B4-BE49-F238E27FC236}">
                  <a16:creationId xmlns:a16="http://schemas.microsoft.com/office/drawing/2014/main" id="{8648DED5-679E-408E-895D-8A2F66B9809A}"/>
                </a:ext>
              </a:extLst>
            </p:cNvPr>
            <p:cNvSpPr>
              <a:spLocks noEditPoints="1"/>
            </p:cNvSpPr>
            <p:nvPr/>
          </p:nvSpPr>
          <p:spPr bwMode="auto">
            <a:xfrm>
              <a:off x="3222625" y="3325813"/>
              <a:ext cx="47625"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3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0 w 688"/>
                <a:gd name="T39" fmla="*/ 481 h 899"/>
                <a:gd name="T40" fmla="*/ 292 w 688"/>
                <a:gd name="T41" fmla="*/ 576 h 899"/>
                <a:gd name="T42" fmla="*/ 187 w 688"/>
                <a:gd name="T43" fmla="*/ 443 h 899"/>
                <a:gd name="T44" fmla="*/ 261 w 688"/>
                <a:gd name="T45" fmla="*/ 164 h 899"/>
                <a:gd name="T46" fmla="*/ 432 w 688"/>
                <a:gd name="T47" fmla="*/ 39 h 899"/>
                <a:gd name="T48" fmla="*/ 556 w 688"/>
                <a:gd name="T49" fmla="*/ 158 h 899"/>
                <a:gd name="T50" fmla="*/ 553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1" y="53"/>
                    <a:pt x="576" y="80"/>
                  </a:cubicBezTo>
                  <a:cubicBezTo>
                    <a:pt x="553"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3" y="808"/>
                  </a:cubicBezTo>
                  <a:cubicBezTo>
                    <a:pt x="292" y="860"/>
                    <a:pt x="231" y="860"/>
                    <a:pt x="196" y="860"/>
                  </a:cubicBezTo>
                  <a:cubicBezTo>
                    <a:pt x="132" y="860"/>
                    <a:pt x="114" y="856"/>
                    <a:pt x="89" y="851"/>
                  </a:cubicBezTo>
                  <a:cubicBezTo>
                    <a:pt x="124" y="833"/>
                    <a:pt x="134" y="800"/>
                    <a:pt x="134" y="780"/>
                  </a:cubicBezTo>
                  <a:cubicBezTo>
                    <a:pt x="134" y="747"/>
                    <a:pt x="107" y="729"/>
                    <a:pt x="80" y="729"/>
                  </a:cubicBezTo>
                  <a:cubicBezTo>
                    <a:pt x="41" y="729"/>
                    <a:pt x="0" y="761"/>
                    <a:pt x="0" y="814"/>
                  </a:cubicBezTo>
                  <a:cubicBezTo>
                    <a:pt x="0" y="897"/>
                    <a:pt x="120" y="899"/>
                    <a:pt x="198" y="899"/>
                  </a:cubicBezTo>
                  <a:cubicBezTo>
                    <a:pt x="417" y="899"/>
                    <a:pt x="510" y="787"/>
                    <a:pt x="530" y="708"/>
                  </a:cubicBezTo>
                  <a:lnTo>
                    <a:pt x="682" y="100"/>
                  </a:lnTo>
                  <a:close/>
                  <a:moveTo>
                    <a:pt x="489" y="430"/>
                  </a:moveTo>
                  <a:cubicBezTo>
                    <a:pt x="484" y="450"/>
                    <a:pt x="484" y="453"/>
                    <a:pt x="460" y="481"/>
                  </a:cubicBezTo>
                  <a:cubicBezTo>
                    <a:pt x="411" y="540"/>
                    <a:pt x="345" y="576"/>
                    <a:pt x="292" y="576"/>
                  </a:cubicBezTo>
                  <a:cubicBezTo>
                    <a:pt x="221" y="576"/>
                    <a:pt x="187" y="515"/>
                    <a:pt x="187" y="443"/>
                  </a:cubicBezTo>
                  <a:cubicBezTo>
                    <a:pt x="187" y="382"/>
                    <a:pt x="224" y="226"/>
                    <a:pt x="261" y="164"/>
                  </a:cubicBezTo>
                  <a:cubicBezTo>
                    <a:pt x="320" y="66"/>
                    <a:pt x="385" y="39"/>
                    <a:pt x="432" y="39"/>
                  </a:cubicBezTo>
                  <a:cubicBezTo>
                    <a:pt x="530" y="39"/>
                    <a:pt x="556" y="144"/>
                    <a:pt x="556" y="158"/>
                  </a:cubicBezTo>
                  <a:cubicBezTo>
                    <a:pt x="556" y="160"/>
                    <a:pt x="556" y="163"/>
                    <a:pt x="553"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27">
              <a:extLst>
                <a:ext uri="{FF2B5EF4-FFF2-40B4-BE49-F238E27FC236}">
                  <a16:creationId xmlns:a16="http://schemas.microsoft.com/office/drawing/2014/main" id="{A4CFD5AB-26A9-46D3-B86A-F8EB1772D36A}"/>
                </a:ext>
              </a:extLst>
            </p:cNvPr>
            <p:cNvSpPr>
              <a:spLocks/>
            </p:cNvSpPr>
            <p:nvPr/>
          </p:nvSpPr>
          <p:spPr bwMode="auto">
            <a:xfrm>
              <a:off x="3278188" y="3335338"/>
              <a:ext cx="33338" cy="46038"/>
            </a:xfrm>
            <a:custGeom>
              <a:avLst/>
              <a:gdLst>
                <a:gd name="T0" fmla="*/ 496 w 496"/>
                <a:gd name="T1" fmla="*/ 471 h 663"/>
                <a:gd name="T2" fmla="*/ 454 w 496"/>
                <a:gd name="T3" fmla="*/ 471 h 663"/>
                <a:gd name="T4" fmla="*/ 425 w 496"/>
                <a:gd name="T5" fmla="*/ 561 h 663"/>
                <a:gd name="T6" fmla="*/ 319 w 496"/>
                <a:gd name="T7" fmla="*/ 568 h 663"/>
                <a:gd name="T8" fmla="*/ 124 w 496"/>
                <a:gd name="T9" fmla="*/ 568 h 663"/>
                <a:gd name="T10" fmla="*/ 323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8 h 663"/>
                <a:gd name="T24" fmla="*/ 213 w 496"/>
                <a:gd name="T25" fmla="*/ 43 h 663"/>
                <a:gd name="T26" fmla="*/ 390 w 496"/>
                <a:gd name="T27" fmla="*/ 199 h 663"/>
                <a:gd name="T28" fmla="*/ 255 w 496"/>
                <a:gd name="T29" fmla="*/ 411 h 663"/>
                <a:gd name="T30" fmla="*/ 12 w 496"/>
                <a:gd name="T31" fmla="*/ 617 h 663"/>
                <a:gd name="T32" fmla="*/ 0 w 496"/>
                <a:gd name="T33" fmla="*/ 633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2" y="489"/>
                    <a:pt x="441" y="551"/>
                    <a:pt x="425" y="561"/>
                  </a:cubicBezTo>
                  <a:cubicBezTo>
                    <a:pt x="417" y="568"/>
                    <a:pt x="334" y="568"/>
                    <a:pt x="319" y="568"/>
                  </a:cubicBezTo>
                  <a:lnTo>
                    <a:pt x="124" y="568"/>
                  </a:lnTo>
                  <a:cubicBezTo>
                    <a:pt x="189" y="518"/>
                    <a:pt x="263" y="463"/>
                    <a:pt x="323" y="423"/>
                  </a:cubicBezTo>
                  <a:cubicBezTo>
                    <a:pt x="413" y="361"/>
                    <a:pt x="496" y="304"/>
                    <a:pt x="496" y="198"/>
                  </a:cubicBezTo>
                  <a:cubicBezTo>
                    <a:pt x="496" y="70"/>
                    <a:pt x="376" y="0"/>
                    <a:pt x="233" y="0"/>
                  </a:cubicBezTo>
                  <a:cubicBezTo>
                    <a:pt x="99" y="0"/>
                    <a:pt x="0" y="77"/>
                    <a:pt x="0" y="175"/>
                  </a:cubicBezTo>
                  <a:cubicBezTo>
                    <a:pt x="0" y="227"/>
                    <a:pt x="44" y="236"/>
                    <a:pt x="58" y="236"/>
                  </a:cubicBezTo>
                  <a:cubicBezTo>
                    <a:pt x="84" y="236"/>
                    <a:pt x="116" y="218"/>
                    <a:pt x="116" y="177"/>
                  </a:cubicBezTo>
                  <a:cubicBezTo>
                    <a:pt x="116" y="141"/>
                    <a:pt x="91" y="121"/>
                    <a:pt x="60" y="118"/>
                  </a:cubicBezTo>
                  <a:cubicBezTo>
                    <a:pt x="88" y="73"/>
                    <a:pt x="145" y="43"/>
                    <a:pt x="213" y="43"/>
                  </a:cubicBezTo>
                  <a:cubicBezTo>
                    <a:pt x="309" y="43"/>
                    <a:pt x="390" y="101"/>
                    <a:pt x="390" y="199"/>
                  </a:cubicBezTo>
                  <a:cubicBezTo>
                    <a:pt x="390" y="282"/>
                    <a:pt x="332" y="346"/>
                    <a:pt x="255" y="411"/>
                  </a:cubicBezTo>
                  <a:lnTo>
                    <a:pt x="12" y="617"/>
                  </a:lnTo>
                  <a:cubicBezTo>
                    <a:pt x="2" y="626"/>
                    <a:pt x="1" y="626"/>
                    <a:pt x="0" y="633"/>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Freeform 28">
              <a:extLst>
                <a:ext uri="{FF2B5EF4-FFF2-40B4-BE49-F238E27FC236}">
                  <a16:creationId xmlns:a16="http://schemas.microsoft.com/office/drawing/2014/main" id="{3B09C4D5-0B48-42E5-B5BF-73DCC7C75148}"/>
                </a:ext>
              </a:extLst>
            </p:cNvPr>
            <p:cNvSpPr>
              <a:spLocks/>
            </p:cNvSpPr>
            <p:nvPr/>
          </p:nvSpPr>
          <p:spPr bwMode="auto">
            <a:xfrm>
              <a:off x="3606800" y="3286125"/>
              <a:ext cx="68263" cy="61913"/>
            </a:xfrm>
            <a:custGeom>
              <a:avLst/>
              <a:gdLst>
                <a:gd name="T0" fmla="*/ 608 w 992"/>
                <a:gd name="T1" fmla="*/ 279 h 903"/>
                <a:gd name="T2" fmla="*/ 805 w 992"/>
                <a:gd name="T3" fmla="*/ 44 h 903"/>
                <a:gd name="T4" fmla="*/ 905 w 992"/>
                <a:gd name="T5" fmla="*/ 70 h 903"/>
                <a:gd name="T6" fmla="*/ 809 w 992"/>
                <a:gd name="T7" fmla="*/ 178 h 903"/>
                <a:gd name="T8" fmla="*/ 885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4 w 992"/>
                <a:gd name="T35" fmla="*/ 725 h 903"/>
                <a:gd name="T36" fmla="*/ 109 w 992"/>
                <a:gd name="T37" fmla="*/ 656 h 903"/>
                <a:gd name="T38" fmla="*/ 0 w 992"/>
                <a:gd name="T39" fmla="*/ 771 h 903"/>
                <a:gd name="T40" fmla="*/ 188 w 992"/>
                <a:gd name="T41" fmla="*/ 903 h 903"/>
                <a:gd name="T42" fmla="*/ 396 w 992"/>
                <a:gd name="T43" fmla="*/ 751 h 903"/>
                <a:gd name="T44" fmla="*/ 612 w 992"/>
                <a:gd name="T45" fmla="*/ 903 h 903"/>
                <a:gd name="T46" fmla="*/ 931 w 992"/>
                <a:gd name="T47" fmla="*/ 595 h 903"/>
                <a:gd name="T48" fmla="*/ 906 w 992"/>
                <a:gd name="T49" fmla="*/ 576 h 903"/>
                <a:gd name="T50" fmla="*/ 881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20" y="228"/>
                    <a:pt x="666" y="44"/>
                    <a:pt x="805" y="44"/>
                  </a:cubicBezTo>
                  <a:cubicBezTo>
                    <a:pt x="815" y="44"/>
                    <a:pt x="863" y="44"/>
                    <a:pt x="905" y="70"/>
                  </a:cubicBezTo>
                  <a:cubicBezTo>
                    <a:pt x="849" y="80"/>
                    <a:pt x="809" y="130"/>
                    <a:pt x="809" y="178"/>
                  </a:cubicBezTo>
                  <a:cubicBezTo>
                    <a:pt x="809" y="210"/>
                    <a:pt x="831" y="247"/>
                    <a:pt x="885" y="247"/>
                  </a:cubicBezTo>
                  <a:cubicBezTo>
                    <a:pt x="928" y="247"/>
                    <a:pt x="992" y="211"/>
                    <a:pt x="992" y="131"/>
                  </a:cubicBezTo>
                  <a:cubicBezTo>
                    <a:pt x="992" y="28"/>
                    <a:pt x="874" y="0"/>
                    <a:pt x="807" y="0"/>
                  </a:cubicBezTo>
                  <a:cubicBezTo>
                    <a:pt x="692" y="0"/>
                    <a:pt x="622" y="106"/>
                    <a:pt x="598" y="152"/>
                  </a:cubicBezTo>
                  <a:cubicBezTo>
                    <a:pt x="548" y="20"/>
                    <a:pt x="441" y="0"/>
                    <a:pt x="383" y="0"/>
                  </a:cubicBezTo>
                  <a:cubicBezTo>
                    <a:pt x="175" y="0"/>
                    <a:pt x="62" y="257"/>
                    <a:pt x="62" y="307"/>
                  </a:cubicBezTo>
                  <a:cubicBezTo>
                    <a:pt x="62" y="327"/>
                    <a:pt x="82" y="327"/>
                    <a:pt x="86" y="327"/>
                  </a:cubicBezTo>
                  <a:cubicBezTo>
                    <a:pt x="102" y="327"/>
                    <a:pt x="108" y="323"/>
                    <a:pt x="112" y="305"/>
                  </a:cubicBezTo>
                  <a:cubicBezTo>
                    <a:pt x="179" y="94"/>
                    <a:pt x="311" y="44"/>
                    <a:pt x="378" y="44"/>
                  </a:cubicBezTo>
                  <a:cubicBezTo>
                    <a:pt x="417" y="44"/>
                    <a:pt x="486" y="62"/>
                    <a:pt x="486" y="178"/>
                  </a:cubicBezTo>
                  <a:cubicBezTo>
                    <a:pt x="486" y="239"/>
                    <a:pt x="452" y="373"/>
                    <a:pt x="378" y="652"/>
                  </a:cubicBezTo>
                  <a:cubicBezTo>
                    <a:pt x="347" y="775"/>
                    <a:pt x="277" y="859"/>
                    <a:pt x="189" y="859"/>
                  </a:cubicBezTo>
                  <a:cubicBezTo>
                    <a:pt x="177" y="859"/>
                    <a:pt x="131" y="859"/>
                    <a:pt x="90" y="833"/>
                  </a:cubicBezTo>
                  <a:cubicBezTo>
                    <a:pt x="139" y="823"/>
                    <a:pt x="184" y="781"/>
                    <a:pt x="184" y="725"/>
                  </a:cubicBezTo>
                  <a:cubicBezTo>
                    <a:pt x="184" y="671"/>
                    <a:pt x="139" y="656"/>
                    <a:pt x="109" y="656"/>
                  </a:cubicBezTo>
                  <a:cubicBezTo>
                    <a:pt x="50" y="656"/>
                    <a:pt x="0" y="707"/>
                    <a:pt x="0" y="771"/>
                  </a:cubicBezTo>
                  <a:cubicBezTo>
                    <a:pt x="0" y="863"/>
                    <a:pt x="99" y="903"/>
                    <a:pt x="188" y="903"/>
                  </a:cubicBezTo>
                  <a:cubicBezTo>
                    <a:pt x="319" y="903"/>
                    <a:pt x="391" y="763"/>
                    <a:pt x="396" y="751"/>
                  </a:cubicBezTo>
                  <a:cubicBezTo>
                    <a:pt x="420" y="825"/>
                    <a:pt x="492" y="903"/>
                    <a:pt x="612" y="903"/>
                  </a:cubicBezTo>
                  <a:cubicBezTo>
                    <a:pt x="817" y="903"/>
                    <a:pt x="931" y="645"/>
                    <a:pt x="931" y="595"/>
                  </a:cubicBezTo>
                  <a:cubicBezTo>
                    <a:pt x="931" y="576"/>
                    <a:pt x="913" y="576"/>
                    <a:pt x="906" y="576"/>
                  </a:cubicBezTo>
                  <a:cubicBezTo>
                    <a:pt x="888" y="576"/>
                    <a:pt x="885" y="584"/>
                    <a:pt x="881" y="598"/>
                  </a:cubicBezTo>
                  <a:cubicBezTo>
                    <a:pt x="815" y="811"/>
                    <a:pt x="680" y="859"/>
                    <a:pt x="616" y="859"/>
                  </a:cubicBezTo>
                  <a:cubicBezTo>
                    <a:pt x="538"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Freeform 29">
              <a:extLst>
                <a:ext uri="{FF2B5EF4-FFF2-40B4-BE49-F238E27FC236}">
                  <a16:creationId xmlns:a16="http://schemas.microsoft.com/office/drawing/2014/main" id="{31A5C2D6-6ADF-458D-8261-D46E6A00A180}"/>
                </a:ext>
              </a:extLst>
            </p:cNvPr>
            <p:cNvSpPr>
              <a:spLocks noEditPoints="1"/>
            </p:cNvSpPr>
            <p:nvPr/>
          </p:nvSpPr>
          <p:spPr bwMode="auto">
            <a:xfrm>
              <a:off x="3686175" y="3325813"/>
              <a:ext cx="46038"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3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1 w 688"/>
                <a:gd name="T39" fmla="*/ 481 h 899"/>
                <a:gd name="T40" fmla="*/ 292 w 688"/>
                <a:gd name="T41" fmla="*/ 576 h 899"/>
                <a:gd name="T42" fmla="*/ 187 w 688"/>
                <a:gd name="T43" fmla="*/ 443 h 899"/>
                <a:gd name="T44" fmla="*/ 261 w 688"/>
                <a:gd name="T45" fmla="*/ 164 h 899"/>
                <a:gd name="T46" fmla="*/ 432 w 688"/>
                <a:gd name="T47" fmla="*/ 39 h 899"/>
                <a:gd name="T48" fmla="*/ 557 w 688"/>
                <a:gd name="T49" fmla="*/ 158 h 899"/>
                <a:gd name="T50" fmla="*/ 553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2" y="53"/>
                    <a:pt x="576" y="80"/>
                  </a:cubicBezTo>
                  <a:cubicBezTo>
                    <a:pt x="553"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3" y="808"/>
                  </a:cubicBezTo>
                  <a:cubicBezTo>
                    <a:pt x="292" y="860"/>
                    <a:pt x="232" y="860"/>
                    <a:pt x="196" y="860"/>
                  </a:cubicBezTo>
                  <a:cubicBezTo>
                    <a:pt x="132" y="860"/>
                    <a:pt x="114" y="856"/>
                    <a:pt x="89" y="851"/>
                  </a:cubicBezTo>
                  <a:cubicBezTo>
                    <a:pt x="125" y="833"/>
                    <a:pt x="134" y="800"/>
                    <a:pt x="134" y="780"/>
                  </a:cubicBezTo>
                  <a:cubicBezTo>
                    <a:pt x="134" y="747"/>
                    <a:pt x="107" y="729"/>
                    <a:pt x="80" y="729"/>
                  </a:cubicBezTo>
                  <a:cubicBezTo>
                    <a:pt x="41" y="729"/>
                    <a:pt x="0" y="761"/>
                    <a:pt x="0" y="814"/>
                  </a:cubicBezTo>
                  <a:cubicBezTo>
                    <a:pt x="0" y="897"/>
                    <a:pt x="120" y="899"/>
                    <a:pt x="198" y="899"/>
                  </a:cubicBezTo>
                  <a:cubicBezTo>
                    <a:pt x="417" y="899"/>
                    <a:pt x="511" y="787"/>
                    <a:pt x="530" y="708"/>
                  </a:cubicBezTo>
                  <a:lnTo>
                    <a:pt x="682" y="100"/>
                  </a:lnTo>
                  <a:close/>
                  <a:moveTo>
                    <a:pt x="489" y="430"/>
                  </a:moveTo>
                  <a:cubicBezTo>
                    <a:pt x="484" y="450"/>
                    <a:pt x="484" y="453"/>
                    <a:pt x="461" y="481"/>
                  </a:cubicBezTo>
                  <a:cubicBezTo>
                    <a:pt x="411" y="540"/>
                    <a:pt x="345" y="576"/>
                    <a:pt x="292" y="576"/>
                  </a:cubicBezTo>
                  <a:cubicBezTo>
                    <a:pt x="221" y="576"/>
                    <a:pt x="187" y="515"/>
                    <a:pt x="187" y="443"/>
                  </a:cubicBezTo>
                  <a:cubicBezTo>
                    <a:pt x="187" y="382"/>
                    <a:pt x="225" y="226"/>
                    <a:pt x="261" y="164"/>
                  </a:cubicBezTo>
                  <a:cubicBezTo>
                    <a:pt x="320" y="66"/>
                    <a:pt x="385" y="39"/>
                    <a:pt x="432" y="39"/>
                  </a:cubicBezTo>
                  <a:cubicBezTo>
                    <a:pt x="530" y="39"/>
                    <a:pt x="557" y="144"/>
                    <a:pt x="557" y="158"/>
                  </a:cubicBezTo>
                  <a:cubicBezTo>
                    <a:pt x="557" y="160"/>
                    <a:pt x="557" y="163"/>
                    <a:pt x="553"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Freeform 30">
              <a:extLst>
                <a:ext uri="{FF2B5EF4-FFF2-40B4-BE49-F238E27FC236}">
                  <a16:creationId xmlns:a16="http://schemas.microsoft.com/office/drawing/2014/main" id="{489888BC-EF2E-43E0-A3DC-3301F3D89568}"/>
                </a:ext>
              </a:extLst>
            </p:cNvPr>
            <p:cNvSpPr>
              <a:spLocks/>
            </p:cNvSpPr>
            <p:nvPr/>
          </p:nvSpPr>
          <p:spPr bwMode="auto">
            <a:xfrm>
              <a:off x="3740150" y="3335338"/>
              <a:ext cx="34925" cy="47625"/>
            </a:xfrm>
            <a:custGeom>
              <a:avLst/>
              <a:gdLst>
                <a:gd name="T0" fmla="*/ 249 w 518"/>
                <a:gd name="T1" fmla="*/ 333 h 685"/>
                <a:gd name="T2" fmla="*/ 402 w 518"/>
                <a:gd name="T3" fmla="*/ 489 h 685"/>
                <a:gd name="T4" fmla="*/ 250 w 518"/>
                <a:gd name="T5" fmla="*/ 644 h 685"/>
                <a:gd name="T6" fmla="*/ 70 w 518"/>
                <a:gd name="T7" fmla="*/ 592 h 685"/>
                <a:gd name="T8" fmla="*/ 123 w 518"/>
                <a:gd name="T9" fmla="*/ 532 h 685"/>
                <a:gd name="T10" fmla="*/ 62 w 518"/>
                <a:gd name="T11" fmla="*/ 471 h 685"/>
                <a:gd name="T12" fmla="*/ 0 w 518"/>
                <a:gd name="T13" fmla="*/ 533 h 685"/>
                <a:gd name="T14" fmla="*/ 253 w 518"/>
                <a:gd name="T15" fmla="*/ 685 h 685"/>
                <a:gd name="T16" fmla="*/ 518 w 518"/>
                <a:gd name="T17" fmla="*/ 489 h 685"/>
                <a:gd name="T18" fmla="*/ 332 w 518"/>
                <a:gd name="T19" fmla="*/ 312 h 685"/>
                <a:gd name="T20" fmla="*/ 483 w 518"/>
                <a:gd name="T21" fmla="*/ 142 h 685"/>
                <a:gd name="T22" fmla="*/ 256 w 518"/>
                <a:gd name="T23" fmla="*/ 0 h 685"/>
                <a:gd name="T24" fmla="*/ 35 w 518"/>
                <a:gd name="T25" fmla="*/ 141 h 685"/>
                <a:gd name="T26" fmla="*/ 92 w 518"/>
                <a:gd name="T27" fmla="*/ 200 h 685"/>
                <a:gd name="T28" fmla="*/ 149 w 518"/>
                <a:gd name="T29" fmla="*/ 143 h 685"/>
                <a:gd name="T30" fmla="*/ 101 w 518"/>
                <a:gd name="T31" fmla="*/ 86 h 685"/>
                <a:gd name="T32" fmla="*/ 253 w 518"/>
                <a:gd name="T33" fmla="*/ 37 h 685"/>
                <a:gd name="T34" fmla="*/ 378 w 518"/>
                <a:gd name="T35" fmla="*/ 142 h 685"/>
                <a:gd name="T36" fmla="*/ 235 w 518"/>
                <a:gd name="T37" fmla="*/ 296 h 685"/>
                <a:gd name="T38" fmla="*/ 178 w 518"/>
                <a:gd name="T39" fmla="*/ 300 h 685"/>
                <a:gd name="T40" fmla="*/ 156 w 518"/>
                <a:gd name="T41" fmla="*/ 316 h 685"/>
                <a:gd name="T42" fmla="*/ 184 w 518"/>
                <a:gd name="T43" fmla="*/ 333 h 685"/>
                <a:gd name="T44" fmla="*/ 249 w 518"/>
                <a:gd name="T45" fmla="*/ 333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8" h="685">
                  <a:moveTo>
                    <a:pt x="249" y="333"/>
                  </a:moveTo>
                  <a:cubicBezTo>
                    <a:pt x="341" y="333"/>
                    <a:pt x="402" y="390"/>
                    <a:pt x="402" y="489"/>
                  </a:cubicBezTo>
                  <a:cubicBezTo>
                    <a:pt x="402" y="590"/>
                    <a:pt x="339" y="644"/>
                    <a:pt x="250" y="644"/>
                  </a:cubicBezTo>
                  <a:cubicBezTo>
                    <a:pt x="239" y="644"/>
                    <a:pt x="121" y="644"/>
                    <a:pt x="70" y="592"/>
                  </a:cubicBezTo>
                  <a:cubicBezTo>
                    <a:pt x="111" y="586"/>
                    <a:pt x="123" y="555"/>
                    <a:pt x="123" y="532"/>
                  </a:cubicBezTo>
                  <a:cubicBezTo>
                    <a:pt x="123" y="495"/>
                    <a:pt x="95" y="471"/>
                    <a:pt x="62" y="471"/>
                  </a:cubicBezTo>
                  <a:cubicBezTo>
                    <a:pt x="30" y="471"/>
                    <a:pt x="0" y="492"/>
                    <a:pt x="0" y="533"/>
                  </a:cubicBezTo>
                  <a:cubicBezTo>
                    <a:pt x="0" y="637"/>
                    <a:pt x="117" y="685"/>
                    <a:pt x="253" y="685"/>
                  </a:cubicBezTo>
                  <a:cubicBezTo>
                    <a:pt x="417" y="685"/>
                    <a:pt x="518" y="586"/>
                    <a:pt x="518" y="489"/>
                  </a:cubicBezTo>
                  <a:cubicBezTo>
                    <a:pt x="518" y="408"/>
                    <a:pt x="446" y="338"/>
                    <a:pt x="332" y="312"/>
                  </a:cubicBezTo>
                  <a:cubicBezTo>
                    <a:pt x="452" y="273"/>
                    <a:pt x="483" y="198"/>
                    <a:pt x="483" y="142"/>
                  </a:cubicBezTo>
                  <a:cubicBezTo>
                    <a:pt x="483" y="61"/>
                    <a:pt x="381" y="0"/>
                    <a:pt x="256" y="0"/>
                  </a:cubicBezTo>
                  <a:cubicBezTo>
                    <a:pt x="134" y="0"/>
                    <a:pt x="35" y="51"/>
                    <a:pt x="35" y="141"/>
                  </a:cubicBezTo>
                  <a:cubicBezTo>
                    <a:pt x="35" y="188"/>
                    <a:pt x="73" y="200"/>
                    <a:pt x="92" y="200"/>
                  </a:cubicBezTo>
                  <a:cubicBezTo>
                    <a:pt x="121" y="200"/>
                    <a:pt x="149" y="179"/>
                    <a:pt x="149" y="143"/>
                  </a:cubicBezTo>
                  <a:cubicBezTo>
                    <a:pt x="149" y="120"/>
                    <a:pt x="137" y="92"/>
                    <a:pt x="101" y="86"/>
                  </a:cubicBezTo>
                  <a:cubicBezTo>
                    <a:pt x="144" y="40"/>
                    <a:pt x="232" y="37"/>
                    <a:pt x="253" y="37"/>
                  </a:cubicBezTo>
                  <a:cubicBezTo>
                    <a:pt x="326" y="37"/>
                    <a:pt x="378" y="74"/>
                    <a:pt x="378" y="142"/>
                  </a:cubicBezTo>
                  <a:cubicBezTo>
                    <a:pt x="378" y="200"/>
                    <a:pt x="340" y="290"/>
                    <a:pt x="235" y="296"/>
                  </a:cubicBezTo>
                  <a:cubicBezTo>
                    <a:pt x="207" y="297"/>
                    <a:pt x="203" y="298"/>
                    <a:pt x="178" y="300"/>
                  </a:cubicBezTo>
                  <a:cubicBezTo>
                    <a:pt x="167" y="300"/>
                    <a:pt x="156" y="301"/>
                    <a:pt x="156" y="316"/>
                  </a:cubicBezTo>
                  <a:cubicBezTo>
                    <a:pt x="156" y="333"/>
                    <a:pt x="166" y="333"/>
                    <a:pt x="184" y="333"/>
                  </a:cubicBezTo>
                  <a:lnTo>
                    <a:pt x="249" y="33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Freeform 31">
              <a:extLst>
                <a:ext uri="{FF2B5EF4-FFF2-40B4-BE49-F238E27FC236}">
                  <a16:creationId xmlns:a16="http://schemas.microsoft.com/office/drawing/2014/main" id="{9F71E40E-48E9-489A-801E-9120DBA96008}"/>
                </a:ext>
              </a:extLst>
            </p:cNvPr>
            <p:cNvSpPr>
              <a:spLocks/>
            </p:cNvSpPr>
            <p:nvPr/>
          </p:nvSpPr>
          <p:spPr bwMode="auto">
            <a:xfrm>
              <a:off x="4943475" y="3286125"/>
              <a:ext cx="68263" cy="61913"/>
            </a:xfrm>
            <a:custGeom>
              <a:avLst/>
              <a:gdLst>
                <a:gd name="T0" fmla="*/ 608 w 993"/>
                <a:gd name="T1" fmla="*/ 279 h 903"/>
                <a:gd name="T2" fmla="*/ 805 w 993"/>
                <a:gd name="T3" fmla="*/ 44 h 903"/>
                <a:gd name="T4" fmla="*/ 905 w 993"/>
                <a:gd name="T5" fmla="*/ 70 h 903"/>
                <a:gd name="T6" fmla="*/ 809 w 993"/>
                <a:gd name="T7" fmla="*/ 178 h 903"/>
                <a:gd name="T8" fmla="*/ 885 w 993"/>
                <a:gd name="T9" fmla="*/ 247 h 903"/>
                <a:gd name="T10" fmla="*/ 993 w 993"/>
                <a:gd name="T11" fmla="*/ 131 h 903"/>
                <a:gd name="T12" fmla="*/ 808 w 993"/>
                <a:gd name="T13" fmla="*/ 0 h 903"/>
                <a:gd name="T14" fmla="*/ 598 w 993"/>
                <a:gd name="T15" fmla="*/ 152 h 903"/>
                <a:gd name="T16" fmla="*/ 383 w 993"/>
                <a:gd name="T17" fmla="*/ 0 h 903"/>
                <a:gd name="T18" fmla="*/ 62 w 993"/>
                <a:gd name="T19" fmla="*/ 307 h 903"/>
                <a:gd name="T20" fmla="*/ 86 w 993"/>
                <a:gd name="T21" fmla="*/ 327 h 903"/>
                <a:gd name="T22" fmla="*/ 112 w 993"/>
                <a:gd name="T23" fmla="*/ 305 h 903"/>
                <a:gd name="T24" fmla="*/ 379 w 993"/>
                <a:gd name="T25" fmla="*/ 44 h 903"/>
                <a:gd name="T26" fmla="*/ 486 w 993"/>
                <a:gd name="T27" fmla="*/ 178 h 903"/>
                <a:gd name="T28" fmla="*/ 379 w 993"/>
                <a:gd name="T29" fmla="*/ 652 h 903"/>
                <a:gd name="T30" fmla="*/ 190 w 993"/>
                <a:gd name="T31" fmla="*/ 859 h 903"/>
                <a:gd name="T32" fmla="*/ 90 w 993"/>
                <a:gd name="T33" fmla="*/ 833 h 903"/>
                <a:gd name="T34" fmla="*/ 184 w 993"/>
                <a:gd name="T35" fmla="*/ 725 h 903"/>
                <a:gd name="T36" fmla="*/ 110 w 993"/>
                <a:gd name="T37" fmla="*/ 656 h 903"/>
                <a:gd name="T38" fmla="*/ 0 w 993"/>
                <a:gd name="T39" fmla="*/ 771 h 903"/>
                <a:gd name="T40" fmla="*/ 188 w 993"/>
                <a:gd name="T41" fmla="*/ 903 h 903"/>
                <a:gd name="T42" fmla="*/ 397 w 993"/>
                <a:gd name="T43" fmla="*/ 751 h 903"/>
                <a:gd name="T44" fmla="*/ 612 w 993"/>
                <a:gd name="T45" fmla="*/ 903 h 903"/>
                <a:gd name="T46" fmla="*/ 931 w 993"/>
                <a:gd name="T47" fmla="*/ 595 h 903"/>
                <a:gd name="T48" fmla="*/ 907 w 993"/>
                <a:gd name="T49" fmla="*/ 576 h 903"/>
                <a:gd name="T50" fmla="*/ 881 w 993"/>
                <a:gd name="T51" fmla="*/ 598 h 903"/>
                <a:gd name="T52" fmla="*/ 616 w 993"/>
                <a:gd name="T53" fmla="*/ 859 h 903"/>
                <a:gd name="T54" fmla="*/ 507 w 993"/>
                <a:gd name="T55" fmla="*/ 728 h 903"/>
                <a:gd name="T56" fmla="*/ 540 w 993"/>
                <a:gd name="T57" fmla="*/ 552 h 903"/>
                <a:gd name="T58" fmla="*/ 608 w 993"/>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3" h="903">
                  <a:moveTo>
                    <a:pt x="608" y="279"/>
                  </a:moveTo>
                  <a:cubicBezTo>
                    <a:pt x="620" y="228"/>
                    <a:pt x="666" y="44"/>
                    <a:pt x="805" y="44"/>
                  </a:cubicBezTo>
                  <a:cubicBezTo>
                    <a:pt x="815" y="44"/>
                    <a:pt x="863" y="44"/>
                    <a:pt x="905" y="70"/>
                  </a:cubicBezTo>
                  <a:cubicBezTo>
                    <a:pt x="849" y="80"/>
                    <a:pt x="809" y="130"/>
                    <a:pt x="809" y="178"/>
                  </a:cubicBezTo>
                  <a:cubicBezTo>
                    <a:pt x="809" y="210"/>
                    <a:pt x="831" y="247"/>
                    <a:pt x="885" y="247"/>
                  </a:cubicBezTo>
                  <a:cubicBezTo>
                    <a:pt x="929" y="247"/>
                    <a:pt x="993" y="211"/>
                    <a:pt x="993" y="131"/>
                  </a:cubicBezTo>
                  <a:cubicBezTo>
                    <a:pt x="993" y="28"/>
                    <a:pt x="875" y="0"/>
                    <a:pt x="808" y="0"/>
                  </a:cubicBezTo>
                  <a:cubicBezTo>
                    <a:pt x="692" y="0"/>
                    <a:pt x="622" y="106"/>
                    <a:pt x="598" y="152"/>
                  </a:cubicBezTo>
                  <a:cubicBezTo>
                    <a:pt x="548" y="20"/>
                    <a:pt x="441" y="0"/>
                    <a:pt x="383" y="0"/>
                  </a:cubicBezTo>
                  <a:cubicBezTo>
                    <a:pt x="175" y="0"/>
                    <a:pt x="62" y="257"/>
                    <a:pt x="62" y="307"/>
                  </a:cubicBezTo>
                  <a:cubicBezTo>
                    <a:pt x="62" y="327"/>
                    <a:pt x="83" y="327"/>
                    <a:pt x="86" y="327"/>
                  </a:cubicBezTo>
                  <a:cubicBezTo>
                    <a:pt x="102" y="327"/>
                    <a:pt x="108" y="323"/>
                    <a:pt x="112" y="305"/>
                  </a:cubicBezTo>
                  <a:cubicBezTo>
                    <a:pt x="179" y="94"/>
                    <a:pt x="311" y="44"/>
                    <a:pt x="379" y="44"/>
                  </a:cubicBezTo>
                  <a:cubicBezTo>
                    <a:pt x="417" y="44"/>
                    <a:pt x="486" y="62"/>
                    <a:pt x="486" y="178"/>
                  </a:cubicBezTo>
                  <a:cubicBezTo>
                    <a:pt x="486" y="239"/>
                    <a:pt x="453" y="373"/>
                    <a:pt x="379" y="652"/>
                  </a:cubicBezTo>
                  <a:cubicBezTo>
                    <a:pt x="347" y="775"/>
                    <a:pt x="277" y="859"/>
                    <a:pt x="190" y="859"/>
                  </a:cubicBezTo>
                  <a:cubicBezTo>
                    <a:pt x="178" y="859"/>
                    <a:pt x="132" y="859"/>
                    <a:pt x="90" y="833"/>
                  </a:cubicBezTo>
                  <a:cubicBezTo>
                    <a:pt x="140" y="823"/>
                    <a:pt x="184" y="781"/>
                    <a:pt x="184" y="725"/>
                  </a:cubicBezTo>
                  <a:cubicBezTo>
                    <a:pt x="184" y="671"/>
                    <a:pt x="140" y="656"/>
                    <a:pt x="110" y="656"/>
                  </a:cubicBezTo>
                  <a:cubicBezTo>
                    <a:pt x="50" y="656"/>
                    <a:pt x="0" y="707"/>
                    <a:pt x="0" y="771"/>
                  </a:cubicBezTo>
                  <a:cubicBezTo>
                    <a:pt x="0" y="863"/>
                    <a:pt x="100" y="903"/>
                    <a:pt x="188" y="903"/>
                  </a:cubicBezTo>
                  <a:cubicBezTo>
                    <a:pt x="319" y="903"/>
                    <a:pt x="391" y="763"/>
                    <a:pt x="397" y="751"/>
                  </a:cubicBezTo>
                  <a:cubicBezTo>
                    <a:pt x="421" y="825"/>
                    <a:pt x="493" y="903"/>
                    <a:pt x="612" y="903"/>
                  </a:cubicBezTo>
                  <a:cubicBezTo>
                    <a:pt x="817" y="903"/>
                    <a:pt x="931" y="645"/>
                    <a:pt x="931" y="595"/>
                  </a:cubicBezTo>
                  <a:cubicBezTo>
                    <a:pt x="931" y="576"/>
                    <a:pt x="913" y="576"/>
                    <a:pt x="907" y="576"/>
                  </a:cubicBezTo>
                  <a:cubicBezTo>
                    <a:pt x="889" y="576"/>
                    <a:pt x="885" y="584"/>
                    <a:pt x="881" y="598"/>
                  </a:cubicBezTo>
                  <a:cubicBezTo>
                    <a:pt x="815" y="811"/>
                    <a:pt x="680" y="859"/>
                    <a:pt x="616" y="859"/>
                  </a:cubicBezTo>
                  <a:cubicBezTo>
                    <a:pt x="538" y="859"/>
                    <a:pt x="507" y="795"/>
                    <a:pt x="507" y="728"/>
                  </a:cubicBezTo>
                  <a:cubicBezTo>
                    <a:pt x="507"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Freeform 32">
              <a:extLst>
                <a:ext uri="{FF2B5EF4-FFF2-40B4-BE49-F238E27FC236}">
                  <a16:creationId xmlns:a16="http://schemas.microsoft.com/office/drawing/2014/main" id="{985AE427-8028-493B-9BCA-3A01DF4DB764}"/>
                </a:ext>
              </a:extLst>
            </p:cNvPr>
            <p:cNvSpPr>
              <a:spLocks/>
            </p:cNvSpPr>
            <p:nvPr/>
          </p:nvSpPr>
          <p:spPr bwMode="auto">
            <a:xfrm>
              <a:off x="5026025" y="3300413"/>
              <a:ext cx="50800" cy="68263"/>
            </a:xfrm>
            <a:custGeom>
              <a:avLst/>
              <a:gdLst>
                <a:gd name="T0" fmla="*/ 332 w 760"/>
                <a:gd name="T1" fmla="*/ 42 h 982"/>
                <a:gd name="T2" fmla="*/ 338 w 760"/>
                <a:gd name="T3" fmla="*/ 19 h 982"/>
                <a:gd name="T4" fmla="*/ 315 w 760"/>
                <a:gd name="T5" fmla="*/ 0 h 982"/>
                <a:gd name="T6" fmla="*/ 137 w 760"/>
                <a:gd name="T7" fmla="*/ 14 h 982"/>
                <a:gd name="T8" fmla="*/ 106 w 760"/>
                <a:gd name="T9" fmla="*/ 46 h 982"/>
                <a:gd name="T10" fmla="*/ 142 w 760"/>
                <a:gd name="T11" fmla="*/ 65 h 982"/>
                <a:gd name="T12" fmla="*/ 210 w 760"/>
                <a:gd name="T13" fmla="*/ 86 h 982"/>
                <a:gd name="T14" fmla="*/ 203 w 760"/>
                <a:gd name="T15" fmla="*/ 117 h 982"/>
                <a:gd name="T16" fmla="*/ 7 w 760"/>
                <a:gd name="T17" fmla="*/ 906 h 982"/>
                <a:gd name="T18" fmla="*/ 0 w 760"/>
                <a:gd name="T19" fmla="*/ 937 h 982"/>
                <a:gd name="T20" fmla="*/ 48 w 760"/>
                <a:gd name="T21" fmla="*/ 982 h 982"/>
                <a:gd name="T22" fmla="*/ 105 w 760"/>
                <a:gd name="T23" fmla="*/ 945 h 982"/>
                <a:gd name="T24" fmla="*/ 128 w 760"/>
                <a:gd name="T25" fmla="*/ 858 h 982"/>
                <a:gd name="T26" fmla="*/ 160 w 760"/>
                <a:gd name="T27" fmla="*/ 733 h 982"/>
                <a:gd name="T28" fmla="*/ 183 w 760"/>
                <a:gd name="T29" fmla="*/ 639 h 982"/>
                <a:gd name="T30" fmla="*/ 224 w 760"/>
                <a:gd name="T31" fmla="*/ 540 h 982"/>
                <a:gd name="T32" fmla="*/ 448 w 760"/>
                <a:gd name="T33" fmla="*/ 392 h 982"/>
                <a:gd name="T34" fmla="*/ 530 w 760"/>
                <a:gd name="T35" fmla="*/ 490 h 982"/>
                <a:gd name="T36" fmla="*/ 448 w 760"/>
                <a:gd name="T37" fmla="*/ 786 h 982"/>
                <a:gd name="T38" fmla="*/ 427 w 760"/>
                <a:gd name="T39" fmla="*/ 861 h 982"/>
                <a:gd name="T40" fmla="*/ 560 w 760"/>
                <a:gd name="T41" fmla="*/ 982 h 982"/>
                <a:gd name="T42" fmla="*/ 760 w 760"/>
                <a:gd name="T43" fmla="*/ 768 h 982"/>
                <a:gd name="T44" fmla="*/ 738 w 760"/>
                <a:gd name="T45" fmla="*/ 750 h 982"/>
                <a:gd name="T46" fmla="*/ 711 w 760"/>
                <a:gd name="T47" fmla="*/ 774 h 982"/>
                <a:gd name="T48" fmla="*/ 564 w 760"/>
                <a:gd name="T49" fmla="*/ 943 h 982"/>
                <a:gd name="T50" fmla="*/ 528 w 760"/>
                <a:gd name="T51" fmla="*/ 893 h 982"/>
                <a:gd name="T52" fmla="*/ 560 w 760"/>
                <a:gd name="T53" fmla="*/ 781 h 982"/>
                <a:gd name="T54" fmla="*/ 635 w 760"/>
                <a:gd name="T55" fmla="*/ 511 h 982"/>
                <a:gd name="T56" fmla="*/ 583 w 760"/>
                <a:gd name="T57" fmla="*/ 390 h 982"/>
                <a:gd name="T58" fmla="*/ 453 w 760"/>
                <a:gd name="T59" fmla="*/ 353 h 982"/>
                <a:gd name="T60" fmla="*/ 226 w 760"/>
                <a:gd name="T61" fmla="*/ 468 h 982"/>
                <a:gd name="T62" fmla="*/ 332 w 760"/>
                <a:gd name="T63" fmla="*/ 42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2"/>
                  </a:moveTo>
                  <a:cubicBezTo>
                    <a:pt x="333" y="39"/>
                    <a:pt x="338" y="21"/>
                    <a:pt x="338" y="19"/>
                  </a:cubicBezTo>
                  <a:cubicBezTo>
                    <a:pt x="338" y="12"/>
                    <a:pt x="332" y="0"/>
                    <a:pt x="315" y="0"/>
                  </a:cubicBezTo>
                  <a:cubicBezTo>
                    <a:pt x="288" y="0"/>
                    <a:pt x="171" y="11"/>
                    <a:pt x="137" y="14"/>
                  </a:cubicBezTo>
                  <a:cubicBezTo>
                    <a:pt x="126" y="15"/>
                    <a:pt x="106" y="17"/>
                    <a:pt x="106" y="46"/>
                  </a:cubicBezTo>
                  <a:cubicBezTo>
                    <a:pt x="106" y="65"/>
                    <a:pt x="126" y="65"/>
                    <a:pt x="142" y="65"/>
                  </a:cubicBezTo>
                  <a:cubicBezTo>
                    <a:pt x="210" y="65"/>
                    <a:pt x="210" y="75"/>
                    <a:pt x="210" y="86"/>
                  </a:cubicBezTo>
                  <a:cubicBezTo>
                    <a:pt x="210" y="96"/>
                    <a:pt x="206" y="104"/>
                    <a:pt x="203" y="117"/>
                  </a:cubicBezTo>
                  <a:lnTo>
                    <a:pt x="7" y="906"/>
                  </a:lnTo>
                  <a:cubicBezTo>
                    <a:pt x="0" y="932"/>
                    <a:pt x="0" y="934"/>
                    <a:pt x="0" y="937"/>
                  </a:cubicBezTo>
                  <a:cubicBezTo>
                    <a:pt x="0" y="958"/>
                    <a:pt x="17" y="982"/>
                    <a:pt x="48" y="982"/>
                  </a:cubicBezTo>
                  <a:cubicBezTo>
                    <a:pt x="63" y="982"/>
                    <a:pt x="89" y="975"/>
                    <a:pt x="105" y="945"/>
                  </a:cubicBezTo>
                  <a:cubicBezTo>
                    <a:pt x="109" y="937"/>
                    <a:pt x="121" y="886"/>
                    <a:pt x="128" y="858"/>
                  </a:cubicBezTo>
                  <a:lnTo>
                    <a:pt x="160" y="733"/>
                  </a:lnTo>
                  <a:cubicBezTo>
                    <a:pt x="165" y="712"/>
                    <a:pt x="178" y="660"/>
                    <a:pt x="183" y="639"/>
                  </a:cubicBezTo>
                  <a:cubicBezTo>
                    <a:pt x="197" y="586"/>
                    <a:pt x="197" y="584"/>
                    <a:pt x="224" y="540"/>
                  </a:cubicBezTo>
                  <a:cubicBezTo>
                    <a:pt x="269" y="472"/>
                    <a:pt x="339" y="392"/>
                    <a:pt x="448" y="392"/>
                  </a:cubicBezTo>
                  <a:cubicBezTo>
                    <a:pt x="526" y="392"/>
                    <a:pt x="530" y="456"/>
                    <a:pt x="530" y="490"/>
                  </a:cubicBezTo>
                  <a:cubicBezTo>
                    <a:pt x="530" y="573"/>
                    <a:pt x="470" y="728"/>
                    <a:pt x="448" y="786"/>
                  </a:cubicBezTo>
                  <a:cubicBezTo>
                    <a:pt x="432" y="825"/>
                    <a:pt x="427" y="838"/>
                    <a:pt x="427" y="861"/>
                  </a:cubicBezTo>
                  <a:cubicBezTo>
                    <a:pt x="427" y="936"/>
                    <a:pt x="489" y="982"/>
                    <a:pt x="560" y="982"/>
                  </a:cubicBezTo>
                  <a:cubicBezTo>
                    <a:pt x="699" y="982"/>
                    <a:pt x="760" y="790"/>
                    <a:pt x="760" y="768"/>
                  </a:cubicBezTo>
                  <a:cubicBezTo>
                    <a:pt x="760" y="750"/>
                    <a:pt x="742" y="750"/>
                    <a:pt x="738" y="750"/>
                  </a:cubicBezTo>
                  <a:cubicBezTo>
                    <a:pt x="718" y="750"/>
                    <a:pt x="717" y="758"/>
                    <a:pt x="711" y="774"/>
                  </a:cubicBezTo>
                  <a:cubicBezTo>
                    <a:pt x="679" y="886"/>
                    <a:pt x="618" y="943"/>
                    <a:pt x="564" y="943"/>
                  </a:cubicBezTo>
                  <a:cubicBezTo>
                    <a:pt x="535" y="943"/>
                    <a:pt x="528" y="923"/>
                    <a:pt x="528" y="893"/>
                  </a:cubicBezTo>
                  <a:cubicBezTo>
                    <a:pt x="528" y="861"/>
                    <a:pt x="535" y="843"/>
                    <a:pt x="560" y="781"/>
                  </a:cubicBezTo>
                  <a:cubicBezTo>
                    <a:pt x="578" y="737"/>
                    <a:pt x="635" y="590"/>
                    <a:pt x="635" y="511"/>
                  </a:cubicBezTo>
                  <a:cubicBezTo>
                    <a:pt x="635" y="490"/>
                    <a:pt x="635" y="431"/>
                    <a:pt x="583" y="390"/>
                  </a:cubicBezTo>
                  <a:cubicBezTo>
                    <a:pt x="560" y="372"/>
                    <a:pt x="519" y="353"/>
                    <a:pt x="453" y="353"/>
                  </a:cubicBezTo>
                  <a:cubicBezTo>
                    <a:pt x="352" y="353"/>
                    <a:pt x="278" y="408"/>
                    <a:pt x="226" y="468"/>
                  </a:cubicBezTo>
                  <a:lnTo>
                    <a:pt x="332" y="4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Freeform 33">
              <a:extLst>
                <a:ext uri="{FF2B5EF4-FFF2-40B4-BE49-F238E27FC236}">
                  <a16:creationId xmlns:a16="http://schemas.microsoft.com/office/drawing/2014/main" id="{955889DF-8498-41ED-AA31-127587AA3401}"/>
                </a:ext>
              </a:extLst>
            </p:cNvPr>
            <p:cNvSpPr>
              <a:spLocks/>
            </p:cNvSpPr>
            <p:nvPr/>
          </p:nvSpPr>
          <p:spPr bwMode="auto">
            <a:xfrm>
              <a:off x="5092700" y="3335338"/>
              <a:ext cx="26988" cy="46038"/>
            </a:xfrm>
            <a:custGeom>
              <a:avLst/>
              <a:gdLst>
                <a:gd name="T0" fmla="*/ 254 w 409"/>
                <a:gd name="T1" fmla="*/ 29 h 663"/>
                <a:gd name="T2" fmla="*/ 218 w 409"/>
                <a:gd name="T3" fmla="*/ 0 h 663"/>
                <a:gd name="T4" fmla="*/ 17 w 409"/>
                <a:gd name="T5" fmla="*/ 63 h 663"/>
                <a:gd name="T6" fmla="*/ 0 w 409"/>
                <a:gd name="T7" fmla="*/ 63 h 663"/>
                <a:gd name="T8" fmla="*/ 0 w 409"/>
                <a:gd name="T9" fmla="*/ 107 h 663"/>
                <a:gd name="T10" fmla="*/ 17 w 409"/>
                <a:gd name="T11" fmla="*/ 107 h 663"/>
                <a:gd name="T12" fmla="*/ 162 w 409"/>
                <a:gd name="T13" fmla="*/ 79 h 663"/>
                <a:gd name="T14" fmla="*/ 162 w 409"/>
                <a:gd name="T15" fmla="*/ 577 h 663"/>
                <a:gd name="T16" fmla="*/ 57 w 409"/>
                <a:gd name="T17" fmla="*/ 619 h 663"/>
                <a:gd name="T18" fmla="*/ 7 w 409"/>
                <a:gd name="T19" fmla="*/ 619 h 663"/>
                <a:gd name="T20" fmla="*/ 7 w 409"/>
                <a:gd name="T21" fmla="*/ 663 h 663"/>
                <a:gd name="T22" fmla="*/ 208 w 409"/>
                <a:gd name="T23" fmla="*/ 659 h 663"/>
                <a:gd name="T24" fmla="*/ 409 w 409"/>
                <a:gd name="T25" fmla="*/ 663 h 663"/>
                <a:gd name="T26" fmla="*/ 409 w 409"/>
                <a:gd name="T27" fmla="*/ 619 h 663"/>
                <a:gd name="T28" fmla="*/ 360 w 409"/>
                <a:gd name="T29" fmla="*/ 619 h 663"/>
                <a:gd name="T30" fmla="*/ 254 w 409"/>
                <a:gd name="T31" fmla="*/ 577 h 663"/>
                <a:gd name="T32" fmla="*/ 254 w 409"/>
                <a:gd name="T33" fmla="*/ 29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4" y="29"/>
                  </a:moveTo>
                  <a:cubicBezTo>
                    <a:pt x="254" y="0"/>
                    <a:pt x="251" y="0"/>
                    <a:pt x="218" y="0"/>
                  </a:cubicBezTo>
                  <a:cubicBezTo>
                    <a:pt x="147" y="63"/>
                    <a:pt x="36" y="63"/>
                    <a:pt x="17" y="63"/>
                  </a:cubicBezTo>
                  <a:lnTo>
                    <a:pt x="0" y="63"/>
                  </a:lnTo>
                  <a:lnTo>
                    <a:pt x="0" y="107"/>
                  </a:lnTo>
                  <a:lnTo>
                    <a:pt x="17" y="107"/>
                  </a:lnTo>
                  <a:cubicBezTo>
                    <a:pt x="39" y="107"/>
                    <a:pt x="104" y="104"/>
                    <a:pt x="162" y="79"/>
                  </a:cubicBezTo>
                  <a:lnTo>
                    <a:pt x="162" y="577"/>
                  </a:lnTo>
                  <a:cubicBezTo>
                    <a:pt x="162" y="608"/>
                    <a:pt x="162" y="619"/>
                    <a:pt x="57" y="619"/>
                  </a:cubicBezTo>
                  <a:lnTo>
                    <a:pt x="7" y="619"/>
                  </a:lnTo>
                  <a:lnTo>
                    <a:pt x="7" y="663"/>
                  </a:lnTo>
                  <a:cubicBezTo>
                    <a:pt x="61" y="659"/>
                    <a:pt x="150" y="659"/>
                    <a:pt x="208" y="659"/>
                  </a:cubicBezTo>
                  <a:cubicBezTo>
                    <a:pt x="266" y="659"/>
                    <a:pt x="354" y="659"/>
                    <a:pt x="409" y="663"/>
                  </a:cubicBezTo>
                  <a:lnTo>
                    <a:pt x="409" y="619"/>
                  </a:lnTo>
                  <a:lnTo>
                    <a:pt x="360" y="619"/>
                  </a:lnTo>
                  <a:cubicBezTo>
                    <a:pt x="254" y="619"/>
                    <a:pt x="254" y="608"/>
                    <a:pt x="254" y="577"/>
                  </a:cubicBezTo>
                  <a:lnTo>
                    <a:pt x="254" y="2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Freeform 34">
              <a:extLst>
                <a:ext uri="{FF2B5EF4-FFF2-40B4-BE49-F238E27FC236}">
                  <a16:creationId xmlns:a16="http://schemas.microsoft.com/office/drawing/2014/main" id="{0D2F2ED1-1735-4568-8FFE-636A5CFE2FA3}"/>
                </a:ext>
              </a:extLst>
            </p:cNvPr>
            <p:cNvSpPr>
              <a:spLocks/>
            </p:cNvSpPr>
            <p:nvPr/>
          </p:nvSpPr>
          <p:spPr bwMode="auto">
            <a:xfrm>
              <a:off x="5356225" y="3286125"/>
              <a:ext cx="66675" cy="61913"/>
            </a:xfrm>
            <a:custGeom>
              <a:avLst/>
              <a:gdLst>
                <a:gd name="T0" fmla="*/ 607 w 992"/>
                <a:gd name="T1" fmla="*/ 279 h 903"/>
                <a:gd name="T2" fmla="*/ 804 w 992"/>
                <a:gd name="T3" fmla="*/ 44 h 903"/>
                <a:gd name="T4" fmla="*/ 904 w 992"/>
                <a:gd name="T5" fmla="*/ 70 h 903"/>
                <a:gd name="T6" fmla="*/ 808 w 992"/>
                <a:gd name="T7" fmla="*/ 178 h 903"/>
                <a:gd name="T8" fmla="*/ 884 w 992"/>
                <a:gd name="T9" fmla="*/ 247 h 903"/>
                <a:gd name="T10" fmla="*/ 992 w 992"/>
                <a:gd name="T11" fmla="*/ 131 h 903"/>
                <a:gd name="T12" fmla="*/ 807 w 992"/>
                <a:gd name="T13" fmla="*/ 0 h 903"/>
                <a:gd name="T14" fmla="*/ 597 w 992"/>
                <a:gd name="T15" fmla="*/ 152 h 903"/>
                <a:gd name="T16" fmla="*/ 382 w 992"/>
                <a:gd name="T17" fmla="*/ 0 h 903"/>
                <a:gd name="T18" fmla="*/ 61 w 992"/>
                <a:gd name="T19" fmla="*/ 307 h 903"/>
                <a:gd name="T20" fmla="*/ 86 w 992"/>
                <a:gd name="T21" fmla="*/ 327 h 903"/>
                <a:gd name="T22" fmla="*/ 111 w 992"/>
                <a:gd name="T23" fmla="*/ 305 h 903"/>
                <a:gd name="T24" fmla="*/ 378 w 992"/>
                <a:gd name="T25" fmla="*/ 44 h 903"/>
                <a:gd name="T26" fmla="*/ 486 w 992"/>
                <a:gd name="T27" fmla="*/ 178 h 903"/>
                <a:gd name="T28" fmla="*/ 378 w 992"/>
                <a:gd name="T29" fmla="*/ 652 h 903"/>
                <a:gd name="T30" fmla="*/ 189 w 992"/>
                <a:gd name="T31" fmla="*/ 859 h 903"/>
                <a:gd name="T32" fmla="*/ 89 w 992"/>
                <a:gd name="T33" fmla="*/ 833 h 903"/>
                <a:gd name="T34" fmla="*/ 183 w 992"/>
                <a:gd name="T35" fmla="*/ 725 h 903"/>
                <a:gd name="T36" fmla="*/ 109 w 992"/>
                <a:gd name="T37" fmla="*/ 656 h 903"/>
                <a:gd name="T38" fmla="*/ 0 w 992"/>
                <a:gd name="T39" fmla="*/ 771 h 903"/>
                <a:gd name="T40" fmla="*/ 187 w 992"/>
                <a:gd name="T41" fmla="*/ 903 h 903"/>
                <a:gd name="T42" fmla="*/ 396 w 992"/>
                <a:gd name="T43" fmla="*/ 751 h 903"/>
                <a:gd name="T44" fmla="*/ 611 w 992"/>
                <a:gd name="T45" fmla="*/ 903 h 903"/>
                <a:gd name="T46" fmla="*/ 930 w 992"/>
                <a:gd name="T47" fmla="*/ 595 h 903"/>
                <a:gd name="T48" fmla="*/ 906 w 992"/>
                <a:gd name="T49" fmla="*/ 576 h 903"/>
                <a:gd name="T50" fmla="*/ 880 w 992"/>
                <a:gd name="T51" fmla="*/ 598 h 903"/>
                <a:gd name="T52" fmla="*/ 615 w 992"/>
                <a:gd name="T53" fmla="*/ 859 h 903"/>
                <a:gd name="T54" fmla="*/ 506 w 992"/>
                <a:gd name="T55" fmla="*/ 728 h 903"/>
                <a:gd name="T56" fmla="*/ 539 w 992"/>
                <a:gd name="T57" fmla="*/ 552 h 903"/>
                <a:gd name="T58" fmla="*/ 607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7" y="279"/>
                  </a:moveTo>
                  <a:cubicBezTo>
                    <a:pt x="619" y="228"/>
                    <a:pt x="665" y="44"/>
                    <a:pt x="804" y="44"/>
                  </a:cubicBezTo>
                  <a:cubicBezTo>
                    <a:pt x="814" y="44"/>
                    <a:pt x="862" y="44"/>
                    <a:pt x="904" y="70"/>
                  </a:cubicBezTo>
                  <a:cubicBezTo>
                    <a:pt x="848" y="80"/>
                    <a:pt x="808" y="130"/>
                    <a:pt x="808" y="178"/>
                  </a:cubicBezTo>
                  <a:cubicBezTo>
                    <a:pt x="808" y="210"/>
                    <a:pt x="830" y="247"/>
                    <a:pt x="884" y="247"/>
                  </a:cubicBezTo>
                  <a:cubicBezTo>
                    <a:pt x="928" y="247"/>
                    <a:pt x="992" y="211"/>
                    <a:pt x="992" y="131"/>
                  </a:cubicBezTo>
                  <a:cubicBezTo>
                    <a:pt x="992" y="28"/>
                    <a:pt x="874" y="0"/>
                    <a:pt x="807" y="0"/>
                  </a:cubicBezTo>
                  <a:cubicBezTo>
                    <a:pt x="691" y="0"/>
                    <a:pt x="621" y="106"/>
                    <a:pt x="597" y="152"/>
                  </a:cubicBezTo>
                  <a:cubicBezTo>
                    <a:pt x="547" y="20"/>
                    <a:pt x="440" y="0"/>
                    <a:pt x="382" y="0"/>
                  </a:cubicBezTo>
                  <a:cubicBezTo>
                    <a:pt x="175" y="0"/>
                    <a:pt x="61" y="257"/>
                    <a:pt x="61" y="307"/>
                  </a:cubicBezTo>
                  <a:cubicBezTo>
                    <a:pt x="61" y="327"/>
                    <a:pt x="82" y="327"/>
                    <a:pt x="86" y="327"/>
                  </a:cubicBezTo>
                  <a:cubicBezTo>
                    <a:pt x="101" y="327"/>
                    <a:pt x="107" y="323"/>
                    <a:pt x="111" y="305"/>
                  </a:cubicBezTo>
                  <a:cubicBezTo>
                    <a:pt x="179" y="94"/>
                    <a:pt x="311" y="44"/>
                    <a:pt x="378" y="44"/>
                  </a:cubicBezTo>
                  <a:cubicBezTo>
                    <a:pt x="416" y="44"/>
                    <a:pt x="486" y="62"/>
                    <a:pt x="486" y="178"/>
                  </a:cubicBezTo>
                  <a:cubicBezTo>
                    <a:pt x="486" y="239"/>
                    <a:pt x="452" y="373"/>
                    <a:pt x="378" y="652"/>
                  </a:cubicBezTo>
                  <a:cubicBezTo>
                    <a:pt x="346" y="775"/>
                    <a:pt x="276" y="859"/>
                    <a:pt x="189" y="859"/>
                  </a:cubicBezTo>
                  <a:cubicBezTo>
                    <a:pt x="177" y="859"/>
                    <a:pt x="131" y="859"/>
                    <a:pt x="89" y="833"/>
                  </a:cubicBezTo>
                  <a:cubicBezTo>
                    <a:pt x="139" y="823"/>
                    <a:pt x="183" y="781"/>
                    <a:pt x="183" y="725"/>
                  </a:cubicBezTo>
                  <a:cubicBezTo>
                    <a:pt x="183" y="671"/>
                    <a:pt x="139" y="656"/>
                    <a:pt x="109" y="656"/>
                  </a:cubicBezTo>
                  <a:cubicBezTo>
                    <a:pt x="50" y="656"/>
                    <a:pt x="0" y="707"/>
                    <a:pt x="0" y="771"/>
                  </a:cubicBezTo>
                  <a:cubicBezTo>
                    <a:pt x="0" y="863"/>
                    <a:pt x="99" y="903"/>
                    <a:pt x="187" y="903"/>
                  </a:cubicBezTo>
                  <a:cubicBezTo>
                    <a:pt x="318" y="903"/>
                    <a:pt x="390" y="763"/>
                    <a:pt x="396" y="751"/>
                  </a:cubicBezTo>
                  <a:cubicBezTo>
                    <a:pt x="420" y="825"/>
                    <a:pt x="492" y="903"/>
                    <a:pt x="611" y="903"/>
                  </a:cubicBezTo>
                  <a:cubicBezTo>
                    <a:pt x="816" y="903"/>
                    <a:pt x="930" y="645"/>
                    <a:pt x="930" y="595"/>
                  </a:cubicBezTo>
                  <a:cubicBezTo>
                    <a:pt x="930" y="576"/>
                    <a:pt x="912" y="576"/>
                    <a:pt x="906" y="576"/>
                  </a:cubicBezTo>
                  <a:cubicBezTo>
                    <a:pt x="888" y="576"/>
                    <a:pt x="884" y="584"/>
                    <a:pt x="880" y="598"/>
                  </a:cubicBezTo>
                  <a:cubicBezTo>
                    <a:pt x="814" y="811"/>
                    <a:pt x="679" y="859"/>
                    <a:pt x="615" y="859"/>
                  </a:cubicBezTo>
                  <a:cubicBezTo>
                    <a:pt x="537" y="859"/>
                    <a:pt x="506" y="795"/>
                    <a:pt x="506" y="728"/>
                  </a:cubicBezTo>
                  <a:cubicBezTo>
                    <a:pt x="506" y="684"/>
                    <a:pt x="518" y="639"/>
                    <a:pt x="539" y="552"/>
                  </a:cubicBezTo>
                  <a:lnTo>
                    <a:pt x="607"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Freeform 35">
              <a:extLst>
                <a:ext uri="{FF2B5EF4-FFF2-40B4-BE49-F238E27FC236}">
                  <a16:creationId xmlns:a16="http://schemas.microsoft.com/office/drawing/2014/main" id="{9FDD2107-A595-4DB3-8FCB-2727A7E0B053}"/>
                </a:ext>
              </a:extLst>
            </p:cNvPr>
            <p:cNvSpPr>
              <a:spLocks/>
            </p:cNvSpPr>
            <p:nvPr/>
          </p:nvSpPr>
          <p:spPr bwMode="auto">
            <a:xfrm>
              <a:off x="5437188" y="3300413"/>
              <a:ext cx="52388" cy="68263"/>
            </a:xfrm>
            <a:custGeom>
              <a:avLst/>
              <a:gdLst>
                <a:gd name="T0" fmla="*/ 332 w 761"/>
                <a:gd name="T1" fmla="*/ 42 h 982"/>
                <a:gd name="T2" fmla="*/ 338 w 761"/>
                <a:gd name="T3" fmla="*/ 19 h 982"/>
                <a:gd name="T4" fmla="*/ 315 w 761"/>
                <a:gd name="T5" fmla="*/ 0 h 982"/>
                <a:gd name="T6" fmla="*/ 137 w 761"/>
                <a:gd name="T7" fmla="*/ 14 h 982"/>
                <a:gd name="T8" fmla="*/ 107 w 761"/>
                <a:gd name="T9" fmla="*/ 46 h 982"/>
                <a:gd name="T10" fmla="*/ 143 w 761"/>
                <a:gd name="T11" fmla="*/ 65 h 982"/>
                <a:gd name="T12" fmla="*/ 210 w 761"/>
                <a:gd name="T13" fmla="*/ 86 h 982"/>
                <a:gd name="T14" fmla="*/ 204 w 761"/>
                <a:gd name="T15" fmla="*/ 117 h 982"/>
                <a:gd name="T16" fmla="*/ 7 w 761"/>
                <a:gd name="T17" fmla="*/ 906 h 982"/>
                <a:gd name="T18" fmla="*/ 0 w 761"/>
                <a:gd name="T19" fmla="*/ 937 h 982"/>
                <a:gd name="T20" fmla="*/ 48 w 761"/>
                <a:gd name="T21" fmla="*/ 982 h 982"/>
                <a:gd name="T22" fmla="*/ 105 w 761"/>
                <a:gd name="T23" fmla="*/ 945 h 982"/>
                <a:gd name="T24" fmla="*/ 129 w 761"/>
                <a:gd name="T25" fmla="*/ 858 h 982"/>
                <a:gd name="T26" fmla="*/ 161 w 761"/>
                <a:gd name="T27" fmla="*/ 733 h 982"/>
                <a:gd name="T28" fmla="*/ 183 w 761"/>
                <a:gd name="T29" fmla="*/ 639 h 982"/>
                <a:gd name="T30" fmla="*/ 225 w 761"/>
                <a:gd name="T31" fmla="*/ 540 h 982"/>
                <a:gd name="T32" fmla="*/ 448 w 761"/>
                <a:gd name="T33" fmla="*/ 392 h 982"/>
                <a:gd name="T34" fmla="*/ 530 w 761"/>
                <a:gd name="T35" fmla="*/ 490 h 982"/>
                <a:gd name="T36" fmla="*/ 448 w 761"/>
                <a:gd name="T37" fmla="*/ 786 h 982"/>
                <a:gd name="T38" fmla="*/ 427 w 761"/>
                <a:gd name="T39" fmla="*/ 861 h 982"/>
                <a:gd name="T40" fmla="*/ 560 w 761"/>
                <a:gd name="T41" fmla="*/ 982 h 982"/>
                <a:gd name="T42" fmla="*/ 761 w 761"/>
                <a:gd name="T43" fmla="*/ 768 h 982"/>
                <a:gd name="T44" fmla="*/ 738 w 761"/>
                <a:gd name="T45" fmla="*/ 750 h 982"/>
                <a:gd name="T46" fmla="*/ 711 w 761"/>
                <a:gd name="T47" fmla="*/ 774 h 982"/>
                <a:gd name="T48" fmla="*/ 564 w 761"/>
                <a:gd name="T49" fmla="*/ 943 h 982"/>
                <a:gd name="T50" fmla="*/ 529 w 761"/>
                <a:gd name="T51" fmla="*/ 893 h 982"/>
                <a:gd name="T52" fmla="*/ 561 w 761"/>
                <a:gd name="T53" fmla="*/ 781 h 982"/>
                <a:gd name="T54" fmla="*/ 635 w 761"/>
                <a:gd name="T55" fmla="*/ 511 h 982"/>
                <a:gd name="T56" fmla="*/ 583 w 761"/>
                <a:gd name="T57" fmla="*/ 390 h 982"/>
                <a:gd name="T58" fmla="*/ 454 w 761"/>
                <a:gd name="T59" fmla="*/ 353 h 982"/>
                <a:gd name="T60" fmla="*/ 226 w 761"/>
                <a:gd name="T61" fmla="*/ 468 h 982"/>
                <a:gd name="T62" fmla="*/ 332 w 761"/>
                <a:gd name="T63" fmla="*/ 42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1" h="982">
                  <a:moveTo>
                    <a:pt x="332" y="42"/>
                  </a:moveTo>
                  <a:cubicBezTo>
                    <a:pt x="333" y="39"/>
                    <a:pt x="338" y="21"/>
                    <a:pt x="338" y="19"/>
                  </a:cubicBezTo>
                  <a:cubicBezTo>
                    <a:pt x="338" y="12"/>
                    <a:pt x="332" y="0"/>
                    <a:pt x="315" y="0"/>
                  </a:cubicBezTo>
                  <a:cubicBezTo>
                    <a:pt x="288" y="0"/>
                    <a:pt x="171" y="11"/>
                    <a:pt x="137" y="14"/>
                  </a:cubicBezTo>
                  <a:cubicBezTo>
                    <a:pt x="126" y="15"/>
                    <a:pt x="107" y="17"/>
                    <a:pt x="107" y="46"/>
                  </a:cubicBezTo>
                  <a:cubicBezTo>
                    <a:pt x="107" y="65"/>
                    <a:pt x="126" y="65"/>
                    <a:pt x="143" y="65"/>
                  </a:cubicBezTo>
                  <a:cubicBezTo>
                    <a:pt x="210" y="65"/>
                    <a:pt x="210" y="75"/>
                    <a:pt x="210" y="86"/>
                  </a:cubicBezTo>
                  <a:cubicBezTo>
                    <a:pt x="210" y="96"/>
                    <a:pt x="207" y="104"/>
                    <a:pt x="204" y="117"/>
                  </a:cubicBezTo>
                  <a:lnTo>
                    <a:pt x="7" y="906"/>
                  </a:lnTo>
                  <a:cubicBezTo>
                    <a:pt x="0" y="932"/>
                    <a:pt x="0" y="934"/>
                    <a:pt x="0" y="937"/>
                  </a:cubicBezTo>
                  <a:cubicBezTo>
                    <a:pt x="0" y="958"/>
                    <a:pt x="17" y="982"/>
                    <a:pt x="48" y="982"/>
                  </a:cubicBezTo>
                  <a:cubicBezTo>
                    <a:pt x="63" y="982"/>
                    <a:pt x="89" y="975"/>
                    <a:pt x="105" y="945"/>
                  </a:cubicBezTo>
                  <a:cubicBezTo>
                    <a:pt x="109" y="937"/>
                    <a:pt x="121" y="886"/>
                    <a:pt x="129" y="858"/>
                  </a:cubicBezTo>
                  <a:lnTo>
                    <a:pt x="161" y="733"/>
                  </a:lnTo>
                  <a:cubicBezTo>
                    <a:pt x="165" y="712"/>
                    <a:pt x="179" y="660"/>
                    <a:pt x="183" y="639"/>
                  </a:cubicBezTo>
                  <a:cubicBezTo>
                    <a:pt x="197" y="586"/>
                    <a:pt x="197" y="584"/>
                    <a:pt x="225" y="540"/>
                  </a:cubicBezTo>
                  <a:cubicBezTo>
                    <a:pt x="269" y="472"/>
                    <a:pt x="339" y="392"/>
                    <a:pt x="448" y="392"/>
                  </a:cubicBezTo>
                  <a:cubicBezTo>
                    <a:pt x="526" y="392"/>
                    <a:pt x="530" y="456"/>
                    <a:pt x="530" y="490"/>
                  </a:cubicBezTo>
                  <a:cubicBezTo>
                    <a:pt x="530" y="573"/>
                    <a:pt x="470" y="728"/>
                    <a:pt x="448" y="786"/>
                  </a:cubicBezTo>
                  <a:cubicBezTo>
                    <a:pt x="432" y="825"/>
                    <a:pt x="427" y="838"/>
                    <a:pt x="427" y="861"/>
                  </a:cubicBezTo>
                  <a:cubicBezTo>
                    <a:pt x="427" y="936"/>
                    <a:pt x="489" y="982"/>
                    <a:pt x="560" y="982"/>
                  </a:cubicBezTo>
                  <a:cubicBezTo>
                    <a:pt x="699" y="982"/>
                    <a:pt x="761" y="790"/>
                    <a:pt x="761" y="768"/>
                  </a:cubicBezTo>
                  <a:cubicBezTo>
                    <a:pt x="761" y="750"/>
                    <a:pt x="742" y="750"/>
                    <a:pt x="738" y="750"/>
                  </a:cubicBezTo>
                  <a:cubicBezTo>
                    <a:pt x="718" y="750"/>
                    <a:pt x="717" y="758"/>
                    <a:pt x="711" y="774"/>
                  </a:cubicBezTo>
                  <a:cubicBezTo>
                    <a:pt x="679" y="886"/>
                    <a:pt x="618" y="943"/>
                    <a:pt x="564" y="943"/>
                  </a:cubicBezTo>
                  <a:cubicBezTo>
                    <a:pt x="535" y="943"/>
                    <a:pt x="529" y="923"/>
                    <a:pt x="529" y="893"/>
                  </a:cubicBezTo>
                  <a:cubicBezTo>
                    <a:pt x="529" y="861"/>
                    <a:pt x="536" y="843"/>
                    <a:pt x="561" y="781"/>
                  </a:cubicBezTo>
                  <a:cubicBezTo>
                    <a:pt x="578" y="737"/>
                    <a:pt x="635" y="590"/>
                    <a:pt x="635" y="511"/>
                  </a:cubicBezTo>
                  <a:cubicBezTo>
                    <a:pt x="635" y="490"/>
                    <a:pt x="635" y="431"/>
                    <a:pt x="583" y="390"/>
                  </a:cubicBezTo>
                  <a:cubicBezTo>
                    <a:pt x="560" y="372"/>
                    <a:pt x="519" y="353"/>
                    <a:pt x="454" y="353"/>
                  </a:cubicBezTo>
                  <a:cubicBezTo>
                    <a:pt x="352" y="353"/>
                    <a:pt x="278" y="408"/>
                    <a:pt x="226" y="468"/>
                  </a:cubicBezTo>
                  <a:lnTo>
                    <a:pt x="332" y="4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Freeform 36">
              <a:extLst>
                <a:ext uri="{FF2B5EF4-FFF2-40B4-BE49-F238E27FC236}">
                  <a16:creationId xmlns:a16="http://schemas.microsoft.com/office/drawing/2014/main" id="{B94A8062-1A46-4DC5-96B9-E2B1A3AAAD89}"/>
                </a:ext>
              </a:extLst>
            </p:cNvPr>
            <p:cNvSpPr>
              <a:spLocks/>
            </p:cNvSpPr>
            <p:nvPr/>
          </p:nvSpPr>
          <p:spPr bwMode="auto">
            <a:xfrm>
              <a:off x="5499100" y="3335338"/>
              <a:ext cx="34925" cy="46038"/>
            </a:xfrm>
            <a:custGeom>
              <a:avLst/>
              <a:gdLst>
                <a:gd name="T0" fmla="*/ 496 w 496"/>
                <a:gd name="T1" fmla="*/ 471 h 663"/>
                <a:gd name="T2" fmla="*/ 454 w 496"/>
                <a:gd name="T3" fmla="*/ 471 h 663"/>
                <a:gd name="T4" fmla="*/ 425 w 496"/>
                <a:gd name="T5" fmla="*/ 561 h 663"/>
                <a:gd name="T6" fmla="*/ 319 w 496"/>
                <a:gd name="T7" fmla="*/ 568 h 663"/>
                <a:gd name="T8" fmla="*/ 124 w 496"/>
                <a:gd name="T9" fmla="*/ 568 h 663"/>
                <a:gd name="T10" fmla="*/ 323 w 496"/>
                <a:gd name="T11" fmla="*/ 423 h 663"/>
                <a:gd name="T12" fmla="*/ 496 w 496"/>
                <a:gd name="T13" fmla="*/ 198 h 663"/>
                <a:gd name="T14" fmla="*/ 233 w 496"/>
                <a:gd name="T15" fmla="*/ 0 h 663"/>
                <a:gd name="T16" fmla="*/ 0 w 496"/>
                <a:gd name="T17" fmla="*/ 175 h 663"/>
                <a:gd name="T18" fmla="*/ 58 w 496"/>
                <a:gd name="T19" fmla="*/ 236 h 663"/>
                <a:gd name="T20" fmla="*/ 117 w 496"/>
                <a:gd name="T21" fmla="*/ 177 h 663"/>
                <a:gd name="T22" fmla="*/ 60 w 496"/>
                <a:gd name="T23" fmla="*/ 118 h 663"/>
                <a:gd name="T24" fmla="*/ 213 w 496"/>
                <a:gd name="T25" fmla="*/ 43 h 663"/>
                <a:gd name="T26" fmla="*/ 390 w 496"/>
                <a:gd name="T27" fmla="*/ 199 h 663"/>
                <a:gd name="T28" fmla="*/ 255 w 496"/>
                <a:gd name="T29" fmla="*/ 411 h 663"/>
                <a:gd name="T30" fmla="*/ 12 w 496"/>
                <a:gd name="T31" fmla="*/ 617 h 663"/>
                <a:gd name="T32" fmla="*/ 0 w 496"/>
                <a:gd name="T33" fmla="*/ 633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2" y="489"/>
                    <a:pt x="442" y="551"/>
                    <a:pt x="425" y="561"/>
                  </a:cubicBezTo>
                  <a:cubicBezTo>
                    <a:pt x="417" y="568"/>
                    <a:pt x="334" y="568"/>
                    <a:pt x="319" y="568"/>
                  </a:cubicBezTo>
                  <a:lnTo>
                    <a:pt x="124" y="568"/>
                  </a:lnTo>
                  <a:cubicBezTo>
                    <a:pt x="189" y="518"/>
                    <a:pt x="263" y="463"/>
                    <a:pt x="323" y="423"/>
                  </a:cubicBezTo>
                  <a:cubicBezTo>
                    <a:pt x="413" y="361"/>
                    <a:pt x="496" y="304"/>
                    <a:pt x="496" y="198"/>
                  </a:cubicBezTo>
                  <a:cubicBezTo>
                    <a:pt x="496" y="70"/>
                    <a:pt x="376" y="0"/>
                    <a:pt x="233" y="0"/>
                  </a:cubicBezTo>
                  <a:cubicBezTo>
                    <a:pt x="99" y="0"/>
                    <a:pt x="0" y="77"/>
                    <a:pt x="0" y="175"/>
                  </a:cubicBezTo>
                  <a:cubicBezTo>
                    <a:pt x="0" y="227"/>
                    <a:pt x="44" y="236"/>
                    <a:pt x="58" y="236"/>
                  </a:cubicBezTo>
                  <a:cubicBezTo>
                    <a:pt x="85" y="236"/>
                    <a:pt x="117" y="218"/>
                    <a:pt x="117" y="177"/>
                  </a:cubicBezTo>
                  <a:cubicBezTo>
                    <a:pt x="117" y="141"/>
                    <a:pt x="91" y="121"/>
                    <a:pt x="60" y="118"/>
                  </a:cubicBezTo>
                  <a:cubicBezTo>
                    <a:pt x="88" y="73"/>
                    <a:pt x="145" y="43"/>
                    <a:pt x="213" y="43"/>
                  </a:cubicBezTo>
                  <a:cubicBezTo>
                    <a:pt x="309" y="43"/>
                    <a:pt x="390" y="101"/>
                    <a:pt x="390" y="199"/>
                  </a:cubicBezTo>
                  <a:cubicBezTo>
                    <a:pt x="390" y="282"/>
                    <a:pt x="332" y="346"/>
                    <a:pt x="255" y="411"/>
                  </a:cubicBezTo>
                  <a:lnTo>
                    <a:pt x="12" y="617"/>
                  </a:lnTo>
                  <a:cubicBezTo>
                    <a:pt x="2" y="626"/>
                    <a:pt x="1" y="626"/>
                    <a:pt x="0" y="633"/>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Freeform 37">
              <a:extLst>
                <a:ext uri="{FF2B5EF4-FFF2-40B4-BE49-F238E27FC236}">
                  <a16:creationId xmlns:a16="http://schemas.microsoft.com/office/drawing/2014/main" id="{441B5F81-CF71-47DF-8274-EB6B88F8EECE}"/>
                </a:ext>
              </a:extLst>
            </p:cNvPr>
            <p:cNvSpPr>
              <a:spLocks noEditPoints="1"/>
            </p:cNvSpPr>
            <p:nvPr/>
          </p:nvSpPr>
          <p:spPr bwMode="auto">
            <a:xfrm>
              <a:off x="2724150" y="2820988"/>
              <a:ext cx="71438" cy="87313"/>
            </a:xfrm>
            <a:custGeom>
              <a:avLst/>
              <a:gdLst>
                <a:gd name="T0" fmla="*/ 153 w 1040"/>
                <a:gd name="T1" fmla="*/ 1123 h 1267"/>
                <a:gd name="T2" fmla="*/ 46 w 1040"/>
                <a:gd name="T3" fmla="*/ 1205 h 1267"/>
                <a:gd name="T4" fmla="*/ 0 w 1040"/>
                <a:gd name="T5" fmla="*/ 1243 h 1267"/>
                <a:gd name="T6" fmla="*/ 26 w 1040"/>
                <a:gd name="T7" fmla="*/ 1267 h 1267"/>
                <a:gd name="T8" fmla="*/ 193 w 1040"/>
                <a:gd name="T9" fmla="*/ 1261 h 1267"/>
                <a:gd name="T10" fmla="*/ 390 w 1040"/>
                <a:gd name="T11" fmla="*/ 1267 h 1267"/>
                <a:gd name="T12" fmla="*/ 426 w 1040"/>
                <a:gd name="T13" fmla="*/ 1227 h 1267"/>
                <a:gd name="T14" fmla="*/ 378 w 1040"/>
                <a:gd name="T15" fmla="*/ 1205 h 1267"/>
                <a:gd name="T16" fmla="*/ 278 w 1040"/>
                <a:gd name="T17" fmla="*/ 1173 h 1267"/>
                <a:gd name="T18" fmla="*/ 376 w 1040"/>
                <a:gd name="T19" fmla="*/ 775 h 1267"/>
                <a:gd name="T20" fmla="*/ 560 w 1040"/>
                <a:gd name="T21" fmla="*/ 902 h 1267"/>
                <a:gd name="T22" fmla="*/ 1040 w 1040"/>
                <a:gd name="T23" fmla="*/ 319 h 1267"/>
                <a:gd name="T24" fmla="*/ 775 w 1040"/>
                <a:gd name="T25" fmla="*/ 0 h 1267"/>
                <a:gd name="T26" fmla="*/ 514 w 1040"/>
                <a:gd name="T27" fmla="*/ 149 h 1267"/>
                <a:gd name="T28" fmla="*/ 335 w 1040"/>
                <a:gd name="T29" fmla="*/ 0 h 1267"/>
                <a:gd name="T30" fmla="*/ 187 w 1040"/>
                <a:gd name="T31" fmla="*/ 113 h 1267"/>
                <a:gd name="T32" fmla="*/ 125 w 1040"/>
                <a:gd name="T33" fmla="*/ 307 h 1267"/>
                <a:gd name="T34" fmla="*/ 150 w 1040"/>
                <a:gd name="T35" fmla="*/ 326 h 1267"/>
                <a:gd name="T36" fmla="*/ 183 w 1040"/>
                <a:gd name="T37" fmla="*/ 280 h 1267"/>
                <a:gd name="T38" fmla="*/ 328 w 1040"/>
                <a:gd name="T39" fmla="*/ 44 h 1267"/>
                <a:gd name="T40" fmla="*/ 390 w 1040"/>
                <a:gd name="T41" fmla="*/ 135 h 1267"/>
                <a:gd name="T42" fmla="*/ 376 w 1040"/>
                <a:gd name="T43" fmla="*/ 237 h 1267"/>
                <a:gd name="T44" fmla="*/ 153 w 1040"/>
                <a:gd name="T45" fmla="*/ 1123 h 1267"/>
                <a:gd name="T46" fmla="*/ 504 w 1040"/>
                <a:gd name="T47" fmla="*/ 258 h 1267"/>
                <a:gd name="T48" fmla="*/ 607 w 1040"/>
                <a:gd name="T49" fmla="*/ 119 h 1267"/>
                <a:gd name="T50" fmla="*/ 769 w 1040"/>
                <a:gd name="T51" fmla="*/ 44 h 1267"/>
                <a:gd name="T52" fmla="*/ 896 w 1040"/>
                <a:gd name="T53" fmla="*/ 231 h 1267"/>
                <a:gd name="T54" fmla="*/ 795 w 1040"/>
                <a:gd name="T55" fmla="*/ 653 h 1267"/>
                <a:gd name="T56" fmla="*/ 557 w 1040"/>
                <a:gd name="T57" fmla="*/ 858 h 1267"/>
                <a:gd name="T58" fmla="*/ 400 w 1040"/>
                <a:gd name="T59" fmla="*/ 681 h 1267"/>
                <a:gd name="T60" fmla="*/ 407 w 1040"/>
                <a:gd name="T61" fmla="*/ 649 h 1267"/>
                <a:gd name="T62" fmla="*/ 504 w 1040"/>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0" h="1267">
                  <a:moveTo>
                    <a:pt x="153" y="1123"/>
                  </a:moveTo>
                  <a:cubicBezTo>
                    <a:pt x="137" y="1191"/>
                    <a:pt x="133" y="1205"/>
                    <a:pt x="46" y="1205"/>
                  </a:cubicBezTo>
                  <a:cubicBezTo>
                    <a:pt x="21" y="1205"/>
                    <a:pt x="0" y="1205"/>
                    <a:pt x="0" y="1243"/>
                  </a:cubicBezTo>
                  <a:cubicBezTo>
                    <a:pt x="0" y="1259"/>
                    <a:pt x="10" y="1267"/>
                    <a:pt x="26" y="1267"/>
                  </a:cubicBezTo>
                  <a:cubicBezTo>
                    <a:pt x="79" y="1267"/>
                    <a:pt x="137" y="1261"/>
                    <a:pt x="193" y="1261"/>
                  </a:cubicBezTo>
                  <a:cubicBezTo>
                    <a:pt x="259" y="1261"/>
                    <a:pt x="327" y="1267"/>
                    <a:pt x="390" y="1267"/>
                  </a:cubicBezTo>
                  <a:cubicBezTo>
                    <a:pt x="400" y="1267"/>
                    <a:pt x="426" y="1267"/>
                    <a:pt x="426" y="1227"/>
                  </a:cubicBezTo>
                  <a:cubicBezTo>
                    <a:pt x="426" y="1205"/>
                    <a:pt x="407" y="1205"/>
                    <a:pt x="378" y="1205"/>
                  </a:cubicBezTo>
                  <a:cubicBezTo>
                    <a:pt x="278" y="1205"/>
                    <a:pt x="278" y="1191"/>
                    <a:pt x="278" y="1173"/>
                  </a:cubicBezTo>
                  <a:cubicBezTo>
                    <a:pt x="278" y="1149"/>
                    <a:pt x="363" y="825"/>
                    <a:pt x="376" y="775"/>
                  </a:cubicBezTo>
                  <a:cubicBezTo>
                    <a:pt x="403" y="833"/>
                    <a:pt x="458" y="902"/>
                    <a:pt x="560" y="902"/>
                  </a:cubicBezTo>
                  <a:cubicBezTo>
                    <a:pt x="791" y="902"/>
                    <a:pt x="1040" y="612"/>
                    <a:pt x="1040" y="319"/>
                  </a:cubicBezTo>
                  <a:cubicBezTo>
                    <a:pt x="1040" y="131"/>
                    <a:pt x="926" y="0"/>
                    <a:pt x="775" y="0"/>
                  </a:cubicBezTo>
                  <a:cubicBezTo>
                    <a:pt x="675" y="0"/>
                    <a:pt x="579" y="72"/>
                    <a:pt x="514" y="149"/>
                  </a:cubicBezTo>
                  <a:cubicBezTo>
                    <a:pt x="494" y="41"/>
                    <a:pt x="408" y="0"/>
                    <a:pt x="335" y="0"/>
                  </a:cubicBezTo>
                  <a:cubicBezTo>
                    <a:pt x="243" y="0"/>
                    <a:pt x="205" y="77"/>
                    <a:pt x="187" y="113"/>
                  </a:cubicBezTo>
                  <a:cubicBezTo>
                    <a:pt x="151" y="181"/>
                    <a:pt x="125" y="301"/>
                    <a:pt x="125" y="307"/>
                  </a:cubicBezTo>
                  <a:cubicBezTo>
                    <a:pt x="125" y="326"/>
                    <a:pt x="146" y="326"/>
                    <a:pt x="150" y="326"/>
                  </a:cubicBezTo>
                  <a:cubicBezTo>
                    <a:pt x="169" y="326"/>
                    <a:pt x="171" y="325"/>
                    <a:pt x="183" y="280"/>
                  </a:cubicBezTo>
                  <a:cubicBezTo>
                    <a:pt x="217" y="139"/>
                    <a:pt x="257" y="44"/>
                    <a:pt x="328" y="44"/>
                  </a:cubicBezTo>
                  <a:cubicBezTo>
                    <a:pt x="363" y="44"/>
                    <a:pt x="390" y="59"/>
                    <a:pt x="390" y="135"/>
                  </a:cubicBezTo>
                  <a:cubicBezTo>
                    <a:pt x="390" y="181"/>
                    <a:pt x="385" y="203"/>
                    <a:pt x="376" y="237"/>
                  </a:cubicBezTo>
                  <a:lnTo>
                    <a:pt x="153" y="1123"/>
                  </a:lnTo>
                  <a:close/>
                  <a:moveTo>
                    <a:pt x="504" y="258"/>
                  </a:moveTo>
                  <a:cubicBezTo>
                    <a:pt x="518" y="205"/>
                    <a:pt x="571" y="149"/>
                    <a:pt x="607" y="119"/>
                  </a:cubicBezTo>
                  <a:cubicBezTo>
                    <a:pt x="677" y="58"/>
                    <a:pt x="735" y="44"/>
                    <a:pt x="769" y="44"/>
                  </a:cubicBezTo>
                  <a:cubicBezTo>
                    <a:pt x="849" y="44"/>
                    <a:pt x="896" y="113"/>
                    <a:pt x="896" y="231"/>
                  </a:cubicBezTo>
                  <a:cubicBezTo>
                    <a:pt x="896" y="348"/>
                    <a:pt x="831" y="577"/>
                    <a:pt x="795" y="653"/>
                  </a:cubicBezTo>
                  <a:cubicBezTo>
                    <a:pt x="727" y="793"/>
                    <a:pt x="632" y="858"/>
                    <a:pt x="557" y="858"/>
                  </a:cubicBezTo>
                  <a:cubicBezTo>
                    <a:pt x="426" y="858"/>
                    <a:pt x="400" y="693"/>
                    <a:pt x="400" y="681"/>
                  </a:cubicBezTo>
                  <a:cubicBezTo>
                    <a:pt x="400" y="677"/>
                    <a:pt x="400" y="673"/>
                    <a:pt x="407" y="649"/>
                  </a:cubicBezTo>
                  <a:lnTo>
                    <a:pt x="504"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Freeform 38">
              <a:extLst>
                <a:ext uri="{FF2B5EF4-FFF2-40B4-BE49-F238E27FC236}">
                  <a16:creationId xmlns:a16="http://schemas.microsoft.com/office/drawing/2014/main" id="{490EADC4-8409-4AAD-95D5-24AE14E1CD25}"/>
                </a:ext>
              </a:extLst>
            </p:cNvPr>
            <p:cNvSpPr>
              <a:spLocks noEditPoints="1"/>
            </p:cNvSpPr>
            <p:nvPr/>
          </p:nvSpPr>
          <p:spPr bwMode="auto">
            <a:xfrm>
              <a:off x="2800350" y="2859088"/>
              <a:ext cx="47625" cy="61913"/>
            </a:xfrm>
            <a:custGeom>
              <a:avLst/>
              <a:gdLst>
                <a:gd name="T0" fmla="*/ 682 w 688"/>
                <a:gd name="T1" fmla="*/ 100 h 900"/>
                <a:gd name="T2" fmla="*/ 688 w 688"/>
                <a:gd name="T3" fmla="*/ 72 h 900"/>
                <a:gd name="T4" fmla="*/ 640 w 688"/>
                <a:gd name="T5" fmla="*/ 27 h 900"/>
                <a:gd name="T6" fmla="*/ 576 w 688"/>
                <a:gd name="T7" fmla="*/ 80 h 900"/>
                <a:gd name="T8" fmla="*/ 432 w 688"/>
                <a:gd name="T9" fmla="*/ 0 h 900"/>
                <a:gd name="T10" fmla="*/ 75 w 688"/>
                <a:gd name="T11" fmla="*/ 386 h 900"/>
                <a:gd name="T12" fmla="*/ 287 w 688"/>
                <a:gd name="T13" fmla="*/ 615 h 900"/>
                <a:gd name="T14" fmla="*/ 462 w 688"/>
                <a:gd name="T15" fmla="*/ 540 h 900"/>
                <a:gd name="T16" fmla="*/ 431 w 688"/>
                <a:gd name="T17" fmla="*/ 665 h 900"/>
                <a:gd name="T18" fmla="*/ 353 w 688"/>
                <a:gd name="T19" fmla="*/ 809 h 900"/>
                <a:gd name="T20" fmla="*/ 196 w 688"/>
                <a:gd name="T21" fmla="*/ 861 h 900"/>
                <a:gd name="T22" fmla="*/ 89 w 688"/>
                <a:gd name="T23" fmla="*/ 851 h 900"/>
                <a:gd name="T24" fmla="*/ 134 w 688"/>
                <a:gd name="T25" fmla="*/ 781 h 900"/>
                <a:gd name="T26" fmla="*/ 80 w 688"/>
                <a:gd name="T27" fmla="*/ 729 h 900"/>
                <a:gd name="T28" fmla="*/ 0 w 688"/>
                <a:gd name="T29" fmla="*/ 815 h 900"/>
                <a:gd name="T30" fmla="*/ 198 w 688"/>
                <a:gd name="T31" fmla="*/ 900 h 900"/>
                <a:gd name="T32" fmla="*/ 530 w 688"/>
                <a:gd name="T33" fmla="*/ 709 h 900"/>
                <a:gd name="T34" fmla="*/ 682 w 688"/>
                <a:gd name="T35" fmla="*/ 100 h 900"/>
                <a:gd name="T36" fmla="*/ 489 w 688"/>
                <a:gd name="T37" fmla="*/ 430 h 900"/>
                <a:gd name="T38" fmla="*/ 461 w 688"/>
                <a:gd name="T39" fmla="*/ 482 h 900"/>
                <a:gd name="T40" fmla="*/ 292 w 688"/>
                <a:gd name="T41" fmla="*/ 576 h 900"/>
                <a:gd name="T42" fmla="*/ 187 w 688"/>
                <a:gd name="T43" fmla="*/ 443 h 900"/>
                <a:gd name="T44" fmla="*/ 261 w 688"/>
                <a:gd name="T45" fmla="*/ 165 h 900"/>
                <a:gd name="T46" fmla="*/ 432 w 688"/>
                <a:gd name="T47" fmla="*/ 40 h 900"/>
                <a:gd name="T48" fmla="*/ 557 w 688"/>
                <a:gd name="T49" fmla="*/ 158 h 900"/>
                <a:gd name="T50" fmla="*/ 553 w 688"/>
                <a:gd name="T51" fmla="*/ 179 h 900"/>
                <a:gd name="T52" fmla="*/ 489 w 688"/>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900">
                  <a:moveTo>
                    <a:pt x="682" y="100"/>
                  </a:moveTo>
                  <a:cubicBezTo>
                    <a:pt x="688" y="80"/>
                    <a:pt x="688" y="73"/>
                    <a:pt x="688" y="72"/>
                  </a:cubicBezTo>
                  <a:cubicBezTo>
                    <a:pt x="688" y="41"/>
                    <a:pt x="663" y="27"/>
                    <a:pt x="640" y="27"/>
                  </a:cubicBezTo>
                  <a:cubicBezTo>
                    <a:pt x="608" y="27"/>
                    <a:pt x="582" y="54"/>
                    <a:pt x="576" y="80"/>
                  </a:cubicBezTo>
                  <a:cubicBezTo>
                    <a:pt x="553" y="42"/>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4"/>
                    <a:pt x="406" y="761"/>
                    <a:pt x="353" y="809"/>
                  </a:cubicBezTo>
                  <a:cubicBezTo>
                    <a:pt x="292" y="861"/>
                    <a:pt x="232" y="861"/>
                    <a:pt x="196" y="861"/>
                  </a:cubicBezTo>
                  <a:cubicBezTo>
                    <a:pt x="132" y="861"/>
                    <a:pt x="114" y="857"/>
                    <a:pt x="89" y="851"/>
                  </a:cubicBezTo>
                  <a:cubicBezTo>
                    <a:pt x="125" y="834"/>
                    <a:pt x="134" y="800"/>
                    <a:pt x="134" y="781"/>
                  </a:cubicBezTo>
                  <a:cubicBezTo>
                    <a:pt x="134" y="748"/>
                    <a:pt x="107" y="729"/>
                    <a:pt x="80" y="729"/>
                  </a:cubicBezTo>
                  <a:cubicBezTo>
                    <a:pt x="41" y="729"/>
                    <a:pt x="0" y="761"/>
                    <a:pt x="0" y="815"/>
                  </a:cubicBezTo>
                  <a:cubicBezTo>
                    <a:pt x="0" y="898"/>
                    <a:pt x="120" y="900"/>
                    <a:pt x="198" y="900"/>
                  </a:cubicBezTo>
                  <a:cubicBezTo>
                    <a:pt x="417" y="900"/>
                    <a:pt x="511" y="788"/>
                    <a:pt x="530" y="709"/>
                  </a:cubicBezTo>
                  <a:lnTo>
                    <a:pt x="682" y="100"/>
                  </a:lnTo>
                  <a:close/>
                  <a:moveTo>
                    <a:pt x="489" y="430"/>
                  </a:moveTo>
                  <a:cubicBezTo>
                    <a:pt x="484" y="450"/>
                    <a:pt x="484" y="454"/>
                    <a:pt x="461" y="482"/>
                  </a:cubicBezTo>
                  <a:cubicBezTo>
                    <a:pt x="411" y="540"/>
                    <a:pt x="345" y="576"/>
                    <a:pt x="292" y="576"/>
                  </a:cubicBezTo>
                  <a:cubicBezTo>
                    <a:pt x="221" y="576"/>
                    <a:pt x="187" y="516"/>
                    <a:pt x="187" y="443"/>
                  </a:cubicBezTo>
                  <a:cubicBezTo>
                    <a:pt x="187" y="382"/>
                    <a:pt x="225" y="226"/>
                    <a:pt x="261" y="165"/>
                  </a:cubicBezTo>
                  <a:cubicBezTo>
                    <a:pt x="320" y="67"/>
                    <a:pt x="385" y="40"/>
                    <a:pt x="432" y="40"/>
                  </a:cubicBezTo>
                  <a:cubicBezTo>
                    <a:pt x="530" y="40"/>
                    <a:pt x="557" y="144"/>
                    <a:pt x="557" y="158"/>
                  </a:cubicBezTo>
                  <a:cubicBezTo>
                    <a:pt x="557" y="161"/>
                    <a:pt x="557" y="164"/>
                    <a:pt x="553"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Freeform 39">
              <a:extLst>
                <a:ext uri="{FF2B5EF4-FFF2-40B4-BE49-F238E27FC236}">
                  <a16:creationId xmlns:a16="http://schemas.microsoft.com/office/drawing/2014/main" id="{F63B45C7-A8C5-4C62-AC3D-ED28B27A4993}"/>
                </a:ext>
              </a:extLst>
            </p:cNvPr>
            <p:cNvSpPr>
              <a:spLocks/>
            </p:cNvSpPr>
            <p:nvPr/>
          </p:nvSpPr>
          <p:spPr bwMode="auto">
            <a:xfrm>
              <a:off x="2859088" y="2870200"/>
              <a:ext cx="28575" cy="46038"/>
            </a:xfrm>
            <a:custGeom>
              <a:avLst/>
              <a:gdLst>
                <a:gd name="T0" fmla="*/ 254 w 409"/>
                <a:gd name="T1" fmla="*/ 30 h 663"/>
                <a:gd name="T2" fmla="*/ 218 w 409"/>
                <a:gd name="T3" fmla="*/ 0 h 663"/>
                <a:gd name="T4" fmla="*/ 17 w 409"/>
                <a:gd name="T5" fmla="*/ 63 h 663"/>
                <a:gd name="T6" fmla="*/ 0 w 409"/>
                <a:gd name="T7" fmla="*/ 63 h 663"/>
                <a:gd name="T8" fmla="*/ 0 w 409"/>
                <a:gd name="T9" fmla="*/ 108 h 663"/>
                <a:gd name="T10" fmla="*/ 17 w 409"/>
                <a:gd name="T11" fmla="*/ 108 h 663"/>
                <a:gd name="T12" fmla="*/ 162 w 409"/>
                <a:gd name="T13" fmla="*/ 80 h 663"/>
                <a:gd name="T14" fmla="*/ 162 w 409"/>
                <a:gd name="T15" fmla="*/ 577 h 663"/>
                <a:gd name="T16" fmla="*/ 57 w 409"/>
                <a:gd name="T17" fmla="*/ 620 h 663"/>
                <a:gd name="T18" fmla="*/ 7 w 409"/>
                <a:gd name="T19" fmla="*/ 620 h 663"/>
                <a:gd name="T20" fmla="*/ 7 w 409"/>
                <a:gd name="T21" fmla="*/ 663 h 663"/>
                <a:gd name="T22" fmla="*/ 208 w 409"/>
                <a:gd name="T23" fmla="*/ 659 h 663"/>
                <a:gd name="T24" fmla="*/ 409 w 409"/>
                <a:gd name="T25" fmla="*/ 663 h 663"/>
                <a:gd name="T26" fmla="*/ 409 w 409"/>
                <a:gd name="T27" fmla="*/ 620 h 663"/>
                <a:gd name="T28" fmla="*/ 360 w 409"/>
                <a:gd name="T29" fmla="*/ 620 h 663"/>
                <a:gd name="T30" fmla="*/ 254 w 409"/>
                <a:gd name="T31" fmla="*/ 577 h 663"/>
                <a:gd name="T32" fmla="*/ 254 w 409"/>
                <a:gd name="T33" fmla="*/ 3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4" y="30"/>
                  </a:moveTo>
                  <a:cubicBezTo>
                    <a:pt x="254" y="0"/>
                    <a:pt x="251" y="0"/>
                    <a:pt x="218" y="0"/>
                  </a:cubicBezTo>
                  <a:cubicBezTo>
                    <a:pt x="147" y="63"/>
                    <a:pt x="36" y="63"/>
                    <a:pt x="17" y="63"/>
                  </a:cubicBezTo>
                  <a:lnTo>
                    <a:pt x="0" y="63"/>
                  </a:lnTo>
                  <a:lnTo>
                    <a:pt x="0" y="108"/>
                  </a:lnTo>
                  <a:lnTo>
                    <a:pt x="17" y="108"/>
                  </a:lnTo>
                  <a:cubicBezTo>
                    <a:pt x="40" y="108"/>
                    <a:pt x="104" y="105"/>
                    <a:pt x="162" y="80"/>
                  </a:cubicBezTo>
                  <a:lnTo>
                    <a:pt x="162" y="577"/>
                  </a:lnTo>
                  <a:cubicBezTo>
                    <a:pt x="162" y="609"/>
                    <a:pt x="162" y="620"/>
                    <a:pt x="57" y="620"/>
                  </a:cubicBezTo>
                  <a:lnTo>
                    <a:pt x="7" y="620"/>
                  </a:lnTo>
                  <a:lnTo>
                    <a:pt x="7" y="663"/>
                  </a:lnTo>
                  <a:cubicBezTo>
                    <a:pt x="61" y="659"/>
                    <a:pt x="151" y="659"/>
                    <a:pt x="208" y="659"/>
                  </a:cubicBezTo>
                  <a:cubicBezTo>
                    <a:pt x="266" y="659"/>
                    <a:pt x="354" y="659"/>
                    <a:pt x="409" y="663"/>
                  </a:cubicBezTo>
                  <a:lnTo>
                    <a:pt x="409" y="620"/>
                  </a:lnTo>
                  <a:lnTo>
                    <a:pt x="360" y="620"/>
                  </a:lnTo>
                  <a:cubicBezTo>
                    <a:pt x="254" y="620"/>
                    <a:pt x="254" y="609"/>
                    <a:pt x="254" y="577"/>
                  </a:cubicBezTo>
                  <a:lnTo>
                    <a:pt x="254" y="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Freeform 40">
              <a:extLst>
                <a:ext uri="{FF2B5EF4-FFF2-40B4-BE49-F238E27FC236}">
                  <a16:creationId xmlns:a16="http://schemas.microsoft.com/office/drawing/2014/main" id="{1007A1E4-044E-42D9-9BF6-0B641EED8CDB}"/>
                </a:ext>
              </a:extLst>
            </p:cNvPr>
            <p:cNvSpPr>
              <a:spLocks noEditPoints="1"/>
            </p:cNvSpPr>
            <p:nvPr/>
          </p:nvSpPr>
          <p:spPr bwMode="auto">
            <a:xfrm>
              <a:off x="3136900" y="2820988"/>
              <a:ext cx="71438" cy="87313"/>
            </a:xfrm>
            <a:custGeom>
              <a:avLst/>
              <a:gdLst>
                <a:gd name="T0" fmla="*/ 154 w 1041"/>
                <a:gd name="T1" fmla="*/ 1123 h 1267"/>
                <a:gd name="T2" fmla="*/ 46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6" y="1205"/>
                  </a:cubicBezTo>
                  <a:cubicBezTo>
                    <a:pt x="22" y="1205"/>
                    <a:pt x="0" y="1205"/>
                    <a:pt x="0" y="1243"/>
                  </a:cubicBezTo>
                  <a:cubicBezTo>
                    <a:pt x="0" y="1259"/>
                    <a:pt x="10" y="1267"/>
                    <a:pt x="27" y="1267"/>
                  </a:cubicBezTo>
                  <a:cubicBezTo>
                    <a:pt x="80" y="1267"/>
                    <a:pt x="138" y="1261"/>
                    <a:pt x="194" y="1261"/>
                  </a:cubicBezTo>
                  <a:cubicBezTo>
                    <a:pt x="259" y="1261"/>
                    <a:pt x="327" y="1267"/>
                    <a:pt x="391" y="1267"/>
                  </a:cubicBezTo>
                  <a:cubicBezTo>
                    <a:pt x="401" y="1267"/>
                    <a:pt x="427" y="1267"/>
                    <a:pt x="427" y="1227"/>
                  </a:cubicBezTo>
                  <a:cubicBezTo>
                    <a:pt x="427" y="1205"/>
                    <a:pt x="407" y="1205"/>
                    <a:pt x="379" y="1205"/>
                  </a:cubicBezTo>
                  <a:cubicBezTo>
                    <a:pt x="279" y="1205"/>
                    <a:pt x="279" y="1191"/>
                    <a:pt x="279" y="1173"/>
                  </a:cubicBezTo>
                  <a:cubicBezTo>
                    <a:pt x="279" y="1149"/>
                    <a:pt x="363" y="825"/>
                    <a:pt x="377" y="775"/>
                  </a:cubicBezTo>
                  <a:cubicBezTo>
                    <a:pt x="403" y="833"/>
                    <a:pt x="459" y="902"/>
                    <a:pt x="560" y="902"/>
                  </a:cubicBezTo>
                  <a:cubicBezTo>
                    <a:pt x="792" y="902"/>
                    <a:pt x="1041" y="612"/>
                    <a:pt x="1041" y="319"/>
                  </a:cubicBezTo>
                  <a:cubicBezTo>
                    <a:pt x="1041" y="131"/>
                    <a:pt x="927" y="0"/>
                    <a:pt x="775" y="0"/>
                  </a:cubicBezTo>
                  <a:cubicBezTo>
                    <a:pt x="676" y="0"/>
                    <a:pt x="580" y="72"/>
                    <a:pt x="514" y="149"/>
                  </a:cubicBezTo>
                  <a:cubicBezTo>
                    <a:pt x="495" y="41"/>
                    <a:pt x="409" y="0"/>
                    <a:pt x="335" y="0"/>
                  </a:cubicBezTo>
                  <a:cubicBezTo>
                    <a:pt x="244" y="0"/>
                    <a:pt x="206" y="77"/>
                    <a:pt x="188" y="113"/>
                  </a:cubicBezTo>
                  <a:cubicBezTo>
                    <a:pt x="152" y="181"/>
                    <a:pt x="126" y="301"/>
                    <a:pt x="126" y="307"/>
                  </a:cubicBezTo>
                  <a:cubicBezTo>
                    <a:pt x="126" y="326"/>
                    <a:pt x="146" y="326"/>
                    <a:pt x="150" y="326"/>
                  </a:cubicBezTo>
                  <a:cubicBezTo>
                    <a:pt x="170" y="326"/>
                    <a:pt x="172" y="325"/>
                    <a:pt x="184" y="280"/>
                  </a:cubicBezTo>
                  <a:cubicBezTo>
                    <a:pt x="217" y="139"/>
                    <a:pt x="257" y="44"/>
                    <a:pt x="329" y="44"/>
                  </a:cubicBezTo>
                  <a:cubicBezTo>
                    <a:pt x="363" y="44"/>
                    <a:pt x="391" y="59"/>
                    <a:pt x="391" y="135"/>
                  </a:cubicBezTo>
                  <a:cubicBezTo>
                    <a:pt x="391" y="181"/>
                    <a:pt x="385" y="203"/>
                    <a:pt x="377" y="237"/>
                  </a:cubicBezTo>
                  <a:lnTo>
                    <a:pt x="154" y="1123"/>
                  </a:lnTo>
                  <a:close/>
                  <a:moveTo>
                    <a:pt x="505" y="258"/>
                  </a:moveTo>
                  <a:cubicBezTo>
                    <a:pt x="518" y="205"/>
                    <a:pt x="572" y="149"/>
                    <a:pt x="608" y="119"/>
                  </a:cubicBezTo>
                  <a:cubicBezTo>
                    <a:pt x="677" y="58"/>
                    <a:pt x="735" y="44"/>
                    <a:pt x="770" y="44"/>
                  </a:cubicBezTo>
                  <a:cubicBezTo>
                    <a:pt x="849" y="44"/>
                    <a:pt x="897" y="113"/>
                    <a:pt x="897" y="231"/>
                  </a:cubicBezTo>
                  <a:cubicBezTo>
                    <a:pt x="897" y="348"/>
                    <a:pt x="831" y="577"/>
                    <a:pt x="795" y="653"/>
                  </a:cubicBezTo>
                  <a:cubicBezTo>
                    <a:pt x="727"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Freeform 41">
              <a:extLst>
                <a:ext uri="{FF2B5EF4-FFF2-40B4-BE49-F238E27FC236}">
                  <a16:creationId xmlns:a16="http://schemas.microsoft.com/office/drawing/2014/main" id="{141CD966-6ABC-4C42-AA0E-46F5960A71B4}"/>
                </a:ext>
              </a:extLst>
            </p:cNvPr>
            <p:cNvSpPr>
              <a:spLocks noEditPoints="1"/>
            </p:cNvSpPr>
            <p:nvPr/>
          </p:nvSpPr>
          <p:spPr bwMode="auto">
            <a:xfrm>
              <a:off x="3214688" y="2859088"/>
              <a:ext cx="47625" cy="61913"/>
            </a:xfrm>
            <a:custGeom>
              <a:avLst/>
              <a:gdLst>
                <a:gd name="T0" fmla="*/ 682 w 688"/>
                <a:gd name="T1" fmla="*/ 100 h 900"/>
                <a:gd name="T2" fmla="*/ 688 w 688"/>
                <a:gd name="T3" fmla="*/ 72 h 900"/>
                <a:gd name="T4" fmla="*/ 640 w 688"/>
                <a:gd name="T5" fmla="*/ 27 h 900"/>
                <a:gd name="T6" fmla="*/ 576 w 688"/>
                <a:gd name="T7" fmla="*/ 80 h 900"/>
                <a:gd name="T8" fmla="*/ 432 w 688"/>
                <a:gd name="T9" fmla="*/ 0 h 900"/>
                <a:gd name="T10" fmla="*/ 75 w 688"/>
                <a:gd name="T11" fmla="*/ 386 h 900"/>
                <a:gd name="T12" fmla="*/ 287 w 688"/>
                <a:gd name="T13" fmla="*/ 615 h 900"/>
                <a:gd name="T14" fmla="*/ 462 w 688"/>
                <a:gd name="T15" fmla="*/ 540 h 900"/>
                <a:gd name="T16" fmla="*/ 431 w 688"/>
                <a:gd name="T17" fmla="*/ 665 h 900"/>
                <a:gd name="T18" fmla="*/ 352 w 688"/>
                <a:gd name="T19" fmla="*/ 809 h 900"/>
                <a:gd name="T20" fmla="*/ 196 w 688"/>
                <a:gd name="T21" fmla="*/ 861 h 900"/>
                <a:gd name="T22" fmla="*/ 89 w 688"/>
                <a:gd name="T23" fmla="*/ 851 h 900"/>
                <a:gd name="T24" fmla="*/ 134 w 688"/>
                <a:gd name="T25" fmla="*/ 781 h 900"/>
                <a:gd name="T26" fmla="*/ 80 w 688"/>
                <a:gd name="T27" fmla="*/ 729 h 900"/>
                <a:gd name="T28" fmla="*/ 0 w 688"/>
                <a:gd name="T29" fmla="*/ 815 h 900"/>
                <a:gd name="T30" fmla="*/ 198 w 688"/>
                <a:gd name="T31" fmla="*/ 900 h 900"/>
                <a:gd name="T32" fmla="*/ 530 w 688"/>
                <a:gd name="T33" fmla="*/ 709 h 900"/>
                <a:gd name="T34" fmla="*/ 682 w 688"/>
                <a:gd name="T35" fmla="*/ 100 h 900"/>
                <a:gd name="T36" fmla="*/ 489 w 688"/>
                <a:gd name="T37" fmla="*/ 430 h 900"/>
                <a:gd name="T38" fmla="*/ 460 w 688"/>
                <a:gd name="T39" fmla="*/ 482 h 900"/>
                <a:gd name="T40" fmla="*/ 291 w 688"/>
                <a:gd name="T41" fmla="*/ 576 h 900"/>
                <a:gd name="T42" fmla="*/ 187 w 688"/>
                <a:gd name="T43" fmla="*/ 443 h 900"/>
                <a:gd name="T44" fmla="*/ 261 w 688"/>
                <a:gd name="T45" fmla="*/ 165 h 900"/>
                <a:gd name="T46" fmla="*/ 432 w 688"/>
                <a:gd name="T47" fmla="*/ 40 h 900"/>
                <a:gd name="T48" fmla="*/ 556 w 688"/>
                <a:gd name="T49" fmla="*/ 158 h 900"/>
                <a:gd name="T50" fmla="*/ 552 w 688"/>
                <a:gd name="T51" fmla="*/ 179 h 900"/>
                <a:gd name="T52" fmla="*/ 489 w 688"/>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900">
                  <a:moveTo>
                    <a:pt x="682" y="100"/>
                  </a:moveTo>
                  <a:cubicBezTo>
                    <a:pt x="688" y="80"/>
                    <a:pt x="688" y="73"/>
                    <a:pt x="688" y="72"/>
                  </a:cubicBezTo>
                  <a:cubicBezTo>
                    <a:pt x="688" y="41"/>
                    <a:pt x="663" y="27"/>
                    <a:pt x="640" y="27"/>
                  </a:cubicBezTo>
                  <a:cubicBezTo>
                    <a:pt x="608" y="27"/>
                    <a:pt x="581" y="54"/>
                    <a:pt x="576" y="80"/>
                  </a:cubicBezTo>
                  <a:cubicBezTo>
                    <a:pt x="552" y="42"/>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4"/>
                    <a:pt x="406" y="761"/>
                    <a:pt x="352" y="809"/>
                  </a:cubicBezTo>
                  <a:cubicBezTo>
                    <a:pt x="291" y="861"/>
                    <a:pt x="231" y="861"/>
                    <a:pt x="196" y="861"/>
                  </a:cubicBezTo>
                  <a:cubicBezTo>
                    <a:pt x="132" y="861"/>
                    <a:pt x="114" y="857"/>
                    <a:pt x="89" y="851"/>
                  </a:cubicBezTo>
                  <a:cubicBezTo>
                    <a:pt x="124" y="834"/>
                    <a:pt x="134" y="800"/>
                    <a:pt x="134" y="781"/>
                  </a:cubicBezTo>
                  <a:cubicBezTo>
                    <a:pt x="134" y="748"/>
                    <a:pt x="107" y="729"/>
                    <a:pt x="80" y="729"/>
                  </a:cubicBezTo>
                  <a:cubicBezTo>
                    <a:pt x="41" y="729"/>
                    <a:pt x="0" y="761"/>
                    <a:pt x="0" y="815"/>
                  </a:cubicBezTo>
                  <a:cubicBezTo>
                    <a:pt x="0" y="898"/>
                    <a:pt x="120" y="900"/>
                    <a:pt x="198" y="900"/>
                  </a:cubicBezTo>
                  <a:cubicBezTo>
                    <a:pt x="416" y="900"/>
                    <a:pt x="510" y="788"/>
                    <a:pt x="530" y="709"/>
                  </a:cubicBezTo>
                  <a:lnTo>
                    <a:pt x="682" y="100"/>
                  </a:lnTo>
                  <a:close/>
                  <a:moveTo>
                    <a:pt x="489" y="430"/>
                  </a:moveTo>
                  <a:cubicBezTo>
                    <a:pt x="484" y="450"/>
                    <a:pt x="484" y="454"/>
                    <a:pt x="460" y="482"/>
                  </a:cubicBezTo>
                  <a:cubicBezTo>
                    <a:pt x="411" y="540"/>
                    <a:pt x="345" y="576"/>
                    <a:pt x="291" y="576"/>
                  </a:cubicBezTo>
                  <a:cubicBezTo>
                    <a:pt x="220" y="576"/>
                    <a:pt x="187" y="516"/>
                    <a:pt x="187" y="443"/>
                  </a:cubicBezTo>
                  <a:cubicBezTo>
                    <a:pt x="187" y="382"/>
                    <a:pt x="224" y="226"/>
                    <a:pt x="261" y="165"/>
                  </a:cubicBezTo>
                  <a:cubicBezTo>
                    <a:pt x="320" y="67"/>
                    <a:pt x="384" y="40"/>
                    <a:pt x="432" y="40"/>
                  </a:cubicBezTo>
                  <a:cubicBezTo>
                    <a:pt x="530" y="40"/>
                    <a:pt x="556" y="144"/>
                    <a:pt x="556" y="158"/>
                  </a:cubicBezTo>
                  <a:cubicBezTo>
                    <a:pt x="556" y="161"/>
                    <a:pt x="556" y="164"/>
                    <a:pt x="552"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Freeform 42">
              <a:extLst>
                <a:ext uri="{FF2B5EF4-FFF2-40B4-BE49-F238E27FC236}">
                  <a16:creationId xmlns:a16="http://schemas.microsoft.com/office/drawing/2014/main" id="{E4FC05C8-315C-4B7C-B288-42C93F9EA9A7}"/>
                </a:ext>
              </a:extLst>
            </p:cNvPr>
            <p:cNvSpPr>
              <a:spLocks/>
            </p:cNvSpPr>
            <p:nvPr/>
          </p:nvSpPr>
          <p:spPr bwMode="auto">
            <a:xfrm>
              <a:off x="3270250" y="2870200"/>
              <a:ext cx="33338" cy="46038"/>
            </a:xfrm>
            <a:custGeom>
              <a:avLst/>
              <a:gdLst>
                <a:gd name="T0" fmla="*/ 496 w 496"/>
                <a:gd name="T1" fmla="*/ 471 h 663"/>
                <a:gd name="T2" fmla="*/ 454 w 496"/>
                <a:gd name="T3" fmla="*/ 471 h 663"/>
                <a:gd name="T4" fmla="*/ 425 w 496"/>
                <a:gd name="T5" fmla="*/ 562 h 663"/>
                <a:gd name="T6" fmla="*/ 318 w 496"/>
                <a:gd name="T7" fmla="*/ 568 h 663"/>
                <a:gd name="T8" fmla="*/ 123 w 496"/>
                <a:gd name="T9" fmla="*/ 568 h 663"/>
                <a:gd name="T10" fmla="*/ 322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9 h 663"/>
                <a:gd name="T24" fmla="*/ 212 w 496"/>
                <a:gd name="T25" fmla="*/ 44 h 663"/>
                <a:gd name="T26" fmla="*/ 390 w 496"/>
                <a:gd name="T27" fmla="*/ 199 h 663"/>
                <a:gd name="T28" fmla="*/ 254 w 496"/>
                <a:gd name="T29" fmla="*/ 411 h 663"/>
                <a:gd name="T30" fmla="*/ 11 w 496"/>
                <a:gd name="T31" fmla="*/ 617 h 663"/>
                <a:gd name="T32" fmla="*/ 0 w 496"/>
                <a:gd name="T33" fmla="*/ 634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1" y="490"/>
                    <a:pt x="441" y="552"/>
                    <a:pt x="425" y="562"/>
                  </a:cubicBezTo>
                  <a:cubicBezTo>
                    <a:pt x="417" y="568"/>
                    <a:pt x="333" y="568"/>
                    <a:pt x="318" y="568"/>
                  </a:cubicBezTo>
                  <a:lnTo>
                    <a:pt x="123" y="568"/>
                  </a:lnTo>
                  <a:cubicBezTo>
                    <a:pt x="189" y="519"/>
                    <a:pt x="263" y="463"/>
                    <a:pt x="322" y="423"/>
                  </a:cubicBezTo>
                  <a:cubicBezTo>
                    <a:pt x="412" y="362"/>
                    <a:pt x="496" y="304"/>
                    <a:pt x="496" y="198"/>
                  </a:cubicBezTo>
                  <a:cubicBezTo>
                    <a:pt x="496" y="70"/>
                    <a:pt x="376" y="0"/>
                    <a:pt x="233" y="0"/>
                  </a:cubicBezTo>
                  <a:cubicBezTo>
                    <a:pt x="98" y="0"/>
                    <a:pt x="0" y="77"/>
                    <a:pt x="0" y="175"/>
                  </a:cubicBezTo>
                  <a:cubicBezTo>
                    <a:pt x="0" y="227"/>
                    <a:pt x="43" y="236"/>
                    <a:pt x="58" y="236"/>
                  </a:cubicBezTo>
                  <a:cubicBezTo>
                    <a:pt x="84" y="236"/>
                    <a:pt x="116" y="218"/>
                    <a:pt x="116" y="177"/>
                  </a:cubicBezTo>
                  <a:cubicBezTo>
                    <a:pt x="116" y="141"/>
                    <a:pt x="90" y="121"/>
                    <a:pt x="60" y="119"/>
                  </a:cubicBezTo>
                  <a:cubicBezTo>
                    <a:pt x="87" y="73"/>
                    <a:pt x="145" y="44"/>
                    <a:pt x="212" y="44"/>
                  </a:cubicBezTo>
                  <a:cubicBezTo>
                    <a:pt x="308" y="44"/>
                    <a:pt x="390" y="102"/>
                    <a:pt x="390" y="199"/>
                  </a:cubicBezTo>
                  <a:cubicBezTo>
                    <a:pt x="390" y="283"/>
                    <a:pt x="332" y="347"/>
                    <a:pt x="254" y="411"/>
                  </a:cubicBezTo>
                  <a:lnTo>
                    <a:pt x="11" y="617"/>
                  </a:lnTo>
                  <a:cubicBezTo>
                    <a:pt x="2" y="627"/>
                    <a:pt x="1" y="627"/>
                    <a:pt x="0" y="634"/>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Freeform 43">
              <a:extLst>
                <a:ext uri="{FF2B5EF4-FFF2-40B4-BE49-F238E27FC236}">
                  <a16:creationId xmlns:a16="http://schemas.microsoft.com/office/drawing/2014/main" id="{8EB72E0B-B0E7-4044-8784-77D4AC4C4D04}"/>
                </a:ext>
              </a:extLst>
            </p:cNvPr>
            <p:cNvSpPr>
              <a:spLocks noEditPoints="1"/>
            </p:cNvSpPr>
            <p:nvPr/>
          </p:nvSpPr>
          <p:spPr bwMode="auto">
            <a:xfrm>
              <a:off x="3595688" y="2820988"/>
              <a:ext cx="71438" cy="87313"/>
            </a:xfrm>
            <a:custGeom>
              <a:avLst/>
              <a:gdLst>
                <a:gd name="T0" fmla="*/ 154 w 1041"/>
                <a:gd name="T1" fmla="*/ 1123 h 1267"/>
                <a:gd name="T2" fmla="*/ 46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6" y="1205"/>
                  </a:cubicBezTo>
                  <a:cubicBezTo>
                    <a:pt x="22" y="1205"/>
                    <a:pt x="0" y="1205"/>
                    <a:pt x="0" y="1243"/>
                  </a:cubicBezTo>
                  <a:cubicBezTo>
                    <a:pt x="0" y="1259"/>
                    <a:pt x="10" y="1267"/>
                    <a:pt x="27" y="1267"/>
                  </a:cubicBezTo>
                  <a:cubicBezTo>
                    <a:pt x="80" y="1267"/>
                    <a:pt x="138" y="1261"/>
                    <a:pt x="194" y="1261"/>
                  </a:cubicBezTo>
                  <a:cubicBezTo>
                    <a:pt x="259" y="1261"/>
                    <a:pt x="327" y="1267"/>
                    <a:pt x="391" y="1267"/>
                  </a:cubicBezTo>
                  <a:cubicBezTo>
                    <a:pt x="401" y="1267"/>
                    <a:pt x="427" y="1267"/>
                    <a:pt x="427" y="1227"/>
                  </a:cubicBezTo>
                  <a:cubicBezTo>
                    <a:pt x="427" y="1205"/>
                    <a:pt x="407" y="1205"/>
                    <a:pt x="379" y="1205"/>
                  </a:cubicBezTo>
                  <a:cubicBezTo>
                    <a:pt x="279" y="1205"/>
                    <a:pt x="279" y="1191"/>
                    <a:pt x="279" y="1173"/>
                  </a:cubicBezTo>
                  <a:cubicBezTo>
                    <a:pt x="279" y="1149"/>
                    <a:pt x="363" y="825"/>
                    <a:pt x="377" y="775"/>
                  </a:cubicBezTo>
                  <a:cubicBezTo>
                    <a:pt x="403" y="833"/>
                    <a:pt x="459" y="902"/>
                    <a:pt x="560" y="902"/>
                  </a:cubicBezTo>
                  <a:cubicBezTo>
                    <a:pt x="792" y="902"/>
                    <a:pt x="1041" y="612"/>
                    <a:pt x="1041" y="319"/>
                  </a:cubicBezTo>
                  <a:cubicBezTo>
                    <a:pt x="1041" y="131"/>
                    <a:pt x="927" y="0"/>
                    <a:pt x="775" y="0"/>
                  </a:cubicBezTo>
                  <a:cubicBezTo>
                    <a:pt x="676" y="0"/>
                    <a:pt x="580" y="72"/>
                    <a:pt x="514" y="149"/>
                  </a:cubicBezTo>
                  <a:cubicBezTo>
                    <a:pt x="495" y="41"/>
                    <a:pt x="409" y="0"/>
                    <a:pt x="335" y="0"/>
                  </a:cubicBezTo>
                  <a:cubicBezTo>
                    <a:pt x="244" y="0"/>
                    <a:pt x="206" y="77"/>
                    <a:pt x="188" y="113"/>
                  </a:cubicBezTo>
                  <a:cubicBezTo>
                    <a:pt x="152" y="181"/>
                    <a:pt x="126" y="301"/>
                    <a:pt x="126" y="307"/>
                  </a:cubicBezTo>
                  <a:cubicBezTo>
                    <a:pt x="126" y="326"/>
                    <a:pt x="146" y="326"/>
                    <a:pt x="150" y="326"/>
                  </a:cubicBezTo>
                  <a:cubicBezTo>
                    <a:pt x="170" y="326"/>
                    <a:pt x="172" y="325"/>
                    <a:pt x="184" y="280"/>
                  </a:cubicBezTo>
                  <a:cubicBezTo>
                    <a:pt x="217" y="139"/>
                    <a:pt x="257" y="44"/>
                    <a:pt x="329" y="44"/>
                  </a:cubicBezTo>
                  <a:cubicBezTo>
                    <a:pt x="363" y="44"/>
                    <a:pt x="391" y="59"/>
                    <a:pt x="391" y="135"/>
                  </a:cubicBezTo>
                  <a:cubicBezTo>
                    <a:pt x="391" y="181"/>
                    <a:pt x="385" y="203"/>
                    <a:pt x="377" y="237"/>
                  </a:cubicBezTo>
                  <a:lnTo>
                    <a:pt x="154" y="1123"/>
                  </a:lnTo>
                  <a:close/>
                  <a:moveTo>
                    <a:pt x="505" y="258"/>
                  </a:moveTo>
                  <a:cubicBezTo>
                    <a:pt x="518" y="205"/>
                    <a:pt x="572" y="149"/>
                    <a:pt x="608" y="119"/>
                  </a:cubicBezTo>
                  <a:cubicBezTo>
                    <a:pt x="677" y="58"/>
                    <a:pt x="735" y="44"/>
                    <a:pt x="770" y="44"/>
                  </a:cubicBezTo>
                  <a:cubicBezTo>
                    <a:pt x="849" y="44"/>
                    <a:pt x="897" y="113"/>
                    <a:pt x="897" y="231"/>
                  </a:cubicBezTo>
                  <a:cubicBezTo>
                    <a:pt x="897" y="348"/>
                    <a:pt x="831" y="577"/>
                    <a:pt x="795" y="653"/>
                  </a:cubicBezTo>
                  <a:cubicBezTo>
                    <a:pt x="727"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Freeform 44">
              <a:extLst>
                <a:ext uri="{FF2B5EF4-FFF2-40B4-BE49-F238E27FC236}">
                  <a16:creationId xmlns:a16="http://schemas.microsoft.com/office/drawing/2014/main" id="{D8C47AD4-11E5-499C-BDA5-B354B8561886}"/>
                </a:ext>
              </a:extLst>
            </p:cNvPr>
            <p:cNvSpPr>
              <a:spLocks noEditPoints="1"/>
            </p:cNvSpPr>
            <p:nvPr/>
          </p:nvSpPr>
          <p:spPr bwMode="auto">
            <a:xfrm>
              <a:off x="3673475" y="2859088"/>
              <a:ext cx="46038" cy="61913"/>
            </a:xfrm>
            <a:custGeom>
              <a:avLst/>
              <a:gdLst>
                <a:gd name="T0" fmla="*/ 682 w 687"/>
                <a:gd name="T1" fmla="*/ 100 h 900"/>
                <a:gd name="T2" fmla="*/ 687 w 687"/>
                <a:gd name="T3" fmla="*/ 72 h 900"/>
                <a:gd name="T4" fmla="*/ 640 w 687"/>
                <a:gd name="T5" fmla="*/ 27 h 900"/>
                <a:gd name="T6" fmla="*/ 576 w 687"/>
                <a:gd name="T7" fmla="*/ 80 h 900"/>
                <a:gd name="T8" fmla="*/ 432 w 687"/>
                <a:gd name="T9" fmla="*/ 0 h 900"/>
                <a:gd name="T10" fmla="*/ 75 w 687"/>
                <a:gd name="T11" fmla="*/ 386 h 900"/>
                <a:gd name="T12" fmla="*/ 287 w 687"/>
                <a:gd name="T13" fmla="*/ 615 h 900"/>
                <a:gd name="T14" fmla="*/ 462 w 687"/>
                <a:gd name="T15" fmla="*/ 540 h 900"/>
                <a:gd name="T16" fmla="*/ 430 w 687"/>
                <a:gd name="T17" fmla="*/ 665 h 900"/>
                <a:gd name="T18" fmla="*/ 352 w 687"/>
                <a:gd name="T19" fmla="*/ 809 h 900"/>
                <a:gd name="T20" fmla="*/ 196 w 687"/>
                <a:gd name="T21" fmla="*/ 861 h 900"/>
                <a:gd name="T22" fmla="*/ 89 w 687"/>
                <a:gd name="T23" fmla="*/ 851 h 900"/>
                <a:gd name="T24" fmla="*/ 133 w 687"/>
                <a:gd name="T25" fmla="*/ 781 h 900"/>
                <a:gd name="T26" fmla="*/ 80 w 687"/>
                <a:gd name="T27" fmla="*/ 729 h 900"/>
                <a:gd name="T28" fmla="*/ 0 w 687"/>
                <a:gd name="T29" fmla="*/ 815 h 900"/>
                <a:gd name="T30" fmla="*/ 198 w 687"/>
                <a:gd name="T31" fmla="*/ 900 h 900"/>
                <a:gd name="T32" fmla="*/ 530 w 687"/>
                <a:gd name="T33" fmla="*/ 709 h 900"/>
                <a:gd name="T34" fmla="*/ 682 w 687"/>
                <a:gd name="T35" fmla="*/ 100 h 900"/>
                <a:gd name="T36" fmla="*/ 489 w 687"/>
                <a:gd name="T37" fmla="*/ 430 h 900"/>
                <a:gd name="T38" fmla="*/ 460 w 687"/>
                <a:gd name="T39" fmla="*/ 482 h 900"/>
                <a:gd name="T40" fmla="*/ 291 w 687"/>
                <a:gd name="T41" fmla="*/ 576 h 900"/>
                <a:gd name="T42" fmla="*/ 187 w 687"/>
                <a:gd name="T43" fmla="*/ 443 h 900"/>
                <a:gd name="T44" fmla="*/ 261 w 687"/>
                <a:gd name="T45" fmla="*/ 165 h 900"/>
                <a:gd name="T46" fmla="*/ 432 w 687"/>
                <a:gd name="T47" fmla="*/ 40 h 900"/>
                <a:gd name="T48" fmla="*/ 556 w 687"/>
                <a:gd name="T49" fmla="*/ 158 h 900"/>
                <a:gd name="T50" fmla="*/ 552 w 687"/>
                <a:gd name="T51" fmla="*/ 179 h 900"/>
                <a:gd name="T52" fmla="*/ 489 w 687"/>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7" h="900">
                  <a:moveTo>
                    <a:pt x="682" y="100"/>
                  </a:moveTo>
                  <a:cubicBezTo>
                    <a:pt x="687" y="80"/>
                    <a:pt x="687" y="73"/>
                    <a:pt x="687" y="72"/>
                  </a:cubicBezTo>
                  <a:cubicBezTo>
                    <a:pt x="687" y="41"/>
                    <a:pt x="662" y="27"/>
                    <a:pt x="640" y="27"/>
                  </a:cubicBezTo>
                  <a:cubicBezTo>
                    <a:pt x="608" y="27"/>
                    <a:pt x="581" y="54"/>
                    <a:pt x="576" y="80"/>
                  </a:cubicBezTo>
                  <a:cubicBezTo>
                    <a:pt x="552" y="42"/>
                    <a:pt x="505" y="0"/>
                    <a:pt x="432" y="0"/>
                  </a:cubicBezTo>
                  <a:cubicBezTo>
                    <a:pt x="258" y="0"/>
                    <a:pt x="75" y="187"/>
                    <a:pt x="75" y="386"/>
                  </a:cubicBezTo>
                  <a:cubicBezTo>
                    <a:pt x="75" y="530"/>
                    <a:pt x="173" y="615"/>
                    <a:pt x="287" y="615"/>
                  </a:cubicBezTo>
                  <a:cubicBezTo>
                    <a:pt x="351" y="615"/>
                    <a:pt x="412" y="583"/>
                    <a:pt x="462" y="540"/>
                  </a:cubicBezTo>
                  <a:lnTo>
                    <a:pt x="430" y="665"/>
                  </a:lnTo>
                  <a:cubicBezTo>
                    <a:pt x="415" y="724"/>
                    <a:pt x="405" y="761"/>
                    <a:pt x="352" y="809"/>
                  </a:cubicBezTo>
                  <a:cubicBezTo>
                    <a:pt x="291" y="861"/>
                    <a:pt x="231" y="861"/>
                    <a:pt x="196" y="861"/>
                  </a:cubicBezTo>
                  <a:cubicBezTo>
                    <a:pt x="132" y="861"/>
                    <a:pt x="114" y="857"/>
                    <a:pt x="89" y="851"/>
                  </a:cubicBezTo>
                  <a:cubicBezTo>
                    <a:pt x="124" y="834"/>
                    <a:pt x="133" y="800"/>
                    <a:pt x="133" y="781"/>
                  </a:cubicBezTo>
                  <a:cubicBezTo>
                    <a:pt x="133" y="748"/>
                    <a:pt x="107" y="729"/>
                    <a:pt x="80" y="729"/>
                  </a:cubicBezTo>
                  <a:cubicBezTo>
                    <a:pt x="40" y="729"/>
                    <a:pt x="0" y="761"/>
                    <a:pt x="0" y="815"/>
                  </a:cubicBezTo>
                  <a:cubicBezTo>
                    <a:pt x="0" y="898"/>
                    <a:pt x="119" y="900"/>
                    <a:pt x="198" y="900"/>
                  </a:cubicBezTo>
                  <a:cubicBezTo>
                    <a:pt x="416" y="900"/>
                    <a:pt x="510" y="788"/>
                    <a:pt x="530" y="709"/>
                  </a:cubicBezTo>
                  <a:lnTo>
                    <a:pt x="682" y="100"/>
                  </a:lnTo>
                  <a:close/>
                  <a:moveTo>
                    <a:pt x="489" y="430"/>
                  </a:moveTo>
                  <a:cubicBezTo>
                    <a:pt x="483" y="450"/>
                    <a:pt x="483" y="454"/>
                    <a:pt x="460" y="482"/>
                  </a:cubicBezTo>
                  <a:cubicBezTo>
                    <a:pt x="411" y="540"/>
                    <a:pt x="344" y="576"/>
                    <a:pt x="291" y="576"/>
                  </a:cubicBezTo>
                  <a:cubicBezTo>
                    <a:pt x="220" y="576"/>
                    <a:pt x="187" y="516"/>
                    <a:pt x="187" y="443"/>
                  </a:cubicBezTo>
                  <a:cubicBezTo>
                    <a:pt x="187" y="382"/>
                    <a:pt x="224" y="226"/>
                    <a:pt x="261" y="165"/>
                  </a:cubicBezTo>
                  <a:cubicBezTo>
                    <a:pt x="319" y="67"/>
                    <a:pt x="384" y="40"/>
                    <a:pt x="432" y="40"/>
                  </a:cubicBezTo>
                  <a:cubicBezTo>
                    <a:pt x="530" y="40"/>
                    <a:pt x="556" y="144"/>
                    <a:pt x="556" y="158"/>
                  </a:cubicBezTo>
                  <a:cubicBezTo>
                    <a:pt x="556" y="161"/>
                    <a:pt x="556" y="164"/>
                    <a:pt x="552"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45">
              <a:extLst>
                <a:ext uri="{FF2B5EF4-FFF2-40B4-BE49-F238E27FC236}">
                  <a16:creationId xmlns:a16="http://schemas.microsoft.com/office/drawing/2014/main" id="{DD3A5ED7-89AE-4367-A0C2-E419FF807D95}"/>
                </a:ext>
              </a:extLst>
            </p:cNvPr>
            <p:cNvSpPr>
              <a:spLocks/>
            </p:cNvSpPr>
            <p:nvPr/>
          </p:nvSpPr>
          <p:spPr bwMode="auto">
            <a:xfrm>
              <a:off x="3727450" y="2870200"/>
              <a:ext cx="36513" cy="47625"/>
            </a:xfrm>
            <a:custGeom>
              <a:avLst/>
              <a:gdLst>
                <a:gd name="T0" fmla="*/ 249 w 518"/>
                <a:gd name="T1" fmla="*/ 334 h 685"/>
                <a:gd name="T2" fmla="*/ 401 w 518"/>
                <a:gd name="T3" fmla="*/ 489 h 685"/>
                <a:gd name="T4" fmla="*/ 250 w 518"/>
                <a:gd name="T5" fmla="*/ 645 h 685"/>
                <a:gd name="T6" fmla="*/ 69 w 518"/>
                <a:gd name="T7" fmla="*/ 592 h 685"/>
                <a:gd name="T8" fmla="*/ 122 w 518"/>
                <a:gd name="T9" fmla="*/ 532 h 685"/>
                <a:gd name="T10" fmla="*/ 61 w 518"/>
                <a:gd name="T11" fmla="*/ 471 h 685"/>
                <a:gd name="T12" fmla="*/ 0 w 518"/>
                <a:gd name="T13" fmla="*/ 534 h 685"/>
                <a:gd name="T14" fmla="*/ 253 w 518"/>
                <a:gd name="T15" fmla="*/ 685 h 685"/>
                <a:gd name="T16" fmla="*/ 518 w 518"/>
                <a:gd name="T17" fmla="*/ 490 h 685"/>
                <a:gd name="T18" fmla="*/ 332 w 518"/>
                <a:gd name="T19" fmla="*/ 313 h 685"/>
                <a:gd name="T20" fmla="*/ 482 w 518"/>
                <a:gd name="T21" fmla="*/ 142 h 685"/>
                <a:gd name="T22" fmla="*/ 256 w 518"/>
                <a:gd name="T23" fmla="*/ 0 h 685"/>
                <a:gd name="T24" fmla="*/ 35 w 518"/>
                <a:gd name="T25" fmla="*/ 141 h 685"/>
                <a:gd name="T26" fmla="*/ 91 w 518"/>
                <a:gd name="T27" fmla="*/ 200 h 685"/>
                <a:gd name="T28" fmla="*/ 148 w 518"/>
                <a:gd name="T29" fmla="*/ 143 h 685"/>
                <a:gd name="T30" fmla="*/ 100 w 518"/>
                <a:gd name="T31" fmla="*/ 87 h 685"/>
                <a:gd name="T32" fmla="*/ 253 w 518"/>
                <a:gd name="T33" fmla="*/ 38 h 685"/>
                <a:gd name="T34" fmla="*/ 377 w 518"/>
                <a:gd name="T35" fmla="*/ 142 h 685"/>
                <a:gd name="T36" fmla="*/ 235 w 518"/>
                <a:gd name="T37" fmla="*/ 297 h 685"/>
                <a:gd name="T38" fmla="*/ 177 w 518"/>
                <a:gd name="T39" fmla="*/ 300 h 685"/>
                <a:gd name="T40" fmla="*/ 155 w 518"/>
                <a:gd name="T41" fmla="*/ 316 h 685"/>
                <a:gd name="T42" fmla="*/ 183 w 518"/>
                <a:gd name="T43" fmla="*/ 334 h 685"/>
                <a:gd name="T44" fmla="*/ 249 w 518"/>
                <a:gd name="T45" fmla="*/ 334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8" h="685">
                  <a:moveTo>
                    <a:pt x="249" y="334"/>
                  </a:moveTo>
                  <a:cubicBezTo>
                    <a:pt x="340" y="334"/>
                    <a:pt x="401" y="391"/>
                    <a:pt x="401" y="489"/>
                  </a:cubicBezTo>
                  <a:cubicBezTo>
                    <a:pt x="401" y="591"/>
                    <a:pt x="338" y="645"/>
                    <a:pt x="250" y="645"/>
                  </a:cubicBezTo>
                  <a:cubicBezTo>
                    <a:pt x="239" y="645"/>
                    <a:pt x="120" y="645"/>
                    <a:pt x="69" y="592"/>
                  </a:cubicBezTo>
                  <a:cubicBezTo>
                    <a:pt x="110" y="587"/>
                    <a:pt x="122" y="555"/>
                    <a:pt x="122" y="532"/>
                  </a:cubicBezTo>
                  <a:cubicBezTo>
                    <a:pt x="122" y="495"/>
                    <a:pt x="94" y="471"/>
                    <a:pt x="61" y="471"/>
                  </a:cubicBezTo>
                  <a:cubicBezTo>
                    <a:pt x="29" y="471"/>
                    <a:pt x="0" y="492"/>
                    <a:pt x="0" y="534"/>
                  </a:cubicBezTo>
                  <a:cubicBezTo>
                    <a:pt x="0" y="638"/>
                    <a:pt x="117" y="685"/>
                    <a:pt x="253" y="685"/>
                  </a:cubicBezTo>
                  <a:cubicBezTo>
                    <a:pt x="416" y="685"/>
                    <a:pt x="518" y="587"/>
                    <a:pt x="518" y="490"/>
                  </a:cubicBezTo>
                  <a:cubicBezTo>
                    <a:pt x="518" y="409"/>
                    <a:pt x="445" y="338"/>
                    <a:pt x="332" y="313"/>
                  </a:cubicBezTo>
                  <a:cubicBezTo>
                    <a:pt x="451" y="273"/>
                    <a:pt x="482" y="198"/>
                    <a:pt x="482" y="142"/>
                  </a:cubicBezTo>
                  <a:cubicBezTo>
                    <a:pt x="482" y="61"/>
                    <a:pt x="381" y="0"/>
                    <a:pt x="256" y="0"/>
                  </a:cubicBezTo>
                  <a:cubicBezTo>
                    <a:pt x="133" y="0"/>
                    <a:pt x="35" y="52"/>
                    <a:pt x="35" y="141"/>
                  </a:cubicBezTo>
                  <a:cubicBezTo>
                    <a:pt x="35" y="188"/>
                    <a:pt x="72" y="200"/>
                    <a:pt x="91" y="200"/>
                  </a:cubicBezTo>
                  <a:cubicBezTo>
                    <a:pt x="120" y="200"/>
                    <a:pt x="148" y="179"/>
                    <a:pt x="148" y="143"/>
                  </a:cubicBezTo>
                  <a:cubicBezTo>
                    <a:pt x="148" y="120"/>
                    <a:pt x="136" y="92"/>
                    <a:pt x="100" y="87"/>
                  </a:cubicBezTo>
                  <a:cubicBezTo>
                    <a:pt x="143" y="41"/>
                    <a:pt x="232" y="38"/>
                    <a:pt x="253" y="38"/>
                  </a:cubicBezTo>
                  <a:cubicBezTo>
                    <a:pt x="325" y="38"/>
                    <a:pt x="377" y="74"/>
                    <a:pt x="377" y="142"/>
                  </a:cubicBezTo>
                  <a:cubicBezTo>
                    <a:pt x="377" y="200"/>
                    <a:pt x="339" y="291"/>
                    <a:pt x="235" y="297"/>
                  </a:cubicBezTo>
                  <a:cubicBezTo>
                    <a:pt x="207" y="298"/>
                    <a:pt x="203" y="298"/>
                    <a:pt x="177" y="300"/>
                  </a:cubicBezTo>
                  <a:cubicBezTo>
                    <a:pt x="166" y="301"/>
                    <a:pt x="155" y="302"/>
                    <a:pt x="155" y="316"/>
                  </a:cubicBezTo>
                  <a:cubicBezTo>
                    <a:pt x="155" y="334"/>
                    <a:pt x="165" y="334"/>
                    <a:pt x="183" y="334"/>
                  </a:cubicBezTo>
                  <a:lnTo>
                    <a:pt x="249" y="33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46">
              <a:extLst>
                <a:ext uri="{FF2B5EF4-FFF2-40B4-BE49-F238E27FC236}">
                  <a16:creationId xmlns:a16="http://schemas.microsoft.com/office/drawing/2014/main" id="{F9B44081-1D75-4FF9-A8E3-F086239B0F67}"/>
                </a:ext>
              </a:extLst>
            </p:cNvPr>
            <p:cNvSpPr>
              <a:spLocks noEditPoints="1"/>
            </p:cNvSpPr>
            <p:nvPr/>
          </p:nvSpPr>
          <p:spPr bwMode="auto">
            <a:xfrm>
              <a:off x="4929188" y="2820988"/>
              <a:ext cx="71438" cy="87313"/>
            </a:xfrm>
            <a:custGeom>
              <a:avLst/>
              <a:gdLst>
                <a:gd name="T0" fmla="*/ 154 w 1041"/>
                <a:gd name="T1" fmla="*/ 1123 h 1267"/>
                <a:gd name="T2" fmla="*/ 46 w 1041"/>
                <a:gd name="T3" fmla="*/ 1205 h 1267"/>
                <a:gd name="T4" fmla="*/ 0 w 1041"/>
                <a:gd name="T5" fmla="*/ 1243 h 1267"/>
                <a:gd name="T6" fmla="*/ 26 w 1041"/>
                <a:gd name="T7" fmla="*/ 1267 h 1267"/>
                <a:gd name="T8" fmla="*/ 194 w 1041"/>
                <a:gd name="T9" fmla="*/ 1261 h 1267"/>
                <a:gd name="T10" fmla="*/ 391 w 1041"/>
                <a:gd name="T11" fmla="*/ 1267 h 1267"/>
                <a:gd name="T12" fmla="*/ 426 w 1041"/>
                <a:gd name="T13" fmla="*/ 1227 h 1267"/>
                <a:gd name="T14" fmla="*/ 379 w 1041"/>
                <a:gd name="T15" fmla="*/ 1205 h 1267"/>
                <a:gd name="T16" fmla="*/ 279 w 1041"/>
                <a:gd name="T17" fmla="*/ 1173 h 1267"/>
                <a:gd name="T18" fmla="*/ 376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7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6 w 1041"/>
                <a:gd name="T43" fmla="*/ 237 h 1267"/>
                <a:gd name="T44" fmla="*/ 154 w 1041"/>
                <a:gd name="T45" fmla="*/ 1123 h 1267"/>
                <a:gd name="T46" fmla="*/ 505 w 1041"/>
                <a:gd name="T47" fmla="*/ 258 h 1267"/>
                <a:gd name="T48" fmla="*/ 608 w 1041"/>
                <a:gd name="T49" fmla="*/ 119 h 1267"/>
                <a:gd name="T50" fmla="*/ 769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7" y="1191"/>
                    <a:pt x="134" y="1205"/>
                    <a:pt x="46" y="1205"/>
                  </a:cubicBezTo>
                  <a:cubicBezTo>
                    <a:pt x="22" y="1205"/>
                    <a:pt x="0" y="1205"/>
                    <a:pt x="0" y="1243"/>
                  </a:cubicBezTo>
                  <a:cubicBezTo>
                    <a:pt x="0" y="1259"/>
                    <a:pt x="10" y="1267"/>
                    <a:pt x="26" y="1267"/>
                  </a:cubicBezTo>
                  <a:cubicBezTo>
                    <a:pt x="80" y="1267"/>
                    <a:pt x="137" y="1261"/>
                    <a:pt x="194" y="1261"/>
                  </a:cubicBezTo>
                  <a:cubicBezTo>
                    <a:pt x="259" y="1261"/>
                    <a:pt x="327" y="1267"/>
                    <a:pt x="391" y="1267"/>
                  </a:cubicBezTo>
                  <a:cubicBezTo>
                    <a:pt x="401" y="1267"/>
                    <a:pt x="426" y="1267"/>
                    <a:pt x="426" y="1227"/>
                  </a:cubicBezTo>
                  <a:cubicBezTo>
                    <a:pt x="426" y="1205"/>
                    <a:pt x="407" y="1205"/>
                    <a:pt x="379" y="1205"/>
                  </a:cubicBezTo>
                  <a:cubicBezTo>
                    <a:pt x="279" y="1205"/>
                    <a:pt x="279" y="1191"/>
                    <a:pt x="279" y="1173"/>
                  </a:cubicBezTo>
                  <a:cubicBezTo>
                    <a:pt x="279" y="1149"/>
                    <a:pt x="363" y="825"/>
                    <a:pt x="376" y="775"/>
                  </a:cubicBezTo>
                  <a:cubicBezTo>
                    <a:pt x="403" y="833"/>
                    <a:pt x="459" y="902"/>
                    <a:pt x="560" y="902"/>
                  </a:cubicBezTo>
                  <a:cubicBezTo>
                    <a:pt x="791" y="902"/>
                    <a:pt x="1041" y="612"/>
                    <a:pt x="1041" y="319"/>
                  </a:cubicBezTo>
                  <a:cubicBezTo>
                    <a:pt x="1041" y="131"/>
                    <a:pt x="926" y="0"/>
                    <a:pt x="775" y="0"/>
                  </a:cubicBezTo>
                  <a:cubicBezTo>
                    <a:pt x="676" y="0"/>
                    <a:pt x="580" y="72"/>
                    <a:pt x="514" y="149"/>
                  </a:cubicBezTo>
                  <a:cubicBezTo>
                    <a:pt x="494" y="41"/>
                    <a:pt x="409" y="0"/>
                    <a:pt x="335" y="0"/>
                  </a:cubicBezTo>
                  <a:cubicBezTo>
                    <a:pt x="244" y="0"/>
                    <a:pt x="205" y="77"/>
                    <a:pt x="187" y="113"/>
                  </a:cubicBezTo>
                  <a:cubicBezTo>
                    <a:pt x="151" y="181"/>
                    <a:pt x="126" y="301"/>
                    <a:pt x="126" y="307"/>
                  </a:cubicBezTo>
                  <a:cubicBezTo>
                    <a:pt x="126" y="326"/>
                    <a:pt x="146" y="326"/>
                    <a:pt x="150" y="326"/>
                  </a:cubicBezTo>
                  <a:cubicBezTo>
                    <a:pt x="169" y="326"/>
                    <a:pt x="172" y="325"/>
                    <a:pt x="184" y="280"/>
                  </a:cubicBezTo>
                  <a:cubicBezTo>
                    <a:pt x="217" y="139"/>
                    <a:pt x="257" y="44"/>
                    <a:pt x="329" y="44"/>
                  </a:cubicBezTo>
                  <a:cubicBezTo>
                    <a:pt x="363" y="44"/>
                    <a:pt x="391" y="59"/>
                    <a:pt x="391" y="135"/>
                  </a:cubicBezTo>
                  <a:cubicBezTo>
                    <a:pt x="391" y="181"/>
                    <a:pt x="385" y="203"/>
                    <a:pt x="376" y="237"/>
                  </a:cubicBezTo>
                  <a:lnTo>
                    <a:pt x="154" y="1123"/>
                  </a:lnTo>
                  <a:close/>
                  <a:moveTo>
                    <a:pt x="505" y="258"/>
                  </a:moveTo>
                  <a:cubicBezTo>
                    <a:pt x="518" y="205"/>
                    <a:pt x="572" y="149"/>
                    <a:pt x="608" y="119"/>
                  </a:cubicBezTo>
                  <a:cubicBezTo>
                    <a:pt x="677" y="58"/>
                    <a:pt x="735" y="44"/>
                    <a:pt x="769" y="44"/>
                  </a:cubicBezTo>
                  <a:cubicBezTo>
                    <a:pt x="849" y="44"/>
                    <a:pt x="897" y="113"/>
                    <a:pt x="897" y="231"/>
                  </a:cubicBezTo>
                  <a:cubicBezTo>
                    <a:pt x="897" y="348"/>
                    <a:pt x="831" y="577"/>
                    <a:pt x="795" y="653"/>
                  </a:cubicBezTo>
                  <a:cubicBezTo>
                    <a:pt x="727" y="793"/>
                    <a:pt x="632" y="858"/>
                    <a:pt x="558" y="858"/>
                  </a:cubicBezTo>
                  <a:cubicBezTo>
                    <a:pt x="426"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47">
              <a:extLst>
                <a:ext uri="{FF2B5EF4-FFF2-40B4-BE49-F238E27FC236}">
                  <a16:creationId xmlns:a16="http://schemas.microsoft.com/office/drawing/2014/main" id="{8A169C1F-B688-4CF6-8CF8-85E6766AEB83}"/>
                </a:ext>
              </a:extLst>
            </p:cNvPr>
            <p:cNvSpPr>
              <a:spLocks/>
            </p:cNvSpPr>
            <p:nvPr/>
          </p:nvSpPr>
          <p:spPr bwMode="auto">
            <a:xfrm>
              <a:off x="5008563" y="2835275"/>
              <a:ext cx="52388" cy="68263"/>
            </a:xfrm>
            <a:custGeom>
              <a:avLst/>
              <a:gdLst>
                <a:gd name="T0" fmla="*/ 332 w 760"/>
                <a:gd name="T1" fmla="*/ 43 h 982"/>
                <a:gd name="T2" fmla="*/ 338 w 760"/>
                <a:gd name="T3" fmla="*/ 20 h 982"/>
                <a:gd name="T4" fmla="*/ 315 w 760"/>
                <a:gd name="T5" fmla="*/ 0 h 982"/>
                <a:gd name="T6" fmla="*/ 137 w 760"/>
                <a:gd name="T7" fmla="*/ 14 h 982"/>
                <a:gd name="T8" fmla="*/ 106 w 760"/>
                <a:gd name="T9" fmla="*/ 46 h 982"/>
                <a:gd name="T10" fmla="*/ 142 w 760"/>
                <a:gd name="T11" fmla="*/ 66 h 982"/>
                <a:gd name="T12" fmla="*/ 210 w 760"/>
                <a:gd name="T13" fmla="*/ 87 h 982"/>
                <a:gd name="T14" fmla="*/ 203 w 760"/>
                <a:gd name="T15" fmla="*/ 118 h 982"/>
                <a:gd name="T16" fmla="*/ 7 w 760"/>
                <a:gd name="T17" fmla="*/ 907 h 982"/>
                <a:gd name="T18" fmla="*/ 0 w 760"/>
                <a:gd name="T19" fmla="*/ 938 h 982"/>
                <a:gd name="T20" fmla="*/ 48 w 760"/>
                <a:gd name="T21" fmla="*/ 982 h 982"/>
                <a:gd name="T22" fmla="*/ 105 w 760"/>
                <a:gd name="T23" fmla="*/ 946 h 982"/>
                <a:gd name="T24" fmla="*/ 128 w 760"/>
                <a:gd name="T25" fmla="*/ 858 h 982"/>
                <a:gd name="T26" fmla="*/ 160 w 760"/>
                <a:gd name="T27" fmla="*/ 734 h 982"/>
                <a:gd name="T28" fmla="*/ 183 w 760"/>
                <a:gd name="T29" fmla="*/ 639 h 982"/>
                <a:gd name="T30" fmla="*/ 224 w 760"/>
                <a:gd name="T31" fmla="*/ 540 h 982"/>
                <a:gd name="T32" fmla="*/ 448 w 760"/>
                <a:gd name="T33" fmla="*/ 393 h 982"/>
                <a:gd name="T34" fmla="*/ 530 w 760"/>
                <a:gd name="T35" fmla="*/ 490 h 982"/>
                <a:gd name="T36" fmla="*/ 448 w 760"/>
                <a:gd name="T37" fmla="*/ 787 h 982"/>
                <a:gd name="T38" fmla="*/ 427 w 760"/>
                <a:gd name="T39" fmla="*/ 862 h 982"/>
                <a:gd name="T40" fmla="*/ 560 w 760"/>
                <a:gd name="T41" fmla="*/ 982 h 982"/>
                <a:gd name="T42" fmla="*/ 760 w 760"/>
                <a:gd name="T43" fmla="*/ 769 h 982"/>
                <a:gd name="T44" fmla="*/ 738 w 760"/>
                <a:gd name="T45" fmla="*/ 751 h 982"/>
                <a:gd name="T46" fmla="*/ 711 w 760"/>
                <a:gd name="T47" fmla="*/ 775 h 982"/>
                <a:gd name="T48" fmla="*/ 564 w 760"/>
                <a:gd name="T49" fmla="*/ 943 h 982"/>
                <a:gd name="T50" fmla="*/ 528 w 760"/>
                <a:gd name="T51" fmla="*/ 894 h 982"/>
                <a:gd name="T52" fmla="*/ 560 w 760"/>
                <a:gd name="T53" fmla="*/ 782 h 982"/>
                <a:gd name="T54" fmla="*/ 635 w 760"/>
                <a:gd name="T55" fmla="*/ 512 h 982"/>
                <a:gd name="T56" fmla="*/ 583 w 760"/>
                <a:gd name="T57" fmla="*/ 391 h 982"/>
                <a:gd name="T58" fmla="*/ 453 w 760"/>
                <a:gd name="T59" fmla="*/ 353 h 982"/>
                <a:gd name="T60" fmla="*/ 226 w 760"/>
                <a:gd name="T61" fmla="*/ 469 h 982"/>
                <a:gd name="T62" fmla="*/ 332 w 760"/>
                <a:gd name="T63" fmla="*/ 4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3"/>
                  </a:moveTo>
                  <a:cubicBezTo>
                    <a:pt x="333" y="39"/>
                    <a:pt x="338" y="21"/>
                    <a:pt x="338" y="20"/>
                  </a:cubicBezTo>
                  <a:cubicBezTo>
                    <a:pt x="338" y="13"/>
                    <a:pt x="332" y="0"/>
                    <a:pt x="315" y="0"/>
                  </a:cubicBezTo>
                  <a:cubicBezTo>
                    <a:pt x="288" y="0"/>
                    <a:pt x="171" y="11"/>
                    <a:pt x="137" y="14"/>
                  </a:cubicBezTo>
                  <a:cubicBezTo>
                    <a:pt x="126" y="16"/>
                    <a:pt x="106" y="18"/>
                    <a:pt x="106" y="46"/>
                  </a:cubicBezTo>
                  <a:cubicBezTo>
                    <a:pt x="106" y="66"/>
                    <a:pt x="126" y="66"/>
                    <a:pt x="142" y="66"/>
                  </a:cubicBezTo>
                  <a:cubicBezTo>
                    <a:pt x="210" y="66"/>
                    <a:pt x="210" y="76"/>
                    <a:pt x="210" y="87"/>
                  </a:cubicBezTo>
                  <a:cubicBezTo>
                    <a:pt x="210" y="96"/>
                    <a:pt x="206" y="105"/>
                    <a:pt x="203" y="118"/>
                  </a:cubicBezTo>
                  <a:lnTo>
                    <a:pt x="7" y="907"/>
                  </a:lnTo>
                  <a:cubicBezTo>
                    <a:pt x="0" y="932"/>
                    <a:pt x="0" y="935"/>
                    <a:pt x="0" y="938"/>
                  </a:cubicBezTo>
                  <a:cubicBezTo>
                    <a:pt x="0" y="959"/>
                    <a:pt x="17" y="982"/>
                    <a:pt x="48" y="982"/>
                  </a:cubicBezTo>
                  <a:cubicBezTo>
                    <a:pt x="63" y="982"/>
                    <a:pt x="89" y="975"/>
                    <a:pt x="105" y="946"/>
                  </a:cubicBezTo>
                  <a:cubicBezTo>
                    <a:pt x="109" y="938"/>
                    <a:pt x="121" y="887"/>
                    <a:pt x="128" y="858"/>
                  </a:cubicBezTo>
                  <a:lnTo>
                    <a:pt x="160" y="734"/>
                  </a:lnTo>
                  <a:cubicBezTo>
                    <a:pt x="165" y="713"/>
                    <a:pt x="178" y="660"/>
                    <a:pt x="183" y="639"/>
                  </a:cubicBezTo>
                  <a:cubicBezTo>
                    <a:pt x="197" y="586"/>
                    <a:pt x="197" y="585"/>
                    <a:pt x="224" y="540"/>
                  </a:cubicBezTo>
                  <a:cubicBezTo>
                    <a:pt x="269" y="472"/>
                    <a:pt x="339" y="393"/>
                    <a:pt x="448" y="393"/>
                  </a:cubicBezTo>
                  <a:cubicBezTo>
                    <a:pt x="526" y="393"/>
                    <a:pt x="530" y="457"/>
                    <a:pt x="530" y="490"/>
                  </a:cubicBezTo>
                  <a:cubicBezTo>
                    <a:pt x="530" y="574"/>
                    <a:pt x="470" y="728"/>
                    <a:pt x="448" y="787"/>
                  </a:cubicBezTo>
                  <a:cubicBezTo>
                    <a:pt x="432" y="826"/>
                    <a:pt x="427" y="839"/>
                    <a:pt x="427" y="862"/>
                  </a:cubicBezTo>
                  <a:cubicBezTo>
                    <a:pt x="427" y="936"/>
                    <a:pt x="489" y="982"/>
                    <a:pt x="560" y="982"/>
                  </a:cubicBezTo>
                  <a:cubicBezTo>
                    <a:pt x="699" y="982"/>
                    <a:pt x="760" y="790"/>
                    <a:pt x="760" y="769"/>
                  </a:cubicBezTo>
                  <a:cubicBezTo>
                    <a:pt x="760" y="751"/>
                    <a:pt x="742" y="751"/>
                    <a:pt x="738" y="751"/>
                  </a:cubicBezTo>
                  <a:cubicBezTo>
                    <a:pt x="718" y="751"/>
                    <a:pt x="717" y="759"/>
                    <a:pt x="711" y="775"/>
                  </a:cubicBezTo>
                  <a:cubicBezTo>
                    <a:pt x="679" y="886"/>
                    <a:pt x="618" y="943"/>
                    <a:pt x="564" y="943"/>
                  </a:cubicBezTo>
                  <a:cubicBezTo>
                    <a:pt x="535" y="943"/>
                    <a:pt x="528" y="924"/>
                    <a:pt x="528" y="894"/>
                  </a:cubicBezTo>
                  <a:cubicBezTo>
                    <a:pt x="528" y="862"/>
                    <a:pt x="535" y="844"/>
                    <a:pt x="560" y="782"/>
                  </a:cubicBezTo>
                  <a:cubicBezTo>
                    <a:pt x="578" y="738"/>
                    <a:pt x="635" y="590"/>
                    <a:pt x="635" y="512"/>
                  </a:cubicBezTo>
                  <a:cubicBezTo>
                    <a:pt x="635" y="490"/>
                    <a:pt x="635" y="432"/>
                    <a:pt x="583" y="391"/>
                  </a:cubicBezTo>
                  <a:cubicBezTo>
                    <a:pt x="560" y="373"/>
                    <a:pt x="519" y="353"/>
                    <a:pt x="453" y="353"/>
                  </a:cubicBezTo>
                  <a:cubicBezTo>
                    <a:pt x="352" y="353"/>
                    <a:pt x="278" y="409"/>
                    <a:pt x="226" y="469"/>
                  </a:cubicBezTo>
                  <a:lnTo>
                    <a:pt x="332" y="4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Freeform 48">
              <a:extLst>
                <a:ext uri="{FF2B5EF4-FFF2-40B4-BE49-F238E27FC236}">
                  <a16:creationId xmlns:a16="http://schemas.microsoft.com/office/drawing/2014/main" id="{571FCFB1-05C0-4417-AE4C-0F4ABDCDE321}"/>
                </a:ext>
              </a:extLst>
            </p:cNvPr>
            <p:cNvSpPr>
              <a:spLocks/>
            </p:cNvSpPr>
            <p:nvPr/>
          </p:nvSpPr>
          <p:spPr bwMode="auto">
            <a:xfrm>
              <a:off x="5075238" y="2870200"/>
              <a:ext cx="28575" cy="46038"/>
            </a:xfrm>
            <a:custGeom>
              <a:avLst/>
              <a:gdLst>
                <a:gd name="T0" fmla="*/ 253 w 409"/>
                <a:gd name="T1" fmla="*/ 30 h 663"/>
                <a:gd name="T2" fmla="*/ 218 w 409"/>
                <a:gd name="T3" fmla="*/ 0 h 663"/>
                <a:gd name="T4" fmla="*/ 17 w 409"/>
                <a:gd name="T5" fmla="*/ 63 h 663"/>
                <a:gd name="T6" fmla="*/ 0 w 409"/>
                <a:gd name="T7" fmla="*/ 63 h 663"/>
                <a:gd name="T8" fmla="*/ 0 w 409"/>
                <a:gd name="T9" fmla="*/ 108 h 663"/>
                <a:gd name="T10" fmla="*/ 17 w 409"/>
                <a:gd name="T11" fmla="*/ 108 h 663"/>
                <a:gd name="T12" fmla="*/ 162 w 409"/>
                <a:gd name="T13" fmla="*/ 80 h 663"/>
                <a:gd name="T14" fmla="*/ 162 w 409"/>
                <a:gd name="T15" fmla="*/ 577 h 663"/>
                <a:gd name="T16" fmla="*/ 57 w 409"/>
                <a:gd name="T17" fmla="*/ 620 h 663"/>
                <a:gd name="T18" fmla="*/ 7 w 409"/>
                <a:gd name="T19" fmla="*/ 620 h 663"/>
                <a:gd name="T20" fmla="*/ 7 w 409"/>
                <a:gd name="T21" fmla="*/ 663 h 663"/>
                <a:gd name="T22" fmla="*/ 208 w 409"/>
                <a:gd name="T23" fmla="*/ 659 h 663"/>
                <a:gd name="T24" fmla="*/ 409 w 409"/>
                <a:gd name="T25" fmla="*/ 663 h 663"/>
                <a:gd name="T26" fmla="*/ 409 w 409"/>
                <a:gd name="T27" fmla="*/ 620 h 663"/>
                <a:gd name="T28" fmla="*/ 360 w 409"/>
                <a:gd name="T29" fmla="*/ 620 h 663"/>
                <a:gd name="T30" fmla="*/ 253 w 409"/>
                <a:gd name="T31" fmla="*/ 577 h 663"/>
                <a:gd name="T32" fmla="*/ 253 w 409"/>
                <a:gd name="T33" fmla="*/ 3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3" y="30"/>
                  </a:moveTo>
                  <a:cubicBezTo>
                    <a:pt x="253" y="0"/>
                    <a:pt x="251" y="0"/>
                    <a:pt x="218" y="0"/>
                  </a:cubicBezTo>
                  <a:cubicBezTo>
                    <a:pt x="147" y="63"/>
                    <a:pt x="36" y="63"/>
                    <a:pt x="17" y="63"/>
                  </a:cubicBezTo>
                  <a:lnTo>
                    <a:pt x="0" y="63"/>
                  </a:lnTo>
                  <a:lnTo>
                    <a:pt x="0" y="108"/>
                  </a:lnTo>
                  <a:lnTo>
                    <a:pt x="17" y="108"/>
                  </a:lnTo>
                  <a:cubicBezTo>
                    <a:pt x="39" y="108"/>
                    <a:pt x="104" y="105"/>
                    <a:pt x="162" y="80"/>
                  </a:cubicBezTo>
                  <a:lnTo>
                    <a:pt x="162" y="577"/>
                  </a:lnTo>
                  <a:cubicBezTo>
                    <a:pt x="162" y="609"/>
                    <a:pt x="162" y="620"/>
                    <a:pt x="57" y="620"/>
                  </a:cubicBezTo>
                  <a:lnTo>
                    <a:pt x="7" y="620"/>
                  </a:lnTo>
                  <a:lnTo>
                    <a:pt x="7" y="663"/>
                  </a:lnTo>
                  <a:cubicBezTo>
                    <a:pt x="61" y="659"/>
                    <a:pt x="150" y="659"/>
                    <a:pt x="208" y="659"/>
                  </a:cubicBezTo>
                  <a:cubicBezTo>
                    <a:pt x="266" y="659"/>
                    <a:pt x="354" y="659"/>
                    <a:pt x="409" y="663"/>
                  </a:cubicBezTo>
                  <a:lnTo>
                    <a:pt x="409" y="620"/>
                  </a:lnTo>
                  <a:lnTo>
                    <a:pt x="360" y="620"/>
                  </a:lnTo>
                  <a:cubicBezTo>
                    <a:pt x="253" y="620"/>
                    <a:pt x="253" y="609"/>
                    <a:pt x="253" y="577"/>
                  </a:cubicBezTo>
                  <a:lnTo>
                    <a:pt x="253" y="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49">
              <a:extLst>
                <a:ext uri="{FF2B5EF4-FFF2-40B4-BE49-F238E27FC236}">
                  <a16:creationId xmlns:a16="http://schemas.microsoft.com/office/drawing/2014/main" id="{20BA27D5-19F8-4053-8E4C-31D0F76C2206}"/>
                </a:ext>
              </a:extLst>
            </p:cNvPr>
            <p:cNvSpPr>
              <a:spLocks noEditPoints="1"/>
            </p:cNvSpPr>
            <p:nvPr/>
          </p:nvSpPr>
          <p:spPr bwMode="auto">
            <a:xfrm>
              <a:off x="5341938" y="2820988"/>
              <a:ext cx="71438" cy="87313"/>
            </a:xfrm>
            <a:custGeom>
              <a:avLst/>
              <a:gdLst>
                <a:gd name="T0" fmla="*/ 154 w 1041"/>
                <a:gd name="T1" fmla="*/ 1123 h 1267"/>
                <a:gd name="T2" fmla="*/ 47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1 w 1041"/>
                <a:gd name="T21" fmla="*/ 902 h 1267"/>
                <a:gd name="T22" fmla="*/ 1041 w 1041"/>
                <a:gd name="T23" fmla="*/ 319 h 1267"/>
                <a:gd name="T24" fmla="*/ 775 w 1041"/>
                <a:gd name="T25" fmla="*/ 0 h 1267"/>
                <a:gd name="T26" fmla="*/ 515 w 1041"/>
                <a:gd name="T27" fmla="*/ 149 h 1267"/>
                <a:gd name="T28" fmla="*/ 336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6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7" y="1205"/>
                  </a:cubicBezTo>
                  <a:cubicBezTo>
                    <a:pt x="22" y="1205"/>
                    <a:pt x="0" y="1205"/>
                    <a:pt x="0" y="1243"/>
                  </a:cubicBezTo>
                  <a:cubicBezTo>
                    <a:pt x="0" y="1259"/>
                    <a:pt x="11" y="1267"/>
                    <a:pt x="27" y="1267"/>
                  </a:cubicBezTo>
                  <a:cubicBezTo>
                    <a:pt x="80" y="1267"/>
                    <a:pt x="138" y="1261"/>
                    <a:pt x="194" y="1261"/>
                  </a:cubicBezTo>
                  <a:cubicBezTo>
                    <a:pt x="260" y="1261"/>
                    <a:pt x="328" y="1267"/>
                    <a:pt x="391" y="1267"/>
                  </a:cubicBezTo>
                  <a:cubicBezTo>
                    <a:pt x="401" y="1267"/>
                    <a:pt x="427" y="1267"/>
                    <a:pt x="427" y="1227"/>
                  </a:cubicBezTo>
                  <a:cubicBezTo>
                    <a:pt x="427" y="1205"/>
                    <a:pt x="407" y="1205"/>
                    <a:pt x="379" y="1205"/>
                  </a:cubicBezTo>
                  <a:cubicBezTo>
                    <a:pt x="279" y="1205"/>
                    <a:pt x="279" y="1191"/>
                    <a:pt x="279" y="1173"/>
                  </a:cubicBezTo>
                  <a:cubicBezTo>
                    <a:pt x="279" y="1149"/>
                    <a:pt x="364" y="825"/>
                    <a:pt x="377" y="775"/>
                  </a:cubicBezTo>
                  <a:cubicBezTo>
                    <a:pt x="404" y="833"/>
                    <a:pt x="459" y="902"/>
                    <a:pt x="561" y="902"/>
                  </a:cubicBezTo>
                  <a:cubicBezTo>
                    <a:pt x="792" y="902"/>
                    <a:pt x="1041" y="612"/>
                    <a:pt x="1041" y="319"/>
                  </a:cubicBezTo>
                  <a:cubicBezTo>
                    <a:pt x="1041" y="131"/>
                    <a:pt x="927" y="0"/>
                    <a:pt x="775" y="0"/>
                  </a:cubicBezTo>
                  <a:cubicBezTo>
                    <a:pt x="676" y="0"/>
                    <a:pt x="580" y="72"/>
                    <a:pt x="515" y="149"/>
                  </a:cubicBezTo>
                  <a:cubicBezTo>
                    <a:pt x="495" y="41"/>
                    <a:pt x="409" y="0"/>
                    <a:pt x="336" y="0"/>
                  </a:cubicBezTo>
                  <a:cubicBezTo>
                    <a:pt x="244" y="0"/>
                    <a:pt x="206" y="77"/>
                    <a:pt x="188" y="113"/>
                  </a:cubicBezTo>
                  <a:cubicBezTo>
                    <a:pt x="152" y="181"/>
                    <a:pt x="126" y="301"/>
                    <a:pt x="126" y="307"/>
                  </a:cubicBezTo>
                  <a:cubicBezTo>
                    <a:pt x="126" y="326"/>
                    <a:pt x="147" y="326"/>
                    <a:pt x="150" y="326"/>
                  </a:cubicBezTo>
                  <a:cubicBezTo>
                    <a:pt x="170" y="326"/>
                    <a:pt x="172" y="325"/>
                    <a:pt x="184" y="280"/>
                  </a:cubicBezTo>
                  <a:cubicBezTo>
                    <a:pt x="218" y="139"/>
                    <a:pt x="257" y="44"/>
                    <a:pt x="329" y="44"/>
                  </a:cubicBezTo>
                  <a:cubicBezTo>
                    <a:pt x="364" y="44"/>
                    <a:pt x="391" y="59"/>
                    <a:pt x="391" y="135"/>
                  </a:cubicBezTo>
                  <a:cubicBezTo>
                    <a:pt x="391" y="181"/>
                    <a:pt x="386" y="203"/>
                    <a:pt x="377" y="237"/>
                  </a:cubicBezTo>
                  <a:lnTo>
                    <a:pt x="154" y="1123"/>
                  </a:lnTo>
                  <a:close/>
                  <a:moveTo>
                    <a:pt x="505" y="258"/>
                  </a:moveTo>
                  <a:cubicBezTo>
                    <a:pt x="518" y="205"/>
                    <a:pt x="572" y="149"/>
                    <a:pt x="608" y="119"/>
                  </a:cubicBezTo>
                  <a:cubicBezTo>
                    <a:pt x="678" y="58"/>
                    <a:pt x="736" y="44"/>
                    <a:pt x="770" y="44"/>
                  </a:cubicBezTo>
                  <a:cubicBezTo>
                    <a:pt x="850" y="44"/>
                    <a:pt x="897" y="113"/>
                    <a:pt x="897" y="231"/>
                  </a:cubicBezTo>
                  <a:cubicBezTo>
                    <a:pt x="897" y="348"/>
                    <a:pt x="832" y="577"/>
                    <a:pt x="796" y="653"/>
                  </a:cubicBezTo>
                  <a:cubicBezTo>
                    <a:pt x="728"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50">
              <a:extLst>
                <a:ext uri="{FF2B5EF4-FFF2-40B4-BE49-F238E27FC236}">
                  <a16:creationId xmlns:a16="http://schemas.microsoft.com/office/drawing/2014/main" id="{8CC13DFC-FAAD-41BD-867F-876658F9916E}"/>
                </a:ext>
              </a:extLst>
            </p:cNvPr>
            <p:cNvSpPr>
              <a:spLocks/>
            </p:cNvSpPr>
            <p:nvPr/>
          </p:nvSpPr>
          <p:spPr bwMode="auto">
            <a:xfrm>
              <a:off x="5422900" y="2835275"/>
              <a:ext cx="52388" cy="68263"/>
            </a:xfrm>
            <a:custGeom>
              <a:avLst/>
              <a:gdLst>
                <a:gd name="T0" fmla="*/ 332 w 760"/>
                <a:gd name="T1" fmla="*/ 43 h 982"/>
                <a:gd name="T2" fmla="*/ 337 w 760"/>
                <a:gd name="T3" fmla="*/ 20 h 982"/>
                <a:gd name="T4" fmla="*/ 315 w 760"/>
                <a:gd name="T5" fmla="*/ 0 h 982"/>
                <a:gd name="T6" fmla="*/ 137 w 760"/>
                <a:gd name="T7" fmla="*/ 14 h 982"/>
                <a:gd name="T8" fmla="*/ 106 w 760"/>
                <a:gd name="T9" fmla="*/ 46 h 982"/>
                <a:gd name="T10" fmla="*/ 142 w 760"/>
                <a:gd name="T11" fmla="*/ 66 h 982"/>
                <a:gd name="T12" fmla="*/ 209 w 760"/>
                <a:gd name="T13" fmla="*/ 87 h 982"/>
                <a:gd name="T14" fmla="*/ 203 w 760"/>
                <a:gd name="T15" fmla="*/ 118 h 982"/>
                <a:gd name="T16" fmla="*/ 7 w 760"/>
                <a:gd name="T17" fmla="*/ 907 h 982"/>
                <a:gd name="T18" fmla="*/ 0 w 760"/>
                <a:gd name="T19" fmla="*/ 938 h 982"/>
                <a:gd name="T20" fmla="*/ 48 w 760"/>
                <a:gd name="T21" fmla="*/ 982 h 982"/>
                <a:gd name="T22" fmla="*/ 105 w 760"/>
                <a:gd name="T23" fmla="*/ 946 h 982"/>
                <a:gd name="T24" fmla="*/ 128 w 760"/>
                <a:gd name="T25" fmla="*/ 858 h 982"/>
                <a:gd name="T26" fmla="*/ 160 w 760"/>
                <a:gd name="T27" fmla="*/ 734 h 982"/>
                <a:gd name="T28" fmla="*/ 183 w 760"/>
                <a:gd name="T29" fmla="*/ 639 h 982"/>
                <a:gd name="T30" fmla="*/ 224 w 760"/>
                <a:gd name="T31" fmla="*/ 540 h 982"/>
                <a:gd name="T32" fmla="*/ 448 w 760"/>
                <a:gd name="T33" fmla="*/ 393 h 982"/>
                <a:gd name="T34" fmla="*/ 530 w 760"/>
                <a:gd name="T35" fmla="*/ 490 h 982"/>
                <a:gd name="T36" fmla="*/ 448 w 760"/>
                <a:gd name="T37" fmla="*/ 787 h 982"/>
                <a:gd name="T38" fmla="*/ 427 w 760"/>
                <a:gd name="T39" fmla="*/ 862 h 982"/>
                <a:gd name="T40" fmla="*/ 559 w 760"/>
                <a:gd name="T41" fmla="*/ 982 h 982"/>
                <a:gd name="T42" fmla="*/ 760 w 760"/>
                <a:gd name="T43" fmla="*/ 769 h 982"/>
                <a:gd name="T44" fmla="*/ 737 w 760"/>
                <a:gd name="T45" fmla="*/ 751 h 982"/>
                <a:gd name="T46" fmla="*/ 711 w 760"/>
                <a:gd name="T47" fmla="*/ 775 h 982"/>
                <a:gd name="T48" fmla="*/ 563 w 760"/>
                <a:gd name="T49" fmla="*/ 943 h 982"/>
                <a:gd name="T50" fmla="*/ 528 w 760"/>
                <a:gd name="T51" fmla="*/ 894 h 982"/>
                <a:gd name="T52" fmla="*/ 560 w 760"/>
                <a:gd name="T53" fmla="*/ 782 h 982"/>
                <a:gd name="T54" fmla="*/ 634 w 760"/>
                <a:gd name="T55" fmla="*/ 512 h 982"/>
                <a:gd name="T56" fmla="*/ 583 w 760"/>
                <a:gd name="T57" fmla="*/ 391 h 982"/>
                <a:gd name="T58" fmla="*/ 453 w 760"/>
                <a:gd name="T59" fmla="*/ 353 h 982"/>
                <a:gd name="T60" fmla="*/ 226 w 760"/>
                <a:gd name="T61" fmla="*/ 469 h 982"/>
                <a:gd name="T62" fmla="*/ 332 w 760"/>
                <a:gd name="T63" fmla="*/ 4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3"/>
                  </a:moveTo>
                  <a:cubicBezTo>
                    <a:pt x="333" y="39"/>
                    <a:pt x="337" y="21"/>
                    <a:pt x="337" y="20"/>
                  </a:cubicBezTo>
                  <a:cubicBezTo>
                    <a:pt x="337" y="13"/>
                    <a:pt x="332" y="0"/>
                    <a:pt x="315" y="0"/>
                  </a:cubicBezTo>
                  <a:cubicBezTo>
                    <a:pt x="287" y="0"/>
                    <a:pt x="171" y="11"/>
                    <a:pt x="137" y="14"/>
                  </a:cubicBezTo>
                  <a:cubicBezTo>
                    <a:pt x="126" y="16"/>
                    <a:pt x="106" y="18"/>
                    <a:pt x="106" y="46"/>
                  </a:cubicBezTo>
                  <a:cubicBezTo>
                    <a:pt x="106" y="66"/>
                    <a:pt x="126" y="66"/>
                    <a:pt x="142" y="66"/>
                  </a:cubicBezTo>
                  <a:cubicBezTo>
                    <a:pt x="209" y="66"/>
                    <a:pt x="209" y="76"/>
                    <a:pt x="209" y="87"/>
                  </a:cubicBezTo>
                  <a:cubicBezTo>
                    <a:pt x="209" y="96"/>
                    <a:pt x="206" y="105"/>
                    <a:pt x="203" y="118"/>
                  </a:cubicBezTo>
                  <a:lnTo>
                    <a:pt x="7" y="907"/>
                  </a:lnTo>
                  <a:cubicBezTo>
                    <a:pt x="0" y="932"/>
                    <a:pt x="0" y="935"/>
                    <a:pt x="0" y="938"/>
                  </a:cubicBezTo>
                  <a:cubicBezTo>
                    <a:pt x="0" y="959"/>
                    <a:pt x="16" y="982"/>
                    <a:pt x="48" y="982"/>
                  </a:cubicBezTo>
                  <a:cubicBezTo>
                    <a:pt x="62" y="982"/>
                    <a:pt x="89" y="975"/>
                    <a:pt x="105" y="946"/>
                  </a:cubicBezTo>
                  <a:cubicBezTo>
                    <a:pt x="109" y="938"/>
                    <a:pt x="121" y="887"/>
                    <a:pt x="128" y="858"/>
                  </a:cubicBezTo>
                  <a:lnTo>
                    <a:pt x="160" y="734"/>
                  </a:lnTo>
                  <a:cubicBezTo>
                    <a:pt x="165" y="713"/>
                    <a:pt x="178" y="660"/>
                    <a:pt x="183" y="639"/>
                  </a:cubicBezTo>
                  <a:cubicBezTo>
                    <a:pt x="197" y="586"/>
                    <a:pt x="197" y="585"/>
                    <a:pt x="224" y="540"/>
                  </a:cubicBezTo>
                  <a:cubicBezTo>
                    <a:pt x="269" y="472"/>
                    <a:pt x="339" y="393"/>
                    <a:pt x="448" y="393"/>
                  </a:cubicBezTo>
                  <a:cubicBezTo>
                    <a:pt x="526" y="393"/>
                    <a:pt x="530" y="457"/>
                    <a:pt x="530" y="490"/>
                  </a:cubicBezTo>
                  <a:cubicBezTo>
                    <a:pt x="530" y="574"/>
                    <a:pt x="470" y="728"/>
                    <a:pt x="448" y="787"/>
                  </a:cubicBezTo>
                  <a:cubicBezTo>
                    <a:pt x="432" y="826"/>
                    <a:pt x="427" y="839"/>
                    <a:pt x="427" y="862"/>
                  </a:cubicBezTo>
                  <a:cubicBezTo>
                    <a:pt x="427" y="936"/>
                    <a:pt x="488" y="982"/>
                    <a:pt x="559" y="982"/>
                  </a:cubicBezTo>
                  <a:cubicBezTo>
                    <a:pt x="698" y="982"/>
                    <a:pt x="760" y="790"/>
                    <a:pt x="760" y="769"/>
                  </a:cubicBezTo>
                  <a:cubicBezTo>
                    <a:pt x="760" y="751"/>
                    <a:pt x="741" y="751"/>
                    <a:pt x="737" y="751"/>
                  </a:cubicBezTo>
                  <a:cubicBezTo>
                    <a:pt x="718" y="751"/>
                    <a:pt x="716" y="759"/>
                    <a:pt x="711" y="775"/>
                  </a:cubicBezTo>
                  <a:cubicBezTo>
                    <a:pt x="679" y="886"/>
                    <a:pt x="618" y="943"/>
                    <a:pt x="563" y="943"/>
                  </a:cubicBezTo>
                  <a:cubicBezTo>
                    <a:pt x="534" y="943"/>
                    <a:pt x="528" y="924"/>
                    <a:pt x="528" y="894"/>
                  </a:cubicBezTo>
                  <a:cubicBezTo>
                    <a:pt x="528" y="862"/>
                    <a:pt x="535" y="844"/>
                    <a:pt x="560" y="782"/>
                  </a:cubicBezTo>
                  <a:cubicBezTo>
                    <a:pt x="577" y="738"/>
                    <a:pt x="634" y="590"/>
                    <a:pt x="634" y="512"/>
                  </a:cubicBezTo>
                  <a:cubicBezTo>
                    <a:pt x="634" y="490"/>
                    <a:pt x="634" y="432"/>
                    <a:pt x="583" y="391"/>
                  </a:cubicBezTo>
                  <a:cubicBezTo>
                    <a:pt x="559" y="373"/>
                    <a:pt x="519" y="353"/>
                    <a:pt x="453" y="353"/>
                  </a:cubicBezTo>
                  <a:cubicBezTo>
                    <a:pt x="352" y="353"/>
                    <a:pt x="277" y="409"/>
                    <a:pt x="226" y="469"/>
                  </a:cubicBezTo>
                  <a:lnTo>
                    <a:pt x="332" y="4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51">
              <a:extLst>
                <a:ext uri="{FF2B5EF4-FFF2-40B4-BE49-F238E27FC236}">
                  <a16:creationId xmlns:a16="http://schemas.microsoft.com/office/drawing/2014/main" id="{328BD077-814E-4121-911D-4D6A63055677}"/>
                </a:ext>
              </a:extLst>
            </p:cNvPr>
            <p:cNvSpPr>
              <a:spLocks/>
            </p:cNvSpPr>
            <p:nvPr/>
          </p:nvSpPr>
          <p:spPr bwMode="auto">
            <a:xfrm>
              <a:off x="5484813" y="2870200"/>
              <a:ext cx="34925" cy="46038"/>
            </a:xfrm>
            <a:custGeom>
              <a:avLst/>
              <a:gdLst>
                <a:gd name="T0" fmla="*/ 496 w 496"/>
                <a:gd name="T1" fmla="*/ 471 h 663"/>
                <a:gd name="T2" fmla="*/ 454 w 496"/>
                <a:gd name="T3" fmla="*/ 471 h 663"/>
                <a:gd name="T4" fmla="*/ 425 w 496"/>
                <a:gd name="T5" fmla="*/ 562 h 663"/>
                <a:gd name="T6" fmla="*/ 318 w 496"/>
                <a:gd name="T7" fmla="*/ 568 h 663"/>
                <a:gd name="T8" fmla="*/ 123 w 496"/>
                <a:gd name="T9" fmla="*/ 568 h 663"/>
                <a:gd name="T10" fmla="*/ 322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9 h 663"/>
                <a:gd name="T24" fmla="*/ 212 w 496"/>
                <a:gd name="T25" fmla="*/ 44 h 663"/>
                <a:gd name="T26" fmla="*/ 390 w 496"/>
                <a:gd name="T27" fmla="*/ 199 h 663"/>
                <a:gd name="T28" fmla="*/ 254 w 496"/>
                <a:gd name="T29" fmla="*/ 411 h 663"/>
                <a:gd name="T30" fmla="*/ 11 w 496"/>
                <a:gd name="T31" fmla="*/ 617 h 663"/>
                <a:gd name="T32" fmla="*/ 0 w 496"/>
                <a:gd name="T33" fmla="*/ 634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1" y="490"/>
                    <a:pt x="441" y="552"/>
                    <a:pt x="425" y="562"/>
                  </a:cubicBezTo>
                  <a:cubicBezTo>
                    <a:pt x="417" y="568"/>
                    <a:pt x="333" y="568"/>
                    <a:pt x="318" y="568"/>
                  </a:cubicBezTo>
                  <a:lnTo>
                    <a:pt x="123" y="568"/>
                  </a:lnTo>
                  <a:cubicBezTo>
                    <a:pt x="189" y="519"/>
                    <a:pt x="263" y="463"/>
                    <a:pt x="322" y="423"/>
                  </a:cubicBezTo>
                  <a:cubicBezTo>
                    <a:pt x="412" y="362"/>
                    <a:pt x="496" y="304"/>
                    <a:pt x="496" y="198"/>
                  </a:cubicBezTo>
                  <a:cubicBezTo>
                    <a:pt x="496" y="70"/>
                    <a:pt x="376" y="0"/>
                    <a:pt x="233" y="0"/>
                  </a:cubicBezTo>
                  <a:cubicBezTo>
                    <a:pt x="98" y="0"/>
                    <a:pt x="0" y="77"/>
                    <a:pt x="0" y="175"/>
                  </a:cubicBezTo>
                  <a:cubicBezTo>
                    <a:pt x="0" y="227"/>
                    <a:pt x="43" y="236"/>
                    <a:pt x="58" y="236"/>
                  </a:cubicBezTo>
                  <a:cubicBezTo>
                    <a:pt x="84" y="236"/>
                    <a:pt x="116" y="218"/>
                    <a:pt x="116" y="177"/>
                  </a:cubicBezTo>
                  <a:cubicBezTo>
                    <a:pt x="116" y="141"/>
                    <a:pt x="90" y="121"/>
                    <a:pt x="60" y="119"/>
                  </a:cubicBezTo>
                  <a:cubicBezTo>
                    <a:pt x="87" y="73"/>
                    <a:pt x="145" y="44"/>
                    <a:pt x="212" y="44"/>
                  </a:cubicBezTo>
                  <a:cubicBezTo>
                    <a:pt x="308" y="44"/>
                    <a:pt x="390" y="102"/>
                    <a:pt x="390" y="199"/>
                  </a:cubicBezTo>
                  <a:cubicBezTo>
                    <a:pt x="390" y="283"/>
                    <a:pt x="332" y="347"/>
                    <a:pt x="254" y="411"/>
                  </a:cubicBezTo>
                  <a:lnTo>
                    <a:pt x="11" y="617"/>
                  </a:lnTo>
                  <a:cubicBezTo>
                    <a:pt x="2" y="627"/>
                    <a:pt x="1" y="627"/>
                    <a:pt x="0" y="634"/>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85" name="Picture 84">
            <a:extLst>
              <a:ext uri="{FF2B5EF4-FFF2-40B4-BE49-F238E27FC236}">
                <a16:creationId xmlns:a16="http://schemas.microsoft.com/office/drawing/2014/main" id="{FE8B4A0C-5964-4D06-AF12-D169349032A7}"/>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838200" y="2969958"/>
            <a:ext cx="7894864" cy="3680918"/>
          </a:xfrm>
          <a:prstGeom prst="rect">
            <a:avLst/>
          </a:prstGeom>
        </p:spPr>
      </p:pic>
      <p:sp>
        <p:nvSpPr>
          <p:cNvPr id="59" name="Rectangle 58">
            <a:extLst>
              <a:ext uri="{FF2B5EF4-FFF2-40B4-BE49-F238E27FC236}">
                <a16:creationId xmlns:a16="http://schemas.microsoft.com/office/drawing/2014/main" id="{BD161EB9-57CD-4F06-9603-1CA6943D78DB}"/>
              </a:ext>
            </a:extLst>
          </p:cNvPr>
          <p:cNvSpPr/>
          <p:nvPr/>
        </p:nvSpPr>
        <p:spPr>
          <a:xfrm>
            <a:off x="459906" y="2841198"/>
            <a:ext cx="96715" cy="5187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
        <p:nvSpPr>
          <p:cNvPr id="61" name="Rectangle 60">
            <a:extLst>
              <a:ext uri="{FF2B5EF4-FFF2-40B4-BE49-F238E27FC236}">
                <a16:creationId xmlns:a16="http://schemas.microsoft.com/office/drawing/2014/main" id="{07FD07F0-B1F6-4A9D-9848-DFB6A2216F14}"/>
              </a:ext>
            </a:extLst>
          </p:cNvPr>
          <p:cNvSpPr/>
          <p:nvPr/>
        </p:nvSpPr>
        <p:spPr>
          <a:xfrm>
            <a:off x="459905" y="3570959"/>
            <a:ext cx="96715" cy="145506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
        <p:nvSpPr>
          <p:cNvPr id="62" name="Rectangle 61">
            <a:extLst>
              <a:ext uri="{FF2B5EF4-FFF2-40B4-BE49-F238E27FC236}">
                <a16:creationId xmlns:a16="http://schemas.microsoft.com/office/drawing/2014/main" id="{57D104E4-33C7-4569-AB93-14C16B8D2F1F}"/>
              </a:ext>
            </a:extLst>
          </p:cNvPr>
          <p:cNvSpPr/>
          <p:nvPr/>
        </p:nvSpPr>
        <p:spPr>
          <a:xfrm rot="16200000">
            <a:off x="3361529" y="4812377"/>
            <a:ext cx="96715" cy="5240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
        <p:nvSpPr>
          <p:cNvPr id="63" name="Rectangle 62">
            <a:extLst>
              <a:ext uri="{FF2B5EF4-FFF2-40B4-BE49-F238E27FC236}">
                <a16:creationId xmlns:a16="http://schemas.microsoft.com/office/drawing/2014/main" id="{BAECF8F1-D10E-45F5-AEF4-4CA898FFB1A8}"/>
              </a:ext>
            </a:extLst>
          </p:cNvPr>
          <p:cNvSpPr/>
          <p:nvPr/>
        </p:nvSpPr>
        <p:spPr>
          <a:xfrm rot="16200000">
            <a:off x="10152610" y="2095723"/>
            <a:ext cx="96715" cy="13293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
        <p:nvSpPr>
          <p:cNvPr id="64" name="Rectangle 63">
            <a:extLst>
              <a:ext uri="{FF2B5EF4-FFF2-40B4-BE49-F238E27FC236}">
                <a16:creationId xmlns:a16="http://schemas.microsoft.com/office/drawing/2014/main" id="{E105A636-AAA6-428A-A5EA-63662341BB5F}"/>
              </a:ext>
            </a:extLst>
          </p:cNvPr>
          <p:cNvSpPr/>
          <p:nvPr/>
        </p:nvSpPr>
        <p:spPr>
          <a:xfrm rot="16200000">
            <a:off x="5500335" y="4812376"/>
            <a:ext cx="96715" cy="5240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
        <p:nvSpPr>
          <p:cNvPr id="65" name="Rectangle 64">
            <a:extLst>
              <a:ext uri="{FF2B5EF4-FFF2-40B4-BE49-F238E27FC236}">
                <a16:creationId xmlns:a16="http://schemas.microsoft.com/office/drawing/2014/main" id="{5E73434F-A33F-4693-94D4-64C7D86D32AB}"/>
              </a:ext>
            </a:extLst>
          </p:cNvPr>
          <p:cNvSpPr/>
          <p:nvPr/>
        </p:nvSpPr>
        <p:spPr>
          <a:xfrm rot="16200000">
            <a:off x="6203145" y="1633969"/>
            <a:ext cx="96715" cy="22265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
        <p:nvSpPr>
          <p:cNvPr id="67" name="Rectangle 66">
            <a:extLst>
              <a:ext uri="{FF2B5EF4-FFF2-40B4-BE49-F238E27FC236}">
                <a16:creationId xmlns:a16="http://schemas.microsoft.com/office/drawing/2014/main" id="{DF130430-4159-4636-AF7A-658E25729BF1}"/>
              </a:ext>
            </a:extLst>
          </p:cNvPr>
          <p:cNvSpPr/>
          <p:nvPr/>
        </p:nvSpPr>
        <p:spPr>
          <a:xfrm>
            <a:off x="459905" y="5675984"/>
            <a:ext cx="96715" cy="97489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
        <p:nvSpPr>
          <p:cNvPr id="68" name="Rectangle 67">
            <a:extLst>
              <a:ext uri="{FF2B5EF4-FFF2-40B4-BE49-F238E27FC236}">
                <a16:creationId xmlns:a16="http://schemas.microsoft.com/office/drawing/2014/main" id="{F34272A9-2B07-4A28-B3B8-3074B4FD6376}"/>
              </a:ext>
            </a:extLst>
          </p:cNvPr>
          <p:cNvSpPr/>
          <p:nvPr/>
        </p:nvSpPr>
        <p:spPr>
          <a:xfrm rot="16200000">
            <a:off x="4737274" y="5949783"/>
            <a:ext cx="96715" cy="5240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
        <p:nvSpPr>
          <p:cNvPr id="69" name="Rectangle 68">
            <a:extLst>
              <a:ext uri="{FF2B5EF4-FFF2-40B4-BE49-F238E27FC236}">
                <a16:creationId xmlns:a16="http://schemas.microsoft.com/office/drawing/2014/main" id="{CCB40B03-8198-4B7A-AD98-0AD798E85B12}"/>
              </a:ext>
            </a:extLst>
          </p:cNvPr>
          <p:cNvSpPr/>
          <p:nvPr/>
        </p:nvSpPr>
        <p:spPr>
          <a:xfrm rot="16200000">
            <a:off x="6176228" y="713121"/>
            <a:ext cx="96715" cy="21359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
        <p:nvSpPr>
          <p:cNvPr id="70" name="Rectangle 69">
            <a:extLst>
              <a:ext uri="{FF2B5EF4-FFF2-40B4-BE49-F238E27FC236}">
                <a16:creationId xmlns:a16="http://schemas.microsoft.com/office/drawing/2014/main" id="{5EC05B55-31A2-460D-81B7-2A8916DF19E6}"/>
              </a:ext>
            </a:extLst>
          </p:cNvPr>
          <p:cNvSpPr/>
          <p:nvPr/>
        </p:nvSpPr>
        <p:spPr>
          <a:xfrm rot="16200000">
            <a:off x="6724349" y="5949782"/>
            <a:ext cx="96715" cy="5240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
        <p:nvSpPr>
          <p:cNvPr id="71" name="Rectangle 70">
            <a:extLst>
              <a:ext uri="{FF2B5EF4-FFF2-40B4-BE49-F238E27FC236}">
                <a16:creationId xmlns:a16="http://schemas.microsoft.com/office/drawing/2014/main" id="{266C602E-C43B-442E-A898-2596200A4B55}"/>
              </a:ext>
            </a:extLst>
          </p:cNvPr>
          <p:cNvSpPr/>
          <p:nvPr/>
        </p:nvSpPr>
        <p:spPr>
          <a:xfrm rot="16200000">
            <a:off x="10179713" y="1046879"/>
            <a:ext cx="96715" cy="14751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
        <p:nvSpPr>
          <p:cNvPr id="73" name="Rectangle 72">
            <a:extLst>
              <a:ext uri="{FF2B5EF4-FFF2-40B4-BE49-F238E27FC236}">
                <a16:creationId xmlns:a16="http://schemas.microsoft.com/office/drawing/2014/main" id="{862316CF-0E37-4547-B168-21217E30E54A}"/>
              </a:ext>
            </a:extLst>
          </p:cNvPr>
          <p:cNvSpPr/>
          <p:nvPr/>
        </p:nvSpPr>
        <p:spPr>
          <a:xfrm>
            <a:off x="4426912" y="6410325"/>
            <a:ext cx="96715" cy="33237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
        <p:nvSpPr>
          <p:cNvPr id="74" name="Rectangle 73">
            <a:extLst>
              <a:ext uri="{FF2B5EF4-FFF2-40B4-BE49-F238E27FC236}">
                <a16:creationId xmlns:a16="http://schemas.microsoft.com/office/drawing/2014/main" id="{5A14161D-E03A-467B-A533-2F52CFB79B8E}"/>
              </a:ext>
            </a:extLst>
          </p:cNvPr>
          <p:cNvSpPr/>
          <p:nvPr/>
        </p:nvSpPr>
        <p:spPr>
          <a:xfrm>
            <a:off x="6369874" y="6410325"/>
            <a:ext cx="96715" cy="33237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Tree>
    <p:custDataLst>
      <p:tags r:id="rId1"/>
    </p:custDataLst>
    <p:extLst>
      <p:ext uri="{BB962C8B-B14F-4D97-AF65-F5344CB8AC3E}">
        <p14:creationId xmlns:p14="http://schemas.microsoft.com/office/powerpoint/2010/main" val="4509233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2392">
        <p15:prstTrans prst="pageCurlDouble"/>
      </p:transition>
    </mc:Choice>
    <mc:Fallback xmlns="">
      <p:transition advTm="239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up)">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59"/>
                                        </p:tgtEl>
                                      </p:cBhvr>
                                    </p:animEffect>
                                    <p:set>
                                      <p:cBhvr>
                                        <p:cTn id="12" dur="1" fill="hold">
                                          <p:stCondLst>
                                            <p:cond delay="499"/>
                                          </p:stCondLst>
                                        </p:cTn>
                                        <p:tgtEl>
                                          <p:spTgt spid="5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wipe(up)">
                                      <p:cBhvr>
                                        <p:cTn id="17" dur="500"/>
                                        <p:tgtEl>
                                          <p:spTgt spid="6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wipe(left)">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wipe(left)">
                                      <p:cBhvr>
                                        <p:cTn id="27" dur="500"/>
                                        <p:tgtEl>
                                          <p:spTgt spid="6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8" fill="hold" grpId="1" nodeType="clickEffect">
                                  <p:stCondLst>
                                    <p:cond delay="0"/>
                                  </p:stCondLst>
                                  <p:childTnLst>
                                    <p:animEffect transition="out" filter="wipe(left)">
                                      <p:cBhvr>
                                        <p:cTn id="31" dur="500"/>
                                        <p:tgtEl>
                                          <p:spTgt spid="63"/>
                                        </p:tgtEl>
                                      </p:cBhvr>
                                    </p:animEffect>
                                    <p:set>
                                      <p:cBhvr>
                                        <p:cTn id="32" dur="1" fill="hold">
                                          <p:stCondLst>
                                            <p:cond delay="499"/>
                                          </p:stCondLst>
                                        </p:cTn>
                                        <p:tgtEl>
                                          <p:spTgt spid="6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xit" presetSubtype="8" fill="hold" grpId="1" nodeType="clickEffect">
                                  <p:stCondLst>
                                    <p:cond delay="0"/>
                                  </p:stCondLst>
                                  <p:childTnLst>
                                    <p:animEffect transition="out" filter="wipe(left)">
                                      <p:cBhvr>
                                        <p:cTn id="36" dur="500"/>
                                        <p:tgtEl>
                                          <p:spTgt spid="62"/>
                                        </p:tgtEl>
                                      </p:cBhvr>
                                    </p:animEffect>
                                    <p:set>
                                      <p:cBhvr>
                                        <p:cTn id="37" dur="1" fill="hold">
                                          <p:stCondLst>
                                            <p:cond delay="499"/>
                                          </p:stCondLst>
                                        </p:cTn>
                                        <p:tgtEl>
                                          <p:spTgt spid="6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wipe(left)">
                                      <p:cBhvr>
                                        <p:cTn id="42" dur="500"/>
                                        <p:tgtEl>
                                          <p:spTgt spid="6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wipe(left)">
                                      <p:cBhvr>
                                        <p:cTn id="47" dur="500"/>
                                        <p:tgtEl>
                                          <p:spTgt spid="6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8" fill="hold" grpId="1" nodeType="clickEffect">
                                  <p:stCondLst>
                                    <p:cond delay="0"/>
                                  </p:stCondLst>
                                  <p:childTnLst>
                                    <p:animEffect transition="out" filter="wipe(left)">
                                      <p:cBhvr>
                                        <p:cTn id="51" dur="500"/>
                                        <p:tgtEl>
                                          <p:spTgt spid="65"/>
                                        </p:tgtEl>
                                      </p:cBhvr>
                                    </p:animEffect>
                                    <p:set>
                                      <p:cBhvr>
                                        <p:cTn id="52" dur="1" fill="hold">
                                          <p:stCondLst>
                                            <p:cond delay="499"/>
                                          </p:stCondLst>
                                        </p:cTn>
                                        <p:tgtEl>
                                          <p:spTgt spid="6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xit" presetSubtype="8" fill="hold" grpId="1" nodeType="clickEffect">
                                  <p:stCondLst>
                                    <p:cond delay="0"/>
                                  </p:stCondLst>
                                  <p:childTnLst>
                                    <p:animEffect transition="out" filter="wipe(left)">
                                      <p:cBhvr>
                                        <p:cTn id="56" dur="500"/>
                                        <p:tgtEl>
                                          <p:spTgt spid="64"/>
                                        </p:tgtEl>
                                      </p:cBhvr>
                                    </p:animEffect>
                                    <p:set>
                                      <p:cBhvr>
                                        <p:cTn id="57" dur="1" fill="hold">
                                          <p:stCondLst>
                                            <p:cond delay="499"/>
                                          </p:stCondLst>
                                        </p:cTn>
                                        <p:tgtEl>
                                          <p:spTgt spid="64"/>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61"/>
                                        </p:tgtEl>
                                      </p:cBhvr>
                                    </p:animEffect>
                                    <p:set>
                                      <p:cBhvr>
                                        <p:cTn id="62" dur="1" fill="hold">
                                          <p:stCondLst>
                                            <p:cond delay="499"/>
                                          </p:stCondLst>
                                        </p:cTn>
                                        <p:tgtEl>
                                          <p:spTgt spid="6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67"/>
                                        </p:tgtEl>
                                        <p:attrNameLst>
                                          <p:attrName>style.visibility</p:attrName>
                                        </p:attrNameLst>
                                      </p:cBhvr>
                                      <p:to>
                                        <p:strVal val="visible"/>
                                      </p:to>
                                    </p:set>
                                    <p:animEffect transition="in" filter="wipe(up)">
                                      <p:cBhvr>
                                        <p:cTn id="67" dur="500"/>
                                        <p:tgtEl>
                                          <p:spTgt spid="6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68"/>
                                        </p:tgtEl>
                                        <p:attrNameLst>
                                          <p:attrName>style.visibility</p:attrName>
                                        </p:attrNameLst>
                                      </p:cBhvr>
                                      <p:to>
                                        <p:strVal val="visible"/>
                                      </p:to>
                                    </p:set>
                                    <p:animEffect transition="in" filter="wipe(left)">
                                      <p:cBhvr>
                                        <p:cTn id="72" dur="500"/>
                                        <p:tgtEl>
                                          <p:spTgt spid="6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69"/>
                                        </p:tgtEl>
                                        <p:attrNameLst>
                                          <p:attrName>style.visibility</p:attrName>
                                        </p:attrNameLst>
                                      </p:cBhvr>
                                      <p:to>
                                        <p:strVal val="visible"/>
                                      </p:to>
                                    </p:set>
                                    <p:animEffect transition="in" filter="wipe(left)">
                                      <p:cBhvr>
                                        <p:cTn id="77" dur="500"/>
                                        <p:tgtEl>
                                          <p:spTgt spid="69"/>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xit" presetSubtype="8" fill="hold" grpId="1" nodeType="clickEffect">
                                  <p:stCondLst>
                                    <p:cond delay="0"/>
                                  </p:stCondLst>
                                  <p:childTnLst>
                                    <p:animEffect transition="out" filter="wipe(left)">
                                      <p:cBhvr>
                                        <p:cTn id="81" dur="500"/>
                                        <p:tgtEl>
                                          <p:spTgt spid="69"/>
                                        </p:tgtEl>
                                      </p:cBhvr>
                                    </p:animEffect>
                                    <p:set>
                                      <p:cBhvr>
                                        <p:cTn id="82" dur="1" fill="hold">
                                          <p:stCondLst>
                                            <p:cond delay="499"/>
                                          </p:stCondLst>
                                        </p:cTn>
                                        <p:tgtEl>
                                          <p:spTgt spid="69"/>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2" presetClass="exit" presetSubtype="8" fill="hold" grpId="1" nodeType="clickEffect">
                                  <p:stCondLst>
                                    <p:cond delay="0"/>
                                  </p:stCondLst>
                                  <p:childTnLst>
                                    <p:animEffect transition="out" filter="wipe(left)">
                                      <p:cBhvr>
                                        <p:cTn id="86" dur="500"/>
                                        <p:tgtEl>
                                          <p:spTgt spid="68"/>
                                        </p:tgtEl>
                                      </p:cBhvr>
                                    </p:animEffect>
                                    <p:set>
                                      <p:cBhvr>
                                        <p:cTn id="87" dur="1" fill="hold">
                                          <p:stCondLst>
                                            <p:cond delay="499"/>
                                          </p:stCondLst>
                                        </p:cTn>
                                        <p:tgtEl>
                                          <p:spTgt spid="68"/>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70"/>
                                        </p:tgtEl>
                                        <p:attrNameLst>
                                          <p:attrName>style.visibility</p:attrName>
                                        </p:attrNameLst>
                                      </p:cBhvr>
                                      <p:to>
                                        <p:strVal val="visible"/>
                                      </p:to>
                                    </p:set>
                                    <p:animEffect transition="in" filter="wipe(left)">
                                      <p:cBhvr>
                                        <p:cTn id="92" dur="500"/>
                                        <p:tgtEl>
                                          <p:spTgt spid="70"/>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71"/>
                                        </p:tgtEl>
                                        <p:attrNameLst>
                                          <p:attrName>style.visibility</p:attrName>
                                        </p:attrNameLst>
                                      </p:cBhvr>
                                      <p:to>
                                        <p:strVal val="visible"/>
                                      </p:to>
                                    </p:set>
                                    <p:animEffect transition="in" filter="wipe(left)">
                                      <p:cBhvr>
                                        <p:cTn id="97" dur="500"/>
                                        <p:tgtEl>
                                          <p:spTgt spid="71"/>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xit" presetSubtype="8" fill="hold" grpId="1" nodeType="clickEffect">
                                  <p:stCondLst>
                                    <p:cond delay="0"/>
                                  </p:stCondLst>
                                  <p:childTnLst>
                                    <p:animEffect transition="out" filter="wipe(left)">
                                      <p:cBhvr>
                                        <p:cTn id="101" dur="500"/>
                                        <p:tgtEl>
                                          <p:spTgt spid="71"/>
                                        </p:tgtEl>
                                      </p:cBhvr>
                                    </p:animEffect>
                                    <p:set>
                                      <p:cBhvr>
                                        <p:cTn id="102" dur="1" fill="hold">
                                          <p:stCondLst>
                                            <p:cond delay="499"/>
                                          </p:stCondLst>
                                        </p:cTn>
                                        <p:tgtEl>
                                          <p:spTgt spid="71"/>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22" presetClass="exit" presetSubtype="8" fill="hold" grpId="1" nodeType="clickEffect">
                                  <p:stCondLst>
                                    <p:cond delay="0"/>
                                  </p:stCondLst>
                                  <p:childTnLst>
                                    <p:animEffect transition="out" filter="wipe(left)">
                                      <p:cBhvr>
                                        <p:cTn id="106" dur="500"/>
                                        <p:tgtEl>
                                          <p:spTgt spid="70"/>
                                        </p:tgtEl>
                                      </p:cBhvr>
                                    </p:animEffect>
                                    <p:set>
                                      <p:cBhvr>
                                        <p:cTn id="107" dur="1" fill="hold">
                                          <p:stCondLst>
                                            <p:cond delay="499"/>
                                          </p:stCondLst>
                                        </p:cTn>
                                        <p:tgtEl>
                                          <p:spTgt spid="70"/>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grpId="0" nodeType="clickEffect">
                                  <p:stCondLst>
                                    <p:cond delay="0"/>
                                  </p:stCondLst>
                                  <p:childTnLst>
                                    <p:set>
                                      <p:cBhvr>
                                        <p:cTn id="111" dur="1" fill="hold">
                                          <p:stCondLst>
                                            <p:cond delay="0"/>
                                          </p:stCondLst>
                                        </p:cTn>
                                        <p:tgtEl>
                                          <p:spTgt spid="73"/>
                                        </p:tgtEl>
                                        <p:attrNameLst>
                                          <p:attrName>style.visibility</p:attrName>
                                        </p:attrNameLst>
                                      </p:cBhvr>
                                      <p:to>
                                        <p:strVal val="visible"/>
                                      </p:to>
                                    </p:set>
                                    <p:animEffect transition="in" filter="wipe(up)">
                                      <p:cBhvr>
                                        <p:cTn id="112" dur="500"/>
                                        <p:tgtEl>
                                          <p:spTgt spid="73"/>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xit" presetSubtype="1" fill="hold" grpId="1" nodeType="clickEffect">
                                  <p:stCondLst>
                                    <p:cond delay="0"/>
                                  </p:stCondLst>
                                  <p:childTnLst>
                                    <p:animEffect transition="out" filter="wipe(up)">
                                      <p:cBhvr>
                                        <p:cTn id="116" dur="500"/>
                                        <p:tgtEl>
                                          <p:spTgt spid="73"/>
                                        </p:tgtEl>
                                      </p:cBhvr>
                                    </p:animEffect>
                                    <p:set>
                                      <p:cBhvr>
                                        <p:cTn id="117" dur="1" fill="hold">
                                          <p:stCondLst>
                                            <p:cond delay="499"/>
                                          </p:stCondLst>
                                        </p:cTn>
                                        <p:tgtEl>
                                          <p:spTgt spid="73"/>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22" presetClass="entr" presetSubtype="1" fill="hold" grpId="0" nodeType="clickEffect">
                                  <p:stCondLst>
                                    <p:cond delay="0"/>
                                  </p:stCondLst>
                                  <p:childTnLst>
                                    <p:set>
                                      <p:cBhvr>
                                        <p:cTn id="121" dur="1" fill="hold">
                                          <p:stCondLst>
                                            <p:cond delay="0"/>
                                          </p:stCondLst>
                                        </p:cTn>
                                        <p:tgtEl>
                                          <p:spTgt spid="74"/>
                                        </p:tgtEl>
                                        <p:attrNameLst>
                                          <p:attrName>style.visibility</p:attrName>
                                        </p:attrNameLst>
                                      </p:cBhvr>
                                      <p:to>
                                        <p:strVal val="visible"/>
                                      </p:to>
                                    </p:set>
                                    <p:animEffect transition="in" filter="wipe(up)">
                                      <p:cBhvr>
                                        <p:cTn id="122" dur="500"/>
                                        <p:tgtEl>
                                          <p:spTgt spid="74"/>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xit" presetSubtype="1" fill="hold" grpId="1" nodeType="clickEffect">
                                  <p:stCondLst>
                                    <p:cond delay="0"/>
                                  </p:stCondLst>
                                  <p:childTnLst>
                                    <p:animEffect transition="out" filter="wipe(up)">
                                      <p:cBhvr>
                                        <p:cTn id="126" dur="500"/>
                                        <p:tgtEl>
                                          <p:spTgt spid="74"/>
                                        </p:tgtEl>
                                      </p:cBhvr>
                                    </p:animEffect>
                                    <p:set>
                                      <p:cBhvr>
                                        <p:cTn id="127" dur="1" fill="hold">
                                          <p:stCondLst>
                                            <p:cond delay="499"/>
                                          </p:stCondLst>
                                        </p:cTn>
                                        <p:tgtEl>
                                          <p:spTgt spid="74"/>
                                        </p:tgtEl>
                                        <p:attrNameLst>
                                          <p:attrName>style.visibility</p:attrName>
                                        </p:attrNameLst>
                                      </p:cBhvr>
                                      <p:to>
                                        <p:strVal val="hidden"/>
                                      </p:to>
                                    </p:set>
                                  </p:childTnLst>
                                </p:cTn>
                              </p:par>
                            </p:childTnLst>
                          </p:cTn>
                        </p:par>
                      </p:childTnLst>
                    </p:cTn>
                  </p:par>
                  <p:par>
                    <p:cTn id="128" fill="hold">
                      <p:stCondLst>
                        <p:cond delay="indefinite"/>
                      </p:stCondLst>
                      <p:childTnLst>
                        <p:par>
                          <p:cTn id="129" fill="hold">
                            <p:stCondLst>
                              <p:cond delay="0"/>
                            </p:stCondLst>
                            <p:childTnLst>
                              <p:par>
                                <p:cTn id="130" presetID="22" presetClass="exit" presetSubtype="1" fill="hold" grpId="1" nodeType="clickEffect">
                                  <p:stCondLst>
                                    <p:cond delay="0"/>
                                  </p:stCondLst>
                                  <p:childTnLst>
                                    <p:animEffect transition="out" filter="wipe(up)">
                                      <p:cBhvr>
                                        <p:cTn id="131" dur="500"/>
                                        <p:tgtEl>
                                          <p:spTgt spid="67"/>
                                        </p:tgtEl>
                                      </p:cBhvr>
                                    </p:animEffect>
                                    <p:set>
                                      <p:cBhvr>
                                        <p:cTn id="132" dur="1" fill="hold">
                                          <p:stCondLst>
                                            <p:cond delay="499"/>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3" grpId="0" animBg="1"/>
      <p:bldP spid="73" grpId="1" animBg="1"/>
      <p:bldP spid="74" grpId="0" animBg="1"/>
      <p:bldP spid="74"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903C-5CF5-4C54-9958-C1BC2C1DD08B}"/>
              </a:ext>
            </a:extLst>
          </p:cNvPr>
          <p:cNvSpPr>
            <a:spLocks noGrp="1"/>
          </p:cNvSpPr>
          <p:nvPr>
            <p:ph type="title"/>
          </p:nvPr>
        </p:nvSpPr>
        <p:spPr/>
        <p:txBody>
          <a:bodyPr/>
          <a:lstStyle/>
          <a:p>
            <a:r>
              <a:rPr lang="en-GB" dirty="0">
                <a:solidFill>
                  <a:schemeClr val="bg1">
                    <a:lumMod val="65000"/>
                  </a:schemeClr>
                </a:solidFill>
              </a:rPr>
              <a:t>TEF |</a:t>
            </a:r>
            <a:r>
              <a:rPr lang="en-GB" dirty="0"/>
              <a:t> Blinkered </a:t>
            </a:r>
            <a:r>
              <a:rPr lang="en-GB" dirty="0" err="1"/>
              <a:t>Unitaries</a:t>
            </a:r>
            <a:endParaRPr lang="en-GB" dirty="0"/>
          </a:p>
        </p:txBody>
      </p:sp>
      <p:pic>
        <p:nvPicPr>
          <p:cNvPr id="7" name="Picture 6">
            <a:extLst>
              <a:ext uri="{FF2B5EF4-FFF2-40B4-BE49-F238E27FC236}">
                <a16:creationId xmlns:a16="http://schemas.microsoft.com/office/drawing/2014/main" id="{37C2308B-1CDC-4625-A26E-0A34BBFDC207}"/>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689300" y="2556626"/>
            <a:ext cx="8813409" cy="2713752"/>
          </a:xfrm>
          <a:prstGeom prst="rect">
            <a:avLst/>
          </a:prstGeom>
        </p:spPr>
      </p:pic>
      <p:sp>
        <p:nvSpPr>
          <p:cNvPr id="4" name="Rectangle 3">
            <a:extLst>
              <a:ext uri="{FF2B5EF4-FFF2-40B4-BE49-F238E27FC236}">
                <a16:creationId xmlns:a16="http://schemas.microsoft.com/office/drawing/2014/main" id="{7027A57B-110E-4974-AA4F-27F501097FDB}"/>
              </a:ext>
            </a:extLst>
          </p:cNvPr>
          <p:cNvSpPr/>
          <p:nvPr/>
        </p:nvSpPr>
        <p:spPr>
          <a:xfrm>
            <a:off x="1193331" y="2450673"/>
            <a:ext cx="96715" cy="15974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
        <p:nvSpPr>
          <p:cNvPr id="5" name="Rectangle 4">
            <a:extLst>
              <a:ext uri="{FF2B5EF4-FFF2-40B4-BE49-F238E27FC236}">
                <a16:creationId xmlns:a16="http://schemas.microsoft.com/office/drawing/2014/main" id="{C4D1996B-C445-443B-A632-D64891A5AFDF}"/>
              </a:ext>
            </a:extLst>
          </p:cNvPr>
          <p:cNvSpPr/>
          <p:nvPr/>
        </p:nvSpPr>
        <p:spPr>
          <a:xfrm>
            <a:off x="1193330" y="4188033"/>
            <a:ext cx="96715" cy="4815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
        <p:nvSpPr>
          <p:cNvPr id="6" name="Rectangle 5">
            <a:extLst>
              <a:ext uri="{FF2B5EF4-FFF2-40B4-BE49-F238E27FC236}">
                <a16:creationId xmlns:a16="http://schemas.microsoft.com/office/drawing/2014/main" id="{A3561C0F-63F1-415D-90E5-D15F81C591A5}"/>
              </a:ext>
            </a:extLst>
          </p:cNvPr>
          <p:cNvSpPr/>
          <p:nvPr/>
        </p:nvSpPr>
        <p:spPr>
          <a:xfrm>
            <a:off x="1193330" y="4923839"/>
            <a:ext cx="96715" cy="4815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Tree>
    <p:custDataLst>
      <p:tags r:id="rId1"/>
    </p:custDataLst>
    <p:extLst>
      <p:ext uri="{BB962C8B-B14F-4D97-AF65-F5344CB8AC3E}">
        <p14:creationId xmlns:p14="http://schemas.microsoft.com/office/powerpoint/2010/main" val="11316405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289">
        <p15:prstTrans prst="pageCurlDouble"/>
      </p:transition>
    </mc:Choice>
    <mc:Fallback xmlns="">
      <p:transition advTm="28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5034273F-0617-4D61-BDF2-2D194584CBB9}"/>
                  </a:ext>
                </a:extLst>
              </p14:cNvPr>
              <p14:cNvContentPartPr/>
              <p14:nvPr/>
            </p14:nvContentPartPr>
            <p14:xfrm>
              <a:off x="972318" y="2480740"/>
              <a:ext cx="10364760" cy="3396960"/>
            </p14:xfrm>
          </p:contentPart>
        </mc:Choice>
        <mc:Fallback xmlns="">
          <p:pic>
            <p:nvPicPr>
              <p:cNvPr id="2" name="Ink 1">
                <a:extLst>
                  <a:ext uri="{FF2B5EF4-FFF2-40B4-BE49-F238E27FC236}">
                    <a16:creationId xmlns:a16="http://schemas.microsoft.com/office/drawing/2014/main" id="{5034273F-0617-4D61-BDF2-2D194584CBB9}"/>
                  </a:ext>
                </a:extLst>
              </p:cNvPr>
              <p:cNvPicPr/>
              <p:nvPr/>
            </p:nvPicPr>
            <p:blipFill>
              <a:blip r:embed="rId5"/>
              <a:stretch>
                <a:fillRect/>
              </a:stretch>
            </p:blipFill>
            <p:spPr>
              <a:xfrm>
                <a:off x="963318" y="2471740"/>
                <a:ext cx="10382400" cy="3414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047DAA9-A53E-2949-87A3-5ED634AA8CAB}"/>
                  </a:ext>
                </a:extLst>
              </p14:cNvPr>
              <p14:cNvContentPartPr/>
              <p14:nvPr/>
            </p14:nvContentPartPr>
            <p14:xfrm>
              <a:off x="924798" y="1793140"/>
              <a:ext cx="10523520" cy="328320"/>
            </p14:xfrm>
          </p:contentPart>
        </mc:Choice>
        <mc:Fallback xmlns="">
          <p:pic>
            <p:nvPicPr>
              <p:cNvPr id="5" name="Ink 4">
                <a:extLst>
                  <a:ext uri="{FF2B5EF4-FFF2-40B4-BE49-F238E27FC236}">
                    <a16:creationId xmlns:a16="http://schemas.microsoft.com/office/drawing/2014/main" id="{F047DAA9-A53E-2949-87A3-5ED634AA8CAB}"/>
                  </a:ext>
                </a:extLst>
              </p:cNvPr>
              <p:cNvPicPr/>
              <p:nvPr/>
            </p:nvPicPr>
            <p:blipFill>
              <a:blip r:embed="rId7"/>
              <a:stretch>
                <a:fillRect/>
              </a:stretch>
            </p:blipFill>
            <p:spPr>
              <a:xfrm>
                <a:off x="915798" y="1784140"/>
                <a:ext cx="10541160" cy="345960"/>
              </a:xfrm>
              <a:prstGeom prst="rect">
                <a:avLst/>
              </a:prstGeom>
            </p:spPr>
          </p:pic>
        </mc:Fallback>
      </mc:AlternateContent>
      <p:sp>
        <p:nvSpPr>
          <p:cNvPr id="8" name="Title 4">
            <a:extLst>
              <a:ext uri="{FF2B5EF4-FFF2-40B4-BE49-F238E27FC236}">
                <a16:creationId xmlns:a16="http://schemas.microsoft.com/office/drawing/2014/main" id="{B57BB47B-911C-E644-BE7D-F5B934114A0E}"/>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Analytic Solution </a:t>
            </a:r>
            <a:r>
              <a:rPr lang="en-GB" dirty="0">
                <a:solidFill>
                  <a:schemeClr val="bg1">
                    <a:lumMod val="50000"/>
                  </a:schemeClr>
                </a:solidFill>
              </a:rPr>
              <a:t>| Algebraic</a:t>
            </a:r>
          </a:p>
        </p:txBody>
      </p:sp>
    </p:spTree>
    <p:custDataLst>
      <p:tags r:id="rId1"/>
    </p:custDataLst>
    <p:extLst>
      <p:ext uri="{BB962C8B-B14F-4D97-AF65-F5344CB8AC3E}">
        <p14:creationId xmlns:p14="http://schemas.microsoft.com/office/powerpoint/2010/main" val="4250043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000" fill="hold"/>
                                        <p:tgtEl>
                                          <p:spTgt spid="5"/>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2000" fill="hold"/>
                                        <p:tgtEl>
                                          <p:spTgt spid="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3AEF0DD1-1BFC-4AAB-A965-742940C23339}"/>
                  </a:ext>
                </a:extLst>
              </p14:cNvPr>
              <p14:cNvContentPartPr/>
              <p14:nvPr/>
            </p14:nvContentPartPr>
            <p14:xfrm>
              <a:off x="1130718" y="1780180"/>
              <a:ext cx="2599017" cy="3436453"/>
            </p14:xfrm>
          </p:contentPart>
        </mc:Choice>
        <mc:Fallback xmlns="">
          <p:pic>
            <p:nvPicPr>
              <p:cNvPr id="7" name="Ink 6">
                <a:extLst>
                  <a:ext uri="{FF2B5EF4-FFF2-40B4-BE49-F238E27FC236}">
                    <a16:creationId xmlns:a16="http://schemas.microsoft.com/office/drawing/2014/main" id="{3AEF0DD1-1BFC-4AAB-A965-742940C23339}"/>
                  </a:ext>
                </a:extLst>
              </p:cNvPr>
              <p:cNvPicPr/>
              <p:nvPr/>
            </p:nvPicPr>
            <p:blipFill>
              <a:blip r:embed="rId5"/>
              <a:stretch>
                <a:fillRect/>
              </a:stretch>
            </p:blipFill>
            <p:spPr>
              <a:xfrm>
                <a:off x="1121715" y="1771178"/>
                <a:ext cx="2616663" cy="3454096"/>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6AB12985-7D8D-4D3E-B3E6-E66F1D6E3766}"/>
                  </a:ext>
                </a:extLst>
              </p14:cNvPr>
              <p14:cNvContentPartPr/>
              <p14:nvPr/>
            </p14:nvContentPartPr>
            <p14:xfrm>
              <a:off x="6049560" y="3238760"/>
              <a:ext cx="3758937" cy="639253"/>
            </p14:xfrm>
          </p:contentPart>
        </mc:Choice>
        <mc:Fallback xmlns="">
          <p:pic>
            <p:nvPicPr>
              <p:cNvPr id="9" name="Ink 8">
                <a:extLst>
                  <a:ext uri="{FF2B5EF4-FFF2-40B4-BE49-F238E27FC236}">
                    <a16:creationId xmlns:a16="http://schemas.microsoft.com/office/drawing/2014/main" id="{6AB12985-7D8D-4D3E-B3E6-E66F1D6E3766}"/>
                  </a:ext>
                </a:extLst>
              </p:cNvPr>
              <p:cNvPicPr/>
              <p:nvPr/>
            </p:nvPicPr>
            <p:blipFill>
              <a:blip r:embed="rId7"/>
              <a:stretch>
                <a:fillRect/>
              </a:stretch>
            </p:blipFill>
            <p:spPr>
              <a:xfrm>
                <a:off x="6040558" y="3229751"/>
                <a:ext cx="3776581" cy="65691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70F684CD-6FCB-4ECF-8B60-FB3162ECA49A}"/>
                  </a:ext>
                </a:extLst>
              </p14:cNvPr>
              <p14:cNvContentPartPr/>
              <p14:nvPr/>
            </p14:nvContentPartPr>
            <p14:xfrm>
              <a:off x="4597680" y="3108440"/>
              <a:ext cx="821337" cy="196813"/>
            </p14:xfrm>
          </p:contentPart>
        </mc:Choice>
        <mc:Fallback xmlns="">
          <p:pic>
            <p:nvPicPr>
              <p:cNvPr id="11" name="Ink 10">
                <a:extLst>
                  <a:ext uri="{FF2B5EF4-FFF2-40B4-BE49-F238E27FC236}">
                    <a16:creationId xmlns:a16="http://schemas.microsoft.com/office/drawing/2014/main" id="{70F684CD-6FCB-4ECF-8B60-FB3162ECA49A}"/>
                  </a:ext>
                </a:extLst>
              </p:cNvPr>
              <p:cNvPicPr/>
              <p:nvPr/>
            </p:nvPicPr>
            <p:blipFill>
              <a:blip r:embed="rId9"/>
              <a:stretch>
                <a:fillRect/>
              </a:stretch>
            </p:blipFill>
            <p:spPr>
              <a:xfrm>
                <a:off x="4588670" y="3099412"/>
                <a:ext cx="838996" cy="21450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5B360834-0384-44E9-8510-D13092E310E8}"/>
                  </a:ext>
                </a:extLst>
              </p14:cNvPr>
              <p14:cNvContentPartPr/>
              <p14:nvPr/>
            </p14:nvContentPartPr>
            <p14:xfrm>
              <a:off x="6940920" y="2144360"/>
              <a:ext cx="1936257" cy="145693"/>
            </p14:xfrm>
          </p:contentPart>
        </mc:Choice>
        <mc:Fallback xmlns="">
          <p:pic>
            <p:nvPicPr>
              <p:cNvPr id="13" name="Ink 12">
                <a:extLst>
                  <a:ext uri="{FF2B5EF4-FFF2-40B4-BE49-F238E27FC236}">
                    <a16:creationId xmlns:a16="http://schemas.microsoft.com/office/drawing/2014/main" id="{5B360834-0384-44E9-8510-D13092E310E8}"/>
                  </a:ext>
                </a:extLst>
              </p:cNvPr>
              <p:cNvPicPr/>
              <p:nvPr/>
            </p:nvPicPr>
            <p:blipFill>
              <a:blip r:embed="rId11"/>
              <a:stretch>
                <a:fillRect/>
              </a:stretch>
            </p:blipFill>
            <p:spPr>
              <a:xfrm>
                <a:off x="6931916" y="2135322"/>
                <a:ext cx="1953905" cy="163408"/>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56924E4C-6A80-495C-9ECB-63167581F9E7}"/>
                  </a:ext>
                </a:extLst>
              </p14:cNvPr>
              <p14:cNvContentPartPr/>
              <p14:nvPr/>
            </p14:nvContentPartPr>
            <p14:xfrm>
              <a:off x="6578400" y="2495720"/>
              <a:ext cx="2978817" cy="280693"/>
            </p14:xfrm>
          </p:contentPart>
        </mc:Choice>
        <mc:Fallback xmlns="">
          <p:pic>
            <p:nvPicPr>
              <p:cNvPr id="15" name="Ink 14">
                <a:extLst>
                  <a:ext uri="{FF2B5EF4-FFF2-40B4-BE49-F238E27FC236}">
                    <a16:creationId xmlns:a16="http://schemas.microsoft.com/office/drawing/2014/main" id="{56924E4C-6A80-495C-9ECB-63167581F9E7}"/>
                  </a:ext>
                </a:extLst>
              </p:cNvPr>
              <p:cNvPicPr/>
              <p:nvPr/>
            </p:nvPicPr>
            <p:blipFill>
              <a:blip r:embed="rId13"/>
              <a:stretch>
                <a:fillRect/>
              </a:stretch>
            </p:blipFill>
            <p:spPr>
              <a:xfrm>
                <a:off x="6569397" y="2486700"/>
                <a:ext cx="2996462" cy="298372"/>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8377C0BA-8FC9-4119-BD7D-1859956382A4}"/>
                  </a:ext>
                </a:extLst>
              </p14:cNvPr>
              <p14:cNvContentPartPr/>
              <p14:nvPr/>
            </p14:nvContentPartPr>
            <p14:xfrm>
              <a:off x="6096000" y="2838080"/>
              <a:ext cx="3560577" cy="341533"/>
            </p14:xfrm>
          </p:contentPart>
        </mc:Choice>
        <mc:Fallback xmlns="">
          <p:pic>
            <p:nvPicPr>
              <p:cNvPr id="17" name="Ink 16">
                <a:extLst>
                  <a:ext uri="{FF2B5EF4-FFF2-40B4-BE49-F238E27FC236}">
                    <a16:creationId xmlns:a16="http://schemas.microsoft.com/office/drawing/2014/main" id="{8377C0BA-8FC9-4119-BD7D-1859956382A4}"/>
                  </a:ext>
                </a:extLst>
              </p:cNvPr>
              <p:cNvPicPr/>
              <p:nvPr/>
            </p:nvPicPr>
            <p:blipFill>
              <a:blip r:embed="rId15"/>
              <a:stretch>
                <a:fillRect/>
              </a:stretch>
            </p:blipFill>
            <p:spPr>
              <a:xfrm>
                <a:off x="6086998" y="2829064"/>
                <a:ext cx="3578221" cy="359205"/>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id="{44F8A00E-CB42-4EA3-8B4E-14BC6248E62F}"/>
                  </a:ext>
                </a:extLst>
              </p14:cNvPr>
              <p14:cNvContentPartPr/>
              <p14:nvPr/>
            </p14:nvContentPartPr>
            <p14:xfrm>
              <a:off x="10361280" y="2788760"/>
              <a:ext cx="841497" cy="167653"/>
            </p14:xfrm>
          </p:contentPart>
        </mc:Choice>
        <mc:Fallback xmlns="">
          <p:pic>
            <p:nvPicPr>
              <p:cNvPr id="21" name="Ink 20">
                <a:extLst>
                  <a:ext uri="{FF2B5EF4-FFF2-40B4-BE49-F238E27FC236}">
                    <a16:creationId xmlns:a16="http://schemas.microsoft.com/office/drawing/2014/main" id="{44F8A00E-CB42-4EA3-8B4E-14BC6248E62F}"/>
                  </a:ext>
                </a:extLst>
              </p:cNvPr>
              <p:cNvPicPr/>
              <p:nvPr/>
            </p:nvPicPr>
            <p:blipFill>
              <a:blip r:embed="rId17"/>
              <a:stretch>
                <a:fillRect/>
              </a:stretch>
            </p:blipFill>
            <p:spPr>
              <a:xfrm>
                <a:off x="10352270" y="2779727"/>
                <a:ext cx="859156" cy="185358"/>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Ink 22">
                <a:extLst>
                  <a:ext uri="{FF2B5EF4-FFF2-40B4-BE49-F238E27FC236}">
                    <a16:creationId xmlns:a16="http://schemas.microsoft.com/office/drawing/2014/main" id="{A435BA0E-1D65-473E-B6A1-38D23916EA17}"/>
                  </a:ext>
                </a:extLst>
              </p14:cNvPr>
              <p14:cNvContentPartPr/>
              <p14:nvPr/>
            </p14:nvContentPartPr>
            <p14:xfrm>
              <a:off x="6126240" y="2542880"/>
              <a:ext cx="285657" cy="268453"/>
            </p14:xfrm>
          </p:contentPart>
        </mc:Choice>
        <mc:Fallback xmlns="">
          <p:pic>
            <p:nvPicPr>
              <p:cNvPr id="23" name="Ink 22">
                <a:extLst>
                  <a:ext uri="{FF2B5EF4-FFF2-40B4-BE49-F238E27FC236}">
                    <a16:creationId xmlns:a16="http://schemas.microsoft.com/office/drawing/2014/main" id="{A435BA0E-1D65-473E-B6A1-38D23916EA17}"/>
                  </a:ext>
                </a:extLst>
              </p:cNvPr>
              <p:cNvPicPr/>
              <p:nvPr/>
            </p:nvPicPr>
            <p:blipFill>
              <a:blip r:embed="rId19"/>
              <a:stretch>
                <a:fillRect/>
              </a:stretch>
            </p:blipFill>
            <p:spPr>
              <a:xfrm>
                <a:off x="6117212" y="2533859"/>
                <a:ext cx="303353" cy="286133"/>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5" name="Ink 24">
                <a:extLst>
                  <a:ext uri="{FF2B5EF4-FFF2-40B4-BE49-F238E27FC236}">
                    <a16:creationId xmlns:a16="http://schemas.microsoft.com/office/drawing/2014/main" id="{2AEA4EDC-A193-4BB5-AFDC-0CBA685F41E9}"/>
                  </a:ext>
                </a:extLst>
              </p14:cNvPr>
              <p14:cNvContentPartPr/>
              <p14:nvPr/>
            </p14:nvContentPartPr>
            <p14:xfrm>
              <a:off x="8625720" y="2520560"/>
              <a:ext cx="241737" cy="206893"/>
            </p14:xfrm>
          </p:contentPart>
        </mc:Choice>
        <mc:Fallback xmlns="">
          <p:pic>
            <p:nvPicPr>
              <p:cNvPr id="25" name="Ink 24">
                <a:extLst>
                  <a:ext uri="{FF2B5EF4-FFF2-40B4-BE49-F238E27FC236}">
                    <a16:creationId xmlns:a16="http://schemas.microsoft.com/office/drawing/2014/main" id="{2AEA4EDC-A193-4BB5-AFDC-0CBA685F41E9}"/>
                  </a:ext>
                </a:extLst>
              </p:cNvPr>
              <p:cNvPicPr/>
              <p:nvPr/>
            </p:nvPicPr>
            <p:blipFill>
              <a:blip r:embed="rId21"/>
              <a:stretch>
                <a:fillRect/>
              </a:stretch>
            </p:blipFill>
            <p:spPr>
              <a:xfrm>
                <a:off x="8616686" y="2511533"/>
                <a:ext cx="259443" cy="224585"/>
              </a:xfrm>
              <a:prstGeom prst="rect">
                <a:avLst/>
              </a:prstGeom>
            </p:spPr>
          </p:pic>
        </mc:Fallback>
      </mc:AlternateContent>
      <p:sp>
        <p:nvSpPr>
          <p:cNvPr id="12" name="Title 4">
            <a:extLst>
              <a:ext uri="{FF2B5EF4-FFF2-40B4-BE49-F238E27FC236}">
                <a16:creationId xmlns:a16="http://schemas.microsoft.com/office/drawing/2014/main" id="{79DAFC00-5988-7A4B-84A8-1874D223F24B}"/>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Analytic Solution </a:t>
            </a:r>
            <a:r>
              <a:rPr lang="en-GB" dirty="0">
                <a:solidFill>
                  <a:schemeClr val="bg1">
                    <a:lumMod val="50000"/>
                  </a:schemeClr>
                </a:solidFill>
              </a:rPr>
              <a:t>| Algebraic</a:t>
            </a:r>
          </a:p>
        </p:txBody>
      </p:sp>
      <p:sp>
        <p:nvSpPr>
          <p:cNvPr id="2" name="TextBox 1">
            <a:extLst>
              <a:ext uri="{FF2B5EF4-FFF2-40B4-BE49-F238E27FC236}">
                <a16:creationId xmlns:a16="http://schemas.microsoft.com/office/drawing/2014/main" id="{C22F6972-D4C3-5444-8A0B-82E3619725F8}"/>
              </a:ext>
            </a:extLst>
          </p:cNvPr>
          <p:cNvSpPr txBox="1"/>
          <p:nvPr/>
        </p:nvSpPr>
        <p:spPr>
          <a:xfrm>
            <a:off x="5008348" y="5195252"/>
            <a:ext cx="6644640" cy="830997"/>
          </a:xfrm>
          <a:prstGeom prst="rect">
            <a:avLst/>
          </a:prstGeom>
          <a:noFill/>
        </p:spPr>
        <p:txBody>
          <a:bodyPr wrap="none" rtlCol="0">
            <a:spAutoFit/>
          </a:bodyPr>
          <a:lstStyle/>
          <a:p>
            <a:r>
              <a:rPr lang="en-BE" sz="2400" dirty="0">
                <a:solidFill>
                  <a:schemeClr val="bg1">
                    <a:lumMod val="50000"/>
                  </a:schemeClr>
                </a:solidFill>
              </a:rPr>
              <a:t>Significance: yields protocols with vanishing bias.</a:t>
            </a:r>
          </a:p>
          <a:p>
            <a:r>
              <a:rPr lang="en-BE" sz="2400" dirty="0">
                <a:solidFill>
                  <a:schemeClr val="bg1">
                    <a:lumMod val="50000"/>
                  </a:schemeClr>
                </a:solidFill>
              </a:rPr>
              <a:t>Limitation: </a:t>
            </a:r>
            <a:r>
              <a:rPr lang="en-BE" sz="2400" i="1" dirty="0">
                <a:solidFill>
                  <a:schemeClr val="bg1">
                    <a:lumMod val="50000"/>
                  </a:schemeClr>
                </a:solidFill>
              </a:rPr>
              <a:t>a priori</a:t>
            </a:r>
            <a:r>
              <a:rPr lang="en-BE" sz="2400" dirty="0">
                <a:solidFill>
                  <a:schemeClr val="bg1">
                    <a:lumMod val="50000"/>
                  </a:schemeClr>
                </a:solidFill>
              </a:rPr>
              <a:t>, only works for Mochon’s games.</a:t>
            </a:r>
          </a:p>
        </p:txBody>
      </p:sp>
    </p:spTree>
    <p:extLst>
      <p:ext uri="{BB962C8B-B14F-4D97-AF65-F5344CB8AC3E}">
        <p14:creationId xmlns:p14="http://schemas.microsoft.com/office/powerpoint/2010/main" val="1181121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500" fill="hold"/>
                                        <p:tgtEl>
                                          <p:spTgt spid="7"/>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300" fill="hold"/>
                                        <p:tgtEl>
                                          <p:spTgt spid="13"/>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300" fill="hold"/>
                                        <p:tgtEl>
                                          <p:spTgt spid="15"/>
                                        </p:tgtEl>
                                        <p:attrNameLst>
                                          <p:attrName>drawProgress</p:attrName>
                                        </p:attrNameLst>
                                      </p:cBhvr>
                                      <p:tavLst>
                                        <p:tav tm="0">
                                          <p:val>
                                            <p:fltVal val="0"/>
                                          </p:val>
                                        </p:tav>
                                        <p:tav tm="100000">
                                          <p:val>
                                            <p:fltVal val="1"/>
                                          </p:val>
                                        </p:tav>
                                      </p:tavLst>
                                    </p:anim>
                                  </p:childTnLst>
                                </p:cTn>
                              </p:par>
                            </p:childTnLst>
                          </p:cTn>
                        </p:par>
                      </p:childTnLst>
                    </p:cTn>
                  </p:par>
                  <p:par>
                    <p:cTn id="23" fill="hold">
                      <p:stCondLst>
                        <p:cond delay="indefinite"/>
                      </p:stCondLst>
                      <p:childTnLst>
                        <p:par>
                          <p:cTn id="24" fill="hold">
                            <p:stCondLst>
                              <p:cond delay="0"/>
                            </p:stCondLst>
                            <p:childTnLst>
                              <p:par>
                                <p:cTn id="25" presetID="63"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p:cTn id="27" dur="300" fill="hold"/>
                                        <p:tgtEl>
                                          <p:spTgt spid="23"/>
                                        </p:tgtEl>
                                        <p:attrNameLst>
                                          <p:attrName>drawProgress</p:attrName>
                                        </p:attrNameLst>
                                      </p:cBhvr>
                                      <p:tavLst>
                                        <p:tav tm="0">
                                          <p:val>
                                            <p:fltVal val="0"/>
                                          </p:val>
                                        </p:tav>
                                        <p:tav tm="100000">
                                          <p:val>
                                            <p:fltVal val="1"/>
                                          </p:val>
                                        </p:tav>
                                      </p:tavLst>
                                    </p:anim>
                                  </p:childTnLst>
                                </p:cTn>
                              </p:par>
                              <p:par>
                                <p:cTn id="28" presetID="63"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 calcmode="lin" valueType="num">
                                      <p:cBhvr>
                                        <p:cTn id="30" dur="300" fill="hold"/>
                                        <p:tgtEl>
                                          <p:spTgt spid="25"/>
                                        </p:tgtEl>
                                        <p:attrNameLst>
                                          <p:attrName>drawProgress</p:attrName>
                                        </p:attrNameLst>
                                      </p:cBhvr>
                                      <p:tavLst>
                                        <p:tav tm="0">
                                          <p:val>
                                            <p:fltVal val="0"/>
                                          </p:val>
                                        </p:tav>
                                        <p:tav tm="100000">
                                          <p:val>
                                            <p:fltVal val="1"/>
                                          </p:val>
                                        </p:tav>
                                      </p:tavLst>
                                    </p:anim>
                                  </p:childTnLst>
                                </p:cTn>
                              </p:par>
                            </p:childTnLst>
                          </p:cTn>
                        </p:par>
                      </p:childTnLst>
                    </p:cTn>
                  </p:par>
                  <p:par>
                    <p:cTn id="31" fill="hold">
                      <p:stCondLst>
                        <p:cond delay="indefinite"/>
                      </p:stCondLst>
                      <p:childTnLst>
                        <p:par>
                          <p:cTn id="32" fill="hold">
                            <p:stCondLst>
                              <p:cond delay="0"/>
                            </p:stCondLst>
                            <p:childTnLst>
                              <p:par>
                                <p:cTn id="33" presetID="63"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300" fill="hold"/>
                                        <p:tgtEl>
                                          <p:spTgt spid="17"/>
                                        </p:tgtEl>
                                        <p:attrNameLst>
                                          <p:attrName>drawProgress</p:attrName>
                                        </p:attrNameLst>
                                      </p:cBhvr>
                                      <p:tavLst>
                                        <p:tav tm="0">
                                          <p:val>
                                            <p:fltVal val="0"/>
                                          </p:val>
                                        </p:tav>
                                        <p:tav tm="100000">
                                          <p:val>
                                            <p:fltVal val="1"/>
                                          </p:val>
                                        </p:tav>
                                      </p:tavLst>
                                    </p:anim>
                                  </p:childTnLst>
                                </p:cTn>
                              </p:par>
                            </p:childTnLst>
                          </p:cTn>
                        </p:par>
                      </p:childTnLst>
                    </p:cTn>
                  </p:par>
                  <p:par>
                    <p:cTn id="36" fill="hold">
                      <p:stCondLst>
                        <p:cond delay="indefinite"/>
                      </p:stCondLst>
                      <p:childTnLst>
                        <p:par>
                          <p:cTn id="37" fill="hold">
                            <p:stCondLst>
                              <p:cond delay="0"/>
                            </p:stCondLst>
                            <p:childTnLst>
                              <p:par>
                                <p:cTn id="38" presetID="63" presetClass="entr" presetSubtype="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p:cTn id="40" dur="300" fill="hold"/>
                                        <p:tgtEl>
                                          <p:spTgt spid="9"/>
                                        </p:tgtEl>
                                        <p:attrNameLst>
                                          <p:attrName>drawProgress</p:attrName>
                                        </p:attrNameLst>
                                      </p:cBhvr>
                                      <p:tavLst>
                                        <p:tav tm="0">
                                          <p:val>
                                            <p:fltVal val="0"/>
                                          </p:val>
                                        </p:tav>
                                        <p:tav tm="100000">
                                          <p:val>
                                            <p:fltVal val="1"/>
                                          </p:val>
                                        </p:tav>
                                      </p:tavLst>
                                    </p:anim>
                                  </p:childTnLst>
                                </p:cTn>
                              </p:par>
                            </p:childTnLst>
                          </p:cTn>
                        </p:par>
                      </p:childTnLst>
                    </p:cTn>
                  </p:par>
                  <p:par>
                    <p:cTn id="41" fill="hold">
                      <p:stCondLst>
                        <p:cond delay="indefinite"/>
                      </p:stCondLst>
                      <p:childTnLst>
                        <p:par>
                          <p:cTn id="42" fill="hold">
                            <p:stCondLst>
                              <p:cond delay="0"/>
                            </p:stCondLst>
                            <p:childTnLst>
                              <p:par>
                                <p:cTn id="43" presetID="63" presetClass="entr" presetSubtype="0"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p:cTn id="45" dur="300" fill="hold"/>
                                        <p:tgtEl>
                                          <p:spTgt spid="21"/>
                                        </p:tgtEl>
                                        <p:attrNameLst>
                                          <p:attrName>drawProgress</p:attrName>
                                        </p:attrNameLst>
                                      </p:cBhvr>
                                      <p:tavLst>
                                        <p:tav tm="0">
                                          <p:val>
                                            <p:fltVal val="0"/>
                                          </p:val>
                                        </p:tav>
                                        <p:tav tm="100000">
                                          <p:val>
                                            <p:fltVal val="1"/>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
                                            <p:txEl>
                                              <p:pRg st="0" end="0"/>
                                            </p:txEl>
                                          </p:spTgt>
                                        </p:tgtEl>
                                        <p:attrNameLst>
                                          <p:attrName>style.visibility</p:attrName>
                                        </p:attrNameLst>
                                      </p:cBhvr>
                                      <p:to>
                                        <p:strVal val="visible"/>
                                      </p:to>
                                    </p:set>
                                    <p:animEffect transition="in" filter="fade">
                                      <p:cBhvr>
                                        <p:cTn id="50" dur="500"/>
                                        <p:tgtEl>
                                          <p:spTgt spid="2">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
                                            <p:txEl>
                                              <p:pRg st="1" end="1"/>
                                            </p:txEl>
                                          </p:spTgt>
                                        </p:tgtEl>
                                        <p:attrNameLst>
                                          <p:attrName>style.visibility</p:attrName>
                                        </p:attrNameLst>
                                      </p:cBhvr>
                                      <p:to>
                                        <p:strVal val="visible"/>
                                      </p:to>
                                    </p:set>
                                    <p:animEffect transition="in" filter="fade">
                                      <p:cBhvr>
                                        <p:cTn id="55"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6625E-1886-4755-85EC-B215C0902250}"/>
              </a:ext>
            </a:extLst>
          </p:cNvPr>
          <p:cNvSpPr>
            <a:spLocks noGrp="1"/>
          </p:cNvSpPr>
          <p:nvPr>
            <p:ph type="title"/>
          </p:nvPr>
        </p:nvSpPr>
        <p:spPr/>
        <p:txBody>
          <a:bodyPr/>
          <a:lstStyle/>
          <a:p>
            <a:r>
              <a:rPr lang="en-GB" dirty="0"/>
              <a:t>Elliptic Monotone Align (EMA) Algorithm</a:t>
            </a:r>
          </a:p>
        </p:txBody>
      </p:sp>
      <p:grpSp>
        <p:nvGrpSpPr>
          <p:cNvPr id="60" name="Group 59">
            <a:extLst>
              <a:ext uri="{FF2B5EF4-FFF2-40B4-BE49-F238E27FC236}">
                <a16:creationId xmlns:a16="http://schemas.microsoft.com/office/drawing/2014/main" id="{D95CFDC8-9E4E-4763-AFEC-18502FC90716}"/>
              </a:ext>
            </a:extLst>
          </p:cNvPr>
          <p:cNvGrpSpPr>
            <a:grpSpLocks noChangeAspect="1"/>
          </p:cNvGrpSpPr>
          <p:nvPr/>
        </p:nvGrpSpPr>
        <p:grpSpPr>
          <a:xfrm>
            <a:off x="4841215" y="1599201"/>
            <a:ext cx="6512585" cy="1686578"/>
            <a:chOff x="2543175" y="2540000"/>
            <a:chExt cx="3273426" cy="847726"/>
          </a:xfrm>
        </p:grpSpPr>
        <p:sp>
          <p:nvSpPr>
            <p:cNvPr id="14" name="Freeform 7">
              <a:extLst>
                <a:ext uri="{FF2B5EF4-FFF2-40B4-BE49-F238E27FC236}">
                  <a16:creationId xmlns:a16="http://schemas.microsoft.com/office/drawing/2014/main" id="{FA35F057-70ED-400D-889B-74ACBDE311AC}"/>
                </a:ext>
              </a:extLst>
            </p:cNvPr>
            <p:cNvSpPr>
              <a:spLocks/>
            </p:cNvSpPr>
            <p:nvPr/>
          </p:nvSpPr>
          <p:spPr bwMode="auto">
            <a:xfrm>
              <a:off x="2543175" y="2540000"/>
              <a:ext cx="1268413" cy="603250"/>
            </a:xfrm>
            <a:custGeom>
              <a:avLst/>
              <a:gdLst>
                <a:gd name="T0" fmla="*/ 0 w 18492"/>
                <a:gd name="T1" fmla="*/ 0 h 8742"/>
                <a:gd name="T2" fmla="*/ 0 w 18492"/>
                <a:gd name="T3" fmla="*/ 8742 h 8742"/>
                <a:gd name="T4" fmla="*/ 18492 w 18492"/>
                <a:gd name="T5" fmla="*/ 8742 h 8742"/>
              </a:gdLst>
              <a:ahLst/>
              <a:cxnLst>
                <a:cxn ang="0">
                  <a:pos x="T0" y="T1"/>
                </a:cxn>
                <a:cxn ang="0">
                  <a:pos x="T2" y="T3"/>
                </a:cxn>
                <a:cxn ang="0">
                  <a:pos x="T4" y="T5"/>
                </a:cxn>
              </a:cxnLst>
              <a:rect l="0" t="0" r="r" b="b"/>
              <a:pathLst>
                <a:path w="18492" h="8742">
                  <a:moveTo>
                    <a:pt x="0" y="0"/>
                  </a:moveTo>
                  <a:lnTo>
                    <a:pt x="0" y="8742"/>
                  </a:lnTo>
                  <a:lnTo>
                    <a:pt x="18492" y="8742"/>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15" name="Oval 8">
              <a:extLst>
                <a:ext uri="{FF2B5EF4-FFF2-40B4-BE49-F238E27FC236}">
                  <a16:creationId xmlns:a16="http://schemas.microsoft.com/office/drawing/2014/main" id="{482A6716-C3D8-4DB9-B49F-D476463416B4}"/>
                </a:ext>
              </a:extLst>
            </p:cNvPr>
            <p:cNvSpPr>
              <a:spLocks noChangeArrowheads="1"/>
            </p:cNvSpPr>
            <p:nvPr/>
          </p:nvSpPr>
          <p:spPr bwMode="auto">
            <a:xfrm>
              <a:off x="2778125" y="2659063"/>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6" name="Oval 9">
              <a:extLst>
                <a:ext uri="{FF2B5EF4-FFF2-40B4-BE49-F238E27FC236}">
                  <a16:creationId xmlns:a16="http://schemas.microsoft.com/office/drawing/2014/main" id="{5D4A3D2F-0918-4960-9B88-96A3533B0738}"/>
                </a:ext>
              </a:extLst>
            </p:cNvPr>
            <p:cNvSpPr>
              <a:spLocks noChangeArrowheads="1"/>
            </p:cNvSpPr>
            <p:nvPr/>
          </p:nvSpPr>
          <p:spPr bwMode="auto">
            <a:xfrm>
              <a:off x="3167063"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 name="Line 10">
              <a:extLst>
                <a:ext uri="{FF2B5EF4-FFF2-40B4-BE49-F238E27FC236}">
                  <a16:creationId xmlns:a16="http://schemas.microsoft.com/office/drawing/2014/main" id="{6189AD03-CE56-48AB-926B-D79A243FCD4F}"/>
                </a:ext>
              </a:extLst>
            </p:cNvPr>
            <p:cNvSpPr>
              <a:spLocks noChangeShapeType="1"/>
            </p:cNvSpPr>
            <p:nvPr/>
          </p:nvSpPr>
          <p:spPr bwMode="auto">
            <a:xfrm>
              <a:off x="4064000" y="2857500"/>
              <a:ext cx="220663" cy="0"/>
            </a:xfrm>
            <a:prstGeom prst="line">
              <a:avLst/>
            </a:prstGeom>
            <a:noFill/>
            <a:ln w="6350" cap="flat">
              <a:solidFill>
                <a:srgbClr val="B3B3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18" name="Freeform 11">
              <a:extLst>
                <a:ext uri="{FF2B5EF4-FFF2-40B4-BE49-F238E27FC236}">
                  <a16:creationId xmlns:a16="http://schemas.microsoft.com/office/drawing/2014/main" id="{A0E1D9B9-265F-41E1-96A3-1A85604A2E48}"/>
                </a:ext>
              </a:extLst>
            </p:cNvPr>
            <p:cNvSpPr>
              <a:spLocks/>
            </p:cNvSpPr>
            <p:nvPr/>
          </p:nvSpPr>
          <p:spPr bwMode="auto">
            <a:xfrm>
              <a:off x="4202113" y="2833688"/>
              <a:ext cx="82550" cy="47625"/>
            </a:xfrm>
            <a:custGeom>
              <a:avLst/>
              <a:gdLst>
                <a:gd name="T0" fmla="*/ 348 w 1217"/>
                <a:gd name="T1" fmla="*/ 348 h 696"/>
                <a:gd name="T2" fmla="*/ 0 w 1217"/>
                <a:gd name="T3" fmla="*/ 696 h 696"/>
                <a:gd name="T4" fmla="*/ 1217 w 1217"/>
                <a:gd name="T5" fmla="*/ 348 h 696"/>
                <a:gd name="T6" fmla="*/ 0 w 1217"/>
                <a:gd name="T7" fmla="*/ 0 h 696"/>
                <a:gd name="T8" fmla="*/ 348 w 1217"/>
                <a:gd name="T9" fmla="*/ 348 h 696"/>
              </a:gdLst>
              <a:ahLst/>
              <a:cxnLst>
                <a:cxn ang="0">
                  <a:pos x="T0" y="T1"/>
                </a:cxn>
                <a:cxn ang="0">
                  <a:pos x="T2" y="T3"/>
                </a:cxn>
                <a:cxn ang="0">
                  <a:pos x="T4" y="T5"/>
                </a:cxn>
                <a:cxn ang="0">
                  <a:pos x="T6" y="T7"/>
                </a:cxn>
                <a:cxn ang="0">
                  <a:pos x="T8" y="T9"/>
                </a:cxn>
              </a:cxnLst>
              <a:rect l="0" t="0" r="r" b="b"/>
              <a:pathLst>
                <a:path w="1217" h="696">
                  <a:moveTo>
                    <a:pt x="348" y="348"/>
                  </a:moveTo>
                  <a:lnTo>
                    <a:pt x="0" y="696"/>
                  </a:lnTo>
                  <a:lnTo>
                    <a:pt x="1217" y="348"/>
                  </a:lnTo>
                  <a:lnTo>
                    <a:pt x="0" y="0"/>
                  </a:lnTo>
                  <a:lnTo>
                    <a:pt x="348" y="348"/>
                  </a:lnTo>
                  <a:close/>
                </a:path>
              </a:pathLst>
            </a:custGeom>
            <a:solidFill>
              <a:srgbClr val="B3B3B3"/>
            </a:solidFill>
            <a:ln w="6350" cap="flat">
              <a:noFill/>
              <a:prstDash val="solid"/>
              <a:miter lim="800000"/>
              <a:headEnd/>
              <a:tailEnd/>
            </a:ln>
            <a:extLst>
              <a:ext uri="{91240B29-F687-4F45-9708-019B960494DF}">
                <a14:hiddenLine xmlns:a14="http://schemas.microsoft.com/office/drawing/2010/main" w="6350" cap="flat">
                  <a:solidFill>
                    <a:srgbClr val="B3B3B3"/>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9" name="Freeform 12">
              <a:extLst>
                <a:ext uri="{FF2B5EF4-FFF2-40B4-BE49-F238E27FC236}">
                  <a16:creationId xmlns:a16="http://schemas.microsoft.com/office/drawing/2014/main" id="{10FFE879-55E9-4517-A1F8-FADDC707F67B}"/>
                </a:ext>
              </a:extLst>
            </p:cNvPr>
            <p:cNvSpPr>
              <a:spLocks/>
            </p:cNvSpPr>
            <p:nvPr/>
          </p:nvSpPr>
          <p:spPr bwMode="auto">
            <a:xfrm>
              <a:off x="4202113" y="2833688"/>
              <a:ext cx="82550" cy="47625"/>
            </a:xfrm>
            <a:custGeom>
              <a:avLst/>
              <a:gdLst>
                <a:gd name="T0" fmla="*/ 348 w 1217"/>
                <a:gd name="T1" fmla="*/ 348 h 696"/>
                <a:gd name="T2" fmla="*/ 0 w 1217"/>
                <a:gd name="T3" fmla="*/ 696 h 696"/>
                <a:gd name="T4" fmla="*/ 1217 w 1217"/>
                <a:gd name="T5" fmla="*/ 348 h 696"/>
                <a:gd name="T6" fmla="*/ 0 w 1217"/>
                <a:gd name="T7" fmla="*/ 0 h 696"/>
                <a:gd name="T8" fmla="*/ 348 w 1217"/>
                <a:gd name="T9" fmla="*/ 348 h 696"/>
              </a:gdLst>
              <a:ahLst/>
              <a:cxnLst>
                <a:cxn ang="0">
                  <a:pos x="T0" y="T1"/>
                </a:cxn>
                <a:cxn ang="0">
                  <a:pos x="T2" y="T3"/>
                </a:cxn>
                <a:cxn ang="0">
                  <a:pos x="T4" y="T5"/>
                </a:cxn>
                <a:cxn ang="0">
                  <a:pos x="T6" y="T7"/>
                </a:cxn>
                <a:cxn ang="0">
                  <a:pos x="T8" y="T9"/>
                </a:cxn>
              </a:cxnLst>
              <a:rect l="0" t="0" r="r" b="b"/>
              <a:pathLst>
                <a:path w="1217" h="696">
                  <a:moveTo>
                    <a:pt x="348" y="348"/>
                  </a:moveTo>
                  <a:lnTo>
                    <a:pt x="0" y="696"/>
                  </a:lnTo>
                  <a:lnTo>
                    <a:pt x="1217" y="348"/>
                  </a:lnTo>
                  <a:lnTo>
                    <a:pt x="0" y="0"/>
                  </a:lnTo>
                  <a:lnTo>
                    <a:pt x="348" y="348"/>
                  </a:lnTo>
                  <a:close/>
                </a:path>
              </a:pathLst>
            </a:custGeom>
            <a:noFill/>
            <a:ln w="6350" cap="flat">
              <a:solidFill>
                <a:srgbClr val="B3B3B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20" name="Oval 13">
              <a:extLst>
                <a:ext uri="{FF2B5EF4-FFF2-40B4-BE49-F238E27FC236}">
                  <a16:creationId xmlns:a16="http://schemas.microsoft.com/office/drawing/2014/main" id="{19B5591D-FFB9-4543-8088-AC67B0A65E50}"/>
                </a:ext>
              </a:extLst>
            </p:cNvPr>
            <p:cNvSpPr>
              <a:spLocks noChangeArrowheads="1"/>
            </p:cNvSpPr>
            <p:nvPr/>
          </p:nvSpPr>
          <p:spPr bwMode="auto">
            <a:xfrm>
              <a:off x="3629025"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1" name="Line 14">
              <a:extLst>
                <a:ext uri="{FF2B5EF4-FFF2-40B4-BE49-F238E27FC236}">
                  <a16:creationId xmlns:a16="http://schemas.microsoft.com/office/drawing/2014/main" id="{E93B0A78-DF74-4766-9377-056D14312778}"/>
                </a:ext>
              </a:extLst>
            </p:cNvPr>
            <p:cNvSpPr>
              <a:spLocks noChangeShapeType="1"/>
            </p:cNvSpPr>
            <p:nvPr/>
          </p:nvSpPr>
          <p:spPr bwMode="auto">
            <a:xfrm>
              <a:off x="2782888"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22" name="Line 15">
              <a:extLst>
                <a:ext uri="{FF2B5EF4-FFF2-40B4-BE49-F238E27FC236}">
                  <a16:creationId xmlns:a16="http://schemas.microsoft.com/office/drawing/2014/main" id="{43C02545-1B58-41BE-B162-0CF90BF2E590}"/>
                </a:ext>
              </a:extLst>
            </p:cNvPr>
            <p:cNvSpPr>
              <a:spLocks noChangeShapeType="1"/>
            </p:cNvSpPr>
            <p:nvPr/>
          </p:nvSpPr>
          <p:spPr bwMode="auto">
            <a:xfrm>
              <a:off x="3194050"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23" name="Line 16">
              <a:extLst>
                <a:ext uri="{FF2B5EF4-FFF2-40B4-BE49-F238E27FC236}">
                  <a16:creationId xmlns:a16="http://schemas.microsoft.com/office/drawing/2014/main" id="{4C052029-AACB-4C16-8CF7-05E14E10EC32}"/>
                </a:ext>
              </a:extLst>
            </p:cNvPr>
            <p:cNvSpPr>
              <a:spLocks noChangeShapeType="1"/>
            </p:cNvSpPr>
            <p:nvPr/>
          </p:nvSpPr>
          <p:spPr bwMode="auto">
            <a:xfrm>
              <a:off x="3657600"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24" name="Freeform 17">
              <a:extLst>
                <a:ext uri="{FF2B5EF4-FFF2-40B4-BE49-F238E27FC236}">
                  <a16:creationId xmlns:a16="http://schemas.microsoft.com/office/drawing/2014/main" id="{F7081519-85E3-4E57-9CC1-06317B428154}"/>
                </a:ext>
              </a:extLst>
            </p:cNvPr>
            <p:cNvSpPr>
              <a:spLocks/>
            </p:cNvSpPr>
            <p:nvPr/>
          </p:nvSpPr>
          <p:spPr bwMode="auto">
            <a:xfrm>
              <a:off x="4548188" y="2540000"/>
              <a:ext cx="1268413" cy="603250"/>
            </a:xfrm>
            <a:custGeom>
              <a:avLst/>
              <a:gdLst>
                <a:gd name="T0" fmla="*/ 0 w 18492"/>
                <a:gd name="T1" fmla="*/ 0 h 8742"/>
                <a:gd name="T2" fmla="*/ 0 w 18492"/>
                <a:gd name="T3" fmla="*/ 8742 h 8742"/>
                <a:gd name="T4" fmla="*/ 18492 w 18492"/>
                <a:gd name="T5" fmla="*/ 8742 h 8742"/>
              </a:gdLst>
              <a:ahLst/>
              <a:cxnLst>
                <a:cxn ang="0">
                  <a:pos x="T0" y="T1"/>
                </a:cxn>
                <a:cxn ang="0">
                  <a:pos x="T2" y="T3"/>
                </a:cxn>
                <a:cxn ang="0">
                  <a:pos x="T4" y="T5"/>
                </a:cxn>
              </a:cxnLst>
              <a:rect l="0" t="0" r="r" b="b"/>
              <a:pathLst>
                <a:path w="18492" h="8742">
                  <a:moveTo>
                    <a:pt x="0" y="0"/>
                  </a:moveTo>
                  <a:lnTo>
                    <a:pt x="0" y="8742"/>
                  </a:lnTo>
                  <a:lnTo>
                    <a:pt x="18492" y="8742"/>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25" name="Oval 18">
              <a:extLst>
                <a:ext uri="{FF2B5EF4-FFF2-40B4-BE49-F238E27FC236}">
                  <a16:creationId xmlns:a16="http://schemas.microsoft.com/office/drawing/2014/main" id="{5C4D24D0-691D-48F0-B199-13091AFFC3B8}"/>
                </a:ext>
              </a:extLst>
            </p:cNvPr>
            <p:cNvSpPr>
              <a:spLocks noChangeArrowheads="1"/>
            </p:cNvSpPr>
            <p:nvPr/>
          </p:nvSpPr>
          <p:spPr bwMode="auto">
            <a:xfrm>
              <a:off x="4989513" y="2659063"/>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6" name="Oval 19">
              <a:extLst>
                <a:ext uri="{FF2B5EF4-FFF2-40B4-BE49-F238E27FC236}">
                  <a16:creationId xmlns:a16="http://schemas.microsoft.com/office/drawing/2014/main" id="{9A4F9392-8CC6-4858-8D67-A661469B2B72}"/>
                </a:ext>
              </a:extLst>
            </p:cNvPr>
            <p:cNvSpPr>
              <a:spLocks noChangeArrowheads="1"/>
            </p:cNvSpPr>
            <p:nvPr/>
          </p:nvSpPr>
          <p:spPr bwMode="auto">
            <a:xfrm>
              <a:off x="5378450"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7" name="Line 20">
              <a:extLst>
                <a:ext uri="{FF2B5EF4-FFF2-40B4-BE49-F238E27FC236}">
                  <a16:creationId xmlns:a16="http://schemas.microsoft.com/office/drawing/2014/main" id="{4DC867A5-CA21-4DE2-9BA8-63BE27477642}"/>
                </a:ext>
              </a:extLst>
            </p:cNvPr>
            <p:cNvSpPr>
              <a:spLocks noChangeShapeType="1"/>
            </p:cNvSpPr>
            <p:nvPr/>
          </p:nvSpPr>
          <p:spPr bwMode="auto">
            <a:xfrm>
              <a:off x="4994275"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28" name="Line 21">
              <a:extLst>
                <a:ext uri="{FF2B5EF4-FFF2-40B4-BE49-F238E27FC236}">
                  <a16:creationId xmlns:a16="http://schemas.microsoft.com/office/drawing/2014/main" id="{D224EA0D-84B6-4048-93C0-BF4E381C5AB8}"/>
                </a:ext>
              </a:extLst>
            </p:cNvPr>
            <p:cNvSpPr>
              <a:spLocks noChangeShapeType="1"/>
            </p:cNvSpPr>
            <p:nvPr/>
          </p:nvSpPr>
          <p:spPr bwMode="auto">
            <a:xfrm>
              <a:off x="5405438"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29" name="Freeform 22">
              <a:extLst>
                <a:ext uri="{FF2B5EF4-FFF2-40B4-BE49-F238E27FC236}">
                  <a16:creationId xmlns:a16="http://schemas.microsoft.com/office/drawing/2014/main" id="{D99057D7-3A9A-4700-AF29-6A220E27BCDB}"/>
                </a:ext>
              </a:extLst>
            </p:cNvPr>
            <p:cNvSpPr>
              <a:spLocks/>
            </p:cNvSpPr>
            <p:nvPr/>
          </p:nvSpPr>
          <p:spPr bwMode="auto">
            <a:xfrm>
              <a:off x="2733675" y="3286125"/>
              <a:ext cx="66675" cy="61913"/>
            </a:xfrm>
            <a:custGeom>
              <a:avLst/>
              <a:gdLst>
                <a:gd name="T0" fmla="*/ 608 w 992"/>
                <a:gd name="T1" fmla="*/ 279 h 903"/>
                <a:gd name="T2" fmla="*/ 805 w 992"/>
                <a:gd name="T3" fmla="*/ 44 h 903"/>
                <a:gd name="T4" fmla="*/ 905 w 992"/>
                <a:gd name="T5" fmla="*/ 70 h 903"/>
                <a:gd name="T6" fmla="*/ 808 w 992"/>
                <a:gd name="T7" fmla="*/ 178 h 903"/>
                <a:gd name="T8" fmla="*/ 884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3 w 992"/>
                <a:gd name="T35" fmla="*/ 725 h 903"/>
                <a:gd name="T36" fmla="*/ 109 w 992"/>
                <a:gd name="T37" fmla="*/ 656 h 903"/>
                <a:gd name="T38" fmla="*/ 0 w 992"/>
                <a:gd name="T39" fmla="*/ 771 h 903"/>
                <a:gd name="T40" fmla="*/ 187 w 992"/>
                <a:gd name="T41" fmla="*/ 903 h 903"/>
                <a:gd name="T42" fmla="*/ 396 w 992"/>
                <a:gd name="T43" fmla="*/ 751 h 903"/>
                <a:gd name="T44" fmla="*/ 612 w 992"/>
                <a:gd name="T45" fmla="*/ 903 h 903"/>
                <a:gd name="T46" fmla="*/ 930 w 992"/>
                <a:gd name="T47" fmla="*/ 595 h 903"/>
                <a:gd name="T48" fmla="*/ 906 w 992"/>
                <a:gd name="T49" fmla="*/ 576 h 903"/>
                <a:gd name="T50" fmla="*/ 880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19" y="228"/>
                    <a:pt x="666" y="44"/>
                    <a:pt x="805" y="44"/>
                  </a:cubicBezTo>
                  <a:cubicBezTo>
                    <a:pt x="815" y="44"/>
                    <a:pt x="862" y="44"/>
                    <a:pt x="905" y="70"/>
                  </a:cubicBezTo>
                  <a:cubicBezTo>
                    <a:pt x="848" y="80"/>
                    <a:pt x="808" y="130"/>
                    <a:pt x="808" y="178"/>
                  </a:cubicBezTo>
                  <a:cubicBezTo>
                    <a:pt x="808" y="210"/>
                    <a:pt x="830" y="247"/>
                    <a:pt x="884" y="247"/>
                  </a:cubicBezTo>
                  <a:cubicBezTo>
                    <a:pt x="928" y="247"/>
                    <a:pt x="992" y="211"/>
                    <a:pt x="992" y="131"/>
                  </a:cubicBezTo>
                  <a:cubicBezTo>
                    <a:pt x="992" y="28"/>
                    <a:pt x="874" y="0"/>
                    <a:pt x="807" y="0"/>
                  </a:cubicBezTo>
                  <a:cubicBezTo>
                    <a:pt x="691" y="0"/>
                    <a:pt x="622" y="106"/>
                    <a:pt x="598" y="152"/>
                  </a:cubicBezTo>
                  <a:cubicBezTo>
                    <a:pt x="548" y="20"/>
                    <a:pt x="441" y="0"/>
                    <a:pt x="383" y="0"/>
                  </a:cubicBezTo>
                  <a:cubicBezTo>
                    <a:pt x="175" y="0"/>
                    <a:pt x="62" y="257"/>
                    <a:pt x="62" y="307"/>
                  </a:cubicBezTo>
                  <a:cubicBezTo>
                    <a:pt x="62" y="327"/>
                    <a:pt x="82" y="327"/>
                    <a:pt x="86" y="327"/>
                  </a:cubicBezTo>
                  <a:cubicBezTo>
                    <a:pt x="101" y="327"/>
                    <a:pt x="108" y="323"/>
                    <a:pt x="112" y="305"/>
                  </a:cubicBezTo>
                  <a:cubicBezTo>
                    <a:pt x="179" y="94"/>
                    <a:pt x="311" y="44"/>
                    <a:pt x="378" y="44"/>
                  </a:cubicBezTo>
                  <a:cubicBezTo>
                    <a:pt x="416" y="44"/>
                    <a:pt x="486" y="62"/>
                    <a:pt x="486" y="178"/>
                  </a:cubicBezTo>
                  <a:cubicBezTo>
                    <a:pt x="486" y="239"/>
                    <a:pt x="452" y="373"/>
                    <a:pt x="378" y="652"/>
                  </a:cubicBezTo>
                  <a:cubicBezTo>
                    <a:pt x="347" y="775"/>
                    <a:pt x="276" y="859"/>
                    <a:pt x="189" y="859"/>
                  </a:cubicBezTo>
                  <a:cubicBezTo>
                    <a:pt x="177" y="859"/>
                    <a:pt x="131" y="859"/>
                    <a:pt x="90" y="833"/>
                  </a:cubicBezTo>
                  <a:cubicBezTo>
                    <a:pt x="139" y="823"/>
                    <a:pt x="183" y="781"/>
                    <a:pt x="183" y="725"/>
                  </a:cubicBezTo>
                  <a:cubicBezTo>
                    <a:pt x="183" y="671"/>
                    <a:pt x="139" y="656"/>
                    <a:pt x="109" y="656"/>
                  </a:cubicBezTo>
                  <a:cubicBezTo>
                    <a:pt x="50" y="656"/>
                    <a:pt x="0" y="707"/>
                    <a:pt x="0" y="771"/>
                  </a:cubicBezTo>
                  <a:cubicBezTo>
                    <a:pt x="0" y="863"/>
                    <a:pt x="99" y="903"/>
                    <a:pt x="187" y="903"/>
                  </a:cubicBezTo>
                  <a:cubicBezTo>
                    <a:pt x="319" y="903"/>
                    <a:pt x="391" y="763"/>
                    <a:pt x="396" y="751"/>
                  </a:cubicBezTo>
                  <a:cubicBezTo>
                    <a:pt x="420" y="825"/>
                    <a:pt x="492" y="903"/>
                    <a:pt x="612" y="903"/>
                  </a:cubicBezTo>
                  <a:cubicBezTo>
                    <a:pt x="816" y="903"/>
                    <a:pt x="930" y="645"/>
                    <a:pt x="930" y="595"/>
                  </a:cubicBezTo>
                  <a:cubicBezTo>
                    <a:pt x="930" y="576"/>
                    <a:pt x="912" y="576"/>
                    <a:pt x="906" y="576"/>
                  </a:cubicBezTo>
                  <a:cubicBezTo>
                    <a:pt x="888" y="576"/>
                    <a:pt x="884" y="584"/>
                    <a:pt x="880" y="598"/>
                  </a:cubicBezTo>
                  <a:cubicBezTo>
                    <a:pt x="815" y="811"/>
                    <a:pt x="680" y="859"/>
                    <a:pt x="616" y="859"/>
                  </a:cubicBezTo>
                  <a:cubicBezTo>
                    <a:pt x="537"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0" name="Freeform 23">
              <a:extLst>
                <a:ext uri="{FF2B5EF4-FFF2-40B4-BE49-F238E27FC236}">
                  <a16:creationId xmlns:a16="http://schemas.microsoft.com/office/drawing/2014/main" id="{C80F12A2-FBF9-4755-95F2-F80A977402D1}"/>
                </a:ext>
              </a:extLst>
            </p:cNvPr>
            <p:cNvSpPr>
              <a:spLocks noEditPoints="1"/>
            </p:cNvSpPr>
            <p:nvPr/>
          </p:nvSpPr>
          <p:spPr bwMode="auto">
            <a:xfrm>
              <a:off x="2811463" y="3325813"/>
              <a:ext cx="47625"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2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0 w 688"/>
                <a:gd name="T39" fmla="*/ 481 h 899"/>
                <a:gd name="T40" fmla="*/ 292 w 688"/>
                <a:gd name="T41" fmla="*/ 576 h 899"/>
                <a:gd name="T42" fmla="*/ 187 w 688"/>
                <a:gd name="T43" fmla="*/ 443 h 899"/>
                <a:gd name="T44" fmla="*/ 261 w 688"/>
                <a:gd name="T45" fmla="*/ 164 h 899"/>
                <a:gd name="T46" fmla="*/ 432 w 688"/>
                <a:gd name="T47" fmla="*/ 39 h 899"/>
                <a:gd name="T48" fmla="*/ 556 w 688"/>
                <a:gd name="T49" fmla="*/ 158 h 899"/>
                <a:gd name="T50" fmla="*/ 552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1" y="53"/>
                    <a:pt x="576" y="80"/>
                  </a:cubicBezTo>
                  <a:cubicBezTo>
                    <a:pt x="552"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2" y="808"/>
                  </a:cubicBezTo>
                  <a:cubicBezTo>
                    <a:pt x="292" y="860"/>
                    <a:pt x="231" y="860"/>
                    <a:pt x="196" y="860"/>
                  </a:cubicBezTo>
                  <a:cubicBezTo>
                    <a:pt x="132" y="860"/>
                    <a:pt x="114" y="856"/>
                    <a:pt x="89" y="851"/>
                  </a:cubicBezTo>
                  <a:cubicBezTo>
                    <a:pt x="124" y="833"/>
                    <a:pt x="134" y="800"/>
                    <a:pt x="134" y="780"/>
                  </a:cubicBezTo>
                  <a:cubicBezTo>
                    <a:pt x="134" y="747"/>
                    <a:pt x="107" y="729"/>
                    <a:pt x="80" y="729"/>
                  </a:cubicBezTo>
                  <a:cubicBezTo>
                    <a:pt x="41" y="729"/>
                    <a:pt x="0" y="761"/>
                    <a:pt x="0" y="814"/>
                  </a:cubicBezTo>
                  <a:cubicBezTo>
                    <a:pt x="0" y="897"/>
                    <a:pt x="120" y="899"/>
                    <a:pt x="198" y="899"/>
                  </a:cubicBezTo>
                  <a:cubicBezTo>
                    <a:pt x="417" y="899"/>
                    <a:pt x="510" y="787"/>
                    <a:pt x="530" y="708"/>
                  </a:cubicBezTo>
                  <a:lnTo>
                    <a:pt x="682" y="100"/>
                  </a:lnTo>
                  <a:close/>
                  <a:moveTo>
                    <a:pt x="489" y="430"/>
                  </a:moveTo>
                  <a:cubicBezTo>
                    <a:pt x="484" y="450"/>
                    <a:pt x="484" y="453"/>
                    <a:pt x="460" y="481"/>
                  </a:cubicBezTo>
                  <a:cubicBezTo>
                    <a:pt x="411" y="540"/>
                    <a:pt x="345" y="576"/>
                    <a:pt x="292" y="576"/>
                  </a:cubicBezTo>
                  <a:cubicBezTo>
                    <a:pt x="220" y="576"/>
                    <a:pt x="187" y="515"/>
                    <a:pt x="187" y="443"/>
                  </a:cubicBezTo>
                  <a:cubicBezTo>
                    <a:pt x="187" y="382"/>
                    <a:pt x="224" y="226"/>
                    <a:pt x="261" y="164"/>
                  </a:cubicBezTo>
                  <a:cubicBezTo>
                    <a:pt x="320" y="66"/>
                    <a:pt x="384" y="39"/>
                    <a:pt x="432" y="39"/>
                  </a:cubicBezTo>
                  <a:cubicBezTo>
                    <a:pt x="530" y="39"/>
                    <a:pt x="556" y="144"/>
                    <a:pt x="556" y="158"/>
                  </a:cubicBezTo>
                  <a:cubicBezTo>
                    <a:pt x="556" y="160"/>
                    <a:pt x="556" y="163"/>
                    <a:pt x="552"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1" name="Freeform 24">
              <a:extLst>
                <a:ext uri="{FF2B5EF4-FFF2-40B4-BE49-F238E27FC236}">
                  <a16:creationId xmlns:a16="http://schemas.microsoft.com/office/drawing/2014/main" id="{063EE5A5-2079-4D7B-BE6A-A48385E68FC8}"/>
                </a:ext>
              </a:extLst>
            </p:cNvPr>
            <p:cNvSpPr>
              <a:spLocks/>
            </p:cNvSpPr>
            <p:nvPr/>
          </p:nvSpPr>
          <p:spPr bwMode="auto">
            <a:xfrm>
              <a:off x="2870200" y="3335338"/>
              <a:ext cx="28575" cy="46038"/>
            </a:xfrm>
            <a:custGeom>
              <a:avLst/>
              <a:gdLst>
                <a:gd name="T0" fmla="*/ 254 w 410"/>
                <a:gd name="T1" fmla="*/ 29 h 663"/>
                <a:gd name="T2" fmla="*/ 219 w 410"/>
                <a:gd name="T3" fmla="*/ 0 h 663"/>
                <a:gd name="T4" fmla="*/ 18 w 410"/>
                <a:gd name="T5" fmla="*/ 63 h 663"/>
                <a:gd name="T6" fmla="*/ 0 w 410"/>
                <a:gd name="T7" fmla="*/ 63 h 663"/>
                <a:gd name="T8" fmla="*/ 0 w 410"/>
                <a:gd name="T9" fmla="*/ 107 h 663"/>
                <a:gd name="T10" fmla="*/ 18 w 410"/>
                <a:gd name="T11" fmla="*/ 107 h 663"/>
                <a:gd name="T12" fmla="*/ 163 w 410"/>
                <a:gd name="T13" fmla="*/ 79 h 663"/>
                <a:gd name="T14" fmla="*/ 163 w 410"/>
                <a:gd name="T15" fmla="*/ 577 h 663"/>
                <a:gd name="T16" fmla="*/ 58 w 410"/>
                <a:gd name="T17" fmla="*/ 619 h 663"/>
                <a:gd name="T18" fmla="*/ 8 w 410"/>
                <a:gd name="T19" fmla="*/ 619 h 663"/>
                <a:gd name="T20" fmla="*/ 8 w 410"/>
                <a:gd name="T21" fmla="*/ 663 h 663"/>
                <a:gd name="T22" fmla="*/ 209 w 410"/>
                <a:gd name="T23" fmla="*/ 659 h 663"/>
                <a:gd name="T24" fmla="*/ 410 w 410"/>
                <a:gd name="T25" fmla="*/ 663 h 663"/>
                <a:gd name="T26" fmla="*/ 410 w 410"/>
                <a:gd name="T27" fmla="*/ 619 h 663"/>
                <a:gd name="T28" fmla="*/ 361 w 410"/>
                <a:gd name="T29" fmla="*/ 619 h 663"/>
                <a:gd name="T30" fmla="*/ 254 w 410"/>
                <a:gd name="T31" fmla="*/ 577 h 663"/>
                <a:gd name="T32" fmla="*/ 254 w 410"/>
                <a:gd name="T33" fmla="*/ 29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0" h="663">
                  <a:moveTo>
                    <a:pt x="254" y="29"/>
                  </a:moveTo>
                  <a:cubicBezTo>
                    <a:pt x="254" y="0"/>
                    <a:pt x="252" y="0"/>
                    <a:pt x="219" y="0"/>
                  </a:cubicBezTo>
                  <a:cubicBezTo>
                    <a:pt x="148" y="63"/>
                    <a:pt x="37" y="63"/>
                    <a:pt x="18" y="63"/>
                  </a:cubicBezTo>
                  <a:lnTo>
                    <a:pt x="0" y="63"/>
                  </a:lnTo>
                  <a:lnTo>
                    <a:pt x="0" y="107"/>
                  </a:lnTo>
                  <a:lnTo>
                    <a:pt x="18" y="107"/>
                  </a:lnTo>
                  <a:cubicBezTo>
                    <a:pt x="40" y="107"/>
                    <a:pt x="105" y="104"/>
                    <a:pt x="163" y="79"/>
                  </a:cubicBezTo>
                  <a:lnTo>
                    <a:pt x="163" y="577"/>
                  </a:lnTo>
                  <a:cubicBezTo>
                    <a:pt x="163" y="608"/>
                    <a:pt x="163" y="619"/>
                    <a:pt x="58" y="619"/>
                  </a:cubicBezTo>
                  <a:lnTo>
                    <a:pt x="8" y="619"/>
                  </a:lnTo>
                  <a:lnTo>
                    <a:pt x="8" y="663"/>
                  </a:lnTo>
                  <a:cubicBezTo>
                    <a:pt x="62" y="659"/>
                    <a:pt x="151" y="659"/>
                    <a:pt x="209" y="659"/>
                  </a:cubicBezTo>
                  <a:cubicBezTo>
                    <a:pt x="267" y="659"/>
                    <a:pt x="355" y="659"/>
                    <a:pt x="410" y="663"/>
                  </a:cubicBezTo>
                  <a:lnTo>
                    <a:pt x="410" y="619"/>
                  </a:lnTo>
                  <a:lnTo>
                    <a:pt x="361" y="619"/>
                  </a:lnTo>
                  <a:cubicBezTo>
                    <a:pt x="254" y="619"/>
                    <a:pt x="254" y="608"/>
                    <a:pt x="254" y="577"/>
                  </a:cubicBezTo>
                  <a:lnTo>
                    <a:pt x="254" y="2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2" name="Freeform 25">
              <a:extLst>
                <a:ext uri="{FF2B5EF4-FFF2-40B4-BE49-F238E27FC236}">
                  <a16:creationId xmlns:a16="http://schemas.microsoft.com/office/drawing/2014/main" id="{7BD1ADB1-D55F-43E0-8530-ECE6D2675723}"/>
                </a:ext>
              </a:extLst>
            </p:cNvPr>
            <p:cNvSpPr>
              <a:spLocks/>
            </p:cNvSpPr>
            <p:nvPr/>
          </p:nvSpPr>
          <p:spPr bwMode="auto">
            <a:xfrm>
              <a:off x="3144838" y="3286125"/>
              <a:ext cx="68263" cy="61913"/>
            </a:xfrm>
            <a:custGeom>
              <a:avLst/>
              <a:gdLst>
                <a:gd name="T0" fmla="*/ 608 w 992"/>
                <a:gd name="T1" fmla="*/ 279 h 903"/>
                <a:gd name="T2" fmla="*/ 805 w 992"/>
                <a:gd name="T3" fmla="*/ 44 h 903"/>
                <a:gd name="T4" fmla="*/ 905 w 992"/>
                <a:gd name="T5" fmla="*/ 70 h 903"/>
                <a:gd name="T6" fmla="*/ 809 w 992"/>
                <a:gd name="T7" fmla="*/ 178 h 903"/>
                <a:gd name="T8" fmla="*/ 884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4 w 992"/>
                <a:gd name="T35" fmla="*/ 725 h 903"/>
                <a:gd name="T36" fmla="*/ 109 w 992"/>
                <a:gd name="T37" fmla="*/ 656 h 903"/>
                <a:gd name="T38" fmla="*/ 0 w 992"/>
                <a:gd name="T39" fmla="*/ 771 h 903"/>
                <a:gd name="T40" fmla="*/ 187 w 992"/>
                <a:gd name="T41" fmla="*/ 903 h 903"/>
                <a:gd name="T42" fmla="*/ 396 w 992"/>
                <a:gd name="T43" fmla="*/ 751 h 903"/>
                <a:gd name="T44" fmla="*/ 612 w 992"/>
                <a:gd name="T45" fmla="*/ 903 h 903"/>
                <a:gd name="T46" fmla="*/ 930 w 992"/>
                <a:gd name="T47" fmla="*/ 595 h 903"/>
                <a:gd name="T48" fmla="*/ 906 w 992"/>
                <a:gd name="T49" fmla="*/ 576 h 903"/>
                <a:gd name="T50" fmla="*/ 880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20" y="228"/>
                    <a:pt x="666" y="44"/>
                    <a:pt x="805" y="44"/>
                  </a:cubicBezTo>
                  <a:cubicBezTo>
                    <a:pt x="815" y="44"/>
                    <a:pt x="862" y="44"/>
                    <a:pt x="905" y="70"/>
                  </a:cubicBezTo>
                  <a:cubicBezTo>
                    <a:pt x="848" y="80"/>
                    <a:pt x="809" y="130"/>
                    <a:pt x="809" y="178"/>
                  </a:cubicBezTo>
                  <a:cubicBezTo>
                    <a:pt x="809" y="210"/>
                    <a:pt x="830" y="247"/>
                    <a:pt x="884" y="247"/>
                  </a:cubicBezTo>
                  <a:cubicBezTo>
                    <a:pt x="928" y="247"/>
                    <a:pt x="992" y="211"/>
                    <a:pt x="992" y="131"/>
                  </a:cubicBezTo>
                  <a:cubicBezTo>
                    <a:pt x="992" y="28"/>
                    <a:pt x="874" y="0"/>
                    <a:pt x="807" y="0"/>
                  </a:cubicBezTo>
                  <a:cubicBezTo>
                    <a:pt x="691" y="0"/>
                    <a:pt x="622" y="106"/>
                    <a:pt x="598" y="152"/>
                  </a:cubicBezTo>
                  <a:cubicBezTo>
                    <a:pt x="548" y="20"/>
                    <a:pt x="441" y="0"/>
                    <a:pt x="383" y="0"/>
                  </a:cubicBezTo>
                  <a:cubicBezTo>
                    <a:pt x="175" y="0"/>
                    <a:pt x="62" y="257"/>
                    <a:pt x="62" y="307"/>
                  </a:cubicBezTo>
                  <a:cubicBezTo>
                    <a:pt x="62" y="327"/>
                    <a:pt x="82" y="327"/>
                    <a:pt x="86" y="327"/>
                  </a:cubicBezTo>
                  <a:cubicBezTo>
                    <a:pt x="102" y="327"/>
                    <a:pt x="108" y="323"/>
                    <a:pt x="112" y="305"/>
                  </a:cubicBezTo>
                  <a:cubicBezTo>
                    <a:pt x="179" y="94"/>
                    <a:pt x="311" y="44"/>
                    <a:pt x="378" y="44"/>
                  </a:cubicBezTo>
                  <a:cubicBezTo>
                    <a:pt x="416" y="44"/>
                    <a:pt x="486" y="62"/>
                    <a:pt x="486" y="178"/>
                  </a:cubicBezTo>
                  <a:cubicBezTo>
                    <a:pt x="486" y="239"/>
                    <a:pt x="452" y="373"/>
                    <a:pt x="378" y="652"/>
                  </a:cubicBezTo>
                  <a:cubicBezTo>
                    <a:pt x="347" y="775"/>
                    <a:pt x="277" y="859"/>
                    <a:pt x="189" y="859"/>
                  </a:cubicBezTo>
                  <a:cubicBezTo>
                    <a:pt x="177" y="859"/>
                    <a:pt x="131" y="859"/>
                    <a:pt x="90" y="833"/>
                  </a:cubicBezTo>
                  <a:cubicBezTo>
                    <a:pt x="139" y="823"/>
                    <a:pt x="184" y="781"/>
                    <a:pt x="184" y="725"/>
                  </a:cubicBezTo>
                  <a:cubicBezTo>
                    <a:pt x="184" y="671"/>
                    <a:pt x="139" y="656"/>
                    <a:pt x="109" y="656"/>
                  </a:cubicBezTo>
                  <a:cubicBezTo>
                    <a:pt x="50" y="656"/>
                    <a:pt x="0" y="707"/>
                    <a:pt x="0" y="771"/>
                  </a:cubicBezTo>
                  <a:cubicBezTo>
                    <a:pt x="0" y="863"/>
                    <a:pt x="99" y="903"/>
                    <a:pt x="187" y="903"/>
                  </a:cubicBezTo>
                  <a:cubicBezTo>
                    <a:pt x="319" y="903"/>
                    <a:pt x="391" y="763"/>
                    <a:pt x="396" y="751"/>
                  </a:cubicBezTo>
                  <a:cubicBezTo>
                    <a:pt x="420" y="825"/>
                    <a:pt x="492" y="903"/>
                    <a:pt x="612" y="903"/>
                  </a:cubicBezTo>
                  <a:cubicBezTo>
                    <a:pt x="816" y="903"/>
                    <a:pt x="930" y="645"/>
                    <a:pt x="930" y="595"/>
                  </a:cubicBezTo>
                  <a:cubicBezTo>
                    <a:pt x="930" y="576"/>
                    <a:pt x="912" y="576"/>
                    <a:pt x="906" y="576"/>
                  </a:cubicBezTo>
                  <a:cubicBezTo>
                    <a:pt x="888" y="576"/>
                    <a:pt x="884" y="584"/>
                    <a:pt x="880" y="598"/>
                  </a:cubicBezTo>
                  <a:cubicBezTo>
                    <a:pt x="815" y="811"/>
                    <a:pt x="680" y="859"/>
                    <a:pt x="616" y="859"/>
                  </a:cubicBezTo>
                  <a:cubicBezTo>
                    <a:pt x="537"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3" name="Freeform 26">
              <a:extLst>
                <a:ext uri="{FF2B5EF4-FFF2-40B4-BE49-F238E27FC236}">
                  <a16:creationId xmlns:a16="http://schemas.microsoft.com/office/drawing/2014/main" id="{8648DED5-679E-408E-895D-8A2F66B9809A}"/>
                </a:ext>
              </a:extLst>
            </p:cNvPr>
            <p:cNvSpPr>
              <a:spLocks noEditPoints="1"/>
            </p:cNvSpPr>
            <p:nvPr/>
          </p:nvSpPr>
          <p:spPr bwMode="auto">
            <a:xfrm>
              <a:off x="3222625" y="3325813"/>
              <a:ext cx="47625"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3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0 w 688"/>
                <a:gd name="T39" fmla="*/ 481 h 899"/>
                <a:gd name="T40" fmla="*/ 292 w 688"/>
                <a:gd name="T41" fmla="*/ 576 h 899"/>
                <a:gd name="T42" fmla="*/ 187 w 688"/>
                <a:gd name="T43" fmla="*/ 443 h 899"/>
                <a:gd name="T44" fmla="*/ 261 w 688"/>
                <a:gd name="T45" fmla="*/ 164 h 899"/>
                <a:gd name="T46" fmla="*/ 432 w 688"/>
                <a:gd name="T47" fmla="*/ 39 h 899"/>
                <a:gd name="T48" fmla="*/ 556 w 688"/>
                <a:gd name="T49" fmla="*/ 158 h 899"/>
                <a:gd name="T50" fmla="*/ 553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1" y="53"/>
                    <a:pt x="576" y="80"/>
                  </a:cubicBezTo>
                  <a:cubicBezTo>
                    <a:pt x="553"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3" y="808"/>
                  </a:cubicBezTo>
                  <a:cubicBezTo>
                    <a:pt x="292" y="860"/>
                    <a:pt x="231" y="860"/>
                    <a:pt x="196" y="860"/>
                  </a:cubicBezTo>
                  <a:cubicBezTo>
                    <a:pt x="132" y="860"/>
                    <a:pt x="114" y="856"/>
                    <a:pt x="89" y="851"/>
                  </a:cubicBezTo>
                  <a:cubicBezTo>
                    <a:pt x="124" y="833"/>
                    <a:pt x="134" y="800"/>
                    <a:pt x="134" y="780"/>
                  </a:cubicBezTo>
                  <a:cubicBezTo>
                    <a:pt x="134" y="747"/>
                    <a:pt x="107" y="729"/>
                    <a:pt x="80" y="729"/>
                  </a:cubicBezTo>
                  <a:cubicBezTo>
                    <a:pt x="41" y="729"/>
                    <a:pt x="0" y="761"/>
                    <a:pt x="0" y="814"/>
                  </a:cubicBezTo>
                  <a:cubicBezTo>
                    <a:pt x="0" y="897"/>
                    <a:pt x="120" y="899"/>
                    <a:pt x="198" y="899"/>
                  </a:cubicBezTo>
                  <a:cubicBezTo>
                    <a:pt x="417" y="899"/>
                    <a:pt x="510" y="787"/>
                    <a:pt x="530" y="708"/>
                  </a:cubicBezTo>
                  <a:lnTo>
                    <a:pt x="682" y="100"/>
                  </a:lnTo>
                  <a:close/>
                  <a:moveTo>
                    <a:pt x="489" y="430"/>
                  </a:moveTo>
                  <a:cubicBezTo>
                    <a:pt x="484" y="450"/>
                    <a:pt x="484" y="453"/>
                    <a:pt x="460" y="481"/>
                  </a:cubicBezTo>
                  <a:cubicBezTo>
                    <a:pt x="411" y="540"/>
                    <a:pt x="345" y="576"/>
                    <a:pt x="292" y="576"/>
                  </a:cubicBezTo>
                  <a:cubicBezTo>
                    <a:pt x="221" y="576"/>
                    <a:pt x="187" y="515"/>
                    <a:pt x="187" y="443"/>
                  </a:cubicBezTo>
                  <a:cubicBezTo>
                    <a:pt x="187" y="382"/>
                    <a:pt x="224" y="226"/>
                    <a:pt x="261" y="164"/>
                  </a:cubicBezTo>
                  <a:cubicBezTo>
                    <a:pt x="320" y="66"/>
                    <a:pt x="385" y="39"/>
                    <a:pt x="432" y="39"/>
                  </a:cubicBezTo>
                  <a:cubicBezTo>
                    <a:pt x="530" y="39"/>
                    <a:pt x="556" y="144"/>
                    <a:pt x="556" y="158"/>
                  </a:cubicBezTo>
                  <a:cubicBezTo>
                    <a:pt x="556" y="160"/>
                    <a:pt x="556" y="163"/>
                    <a:pt x="553"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4" name="Freeform 27">
              <a:extLst>
                <a:ext uri="{FF2B5EF4-FFF2-40B4-BE49-F238E27FC236}">
                  <a16:creationId xmlns:a16="http://schemas.microsoft.com/office/drawing/2014/main" id="{A4CFD5AB-26A9-46D3-B86A-F8EB1772D36A}"/>
                </a:ext>
              </a:extLst>
            </p:cNvPr>
            <p:cNvSpPr>
              <a:spLocks/>
            </p:cNvSpPr>
            <p:nvPr/>
          </p:nvSpPr>
          <p:spPr bwMode="auto">
            <a:xfrm>
              <a:off x="3278188" y="3335338"/>
              <a:ext cx="33338" cy="46038"/>
            </a:xfrm>
            <a:custGeom>
              <a:avLst/>
              <a:gdLst>
                <a:gd name="T0" fmla="*/ 496 w 496"/>
                <a:gd name="T1" fmla="*/ 471 h 663"/>
                <a:gd name="T2" fmla="*/ 454 w 496"/>
                <a:gd name="T3" fmla="*/ 471 h 663"/>
                <a:gd name="T4" fmla="*/ 425 w 496"/>
                <a:gd name="T5" fmla="*/ 561 h 663"/>
                <a:gd name="T6" fmla="*/ 319 w 496"/>
                <a:gd name="T7" fmla="*/ 568 h 663"/>
                <a:gd name="T8" fmla="*/ 124 w 496"/>
                <a:gd name="T9" fmla="*/ 568 h 663"/>
                <a:gd name="T10" fmla="*/ 323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8 h 663"/>
                <a:gd name="T24" fmla="*/ 213 w 496"/>
                <a:gd name="T25" fmla="*/ 43 h 663"/>
                <a:gd name="T26" fmla="*/ 390 w 496"/>
                <a:gd name="T27" fmla="*/ 199 h 663"/>
                <a:gd name="T28" fmla="*/ 255 w 496"/>
                <a:gd name="T29" fmla="*/ 411 h 663"/>
                <a:gd name="T30" fmla="*/ 12 w 496"/>
                <a:gd name="T31" fmla="*/ 617 h 663"/>
                <a:gd name="T32" fmla="*/ 0 w 496"/>
                <a:gd name="T33" fmla="*/ 633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2" y="489"/>
                    <a:pt x="441" y="551"/>
                    <a:pt x="425" y="561"/>
                  </a:cubicBezTo>
                  <a:cubicBezTo>
                    <a:pt x="417" y="568"/>
                    <a:pt x="334" y="568"/>
                    <a:pt x="319" y="568"/>
                  </a:cubicBezTo>
                  <a:lnTo>
                    <a:pt x="124" y="568"/>
                  </a:lnTo>
                  <a:cubicBezTo>
                    <a:pt x="189" y="518"/>
                    <a:pt x="263" y="463"/>
                    <a:pt x="323" y="423"/>
                  </a:cubicBezTo>
                  <a:cubicBezTo>
                    <a:pt x="413" y="361"/>
                    <a:pt x="496" y="304"/>
                    <a:pt x="496" y="198"/>
                  </a:cubicBezTo>
                  <a:cubicBezTo>
                    <a:pt x="496" y="70"/>
                    <a:pt x="376" y="0"/>
                    <a:pt x="233" y="0"/>
                  </a:cubicBezTo>
                  <a:cubicBezTo>
                    <a:pt x="99" y="0"/>
                    <a:pt x="0" y="77"/>
                    <a:pt x="0" y="175"/>
                  </a:cubicBezTo>
                  <a:cubicBezTo>
                    <a:pt x="0" y="227"/>
                    <a:pt x="44" y="236"/>
                    <a:pt x="58" y="236"/>
                  </a:cubicBezTo>
                  <a:cubicBezTo>
                    <a:pt x="84" y="236"/>
                    <a:pt x="116" y="218"/>
                    <a:pt x="116" y="177"/>
                  </a:cubicBezTo>
                  <a:cubicBezTo>
                    <a:pt x="116" y="141"/>
                    <a:pt x="91" y="121"/>
                    <a:pt x="60" y="118"/>
                  </a:cubicBezTo>
                  <a:cubicBezTo>
                    <a:pt x="88" y="73"/>
                    <a:pt x="145" y="43"/>
                    <a:pt x="213" y="43"/>
                  </a:cubicBezTo>
                  <a:cubicBezTo>
                    <a:pt x="309" y="43"/>
                    <a:pt x="390" y="101"/>
                    <a:pt x="390" y="199"/>
                  </a:cubicBezTo>
                  <a:cubicBezTo>
                    <a:pt x="390" y="282"/>
                    <a:pt x="332" y="346"/>
                    <a:pt x="255" y="411"/>
                  </a:cubicBezTo>
                  <a:lnTo>
                    <a:pt x="12" y="617"/>
                  </a:lnTo>
                  <a:cubicBezTo>
                    <a:pt x="2" y="626"/>
                    <a:pt x="1" y="626"/>
                    <a:pt x="0" y="633"/>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5" name="Freeform 28">
              <a:extLst>
                <a:ext uri="{FF2B5EF4-FFF2-40B4-BE49-F238E27FC236}">
                  <a16:creationId xmlns:a16="http://schemas.microsoft.com/office/drawing/2014/main" id="{3B09C4D5-0B48-42E5-B5BF-73DCC7C75148}"/>
                </a:ext>
              </a:extLst>
            </p:cNvPr>
            <p:cNvSpPr>
              <a:spLocks/>
            </p:cNvSpPr>
            <p:nvPr/>
          </p:nvSpPr>
          <p:spPr bwMode="auto">
            <a:xfrm>
              <a:off x="3606800" y="3286125"/>
              <a:ext cx="68263" cy="61913"/>
            </a:xfrm>
            <a:custGeom>
              <a:avLst/>
              <a:gdLst>
                <a:gd name="T0" fmla="*/ 608 w 992"/>
                <a:gd name="T1" fmla="*/ 279 h 903"/>
                <a:gd name="T2" fmla="*/ 805 w 992"/>
                <a:gd name="T3" fmla="*/ 44 h 903"/>
                <a:gd name="T4" fmla="*/ 905 w 992"/>
                <a:gd name="T5" fmla="*/ 70 h 903"/>
                <a:gd name="T6" fmla="*/ 809 w 992"/>
                <a:gd name="T7" fmla="*/ 178 h 903"/>
                <a:gd name="T8" fmla="*/ 885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4 w 992"/>
                <a:gd name="T35" fmla="*/ 725 h 903"/>
                <a:gd name="T36" fmla="*/ 109 w 992"/>
                <a:gd name="T37" fmla="*/ 656 h 903"/>
                <a:gd name="T38" fmla="*/ 0 w 992"/>
                <a:gd name="T39" fmla="*/ 771 h 903"/>
                <a:gd name="T40" fmla="*/ 188 w 992"/>
                <a:gd name="T41" fmla="*/ 903 h 903"/>
                <a:gd name="T42" fmla="*/ 396 w 992"/>
                <a:gd name="T43" fmla="*/ 751 h 903"/>
                <a:gd name="T44" fmla="*/ 612 w 992"/>
                <a:gd name="T45" fmla="*/ 903 h 903"/>
                <a:gd name="T46" fmla="*/ 931 w 992"/>
                <a:gd name="T47" fmla="*/ 595 h 903"/>
                <a:gd name="T48" fmla="*/ 906 w 992"/>
                <a:gd name="T49" fmla="*/ 576 h 903"/>
                <a:gd name="T50" fmla="*/ 881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20" y="228"/>
                    <a:pt x="666" y="44"/>
                    <a:pt x="805" y="44"/>
                  </a:cubicBezTo>
                  <a:cubicBezTo>
                    <a:pt x="815" y="44"/>
                    <a:pt x="863" y="44"/>
                    <a:pt x="905" y="70"/>
                  </a:cubicBezTo>
                  <a:cubicBezTo>
                    <a:pt x="849" y="80"/>
                    <a:pt x="809" y="130"/>
                    <a:pt x="809" y="178"/>
                  </a:cubicBezTo>
                  <a:cubicBezTo>
                    <a:pt x="809" y="210"/>
                    <a:pt x="831" y="247"/>
                    <a:pt x="885" y="247"/>
                  </a:cubicBezTo>
                  <a:cubicBezTo>
                    <a:pt x="928" y="247"/>
                    <a:pt x="992" y="211"/>
                    <a:pt x="992" y="131"/>
                  </a:cubicBezTo>
                  <a:cubicBezTo>
                    <a:pt x="992" y="28"/>
                    <a:pt x="874" y="0"/>
                    <a:pt x="807" y="0"/>
                  </a:cubicBezTo>
                  <a:cubicBezTo>
                    <a:pt x="692" y="0"/>
                    <a:pt x="622" y="106"/>
                    <a:pt x="598" y="152"/>
                  </a:cubicBezTo>
                  <a:cubicBezTo>
                    <a:pt x="548" y="20"/>
                    <a:pt x="441" y="0"/>
                    <a:pt x="383" y="0"/>
                  </a:cubicBezTo>
                  <a:cubicBezTo>
                    <a:pt x="175" y="0"/>
                    <a:pt x="62" y="257"/>
                    <a:pt x="62" y="307"/>
                  </a:cubicBezTo>
                  <a:cubicBezTo>
                    <a:pt x="62" y="327"/>
                    <a:pt x="82" y="327"/>
                    <a:pt x="86" y="327"/>
                  </a:cubicBezTo>
                  <a:cubicBezTo>
                    <a:pt x="102" y="327"/>
                    <a:pt x="108" y="323"/>
                    <a:pt x="112" y="305"/>
                  </a:cubicBezTo>
                  <a:cubicBezTo>
                    <a:pt x="179" y="94"/>
                    <a:pt x="311" y="44"/>
                    <a:pt x="378" y="44"/>
                  </a:cubicBezTo>
                  <a:cubicBezTo>
                    <a:pt x="417" y="44"/>
                    <a:pt x="486" y="62"/>
                    <a:pt x="486" y="178"/>
                  </a:cubicBezTo>
                  <a:cubicBezTo>
                    <a:pt x="486" y="239"/>
                    <a:pt x="452" y="373"/>
                    <a:pt x="378" y="652"/>
                  </a:cubicBezTo>
                  <a:cubicBezTo>
                    <a:pt x="347" y="775"/>
                    <a:pt x="277" y="859"/>
                    <a:pt x="189" y="859"/>
                  </a:cubicBezTo>
                  <a:cubicBezTo>
                    <a:pt x="177" y="859"/>
                    <a:pt x="131" y="859"/>
                    <a:pt x="90" y="833"/>
                  </a:cubicBezTo>
                  <a:cubicBezTo>
                    <a:pt x="139" y="823"/>
                    <a:pt x="184" y="781"/>
                    <a:pt x="184" y="725"/>
                  </a:cubicBezTo>
                  <a:cubicBezTo>
                    <a:pt x="184" y="671"/>
                    <a:pt x="139" y="656"/>
                    <a:pt x="109" y="656"/>
                  </a:cubicBezTo>
                  <a:cubicBezTo>
                    <a:pt x="50" y="656"/>
                    <a:pt x="0" y="707"/>
                    <a:pt x="0" y="771"/>
                  </a:cubicBezTo>
                  <a:cubicBezTo>
                    <a:pt x="0" y="863"/>
                    <a:pt x="99" y="903"/>
                    <a:pt x="188" y="903"/>
                  </a:cubicBezTo>
                  <a:cubicBezTo>
                    <a:pt x="319" y="903"/>
                    <a:pt x="391" y="763"/>
                    <a:pt x="396" y="751"/>
                  </a:cubicBezTo>
                  <a:cubicBezTo>
                    <a:pt x="420" y="825"/>
                    <a:pt x="492" y="903"/>
                    <a:pt x="612" y="903"/>
                  </a:cubicBezTo>
                  <a:cubicBezTo>
                    <a:pt x="817" y="903"/>
                    <a:pt x="931" y="645"/>
                    <a:pt x="931" y="595"/>
                  </a:cubicBezTo>
                  <a:cubicBezTo>
                    <a:pt x="931" y="576"/>
                    <a:pt x="913" y="576"/>
                    <a:pt x="906" y="576"/>
                  </a:cubicBezTo>
                  <a:cubicBezTo>
                    <a:pt x="888" y="576"/>
                    <a:pt x="885" y="584"/>
                    <a:pt x="881" y="598"/>
                  </a:cubicBezTo>
                  <a:cubicBezTo>
                    <a:pt x="815" y="811"/>
                    <a:pt x="680" y="859"/>
                    <a:pt x="616" y="859"/>
                  </a:cubicBezTo>
                  <a:cubicBezTo>
                    <a:pt x="538"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6" name="Freeform 29">
              <a:extLst>
                <a:ext uri="{FF2B5EF4-FFF2-40B4-BE49-F238E27FC236}">
                  <a16:creationId xmlns:a16="http://schemas.microsoft.com/office/drawing/2014/main" id="{31A5C2D6-6ADF-458D-8261-D46E6A00A180}"/>
                </a:ext>
              </a:extLst>
            </p:cNvPr>
            <p:cNvSpPr>
              <a:spLocks noEditPoints="1"/>
            </p:cNvSpPr>
            <p:nvPr/>
          </p:nvSpPr>
          <p:spPr bwMode="auto">
            <a:xfrm>
              <a:off x="3686175" y="3325813"/>
              <a:ext cx="46038"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3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1 w 688"/>
                <a:gd name="T39" fmla="*/ 481 h 899"/>
                <a:gd name="T40" fmla="*/ 292 w 688"/>
                <a:gd name="T41" fmla="*/ 576 h 899"/>
                <a:gd name="T42" fmla="*/ 187 w 688"/>
                <a:gd name="T43" fmla="*/ 443 h 899"/>
                <a:gd name="T44" fmla="*/ 261 w 688"/>
                <a:gd name="T45" fmla="*/ 164 h 899"/>
                <a:gd name="T46" fmla="*/ 432 w 688"/>
                <a:gd name="T47" fmla="*/ 39 h 899"/>
                <a:gd name="T48" fmla="*/ 557 w 688"/>
                <a:gd name="T49" fmla="*/ 158 h 899"/>
                <a:gd name="T50" fmla="*/ 553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2" y="53"/>
                    <a:pt x="576" y="80"/>
                  </a:cubicBezTo>
                  <a:cubicBezTo>
                    <a:pt x="553"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3" y="808"/>
                  </a:cubicBezTo>
                  <a:cubicBezTo>
                    <a:pt x="292" y="860"/>
                    <a:pt x="232" y="860"/>
                    <a:pt x="196" y="860"/>
                  </a:cubicBezTo>
                  <a:cubicBezTo>
                    <a:pt x="132" y="860"/>
                    <a:pt x="114" y="856"/>
                    <a:pt x="89" y="851"/>
                  </a:cubicBezTo>
                  <a:cubicBezTo>
                    <a:pt x="125" y="833"/>
                    <a:pt x="134" y="800"/>
                    <a:pt x="134" y="780"/>
                  </a:cubicBezTo>
                  <a:cubicBezTo>
                    <a:pt x="134" y="747"/>
                    <a:pt x="107" y="729"/>
                    <a:pt x="80" y="729"/>
                  </a:cubicBezTo>
                  <a:cubicBezTo>
                    <a:pt x="41" y="729"/>
                    <a:pt x="0" y="761"/>
                    <a:pt x="0" y="814"/>
                  </a:cubicBezTo>
                  <a:cubicBezTo>
                    <a:pt x="0" y="897"/>
                    <a:pt x="120" y="899"/>
                    <a:pt x="198" y="899"/>
                  </a:cubicBezTo>
                  <a:cubicBezTo>
                    <a:pt x="417" y="899"/>
                    <a:pt x="511" y="787"/>
                    <a:pt x="530" y="708"/>
                  </a:cubicBezTo>
                  <a:lnTo>
                    <a:pt x="682" y="100"/>
                  </a:lnTo>
                  <a:close/>
                  <a:moveTo>
                    <a:pt x="489" y="430"/>
                  </a:moveTo>
                  <a:cubicBezTo>
                    <a:pt x="484" y="450"/>
                    <a:pt x="484" y="453"/>
                    <a:pt x="461" y="481"/>
                  </a:cubicBezTo>
                  <a:cubicBezTo>
                    <a:pt x="411" y="540"/>
                    <a:pt x="345" y="576"/>
                    <a:pt x="292" y="576"/>
                  </a:cubicBezTo>
                  <a:cubicBezTo>
                    <a:pt x="221" y="576"/>
                    <a:pt x="187" y="515"/>
                    <a:pt x="187" y="443"/>
                  </a:cubicBezTo>
                  <a:cubicBezTo>
                    <a:pt x="187" y="382"/>
                    <a:pt x="225" y="226"/>
                    <a:pt x="261" y="164"/>
                  </a:cubicBezTo>
                  <a:cubicBezTo>
                    <a:pt x="320" y="66"/>
                    <a:pt x="385" y="39"/>
                    <a:pt x="432" y="39"/>
                  </a:cubicBezTo>
                  <a:cubicBezTo>
                    <a:pt x="530" y="39"/>
                    <a:pt x="557" y="144"/>
                    <a:pt x="557" y="158"/>
                  </a:cubicBezTo>
                  <a:cubicBezTo>
                    <a:pt x="557" y="160"/>
                    <a:pt x="557" y="163"/>
                    <a:pt x="553"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7" name="Freeform 30">
              <a:extLst>
                <a:ext uri="{FF2B5EF4-FFF2-40B4-BE49-F238E27FC236}">
                  <a16:creationId xmlns:a16="http://schemas.microsoft.com/office/drawing/2014/main" id="{489888BC-EF2E-43E0-A3DC-3301F3D89568}"/>
                </a:ext>
              </a:extLst>
            </p:cNvPr>
            <p:cNvSpPr>
              <a:spLocks/>
            </p:cNvSpPr>
            <p:nvPr/>
          </p:nvSpPr>
          <p:spPr bwMode="auto">
            <a:xfrm>
              <a:off x="3740150" y="3335338"/>
              <a:ext cx="34925" cy="47625"/>
            </a:xfrm>
            <a:custGeom>
              <a:avLst/>
              <a:gdLst>
                <a:gd name="T0" fmla="*/ 249 w 518"/>
                <a:gd name="T1" fmla="*/ 333 h 685"/>
                <a:gd name="T2" fmla="*/ 402 w 518"/>
                <a:gd name="T3" fmla="*/ 489 h 685"/>
                <a:gd name="T4" fmla="*/ 250 w 518"/>
                <a:gd name="T5" fmla="*/ 644 h 685"/>
                <a:gd name="T6" fmla="*/ 70 w 518"/>
                <a:gd name="T7" fmla="*/ 592 h 685"/>
                <a:gd name="T8" fmla="*/ 123 w 518"/>
                <a:gd name="T9" fmla="*/ 532 h 685"/>
                <a:gd name="T10" fmla="*/ 62 w 518"/>
                <a:gd name="T11" fmla="*/ 471 h 685"/>
                <a:gd name="T12" fmla="*/ 0 w 518"/>
                <a:gd name="T13" fmla="*/ 533 h 685"/>
                <a:gd name="T14" fmla="*/ 253 w 518"/>
                <a:gd name="T15" fmla="*/ 685 h 685"/>
                <a:gd name="T16" fmla="*/ 518 w 518"/>
                <a:gd name="T17" fmla="*/ 489 h 685"/>
                <a:gd name="T18" fmla="*/ 332 w 518"/>
                <a:gd name="T19" fmla="*/ 312 h 685"/>
                <a:gd name="T20" fmla="*/ 483 w 518"/>
                <a:gd name="T21" fmla="*/ 142 h 685"/>
                <a:gd name="T22" fmla="*/ 256 w 518"/>
                <a:gd name="T23" fmla="*/ 0 h 685"/>
                <a:gd name="T24" fmla="*/ 35 w 518"/>
                <a:gd name="T25" fmla="*/ 141 h 685"/>
                <a:gd name="T26" fmla="*/ 92 w 518"/>
                <a:gd name="T27" fmla="*/ 200 h 685"/>
                <a:gd name="T28" fmla="*/ 149 w 518"/>
                <a:gd name="T29" fmla="*/ 143 h 685"/>
                <a:gd name="T30" fmla="*/ 101 w 518"/>
                <a:gd name="T31" fmla="*/ 86 h 685"/>
                <a:gd name="T32" fmla="*/ 253 w 518"/>
                <a:gd name="T33" fmla="*/ 37 h 685"/>
                <a:gd name="T34" fmla="*/ 378 w 518"/>
                <a:gd name="T35" fmla="*/ 142 h 685"/>
                <a:gd name="T36" fmla="*/ 235 w 518"/>
                <a:gd name="T37" fmla="*/ 296 h 685"/>
                <a:gd name="T38" fmla="*/ 178 w 518"/>
                <a:gd name="T39" fmla="*/ 300 h 685"/>
                <a:gd name="T40" fmla="*/ 156 w 518"/>
                <a:gd name="T41" fmla="*/ 316 h 685"/>
                <a:gd name="T42" fmla="*/ 184 w 518"/>
                <a:gd name="T43" fmla="*/ 333 h 685"/>
                <a:gd name="T44" fmla="*/ 249 w 518"/>
                <a:gd name="T45" fmla="*/ 333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8" h="685">
                  <a:moveTo>
                    <a:pt x="249" y="333"/>
                  </a:moveTo>
                  <a:cubicBezTo>
                    <a:pt x="341" y="333"/>
                    <a:pt x="402" y="390"/>
                    <a:pt x="402" y="489"/>
                  </a:cubicBezTo>
                  <a:cubicBezTo>
                    <a:pt x="402" y="590"/>
                    <a:pt x="339" y="644"/>
                    <a:pt x="250" y="644"/>
                  </a:cubicBezTo>
                  <a:cubicBezTo>
                    <a:pt x="239" y="644"/>
                    <a:pt x="121" y="644"/>
                    <a:pt x="70" y="592"/>
                  </a:cubicBezTo>
                  <a:cubicBezTo>
                    <a:pt x="111" y="586"/>
                    <a:pt x="123" y="555"/>
                    <a:pt x="123" y="532"/>
                  </a:cubicBezTo>
                  <a:cubicBezTo>
                    <a:pt x="123" y="495"/>
                    <a:pt x="95" y="471"/>
                    <a:pt x="62" y="471"/>
                  </a:cubicBezTo>
                  <a:cubicBezTo>
                    <a:pt x="30" y="471"/>
                    <a:pt x="0" y="492"/>
                    <a:pt x="0" y="533"/>
                  </a:cubicBezTo>
                  <a:cubicBezTo>
                    <a:pt x="0" y="637"/>
                    <a:pt x="117" y="685"/>
                    <a:pt x="253" y="685"/>
                  </a:cubicBezTo>
                  <a:cubicBezTo>
                    <a:pt x="417" y="685"/>
                    <a:pt x="518" y="586"/>
                    <a:pt x="518" y="489"/>
                  </a:cubicBezTo>
                  <a:cubicBezTo>
                    <a:pt x="518" y="408"/>
                    <a:pt x="446" y="338"/>
                    <a:pt x="332" y="312"/>
                  </a:cubicBezTo>
                  <a:cubicBezTo>
                    <a:pt x="452" y="273"/>
                    <a:pt x="483" y="198"/>
                    <a:pt x="483" y="142"/>
                  </a:cubicBezTo>
                  <a:cubicBezTo>
                    <a:pt x="483" y="61"/>
                    <a:pt x="381" y="0"/>
                    <a:pt x="256" y="0"/>
                  </a:cubicBezTo>
                  <a:cubicBezTo>
                    <a:pt x="134" y="0"/>
                    <a:pt x="35" y="51"/>
                    <a:pt x="35" y="141"/>
                  </a:cubicBezTo>
                  <a:cubicBezTo>
                    <a:pt x="35" y="188"/>
                    <a:pt x="73" y="200"/>
                    <a:pt x="92" y="200"/>
                  </a:cubicBezTo>
                  <a:cubicBezTo>
                    <a:pt x="121" y="200"/>
                    <a:pt x="149" y="179"/>
                    <a:pt x="149" y="143"/>
                  </a:cubicBezTo>
                  <a:cubicBezTo>
                    <a:pt x="149" y="120"/>
                    <a:pt x="137" y="92"/>
                    <a:pt x="101" y="86"/>
                  </a:cubicBezTo>
                  <a:cubicBezTo>
                    <a:pt x="144" y="40"/>
                    <a:pt x="232" y="37"/>
                    <a:pt x="253" y="37"/>
                  </a:cubicBezTo>
                  <a:cubicBezTo>
                    <a:pt x="326" y="37"/>
                    <a:pt x="378" y="74"/>
                    <a:pt x="378" y="142"/>
                  </a:cubicBezTo>
                  <a:cubicBezTo>
                    <a:pt x="378" y="200"/>
                    <a:pt x="340" y="290"/>
                    <a:pt x="235" y="296"/>
                  </a:cubicBezTo>
                  <a:cubicBezTo>
                    <a:pt x="207" y="297"/>
                    <a:pt x="203" y="298"/>
                    <a:pt x="178" y="300"/>
                  </a:cubicBezTo>
                  <a:cubicBezTo>
                    <a:pt x="167" y="300"/>
                    <a:pt x="156" y="301"/>
                    <a:pt x="156" y="316"/>
                  </a:cubicBezTo>
                  <a:cubicBezTo>
                    <a:pt x="156" y="333"/>
                    <a:pt x="166" y="333"/>
                    <a:pt x="184" y="333"/>
                  </a:cubicBezTo>
                  <a:lnTo>
                    <a:pt x="249" y="33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8" name="Freeform 31">
              <a:extLst>
                <a:ext uri="{FF2B5EF4-FFF2-40B4-BE49-F238E27FC236}">
                  <a16:creationId xmlns:a16="http://schemas.microsoft.com/office/drawing/2014/main" id="{9F71E40E-48E9-489A-801E-9120DBA96008}"/>
                </a:ext>
              </a:extLst>
            </p:cNvPr>
            <p:cNvSpPr>
              <a:spLocks/>
            </p:cNvSpPr>
            <p:nvPr/>
          </p:nvSpPr>
          <p:spPr bwMode="auto">
            <a:xfrm>
              <a:off x="4943475" y="3286125"/>
              <a:ext cx="68263" cy="61913"/>
            </a:xfrm>
            <a:custGeom>
              <a:avLst/>
              <a:gdLst>
                <a:gd name="T0" fmla="*/ 608 w 993"/>
                <a:gd name="T1" fmla="*/ 279 h 903"/>
                <a:gd name="T2" fmla="*/ 805 w 993"/>
                <a:gd name="T3" fmla="*/ 44 h 903"/>
                <a:gd name="T4" fmla="*/ 905 w 993"/>
                <a:gd name="T5" fmla="*/ 70 h 903"/>
                <a:gd name="T6" fmla="*/ 809 w 993"/>
                <a:gd name="T7" fmla="*/ 178 h 903"/>
                <a:gd name="T8" fmla="*/ 885 w 993"/>
                <a:gd name="T9" fmla="*/ 247 h 903"/>
                <a:gd name="T10" fmla="*/ 993 w 993"/>
                <a:gd name="T11" fmla="*/ 131 h 903"/>
                <a:gd name="T12" fmla="*/ 808 w 993"/>
                <a:gd name="T13" fmla="*/ 0 h 903"/>
                <a:gd name="T14" fmla="*/ 598 w 993"/>
                <a:gd name="T15" fmla="*/ 152 h 903"/>
                <a:gd name="T16" fmla="*/ 383 w 993"/>
                <a:gd name="T17" fmla="*/ 0 h 903"/>
                <a:gd name="T18" fmla="*/ 62 w 993"/>
                <a:gd name="T19" fmla="*/ 307 h 903"/>
                <a:gd name="T20" fmla="*/ 86 w 993"/>
                <a:gd name="T21" fmla="*/ 327 h 903"/>
                <a:gd name="T22" fmla="*/ 112 w 993"/>
                <a:gd name="T23" fmla="*/ 305 h 903"/>
                <a:gd name="T24" fmla="*/ 379 w 993"/>
                <a:gd name="T25" fmla="*/ 44 h 903"/>
                <a:gd name="T26" fmla="*/ 486 w 993"/>
                <a:gd name="T27" fmla="*/ 178 h 903"/>
                <a:gd name="T28" fmla="*/ 379 w 993"/>
                <a:gd name="T29" fmla="*/ 652 h 903"/>
                <a:gd name="T30" fmla="*/ 190 w 993"/>
                <a:gd name="T31" fmla="*/ 859 h 903"/>
                <a:gd name="T32" fmla="*/ 90 w 993"/>
                <a:gd name="T33" fmla="*/ 833 h 903"/>
                <a:gd name="T34" fmla="*/ 184 w 993"/>
                <a:gd name="T35" fmla="*/ 725 h 903"/>
                <a:gd name="T36" fmla="*/ 110 w 993"/>
                <a:gd name="T37" fmla="*/ 656 h 903"/>
                <a:gd name="T38" fmla="*/ 0 w 993"/>
                <a:gd name="T39" fmla="*/ 771 h 903"/>
                <a:gd name="T40" fmla="*/ 188 w 993"/>
                <a:gd name="T41" fmla="*/ 903 h 903"/>
                <a:gd name="T42" fmla="*/ 397 w 993"/>
                <a:gd name="T43" fmla="*/ 751 h 903"/>
                <a:gd name="T44" fmla="*/ 612 w 993"/>
                <a:gd name="T45" fmla="*/ 903 h 903"/>
                <a:gd name="T46" fmla="*/ 931 w 993"/>
                <a:gd name="T47" fmla="*/ 595 h 903"/>
                <a:gd name="T48" fmla="*/ 907 w 993"/>
                <a:gd name="T49" fmla="*/ 576 h 903"/>
                <a:gd name="T50" fmla="*/ 881 w 993"/>
                <a:gd name="T51" fmla="*/ 598 h 903"/>
                <a:gd name="T52" fmla="*/ 616 w 993"/>
                <a:gd name="T53" fmla="*/ 859 h 903"/>
                <a:gd name="T54" fmla="*/ 507 w 993"/>
                <a:gd name="T55" fmla="*/ 728 h 903"/>
                <a:gd name="T56" fmla="*/ 540 w 993"/>
                <a:gd name="T57" fmla="*/ 552 h 903"/>
                <a:gd name="T58" fmla="*/ 608 w 993"/>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3" h="903">
                  <a:moveTo>
                    <a:pt x="608" y="279"/>
                  </a:moveTo>
                  <a:cubicBezTo>
                    <a:pt x="620" y="228"/>
                    <a:pt x="666" y="44"/>
                    <a:pt x="805" y="44"/>
                  </a:cubicBezTo>
                  <a:cubicBezTo>
                    <a:pt x="815" y="44"/>
                    <a:pt x="863" y="44"/>
                    <a:pt x="905" y="70"/>
                  </a:cubicBezTo>
                  <a:cubicBezTo>
                    <a:pt x="849" y="80"/>
                    <a:pt x="809" y="130"/>
                    <a:pt x="809" y="178"/>
                  </a:cubicBezTo>
                  <a:cubicBezTo>
                    <a:pt x="809" y="210"/>
                    <a:pt x="831" y="247"/>
                    <a:pt x="885" y="247"/>
                  </a:cubicBezTo>
                  <a:cubicBezTo>
                    <a:pt x="929" y="247"/>
                    <a:pt x="993" y="211"/>
                    <a:pt x="993" y="131"/>
                  </a:cubicBezTo>
                  <a:cubicBezTo>
                    <a:pt x="993" y="28"/>
                    <a:pt x="875" y="0"/>
                    <a:pt x="808" y="0"/>
                  </a:cubicBezTo>
                  <a:cubicBezTo>
                    <a:pt x="692" y="0"/>
                    <a:pt x="622" y="106"/>
                    <a:pt x="598" y="152"/>
                  </a:cubicBezTo>
                  <a:cubicBezTo>
                    <a:pt x="548" y="20"/>
                    <a:pt x="441" y="0"/>
                    <a:pt x="383" y="0"/>
                  </a:cubicBezTo>
                  <a:cubicBezTo>
                    <a:pt x="175" y="0"/>
                    <a:pt x="62" y="257"/>
                    <a:pt x="62" y="307"/>
                  </a:cubicBezTo>
                  <a:cubicBezTo>
                    <a:pt x="62" y="327"/>
                    <a:pt x="83" y="327"/>
                    <a:pt x="86" y="327"/>
                  </a:cubicBezTo>
                  <a:cubicBezTo>
                    <a:pt x="102" y="327"/>
                    <a:pt x="108" y="323"/>
                    <a:pt x="112" y="305"/>
                  </a:cubicBezTo>
                  <a:cubicBezTo>
                    <a:pt x="179" y="94"/>
                    <a:pt x="311" y="44"/>
                    <a:pt x="379" y="44"/>
                  </a:cubicBezTo>
                  <a:cubicBezTo>
                    <a:pt x="417" y="44"/>
                    <a:pt x="486" y="62"/>
                    <a:pt x="486" y="178"/>
                  </a:cubicBezTo>
                  <a:cubicBezTo>
                    <a:pt x="486" y="239"/>
                    <a:pt x="453" y="373"/>
                    <a:pt x="379" y="652"/>
                  </a:cubicBezTo>
                  <a:cubicBezTo>
                    <a:pt x="347" y="775"/>
                    <a:pt x="277" y="859"/>
                    <a:pt x="190" y="859"/>
                  </a:cubicBezTo>
                  <a:cubicBezTo>
                    <a:pt x="178" y="859"/>
                    <a:pt x="132" y="859"/>
                    <a:pt x="90" y="833"/>
                  </a:cubicBezTo>
                  <a:cubicBezTo>
                    <a:pt x="140" y="823"/>
                    <a:pt x="184" y="781"/>
                    <a:pt x="184" y="725"/>
                  </a:cubicBezTo>
                  <a:cubicBezTo>
                    <a:pt x="184" y="671"/>
                    <a:pt x="140" y="656"/>
                    <a:pt x="110" y="656"/>
                  </a:cubicBezTo>
                  <a:cubicBezTo>
                    <a:pt x="50" y="656"/>
                    <a:pt x="0" y="707"/>
                    <a:pt x="0" y="771"/>
                  </a:cubicBezTo>
                  <a:cubicBezTo>
                    <a:pt x="0" y="863"/>
                    <a:pt x="100" y="903"/>
                    <a:pt x="188" y="903"/>
                  </a:cubicBezTo>
                  <a:cubicBezTo>
                    <a:pt x="319" y="903"/>
                    <a:pt x="391" y="763"/>
                    <a:pt x="397" y="751"/>
                  </a:cubicBezTo>
                  <a:cubicBezTo>
                    <a:pt x="421" y="825"/>
                    <a:pt x="493" y="903"/>
                    <a:pt x="612" y="903"/>
                  </a:cubicBezTo>
                  <a:cubicBezTo>
                    <a:pt x="817" y="903"/>
                    <a:pt x="931" y="645"/>
                    <a:pt x="931" y="595"/>
                  </a:cubicBezTo>
                  <a:cubicBezTo>
                    <a:pt x="931" y="576"/>
                    <a:pt x="913" y="576"/>
                    <a:pt x="907" y="576"/>
                  </a:cubicBezTo>
                  <a:cubicBezTo>
                    <a:pt x="889" y="576"/>
                    <a:pt x="885" y="584"/>
                    <a:pt x="881" y="598"/>
                  </a:cubicBezTo>
                  <a:cubicBezTo>
                    <a:pt x="815" y="811"/>
                    <a:pt x="680" y="859"/>
                    <a:pt x="616" y="859"/>
                  </a:cubicBezTo>
                  <a:cubicBezTo>
                    <a:pt x="538" y="859"/>
                    <a:pt x="507" y="795"/>
                    <a:pt x="507" y="728"/>
                  </a:cubicBezTo>
                  <a:cubicBezTo>
                    <a:pt x="507"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9" name="Freeform 32">
              <a:extLst>
                <a:ext uri="{FF2B5EF4-FFF2-40B4-BE49-F238E27FC236}">
                  <a16:creationId xmlns:a16="http://schemas.microsoft.com/office/drawing/2014/main" id="{985AE427-8028-493B-9BCA-3A01DF4DB764}"/>
                </a:ext>
              </a:extLst>
            </p:cNvPr>
            <p:cNvSpPr>
              <a:spLocks/>
            </p:cNvSpPr>
            <p:nvPr/>
          </p:nvSpPr>
          <p:spPr bwMode="auto">
            <a:xfrm>
              <a:off x="5026025" y="3300413"/>
              <a:ext cx="50800" cy="68263"/>
            </a:xfrm>
            <a:custGeom>
              <a:avLst/>
              <a:gdLst>
                <a:gd name="T0" fmla="*/ 332 w 760"/>
                <a:gd name="T1" fmla="*/ 42 h 982"/>
                <a:gd name="T2" fmla="*/ 338 w 760"/>
                <a:gd name="T3" fmla="*/ 19 h 982"/>
                <a:gd name="T4" fmla="*/ 315 w 760"/>
                <a:gd name="T5" fmla="*/ 0 h 982"/>
                <a:gd name="T6" fmla="*/ 137 w 760"/>
                <a:gd name="T7" fmla="*/ 14 h 982"/>
                <a:gd name="T8" fmla="*/ 106 w 760"/>
                <a:gd name="T9" fmla="*/ 46 h 982"/>
                <a:gd name="T10" fmla="*/ 142 w 760"/>
                <a:gd name="T11" fmla="*/ 65 h 982"/>
                <a:gd name="T12" fmla="*/ 210 w 760"/>
                <a:gd name="T13" fmla="*/ 86 h 982"/>
                <a:gd name="T14" fmla="*/ 203 w 760"/>
                <a:gd name="T15" fmla="*/ 117 h 982"/>
                <a:gd name="T16" fmla="*/ 7 w 760"/>
                <a:gd name="T17" fmla="*/ 906 h 982"/>
                <a:gd name="T18" fmla="*/ 0 w 760"/>
                <a:gd name="T19" fmla="*/ 937 h 982"/>
                <a:gd name="T20" fmla="*/ 48 w 760"/>
                <a:gd name="T21" fmla="*/ 982 h 982"/>
                <a:gd name="T22" fmla="*/ 105 w 760"/>
                <a:gd name="T23" fmla="*/ 945 h 982"/>
                <a:gd name="T24" fmla="*/ 128 w 760"/>
                <a:gd name="T25" fmla="*/ 858 h 982"/>
                <a:gd name="T26" fmla="*/ 160 w 760"/>
                <a:gd name="T27" fmla="*/ 733 h 982"/>
                <a:gd name="T28" fmla="*/ 183 w 760"/>
                <a:gd name="T29" fmla="*/ 639 h 982"/>
                <a:gd name="T30" fmla="*/ 224 w 760"/>
                <a:gd name="T31" fmla="*/ 540 h 982"/>
                <a:gd name="T32" fmla="*/ 448 w 760"/>
                <a:gd name="T33" fmla="*/ 392 h 982"/>
                <a:gd name="T34" fmla="*/ 530 w 760"/>
                <a:gd name="T35" fmla="*/ 490 h 982"/>
                <a:gd name="T36" fmla="*/ 448 w 760"/>
                <a:gd name="T37" fmla="*/ 786 h 982"/>
                <a:gd name="T38" fmla="*/ 427 w 760"/>
                <a:gd name="T39" fmla="*/ 861 h 982"/>
                <a:gd name="T40" fmla="*/ 560 w 760"/>
                <a:gd name="T41" fmla="*/ 982 h 982"/>
                <a:gd name="T42" fmla="*/ 760 w 760"/>
                <a:gd name="T43" fmla="*/ 768 h 982"/>
                <a:gd name="T44" fmla="*/ 738 w 760"/>
                <a:gd name="T45" fmla="*/ 750 h 982"/>
                <a:gd name="T46" fmla="*/ 711 w 760"/>
                <a:gd name="T47" fmla="*/ 774 h 982"/>
                <a:gd name="T48" fmla="*/ 564 w 760"/>
                <a:gd name="T49" fmla="*/ 943 h 982"/>
                <a:gd name="T50" fmla="*/ 528 w 760"/>
                <a:gd name="T51" fmla="*/ 893 h 982"/>
                <a:gd name="T52" fmla="*/ 560 w 760"/>
                <a:gd name="T53" fmla="*/ 781 h 982"/>
                <a:gd name="T54" fmla="*/ 635 w 760"/>
                <a:gd name="T55" fmla="*/ 511 h 982"/>
                <a:gd name="T56" fmla="*/ 583 w 760"/>
                <a:gd name="T57" fmla="*/ 390 h 982"/>
                <a:gd name="T58" fmla="*/ 453 w 760"/>
                <a:gd name="T59" fmla="*/ 353 h 982"/>
                <a:gd name="T60" fmla="*/ 226 w 760"/>
                <a:gd name="T61" fmla="*/ 468 h 982"/>
                <a:gd name="T62" fmla="*/ 332 w 760"/>
                <a:gd name="T63" fmla="*/ 42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2"/>
                  </a:moveTo>
                  <a:cubicBezTo>
                    <a:pt x="333" y="39"/>
                    <a:pt x="338" y="21"/>
                    <a:pt x="338" y="19"/>
                  </a:cubicBezTo>
                  <a:cubicBezTo>
                    <a:pt x="338" y="12"/>
                    <a:pt x="332" y="0"/>
                    <a:pt x="315" y="0"/>
                  </a:cubicBezTo>
                  <a:cubicBezTo>
                    <a:pt x="288" y="0"/>
                    <a:pt x="171" y="11"/>
                    <a:pt x="137" y="14"/>
                  </a:cubicBezTo>
                  <a:cubicBezTo>
                    <a:pt x="126" y="15"/>
                    <a:pt x="106" y="17"/>
                    <a:pt x="106" y="46"/>
                  </a:cubicBezTo>
                  <a:cubicBezTo>
                    <a:pt x="106" y="65"/>
                    <a:pt x="126" y="65"/>
                    <a:pt x="142" y="65"/>
                  </a:cubicBezTo>
                  <a:cubicBezTo>
                    <a:pt x="210" y="65"/>
                    <a:pt x="210" y="75"/>
                    <a:pt x="210" y="86"/>
                  </a:cubicBezTo>
                  <a:cubicBezTo>
                    <a:pt x="210" y="96"/>
                    <a:pt x="206" y="104"/>
                    <a:pt x="203" y="117"/>
                  </a:cubicBezTo>
                  <a:lnTo>
                    <a:pt x="7" y="906"/>
                  </a:lnTo>
                  <a:cubicBezTo>
                    <a:pt x="0" y="932"/>
                    <a:pt x="0" y="934"/>
                    <a:pt x="0" y="937"/>
                  </a:cubicBezTo>
                  <a:cubicBezTo>
                    <a:pt x="0" y="958"/>
                    <a:pt x="17" y="982"/>
                    <a:pt x="48" y="982"/>
                  </a:cubicBezTo>
                  <a:cubicBezTo>
                    <a:pt x="63" y="982"/>
                    <a:pt x="89" y="975"/>
                    <a:pt x="105" y="945"/>
                  </a:cubicBezTo>
                  <a:cubicBezTo>
                    <a:pt x="109" y="937"/>
                    <a:pt x="121" y="886"/>
                    <a:pt x="128" y="858"/>
                  </a:cubicBezTo>
                  <a:lnTo>
                    <a:pt x="160" y="733"/>
                  </a:lnTo>
                  <a:cubicBezTo>
                    <a:pt x="165" y="712"/>
                    <a:pt x="178" y="660"/>
                    <a:pt x="183" y="639"/>
                  </a:cubicBezTo>
                  <a:cubicBezTo>
                    <a:pt x="197" y="586"/>
                    <a:pt x="197" y="584"/>
                    <a:pt x="224" y="540"/>
                  </a:cubicBezTo>
                  <a:cubicBezTo>
                    <a:pt x="269" y="472"/>
                    <a:pt x="339" y="392"/>
                    <a:pt x="448" y="392"/>
                  </a:cubicBezTo>
                  <a:cubicBezTo>
                    <a:pt x="526" y="392"/>
                    <a:pt x="530" y="456"/>
                    <a:pt x="530" y="490"/>
                  </a:cubicBezTo>
                  <a:cubicBezTo>
                    <a:pt x="530" y="573"/>
                    <a:pt x="470" y="728"/>
                    <a:pt x="448" y="786"/>
                  </a:cubicBezTo>
                  <a:cubicBezTo>
                    <a:pt x="432" y="825"/>
                    <a:pt x="427" y="838"/>
                    <a:pt x="427" y="861"/>
                  </a:cubicBezTo>
                  <a:cubicBezTo>
                    <a:pt x="427" y="936"/>
                    <a:pt x="489" y="982"/>
                    <a:pt x="560" y="982"/>
                  </a:cubicBezTo>
                  <a:cubicBezTo>
                    <a:pt x="699" y="982"/>
                    <a:pt x="760" y="790"/>
                    <a:pt x="760" y="768"/>
                  </a:cubicBezTo>
                  <a:cubicBezTo>
                    <a:pt x="760" y="750"/>
                    <a:pt x="742" y="750"/>
                    <a:pt x="738" y="750"/>
                  </a:cubicBezTo>
                  <a:cubicBezTo>
                    <a:pt x="718" y="750"/>
                    <a:pt x="717" y="758"/>
                    <a:pt x="711" y="774"/>
                  </a:cubicBezTo>
                  <a:cubicBezTo>
                    <a:pt x="679" y="886"/>
                    <a:pt x="618" y="943"/>
                    <a:pt x="564" y="943"/>
                  </a:cubicBezTo>
                  <a:cubicBezTo>
                    <a:pt x="535" y="943"/>
                    <a:pt x="528" y="923"/>
                    <a:pt x="528" y="893"/>
                  </a:cubicBezTo>
                  <a:cubicBezTo>
                    <a:pt x="528" y="861"/>
                    <a:pt x="535" y="843"/>
                    <a:pt x="560" y="781"/>
                  </a:cubicBezTo>
                  <a:cubicBezTo>
                    <a:pt x="578" y="737"/>
                    <a:pt x="635" y="590"/>
                    <a:pt x="635" y="511"/>
                  </a:cubicBezTo>
                  <a:cubicBezTo>
                    <a:pt x="635" y="490"/>
                    <a:pt x="635" y="431"/>
                    <a:pt x="583" y="390"/>
                  </a:cubicBezTo>
                  <a:cubicBezTo>
                    <a:pt x="560" y="372"/>
                    <a:pt x="519" y="353"/>
                    <a:pt x="453" y="353"/>
                  </a:cubicBezTo>
                  <a:cubicBezTo>
                    <a:pt x="352" y="353"/>
                    <a:pt x="278" y="408"/>
                    <a:pt x="226" y="468"/>
                  </a:cubicBezTo>
                  <a:lnTo>
                    <a:pt x="332" y="4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0" name="Freeform 33">
              <a:extLst>
                <a:ext uri="{FF2B5EF4-FFF2-40B4-BE49-F238E27FC236}">
                  <a16:creationId xmlns:a16="http://schemas.microsoft.com/office/drawing/2014/main" id="{955889DF-8498-41ED-AA31-127587AA3401}"/>
                </a:ext>
              </a:extLst>
            </p:cNvPr>
            <p:cNvSpPr>
              <a:spLocks/>
            </p:cNvSpPr>
            <p:nvPr/>
          </p:nvSpPr>
          <p:spPr bwMode="auto">
            <a:xfrm>
              <a:off x="5092700" y="3335338"/>
              <a:ext cx="26988" cy="46038"/>
            </a:xfrm>
            <a:custGeom>
              <a:avLst/>
              <a:gdLst>
                <a:gd name="T0" fmla="*/ 254 w 409"/>
                <a:gd name="T1" fmla="*/ 29 h 663"/>
                <a:gd name="T2" fmla="*/ 218 w 409"/>
                <a:gd name="T3" fmla="*/ 0 h 663"/>
                <a:gd name="T4" fmla="*/ 17 w 409"/>
                <a:gd name="T5" fmla="*/ 63 h 663"/>
                <a:gd name="T6" fmla="*/ 0 w 409"/>
                <a:gd name="T7" fmla="*/ 63 h 663"/>
                <a:gd name="T8" fmla="*/ 0 w 409"/>
                <a:gd name="T9" fmla="*/ 107 h 663"/>
                <a:gd name="T10" fmla="*/ 17 w 409"/>
                <a:gd name="T11" fmla="*/ 107 h 663"/>
                <a:gd name="T12" fmla="*/ 162 w 409"/>
                <a:gd name="T13" fmla="*/ 79 h 663"/>
                <a:gd name="T14" fmla="*/ 162 w 409"/>
                <a:gd name="T15" fmla="*/ 577 h 663"/>
                <a:gd name="T16" fmla="*/ 57 w 409"/>
                <a:gd name="T17" fmla="*/ 619 h 663"/>
                <a:gd name="T18" fmla="*/ 7 w 409"/>
                <a:gd name="T19" fmla="*/ 619 h 663"/>
                <a:gd name="T20" fmla="*/ 7 w 409"/>
                <a:gd name="T21" fmla="*/ 663 h 663"/>
                <a:gd name="T22" fmla="*/ 208 w 409"/>
                <a:gd name="T23" fmla="*/ 659 h 663"/>
                <a:gd name="T24" fmla="*/ 409 w 409"/>
                <a:gd name="T25" fmla="*/ 663 h 663"/>
                <a:gd name="T26" fmla="*/ 409 w 409"/>
                <a:gd name="T27" fmla="*/ 619 h 663"/>
                <a:gd name="T28" fmla="*/ 360 w 409"/>
                <a:gd name="T29" fmla="*/ 619 h 663"/>
                <a:gd name="T30" fmla="*/ 254 w 409"/>
                <a:gd name="T31" fmla="*/ 577 h 663"/>
                <a:gd name="T32" fmla="*/ 254 w 409"/>
                <a:gd name="T33" fmla="*/ 29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4" y="29"/>
                  </a:moveTo>
                  <a:cubicBezTo>
                    <a:pt x="254" y="0"/>
                    <a:pt x="251" y="0"/>
                    <a:pt x="218" y="0"/>
                  </a:cubicBezTo>
                  <a:cubicBezTo>
                    <a:pt x="147" y="63"/>
                    <a:pt x="36" y="63"/>
                    <a:pt x="17" y="63"/>
                  </a:cubicBezTo>
                  <a:lnTo>
                    <a:pt x="0" y="63"/>
                  </a:lnTo>
                  <a:lnTo>
                    <a:pt x="0" y="107"/>
                  </a:lnTo>
                  <a:lnTo>
                    <a:pt x="17" y="107"/>
                  </a:lnTo>
                  <a:cubicBezTo>
                    <a:pt x="39" y="107"/>
                    <a:pt x="104" y="104"/>
                    <a:pt x="162" y="79"/>
                  </a:cubicBezTo>
                  <a:lnTo>
                    <a:pt x="162" y="577"/>
                  </a:lnTo>
                  <a:cubicBezTo>
                    <a:pt x="162" y="608"/>
                    <a:pt x="162" y="619"/>
                    <a:pt x="57" y="619"/>
                  </a:cubicBezTo>
                  <a:lnTo>
                    <a:pt x="7" y="619"/>
                  </a:lnTo>
                  <a:lnTo>
                    <a:pt x="7" y="663"/>
                  </a:lnTo>
                  <a:cubicBezTo>
                    <a:pt x="61" y="659"/>
                    <a:pt x="150" y="659"/>
                    <a:pt x="208" y="659"/>
                  </a:cubicBezTo>
                  <a:cubicBezTo>
                    <a:pt x="266" y="659"/>
                    <a:pt x="354" y="659"/>
                    <a:pt x="409" y="663"/>
                  </a:cubicBezTo>
                  <a:lnTo>
                    <a:pt x="409" y="619"/>
                  </a:lnTo>
                  <a:lnTo>
                    <a:pt x="360" y="619"/>
                  </a:lnTo>
                  <a:cubicBezTo>
                    <a:pt x="254" y="619"/>
                    <a:pt x="254" y="608"/>
                    <a:pt x="254" y="577"/>
                  </a:cubicBezTo>
                  <a:lnTo>
                    <a:pt x="254" y="2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1" name="Freeform 34">
              <a:extLst>
                <a:ext uri="{FF2B5EF4-FFF2-40B4-BE49-F238E27FC236}">
                  <a16:creationId xmlns:a16="http://schemas.microsoft.com/office/drawing/2014/main" id="{0D2F2ED1-1735-4568-8FFE-636A5CFE2FA3}"/>
                </a:ext>
              </a:extLst>
            </p:cNvPr>
            <p:cNvSpPr>
              <a:spLocks/>
            </p:cNvSpPr>
            <p:nvPr/>
          </p:nvSpPr>
          <p:spPr bwMode="auto">
            <a:xfrm>
              <a:off x="5356225" y="3286125"/>
              <a:ext cx="66675" cy="61913"/>
            </a:xfrm>
            <a:custGeom>
              <a:avLst/>
              <a:gdLst>
                <a:gd name="T0" fmla="*/ 607 w 992"/>
                <a:gd name="T1" fmla="*/ 279 h 903"/>
                <a:gd name="T2" fmla="*/ 804 w 992"/>
                <a:gd name="T3" fmla="*/ 44 h 903"/>
                <a:gd name="T4" fmla="*/ 904 w 992"/>
                <a:gd name="T5" fmla="*/ 70 h 903"/>
                <a:gd name="T6" fmla="*/ 808 w 992"/>
                <a:gd name="T7" fmla="*/ 178 h 903"/>
                <a:gd name="T8" fmla="*/ 884 w 992"/>
                <a:gd name="T9" fmla="*/ 247 h 903"/>
                <a:gd name="T10" fmla="*/ 992 w 992"/>
                <a:gd name="T11" fmla="*/ 131 h 903"/>
                <a:gd name="T12" fmla="*/ 807 w 992"/>
                <a:gd name="T13" fmla="*/ 0 h 903"/>
                <a:gd name="T14" fmla="*/ 597 w 992"/>
                <a:gd name="T15" fmla="*/ 152 h 903"/>
                <a:gd name="T16" fmla="*/ 382 w 992"/>
                <a:gd name="T17" fmla="*/ 0 h 903"/>
                <a:gd name="T18" fmla="*/ 61 w 992"/>
                <a:gd name="T19" fmla="*/ 307 h 903"/>
                <a:gd name="T20" fmla="*/ 86 w 992"/>
                <a:gd name="T21" fmla="*/ 327 h 903"/>
                <a:gd name="T22" fmla="*/ 111 w 992"/>
                <a:gd name="T23" fmla="*/ 305 h 903"/>
                <a:gd name="T24" fmla="*/ 378 w 992"/>
                <a:gd name="T25" fmla="*/ 44 h 903"/>
                <a:gd name="T26" fmla="*/ 486 w 992"/>
                <a:gd name="T27" fmla="*/ 178 h 903"/>
                <a:gd name="T28" fmla="*/ 378 w 992"/>
                <a:gd name="T29" fmla="*/ 652 h 903"/>
                <a:gd name="T30" fmla="*/ 189 w 992"/>
                <a:gd name="T31" fmla="*/ 859 h 903"/>
                <a:gd name="T32" fmla="*/ 89 w 992"/>
                <a:gd name="T33" fmla="*/ 833 h 903"/>
                <a:gd name="T34" fmla="*/ 183 w 992"/>
                <a:gd name="T35" fmla="*/ 725 h 903"/>
                <a:gd name="T36" fmla="*/ 109 w 992"/>
                <a:gd name="T37" fmla="*/ 656 h 903"/>
                <a:gd name="T38" fmla="*/ 0 w 992"/>
                <a:gd name="T39" fmla="*/ 771 h 903"/>
                <a:gd name="T40" fmla="*/ 187 w 992"/>
                <a:gd name="T41" fmla="*/ 903 h 903"/>
                <a:gd name="T42" fmla="*/ 396 w 992"/>
                <a:gd name="T43" fmla="*/ 751 h 903"/>
                <a:gd name="T44" fmla="*/ 611 w 992"/>
                <a:gd name="T45" fmla="*/ 903 h 903"/>
                <a:gd name="T46" fmla="*/ 930 w 992"/>
                <a:gd name="T47" fmla="*/ 595 h 903"/>
                <a:gd name="T48" fmla="*/ 906 w 992"/>
                <a:gd name="T49" fmla="*/ 576 h 903"/>
                <a:gd name="T50" fmla="*/ 880 w 992"/>
                <a:gd name="T51" fmla="*/ 598 h 903"/>
                <a:gd name="T52" fmla="*/ 615 w 992"/>
                <a:gd name="T53" fmla="*/ 859 h 903"/>
                <a:gd name="T54" fmla="*/ 506 w 992"/>
                <a:gd name="T55" fmla="*/ 728 h 903"/>
                <a:gd name="T56" fmla="*/ 539 w 992"/>
                <a:gd name="T57" fmla="*/ 552 h 903"/>
                <a:gd name="T58" fmla="*/ 607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7" y="279"/>
                  </a:moveTo>
                  <a:cubicBezTo>
                    <a:pt x="619" y="228"/>
                    <a:pt x="665" y="44"/>
                    <a:pt x="804" y="44"/>
                  </a:cubicBezTo>
                  <a:cubicBezTo>
                    <a:pt x="814" y="44"/>
                    <a:pt x="862" y="44"/>
                    <a:pt x="904" y="70"/>
                  </a:cubicBezTo>
                  <a:cubicBezTo>
                    <a:pt x="848" y="80"/>
                    <a:pt x="808" y="130"/>
                    <a:pt x="808" y="178"/>
                  </a:cubicBezTo>
                  <a:cubicBezTo>
                    <a:pt x="808" y="210"/>
                    <a:pt x="830" y="247"/>
                    <a:pt x="884" y="247"/>
                  </a:cubicBezTo>
                  <a:cubicBezTo>
                    <a:pt x="928" y="247"/>
                    <a:pt x="992" y="211"/>
                    <a:pt x="992" y="131"/>
                  </a:cubicBezTo>
                  <a:cubicBezTo>
                    <a:pt x="992" y="28"/>
                    <a:pt x="874" y="0"/>
                    <a:pt x="807" y="0"/>
                  </a:cubicBezTo>
                  <a:cubicBezTo>
                    <a:pt x="691" y="0"/>
                    <a:pt x="621" y="106"/>
                    <a:pt x="597" y="152"/>
                  </a:cubicBezTo>
                  <a:cubicBezTo>
                    <a:pt x="547" y="20"/>
                    <a:pt x="440" y="0"/>
                    <a:pt x="382" y="0"/>
                  </a:cubicBezTo>
                  <a:cubicBezTo>
                    <a:pt x="175" y="0"/>
                    <a:pt x="61" y="257"/>
                    <a:pt x="61" y="307"/>
                  </a:cubicBezTo>
                  <a:cubicBezTo>
                    <a:pt x="61" y="327"/>
                    <a:pt x="82" y="327"/>
                    <a:pt x="86" y="327"/>
                  </a:cubicBezTo>
                  <a:cubicBezTo>
                    <a:pt x="101" y="327"/>
                    <a:pt x="107" y="323"/>
                    <a:pt x="111" y="305"/>
                  </a:cubicBezTo>
                  <a:cubicBezTo>
                    <a:pt x="179" y="94"/>
                    <a:pt x="311" y="44"/>
                    <a:pt x="378" y="44"/>
                  </a:cubicBezTo>
                  <a:cubicBezTo>
                    <a:pt x="416" y="44"/>
                    <a:pt x="486" y="62"/>
                    <a:pt x="486" y="178"/>
                  </a:cubicBezTo>
                  <a:cubicBezTo>
                    <a:pt x="486" y="239"/>
                    <a:pt x="452" y="373"/>
                    <a:pt x="378" y="652"/>
                  </a:cubicBezTo>
                  <a:cubicBezTo>
                    <a:pt x="346" y="775"/>
                    <a:pt x="276" y="859"/>
                    <a:pt x="189" y="859"/>
                  </a:cubicBezTo>
                  <a:cubicBezTo>
                    <a:pt x="177" y="859"/>
                    <a:pt x="131" y="859"/>
                    <a:pt x="89" y="833"/>
                  </a:cubicBezTo>
                  <a:cubicBezTo>
                    <a:pt x="139" y="823"/>
                    <a:pt x="183" y="781"/>
                    <a:pt x="183" y="725"/>
                  </a:cubicBezTo>
                  <a:cubicBezTo>
                    <a:pt x="183" y="671"/>
                    <a:pt x="139" y="656"/>
                    <a:pt x="109" y="656"/>
                  </a:cubicBezTo>
                  <a:cubicBezTo>
                    <a:pt x="50" y="656"/>
                    <a:pt x="0" y="707"/>
                    <a:pt x="0" y="771"/>
                  </a:cubicBezTo>
                  <a:cubicBezTo>
                    <a:pt x="0" y="863"/>
                    <a:pt x="99" y="903"/>
                    <a:pt x="187" y="903"/>
                  </a:cubicBezTo>
                  <a:cubicBezTo>
                    <a:pt x="318" y="903"/>
                    <a:pt x="390" y="763"/>
                    <a:pt x="396" y="751"/>
                  </a:cubicBezTo>
                  <a:cubicBezTo>
                    <a:pt x="420" y="825"/>
                    <a:pt x="492" y="903"/>
                    <a:pt x="611" y="903"/>
                  </a:cubicBezTo>
                  <a:cubicBezTo>
                    <a:pt x="816" y="903"/>
                    <a:pt x="930" y="645"/>
                    <a:pt x="930" y="595"/>
                  </a:cubicBezTo>
                  <a:cubicBezTo>
                    <a:pt x="930" y="576"/>
                    <a:pt x="912" y="576"/>
                    <a:pt x="906" y="576"/>
                  </a:cubicBezTo>
                  <a:cubicBezTo>
                    <a:pt x="888" y="576"/>
                    <a:pt x="884" y="584"/>
                    <a:pt x="880" y="598"/>
                  </a:cubicBezTo>
                  <a:cubicBezTo>
                    <a:pt x="814" y="811"/>
                    <a:pt x="679" y="859"/>
                    <a:pt x="615" y="859"/>
                  </a:cubicBezTo>
                  <a:cubicBezTo>
                    <a:pt x="537" y="859"/>
                    <a:pt x="506" y="795"/>
                    <a:pt x="506" y="728"/>
                  </a:cubicBezTo>
                  <a:cubicBezTo>
                    <a:pt x="506" y="684"/>
                    <a:pt x="518" y="639"/>
                    <a:pt x="539" y="552"/>
                  </a:cubicBezTo>
                  <a:lnTo>
                    <a:pt x="607"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2" name="Freeform 35">
              <a:extLst>
                <a:ext uri="{FF2B5EF4-FFF2-40B4-BE49-F238E27FC236}">
                  <a16:creationId xmlns:a16="http://schemas.microsoft.com/office/drawing/2014/main" id="{9FDD2107-A595-4DB3-8FCB-2727A7E0B053}"/>
                </a:ext>
              </a:extLst>
            </p:cNvPr>
            <p:cNvSpPr>
              <a:spLocks/>
            </p:cNvSpPr>
            <p:nvPr/>
          </p:nvSpPr>
          <p:spPr bwMode="auto">
            <a:xfrm>
              <a:off x="5437188" y="3300413"/>
              <a:ext cx="52388" cy="68263"/>
            </a:xfrm>
            <a:custGeom>
              <a:avLst/>
              <a:gdLst>
                <a:gd name="T0" fmla="*/ 332 w 761"/>
                <a:gd name="T1" fmla="*/ 42 h 982"/>
                <a:gd name="T2" fmla="*/ 338 w 761"/>
                <a:gd name="T3" fmla="*/ 19 h 982"/>
                <a:gd name="T4" fmla="*/ 315 w 761"/>
                <a:gd name="T5" fmla="*/ 0 h 982"/>
                <a:gd name="T6" fmla="*/ 137 w 761"/>
                <a:gd name="T7" fmla="*/ 14 h 982"/>
                <a:gd name="T8" fmla="*/ 107 w 761"/>
                <a:gd name="T9" fmla="*/ 46 h 982"/>
                <a:gd name="T10" fmla="*/ 143 w 761"/>
                <a:gd name="T11" fmla="*/ 65 h 982"/>
                <a:gd name="T12" fmla="*/ 210 w 761"/>
                <a:gd name="T13" fmla="*/ 86 h 982"/>
                <a:gd name="T14" fmla="*/ 204 w 761"/>
                <a:gd name="T15" fmla="*/ 117 h 982"/>
                <a:gd name="T16" fmla="*/ 7 w 761"/>
                <a:gd name="T17" fmla="*/ 906 h 982"/>
                <a:gd name="T18" fmla="*/ 0 w 761"/>
                <a:gd name="T19" fmla="*/ 937 h 982"/>
                <a:gd name="T20" fmla="*/ 48 w 761"/>
                <a:gd name="T21" fmla="*/ 982 h 982"/>
                <a:gd name="T22" fmla="*/ 105 w 761"/>
                <a:gd name="T23" fmla="*/ 945 h 982"/>
                <a:gd name="T24" fmla="*/ 129 w 761"/>
                <a:gd name="T25" fmla="*/ 858 h 982"/>
                <a:gd name="T26" fmla="*/ 161 w 761"/>
                <a:gd name="T27" fmla="*/ 733 h 982"/>
                <a:gd name="T28" fmla="*/ 183 w 761"/>
                <a:gd name="T29" fmla="*/ 639 h 982"/>
                <a:gd name="T30" fmla="*/ 225 w 761"/>
                <a:gd name="T31" fmla="*/ 540 h 982"/>
                <a:gd name="T32" fmla="*/ 448 w 761"/>
                <a:gd name="T33" fmla="*/ 392 h 982"/>
                <a:gd name="T34" fmla="*/ 530 w 761"/>
                <a:gd name="T35" fmla="*/ 490 h 982"/>
                <a:gd name="T36" fmla="*/ 448 w 761"/>
                <a:gd name="T37" fmla="*/ 786 h 982"/>
                <a:gd name="T38" fmla="*/ 427 w 761"/>
                <a:gd name="T39" fmla="*/ 861 h 982"/>
                <a:gd name="T40" fmla="*/ 560 w 761"/>
                <a:gd name="T41" fmla="*/ 982 h 982"/>
                <a:gd name="T42" fmla="*/ 761 w 761"/>
                <a:gd name="T43" fmla="*/ 768 h 982"/>
                <a:gd name="T44" fmla="*/ 738 w 761"/>
                <a:gd name="T45" fmla="*/ 750 h 982"/>
                <a:gd name="T46" fmla="*/ 711 w 761"/>
                <a:gd name="T47" fmla="*/ 774 h 982"/>
                <a:gd name="T48" fmla="*/ 564 w 761"/>
                <a:gd name="T49" fmla="*/ 943 h 982"/>
                <a:gd name="T50" fmla="*/ 529 w 761"/>
                <a:gd name="T51" fmla="*/ 893 h 982"/>
                <a:gd name="T52" fmla="*/ 561 w 761"/>
                <a:gd name="T53" fmla="*/ 781 h 982"/>
                <a:gd name="T54" fmla="*/ 635 w 761"/>
                <a:gd name="T55" fmla="*/ 511 h 982"/>
                <a:gd name="T56" fmla="*/ 583 w 761"/>
                <a:gd name="T57" fmla="*/ 390 h 982"/>
                <a:gd name="T58" fmla="*/ 454 w 761"/>
                <a:gd name="T59" fmla="*/ 353 h 982"/>
                <a:gd name="T60" fmla="*/ 226 w 761"/>
                <a:gd name="T61" fmla="*/ 468 h 982"/>
                <a:gd name="T62" fmla="*/ 332 w 761"/>
                <a:gd name="T63" fmla="*/ 42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1" h="982">
                  <a:moveTo>
                    <a:pt x="332" y="42"/>
                  </a:moveTo>
                  <a:cubicBezTo>
                    <a:pt x="333" y="39"/>
                    <a:pt x="338" y="21"/>
                    <a:pt x="338" y="19"/>
                  </a:cubicBezTo>
                  <a:cubicBezTo>
                    <a:pt x="338" y="12"/>
                    <a:pt x="332" y="0"/>
                    <a:pt x="315" y="0"/>
                  </a:cubicBezTo>
                  <a:cubicBezTo>
                    <a:pt x="288" y="0"/>
                    <a:pt x="171" y="11"/>
                    <a:pt x="137" y="14"/>
                  </a:cubicBezTo>
                  <a:cubicBezTo>
                    <a:pt x="126" y="15"/>
                    <a:pt x="107" y="17"/>
                    <a:pt x="107" y="46"/>
                  </a:cubicBezTo>
                  <a:cubicBezTo>
                    <a:pt x="107" y="65"/>
                    <a:pt x="126" y="65"/>
                    <a:pt x="143" y="65"/>
                  </a:cubicBezTo>
                  <a:cubicBezTo>
                    <a:pt x="210" y="65"/>
                    <a:pt x="210" y="75"/>
                    <a:pt x="210" y="86"/>
                  </a:cubicBezTo>
                  <a:cubicBezTo>
                    <a:pt x="210" y="96"/>
                    <a:pt x="207" y="104"/>
                    <a:pt x="204" y="117"/>
                  </a:cubicBezTo>
                  <a:lnTo>
                    <a:pt x="7" y="906"/>
                  </a:lnTo>
                  <a:cubicBezTo>
                    <a:pt x="0" y="932"/>
                    <a:pt x="0" y="934"/>
                    <a:pt x="0" y="937"/>
                  </a:cubicBezTo>
                  <a:cubicBezTo>
                    <a:pt x="0" y="958"/>
                    <a:pt x="17" y="982"/>
                    <a:pt x="48" y="982"/>
                  </a:cubicBezTo>
                  <a:cubicBezTo>
                    <a:pt x="63" y="982"/>
                    <a:pt x="89" y="975"/>
                    <a:pt x="105" y="945"/>
                  </a:cubicBezTo>
                  <a:cubicBezTo>
                    <a:pt x="109" y="937"/>
                    <a:pt x="121" y="886"/>
                    <a:pt x="129" y="858"/>
                  </a:cubicBezTo>
                  <a:lnTo>
                    <a:pt x="161" y="733"/>
                  </a:lnTo>
                  <a:cubicBezTo>
                    <a:pt x="165" y="712"/>
                    <a:pt x="179" y="660"/>
                    <a:pt x="183" y="639"/>
                  </a:cubicBezTo>
                  <a:cubicBezTo>
                    <a:pt x="197" y="586"/>
                    <a:pt x="197" y="584"/>
                    <a:pt x="225" y="540"/>
                  </a:cubicBezTo>
                  <a:cubicBezTo>
                    <a:pt x="269" y="472"/>
                    <a:pt x="339" y="392"/>
                    <a:pt x="448" y="392"/>
                  </a:cubicBezTo>
                  <a:cubicBezTo>
                    <a:pt x="526" y="392"/>
                    <a:pt x="530" y="456"/>
                    <a:pt x="530" y="490"/>
                  </a:cubicBezTo>
                  <a:cubicBezTo>
                    <a:pt x="530" y="573"/>
                    <a:pt x="470" y="728"/>
                    <a:pt x="448" y="786"/>
                  </a:cubicBezTo>
                  <a:cubicBezTo>
                    <a:pt x="432" y="825"/>
                    <a:pt x="427" y="838"/>
                    <a:pt x="427" y="861"/>
                  </a:cubicBezTo>
                  <a:cubicBezTo>
                    <a:pt x="427" y="936"/>
                    <a:pt x="489" y="982"/>
                    <a:pt x="560" y="982"/>
                  </a:cubicBezTo>
                  <a:cubicBezTo>
                    <a:pt x="699" y="982"/>
                    <a:pt x="761" y="790"/>
                    <a:pt x="761" y="768"/>
                  </a:cubicBezTo>
                  <a:cubicBezTo>
                    <a:pt x="761" y="750"/>
                    <a:pt x="742" y="750"/>
                    <a:pt x="738" y="750"/>
                  </a:cubicBezTo>
                  <a:cubicBezTo>
                    <a:pt x="718" y="750"/>
                    <a:pt x="717" y="758"/>
                    <a:pt x="711" y="774"/>
                  </a:cubicBezTo>
                  <a:cubicBezTo>
                    <a:pt x="679" y="886"/>
                    <a:pt x="618" y="943"/>
                    <a:pt x="564" y="943"/>
                  </a:cubicBezTo>
                  <a:cubicBezTo>
                    <a:pt x="535" y="943"/>
                    <a:pt x="529" y="923"/>
                    <a:pt x="529" y="893"/>
                  </a:cubicBezTo>
                  <a:cubicBezTo>
                    <a:pt x="529" y="861"/>
                    <a:pt x="536" y="843"/>
                    <a:pt x="561" y="781"/>
                  </a:cubicBezTo>
                  <a:cubicBezTo>
                    <a:pt x="578" y="737"/>
                    <a:pt x="635" y="590"/>
                    <a:pt x="635" y="511"/>
                  </a:cubicBezTo>
                  <a:cubicBezTo>
                    <a:pt x="635" y="490"/>
                    <a:pt x="635" y="431"/>
                    <a:pt x="583" y="390"/>
                  </a:cubicBezTo>
                  <a:cubicBezTo>
                    <a:pt x="560" y="372"/>
                    <a:pt x="519" y="353"/>
                    <a:pt x="454" y="353"/>
                  </a:cubicBezTo>
                  <a:cubicBezTo>
                    <a:pt x="352" y="353"/>
                    <a:pt x="278" y="408"/>
                    <a:pt x="226" y="468"/>
                  </a:cubicBezTo>
                  <a:lnTo>
                    <a:pt x="332" y="4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3" name="Freeform 36">
              <a:extLst>
                <a:ext uri="{FF2B5EF4-FFF2-40B4-BE49-F238E27FC236}">
                  <a16:creationId xmlns:a16="http://schemas.microsoft.com/office/drawing/2014/main" id="{B94A8062-1A46-4DC5-96B9-E2B1A3AAAD89}"/>
                </a:ext>
              </a:extLst>
            </p:cNvPr>
            <p:cNvSpPr>
              <a:spLocks/>
            </p:cNvSpPr>
            <p:nvPr/>
          </p:nvSpPr>
          <p:spPr bwMode="auto">
            <a:xfrm>
              <a:off x="5499100" y="3335338"/>
              <a:ext cx="34925" cy="46038"/>
            </a:xfrm>
            <a:custGeom>
              <a:avLst/>
              <a:gdLst>
                <a:gd name="T0" fmla="*/ 496 w 496"/>
                <a:gd name="T1" fmla="*/ 471 h 663"/>
                <a:gd name="T2" fmla="*/ 454 w 496"/>
                <a:gd name="T3" fmla="*/ 471 h 663"/>
                <a:gd name="T4" fmla="*/ 425 w 496"/>
                <a:gd name="T5" fmla="*/ 561 h 663"/>
                <a:gd name="T6" fmla="*/ 319 w 496"/>
                <a:gd name="T7" fmla="*/ 568 h 663"/>
                <a:gd name="T8" fmla="*/ 124 w 496"/>
                <a:gd name="T9" fmla="*/ 568 h 663"/>
                <a:gd name="T10" fmla="*/ 323 w 496"/>
                <a:gd name="T11" fmla="*/ 423 h 663"/>
                <a:gd name="T12" fmla="*/ 496 w 496"/>
                <a:gd name="T13" fmla="*/ 198 h 663"/>
                <a:gd name="T14" fmla="*/ 233 w 496"/>
                <a:gd name="T15" fmla="*/ 0 h 663"/>
                <a:gd name="T16" fmla="*/ 0 w 496"/>
                <a:gd name="T17" fmla="*/ 175 h 663"/>
                <a:gd name="T18" fmla="*/ 58 w 496"/>
                <a:gd name="T19" fmla="*/ 236 h 663"/>
                <a:gd name="T20" fmla="*/ 117 w 496"/>
                <a:gd name="T21" fmla="*/ 177 h 663"/>
                <a:gd name="T22" fmla="*/ 60 w 496"/>
                <a:gd name="T23" fmla="*/ 118 h 663"/>
                <a:gd name="T24" fmla="*/ 213 w 496"/>
                <a:gd name="T25" fmla="*/ 43 h 663"/>
                <a:gd name="T26" fmla="*/ 390 w 496"/>
                <a:gd name="T27" fmla="*/ 199 h 663"/>
                <a:gd name="T28" fmla="*/ 255 w 496"/>
                <a:gd name="T29" fmla="*/ 411 h 663"/>
                <a:gd name="T30" fmla="*/ 12 w 496"/>
                <a:gd name="T31" fmla="*/ 617 h 663"/>
                <a:gd name="T32" fmla="*/ 0 w 496"/>
                <a:gd name="T33" fmla="*/ 633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2" y="489"/>
                    <a:pt x="442" y="551"/>
                    <a:pt x="425" y="561"/>
                  </a:cubicBezTo>
                  <a:cubicBezTo>
                    <a:pt x="417" y="568"/>
                    <a:pt x="334" y="568"/>
                    <a:pt x="319" y="568"/>
                  </a:cubicBezTo>
                  <a:lnTo>
                    <a:pt x="124" y="568"/>
                  </a:lnTo>
                  <a:cubicBezTo>
                    <a:pt x="189" y="518"/>
                    <a:pt x="263" y="463"/>
                    <a:pt x="323" y="423"/>
                  </a:cubicBezTo>
                  <a:cubicBezTo>
                    <a:pt x="413" y="361"/>
                    <a:pt x="496" y="304"/>
                    <a:pt x="496" y="198"/>
                  </a:cubicBezTo>
                  <a:cubicBezTo>
                    <a:pt x="496" y="70"/>
                    <a:pt x="376" y="0"/>
                    <a:pt x="233" y="0"/>
                  </a:cubicBezTo>
                  <a:cubicBezTo>
                    <a:pt x="99" y="0"/>
                    <a:pt x="0" y="77"/>
                    <a:pt x="0" y="175"/>
                  </a:cubicBezTo>
                  <a:cubicBezTo>
                    <a:pt x="0" y="227"/>
                    <a:pt x="44" y="236"/>
                    <a:pt x="58" y="236"/>
                  </a:cubicBezTo>
                  <a:cubicBezTo>
                    <a:pt x="85" y="236"/>
                    <a:pt x="117" y="218"/>
                    <a:pt x="117" y="177"/>
                  </a:cubicBezTo>
                  <a:cubicBezTo>
                    <a:pt x="117" y="141"/>
                    <a:pt x="91" y="121"/>
                    <a:pt x="60" y="118"/>
                  </a:cubicBezTo>
                  <a:cubicBezTo>
                    <a:pt x="88" y="73"/>
                    <a:pt x="145" y="43"/>
                    <a:pt x="213" y="43"/>
                  </a:cubicBezTo>
                  <a:cubicBezTo>
                    <a:pt x="309" y="43"/>
                    <a:pt x="390" y="101"/>
                    <a:pt x="390" y="199"/>
                  </a:cubicBezTo>
                  <a:cubicBezTo>
                    <a:pt x="390" y="282"/>
                    <a:pt x="332" y="346"/>
                    <a:pt x="255" y="411"/>
                  </a:cubicBezTo>
                  <a:lnTo>
                    <a:pt x="12" y="617"/>
                  </a:lnTo>
                  <a:cubicBezTo>
                    <a:pt x="2" y="626"/>
                    <a:pt x="1" y="626"/>
                    <a:pt x="0" y="633"/>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4" name="Freeform 37">
              <a:extLst>
                <a:ext uri="{FF2B5EF4-FFF2-40B4-BE49-F238E27FC236}">
                  <a16:creationId xmlns:a16="http://schemas.microsoft.com/office/drawing/2014/main" id="{441B5F81-CF71-47DF-8274-EB6B88F8EECE}"/>
                </a:ext>
              </a:extLst>
            </p:cNvPr>
            <p:cNvSpPr>
              <a:spLocks noEditPoints="1"/>
            </p:cNvSpPr>
            <p:nvPr/>
          </p:nvSpPr>
          <p:spPr bwMode="auto">
            <a:xfrm>
              <a:off x="2724150" y="2820988"/>
              <a:ext cx="71438" cy="87313"/>
            </a:xfrm>
            <a:custGeom>
              <a:avLst/>
              <a:gdLst>
                <a:gd name="T0" fmla="*/ 153 w 1040"/>
                <a:gd name="T1" fmla="*/ 1123 h 1267"/>
                <a:gd name="T2" fmla="*/ 46 w 1040"/>
                <a:gd name="T3" fmla="*/ 1205 h 1267"/>
                <a:gd name="T4" fmla="*/ 0 w 1040"/>
                <a:gd name="T5" fmla="*/ 1243 h 1267"/>
                <a:gd name="T6" fmla="*/ 26 w 1040"/>
                <a:gd name="T7" fmla="*/ 1267 h 1267"/>
                <a:gd name="T8" fmla="*/ 193 w 1040"/>
                <a:gd name="T9" fmla="*/ 1261 h 1267"/>
                <a:gd name="T10" fmla="*/ 390 w 1040"/>
                <a:gd name="T11" fmla="*/ 1267 h 1267"/>
                <a:gd name="T12" fmla="*/ 426 w 1040"/>
                <a:gd name="T13" fmla="*/ 1227 h 1267"/>
                <a:gd name="T14" fmla="*/ 378 w 1040"/>
                <a:gd name="T15" fmla="*/ 1205 h 1267"/>
                <a:gd name="T16" fmla="*/ 278 w 1040"/>
                <a:gd name="T17" fmla="*/ 1173 h 1267"/>
                <a:gd name="T18" fmla="*/ 376 w 1040"/>
                <a:gd name="T19" fmla="*/ 775 h 1267"/>
                <a:gd name="T20" fmla="*/ 560 w 1040"/>
                <a:gd name="T21" fmla="*/ 902 h 1267"/>
                <a:gd name="T22" fmla="*/ 1040 w 1040"/>
                <a:gd name="T23" fmla="*/ 319 h 1267"/>
                <a:gd name="T24" fmla="*/ 775 w 1040"/>
                <a:gd name="T25" fmla="*/ 0 h 1267"/>
                <a:gd name="T26" fmla="*/ 514 w 1040"/>
                <a:gd name="T27" fmla="*/ 149 h 1267"/>
                <a:gd name="T28" fmla="*/ 335 w 1040"/>
                <a:gd name="T29" fmla="*/ 0 h 1267"/>
                <a:gd name="T30" fmla="*/ 187 w 1040"/>
                <a:gd name="T31" fmla="*/ 113 h 1267"/>
                <a:gd name="T32" fmla="*/ 125 w 1040"/>
                <a:gd name="T33" fmla="*/ 307 h 1267"/>
                <a:gd name="T34" fmla="*/ 150 w 1040"/>
                <a:gd name="T35" fmla="*/ 326 h 1267"/>
                <a:gd name="T36" fmla="*/ 183 w 1040"/>
                <a:gd name="T37" fmla="*/ 280 h 1267"/>
                <a:gd name="T38" fmla="*/ 328 w 1040"/>
                <a:gd name="T39" fmla="*/ 44 h 1267"/>
                <a:gd name="T40" fmla="*/ 390 w 1040"/>
                <a:gd name="T41" fmla="*/ 135 h 1267"/>
                <a:gd name="T42" fmla="*/ 376 w 1040"/>
                <a:gd name="T43" fmla="*/ 237 h 1267"/>
                <a:gd name="T44" fmla="*/ 153 w 1040"/>
                <a:gd name="T45" fmla="*/ 1123 h 1267"/>
                <a:gd name="T46" fmla="*/ 504 w 1040"/>
                <a:gd name="T47" fmla="*/ 258 h 1267"/>
                <a:gd name="T48" fmla="*/ 607 w 1040"/>
                <a:gd name="T49" fmla="*/ 119 h 1267"/>
                <a:gd name="T50" fmla="*/ 769 w 1040"/>
                <a:gd name="T51" fmla="*/ 44 h 1267"/>
                <a:gd name="T52" fmla="*/ 896 w 1040"/>
                <a:gd name="T53" fmla="*/ 231 h 1267"/>
                <a:gd name="T54" fmla="*/ 795 w 1040"/>
                <a:gd name="T55" fmla="*/ 653 h 1267"/>
                <a:gd name="T56" fmla="*/ 557 w 1040"/>
                <a:gd name="T57" fmla="*/ 858 h 1267"/>
                <a:gd name="T58" fmla="*/ 400 w 1040"/>
                <a:gd name="T59" fmla="*/ 681 h 1267"/>
                <a:gd name="T60" fmla="*/ 407 w 1040"/>
                <a:gd name="T61" fmla="*/ 649 h 1267"/>
                <a:gd name="T62" fmla="*/ 504 w 1040"/>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0" h="1267">
                  <a:moveTo>
                    <a:pt x="153" y="1123"/>
                  </a:moveTo>
                  <a:cubicBezTo>
                    <a:pt x="137" y="1191"/>
                    <a:pt x="133" y="1205"/>
                    <a:pt x="46" y="1205"/>
                  </a:cubicBezTo>
                  <a:cubicBezTo>
                    <a:pt x="21" y="1205"/>
                    <a:pt x="0" y="1205"/>
                    <a:pt x="0" y="1243"/>
                  </a:cubicBezTo>
                  <a:cubicBezTo>
                    <a:pt x="0" y="1259"/>
                    <a:pt x="10" y="1267"/>
                    <a:pt x="26" y="1267"/>
                  </a:cubicBezTo>
                  <a:cubicBezTo>
                    <a:pt x="79" y="1267"/>
                    <a:pt x="137" y="1261"/>
                    <a:pt x="193" y="1261"/>
                  </a:cubicBezTo>
                  <a:cubicBezTo>
                    <a:pt x="259" y="1261"/>
                    <a:pt x="327" y="1267"/>
                    <a:pt x="390" y="1267"/>
                  </a:cubicBezTo>
                  <a:cubicBezTo>
                    <a:pt x="400" y="1267"/>
                    <a:pt x="426" y="1267"/>
                    <a:pt x="426" y="1227"/>
                  </a:cubicBezTo>
                  <a:cubicBezTo>
                    <a:pt x="426" y="1205"/>
                    <a:pt x="407" y="1205"/>
                    <a:pt x="378" y="1205"/>
                  </a:cubicBezTo>
                  <a:cubicBezTo>
                    <a:pt x="278" y="1205"/>
                    <a:pt x="278" y="1191"/>
                    <a:pt x="278" y="1173"/>
                  </a:cubicBezTo>
                  <a:cubicBezTo>
                    <a:pt x="278" y="1149"/>
                    <a:pt x="363" y="825"/>
                    <a:pt x="376" y="775"/>
                  </a:cubicBezTo>
                  <a:cubicBezTo>
                    <a:pt x="403" y="833"/>
                    <a:pt x="458" y="902"/>
                    <a:pt x="560" y="902"/>
                  </a:cubicBezTo>
                  <a:cubicBezTo>
                    <a:pt x="791" y="902"/>
                    <a:pt x="1040" y="612"/>
                    <a:pt x="1040" y="319"/>
                  </a:cubicBezTo>
                  <a:cubicBezTo>
                    <a:pt x="1040" y="131"/>
                    <a:pt x="926" y="0"/>
                    <a:pt x="775" y="0"/>
                  </a:cubicBezTo>
                  <a:cubicBezTo>
                    <a:pt x="675" y="0"/>
                    <a:pt x="579" y="72"/>
                    <a:pt x="514" y="149"/>
                  </a:cubicBezTo>
                  <a:cubicBezTo>
                    <a:pt x="494" y="41"/>
                    <a:pt x="408" y="0"/>
                    <a:pt x="335" y="0"/>
                  </a:cubicBezTo>
                  <a:cubicBezTo>
                    <a:pt x="243" y="0"/>
                    <a:pt x="205" y="77"/>
                    <a:pt x="187" y="113"/>
                  </a:cubicBezTo>
                  <a:cubicBezTo>
                    <a:pt x="151" y="181"/>
                    <a:pt x="125" y="301"/>
                    <a:pt x="125" y="307"/>
                  </a:cubicBezTo>
                  <a:cubicBezTo>
                    <a:pt x="125" y="326"/>
                    <a:pt x="146" y="326"/>
                    <a:pt x="150" y="326"/>
                  </a:cubicBezTo>
                  <a:cubicBezTo>
                    <a:pt x="169" y="326"/>
                    <a:pt x="171" y="325"/>
                    <a:pt x="183" y="280"/>
                  </a:cubicBezTo>
                  <a:cubicBezTo>
                    <a:pt x="217" y="139"/>
                    <a:pt x="257" y="44"/>
                    <a:pt x="328" y="44"/>
                  </a:cubicBezTo>
                  <a:cubicBezTo>
                    <a:pt x="363" y="44"/>
                    <a:pt x="390" y="59"/>
                    <a:pt x="390" y="135"/>
                  </a:cubicBezTo>
                  <a:cubicBezTo>
                    <a:pt x="390" y="181"/>
                    <a:pt x="385" y="203"/>
                    <a:pt x="376" y="237"/>
                  </a:cubicBezTo>
                  <a:lnTo>
                    <a:pt x="153" y="1123"/>
                  </a:lnTo>
                  <a:close/>
                  <a:moveTo>
                    <a:pt x="504" y="258"/>
                  </a:moveTo>
                  <a:cubicBezTo>
                    <a:pt x="518" y="205"/>
                    <a:pt x="571" y="149"/>
                    <a:pt x="607" y="119"/>
                  </a:cubicBezTo>
                  <a:cubicBezTo>
                    <a:pt x="677" y="58"/>
                    <a:pt x="735" y="44"/>
                    <a:pt x="769" y="44"/>
                  </a:cubicBezTo>
                  <a:cubicBezTo>
                    <a:pt x="849" y="44"/>
                    <a:pt x="896" y="113"/>
                    <a:pt x="896" y="231"/>
                  </a:cubicBezTo>
                  <a:cubicBezTo>
                    <a:pt x="896" y="348"/>
                    <a:pt x="831" y="577"/>
                    <a:pt x="795" y="653"/>
                  </a:cubicBezTo>
                  <a:cubicBezTo>
                    <a:pt x="727" y="793"/>
                    <a:pt x="632" y="858"/>
                    <a:pt x="557" y="858"/>
                  </a:cubicBezTo>
                  <a:cubicBezTo>
                    <a:pt x="426" y="858"/>
                    <a:pt x="400" y="693"/>
                    <a:pt x="400" y="681"/>
                  </a:cubicBezTo>
                  <a:cubicBezTo>
                    <a:pt x="400" y="677"/>
                    <a:pt x="400" y="673"/>
                    <a:pt x="407" y="649"/>
                  </a:cubicBezTo>
                  <a:lnTo>
                    <a:pt x="504"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5" name="Freeform 38">
              <a:extLst>
                <a:ext uri="{FF2B5EF4-FFF2-40B4-BE49-F238E27FC236}">
                  <a16:creationId xmlns:a16="http://schemas.microsoft.com/office/drawing/2014/main" id="{490EADC4-8409-4AAD-95D5-24AE14E1CD25}"/>
                </a:ext>
              </a:extLst>
            </p:cNvPr>
            <p:cNvSpPr>
              <a:spLocks noEditPoints="1"/>
            </p:cNvSpPr>
            <p:nvPr/>
          </p:nvSpPr>
          <p:spPr bwMode="auto">
            <a:xfrm>
              <a:off x="2800350" y="2859088"/>
              <a:ext cx="47625" cy="61913"/>
            </a:xfrm>
            <a:custGeom>
              <a:avLst/>
              <a:gdLst>
                <a:gd name="T0" fmla="*/ 682 w 688"/>
                <a:gd name="T1" fmla="*/ 100 h 900"/>
                <a:gd name="T2" fmla="*/ 688 w 688"/>
                <a:gd name="T3" fmla="*/ 72 h 900"/>
                <a:gd name="T4" fmla="*/ 640 w 688"/>
                <a:gd name="T5" fmla="*/ 27 h 900"/>
                <a:gd name="T6" fmla="*/ 576 w 688"/>
                <a:gd name="T7" fmla="*/ 80 h 900"/>
                <a:gd name="T8" fmla="*/ 432 w 688"/>
                <a:gd name="T9" fmla="*/ 0 h 900"/>
                <a:gd name="T10" fmla="*/ 75 w 688"/>
                <a:gd name="T11" fmla="*/ 386 h 900"/>
                <a:gd name="T12" fmla="*/ 287 w 688"/>
                <a:gd name="T13" fmla="*/ 615 h 900"/>
                <a:gd name="T14" fmla="*/ 462 w 688"/>
                <a:gd name="T15" fmla="*/ 540 h 900"/>
                <a:gd name="T16" fmla="*/ 431 w 688"/>
                <a:gd name="T17" fmla="*/ 665 h 900"/>
                <a:gd name="T18" fmla="*/ 353 w 688"/>
                <a:gd name="T19" fmla="*/ 809 h 900"/>
                <a:gd name="T20" fmla="*/ 196 w 688"/>
                <a:gd name="T21" fmla="*/ 861 h 900"/>
                <a:gd name="T22" fmla="*/ 89 w 688"/>
                <a:gd name="T23" fmla="*/ 851 h 900"/>
                <a:gd name="T24" fmla="*/ 134 w 688"/>
                <a:gd name="T25" fmla="*/ 781 h 900"/>
                <a:gd name="T26" fmla="*/ 80 w 688"/>
                <a:gd name="T27" fmla="*/ 729 h 900"/>
                <a:gd name="T28" fmla="*/ 0 w 688"/>
                <a:gd name="T29" fmla="*/ 815 h 900"/>
                <a:gd name="T30" fmla="*/ 198 w 688"/>
                <a:gd name="T31" fmla="*/ 900 h 900"/>
                <a:gd name="T32" fmla="*/ 530 w 688"/>
                <a:gd name="T33" fmla="*/ 709 h 900"/>
                <a:gd name="T34" fmla="*/ 682 w 688"/>
                <a:gd name="T35" fmla="*/ 100 h 900"/>
                <a:gd name="T36" fmla="*/ 489 w 688"/>
                <a:gd name="T37" fmla="*/ 430 h 900"/>
                <a:gd name="T38" fmla="*/ 461 w 688"/>
                <a:gd name="T39" fmla="*/ 482 h 900"/>
                <a:gd name="T40" fmla="*/ 292 w 688"/>
                <a:gd name="T41" fmla="*/ 576 h 900"/>
                <a:gd name="T42" fmla="*/ 187 w 688"/>
                <a:gd name="T43" fmla="*/ 443 h 900"/>
                <a:gd name="T44" fmla="*/ 261 w 688"/>
                <a:gd name="T45" fmla="*/ 165 h 900"/>
                <a:gd name="T46" fmla="*/ 432 w 688"/>
                <a:gd name="T47" fmla="*/ 40 h 900"/>
                <a:gd name="T48" fmla="*/ 557 w 688"/>
                <a:gd name="T49" fmla="*/ 158 h 900"/>
                <a:gd name="T50" fmla="*/ 553 w 688"/>
                <a:gd name="T51" fmla="*/ 179 h 900"/>
                <a:gd name="T52" fmla="*/ 489 w 688"/>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900">
                  <a:moveTo>
                    <a:pt x="682" y="100"/>
                  </a:moveTo>
                  <a:cubicBezTo>
                    <a:pt x="688" y="80"/>
                    <a:pt x="688" y="73"/>
                    <a:pt x="688" y="72"/>
                  </a:cubicBezTo>
                  <a:cubicBezTo>
                    <a:pt x="688" y="41"/>
                    <a:pt x="663" y="27"/>
                    <a:pt x="640" y="27"/>
                  </a:cubicBezTo>
                  <a:cubicBezTo>
                    <a:pt x="608" y="27"/>
                    <a:pt x="582" y="54"/>
                    <a:pt x="576" y="80"/>
                  </a:cubicBezTo>
                  <a:cubicBezTo>
                    <a:pt x="553" y="42"/>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4"/>
                    <a:pt x="406" y="761"/>
                    <a:pt x="353" y="809"/>
                  </a:cubicBezTo>
                  <a:cubicBezTo>
                    <a:pt x="292" y="861"/>
                    <a:pt x="232" y="861"/>
                    <a:pt x="196" y="861"/>
                  </a:cubicBezTo>
                  <a:cubicBezTo>
                    <a:pt x="132" y="861"/>
                    <a:pt x="114" y="857"/>
                    <a:pt x="89" y="851"/>
                  </a:cubicBezTo>
                  <a:cubicBezTo>
                    <a:pt x="125" y="834"/>
                    <a:pt x="134" y="800"/>
                    <a:pt x="134" y="781"/>
                  </a:cubicBezTo>
                  <a:cubicBezTo>
                    <a:pt x="134" y="748"/>
                    <a:pt x="107" y="729"/>
                    <a:pt x="80" y="729"/>
                  </a:cubicBezTo>
                  <a:cubicBezTo>
                    <a:pt x="41" y="729"/>
                    <a:pt x="0" y="761"/>
                    <a:pt x="0" y="815"/>
                  </a:cubicBezTo>
                  <a:cubicBezTo>
                    <a:pt x="0" y="898"/>
                    <a:pt x="120" y="900"/>
                    <a:pt x="198" y="900"/>
                  </a:cubicBezTo>
                  <a:cubicBezTo>
                    <a:pt x="417" y="900"/>
                    <a:pt x="511" y="788"/>
                    <a:pt x="530" y="709"/>
                  </a:cubicBezTo>
                  <a:lnTo>
                    <a:pt x="682" y="100"/>
                  </a:lnTo>
                  <a:close/>
                  <a:moveTo>
                    <a:pt x="489" y="430"/>
                  </a:moveTo>
                  <a:cubicBezTo>
                    <a:pt x="484" y="450"/>
                    <a:pt x="484" y="454"/>
                    <a:pt x="461" y="482"/>
                  </a:cubicBezTo>
                  <a:cubicBezTo>
                    <a:pt x="411" y="540"/>
                    <a:pt x="345" y="576"/>
                    <a:pt x="292" y="576"/>
                  </a:cubicBezTo>
                  <a:cubicBezTo>
                    <a:pt x="221" y="576"/>
                    <a:pt x="187" y="516"/>
                    <a:pt x="187" y="443"/>
                  </a:cubicBezTo>
                  <a:cubicBezTo>
                    <a:pt x="187" y="382"/>
                    <a:pt x="225" y="226"/>
                    <a:pt x="261" y="165"/>
                  </a:cubicBezTo>
                  <a:cubicBezTo>
                    <a:pt x="320" y="67"/>
                    <a:pt x="385" y="40"/>
                    <a:pt x="432" y="40"/>
                  </a:cubicBezTo>
                  <a:cubicBezTo>
                    <a:pt x="530" y="40"/>
                    <a:pt x="557" y="144"/>
                    <a:pt x="557" y="158"/>
                  </a:cubicBezTo>
                  <a:cubicBezTo>
                    <a:pt x="557" y="161"/>
                    <a:pt x="557" y="164"/>
                    <a:pt x="553"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6" name="Freeform 39">
              <a:extLst>
                <a:ext uri="{FF2B5EF4-FFF2-40B4-BE49-F238E27FC236}">
                  <a16:creationId xmlns:a16="http://schemas.microsoft.com/office/drawing/2014/main" id="{F63B45C7-A8C5-4C62-AC3D-ED28B27A4993}"/>
                </a:ext>
              </a:extLst>
            </p:cNvPr>
            <p:cNvSpPr>
              <a:spLocks/>
            </p:cNvSpPr>
            <p:nvPr/>
          </p:nvSpPr>
          <p:spPr bwMode="auto">
            <a:xfrm>
              <a:off x="2859088" y="2870200"/>
              <a:ext cx="28575" cy="46038"/>
            </a:xfrm>
            <a:custGeom>
              <a:avLst/>
              <a:gdLst>
                <a:gd name="T0" fmla="*/ 254 w 409"/>
                <a:gd name="T1" fmla="*/ 30 h 663"/>
                <a:gd name="T2" fmla="*/ 218 w 409"/>
                <a:gd name="T3" fmla="*/ 0 h 663"/>
                <a:gd name="T4" fmla="*/ 17 w 409"/>
                <a:gd name="T5" fmla="*/ 63 h 663"/>
                <a:gd name="T6" fmla="*/ 0 w 409"/>
                <a:gd name="T7" fmla="*/ 63 h 663"/>
                <a:gd name="T8" fmla="*/ 0 w 409"/>
                <a:gd name="T9" fmla="*/ 108 h 663"/>
                <a:gd name="T10" fmla="*/ 17 w 409"/>
                <a:gd name="T11" fmla="*/ 108 h 663"/>
                <a:gd name="T12" fmla="*/ 162 w 409"/>
                <a:gd name="T13" fmla="*/ 80 h 663"/>
                <a:gd name="T14" fmla="*/ 162 w 409"/>
                <a:gd name="T15" fmla="*/ 577 h 663"/>
                <a:gd name="T16" fmla="*/ 57 w 409"/>
                <a:gd name="T17" fmla="*/ 620 h 663"/>
                <a:gd name="T18" fmla="*/ 7 w 409"/>
                <a:gd name="T19" fmla="*/ 620 h 663"/>
                <a:gd name="T20" fmla="*/ 7 w 409"/>
                <a:gd name="T21" fmla="*/ 663 h 663"/>
                <a:gd name="T22" fmla="*/ 208 w 409"/>
                <a:gd name="T23" fmla="*/ 659 h 663"/>
                <a:gd name="T24" fmla="*/ 409 w 409"/>
                <a:gd name="T25" fmla="*/ 663 h 663"/>
                <a:gd name="T26" fmla="*/ 409 w 409"/>
                <a:gd name="T27" fmla="*/ 620 h 663"/>
                <a:gd name="T28" fmla="*/ 360 w 409"/>
                <a:gd name="T29" fmla="*/ 620 h 663"/>
                <a:gd name="T30" fmla="*/ 254 w 409"/>
                <a:gd name="T31" fmla="*/ 577 h 663"/>
                <a:gd name="T32" fmla="*/ 254 w 409"/>
                <a:gd name="T33" fmla="*/ 3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4" y="30"/>
                  </a:moveTo>
                  <a:cubicBezTo>
                    <a:pt x="254" y="0"/>
                    <a:pt x="251" y="0"/>
                    <a:pt x="218" y="0"/>
                  </a:cubicBezTo>
                  <a:cubicBezTo>
                    <a:pt x="147" y="63"/>
                    <a:pt x="36" y="63"/>
                    <a:pt x="17" y="63"/>
                  </a:cubicBezTo>
                  <a:lnTo>
                    <a:pt x="0" y="63"/>
                  </a:lnTo>
                  <a:lnTo>
                    <a:pt x="0" y="108"/>
                  </a:lnTo>
                  <a:lnTo>
                    <a:pt x="17" y="108"/>
                  </a:lnTo>
                  <a:cubicBezTo>
                    <a:pt x="40" y="108"/>
                    <a:pt x="104" y="105"/>
                    <a:pt x="162" y="80"/>
                  </a:cubicBezTo>
                  <a:lnTo>
                    <a:pt x="162" y="577"/>
                  </a:lnTo>
                  <a:cubicBezTo>
                    <a:pt x="162" y="609"/>
                    <a:pt x="162" y="620"/>
                    <a:pt x="57" y="620"/>
                  </a:cubicBezTo>
                  <a:lnTo>
                    <a:pt x="7" y="620"/>
                  </a:lnTo>
                  <a:lnTo>
                    <a:pt x="7" y="663"/>
                  </a:lnTo>
                  <a:cubicBezTo>
                    <a:pt x="61" y="659"/>
                    <a:pt x="151" y="659"/>
                    <a:pt x="208" y="659"/>
                  </a:cubicBezTo>
                  <a:cubicBezTo>
                    <a:pt x="266" y="659"/>
                    <a:pt x="354" y="659"/>
                    <a:pt x="409" y="663"/>
                  </a:cubicBezTo>
                  <a:lnTo>
                    <a:pt x="409" y="620"/>
                  </a:lnTo>
                  <a:lnTo>
                    <a:pt x="360" y="620"/>
                  </a:lnTo>
                  <a:cubicBezTo>
                    <a:pt x="254" y="620"/>
                    <a:pt x="254" y="609"/>
                    <a:pt x="254" y="577"/>
                  </a:cubicBezTo>
                  <a:lnTo>
                    <a:pt x="254" y="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7" name="Freeform 40">
              <a:extLst>
                <a:ext uri="{FF2B5EF4-FFF2-40B4-BE49-F238E27FC236}">
                  <a16:creationId xmlns:a16="http://schemas.microsoft.com/office/drawing/2014/main" id="{1007A1E4-044E-42D9-9BF6-0B641EED8CDB}"/>
                </a:ext>
              </a:extLst>
            </p:cNvPr>
            <p:cNvSpPr>
              <a:spLocks noEditPoints="1"/>
            </p:cNvSpPr>
            <p:nvPr/>
          </p:nvSpPr>
          <p:spPr bwMode="auto">
            <a:xfrm>
              <a:off x="3136900" y="2820988"/>
              <a:ext cx="71438" cy="87313"/>
            </a:xfrm>
            <a:custGeom>
              <a:avLst/>
              <a:gdLst>
                <a:gd name="T0" fmla="*/ 154 w 1041"/>
                <a:gd name="T1" fmla="*/ 1123 h 1267"/>
                <a:gd name="T2" fmla="*/ 46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6" y="1205"/>
                  </a:cubicBezTo>
                  <a:cubicBezTo>
                    <a:pt x="22" y="1205"/>
                    <a:pt x="0" y="1205"/>
                    <a:pt x="0" y="1243"/>
                  </a:cubicBezTo>
                  <a:cubicBezTo>
                    <a:pt x="0" y="1259"/>
                    <a:pt x="10" y="1267"/>
                    <a:pt x="27" y="1267"/>
                  </a:cubicBezTo>
                  <a:cubicBezTo>
                    <a:pt x="80" y="1267"/>
                    <a:pt x="138" y="1261"/>
                    <a:pt x="194" y="1261"/>
                  </a:cubicBezTo>
                  <a:cubicBezTo>
                    <a:pt x="259" y="1261"/>
                    <a:pt x="327" y="1267"/>
                    <a:pt x="391" y="1267"/>
                  </a:cubicBezTo>
                  <a:cubicBezTo>
                    <a:pt x="401" y="1267"/>
                    <a:pt x="427" y="1267"/>
                    <a:pt x="427" y="1227"/>
                  </a:cubicBezTo>
                  <a:cubicBezTo>
                    <a:pt x="427" y="1205"/>
                    <a:pt x="407" y="1205"/>
                    <a:pt x="379" y="1205"/>
                  </a:cubicBezTo>
                  <a:cubicBezTo>
                    <a:pt x="279" y="1205"/>
                    <a:pt x="279" y="1191"/>
                    <a:pt x="279" y="1173"/>
                  </a:cubicBezTo>
                  <a:cubicBezTo>
                    <a:pt x="279" y="1149"/>
                    <a:pt x="363" y="825"/>
                    <a:pt x="377" y="775"/>
                  </a:cubicBezTo>
                  <a:cubicBezTo>
                    <a:pt x="403" y="833"/>
                    <a:pt x="459" y="902"/>
                    <a:pt x="560" y="902"/>
                  </a:cubicBezTo>
                  <a:cubicBezTo>
                    <a:pt x="792" y="902"/>
                    <a:pt x="1041" y="612"/>
                    <a:pt x="1041" y="319"/>
                  </a:cubicBezTo>
                  <a:cubicBezTo>
                    <a:pt x="1041" y="131"/>
                    <a:pt x="927" y="0"/>
                    <a:pt x="775" y="0"/>
                  </a:cubicBezTo>
                  <a:cubicBezTo>
                    <a:pt x="676" y="0"/>
                    <a:pt x="580" y="72"/>
                    <a:pt x="514" y="149"/>
                  </a:cubicBezTo>
                  <a:cubicBezTo>
                    <a:pt x="495" y="41"/>
                    <a:pt x="409" y="0"/>
                    <a:pt x="335" y="0"/>
                  </a:cubicBezTo>
                  <a:cubicBezTo>
                    <a:pt x="244" y="0"/>
                    <a:pt x="206" y="77"/>
                    <a:pt x="188" y="113"/>
                  </a:cubicBezTo>
                  <a:cubicBezTo>
                    <a:pt x="152" y="181"/>
                    <a:pt x="126" y="301"/>
                    <a:pt x="126" y="307"/>
                  </a:cubicBezTo>
                  <a:cubicBezTo>
                    <a:pt x="126" y="326"/>
                    <a:pt x="146" y="326"/>
                    <a:pt x="150" y="326"/>
                  </a:cubicBezTo>
                  <a:cubicBezTo>
                    <a:pt x="170" y="326"/>
                    <a:pt x="172" y="325"/>
                    <a:pt x="184" y="280"/>
                  </a:cubicBezTo>
                  <a:cubicBezTo>
                    <a:pt x="217" y="139"/>
                    <a:pt x="257" y="44"/>
                    <a:pt x="329" y="44"/>
                  </a:cubicBezTo>
                  <a:cubicBezTo>
                    <a:pt x="363" y="44"/>
                    <a:pt x="391" y="59"/>
                    <a:pt x="391" y="135"/>
                  </a:cubicBezTo>
                  <a:cubicBezTo>
                    <a:pt x="391" y="181"/>
                    <a:pt x="385" y="203"/>
                    <a:pt x="377" y="237"/>
                  </a:cubicBezTo>
                  <a:lnTo>
                    <a:pt x="154" y="1123"/>
                  </a:lnTo>
                  <a:close/>
                  <a:moveTo>
                    <a:pt x="505" y="258"/>
                  </a:moveTo>
                  <a:cubicBezTo>
                    <a:pt x="518" y="205"/>
                    <a:pt x="572" y="149"/>
                    <a:pt x="608" y="119"/>
                  </a:cubicBezTo>
                  <a:cubicBezTo>
                    <a:pt x="677" y="58"/>
                    <a:pt x="735" y="44"/>
                    <a:pt x="770" y="44"/>
                  </a:cubicBezTo>
                  <a:cubicBezTo>
                    <a:pt x="849" y="44"/>
                    <a:pt x="897" y="113"/>
                    <a:pt x="897" y="231"/>
                  </a:cubicBezTo>
                  <a:cubicBezTo>
                    <a:pt x="897" y="348"/>
                    <a:pt x="831" y="577"/>
                    <a:pt x="795" y="653"/>
                  </a:cubicBezTo>
                  <a:cubicBezTo>
                    <a:pt x="727"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8" name="Freeform 41">
              <a:extLst>
                <a:ext uri="{FF2B5EF4-FFF2-40B4-BE49-F238E27FC236}">
                  <a16:creationId xmlns:a16="http://schemas.microsoft.com/office/drawing/2014/main" id="{141CD966-6ABC-4C42-AA0E-46F5960A71B4}"/>
                </a:ext>
              </a:extLst>
            </p:cNvPr>
            <p:cNvSpPr>
              <a:spLocks noEditPoints="1"/>
            </p:cNvSpPr>
            <p:nvPr/>
          </p:nvSpPr>
          <p:spPr bwMode="auto">
            <a:xfrm>
              <a:off x="3214688" y="2859088"/>
              <a:ext cx="47625" cy="61913"/>
            </a:xfrm>
            <a:custGeom>
              <a:avLst/>
              <a:gdLst>
                <a:gd name="T0" fmla="*/ 682 w 688"/>
                <a:gd name="T1" fmla="*/ 100 h 900"/>
                <a:gd name="T2" fmla="*/ 688 w 688"/>
                <a:gd name="T3" fmla="*/ 72 h 900"/>
                <a:gd name="T4" fmla="*/ 640 w 688"/>
                <a:gd name="T5" fmla="*/ 27 h 900"/>
                <a:gd name="T6" fmla="*/ 576 w 688"/>
                <a:gd name="T7" fmla="*/ 80 h 900"/>
                <a:gd name="T8" fmla="*/ 432 w 688"/>
                <a:gd name="T9" fmla="*/ 0 h 900"/>
                <a:gd name="T10" fmla="*/ 75 w 688"/>
                <a:gd name="T11" fmla="*/ 386 h 900"/>
                <a:gd name="T12" fmla="*/ 287 w 688"/>
                <a:gd name="T13" fmla="*/ 615 h 900"/>
                <a:gd name="T14" fmla="*/ 462 w 688"/>
                <a:gd name="T15" fmla="*/ 540 h 900"/>
                <a:gd name="T16" fmla="*/ 431 w 688"/>
                <a:gd name="T17" fmla="*/ 665 h 900"/>
                <a:gd name="T18" fmla="*/ 352 w 688"/>
                <a:gd name="T19" fmla="*/ 809 h 900"/>
                <a:gd name="T20" fmla="*/ 196 w 688"/>
                <a:gd name="T21" fmla="*/ 861 h 900"/>
                <a:gd name="T22" fmla="*/ 89 w 688"/>
                <a:gd name="T23" fmla="*/ 851 h 900"/>
                <a:gd name="T24" fmla="*/ 134 w 688"/>
                <a:gd name="T25" fmla="*/ 781 h 900"/>
                <a:gd name="T26" fmla="*/ 80 w 688"/>
                <a:gd name="T27" fmla="*/ 729 h 900"/>
                <a:gd name="T28" fmla="*/ 0 w 688"/>
                <a:gd name="T29" fmla="*/ 815 h 900"/>
                <a:gd name="T30" fmla="*/ 198 w 688"/>
                <a:gd name="T31" fmla="*/ 900 h 900"/>
                <a:gd name="T32" fmla="*/ 530 w 688"/>
                <a:gd name="T33" fmla="*/ 709 h 900"/>
                <a:gd name="T34" fmla="*/ 682 w 688"/>
                <a:gd name="T35" fmla="*/ 100 h 900"/>
                <a:gd name="T36" fmla="*/ 489 w 688"/>
                <a:gd name="T37" fmla="*/ 430 h 900"/>
                <a:gd name="T38" fmla="*/ 460 w 688"/>
                <a:gd name="T39" fmla="*/ 482 h 900"/>
                <a:gd name="T40" fmla="*/ 291 w 688"/>
                <a:gd name="T41" fmla="*/ 576 h 900"/>
                <a:gd name="T42" fmla="*/ 187 w 688"/>
                <a:gd name="T43" fmla="*/ 443 h 900"/>
                <a:gd name="T44" fmla="*/ 261 w 688"/>
                <a:gd name="T45" fmla="*/ 165 h 900"/>
                <a:gd name="T46" fmla="*/ 432 w 688"/>
                <a:gd name="T47" fmla="*/ 40 h 900"/>
                <a:gd name="T48" fmla="*/ 556 w 688"/>
                <a:gd name="T49" fmla="*/ 158 h 900"/>
                <a:gd name="T50" fmla="*/ 552 w 688"/>
                <a:gd name="T51" fmla="*/ 179 h 900"/>
                <a:gd name="T52" fmla="*/ 489 w 688"/>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900">
                  <a:moveTo>
                    <a:pt x="682" y="100"/>
                  </a:moveTo>
                  <a:cubicBezTo>
                    <a:pt x="688" y="80"/>
                    <a:pt x="688" y="73"/>
                    <a:pt x="688" y="72"/>
                  </a:cubicBezTo>
                  <a:cubicBezTo>
                    <a:pt x="688" y="41"/>
                    <a:pt x="663" y="27"/>
                    <a:pt x="640" y="27"/>
                  </a:cubicBezTo>
                  <a:cubicBezTo>
                    <a:pt x="608" y="27"/>
                    <a:pt x="581" y="54"/>
                    <a:pt x="576" y="80"/>
                  </a:cubicBezTo>
                  <a:cubicBezTo>
                    <a:pt x="552" y="42"/>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4"/>
                    <a:pt x="406" y="761"/>
                    <a:pt x="352" y="809"/>
                  </a:cubicBezTo>
                  <a:cubicBezTo>
                    <a:pt x="291" y="861"/>
                    <a:pt x="231" y="861"/>
                    <a:pt x="196" y="861"/>
                  </a:cubicBezTo>
                  <a:cubicBezTo>
                    <a:pt x="132" y="861"/>
                    <a:pt x="114" y="857"/>
                    <a:pt x="89" y="851"/>
                  </a:cubicBezTo>
                  <a:cubicBezTo>
                    <a:pt x="124" y="834"/>
                    <a:pt x="134" y="800"/>
                    <a:pt x="134" y="781"/>
                  </a:cubicBezTo>
                  <a:cubicBezTo>
                    <a:pt x="134" y="748"/>
                    <a:pt x="107" y="729"/>
                    <a:pt x="80" y="729"/>
                  </a:cubicBezTo>
                  <a:cubicBezTo>
                    <a:pt x="41" y="729"/>
                    <a:pt x="0" y="761"/>
                    <a:pt x="0" y="815"/>
                  </a:cubicBezTo>
                  <a:cubicBezTo>
                    <a:pt x="0" y="898"/>
                    <a:pt x="120" y="900"/>
                    <a:pt x="198" y="900"/>
                  </a:cubicBezTo>
                  <a:cubicBezTo>
                    <a:pt x="416" y="900"/>
                    <a:pt x="510" y="788"/>
                    <a:pt x="530" y="709"/>
                  </a:cubicBezTo>
                  <a:lnTo>
                    <a:pt x="682" y="100"/>
                  </a:lnTo>
                  <a:close/>
                  <a:moveTo>
                    <a:pt x="489" y="430"/>
                  </a:moveTo>
                  <a:cubicBezTo>
                    <a:pt x="484" y="450"/>
                    <a:pt x="484" y="454"/>
                    <a:pt x="460" y="482"/>
                  </a:cubicBezTo>
                  <a:cubicBezTo>
                    <a:pt x="411" y="540"/>
                    <a:pt x="345" y="576"/>
                    <a:pt x="291" y="576"/>
                  </a:cubicBezTo>
                  <a:cubicBezTo>
                    <a:pt x="220" y="576"/>
                    <a:pt x="187" y="516"/>
                    <a:pt x="187" y="443"/>
                  </a:cubicBezTo>
                  <a:cubicBezTo>
                    <a:pt x="187" y="382"/>
                    <a:pt x="224" y="226"/>
                    <a:pt x="261" y="165"/>
                  </a:cubicBezTo>
                  <a:cubicBezTo>
                    <a:pt x="320" y="67"/>
                    <a:pt x="384" y="40"/>
                    <a:pt x="432" y="40"/>
                  </a:cubicBezTo>
                  <a:cubicBezTo>
                    <a:pt x="530" y="40"/>
                    <a:pt x="556" y="144"/>
                    <a:pt x="556" y="158"/>
                  </a:cubicBezTo>
                  <a:cubicBezTo>
                    <a:pt x="556" y="161"/>
                    <a:pt x="556" y="164"/>
                    <a:pt x="552"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9" name="Freeform 42">
              <a:extLst>
                <a:ext uri="{FF2B5EF4-FFF2-40B4-BE49-F238E27FC236}">
                  <a16:creationId xmlns:a16="http://schemas.microsoft.com/office/drawing/2014/main" id="{E4FC05C8-315C-4B7C-B288-42C93F9EA9A7}"/>
                </a:ext>
              </a:extLst>
            </p:cNvPr>
            <p:cNvSpPr>
              <a:spLocks/>
            </p:cNvSpPr>
            <p:nvPr/>
          </p:nvSpPr>
          <p:spPr bwMode="auto">
            <a:xfrm>
              <a:off x="3270250" y="2870200"/>
              <a:ext cx="33338" cy="46038"/>
            </a:xfrm>
            <a:custGeom>
              <a:avLst/>
              <a:gdLst>
                <a:gd name="T0" fmla="*/ 496 w 496"/>
                <a:gd name="T1" fmla="*/ 471 h 663"/>
                <a:gd name="T2" fmla="*/ 454 w 496"/>
                <a:gd name="T3" fmla="*/ 471 h 663"/>
                <a:gd name="T4" fmla="*/ 425 w 496"/>
                <a:gd name="T5" fmla="*/ 562 h 663"/>
                <a:gd name="T6" fmla="*/ 318 w 496"/>
                <a:gd name="T7" fmla="*/ 568 h 663"/>
                <a:gd name="T8" fmla="*/ 123 w 496"/>
                <a:gd name="T9" fmla="*/ 568 h 663"/>
                <a:gd name="T10" fmla="*/ 322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9 h 663"/>
                <a:gd name="T24" fmla="*/ 212 w 496"/>
                <a:gd name="T25" fmla="*/ 44 h 663"/>
                <a:gd name="T26" fmla="*/ 390 w 496"/>
                <a:gd name="T27" fmla="*/ 199 h 663"/>
                <a:gd name="T28" fmla="*/ 254 w 496"/>
                <a:gd name="T29" fmla="*/ 411 h 663"/>
                <a:gd name="T30" fmla="*/ 11 w 496"/>
                <a:gd name="T31" fmla="*/ 617 h 663"/>
                <a:gd name="T32" fmla="*/ 0 w 496"/>
                <a:gd name="T33" fmla="*/ 634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1" y="490"/>
                    <a:pt x="441" y="552"/>
                    <a:pt x="425" y="562"/>
                  </a:cubicBezTo>
                  <a:cubicBezTo>
                    <a:pt x="417" y="568"/>
                    <a:pt x="333" y="568"/>
                    <a:pt x="318" y="568"/>
                  </a:cubicBezTo>
                  <a:lnTo>
                    <a:pt x="123" y="568"/>
                  </a:lnTo>
                  <a:cubicBezTo>
                    <a:pt x="189" y="519"/>
                    <a:pt x="263" y="463"/>
                    <a:pt x="322" y="423"/>
                  </a:cubicBezTo>
                  <a:cubicBezTo>
                    <a:pt x="412" y="362"/>
                    <a:pt x="496" y="304"/>
                    <a:pt x="496" y="198"/>
                  </a:cubicBezTo>
                  <a:cubicBezTo>
                    <a:pt x="496" y="70"/>
                    <a:pt x="376" y="0"/>
                    <a:pt x="233" y="0"/>
                  </a:cubicBezTo>
                  <a:cubicBezTo>
                    <a:pt x="98" y="0"/>
                    <a:pt x="0" y="77"/>
                    <a:pt x="0" y="175"/>
                  </a:cubicBezTo>
                  <a:cubicBezTo>
                    <a:pt x="0" y="227"/>
                    <a:pt x="43" y="236"/>
                    <a:pt x="58" y="236"/>
                  </a:cubicBezTo>
                  <a:cubicBezTo>
                    <a:pt x="84" y="236"/>
                    <a:pt x="116" y="218"/>
                    <a:pt x="116" y="177"/>
                  </a:cubicBezTo>
                  <a:cubicBezTo>
                    <a:pt x="116" y="141"/>
                    <a:pt x="90" y="121"/>
                    <a:pt x="60" y="119"/>
                  </a:cubicBezTo>
                  <a:cubicBezTo>
                    <a:pt x="87" y="73"/>
                    <a:pt x="145" y="44"/>
                    <a:pt x="212" y="44"/>
                  </a:cubicBezTo>
                  <a:cubicBezTo>
                    <a:pt x="308" y="44"/>
                    <a:pt x="390" y="102"/>
                    <a:pt x="390" y="199"/>
                  </a:cubicBezTo>
                  <a:cubicBezTo>
                    <a:pt x="390" y="283"/>
                    <a:pt x="332" y="347"/>
                    <a:pt x="254" y="411"/>
                  </a:cubicBezTo>
                  <a:lnTo>
                    <a:pt x="11" y="617"/>
                  </a:lnTo>
                  <a:cubicBezTo>
                    <a:pt x="2" y="627"/>
                    <a:pt x="1" y="627"/>
                    <a:pt x="0" y="634"/>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0" name="Freeform 43">
              <a:extLst>
                <a:ext uri="{FF2B5EF4-FFF2-40B4-BE49-F238E27FC236}">
                  <a16:creationId xmlns:a16="http://schemas.microsoft.com/office/drawing/2014/main" id="{8EB72E0B-B0E7-4044-8784-77D4AC4C4D04}"/>
                </a:ext>
              </a:extLst>
            </p:cNvPr>
            <p:cNvSpPr>
              <a:spLocks noEditPoints="1"/>
            </p:cNvSpPr>
            <p:nvPr/>
          </p:nvSpPr>
          <p:spPr bwMode="auto">
            <a:xfrm>
              <a:off x="3595688" y="2820988"/>
              <a:ext cx="71438" cy="87313"/>
            </a:xfrm>
            <a:custGeom>
              <a:avLst/>
              <a:gdLst>
                <a:gd name="T0" fmla="*/ 154 w 1041"/>
                <a:gd name="T1" fmla="*/ 1123 h 1267"/>
                <a:gd name="T2" fmla="*/ 46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6" y="1205"/>
                  </a:cubicBezTo>
                  <a:cubicBezTo>
                    <a:pt x="22" y="1205"/>
                    <a:pt x="0" y="1205"/>
                    <a:pt x="0" y="1243"/>
                  </a:cubicBezTo>
                  <a:cubicBezTo>
                    <a:pt x="0" y="1259"/>
                    <a:pt x="10" y="1267"/>
                    <a:pt x="27" y="1267"/>
                  </a:cubicBezTo>
                  <a:cubicBezTo>
                    <a:pt x="80" y="1267"/>
                    <a:pt x="138" y="1261"/>
                    <a:pt x="194" y="1261"/>
                  </a:cubicBezTo>
                  <a:cubicBezTo>
                    <a:pt x="259" y="1261"/>
                    <a:pt x="327" y="1267"/>
                    <a:pt x="391" y="1267"/>
                  </a:cubicBezTo>
                  <a:cubicBezTo>
                    <a:pt x="401" y="1267"/>
                    <a:pt x="427" y="1267"/>
                    <a:pt x="427" y="1227"/>
                  </a:cubicBezTo>
                  <a:cubicBezTo>
                    <a:pt x="427" y="1205"/>
                    <a:pt x="407" y="1205"/>
                    <a:pt x="379" y="1205"/>
                  </a:cubicBezTo>
                  <a:cubicBezTo>
                    <a:pt x="279" y="1205"/>
                    <a:pt x="279" y="1191"/>
                    <a:pt x="279" y="1173"/>
                  </a:cubicBezTo>
                  <a:cubicBezTo>
                    <a:pt x="279" y="1149"/>
                    <a:pt x="363" y="825"/>
                    <a:pt x="377" y="775"/>
                  </a:cubicBezTo>
                  <a:cubicBezTo>
                    <a:pt x="403" y="833"/>
                    <a:pt x="459" y="902"/>
                    <a:pt x="560" y="902"/>
                  </a:cubicBezTo>
                  <a:cubicBezTo>
                    <a:pt x="792" y="902"/>
                    <a:pt x="1041" y="612"/>
                    <a:pt x="1041" y="319"/>
                  </a:cubicBezTo>
                  <a:cubicBezTo>
                    <a:pt x="1041" y="131"/>
                    <a:pt x="927" y="0"/>
                    <a:pt x="775" y="0"/>
                  </a:cubicBezTo>
                  <a:cubicBezTo>
                    <a:pt x="676" y="0"/>
                    <a:pt x="580" y="72"/>
                    <a:pt x="514" y="149"/>
                  </a:cubicBezTo>
                  <a:cubicBezTo>
                    <a:pt x="495" y="41"/>
                    <a:pt x="409" y="0"/>
                    <a:pt x="335" y="0"/>
                  </a:cubicBezTo>
                  <a:cubicBezTo>
                    <a:pt x="244" y="0"/>
                    <a:pt x="206" y="77"/>
                    <a:pt x="188" y="113"/>
                  </a:cubicBezTo>
                  <a:cubicBezTo>
                    <a:pt x="152" y="181"/>
                    <a:pt x="126" y="301"/>
                    <a:pt x="126" y="307"/>
                  </a:cubicBezTo>
                  <a:cubicBezTo>
                    <a:pt x="126" y="326"/>
                    <a:pt x="146" y="326"/>
                    <a:pt x="150" y="326"/>
                  </a:cubicBezTo>
                  <a:cubicBezTo>
                    <a:pt x="170" y="326"/>
                    <a:pt x="172" y="325"/>
                    <a:pt x="184" y="280"/>
                  </a:cubicBezTo>
                  <a:cubicBezTo>
                    <a:pt x="217" y="139"/>
                    <a:pt x="257" y="44"/>
                    <a:pt x="329" y="44"/>
                  </a:cubicBezTo>
                  <a:cubicBezTo>
                    <a:pt x="363" y="44"/>
                    <a:pt x="391" y="59"/>
                    <a:pt x="391" y="135"/>
                  </a:cubicBezTo>
                  <a:cubicBezTo>
                    <a:pt x="391" y="181"/>
                    <a:pt x="385" y="203"/>
                    <a:pt x="377" y="237"/>
                  </a:cubicBezTo>
                  <a:lnTo>
                    <a:pt x="154" y="1123"/>
                  </a:lnTo>
                  <a:close/>
                  <a:moveTo>
                    <a:pt x="505" y="258"/>
                  </a:moveTo>
                  <a:cubicBezTo>
                    <a:pt x="518" y="205"/>
                    <a:pt x="572" y="149"/>
                    <a:pt x="608" y="119"/>
                  </a:cubicBezTo>
                  <a:cubicBezTo>
                    <a:pt x="677" y="58"/>
                    <a:pt x="735" y="44"/>
                    <a:pt x="770" y="44"/>
                  </a:cubicBezTo>
                  <a:cubicBezTo>
                    <a:pt x="849" y="44"/>
                    <a:pt x="897" y="113"/>
                    <a:pt x="897" y="231"/>
                  </a:cubicBezTo>
                  <a:cubicBezTo>
                    <a:pt x="897" y="348"/>
                    <a:pt x="831" y="577"/>
                    <a:pt x="795" y="653"/>
                  </a:cubicBezTo>
                  <a:cubicBezTo>
                    <a:pt x="727"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1" name="Freeform 44">
              <a:extLst>
                <a:ext uri="{FF2B5EF4-FFF2-40B4-BE49-F238E27FC236}">
                  <a16:creationId xmlns:a16="http://schemas.microsoft.com/office/drawing/2014/main" id="{D8C47AD4-11E5-499C-BDA5-B354B8561886}"/>
                </a:ext>
              </a:extLst>
            </p:cNvPr>
            <p:cNvSpPr>
              <a:spLocks noEditPoints="1"/>
            </p:cNvSpPr>
            <p:nvPr/>
          </p:nvSpPr>
          <p:spPr bwMode="auto">
            <a:xfrm>
              <a:off x="3673475" y="2859088"/>
              <a:ext cx="46038" cy="61913"/>
            </a:xfrm>
            <a:custGeom>
              <a:avLst/>
              <a:gdLst>
                <a:gd name="T0" fmla="*/ 682 w 687"/>
                <a:gd name="T1" fmla="*/ 100 h 900"/>
                <a:gd name="T2" fmla="*/ 687 w 687"/>
                <a:gd name="T3" fmla="*/ 72 h 900"/>
                <a:gd name="T4" fmla="*/ 640 w 687"/>
                <a:gd name="T5" fmla="*/ 27 h 900"/>
                <a:gd name="T6" fmla="*/ 576 w 687"/>
                <a:gd name="T7" fmla="*/ 80 h 900"/>
                <a:gd name="T8" fmla="*/ 432 w 687"/>
                <a:gd name="T9" fmla="*/ 0 h 900"/>
                <a:gd name="T10" fmla="*/ 75 w 687"/>
                <a:gd name="T11" fmla="*/ 386 h 900"/>
                <a:gd name="T12" fmla="*/ 287 w 687"/>
                <a:gd name="T13" fmla="*/ 615 h 900"/>
                <a:gd name="T14" fmla="*/ 462 w 687"/>
                <a:gd name="T15" fmla="*/ 540 h 900"/>
                <a:gd name="T16" fmla="*/ 430 w 687"/>
                <a:gd name="T17" fmla="*/ 665 h 900"/>
                <a:gd name="T18" fmla="*/ 352 w 687"/>
                <a:gd name="T19" fmla="*/ 809 h 900"/>
                <a:gd name="T20" fmla="*/ 196 w 687"/>
                <a:gd name="T21" fmla="*/ 861 h 900"/>
                <a:gd name="T22" fmla="*/ 89 w 687"/>
                <a:gd name="T23" fmla="*/ 851 h 900"/>
                <a:gd name="T24" fmla="*/ 133 w 687"/>
                <a:gd name="T25" fmla="*/ 781 h 900"/>
                <a:gd name="T26" fmla="*/ 80 w 687"/>
                <a:gd name="T27" fmla="*/ 729 h 900"/>
                <a:gd name="T28" fmla="*/ 0 w 687"/>
                <a:gd name="T29" fmla="*/ 815 h 900"/>
                <a:gd name="T30" fmla="*/ 198 w 687"/>
                <a:gd name="T31" fmla="*/ 900 h 900"/>
                <a:gd name="T32" fmla="*/ 530 w 687"/>
                <a:gd name="T33" fmla="*/ 709 h 900"/>
                <a:gd name="T34" fmla="*/ 682 w 687"/>
                <a:gd name="T35" fmla="*/ 100 h 900"/>
                <a:gd name="T36" fmla="*/ 489 w 687"/>
                <a:gd name="T37" fmla="*/ 430 h 900"/>
                <a:gd name="T38" fmla="*/ 460 w 687"/>
                <a:gd name="T39" fmla="*/ 482 h 900"/>
                <a:gd name="T40" fmla="*/ 291 w 687"/>
                <a:gd name="T41" fmla="*/ 576 h 900"/>
                <a:gd name="T42" fmla="*/ 187 w 687"/>
                <a:gd name="T43" fmla="*/ 443 h 900"/>
                <a:gd name="T44" fmla="*/ 261 w 687"/>
                <a:gd name="T45" fmla="*/ 165 h 900"/>
                <a:gd name="T46" fmla="*/ 432 w 687"/>
                <a:gd name="T47" fmla="*/ 40 h 900"/>
                <a:gd name="T48" fmla="*/ 556 w 687"/>
                <a:gd name="T49" fmla="*/ 158 h 900"/>
                <a:gd name="T50" fmla="*/ 552 w 687"/>
                <a:gd name="T51" fmla="*/ 179 h 900"/>
                <a:gd name="T52" fmla="*/ 489 w 687"/>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7" h="900">
                  <a:moveTo>
                    <a:pt x="682" y="100"/>
                  </a:moveTo>
                  <a:cubicBezTo>
                    <a:pt x="687" y="80"/>
                    <a:pt x="687" y="73"/>
                    <a:pt x="687" y="72"/>
                  </a:cubicBezTo>
                  <a:cubicBezTo>
                    <a:pt x="687" y="41"/>
                    <a:pt x="662" y="27"/>
                    <a:pt x="640" y="27"/>
                  </a:cubicBezTo>
                  <a:cubicBezTo>
                    <a:pt x="608" y="27"/>
                    <a:pt x="581" y="54"/>
                    <a:pt x="576" y="80"/>
                  </a:cubicBezTo>
                  <a:cubicBezTo>
                    <a:pt x="552" y="42"/>
                    <a:pt x="505" y="0"/>
                    <a:pt x="432" y="0"/>
                  </a:cubicBezTo>
                  <a:cubicBezTo>
                    <a:pt x="258" y="0"/>
                    <a:pt x="75" y="187"/>
                    <a:pt x="75" y="386"/>
                  </a:cubicBezTo>
                  <a:cubicBezTo>
                    <a:pt x="75" y="530"/>
                    <a:pt x="173" y="615"/>
                    <a:pt x="287" y="615"/>
                  </a:cubicBezTo>
                  <a:cubicBezTo>
                    <a:pt x="351" y="615"/>
                    <a:pt x="412" y="583"/>
                    <a:pt x="462" y="540"/>
                  </a:cubicBezTo>
                  <a:lnTo>
                    <a:pt x="430" y="665"/>
                  </a:lnTo>
                  <a:cubicBezTo>
                    <a:pt x="415" y="724"/>
                    <a:pt x="405" y="761"/>
                    <a:pt x="352" y="809"/>
                  </a:cubicBezTo>
                  <a:cubicBezTo>
                    <a:pt x="291" y="861"/>
                    <a:pt x="231" y="861"/>
                    <a:pt x="196" y="861"/>
                  </a:cubicBezTo>
                  <a:cubicBezTo>
                    <a:pt x="132" y="861"/>
                    <a:pt x="114" y="857"/>
                    <a:pt x="89" y="851"/>
                  </a:cubicBezTo>
                  <a:cubicBezTo>
                    <a:pt x="124" y="834"/>
                    <a:pt x="133" y="800"/>
                    <a:pt x="133" y="781"/>
                  </a:cubicBezTo>
                  <a:cubicBezTo>
                    <a:pt x="133" y="748"/>
                    <a:pt x="107" y="729"/>
                    <a:pt x="80" y="729"/>
                  </a:cubicBezTo>
                  <a:cubicBezTo>
                    <a:pt x="40" y="729"/>
                    <a:pt x="0" y="761"/>
                    <a:pt x="0" y="815"/>
                  </a:cubicBezTo>
                  <a:cubicBezTo>
                    <a:pt x="0" y="898"/>
                    <a:pt x="119" y="900"/>
                    <a:pt x="198" y="900"/>
                  </a:cubicBezTo>
                  <a:cubicBezTo>
                    <a:pt x="416" y="900"/>
                    <a:pt x="510" y="788"/>
                    <a:pt x="530" y="709"/>
                  </a:cubicBezTo>
                  <a:lnTo>
                    <a:pt x="682" y="100"/>
                  </a:lnTo>
                  <a:close/>
                  <a:moveTo>
                    <a:pt x="489" y="430"/>
                  </a:moveTo>
                  <a:cubicBezTo>
                    <a:pt x="483" y="450"/>
                    <a:pt x="483" y="454"/>
                    <a:pt x="460" y="482"/>
                  </a:cubicBezTo>
                  <a:cubicBezTo>
                    <a:pt x="411" y="540"/>
                    <a:pt x="344" y="576"/>
                    <a:pt x="291" y="576"/>
                  </a:cubicBezTo>
                  <a:cubicBezTo>
                    <a:pt x="220" y="576"/>
                    <a:pt x="187" y="516"/>
                    <a:pt x="187" y="443"/>
                  </a:cubicBezTo>
                  <a:cubicBezTo>
                    <a:pt x="187" y="382"/>
                    <a:pt x="224" y="226"/>
                    <a:pt x="261" y="165"/>
                  </a:cubicBezTo>
                  <a:cubicBezTo>
                    <a:pt x="319" y="67"/>
                    <a:pt x="384" y="40"/>
                    <a:pt x="432" y="40"/>
                  </a:cubicBezTo>
                  <a:cubicBezTo>
                    <a:pt x="530" y="40"/>
                    <a:pt x="556" y="144"/>
                    <a:pt x="556" y="158"/>
                  </a:cubicBezTo>
                  <a:cubicBezTo>
                    <a:pt x="556" y="161"/>
                    <a:pt x="556" y="164"/>
                    <a:pt x="552"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2" name="Freeform 45">
              <a:extLst>
                <a:ext uri="{FF2B5EF4-FFF2-40B4-BE49-F238E27FC236}">
                  <a16:creationId xmlns:a16="http://schemas.microsoft.com/office/drawing/2014/main" id="{DD3A5ED7-89AE-4367-A0C2-E419FF807D95}"/>
                </a:ext>
              </a:extLst>
            </p:cNvPr>
            <p:cNvSpPr>
              <a:spLocks/>
            </p:cNvSpPr>
            <p:nvPr/>
          </p:nvSpPr>
          <p:spPr bwMode="auto">
            <a:xfrm>
              <a:off x="3727450" y="2870200"/>
              <a:ext cx="36513" cy="47625"/>
            </a:xfrm>
            <a:custGeom>
              <a:avLst/>
              <a:gdLst>
                <a:gd name="T0" fmla="*/ 249 w 518"/>
                <a:gd name="T1" fmla="*/ 334 h 685"/>
                <a:gd name="T2" fmla="*/ 401 w 518"/>
                <a:gd name="T3" fmla="*/ 489 h 685"/>
                <a:gd name="T4" fmla="*/ 250 w 518"/>
                <a:gd name="T5" fmla="*/ 645 h 685"/>
                <a:gd name="T6" fmla="*/ 69 w 518"/>
                <a:gd name="T7" fmla="*/ 592 h 685"/>
                <a:gd name="T8" fmla="*/ 122 w 518"/>
                <a:gd name="T9" fmla="*/ 532 h 685"/>
                <a:gd name="T10" fmla="*/ 61 w 518"/>
                <a:gd name="T11" fmla="*/ 471 h 685"/>
                <a:gd name="T12" fmla="*/ 0 w 518"/>
                <a:gd name="T13" fmla="*/ 534 h 685"/>
                <a:gd name="T14" fmla="*/ 253 w 518"/>
                <a:gd name="T15" fmla="*/ 685 h 685"/>
                <a:gd name="T16" fmla="*/ 518 w 518"/>
                <a:gd name="T17" fmla="*/ 490 h 685"/>
                <a:gd name="T18" fmla="*/ 332 w 518"/>
                <a:gd name="T19" fmla="*/ 313 h 685"/>
                <a:gd name="T20" fmla="*/ 482 w 518"/>
                <a:gd name="T21" fmla="*/ 142 h 685"/>
                <a:gd name="T22" fmla="*/ 256 w 518"/>
                <a:gd name="T23" fmla="*/ 0 h 685"/>
                <a:gd name="T24" fmla="*/ 35 w 518"/>
                <a:gd name="T25" fmla="*/ 141 h 685"/>
                <a:gd name="T26" fmla="*/ 91 w 518"/>
                <a:gd name="T27" fmla="*/ 200 h 685"/>
                <a:gd name="T28" fmla="*/ 148 w 518"/>
                <a:gd name="T29" fmla="*/ 143 h 685"/>
                <a:gd name="T30" fmla="*/ 100 w 518"/>
                <a:gd name="T31" fmla="*/ 87 h 685"/>
                <a:gd name="T32" fmla="*/ 253 w 518"/>
                <a:gd name="T33" fmla="*/ 38 h 685"/>
                <a:gd name="T34" fmla="*/ 377 w 518"/>
                <a:gd name="T35" fmla="*/ 142 h 685"/>
                <a:gd name="T36" fmla="*/ 235 w 518"/>
                <a:gd name="T37" fmla="*/ 297 h 685"/>
                <a:gd name="T38" fmla="*/ 177 w 518"/>
                <a:gd name="T39" fmla="*/ 300 h 685"/>
                <a:gd name="T40" fmla="*/ 155 w 518"/>
                <a:gd name="T41" fmla="*/ 316 h 685"/>
                <a:gd name="T42" fmla="*/ 183 w 518"/>
                <a:gd name="T43" fmla="*/ 334 h 685"/>
                <a:gd name="T44" fmla="*/ 249 w 518"/>
                <a:gd name="T45" fmla="*/ 334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8" h="685">
                  <a:moveTo>
                    <a:pt x="249" y="334"/>
                  </a:moveTo>
                  <a:cubicBezTo>
                    <a:pt x="340" y="334"/>
                    <a:pt x="401" y="391"/>
                    <a:pt x="401" y="489"/>
                  </a:cubicBezTo>
                  <a:cubicBezTo>
                    <a:pt x="401" y="591"/>
                    <a:pt x="338" y="645"/>
                    <a:pt x="250" y="645"/>
                  </a:cubicBezTo>
                  <a:cubicBezTo>
                    <a:pt x="239" y="645"/>
                    <a:pt x="120" y="645"/>
                    <a:pt x="69" y="592"/>
                  </a:cubicBezTo>
                  <a:cubicBezTo>
                    <a:pt x="110" y="587"/>
                    <a:pt x="122" y="555"/>
                    <a:pt x="122" y="532"/>
                  </a:cubicBezTo>
                  <a:cubicBezTo>
                    <a:pt x="122" y="495"/>
                    <a:pt x="94" y="471"/>
                    <a:pt x="61" y="471"/>
                  </a:cubicBezTo>
                  <a:cubicBezTo>
                    <a:pt x="29" y="471"/>
                    <a:pt x="0" y="492"/>
                    <a:pt x="0" y="534"/>
                  </a:cubicBezTo>
                  <a:cubicBezTo>
                    <a:pt x="0" y="638"/>
                    <a:pt x="117" y="685"/>
                    <a:pt x="253" y="685"/>
                  </a:cubicBezTo>
                  <a:cubicBezTo>
                    <a:pt x="416" y="685"/>
                    <a:pt x="518" y="587"/>
                    <a:pt x="518" y="490"/>
                  </a:cubicBezTo>
                  <a:cubicBezTo>
                    <a:pt x="518" y="409"/>
                    <a:pt x="445" y="338"/>
                    <a:pt x="332" y="313"/>
                  </a:cubicBezTo>
                  <a:cubicBezTo>
                    <a:pt x="451" y="273"/>
                    <a:pt x="482" y="198"/>
                    <a:pt x="482" y="142"/>
                  </a:cubicBezTo>
                  <a:cubicBezTo>
                    <a:pt x="482" y="61"/>
                    <a:pt x="381" y="0"/>
                    <a:pt x="256" y="0"/>
                  </a:cubicBezTo>
                  <a:cubicBezTo>
                    <a:pt x="133" y="0"/>
                    <a:pt x="35" y="52"/>
                    <a:pt x="35" y="141"/>
                  </a:cubicBezTo>
                  <a:cubicBezTo>
                    <a:pt x="35" y="188"/>
                    <a:pt x="72" y="200"/>
                    <a:pt x="91" y="200"/>
                  </a:cubicBezTo>
                  <a:cubicBezTo>
                    <a:pt x="120" y="200"/>
                    <a:pt x="148" y="179"/>
                    <a:pt x="148" y="143"/>
                  </a:cubicBezTo>
                  <a:cubicBezTo>
                    <a:pt x="148" y="120"/>
                    <a:pt x="136" y="92"/>
                    <a:pt x="100" y="87"/>
                  </a:cubicBezTo>
                  <a:cubicBezTo>
                    <a:pt x="143" y="41"/>
                    <a:pt x="232" y="38"/>
                    <a:pt x="253" y="38"/>
                  </a:cubicBezTo>
                  <a:cubicBezTo>
                    <a:pt x="325" y="38"/>
                    <a:pt x="377" y="74"/>
                    <a:pt x="377" y="142"/>
                  </a:cubicBezTo>
                  <a:cubicBezTo>
                    <a:pt x="377" y="200"/>
                    <a:pt x="339" y="291"/>
                    <a:pt x="235" y="297"/>
                  </a:cubicBezTo>
                  <a:cubicBezTo>
                    <a:pt x="207" y="298"/>
                    <a:pt x="203" y="298"/>
                    <a:pt x="177" y="300"/>
                  </a:cubicBezTo>
                  <a:cubicBezTo>
                    <a:pt x="166" y="301"/>
                    <a:pt x="155" y="302"/>
                    <a:pt x="155" y="316"/>
                  </a:cubicBezTo>
                  <a:cubicBezTo>
                    <a:pt x="155" y="334"/>
                    <a:pt x="165" y="334"/>
                    <a:pt x="183" y="334"/>
                  </a:cubicBezTo>
                  <a:lnTo>
                    <a:pt x="249" y="33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3" name="Freeform 46">
              <a:extLst>
                <a:ext uri="{FF2B5EF4-FFF2-40B4-BE49-F238E27FC236}">
                  <a16:creationId xmlns:a16="http://schemas.microsoft.com/office/drawing/2014/main" id="{F9B44081-1D75-4FF9-A8E3-F086239B0F67}"/>
                </a:ext>
              </a:extLst>
            </p:cNvPr>
            <p:cNvSpPr>
              <a:spLocks noEditPoints="1"/>
            </p:cNvSpPr>
            <p:nvPr/>
          </p:nvSpPr>
          <p:spPr bwMode="auto">
            <a:xfrm>
              <a:off x="4929188" y="2820988"/>
              <a:ext cx="71438" cy="87313"/>
            </a:xfrm>
            <a:custGeom>
              <a:avLst/>
              <a:gdLst>
                <a:gd name="T0" fmla="*/ 154 w 1041"/>
                <a:gd name="T1" fmla="*/ 1123 h 1267"/>
                <a:gd name="T2" fmla="*/ 46 w 1041"/>
                <a:gd name="T3" fmla="*/ 1205 h 1267"/>
                <a:gd name="T4" fmla="*/ 0 w 1041"/>
                <a:gd name="T5" fmla="*/ 1243 h 1267"/>
                <a:gd name="T6" fmla="*/ 26 w 1041"/>
                <a:gd name="T7" fmla="*/ 1267 h 1267"/>
                <a:gd name="T8" fmla="*/ 194 w 1041"/>
                <a:gd name="T9" fmla="*/ 1261 h 1267"/>
                <a:gd name="T10" fmla="*/ 391 w 1041"/>
                <a:gd name="T11" fmla="*/ 1267 h 1267"/>
                <a:gd name="T12" fmla="*/ 426 w 1041"/>
                <a:gd name="T13" fmla="*/ 1227 h 1267"/>
                <a:gd name="T14" fmla="*/ 379 w 1041"/>
                <a:gd name="T15" fmla="*/ 1205 h 1267"/>
                <a:gd name="T16" fmla="*/ 279 w 1041"/>
                <a:gd name="T17" fmla="*/ 1173 h 1267"/>
                <a:gd name="T18" fmla="*/ 376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7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6 w 1041"/>
                <a:gd name="T43" fmla="*/ 237 h 1267"/>
                <a:gd name="T44" fmla="*/ 154 w 1041"/>
                <a:gd name="T45" fmla="*/ 1123 h 1267"/>
                <a:gd name="T46" fmla="*/ 505 w 1041"/>
                <a:gd name="T47" fmla="*/ 258 h 1267"/>
                <a:gd name="T48" fmla="*/ 608 w 1041"/>
                <a:gd name="T49" fmla="*/ 119 h 1267"/>
                <a:gd name="T50" fmla="*/ 769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7" y="1191"/>
                    <a:pt x="134" y="1205"/>
                    <a:pt x="46" y="1205"/>
                  </a:cubicBezTo>
                  <a:cubicBezTo>
                    <a:pt x="22" y="1205"/>
                    <a:pt x="0" y="1205"/>
                    <a:pt x="0" y="1243"/>
                  </a:cubicBezTo>
                  <a:cubicBezTo>
                    <a:pt x="0" y="1259"/>
                    <a:pt x="10" y="1267"/>
                    <a:pt x="26" y="1267"/>
                  </a:cubicBezTo>
                  <a:cubicBezTo>
                    <a:pt x="80" y="1267"/>
                    <a:pt x="137" y="1261"/>
                    <a:pt x="194" y="1261"/>
                  </a:cubicBezTo>
                  <a:cubicBezTo>
                    <a:pt x="259" y="1261"/>
                    <a:pt x="327" y="1267"/>
                    <a:pt x="391" y="1267"/>
                  </a:cubicBezTo>
                  <a:cubicBezTo>
                    <a:pt x="401" y="1267"/>
                    <a:pt x="426" y="1267"/>
                    <a:pt x="426" y="1227"/>
                  </a:cubicBezTo>
                  <a:cubicBezTo>
                    <a:pt x="426" y="1205"/>
                    <a:pt x="407" y="1205"/>
                    <a:pt x="379" y="1205"/>
                  </a:cubicBezTo>
                  <a:cubicBezTo>
                    <a:pt x="279" y="1205"/>
                    <a:pt x="279" y="1191"/>
                    <a:pt x="279" y="1173"/>
                  </a:cubicBezTo>
                  <a:cubicBezTo>
                    <a:pt x="279" y="1149"/>
                    <a:pt x="363" y="825"/>
                    <a:pt x="376" y="775"/>
                  </a:cubicBezTo>
                  <a:cubicBezTo>
                    <a:pt x="403" y="833"/>
                    <a:pt x="459" y="902"/>
                    <a:pt x="560" y="902"/>
                  </a:cubicBezTo>
                  <a:cubicBezTo>
                    <a:pt x="791" y="902"/>
                    <a:pt x="1041" y="612"/>
                    <a:pt x="1041" y="319"/>
                  </a:cubicBezTo>
                  <a:cubicBezTo>
                    <a:pt x="1041" y="131"/>
                    <a:pt x="926" y="0"/>
                    <a:pt x="775" y="0"/>
                  </a:cubicBezTo>
                  <a:cubicBezTo>
                    <a:pt x="676" y="0"/>
                    <a:pt x="580" y="72"/>
                    <a:pt x="514" y="149"/>
                  </a:cubicBezTo>
                  <a:cubicBezTo>
                    <a:pt x="494" y="41"/>
                    <a:pt x="409" y="0"/>
                    <a:pt x="335" y="0"/>
                  </a:cubicBezTo>
                  <a:cubicBezTo>
                    <a:pt x="244" y="0"/>
                    <a:pt x="205" y="77"/>
                    <a:pt x="187" y="113"/>
                  </a:cubicBezTo>
                  <a:cubicBezTo>
                    <a:pt x="151" y="181"/>
                    <a:pt x="126" y="301"/>
                    <a:pt x="126" y="307"/>
                  </a:cubicBezTo>
                  <a:cubicBezTo>
                    <a:pt x="126" y="326"/>
                    <a:pt x="146" y="326"/>
                    <a:pt x="150" y="326"/>
                  </a:cubicBezTo>
                  <a:cubicBezTo>
                    <a:pt x="169" y="326"/>
                    <a:pt x="172" y="325"/>
                    <a:pt x="184" y="280"/>
                  </a:cubicBezTo>
                  <a:cubicBezTo>
                    <a:pt x="217" y="139"/>
                    <a:pt x="257" y="44"/>
                    <a:pt x="329" y="44"/>
                  </a:cubicBezTo>
                  <a:cubicBezTo>
                    <a:pt x="363" y="44"/>
                    <a:pt x="391" y="59"/>
                    <a:pt x="391" y="135"/>
                  </a:cubicBezTo>
                  <a:cubicBezTo>
                    <a:pt x="391" y="181"/>
                    <a:pt x="385" y="203"/>
                    <a:pt x="376" y="237"/>
                  </a:cubicBezTo>
                  <a:lnTo>
                    <a:pt x="154" y="1123"/>
                  </a:lnTo>
                  <a:close/>
                  <a:moveTo>
                    <a:pt x="505" y="258"/>
                  </a:moveTo>
                  <a:cubicBezTo>
                    <a:pt x="518" y="205"/>
                    <a:pt x="572" y="149"/>
                    <a:pt x="608" y="119"/>
                  </a:cubicBezTo>
                  <a:cubicBezTo>
                    <a:pt x="677" y="58"/>
                    <a:pt x="735" y="44"/>
                    <a:pt x="769" y="44"/>
                  </a:cubicBezTo>
                  <a:cubicBezTo>
                    <a:pt x="849" y="44"/>
                    <a:pt x="897" y="113"/>
                    <a:pt x="897" y="231"/>
                  </a:cubicBezTo>
                  <a:cubicBezTo>
                    <a:pt x="897" y="348"/>
                    <a:pt x="831" y="577"/>
                    <a:pt x="795" y="653"/>
                  </a:cubicBezTo>
                  <a:cubicBezTo>
                    <a:pt x="727" y="793"/>
                    <a:pt x="632" y="858"/>
                    <a:pt x="558" y="858"/>
                  </a:cubicBezTo>
                  <a:cubicBezTo>
                    <a:pt x="426"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4" name="Freeform 47">
              <a:extLst>
                <a:ext uri="{FF2B5EF4-FFF2-40B4-BE49-F238E27FC236}">
                  <a16:creationId xmlns:a16="http://schemas.microsoft.com/office/drawing/2014/main" id="{8A169C1F-B688-4CF6-8CF8-85E6766AEB83}"/>
                </a:ext>
              </a:extLst>
            </p:cNvPr>
            <p:cNvSpPr>
              <a:spLocks/>
            </p:cNvSpPr>
            <p:nvPr/>
          </p:nvSpPr>
          <p:spPr bwMode="auto">
            <a:xfrm>
              <a:off x="5008563" y="2835275"/>
              <a:ext cx="52388" cy="68263"/>
            </a:xfrm>
            <a:custGeom>
              <a:avLst/>
              <a:gdLst>
                <a:gd name="T0" fmla="*/ 332 w 760"/>
                <a:gd name="T1" fmla="*/ 43 h 982"/>
                <a:gd name="T2" fmla="*/ 338 w 760"/>
                <a:gd name="T3" fmla="*/ 20 h 982"/>
                <a:gd name="T4" fmla="*/ 315 w 760"/>
                <a:gd name="T5" fmla="*/ 0 h 982"/>
                <a:gd name="T6" fmla="*/ 137 w 760"/>
                <a:gd name="T7" fmla="*/ 14 h 982"/>
                <a:gd name="T8" fmla="*/ 106 w 760"/>
                <a:gd name="T9" fmla="*/ 46 h 982"/>
                <a:gd name="T10" fmla="*/ 142 w 760"/>
                <a:gd name="T11" fmla="*/ 66 h 982"/>
                <a:gd name="T12" fmla="*/ 210 w 760"/>
                <a:gd name="T13" fmla="*/ 87 h 982"/>
                <a:gd name="T14" fmla="*/ 203 w 760"/>
                <a:gd name="T15" fmla="*/ 118 h 982"/>
                <a:gd name="T16" fmla="*/ 7 w 760"/>
                <a:gd name="T17" fmla="*/ 907 h 982"/>
                <a:gd name="T18" fmla="*/ 0 w 760"/>
                <a:gd name="T19" fmla="*/ 938 h 982"/>
                <a:gd name="T20" fmla="*/ 48 w 760"/>
                <a:gd name="T21" fmla="*/ 982 h 982"/>
                <a:gd name="T22" fmla="*/ 105 w 760"/>
                <a:gd name="T23" fmla="*/ 946 h 982"/>
                <a:gd name="T24" fmla="*/ 128 w 760"/>
                <a:gd name="T25" fmla="*/ 858 h 982"/>
                <a:gd name="T26" fmla="*/ 160 w 760"/>
                <a:gd name="T27" fmla="*/ 734 h 982"/>
                <a:gd name="T28" fmla="*/ 183 w 760"/>
                <a:gd name="T29" fmla="*/ 639 h 982"/>
                <a:gd name="T30" fmla="*/ 224 w 760"/>
                <a:gd name="T31" fmla="*/ 540 h 982"/>
                <a:gd name="T32" fmla="*/ 448 w 760"/>
                <a:gd name="T33" fmla="*/ 393 h 982"/>
                <a:gd name="T34" fmla="*/ 530 w 760"/>
                <a:gd name="T35" fmla="*/ 490 h 982"/>
                <a:gd name="T36" fmla="*/ 448 w 760"/>
                <a:gd name="T37" fmla="*/ 787 h 982"/>
                <a:gd name="T38" fmla="*/ 427 w 760"/>
                <a:gd name="T39" fmla="*/ 862 h 982"/>
                <a:gd name="T40" fmla="*/ 560 w 760"/>
                <a:gd name="T41" fmla="*/ 982 h 982"/>
                <a:gd name="T42" fmla="*/ 760 w 760"/>
                <a:gd name="T43" fmla="*/ 769 h 982"/>
                <a:gd name="T44" fmla="*/ 738 w 760"/>
                <a:gd name="T45" fmla="*/ 751 h 982"/>
                <a:gd name="T46" fmla="*/ 711 w 760"/>
                <a:gd name="T47" fmla="*/ 775 h 982"/>
                <a:gd name="T48" fmla="*/ 564 w 760"/>
                <a:gd name="T49" fmla="*/ 943 h 982"/>
                <a:gd name="T50" fmla="*/ 528 w 760"/>
                <a:gd name="T51" fmla="*/ 894 h 982"/>
                <a:gd name="T52" fmla="*/ 560 w 760"/>
                <a:gd name="T53" fmla="*/ 782 h 982"/>
                <a:gd name="T54" fmla="*/ 635 w 760"/>
                <a:gd name="T55" fmla="*/ 512 h 982"/>
                <a:gd name="T56" fmla="*/ 583 w 760"/>
                <a:gd name="T57" fmla="*/ 391 h 982"/>
                <a:gd name="T58" fmla="*/ 453 w 760"/>
                <a:gd name="T59" fmla="*/ 353 h 982"/>
                <a:gd name="T60" fmla="*/ 226 w 760"/>
                <a:gd name="T61" fmla="*/ 469 h 982"/>
                <a:gd name="T62" fmla="*/ 332 w 760"/>
                <a:gd name="T63" fmla="*/ 4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3"/>
                  </a:moveTo>
                  <a:cubicBezTo>
                    <a:pt x="333" y="39"/>
                    <a:pt x="338" y="21"/>
                    <a:pt x="338" y="20"/>
                  </a:cubicBezTo>
                  <a:cubicBezTo>
                    <a:pt x="338" y="13"/>
                    <a:pt x="332" y="0"/>
                    <a:pt x="315" y="0"/>
                  </a:cubicBezTo>
                  <a:cubicBezTo>
                    <a:pt x="288" y="0"/>
                    <a:pt x="171" y="11"/>
                    <a:pt x="137" y="14"/>
                  </a:cubicBezTo>
                  <a:cubicBezTo>
                    <a:pt x="126" y="16"/>
                    <a:pt x="106" y="18"/>
                    <a:pt x="106" y="46"/>
                  </a:cubicBezTo>
                  <a:cubicBezTo>
                    <a:pt x="106" y="66"/>
                    <a:pt x="126" y="66"/>
                    <a:pt x="142" y="66"/>
                  </a:cubicBezTo>
                  <a:cubicBezTo>
                    <a:pt x="210" y="66"/>
                    <a:pt x="210" y="76"/>
                    <a:pt x="210" y="87"/>
                  </a:cubicBezTo>
                  <a:cubicBezTo>
                    <a:pt x="210" y="96"/>
                    <a:pt x="206" y="105"/>
                    <a:pt x="203" y="118"/>
                  </a:cubicBezTo>
                  <a:lnTo>
                    <a:pt x="7" y="907"/>
                  </a:lnTo>
                  <a:cubicBezTo>
                    <a:pt x="0" y="932"/>
                    <a:pt x="0" y="935"/>
                    <a:pt x="0" y="938"/>
                  </a:cubicBezTo>
                  <a:cubicBezTo>
                    <a:pt x="0" y="959"/>
                    <a:pt x="17" y="982"/>
                    <a:pt x="48" y="982"/>
                  </a:cubicBezTo>
                  <a:cubicBezTo>
                    <a:pt x="63" y="982"/>
                    <a:pt x="89" y="975"/>
                    <a:pt x="105" y="946"/>
                  </a:cubicBezTo>
                  <a:cubicBezTo>
                    <a:pt x="109" y="938"/>
                    <a:pt x="121" y="887"/>
                    <a:pt x="128" y="858"/>
                  </a:cubicBezTo>
                  <a:lnTo>
                    <a:pt x="160" y="734"/>
                  </a:lnTo>
                  <a:cubicBezTo>
                    <a:pt x="165" y="713"/>
                    <a:pt x="178" y="660"/>
                    <a:pt x="183" y="639"/>
                  </a:cubicBezTo>
                  <a:cubicBezTo>
                    <a:pt x="197" y="586"/>
                    <a:pt x="197" y="585"/>
                    <a:pt x="224" y="540"/>
                  </a:cubicBezTo>
                  <a:cubicBezTo>
                    <a:pt x="269" y="472"/>
                    <a:pt x="339" y="393"/>
                    <a:pt x="448" y="393"/>
                  </a:cubicBezTo>
                  <a:cubicBezTo>
                    <a:pt x="526" y="393"/>
                    <a:pt x="530" y="457"/>
                    <a:pt x="530" y="490"/>
                  </a:cubicBezTo>
                  <a:cubicBezTo>
                    <a:pt x="530" y="574"/>
                    <a:pt x="470" y="728"/>
                    <a:pt x="448" y="787"/>
                  </a:cubicBezTo>
                  <a:cubicBezTo>
                    <a:pt x="432" y="826"/>
                    <a:pt x="427" y="839"/>
                    <a:pt x="427" y="862"/>
                  </a:cubicBezTo>
                  <a:cubicBezTo>
                    <a:pt x="427" y="936"/>
                    <a:pt x="489" y="982"/>
                    <a:pt x="560" y="982"/>
                  </a:cubicBezTo>
                  <a:cubicBezTo>
                    <a:pt x="699" y="982"/>
                    <a:pt x="760" y="790"/>
                    <a:pt x="760" y="769"/>
                  </a:cubicBezTo>
                  <a:cubicBezTo>
                    <a:pt x="760" y="751"/>
                    <a:pt x="742" y="751"/>
                    <a:pt x="738" y="751"/>
                  </a:cubicBezTo>
                  <a:cubicBezTo>
                    <a:pt x="718" y="751"/>
                    <a:pt x="717" y="759"/>
                    <a:pt x="711" y="775"/>
                  </a:cubicBezTo>
                  <a:cubicBezTo>
                    <a:pt x="679" y="886"/>
                    <a:pt x="618" y="943"/>
                    <a:pt x="564" y="943"/>
                  </a:cubicBezTo>
                  <a:cubicBezTo>
                    <a:pt x="535" y="943"/>
                    <a:pt x="528" y="924"/>
                    <a:pt x="528" y="894"/>
                  </a:cubicBezTo>
                  <a:cubicBezTo>
                    <a:pt x="528" y="862"/>
                    <a:pt x="535" y="844"/>
                    <a:pt x="560" y="782"/>
                  </a:cubicBezTo>
                  <a:cubicBezTo>
                    <a:pt x="578" y="738"/>
                    <a:pt x="635" y="590"/>
                    <a:pt x="635" y="512"/>
                  </a:cubicBezTo>
                  <a:cubicBezTo>
                    <a:pt x="635" y="490"/>
                    <a:pt x="635" y="432"/>
                    <a:pt x="583" y="391"/>
                  </a:cubicBezTo>
                  <a:cubicBezTo>
                    <a:pt x="560" y="373"/>
                    <a:pt x="519" y="353"/>
                    <a:pt x="453" y="353"/>
                  </a:cubicBezTo>
                  <a:cubicBezTo>
                    <a:pt x="352" y="353"/>
                    <a:pt x="278" y="409"/>
                    <a:pt x="226" y="469"/>
                  </a:cubicBezTo>
                  <a:lnTo>
                    <a:pt x="332" y="4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5" name="Freeform 48">
              <a:extLst>
                <a:ext uri="{FF2B5EF4-FFF2-40B4-BE49-F238E27FC236}">
                  <a16:creationId xmlns:a16="http://schemas.microsoft.com/office/drawing/2014/main" id="{571FCFB1-05C0-4417-AE4C-0F4ABDCDE321}"/>
                </a:ext>
              </a:extLst>
            </p:cNvPr>
            <p:cNvSpPr>
              <a:spLocks/>
            </p:cNvSpPr>
            <p:nvPr/>
          </p:nvSpPr>
          <p:spPr bwMode="auto">
            <a:xfrm>
              <a:off x="5075238" y="2870200"/>
              <a:ext cx="28575" cy="46038"/>
            </a:xfrm>
            <a:custGeom>
              <a:avLst/>
              <a:gdLst>
                <a:gd name="T0" fmla="*/ 253 w 409"/>
                <a:gd name="T1" fmla="*/ 30 h 663"/>
                <a:gd name="T2" fmla="*/ 218 w 409"/>
                <a:gd name="T3" fmla="*/ 0 h 663"/>
                <a:gd name="T4" fmla="*/ 17 w 409"/>
                <a:gd name="T5" fmla="*/ 63 h 663"/>
                <a:gd name="T6" fmla="*/ 0 w 409"/>
                <a:gd name="T7" fmla="*/ 63 h 663"/>
                <a:gd name="T8" fmla="*/ 0 w 409"/>
                <a:gd name="T9" fmla="*/ 108 h 663"/>
                <a:gd name="T10" fmla="*/ 17 w 409"/>
                <a:gd name="T11" fmla="*/ 108 h 663"/>
                <a:gd name="T12" fmla="*/ 162 w 409"/>
                <a:gd name="T13" fmla="*/ 80 h 663"/>
                <a:gd name="T14" fmla="*/ 162 w 409"/>
                <a:gd name="T15" fmla="*/ 577 h 663"/>
                <a:gd name="T16" fmla="*/ 57 w 409"/>
                <a:gd name="T17" fmla="*/ 620 h 663"/>
                <a:gd name="T18" fmla="*/ 7 w 409"/>
                <a:gd name="T19" fmla="*/ 620 h 663"/>
                <a:gd name="T20" fmla="*/ 7 w 409"/>
                <a:gd name="T21" fmla="*/ 663 h 663"/>
                <a:gd name="T22" fmla="*/ 208 w 409"/>
                <a:gd name="T23" fmla="*/ 659 h 663"/>
                <a:gd name="T24" fmla="*/ 409 w 409"/>
                <a:gd name="T25" fmla="*/ 663 h 663"/>
                <a:gd name="T26" fmla="*/ 409 w 409"/>
                <a:gd name="T27" fmla="*/ 620 h 663"/>
                <a:gd name="T28" fmla="*/ 360 w 409"/>
                <a:gd name="T29" fmla="*/ 620 h 663"/>
                <a:gd name="T30" fmla="*/ 253 w 409"/>
                <a:gd name="T31" fmla="*/ 577 h 663"/>
                <a:gd name="T32" fmla="*/ 253 w 409"/>
                <a:gd name="T33" fmla="*/ 3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3" y="30"/>
                  </a:moveTo>
                  <a:cubicBezTo>
                    <a:pt x="253" y="0"/>
                    <a:pt x="251" y="0"/>
                    <a:pt x="218" y="0"/>
                  </a:cubicBezTo>
                  <a:cubicBezTo>
                    <a:pt x="147" y="63"/>
                    <a:pt x="36" y="63"/>
                    <a:pt x="17" y="63"/>
                  </a:cubicBezTo>
                  <a:lnTo>
                    <a:pt x="0" y="63"/>
                  </a:lnTo>
                  <a:lnTo>
                    <a:pt x="0" y="108"/>
                  </a:lnTo>
                  <a:lnTo>
                    <a:pt x="17" y="108"/>
                  </a:lnTo>
                  <a:cubicBezTo>
                    <a:pt x="39" y="108"/>
                    <a:pt x="104" y="105"/>
                    <a:pt x="162" y="80"/>
                  </a:cubicBezTo>
                  <a:lnTo>
                    <a:pt x="162" y="577"/>
                  </a:lnTo>
                  <a:cubicBezTo>
                    <a:pt x="162" y="609"/>
                    <a:pt x="162" y="620"/>
                    <a:pt x="57" y="620"/>
                  </a:cubicBezTo>
                  <a:lnTo>
                    <a:pt x="7" y="620"/>
                  </a:lnTo>
                  <a:lnTo>
                    <a:pt x="7" y="663"/>
                  </a:lnTo>
                  <a:cubicBezTo>
                    <a:pt x="61" y="659"/>
                    <a:pt x="150" y="659"/>
                    <a:pt x="208" y="659"/>
                  </a:cubicBezTo>
                  <a:cubicBezTo>
                    <a:pt x="266" y="659"/>
                    <a:pt x="354" y="659"/>
                    <a:pt x="409" y="663"/>
                  </a:cubicBezTo>
                  <a:lnTo>
                    <a:pt x="409" y="620"/>
                  </a:lnTo>
                  <a:lnTo>
                    <a:pt x="360" y="620"/>
                  </a:lnTo>
                  <a:cubicBezTo>
                    <a:pt x="253" y="620"/>
                    <a:pt x="253" y="609"/>
                    <a:pt x="253" y="577"/>
                  </a:cubicBezTo>
                  <a:lnTo>
                    <a:pt x="253" y="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6" name="Freeform 49">
              <a:extLst>
                <a:ext uri="{FF2B5EF4-FFF2-40B4-BE49-F238E27FC236}">
                  <a16:creationId xmlns:a16="http://schemas.microsoft.com/office/drawing/2014/main" id="{20BA27D5-19F8-4053-8E4C-31D0F76C2206}"/>
                </a:ext>
              </a:extLst>
            </p:cNvPr>
            <p:cNvSpPr>
              <a:spLocks noEditPoints="1"/>
            </p:cNvSpPr>
            <p:nvPr/>
          </p:nvSpPr>
          <p:spPr bwMode="auto">
            <a:xfrm>
              <a:off x="5341938" y="2820988"/>
              <a:ext cx="71438" cy="87313"/>
            </a:xfrm>
            <a:custGeom>
              <a:avLst/>
              <a:gdLst>
                <a:gd name="T0" fmla="*/ 154 w 1041"/>
                <a:gd name="T1" fmla="*/ 1123 h 1267"/>
                <a:gd name="T2" fmla="*/ 47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1 w 1041"/>
                <a:gd name="T21" fmla="*/ 902 h 1267"/>
                <a:gd name="T22" fmla="*/ 1041 w 1041"/>
                <a:gd name="T23" fmla="*/ 319 h 1267"/>
                <a:gd name="T24" fmla="*/ 775 w 1041"/>
                <a:gd name="T25" fmla="*/ 0 h 1267"/>
                <a:gd name="T26" fmla="*/ 515 w 1041"/>
                <a:gd name="T27" fmla="*/ 149 h 1267"/>
                <a:gd name="T28" fmla="*/ 336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6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7" y="1205"/>
                  </a:cubicBezTo>
                  <a:cubicBezTo>
                    <a:pt x="22" y="1205"/>
                    <a:pt x="0" y="1205"/>
                    <a:pt x="0" y="1243"/>
                  </a:cubicBezTo>
                  <a:cubicBezTo>
                    <a:pt x="0" y="1259"/>
                    <a:pt x="11" y="1267"/>
                    <a:pt x="27" y="1267"/>
                  </a:cubicBezTo>
                  <a:cubicBezTo>
                    <a:pt x="80" y="1267"/>
                    <a:pt x="138" y="1261"/>
                    <a:pt x="194" y="1261"/>
                  </a:cubicBezTo>
                  <a:cubicBezTo>
                    <a:pt x="260" y="1261"/>
                    <a:pt x="328" y="1267"/>
                    <a:pt x="391" y="1267"/>
                  </a:cubicBezTo>
                  <a:cubicBezTo>
                    <a:pt x="401" y="1267"/>
                    <a:pt x="427" y="1267"/>
                    <a:pt x="427" y="1227"/>
                  </a:cubicBezTo>
                  <a:cubicBezTo>
                    <a:pt x="427" y="1205"/>
                    <a:pt x="407" y="1205"/>
                    <a:pt x="379" y="1205"/>
                  </a:cubicBezTo>
                  <a:cubicBezTo>
                    <a:pt x="279" y="1205"/>
                    <a:pt x="279" y="1191"/>
                    <a:pt x="279" y="1173"/>
                  </a:cubicBezTo>
                  <a:cubicBezTo>
                    <a:pt x="279" y="1149"/>
                    <a:pt x="364" y="825"/>
                    <a:pt x="377" y="775"/>
                  </a:cubicBezTo>
                  <a:cubicBezTo>
                    <a:pt x="404" y="833"/>
                    <a:pt x="459" y="902"/>
                    <a:pt x="561" y="902"/>
                  </a:cubicBezTo>
                  <a:cubicBezTo>
                    <a:pt x="792" y="902"/>
                    <a:pt x="1041" y="612"/>
                    <a:pt x="1041" y="319"/>
                  </a:cubicBezTo>
                  <a:cubicBezTo>
                    <a:pt x="1041" y="131"/>
                    <a:pt x="927" y="0"/>
                    <a:pt x="775" y="0"/>
                  </a:cubicBezTo>
                  <a:cubicBezTo>
                    <a:pt x="676" y="0"/>
                    <a:pt x="580" y="72"/>
                    <a:pt x="515" y="149"/>
                  </a:cubicBezTo>
                  <a:cubicBezTo>
                    <a:pt x="495" y="41"/>
                    <a:pt x="409" y="0"/>
                    <a:pt x="336" y="0"/>
                  </a:cubicBezTo>
                  <a:cubicBezTo>
                    <a:pt x="244" y="0"/>
                    <a:pt x="206" y="77"/>
                    <a:pt x="188" y="113"/>
                  </a:cubicBezTo>
                  <a:cubicBezTo>
                    <a:pt x="152" y="181"/>
                    <a:pt x="126" y="301"/>
                    <a:pt x="126" y="307"/>
                  </a:cubicBezTo>
                  <a:cubicBezTo>
                    <a:pt x="126" y="326"/>
                    <a:pt x="147" y="326"/>
                    <a:pt x="150" y="326"/>
                  </a:cubicBezTo>
                  <a:cubicBezTo>
                    <a:pt x="170" y="326"/>
                    <a:pt x="172" y="325"/>
                    <a:pt x="184" y="280"/>
                  </a:cubicBezTo>
                  <a:cubicBezTo>
                    <a:pt x="218" y="139"/>
                    <a:pt x="257" y="44"/>
                    <a:pt x="329" y="44"/>
                  </a:cubicBezTo>
                  <a:cubicBezTo>
                    <a:pt x="364" y="44"/>
                    <a:pt x="391" y="59"/>
                    <a:pt x="391" y="135"/>
                  </a:cubicBezTo>
                  <a:cubicBezTo>
                    <a:pt x="391" y="181"/>
                    <a:pt x="386" y="203"/>
                    <a:pt x="377" y="237"/>
                  </a:cubicBezTo>
                  <a:lnTo>
                    <a:pt x="154" y="1123"/>
                  </a:lnTo>
                  <a:close/>
                  <a:moveTo>
                    <a:pt x="505" y="258"/>
                  </a:moveTo>
                  <a:cubicBezTo>
                    <a:pt x="518" y="205"/>
                    <a:pt x="572" y="149"/>
                    <a:pt x="608" y="119"/>
                  </a:cubicBezTo>
                  <a:cubicBezTo>
                    <a:pt x="678" y="58"/>
                    <a:pt x="736" y="44"/>
                    <a:pt x="770" y="44"/>
                  </a:cubicBezTo>
                  <a:cubicBezTo>
                    <a:pt x="850" y="44"/>
                    <a:pt x="897" y="113"/>
                    <a:pt x="897" y="231"/>
                  </a:cubicBezTo>
                  <a:cubicBezTo>
                    <a:pt x="897" y="348"/>
                    <a:pt x="832" y="577"/>
                    <a:pt x="796" y="653"/>
                  </a:cubicBezTo>
                  <a:cubicBezTo>
                    <a:pt x="728"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7" name="Freeform 50">
              <a:extLst>
                <a:ext uri="{FF2B5EF4-FFF2-40B4-BE49-F238E27FC236}">
                  <a16:creationId xmlns:a16="http://schemas.microsoft.com/office/drawing/2014/main" id="{8CC13DFC-FAAD-41BD-867F-876658F9916E}"/>
                </a:ext>
              </a:extLst>
            </p:cNvPr>
            <p:cNvSpPr>
              <a:spLocks/>
            </p:cNvSpPr>
            <p:nvPr/>
          </p:nvSpPr>
          <p:spPr bwMode="auto">
            <a:xfrm>
              <a:off x="5422900" y="2835275"/>
              <a:ext cx="52388" cy="68263"/>
            </a:xfrm>
            <a:custGeom>
              <a:avLst/>
              <a:gdLst>
                <a:gd name="T0" fmla="*/ 332 w 760"/>
                <a:gd name="T1" fmla="*/ 43 h 982"/>
                <a:gd name="T2" fmla="*/ 337 w 760"/>
                <a:gd name="T3" fmla="*/ 20 h 982"/>
                <a:gd name="T4" fmla="*/ 315 w 760"/>
                <a:gd name="T5" fmla="*/ 0 h 982"/>
                <a:gd name="T6" fmla="*/ 137 w 760"/>
                <a:gd name="T7" fmla="*/ 14 h 982"/>
                <a:gd name="T8" fmla="*/ 106 w 760"/>
                <a:gd name="T9" fmla="*/ 46 h 982"/>
                <a:gd name="T10" fmla="*/ 142 w 760"/>
                <a:gd name="T11" fmla="*/ 66 h 982"/>
                <a:gd name="T12" fmla="*/ 209 w 760"/>
                <a:gd name="T13" fmla="*/ 87 h 982"/>
                <a:gd name="T14" fmla="*/ 203 w 760"/>
                <a:gd name="T15" fmla="*/ 118 h 982"/>
                <a:gd name="T16" fmla="*/ 7 w 760"/>
                <a:gd name="T17" fmla="*/ 907 h 982"/>
                <a:gd name="T18" fmla="*/ 0 w 760"/>
                <a:gd name="T19" fmla="*/ 938 h 982"/>
                <a:gd name="T20" fmla="*/ 48 w 760"/>
                <a:gd name="T21" fmla="*/ 982 h 982"/>
                <a:gd name="T22" fmla="*/ 105 w 760"/>
                <a:gd name="T23" fmla="*/ 946 h 982"/>
                <a:gd name="T24" fmla="*/ 128 w 760"/>
                <a:gd name="T25" fmla="*/ 858 h 982"/>
                <a:gd name="T26" fmla="*/ 160 w 760"/>
                <a:gd name="T27" fmla="*/ 734 h 982"/>
                <a:gd name="T28" fmla="*/ 183 w 760"/>
                <a:gd name="T29" fmla="*/ 639 h 982"/>
                <a:gd name="T30" fmla="*/ 224 w 760"/>
                <a:gd name="T31" fmla="*/ 540 h 982"/>
                <a:gd name="T32" fmla="*/ 448 w 760"/>
                <a:gd name="T33" fmla="*/ 393 h 982"/>
                <a:gd name="T34" fmla="*/ 530 w 760"/>
                <a:gd name="T35" fmla="*/ 490 h 982"/>
                <a:gd name="T36" fmla="*/ 448 w 760"/>
                <a:gd name="T37" fmla="*/ 787 h 982"/>
                <a:gd name="T38" fmla="*/ 427 w 760"/>
                <a:gd name="T39" fmla="*/ 862 h 982"/>
                <a:gd name="T40" fmla="*/ 559 w 760"/>
                <a:gd name="T41" fmla="*/ 982 h 982"/>
                <a:gd name="T42" fmla="*/ 760 w 760"/>
                <a:gd name="T43" fmla="*/ 769 h 982"/>
                <a:gd name="T44" fmla="*/ 737 w 760"/>
                <a:gd name="T45" fmla="*/ 751 h 982"/>
                <a:gd name="T46" fmla="*/ 711 w 760"/>
                <a:gd name="T47" fmla="*/ 775 h 982"/>
                <a:gd name="T48" fmla="*/ 563 w 760"/>
                <a:gd name="T49" fmla="*/ 943 h 982"/>
                <a:gd name="T50" fmla="*/ 528 w 760"/>
                <a:gd name="T51" fmla="*/ 894 h 982"/>
                <a:gd name="T52" fmla="*/ 560 w 760"/>
                <a:gd name="T53" fmla="*/ 782 h 982"/>
                <a:gd name="T54" fmla="*/ 634 w 760"/>
                <a:gd name="T55" fmla="*/ 512 h 982"/>
                <a:gd name="T56" fmla="*/ 583 w 760"/>
                <a:gd name="T57" fmla="*/ 391 h 982"/>
                <a:gd name="T58" fmla="*/ 453 w 760"/>
                <a:gd name="T59" fmla="*/ 353 h 982"/>
                <a:gd name="T60" fmla="*/ 226 w 760"/>
                <a:gd name="T61" fmla="*/ 469 h 982"/>
                <a:gd name="T62" fmla="*/ 332 w 760"/>
                <a:gd name="T63" fmla="*/ 4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3"/>
                  </a:moveTo>
                  <a:cubicBezTo>
                    <a:pt x="333" y="39"/>
                    <a:pt x="337" y="21"/>
                    <a:pt x="337" y="20"/>
                  </a:cubicBezTo>
                  <a:cubicBezTo>
                    <a:pt x="337" y="13"/>
                    <a:pt x="332" y="0"/>
                    <a:pt x="315" y="0"/>
                  </a:cubicBezTo>
                  <a:cubicBezTo>
                    <a:pt x="287" y="0"/>
                    <a:pt x="171" y="11"/>
                    <a:pt x="137" y="14"/>
                  </a:cubicBezTo>
                  <a:cubicBezTo>
                    <a:pt x="126" y="16"/>
                    <a:pt x="106" y="18"/>
                    <a:pt x="106" y="46"/>
                  </a:cubicBezTo>
                  <a:cubicBezTo>
                    <a:pt x="106" y="66"/>
                    <a:pt x="126" y="66"/>
                    <a:pt x="142" y="66"/>
                  </a:cubicBezTo>
                  <a:cubicBezTo>
                    <a:pt x="209" y="66"/>
                    <a:pt x="209" y="76"/>
                    <a:pt x="209" y="87"/>
                  </a:cubicBezTo>
                  <a:cubicBezTo>
                    <a:pt x="209" y="96"/>
                    <a:pt x="206" y="105"/>
                    <a:pt x="203" y="118"/>
                  </a:cubicBezTo>
                  <a:lnTo>
                    <a:pt x="7" y="907"/>
                  </a:lnTo>
                  <a:cubicBezTo>
                    <a:pt x="0" y="932"/>
                    <a:pt x="0" y="935"/>
                    <a:pt x="0" y="938"/>
                  </a:cubicBezTo>
                  <a:cubicBezTo>
                    <a:pt x="0" y="959"/>
                    <a:pt x="16" y="982"/>
                    <a:pt x="48" y="982"/>
                  </a:cubicBezTo>
                  <a:cubicBezTo>
                    <a:pt x="62" y="982"/>
                    <a:pt x="89" y="975"/>
                    <a:pt x="105" y="946"/>
                  </a:cubicBezTo>
                  <a:cubicBezTo>
                    <a:pt x="109" y="938"/>
                    <a:pt x="121" y="887"/>
                    <a:pt x="128" y="858"/>
                  </a:cubicBezTo>
                  <a:lnTo>
                    <a:pt x="160" y="734"/>
                  </a:lnTo>
                  <a:cubicBezTo>
                    <a:pt x="165" y="713"/>
                    <a:pt x="178" y="660"/>
                    <a:pt x="183" y="639"/>
                  </a:cubicBezTo>
                  <a:cubicBezTo>
                    <a:pt x="197" y="586"/>
                    <a:pt x="197" y="585"/>
                    <a:pt x="224" y="540"/>
                  </a:cubicBezTo>
                  <a:cubicBezTo>
                    <a:pt x="269" y="472"/>
                    <a:pt x="339" y="393"/>
                    <a:pt x="448" y="393"/>
                  </a:cubicBezTo>
                  <a:cubicBezTo>
                    <a:pt x="526" y="393"/>
                    <a:pt x="530" y="457"/>
                    <a:pt x="530" y="490"/>
                  </a:cubicBezTo>
                  <a:cubicBezTo>
                    <a:pt x="530" y="574"/>
                    <a:pt x="470" y="728"/>
                    <a:pt x="448" y="787"/>
                  </a:cubicBezTo>
                  <a:cubicBezTo>
                    <a:pt x="432" y="826"/>
                    <a:pt x="427" y="839"/>
                    <a:pt x="427" y="862"/>
                  </a:cubicBezTo>
                  <a:cubicBezTo>
                    <a:pt x="427" y="936"/>
                    <a:pt x="488" y="982"/>
                    <a:pt x="559" y="982"/>
                  </a:cubicBezTo>
                  <a:cubicBezTo>
                    <a:pt x="698" y="982"/>
                    <a:pt x="760" y="790"/>
                    <a:pt x="760" y="769"/>
                  </a:cubicBezTo>
                  <a:cubicBezTo>
                    <a:pt x="760" y="751"/>
                    <a:pt x="741" y="751"/>
                    <a:pt x="737" y="751"/>
                  </a:cubicBezTo>
                  <a:cubicBezTo>
                    <a:pt x="718" y="751"/>
                    <a:pt x="716" y="759"/>
                    <a:pt x="711" y="775"/>
                  </a:cubicBezTo>
                  <a:cubicBezTo>
                    <a:pt x="679" y="886"/>
                    <a:pt x="618" y="943"/>
                    <a:pt x="563" y="943"/>
                  </a:cubicBezTo>
                  <a:cubicBezTo>
                    <a:pt x="534" y="943"/>
                    <a:pt x="528" y="924"/>
                    <a:pt x="528" y="894"/>
                  </a:cubicBezTo>
                  <a:cubicBezTo>
                    <a:pt x="528" y="862"/>
                    <a:pt x="535" y="844"/>
                    <a:pt x="560" y="782"/>
                  </a:cubicBezTo>
                  <a:cubicBezTo>
                    <a:pt x="577" y="738"/>
                    <a:pt x="634" y="590"/>
                    <a:pt x="634" y="512"/>
                  </a:cubicBezTo>
                  <a:cubicBezTo>
                    <a:pt x="634" y="490"/>
                    <a:pt x="634" y="432"/>
                    <a:pt x="583" y="391"/>
                  </a:cubicBezTo>
                  <a:cubicBezTo>
                    <a:pt x="559" y="373"/>
                    <a:pt x="519" y="353"/>
                    <a:pt x="453" y="353"/>
                  </a:cubicBezTo>
                  <a:cubicBezTo>
                    <a:pt x="352" y="353"/>
                    <a:pt x="277" y="409"/>
                    <a:pt x="226" y="469"/>
                  </a:cubicBezTo>
                  <a:lnTo>
                    <a:pt x="332" y="4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8" name="Freeform 51">
              <a:extLst>
                <a:ext uri="{FF2B5EF4-FFF2-40B4-BE49-F238E27FC236}">
                  <a16:creationId xmlns:a16="http://schemas.microsoft.com/office/drawing/2014/main" id="{328BD077-814E-4121-911D-4D6A63055677}"/>
                </a:ext>
              </a:extLst>
            </p:cNvPr>
            <p:cNvSpPr>
              <a:spLocks/>
            </p:cNvSpPr>
            <p:nvPr/>
          </p:nvSpPr>
          <p:spPr bwMode="auto">
            <a:xfrm>
              <a:off x="5484813" y="2870200"/>
              <a:ext cx="34925" cy="46038"/>
            </a:xfrm>
            <a:custGeom>
              <a:avLst/>
              <a:gdLst>
                <a:gd name="T0" fmla="*/ 496 w 496"/>
                <a:gd name="T1" fmla="*/ 471 h 663"/>
                <a:gd name="T2" fmla="*/ 454 w 496"/>
                <a:gd name="T3" fmla="*/ 471 h 663"/>
                <a:gd name="T4" fmla="*/ 425 w 496"/>
                <a:gd name="T5" fmla="*/ 562 h 663"/>
                <a:gd name="T6" fmla="*/ 318 w 496"/>
                <a:gd name="T7" fmla="*/ 568 h 663"/>
                <a:gd name="T8" fmla="*/ 123 w 496"/>
                <a:gd name="T9" fmla="*/ 568 h 663"/>
                <a:gd name="T10" fmla="*/ 322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9 h 663"/>
                <a:gd name="T24" fmla="*/ 212 w 496"/>
                <a:gd name="T25" fmla="*/ 44 h 663"/>
                <a:gd name="T26" fmla="*/ 390 w 496"/>
                <a:gd name="T27" fmla="*/ 199 h 663"/>
                <a:gd name="T28" fmla="*/ 254 w 496"/>
                <a:gd name="T29" fmla="*/ 411 h 663"/>
                <a:gd name="T30" fmla="*/ 11 w 496"/>
                <a:gd name="T31" fmla="*/ 617 h 663"/>
                <a:gd name="T32" fmla="*/ 0 w 496"/>
                <a:gd name="T33" fmla="*/ 634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1" y="490"/>
                    <a:pt x="441" y="552"/>
                    <a:pt x="425" y="562"/>
                  </a:cubicBezTo>
                  <a:cubicBezTo>
                    <a:pt x="417" y="568"/>
                    <a:pt x="333" y="568"/>
                    <a:pt x="318" y="568"/>
                  </a:cubicBezTo>
                  <a:lnTo>
                    <a:pt x="123" y="568"/>
                  </a:lnTo>
                  <a:cubicBezTo>
                    <a:pt x="189" y="519"/>
                    <a:pt x="263" y="463"/>
                    <a:pt x="322" y="423"/>
                  </a:cubicBezTo>
                  <a:cubicBezTo>
                    <a:pt x="412" y="362"/>
                    <a:pt x="496" y="304"/>
                    <a:pt x="496" y="198"/>
                  </a:cubicBezTo>
                  <a:cubicBezTo>
                    <a:pt x="496" y="70"/>
                    <a:pt x="376" y="0"/>
                    <a:pt x="233" y="0"/>
                  </a:cubicBezTo>
                  <a:cubicBezTo>
                    <a:pt x="98" y="0"/>
                    <a:pt x="0" y="77"/>
                    <a:pt x="0" y="175"/>
                  </a:cubicBezTo>
                  <a:cubicBezTo>
                    <a:pt x="0" y="227"/>
                    <a:pt x="43" y="236"/>
                    <a:pt x="58" y="236"/>
                  </a:cubicBezTo>
                  <a:cubicBezTo>
                    <a:pt x="84" y="236"/>
                    <a:pt x="116" y="218"/>
                    <a:pt x="116" y="177"/>
                  </a:cubicBezTo>
                  <a:cubicBezTo>
                    <a:pt x="116" y="141"/>
                    <a:pt x="90" y="121"/>
                    <a:pt x="60" y="119"/>
                  </a:cubicBezTo>
                  <a:cubicBezTo>
                    <a:pt x="87" y="73"/>
                    <a:pt x="145" y="44"/>
                    <a:pt x="212" y="44"/>
                  </a:cubicBezTo>
                  <a:cubicBezTo>
                    <a:pt x="308" y="44"/>
                    <a:pt x="390" y="102"/>
                    <a:pt x="390" y="199"/>
                  </a:cubicBezTo>
                  <a:cubicBezTo>
                    <a:pt x="390" y="283"/>
                    <a:pt x="332" y="347"/>
                    <a:pt x="254" y="411"/>
                  </a:cubicBezTo>
                  <a:lnTo>
                    <a:pt x="11" y="617"/>
                  </a:lnTo>
                  <a:cubicBezTo>
                    <a:pt x="2" y="627"/>
                    <a:pt x="1" y="627"/>
                    <a:pt x="0" y="634"/>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pic>
        <p:nvPicPr>
          <p:cNvPr id="63" name="Picture 62">
            <a:extLst>
              <a:ext uri="{FF2B5EF4-FFF2-40B4-BE49-F238E27FC236}">
                <a16:creationId xmlns:a16="http://schemas.microsoft.com/office/drawing/2014/main" id="{420D7B27-0F47-4DFC-AEDC-CA09EF9D18E9}"/>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985559" y="3614824"/>
            <a:ext cx="6807015" cy="2945072"/>
          </a:xfrm>
          <a:prstGeom prst="rect">
            <a:avLst/>
          </a:prstGeom>
        </p:spPr>
      </p:pic>
      <p:sp>
        <p:nvSpPr>
          <p:cNvPr id="59" name="Rectangle 58">
            <a:extLst>
              <a:ext uri="{FF2B5EF4-FFF2-40B4-BE49-F238E27FC236}">
                <a16:creationId xmlns:a16="http://schemas.microsoft.com/office/drawing/2014/main" id="{08A46571-D371-41CC-9388-F71AC1E84836}"/>
              </a:ext>
            </a:extLst>
          </p:cNvPr>
          <p:cNvSpPr/>
          <p:nvPr/>
        </p:nvSpPr>
        <p:spPr>
          <a:xfrm>
            <a:off x="4607533" y="4134098"/>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2" name="Rectangle 61">
            <a:extLst>
              <a:ext uri="{FF2B5EF4-FFF2-40B4-BE49-F238E27FC236}">
                <a16:creationId xmlns:a16="http://schemas.microsoft.com/office/drawing/2014/main" id="{C76A847F-7126-4F5F-A738-6554A6D38C41}"/>
              </a:ext>
            </a:extLst>
          </p:cNvPr>
          <p:cNvSpPr/>
          <p:nvPr/>
        </p:nvSpPr>
        <p:spPr>
          <a:xfrm rot="16200000">
            <a:off x="10173070" y="2885336"/>
            <a:ext cx="96715" cy="13293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4" name="Rectangle 63">
            <a:extLst>
              <a:ext uri="{FF2B5EF4-FFF2-40B4-BE49-F238E27FC236}">
                <a16:creationId xmlns:a16="http://schemas.microsoft.com/office/drawing/2014/main" id="{83104466-C813-402C-BF5D-66BDD9E824A9}"/>
              </a:ext>
            </a:extLst>
          </p:cNvPr>
          <p:cNvSpPr/>
          <p:nvPr/>
        </p:nvSpPr>
        <p:spPr>
          <a:xfrm rot="16200000">
            <a:off x="6223605" y="2423582"/>
            <a:ext cx="96715" cy="22265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5" name="Rectangle 64">
            <a:extLst>
              <a:ext uri="{FF2B5EF4-FFF2-40B4-BE49-F238E27FC236}">
                <a16:creationId xmlns:a16="http://schemas.microsoft.com/office/drawing/2014/main" id="{D04CC22C-25D7-473B-BF8B-F97660C9ED40}"/>
              </a:ext>
            </a:extLst>
          </p:cNvPr>
          <p:cNvSpPr/>
          <p:nvPr/>
        </p:nvSpPr>
        <p:spPr>
          <a:xfrm>
            <a:off x="4607533" y="4949536"/>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6" name="Rectangle 65">
            <a:extLst>
              <a:ext uri="{FF2B5EF4-FFF2-40B4-BE49-F238E27FC236}">
                <a16:creationId xmlns:a16="http://schemas.microsoft.com/office/drawing/2014/main" id="{D151BA94-20CD-4D50-AC2E-65F092EB0682}"/>
              </a:ext>
            </a:extLst>
          </p:cNvPr>
          <p:cNvSpPr/>
          <p:nvPr/>
        </p:nvSpPr>
        <p:spPr>
          <a:xfrm rot="16200000">
            <a:off x="6175796" y="1418330"/>
            <a:ext cx="96715" cy="21359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7" name="Rectangle 66">
            <a:extLst>
              <a:ext uri="{FF2B5EF4-FFF2-40B4-BE49-F238E27FC236}">
                <a16:creationId xmlns:a16="http://schemas.microsoft.com/office/drawing/2014/main" id="{45542862-496E-4403-A8C9-9619CCA3E6D1}"/>
              </a:ext>
            </a:extLst>
          </p:cNvPr>
          <p:cNvSpPr/>
          <p:nvPr/>
        </p:nvSpPr>
        <p:spPr>
          <a:xfrm rot="16200000">
            <a:off x="10179281" y="1752088"/>
            <a:ext cx="96715" cy="14751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68" name="Picture 67">
            <a:extLst>
              <a:ext uri="{FF2B5EF4-FFF2-40B4-BE49-F238E27FC236}">
                <a16:creationId xmlns:a16="http://schemas.microsoft.com/office/drawing/2014/main" id="{22D33FDC-6AFC-4D45-AFE7-13A901CE39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4611" y="1577936"/>
            <a:ext cx="5915002" cy="4073775"/>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13994C57-99E4-4533-9442-B07DBE9A072F}"/>
              </a:ext>
            </a:extLst>
          </p:cNvPr>
          <p:cNvSpPr txBox="1"/>
          <p:nvPr/>
        </p:nvSpPr>
        <p:spPr>
          <a:xfrm>
            <a:off x="9517273" y="2530450"/>
            <a:ext cx="1515343" cy="461665"/>
          </a:xfrm>
          <a:prstGeom prst="rect">
            <a:avLst/>
          </a:prstGeom>
          <a:solidFill>
            <a:srgbClr val="FFFF00"/>
          </a:solidFill>
        </p:spPr>
        <p:txBody>
          <a:bodyPr wrap="square" rtlCol="0">
            <a:spAutoFit/>
          </a:bodyPr>
          <a:lstStyle/>
          <a:p>
            <a:pPr algn="ctr"/>
            <a:r>
              <a:rPr lang="en-GB" sz="2400" dirty="0">
                <a:latin typeface="+mj-lt"/>
              </a:rPr>
              <a:t>TEF</a:t>
            </a:r>
            <a:endParaRPr lang="en-GB" sz="3200" dirty="0">
              <a:latin typeface="+mj-lt"/>
            </a:endParaRPr>
          </a:p>
        </p:txBody>
      </p:sp>
      <mc:AlternateContent xmlns:mc="http://schemas.openxmlformats.org/markup-compatibility/2006" xmlns:p14="http://schemas.microsoft.com/office/powerpoint/2010/main">
        <mc:Choice Requires="p14">
          <p:contentPart p14:bwMode="auto" r:id="rId7">
            <p14:nvContentPartPr>
              <p14:cNvPr id="61" name="Ink 60">
                <a:extLst>
                  <a:ext uri="{FF2B5EF4-FFF2-40B4-BE49-F238E27FC236}">
                    <a16:creationId xmlns:a16="http://schemas.microsoft.com/office/drawing/2014/main" id="{85C09DB8-D857-F444-B4D9-1FFED30ADA94}"/>
                  </a:ext>
                </a:extLst>
              </p14:cNvPr>
              <p14:cNvContentPartPr/>
              <p14:nvPr/>
            </p14:nvContentPartPr>
            <p14:xfrm>
              <a:off x="700660" y="1482094"/>
              <a:ext cx="3051637" cy="1642849"/>
            </p14:xfrm>
          </p:contentPart>
        </mc:Choice>
        <mc:Fallback xmlns="">
          <p:pic>
            <p:nvPicPr>
              <p:cNvPr id="61" name="Ink 60">
                <a:extLst>
                  <a:ext uri="{FF2B5EF4-FFF2-40B4-BE49-F238E27FC236}">
                    <a16:creationId xmlns:a16="http://schemas.microsoft.com/office/drawing/2014/main" id="{85C09DB8-D857-F444-B4D9-1FFED30ADA94}"/>
                  </a:ext>
                </a:extLst>
              </p:cNvPr>
              <p:cNvPicPr/>
              <p:nvPr/>
            </p:nvPicPr>
            <p:blipFill>
              <a:blip r:embed="rId9"/>
              <a:stretch>
                <a:fillRect/>
              </a:stretch>
            </p:blipFill>
            <p:spPr>
              <a:xfrm>
                <a:off x="691660" y="1473093"/>
                <a:ext cx="3069277" cy="1660491"/>
              </a:xfrm>
              <a:prstGeom prst="rect">
                <a:avLst/>
              </a:prstGeom>
            </p:spPr>
          </p:pic>
        </mc:Fallback>
      </mc:AlternateContent>
    </p:spTree>
    <p:custDataLst>
      <p:tags r:id="rId1"/>
    </p:custDataLst>
    <p:extLst>
      <p:ext uri="{BB962C8B-B14F-4D97-AF65-F5344CB8AC3E}">
        <p14:creationId xmlns:p14="http://schemas.microsoft.com/office/powerpoint/2010/main" val="28683720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480">
        <p15:prstTrans prst="pageCurlDouble"/>
      </p:transition>
    </mc:Choice>
    <mc:Fallback xmlns="">
      <p:transition advTm="48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61"/>
                                        </p:tgtEl>
                                        <p:attrNameLst>
                                          <p:attrName>style.visibility</p:attrName>
                                        </p:attrNameLst>
                                      </p:cBhvr>
                                      <p:to>
                                        <p:strVal val="visible"/>
                                      </p:to>
                                    </p:set>
                                    <p:anim calcmode="lin" valueType="num">
                                      <p:cBhvr>
                                        <p:cTn id="17" dur="1000" fill="hold"/>
                                        <p:tgtEl>
                                          <p:spTgt spid="61"/>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3"/>
                                        </p:tgtEl>
                                      </p:cBhvr>
                                    </p:animEffect>
                                    <p:set>
                                      <p:cBhvr>
                                        <p:cTn id="22" dur="1" fill="hold">
                                          <p:stCondLst>
                                            <p:cond delay="499"/>
                                          </p:stCondLst>
                                        </p:cTn>
                                        <p:tgtEl>
                                          <p:spTgt spid="3"/>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68"/>
                                        </p:tgtEl>
                                      </p:cBhvr>
                                    </p:animEffect>
                                    <p:set>
                                      <p:cBhvr>
                                        <p:cTn id="25" dur="1" fill="hold">
                                          <p:stCondLst>
                                            <p:cond delay="499"/>
                                          </p:stCondLst>
                                        </p:cTn>
                                        <p:tgtEl>
                                          <p:spTgt spid="68"/>
                                        </p:tgtEl>
                                        <p:attrNameLst>
                                          <p:attrName>style.visibility</p:attrName>
                                        </p:attrNameLst>
                                      </p:cBhvr>
                                      <p:to>
                                        <p:strVal val="hidden"/>
                                      </p:to>
                                    </p:set>
                                  </p:childTnLst>
                                </p:cTn>
                              </p:par>
                              <p:par>
                                <p:cTn id="26" presetID="63" presetClass="exit" presetSubtype="0" fill="hold" nodeType="withEffect">
                                  <p:stCondLst>
                                    <p:cond delay="0"/>
                                  </p:stCondLst>
                                  <p:childTnLst>
                                    <p:anim calcmode="lin" valueType="num">
                                      <p:cBhvr>
                                        <p:cTn id="27" dur="500"/>
                                        <p:tgtEl>
                                          <p:spTgt spid="61"/>
                                        </p:tgtEl>
                                        <p:attrNameLst>
                                          <p:attrName>drawProgress</p:attrName>
                                        </p:attrNameLst>
                                      </p:cBhvr>
                                      <p:tavLst>
                                        <p:tav tm="0">
                                          <p:val>
                                            <p:fltVal val="1"/>
                                          </p:val>
                                        </p:tav>
                                        <p:tav tm="100000">
                                          <p:val>
                                            <p:fltVal val="0"/>
                                          </p:val>
                                        </p:tav>
                                      </p:tavLst>
                                    </p:anim>
                                    <p:set>
                                      <p:cBhvr>
                                        <p:cTn id="28" dur="1" fill="hold">
                                          <p:stCondLst>
                                            <p:cond delay="499"/>
                                          </p:stCondLst>
                                        </p:cTn>
                                        <p:tgtEl>
                                          <p:spTgt spid="6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59"/>
                                        </p:tgtEl>
                                        <p:attrNameLst>
                                          <p:attrName>style.visibility</p:attrName>
                                        </p:attrNameLst>
                                      </p:cBhvr>
                                      <p:to>
                                        <p:strVal val="visible"/>
                                      </p:to>
                                    </p:set>
                                    <p:animEffect transition="in" filter="wipe(up)">
                                      <p:cBhvr>
                                        <p:cTn id="33" dur="500"/>
                                        <p:tgtEl>
                                          <p:spTgt spid="5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wipe(left)">
                                      <p:cBhvr>
                                        <p:cTn id="38" dur="500"/>
                                        <p:tgtEl>
                                          <p:spTgt spid="6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xit" presetSubtype="8" fill="hold" grpId="1" nodeType="clickEffect">
                                  <p:stCondLst>
                                    <p:cond delay="0"/>
                                  </p:stCondLst>
                                  <p:childTnLst>
                                    <p:animEffect transition="out" filter="wipe(left)">
                                      <p:cBhvr>
                                        <p:cTn id="42" dur="500"/>
                                        <p:tgtEl>
                                          <p:spTgt spid="62"/>
                                        </p:tgtEl>
                                      </p:cBhvr>
                                    </p:animEffect>
                                    <p:set>
                                      <p:cBhvr>
                                        <p:cTn id="43" dur="1" fill="hold">
                                          <p:stCondLst>
                                            <p:cond delay="499"/>
                                          </p:stCondLst>
                                        </p:cTn>
                                        <p:tgtEl>
                                          <p:spTgt spid="62"/>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64"/>
                                        </p:tgtEl>
                                        <p:attrNameLst>
                                          <p:attrName>style.visibility</p:attrName>
                                        </p:attrNameLst>
                                      </p:cBhvr>
                                      <p:to>
                                        <p:strVal val="visible"/>
                                      </p:to>
                                    </p:set>
                                    <p:animEffect transition="in" filter="wipe(left)">
                                      <p:cBhvr>
                                        <p:cTn id="48" dur="500"/>
                                        <p:tgtEl>
                                          <p:spTgt spid="64"/>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xit" presetSubtype="8" fill="hold" grpId="1" nodeType="clickEffect">
                                  <p:stCondLst>
                                    <p:cond delay="0"/>
                                  </p:stCondLst>
                                  <p:childTnLst>
                                    <p:animEffect transition="out" filter="wipe(left)">
                                      <p:cBhvr>
                                        <p:cTn id="52" dur="500"/>
                                        <p:tgtEl>
                                          <p:spTgt spid="64"/>
                                        </p:tgtEl>
                                      </p:cBhvr>
                                    </p:animEffect>
                                    <p:set>
                                      <p:cBhvr>
                                        <p:cTn id="53" dur="1" fill="hold">
                                          <p:stCondLst>
                                            <p:cond delay="499"/>
                                          </p:stCondLst>
                                        </p:cTn>
                                        <p:tgtEl>
                                          <p:spTgt spid="64"/>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xit" presetSubtype="1" fill="hold" grpId="1" nodeType="clickEffect">
                                  <p:stCondLst>
                                    <p:cond delay="0"/>
                                  </p:stCondLst>
                                  <p:childTnLst>
                                    <p:animEffect transition="out" filter="wipe(up)">
                                      <p:cBhvr>
                                        <p:cTn id="57" dur="500"/>
                                        <p:tgtEl>
                                          <p:spTgt spid="59"/>
                                        </p:tgtEl>
                                      </p:cBhvr>
                                    </p:animEffect>
                                    <p:set>
                                      <p:cBhvr>
                                        <p:cTn id="58" dur="1" fill="hold">
                                          <p:stCondLst>
                                            <p:cond delay="499"/>
                                          </p:stCondLst>
                                        </p:cTn>
                                        <p:tgtEl>
                                          <p:spTgt spid="5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grpId="0" nodeType="clickEffect">
                                  <p:stCondLst>
                                    <p:cond delay="0"/>
                                  </p:stCondLst>
                                  <p:childTnLst>
                                    <p:set>
                                      <p:cBhvr>
                                        <p:cTn id="62" dur="1" fill="hold">
                                          <p:stCondLst>
                                            <p:cond delay="0"/>
                                          </p:stCondLst>
                                        </p:cTn>
                                        <p:tgtEl>
                                          <p:spTgt spid="65"/>
                                        </p:tgtEl>
                                        <p:attrNameLst>
                                          <p:attrName>style.visibility</p:attrName>
                                        </p:attrNameLst>
                                      </p:cBhvr>
                                      <p:to>
                                        <p:strVal val="visible"/>
                                      </p:to>
                                    </p:set>
                                    <p:animEffect transition="in" filter="wipe(up)">
                                      <p:cBhvr>
                                        <p:cTn id="63" dur="500"/>
                                        <p:tgtEl>
                                          <p:spTgt spid="65"/>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wipe(left)">
                                      <p:cBhvr>
                                        <p:cTn id="68" dur="500"/>
                                        <p:tgtEl>
                                          <p:spTgt spid="66"/>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xit" presetSubtype="8" fill="hold" grpId="1" nodeType="clickEffect">
                                  <p:stCondLst>
                                    <p:cond delay="0"/>
                                  </p:stCondLst>
                                  <p:childTnLst>
                                    <p:animEffect transition="out" filter="wipe(left)">
                                      <p:cBhvr>
                                        <p:cTn id="72" dur="500"/>
                                        <p:tgtEl>
                                          <p:spTgt spid="66"/>
                                        </p:tgtEl>
                                      </p:cBhvr>
                                    </p:animEffect>
                                    <p:set>
                                      <p:cBhvr>
                                        <p:cTn id="73" dur="1" fill="hold">
                                          <p:stCondLst>
                                            <p:cond delay="499"/>
                                          </p:stCondLst>
                                        </p:cTn>
                                        <p:tgtEl>
                                          <p:spTgt spid="66"/>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67"/>
                                        </p:tgtEl>
                                        <p:attrNameLst>
                                          <p:attrName>style.visibility</p:attrName>
                                        </p:attrNameLst>
                                      </p:cBhvr>
                                      <p:to>
                                        <p:strVal val="visible"/>
                                      </p:to>
                                    </p:set>
                                    <p:animEffect transition="in" filter="wipe(left)">
                                      <p:cBhvr>
                                        <p:cTn id="78" dur="500"/>
                                        <p:tgtEl>
                                          <p:spTgt spid="67"/>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xit" presetSubtype="8" fill="hold" grpId="1" nodeType="clickEffect">
                                  <p:stCondLst>
                                    <p:cond delay="0"/>
                                  </p:stCondLst>
                                  <p:childTnLst>
                                    <p:animEffect transition="out" filter="wipe(left)">
                                      <p:cBhvr>
                                        <p:cTn id="82" dur="500"/>
                                        <p:tgtEl>
                                          <p:spTgt spid="67"/>
                                        </p:tgtEl>
                                      </p:cBhvr>
                                    </p:animEffect>
                                    <p:set>
                                      <p:cBhvr>
                                        <p:cTn id="83" dur="1" fill="hold">
                                          <p:stCondLst>
                                            <p:cond delay="499"/>
                                          </p:stCondLst>
                                        </p:cTn>
                                        <p:tgtEl>
                                          <p:spTgt spid="67"/>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22" presetClass="exit" presetSubtype="1" fill="hold" grpId="1" nodeType="clickEffect">
                                  <p:stCondLst>
                                    <p:cond delay="0"/>
                                  </p:stCondLst>
                                  <p:childTnLst>
                                    <p:animEffect transition="out" filter="wipe(up)">
                                      <p:cBhvr>
                                        <p:cTn id="87" dur="500"/>
                                        <p:tgtEl>
                                          <p:spTgt spid="65"/>
                                        </p:tgtEl>
                                      </p:cBhvr>
                                    </p:animEffect>
                                    <p:set>
                                      <p:cBhvr>
                                        <p:cTn id="88" dur="1" fill="hold">
                                          <p:stCondLst>
                                            <p:cond delay="4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2" grpId="0" animBg="1"/>
      <p:bldP spid="62" grpId="1" animBg="1"/>
      <p:bldP spid="64" grpId="0" animBg="1"/>
      <p:bldP spid="64" grpId="1" animBg="1"/>
      <p:bldP spid="65" grpId="0" animBg="1"/>
      <p:bldP spid="65" grpId="1" animBg="1"/>
      <p:bldP spid="66" grpId="0" animBg="1"/>
      <p:bldP spid="66" grpId="1" animBg="1"/>
      <p:bldP spid="67" grpId="0" animBg="1"/>
      <p:bldP spid="67" grpId="1" animBg="1"/>
      <p:bldP spid="3" grpId="0" animBg="1"/>
      <p:bldP spid="3"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C4A42-568A-4934-9885-16DEC9F8C297}"/>
              </a:ext>
            </a:extLst>
          </p:cNvPr>
          <p:cNvSpPr>
            <a:spLocks noGrp="1"/>
          </p:cNvSpPr>
          <p:nvPr>
            <p:ph type="title"/>
          </p:nvPr>
        </p:nvSpPr>
        <p:spPr/>
        <p:txBody>
          <a:bodyPr/>
          <a:lstStyle/>
          <a:p>
            <a:r>
              <a:rPr lang="en-GB" dirty="0">
                <a:solidFill>
                  <a:schemeClr val="tx1">
                    <a:lumMod val="50000"/>
                    <a:lumOff val="50000"/>
                  </a:schemeClr>
                </a:solidFill>
              </a:rPr>
              <a:t>EMA | </a:t>
            </a:r>
            <a:r>
              <a:rPr lang="en-GB" dirty="0"/>
              <a:t>Elliptic Representation</a:t>
            </a:r>
          </a:p>
        </p:txBody>
      </p:sp>
      <p:pic>
        <p:nvPicPr>
          <p:cNvPr id="24" name="Picture 23">
            <a:extLst>
              <a:ext uri="{FF2B5EF4-FFF2-40B4-BE49-F238E27FC236}">
                <a16:creationId xmlns:a16="http://schemas.microsoft.com/office/drawing/2014/main" id="{3D62C933-40BE-42C8-8336-EB6A9D397D32}"/>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838200" y="2729864"/>
            <a:ext cx="8930747" cy="3161305"/>
          </a:xfrm>
          <a:prstGeom prst="rect">
            <a:avLst/>
          </a:prstGeom>
        </p:spPr>
      </p:pic>
      <p:sp>
        <p:nvSpPr>
          <p:cNvPr id="6" name="Rectangle 5">
            <a:extLst>
              <a:ext uri="{FF2B5EF4-FFF2-40B4-BE49-F238E27FC236}">
                <a16:creationId xmlns:a16="http://schemas.microsoft.com/office/drawing/2014/main" id="{ACD029B6-2443-4A49-80D0-D326887ACE9C}"/>
              </a:ext>
            </a:extLst>
          </p:cNvPr>
          <p:cNvSpPr/>
          <p:nvPr/>
        </p:nvSpPr>
        <p:spPr>
          <a:xfrm>
            <a:off x="422521" y="3215489"/>
            <a:ext cx="96715" cy="12517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 name="Rectangle 6">
            <a:extLst>
              <a:ext uri="{FF2B5EF4-FFF2-40B4-BE49-F238E27FC236}">
                <a16:creationId xmlns:a16="http://schemas.microsoft.com/office/drawing/2014/main" id="{DE063D3E-EA75-46EE-9EE8-7B60892D08FB}"/>
              </a:ext>
            </a:extLst>
          </p:cNvPr>
          <p:cNvSpPr/>
          <p:nvPr/>
        </p:nvSpPr>
        <p:spPr>
          <a:xfrm>
            <a:off x="422521" y="4623911"/>
            <a:ext cx="96715" cy="4052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9" name="Rectangle 8">
            <a:extLst>
              <a:ext uri="{FF2B5EF4-FFF2-40B4-BE49-F238E27FC236}">
                <a16:creationId xmlns:a16="http://schemas.microsoft.com/office/drawing/2014/main" id="{D58E3D8D-6437-444A-8EB9-0407BBA8936A}"/>
              </a:ext>
            </a:extLst>
          </p:cNvPr>
          <p:cNvSpPr/>
          <p:nvPr/>
        </p:nvSpPr>
        <p:spPr>
          <a:xfrm>
            <a:off x="422521" y="5185886"/>
            <a:ext cx="96715" cy="4052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2" name="Oval 11">
            <a:extLst>
              <a:ext uri="{FF2B5EF4-FFF2-40B4-BE49-F238E27FC236}">
                <a16:creationId xmlns:a16="http://schemas.microsoft.com/office/drawing/2014/main" id="{66E8CFD8-F52C-46CA-9990-9675BAEB3214}"/>
              </a:ext>
            </a:extLst>
          </p:cNvPr>
          <p:cNvSpPr/>
          <p:nvPr/>
        </p:nvSpPr>
        <p:spPr>
          <a:xfrm>
            <a:off x="8071648" y="939933"/>
            <a:ext cx="2259314" cy="3939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Oval 9">
            <a:extLst>
              <a:ext uri="{FF2B5EF4-FFF2-40B4-BE49-F238E27FC236}">
                <a16:creationId xmlns:a16="http://schemas.microsoft.com/office/drawing/2014/main" id="{F3F2A051-5D24-488F-955D-03AA0010570E}"/>
              </a:ext>
            </a:extLst>
          </p:cNvPr>
          <p:cNvSpPr/>
          <p:nvPr/>
        </p:nvSpPr>
        <p:spPr>
          <a:xfrm>
            <a:off x="8319965" y="1195754"/>
            <a:ext cx="1767942" cy="34281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tangle 20">
            <a:extLst>
              <a:ext uri="{FF2B5EF4-FFF2-40B4-BE49-F238E27FC236}">
                <a16:creationId xmlns:a16="http://schemas.microsoft.com/office/drawing/2014/main" id="{5F4D564F-C552-4AF0-AC79-67E1CFA791F4}"/>
              </a:ext>
            </a:extLst>
          </p:cNvPr>
          <p:cNvSpPr/>
          <p:nvPr/>
        </p:nvSpPr>
        <p:spPr>
          <a:xfrm>
            <a:off x="422521" y="2678612"/>
            <a:ext cx="96715" cy="4052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1160166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306">
        <p15:prstTrans prst="pageCurlDouble"/>
      </p:transition>
    </mc:Choice>
    <mc:Fallback xmlns="">
      <p:transition advTm="30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21"/>
                                        </p:tgtEl>
                                      </p:cBhvr>
                                    </p:animEffect>
                                    <p:set>
                                      <p:cBhvr>
                                        <p:cTn id="12" dur="1" fill="hold">
                                          <p:stCondLst>
                                            <p:cond delay="499"/>
                                          </p:stCondLst>
                                        </p:cTn>
                                        <p:tgtEl>
                                          <p:spTgt spid="2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1" fill="hold" grpId="1" nodeType="clickEffect">
                                  <p:stCondLst>
                                    <p:cond delay="0"/>
                                  </p:stCondLst>
                                  <p:childTnLst>
                                    <p:animEffect transition="out" filter="wipe(up)">
                                      <p:cBhvr>
                                        <p:cTn id="26" dur="500"/>
                                        <p:tgtEl>
                                          <p:spTgt spid="6"/>
                                        </p:tgtEl>
                                      </p:cBhvr>
                                    </p:animEffect>
                                    <p:set>
                                      <p:cBhvr>
                                        <p:cTn id="27" dur="1" fill="hold">
                                          <p:stCondLst>
                                            <p:cond delay="499"/>
                                          </p:stCondLst>
                                        </p:cTn>
                                        <p:tgtEl>
                                          <p:spTgt spid="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up)">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xit" presetSubtype="1" fill="hold" grpId="1" nodeType="clickEffect">
                                  <p:stCondLst>
                                    <p:cond delay="0"/>
                                  </p:stCondLst>
                                  <p:childTnLst>
                                    <p:animEffect transition="out" filter="wipe(up)">
                                      <p:cBhvr>
                                        <p:cTn id="36" dur="500"/>
                                        <p:tgtEl>
                                          <p:spTgt spid="7"/>
                                        </p:tgtEl>
                                      </p:cBhvr>
                                    </p:animEffect>
                                    <p:set>
                                      <p:cBhvr>
                                        <p:cTn id="37" dur="1" fill="hold">
                                          <p:stCondLst>
                                            <p:cond delay="499"/>
                                          </p:stCondLst>
                                        </p:cTn>
                                        <p:tgtEl>
                                          <p:spTgt spid="7"/>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up)">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8" presetClass="emph" presetSubtype="0" fill="hold" grpId="1" nodeType="clickEffect">
                                  <p:stCondLst>
                                    <p:cond delay="0"/>
                                  </p:stCondLst>
                                  <p:childTnLst>
                                    <p:animRot by="960000">
                                      <p:cBhvr>
                                        <p:cTn id="51" dur="500" fill="hold"/>
                                        <p:tgtEl>
                                          <p:spTgt spid="12"/>
                                        </p:tgtEl>
                                        <p:attrNameLst>
                                          <p:attrName>r</p:attrName>
                                        </p:attrNameLst>
                                      </p:cBhvr>
                                    </p:animRot>
                                  </p:childTnLst>
                                </p:cTn>
                              </p:par>
                            </p:childTnLst>
                          </p:cTn>
                        </p:par>
                      </p:childTnLst>
                    </p:cTn>
                  </p:par>
                  <p:par>
                    <p:cTn id="52" fill="hold">
                      <p:stCondLst>
                        <p:cond delay="indefinite"/>
                      </p:stCondLst>
                      <p:childTnLst>
                        <p:par>
                          <p:cTn id="53" fill="hold">
                            <p:stCondLst>
                              <p:cond delay="0"/>
                            </p:stCondLst>
                            <p:childTnLst>
                              <p:par>
                                <p:cTn id="54" presetID="22" presetClass="exit" presetSubtype="1" fill="hold" grpId="1" nodeType="clickEffect">
                                  <p:stCondLst>
                                    <p:cond delay="0"/>
                                  </p:stCondLst>
                                  <p:childTnLst>
                                    <p:animEffect transition="out" filter="wipe(up)">
                                      <p:cBhvr>
                                        <p:cTn id="55" dur="500"/>
                                        <p:tgtEl>
                                          <p:spTgt spid="9"/>
                                        </p:tgtEl>
                                      </p:cBhvr>
                                    </p:animEffect>
                                    <p:set>
                                      <p:cBhvr>
                                        <p:cTn id="56"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9" grpId="0" animBg="1"/>
      <p:bldP spid="9" grpId="1" animBg="1"/>
      <p:bldP spid="12" grpId="0" animBg="1"/>
      <p:bldP spid="12" grpId="1" animBg="1"/>
      <p:bldP spid="10" grpId="0" animBg="1"/>
      <p:bldP spid="21" grpId="0" animBg="1"/>
      <p:bldP spid="21"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8845659-F06C-4FCC-9720-5FC1522E604F}"/>
              </a:ext>
            </a:extLst>
          </p:cNvPr>
          <p:cNvGrpSpPr/>
          <p:nvPr/>
        </p:nvGrpSpPr>
        <p:grpSpPr>
          <a:xfrm>
            <a:off x="8071648" y="939933"/>
            <a:ext cx="2259314" cy="3939798"/>
            <a:chOff x="8071648" y="939933"/>
            <a:chExt cx="2259314" cy="3939798"/>
          </a:xfrm>
        </p:grpSpPr>
        <p:sp>
          <p:nvSpPr>
            <p:cNvPr id="12" name="Oval 11">
              <a:extLst>
                <a:ext uri="{FF2B5EF4-FFF2-40B4-BE49-F238E27FC236}">
                  <a16:creationId xmlns:a16="http://schemas.microsoft.com/office/drawing/2014/main" id="{66E8CFD8-F52C-46CA-9990-9675BAEB3214}"/>
                </a:ext>
              </a:extLst>
            </p:cNvPr>
            <p:cNvSpPr/>
            <p:nvPr/>
          </p:nvSpPr>
          <p:spPr>
            <a:xfrm rot="999252">
              <a:off x="8071648" y="939933"/>
              <a:ext cx="2259314" cy="3939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 name="Straight Arrow Connector 3">
              <a:extLst>
                <a:ext uri="{FF2B5EF4-FFF2-40B4-BE49-F238E27FC236}">
                  <a16:creationId xmlns:a16="http://schemas.microsoft.com/office/drawing/2014/main" id="{CD6BC054-7847-4A22-B7C8-A7D516511EB9}"/>
                </a:ext>
              </a:extLst>
            </p:cNvPr>
            <p:cNvCxnSpPr>
              <a:cxnSpLocks/>
              <a:endCxn id="12" idx="1"/>
            </p:cNvCxnSpPr>
            <p:nvPr/>
          </p:nvCxnSpPr>
          <p:spPr>
            <a:xfrm flipH="1" flipV="1">
              <a:off x="8835231" y="1346405"/>
              <a:ext cx="334169" cy="1552370"/>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grpSp>
      <p:sp>
        <p:nvSpPr>
          <p:cNvPr id="10" name="Oval 9">
            <a:extLst>
              <a:ext uri="{FF2B5EF4-FFF2-40B4-BE49-F238E27FC236}">
                <a16:creationId xmlns:a16="http://schemas.microsoft.com/office/drawing/2014/main" id="{F3F2A051-5D24-488F-955D-03AA0010570E}"/>
              </a:ext>
            </a:extLst>
          </p:cNvPr>
          <p:cNvSpPr/>
          <p:nvPr/>
        </p:nvSpPr>
        <p:spPr>
          <a:xfrm>
            <a:off x="8319965" y="1195754"/>
            <a:ext cx="1767942" cy="3428157"/>
          </a:xfrm>
          <a:prstGeom prst="ellipse">
            <a:avLst/>
          </a:prstGeom>
          <a:solidFill>
            <a:srgbClr val="0070C0">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FDCC4A42-568A-4934-9885-16DEC9F8C297}"/>
              </a:ext>
            </a:extLst>
          </p:cNvPr>
          <p:cNvSpPr>
            <a:spLocks noGrp="1"/>
          </p:cNvSpPr>
          <p:nvPr>
            <p:ph type="title"/>
          </p:nvPr>
        </p:nvSpPr>
        <p:spPr/>
        <p:txBody>
          <a:bodyPr/>
          <a:lstStyle/>
          <a:p>
            <a:r>
              <a:rPr lang="en-GB" dirty="0">
                <a:solidFill>
                  <a:schemeClr val="tx1">
                    <a:lumMod val="50000"/>
                    <a:lumOff val="50000"/>
                  </a:schemeClr>
                </a:solidFill>
              </a:rPr>
              <a:t>EMA | </a:t>
            </a:r>
            <a:r>
              <a:rPr lang="en-GB" dirty="0"/>
              <a:t>Elliptic Representation</a:t>
            </a:r>
          </a:p>
        </p:txBody>
      </p:sp>
      <p:pic>
        <p:nvPicPr>
          <p:cNvPr id="57" name="Picture 56">
            <a:extLst>
              <a:ext uri="{FF2B5EF4-FFF2-40B4-BE49-F238E27FC236}">
                <a16:creationId xmlns:a16="http://schemas.microsoft.com/office/drawing/2014/main" id="{A5549FE9-8A56-4FE8-A691-E423706E298C}"/>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698156" y="2458649"/>
            <a:ext cx="4480459" cy="3364122"/>
          </a:xfrm>
          <a:prstGeom prst="rect">
            <a:avLst/>
          </a:prstGeom>
        </p:spPr>
      </p:pic>
      <p:cxnSp>
        <p:nvCxnSpPr>
          <p:cNvPr id="19" name="Straight Arrow Connector 18">
            <a:extLst>
              <a:ext uri="{FF2B5EF4-FFF2-40B4-BE49-F238E27FC236}">
                <a16:creationId xmlns:a16="http://schemas.microsoft.com/office/drawing/2014/main" id="{BA4925E4-C863-4A16-B70A-850CCC1423A4}"/>
              </a:ext>
            </a:extLst>
          </p:cNvPr>
          <p:cNvCxnSpPr>
            <a:cxnSpLocks/>
          </p:cNvCxnSpPr>
          <p:nvPr/>
        </p:nvCxnSpPr>
        <p:spPr>
          <a:xfrm flipH="1" flipV="1">
            <a:off x="8835231" y="1346405"/>
            <a:ext cx="334169" cy="1552370"/>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pic>
        <p:nvPicPr>
          <p:cNvPr id="27" name="Picture 26">
            <a:extLst>
              <a:ext uri="{FF2B5EF4-FFF2-40B4-BE49-F238E27FC236}">
                <a16:creationId xmlns:a16="http://schemas.microsoft.com/office/drawing/2014/main" id="{A7AC3B7F-2CDD-427B-A1B7-899814906211}"/>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8411655" y="1066481"/>
            <a:ext cx="331886" cy="279924"/>
          </a:xfrm>
          <a:prstGeom prst="rect">
            <a:avLst/>
          </a:prstGeom>
        </p:spPr>
      </p:pic>
      <p:pic>
        <p:nvPicPr>
          <p:cNvPr id="30" name="Picture 29">
            <a:extLst>
              <a:ext uri="{FF2B5EF4-FFF2-40B4-BE49-F238E27FC236}">
                <a16:creationId xmlns:a16="http://schemas.microsoft.com/office/drawing/2014/main" id="{23EBD0B9-658B-4F15-961D-F53543821CA4}"/>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7564503" y="1417442"/>
            <a:ext cx="269867" cy="279924"/>
          </a:xfrm>
          <a:prstGeom prst="rect">
            <a:avLst/>
          </a:prstGeom>
        </p:spPr>
      </p:pic>
      <p:pic>
        <p:nvPicPr>
          <p:cNvPr id="38" name="Picture 37">
            <a:extLst>
              <a:ext uri="{FF2B5EF4-FFF2-40B4-BE49-F238E27FC236}">
                <a16:creationId xmlns:a16="http://schemas.microsoft.com/office/drawing/2014/main" id="{BBC72AB0-E17A-4CFB-B03D-F5C00992EDB5}"/>
              </a:ext>
            </a:extLst>
          </p:cNvPr>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6766925" y="2390436"/>
            <a:ext cx="412343" cy="293334"/>
          </a:xfrm>
          <a:prstGeom prst="rect">
            <a:avLst/>
          </a:prstGeom>
        </p:spPr>
      </p:pic>
      <p:pic>
        <p:nvPicPr>
          <p:cNvPr id="41" name="Picture 40">
            <a:extLst>
              <a:ext uri="{FF2B5EF4-FFF2-40B4-BE49-F238E27FC236}">
                <a16:creationId xmlns:a16="http://schemas.microsoft.com/office/drawing/2014/main" id="{B9AB19F3-001B-448F-8F78-2BC008473453}"/>
              </a:ext>
            </a:extLst>
          </p:cNvPr>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10134566" y="4330578"/>
            <a:ext cx="427429" cy="268191"/>
          </a:xfrm>
          <a:prstGeom prst="rect">
            <a:avLst/>
          </a:prstGeom>
        </p:spPr>
      </p:pic>
      <p:pic>
        <p:nvPicPr>
          <p:cNvPr id="44" name="Picture 43">
            <a:extLst>
              <a:ext uri="{FF2B5EF4-FFF2-40B4-BE49-F238E27FC236}">
                <a16:creationId xmlns:a16="http://schemas.microsoft.com/office/drawing/2014/main" id="{F8093B49-C352-46E3-B1FA-5EDE5D5B5AF4}"/>
              </a:ext>
            </a:extLst>
          </p:cNvPr>
          <p:cNvPicPr>
            <a:picLocks noChangeAspect="1"/>
          </p:cNvPicPr>
          <p:nvPr>
            <p:custDataLst>
              <p:tags r:id="rId7"/>
            </p:custDataLst>
          </p:nvPr>
        </p:nvPicPr>
        <p:blipFill>
          <a:blip r:embed="rId16">
            <a:extLst>
              <a:ext uri="{28A0092B-C50C-407E-A947-70E740481C1C}">
                <a14:useLocalDpi xmlns:a14="http://schemas.microsoft.com/office/drawing/2010/main" val="0"/>
              </a:ext>
            </a:extLst>
          </a:blip>
          <a:stretch>
            <a:fillRect/>
          </a:stretch>
        </p:blipFill>
        <p:spPr>
          <a:xfrm>
            <a:off x="6780883" y="2390436"/>
            <a:ext cx="918553" cy="306744"/>
          </a:xfrm>
          <a:prstGeom prst="rect">
            <a:avLst/>
          </a:prstGeom>
        </p:spPr>
      </p:pic>
      <p:pic>
        <p:nvPicPr>
          <p:cNvPr id="49" name="Picture 48">
            <a:extLst>
              <a:ext uri="{FF2B5EF4-FFF2-40B4-BE49-F238E27FC236}">
                <a16:creationId xmlns:a16="http://schemas.microsoft.com/office/drawing/2014/main" id="{5B7FD6C2-5377-43A1-8A28-93950DBB9FAB}"/>
              </a:ext>
            </a:extLst>
          </p:cNvPr>
          <p:cNvPicPr>
            <a:picLocks noChangeAspect="1"/>
          </p:cNvPicPr>
          <p:nvPr>
            <p:custDataLst>
              <p:tags r:id="rId8"/>
            </p:custDataLst>
          </p:nvPr>
        </p:nvPicPr>
        <p:blipFill>
          <a:blip r:embed="rId17">
            <a:extLst>
              <a:ext uri="{28A0092B-C50C-407E-A947-70E740481C1C}">
                <a14:useLocalDpi xmlns:a14="http://schemas.microsoft.com/office/drawing/2010/main" val="0"/>
              </a:ext>
            </a:extLst>
          </a:blip>
          <a:stretch>
            <a:fillRect/>
          </a:stretch>
        </p:blipFill>
        <p:spPr>
          <a:xfrm>
            <a:off x="7482066" y="1066481"/>
            <a:ext cx="861563" cy="279924"/>
          </a:xfrm>
          <a:prstGeom prst="rect">
            <a:avLst/>
          </a:prstGeom>
        </p:spPr>
      </p:pic>
    </p:spTree>
    <p:custDataLst>
      <p:tags r:id="rId1"/>
    </p:custDataLst>
    <p:extLst>
      <p:ext uri="{BB962C8B-B14F-4D97-AF65-F5344CB8AC3E}">
        <p14:creationId xmlns:p14="http://schemas.microsoft.com/office/powerpoint/2010/main" val="2689414509"/>
      </p:ext>
    </p:extLst>
  </p:cSld>
  <p:clrMapOvr>
    <a:masterClrMapping/>
  </p:clrMapOvr>
  <mc:AlternateContent xmlns:mc="http://schemas.openxmlformats.org/markup-compatibility/2006" xmlns:p14="http://schemas.microsoft.com/office/powerpoint/2010/main">
    <mc:Choice Requires="p14">
      <p:transition spd="med" p14:dur="700" advTm="306">
        <p:fade/>
      </p:transition>
    </mc:Choice>
    <mc:Fallback xmlns="">
      <p:transition spd="med" advTm="30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8" presetClass="emph" presetSubtype="0" fill="hold" nodeType="clickEffect">
                                  <p:stCondLst>
                                    <p:cond delay="0"/>
                                  </p:stCondLst>
                                  <p:childTnLst>
                                    <p:animRot by="-960000">
                                      <p:cBhvr>
                                        <p:cTn id="11" dur="500" fill="hold"/>
                                        <p:tgtEl>
                                          <p:spTgt spid="15"/>
                                        </p:tgtEl>
                                        <p:attrNameLst>
                                          <p:attrName>r</p:attrName>
                                        </p:attrNameLst>
                                      </p:cBhvr>
                                    </p:animRo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38"/>
                                        </p:tgtEl>
                                      </p:cBhvr>
                                    </p:animEffect>
                                    <p:set>
                                      <p:cBhvr>
                                        <p:cTn id="31" dur="1" fill="hold">
                                          <p:stCondLst>
                                            <p:cond delay="499"/>
                                          </p:stCondLst>
                                        </p:cTn>
                                        <p:tgtEl>
                                          <p:spTgt spid="38"/>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30"/>
                                        </p:tgtEl>
                                      </p:cBhvr>
                                    </p:animEffect>
                                    <p:set>
                                      <p:cBhvr>
                                        <p:cTn id="34" dur="1" fill="hold">
                                          <p:stCondLst>
                                            <p:cond delay="499"/>
                                          </p:stCondLst>
                                        </p:cTn>
                                        <p:tgtEl>
                                          <p:spTgt spid="30"/>
                                        </p:tgtEl>
                                        <p:attrNameLst>
                                          <p:attrName>style.visibility</p:attrName>
                                        </p:attrNameLst>
                                      </p:cBhvr>
                                      <p:to>
                                        <p:strVal val="hidden"/>
                                      </p:to>
                                    </p:set>
                                  </p:childTnLst>
                                </p:cTn>
                              </p:par>
                              <p:par>
                                <p:cTn id="35" presetID="8" presetClass="emph" presetSubtype="0" fill="hold" nodeType="withEffect">
                                  <p:stCondLst>
                                    <p:cond delay="0"/>
                                  </p:stCondLst>
                                  <p:childTnLst>
                                    <p:animRot by="960000">
                                      <p:cBhvr>
                                        <p:cTn id="36" dur="500" fill="hold"/>
                                        <p:tgtEl>
                                          <p:spTgt spid="15"/>
                                        </p:tgtEl>
                                        <p:attrNameLst>
                                          <p:attrName>r</p:attrName>
                                        </p:attrNameLst>
                                      </p:cBhvr>
                                    </p:animRot>
                                  </p:childTnLst>
                                </p:cTn>
                              </p:par>
                              <p:par>
                                <p:cTn id="37" presetID="10"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500"/>
                                        <p:tgtEl>
                                          <p:spTgt spid="44"/>
                                        </p:tgtEl>
                                      </p:cBhvr>
                                    </p:animEffect>
                                  </p:childTnLst>
                                </p:cTn>
                              </p:par>
                              <p:par>
                                <p:cTn id="40" presetID="10" presetClass="entr" presetSubtype="0" fill="hold" nodeType="with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500"/>
                                        <p:tgtEl>
                                          <p:spTgt spid="49"/>
                                        </p:tgtEl>
                                      </p:cBhvr>
                                    </p:animEffect>
                                  </p:childTnLst>
                                </p:cTn>
                              </p:par>
                            </p:childTnLst>
                          </p:cTn>
                        </p:par>
                      </p:childTnLst>
                    </p:cTn>
                  </p:par>
                  <p:par>
                    <p:cTn id="43" fill="hold">
                      <p:stCondLst>
                        <p:cond delay="indefinite"/>
                      </p:stCondLst>
                      <p:childTnLst>
                        <p:par>
                          <p:cTn id="44" fill="hold">
                            <p:stCondLst>
                              <p:cond delay="0"/>
                            </p:stCondLst>
                            <p:childTnLst>
                              <p:par>
                                <p:cTn id="45" presetID="8" presetClass="emph" presetSubtype="0" fill="hold" nodeType="clickEffect">
                                  <p:stCondLst>
                                    <p:cond delay="0"/>
                                  </p:stCondLst>
                                  <p:childTnLst>
                                    <p:animRot by="-900000">
                                      <p:cBhvr>
                                        <p:cTn id="46" dur="500" fill="hold"/>
                                        <p:tgtEl>
                                          <p:spTgt spid="15"/>
                                        </p:tgtEl>
                                        <p:attrNameLst>
                                          <p:attrName>r</p:attrName>
                                        </p:attrNameLst>
                                      </p:cBhvr>
                                    </p:animRot>
                                  </p:childTnLst>
                                </p:cTn>
                              </p:par>
                              <p:par>
                                <p:cTn id="47" presetID="10" presetClass="exit" presetSubtype="0" fill="hold" nodeType="withEffect">
                                  <p:stCondLst>
                                    <p:cond delay="0"/>
                                  </p:stCondLst>
                                  <p:childTnLst>
                                    <p:animEffect transition="out" filter="fade">
                                      <p:cBhvr>
                                        <p:cTn id="48" dur="500"/>
                                        <p:tgtEl>
                                          <p:spTgt spid="49"/>
                                        </p:tgtEl>
                                      </p:cBhvr>
                                    </p:animEffect>
                                    <p:set>
                                      <p:cBhvr>
                                        <p:cTn id="49" dur="1" fill="hold">
                                          <p:stCondLst>
                                            <p:cond delay="499"/>
                                          </p:stCondLst>
                                        </p:cTn>
                                        <p:tgtEl>
                                          <p:spTgt spid="49"/>
                                        </p:tgtEl>
                                        <p:attrNameLst>
                                          <p:attrName>style.visibility</p:attrName>
                                        </p:attrNameLst>
                                      </p:cBhvr>
                                      <p:to>
                                        <p:strVal val="hidden"/>
                                      </p:to>
                                    </p:set>
                                  </p:childTnLst>
                                </p:cTn>
                              </p:par>
                              <p:par>
                                <p:cTn id="50" presetID="10" presetClass="entr" presetSubtype="0" fill="hold"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par>
                                <p:cTn id="53" presetID="10" presetClass="exit" presetSubtype="0" fill="hold" nodeType="withEffect">
                                  <p:stCondLst>
                                    <p:cond delay="0"/>
                                  </p:stCondLst>
                                  <p:childTnLst>
                                    <p:animEffect transition="out" filter="fade">
                                      <p:cBhvr>
                                        <p:cTn id="54" dur="500"/>
                                        <p:tgtEl>
                                          <p:spTgt spid="44"/>
                                        </p:tgtEl>
                                      </p:cBhvr>
                                    </p:animEffect>
                                    <p:set>
                                      <p:cBhvr>
                                        <p:cTn id="55" dur="1" fill="hold">
                                          <p:stCondLst>
                                            <p:cond delay="499"/>
                                          </p:stCondLst>
                                        </p:cTn>
                                        <p:tgtEl>
                                          <p:spTgt spid="44"/>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321236B-81C5-4C27-90FA-DBFB53EC6957}"/>
                  </a:ext>
                </a:extLst>
              </p14:cNvPr>
              <p14:cNvContentPartPr/>
              <p14:nvPr/>
            </p14:nvContentPartPr>
            <p14:xfrm>
              <a:off x="3677358" y="5580700"/>
              <a:ext cx="4264017" cy="411013"/>
            </p14:xfrm>
          </p:contentPart>
        </mc:Choice>
        <mc:Fallback xmlns="">
          <p:pic>
            <p:nvPicPr>
              <p:cNvPr id="2" name="Ink 1">
                <a:extLst>
                  <a:ext uri="{FF2B5EF4-FFF2-40B4-BE49-F238E27FC236}">
                    <a16:creationId xmlns:a16="http://schemas.microsoft.com/office/drawing/2014/main" id="{E321236B-81C5-4C27-90FA-DBFB53EC6957}"/>
                  </a:ext>
                </a:extLst>
              </p:cNvPr>
              <p:cNvPicPr/>
              <p:nvPr/>
            </p:nvPicPr>
            <p:blipFill>
              <a:blip r:embed="rId4"/>
              <a:stretch>
                <a:fillRect/>
              </a:stretch>
            </p:blipFill>
            <p:spPr>
              <a:xfrm>
                <a:off x="3659354" y="5562673"/>
                <a:ext cx="4299664" cy="446706"/>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ACE3E5DD-DA92-4F4F-B0A9-EC53A164C6F7}"/>
                  </a:ext>
                </a:extLst>
              </p14:cNvPr>
              <p14:cNvContentPartPr/>
              <p14:nvPr/>
            </p14:nvContentPartPr>
            <p14:xfrm>
              <a:off x="710598" y="1271860"/>
              <a:ext cx="10448457" cy="881173"/>
            </p14:xfrm>
          </p:contentPart>
        </mc:Choice>
        <mc:Fallback xmlns="">
          <p:pic>
            <p:nvPicPr>
              <p:cNvPr id="5" name="Ink 4">
                <a:extLst>
                  <a:ext uri="{FF2B5EF4-FFF2-40B4-BE49-F238E27FC236}">
                    <a16:creationId xmlns:a16="http://schemas.microsoft.com/office/drawing/2014/main" id="{ACE3E5DD-DA92-4F4F-B0A9-EC53A164C6F7}"/>
                  </a:ext>
                </a:extLst>
              </p:cNvPr>
              <p:cNvPicPr/>
              <p:nvPr/>
            </p:nvPicPr>
            <p:blipFill>
              <a:blip r:embed="rId6"/>
              <a:stretch>
                <a:fillRect/>
              </a:stretch>
            </p:blipFill>
            <p:spPr>
              <a:xfrm>
                <a:off x="701597" y="1262854"/>
                <a:ext cx="10466099" cy="898825"/>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2FB59F63-45E5-4B42-B2DD-DF305F394C34}"/>
                  </a:ext>
                </a:extLst>
              </p14:cNvPr>
              <p14:cNvContentPartPr/>
              <p14:nvPr/>
            </p14:nvContentPartPr>
            <p14:xfrm>
              <a:off x="1367598" y="2509900"/>
              <a:ext cx="6489177" cy="351613"/>
            </p14:xfrm>
          </p:contentPart>
        </mc:Choice>
        <mc:Fallback xmlns="">
          <p:pic>
            <p:nvPicPr>
              <p:cNvPr id="7" name="Ink 6">
                <a:extLst>
                  <a:ext uri="{FF2B5EF4-FFF2-40B4-BE49-F238E27FC236}">
                    <a16:creationId xmlns:a16="http://schemas.microsoft.com/office/drawing/2014/main" id="{2FB59F63-45E5-4B42-B2DD-DF305F394C34}"/>
                  </a:ext>
                </a:extLst>
              </p:cNvPr>
              <p:cNvPicPr/>
              <p:nvPr/>
            </p:nvPicPr>
            <p:blipFill>
              <a:blip r:embed="rId8"/>
              <a:stretch>
                <a:fillRect/>
              </a:stretch>
            </p:blipFill>
            <p:spPr>
              <a:xfrm>
                <a:off x="1358597" y="2500884"/>
                <a:ext cx="6506819" cy="369284"/>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7874A150-73B3-4C28-A47A-26D2E18B5DA1}"/>
                  </a:ext>
                </a:extLst>
              </p14:cNvPr>
              <p14:cNvContentPartPr/>
              <p14:nvPr/>
            </p14:nvContentPartPr>
            <p14:xfrm>
              <a:off x="723558" y="3563980"/>
              <a:ext cx="6982377" cy="367453"/>
            </p14:xfrm>
          </p:contentPart>
        </mc:Choice>
        <mc:Fallback xmlns="">
          <p:pic>
            <p:nvPicPr>
              <p:cNvPr id="9" name="Ink 8">
                <a:extLst>
                  <a:ext uri="{FF2B5EF4-FFF2-40B4-BE49-F238E27FC236}">
                    <a16:creationId xmlns:a16="http://schemas.microsoft.com/office/drawing/2014/main" id="{7874A150-73B3-4C28-A47A-26D2E18B5DA1}"/>
                  </a:ext>
                </a:extLst>
              </p:cNvPr>
              <p:cNvPicPr/>
              <p:nvPr/>
            </p:nvPicPr>
            <p:blipFill>
              <a:blip r:embed="rId10"/>
              <a:stretch>
                <a:fillRect/>
              </a:stretch>
            </p:blipFill>
            <p:spPr>
              <a:xfrm>
                <a:off x="714557" y="3554965"/>
                <a:ext cx="7000019" cy="38512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3B37EA83-A42D-42FE-8F10-E90F92EAB3C6}"/>
                  </a:ext>
                </a:extLst>
              </p14:cNvPr>
              <p14:cNvContentPartPr/>
              <p14:nvPr/>
            </p14:nvContentPartPr>
            <p14:xfrm>
              <a:off x="4349118" y="4141060"/>
              <a:ext cx="2449257" cy="904573"/>
            </p14:xfrm>
          </p:contentPart>
        </mc:Choice>
        <mc:Fallback xmlns="">
          <p:pic>
            <p:nvPicPr>
              <p:cNvPr id="11" name="Ink 10">
                <a:extLst>
                  <a:ext uri="{FF2B5EF4-FFF2-40B4-BE49-F238E27FC236}">
                    <a16:creationId xmlns:a16="http://schemas.microsoft.com/office/drawing/2014/main" id="{3B37EA83-A42D-42FE-8F10-E90F92EAB3C6}"/>
                  </a:ext>
                </a:extLst>
              </p:cNvPr>
              <p:cNvPicPr/>
              <p:nvPr/>
            </p:nvPicPr>
            <p:blipFill>
              <a:blip r:embed="rId12"/>
              <a:stretch>
                <a:fillRect/>
              </a:stretch>
            </p:blipFill>
            <p:spPr>
              <a:xfrm>
                <a:off x="4340115" y="4132054"/>
                <a:ext cx="2466903" cy="922225"/>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30C89BED-76CB-4DD1-B8E7-057F2DFAA545}"/>
                  </a:ext>
                </a:extLst>
              </p14:cNvPr>
              <p14:cNvContentPartPr/>
              <p14:nvPr/>
            </p14:nvContentPartPr>
            <p14:xfrm>
              <a:off x="2040438" y="4289740"/>
              <a:ext cx="2367897" cy="945973"/>
            </p14:xfrm>
          </p:contentPart>
        </mc:Choice>
        <mc:Fallback xmlns="">
          <p:pic>
            <p:nvPicPr>
              <p:cNvPr id="13" name="Ink 12">
                <a:extLst>
                  <a:ext uri="{FF2B5EF4-FFF2-40B4-BE49-F238E27FC236}">
                    <a16:creationId xmlns:a16="http://schemas.microsoft.com/office/drawing/2014/main" id="{30C89BED-76CB-4DD1-B8E7-057F2DFAA545}"/>
                  </a:ext>
                </a:extLst>
              </p:cNvPr>
              <p:cNvPicPr/>
              <p:nvPr/>
            </p:nvPicPr>
            <p:blipFill>
              <a:blip r:embed="rId14"/>
              <a:stretch>
                <a:fillRect/>
              </a:stretch>
            </p:blipFill>
            <p:spPr>
              <a:xfrm>
                <a:off x="2031435" y="4280734"/>
                <a:ext cx="2385544" cy="963624"/>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13DD942D-6E36-461D-8EF5-D9F9A100E7CA}"/>
                  </a:ext>
                </a:extLst>
              </p14:cNvPr>
              <p14:cNvContentPartPr/>
              <p14:nvPr/>
            </p14:nvContentPartPr>
            <p14:xfrm>
              <a:off x="6613518" y="4187500"/>
              <a:ext cx="3121377" cy="1085293"/>
            </p14:xfrm>
          </p:contentPart>
        </mc:Choice>
        <mc:Fallback xmlns="">
          <p:pic>
            <p:nvPicPr>
              <p:cNvPr id="15" name="Ink 14">
                <a:extLst>
                  <a:ext uri="{FF2B5EF4-FFF2-40B4-BE49-F238E27FC236}">
                    <a16:creationId xmlns:a16="http://schemas.microsoft.com/office/drawing/2014/main" id="{13DD942D-6E36-461D-8EF5-D9F9A100E7CA}"/>
                  </a:ext>
                </a:extLst>
              </p:cNvPr>
              <p:cNvPicPr/>
              <p:nvPr/>
            </p:nvPicPr>
            <p:blipFill>
              <a:blip r:embed="rId16"/>
              <a:stretch>
                <a:fillRect/>
              </a:stretch>
            </p:blipFill>
            <p:spPr>
              <a:xfrm>
                <a:off x="6604515" y="4178495"/>
                <a:ext cx="3139022" cy="1102943"/>
              </a:xfrm>
              <a:prstGeom prst="rect">
                <a:avLst/>
              </a:prstGeom>
            </p:spPr>
          </p:pic>
        </mc:Fallback>
      </mc:AlternateContent>
    </p:spTree>
    <p:extLst>
      <p:ext uri="{BB962C8B-B14F-4D97-AF65-F5344CB8AC3E}">
        <p14:creationId xmlns:p14="http://schemas.microsoft.com/office/powerpoint/2010/main" val="39790806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000" fill="hold"/>
                                        <p:tgtEl>
                                          <p:spTgt spid="7"/>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1000" fill="hold"/>
                                        <p:tgtEl>
                                          <p:spTgt spid="9"/>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1000" fill="hold"/>
                                        <p:tgtEl>
                                          <p:spTgt spid="11"/>
                                        </p:tgtEl>
                                        <p:attrNameLst>
                                          <p:attrName>drawProgress</p:attrName>
                                        </p:attrNameLst>
                                      </p:cBhvr>
                                      <p:tavLst>
                                        <p:tav tm="0">
                                          <p:val>
                                            <p:fltVal val="0"/>
                                          </p:val>
                                        </p:tav>
                                        <p:tav tm="100000">
                                          <p:val>
                                            <p:fltVal val="1"/>
                                          </p:val>
                                        </p:tav>
                                      </p:tavLst>
                                    </p:anim>
                                  </p:childTnLst>
                                </p:cTn>
                              </p:par>
                            </p:childTnLst>
                          </p:cTn>
                        </p:par>
                      </p:childTnLst>
                    </p:cTn>
                  </p:par>
                  <p:par>
                    <p:cTn id="23" fill="hold">
                      <p:stCondLst>
                        <p:cond delay="indefinite"/>
                      </p:stCondLst>
                      <p:childTnLst>
                        <p:par>
                          <p:cTn id="24" fill="hold">
                            <p:stCondLst>
                              <p:cond delay="0"/>
                            </p:stCondLst>
                            <p:childTnLst>
                              <p:par>
                                <p:cTn id="25" presetID="63"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1000" fill="hold"/>
                                        <p:tgtEl>
                                          <p:spTgt spid="13"/>
                                        </p:tgtEl>
                                        <p:attrNameLst>
                                          <p:attrName>drawProgress</p:attrName>
                                        </p:attrNameLst>
                                      </p:cBhvr>
                                      <p:tavLst>
                                        <p:tav tm="0">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ID="63"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p:cTn id="32" dur="1000" fill="hold"/>
                                        <p:tgtEl>
                                          <p:spTgt spid="1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8845659-F06C-4FCC-9720-5FC1522E604F}"/>
              </a:ext>
            </a:extLst>
          </p:cNvPr>
          <p:cNvGrpSpPr/>
          <p:nvPr/>
        </p:nvGrpSpPr>
        <p:grpSpPr>
          <a:xfrm rot="20657822">
            <a:off x="8071648" y="939933"/>
            <a:ext cx="2259314" cy="3939798"/>
            <a:chOff x="8071648" y="939933"/>
            <a:chExt cx="2259314" cy="3939798"/>
          </a:xfrm>
        </p:grpSpPr>
        <p:sp>
          <p:nvSpPr>
            <p:cNvPr id="12" name="Oval 11">
              <a:extLst>
                <a:ext uri="{FF2B5EF4-FFF2-40B4-BE49-F238E27FC236}">
                  <a16:creationId xmlns:a16="http://schemas.microsoft.com/office/drawing/2014/main" id="{66E8CFD8-F52C-46CA-9990-9675BAEB3214}"/>
                </a:ext>
              </a:extLst>
            </p:cNvPr>
            <p:cNvSpPr/>
            <p:nvPr/>
          </p:nvSpPr>
          <p:spPr>
            <a:xfrm rot="999252">
              <a:off x="8071648" y="939933"/>
              <a:ext cx="2259314" cy="3939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 name="Straight Arrow Connector 3">
              <a:extLst>
                <a:ext uri="{FF2B5EF4-FFF2-40B4-BE49-F238E27FC236}">
                  <a16:creationId xmlns:a16="http://schemas.microsoft.com/office/drawing/2014/main" id="{CD6BC054-7847-4A22-B7C8-A7D516511EB9}"/>
                </a:ext>
              </a:extLst>
            </p:cNvPr>
            <p:cNvCxnSpPr>
              <a:cxnSpLocks/>
              <a:endCxn id="12" idx="1"/>
            </p:cNvCxnSpPr>
            <p:nvPr/>
          </p:nvCxnSpPr>
          <p:spPr>
            <a:xfrm flipH="1" flipV="1">
              <a:off x="8835231" y="1346405"/>
              <a:ext cx="334169" cy="1552370"/>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grpSp>
      <p:sp>
        <p:nvSpPr>
          <p:cNvPr id="10" name="Oval 9">
            <a:extLst>
              <a:ext uri="{FF2B5EF4-FFF2-40B4-BE49-F238E27FC236}">
                <a16:creationId xmlns:a16="http://schemas.microsoft.com/office/drawing/2014/main" id="{F3F2A051-5D24-488F-955D-03AA0010570E}"/>
              </a:ext>
            </a:extLst>
          </p:cNvPr>
          <p:cNvSpPr/>
          <p:nvPr/>
        </p:nvSpPr>
        <p:spPr>
          <a:xfrm>
            <a:off x="8319965" y="1195754"/>
            <a:ext cx="1767942" cy="3428157"/>
          </a:xfrm>
          <a:prstGeom prst="ellipse">
            <a:avLst/>
          </a:prstGeom>
          <a:solidFill>
            <a:srgbClr val="0070C0">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FDCC4A42-568A-4934-9885-16DEC9F8C297}"/>
              </a:ext>
            </a:extLst>
          </p:cNvPr>
          <p:cNvSpPr>
            <a:spLocks noGrp="1"/>
          </p:cNvSpPr>
          <p:nvPr>
            <p:ph type="title"/>
          </p:nvPr>
        </p:nvSpPr>
        <p:spPr/>
        <p:txBody>
          <a:bodyPr/>
          <a:lstStyle/>
          <a:p>
            <a:r>
              <a:rPr lang="en-GB" dirty="0">
                <a:solidFill>
                  <a:schemeClr val="tx1">
                    <a:lumMod val="50000"/>
                    <a:lumOff val="50000"/>
                  </a:schemeClr>
                </a:solidFill>
              </a:rPr>
              <a:t>EMA | </a:t>
            </a:r>
            <a:r>
              <a:rPr lang="en-GB" dirty="0"/>
              <a:t>Elliptic Representation</a:t>
            </a:r>
          </a:p>
        </p:txBody>
      </p:sp>
      <p:pic>
        <p:nvPicPr>
          <p:cNvPr id="39" name="Picture 38">
            <a:extLst>
              <a:ext uri="{FF2B5EF4-FFF2-40B4-BE49-F238E27FC236}">
                <a16:creationId xmlns:a16="http://schemas.microsoft.com/office/drawing/2014/main" id="{D9F8A907-A6D7-4676-AD57-53692C67158F}"/>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698156" y="2458649"/>
            <a:ext cx="4480459" cy="3364122"/>
          </a:xfrm>
          <a:prstGeom prst="rect">
            <a:avLst/>
          </a:prstGeom>
        </p:spPr>
      </p:pic>
      <p:cxnSp>
        <p:nvCxnSpPr>
          <p:cNvPr id="19" name="Straight Arrow Connector 18">
            <a:extLst>
              <a:ext uri="{FF2B5EF4-FFF2-40B4-BE49-F238E27FC236}">
                <a16:creationId xmlns:a16="http://schemas.microsoft.com/office/drawing/2014/main" id="{BA4925E4-C863-4A16-B70A-850CCC1423A4}"/>
              </a:ext>
            </a:extLst>
          </p:cNvPr>
          <p:cNvCxnSpPr>
            <a:cxnSpLocks/>
          </p:cNvCxnSpPr>
          <p:nvPr/>
        </p:nvCxnSpPr>
        <p:spPr>
          <a:xfrm flipH="1" flipV="1">
            <a:off x="8835231" y="1346405"/>
            <a:ext cx="334169" cy="1552370"/>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pic>
        <p:nvPicPr>
          <p:cNvPr id="32" name="Picture 31">
            <a:extLst>
              <a:ext uri="{FF2B5EF4-FFF2-40B4-BE49-F238E27FC236}">
                <a16:creationId xmlns:a16="http://schemas.microsoft.com/office/drawing/2014/main" id="{DA52C38E-8427-4C0D-9CBB-79C5909EA0C1}"/>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9035362" y="1424080"/>
            <a:ext cx="331886" cy="279924"/>
          </a:xfrm>
          <a:prstGeom prst="rect">
            <a:avLst/>
          </a:prstGeom>
        </p:spPr>
      </p:pic>
      <p:pic>
        <p:nvPicPr>
          <p:cNvPr id="28" name="Picture 27">
            <a:extLst>
              <a:ext uri="{FF2B5EF4-FFF2-40B4-BE49-F238E27FC236}">
                <a16:creationId xmlns:a16="http://schemas.microsoft.com/office/drawing/2014/main" id="{D25B9EF3-D17A-49E1-8FD4-16A4A6C510E5}"/>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7553135" y="1327939"/>
            <a:ext cx="420724" cy="291657"/>
          </a:xfrm>
          <a:prstGeom prst="rect">
            <a:avLst/>
          </a:prstGeom>
        </p:spPr>
      </p:pic>
      <p:pic>
        <p:nvPicPr>
          <p:cNvPr id="41" name="Picture 40">
            <a:extLst>
              <a:ext uri="{FF2B5EF4-FFF2-40B4-BE49-F238E27FC236}">
                <a16:creationId xmlns:a16="http://schemas.microsoft.com/office/drawing/2014/main" id="{B9AB19F3-001B-448F-8F78-2BC008473453}"/>
              </a:ext>
            </a:extLst>
          </p:cNvPr>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10134566" y="4330578"/>
            <a:ext cx="427429" cy="268191"/>
          </a:xfrm>
          <a:prstGeom prst="rect">
            <a:avLst/>
          </a:prstGeom>
        </p:spPr>
      </p:pic>
      <p:cxnSp>
        <p:nvCxnSpPr>
          <p:cNvPr id="5" name="Straight Arrow Connector 4">
            <a:extLst>
              <a:ext uri="{FF2B5EF4-FFF2-40B4-BE49-F238E27FC236}">
                <a16:creationId xmlns:a16="http://schemas.microsoft.com/office/drawing/2014/main" id="{53EE3480-688E-4CC1-A3B4-43D09DD06D37}"/>
              </a:ext>
            </a:extLst>
          </p:cNvPr>
          <p:cNvCxnSpPr>
            <a:cxnSpLocks/>
            <a:stCxn id="12" idx="1"/>
          </p:cNvCxnSpPr>
          <p:nvPr/>
        </p:nvCxnSpPr>
        <p:spPr>
          <a:xfrm flipV="1">
            <a:off x="8425752" y="1150379"/>
            <a:ext cx="224535" cy="353455"/>
          </a:xfrm>
          <a:prstGeom prst="straightConnector1">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Straight Arrow Connector 6">
            <a:extLst>
              <a:ext uri="{FF2B5EF4-FFF2-40B4-BE49-F238E27FC236}">
                <a16:creationId xmlns:a16="http://schemas.microsoft.com/office/drawing/2014/main" id="{A4075E0C-0825-45B8-954C-CA92D23FF537}"/>
              </a:ext>
            </a:extLst>
          </p:cNvPr>
          <p:cNvCxnSpPr>
            <a:cxnSpLocks/>
            <a:stCxn id="12" idx="1"/>
          </p:cNvCxnSpPr>
          <p:nvPr/>
        </p:nvCxnSpPr>
        <p:spPr>
          <a:xfrm flipH="1" flipV="1">
            <a:off x="7898667" y="1195754"/>
            <a:ext cx="527085" cy="3080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9D34F2B-D562-4E26-AF63-BB6F68EB7F7C}"/>
              </a:ext>
            </a:extLst>
          </p:cNvPr>
          <p:cNvCxnSpPr>
            <a:cxnSpLocks/>
          </p:cNvCxnSpPr>
          <p:nvPr/>
        </p:nvCxnSpPr>
        <p:spPr>
          <a:xfrm flipV="1">
            <a:off x="8833429" y="1054562"/>
            <a:ext cx="367876" cy="291844"/>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FD50EE9F-961C-427B-A6B1-4DCED4C88354}"/>
              </a:ext>
            </a:extLst>
          </p:cNvPr>
          <p:cNvCxnSpPr/>
          <p:nvPr/>
        </p:nvCxnSpPr>
        <p:spPr>
          <a:xfrm flipH="1" flipV="1">
            <a:off x="8465344" y="871745"/>
            <a:ext cx="369887" cy="47466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FC3B1722-CDDF-426F-8DF7-B44ED2CD016F}"/>
              </a:ext>
            </a:extLst>
          </p:cNvPr>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8594836" y="594041"/>
            <a:ext cx="435810" cy="279924"/>
          </a:xfrm>
          <a:prstGeom prst="rect">
            <a:avLst/>
          </a:prstGeom>
        </p:spPr>
      </p:pic>
      <p:pic>
        <p:nvPicPr>
          <p:cNvPr id="36" name="Picture 35">
            <a:extLst>
              <a:ext uri="{FF2B5EF4-FFF2-40B4-BE49-F238E27FC236}">
                <a16:creationId xmlns:a16="http://schemas.microsoft.com/office/drawing/2014/main" id="{E896CCA9-BA61-413F-8DDC-527B3D66DBB4}"/>
              </a:ext>
            </a:extLst>
          </p:cNvPr>
          <p:cNvPicPr>
            <a:picLocks noChangeAspect="1"/>
          </p:cNvPicPr>
          <p:nvPr>
            <p:custDataLst>
              <p:tags r:id="rId7"/>
            </p:custDataLst>
          </p:nvPr>
        </p:nvPicPr>
        <p:blipFill>
          <a:blip r:embed="rId16">
            <a:extLst>
              <a:ext uri="{28A0092B-C50C-407E-A947-70E740481C1C}">
                <a14:useLocalDpi xmlns:a14="http://schemas.microsoft.com/office/drawing/2010/main" val="0"/>
              </a:ext>
            </a:extLst>
          </a:blip>
          <a:stretch>
            <a:fillRect/>
          </a:stretch>
        </p:blipFill>
        <p:spPr>
          <a:xfrm>
            <a:off x="6766925" y="2390436"/>
            <a:ext cx="412343" cy="293334"/>
          </a:xfrm>
          <a:prstGeom prst="rect">
            <a:avLst/>
          </a:prstGeom>
        </p:spPr>
      </p:pic>
      <p:pic>
        <p:nvPicPr>
          <p:cNvPr id="34" name="Picture 33">
            <a:extLst>
              <a:ext uri="{FF2B5EF4-FFF2-40B4-BE49-F238E27FC236}">
                <a16:creationId xmlns:a16="http://schemas.microsoft.com/office/drawing/2014/main" id="{5FB345D6-5C16-4559-8885-42402F2EE46D}"/>
              </a:ext>
            </a:extLst>
          </p:cNvPr>
          <p:cNvPicPr>
            <a:picLocks noChangeAspect="1"/>
          </p:cNvPicPr>
          <p:nvPr>
            <p:custDataLst>
              <p:tags r:id="rId8"/>
            </p:custDataLst>
          </p:nvPr>
        </p:nvPicPr>
        <p:blipFill>
          <a:blip r:embed="rId17">
            <a:extLst>
              <a:ext uri="{28A0092B-C50C-407E-A947-70E740481C1C}">
                <a14:useLocalDpi xmlns:a14="http://schemas.microsoft.com/office/drawing/2010/main" val="0"/>
              </a:ext>
            </a:extLst>
          </a:blip>
          <a:stretch>
            <a:fillRect/>
          </a:stretch>
        </p:blipFill>
        <p:spPr>
          <a:xfrm>
            <a:off x="8454430" y="2110512"/>
            <a:ext cx="269867" cy="279924"/>
          </a:xfrm>
          <a:prstGeom prst="rect">
            <a:avLst/>
          </a:prstGeom>
        </p:spPr>
      </p:pic>
    </p:spTree>
    <p:custDataLst>
      <p:tags r:id="rId1"/>
    </p:custDataLst>
    <p:extLst>
      <p:ext uri="{BB962C8B-B14F-4D97-AF65-F5344CB8AC3E}">
        <p14:creationId xmlns:p14="http://schemas.microsoft.com/office/powerpoint/2010/main" val="2080708929"/>
      </p:ext>
    </p:extLst>
  </p:cSld>
  <p:clrMapOvr>
    <a:masterClrMapping/>
  </p:clrMapOvr>
  <mc:AlternateContent xmlns:mc="http://schemas.openxmlformats.org/markup-compatibility/2006" xmlns:p14="http://schemas.microsoft.com/office/powerpoint/2010/main">
    <mc:Choice Requires="p14">
      <p:transition spd="med" p14:dur="700" advTm="306">
        <p:fade/>
      </p:transition>
    </mc:Choice>
    <mc:Fallback xmlns="">
      <p:transition spd="med" advTm="306">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Arrow: Right 23">
            <a:extLst>
              <a:ext uri="{FF2B5EF4-FFF2-40B4-BE49-F238E27FC236}">
                <a16:creationId xmlns:a16="http://schemas.microsoft.com/office/drawing/2014/main" id="{55402961-9F78-4AAB-9C5D-5339D885A2B9}"/>
              </a:ext>
            </a:extLst>
          </p:cNvPr>
          <p:cNvSpPr/>
          <p:nvPr/>
        </p:nvSpPr>
        <p:spPr>
          <a:xfrm>
            <a:off x="615142" y="1850085"/>
            <a:ext cx="3746269" cy="3383915"/>
          </a:xfrm>
          <a:prstGeom prst="rightArrow">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dirty="0"/>
          </a:p>
        </p:txBody>
      </p:sp>
      <p:sp>
        <p:nvSpPr>
          <p:cNvPr id="2" name="Title 1">
            <a:extLst>
              <a:ext uri="{FF2B5EF4-FFF2-40B4-BE49-F238E27FC236}">
                <a16:creationId xmlns:a16="http://schemas.microsoft.com/office/drawing/2014/main" id="{CE744B94-AC61-4295-8145-7199A1F6CC1E}"/>
              </a:ext>
            </a:extLst>
          </p:cNvPr>
          <p:cNvSpPr>
            <a:spLocks noGrp="1"/>
          </p:cNvSpPr>
          <p:nvPr>
            <p:ph type="title"/>
          </p:nvPr>
        </p:nvSpPr>
        <p:spPr/>
        <p:txBody>
          <a:bodyPr/>
          <a:lstStyle/>
          <a:p>
            <a:r>
              <a:rPr lang="en-GB" dirty="0"/>
              <a:t>EMA | Elliptic Monotone-Align Algorithm</a:t>
            </a:r>
          </a:p>
        </p:txBody>
      </p:sp>
      <p:pic>
        <p:nvPicPr>
          <p:cNvPr id="13" name="Picture 12">
            <a:extLst>
              <a:ext uri="{FF2B5EF4-FFF2-40B4-BE49-F238E27FC236}">
                <a16:creationId xmlns:a16="http://schemas.microsoft.com/office/drawing/2014/main" id="{C84401C8-714A-48B4-B628-AE1FA323FC9D}"/>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838200" y="2903414"/>
            <a:ext cx="2696990" cy="1277258"/>
          </a:xfrm>
          <a:prstGeom prst="rect">
            <a:avLst/>
          </a:prstGeom>
        </p:spPr>
      </p:pic>
      <p:pic>
        <p:nvPicPr>
          <p:cNvPr id="9" name="Picture 8">
            <a:extLst>
              <a:ext uri="{FF2B5EF4-FFF2-40B4-BE49-F238E27FC236}">
                <a16:creationId xmlns:a16="http://schemas.microsoft.com/office/drawing/2014/main" id="{8ED5D506-1BF3-46B6-96B3-C5146540114C}"/>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55017" y="1690688"/>
            <a:ext cx="6364496" cy="3702707"/>
          </a:xfrm>
          <a:prstGeom prst="rect">
            <a:avLst/>
          </a:prstGeom>
        </p:spPr>
      </p:pic>
      <p:pic>
        <p:nvPicPr>
          <p:cNvPr id="11" name="Picture 10">
            <a:extLst>
              <a:ext uri="{FF2B5EF4-FFF2-40B4-BE49-F238E27FC236}">
                <a16:creationId xmlns:a16="http://schemas.microsoft.com/office/drawing/2014/main" id="{7C45C235-2E40-4DF0-9C44-5FC0A25C07B1}"/>
              </a:ext>
            </a:extLst>
          </p:cNvPr>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4555017" y="5953775"/>
            <a:ext cx="6785219" cy="253105"/>
          </a:xfrm>
          <a:prstGeom prst="rect">
            <a:avLst/>
          </a:prstGeom>
        </p:spPr>
      </p:pic>
      <p:sp>
        <p:nvSpPr>
          <p:cNvPr id="7" name="Rectangle 6">
            <a:extLst>
              <a:ext uri="{FF2B5EF4-FFF2-40B4-BE49-F238E27FC236}">
                <a16:creationId xmlns:a16="http://schemas.microsoft.com/office/drawing/2014/main" id="{D2DFC08E-5724-4710-BAA6-C0EFDA10CE8E}"/>
              </a:ext>
            </a:extLst>
          </p:cNvPr>
          <p:cNvSpPr/>
          <p:nvPr/>
        </p:nvSpPr>
        <p:spPr>
          <a:xfrm>
            <a:off x="678314" y="2805710"/>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 name="Rectangle 7">
            <a:extLst>
              <a:ext uri="{FF2B5EF4-FFF2-40B4-BE49-F238E27FC236}">
                <a16:creationId xmlns:a16="http://schemas.microsoft.com/office/drawing/2014/main" id="{AE0D5D17-7700-41C7-BD8A-6B1131BFEBE3}"/>
              </a:ext>
            </a:extLst>
          </p:cNvPr>
          <p:cNvSpPr/>
          <p:nvPr/>
        </p:nvSpPr>
        <p:spPr>
          <a:xfrm>
            <a:off x="678314" y="3208141"/>
            <a:ext cx="96715" cy="3256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0" name="Rectangle 9">
            <a:extLst>
              <a:ext uri="{FF2B5EF4-FFF2-40B4-BE49-F238E27FC236}">
                <a16:creationId xmlns:a16="http://schemas.microsoft.com/office/drawing/2014/main" id="{1D414AED-8B9A-400F-80A3-D423DFEBCDAC}"/>
              </a:ext>
            </a:extLst>
          </p:cNvPr>
          <p:cNvSpPr/>
          <p:nvPr/>
        </p:nvSpPr>
        <p:spPr>
          <a:xfrm>
            <a:off x="678314" y="3560566"/>
            <a:ext cx="96715" cy="6201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2" name="Rectangle 11">
            <a:extLst>
              <a:ext uri="{FF2B5EF4-FFF2-40B4-BE49-F238E27FC236}">
                <a16:creationId xmlns:a16="http://schemas.microsoft.com/office/drawing/2014/main" id="{D7B78902-3749-49C5-9D46-E70BC2EA4427}"/>
              </a:ext>
            </a:extLst>
          </p:cNvPr>
          <p:cNvSpPr/>
          <p:nvPr/>
        </p:nvSpPr>
        <p:spPr>
          <a:xfrm>
            <a:off x="4313053" y="1662265"/>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4" name="Rectangle 13">
            <a:extLst>
              <a:ext uri="{FF2B5EF4-FFF2-40B4-BE49-F238E27FC236}">
                <a16:creationId xmlns:a16="http://schemas.microsoft.com/office/drawing/2014/main" id="{2330CD79-F991-4C0A-AD06-8F3C0A9828DD}"/>
              </a:ext>
            </a:extLst>
          </p:cNvPr>
          <p:cNvSpPr/>
          <p:nvPr/>
        </p:nvSpPr>
        <p:spPr>
          <a:xfrm>
            <a:off x="4716278" y="2251068"/>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5" name="Rectangle 14">
            <a:extLst>
              <a:ext uri="{FF2B5EF4-FFF2-40B4-BE49-F238E27FC236}">
                <a16:creationId xmlns:a16="http://schemas.microsoft.com/office/drawing/2014/main" id="{16E45B5A-0BE5-4839-BB44-B1F53EFB48A2}"/>
              </a:ext>
            </a:extLst>
          </p:cNvPr>
          <p:cNvSpPr/>
          <p:nvPr/>
        </p:nvSpPr>
        <p:spPr>
          <a:xfrm>
            <a:off x="4716277" y="2799848"/>
            <a:ext cx="96715" cy="13530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6" name="Rectangle 15">
            <a:extLst>
              <a:ext uri="{FF2B5EF4-FFF2-40B4-BE49-F238E27FC236}">
                <a16:creationId xmlns:a16="http://schemas.microsoft.com/office/drawing/2014/main" id="{5095F7D1-BF2F-4201-BBA8-4F0D6F429573}"/>
              </a:ext>
            </a:extLst>
          </p:cNvPr>
          <p:cNvSpPr/>
          <p:nvPr/>
        </p:nvSpPr>
        <p:spPr>
          <a:xfrm>
            <a:off x="4313053" y="4380065"/>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7" name="Rectangle 16">
            <a:extLst>
              <a:ext uri="{FF2B5EF4-FFF2-40B4-BE49-F238E27FC236}">
                <a16:creationId xmlns:a16="http://schemas.microsoft.com/office/drawing/2014/main" id="{222B4DA4-CF50-4A0B-A09B-9F0C6B35FEF9}"/>
              </a:ext>
            </a:extLst>
          </p:cNvPr>
          <p:cNvSpPr/>
          <p:nvPr/>
        </p:nvSpPr>
        <p:spPr>
          <a:xfrm>
            <a:off x="4313053" y="5046180"/>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8" name="Rectangle 17">
            <a:extLst>
              <a:ext uri="{FF2B5EF4-FFF2-40B4-BE49-F238E27FC236}">
                <a16:creationId xmlns:a16="http://schemas.microsoft.com/office/drawing/2014/main" id="{B535099F-408D-42C2-8947-81DA36D770A0}"/>
              </a:ext>
            </a:extLst>
          </p:cNvPr>
          <p:cNvSpPr/>
          <p:nvPr/>
        </p:nvSpPr>
        <p:spPr>
          <a:xfrm>
            <a:off x="4313053" y="5892507"/>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19" name="Picture 18">
            <a:extLst>
              <a:ext uri="{FF2B5EF4-FFF2-40B4-BE49-F238E27FC236}">
                <a16:creationId xmlns:a16="http://schemas.microsoft.com/office/drawing/2014/main" id="{F78370F5-3C7D-456B-A08F-C81D094CA74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29458" y="1424264"/>
            <a:ext cx="5915002" cy="4073775"/>
          </a:xfrm>
          <a:prstGeom prst="rect">
            <a:avLst/>
          </a:prstGeom>
          <a:ln>
            <a:noFill/>
          </a:ln>
          <a:effectLst>
            <a:outerShdw blurRad="292100" dist="139700" dir="2700000" algn="tl" rotWithShape="0">
              <a:srgbClr val="333333">
                <a:alpha val="65000"/>
              </a:srgbClr>
            </a:outerShdw>
          </a:effectLst>
        </p:spPr>
      </p:pic>
      <p:sp>
        <p:nvSpPr>
          <p:cNvPr id="20" name="TextBox 19">
            <a:extLst>
              <a:ext uri="{FF2B5EF4-FFF2-40B4-BE49-F238E27FC236}">
                <a16:creationId xmlns:a16="http://schemas.microsoft.com/office/drawing/2014/main" id="{C0157BE4-0DFB-4D8A-A2D0-372AF3FEFDA3}"/>
              </a:ext>
            </a:extLst>
          </p:cNvPr>
          <p:cNvSpPr txBox="1"/>
          <p:nvPr/>
        </p:nvSpPr>
        <p:spPr>
          <a:xfrm>
            <a:off x="9302120" y="2376778"/>
            <a:ext cx="1515343" cy="461665"/>
          </a:xfrm>
          <a:prstGeom prst="rect">
            <a:avLst/>
          </a:prstGeom>
          <a:solidFill>
            <a:srgbClr val="FFFF00"/>
          </a:solidFill>
        </p:spPr>
        <p:txBody>
          <a:bodyPr wrap="square" rtlCol="0">
            <a:spAutoFit/>
          </a:bodyPr>
          <a:lstStyle/>
          <a:p>
            <a:pPr algn="ctr"/>
            <a:r>
              <a:rPr lang="en-GB" sz="2400" dirty="0">
                <a:latin typeface="+mj-lt"/>
              </a:rPr>
              <a:t>TEF</a:t>
            </a:r>
            <a:endParaRPr lang="en-GB" sz="3200" dirty="0">
              <a:latin typeface="+mj-lt"/>
            </a:endParaRPr>
          </a:p>
        </p:txBody>
      </p:sp>
      <p:pic>
        <p:nvPicPr>
          <p:cNvPr id="3" name="Picture 2">
            <a:extLst>
              <a:ext uri="{FF2B5EF4-FFF2-40B4-BE49-F238E27FC236}">
                <a16:creationId xmlns:a16="http://schemas.microsoft.com/office/drawing/2014/main" id="{F84BE976-E61C-4C84-B1B0-5AE70D9D76F3}"/>
              </a:ext>
            </a:extLst>
          </p:cNvPr>
          <p:cNvPicPr>
            <a:picLocks noChangeAspect="1"/>
          </p:cNvPicPr>
          <p:nvPr/>
        </p:nvPicPr>
        <p:blipFill>
          <a:blip r:embed="rId11"/>
          <a:stretch>
            <a:fillRect/>
          </a:stretch>
        </p:blipFill>
        <p:spPr>
          <a:xfrm>
            <a:off x="1182056" y="3011954"/>
            <a:ext cx="4395820" cy="2509856"/>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2978782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92597">
        <p15:prstTrans prst="pageCurlDouble"/>
      </p:transition>
    </mc:Choice>
    <mc:Fallback xmlns="">
      <p:transition advTm="9259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up)">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up)">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up)">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xit" presetSubtype="1" fill="hold" grpId="1" nodeType="clickEffect">
                                  <p:stCondLst>
                                    <p:cond delay="0"/>
                                  </p:stCondLst>
                                  <p:childTnLst>
                                    <p:animEffect transition="out" filter="wipe(up)">
                                      <p:cBhvr>
                                        <p:cTn id="46" dur="500"/>
                                        <p:tgtEl>
                                          <p:spTgt spid="14"/>
                                        </p:tgtEl>
                                      </p:cBhvr>
                                    </p:animEffect>
                                    <p:set>
                                      <p:cBhvr>
                                        <p:cTn id="47" dur="1" fill="hold">
                                          <p:stCondLst>
                                            <p:cond delay="499"/>
                                          </p:stCondLst>
                                        </p:cTn>
                                        <p:tgtEl>
                                          <p:spTgt spid="1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up)">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xit" presetSubtype="1" fill="hold" grpId="1" nodeType="clickEffect">
                                  <p:stCondLst>
                                    <p:cond delay="0"/>
                                  </p:stCondLst>
                                  <p:childTnLst>
                                    <p:animEffect transition="out" filter="wipe(up)">
                                      <p:cBhvr>
                                        <p:cTn id="56" dur="500"/>
                                        <p:tgtEl>
                                          <p:spTgt spid="15"/>
                                        </p:tgtEl>
                                      </p:cBhvr>
                                    </p:animEffect>
                                    <p:set>
                                      <p:cBhvr>
                                        <p:cTn id="57" dur="1" fill="hold">
                                          <p:stCondLst>
                                            <p:cond delay="499"/>
                                          </p:stCondLst>
                                        </p:cTn>
                                        <p:tgtEl>
                                          <p:spTgt spid="15"/>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12"/>
                                        </p:tgtEl>
                                      </p:cBhvr>
                                    </p:animEffect>
                                    <p:set>
                                      <p:cBhvr>
                                        <p:cTn id="62" dur="1" fill="hold">
                                          <p:stCondLst>
                                            <p:cond delay="499"/>
                                          </p:stCondLst>
                                        </p:cTn>
                                        <p:tgtEl>
                                          <p:spTgt spid="1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wipe(up)">
                                      <p:cBhvr>
                                        <p:cTn id="67" dur="500"/>
                                        <p:tgtEl>
                                          <p:spTgt spid="1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xit" presetSubtype="1" fill="hold" grpId="1" nodeType="clickEffect">
                                  <p:stCondLst>
                                    <p:cond delay="0"/>
                                  </p:stCondLst>
                                  <p:childTnLst>
                                    <p:animEffect transition="out" filter="wipe(up)">
                                      <p:cBhvr>
                                        <p:cTn id="71" dur="500"/>
                                        <p:tgtEl>
                                          <p:spTgt spid="16"/>
                                        </p:tgtEl>
                                      </p:cBhvr>
                                    </p:animEffect>
                                    <p:set>
                                      <p:cBhvr>
                                        <p:cTn id="72" dur="1" fill="hold">
                                          <p:stCondLst>
                                            <p:cond delay="499"/>
                                          </p:stCondLst>
                                        </p:cTn>
                                        <p:tgtEl>
                                          <p:spTgt spid="16"/>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wipe(up)">
                                      <p:cBhvr>
                                        <p:cTn id="77" dur="500"/>
                                        <p:tgtEl>
                                          <p:spTgt spid="1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xit" presetSubtype="1" fill="hold" grpId="1" nodeType="clickEffect">
                                  <p:stCondLst>
                                    <p:cond delay="0"/>
                                  </p:stCondLst>
                                  <p:childTnLst>
                                    <p:animEffect transition="out" filter="wipe(up)">
                                      <p:cBhvr>
                                        <p:cTn id="81" dur="500"/>
                                        <p:tgtEl>
                                          <p:spTgt spid="17"/>
                                        </p:tgtEl>
                                      </p:cBhvr>
                                    </p:animEffect>
                                    <p:set>
                                      <p:cBhvr>
                                        <p:cTn id="82" dur="1" fill="hold">
                                          <p:stCondLst>
                                            <p:cond delay="499"/>
                                          </p:stCondLst>
                                        </p:cTn>
                                        <p:tgtEl>
                                          <p:spTgt spid="17"/>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grpId="0" nodeType="click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wipe(up)">
                                      <p:cBhvr>
                                        <p:cTn id="87" dur="500"/>
                                        <p:tgtEl>
                                          <p:spTgt spid="18"/>
                                        </p:tgtEl>
                                      </p:cBhvr>
                                    </p:animEffect>
                                  </p:childTnLst>
                                </p:cTn>
                              </p:par>
                              <p:par>
                                <p:cTn id="88" presetID="1" presetClass="entr" presetSubtype="0" fill="hold" nodeType="withEffect">
                                  <p:stCondLst>
                                    <p:cond delay="0"/>
                                  </p:stCondLst>
                                  <p:childTnLst>
                                    <p:set>
                                      <p:cBhvr>
                                        <p:cTn id="89" dur="1" fill="hold">
                                          <p:stCondLst>
                                            <p:cond delay="0"/>
                                          </p:stCondLst>
                                        </p:cTn>
                                        <p:tgtEl>
                                          <p:spTgt spid="11"/>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22" presetClass="exit" presetSubtype="1" fill="hold" grpId="1" nodeType="clickEffect">
                                  <p:stCondLst>
                                    <p:cond delay="0"/>
                                  </p:stCondLst>
                                  <p:childTnLst>
                                    <p:animEffect transition="out" filter="wipe(up)">
                                      <p:cBhvr>
                                        <p:cTn id="93" dur="500"/>
                                        <p:tgtEl>
                                          <p:spTgt spid="18"/>
                                        </p:tgtEl>
                                      </p:cBhvr>
                                    </p:animEffect>
                                    <p:set>
                                      <p:cBhvr>
                                        <p:cTn id="94" dur="1" fill="hold">
                                          <p:stCondLst>
                                            <p:cond delay="499"/>
                                          </p:stCondLst>
                                        </p:cTn>
                                        <p:tgtEl>
                                          <p:spTgt spid="18"/>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19"/>
                                        </p:tgtEl>
                                        <p:attrNameLst>
                                          <p:attrName>style.visibility</p:attrName>
                                        </p:attrNameLst>
                                      </p:cBhvr>
                                      <p:to>
                                        <p:strVal val="visible"/>
                                      </p:to>
                                    </p:set>
                                    <p:animEffect transition="in" filter="fade">
                                      <p:cBhvr>
                                        <p:cTn id="99" dur="500"/>
                                        <p:tgtEl>
                                          <p:spTgt spid="19"/>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0"/>
                                        </p:tgtEl>
                                        <p:attrNameLst>
                                          <p:attrName>style.visibility</p:attrName>
                                        </p:attrNameLst>
                                      </p:cBhvr>
                                      <p:to>
                                        <p:strVal val="visible"/>
                                      </p:to>
                                    </p:set>
                                    <p:animEffect transition="in" filter="fade">
                                      <p:cBhvr>
                                        <p:cTn id="102" dur="500"/>
                                        <p:tgtEl>
                                          <p:spTgt spid="20"/>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3"/>
                                        </p:tgtEl>
                                        <p:attrNameLst>
                                          <p:attrName>style.visibility</p:attrName>
                                        </p:attrNameLst>
                                      </p:cBhvr>
                                      <p:to>
                                        <p:strVal val="visible"/>
                                      </p:to>
                                    </p:set>
                                    <p:animEffect transition="in" filter="fade">
                                      <p:cBhvr>
                                        <p:cTn id="10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10" grpId="0" animBg="1"/>
      <p:bldP spid="10" grpId="1" animBg="1"/>
      <p:bldP spid="12" grpId="0" animBg="1"/>
      <p:bldP spid="12"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2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D63411-8BA5-4A88-8B3E-B2EFB94DEFDE}"/>
              </a:ext>
            </a:extLst>
          </p:cNvPr>
          <p:cNvSpPr>
            <a:spLocks noGrp="1"/>
          </p:cNvSpPr>
          <p:nvPr>
            <p:ph type="title"/>
          </p:nvPr>
        </p:nvSpPr>
        <p:spPr/>
        <p:txBody>
          <a:bodyPr/>
          <a:lstStyle/>
          <a:p>
            <a:r>
              <a:rPr lang="en-GB" dirty="0"/>
              <a:t>Conclusion</a:t>
            </a:r>
          </a:p>
        </p:txBody>
      </p:sp>
      <p:sp>
        <p:nvSpPr>
          <p:cNvPr id="6" name="Text Placeholder 5">
            <a:extLst>
              <a:ext uri="{FF2B5EF4-FFF2-40B4-BE49-F238E27FC236}">
                <a16:creationId xmlns:a16="http://schemas.microsoft.com/office/drawing/2014/main" id="{7CD9C337-B472-45CC-B6CB-319186AB5261}"/>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6109494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2462">
        <p15:prstTrans prst="pageCurlDouble"/>
      </p:transition>
    </mc:Choice>
    <mc:Fallback xmlns="">
      <p:transition advTm="2462">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A2667FAF-2AF6-4B56-8C8E-43F089029796}"/>
                  </a:ext>
                </a:extLst>
              </p14:cNvPr>
              <p14:cNvContentPartPr/>
              <p14:nvPr/>
            </p14:nvContentPartPr>
            <p14:xfrm>
              <a:off x="1277598" y="2496580"/>
              <a:ext cx="10374657" cy="690373"/>
            </p14:xfrm>
          </p:contentPart>
        </mc:Choice>
        <mc:Fallback xmlns="">
          <p:pic>
            <p:nvPicPr>
              <p:cNvPr id="8" name="Ink 7">
                <a:extLst>
                  <a:ext uri="{FF2B5EF4-FFF2-40B4-BE49-F238E27FC236}">
                    <a16:creationId xmlns:a16="http://schemas.microsoft.com/office/drawing/2014/main" id="{A2667FAF-2AF6-4B56-8C8E-43F089029796}"/>
                  </a:ext>
                </a:extLst>
              </p:cNvPr>
              <p:cNvPicPr/>
              <p:nvPr/>
            </p:nvPicPr>
            <p:blipFill>
              <a:blip r:embed="rId6"/>
              <a:stretch>
                <a:fillRect/>
              </a:stretch>
            </p:blipFill>
            <p:spPr>
              <a:xfrm>
                <a:off x="1268597" y="2487572"/>
                <a:ext cx="10392299" cy="708029"/>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0BF32897-6B31-4E1D-9EDE-EA965EAD6A31}"/>
                  </a:ext>
                </a:extLst>
              </p14:cNvPr>
              <p14:cNvContentPartPr/>
              <p14:nvPr/>
            </p14:nvContentPartPr>
            <p14:xfrm>
              <a:off x="1327998" y="4145020"/>
              <a:ext cx="9895137" cy="847333"/>
            </p14:xfrm>
          </p:contentPart>
        </mc:Choice>
        <mc:Fallback xmlns="">
          <p:pic>
            <p:nvPicPr>
              <p:cNvPr id="10" name="Ink 9">
                <a:extLst>
                  <a:ext uri="{FF2B5EF4-FFF2-40B4-BE49-F238E27FC236}">
                    <a16:creationId xmlns:a16="http://schemas.microsoft.com/office/drawing/2014/main" id="{0BF32897-6B31-4E1D-9EDE-EA965EAD6A31}"/>
                  </a:ext>
                </a:extLst>
              </p:cNvPr>
              <p:cNvPicPr/>
              <p:nvPr/>
            </p:nvPicPr>
            <p:blipFill>
              <a:blip r:embed="rId8"/>
              <a:stretch>
                <a:fillRect/>
              </a:stretch>
            </p:blipFill>
            <p:spPr>
              <a:xfrm>
                <a:off x="1318997" y="4136013"/>
                <a:ext cx="9912779" cy="864986"/>
              </a:xfrm>
              <a:prstGeom prst="rect">
                <a:avLst/>
              </a:prstGeom>
            </p:spPr>
          </p:pic>
        </mc:Fallback>
      </mc:AlternateContent>
      <p:sp>
        <p:nvSpPr>
          <p:cNvPr id="2" name="Title 1">
            <a:extLst>
              <a:ext uri="{FF2B5EF4-FFF2-40B4-BE49-F238E27FC236}">
                <a16:creationId xmlns:a16="http://schemas.microsoft.com/office/drawing/2014/main" id="{BF09E14D-F3C3-4BBA-8F72-F9C19622F50A}"/>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Conclusion</a:t>
            </a:r>
            <a:endParaRPr lang="en-BE" dirty="0"/>
          </a:p>
        </p:txBody>
      </p:sp>
    </p:spTree>
    <p:custDataLst>
      <p:tags r:id="rId1"/>
    </p:custDataLst>
    <p:extLst>
      <p:ext uri="{BB962C8B-B14F-4D97-AF65-F5344CB8AC3E}">
        <p14:creationId xmlns:p14="http://schemas.microsoft.com/office/powerpoint/2010/main" val="25095248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eelOff"/>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BE9E25A2-6E3A-4F31-849E-D56DF127DF12}"/>
                  </a:ext>
                </a:extLst>
              </p14:cNvPr>
              <p14:cNvContentPartPr/>
              <p14:nvPr/>
            </p14:nvContentPartPr>
            <p14:xfrm>
              <a:off x="1310358" y="2061340"/>
              <a:ext cx="8245257" cy="781453"/>
            </p14:xfrm>
          </p:contentPart>
        </mc:Choice>
        <mc:Fallback xmlns="">
          <p:pic>
            <p:nvPicPr>
              <p:cNvPr id="12" name="Ink 11">
                <a:extLst>
                  <a:ext uri="{FF2B5EF4-FFF2-40B4-BE49-F238E27FC236}">
                    <a16:creationId xmlns:a16="http://schemas.microsoft.com/office/drawing/2014/main" id="{BE9E25A2-6E3A-4F31-849E-D56DF127DF12}"/>
                  </a:ext>
                </a:extLst>
              </p:cNvPr>
              <p:cNvPicPr/>
              <p:nvPr/>
            </p:nvPicPr>
            <p:blipFill>
              <a:blip r:embed="rId6"/>
              <a:stretch>
                <a:fillRect/>
              </a:stretch>
            </p:blipFill>
            <p:spPr>
              <a:xfrm>
                <a:off x="1301357" y="2052333"/>
                <a:ext cx="8262899" cy="799107"/>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EF3BAC8D-EB3F-42E8-87B0-1FB075BA15D7}"/>
                  </a:ext>
                </a:extLst>
              </p14:cNvPr>
              <p14:cNvContentPartPr/>
              <p14:nvPr/>
            </p14:nvContentPartPr>
            <p14:xfrm>
              <a:off x="1279038" y="3257412"/>
              <a:ext cx="8367713" cy="279400"/>
            </p14:xfrm>
          </p:contentPart>
        </mc:Choice>
        <mc:Fallback xmlns="">
          <p:pic>
            <p:nvPicPr>
              <p:cNvPr id="2" name="Ink 1">
                <a:extLst>
                  <a:ext uri="{FF2B5EF4-FFF2-40B4-BE49-F238E27FC236}">
                    <a16:creationId xmlns:a16="http://schemas.microsoft.com/office/drawing/2014/main" id="{EF3BAC8D-EB3F-42E8-87B0-1FB075BA15D7}"/>
                  </a:ext>
                </a:extLst>
              </p:cNvPr>
              <p:cNvPicPr/>
              <p:nvPr/>
            </p:nvPicPr>
            <p:blipFill>
              <a:blip r:embed="rId8"/>
              <a:stretch>
                <a:fillRect/>
              </a:stretch>
            </p:blipFill>
            <p:spPr>
              <a:xfrm>
                <a:off x="1270038" y="3248399"/>
                <a:ext cx="8385353" cy="297065"/>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 name="Ink 2">
                <a:extLst>
                  <a:ext uri="{FF2B5EF4-FFF2-40B4-BE49-F238E27FC236}">
                    <a16:creationId xmlns:a16="http://schemas.microsoft.com/office/drawing/2014/main" id="{D1B2A617-702A-40EC-A63E-F19C7609E9AE}"/>
                  </a:ext>
                </a:extLst>
              </p14:cNvPr>
              <p14:cNvContentPartPr/>
              <p14:nvPr/>
            </p14:nvContentPartPr>
            <p14:xfrm>
              <a:off x="1279038" y="4345965"/>
              <a:ext cx="9996487" cy="731837"/>
            </p14:xfrm>
          </p:contentPart>
        </mc:Choice>
        <mc:Fallback xmlns="">
          <p:pic>
            <p:nvPicPr>
              <p:cNvPr id="3" name="Ink 2">
                <a:extLst>
                  <a:ext uri="{FF2B5EF4-FFF2-40B4-BE49-F238E27FC236}">
                    <a16:creationId xmlns:a16="http://schemas.microsoft.com/office/drawing/2014/main" id="{D1B2A617-702A-40EC-A63E-F19C7609E9AE}"/>
                  </a:ext>
                </a:extLst>
              </p:cNvPr>
              <p:cNvPicPr/>
              <p:nvPr/>
            </p:nvPicPr>
            <p:blipFill>
              <a:blip r:embed="rId10"/>
              <a:stretch>
                <a:fillRect/>
              </a:stretch>
            </p:blipFill>
            <p:spPr>
              <a:xfrm>
                <a:off x="1270037" y="4336952"/>
                <a:ext cx="10014128" cy="749502"/>
              </a:xfrm>
              <a:prstGeom prst="rect">
                <a:avLst/>
              </a:prstGeom>
            </p:spPr>
          </p:pic>
        </mc:Fallback>
      </mc:AlternateContent>
      <p:sp>
        <p:nvSpPr>
          <p:cNvPr id="5" name="Title 1">
            <a:extLst>
              <a:ext uri="{FF2B5EF4-FFF2-40B4-BE49-F238E27FC236}">
                <a16:creationId xmlns:a16="http://schemas.microsoft.com/office/drawing/2014/main" id="{B58623AE-26CD-4FED-92EC-37789CD7F99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Outlook</a:t>
            </a:r>
            <a:endParaRPr lang="en-BE" dirty="0"/>
          </a:p>
        </p:txBody>
      </p:sp>
    </p:spTree>
    <p:custDataLst>
      <p:tags r:id="rId1"/>
    </p:custDataLst>
    <p:extLst>
      <p:ext uri="{BB962C8B-B14F-4D97-AF65-F5344CB8AC3E}">
        <p14:creationId xmlns:p14="http://schemas.microsoft.com/office/powerpoint/2010/main" val="30520364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EC309CE-E098-430D-B440-492070E1525B}"/>
              </a:ext>
            </a:extLst>
          </p:cNvPr>
          <p:cNvGrpSpPr/>
          <p:nvPr/>
        </p:nvGrpSpPr>
        <p:grpSpPr>
          <a:xfrm>
            <a:off x="4554107" y="1095683"/>
            <a:ext cx="1348560" cy="360360"/>
            <a:chOff x="4554107" y="1095683"/>
            <a:chExt cx="1348560" cy="36036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EF8E925-87A3-4280-B7B9-6DE4572009EC}"/>
                    </a:ext>
                  </a:extLst>
                </p14:cNvPr>
                <p14:cNvContentPartPr/>
                <p14:nvPr/>
              </p14:nvContentPartPr>
              <p14:xfrm>
                <a:off x="4730147" y="1129163"/>
                <a:ext cx="9000" cy="326880"/>
              </p14:xfrm>
            </p:contentPart>
          </mc:Choice>
          <mc:Fallback xmlns="">
            <p:pic>
              <p:nvPicPr>
                <p:cNvPr id="2" name="Ink 1">
                  <a:extLst>
                    <a:ext uri="{FF2B5EF4-FFF2-40B4-BE49-F238E27FC236}">
                      <a16:creationId xmlns:a16="http://schemas.microsoft.com/office/drawing/2014/main" id="{8EF8E925-87A3-4280-B7B9-6DE4572009EC}"/>
                    </a:ext>
                  </a:extLst>
                </p:cNvPr>
                <p:cNvPicPr/>
                <p:nvPr/>
              </p:nvPicPr>
              <p:blipFill>
                <a:blip r:embed="rId4"/>
                <a:stretch>
                  <a:fillRect/>
                </a:stretch>
              </p:blipFill>
              <p:spPr>
                <a:xfrm>
                  <a:off x="4712839" y="1111163"/>
                  <a:ext cx="43269"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FBE145C8-0982-445F-9E2D-EE18FE084DBD}"/>
                    </a:ext>
                  </a:extLst>
                </p14:cNvPr>
                <p14:cNvContentPartPr/>
                <p14:nvPr/>
              </p14:nvContentPartPr>
              <p14:xfrm>
                <a:off x="4554107" y="1132403"/>
                <a:ext cx="343800" cy="29160"/>
              </p14:xfrm>
            </p:contentPart>
          </mc:Choice>
          <mc:Fallback xmlns="">
            <p:pic>
              <p:nvPicPr>
                <p:cNvPr id="3" name="Ink 2">
                  <a:extLst>
                    <a:ext uri="{FF2B5EF4-FFF2-40B4-BE49-F238E27FC236}">
                      <a16:creationId xmlns:a16="http://schemas.microsoft.com/office/drawing/2014/main" id="{FBE145C8-0982-445F-9E2D-EE18FE084DBD}"/>
                    </a:ext>
                  </a:extLst>
                </p:cNvPr>
                <p:cNvPicPr/>
                <p:nvPr/>
              </p:nvPicPr>
              <p:blipFill>
                <a:blip r:embed="rId6"/>
                <a:stretch>
                  <a:fillRect/>
                </a:stretch>
              </p:blipFill>
              <p:spPr>
                <a:xfrm>
                  <a:off x="4536107" y="1114403"/>
                  <a:ext cx="37944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574BE9DC-14D0-4C06-80B7-B6D2237A16EC}"/>
                    </a:ext>
                  </a:extLst>
                </p14:cNvPr>
                <p14:cNvContentPartPr/>
                <p14:nvPr/>
              </p14:nvContentPartPr>
              <p14:xfrm>
                <a:off x="4951907" y="1095683"/>
                <a:ext cx="18000" cy="349200"/>
              </p14:xfrm>
            </p:contentPart>
          </mc:Choice>
          <mc:Fallback xmlns="">
            <p:pic>
              <p:nvPicPr>
                <p:cNvPr id="4" name="Ink 3">
                  <a:extLst>
                    <a:ext uri="{FF2B5EF4-FFF2-40B4-BE49-F238E27FC236}">
                      <a16:creationId xmlns:a16="http://schemas.microsoft.com/office/drawing/2014/main" id="{574BE9DC-14D0-4C06-80B7-B6D2237A16EC}"/>
                    </a:ext>
                  </a:extLst>
                </p:cNvPr>
                <p:cNvPicPr/>
                <p:nvPr/>
              </p:nvPicPr>
              <p:blipFill>
                <a:blip r:embed="rId8"/>
                <a:stretch>
                  <a:fillRect/>
                </a:stretch>
              </p:blipFill>
              <p:spPr>
                <a:xfrm>
                  <a:off x="4933907" y="1077664"/>
                  <a:ext cx="53640" cy="384877"/>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EB3D4477-CF28-45B2-A362-F48BCB3EED59}"/>
                    </a:ext>
                  </a:extLst>
                </p14:cNvPr>
                <p14:cNvContentPartPr/>
                <p14:nvPr/>
              </p14:nvContentPartPr>
              <p14:xfrm>
                <a:off x="4955147" y="1268843"/>
                <a:ext cx="174960" cy="168120"/>
              </p14:xfrm>
            </p:contentPart>
          </mc:Choice>
          <mc:Fallback xmlns="">
            <p:pic>
              <p:nvPicPr>
                <p:cNvPr id="5" name="Ink 4">
                  <a:extLst>
                    <a:ext uri="{FF2B5EF4-FFF2-40B4-BE49-F238E27FC236}">
                      <a16:creationId xmlns:a16="http://schemas.microsoft.com/office/drawing/2014/main" id="{EB3D4477-CF28-45B2-A362-F48BCB3EED59}"/>
                    </a:ext>
                  </a:extLst>
                </p:cNvPr>
                <p:cNvPicPr/>
                <p:nvPr/>
              </p:nvPicPr>
              <p:blipFill>
                <a:blip r:embed="rId10"/>
                <a:stretch>
                  <a:fillRect/>
                </a:stretch>
              </p:blipFill>
              <p:spPr>
                <a:xfrm>
                  <a:off x="4937147" y="1250881"/>
                  <a:ext cx="210600" cy="203684"/>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Ink 5">
                  <a:extLst>
                    <a:ext uri="{FF2B5EF4-FFF2-40B4-BE49-F238E27FC236}">
                      <a16:creationId xmlns:a16="http://schemas.microsoft.com/office/drawing/2014/main" id="{639C978C-5999-4749-BC50-A0C076B0111B}"/>
                    </a:ext>
                  </a:extLst>
                </p14:cNvPr>
                <p14:cNvContentPartPr/>
                <p14:nvPr/>
              </p14:nvContentPartPr>
              <p14:xfrm>
                <a:off x="5224427" y="1267763"/>
                <a:ext cx="153720" cy="162360"/>
              </p14:xfrm>
            </p:contentPart>
          </mc:Choice>
          <mc:Fallback xmlns="">
            <p:pic>
              <p:nvPicPr>
                <p:cNvPr id="6" name="Ink 5">
                  <a:extLst>
                    <a:ext uri="{FF2B5EF4-FFF2-40B4-BE49-F238E27FC236}">
                      <a16:creationId xmlns:a16="http://schemas.microsoft.com/office/drawing/2014/main" id="{639C978C-5999-4749-BC50-A0C076B0111B}"/>
                    </a:ext>
                  </a:extLst>
                </p:cNvPr>
                <p:cNvPicPr/>
                <p:nvPr/>
              </p:nvPicPr>
              <p:blipFill>
                <a:blip r:embed="rId12"/>
                <a:stretch>
                  <a:fillRect/>
                </a:stretch>
              </p:blipFill>
              <p:spPr>
                <a:xfrm>
                  <a:off x="5206427" y="1249763"/>
                  <a:ext cx="18936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Ink 6">
                  <a:extLst>
                    <a:ext uri="{FF2B5EF4-FFF2-40B4-BE49-F238E27FC236}">
                      <a16:creationId xmlns:a16="http://schemas.microsoft.com/office/drawing/2014/main" id="{1421149B-3955-41E5-AD53-550ACF8F74D7}"/>
                    </a:ext>
                  </a:extLst>
                </p14:cNvPr>
                <p14:cNvContentPartPr/>
                <p14:nvPr/>
              </p14:nvContentPartPr>
              <p14:xfrm>
                <a:off x="5448707" y="1288283"/>
                <a:ext cx="149400" cy="141480"/>
              </p14:xfrm>
            </p:contentPart>
          </mc:Choice>
          <mc:Fallback xmlns="">
            <p:pic>
              <p:nvPicPr>
                <p:cNvPr id="7" name="Ink 6">
                  <a:extLst>
                    <a:ext uri="{FF2B5EF4-FFF2-40B4-BE49-F238E27FC236}">
                      <a16:creationId xmlns:a16="http://schemas.microsoft.com/office/drawing/2014/main" id="{1421149B-3955-41E5-AD53-550ACF8F74D7}"/>
                    </a:ext>
                  </a:extLst>
                </p:cNvPr>
                <p:cNvPicPr/>
                <p:nvPr/>
              </p:nvPicPr>
              <p:blipFill>
                <a:blip r:embed="rId14"/>
                <a:stretch>
                  <a:fillRect/>
                </a:stretch>
              </p:blipFill>
              <p:spPr>
                <a:xfrm>
                  <a:off x="5430664" y="1270329"/>
                  <a:ext cx="185126" cy="17703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Ink 7">
                  <a:extLst>
                    <a:ext uri="{FF2B5EF4-FFF2-40B4-BE49-F238E27FC236}">
                      <a16:creationId xmlns:a16="http://schemas.microsoft.com/office/drawing/2014/main" id="{82E33940-270E-4C98-BD6F-C74B177B6E17}"/>
                    </a:ext>
                  </a:extLst>
                </p14:cNvPr>
                <p14:cNvContentPartPr/>
                <p14:nvPr/>
              </p14:nvContentPartPr>
              <p14:xfrm>
                <a:off x="5720867" y="1123403"/>
                <a:ext cx="10080" cy="292320"/>
              </p14:xfrm>
            </p:contentPart>
          </mc:Choice>
          <mc:Fallback xmlns="">
            <p:pic>
              <p:nvPicPr>
                <p:cNvPr id="8" name="Ink 7">
                  <a:extLst>
                    <a:ext uri="{FF2B5EF4-FFF2-40B4-BE49-F238E27FC236}">
                      <a16:creationId xmlns:a16="http://schemas.microsoft.com/office/drawing/2014/main" id="{82E33940-270E-4C98-BD6F-C74B177B6E17}"/>
                    </a:ext>
                  </a:extLst>
                </p:cNvPr>
                <p:cNvPicPr/>
                <p:nvPr/>
              </p:nvPicPr>
              <p:blipFill>
                <a:blip r:embed="rId16"/>
                <a:stretch>
                  <a:fillRect/>
                </a:stretch>
              </p:blipFill>
              <p:spPr>
                <a:xfrm>
                  <a:off x="5702867" y="1105403"/>
                  <a:ext cx="4572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Ink 8">
                  <a:extLst>
                    <a:ext uri="{FF2B5EF4-FFF2-40B4-BE49-F238E27FC236}">
                      <a16:creationId xmlns:a16="http://schemas.microsoft.com/office/drawing/2014/main" id="{E7C48CFC-B128-4220-86B2-AA0B55874231}"/>
                    </a:ext>
                  </a:extLst>
                </p14:cNvPr>
                <p14:cNvContentPartPr/>
                <p14:nvPr/>
              </p14:nvContentPartPr>
              <p14:xfrm>
                <a:off x="5737067" y="1304483"/>
                <a:ext cx="124920" cy="99720"/>
              </p14:xfrm>
            </p:contentPart>
          </mc:Choice>
          <mc:Fallback xmlns="">
            <p:pic>
              <p:nvPicPr>
                <p:cNvPr id="9" name="Ink 8">
                  <a:extLst>
                    <a:ext uri="{FF2B5EF4-FFF2-40B4-BE49-F238E27FC236}">
                      <a16:creationId xmlns:a16="http://schemas.microsoft.com/office/drawing/2014/main" id="{E7C48CFC-B128-4220-86B2-AA0B55874231}"/>
                    </a:ext>
                  </a:extLst>
                </p:cNvPr>
                <p:cNvPicPr/>
                <p:nvPr/>
              </p:nvPicPr>
              <p:blipFill>
                <a:blip r:embed="rId18"/>
                <a:stretch>
                  <a:fillRect/>
                </a:stretch>
              </p:blipFill>
              <p:spPr>
                <a:xfrm>
                  <a:off x="5719067" y="1286418"/>
                  <a:ext cx="160560" cy="135489"/>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Ink 9">
                  <a:extLst>
                    <a:ext uri="{FF2B5EF4-FFF2-40B4-BE49-F238E27FC236}">
                      <a16:creationId xmlns:a16="http://schemas.microsoft.com/office/drawing/2014/main" id="{DFA9F331-B4A6-4FC7-8B14-C08F0B645840}"/>
                    </a:ext>
                  </a:extLst>
                </p14:cNvPr>
                <p14:cNvContentPartPr/>
                <p14:nvPr/>
              </p14:nvContentPartPr>
              <p14:xfrm>
                <a:off x="5777747" y="1205123"/>
                <a:ext cx="124920" cy="114120"/>
              </p14:xfrm>
            </p:contentPart>
          </mc:Choice>
          <mc:Fallback xmlns="">
            <p:pic>
              <p:nvPicPr>
                <p:cNvPr id="10" name="Ink 9">
                  <a:extLst>
                    <a:ext uri="{FF2B5EF4-FFF2-40B4-BE49-F238E27FC236}">
                      <a16:creationId xmlns:a16="http://schemas.microsoft.com/office/drawing/2014/main" id="{DFA9F331-B4A6-4FC7-8B14-C08F0B645840}"/>
                    </a:ext>
                  </a:extLst>
                </p:cNvPr>
                <p:cNvPicPr/>
                <p:nvPr/>
              </p:nvPicPr>
              <p:blipFill>
                <a:blip r:embed="rId20"/>
                <a:stretch>
                  <a:fillRect/>
                </a:stretch>
              </p:blipFill>
              <p:spPr>
                <a:xfrm>
                  <a:off x="5759747" y="1187066"/>
                  <a:ext cx="160560" cy="149873"/>
                </a:xfrm>
                <a:prstGeom prst="rect">
                  <a:avLst/>
                </a:prstGeom>
              </p:spPr>
            </p:pic>
          </mc:Fallback>
        </mc:AlternateContent>
      </p:grpSp>
      <p:grpSp>
        <p:nvGrpSpPr>
          <p:cNvPr id="24" name="Group 23">
            <a:extLst>
              <a:ext uri="{FF2B5EF4-FFF2-40B4-BE49-F238E27FC236}">
                <a16:creationId xmlns:a16="http://schemas.microsoft.com/office/drawing/2014/main" id="{62B48B0F-6E2C-44CB-AA61-0F9CF4C95D85}"/>
              </a:ext>
            </a:extLst>
          </p:cNvPr>
          <p:cNvGrpSpPr/>
          <p:nvPr/>
        </p:nvGrpSpPr>
        <p:grpSpPr>
          <a:xfrm>
            <a:off x="6745427" y="1087403"/>
            <a:ext cx="704520" cy="348480"/>
            <a:chOff x="6745427" y="1087403"/>
            <a:chExt cx="704520" cy="348480"/>
          </a:xfrm>
        </p:grpSpPr>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E2AB750C-5EAE-485F-B211-32181105C38C}"/>
                    </a:ext>
                  </a:extLst>
                </p14:cNvPr>
                <p14:cNvContentPartPr/>
                <p14:nvPr/>
              </p14:nvContentPartPr>
              <p14:xfrm>
                <a:off x="6745427" y="1126283"/>
                <a:ext cx="179640" cy="144000"/>
              </p14:xfrm>
            </p:contentPart>
          </mc:Choice>
          <mc:Fallback xmlns="">
            <p:pic>
              <p:nvPicPr>
                <p:cNvPr id="15" name="Ink 14">
                  <a:extLst>
                    <a:ext uri="{FF2B5EF4-FFF2-40B4-BE49-F238E27FC236}">
                      <a16:creationId xmlns:a16="http://schemas.microsoft.com/office/drawing/2014/main" id="{E2AB750C-5EAE-485F-B211-32181105C38C}"/>
                    </a:ext>
                  </a:extLst>
                </p:cNvPr>
                <p:cNvPicPr/>
                <p:nvPr/>
              </p:nvPicPr>
              <p:blipFill>
                <a:blip r:embed="rId22"/>
                <a:stretch>
                  <a:fillRect/>
                </a:stretch>
              </p:blipFill>
              <p:spPr>
                <a:xfrm>
                  <a:off x="6727463" y="1108238"/>
                  <a:ext cx="215209" cy="179729"/>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3D33C455-088C-4597-B5D2-EF6E6ABD828B}"/>
                    </a:ext>
                  </a:extLst>
                </p14:cNvPr>
                <p14:cNvContentPartPr/>
                <p14:nvPr/>
              </p14:nvContentPartPr>
              <p14:xfrm>
                <a:off x="6899147" y="1087403"/>
                <a:ext cx="68400" cy="348480"/>
              </p14:xfrm>
            </p:contentPart>
          </mc:Choice>
          <mc:Fallback xmlns="">
            <p:pic>
              <p:nvPicPr>
                <p:cNvPr id="16" name="Ink 15">
                  <a:extLst>
                    <a:ext uri="{FF2B5EF4-FFF2-40B4-BE49-F238E27FC236}">
                      <a16:creationId xmlns:a16="http://schemas.microsoft.com/office/drawing/2014/main" id="{3D33C455-088C-4597-B5D2-EF6E6ABD828B}"/>
                    </a:ext>
                  </a:extLst>
                </p:cNvPr>
                <p:cNvPicPr/>
                <p:nvPr/>
              </p:nvPicPr>
              <p:blipFill>
                <a:blip r:embed="rId24"/>
                <a:stretch>
                  <a:fillRect/>
                </a:stretch>
              </p:blipFill>
              <p:spPr>
                <a:xfrm>
                  <a:off x="6881241" y="1069384"/>
                  <a:ext cx="103853" cy="384157"/>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a:extLst>
                    <a:ext uri="{FF2B5EF4-FFF2-40B4-BE49-F238E27FC236}">
                      <a16:creationId xmlns:a16="http://schemas.microsoft.com/office/drawing/2014/main" id="{7EF8DA80-61B0-43EC-85AB-BA0017A6730B}"/>
                    </a:ext>
                  </a:extLst>
                </p14:cNvPr>
                <p14:cNvContentPartPr/>
                <p14:nvPr/>
              </p14:nvContentPartPr>
              <p14:xfrm>
                <a:off x="7055387" y="1253723"/>
                <a:ext cx="127080" cy="162720"/>
              </p14:xfrm>
            </p:contentPart>
          </mc:Choice>
          <mc:Fallback xmlns="">
            <p:pic>
              <p:nvPicPr>
                <p:cNvPr id="17" name="Ink 16">
                  <a:extLst>
                    <a:ext uri="{FF2B5EF4-FFF2-40B4-BE49-F238E27FC236}">
                      <a16:creationId xmlns:a16="http://schemas.microsoft.com/office/drawing/2014/main" id="{7EF8DA80-61B0-43EC-85AB-BA0017A6730B}"/>
                    </a:ext>
                  </a:extLst>
                </p:cNvPr>
                <p:cNvPicPr/>
                <p:nvPr/>
              </p:nvPicPr>
              <p:blipFill>
                <a:blip r:embed="rId26"/>
                <a:stretch>
                  <a:fillRect/>
                </a:stretch>
              </p:blipFill>
              <p:spPr>
                <a:xfrm>
                  <a:off x="7037387" y="1235723"/>
                  <a:ext cx="1627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AA288544-D38D-44A9-AD9D-579592FB567D}"/>
                    </a:ext>
                  </a:extLst>
                </p14:cNvPr>
                <p14:cNvContentPartPr/>
                <p14:nvPr/>
              </p14:nvContentPartPr>
              <p14:xfrm>
                <a:off x="7282547" y="1249043"/>
                <a:ext cx="167400" cy="162360"/>
              </p14:xfrm>
            </p:contentPart>
          </mc:Choice>
          <mc:Fallback xmlns="">
            <p:pic>
              <p:nvPicPr>
                <p:cNvPr id="18" name="Ink 17">
                  <a:extLst>
                    <a:ext uri="{FF2B5EF4-FFF2-40B4-BE49-F238E27FC236}">
                      <a16:creationId xmlns:a16="http://schemas.microsoft.com/office/drawing/2014/main" id="{AA288544-D38D-44A9-AD9D-579592FB567D}"/>
                    </a:ext>
                  </a:extLst>
                </p:cNvPr>
                <p:cNvPicPr/>
                <p:nvPr/>
              </p:nvPicPr>
              <p:blipFill>
                <a:blip r:embed="rId28"/>
                <a:stretch>
                  <a:fillRect/>
                </a:stretch>
              </p:blipFill>
              <p:spPr>
                <a:xfrm>
                  <a:off x="7264547" y="1231003"/>
                  <a:ext cx="203040" cy="198079"/>
                </a:xfrm>
                <a:prstGeom prst="rect">
                  <a:avLst/>
                </a:prstGeom>
              </p:spPr>
            </p:pic>
          </mc:Fallback>
        </mc:AlternateContent>
      </p:grpSp>
      <p:grpSp>
        <p:nvGrpSpPr>
          <p:cNvPr id="23" name="Group 22">
            <a:extLst>
              <a:ext uri="{FF2B5EF4-FFF2-40B4-BE49-F238E27FC236}">
                <a16:creationId xmlns:a16="http://schemas.microsoft.com/office/drawing/2014/main" id="{593A355E-B18C-4EA7-A64E-D9FB9361873E}"/>
              </a:ext>
            </a:extLst>
          </p:cNvPr>
          <p:cNvGrpSpPr/>
          <p:nvPr/>
        </p:nvGrpSpPr>
        <p:grpSpPr>
          <a:xfrm>
            <a:off x="5730587" y="2065163"/>
            <a:ext cx="1082880" cy="1404000"/>
            <a:chOff x="5730587" y="2065163"/>
            <a:chExt cx="1082880" cy="1404000"/>
          </a:xfrm>
        </p:grpSpPr>
        <mc:AlternateContent xmlns:mc="http://schemas.openxmlformats.org/markup-compatibility/2006" xmlns:p14="http://schemas.microsoft.com/office/powerpoint/2010/main">
          <mc:Choice Requires="p14">
            <p:contentPart p14:bwMode="auto" r:id="rId29">
              <p14:nvContentPartPr>
                <p14:cNvPr id="19" name="Ink 18">
                  <a:extLst>
                    <a:ext uri="{FF2B5EF4-FFF2-40B4-BE49-F238E27FC236}">
                      <a16:creationId xmlns:a16="http://schemas.microsoft.com/office/drawing/2014/main" id="{9AF7D221-30E8-4765-AE25-6B4773CE2FD5}"/>
                    </a:ext>
                  </a:extLst>
                </p14:cNvPr>
                <p14:cNvContentPartPr/>
                <p14:nvPr/>
              </p14:nvContentPartPr>
              <p14:xfrm>
                <a:off x="6097427" y="2470163"/>
                <a:ext cx="3960" cy="145080"/>
              </p14:xfrm>
            </p:contentPart>
          </mc:Choice>
          <mc:Fallback xmlns="">
            <p:pic>
              <p:nvPicPr>
                <p:cNvPr id="19" name="Ink 18">
                  <a:extLst>
                    <a:ext uri="{FF2B5EF4-FFF2-40B4-BE49-F238E27FC236}">
                      <a16:creationId xmlns:a16="http://schemas.microsoft.com/office/drawing/2014/main" id="{9AF7D221-30E8-4765-AE25-6B4773CE2FD5}"/>
                    </a:ext>
                  </a:extLst>
                </p:cNvPr>
                <p:cNvPicPr/>
                <p:nvPr/>
              </p:nvPicPr>
              <p:blipFill>
                <a:blip r:embed="rId30"/>
                <a:stretch>
                  <a:fillRect/>
                </a:stretch>
              </p:blipFill>
              <p:spPr>
                <a:xfrm>
                  <a:off x="6079427" y="2452163"/>
                  <a:ext cx="3960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Ink 19">
                  <a:extLst>
                    <a:ext uri="{FF2B5EF4-FFF2-40B4-BE49-F238E27FC236}">
                      <a16:creationId xmlns:a16="http://schemas.microsoft.com/office/drawing/2014/main" id="{3C6E00FE-1D13-4F46-AEB4-B2DCC48DD6CD}"/>
                    </a:ext>
                  </a:extLst>
                </p14:cNvPr>
                <p14:cNvContentPartPr/>
                <p14:nvPr/>
              </p14:nvContentPartPr>
              <p14:xfrm>
                <a:off x="6282467" y="2445683"/>
                <a:ext cx="27720" cy="192960"/>
              </p14:xfrm>
            </p:contentPart>
          </mc:Choice>
          <mc:Fallback xmlns="">
            <p:pic>
              <p:nvPicPr>
                <p:cNvPr id="20" name="Ink 19">
                  <a:extLst>
                    <a:ext uri="{FF2B5EF4-FFF2-40B4-BE49-F238E27FC236}">
                      <a16:creationId xmlns:a16="http://schemas.microsoft.com/office/drawing/2014/main" id="{3C6E00FE-1D13-4F46-AEB4-B2DCC48DD6CD}"/>
                    </a:ext>
                  </a:extLst>
                </p:cNvPr>
                <p:cNvPicPr/>
                <p:nvPr/>
              </p:nvPicPr>
              <p:blipFill>
                <a:blip r:embed="rId32"/>
                <a:stretch>
                  <a:fillRect/>
                </a:stretch>
              </p:blipFill>
              <p:spPr>
                <a:xfrm>
                  <a:off x="6264467" y="2427683"/>
                  <a:ext cx="6336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Ink 20">
                  <a:extLst>
                    <a:ext uri="{FF2B5EF4-FFF2-40B4-BE49-F238E27FC236}">
                      <a16:creationId xmlns:a16="http://schemas.microsoft.com/office/drawing/2014/main" id="{478E1363-3D90-485C-AEF2-5734703218D0}"/>
                    </a:ext>
                  </a:extLst>
                </p14:cNvPr>
                <p14:cNvContentPartPr/>
                <p14:nvPr/>
              </p14:nvContentPartPr>
              <p14:xfrm>
                <a:off x="5913107" y="2823683"/>
                <a:ext cx="626760" cy="335520"/>
              </p14:xfrm>
            </p:contentPart>
          </mc:Choice>
          <mc:Fallback xmlns="">
            <p:pic>
              <p:nvPicPr>
                <p:cNvPr id="21" name="Ink 20">
                  <a:extLst>
                    <a:ext uri="{FF2B5EF4-FFF2-40B4-BE49-F238E27FC236}">
                      <a16:creationId xmlns:a16="http://schemas.microsoft.com/office/drawing/2014/main" id="{478E1363-3D90-485C-AEF2-5734703218D0}"/>
                    </a:ext>
                  </a:extLst>
                </p:cNvPr>
                <p:cNvPicPr/>
                <p:nvPr/>
              </p:nvPicPr>
              <p:blipFill>
                <a:blip r:embed="rId34"/>
                <a:stretch>
                  <a:fillRect/>
                </a:stretch>
              </p:blipFill>
              <p:spPr>
                <a:xfrm>
                  <a:off x="5895107" y="2805683"/>
                  <a:ext cx="66240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2" name="Ink 21">
                  <a:extLst>
                    <a:ext uri="{FF2B5EF4-FFF2-40B4-BE49-F238E27FC236}">
                      <a16:creationId xmlns:a16="http://schemas.microsoft.com/office/drawing/2014/main" id="{1F1E8BF3-2E2E-46EB-9D74-DBCCDBCA31E8}"/>
                    </a:ext>
                  </a:extLst>
                </p14:cNvPr>
                <p14:cNvContentPartPr/>
                <p14:nvPr/>
              </p14:nvContentPartPr>
              <p14:xfrm>
                <a:off x="5730587" y="2065163"/>
                <a:ext cx="1082880" cy="1404000"/>
              </p14:xfrm>
            </p:contentPart>
          </mc:Choice>
          <mc:Fallback xmlns="">
            <p:pic>
              <p:nvPicPr>
                <p:cNvPr id="22" name="Ink 21">
                  <a:extLst>
                    <a:ext uri="{FF2B5EF4-FFF2-40B4-BE49-F238E27FC236}">
                      <a16:creationId xmlns:a16="http://schemas.microsoft.com/office/drawing/2014/main" id="{1F1E8BF3-2E2E-46EB-9D74-DBCCDBCA31E8}"/>
                    </a:ext>
                  </a:extLst>
                </p:cNvPr>
                <p:cNvPicPr/>
                <p:nvPr/>
              </p:nvPicPr>
              <p:blipFill>
                <a:blip r:embed="rId36"/>
                <a:stretch>
                  <a:fillRect/>
                </a:stretch>
              </p:blipFill>
              <p:spPr>
                <a:xfrm>
                  <a:off x="5712581" y="2047168"/>
                  <a:ext cx="1118532" cy="1439631"/>
                </a:xfrm>
                <a:prstGeom prst="rect">
                  <a:avLst/>
                </a:prstGeom>
              </p:spPr>
            </p:pic>
          </mc:Fallback>
        </mc:AlternateContent>
      </p:grpSp>
      <p:grpSp>
        <p:nvGrpSpPr>
          <p:cNvPr id="110" name="Group 109">
            <a:extLst>
              <a:ext uri="{FF2B5EF4-FFF2-40B4-BE49-F238E27FC236}">
                <a16:creationId xmlns:a16="http://schemas.microsoft.com/office/drawing/2014/main" id="{E8FC821E-CEDF-4539-8AD7-1BF7569BDDC1}"/>
              </a:ext>
            </a:extLst>
          </p:cNvPr>
          <p:cNvGrpSpPr/>
          <p:nvPr/>
        </p:nvGrpSpPr>
        <p:grpSpPr>
          <a:xfrm>
            <a:off x="3947250" y="5760871"/>
            <a:ext cx="2647976" cy="304865"/>
            <a:chOff x="3916869" y="5686984"/>
            <a:chExt cx="3933718" cy="452894"/>
          </a:xfrm>
        </p:grpSpPr>
        <p:grpSp>
          <p:nvGrpSpPr>
            <p:cNvPr id="34" name="Group 33">
              <a:extLst>
                <a:ext uri="{FF2B5EF4-FFF2-40B4-BE49-F238E27FC236}">
                  <a16:creationId xmlns:a16="http://schemas.microsoft.com/office/drawing/2014/main" id="{3365BE0C-11FD-462D-A6AB-CEB849D4B893}"/>
                </a:ext>
              </a:extLst>
            </p:cNvPr>
            <p:cNvGrpSpPr/>
            <p:nvPr/>
          </p:nvGrpSpPr>
          <p:grpSpPr>
            <a:xfrm>
              <a:off x="3916869" y="5816392"/>
              <a:ext cx="835200" cy="295559"/>
              <a:chOff x="3916869" y="5816392"/>
              <a:chExt cx="835200" cy="295559"/>
            </a:xfrm>
          </p:grpSpPr>
          <mc:AlternateContent xmlns:mc="http://schemas.openxmlformats.org/markup-compatibility/2006" xmlns:p14="http://schemas.microsoft.com/office/powerpoint/2010/main">
            <mc:Choice Requires="p14">
              <p:contentPart p14:bwMode="auto" r:id="rId37">
                <p14:nvContentPartPr>
                  <p14:cNvPr id="25" name="Ink 24">
                    <a:extLst>
                      <a:ext uri="{FF2B5EF4-FFF2-40B4-BE49-F238E27FC236}">
                        <a16:creationId xmlns:a16="http://schemas.microsoft.com/office/drawing/2014/main" id="{99A4AF88-A697-4CCF-B520-C8FDA2D1E7E1}"/>
                      </a:ext>
                    </a:extLst>
                  </p14:cNvPr>
                  <p14:cNvContentPartPr/>
                  <p14:nvPr/>
                </p14:nvContentPartPr>
                <p14:xfrm>
                  <a:off x="3916869" y="5975586"/>
                  <a:ext cx="164160" cy="128520"/>
                </p14:xfrm>
              </p:contentPart>
            </mc:Choice>
            <mc:Fallback xmlns="">
              <p:pic>
                <p:nvPicPr>
                  <p:cNvPr id="25" name="Ink 24">
                    <a:extLst>
                      <a:ext uri="{FF2B5EF4-FFF2-40B4-BE49-F238E27FC236}">
                        <a16:creationId xmlns:a16="http://schemas.microsoft.com/office/drawing/2014/main" id="{99A4AF88-A697-4CCF-B520-C8FDA2D1E7E1}"/>
                      </a:ext>
                    </a:extLst>
                  </p:cNvPr>
                  <p:cNvPicPr/>
                  <p:nvPr/>
                </p:nvPicPr>
                <p:blipFill>
                  <a:blip r:embed="rId38"/>
                  <a:stretch>
                    <a:fillRect/>
                  </a:stretch>
                </p:blipFill>
                <p:spPr>
                  <a:xfrm>
                    <a:off x="3890220" y="5948922"/>
                    <a:ext cx="216926" cy="181315"/>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6" name="Ink 25">
                    <a:extLst>
                      <a:ext uri="{FF2B5EF4-FFF2-40B4-BE49-F238E27FC236}">
                        <a16:creationId xmlns:a16="http://schemas.microsoft.com/office/drawing/2014/main" id="{72D5F8DF-9554-411A-B0E4-9D8EB8E4D9EB}"/>
                      </a:ext>
                    </a:extLst>
                  </p14:cNvPr>
                  <p14:cNvContentPartPr/>
                  <p14:nvPr/>
                </p14:nvContentPartPr>
                <p14:xfrm>
                  <a:off x="4156630" y="5988553"/>
                  <a:ext cx="50760" cy="121319"/>
                </p14:xfrm>
              </p:contentPart>
            </mc:Choice>
            <mc:Fallback xmlns="">
              <p:pic>
                <p:nvPicPr>
                  <p:cNvPr id="26" name="Ink 25">
                    <a:extLst>
                      <a:ext uri="{FF2B5EF4-FFF2-40B4-BE49-F238E27FC236}">
                        <a16:creationId xmlns:a16="http://schemas.microsoft.com/office/drawing/2014/main" id="{72D5F8DF-9554-411A-B0E4-9D8EB8E4D9EB}"/>
                      </a:ext>
                    </a:extLst>
                  </p:cNvPr>
                  <p:cNvPicPr/>
                  <p:nvPr/>
                </p:nvPicPr>
                <p:blipFill>
                  <a:blip r:embed="rId40"/>
                  <a:stretch>
                    <a:fillRect/>
                  </a:stretch>
                </p:blipFill>
                <p:spPr>
                  <a:xfrm>
                    <a:off x="4129914" y="5961831"/>
                    <a:ext cx="103657" cy="174229"/>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7" name="Ink 26">
                    <a:extLst>
                      <a:ext uri="{FF2B5EF4-FFF2-40B4-BE49-F238E27FC236}">
                        <a16:creationId xmlns:a16="http://schemas.microsoft.com/office/drawing/2014/main" id="{AE5D01CB-3931-4ACF-9839-26BDF06C8F29}"/>
                      </a:ext>
                    </a:extLst>
                  </p14:cNvPr>
                  <p14:cNvContentPartPr/>
                  <p14:nvPr/>
                </p14:nvContentPartPr>
                <p14:xfrm>
                  <a:off x="4246267" y="5866426"/>
                  <a:ext cx="236520" cy="207360"/>
                </p14:xfrm>
              </p:contentPart>
            </mc:Choice>
            <mc:Fallback xmlns="">
              <p:pic>
                <p:nvPicPr>
                  <p:cNvPr id="27" name="Ink 26">
                    <a:extLst>
                      <a:ext uri="{FF2B5EF4-FFF2-40B4-BE49-F238E27FC236}">
                        <a16:creationId xmlns:a16="http://schemas.microsoft.com/office/drawing/2014/main" id="{AE5D01CB-3931-4ACF-9839-26BDF06C8F29}"/>
                      </a:ext>
                    </a:extLst>
                  </p:cNvPr>
                  <p:cNvPicPr/>
                  <p:nvPr/>
                </p:nvPicPr>
                <p:blipFill>
                  <a:blip r:embed="rId42"/>
                  <a:stretch>
                    <a:fillRect/>
                  </a:stretch>
                </p:blipFill>
                <p:spPr>
                  <a:xfrm>
                    <a:off x="4219572" y="5839704"/>
                    <a:ext cx="289377" cy="260269"/>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8" name="Ink 27">
                    <a:extLst>
                      <a:ext uri="{FF2B5EF4-FFF2-40B4-BE49-F238E27FC236}">
                        <a16:creationId xmlns:a16="http://schemas.microsoft.com/office/drawing/2014/main" id="{A2A516F3-5C7E-4FAA-B6E9-A63A31B4A084}"/>
                      </a:ext>
                    </a:extLst>
                  </p14:cNvPr>
                  <p14:cNvContentPartPr/>
                  <p14:nvPr/>
                </p14:nvContentPartPr>
                <p14:xfrm>
                  <a:off x="4317550" y="5816392"/>
                  <a:ext cx="130320" cy="254520"/>
                </p14:xfrm>
              </p:contentPart>
            </mc:Choice>
            <mc:Fallback xmlns="">
              <p:pic>
                <p:nvPicPr>
                  <p:cNvPr id="28" name="Ink 27">
                    <a:extLst>
                      <a:ext uri="{FF2B5EF4-FFF2-40B4-BE49-F238E27FC236}">
                        <a16:creationId xmlns:a16="http://schemas.microsoft.com/office/drawing/2014/main" id="{A2A516F3-5C7E-4FAA-B6E9-A63A31B4A084}"/>
                      </a:ext>
                    </a:extLst>
                  </p:cNvPr>
                  <p:cNvPicPr/>
                  <p:nvPr/>
                </p:nvPicPr>
                <p:blipFill>
                  <a:blip r:embed="rId44"/>
                  <a:stretch>
                    <a:fillRect/>
                  </a:stretch>
                </p:blipFill>
                <p:spPr>
                  <a:xfrm>
                    <a:off x="4290845" y="5789657"/>
                    <a:ext cx="183196" cy="307456"/>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9" name="Ink 28">
                    <a:extLst>
                      <a:ext uri="{FF2B5EF4-FFF2-40B4-BE49-F238E27FC236}">
                        <a16:creationId xmlns:a16="http://schemas.microsoft.com/office/drawing/2014/main" id="{03CA0916-6F40-4B48-ACAC-6B0B31DC9120}"/>
                      </a:ext>
                    </a:extLst>
                  </p14:cNvPr>
                  <p14:cNvContentPartPr/>
                  <p14:nvPr/>
                </p14:nvContentPartPr>
                <p14:xfrm>
                  <a:off x="4532831" y="5879032"/>
                  <a:ext cx="34560" cy="199081"/>
                </p14:xfrm>
              </p:contentPart>
            </mc:Choice>
            <mc:Fallback xmlns="">
              <p:pic>
                <p:nvPicPr>
                  <p:cNvPr id="29" name="Ink 28">
                    <a:extLst>
                      <a:ext uri="{FF2B5EF4-FFF2-40B4-BE49-F238E27FC236}">
                        <a16:creationId xmlns:a16="http://schemas.microsoft.com/office/drawing/2014/main" id="{03CA0916-6F40-4B48-ACAC-6B0B31DC9120}"/>
                      </a:ext>
                    </a:extLst>
                  </p:cNvPr>
                  <p:cNvPicPr/>
                  <p:nvPr/>
                </p:nvPicPr>
                <p:blipFill>
                  <a:blip r:embed="rId46"/>
                  <a:stretch>
                    <a:fillRect/>
                  </a:stretch>
                </p:blipFill>
                <p:spPr>
                  <a:xfrm>
                    <a:off x="4506246" y="5852274"/>
                    <a:ext cx="87198" cy="252062"/>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0" name="Ink 29">
                    <a:extLst>
                      <a:ext uri="{FF2B5EF4-FFF2-40B4-BE49-F238E27FC236}">
                        <a16:creationId xmlns:a16="http://schemas.microsoft.com/office/drawing/2014/main" id="{80920F05-307F-4192-98BE-76E02B585EAF}"/>
                      </a:ext>
                    </a:extLst>
                  </p14:cNvPr>
                  <p14:cNvContentPartPr/>
                  <p14:nvPr/>
                </p14:nvContentPartPr>
                <p14:xfrm>
                  <a:off x="4678629" y="5956791"/>
                  <a:ext cx="73440" cy="155160"/>
                </p14:xfrm>
              </p:contentPart>
            </mc:Choice>
            <mc:Fallback xmlns="">
              <p:pic>
                <p:nvPicPr>
                  <p:cNvPr id="30" name="Ink 29">
                    <a:extLst>
                      <a:ext uri="{FF2B5EF4-FFF2-40B4-BE49-F238E27FC236}">
                        <a16:creationId xmlns:a16="http://schemas.microsoft.com/office/drawing/2014/main" id="{80920F05-307F-4192-98BE-76E02B585EAF}"/>
                      </a:ext>
                    </a:extLst>
                  </p:cNvPr>
                  <p:cNvPicPr/>
                  <p:nvPr/>
                </p:nvPicPr>
                <p:blipFill>
                  <a:blip r:embed="rId48"/>
                  <a:stretch>
                    <a:fillRect/>
                  </a:stretch>
                </p:blipFill>
                <p:spPr>
                  <a:xfrm>
                    <a:off x="4651826" y="5930039"/>
                    <a:ext cx="126510" cy="208128"/>
                  </a:xfrm>
                  <a:prstGeom prst="rect">
                    <a:avLst/>
                  </a:prstGeom>
                </p:spPr>
              </p:pic>
            </mc:Fallback>
          </mc:AlternateContent>
        </p:grpSp>
        <p:grpSp>
          <p:nvGrpSpPr>
            <p:cNvPr id="33" name="Group 32">
              <a:extLst>
                <a:ext uri="{FF2B5EF4-FFF2-40B4-BE49-F238E27FC236}">
                  <a16:creationId xmlns:a16="http://schemas.microsoft.com/office/drawing/2014/main" id="{1FE96EBD-365A-451B-9AB4-99BE156BD6FB}"/>
                </a:ext>
              </a:extLst>
            </p:cNvPr>
            <p:cNvGrpSpPr/>
            <p:nvPr/>
          </p:nvGrpSpPr>
          <p:grpSpPr>
            <a:xfrm>
              <a:off x="4974908" y="5929430"/>
              <a:ext cx="41044" cy="124193"/>
              <a:chOff x="4974908" y="5929430"/>
              <a:chExt cx="41044" cy="124193"/>
            </a:xfrm>
          </p:grpSpPr>
          <mc:AlternateContent xmlns:mc="http://schemas.openxmlformats.org/markup-compatibility/2006" xmlns:p14="http://schemas.microsoft.com/office/powerpoint/2010/main">
            <mc:Choice Requires="p14">
              <p:contentPart p14:bwMode="auto" r:id="rId49">
                <p14:nvContentPartPr>
                  <p14:cNvPr id="31" name="Ink 30">
                    <a:extLst>
                      <a:ext uri="{FF2B5EF4-FFF2-40B4-BE49-F238E27FC236}">
                        <a16:creationId xmlns:a16="http://schemas.microsoft.com/office/drawing/2014/main" id="{7DF18FA6-617A-4EF8-B4D9-598B1DE3B960}"/>
                      </a:ext>
                    </a:extLst>
                  </p14:cNvPr>
                  <p14:cNvContentPartPr/>
                  <p14:nvPr/>
                </p14:nvContentPartPr>
                <p14:xfrm>
                  <a:off x="4974908" y="5929430"/>
                  <a:ext cx="13681" cy="33840"/>
                </p14:xfrm>
              </p:contentPart>
            </mc:Choice>
            <mc:Fallback xmlns="">
              <p:pic>
                <p:nvPicPr>
                  <p:cNvPr id="31" name="Ink 30">
                    <a:extLst>
                      <a:ext uri="{FF2B5EF4-FFF2-40B4-BE49-F238E27FC236}">
                        <a16:creationId xmlns:a16="http://schemas.microsoft.com/office/drawing/2014/main" id="{7DF18FA6-617A-4EF8-B4D9-598B1DE3B960}"/>
                      </a:ext>
                    </a:extLst>
                  </p:cNvPr>
                  <p:cNvPicPr/>
                  <p:nvPr/>
                </p:nvPicPr>
                <p:blipFill>
                  <a:blip r:embed="rId50"/>
                  <a:stretch>
                    <a:fillRect/>
                  </a:stretch>
                </p:blipFill>
                <p:spPr>
                  <a:xfrm>
                    <a:off x="4948598" y="5902992"/>
                    <a:ext cx="65774" cy="86186"/>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2" name="Ink 31">
                    <a:extLst>
                      <a:ext uri="{FF2B5EF4-FFF2-40B4-BE49-F238E27FC236}">
                        <a16:creationId xmlns:a16="http://schemas.microsoft.com/office/drawing/2014/main" id="{9B8ADC99-F5D3-4959-97D5-CBC86A104BE1}"/>
                      </a:ext>
                    </a:extLst>
                  </p14:cNvPr>
                  <p14:cNvContentPartPr/>
                  <p14:nvPr/>
                </p14:nvContentPartPr>
                <p14:xfrm>
                  <a:off x="5015592" y="6053263"/>
                  <a:ext cx="360" cy="360"/>
                </p14:xfrm>
              </p:contentPart>
            </mc:Choice>
            <mc:Fallback xmlns="">
              <p:pic>
                <p:nvPicPr>
                  <p:cNvPr id="32" name="Ink 31">
                    <a:extLst>
                      <a:ext uri="{FF2B5EF4-FFF2-40B4-BE49-F238E27FC236}">
                        <a16:creationId xmlns:a16="http://schemas.microsoft.com/office/drawing/2014/main" id="{9B8ADC99-F5D3-4959-97D5-CBC86A104BE1}"/>
                      </a:ext>
                    </a:extLst>
                  </p:cNvPr>
                  <p:cNvPicPr/>
                  <p:nvPr/>
                </p:nvPicPr>
                <p:blipFill>
                  <a:blip r:embed="rId52"/>
                  <a:stretch>
                    <a:fillRect/>
                  </a:stretch>
                </p:blipFill>
                <p:spPr>
                  <a:xfrm>
                    <a:off x="4997592" y="6035263"/>
                    <a:ext cx="36000" cy="36000"/>
                  </a:xfrm>
                  <a:prstGeom prst="rect">
                    <a:avLst/>
                  </a:prstGeom>
                </p:spPr>
              </p:pic>
            </mc:Fallback>
          </mc:AlternateContent>
        </p:grpSp>
        <p:grpSp>
          <p:nvGrpSpPr>
            <p:cNvPr id="39" name="Group 38">
              <a:extLst>
                <a:ext uri="{FF2B5EF4-FFF2-40B4-BE49-F238E27FC236}">
                  <a16:creationId xmlns:a16="http://schemas.microsoft.com/office/drawing/2014/main" id="{56613097-E325-46C6-9318-9263C831C60E}"/>
                </a:ext>
              </a:extLst>
            </p:cNvPr>
            <p:cNvGrpSpPr/>
            <p:nvPr/>
          </p:nvGrpSpPr>
          <p:grpSpPr>
            <a:xfrm>
              <a:off x="5241670" y="5706779"/>
              <a:ext cx="380522" cy="433099"/>
              <a:chOff x="5241670" y="5706779"/>
              <a:chExt cx="380522" cy="433099"/>
            </a:xfrm>
          </p:grpSpPr>
          <mc:AlternateContent xmlns:mc="http://schemas.openxmlformats.org/markup-compatibility/2006" xmlns:p14="http://schemas.microsoft.com/office/powerpoint/2010/main">
            <mc:Choice Requires="p14">
              <p:contentPart p14:bwMode="auto" r:id="rId53">
                <p14:nvContentPartPr>
                  <p14:cNvPr id="37" name="Ink 36">
                    <a:extLst>
                      <a:ext uri="{FF2B5EF4-FFF2-40B4-BE49-F238E27FC236}">
                        <a16:creationId xmlns:a16="http://schemas.microsoft.com/office/drawing/2014/main" id="{30D34B9F-603F-4FCB-B5EA-467193F39853}"/>
                      </a:ext>
                    </a:extLst>
                  </p14:cNvPr>
                  <p14:cNvContentPartPr/>
                  <p14:nvPr/>
                </p14:nvContentPartPr>
                <p14:xfrm>
                  <a:off x="5241670" y="5731279"/>
                  <a:ext cx="18360" cy="408599"/>
                </p14:xfrm>
              </p:contentPart>
            </mc:Choice>
            <mc:Fallback xmlns="">
              <p:pic>
                <p:nvPicPr>
                  <p:cNvPr id="37" name="Ink 36">
                    <a:extLst>
                      <a:ext uri="{FF2B5EF4-FFF2-40B4-BE49-F238E27FC236}">
                        <a16:creationId xmlns:a16="http://schemas.microsoft.com/office/drawing/2014/main" id="{30D34B9F-603F-4FCB-B5EA-467193F39853}"/>
                      </a:ext>
                    </a:extLst>
                  </p:cNvPr>
                  <p:cNvPicPr/>
                  <p:nvPr/>
                </p:nvPicPr>
                <p:blipFill>
                  <a:blip r:embed="rId54"/>
                  <a:stretch>
                    <a:fillRect/>
                  </a:stretch>
                </p:blipFill>
                <p:spPr>
                  <a:xfrm>
                    <a:off x="5215441" y="5704538"/>
                    <a:ext cx="70293" cy="461546"/>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8" name="Ink 37">
                    <a:extLst>
                      <a:ext uri="{FF2B5EF4-FFF2-40B4-BE49-F238E27FC236}">
                        <a16:creationId xmlns:a16="http://schemas.microsoft.com/office/drawing/2014/main" id="{BEDED94E-512E-40DB-B81F-FCBB0AEA7D41}"/>
                      </a:ext>
                    </a:extLst>
                  </p14:cNvPr>
                  <p14:cNvContentPartPr/>
                  <p14:nvPr/>
                </p14:nvContentPartPr>
                <p14:xfrm>
                  <a:off x="5458032" y="5706779"/>
                  <a:ext cx="164160" cy="329760"/>
                </p14:xfrm>
              </p:contentPart>
            </mc:Choice>
            <mc:Fallback xmlns="">
              <p:pic>
                <p:nvPicPr>
                  <p:cNvPr id="38" name="Ink 37">
                    <a:extLst>
                      <a:ext uri="{FF2B5EF4-FFF2-40B4-BE49-F238E27FC236}">
                        <a16:creationId xmlns:a16="http://schemas.microsoft.com/office/drawing/2014/main" id="{BEDED94E-512E-40DB-B81F-FCBB0AEA7D41}"/>
                      </a:ext>
                    </a:extLst>
                  </p:cNvPr>
                  <p:cNvPicPr/>
                  <p:nvPr/>
                </p:nvPicPr>
                <p:blipFill>
                  <a:blip r:embed="rId56"/>
                  <a:stretch>
                    <a:fillRect/>
                  </a:stretch>
                </p:blipFill>
                <p:spPr>
                  <a:xfrm>
                    <a:off x="5431296" y="5680056"/>
                    <a:ext cx="217098" cy="382671"/>
                  </a:xfrm>
                  <a:prstGeom prst="rect">
                    <a:avLst/>
                  </a:prstGeom>
                </p:spPr>
              </p:pic>
            </mc:Fallback>
          </mc:AlternateContent>
        </p:grpSp>
        <p:grpSp>
          <p:nvGrpSpPr>
            <p:cNvPr id="48" name="Group 47">
              <a:extLst>
                <a:ext uri="{FF2B5EF4-FFF2-40B4-BE49-F238E27FC236}">
                  <a16:creationId xmlns:a16="http://schemas.microsoft.com/office/drawing/2014/main" id="{837672DC-B9E7-4412-8373-C84527DDC7B9}"/>
                </a:ext>
              </a:extLst>
            </p:cNvPr>
            <p:cNvGrpSpPr/>
            <p:nvPr/>
          </p:nvGrpSpPr>
          <p:grpSpPr>
            <a:xfrm>
              <a:off x="5842150" y="5692028"/>
              <a:ext cx="444236" cy="405001"/>
              <a:chOff x="5842150" y="5692028"/>
              <a:chExt cx="444236" cy="405001"/>
            </a:xfrm>
          </p:grpSpPr>
          <mc:AlternateContent xmlns:mc="http://schemas.openxmlformats.org/markup-compatibility/2006" xmlns:p14="http://schemas.microsoft.com/office/powerpoint/2010/main">
            <mc:Choice Requires="p14">
              <p:contentPart p14:bwMode="auto" r:id="rId57">
                <p14:nvContentPartPr>
                  <p14:cNvPr id="40" name="Ink 39">
                    <a:extLst>
                      <a:ext uri="{FF2B5EF4-FFF2-40B4-BE49-F238E27FC236}">
                        <a16:creationId xmlns:a16="http://schemas.microsoft.com/office/drawing/2014/main" id="{0CD4CBCE-CD21-407F-BCBB-B458B7DB2343}"/>
                      </a:ext>
                    </a:extLst>
                  </p14:cNvPr>
                  <p14:cNvContentPartPr/>
                  <p14:nvPr/>
                </p14:nvContentPartPr>
                <p14:xfrm>
                  <a:off x="5842150" y="5703550"/>
                  <a:ext cx="29519" cy="393479"/>
                </p14:xfrm>
              </p:contentPart>
            </mc:Choice>
            <mc:Fallback xmlns="">
              <p:pic>
                <p:nvPicPr>
                  <p:cNvPr id="40" name="Ink 39">
                    <a:extLst>
                      <a:ext uri="{FF2B5EF4-FFF2-40B4-BE49-F238E27FC236}">
                        <a16:creationId xmlns:a16="http://schemas.microsoft.com/office/drawing/2014/main" id="{0CD4CBCE-CD21-407F-BCBB-B458B7DB2343}"/>
                      </a:ext>
                    </a:extLst>
                  </p:cNvPr>
                  <p:cNvPicPr/>
                  <p:nvPr/>
                </p:nvPicPr>
                <p:blipFill>
                  <a:blip r:embed="rId58"/>
                  <a:stretch>
                    <a:fillRect/>
                  </a:stretch>
                </p:blipFill>
                <p:spPr>
                  <a:xfrm>
                    <a:off x="5815794" y="5676819"/>
                    <a:ext cx="81704" cy="446406"/>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1" name="Ink 40">
                    <a:extLst>
                      <a:ext uri="{FF2B5EF4-FFF2-40B4-BE49-F238E27FC236}">
                        <a16:creationId xmlns:a16="http://schemas.microsoft.com/office/drawing/2014/main" id="{CE6D8388-A938-42D8-AD51-B541CB88B035}"/>
                      </a:ext>
                    </a:extLst>
                  </p14:cNvPr>
                  <p14:cNvContentPartPr/>
                  <p14:nvPr/>
                </p14:nvContentPartPr>
                <p14:xfrm>
                  <a:off x="6034030" y="5692028"/>
                  <a:ext cx="17280" cy="399240"/>
                </p14:xfrm>
              </p:contentPart>
            </mc:Choice>
            <mc:Fallback xmlns="">
              <p:pic>
                <p:nvPicPr>
                  <p:cNvPr id="41" name="Ink 40">
                    <a:extLst>
                      <a:ext uri="{FF2B5EF4-FFF2-40B4-BE49-F238E27FC236}">
                        <a16:creationId xmlns:a16="http://schemas.microsoft.com/office/drawing/2014/main" id="{CE6D8388-A938-42D8-AD51-B541CB88B035}"/>
                      </a:ext>
                    </a:extLst>
                  </p:cNvPr>
                  <p:cNvPicPr/>
                  <p:nvPr/>
                </p:nvPicPr>
                <p:blipFill>
                  <a:blip r:embed="rId60"/>
                  <a:stretch>
                    <a:fillRect/>
                  </a:stretch>
                </p:blipFill>
                <p:spPr>
                  <a:xfrm>
                    <a:off x="6007848" y="5665269"/>
                    <a:ext cx="69120" cy="452222"/>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2" name="Ink 41">
                    <a:extLst>
                      <a:ext uri="{FF2B5EF4-FFF2-40B4-BE49-F238E27FC236}">
                        <a16:creationId xmlns:a16="http://schemas.microsoft.com/office/drawing/2014/main" id="{5A2037D1-0247-4AF7-9790-511CA11BE699}"/>
                      </a:ext>
                    </a:extLst>
                  </p14:cNvPr>
                  <p14:cNvContentPartPr/>
                  <p14:nvPr/>
                </p14:nvContentPartPr>
                <p14:xfrm>
                  <a:off x="6248227" y="5989743"/>
                  <a:ext cx="38159" cy="33121"/>
                </p14:xfrm>
              </p:contentPart>
            </mc:Choice>
            <mc:Fallback xmlns="">
              <p:pic>
                <p:nvPicPr>
                  <p:cNvPr id="42" name="Ink 41">
                    <a:extLst>
                      <a:ext uri="{FF2B5EF4-FFF2-40B4-BE49-F238E27FC236}">
                        <a16:creationId xmlns:a16="http://schemas.microsoft.com/office/drawing/2014/main" id="{5A2037D1-0247-4AF7-9790-511CA11BE699}"/>
                      </a:ext>
                    </a:extLst>
                  </p:cNvPr>
                  <p:cNvPicPr/>
                  <p:nvPr/>
                </p:nvPicPr>
                <p:blipFill>
                  <a:blip r:embed="rId62"/>
                  <a:stretch>
                    <a:fillRect/>
                  </a:stretch>
                </p:blipFill>
                <p:spPr>
                  <a:xfrm>
                    <a:off x="6221728" y="5963033"/>
                    <a:ext cx="90628" cy="86008"/>
                  </a:xfrm>
                  <a:prstGeom prst="rect">
                    <a:avLst/>
                  </a:prstGeom>
                </p:spPr>
              </p:pic>
            </mc:Fallback>
          </mc:AlternateContent>
        </p:grpSp>
        <p:grpSp>
          <p:nvGrpSpPr>
            <p:cNvPr id="47" name="Group 46">
              <a:extLst>
                <a:ext uri="{FF2B5EF4-FFF2-40B4-BE49-F238E27FC236}">
                  <a16:creationId xmlns:a16="http://schemas.microsoft.com/office/drawing/2014/main" id="{59EF7051-C7FA-4897-9C8F-A29EB65E57C1}"/>
                </a:ext>
              </a:extLst>
            </p:cNvPr>
            <p:cNvGrpSpPr/>
            <p:nvPr/>
          </p:nvGrpSpPr>
          <p:grpSpPr>
            <a:xfrm>
              <a:off x="6509949" y="5686984"/>
              <a:ext cx="666360" cy="398520"/>
              <a:chOff x="6509949" y="5686984"/>
              <a:chExt cx="666360" cy="398520"/>
            </a:xfrm>
          </p:grpSpPr>
          <mc:AlternateContent xmlns:mc="http://schemas.openxmlformats.org/markup-compatibility/2006" xmlns:p14="http://schemas.microsoft.com/office/powerpoint/2010/main">
            <mc:Choice Requires="p14">
              <p:contentPart p14:bwMode="auto" r:id="rId63">
                <p14:nvContentPartPr>
                  <p14:cNvPr id="43" name="Ink 42">
                    <a:extLst>
                      <a:ext uri="{FF2B5EF4-FFF2-40B4-BE49-F238E27FC236}">
                        <a16:creationId xmlns:a16="http://schemas.microsoft.com/office/drawing/2014/main" id="{C06C59CC-C135-49CB-84D3-3C46D2F56460}"/>
                      </a:ext>
                    </a:extLst>
                  </p14:cNvPr>
                  <p14:cNvContentPartPr/>
                  <p14:nvPr/>
                </p14:nvContentPartPr>
                <p14:xfrm>
                  <a:off x="6509949" y="5707878"/>
                  <a:ext cx="19080" cy="348120"/>
                </p14:xfrm>
              </p:contentPart>
            </mc:Choice>
            <mc:Fallback xmlns="">
              <p:pic>
                <p:nvPicPr>
                  <p:cNvPr id="43" name="Ink 42">
                    <a:extLst>
                      <a:ext uri="{FF2B5EF4-FFF2-40B4-BE49-F238E27FC236}">
                        <a16:creationId xmlns:a16="http://schemas.microsoft.com/office/drawing/2014/main" id="{C06C59CC-C135-49CB-84D3-3C46D2F56460}"/>
                      </a:ext>
                    </a:extLst>
                  </p:cNvPr>
                  <p:cNvPicPr/>
                  <p:nvPr/>
                </p:nvPicPr>
                <p:blipFill>
                  <a:blip r:embed="rId64"/>
                  <a:stretch>
                    <a:fillRect/>
                  </a:stretch>
                </p:blipFill>
                <p:spPr>
                  <a:xfrm>
                    <a:off x="6483449" y="5681141"/>
                    <a:ext cx="71550" cy="4010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Ink 43">
                    <a:extLst>
                      <a:ext uri="{FF2B5EF4-FFF2-40B4-BE49-F238E27FC236}">
                        <a16:creationId xmlns:a16="http://schemas.microsoft.com/office/drawing/2014/main" id="{A123B84F-D800-4D3B-B19D-4502A745EF81}"/>
                      </a:ext>
                    </a:extLst>
                  </p14:cNvPr>
                  <p14:cNvContentPartPr/>
                  <p14:nvPr/>
                </p14:nvContentPartPr>
                <p14:xfrm>
                  <a:off x="6639909" y="5686984"/>
                  <a:ext cx="183240" cy="398520"/>
                </p14:xfrm>
              </p:contentPart>
            </mc:Choice>
            <mc:Fallback xmlns="">
              <p:pic>
                <p:nvPicPr>
                  <p:cNvPr id="44" name="Ink 43">
                    <a:extLst>
                      <a:ext uri="{FF2B5EF4-FFF2-40B4-BE49-F238E27FC236}">
                        <a16:creationId xmlns:a16="http://schemas.microsoft.com/office/drawing/2014/main" id="{A123B84F-D800-4D3B-B19D-4502A745EF81}"/>
                      </a:ext>
                    </a:extLst>
                  </p:cNvPr>
                  <p:cNvPicPr/>
                  <p:nvPr/>
                </p:nvPicPr>
                <p:blipFill>
                  <a:blip r:embed="rId66"/>
                  <a:stretch>
                    <a:fillRect/>
                  </a:stretch>
                </p:blipFill>
                <p:spPr>
                  <a:xfrm>
                    <a:off x="6613198" y="5660274"/>
                    <a:ext cx="236129" cy="451407"/>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a16="http://schemas.microsoft.com/office/drawing/2014/main" id="{102D1832-D3B6-4646-8099-DA72D93B0C35}"/>
                      </a:ext>
                    </a:extLst>
                  </p14:cNvPr>
                  <p14:cNvContentPartPr/>
                  <p14:nvPr/>
                </p14:nvContentPartPr>
                <p14:xfrm>
                  <a:off x="6955989" y="5698139"/>
                  <a:ext cx="220320" cy="375480"/>
                </p14:xfrm>
              </p:contentPart>
            </mc:Choice>
            <mc:Fallback xmlns="">
              <p:pic>
                <p:nvPicPr>
                  <p:cNvPr id="45" name="Ink 44">
                    <a:extLst>
                      <a:ext uri="{FF2B5EF4-FFF2-40B4-BE49-F238E27FC236}">
                        <a16:creationId xmlns:a16="http://schemas.microsoft.com/office/drawing/2014/main" id="{102D1832-D3B6-4646-8099-DA72D93B0C35}"/>
                      </a:ext>
                    </a:extLst>
                  </p:cNvPr>
                  <p:cNvPicPr/>
                  <p:nvPr/>
                </p:nvPicPr>
                <p:blipFill>
                  <a:blip r:embed="rId68"/>
                  <a:stretch>
                    <a:fillRect/>
                  </a:stretch>
                </p:blipFill>
                <p:spPr>
                  <a:xfrm>
                    <a:off x="6929251" y="5671395"/>
                    <a:ext cx="273261" cy="428432"/>
                  </a:xfrm>
                  <a:prstGeom prst="rect">
                    <a:avLst/>
                  </a:prstGeom>
                </p:spPr>
              </p:pic>
            </mc:Fallback>
          </mc:AlternateContent>
        </p:grpSp>
        <p:grpSp>
          <p:nvGrpSpPr>
            <p:cNvPr id="54" name="Group 53">
              <a:extLst>
                <a:ext uri="{FF2B5EF4-FFF2-40B4-BE49-F238E27FC236}">
                  <a16:creationId xmlns:a16="http://schemas.microsoft.com/office/drawing/2014/main" id="{C80E2CF1-82D8-48C4-ABE6-5ED85A6C9B96}"/>
                </a:ext>
              </a:extLst>
            </p:cNvPr>
            <p:cNvGrpSpPr/>
            <p:nvPr/>
          </p:nvGrpSpPr>
          <p:grpSpPr>
            <a:xfrm>
              <a:off x="7312389" y="5709825"/>
              <a:ext cx="538198" cy="406298"/>
              <a:chOff x="7312389" y="5709825"/>
              <a:chExt cx="538198" cy="406298"/>
            </a:xfrm>
          </p:grpSpPr>
          <mc:AlternateContent xmlns:mc="http://schemas.openxmlformats.org/markup-compatibility/2006" xmlns:p14="http://schemas.microsoft.com/office/powerpoint/2010/main">
            <mc:Choice Requires="p14">
              <p:contentPart p14:bwMode="auto" r:id="rId69">
                <p14:nvContentPartPr>
                  <p14:cNvPr id="49" name="Ink 48">
                    <a:extLst>
                      <a:ext uri="{FF2B5EF4-FFF2-40B4-BE49-F238E27FC236}">
                        <a16:creationId xmlns:a16="http://schemas.microsoft.com/office/drawing/2014/main" id="{6F8DFBEE-71C7-4A6F-B3A3-D15471EE3EE7}"/>
                      </a:ext>
                    </a:extLst>
                  </p14:cNvPr>
                  <p14:cNvContentPartPr/>
                  <p14:nvPr/>
                </p14:nvContentPartPr>
                <p14:xfrm>
                  <a:off x="7312389" y="5730715"/>
                  <a:ext cx="198720" cy="363241"/>
                </p14:xfrm>
              </p:contentPart>
            </mc:Choice>
            <mc:Fallback xmlns="">
              <p:pic>
                <p:nvPicPr>
                  <p:cNvPr id="49" name="Ink 48">
                    <a:extLst>
                      <a:ext uri="{FF2B5EF4-FFF2-40B4-BE49-F238E27FC236}">
                        <a16:creationId xmlns:a16="http://schemas.microsoft.com/office/drawing/2014/main" id="{6F8DFBEE-71C7-4A6F-B3A3-D15471EE3EE7}"/>
                      </a:ext>
                    </a:extLst>
                  </p:cNvPr>
                  <p:cNvPicPr/>
                  <p:nvPr/>
                </p:nvPicPr>
                <p:blipFill>
                  <a:blip r:embed="rId70"/>
                  <a:stretch>
                    <a:fillRect/>
                  </a:stretch>
                </p:blipFill>
                <p:spPr>
                  <a:xfrm>
                    <a:off x="7285679" y="5704006"/>
                    <a:ext cx="251605" cy="416125"/>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0" name="Ink 49">
                    <a:extLst>
                      <a:ext uri="{FF2B5EF4-FFF2-40B4-BE49-F238E27FC236}">
                        <a16:creationId xmlns:a16="http://schemas.microsoft.com/office/drawing/2014/main" id="{AA58CEAF-7490-4B06-ADEC-4031EAD60295}"/>
                      </a:ext>
                    </a:extLst>
                  </p14:cNvPr>
                  <p14:cNvContentPartPr/>
                  <p14:nvPr/>
                </p14:nvContentPartPr>
                <p14:xfrm>
                  <a:off x="7665546" y="5709825"/>
                  <a:ext cx="185041" cy="406298"/>
                </p14:xfrm>
              </p:contentPart>
            </mc:Choice>
            <mc:Fallback xmlns="">
              <p:pic>
                <p:nvPicPr>
                  <p:cNvPr id="50" name="Ink 49">
                    <a:extLst>
                      <a:ext uri="{FF2B5EF4-FFF2-40B4-BE49-F238E27FC236}">
                        <a16:creationId xmlns:a16="http://schemas.microsoft.com/office/drawing/2014/main" id="{AA58CEAF-7490-4B06-ADEC-4031EAD60295}"/>
                      </a:ext>
                    </a:extLst>
                  </p:cNvPr>
                  <p:cNvPicPr/>
                  <p:nvPr/>
                </p:nvPicPr>
                <p:blipFill>
                  <a:blip r:embed="rId72"/>
                  <a:stretch>
                    <a:fillRect/>
                  </a:stretch>
                </p:blipFill>
                <p:spPr>
                  <a:xfrm>
                    <a:off x="7638806" y="5683095"/>
                    <a:ext cx="237986" cy="459224"/>
                  </a:xfrm>
                  <a:prstGeom prst="rect">
                    <a:avLst/>
                  </a:prstGeom>
                </p:spPr>
              </p:pic>
            </mc:Fallback>
          </mc:AlternateContent>
        </p:grpSp>
      </p:grpSp>
      <p:grpSp>
        <p:nvGrpSpPr>
          <p:cNvPr id="109" name="Group 108">
            <a:extLst>
              <a:ext uri="{FF2B5EF4-FFF2-40B4-BE49-F238E27FC236}">
                <a16:creationId xmlns:a16="http://schemas.microsoft.com/office/drawing/2014/main" id="{0A56250B-24C9-4BD9-A5F1-A3CFECC05CE8}"/>
              </a:ext>
            </a:extLst>
          </p:cNvPr>
          <p:cNvGrpSpPr/>
          <p:nvPr/>
        </p:nvGrpSpPr>
        <p:grpSpPr>
          <a:xfrm>
            <a:off x="3855538" y="4854417"/>
            <a:ext cx="2617351" cy="297709"/>
            <a:chOff x="4040495" y="4598946"/>
            <a:chExt cx="4237919" cy="482041"/>
          </a:xfrm>
        </p:grpSpPr>
        <p:grpSp>
          <p:nvGrpSpPr>
            <p:cNvPr id="56" name="Group 55">
              <a:extLst>
                <a:ext uri="{FF2B5EF4-FFF2-40B4-BE49-F238E27FC236}">
                  <a16:creationId xmlns:a16="http://schemas.microsoft.com/office/drawing/2014/main" id="{4F8013A6-D4D0-4A80-B5AE-F885946991DA}"/>
                </a:ext>
              </a:extLst>
            </p:cNvPr>
            <p:cNvGrpSpPr/>
            <p:nvPr/>
          </p:nvGrpSpPr>
          <p:grpSpPr>
            <a:xfrm>
              <a:off x="4040495" y="4753756"/>
              <a:ext cx="840239" cy="327231"/>
              <a:chOff x="4040495" y="4753756"/>
              <a:chExt cx="840239" cy="327231"/>
            </a:xfrm>
          </p:grpSpPr>
          <mc:AlternateContent xmlns:mc="http://schemas.openxmlformats.org/markup-compatibility/2006" xmlns:p14="http://schemas.microsoft.com/office/powerpoint/2010/main">
            <mc:Choice Requires="p14">
              <p:contentPart p14:bwMode="auto" r:id="rId73">
                <p14:nvContentPartPr>
                  <p14:cNvPr id="35" name="Ink 34">
                    <a:extLst>
                      <a:ext uri="{FF2B5EF4-FFF2-40B4-BE49-F238E27FC236}">
                        <a16:creationId xmlns:a16="http://schemas.microsoft.com/office/drawing/2014/main" id="{FEF65DBD-EA68-4C08-AC2A-2A317D361D34}"/>
                      </a:ext>
                    </a:extLst>
                  </p14:cNvPr>
                  <p14:cNvContentPartPr/>
                  <p14:nvPr/>
                </p14:nvContentPartPr>
                <p14:xfrm>
                  <a:off x="4040495" y="4912506"/>
                  <a:ext cx="160921" cy="168481"/>
                </p14:xfrm>
              </p:contentPart>
            </mc:Choice>
            <mc:Fallback xmlns="">
              <p:pic>
                <p:nvPicPr>
                  <p:cNvPr id="35" name="Ink 34">
                    <a:extLst>
                      <a:ext uri="{FF2B5EF4-FFF2-40B4-BE49-F238E27FC236}">
                        <a16:creationId xmlns:a16="http://schemas.microsoft.com/office/drawing/2014/main" id="{FEF65DBD-EA68-4C08-AC2A-2A317D361D34}"/>
                      </a:ext>
                    </a:extLst>
                  </p:cNvPr>
                  <p:cNvPicPr/>
                  <p:nvPr/>
                </p:nvPicPr>
                <p:blipFill>
                  <a:blip r:embed="rId74"/>
                  <a:stretch>
                    <a:fillRect/>
                  </a:stretch>
                </p:blipFill>
                <p:spPr>
                  <a:xfrm>
                    <a:off x="4011343" y="4883357"/>
                    <a:ext cx="218643" cy="226196"/>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36" name="Ink 35">
                    <a:extLst>
                      <a:ext uri="{FF2B5EF4-FFF2-40B4-BE49-F238E27FC236}">
                        <a16:creationId xmlns:a16="http://schemas.microsoft.com/office/drawing/2014/main" id="{810E8B37-350F-4D29-9A03-BA41F80A2C1C}"/>
                      </a:ext>
                    </a:extLst>
                  </p14:cNvPr>
                  <p14:cNvContentPartPr/>
                  <p14:nvPr/>
                </p14:nvContentPartPr>
                <p14:xfrm>
                  <a:off x="4264055" y="4908196"/>
                  <a:ext cx="95399" cy="162000"/>
                </p14:xfrm>
              </p:contentPart>
            </mc:Choice>
            <mc:Fallback xmlns="">
              <p:pic>
                <p:nvPicPr>
                  <p:cNvPr id="36" name="Ink 35">
                    <a:extLst>
                      <a:ext uri="{FF2B5EF4-FFF2-40B4-BE49-F238E27FC236}">
                        <a16:creationId xmlns:a16="http://schemas.microsoft.com/office/drawing/2014/main" id="{810E8B37-350F-4D29-9A03-BA41F80A2C1C}"/>
                      </a:ext>
                    </a:extLst>
                  </p:cNvPr>
                  <p:cNvPicPr/>
                  <p:nvPr/>
                </p:nvPicPr>
                <p:blipFill>
                  <a:blip r:embed="rId76"/>
                  <a:stretch>
                    <a:fillRect/>
                  </a:stretch>
                </p:blipFill>
                <p:spPr>
                  <a:xfrm>
                    <a:off x="4234970" y="4879164"/>
                    <a:ext cx="152987" cy="219484"/>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6" name="Ink 45">
                    <a:extLst>
                      <a:ext uri="{FF2B5EF4-FFF2-40B4-BE49-F238E27FC236}">
                        <a16:creationId xmlns:a16="http://schemas.microsoft.com/office/drawing/2014/main" id="{A9BB824F-37BE-408D-BE84-35A47F78BB44}"/>
                      </a:ext>
                    </a:extLst>
                  </p14:cNvPr>
                  <p14:cNvContentPartPr/>
                  <p14:nvPr/>
                </p14:nvContentPartPr>
                <p14:xfrm>
                  <a:off x="4437935" y="4762756"/>
                  <a:ext cx="174240" cy="262080"/>
                </p14:xfrm>
              </p:contentPart>
            </mc:Choice>
            <mc:Fallback xmlns="">
              <p:pic>
                <p:nvPicPr>
                  <p:cNvPr id="46" name="Ink 45">
                    <a:extLst>
                      <a:ext uri="{FF2B5EF4-FFF2-40B4-BE49-F238E27FC236}">
                        <a16:creationId xmlns:a16="http://schemas.microsoft.com/office/drawing/2014/main" id="{A9BB824F-37BE-408D-BE84-35A47F78BB44}"/>
                      </a:ext>
                    </a:extLst>
                  </p:cNvPr>
                  <p:cNvPicPr/>
                  <p:nvPr/>
                </p:nvPicPr>
                <p:blipFill>
                  <a:blip r:embed="rId78"/>
                  <a:stretch>
                    <a:fillRect/>
                  </a:stretch>
                </p:blipFill>
                <p:spPr>
                  <a:xfrm>
                    <a:off x="4408798" y="4733636"/>
                    <a:ext cx="231932" cy="319738"/>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1" name="Ink 50">
                    <a:extLst>
                      <a:ext uri="{FF2B5EF4-FFF2-40B4-BE49-F238E27FC236}">
                        <a16:creationId xmlns:a16="http://schemas.microsoft.com/office/drawing/2014/main" id="{7F191A8A-9BFE-4A25-8040-2F9CB3D03616}"/>
                      </a:ext>
                    </a:extLst>
                  </p14:cNvPr>
                  <p14:cNvContentPartPr/>
                  <p14:nvPr/>
                </p14:nvContentPartPr>
                <p14:xfrm>
                  <a:off x="4432896" y="4753756"/>
                  <a:ext cx="160200" cy="301321"/>
                </p14:xfrm>
              </p:contentPart>
            </mc:Choice>
            <mc:Fallback xmlns="">
              <p:pic>
                <p:nvPicPr>
                  <p:cNvPr id="51" name="Ink 50">
                    <a:extLst>
                      <a:ext uri="{FF2B5EF4-FFF2-40B4-BE49-F238E27FC236}">
                        <a16:creationId xmlns:a16="http://schemas.microsoft.com/office/drawing/2014/main" id="{7F191A8A-9BFE-4A25-8040-2F9CB3D03616}"/>
                      </a:ext>
                    </a:extLst>
                  </p:cNvPr>
                  <p:cNvPicPr/>
                  <p:nvPr/>
                </p:nvPicPr>
                <p:blipFill>
                  <a:blip r:embed="rId80"/>
                  <a:stretch>
                    <a:fillRect/>
                  </a:stretch>
                </p:blipFill>
                <p:spPr>
                  <a:xfrm>
                    <a:off x="4403874" y="4724615"/>
                    <a:ext cx="217663" cy="359021"/>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2" name="Ink 51">
                    <a:extLst>
                      <a:ext uri="{FF2B5EF4-FFF2-40B4-BE49-F238E27FC236}">
                        <a16:creationId xmlns:a16="http://schemas.microsoft.com/office/drawing/2014/main" id="{ACABEC08-63DD-441C-9A8D-ADFA91D07DC9}"/>
                      </a:ext>
                    </a:extLst>
                  </p14:cNvPr>
                  <p14:cNvContentPartPr/>
                  <p14:nvPr/>
                </p14:nvContentPartPr>
                <p14:xfrm>
                  <a:off x="4655735" y="4811357"/>
                  <a:ext cx="31319" cy="210239"/>
                </p14:xfrm>
              </p:contentPart>
            </mc:Choice>
            <mc:Fallback xmlns="">
              <p:pic>
                <p:nvPicPr>
                  <p:cNvPr id="52" name="Ink 51">
                    <a:extLst>
                      <a:ext uri="{FF2B5EF4-FFF2-40B4-BE49-F238E27FC236}">
                        <a16:creationId xmlns:a16="http://schemas.microsoft.com/office/drawing/2014/main" id="{ACABEC08-63DD-441C-9A8D-ADFA91D07DC9}"/>
                      </a:ext>
                    </a:extLst>
                  </p:cNvPr>
                  <p:cNvPicPr/>
                  <p:nvPr/>
                </p:nvPicPr>
                <p:blipFill>
                  <a:blip r:embed="rId82"/>
                  <a:stretch>
                    <a:fillRect/>
                  </a:stretch>
                </p:blipFill>
                <p:spPr>
                  <a:xfrm>
                    <a:off x="4626736" y="4782318"/>
                    <a:ext cx="88737" cy="267735"/>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3" name="Ink 52">
                    <a:extLst>
                      <a:ext uri="{FF2B5EF4-FFF2-40B4-BE49-F238E27FC236}">
                        <a16:creationId xmlns:a16="http://schemas.microsoft.com/office/drawing/2014/main" id="{96A36F0C-CF85-4254-B1A2-B6079D3134C4}"/>
                      </a:ext>
                    </a:extLst>
                  </p14:cNvPr>
                  <p14:cNvContentPartPr/>
                  <p14:nvPr/>
                </p14:nvContentPartPr>
                <p14:xfrm>
                  <a:off x="4790373" y="4897393"/>
                  <a:ext cx="90361" cy="151560"/>
                </p14:xfrm>
              </p:contentPart>
            </mc:Choice>
            <mc:Fallback xmlns="">
              <p:pic>
                <p:nvPicPr>
                  <p:cNvPr id="53" name="Ink 52">
                    <a:extLst>
                      <a:ext uri="{FF2B5EF4-FFF2-40B4-BE49-F238E27FC236}">
                        <a16:creationId xmlns:a16="http://schemas.microsoft.com/office/drawing/2014/main" id="{96A36F0C-CF85-4254-B1A2-B6079D3134C4}"/>
                      </a:ext>
                    </a:extLst>
                  </p:cNvPr>
                  <p:cNvPicPr/>
                  <p:nvPr/>
                </p:nvPicPr>
                <p:blipFill>
                  <a:blip r:embed="rId84"/>
                  <a:stretch>
                    <a:fillRect/>
                  </a:stretch>
                </p:blipFill>
                <p:spPr>
                  <a:xfrm>
                    <a:off x="4761411" y="4868359"/>
                    <a:ext cx="147705" cy="209048"/>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5">
              <p14:nvContentPartPr>
                <p14:cNvPr id="55" name="Ink 54">
                  <a:extLst>
                    <a:ext uri="{FF2B5EF4-FFF2-40B4-BE49-F238E27FC236}">
                      <a16:creationId xmlns:a16="http://schemas.microsoft.com/office/drawing/2014/main" id="{8A20D174-A69B-491F-92F9-4B236292B4BD}"/>
                    </a:ext>
                  </a:extLst>
                </p14:cNvPr>
                <p14:cNvContentPartPr/>
                <p14:nvPr/>
              </p14:nvContentPartPr>
              <p14:xfrm>
                <a:off x="5039135" y="4863554"/>
                <a:ext cx="32399" cy="117360"/>
              </p14:xfrm>
            </p:contentPart>
          </mc:Choice>
          <mc:Fallback xmlns="">
            <p:pic>
              <p:nvPicPr>
                <p:cNvPr id="55" name="Ink 54">
                  <a:extLst>
                    <a:ext uri="{FF2B5EF4-FFF2-40B4-BE49-F238E27FC236}">
                      <a16:creationId xmlns:a16="http://schemas.microsoft.com/office/drawing/2014/main" id="{8A20D174-A69B-491F-92F9-4B236292B4BD}"/>
                    </a:ext>
                  </a:extLst>
                </p:cNvPr>
                <p:cNvPicPr/>
                <p:nvPr/>
              </p:nvPicPr>
              <p:blipFill>
                <a:blip r:embed="rId86"/>
                <a:stretch>
                  <a:fillRect/>
                </a:stretch>
              </p:blipFill>
              <p:spPr>
                <a:xfrm>
                  <a:off x="5010207" y="4834360"/>
                  <a:ext cx="89676" cy="175164"/>
                </a:xfrm>
                <a:prstGeom prst="rect">
                  <a:avLst/>
                </a:prstGeom>
              </p:spPr>
            </p:pic>
          </mc:Fallback>
        </mc:AlternateContent>
        <p:grpSp>
          <p:nvGrpSpPr>
            <p:cNvPr id="65" name="Group 64">
              <a:extLst>
                <a:ext uri="{FF2B5EF4-FFF2-40B4-BE49-F238E27FC236}">
                  <a16:creationId xmlns:a16="http://schemas.microsoft.com/office/drawing/2014/main" id="{54C8F5D8-9F2F-4C1A-AA86-F2736186D9D2}"/>
                </a:ext>
              </a:extLst>
            </p:cNvPr>
            <p:cNvGrpSpPr/>
            <p:nvPr/>
          </p:nvGrpSpPr>
          <p:grpSpPr>
            <a:xfrm>
              <a:off x="5404894" y="4638197"/>
              <a:ext cx="403560" cy="412200"/>
              <a:chOff x="5404894" y="4638197"/>
              <a:chExt cx="403560" cy="412200"/>
            </a:xfrm>
          </p:grpSpPr>
          <mc:AlternateContent xmlns:mc="http://schemas.openxmlformats.org/markup-compatibility/2006" xmlns:p14="http://schemas.microsoft.com/office/powerpoint/2010/main">
            <mc:Choice Requires="p14">
              <p:contentPart p14:bwMode="auto" r:id="rId87">
                <p14:nvContentPartPr>
                  <p14:cNvPr id="63" name="Ink 62">
                    <a:extLst>
                      <a:ext uri="{FF2B5EF4-FFF2-40B4-BE49-F238E27FC236}">
                        <a16:creationId xmlns:a16="http://schemas.microsoft.com/office/drawing/2014/main" id="{E7D98EED-26B4-4C7D-90D7-3E367C196E0D}"/>
                      </a:ext>
                    </a:extLst>
                  </p14:cNvPr>
                  <p14:cNvContentPartPr/>
                  <p14:nvPr/>
                </p14:nvContentPartPr>
                <p14:xfrm>
                  <a:off x="5404894" y="4685359"/>
                  <a:ext cx="7560" cy="349200"/>
                </p14:xfrm>
              </p:contentPart>
            </mc:Choice>
            <mc:Fallback xmlns="">
              <p:pic>
                <p:nvPicPr>
                  <p:cNvPr id="63" name="Ink 62">
                    <a:extLst>
                      <a:ext uri="{FF2B5EF4-FFF2-40B4-BE49-F238E27FC236}">
                        <a16:creationId xmlns:a16="http://schemas.microsoft.com/office/drawing/2014/main" id="{E7D98EED-26B4-4C7D-90D7-3E367C196E0D}"/>
                      </a:ext>
                    </a:extLst>
                  </p:cNvPr>
                  <p:cNvPicPr/>
                  <p:nvPr/>
                </p:nvPicPr>
                <p:blipFill>
                  <a:blip r:embed="rId88"/>
                  <a:stretch>
                    <a:fillRect/>
                  </a:stretch>
                </p:blipFill>
                <p:spPr>
                  <a:xfrm>
                    <a:off x="5377894" y="4656210"/>
                    <a:ext cx="61020" cy="406914"/>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4" name="Ink 63">
                    <a:extLst>
                      <a:ext uri="{FF2B5EF4-FFF2-40B4-BE49-F238E27FC236}">
                        <a16:creationId xmlns:a16="http://schemas.microsoft.com/office/drawing/2014/main" id="{11025229-C76A-4955-B267-958C934B3764}"/>
                      </a:ext>
                    </a:extLst>
                  </p14:cNvPr>
                  <p14:cNvContentPartPr/>
                  <p14:nvPr/>
                </p14:nvContentPartPr>
                <p14:xfrm>
                  <a:off x="5549615" y="4638197"/>
                  <a:ext cx="258839" cy="412200"/>
                </p14:xfrm>
              </p:contentPart>
            </mc:Choice>
            <mc:Fallback xmlns="">
              <p:pic>
                <p:nvPicPr>
                  <p:cNvPr id="64" name="Ink 63">
                    <a:extLst>
                      <a:ext uri="{FF2B5EF4-FFF2-40B4-BE49-F238E27FC236}">
                        <a16:creationId xmlns:a16="http://schemas.microsoft.com/office/drawing/2014/main" id="{11025229-C76A-4955-B267-958C934B3764}"/>
                      </a:ext>
                    </a:extLst>
                  </p:cNvPr>
                  <p:cNvPicPr/>
                  <p:nvPr/>
                </p:nvPicPr>
                <p:blipFill>
                  <a:blip r:embed="rId90"/>
                  <a:stretch>
                    <a:fillRect/>
                  </a:stretch>
                </p:blipFill>
                <p:spPr>
                  <a:xfrm>
                    <a:off x="5520532" y="4609087"/>
                    <a:ext cx="316423" cy="469838"/>
                  </a:xfrm>
                  <a:prstGeom prst="rect">
                    <a:avLst/>
                  </a:prstGeom>
                </p:spPr>
              </p:pic>
            </mc:Fallback>
          </mc:AlternateContent>
        </p:grpSp>
        <p:grpSp>
          <p:nvGrpSpPr>
            <p:cNvPr id="69" name="Group 68">
              <a:extLst>
                <a:ext uri="{FF2B5EF4-FFF2-40B4-BE49-F238E27FC236}">
                  <a16:creationId xmlns:a16="http://schemas.microsoft.com/office/drawing/2014/main" id="{EC61DFF3-43F5-4E1B-9D21-8F402E9EC14D}"/>
                </a:ext>
              </a:extLst>
            </p:cNvPr>
            <p:cNvGrpSpPr/>
            <p:nvPr/>
          </p:nvGrpSpPr>
          <p:grpSpPr>
            <a:xfrm>
              <a:off x="6093937" y="4655105"/>
              <a:ext cx="365762" cy="371520"/>
              <a:chOff x="6093937" y="4655105"/>
              <a:chExt cx="365762" cy="371520"/>
            </a:xfrm>
          </p:grpSpPr>
          <mc:AlternateContent xmlns:mc="http://schemas.openxmlformats.org/markup-compatibility/2006" xmlns:p14="http://schemas.microsoft.com/office/powerpoint/2010/main">
            <mc:Choice Requires="p14">
              <p:contentPart p14:bwMode="auto" r:id="rId91">
                <p14:nvContentPartPr>
                  <p14:cNvPr id="66" name="Ink 65">
                    <a:extLst>
                      <a:ext uri="{FF2B5EF4-FFF2-40B4-BE49-F238E27FC236}">
                        <a16:creationId xmlns:a16="http://schemas.microsoft.com/office/drawing/2014/main" id="{27AEFB0F-B7F2-4F44-BB41-C11A5E81F5E7}"/>
                      </a:ext>
                    </a:extLst>
                  </p14:cNvPr>
                  <p14:cNvContentPartPr/>
                  <p14:nvPr/>
                </p14:nvContentPartPr>
                <p14:xfrm>
                  <a:off x="6093937" y="4655105"/>
                  <a:ext cx="25560" cy="371520"/>
                </p14:xfrm>
              </p:contentPart>
            </mc:Choice>
            <mc:Fallback xmlns="">
              <p:pic>
                <p:nvPicPr>
                  <p:cNvPr id="66" name="Ink 65">
                    <a:extLst>
                      <a:ext uri="{FF2B5EF4-FFF2-40B4-BE49-F238E27FC236}">
                        <a16:creationId xmlns:a16="http://schemas.microsoft.com/office/drawing/2014/main" id="{27AEFB0F-B7F2-4F44-BB41-C11A5E81F5E7}"/>
                      </a:ext>
                    </a:extLst>
                  </p:cNvPr>
                  <p:cNvPicPr/>
                  <p:nvPr/>
                </p:nvPicPr>
                <p:blipFill>
                  <a:blip r:embed="rId92"/>
                  <a:stretch>
                    <a:fillRect/>
                  </a:stretch>
                </p:blipFill>
                <p:spPr>
                  <a:xfrm>
                    <a:off x="6064892" y="4625989"/>
                    <a:ext cx="83070" cy="42917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Ink 66">
                    <a:extLst>
                      <a:ext uri="{FF2B5EF4-FFF2-40B4-BE49-F238E27FC236}">
                        <a16:creationId xmlns:a16="http://schemas.microsoft.com/office/drawing/2014/main" id="{CD5CF3EA-8C37-4D60-BDCA-0F49F86843B8}"/>
                      </a:ext>
                    </a:extLst>
                  </p14:cNvPr>
                  <p14:cNvContentPartPr/>
                  <p14:nvPr/>
                </p14:nvContentPartPr>
                <p14:xfrm>
                  <a:off x="6246580" y="4686432"/>
                  <a:ext cx="29159" cy="329760"/>
                </p14:xfrm>
              </p:contentPart>
            </mc:Choice>
            <mc:Fallback xmlns="">
              <p:pic>
                <p:nvPicPr>
                  <p:cNvPr id="67" name="Ink 66">
                    <a:extLst>
                      <a:ext uri="{FF2B5EF4-FFF2-40B4-BE49-F238E27FC236}">
                        <a16:creationId xmlns:a16="http://schemas.microsoft.com/office/drawing/2014/main" id="{CD5CF3EA-8C37-4D60-BDCA-0F49F86843B8}"/>
                      </a:ext>
                    </a:extLst>
                  </p:cNvPr>
                  <p:cNvPicPr/>
                  <p:nvPr/>
                </p:nvPicPr>
                <p:blipFill>
                  <a:blip r:embed="rId94"/>
                  <a:stretch>
                    <a:fillRect/>
                  </a:stretch>
                </p:blipFill>
                <p:spPr>
                  <a:xfrm>
                    <a:off x="6217421" y="4657301"/>
                    <a:ext cx="86894" cy="387439"/>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8" name="Ink 67">
                    <a:extLst>
                      <a:ext uri="{FF2B5EF4-FFF2-40B4-BE49-F238E27FC236}">
                        <a16:creationId xmlns:a16="http://schemas.microsoft.com/office/drawing/2014/main" id="{4FB3FB5B-042A-405E-9F5D-FEEC1FD7F90A}"/>
                      </a:ext>
                    </a:extLst>
                  </p14:cNvPr>
                  <p14:cNvContentPartPr/>
                  <p14:nvPr/>
                </p14:nvContentPartPr>
                <p14:xfrm>
                  <a:off x="6432338" y="4935197"/>
                  <a:ext cx="27361" cy="26281"/>
                </p14:xfrm>
              </p:contentPart>
            </mc:Choice>
            <mc:Fallback xmlns="">
              <p:pic>
                <p:nvPicPr>
                  <p:cNvPr id="68" name="Ink 67">
                    <a:extLst>
                      <a:ext uri="{FF2B5EF4-FFF2-40B4-BE49-F238E27FC236}">
                        <a16:creationId xmlns:a16="http://schemas.microsoft.com/office/drawing/2014/main" id="{4FB3FB5B-042A-405E-9F5D-FEEC1FD7F90A}"/>
                      </a:ext>
                    </a:extLst>
                  </p:cNvPr>
                  <p:cNvPicPr/>
                  <p:nvPr/>
                </p:nvPicPr>
                <p:blipFill>
                  <a:blip r:embed="rId96"/>
                  <a:stretch>
                    <a:fillRect/>
                  </a:stretch>
                </p:blipFill>
                <p:spPr>
                  <a:xfrm>
                    <a:off x="6403837" y="4906631"/>
                    <a:ext cx="83793" cy="82842"/>
                  </a:xfrm>
                  <a:prstGeom prst="rect">
                    <a:avLst/>
                  </a:prstGeom>
                </p:spPr>
              </p:pic>
            </mc:Fallback>
          </mc:AlternateContent>
        </p:grpSp>
        <p:grpSp>
          <p:nvGrpSpPr>
            <p:cNvPr id="77" name="Group 76">
              <a:extLst>
                <a:ext uri="{FF2B5EF4-FFF2-40B4-BE49-F238E27FC236}">
                  <a16:creationId xmlns:a16="http://schemas.microsoft.com/office/drawing/2014/main" id="{3812B488-C8D9-4184-841E-06E842339FE3}"/>
                </a:ext>
              </a:extLst>
            </p:cNvPr>
            <p:cNvGrpSpPr/>
            <p:nvPr/>
          </p:nvGrpSpPr>
          <p:grpSpPr>
            <a:xfrm>
              <a:off x="6706653" y="4640345"/>
              <a:ext cx="565562" cy="424440"/>
              <a:chOff x="6706653" y="4640345"/>
              <a:chExt cx="565562" cy="424440"/>
            </a:xfrm>
          </p:grpSpPr>
          <mc:AlternateContent xmlns:mc="http://schemas.openxmlformats.org/markup-compatibility/2006" xmlns:p14="http://schemas.microsoft.com/office/powerpoint/2010/main">
            <mc:Choice Requires="p14">
              <p:contentPart p14:bwMode="auto" r:id="rId97">
                <p14:nvContentPartPr>
                  <p14:cNvPr id="70" name="Ink 69">
                    <a:extLst>
                      <a:ext uri="{FF2B5EF4-FFF2-40B4-BE49-F238E27FC236}">
                        <a16:creationId xmlns:a16="http://schemas.microsoft.com/office/drawing/2014/main" id="{ECFBB2EE-2661-431F-8092-BF60D77D278C}"/>
                      </a:ext>
                    </a:extLst>
                  </p14:cNvPr>
                  <p14:cNvContentPartPr/>
                  <p14:nvPr/>
                </p14:nvContentPartPr>
                <p14:xfrm>
                  <a:off x="6706653" y="4640345"/>
                  <a:ext cx="282239" cy="424440"/>
                </p14:xfrm>
              </p:contentPart>
            </mc:Choice>
            <mc:Fallback xmlns="">
              <p:pic>
                <p:nvPicPr>
                  <p:cNvPr id="70" name="Ink 69">
                    <a:extLst>
                      <a:ext uri="{FF2B5EF4-FFF2-40B4-BE49-F238E27FC236}">
                        <a16:creationId xmlns:a16="http://schemas.microsoft.com/office/drawing/2014/main" id="{ECFBB2EE-2661-431F-8092-BF60D77D278C}"/>
                      </a:ext>
                    </a:extLst>
                  </p:cNvPr>
                  <p:cNvPicPr/>
                  <p:nvPr/>
                </p:nvPicPr>
                <p:blipFill>
                  <a:blip r:embed="rId98"/>
                  <a:stretch>
                    <a:fillRect/>
                  </a:stretch>
                </p:blipFill>
                <p:spPr>
                  <a:xfrm>
                    <a:off x="6677556" y="4611234"/>
                    <a:ext cx="339851" cy="4820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1" name="Ink 70">
                    <a:extLst>
                      <a:ext uri="{FF2B5EF4-FFF2-40B4-BE49-F238E27FC236}">
                        <a16:creationId xmlns:a16="http://schemas.microsoft.com/office/drawing/2014/main" id="{8DDE74F2-8237-4A72-B3D6-D24016E23713}"/>
                      </a:ext>
                    </a:extLst>
                  </p14:cNvPr>
                  <p14:cNvContentPartPr/>
                  <p14:nvPr/>
                </p14:nvContentPartPr>
                <p14:xfrm>
                  <a:off x="7154134" y="4681758"/>
                  <a:ext cx="118081" cy="346320"/>
                </p14:xfrm>
              </p:contentPart>
            </mc:Choice>
            <mc:Fallback xmlns="">
              <p:pic>
                <p:nvPicPr>
                  <p:cNvPr id="71" name="Ink 70">
                    <a:extLst>
                      <a:ext uri="{FF2B5EF4-FFF2-40B4-BE49-F238E27FC236}">
                        <a16:creationId xmlns:a16="http://schemas.microsoft.com/office/drawing/2014/main" id="{8DDE74F2-8237-4A72-B3D6-D24016E23713}"/>
                      </a:ext>
                    </a:extLst>
                  </p:cNvPr>
                  <p:cNvPicPr/>
                  <p:nvPr/>
                </p:nvPicPr>
                <p:blipFill>
                  <a:blip r:embed="rId100"/>
                  <a:stretch>
                    <a:fillRect/>
                  </a:stretch>
                </p:blipFill>
                <p:spPr>
                  <a:xfrm>
                    <a:off x="7124906" y="4652655"/>
                    <a:ext cx="175952" cy="403943"/>
                  </a:xfrm>
                  <a:prstGeom prst="rect">
                    <a:avLst/>
                  </a:prstGeom>
                </p:spPr>
              </p:pic>
            </mc:Fallback>
          </mc:AlternateContent>
        </p:grpSp>
        <p:grpSp>
          <p:nvGrpSpPr>
            <p:cNvPr id="76" name="Group 75">
              <a:extLst>
                <a:ext uri="{FF2B5EF4-FFF2-40B4-BE49-F238E27FC236}">
                  <a16:creationId xmlns:a16="http://schemas.microsoft.com/office/drawing/2014/main" id="{50157B17-D730-432E-B943-D2FCCC916AFA}"/>
                </a:ext>
              </a:extLst>
            </p:cNvPr>
            <p:cNvGrpSpPr/>
            <p:nvPr/>
          </p:nvGrpSpPr>
          <p:grpSpPr>
            <a:xfrm>
              <a:off x="7447176" y="4598946"/>
              <a:ext cx="831238" cy="379447"/>
              <a:chOff x="7447176" y="4598946"/>
              <a:chExt cx="831238" cy="379447"/>
            </a:xfrm>
          </p:grpSpPr>
          <mc:AlternateContent xmlns:mc="http://schemas.openxmlformats.org/markup-compatibility/2006" xmlns:p14="http://schemas.microsoft.com/office/powerpoint/2010/main">
            <mc:Choice Requires="p14">
              <p:contentPart p14:bwMode="auto" r:id="rId101">
                <p14:nvContentPartPr>
                  <p14:cNvPr id="72" name="Ink 71">
                    <a:extLst>
                      <a:ext uri="{FF2B5EF4-FFF2-40B4-BE49-F238E27FC236}">
                        <a16:creationId xmlns:a16="http://schemas.microsoft.com/office/drawing/2014/main" id="{96604A7D-8BA1-4822-81DE-146A14B77F08}"/>
                      </a:ext>
                    </a:extLst>
                  </p14:cNvPr>
                  <p14:cNvContentPartPr/>
                  <p14:nvPr/>
                </p14:nvContentPartPr>
                <p14:xfrm>
                  <a:off x="7447176" y="4700114"/>
                  <a:ext cx="167400" cy="278279"/>
                </p14:xfrm>
              </p:contentPart>
            </mc:Choice>
            <mc:Fallback xmlns="">
              <p:pic>
                <p:nvPicPr>
                  <p:cNvPr id="72" name="Ink 71">
                    <a:extLst>
                      <a:ext uri="{FF2B5EF4-FFF2-40B4-BE49-F238E27FC236}">
                        <a16:creationId xmlns:a16="http://schemas.microsoft.com/office/drawing/2014/main" id="{96604A7D-8BA1-4822-81DE-146A14B77F08}"/>
                      </a:ext>
                    </a:extLst>
                  </p:cNvPr>
                  <p:cNvPicPr/>
                  <p:nvPr/>
                </p:nvPicPr>
                <p:blipFill>
                  <a:blip r:embed="rId102"/>
                  <a:stretch>
                    <a:fillRect/>
                  </a:stretch>
                </p:blipFill>
                <p:spPr>
                  <a:xfrm>
                    <a:off x="7418113" y="4671005"/>
                    <a:ext cx="224944" cy="335914"/>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Ink 72">
                    <a:extLst>
                      <a:ext uri="{FF2B5EF4-FFF2-40B4-BE49-F238E27FC236}">
                        <a16:creationId xmlns:a16="http://schemas.microsoft.com/office/drawing/2014/main" id="{06132BA0-B2AF-4C4D-9CB8-2ABDBAD386F9}"/>
                      </a:ext>
                    </a:extLst>
                  </p14:cNvPr>
                  <p14:cNvContentPartPr/>
                  <p14:nvPr/>
                </p14:nvContentPartPr>
                <p14:xfrm>
                  <a:off x="7745258" y="4628117"/>
                  <a:ext cx="195839" cy="343081"/>
                </p14:xfrm>
              </p:contentPart>
            </mc:Choice>
            <mc:Fallback xmlns="">
              <p:pic>
                <p:nvPicPr>
                  <p:cNvPr id="73" name="Ink 72">
                    <a:extLst>
                      <a:ext uri="{FF2B5EF4-FFF2-40B4-BE49-F238E27FC236}">
                        <a16:creationId xmlns:a16="http://schemas.microsoft.com/office/drawing/2014/main" id="{06132BA0-B2AF-4C4D-9CB8-2ABDBAD386F9}"/>
                      </a:ext>
                    </a:extLst>
                  </p:cNvPr>
                  <p:cNvPicPr/>
                  <p:nvPr/>
                </p:nvPicPr>
                <p:blipFill>
                  <a:blip r:embed="rId104"/>
                  <a:stretch>
                    <a:fillRect/>
                  </a:stretch>
                </p:blipFill>
                <p:spPr>
                  <a:xfrm>
                    <a:off x="7716115" y="4598993"/>
                    <a:ext cx="253542" cy="400747"/>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Ink 73">
                    <a:extLst>
                      <a:ext uri="{FF2B5EF4-FFF2-40B4-BE49-F238E27FC236}">
                        <a16:creationId xmlns:a16="http://schemas.microsoft.com/office/drawing/2014/main" id="{4CD17FCC-4C1B-41B6-98A1-FDD47067EB05}"/>
                      </a:ext>
                    </a:extLst>
                  </p14:cNvPr>
                  <p14:cNvContentPartPr/>
                  <p14:nvPr/>
                </p14:nvContentPartPr>
                <p14:xfrm>
                  <a:off x="8094455" y="4598946"/>
                  <a:ext cx="183959" cy="220318"/>
                </p14:xfrm>
              </p:contentPart>
            </mc:Choice>
            <mc:Fallback xmlns="">
              <p:pic>
                <p:nvPicPr>
                  <p:cNvPr id="74" name="Ink 73">
                    <a:extLst>
                      <a:ext uri="{FF2B5EF4-FFF2-40B4-BE49-F238E27FC236}">
                        <a16:creationId xmlns:a16="http://schemas.microsoft.com/office/drawing/2014/main" id="{4CD17FCC-4C1B-41B6-98A1-FDD47067EB05}"/>
                      </a:ext>
                    </a:extLst>
                  </p:cNvPr>
                  <p:cNvPicPr/>
                  <p:nvPr/>
                </p:nvPicPr>
                <p:blipFill>
                  <a:blip r:embed="rId106"/>
                  <a:stretch>
                    <a:fillRect/>
                  </a:stretch>
                </p:blipFill>
                <p:spPr>
                  <a:xfrm>
                    <a:off x="8065348" y="4569803"/>
                    <a:ext cx="241592" cy="2780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Ink 74">
                    <a:extLst>
                      <a:ext uri="{FF2B5EF4-FFF2-40B4-BE49-F238E27FC236}">
                        <a16:creationId xmlns:a16="http://schemas.microsoft.com/office/drawing/2014/main" id="{A937A686-565A-4AEC-8221-43823DE7C3F4}"/>
                      </a:ext>
                    </a:extLst>
                  </p14:cNvPr>
                  <p14:cNvContentPartPr/>
                  <p14:nvPr/>
                </p14:nvContentPartPr>
                <p14:xfrm>
                  <a:off x="8232337" y="4787236"/>
                  <a:ext cx="27361" cy="163440"/>
                </p14:xfrm>
              </p:contentPart>
            </mc:Choice>
            <mc:Fallback xmlns="">
              <p:pic>
                <p:nvPicPr>
                  <p:cNvPr id="75" name="Ink 74">
                    <a:extLst>
                      <a:ext uri="{FF2B5EF4-FFF2-40B4-BE49-F238E27FC236}">
                        <a16:creationId xmlns:a16="http://schemas.microsoft.com/office/drawing/2014/main" id="{A937A686-565A-4AEC-8221-43823DE7C3F4}"/>
                      </a:ext>
                    </a:extLst>
                  </p:cNvPr>
                  <p:cNvPicPr/>
                  <p:nvPr/>
                </p:nvPicPr>
                <p:blipFill>
                  <a:blip r:embed="rId108"/>
                  <a:stretch>
                    <a:fillRect/>
                  </a:stretch>
                </p:blipFill>
                <p:spPr>
                  <a:xfrm>
                    <a:off x="8203836" y="4758154"/>
                    <a:ext cx="83793" cy="221022"/>
                  </a:xfrm>
                  <a:prstGeom prst="rect">
                    <a:avLst/>
                  </a:prstGeom>
                </p:spPr>
              </p:pic>
            </mc:Fallback>
          </mc:AlternateContent>
        </p:grpSp>
      </p:grpSp>
      <p:grpSp>
        <p:nvGrpSpPr>
          <p:cNvPr id="84" name="Group 83">
            <a:extLst>
              <a:ext uri="{FF2B5EF4-FFF2-40B4-BE49-F238E27FC236}">
                <a16:creationId xmlns:a16="http://schemas.microsoft.com/office/drawing/2014/main" id="{0D400382-2D5D-4BCE-8C98-C19380470612}"/>
              </a:ext>
            </a:extLst>
          </p:cNvPr>
          <p:cNvGrpSpPr/>
          <p:nvPr/>
        </p:nvGrpSpPr>
        <p:grpSpPr>
          <a:xfrm>
            <a:off x="7468958" y="4801846"/>
            <a:ext cx="878760" cy="236880"/>
            <a:chOff x="9098091" y="4603230"/>
            <a:chExt cx="878760" cy="236880"/>
          </a:xfrm>
        </p:grpSpPr>
        <mc:AlternateContent xmlns:mc="http://schemas.openxmlformats.org/markup-compatibility/2006" xmlns:p14="http://schemas.microsoft.com/office/powerpoint/2010/main">
          <mc:Choice Requires="p14">
            <p:contentPart p14:bwMode="auto" r:id="rId109">
              <p14:nvContentPartPr>
                <p14:cNvPr id="78" name="Ink 77">
                  <a:extLst>
                    <a:ext uri="{FF2B5EF4-FFF2-40B4-BE49-F238E27FC236}">
                      <a16:creationId xmlns:a16="http://schemas.microsoft.com/office/drawing/2014/main" id="{E9B6060C-A7EB-44E8-8EB1-3AB52EA3C373}"/>
                    </a:ext>
                  </a:extLst>
                </p14:cNvPr>
                <p14:cNvContentPartPr/>
                <p14:nvPr/>
              </p14:nvContentPartPr>
              <p14:xfrm>
                <a:off x="9098091" y="4603230"/>
                <a:ext cx="195480" cy="236880"/>
              </p14:xfrm>
            </p:contentPart>
          </mc:Choice>
          <mc:Fallback xmlns="">
            <p:pic>
              <p:nvPicPr>
                <p:cNvPr id="78" name="Ink 77">
                  <a:extLst>
                    <a:ext uri="{FF2B5EF4-FFF2-40B4-BE49-F238E27FC236}">
                      <a16:creationId xmlns:a16="http://schemas.microsoft.com/office/drawing/2014/main" id="{E9B6060C-A7EB-44E8-8EB1-3AB52EA3C373}"/>
                    </a:ext>
                  </a:extLst>
                </p:cNvPr>
                <p:cNvPicPr/>
                <p:nvPr/>
              </p:nvPicPr>
              <p:blipFill>
                <a:blip r:embed="rId110"/>
                <a:stretch>
                  <a:fillRect/>
                </a:stretch>
              </p:blipFill>
              <p:spPr>
                <a:xfrm>
                  <a:off x="9080091" y="4585230"/>
                  <a:ext cx="23112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9" name="Ink 78">
                  <a:extLst>
                    <a:ext uri="{FF2B5EF4-FFF2-40B4-BE49-F238E27FC236}">
                      <a16:creationId xmlns:a16="http://schemas.microsoft.com/office/drawing/2014/main" id="{4A38C4D9-6029-4A60-845F-1059205090A7}"/>
                    </a:ext>
                  </a:extLst>
                </p14:cNvPr>
                <p14:cNvContentPartPr/>
                <p14:nvPr/>
              </p14:nvContentPartPr>
              <p14:xfrm>
                <a:off x="9417771" y="4675950"/>
                <a:ext cx="7200" cy="154080"/>
              </p14:xfrm>
            </p:contentPart>
          </mc:Choice>
          <mc:Fallback xmlns="">
            <p:pic>
              <p:nvPicPr>
                <p:cNvPr id="79" name="Ink 78">
                  <a:extLst>
                    <a:ext uri="{FF2B5EF4-FFF2-40B4-BE49-F238E27FC236}">
                      <a16:creationId xmlns:a16="http://schemas.microsoft.com/office/drawing/2014/main" id="{4A38C4D9-6029-4A60-845F-1059205090A7}"/>
                    </a:ext>
                  </a:extLst>
                </p:cNvPr>
                <p:cNvPicPr/>
                <p:nvPr/>
              </p:nvPicPr>
              <p:blipFill>
                <a:blip r:embed="rId112"/>
                <a:stretch>
                  <a:fillRect/>
                </a:stretch>
              </p:blipFill>
              <p:spPr>
                <a:xfrm>
                  <a:off x="9400628" y="4657950"/>
                  <a:ext cx="41143"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0" name="Ink 79">
                  <a:extLst>
                    <a:ext uri="{FF2B5EF4-FFF2-40B4-BE49-F238E27FC236}">
                      <a16:creationId xmlns:a16="http://schemas.microsoft.com/office/drawing/2014/main" id="{2ABF18AC-2D31-4CA8-AFB8-6536A0BEA486}"/>
                    </a:ext>
                  </a:extLst>
                </p14:cNvPr>
                <p14:cNvContentPartPr/>
                <p14:nvPr/>
              </p14:nvContentPartPr>
              <p14:xfrm>
                <a:off x="9319131" y="4637790"/>
                <a:ext cx="194760" cy="7200"/>
              </p14:xfrm>
            </p:contentPart>
          </mc:Choice>
          <mc:Fallback xmlns="">
            <p:pic>
              <p:nvPicPr>
                <p:cNvPr id="80" name="Ink 79">
                  <a:extLst>
                    <a:ext uri="{FF2B5EF4-FFF2-40B4-BE49-F238E27FC236}">
                      <a16:creationId xmlns:a16="http://schemas.microsoft.com/office/drawing/2014/main" id="{2ABF18AC-2D31-4CA8-AFB8-6536A0BEA486}"/>
                    </a:ext>
                  </a:extLst>
                </p:cNvPr>
                <p:cNvPicPr/>
                <p:nvPr/>
              </p:nvPicPr>
              <p:blipFill>
                <a:blip r:embed="rId114"/>
                <a:stretch>
                  <a:fillRect/>
                </a:stretch>
              </p:blipFill>
              <p:spPr>
                <a:xfrm>
                  <a:off x="9301131" y="4619790"/>
                  <a:ext cx="23040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1" name="Ink 80">
                  <a:extLst>
                    <a:ext uri="{FF2B5EF4-FFF2-40B4-BE49-F238E27FC236}">
                      <a16:creationId xmlns:a16="http://schemas.microsoft.com/office/drawing/2014/main" id="{ED41FB7A-906C-4C76-A6A5-58EA23D452E1}"/>
                    </a:ext>
                  </a:extLst>
                </p14:cNvPr>
                <p14:cNvContentPartPr/>
                <p14:nvPr/>
              </p14:nvContentPartPr>
              <p14:xfrm>
                <a:off x="9613971" y="4638870"/>
                <a:ext cx="152640" cy="195840"/>
              </p14:xfrm>
            </p:contentPart>
          </mc:Choice>
          <mc:Fallback xmlns="">
            <p:pic>
              <p:nvPicPr>
                <p:cNvPr id="81" name="Ink 80">
                  <a:extLst>
                    <a:ext uri="{FF2B5EF4-FFF2-40B4-BE49-F238E27FC236}">
                      <a16:creationId xmlns:a16="http://schemas.microsoft.com/office/drawing/2014/main" id="{ED41FB7A-906C-4C76-A6A5-58EA23D452E1}"/>
                    </a:ext>
                  </a:extLst>
                </p:cNvPr>
                <p:cNvPicPr/>
                <p:nvPr/>
              </p:nvPicPr>
              <p:blipFill>
                <a:blip r:embed="rId116"/>
                <a:stretch>
                  <a:fillRect/>
                </a:stretch>
              </p:blipFill>
              <p:spPr>
                <a:xfrm>
                  <a:off x="9595971" y="4620870"/>
                  <a:ext cx="18828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2" name="Ink 81">
                  <a:extLst>
                    <a:ext uri="{FF2B5EF4-FFF2-40B4-BE49-F238E27FC236}">
                      <a16:creationId xmlns:a16="http://schemas.microsoft.com/office/drawing/2014/main" id="{2275CF94-BF7B-4E4F-AA86-386B959CA560}"/>
                    </a:ext>
                  </a:extLst>
                </p14:cNvPr>
                <p14:cNvContentPartPr/>
                <p14:nvPr/>
              </p14:nvContentPartPr>
              <p14:xfrm>
                <a:off x="9862731" y="4629150"/>
                <a:ext cx="114120" cy="190080"/>
              </p14:xfrm>
            </p:contentPart>
          </mc:Choice>
          <mc:Fallback xmlns="">
            <p:pic>
              <p:nvPicPr>
                <p:cNvPr id="82" name="Ink 81">
                  <a:extLst>
                    <a:ext uri="{FF2B5EF4-FFF2-40B4-BE49-F238E27FC236}">
                      <a16:creationId xmlns:a16="http://schemas.microsoft.com/office/drawing/2014/main" id="{2275CF94-BF7B-4E4F-AA86-386B959CA560}"/>
                    </a:ext>
                  </a:extLst>
                </p:cNvPr>
                <p:cNvPicPr/>
                <p:nvPr/>
              </p:nvPicPr>
              <p:blipFill>
                <a:blip r:embed="rId118"/>
                <a:stretch>
                  <a:fillRect/>
                </a:stretch>
              </p:blipFill>
              <p:spPr>
                <a:xfrm>
                  <a:off x="9844731" y="4611150"/>
                  <a:ext cx="149760" cy="225720"/>
                </a:xfrm>
                <a:prstGeom prst="rect">
                  <a:avLst/>
                </a:prstGeom>
              </p:spPr>
            </p:pic>
          </mc:Fallback>
        </mc:AlternateContent>
      </p:grpSp>
      <p:grpSp>
        <p:nvGrpSpPr>
          <p:cNvPr id="101" name="Group 100">
            <a:extLst>
              <a:ext uri="{FF2B5EF4-FFF2-40B4-BE49-F238E27FC236}">
                <a16:creationId xmlns:a16="http://schemas.microsoft.com/office/drawing/2014/main" id="{6B4E1E67-6B8B-4CEE-B967-E79CB150B893}"/>
              </a:ext>
            </a:extLst>
          </p:cNvPr>
          <p:cNvGrpSpPr/>
          <p:nvPr/>
        </p:nvGrpSpPr>
        <p:grpSpPr>
          <a:xfrm>
            <a:off x="7527835" y="5757687"/>
            <a:ext cx="1437219" cy="317015"/>
            <a:chOff x="9324981" y="5636161"/>
            <a:chExt cx="2134801" cy="470883"/>
          </a:xfrm>
        </p:grpSpPr>
        <mc:AlternateContent xmlns:mc="http://schemas.openxmlformats.org/markup-compatibility/2006" xmlns:p14="http://schemas.microsoft.com/office/powerpoint/2010/main">
          <mc:Choice Requires="p14">
            <p:contentPart p14:bwMode="auto" r:id="rId119">
              <p14:nvContentPartPr>
                <p14:cNvPr id="89" name="Ink 88">
                  <a:extLst>
                    <a:ext uri="{FF2B5EF4-FFF2-40B4-BE49-F238E27FC236}">
                      <a16:creationId xmlns:a16="http://schemas.microsoft.com/office/drawing/2014/main" id="{E787B2D1-200D-4FFD-A524-E6EF70BF83C1}"/>
                    </a:ext>
                  </a:extLst>
                </p14:cNvPr>
                <p14:cNvContentPartPr/>
                <p14:nvPr/>
              </p14:nvContentPartPr>
              <p14:xfrm>
                <a:off x="9324981" y="5803924"/>
                <a:ext cx="119880" cy="303120"/>
              </p14:xfrm>
            </p:contentPart>
          </mc:Choice>
          <mc:Fallback xmlns="">
            <p:pic>
              <p:nvPicPr>
                <p:cNvPr id="89" name="Ink 88">
                  <a:extLst>
                    <a:ext uri="{FF2B5EF4-FFF2-40B4-BE49-F238E27FC236}">
                      <a16:creationId xmlns:a16="http://schemas.microsoft.com/office/drawing/2014/main" id="{E787B2D1-200D-4FFD-A524-E6EF70BF83C1}"/>
                    </a:ext>
                  </a:extLst>
                </p:cNvPr>
                <p:cNvPicPr/>
                <p:nvPr/>
              </p:nvPicPr>
              <p:blipFill>
                <a:blip r:embed="rId120"/>
                <a:stretch>
                  <a:fillRect/>
                </a:stretch>
              </p:blipFill>
              <p:spPr>
                <a:xfrm>
                  <a:off x="9298341" y="5777194"/>
                  <a:ext cx="172627" cy="356046"/>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0" name="Ink 89">
                  <a:extLst>
                    <a:ext uri="{FF2B5EF4-FFF2-40B4-BE49-F238E27FC236}">
                      <a16:creationId xmlns:a16="http://schemas.microsoft.com/office/drawing/2014/main" id="{A947CD9F-AB62-46E1-827A-4D389230B530}"/>
                    </a:ext>
                  </a:extLst>
                </p14:cNvPr>
                <p14:cNvContentPartPr/>
                <p14:nvPr/>
              </p14:nvContentPartPr>
              <p14:xfrm>
                <a:off x="9512542" y="5902196"/>
                <a:ext cx="117360" cy="176040"/>
              </p14:xfrm>
            </p:contentPart>
          </mc:Choice>
          <mc:Fallback xmlns="">
            <p:pic>
              <p:nvPicPr>
                <p:cNvPr id="90" name="Ink 89">
                  <a:extLst>
                    <a:ext uri="{FF2B5EF4-FFF2-40B4-BE49-F238E27FC236}">
                      <a16:creationId xmlns:a16="http://schemas.microsoft.com/office/drawing/2014/main" id="{A947CD9F-AB62-46E1-827A-4D389230B530}"/>
                    </a:ext>
                  </a:extLst>
                </p:cNvPr>
                <p:cNvPicPr/>
                <p:nvPr/>
              </p:nvPicPr>
              <p:blipFill>
                <a:blip r:embed="rId122"/>
                <a:stretch>
                  <a:fillRect/>
                </a:stretch>
              </p:blipFill>
              <p:spPr>
                <a:xfrm>
                  <a:off x="9485869" y="5875442"/>
                  <a:ext cx="170172" cy="229013"/>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1" name="Ink 90">
                  <a:extLst>
                    <a:ext uri="{FF2B5EF4-FFF2-40B4-BE49-F238E27FC236}">
                      <a16:creationId xmlns:a16="http://schemas.microsoft.com/office/drawing/2014/main" id="{54C8D18E-055D-41A6-BAE0-5A29AE315A38}"/>
                    </a:ext>
                  </a:extLst>
                </p14:cNvPr>
                <p14:cNvContentPartPr/>
                <p14:nvPr/>
              </p14:nvContentPartPr>
              <p14:xfrm>
                <a:off x="9707661" y="5944330"/>
                <a:ext cx="130680" cy="118800"/>
              </p14:xfrm>
            </p:contentPart>
          </mc:Choice>
          <mc:Fallback xmlns="">
            <p:pic>
              <p:nvPicPr>
                <p:cNvPr id="91" name="Ink 90">
                  <a:extLst>
                    <a:ext uri="{FF2B5EF4-FFF2-40B4-BE49-F238E27FC236}">
                      <a16:creationId xmlns:a16="http://schemas.microsoft.com/office/drawing/2014/main" id="{54C8D18E-055D-41A6-BAE0-5A29AE315A38}"/>
                    </a:ext>
                  </a:extLst>
                </p:cNvPr>
                <p:cNvPicPr/>
                <p:nvPr/>
              </p:nvPicPr>
              <p:blipFill>
                <a:blip r:embed="rId124"/>
                <a:stretch>
                  <a:fillRect/>
                </a:stretch>
              </p:blipFill>
              <p:spPr>
                <a:xfrm>
                  <a:off x="9680992" y="5917573"/>
                  <a:ext cx="183485" cy="171778"/>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2" name="Ink 91">
                  <a:extLst>
                    <a:ext uri="{FF2B5EF4-FFF2-40B4-BE49-F238E27FC236}">
                      <a16:creationId xmlns:a16="http://schemas.microsoft.com/office/drawing/2014/main" id="{118A3FBE-D490-4D8F-96BF-37B3ED12E894}"/>
                    </a:ext>
                  </a:extLst>
                </p14:cNvPr>
                <p14:cNvContentPartPr/>
                <p14:nvPr/>
              </p14:nvContentPartPr>
              <p14:xfrm>
                <a:off x="9966860" y="5815816"/>
                <a:ext cx="160920" cy="232202"/>
              </p14:xfrm>
            </p:contentPart>
          </mc:Choice>
          <mc:Fallback xmlns="">
            <p:pic>
              <p:nvPicPr>
                <p:cNvPr id="92" name="Ink 91">
                  <a:extLst>
                    <a:ext uri="{FF2B5EF4-FFF2-40B4-BE49-F238E27FC236}">
                      <a16:creationId xmlns:a16="http://schemas.microsoft.com/office/drawing/2014/main" id="{118A3FBE-D490-4D8F-96BF-37B3ED12E894}"/>
                    </a:ext>
                  </a:extLst>
                </p:cNvPr>
                <p:cNvPicPr/>
                <p:nvPr/>
              </p:nvPicPr>
              <p:blipFill>
                <a:blip r:embed="rId126"/>
                <a:stretch>
                  <a:fillRect/>
                </a:stretch>
              </p:blipFill>
              <p:spPr>
                <a:xfrm>
                  <a:off x="9940218" y="5789126"/>
                  <a:ext cx="213672" cy="285048"/>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93" name="Ink 92">
                  <a:extLst>
                    <a:ext uri="{FF2B5EF4-FFF2-40B4-BE49-F238E27FC236}">
                      <a16:creationId xmlns:a16="http://schemas.microsoft.com/office/drawing/2014/main" id="{D65CBFF8-E31F-4387-A74A-97529C1921F1}"/>
                    </a:ext>
                  </a:extLst>
                </p14:cNvPr>
                <p14:cNvContentPartPr/>
                <p14:nvPr/>
              </p14:nvContentPartPr>
              <p14:xfrm>
                <a:off x="10183221" y="5917320"/>
                <a:ext cx="186120" cy="97200"/>
              </p14:xfrm>
            </p:contentPart>
          </mc:Choice>
          <mc:Fallback xmlns="">
            <p:pic>
              <p:nvPicPr>
                <p:cNvPr id="93" name="Ink 92">
                  <a:extLst>
                    <a:ext uri="{FF2B5EF4-FFF2-40B4-BE49-F238E27FC236}">
                      <a16:creationId xmlns:a16="http://schemas.microsoft.com/office/drawing/2014/main" id="{D65CBFF8-E31F-4387-A74A-97529C1921F1}"/>
                    </a:ext>
                  </a:extLst>
                </p:cNvPr>
                <p:cNvPicPr/>
                <p:nvPr/>
              </p:nvPicPr>
              <p:blipFill>
                <a:blip r:embed="rId128"/>
                <a:stretch>
                  <a:fillRect/>
                </a:stretch>
              </p:blipFill>
              <p:spPr>
                <a:xfrm>
                  <a:off x="10156480" y="5890617"/>
                  <a:ext cx="239068" cy="150073"/>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94" name="Ink 93">
                  <a:extLst>
                    <a:ext uri="{FF2B5EF4-FFF2-40B4-BE49-F238E27FC236}">
                      <a16:creationId xmlns:a16="http://schemas.microsoft.com/office/drawing/2014/main" id="{2798C215-1B41-4214-9264-49FEC251AC0A}"/>
                    </a:ext>
                  </a:extLst>
                </p14:cNvPr>
                <p14:cNvContentPartPr/>
                <p14:nvPr/>
              </p14:nvContentPartPr>
              <p14:xfrm>
                <a:off x="10447102" y="5935321"/>
                <a:ext cx="11880" cy="100441"/>
              </p14:xfrm>
            </p:contentPart>
          </mc:Choice>
          <mc:Fallback xmlns="">
            <p:pic>
              <p:nvPicPr>
                <p:cNvPr id="94" name="Ink 93">
                  <a:extLst>
                    <a:ext uri="{FF2B5EF4-FFF2-40B4-BE49-F238E27FC236}">
                      <a16:creationId xmlns:a16="http://schemas.microsoft.com/office/drawing/2014/main" id="{2798C215-1B41-4214-9264-49FEC251AC0A}"/>
                    </a:ext>
                  </a:extLst>
                </p:cNvPr>
                <p:cNvPicPr/>
                <p:nvPr/>
              </p:nvPicPr>
              <p:blipFill>
                <a:blip r:embed="rId130"/>
                <a:stretch>
                  <a:fillRect/>
                </a:stretch>
              </p:blipFill>
              <p:spPr>
                <a:xfrm>
                  <a:off x="10421276" y="5908608"/>
                  <a:ext cx="63016" cy="153333"/>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95" name="Ink 94">
                  <a:extLst>
                    <a:ext uri="{FF2B5EF4-FFF2-40B4-BE49-F238E27FC236}">
                      <a16:creationId xmlns:a16="http://schemas.microsoft.com/office/drawing/2014/main" id="{22BFD704-E380-4000-962D-6BE3A476809F}"/>
                    </a:ext>
                  </a:extLst>
                </p14:cNvPr>
                <p14:cNvContentPartPr/>
                <p14:nvPr/>
              </p14:nvContentPartPr>
              <p14:xfrm>
                <a:off x="10416861" y="5803921"/>
                <a:ext cx="225001" cy="218161"/>
              </p14:xfrm>
            </p:contentPart>
          </mc:Choice>
          <mc:Fallback xmlns="">
            <p:pic>
              <p:nvPicPr>
                <p:cNvPr id="95" name="Ink 94">
                  <a:extLst>
                    <a:ext uri="{FF2B5EF4-FFF2-40B4-BE49-F238E27FC236}">
                      <a16:creationId xmlns:a16="http://schemas.microsoft.com/office/drawing/2014/main" id="{22BFD704-E380-4000-962D-6BE3A476809F}"/>
                    </a:ext>
                  </a:extLst>
                </p:cNvPr>
                <p:cNvPicPr/>
                <p:nvPr/>
              </p:nvPicPr>
              <p:blipFill>
                <a:blip r:embed="rId132"/>
                <a:stretch>
                  <a:fillRect/>
                </a:stretch>
              </p:blipFill>
              <p:spPr>
                <a:xfrm>
                  <a:off x="10390202" y="5777251"/>
                  <a:ext cx="277786" cy="270968"/>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6" name="Ink 95">
                  <a:extLst>
                    <a:ext uri="{FF2B5EF4-FFF2-40B4-BE49-F238E27FC236}">
                      <a16:creationId xmlns:a16="http://schemas.microsoft.com/office/drawing/2014/main" id="{A63F52AE-07EE-4CB2-91EB-DB15D5CAD550}"/>
                    </a:ext>
                  </a:extLst>
                </p14:cNvPr>
                <p14:cNvContentPartPr/>
                <p14:nvPr/>
              </p14:nvContentPartPr>
              <p14:xfrm>
                <a:off x="10716380" y="5797448"/>
                <a:ext cx="8640" cy="209161"/>
              </p14:xfrm>
            </p:contentPart>
          </mc:Choice>
          <mc:Fallback xmlns="">
            <p:pic>
              <p:nvPicPr>
                <p:cNvPr id="96" name="Ink 95">
                  <a:extLst>
                    <a:ext uri="{FF2B5EF4-FFF2-40B4-BE49-F238E27FC236}">
                      <a16:creationId xmlns:a16="http://schemas.microsoft.com/office/drawing/2014/main" id="{A63F52AE-07EE-4CB2-91EB-DB15D5CAD550}"/>
                    </a:ext>
                  </a:extLst>
                </p:cNvPr>
                <p:cNvPicPr/>
                <p:nvPr/>
              </p:nvPicPr>
              <p:blipFill>
                <a:blip r:embed="rId134"/>
                <a:stretch>
                  <a:fillRect/>
                </a:stretch>
              </p:blipFill>
              <p:spPr>
                <a:xfrm>
                  <a:off x="10690968" y="5770701"/>
                  <a:ext cx="58955" cy="2621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97" name="Ink 96">
                  <a:extLst>
                    <a:ext uri="{FF2B5EF4-FFF2-40B4-BE49-F238E27FC236}">
                      <a16:creationId xmlns:a16="http://schemas.microsoft.com/office/drawing/2014/main" id="{5A4708C0-65C0-4B81-8D39-B59B630FEE3C}"/>
                    </a:ext>
                  </a:extLst>
                </p14:cNvPr>
                <p14:cNvContentPartPr/>
                <p14:nvPr/>
              </p14:nvContentPartPr>
              <p14:xfrm>
                <a:off x="10571662" y="5879520"/>
                <a:ext cx="288000" cy="9000"/>
              </p14:xfrm>
            </p:contentPart>
          </mc:Choice>
          <mc:Fallback xmlns="">
            <p:pic>
              <p:nvPicPr>
                <p:cNvPr id="97" name="Ink 96">
                  <a:extLst>
                    <a:ext uri="{FF2B5EF4-FFF2-40B4-BE49-F238E27FC236}">
                      <a16:creationId xmlns:a16="http://schemas.microsoft.com/office/drawing/2014/main" id="{5A4708C0-65C0-4B81-8D39-B59B630FEE3C}"/>
                    </a:ext>
                  </a:extLst>
                </p:cNvPr>
                <p:cNvPicPr/>
                <p:nvPr/>
              </p:nvPicPr>
              <p:blipFill>
                <a:blip r:embed="rId136"/>
                <a:stretch>
                  <a:fillRect/>
                </a:stretch>
              </p:blipFill>
              <p:spPr>
                <a:xfrm>
                  <a:off x="10544946" y="5854520"/>
                  <a:ext cx="340898" cy="585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8" name="Ink 97">
                  <a:extLst>
                    <a:ext uri="{FF2B5EF4-FFF2-40B4-BE49-F238E27FC236}">
                      <a16:creationId xmlns:a16="http://schemas.microsoft.com/office/drawing/2014/main" id="{C45CF3FF-7E8B-4558-8A31-AF3A79DC4A50}"/>
                    </a:ext>
                  </a:extLst>
                </p14:cNvPr>
                <p14:cNvContentPartPr/>
                <p14:nvPr/>
              </p14:nvContentPartPr>
              <p14:xfrm>
                <a:off x="10878383" y="5853604"/>
                <a:ext cx="99000" cy="135001"/>
              </p14:xfrm>
            </p:contentPart>
          </mc:Choice>
          <mc:Fallback xmlns="">
            <p:pic>
              <p:nvPicPr>
                <p:cNvPr id="98" name="Ink 97">
                  <a:extLst>
                    <a:ext uri="{FF2B5EF4-FFF2-40B4-BE49-F238E27FC236}">
                      <a16:creationId xmlns:a16="http://schemas.microsoft.com/office/drawing/2014/main" id="{C45CF3FF-7E8B-4558-8A31-AF3A79DC4A50}"/>
                    </a:ext>
                  </a:extLst>
                </p:cNvPr>
                <p:cNvPicPr/>
                <p:nvPr/>
              </p:nvPicPr>
              <p:blipFill>
                <a:blip r:embed="rId138"/>
                <a:stretch>
                  <a:fillRect/>
                </a:stretch>
              </p:blipFill>
              <p:spPr>
                <a:xfrm>
                  <a:off x="10851770" y="5826924"/>
                  <a:ext cx="151694" cy="187827"/>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9" name="Ink 98">
                  <a:extLst>
                    <a:ext uri="{FF2B5EF4-FFF2-40B4-BE49-F238E27FC236}">
                      <a16:creationId xmlns:a16="http://schemas.microsoft.com/office/drawing/2014/main" id="{2F84B0B6-D785-4831-891E-40B14430CBC1}"/>
                    </a:ext>
                  </a:extLst>
                </p14:cNvPr>
                <p14:cNvContentPartPr/>
                <p14:nvPr/>
              </p14:nvContentPartPr>
              <p14:xfrm>
                <a:off x="11119941" y="5749560"/>
                <a:ext cx="138600" cy="236520"/>
              </p14:xfrm>
            </p:contentPart>
          </mc:Choice>
          <mc:Fallback xmlns="">
            <p:pic>
              <p:nvPicPr>
                <p:cNvPr id="99" name="Ink 98">
                  <a:extLst>
                    <a:ext uri="{FF2B5EF4-FFF2-40B4-BE49-F238E27FC236}">
                      <a16:creationId xmlns:a16="http://schemas.microsoft.com/office/drawing/2014/main" id="{2F84B0B6-D785-4831-891E-40B14430CBC1}"/>
                    </a:ext>
                  </a:extLst>
                </p:cNvPr>
                <p:cNvPicPr/>
                <p:nvPr/>
              </p:nvPicPr>
              <p:blipFill>
                <a:blip r:embed="rId140"/>
                <a:stretch>
                  <a:fillRect/>
                </a:stretch>
              </p:blipFill>
              <p:spPr>
                <a:xfrm>
                  <a:off x="11093287" y="5722865"/>
                  <a:ext cx="191375" cy="289377"/>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0" name="Ink 99">
                  <a:extLst>
                    <a:ext uri="{FF2B5EF4-FFF2-40B4-BE49-F238E27FC236}">
                      <a16:creationId xmlns:a16="http://schemas.microsoft.com/office/drawing/2014/main" id="{A621D41E-08C8-4B1A-86C6-0485F403FCD6}"/>
                    </a:ext>
                  </a:extLst>
                </p14:cNvPr>
                <p14:cNvContentPartPr/>
                <p14:nvPr/>
              </p14:nvContentPartPr>
              <p14:xfrm>
                <a:off x="11344581" y="5636161"/>
                <a:ext cx="115201" cy="404282"/>
              </p14:xfrm>
            </p:contentPart>
          </mc:Choice>
          <mc:Fallback xmlns="">
            <p:pic>
              <p:nvPicPr>
                <p:cNvPr id="100" name="Ink 99">
                  <a:extLst>
                    <a:ext uri="{FF2B5EF4-FFF2-40B4-BE49-F238E27FC236}">
                      <a16:creationId xmlns:a16="http://schemas.microsoft.com/office/drawing/2014/main" id="{A621D41E-08C8-4B1A-86C6-0485F403FCD6}"/>
                    </a:ext>
                  </a:extLst>
                </p:cNvPr>
                <p:cNvPicPr/>
                <p:nvPr/>
              </p:nvPicPr>
              <p:blipFill>
                <a:blip r:embed="rId142"/>
                <a:stretch>
                  <a:fillRect/>
                </a:stretch>
              </p:blipFill>
              <p:spPr>
                <a:xfrm>
                  <a:off x="11317914" y="5609423"/>
                  <a:ext cx="168001" cy="457224"/>
                </a:xfrm>
                <a:prstGeom prst="rect">
                  <a:avLst/>
                </a:prstGeom>
              </p:spPr>
            </p:pic>
          </mc:Fallback>
        </mc:AlternateContent>
      </p:grpSp>
      <p:grpSp>
        <p:nvGrpSpPr>
          <p:cNvPr id="103" name="Group 102">
            <a:extLst>
              <a:ext uri="{FF2B5EF4-FFF2-40B4-BE49-F238E27FC236}">
                <a16:creationId xmlns:a16="http://schemas.microsoft.com/office/drawing/2014/main" id="{E34046D3-6C69-4E1F-B896-C6BC515B6351}"/>
              </a:ext>
            </a:extLst>
          </p:cNvPr>
          <p:cNvGrpSpPr/>
          <p:nvPr/>
        </p:nvGrpSpPr>
        <p:grpSpPr>
          <a:xfrm>
            <a:off x="8851647" y="4782406"/>
            <a:ext cx="282960" cy="297720"/>
            <a:chOff x="10640691" y="4554990"/>
            <a:chExt cx="282960" cy="297720"/>
          </a:xfrm>
        </p:grpSpPr>
        <mc:AlternateContent xmlns:mc="http://schemas.openxmlformats.org/markup-compatibility/2006" xmlns:p14="http://schemas.microsoft.com/office/powerpoint/2010/main">
          <mc:Choice Requires="p14">
            <p:contentPart p14:bwMode="auto" r:id="rId143">
              <p14:nvContentPartPr>
                <p14:cNvPr id="86" name="Ink 85">
                  <a:extLst>
                    <a:ext uri="{FF2B5EF4-FFF2-40B4-BE49-F238E27FC236}">
                      <a16:creationId xmlns:a16="http://schemas.microsoft.com/office/drawing/2014/main" id="{D29C089C-4CC9-4BB3-A3F4-F13A0DD028B1}"/>
                    </a:ext>
                  </a:extLst>
                </p14:cNvPr>
                <p14:cNvContentPartPr/>
                <p14:nvPr/>
              </p14:nvContentPartPr>
              <p14:xfrm>
                <a:off x="10640691" y="4558230"/>
                <a:ext cx="29520" cy="259200"/>
              </p14:xfrm>
            </p:contentPart>
          </mc:Choice>
          <mc:Fallback xmlns="">
            <p:pic>
              <p:nvPicPr>
                <p:cNvPr id="86" name="Ink 85">
                  <a:extLst>
                    <a:ext uri="{FF2B5EF4-FFF2-40B4-BE49-F238E27FC236}">
                      <a16:creationId xmlns:a16="http://schemas.microsoft.com/office/drawing/2014/main" id="{D29C089C-4CC9-4BB3-A3F4-F13A0DD028B1}"/>
                    </a:ext>
                  </a:extLst>
                </p:cNvPr>
                <p:cNvPicPr/>
                <p:nvPr/>
              </p:nvPicPr>
              <p:blipFill>
                <a:blip r:embed="rId144"/>
                <a:stretch>
                  <a:fillRect/>
                </a:stretch>
              </p:blipFill>
              <p:spPr>
                <a:xfrm>
                  <a:off x="10622691" y="4540205"/>
                  <a:ext cx="65160" cy="29489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87" name="Ink 86">
                  <a:extLst>
                    <a:ext uri="{FF2B5EF4-FFF2-40B4-BE49-F238E27FC236}">
                      <a16:creationId xmlns:a16="http://schemas.microsoft.com/office/drawing/2014/main" id="{2F0E1C13-4222-42BB-B295-2D86D98D304B}"/>
                    </a:ext>
                  </a:extLst>
                </p14:cNvPr>
                <p14:cNvContentPartPr/>
                <p14:nvPr/>
              </p14:nvContentPartPr>
              <p14:xfrm>
                <a:off x="10805211" y="4554990"/>
                <a:ext cx="118440" cy="297720"/>
              </p14:xfrm>
            </p:contentPart>
          </mc:Choice>
          <mc:Fallback xmlns="">
            <p:pic>
              <p:nvPicPr>
                <p:cNvPr id="87" name="Ink 86">
                  <a:extLst>
                    <a:ext uri="{FF2B5EF4-FFF2-40B4-BE49-F238E27FC236}">
                      <a16:creationId xmlns:a16="http://schemas.microsoft.com/office/drawing/2014/main" id="{2F0E1C13-4222-42BB-B295-2D86D98D304B}"/>
                    </a:ext>
                  </a:extLst>
                </p:cNvPr>
                <p:cNvPicPr/>
                <p:nvPr/>
              </p:nvPicPr>
              <p:blipFill>
                <a:blip r:embed="rId146"/>
                <a:stretch>
                  <a:fillRect/>
                </a:stretch>
              </p:blipFill>
              <p:spPr>
                <a:xfrm>
                  <a:off x="10787211" y="4536990"/>
                  <a:ext cx="154080" cy="333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7">
            <p14:nvContentPartPr>
              <p14:cNvPr id="104" name="Ink 103">
                <a:extLst>
                  <a:ext uri="{FF2B5EF4-FFF2-40B4-BE49-F238E27FC236}">
                    <a16:creationId xmlns:a16="http://schemas.microsoft.com/office/drawing/2014/main" id="{CC15E71A-BD69-4F11-A3A5-99A342E9B9DB}"/>
                  </a:ext>
                </a:extLst>
              </p14:cNvPr>
              <p14:cNvContentPartPr/>
              <p14:nvPr/>
            </p14:nvContentPartPr>
            <p14:xfrm>
              <a:off x="8572287" y="4757206"/>
              <a:ext cx="67680" cy="62280"/>
            </p14:xfrm>
          </p:contentPart>
        </mc:Choice>
        <mc:Fallback xmlns="">
          <p:pic>
            <p:nvPicPr>
              <p:cNvPr id="104" name="Ink 103">
                <a:extLst>
                  <a:ext uri="{FF2B5EF4-FFF2-40B4-BE49-F238E27FC236}">
                    <a16:creationId xmlns:a16="http://schemas.microsoft.com/office/drawing/2014/main" id="{CC15E71A-BD69-4F11-A3A5-99A342E9B9DB}"/>
                  </a:ext>
                </a:extLst>
              </p:cNvPr>
              <p:cNvPicPr/>
              <p:nvPr/>
            </p:nvPicPr>
            <p:blipFill>
              <a:blip r:embed="rId148"/>
              <a:stretch>
                <a:fillRect/>
              </a:stretch>
            </p:blipFill>
            <p:spPr>
              <a:xfrm>
                <a:off x="8554287" y="4739206"/>
                <a:ext cx="10332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1" name="Ink 110">
                <a:extLst>
                  <a:ext uri="{FF2B5EF4-FFF2-40B4-BE49-F238E27FC236}">
                    <a16:creationId xmlns:a16="http://schemas.microsoft.com/office/drawing/2014/main" id="{FDFD12A5-E2D4-42ED-9F89-033D35E551B1}"/>
                  </a:ext>
                </a:extLst>
              </p14:cNvPr>
              <p14:cNvContentPartPr/>
              <p14:nvPr/>
            </p14:nvContentPartPr>
            <p14:xfrm>
              <a:off x="6716553" y="4976202"/>
              <a:ext cx="469080" cy="29160"/>
            </p14:xfrm>
          </p:contentPart>
        </mc:Choice>
        <mc:Fallback xmlns="">
          <p:pic>
            <p:nvPicPr>
              <p:cNvPr id="111" name="Ink 110">
                <a:extLst>
                  <a:ext uri="{FF2B5EF4-FFF2-40B4-BE49-F238E27FC236}">
                    <a16:creationId xmlns:a16="http://schemas.microsoft.com/office/drawing/2014/main" id="{FDFD12A5-E2D4-42ED-9F89-033D35E551B1}"/>
                  </a:ext>
                </a:extLst>
              </p:cNvPr>
              <p:cNvPicPr/>
              <p:nvPr/>
            </p:nvPicPr>
            <p:blipFill>
              <a:blip r:embed="rId150"/>
              <a:stretch>
                <a:fillRect/>
              </a:stretch>
            </p:blipFill>
            <p:spPr>
              <a:xfrm>
                <a:off x="6698553" y="4958202"/>
                <a:ext cx="50472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12" name="Ink 111">
                <a:extLst>
                  <a:ext uri="{FF2B5EF4-FFF2-40B4-BE49-F238E27FC236}">
                    <a16:creationId xmlns:a16="http://schemas.microsoft.com/office/drawing/2014/main" id="{875EDA40-859B-4924-8DAC-CA8AA9B3E639}"/>
                  </a:ext>
                </a:extLst>
              </p14:cNvPr>
              <p14:cNvContentPartPr/>
              <p14:nvPr/>
            </p14:nvContentPartPr>
            <p14:xfrm>
              <a:off x="6769473" y="5920842"/>
              <a:ext cx="525240" cy="42480"/>
            </p14:xfrm>
          </p:contentPart>
        </mc:Choice>
        <mc:Fallback xmlns="">
          <p:pic>
            <p:nvPicPr>
              <p:cNvPr id="112" name="Ink 111">
                <a:extLst>
                  <a:ext uri="{FF2B5EF4-FFF2-40B4-BE49-F238E27FC236}">
                    <a16:creationId xmlns:a16="http://schemas.microsoft.com/office/drawing/2014/main" id="{875EDA40-859B-4924-8DAC-CA8AA9B3E639}"/>
                  </a:ext>
                </a:extLst>
              </p:cNvPr>
              <p:cNvPicPr/>
              <p:nvPr/>
            </p:nvPicPr>
            <p:blipFill>
              <a:blip r:embed="rId152"/>
              <a:stretch>
                <a:fillRect/>
              </a:stretch>
            </p:blipFill>
            <p:spPr>
              <a:xfrm>
                <a:off x="6751473" y="5902842"/>
                <a:ext cx="560880" cy="78120"/>
              </a:xfrm>
              <a:prstGeom prst="rect">
                <a:avLst/>
              </a:prstGeom>
            </p:spPr>
          </p:pic>
        </mc:Fallback>
      </mc:AlternateContent>
    </p:spTree>
    <p:extLst>
      <p:ext uri="{BB962C8B-B14F-4D97-AF65-F5344CB8AC3E}">
        <p14:creationId xmlns:p14="http://schemas.microsoft.com/office/powerpoint/2010/main" val="1338903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300" fill="hold"/>
                                        <p:tgtEl>
                                          <p:spTgt spid="14"/>
                                        </p:tgtEl>
                                        <p:attrNameLst>
                                          <p:attrName>drawProgress</p:attrName>
                                        </p:attrNameLst>
                                      </p:cBhvr>
                                      <p:tavLst>
                                        <p:tav tm="0">
                                          <p:val>
                                            <p:fltVal val="0"/>
                                          </p:val>
                                        </p:tav>
                                        <p:tav tm="100000">
                                          <p:val>
                                            <p:fltVal val="1"/>
                                          </p:val>
                                        </p:tav>
                                      </p:tavLst>
                                    </p:anim>
                                  </p:childTnLst>
                                </p:cTn>
                              </p:par>
                            </p:childTnLst>
                          </p:cTn>
                        </p:par>
                        <p:par>
                          <p:cTn id="8" fill="hold">
                            <p:stCondLst>
                              <p:cond delay="300"/>
                            </p:stCondLst>
                            <p:childTnLst>
                              <p:par>
                                <p:cTn id="9" presetID="63"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p:cTn id="11" dur="300" fill="hold"/>
                                        <p:tgtEl>
                                          <p:spTgt spid="24"/>
                                        </p:tgtEl>
                                        <p:attrNameLst>
                                          <p:attrName>drawProgress</p:attrName>
                                        </p:attrNameLst>
                                      </p:cBhvr>
                                      <p:tavLst>
                                        <p:tav tm="0">
                                          <p:val>
                                            <p:fltVal val="0"/>
                                          </p:val>
                                        </p:tav>
                                        <p:tav tm="100000">
                                          <p:val>
                                            <p:fltVal val="1"/>
                                          </p:val>
                                        </p:tav>
                                      </p:tavLst>
                                    </p:anim>
                                  </p:childTnLst>
                                </p:cTn>
                              </p:par>
                            </p:childTnLst>
                          </p:cTn>
                        </p:par>
                        <p:par>
                          <p:cTn id="12" fill="hold">
                            <p:stCondLst>
                              <p:cond delay="600"/>
                            </p:stCondLst>
                            <p:childTnLst>
                              <p:par>
                                <p:cTn id="13" presetID="63"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p:cTn id="15" dur="300" fill="hold"/>
                                        <p:tgtEl>
                                          <p:spTgt spid="23"/>
                                        </p:tgtEl>
                                        <p:attrNameLst>
                                          <p:attrName>drawProgress</p:attrName>
                                        </p:attrNameLst>
                                      </p:cBhvr>
                                      <p:tavLst>
                                        <p:tav tm="0">
                                          <p:val>
                                            <p:fltVal val="0"/>
                                          </p:val>
                                        </p:tav>
                                        <p:tav tm="100000">
                                          <p:val>
                                            <p:fltVal val="1"/>
                                          </p:val>
                                        </p:tav>
                                      </p:tavLst>
                                    </p:anim>
                                  </p:childTnLst>
                                </p:cTn>
                              </p:par>
                            </p:childTnLst>
                          </p:cTn>
                        </p:par>
                        <p:par>
                          <p:cTn id="16" fill="hold">
                            <p:stCondLst>
                              <p:cond delay="900"/>
                            </p:stCondLst>
                            <p:childTnLst>
                              <p:par>
                                <p:cTn id="17" presetID="63" presetClass="entr" presetSubtype="0" fill="hold" nodeType="afterEffect">
                                  <p:stCondLst>
                                    <p:cond delay="0"/>
                                  </p:stCondLst>
                                  <p:childTnLst>
                                    <p:set>
                                      <p:cBhvr>
                                        <p:cTn id="18" dur="1" fill="hold">
                                          <p:stCondLst>
                                            <p:cond delay="0"/>
                                          </p:stCondLst>
                                        </p:cTn>
                                        <p:tgtEl>
                                          <p:spTgt spid="110"/>
                                        </p:tgtEl>
                                        <p:attrNameLst>
                                          <p:attrName>style.visibility</p:attrName>
                                        </p:attrNameLst>
                                      </p:cBhvr>
                                      <p:to>
                                        <p:strVal val="visible"/>
                                      </p:to>
                                    </p:set>
                                    <p:anim calcmode="lin" valueType="num">
                                      <p:cBhvr>
                                        <p:cTn id="19" dur="300" fill="hold"/>
                                        <p:tgtEl>
                                          <p:spTgt spid="110"/>
                                        </p:tgtEl>
                                        <p:attrNameLst>
                                          <p:attrName>drawProgress</p:attrName>
                                        </p:attrNameLst>
                                      </p:cBhvr>
                                      <p:tavLst>
                                        <p:tav tm="0">
                                          <p:val>
                                            <p:fltVal val="0"/>
                                          </p:val>
                                        </p:tav>
                                        <p:tav tm="100000">
                                          <p:val>
                                            <p:fltVal val="1"/>
                                          </p:val>
                                        </p:tav>
                                      </p:tavLst>
                                    </p:anim>
                                  </p:childTnLst>
                                </p:cTn>
                              </p:par>
                            </p:childTnLst>
                          </p:cTn>
                        </p:par>
                        <p:par>
                          <p:cTn id="20" fill="hold">
                            <p:stCondLst>
                              <p:cond delay="1200"/>
                            </p:stCondLst>
                            <p:childTnLst>
                              <p:par>
                                <p:cTn id="21" presetID="63" presetClass="entr" presetSubtype="0" fill="hold" nodeType="afterEffect">
                                  <p:stCondLst>
                                    <p:cond delay="0"/>
                                  </p:stCondLst>
                                  <p:childTnLst>
                                    <p:set>
                                      <p:cBhvr>
                                        <p:cTn id="22" dur="1" fill="hold">
                                          <p:stCondLst>
                                            <p:cond delay="0"/>
                                          </p:stCondLst>
                                        </p:cTn>
                                        <p:tgtEl>
                                          <p:spTgt spid="109"/>
                                        </p:tgtEl>
                                        <p:attrNameLst>
                                          <p:attrName>style.visibility</p:attrName>
                                        </p:attrNameLst>
                                      </p:cBhvr>
                                      <p:to>
                                        <p:strVal val="visible"/>
                                      </p:to>
                                    </p:set>
                                    <p:anim calcmode="lin" valueType="num">
                                      <p:cBhvr>
                                        <p:cTn id="23" dur="300" fill="hold"/>
                                        <p:tgtEl>
                                          <p:spTgt spid="109"/>
                                        </p:tgtEl>
                                        <p:attrNameLst>
                                          <p:attrName>drawProgress</p:attrName>
                                        </p:attrNameLst>
                                      </p:cBhvr>
                                      <p:tavLst>
                                        <p:tav tm="0">
                                          <p:val>
                                            <p:fltVal val="0"/>
                                          </p:val>
                                        </p:tav>
                                        <p:tav tm="100000">
                                          <p:val>
                                            <p:fltVal val="1"/>
                                          </p:val>
                                        </p:tav>
                                      </p:tavLst>
                                    </p:anim>
                                  </p:childTnLst>
                                </p:cTn>
                              </p:par>
                            </p:childTnLst>
                          </p:cTn>
                        </p:par>
                        <p:par>
                          <p:cTn id="24" fill="hold">
                            <p:stCondLst>
                              <p:cond delay="1500"/>
                            </p:stCondLst>
                            <p:childTnLst>
                              <p:par>
                                <p:cTn id="25" presetID="63" presetClass="entr" presetSubtype="0" fill="hold" nodeType="afterEffect">
                                  <p:stCondLst>
                                    <p:cond delay="0"/>
                                  </p:stCondLst>
                                  <p:childTnLst>
                                    <p:set>
                                      <p:cBhvr>
                                        <p:cTn id="26" dur="1" fill="hold">
                                          <p:stCondLst>
                                            <p:cond delay="0"/>
                                          </p:stCondLst>
                                        </p:cTn>
                                        <p:tgtEl>
                                          <p:spTgt spid="84"/>
                                        </p:tgtEl>
                                        <p:attrNameLst>
                                          <p:attrName>style.visibility</p:attrName>
                                        </p:attrNameLst>
                                      </p:cBhvr>
                                      <p:to>
                                        <p:strVal val="visible"/>
                                      </p:to>
                                    </p:set>
                                    <p:anim calcmode="lin" valueType="num">
                                      <p:cBhvr>
                                        <p:cTn id="27" dur="300" fill="hold"/>
                                        <p:tgtEl>
                                          <p:spTgt spid="84"/>
                                        </p:tgtEl>
                                        <p:attrNameLst>
                                          <p:attrName>drawProgress</p:attrName>
                                        </p:attrNameLst>
                                      </p:cBhvr>
                                      <p:tavLst>
                                        <p:tav tm="0">
                                          <p:val>
                                            <p:fltVal val="0"/>
                                          </p:val>
                                        </p:tav>
                                        <p:tav tm="100000">
                                          <p:val>
                                            <p:fltVal val="1"/>
                                          </p:val>
                                        </p:tav>
                                      </p:tavLst>
                                    </p:anim>
                                  </p:childTnLst>
                                </p:cTn>
                              </p:par>
                            </p:childTnLst>
                          </p:cTn>
                        </p:par>
                        <p:par>
                          <p:cTn id="28" fill="hold">
                            <p:stCondLst>
                              <p:cond delay="1800"/>
                            </p:stCondLst>
                            <p:childTnLst>
                              <p:par>
                                <p:cTn id="29" presetID="63" presetClass="entr" presetSubtype="0" fill="hold" nodeType="afterEffect">
                                  <p:stCondLst>
                                    <p:cond delay="0"/>
                                  </p:stCondLst>
                                  <p:childTnLst>
                                    <p:set>
                                      <p:cBhvr>
                                        <p:cTn id="30" dur="1" fill="hold">
                                          <p:stCondLst>
                                            <p:cond delay="0"/>
                                          </p:stCondLst>
                                        </p:cTn>
                                        <p:tgtEl>
                                          <p:spTgt spid="101"/>
                                        </p:tgtEl>
                                        <p:attrNameLst>
                                          <p:attrName>style.visibility</p:attrName>
                                        </p:attrNameLst>
                                      </p:cBhvr>
                                      <p:to>
                                        <p:strVal val="visible"/>
                                      </p:to>
                                    </p:set>
                                    <p:anim calcmode="lin" valueType="num">
                                      <p:cBhvr>
                                        <p:cTn id="31" dur="300" fill="hold"/>
                                        <p:tgtEl>
                                          <p:spTgt spid="101"/>
                                        </p:tgtEl>
                                        <p:attrNameLst>
                                          <p:attrName>drawProgress</p:attrName>
                                        </p:attrNameLst>
                                      </p:cBhvr>
                                      <p:tavLst>
                                        <p:tav tm="0">
                                          <p:val>
                                            <p:fltVal val="0"/>
                                          </p:val>
                                        </p:tav>
                                        <p:tav tm="100000">
                                          <p:val>
                                            <p:fltVal val="1"/>
                                          </p:val>
                                        </p:tav>
                                      </p:tavLst>
                                    </p:anim>
                                  </p:childTnLst>
                                </p:cTn>
                              </p:par>
                            </p:childTnLst>
                          </p:cTn>
                        </p:par>
                        <p:par>
                          <p:cTn id="32" fill="hold">
                            <p:stCondLst>
                              <p:cond delay="2100"/>
                            </p:stCondLst>
                            <p:childTnLst>
                              <p:par>
                                <p:cTn id="33" presetID="63" presetClass="entr" presetSubtype="0" fill="hold" nodeType="afterEffect">
                                  <p:stCondLst>
                                    <p:cond delay="0"/>
                                  </p:stCondLst>
                                  <p:childTnLst>
                                    <p:set>
                                      <p:cBhvr>
                                        <p:cTn id="34" dur="1" fill="hold">
                                          <p:stCondLst>
                                            <p:cond delay="0"/>
                                          </p:stCondLst>
                                        </p:cTn>
                                        <p:tgtEl>
                                          <p:spTgt spid="103"/>
                                        </p:tgtEl>
                                        <p:attrNameLst>
                                          <p:attrName>style.visibility</p:attrName>
                                        </p:attrNameLst>
                                      </p:cBhvr>
                                      <p:to>
                                        <p:strVal val="visible"/>
                                      </p:to>
                                    </p:set>
                                    <p:anim calcmode="lin" valueType="num">
                                      <p:cBhvr>
                                        <p:cTn id="35" dur="300" fill="hold"/>
                                        <p:tgtEl>
                                          <p:spTgt spid="103"/>
                                        </p:tgtEl>
                                        <p:attrNameLst>
                                          <p:attrName>drawProgress</p:attrName>
                                        </p:attrNameLst>
                                      </p:cBhvr>
                                      <p:tavLst>
                                        <p:tav tm="0">
                                          <p:val>
                                            <p:fltVal val="0"/>
                                          </p:val>
                                        </p:tav>
                                        <p:tav tm="100000">
                                          <p:val>
                                            <p:fltVal val="1"/>
                                          </p:val>
                                        </p:tav>
                                      </p:tavLst>
                                    </p:anim>
                                  </p:childTnLst>
                                </p:cTn>
                              </p:par>
                            </p:childTnLst>
                          </p:cTn>
                        </p:par>
                        <p:par>
                          <p:cTn id="36" fill="hold">
                            <p:stCondLst>
                              <p:cond delay="2400"/>
                            </p:stCondLst>
                            <p:childTnLst>
                              <p:par>
                                <p:cTn id="37" presetID="63" presetClass="entr" presetSubtype="0" fill="hold" nodeType="afterEffect">
                                  <p:stCondLst>
                                    <p:cond delay="0"/>
                                  </p:stCondLst>
                                  <p:childTnLst>
                                    <p:set>
                                      <p:cBhvr>
                                        <p:cTn id="38" dur="1" fill="hold">
                                          <p:stCondLst>
                                            <p:cond delay="0"/>
                                          </p:stCondLst>
                                        </p:cTn>
                                        <p:tgtEl>
                                          <p:spTgt spid="104"/>
                                        </p:tgtEl>
                                        <p:attrNameLst>
                                          <p:attrName>style.visibility</p:attrName>
                                        </p:attrNameLst>
                                      </p:cBhvr>
                                      <p:to>
                                        <p:strVal val="visible"/>
                                      </p:to>
                                    </p:set>
                                    <p:anim calcmode="lin" valueType="num">
                                      <p:cBhvr>
                                        <p:cTn id="39" dur="300" fill="hold"/>
                                        <p:tgtEl>
                                          <p:spTgt spid="104"/>
                                        </p:tgtEl>
                                        <p:attrNameLst>
                                          <p:attrName>drawProgress</p:attrName>
                                        </p:attrNameLst>
                                      </p:cBhvr>
                                      <p:tavLst>
                                        <p:tav tm="0">
                                          <p:val>
                                            <p:fltVal val="0"/>
                                          </p:val>
                                        </p:tav>
                                        <p:tav tm="100000">
                                          <p:val>
                                            <p:fltVal val="1"/>
                                          </p:val>
                                        </p:tav>
                                      </p:tavLst>
                                    </p:anim>
                                  </p:childTnLst>
                                </p:cTn>
                              </p:par>
                            </p:childTnLst>
                          </p:cTn>
                        </p:par>
                        <p:par>
                          <p:cTn id="40" fill="hold">
                            <p:stCondLst>
                              <p:cond delay="2700"/>
                            </p:stCondLst>
                            <p:childTnLst>
                              <p:par>
                                <p:cTn id="41" presetID="63" presetClass="entr" presetSubtype="0" fill="hold" nodeType="afterEffect">
                                  <p:stCondLst>
                                    <p:cond delay="0"/>
                                  </p:stCondLst>
                                  <p:childTnLst>
                                    <p:set>
                                      <p:cBhvr>
                                        <p:cTn id="42" dur="1" fill="hold">
                                          <p:stCondLst>
                                            <p:cond delay="0"/>
                                          </p:stCondLst>
                                        </p:cTn>
                                        <p:tgtEl>
                                          <p:spTgt spid="111"/>
                                        </p:tgtEl>
                                        <p:attrNameLst>
                                          <p:attrName>style.visibility</p:attrName>
                                        </p:attrNameLst>
                                      </p:cBhvr>
                                      <p:to>
                                        <p:strVal val="visible"/>
                                      </p:to>
                                    </p:set>
                                    <p:anim calcmode="lin" valueType="num">
                                      <p:cBhvr>
                                        <p:cTn id="43" dur="300" fill="hold"/>
                                        <p:tgtEl>
                                          <p:spTgt spid="111"/>
                                        </p:tgtEl>
                                        <p:attrNameLst>
                                          <p:attrName>drawProgress</p:attrName>
                                        </p:attrNameLst>
                                      </p:cBhvr>
                                      <p:tavLst>
                                        <p:tav tm="0">
                                          <p:val>
                                            <p:fltVal val="0"/>
                                          </p:val>
                                        </p:tav>
                                        <p:tav tm="100000">
                                          <p:val>
                                            <p:fltVal val="1"/>
                                          </p:val>
                                        </p:tav>
                                      </p:tavLst>
                                    </p:anim>
                                  </p:childTnLst>
                                </p:cTn>
                              </p:par>
                            </p:childTnLst>
                          </p:cTn>
                        </p:par>
                        <p:par>
                          <p:cTn id="44" fill="hold">
                            <p:stCondLst>
                              <p:cond delay="3000"/>
                            </p:stCondLst>
                            <p:childTnLst>
                              <p:par>
                                <p:cTn id="45" presetID="63" presetClass="entr" presetSubtype="0" fill="hold" nodeType="afterEffect">
                                  <p:stCondLst>
                                    <p:cond delay="0"/>
                                  </p:stCondLst>
                                  <p:childTnLst>
                                    <p:set>
                                      <p:cBhvr>
                                        <p:cTn id="46" dur="1" fill="hold">
                                          <p:stCondLst>
                                            <p:cond delay="0"/>
                                          </p:stCondLst>
                                        </p:cTn>
                                        <p:tgtEl>
                                          <p:spTgt spid="112"/>
                                        </p:tgtEl>
                                        <p:attrNameLst>
                                          <p:attrName>style.visibility</p:attrName>
                                        </p:attrNameLst>
                                      </p:cBhvr>
                                      <p:to>
                                        <p:strVal val="visible"/>
                                      </p:to>
                                    </p:set>
                                    <p:anim calcmode="lin" valueType="num">
                                      <p:cBhvr>
                                        <p:cTn id="47" dur="300" fill="hold"/>
                                        <p:tgtEl>
                                          <p:spTgt spid="11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descr="A car parked on the side of a dirt road&#10;&#10;Description automatically generated">
            <a:extLst>
              <a:ext uri="{FF2B5EF4-FFF2-40B4-BE49-F238E27FC236}">
                <a16:creationId xmlns:a16="http://schemas.microsoft.com/office/drawing/2014/main" id="{1A2C0879-5985-4E78-8FD5-FC1945CE17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9144000"/>
          </a:xfrm>
          <a:prstGeom prst="rect">
            <a:avLst/>
          </a:prstGeom>
        </p:spPr>
      </p:pic>
      <p:grpSp>
        <p:nvGrpSpPr>
          <p:cNvPr id="14" name="Group 13">
            <a:extLst>
              <a:ext uri="{FF2B5EF4-FFF2-40B4-BE49-F238E27FC236}">
                <a16:creationId xmlns:a16="http://schemas.microsoft.com/office/drawing/2014/main" id="{FEC309CE-E098-430D-B440-492070E1525B}"/>
              </a:ext>
            </a:extLst>
          </p:cNvPr>
          <p:cNvGrpSpPr/>
          <p:nvPr/>
        </p:nvGrpSpPr>
        <p:grpSpPr>
          <a:xfrm>
            <a:off x="5680513" y="3440297"/>
            <a:ext cx="1348560" cy="360360"/>
            <a:chOff x="4554107" y="1095683"/>
            <a:chExt cx="1348560" cy="360360"/>
          </a:xfrm>
        </p:grpSpPr>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8EF8E925-87A3-4280-B7B9-6DE4572009EC}"/>
                    </a:ext>
                  </a:extLst>
                </p14:cNvPr>
                <p14:cNvContentPartPr/>
                <p14:nvPr/>
              </p14:nvContentPartPr>
              <p14:xfrm>
                <a:off x="4730147" y="1129163"/>
                <a:ext cx="9000" cy="326880"/>
              </p14:xfrm>
            </p:contentPart>
          </mc:Choice>
          <mc:Fallback xmlns="">
            <p:pic>
              <p:nvPicPr>
                <p:cNvPr id="2" name="Ink 1">
                  <a:extLst>
                    <a:ext uri="{FF2B5EF4-FFF2-40B4-BE49-F238E27FC236}">
                      <a16:creationId xmlns:a16="http://schemas.microsoft.com/office/drawing/2014/main" id="{8EF8E925-87A3-4280-B7B9-6DE4572009EC}"/>
                    </a:ext>
                  </a:extLst>
                </p:cNvPr>
                <p:cNvPicPr/>
                <p:nvPr/>
              </p:nvPicPr>
              <p:blipFill>
                <a:blip r:embed="rId5"/>
                <a:stretch>
                  <a:fillRect/>
                </a:stretch>
              </p:blipFill>
              <p:spPr>
                <a:xfrm>
                  <a:off x="4711801" y="1110083"/>
                  <a:ext cx="45346"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FBE145C8-0982-445F-9E2D-EE18FE084DBD}"/>
                    </a:ext>
                  </a:extLst>
                </p14:cNvPr>
                <p14:cNvContentPartPr/>
                <p14:nvPr/>
              </p14:nvContentPartPr>
              <p14:xfrm>
                <a:off x="4554107" y="1132403"/>
                <a:ext cx="343800" cy="29160"/>
              </p14:xfrm>
            </p:contentPart>
          </mc:Choice>
          <mc:Fallback xmlns="">
            <p:pic>
              <p:nvPicPr>
                <p:cNvPr id="3" name="Ink 2">
                  <a:extLst>
                    <a:ext uri="{FF2B5EF4-FFF2-40B4-BE49-F238E27FC236}">
                      <a16:creationId xmlns:a16="http://schemas.microsoft.com/office/drawing/2014/main" id="{FBE145C8-0982-445F-9E2D-EE18FE084DBD}"/>
                    </a:ext>
                  </a:extLst>
                </p:cNvPr>
                <p:cNvPicPr/>
                <p:nvPr/>
              </p:nvPicPr>
              <p:blipFill>
                <a:blip r:embed="rId7"/>
                <a:stretch>
                  <a:fillRect/>
                </a:stretch>
              </p:blipFill>
              <p:spPr>
                <a:xfrm>
                  <a:off x="4535027" y="1113323"/>
                  <a:ext cx="38160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574BE9DC-14D0-4C06-80B7-B6D2237A16EC}"/>
                    </a:ext>
                  </a:extLst>
                </p14:cNvPr>
                <p14:cNvContentPartPr/>
                <p14:nvPr/>
              </p14:nvContentPartPr>
              <p14:xfrm>
                <a:off x="4951907" y="1095683"/>
                <a:ext cx="18000" cy="349200"/>
              </p14:xfrm>
            </p:contentPart>
          </mc:Choice>
          <mc:Fallback xmlns="">
            <p:pic>
              <p:nvPicPr>
                <p:cNvPr id="4" name="Ink 3">
                  <a:extLst>
                    <a:ext uri="{FF2B5EF4-FFF2-40B4-BE49-F238E27FC236}">
                      <a16:creationId xmlns:a16="http://schemas.microsoft.com/office/drawing/2014/main" id="{574BE9DC-14D0-4C06-80B7-B6D2237A16EC}"/>
                    </a:ext>
                  </a:extLst>
                </p:cNvPr>
                <p:cNvPicPr/>
                <p:nvPr/>
              </p:nvPicPr>
              <p:blipFill>
                <a:blip r:embed="rId9"/>
                <a:stretch>
                  <a:fillRect/>
                </a:stretch>
              </p:blipFill>
              <p:spPr>
                <a:xfrm>
                  <a:off x="4932827" y="1076583"/>
                  <a:ext cx="55800" cy="387039"/>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Ink 4">
                  <a:extLst>
                    <a:ext uri="{FF2B5EF4-FFF2-40B4-BE49-F238E27FC236}">
                      <a16:creationId xmlns:a16="http://schemas.microsoft.com/office/drawing/2014/main" id="{EB3D4477-CF28-45B2-A362-F48BCB3EED59}"/>
                    </a:ext>
                  </a:extLst>
                </p14:cNvPr>
                <p14:cNvContentPartPr/>
                <p14:nvPr/>
              </p14:nvContentPartPr>
              <p14:xfrm>
                <a:off x="4955147" y="1268843"/>
                <a:ext cx="174960" cy="168120"/>
              </p14:xfrm>
            </p:contentPart>
          </mc:Choice>
          <mc:Fallback xmlns="">
            <p:pic>
              <p:nvPicPr>
                <p:cNvPr id="5" name="Ink 4">
                  <a:extLst>
                    <a:ext uri="{FF2B5EF4-FFF2-40B4-BE49-F238E27FC236}">
                      <a16:creationId xmlns:a16="http://schemas.microsoft.com/office/drawing/2014/main" id="{EB3D4477-CF28-45B2-A362-F48BCB3EED59}"/>
                    </a:ext>
                  </a:extLst>
                </p:cNvPr>
                <p:cNvPicPr/>
                <p:nvPr/>
              </p:nvPicPr>
              <p:blipFill>
                <a:blip r:embed="rId11"/>
                <a:stretch>
                  <a:fillRect/>
                </a:stretch>
              </p:blipFill>
              <p:spPr>
                <a:xfrm>
                  <a:off x="4936067" y="1249804"/>
                  <a:ext cx="212760" cy="205839"/>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Ink 5">
                  <a:extLst>
                    <a:ext uri="{FF2B5EF4-FFF2-40B4-BE49-F238E27FC236}">
                      <a16:creationId xmlns:a16="http://schemas.microsoft.com/office/drawing/2014/main" id="{639C978C-5999-4749-BC50-A0C076B0111B}"/>
                    </a:ext>
                  </a:extLst>
                </p14:cNvPr>
                <p14:cNvContentPartPr/>
                <p14:nvPr/>
              </p14:nvContentPartPr>
              <p14:xfrm>
                <a:off x="5224427" y="1267763"/>
                <a:ext cx="153720" cy="162360"/>
              </p14:xfrm>
            </p:contentPart>
          </mc:Choice>
          <mc:Fallback xmlns="">
            <p:pic>
              <p:nvPicPr>
                <p:cNvPr id="6" name="Ink 5">
                  <a:extLst>
                    <a:ext uri="{FF2B5EF4-FFF2-40B4-BE49-F238E27FC236}">
                      <a16:creationId xmlns:a16="http://schemas.microsoft.com/office/drawing/2014/main" id="{639C978C-5999-4749-BC50-A0C076B0111B}"/>
                    </a:ext>
                  </a:extLst>
                </p:cNvPr>
                <p:cNvPicPr/>
                <p:nvPr/>
              </p:nvPicPr>
              <p:blipFill>
                <a:blip r:embed="rId13"/>
                <a:stretch>
                  <a:fillRect/>
                </a:stretch>
              </p:blipFill>
              <p:spPr>
                <a:xfrm>
                  <a:off x="5205347" y="1248683"/>
                  <a:ext cx="19152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 name="Ink 6">
                  <a:extLst>
                    <a:ext uri="{FF2B5EF4-FFF2-40B4-BE49-F238E27FC236}">
                      <a16:creationId xmlns:a16="http://schemas.microsoft.com/office/drawing/2014/main" id="{1421149B-3955-41E5-AD53-550ACF8F74D7}"/>
                    </a:ext>
                  </a:extLst>
                </p14:cNvPr>
                <p14:cNvContentPartPr/>
                <p14:nvPr/>
              </p14:nvContentPartPr>
              <p14:xfrm>
                <a:off x="5448707" y="1288283"/>
                <a:ext cx="149400" cy="141480"/>
              </p14:xfrm>
            </p:contentPart>
          </mc:Choice>
          <mc:Fallback xmlns="">
            <p:pic>
              <p:nvPicPr>
                <p:cNvPr id="7" name="Ink 6">
                  <a:extLst>
                    <a:ext uri="{FF2B5EF4-FFF2-40B4-BE49-F238E27FC236}">
                      <a16:creationId xmlns:a16="http://schemas.microsoft.com/office/drawing/2014/main" id="{1421149B-3955-41E5-AD53-550ACF8F74D7}"/>
                    </a:ext>
                  </a:extLst>
                </p:cNvPr>
                <p:cNvPicPr/>
                <p:nvPr/>
              </p:nvPicPr>
              <p:blipFill>
                <a:blip r:embed="rId15"/>
                <a:stretch>
                  <a:fillRect/>
                </a:stretch>
              </p:blipFill>
              <p:spPr>
                <a:xfrm>
                  <a:off x="5429581" y="1269251"/>
                  <a:ext cx="187291" cy="179184"/>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 name="Ink 7">
                  <a:extLst>
                    <a:ext uri="{FF2B5EF4-FFF2-40B4-BE49-F238E27FC236}">
                      <a16:creationId xmlns:a16="http://schemas.microsoft.com/office/drawing/2014/main" id="{82E33940-270E-4C98-BD6F-C74B177B6E17}"/>
                    </a:ext>
                  </a:extLst>
                </p14:cNvPr>
                <p14:cNvContentPartPr/>
                <p14:nvPr/>
              </p14:nvContentPartPr>
              <p14:xfrm>
                <a:off x="5720867" y="1123403"/>
                <a:ext cx="10080" cy="292320"/>
              </p14:xfrm>
            </p:contentPart>
          </mc:Choice>
          <mc:Fallback xmlns="">
            <p:pic>
              <p:nvPicPr>
                <p:cNvPr id="8" name="Ink 7">
                  <a:extLst>
                    <a:ext uri="{FF2B5EF4-FFF2-40B4-BE49-F238E27FC236}">
                      <a16:creationId xmlns:a16="http://schemas.microsoft.com/office/drawing/2014/main" id="{82E33940-270E-4C98-BD6F-C74B177B6E17}"/>
                    </a:ext>
                  </a:extLst>
                </p:cNvPr>
                <p:cNvPicPr/>
                <p:nvPr/>
              </p:nvPicPr>
              <p:blipFill>
                <a:blip r:embed="rId17"/>
                <a:stretch>
                  <a:fillRect/>
                </a:stretch>
              </p:blipFill>
              <p:spPr>
                <a:xfrm>
                  <a:off x="5701787" y="1104323"/>
                  <a:ext cx="4788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 name="Ink 8">
                  <a:extLst>
                    <a:ext uri="{FF2B5EF4-FFF2-40B4-BE49-F238E27FC236}">
                      <a16:creationId xmlns:a16="http://schemas.microsoft.com/office/drawing/2014/main" id="{E7C48CFC-B128-4220-86B2-AA0B55874231}"/>
                    </a:ext>
                  </a:extLst>
                </p14:cNvPr>
                <p14:cNvContentPartPr/>
                <p14:nvPr/>
              </p14:nvContentPartPr>
              <p14:xfrm>
                <a:off x="5737067" y="1304483"/>
                <a:ext cx="124920" cy="99720"/>
              </p14:xfrm>
            </p:contentPart>
          </mc:Choice>
          <mc:Fallback xmlns="">
            <p:pic>
              <p:nvPicPr>
                <p:cNvPr id="9" name="Ink 8">
                  <a:extLst>
                    <a:ext uri="{FF2B5EF4-FFF2-40B4-BE49-F238E27FC236}">
                      <a16:creationId xmlns:a16="http://schemas.microsoft.com/office/drawing/2014/main" id="{E7C48CFC-B128-4220-86B2-AA0B55874231}"/>
                    </a:ext>
                  </a:extLst>
                </p:cNvPr>
                <p:cNvPicPr/>
                <p:nvPr/>
              </p:nvPicPr>
              <p:blipFill>
                <a:blip r:embed="rId19"/>
                <a:stretch>
                  <a:fillRect/>
                </a:stretch>
              </p:blipFill>
              <p:spPr>
                <a:xfrm>
                  <a:off x="5717987" y="1285334"/>
                  <a:ext cx="162720" cy="137657"/>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 name="Ink 9">
                  <a:extLst>
                    <a:ext uri="{FF2B5EF4-FFF2-40B4-BE49-F238E27FC236}">
                      <a16:creationId xmlns:a16="http://schemas.microsoft.com/office/drawing/2014/main" id="{DFA9F331-B4A6-4FC7-8B14-C08F0B645840}"/>
                    </a:ext>
                  </a:extLst>
                </p14:cNvPr>
                <p14:cNvContentPartPr/>
                <p14:nvPr/>
              </p14:nvContentPartPr>
              <p14:xfrm>
                <a:off x="5777747" y="1205123"/>
                <a:ext cx="124920" cy="114120"/>
              </p14:xfrm>
            </p:contentPart>
          </mc:Choice>
          <mc:Fallback xmlns="">
            <p:pic>
              <p:nvPicPr>
                <p:cNvPr id="10" name="Ink 9">
                  <a:extLst>
                    <a:ext uri="{FF2B5EF4-FFF2-40B4-BE49-F238E27FC236}">
                      <a16:creationId xmlns:a16="http://schemas.microsoft.com/office/drawing/2014/main" id="{DFA9F331-B4A6-4FC7-8B14-C08F0B645840}"/>
                    </a:ext>
                  </a:extLst>
                </p:cNvPr>
                <p:cNvPicPr/>
                <p:nvPr/>
              </p:nvPicPr>
              <p:blipFill>
                <a:blip r:embed="rId21"/>
                <a:stretch>
                  <a:fillRect/>
                </a:stretch>
              </p:blipFill>
              <p:spPr>
                <a:xfrm>
                  <a:off x="5758667" y="1185983"/>
                  <a:ext cx="162720" cy="152040"/>
                </a:xfrm>
                <a:prstGeom prst="rect">
                  <a:avLst/>
                </a:prstGeom>
              </p:spPr>
            </p:pic>
          </mc:Fallback>
        </mc:AlternateContent>
      </p:grpSp>
      <p:grpSp>
        <p:nvGrpSpPr>
          <p:cNvPr id="24" name="Group 23">
            <a:extLst>
              <a:ext uri="{FF2B5EF4-FFF2-40B4-BE49-F238E27FC236}">
                <a16:creationId xmlns:a16="http://schemas.microsoft.com/office/drawing/2014/main" id="{62B48B0F-6E2C-44CB-AA61-0F9CF4C95D85}"/>
              </a:ext>
            </a:extLst>
          </p:cNvPr>
          <p:cNvGrpSpPr/>
          <p:nvPr/>
        </p:nvGrpSpPr>
        <p:grpSpPr>
          <a:xfrm>
            <a:off x="8133456" y="3425822"/>
            <a:ext cx="704520" cy="348480"/>
            <a:chOff x="6745427" y="1087403"/>
            <a:chExt cx="704520" cy="348480"/>
          </a:xfrm>
        </p:grpSpPr>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E2AB750C-5EAE-485F-B211-32181105C38C}"/>
                    </a:ext>
                  </a:extLst>
                </p14:cNvPr>
                <p14:cNvContentPartPr/>
                <p14:nvPr/>
              </p14:nvContentPartPr>
              <p14:xfrm>
                <a:off x="6745427" y="1126283"/>
                <a:ext cx="179640" cy="144000"/>
              </p14:xfrm>
            </p:contentPart>
          </mc:Choice>
          <mc:Fallback xmlns="">
            <p:pic>
              <p:nvPicPr>
                <p:cNvPr id="15" name="Ink 14">
                  <a:extLst>
                    <a:ext uri="{FF2B5EF4-FFF2-40B4-BE49-F238E27FC236}">
                      <a16:creationId xmlns:a16="http://schemas.microsoft.com/office/drawing/2014/main" id="{E2AB750C-5EAE-485F-B211-32181105C38C}"/>
                    </a:ext>
                  </a:extLst>
                </p:cNvPr>
                <p:cNvPicPr/>
                <p:nvPr/>
              </p:nvPicPr>
              <p:blipFill>
                <a:blip r:embed="rId23"/>
                <a:stretch>
                  <a:fillRect/>
                </a:stretch>
              </p:blipFill>
              <p:spPr>
                <a:xfrm>
                  <a:off x="6726385" y="1107155"/>
                  <a:ext cx="217364" cy="181895"/>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3D33C455-088C-4597-B5D2-EF6E6ABD828B}"/>
                    </a:ext>
                  </a:extLst>
                </p14:cNvPr>
                <p14:cNvContentPartPr/>
                <p14:nvPr/>
              </p14:nvContentPartPr>
              <p14:xfrm>
                <a:off x="6899147" y="1087403"/>
                <a:ext cx="68400" cy="348480"/>
              </p14:xfrm>
            </p:contentPart>
          </mc:Choice>
          <mc:Fallback xmlns="">
            <p:pic>
              <p:nvPicPr>
                <p:cNvPr id="16" name="Ink 15">
                  <a:extLst>
                    <a:ext uri="{FF2B5EF4-FFF2-40B4-BE49-F238E27FC236}">
                      <a16:creationId xmlns:a16="http://schemas.microsoft.com/office/drawing/2014/main" id="{3D33C455-088C-4597-B5D2-EF6E6ABD828B}"/>
                    </a:ext>
                  </a:extLst>
                </p:cNvPr>
                <p:cNvPicPr/>
                <p:nvPr/>
              </p:nvPicPr>
              <p:blipFill>
                <a:blip r:embed="rId25"/>
                <a:stretch>
                  <a:fillRect/>
                </a:stretch>
              </p:blipFill>
              <p:spPr>
                <a:xfrm>
                  <a:off x="6880167" y="1068303"/>
                  <a:ext cx="106002" cy="386319"/>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7EF8DA80-61B0-43EC-85AB-BA0017A6730B}"/>
                    </a:ext>
                  </a:extLst>
                </p14:cNvPr>
                <p14:cNvContentPartPr/>
                <p14:nvPr/>
              </p14:nvContentPartPr>
              <p14:xfrm>
                <a:off x="7055387" y="1253723"/>
                <a:ext cx="127080" cy="162720"/>
              </p14:xfrm>
            </p:contentPart>
          </mc:Choice>
          <mc:Fallback xmlns="">
            <p:pic>
              <p:nvPicPr>
                <p:cNvPr id="17" name="Ink 16">
                  <a:extLst>
                    <a:ext uri="{FF2B5EF4-FFF2-40B4-BE49-F238E27FC236}">
                      <a16:creationId xmlns:a16="http://schemas.microsoft.com/office/drawing/2014/main" id="{7EF8DA80-61B0-43EC-85AB-BA0017A6730B}"/>
                    </a:ext>
                  </a:extLst>
                </p:cNvPr>
                <p:cNvPicPr/>
                <p:nvPr/>
              </p:nvPicPr>
              <p:blipFill>
                <a:blip r:embed="rId27"/>
                <a:stretch>
                  <a:fillRect/>
                </a:stretch>
              </p:blipFill>
              <p:spPr>
                <a:xfrm>
                  <a:off x="7036307" y="1234643"/>
                  <a:ext cx="16488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AA288544-D38D-44A9-AD9D-579592FB567D}"/>
                    </a:ext>
                  </a:extLst>
                </p14:cNvPr>
                <p14:cNvContentPartPr/>
                <p14:nvPr/>
              </p14:nvContentPartPr>
              <p14:xfrm>
                <a:off x="7282547" y="1249043"/>
                <a:ext cx="167400" cy="162360"/>
              </p14:xfrm>
            </p:contentPart>
          </mc:Choice>
          <mc:Fallback xmlns="">
            <p:pic>
              <p:nvPicPr>
                <p:cNvPr id="18" name="Ink 17">
                  <a:extLst>
                    <a:ext uri="{FF2B5EF4-FFF2-40B4-BE49-F238E27FC236}">
                      <a16:creationId xmlns:a16="http://schemas.microsoft.com/office/drawing/2014/main" id="{AA288544-D38D-44A9-AD9D-579592FB567D}"/>
                    </a:ext>
                  </a:extLst>
                </p:cNvPr>
                <p:cNvPicPr/>
                <p:nvPr/>
              </p:nvPicPr>
              <p:blipFill>
                <a:blip r:embed="rId29"/>
                <a:stretch>
                  <a:fillRect/>
                </a:stretch>
              </p:blipFill>
              <p:spPr>
                <a:xfrm>
                  <a:off x="7263467" y="1229921"/>
                  <a:ext cx="205200" cy="200244"/>
                </a:xfrm>
                <a:prstGeom prst="rect">
                  <a:avLst/>
                </a:prstGeom>
              </p:spPr>
            </p:pic>
          </mc:Fallback>
        </mc:AlternateContent>
      </p:grpSp>
      <p:grpSp>
        <p:nvGrpSpPr>
          <p:cNvPr id="23" name="Group 22">
            <a:extLst>
              <a:ext uri="{FF2B5EF4-FFF2-40B4-BE49-F238E27FC236}">
                <a16:creationId xmlns:a16="http://schemas.microsoft.com/office/drawing/2014/main" id="{593A355E-B18C-4EA7-A64E-D9FB9361873E}"/>
              </a:ext>
            </a:extLst>
          </p:cNvPr>
          <p:cNvGrpSpPr/>
          <p:nvPr/>
        </p:nvGrpSpPr>
        <p:grpSpPr>
          <a:xfrm>
            <a:off x="7126205" y="3808354"/>
            <a:ext cx="1082880" cy="1404000"/>
            <a:chOff x="5730587" y="2065163"/>
            <a:chExt cx="1082880" cy="1404000"/>
          </a:xfrm>
        </p:grpSpPr>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9AF7D221-30E8-4765-AE25-6B4773CE2FD5}"/>
                    </a:ext>
                  </a:extLst>
                </p14:cNvPr>
                <p14:cNvContentPartPr/>
                <p14:nvPr/>
              </p14:nvContentPartPr>
              <p14:xfrm>
                <a:off x="6097427" y="2470163"/>
                <a:ext cx="3960" cy="145080"/>
              </p14:xfrm>
            </p:contentPart>
          </mc:Choice>
          <mc:Fallback xmlns="">
            <p:pic>
              <p:nvPicPr>
                <p:cNvPr id="19" name="Ink 18">
                  <a:extLst>
                    <a:ext uri="{FF2B5EF4-FFF2-40B4-BE49-F238E27FC236}">
                      <a16:creationId xmlns:a16="http://schemas.microsoft.com/office/drawing/2014/main" id="{9AF7D221-30E8-4765-AE25-6B4773CE2FD5}"/>
                    </a:ext>
                  </a:extLst>
                </p:cNvPr>
                <p:cNvPicPr/>
                <p:nvPr/>
              </p:nvPicPr>
              <p:blipFill>
                <a:blip r:embed="rId31"/>
                <a:stretch>
                  <a:fillRect/>
                </a:stretch>
              </p:blipFill>
              <p:spPr>
                <a:xfrm>
                  <a:off x="6079427" y="2452163"/>
                  <a:ext cx="3960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3C6E00FE-1D13-4F46-AEB4-B2DCC48DD6CD}"/>
                    </a:ext>
                  </a:extLst>
                </p14:cNvPr>
                <p14:cNvContentPartPr/>
                <p14:nvPr/>
              </p14:nvContentPartPr>
              <p14:xfrm>
                <a:off x="6282467" y="2445683"/>
                <a:ext cx="27720" cy="192960"/>
              </p14:xfrm>
            </p:contentPart>
          </mc:Choice>
          <mc:Fallback xmlns="">
            <p:pic>
              <p:nvPicPr>
                <p:cNvPr id="20" name="Ink 19">
                  <a:extLst>
                    <a:ext uri="{FF2B5EF4-FFF2-40B4-BE49-F238E27FC236}">
                      <a16:creationId xmlns:a16="http://schemas.microsoft.com/office/drawing/2014/main" id="{3C6E00FE-1D13-4F46-AEB4-B2DCC48DD6CD}"/>
                    </a:ext>
                  </a:extLst>
                </p:cNvPr>
                <p:cNvPicPr/>
                <p:nvPr/>
              </p:nvPicPr>
              <p:blipFill>
                <a:blip r:embed="rId33"/>
                <a:stretch>
                  <a:fillRect/>
                </a:stretch>
              </p:blipFill>
              <p:spPr>
                <a:xfrm>
                  <a:off x="6264467" y="2427683"/>
                  <a:ext cx="6336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478E1363-3D90-485C-AEF2-5734703218D0}"/>
                    </a:ext>
                  </a:extLst>
                </p14:cNvPr>
                <p14:cNvContentPartPr/>
                <p14:nvPr/>
              </p14:nvContentPartPr>
              <p14:xfrm>
                <a:off x="5913107" y="2823683"/>
                <a:ext cx="626760" cy="335520"/>
              </p14:xfrm>
            </p:contentPart>
          </mc:Choice>
          <mc:Fallback xmlns="">
            <p:pic>
              <p:nvPicPr>
                <p:cNvPr id="21" name="Ink 20">
                  <a:extLst>
                    <a:ext uri="{FF2B5EF4-FFF2-40B4-BE49-F238E27FC236}">
                      <a16:creationId xmlns:a16="http://schemas.microsoft.com/office/drawing/2014/main" id="{478E1363-3D90-485C-AEF2-5734703218D0}"/>
                    </a:ext>
                  </a:extLst>
                </p:cNvPr>
                <p:cNvPicPr/>
                <p:nvPr/>
              </p:nvPicPr>
              <p:blipFill>
                <a:blip r:embed="rId35"/>
                <a:stretch>
                  <a:fillRect/>
                </a:stretch>
              </p:blipFill>
              <p:spPr>
                <a:xfrm>
                  <a:off x="5895107" y="2805683"/>
                  <a:ext cx="66240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1F1E8BF3-2E2E-46EB-9D74-DBCCDBCA31E8}"/>
                    </a:ext>
                  </a:extLst>
                </p14:cNvPr>
                <p14:cNvContentPartPr/>
                <p14:nvPr/>
              </p14:nvContentPartPr>
              <p14:xfrm>
                <a:off x="5730587" y="2065163"/>
                <a:ext cx="1082880" cy="1404000"/>
              </p14:xfrm>
            </p:contentPart>
          </mc:Choice>
          <mc:Fallback xmlns="">
            <p:pic>
              <p:nvPicPr>
                <p:cNvPr id="22" name="Ink 21">
                  <a:extLst>
                    <a:ext uri="{FF2B5EF4-FFF2-40B4-BE49-F238E27FC236}">
                      <a16:creationId xmlns:a16="http://schemas.microsoft.com/office/drawing/2014/main" id="{1F1E8BF3-2E2E-46EB-9D74-DBCCDBCA31E8}"/>
                    </a:ext>
                  </a:extLst>
                </p:cNvPr>
                <p:cNvPicPr/>
                <p:nvPr/>
              </p:nvPicPr>
              <p:blipFill>
                <a:blip r:embed="rId37"/>
                <a:stretch>
                  <a:fillRect/>
                </a:stretch>
              </p:blipFill>
              <p:spPr>
                <a:xfrm>
                  <a:off x="5712581" y="2047168"/>
                  <a:ext cx="1118532" cy="1439631"/>
                </a:xfrm>
                <a:prstGeom prst="rect">
                  <a:avLst/>
                </a:prstGeom>
              </p:spPr>
            </p:pic>
          </mc:Fallback>
        </mc:AlternateContent>
      </p:grpSp>
      <p:grpSp>
        <p:nvGrpSpPr>
          <p:cNvPr id="110" name="Group 109">
            <a:extLst>
              <a:ext uri="{FF2B5EF4-FFF2-40B4-BE49-F238E27FC236}">
                <a16:creationId xmlns:a16="http://schemas.microsoft.com/office/drawing/2014/main" id="{E8FC821E-CEDF-4539-8AD7-1BF7569BDDC1}"/>
              </a:ext>
            </a:extLst>
          </p:cNvPr>
          <p:cNvGrpSpPr/>
          <p:nvPr/>
        </p:nvGrpSpPr>
        <p:grpSpPr>
          <a:xfrm>
            <a:off x="4945744" y="5942831"/>
            <a:ext cx="2647976" cy="304865"/>
            <a:chOff x="3916869" y="5686984"/>
            <a:chExt cx="3933718" cy="452894"/>
          </a:xfrm>
        </p:grpSpPr>
        <p:grpSp>
          <p:nvGrpSpPr>
            <p:cNvPr id="34" name="Group 33">
              <a:extLst>
                <a:ext uri="{FF2B5EF4-FFF2-40B4-BE49-F238E27FC236}">
                  <a16:creationId xmlns:a16="http://schemas.microsoft.com/office/drawing/2014/main" id="{3365BE0C-11FD-462D-A6AB-CEB849D4B893}"/>
                </a:ext>
              </a:extLst>
            </p:cNvPr>
            <p:cNvGrpSpPr/>
            <p:nvPr/>
          </p:nvGrpSpPr>
          <p:grpSpPr>
            <a:xfrm>
              <a:off x="3916869" y="5816392"/>
              <a:ext cx="835200" cy="295559"/>
              <a:chOff x="3916869" y="5816392"/>
              <a:chExt cx="835200" cy="295559"/>
            </a:xfrm>
          </p:grpSpPr>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99A4AF88-A697-4CCF-B520-C8FDA2D1E7E1}"/>
                      </a:ext>
                    </a:extLst>
                  </p14:cNvPr>
                  <p14:cNvContentPartPr/>
                  <p14:nvPr/>
                </p14:nvContentPartPr>
                <p14:xfrm>
                  <a:off x="3916869" y="5975586"/>
                  <a:ext cx="164160" cy="128520"/>
                </p14:xfrm>
              </p:contentPart>
            </mc:Choice>
            <mc:Fallback xmlns="">
              <p:pic>
                <p:nvPicPr>
                  <p:cNvPr id="25" name="Ink 24">
                    <a:extLst>
                      <a:ext uri="{FF2B5EF4-FFF2-40B4-BE49-F238E27FC236}">
                        <a16:creationId xmlns:a16="http://schemas.microsoft.com/office/drawing/2014/main" id="{99A4AF88-A697-4CCF-B520-C8FDA2D1E7E1}"/>
                      </a:ext>
                    </a:extLst>
                  </p:cNvPr>
                  <p:cNvPicPr/>
                  <p:nvPr/>
                </p:nvPicPr>
                <p:blipFill>
                  <a:blip r:embed="rId39"/>
                  <a:stretch>
                    <a:fillRect/>
                  </a:stretch>
                </p:blipFill>
                <p:spPr>
                  <a:xfrm>
                    <a:off x="3890220" y="5948922"/>
                    <a:ext cx="216926" cy="181315"/>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Ink 25">
                    <a:extLst>
                      <a:ext uri="{FF2B5EF4-FFF2-40B4-BE49-F238E27FC236}">
                        <a16:creationId xmlns:a16="http://schemas.microsoft.com/office/drawing/2014/main" id="{72D5F8DF-9554-411A-B0E4-9D8EB8E4D9EB}"/>
                      </a:ext>
                    </a:extLst>
                  </p14:cNvPr>
                  <p14:cNvContentPartPr/>
                  <p14:nvPr/>
                </p14:nvContentPartPr>
                <p14:xfrm>
                  <a:off x="4156630" y="5988553"/>
                  <a:ext cx="50760" cy="121319"/>
                </p14:xfrm>
              </p:contentPart>
            </mc:Choice>
            <mc:Fallback xmlns="">
              <p:pic>
                <p:nvPicPr>
                  <p:cNvPr id="26" name="Ink 25">
                    <a:extLst>
                      <a:ext uri="{FF2B5EF4-FFF2-40B4-BE49-F238E27FC236}">
                        <a16:creationId xmlns:a16="http://schemas.microsoft.com/office/drawing/2014/main" id="{72D5F8DF-9554-411A-B0E4-9D8EB8E4D9EB}"/>
                      </a:ext>
                    </a:extLst>
                  </p:cNvPr>
                  <p:cNvPicPr/>
                  <p:nvPr/>
                </p:nvPicPr>
                <p:blipFill>
                  <a:blip r:embed="rId41"/>
                  <a:stretch>
                    <a:fillRect/>
                  </a:stretch>
                </p:blipFill>
                <p:spPr>
                  <a:xfrm>
                    <a:off x="4129914" y="5961831"/>
                    <a:ext cx="103657" cy="174229"/>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Ink 26">
                    <a:extLst>
                      <a:ext uri="{FF2B5EF4-FFF2-40B4-BE49-F238E27FC236}">
                        <a16:creationId xmlns:a16="http://schemas.microsoft.com/office/drawing/2014/main" id="{AE5D01CB-3931-4ACF-9839-26BDF06C8F29}"/>
                      </a:ext>
                    </a:extLst>
                  </p14:cNvPr>
                  <p14:cNvContentPartPr/>
                  <p14:nvPr/>
                </p14:nvContentPartPr>
                <p14:xfrm>
                  <a:off x="4246267" y="5866426"/>
                  <a:ext cx="236520" cy="207360"/>
                </p14:xfrm>
              </p:contentPart>
            </mc:Choice>
            <mc:Fallback xmlns="">
              <p:pic>
                <p:nvPicPr>
                  <p:cNvPr id="27" name="Ink 26">
                    <a:extLst>
                      <a:ext uri="{FF2B5EF4-FFF2-40B4-BE49-F238E27FC236}">
                        <a16:creationId xmlns:a16="http://schemas.microsoft.com/office/drawing/2014/main" id="{AE5D01CB-3931-4ACF-9839-26BDF06C8F29}"/>
                      </a:ext>
                    </a:extLst>
                  </p:cNvPr>
                  <p:cNvPicPr/>
                  <p:nvPr/>
                </p:nvPicPr>
                <p:blipFill>
                  <a:blip r:embed="rId43"/>
                  <a:stretch>
                    <a:fillRect/>
                  </a:stretch>
                </p:blipFill>
                <p:spPr>
                  <a:xfrm>
                    <a:off x="4219572" y="5839704"/>
                    <a:ext cx="289377" cy="260269"/>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Ink 27">
                    <a:extLst>
                      <a:ext uri="{FF2B5EF4-FFF2-40B4-BE49-F238E27FC236}">
                        <a16:creationId xmlns:a16="http://schemas.microsoft.com/office/drawing/2014/main" id="{A2A516F3-5C7E-4FAA-B6E9-A63A31B4A084}"/>
                      </a:ext>
                    </a:extLst>
                  </p14:cNvPr>
                  <p14:cNvContentPartPr/>
                  <p14:nvPr/>
                </p14:nvContentPartPr>
                <p14:xfrm>
                  <a:off x="4317550" y="5816392"/>
                  <a:ext cx="130320" cy="254520"/>
                </p14:xfrm>
              </p:contentPart>
            </mc:Choice>
            <mc:Fallback xmlns="">
              <p:pic>
                <p:nvPicPr>
                  <p:cNvPr id="28" name="Ink 27">
                    <a:extLst>
                      <a:ext uri="{FF2B5EF4-FFF2-40B4-BE49-F238E27FC236}">
                        <a16:creationId xmlns:a16="http://schemas.microsoft.com/office/drawing/2014/main" id="{A2A516F3-5C7E-4FAA-B6E9-A63A31B4A084}"/>
                      </a:ext>
                    </a:extLst>
                  </p:cNvPr>
                  <p:cNvPicPr/>
                  <p:nvPr/>
                </p:nvPicPr>
                <p:blipFill>
                  <a:blip r:embed="rId45"/>
                  <a:stretch>
                    <a:fillRect/>
                  </a:stretch>
                </p:blipFill>
                <p:spPr>
                  <a:xfrm>
                    <a:off x="4290845" y="5789657"/>
                    <a:ext cx="183196" cy="307456"/>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Ink 28">
                    <a:extLst>
                      <a:ext uri="{FF2B5EF4-FFF2-40B4-BE49-F238E27FC236}">
                        <a16:creationId xmlns:a16="http://schemas.microsoft.com/office/drawing/2014/main" id="{03CA0916-6F40-4B48-ACAC-6B0B31DC9120}"/>
                      </a:ext>
                    </a:extLst>
                  </p14:cNvPr>
                  <p14:cNvContentPartPr/>
                  <p14:nvPr/>
                </p14:nvContentPartPr>
                <p14:xfrm>
                  <a:off x="4532831" y="5879032"/>
                  <a:ext cx="34560" cy="199081"/>
                </p14:xfrm>
              </p:contentPart>
            </mc:Choice>
            <mc:Fallback xmlns="">
              <p:pic>
                <p:nvPicPr>
                  <p:cNvPr id="29" name="Ink 28">
                    <a:extLst>
                      <a:ext uri="{FF2B5EF4-FFF2-40B4-BE49-F238E27FC236}">
                        <a16:creationId xmlns:a16="http://schemas.microsoft.com/office/drawing/2014/main" id="{03CA0916-6F40-4B48-ACAC-6B0B31DC9120}"/>
                      </a:ext>
                    </a:extLst>
                  </p:cNvPr>
                  <p:cNvPicPr/>
                  <p:nvPr/>
                </p:nvPicPr>
                <p:blipFill>
                  <a:blip r:embed="rId47"/>
                  <a:stretch>
                    <a:fillRect/>
                  </a:stretch>
                </p:blipFill>
                <p:spPr>
                  <a:xfrm>
                    <a:off x="4506246" y="5852274"/>
                    <a:ext cx="87198" cy="252062"/>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0" name="Ink 29">
                    <a:extLst>
                      <a:ext uri="{FF2B5EF4-FFF2-40B4-BE49-F238E27FC236}">
                        <a16:creationId xmlns:a16="http://schemas.microsoft.com/office/drawing/2014/main" id="{80920F05-307F-4192-98BE-76E02B585EAF}"/>
                      </a:ext>
                    </a:extLst>
                  </p14:cNvPr>
                  <p14:cNvContentPartPr/>
                  <p14:nvPr/>
                </p14:nvContentPartPr>
                <p14:xfrm>
                  <a:off x="4678629" y="5956791"/>
                  <a:ext cx="73440" cy="155160"/>
                </p14:xfrm>
              </p:contentPart>
            </mc:Choice>
            <mc:Fallback xmlns="">
              <p:pic>
                <p:nvPicPr>
                  <p:cNvPr id="30" name="Ink 29">
                    <a:extLst>
                      <a:ext uri="{FF2B5EF4-FFF2-40B4-BE49-F238E27FC236}">
                        <a16:creationId xmlns:a16="http://schemas.microsoft.com/office/drawing/2014/main" id="{80920F05-307F-4192-98BE-76E02B585EAF}"/>
                      </a:ext>
                    </a:extLst>
                  </p:cNvPr>
                  <p:cNvPicPr/>
                  <p:nvPr/>
                </p:nvPicPr>
                <p:blipFill>
                  <a:blip r:embed="rId49"/>
                  <a:stretch>
                    <a:fillRect/>
                  </a:stretch>
                </p:blipFill>
                <p:spPr>
                  <a:xfrm>
                    <a:off x="4651826" y="5930039"/>
                    <a:ext cx="126510" cy="208128"/>
                  </a:xfrm>
                  <a:prstGeom prst="rect">
                    <a:avLst/>
                  </a:prstGeom>
                </p:spPr>
              </p:pic>
            </mc:Fallback>
          </mc:AlternateContent>
        </p:grpSp>
        <p:grpSp>
          <p:nvGrpSpPr>
            <p:cNvPr id="33" name="Group 32">
              <a:extLst>
                <a:ext uri="{FF2B5EF4-FFF2-40B4-BE49-F238E27FC236}">
                  <a16:creationId xmlns:a16="http://schemas.microsoft.com/office/drawing/2014/main" id="{1FE96EBD-365A-451B-9AB4-99BE156BD6FB}"/>
                </a:ext>
              </a:extLst>
            </p:cNvPr>
            <p:cNvGrpSpPr/>
            <p:nvPr/>
          </p:nvGrpSpPr>
          <p:grpSpPr>
            <a:xfrm>
              <a:off x="4974908" y="5929430"/>
              <a:ext cx="41044" cy="124193"/>
              <a:chOff x="4974908" y="5929430"/>
              <a:chExt cx="41044" cy="124193"/>
            </a:xfrm>
          </p:grpSpPr>
          <mc:AlternateContent xmlns:mc="http://schemas.openxmlformats.org/markup-compatibility/2006" xmlns:p14="http://schemas.microsoft.com/office/powerpoint/2010/main">
            <mc:Choice Requires="p14">
              <p:contentPart p14:bwMode="auto" r:id="rId50">
                <p14:nvContentPartPr>
                  <p14:cNvPr id="31" name="Ink 30">
                    <a:extLst>
                      <a:ext uri="{FF2B5EF4-FFF2-40B4-BE49-F238E27FC236}">
                        <a16:creationId xmlns:a16="http://schemas.microsoft.com/office/drawing/2014/main" id="{7DF18FA6-617A-4EF8-B4D9-598B1DE3B960}"/>
                      </a:ext>
                    </a:extLst>
                  </p14:cNvPr>
                  <p14:cNvContentPartPr/>
                  <p14:nvPr/>
                </p14:nvContentPartPr>
                <p14:xfrm>
                  <a:off x="4974908" y="5929430"/>
                  <a:ext cx="13681" cy="33840"/>
                </p14:xfrm>
              </p:contentPart>
            </mc:Choice>
            <mc:Fallback xmlns="">
              <p:pic>
                <p:nvPicPr>
                  <p:cNvPr id="31" name="Ink 30">
                    <a:extLst>
                      <a:ext uri="{FF2B5EF4-FFF2-40B4-BE49-F238E27FC236}">
                        <a16:creationId xmlns:a16="http://schemas.microsoft.com/office/drawing/2014/main" id="{7DF18FA6-617A-4EF8-B4D9-598B1DE3B960}"/>
                      </a:ext>
                    </a:extLst>
                  </p:cNvPr>
                  <p:cNvPicPr/>
                  <p:nvPr/>
                </p:nvPicPr>
                <p:blipFill>
                  <a:blip r:embed="rId51"/>
                  <a:stretch>
                    <a:fillRect/>
                  </a:stretch>
                </p:blipFill>
                <p:spPr>
                  <a:xfrm>
                    <a:off x="4948598" y="5902992"/>
                    <a:ext cx="65774" cy="86186"/>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2" name="Ink 31">
                    <a:extLst>
                      <a:ext uri="{FF2B5EF4-FFF2-40B4-BE49-F238E27FC236}">
                        <a16:creationId xmlns:a16="http://schemas.microsoft.com/office/drawing/2014/main" id="{9B8ADC99-F5D3-4959-97D5-CBC86A104BE1}"/>
                      </a:ext>
                    </a:extLst>
                  </p14:cNvPr>
                  <p14:cNvContentPartPr/>
                  <p14:nvPr/>
                </p14:nvContentPartPr>
                <p14:xfrm>
                  <a:off x="5015592" y="6053263"/>
                  <a:ext cx="360" cy="360"/>
                </p14:xfrm>
              </p:contentPart>
            </mc:Choice>
            <mc:Fallback xmlns="">
              <p:pic>
                <p:nvPicPr>
                  <p:cNvPr id="32" name="Ink 31">
                    <a:extLst>
                      <a:ext uri="{FF2B5EF4-FFF2-40B4-BE49-F238E27FC236}">
                        <a16:creationId xmlns:a16="http://schemas.microsoft.com/office/drawing/2014/main" id="{9B8ADC99-F5D3-4959-97D5-CBC86A104BE1}"/>
                      </a:ext>
                    </a:extLst>
                  </p:cNvPr>
                  <p:cNvPicPr/>
                  <p:nvPr/>
                </p:nvPicPr>
                <p:blipFill>
                  <a:blip r:embed="rId53"/>
                  <a:stretch>
                    <a:fillRect/>
                  </a:stretch>
                </p:blipFill>
                <p:spPr>
                  <a:xfrm>
                    <a:off x="4997592" y="6035263"/>
                    <a:ext cx="36000" cy="36000"/>
                  </a:xfrm>
                  <a:prstGeom prst="rect">
                    <a:avLst/>
                  </a:prstGeom>
                </p:spPr>
              </p:pic>
            </mc:Fallback>
          </mc:AlternateContent>
        </p:grpSp>
        <p:grpSp>
          <p:nvGrpSpPr>
            <p:cNvPr id="39" name="Group 38">
              <a:extLst>
                <a:ext uri="{FF2B5EF4-FFF2-40B4-BE49-F238E27FC236}">
                  <a16:creationId xmlns:a16="http://schemas.microsoft.com/office/drawing/2014/main" id="{56613097-E325-46C6-9318-9263C831C60E}"/>
                </a:ext>
              </a:extLst>
            </p:cNvPr>
            <p:cNvGrpSpPr/>
            <p:nvPr/>
          </p:nvGrpSpPr>
          <p:grpSpPr>
            <a:xfrm>
              <a:off x="5241670" y="5706779"/>
              <a:ext cx="380522" cy="433099"/>
              <a:chOff x="5241670" y="5706779"/>
              <a:chExt cx="380522" cy="433099"/>
            </a:xfrm>
          </p:grpSpPr>
          <mc:AlternateContent xmlns:mc="http://schemas.openxmlformats.org/markup-compatibility/2006" xmlns:p14="http://schemas.microsoft.com/office/powerpoint/2010/main">
            <mc:Choice Requires="p14">
              <p:contentPart p14:bwMode="auto" r:id="rId54">
                <p14:nvContentPartPr>
                  <p14:cNvPr id="37" name="Ink 36">
                    <a:extLst>
                      <a:ext uri="{FF2B5EF4-FFF2-40B4-BE49-F238E27FC236}">
                        <a16:creationId xmlns:a16="http://schemas.microsoft.com/office/drawing/2014/main" id="{30D34B9F-603F-4FCB-B5EA-467193F39853}"/>
                      </a:ext>
                    </a:extLst>
                  </p14:cNvPr>
                  <p14:cNvContentPartPr/>
                  <p14:nvPr/>
                </p14:nvContentPartPr>
                <p14:xfrm>
                  <a:off x="5241670" y="5731279"/>
                  <a:ext cx="18360" cy="408599"/>
                </p14:xfrm>
              </p:contentPart>
            </mc:Choice>
            <mc:Fallback xmlns="">
              <p:pic>
                <p:nvPicPr>
                  <p:cNvPr id="37" name="Ink 36">
                    <a:extLst>
                      <a:ext uri="{FF2B5EF4-FFF2-40B4-BE49-F238E27FC236}">
                        <a16:creationId xmlns:a16="http://schemas.microsoft.com/office/drawing/2014/main" id="{30D34B9F-603F-4FCB-B5EA-467193F39853}"/>
                      </a:ext>
                    </a:extLst>
                  </p:cNvPr>
                  <p:cNvPicPr/>
                  <p:nvPr/>
                </p:nvPicPr>
                <p:blipFill>
                  <a:blip r:embed="rId55"/>
                  <a:stretch>
                    <a:fillRect/>
                  </a:stretch>
                </p:blipFill>
                <p:spPr>
                  <a:xfrm>
                    <a:off x="5215441" y="5704538"/>
                    <a:ext cx="70293" cy="461546"/>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8" name="Ink 37">
                    <a:extLst>
                      <a:ext uri="{FF2B5EF4-FFF2-40B4-BE49-F238E27FC236}">
                        <a16:creationId xmlns:a16="http://schemas.microsoft.com/office/drawing/2014/main" id="{BEDED94E-512E-40DB-B81F-FCBB0AEA7D41}"/>
                      </a:ext>
                    </a:extLst>
                  </p14:cNvPr>
                  <p14:cNvContentPartPr/>
                  <p14:nvPr/>
                </p14:nvContentPartPr>
                <p14:xfrm>
                  <a:off x="5458032" y="5706779"/>
                  <a:ext cx="164160" cy="329760"/>
                </p14:xfrm>
              </p:contentPart>
            </mc:Choice>
            <mc:Fallback xmlns="">
              <p:pic>
                <p:nvPicPr>
                  <p:cNvPr id="38" name="Ink 37">
                    <a:extLst>
                      <a:ext uri="{FF2B5EF4-FFF2-40B4-BE49-F238E27FC236}">
                        <a16:creationId xmlns:a16="http://schemas.microsoft.com/office/drawing/2014/main" id="{BEDED94E-512E-40DB-B81F-FCBB0AEA7D41}"/>
                      </a:ext>
                    </a:extLst>
                  </p:cNvPr>
                  <p:cNvPicPr/>
                  <p:nvPr/>
                </p:nvPicPr>
                <p:blipFill>
                  <a:blip r:embed="rId57"/>
                  <a:stretch>
                    <a:fillRect/>
                  </a:stretch>
                </p:blipFill>
                <p:spPr>
                  <a:xfrm>
                    <a:off x="5431296" y="5680056"/>
                    <a:ext cx="217098" cy="382671"/>
                  </a:xfrm>
                  <a:prstGeom prst="rect">
                    <a:avLst/>
                  </a:prstGeom>
                </p:spPr>
              </p:pic>
            </mc:Fallback>
          </mc:AlternateContent>
        </p:grpSp>
        <p:grpSp>
          <p:nvGrpSpPr>
            <p:cNvPr id="48" name="Group 47">
              <a:extLst>
                <a:ext uri="{FF2B5EF4-FFF2-40B4-BE49-F238E27FC236}">
                  <a16:creationId xmlns:a16="http://schemas.microsoft.com/office/drawing/2014/main" id="{837672DC-B9E7-4412-8373-C84527DDC7B9}"/>
                </a:ext>
              </a:extLst>
            </p:cNvPr>
            <p:cNvGrpSpPr/>
            <p:nvPr/>
          </p:nvGrpSpPr>
          <p:grpSpPr>
            <a:xfrm>
              <a:off x="5842150" y="5692028"/>
              <a:ext cx="444236" cy="405001"/>
              <a:chOff x="5842150" y="5692028"/>
              <a:chExt cx="444236" cy="405001"/>
            </a:xfrm>
          </p:grpSpPr>
          <mc:AlternateContent xmlns:mc="http://schemas.openxmlformats.org/markup-compatibility/2006" xmlns:p14="http://schemas.microsoft.com/office/powerpoint/2010/main">
            <mc:Choice Requires="p14">
              <p:contentPart p14:bwMode="auto" r:id="rId58">
                <p14:nvContentPartPr>
                  <p14:cNvPr id="40" name="Ink 39">
                    <a:extLst>
                      <a:ext uri="{FF2B5EF4-FFF2-40B4-BE49-F238E27FC236}">
                        <a16:creationId xmlns:a16="http://schemas.microsoft.com/office/drawing/2014/main" id="{0CD4CBCE-CD21-407F-BCBB-B458B7DB2343}"/>
                      </a:ext>
                    </a:extLst>
                  </p14:cNvPr>
                  <p14:cNvContentPartPr/>
                  <p14:nvPr/>
                </p14:nvContentPartPr>
                <p14:xfrm>
                  <a:off x="5842150" y="5703550"/>
                  <a:ext cx="29519" cy="393479"/>
                </p14:xfrm>
              </p:contentPart>
            </mc:Choice>
            <mc:Fallback xmlns="">
              <p:pic>
                <p:nvPicPr>
                  <p:cNvPr id="40" name="Ink 39">
                    <a:extLst>
                      <a:ext uri="{FF2B5EF4-FFF2-40B4-BE49-F238E27FC236}">
                        <a16:creationId xmlns:a16="http://schemas.microsoft.com/office/drawing/2014/main" id="{0CD4CBCE-CD21-407F-BCBB-B458B7DB2343}"/>
                      </a:ext>
                    </a:extLst>
                  </p:cNvPr>
                  <p:cNvPicPr/>
                  <p:nvPr/>
                </p:nvPicPr>
                <p:blipFill>
                  <a:blip r:embed="rId59"/>
                  <a:stretch>
                    <a:fillRect/>
                  </a:stretch>
                </p:blipFill>
                <p:spPr>
                  <a:xfrm>
                    <a:off x="5815794" y="5676819"/>
                    <a:ext cx="81704" cy="446406"/>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1" name="Ink 40">
                    <a:extLst>
                      <a:ext uri="{FF2B5EF4-FFF2-40B4-BE49-F238E27FC236}">
                        <a16:creationId xmlns:a16="http://schemas.microsoft.com/office/drawing/2014/main" id="{CE6D8388-A938-42D8-AD51-B541CB88B035}"/>
                      </a:ext>
                    </a:extLst>
                  </p14:cNvPr>
                  <p14:cNvContentPartPr/>
                  <p14:nvPr/>
                </p14:nvContentPartPr>
                <p14:xfrm>
                  <a:off x="6034030" y="5692028"/>
                  <a:ext cx="17280" cy="399240"/>
                </p14:xfrm>
              </p:contentPart>
            </mc:Choice>
            <mc:Fallback xmlns="">
              <p:pic>
                <p:nvPicPr>
                  <p:cNvPr id="41" name="Ink 40">
                    <a:extLst>
                      <a:ext uri="{FF2B5EF4-FFF2-40B4-BE49-F238E27FC236}">
                        <a16:creationId xmlns:a16="http://schemas.microsoft.com/office/drawing/2014/main" id="{CE6D8388-A938-42D8-AD51-B541CB88B035}"/>
                      </a:ext>
                    </a:extLst>
                  </p:cNvPr>
                  <p:cNvPicPr/>
                  <p:nvPr/>
                </p:nvPicPr>
                <p:blipFill>
                  <a:blip r:embed="rId61"/>
                  <a:stretch>
                    <a:fillRect/>
                  </a:stretch>
                </p:blipFill>
                <p:spPr>
                  <a:xfrm>
                    <a:off x="6007848" y="5665269"/>
                    <a:ext cx="69120" cy="452222"/>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2" name="Ink 41">
                    <a:extLst>
                      <a:ext uri="{FF2B5EF4-FFF2-40B4-BE49-F238E27FC236}">
                        <a16:creationId xmlns:a16="http://schemas.microsoft.com/office/drawing/2014/main" id="{5A2037D1-0247-4AF7-9790-511CA11BE699}"/>
                      </a:ext>
                    </a:extLst>
                  </p14:cNvPr>
                  <p14:cNvContentPartPr/>
                  <p14:nvPr/>
                </p14:nvContentPartPr>
                <p14:xfrm>
                  <a:off x="6248227" y="5989743"/>
                  <a:ext cx="38159" cy="33121"/>
                </p14:xfrm>
              </p:contentPart>
            </mc:Choice>
            <mc:Fallback xmlns="">
              <p:pic>
                <p:nvPicPr>
                  <p:cNvPr id="42" name="Ink 41">
                    <a:extLst>
                      <a:ext uri="{FF2B5EF4-FFF2-40B4-BE49-F238E27FC236}">
                        <a16:creationId xmlns:a16="http://schemas.microsoft.com/office/drawing/2014/main" id="{5A2037D1-0247-4AF7-9790-511CA11BE699}"/>
                      </a:ext>
                    </a:extLst>
                  </p:cNvPr>
                  <p:cNvPicPr/>
                  <p:nvPr/>
                </p:nvPicPr>
                <p:blipFill>
                  <a:blip r:embed="rId63"/>
                  <a:stretch>
                    <a:fillRect/>
                  </a:stretch>
                </p:blipFill>
                <p:spPr>
                  <a:xfrm>
                    <a:off x="6221728" y="5963033"/>
                    <a:ext cx="90628" cy="86008"/>
                  </a:xfrm>
                  <a:prstGeom prst="rect">
                    <a:avLst/>
                  </a:prstGeom>
                </p:spPr>
              </p:pic>
            </mc:Fallback>
          </mc:AlternateContent>
        </p:grpSp>
        <p:grpSp>
          <p:nvGrpSpPr>
            <p:cNvPr id="47" name="Group 46">
              <a:extLst>
                <a:ext uri="{FF2B5EF4-FFF2-40B4-BE49-F238E27FC236}">
                  <a16:creationId xmlns:a16="http://schemas.microsoft.com/office/drawing/2014/main" id="{59EF7051-C7FA-4897-9C8F-A29EB65E57C1}"/>
                </a:ext>
              </a:extLst>
            </p:cNvPr>
            <p:cNvGrpSpPr/>
            <p:nvPr/>
          </p:nvGrpSpPr>
          <p:grpSpPr>
            <a:xfrm>
              <a:off x="6509949" y="5686984"/>
              <a:ext cx="666360" cy="398520"/>
              <a:chOff x="6509949" y="5686984"/>
              <a:chExt cx="666360" cy="398520"/>
            </a:xfrm>
          </p:grpSpPr>
          <mc:AlternateContent xmlns:mc="http://schemas.openxmlformats.org/markup-compatibility/2006" xmlns:p14="http://schemas.microsoft.com/office/powerpoint/2010/main">
            <mc:Choice Requires="p14">
              <p:contentPart p14:bwMode="auto" r:id="rId64">
                <p14:nvContentPartPr>
                  <p14:cNvPr id="43" name="Ink 42">
                    <a:extLst>
                      <a:ext uri="{FF2B5EF4-FFF2-40B4-BE49-F238E27FC236}">
                        <a16:creationId xmlns:a16="http://schemas.microsoft.com/office/drawing/2014/main" id="{C06C59CC-C135-49CB-84D3-3C46D2F56460}"/>
                      </a:ext>
                    </a:extLst>
                  </p14:cNvPr>
                  <p14:cNvContentPartPr/>
                  <p14:nvPr/>
                </p14:nvContentPartPr>
                <p14:xfrm>
                  <a:off x="6509949" y="5707878"/>
                  <a:ext cx="19080" cy="348120"/>
                </p14:xfrm>
              </p:contentPart>
            </mc:Choice>
            <mc:Fallback xmlns="">
              <p:pic>
                <p:nvPicPr>
                  <p:cNvPr id="43" name="Ink 42">
                    <a:extLst>
                      <a:ext uri="{FF2B5EF4-FFF2-40B4-BE49-F238E27FC236}">
                        <a16:creationId xmlns:a16="http://schemas.microsoft.com/office/drawing/2014/main" id="{C06C59CC-C135-49CB-84D3-3C46D2F56460}"/>
                      </a:ext>
                    </a:extLst>
                  </p:cNvPr>
                  <p:cNvPicPr/>
                  <p:nvPr/>
                </p:nvPicPr>
                <p:blipFill>
                  <a:blip r:embed="rId65"/>
                  <a:stretch>
                    <a:fillRect/>
                  </a:stretch>
                </p:blipFill>
                <p:spPr>
                  <a:xfrm>
                    <a:off x="6483449" y="5681141"/>
                    <a:ext cx="71550" cy="4010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4" name="Ink 43">
                    <a:extLst>
                      <a:ext uri="{FF2B5EF4-FFF2-40B4-BE49-F238E27FC236}">
                        <a16:creationId xmlns:a16="http://schemas.microsoft.com/office/drawing/2014/main" id="{A123B84F-D800-4D3B-B19D-4502A745EF81}"/>
                      </a:ext>
                    </a:extLst>
                  </p14:cNvPr>
                  <p14:cNvContentPartPr/>
                  <p14:nvPr/>
                </p14:nvContentPartPr>
                <p14:xfrm>
                  <a:off x="6639909" y="5686984"/>
                  <a:ext cx="183240" cy="398520"/>
                </p14:xfrm>
              </p:contentPart>
            </mc:Choice>
            <mc:Fallback xmlns="">
              <p:pic>
                <p:nvPicPr>
                  <p:cNvPr id="44" name="Ink 43">
                    <a:extLst>
                      <a:ext uri="{FF2B5EF4-FFF2-40B4-BE49-F238E27FC236}">
                        <a16:creationId xmlns:a16="http://schemas.microsoft.com/office/drawing/2014/main" id="{A123B84F-D800-4D3B-B19D-4502A745EF81}"/>
                      </a:ext>
                    </a:extLst>
                  </p:cNvPr>
                  <p:cNvPicPr/>
                  <p:nvPr/>
                </p:nvPicPr>
                <p:blipFill>
                  <a:blip r:embed="rId67"/>
                  <a:stretch>
                    <a:fillRect/>
                  </a:stretch>
                </p:blipFill>
                <p:spPr>
                  <a:xfrm>
                    <a:off x="6613198" y="5660274"/>
                    <a:ext cx="236129" cy="451407"/>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5" name="Ink 44">
                    <a:extLst>
                      <a:ext uri="{FF2B5EF4-FFF2-40B4-BE49-F238E27FC236}">
                        <a16:creationId xmlns:a16="http://schemas.microsoft.com/office/drawing/2014/main" id="{102D1832-D3B6-4646-8099-DA72D93B0C35}"/>
                      </a:ext>
                    </a:extLst>
                  </p14:cNvPr>
                  <p14:cNvContentPartPr/>
                  <p14:nvPr/>
                </p14:nvContentPartPr>
                <p14:xfrm>
                  <a:off x="6955989" y="5698139"/>
                  <a:ext cx="220320" cy="375480"/>
                </p14:xfrm>
              </p:contentPart>
            </mc:Choice>
            <mc:Fallback xmlns="">
              <p:pic>
                <p:nvPicPr>
                  <p:cNvPr id="45" name="Ink 44">
                    <a:extLst>
                      <a:ext uri="{FF2B5EF4-FFF2-40B4-BE49-F238E27FC236}">
                        <a16:creationId xmlns:a16="http://schemas.microsoft.com/office/drawing/2014/main" id="{102D1832-D3B6-4646-8099-DA72D93B0C35}"/>
                      </a:ext>
                    </a:extLst>
                  </p:cNvPr>
                  <p:cNvPicPr/>
                  <p:nvPr/>
                </p:nvPicPr>
                <p:blipFill>
                  <a:blip r:embed="rId69"/>
                  <a:stretch>
                    <a:fillRect/>
                  </a:stretch>
                </p:blipFill>
                <p:spPr>
                  <a:xfrm>
                    <a:off x="6929251" y="5671395"/>
                    <a:ext cx="273261" cy="428432"/>
                  </a:xfrm>
                  <a:prstGeom prst="rect">
                    <a:avLst/>
                  </a:prstGeom>
                </p:spPr>
              </p:pic>
            </mc:Fallback>
          </mc:AlternateContent>
        </p:grpSp>
        <p:grpSp>
          <p:nvGrpSpPr>
            <p:cNvPr id="54" name="Group 53">
              <a:extLst>
                <a:ext uri="{FF2B5EF4-FFF2-40B4-BE49-F238E27FC236}">
                  <a16:creationId xmlns:a16="http://schemas.microsoft.com/office/drawing/2014/main" id="{C80E2CF1-82D8-48C4-ABE6-5ED85A6C9B96}"/>
                </a:ext>
              </a:extLst>
            </p:cNvPr>
            <p:cNvGrpSpPr/>
            <p:nvPr/>
          </p:nvGrpSpPr>
          <p:grpSpPr>
            <a:xfrm>
              <a:off x="7312389" y="5709825"/>
              <a:ext cx="538198" cy="406298"/>
              <a:chOff x="7312389" y="5709825"/>
              <a:chExt cx="538198" cy="406298"/>
            </a:xfrm>
          </p:grpSpPr>
          <mc:AlternateContent xmlns:mc="http://schemas.openxmlformats.org/markup-compatibility/2006" xmlns:p14="http://schemas.microsoft.com/office/powerpoint/2010/main">
            <mc:Choice Requires="p14">
              <p:contentPart p14:bwMode="auto" r:id="rId70">
                <p14:nvContentPartPr>
                  <p14:cNvPr id="49" name="Ink 48">
                    <a:extLst>
                      <a:ext uri="{FF2B5EF4-FFF2-40B4-BE49-F238E27FC236}">
                        <a16:creationId xmlns:a16="http://schemas.microsoft.com/office/drawing/2014/main" id="{6F8DFBEE-71C7-4A6F-B3A3-D15471EE3EE7}"/>
                      </a:ext>
                    </a:extLst>
                  </p14:cNvPr>
                  <p14:cNvContentPartPr/>
                  <p14:nvPr/>
                </p14:nvContentPartPr>
                <p14:xfrm>
                  <a:off x="7312389" y="5730715"/>
                  <a:ext cx="198720" cy="363241"/>
                </p14:xfrm>
              </p:contentPart>
            </mc:Choice>
            <mc:Fallback xmlns="">
              <p:pic>
                <p:nvPicPr>
                  <p:cNvPr id="49" name="Ink 48">
                    <a:extLst>
                      <a:ext uri="{FF2B5EF4-FFF2-40B4-BE49-F238E27FC236}">
                        <a16:creationId xmlns:a16="http://schemas.microsoft.com/office/drawing/2014/main" id="{6F8DFBEE-71C7-4A6F-B3A3-D15471EE3EE7}"/>
                      </a:ext>
                    </a:extLst>
                  </p:cNvPr>
                  <p:cNvPicPr/>
                  <p:nvPr/>
                </p:nvPicPr>
                <p:blipFill>
                  <a:blip r:embed="rId71"/>
                  <a:stretch>
                    <a:fillRect/>
                  </a:stretch>
                </p:blipFill>
                <p:spPr>
                  <a:xfrm>
                    <a:off x="7285679" y="5704006"/>
                    <a:ext cx="251605" cy="416125"/>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Ink 49">
                    <a:extLst>
                      <a:ext uri="{FF2B5EF4-FFF2-40B4-BE49-F238E27FC236}">
                        <a16:creationId xmlns:a16="http://schemas.microsoft.com/office/drawing/2014/main" id="{AA58CEAF-7490-4B06-ADEC-4031EAD60295}"/>
                      </a:ext>
                    </a:extLst>
                  </p14:cNvPr>
                  <p14:cNvContentPartPr/>
                  <p14:nvPr/>
                </p14:nvContentPartPr>
                <p14:xfrm>
                  <a:off x="7665546" y="5709825"/>
                  <a:ext cx="185041" cy="406298"/>
                </p14:xfrm>
              </p:contentPart>
            </mc:Choice>
            <mc:Fallback xmlns="">
              <p:pic>
                <p:nvPicPr>
                  <p:cNvPr id="50" name="Ink 49">
                    <a:extLst>
                      <a:ext uri="{FF2B5EF4-FFF2-40B4-BE49-F238E27FC236}">
                        <a16:creationId xmlns:a16="http://schemas.microsoft.com/office/drawing/2014/main" id="{AA58CEAF-7490-4B06-ADEC-4031EAD60295}"/>
                      </a:ext>
                    </a:extLst>
                  </p:cNvPr>
                  <p:cNvPicPr/>
                  <p:nvPr/>
                </p:nvPicPr>
                <p:blipFill>
                  <a:blip r:embed="rId73"/>
                  <a:stretch>
                    <a:fillRect/>
                  </a:stretch>
                </p:blipFill>
                <p:spPr>
                  <a:xfrm>
                    <a:off x="7638806" y="5683095"/>
                    <a:ext cx="237986" cy="459224"/>
                  </a:xfrm>
                  <a:prstGeom prst="rect">
                    <a:avLst/>
                  </a:prstGeom>
                </p:spPr>
              </p:pic>
            </mc:Fallback>
          </mc:AlternateContent>
        </p:grpSp>
      </p:grpSp>
      <p:grpSp>
        <p:nvGrpSpPr>
          <p:cNvPr id="109" name="Group 108">
            <a:extLst>
              <a:ext uri="{FF2B5EF4-FFF2-40B4-BE49-F238E27FC236}">
                <a16:creationId xmlns:a16="http://schemas.microsoft.com/office/drawing/2014/main" id="{0A56250B-24C9-4BD9-A5F1-A3CFECC05CE8}"/>
              </a:ext>
            </a:extLst>
          </p:cNvPr>
          <p:cNvGrpSpPr/>
          <p:nvPr/>
        </p:nvGrpSpPr>
        <p:grpSpPr>
          <a:xfrm>
            <a:off x="5684548" y="5414582"/>
            <a:ext cx="2617351" cy="297709"/>
            <a:chOff x="4040495" y="4598946"/>
            <a:chExt cx="4237919" cy="482041"/>
          </a:xfrm>
        </p:grpSpPr>
        <p:grpSp>
          <p:nvGrpSpPr>
            <p:cNvPr id="56" name="Group 55">
              <a:extLst>
                <a:ext uri="{FF2B5EF4-FFF2-40B4-BE49-F238E27FC236}">
                  <a16:creationId xmlns:a16="http://schemas.microsoft.com/office/drawing/2014/main" id="{4F8013A6-D4D0-4A80-B5AE-F885946991DA}"/>
                </a:ext>
              </a:extLst>
            </p:cNvPr>
            <p:cNvGrpSpPr/>
            <p:nvPr/>
          </p:nvGrpSpPr>
          <p:grpSpPr>
            <a:xfrm>
              <a:off x="4040495" y="4753756"/>
              <a:ext cx="840239" cy="327231"/>
              <a:chOff x="4040495" y="4753756"/>
              <a:chExt cx="840239" cy="327231"/>
            </a:xfrm>
          </p:grpSpPr>
          <mc:AlternateContent xmlns:mc="http://schemas.openxmlformats.org/markup-compatibility/2006" xmlns:p14="http://schemas.microsoft.com/office/powerpoint/2010/main">
            <mc:Choice Requires="p14">
              <p:contentPart p14:bwMode="auto" r:id="rId74">
                <p14:nvContentPartPr>
                  <p14:cNvPr id="35" name="Ink 34">
                    <a:extLst>
                      <a:ext uri="{FF2B5EF4-FFF2-40B4-BE49-F238E27FC236}">
                        <a16:creationId xmlns:a16="http://schemas.microsoft.com/office/drawing/2014/main" id="{FEF65DBD-EA68-4C08-AC2A-2A317D361D34}"/>
                      </a:ext>
                    </a:extLst>
                  </p14:cNvPr>
                  <p14:cNvContentPartPr/>
                  <p14:nvPr/>
                </p14:nvContentPartPr>
                <p14:xfrm>
                  <a:off x="4040495" y="4912506"/>
                  <a:ext cx="160921" cy="168481"/>
                </p14:xfrm>
              </p:contentPart>
            </mc:Choice>
            <mc:Fallback xmlns="">
              <p:pic>
                <p:nvPicPr>
                  <p:cNvPr id="35" name="Ink 34">
                    <a:extLst>
                      <a:ext uri="{FF2B5EF4-FFF2-40B4-BE49-F238E27FC236}">
                        <a16:creationId xmlns:a16="http://schemas.microsoft.com/office/drawing/2014/main" id="{FEF65DBD-EA68-4C08-AC2A-2A317D361D34}"/>
                      </a:ext>
                    </a:extLst>
                  </p:cNvPr>
                  <p:cNvPicPr/>
                  <p:nvPr/>
                </p:nvPicPr>
                <p:blipFill>
                  <a:blip r:embed="rId75"/>
                  <a:stretch>
                    <a:fillRect/>
                  </a:stretch>
                </p:blipFill>
                <p:spPr>
                  <a:xfrm>
                    <a:off x="4011343" y="4883357"/>
                    <a:ext cx="218643" cy="226196"/>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36" name="Ink 35">
                    <a:extLst>
                      <a:ext uri="{FF2B5EF4-FFF2-40B4-BE49-F238E27FC236}">
                        <a16:creationId xmlns:a16="http://schemas.microsoft.com/office/drawing/2014/main" id="{810E8B37-350F-4D29-9A03-BA41F80A2C1C}"/>
                      </a:ext>
                    </a:extLst>
                  </p14:cNvPr>
                  <p14:cNvContentPartPr/>
                  <p14:nvPr/>
                </p14:nvContentPartPr>
                <p14:xfrm>
                  <a:off x="4264055" y="4908196"/>
                  <a:ext cx="95399" cy="162000"/>
                </p14:xfrm>
              </p:contentPart>
            </mc:Choice>
            <mc:Fallback xmlns="">
              <p:pic>
                <p:nvPicPr>
                  <p:cNvPr id="36" name="Ink 35">
                    <a:extLst>
                      <a:ext uri="{FF2B5EF4-FFF2-40B4-BE49-F238E27FC236}">
                        <a16:creationId xmlns:a16="http://schemas.microsoft.com/office/drawing/2014/main" id="{810E8B37-350F-4D29-9A03-BA41F80A2C1C}"/>
                      </a:ext>
                    </a:extLst>
                  </p:cNvPr>
                  <p:cNvPicPr/>
                  <p:nvPr/>
                </p:nvPicPr>
                <p:blipFill>
                  <a:blip r:embed="rId77"/>
                  <a:stretch>
                    <a:fillRect/>
                  </a:stretch>
                </p:blipFill>
                <p:spPr>
                  <a:xfrm>
                    <a:off x="4234970" y="4879164"/>
                    <a:ext cx="152987" cy="219484"/>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6" name="Ink 45">
                    <a:extLst>
                      <a:ext uri="{FF2B5EF4-FFF2-40B4-BE49-F238E27FC236}">
                        <a16:creationId xmlns:a16="http://schemas.microsoft.com/office/drawing/2014/main" id="{A9BB824F-37BE-408D-BE84-35A47F78BB44}"/>
                      </a:ext>
                    </a:extLst>
                  </p14:cNvPr>
                  <p14:cNvContentPartPr/>
                  <p14:nvPr/>
                </p14:nvContentPartPr>
                <p14:xfrm>
                  <a:off x="4437935" y="4762756"/>
                  <a:ext cx="174240" cy="262080"/>
                </p14:xfrm>
              </p:contentPart>
            </mc:Choice>
            <mc:Fallback xmlns="">
              <p:pic>
                <p:nvPicPr>
                  <p:cNvPr id="46" name="Ink 45">
                    <a:extLst>
                      <a:ext uri="{FF2B5EF4-FFF2-40B4-BE49-F238E27FC236}">
                        <a16:creationId xmlns:a16="http://schemas.microsoft.com/office/drawing/2014/main" id="{A9BB824F-37BE-408D-BE84-35A47F78BB44}"/>
                      </a:ext>
                    </a:extLst>
                  </p:cNvPr>
                  <p:cNvPicPr/>
                  <p:nvPr/>
                </p:nvPicPr>
                <p:blipFill>
                  <a:blip r:embed="rId79"/>
                  <a:stretch>
                    <a:fillRect/>
                  </a:stretch>
                </p:blipFill>
                <p:spPr>
                  <a:xfrm>
                    <a:off x="4408798" y="4733636"/>
                    <a:ext cx="231932" cy="319738"/>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Ink 50">
                    <a:extLst>
                      <a:ext uri="{FF2B5EF4-FFF2-40B4-BE49-F238E27FC236}">
                        <a16:creationId xmlns:a16="http://schemas.microsoft.com/office/drawing/2014/main" id="{7F191A8A-9BFE-4A25-8040-2F9CB3D03616}"/>
                      </a:ext>
                    </a:extLst>
                  </p14:cNvPr>
                  <p14:cNvContentPartPr/>
                  <p14:nvPr/>
                </p14:nvContentPartPr>
                <p14:xfrm>
                  <a:off x="4432896" y="4753756"/>
                  <a:ext cx="160200" cy="301321"/>
                </p14:xfrm>
              </p:contentPart>
            </mc:Choice>
            <mc:Fallback xmlns="">
              <p:pic>
                <p:nvPicPr>
                  <p:cNvPr id="51" name="Ink 50">
                    <a:extLst>
                      <a:ext uri="{FF2B5EF4-FFF2-40B4-BE49-F238E27FC236}">
                        <a16:creationId xmlns:a16="http://schemas.microsoft.com/office/drawing/2014/main" id="{7F191A8A-9BFE-4A25-8040-2F9CB3D03616}"/>
                      </a:ext>
                    </a:extLst>
                  </p:cNvPr>
                  <p:cNvPicPr/>
                  <p:nvPr/>
                </p:nvPicPr>
                <p:blipFill>
                  <a:blip r:embed="rId81"/>
                  <a:stretch>
                    <a:fillRect/>
                  </a:stretch>
                </p:blipFill>
                <p:spPr>
                  <a:xfrm>
                    <a:off x="4403874" y="4724615"/>
                    <a:ext cx="217663" cy="359021"/>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2" name="Ink 51">
                    <a:extLst>
                      <a:ext uri="{FF2B5EF4-FFF2-40B4-BE49-F238E27FC236}">
                        <a16:creationId xmlns:a16="http://schemas.microsoft.com/office/drawing/2014/main" id="{ACABEC08-63DD-441C-9A8D-ADFA91D07DC9}"/>
                      </a:ext>
                    </a:extLst>
                  </p14:cNvPr>
                  <p14:cNvContentPartPr/>
                  <p14:nvPr/>
                </p14:nvContentPartPr>
                <p14:xfrm>
                  <a:off x="4655735" y="4811357"/>
                  <a:ext cx="31319" cy="210239"/>
                </p14:xfrm>
              </p:contentPart>
            </mc:Choice>
            <mc:Fallback xmlns="">
              <p:pic>
                <p:nvPicPr>
                  <p:cNvPr id="52" name="Ink 51">
                    <a:extLst>
                      <a:ext uri="{FF2B5EF4-FFF2-40B4-BE49-F238E27FC236}">
                        <a16:creationId xmlns:a16="http://schemas.microsoft.com/office/drawing/2014/main" id="{ACABEC08-63DD-441C-9A8D-ADFA91D07DC9}"/>
                      </a:ext>
                    </a:extLst>
                  </p:cNvPr>
                  <p:cNvPicPr/>
                  <p:nvPr/>
                </p:nvPicPr>
                <p:blipFill>
                  <a:blip r:embed="rId83"/>
                  <a:stretch>
                    <a:fillRect/>
                  </a:stretch>
                </p:blipFill>
                <p:spPr>
                  <a:xfrm>
                    <a:off x="4626736" y="4782318"/>
                    <a:ext cx="88737" cy="267735"/>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3" name="Ink 52">
                    <a:extLst>
                      <a:ext uri="{FF2B5EF4-FFF2-40B4-BE49-F238E27FC236}">
                        <a16:creationId xmlns:a16="http://schemas.microsoft.com/office/drawing/2014/main" id="{96A36F0C-CF85-4254-B1A2-B6079D3134C4}"/>
                      </a:ext>
                    </a:extLst>
                  </p14:cNvPr>
                  <p14:cNvContentPartPr/>
                  <p14:nvPr/>
                </p14:nvContentPartPr>
                <p14:xfrm>
                  <a:off x="4790373" y="4897393"/>
                  <a:ext cx="90361" cy="151560"/>
                </p14:xfrm>
              </p:contentPart>
            </mc:Choice>
            <mc:Fallback xmlns="">
              <p:pic>
                <p:nvPicPr>
                  <p:cNvPr id="53" name="Ink 52">
                    <a:extLst>
                      <a:ext uri="{FF2B5EF4-FFF2-40B4-BE49-F238E27FC236}">
                        <a16:creationId xmlns:a16="http://schemas.microsoft.com/office/drawing/2014/main" id="{96A36F0C-CF85-4254-B1A2-B6079D3134C4}"/>
                      </a:ext>
                    </a:extLst>
                  </p:cNvPr>
                  <p:cNvPicPr/>
                  <p:nvPr/>
                </p:nvPicPr>
                <p:blipFill>
                  <a:blip r:embed="rId85"/>
                  <a:stretch>
                    <a:fillRect/>
                  </a:stretch>
                </p:blipFill>
                <p:spPr>
                  <a:xfrm>
                    <a:off x="4761411" y="4868359"/>
                    <a:ext cx="147705" cy="209048"/>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6">
              <p14:nvContentPartPr>
                <p14:cNvPr id="55" name="Ink 54">
                  <a:extLst>
                    <a:ext uri="{FF2B5EF4-FFF2-40B4-BE49-F238E27FC236}">
                      <a16:creationId xmlns:a16="http://schemas.microsoft.com/office/drawing/2014/main" id="{8A20D174-A69B-491F-92F9-4B236292B4BD}"/>
                    </a:ext>
                  </a:extLst>
                </p14:cNvPr>
                <p14:cNvContentPartPr/>
                <p14:nvPr/>
              </p14:nvContentPartPr>
              <p14:xfrm>
                <a:off x="5039135" y="4863554"/>
                <a:ext cx="32399" cy="117360"/>
              </p14:xfrm>
            </p:contentPart>
          </mc:Choice>
          <mc:Fallback xmlns="">
            <p:pic>
              <p:nvPicPr>
                <p:cNvPr id="55" name="Ink 54">
                  <a:extLst>
                    <a:ext uri="{FF2B5EF4-FFF2-40B4-BE49-F238E27FC236}">
                      <a16:creationId xmlns:a16="http://schemas.microsoft.com/office/drawing/2014/main" id="{8A20D174-A69B-491F-92F9-4B236292B4BD}"/>
                    </a:ext>
                  </a:extLst>
                </p:cNvPr>
                <p:cNvPicPr/>
                <p:nvPr/>
              </p:nvPicPr>
              <p:blipFill>
                <a:blip r:embed="rId87"/>
                <a:stretch>
                  <a:fillRect/>
                </a:stretch>
              </p:blipFill>
              <p:spPr>
                <a:xfrm>
                  <a:off x="5010207" y="4834360"/>
                  <a:ext cx="89676" cy="175164"/>
                </a:xfrm>
                <a:prstGeom prst="rect">
                  <a:avLst/>
                </a:prstGeom>
              </p:spPr>
            </p:pic>
          </mc:Fallback>
        </mc:AlternateContent>
        <p:grpSp>
          <p:nvGrpSpPr>
            <p:cNvPr id="65" name="Group 64">
              <a:extLst>
                <a:ext uri="{FF2B5EF4-FFF2-40B4-BE49-F238E27FC236}">
                  <a16:creationId xmlns:a16="http://schemas.microsoft.com/office/drawing/2014/main" id="{54C8F5D8-9F2F-4C1A-AA86-F2736186D9D2}"/>
                </a:ext>
              </a:extLst>
            </p:cNvPr>
            <p:cNvGrpSpPr/>
            <p:nvPr/>
          </p:nvGrpSpPr>
          <p:grpSpPr>
            <a:xfrm>
              <a:off x="5404894" y="4638197"/>
              <a:ext cx="403560" cy="412200"/>
              <a:chOff x="5404894" y="4638197"/>
              <a:chExt cx="403560" cy="412200"/>
            </a:xfrm>
          </p:grpSpPr>
          <mc:AlternateContent xmlns:mc="http://schemas.openxmlformats.org/markup-compatibility/2006" xmlns:p14="http://schemas.microsoft.com/office/powerpoint/2010/main">
            <mc:Choice Requires="p14">
              <p:contentPart p14:bwMode="auto" r:id="rId88">
                <p14:nvContentPartPr>
                  <p14:cNvPr id="63" name="Ink 62">
                    <a:extLst>
                      <a:ext uri="{FF2B5EF4-FFF2-40B4-BE49-F238E27FC236}">
                        <a16:creationId xmlns:a16="http://schemas.microsoft.com/office/drawing/2014/main" id="{E7D98EED-26B4-4C7D-90D7-3E367C196E0D}"/>
                      </a:ext>
                    </a:extLst>
                  </p14:cNvPr>
                  <p14:cNvContentPartPr/>
                  <p14:nvPr/>
                </p14:nvContentPartPr>
                <p14:xfrm>
                  <a:off x="5404894" y="4685359"/>
                  <a:ext cx="7560" cy="349200"/>
                </p14:xfrm>
              </p:contentPart>
            </mc:Choice>
            <mc:Fallback xmlns="">
              <p:pic>
                <p:nvPicPr>
                  <p:cNvPr id="63" name="Ink 62">
                    <a:extLst>
                      <a:ext uri="{FF2B5EF4-FFF2-40B4-BE49-F238E27FC236}">
                        <a16:creationId xmlns:a16="http://schemas.microsoft.com/office/drawing/2014/main" id="{E7D98EED-26B4-4C7D-90D7-3E367C196E0D}"/>
                      </a:ext>
                    </a:extLst>
                  </p:cNvPr>
                  <p:cNvPicPr/>
                  <p:nvPr/>
                </p:nvPicPr>
                <p:blipFill>
                  <a:blip r:embed="rId89"/>
                  <a:stretch>
                    <a:fillRect/>
                  </a:stretch>
                </p:blipFill>
                <p:spPr>
                  <a:xfrm>
                    <a:off x="5375817" y="4656210"/>
                    <a:ext cx="65132" cy="406914"/>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4" name="Ink 63">
                    <a:extLst>
                      <a:ext uri="{FF2B5EF4-FFF2-40B4-BE49-F238E27FC236}">
                        <a16:creationId xmlns:a16="http://schemas.microsoft.com/office/drawing/2014/main" id="{11025229-C76A-4955-B267-958C934B3764}"/>
                      </a:ext>
                    </a:extLst>
                  </p14:cNvPr>
                  <p14:cNvContentPartPr/>
                  <p14:nvPr/>
                </p14:nvContentPartPr>
                <p14:xfrm>
                  <a:off x="5549615" y="4638197"/>
                  <a:ext cx="258839" cy="412200"/>
                </p14:xfrm>
              </p:contentPart>
            </mc:Choice>
            <mc:Fallback xmlns="">
              <p:pic>
                <p:nvPicPr>
                  <p:cNvPr id="64" name="Ink 63">
                    <a:extLst>
                      <a:ext uri="{FF2B5EF4-FFF2-40B4-BE49-F238E27FC236}">
                        <a16:creationId xmlns:a16="http://schemas.microsoft.com/office/drawing/2014/main" id="{11025229-C76A-4955-B267-958C934B3764}"/>
                      </a:ext>
                    </a:extLst>
                  </p:cNvPr>
                  <p:cNvPicPr/>
                  <p:nvPr/>
                </p:nvPicPr>
                <p:blipFill>
                  <a:blip r:embed="rId91"/>
                  <a:stretch>
                    <a:fillRect/>
                  </a:stretch>
                </p:blipFill>
                <p:spPr>
                  <a:xfrm>
                    <a:off x="5520466" y="4609046"/>
                    <a:ext cx="316553" cy="469920"/>
                  </a:xfrm>
                  <a:prstGeom prst="rect">
                    <a:avLst/>
                  </a:prstGeom>
                </p:spPr>
              </p:pic>
            </mc:Fallback>
          </mc:AlternateContent>
        </p:grpSp>
        <p:grpSp>
          <p:nvGrpSpPr>
            <p:cNvPr id="69" name="Group 68">
              <a:extLst>
                <a:ext uri="{FF2B5EF4-FFF2-40B4-BE49-F238E27FC236}">
                  <a16:creationId xmlns:a16="http://schemas.microsoft.com/office/drawing/2014/main" id="{EC61DFF3-43F5-4E1B-9D21-8F402E9EC14D}"/>
                </a:ext>
              </a:extLst>
            </p:cNvPr>
            <p:cNvGrpSpPr/>
            <p:nvPr/>
          </p:nvGrpSpPr>
          <p:grpSpPr>
            <a:xfrm>
              <a:off x="6093937" y="4655105"/>
              <a:ext cx="365762" cy="371520"/>
              <a:chOff x="6093937" y="4655105"/>
              <a:chExt cx="365762" cy="371520"/>
            </a:xfrm>
          </p:grpSpPr>
          <mc:AlternateContent xmlns:mc="http://schemas.openxmlformats.org/markup-compatibility/2006" xmlns:p14="http://schemas.microsoft.com/office/powerpoint/2010/main">
            <mc:Choice Requires="p14">
              <p:contentPart p14:bwMode="auto" r:id="rId92">
                <p14:nvContentPartPr>
                  <p14:cNvPr id="66" name="Ink 65">
                    <a:extLst>
                      <a:ext uri="{FF2B5EF4-FFF2-40B4-BE49-F238E27FC236}">
                        <a16:creationId xmlns:a16="http://schemas.microsoft.com/office/drawing/2014/main" id="{27AEFB0F-B7F2-4F44-BB41-C11A5E81F5E7}"/>
                      </a:ext>
                    </a:extLst>
                  </p14:cNvPr>
                  <p14:cNvContentPartPr/>
                  <p14:nvPr/>
                </p14:nvContentPartPr>
                <p14:xfrm>
                  <a:off x="6093937" y="4655105"/>
                  <a:ext cx="25560" cy="371520"/>
                </p14:xfrm>
              </p:contentPart>
            </mc:Choice>
            <mc:Fallback xmlns="">
              <p:pic>
                <p:nvPicPr>
                  <p:cNvPr id="66" name="Ink 65">
                    <a:extLst>
                      <a:ext uri="{FF2B5EF4-FFF2-40B4-BE49-F238E27FC236}">
                        <a16:creationId xmlns:a16="http://schemas.microsoft.com/office/drawing/2014/main" id="{27AEFB0F-B7F2-4F44-BB41-C11A5E81F5E7}"/>
                      </a:ext>
                    </a:extLst>
                  </p:cNvPr>
                  <p:cNvPicPr/>
                  <p:nvPr/>
                </p:nvPicPr>
                <p:blipFill>
                  <a:blip r:embed="rId93"/>
                  <a:stretch>
                    <a:fillRect/>
                  </a:stretch>
                </p:blipFill>
                <p:spPr>
                  <a:xfrm>
                    <a:off x="6064892" y="4625989"/>
                    <a:ext cx="83070" cy="42917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7" name="Ink 66">
                    <a:extLst>
                      <a:ext uri="{FF2B5EF4-FFF2-40B4-BE49-F238E27FC236}">
                        <a16:creationId xmlns:a16="http://schemas.microsoft.com/office/drawing/2014/main" id="{CD5CF3EA-8C37-4D60-BDCA-0F49F86843B8}"/>
                      </a:ext>
                    </a:extLst>
                  </p14:cNvPr>
                  <p14:cNvContentPartPr/>
                  <p14:nvPr/>
                </p14:nvContentPartPr>
                <p14:xfrm>
                  <a:off x="6246580" y="4686432"/>
                  <a:ext cx="29159" cy="329760"/>
                </p14:xfrm>
              </p:contentPart>
            </mc:Choice>
            <mc:Fallback xmlns="">
              <p:pic>
                <p:nvPicPr>
                  <p:cNvPr id="67" name="Ink 66">
                    <a:extLst>
                      <a:ext uri="{FF2B5EF4-FFF2-40B4-BE49-F238E27FC236}">
                        <a16:creationId xmlns:a16="http://schemas.microsoft.com/office/drawing/2014/main" id="{CD5CF3EA-8C37-4D60-BDCA-0F49F86843B8}"/>
                      </a:ext>
                    </a:extLst>
                  </p:cNvPr>
                  <p:cNvPicPr/>
                  <p:nvPr/>
                </p:nvPicPr>
                <p:blipFill>
                  <a:blip r:embed="rId95"/>
                  <a:stretch>
                    <a:fillRect/>
                  </a:stretch>
                </p:blipFill>
                <p:spPr>
                  <a:xfrm>
                    <a:off x="6218564" y="4657301"/>
                    <a:ext cx="85762" cy="387439"/>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8" name="Ink 67">
                    <a:extLst>
                      <a:ext uri="{FF2B5EF4-FFF2-40B4-BE49-F238E27FC236}">
                        <a16:creationId xmlns:a16="http://schemas.microsoft.com/office/drawing/2014/main" id="{4FB3FB5B-042A-405E-9F5D-FEEC1FD7F90A}"/>
                      </a:ext>
                    </a:extLst>
                  </p14:cNvPr>
                  <p14:cNvContentPartPr/>
                  <p14:nvPr/>
                </p14:nvContentPartPr>
                <p14:xfrm>
                  <a:off x="6432338" y="4935197"/>
                  <a:ext cx="27361" cy="26281"/>
                </p14:xfrm>
              </p:contentPart>
            </mc:Choice>
            <mc:Fallback xmlns="">
              <p:pic>
                <p:nvPicPr>
                  <p:cNvPr id="68" name="Ink 67">
                    <a:extLst>
                      <a:ext uri="{FF2B5EF4-FFF2-40B4-BE49-F238E27FC236}">
                        <a16:creationId xmlns:a16="http://schemas.microsoft.com/office/drawing/2014/main" id="{4FB3FB5B-042A-405E-9F5D-FEEC1FD7F90A}"/>
                      </a:ext>
                    </a:extLst>
                  </p:cNvPr>
                  <p:cNvPicPr/>
                  <p:nvPr/>
                </p:nvPicPr>
                <p:blipFill>
                  <a:blip r:embed="rId97"/>
                  <a:stretch>
                    <a:fillRect/>
                  </a:stretch>
                </p:blipFill>
                <p:spPr>
                  <a:xfrm>
                    <a:off x="6403231" y="4906631"/>
                    <a:ext cx="84994" cy="82842"/>
                  </a:xfrm>
                  <a:prstGeom prst="rect">
                    <a:avLst/>
                  </a:prstGeom>
                </p:spPr>
              </p:pic>
            </mc:Fallback>
          </mc:AlternateContent>
        </p:grpSp>
        <p:grpSp>
          <p:nvGrpSpPr>
            <p:cNvPr id="77" name="Group 76">
              <a:extLst>
                <a:ext uri="{FF2B5EF4-FFF2-40B4-BE49-F238E27FC236}">
                  <a16:creationId xmlns:a16="http://schemas.microsoft.com/office/drawing/2014/main" id="{3812B488-C8D9-4184-841E-06E842339FE3}"/>
                </a:ext>
              </a:extLst>
            </p:cNvPr>
            <p:cNvGrpSpPr/>
            <p:nvPr/>
          </p:nvGrpSpPr>
          <p:grpSpPr>
            <a:xfrm>
              <a:off x="6706653" y="4640345"/>
              <a:ext cx="565562" cy="424440"/>
              <a:chOff x="6706653" y="4640345"/>
              <a:chExt cx="565562" cy="424440"/>
            </a:xfrm>
          </p:grpSpPr>
          <mc:AlternateContent xmlns:mc="http://schemas.openxmlformats.org/markup-compatibility/2006" xmlns:p14="http://schemas.microsoft.com/office/powerpoint/2010/main">
            <mc:Choice Requires="p14">
              <p:contentPart p14:bwMode="auto" r:id="rId98">
                <p14:nvContentPartPr>
                  <p14:cNvPr id="70" name="Ink 69">
                    <a:extLst>
                      <a:ext uri="{FF2B5EF4-FFF2-40B4-BE49-F238E27FC236}">
                        <a16:creationId xmlns:a16="http://schemas.microsoft.com/office/drawing/2014/main" id="{ECFBB2EE-2661-431F-8092-BF60D77D278C}"/>
                      </a:ext>
                    </a:extLst>
                  </p14:cNvPr>
                  <p14:cNvContentPartPr/>
                  <p14:nvPr/>
                </p14:nvContentPartPr>
                <p14:xfrm>
                  <a:off x="6706653" y="4640345"/>
                  <a:ext cx="282239" cy="424440"/>
                </p14:xfrm>
              </p:contentPart>
            </mc:Choice>
            <mc:Fallback xmlns="">
              <p:pic>
                <p:nvPicPr>
                  <p:cNvPr id="70" name="Ink 69">
                    <a:extLst>
                      <a:ext uri="{FF2B5EF4-FFF2-40B4-BE49-F238E27FC236}">
                        <a16:creationId xmlns:a16="http://schemas.microsoft.com/office/drawing/2014/main" id="{ECFBB2EE-2661-431F-8092-BF60D77D278C}"/>
                      </a:ext>
                    </a:extLst>
                  </p:cNvPr>
                  <p:cNvPicPr/>
                  <p:nvPr/>
                </p:nvPicPr>
                <p:blipFill>
                  <a:blip r:embed="rId99"/>
                  <a:stretch>
                    <a:fillRect/>
                  </a:stretch>
                </p:blipFill>
                <p:spPr>
                  <a:xfrm>
                    <a:off x="6677556" y="4611234"/>
                    <a:ext cx="339851" cy="4820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1" name="Ink 70">
                    <a:extLst>
                      <a:ext uri="{FF2B5EF4-FFF2-40B4-BE49-F238E27FC236}">
                        <a16:creationId xmlns:a16="http://schemas.microsoft.com/office/drawing/2014/main" id="{8DDE74F2-8237-4A72-B3D6-D24016E23713}"/>
                      </a:ext>
                    </a:extLst>
                  </p14:cNvPr>
                  <p14:cNvContentPartPr/>
                  <p14:nvPr/>
                </p14:nvContentPartPr>
                <p14:xfrm>
                  <a:off x="7154134" y="4681758"/>
                  <a:ext cx="118081" cy="346320"/>
                </p14:xfrm>
              </p:contentPart>
            </mc:Choice>
            <mc:Fallback xmlns="">
              <p:pic>
                <p:nvPicPr>
                  <p:cNvPr id="71" name="Ink 70">
                    <a:extLst>
                      <a:ext uri="{FF2B5EF4-FFF2-40B4-BE49-F238E27FC236}">
                        <a16:creationId xmlns:a16="http://schemas.microsoft.com/office/drawing/2014/main" id="{8DDE74F2-8237-4A72-B3D6-D24016E23713}"/>
                      </a:ext>
                    </a:extLst>
                  </p:cNvPr>
                  <p:cNvPicPr/>
                  <p:nvPr/>
                </p:nvPicPr>
                <p:blipFill>
                  <a:blip r:embed="rId101"/>
                  <a:stretch>
                    <a:fillRect/>
                  </a:stretch>
                </p:blipFill>
                <p:spPr>
                  <a:xfrm>
                    <a:off x="7125632" y="4652655"/>
                    <a:ext cx="175667" cy="403943"/>
                  </a:xfrm>
                  <a:prstGeom prst="rect">
                    <a:avLst/>
                  </a:prstGeom>
                </p:spPr>
              </p:pic>
            </mc:Fallback>
          </mc:AlternateContent>
        </p:grpSp>
        <p:grpSp>
          <p:nvGrpSpPr>
            <p:cNvPr id="76" name="Group 75">
              <a:extLst>
                <a:ext uri="{FF2B5EF4-FFF2-40B4-BE49-F238E27FC236}">
                  <a16:creationId xmlns:a16="http://schemas.microsoft.com/office/drawing/2014/main" id="{50157B17-D730-432E-B943-D2FCCC916AFA}"/>
                </a:ext>
              </a:extLst>
            </p:cNvPr>
            <p:cNvGrpSpPr/>
            <p:nvPr/>
          </p:nvGrpSpPr>
          <p:grpSpPr>
            <a:xfrm>
              <a:off x="7447176" y="4598946"/>
              <a:ext cx="831238" cy="379447"/>
              <a:chOff x="7447176" y="4598946"/>
              <a:chExt cx="831238" cy="379447"/>
            </a:xfrm>
          </p:grpSpPr>
          <mc:AlternateContent xmlns:mc="http://schemas.openxmlformats.org/markup-compatibility/2006" xmlns:p14="http://schemas.microsoft.com/office/powerpoint/2010/main">
            <mc:Choice Requires="p14">
              <p:contentPart p14:bwMode="auto" r:id="rId102">
                <p14:nvContentPartPr>
                  <p14:cNvPr id="72" name="Ink 71">
                    <a:extLst>
                      <a:ext uri="{FF2B5EF4-FFF2-40B4-BE49-F238E27FC236}">
                        <a16:creationId xmlns:a16="http://schemas.microsoft.com/office/drawing/2014/main" id="{96604A7D-8BA1-4822-81DE-146A14B77F08}"/>
                      </a:ext>
                    </a:extLst>
                  </p14:cNvPr>
                  <p14:cNvContentPartPr/>
                  <p14:nvPr/>
                </p14:nvContentPartPr>
                <p14:xfrm>
                  <a:off x="7447176" y="4700114"/>
                  <a:ext cx="167400" cy="278279"/>
                </p14:xfrm>
              </p:contentPart>
            </mc:Choice>
            <mc:Fallback xmlns="">
              <p:pic>
                <p:nvPicPr>
                  <p:cNvPr id="72" name="Ink 71">
                    <a:extLst>
                      <a:ext uri="{FF2B5EF4-FFF2-40B4-BE49-F238E27FC236}">
                        <a16:creationId xmlns:a16="http://schemas.microsoft.com/office/drawing/2014/main" id="{96604A7D-8BA1-4822-81DE-146A14B77F08}"/>
                      </a:ext>
                    </a:extLst>
                  </p:cNvPr>
                  <p:cNvPicPr/>
                  <p:nvPr/>
                </p:nvPicPr>
                <p:blipFill>
                  <a:blip r:embed="rId103"/>
                  <a:stretch>
                    <a:fillRect/>
                  </a:stretch>
                </p:blipFill>
                <p:spPr>
                  <a:xfrm>
                    <a:off x="7418113" y="4671005"/>
                    <a:ext cx="224944" cy="335914"/>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3" name="Ink 72">
                    <a:extLst>
                      <a:ext uri="{FF2B5EF4-FFF2-40B4-BE49-F238E27FC236}">
                        <a16:creationId xmlns:a16="http://schemas.microsoft.com/office/drawing/2014/main" id="{06132BA0-B2AF-4C4D-9CB8-2ABDBAD386F9}"/>
                      </a:ext>
                    </a:extLst>
                  </p14:cNvPr>
                  <p14:cNvContentPartPr/>
                  <p14:nvPr/>
                </p14:nvContentPartPr>
                <p14:xfrm>
                  <a:off x="7745258" y="4628117"/>
                  <a:ext cx="195839" cy="343081"/>
                </p14:xfrm>
              </p:contentPart>
            </mc:Choice>
            <mc:Fallback xmlns="">
              <p:pic>
                <p:nvPicPr>
                  <p:cNvPr id="73" name="Ink 72">
                    <a:extLst>
                      <a:ext uri="{FF2B5EF4-FFF2-40B4-BE49-F238E27FC236}">
                        <a16:creationId xmlns:a16="http://schemas.microsoft.com/office/drawing/2014/main" id="{06132BA0-B2AF-4C4D-9CB8-2ABDBAD386F9}"/>
                      </a:ext>
                    </a:extLst>
                  </p:cNvPr>
                  <p:cNvPicPr/>
                  <p:nvPr/>
                </p:nvPicPr>
                <p:blipFill>
                  <a:blip r:embed="rId105"/>
                  <a:stretch>
                    <a:fillRect/>
                  </a:stretch>
                </p:blipFill>
                <p:spPr>
                  <a:xfrm>
                    <a:off x="7716115" y="4598993"/>
                    <a:ext cx="253542" cy="400747"/>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4" name="Ink 73">
                    <a:extLst>
                      <a:ext uri="{FF2B5EF4-FFF2-40B4-BE49-F238E27FC236}">
                        <a16:creationId xmlns:a16="http://schemas.microsoft.com/office/drawing/2014/main" id="{4CD17FCC-4C1B-41B6-98A1-FDD47067EB05}"/>
                      </a:ext>
                    </a:extLst>
                  </p14:cNvPr>
                  <p14:cNvContentPartPr/>
                  <p14:nvPr/>
                </p14:nvContentPartPr>
                <p14:xfrm>
                  <a:off x="8094455" y="4598946"/>
                  <a:ext cx="183959" cy="220318"/>
                </p14:xfrm>
              </p:contentPart>
            </mc:Choice>
            <mc:Fallback xmlns="">
              <p:pic>
                <p:nvPicPr>
                  <p:cNvPr id="74" name="Ink 73">
                    <a:extLst>
                      <a:ext uri="{FF2B5EF4-FFF2-40B4-BE49-F238E27FC236}">
                        <a16:creationId xmlns:a16="http://schemas.microsoft.com/office/drawing/2014/main" id="{4CD17FCC-4C1B-41B6-98A1-FDD47067EB05}"/>
                      </a:ext>
                    </a:extLst>
                  </p:cNvPr>
                  <p:cNvPicPr/>
                  <p:nvPr/>
                </p:nvPicPr>
                <p:blipFill>
                  <a:blip r:embed="rId107"/>
                  <a:stretch>
                    <a:fillRect/>
                  </a:stretch>
                </p:blipFill>
                <p:spPr>
                  <a:xfrm>
                    <a:off x="8065930" y="4570462"/>
                    <a:ext cx="241592" cy="277868"/>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5" name="Ink 74">
                    <a:extLst>
                      <a:ext uri="{FF2B5EF4-FFF2-40B4-BE49-F238E27FC236}">
                        <a16:creationId xmlns:a16="http://schemas.microsoft.com/office/drawing/2014/main" id="{A937A686-565A-4AEC-8221-43823DE7C3F4}"/>
                      </a:ext>
                    </a:extLst>
                  </p14:cNvPr>
                  <p14:cNvContentPartPr/>
                  <p14:nvPr/>
                </p14:nvContentPartPr>
                <p14:xfrm>
                  <a:off x="8232337" y="4787236"/>
                  <a:ext cx="27361" cy="163440"/>
                </p14:xfrm>
              </p:contentPart>
            </mc:Choice>
            <mc:Fallback xmlns="">
              <p:pic>
                <p:nvPicPr>
                  <p:cNvPr id="75" name="Ink 74">
                    <a:extLst>
                      <a:ext uri="{FF2B5EF4-FFF2-40B4-BE49-F238E27FC236}">
                        <a16:creationId xmlns:a16="http://schemas.microsoft.com/office/drawing/2014/main" id="{A937A686-565A-4AEC-8221-43823DE7C3F4}"/>
                      </a:ext>
                    </a:extLst>
                  </p:cNvPr>
                  <p:cNvPicPr/>
                  <p:nvPr/>
                </p:nvPicPr>
                <p:blipFill>
                  <a:blip r:embed="rId109"/>
                  <a:stretch>
                    <a:fillRect/>
                  </a:stretch>
                </p:blipFill>
                <p:spPr>
                  <a:xfrm>
                    <a:off x="8203230" y="4758154"/>
                    <a:ext cx="84994" cy="221022"/>
                  </a:xfrm>
                  <a:prstGeom prst="rect">
                    <a:avLst/>
                  </a:prstGeom>
                </p:spPr>
              </p:pic>
            </mc:Fallback>
          </mc:AlternateContent>
        </p:grpSp>
      </p:grpSp>
      <p:grpSp>
        <p:nvGrpSpPr>
          <p:cNvPr id="84" name="Group 83">
            <a:extLst>
              <a:ext uri="{FF2B5EF4-FFF2-40B4-BE49-F238E27FC236}">
                <a16:creationId xmlns:a16="http://schemas.microsoft.com/office/drawing/2014/main" id="{0D400382-2D5D-4BCE-8C98-C19380470612}"/>
              </a:ext>
            </a:extLst>
          </p:cNvPr>
          <p:cNvGrpSpPr/>
          <p:nvPr/>
        </p:nvGrpSpPr>
        <p:grpSpPr>
          <a:xfrm>
            <a:off x="9297968" y="5362011"/>
            <a:ext cx="878760" cy="236880"/>
            <a:chOff x="9098091" y="4603230"/>
            <a:chExt cx="878760" cy="236880"/>
          </a:xfrm>
        </p:grpSpPr>
        <mc:AlternateContent xmlns:mc="http://schemas.openxmlformats.org/markup-compatibility/2006" xmlns:p14="http://schemas.microsoft.com/office/powerpoint/2010/main">
          <mc:Choice Requires="p14">
            <p:contentPart p14:bwMode="auto" r:id="rId110">
              <p14:nvContentPartPr>
                <p14:cNvPr id="78" name="Ink 77">
                  <a:extLst>
                    <a:ext uri="{FF2B5EF4-FFF2-40B4-BE49-F238E27FC236}">
                      <a16:creationId xmlns:a16="http://schemas.microsoft.com/office/drawing/2014/main" id="{E9B6060C-A7EB-44E8-8EB1-3AB52EA3C373}"/>
                    </a:ext>
                  </a:extLst>
                </p14:cNvPr>
                <p14:cNvContentPartPr/>
                <p14:nvPr/>
              </p14:nvContentPartPr>
              <p14:xfrm>
                <a:off x="9098091" y="4603230"/>
                <a:ext cx="195480" cy="236880"/>
              </p14:xfrm>
            </p:contentPart>
          </mc:Choice>
          <mc:Fallback xmlns="">
            <p:pic>
              <p:nvPicPr>
                <p:cNvPr id="78" name="Ink 77">
                  <a:extLst>
                    <a:ext uri="{FF2B5EF4-FFF2-40B4-BE49-F238E27FC236}">
                      <a16:creationId xmlns:a16="http://schemas.microsoft.com/office/drawing/2014/main" id="{E9B6060C-A7EB-44E8-8EB1-3AB52EA3C373}"/>
                    </a:ext>
                  </a:extLst>
                </p:cNvPr>
                <p:cNvPicPr/>
                <p:nvPr/>
              </p:nvPicPr>
              <p:blipFill>
                <a:blip r:embed="rId111"/>
                <a:stretch>
                  <a:fillRect/>
                </a:stretch>
              </p:blipFill>
              <p:spPr>
                <a:xfrm>
                  <a:off x="9080091" y="4585230"/>
                  <a:ext cx="23112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9" name="Ink 78">
                  <a:extLst>
                    <a:ext uri="{FF2B5EF4-FFF2-40B4-BE49-F238E27FC236}">
                      <a16:creationId xmlns:a16="http://schemas.microsoft.com/office/drawing/2014/main" id="{4A38C4D9-6029-4A60-845F-1059205090A7}"/>
                    </a:ext>
                  </a:extLst>
                </p14:cNvPr>
                <p14:cNvContentPartPr/>
                <p14:nvPr/>
              </p14:nvContentPartPr>
              <p14:xfrm>
                <a:off x="9417771" y="4675950"/>
                <a:ext cx="7200" cy="154080"/>
              </p14:xfrm>
            </p:contentPart>
          </mc:Choice>
          <mc:Fallback xmlns="">
            <p:pic>
              <p:nvPicPr>
                <p:cNvPr id="79" name="Ink 78">
                  <a:extLst>
                    <a:ext uri="{FF2B5EF4-FFF2-40B4-BE49-F238E27FC236}">
                      <a16:creationId xmlns:a16="http://schemas.microsoft.com/office/drawing/2014/main" id="{4A38C4D9-6029-4A60-845F-1059205090A7}"/>
                    </a:ext>
                  </a:extLst>
                </p:cNvPr>
                <p:cNvPicPr/>
                <p:nvPr/>
              </p:nvPicPr>
              <p:blipFill>
                <a:blip r:embed="rId113"/>
                <a:stretch>
                  <a:fillRect/>
                </a:stretch>
              </p:blipFill>
              <p:spPr>
                <a:xfrm>
                  <a:off x="9399771" y="4657950"/>
                  <a:ext cx="4284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0" name="Ink 79">
                  <a:extLst>
                    <a:ext uri="{FF2B5EF4-FFF2-40B4-BE49-F238E27FC236}">
                      <a16:creationId xmlns:a16="http://schemas.microsoft.com/office/drawing/2014/main" id="{2ABF18AC-2D31-4CA8-AFB8-6536A0BEA486}"/>
                    </a:ext>
                  </a:extLst>
                </p14:cNvPr>
                <p14:cNvContentPartPr/>
                <p14:nvPr/>
              </p14:nvContentPartPr>
              <p14:xfrm>
                <a:off x="9319131" y="4637790"/>
                <a:ext cx="194760" cy="7200"/>
              </p14:xfrm>
            </p:contentPart>
          </mc:Choice>
          <mc:Fallback xmlns="">
            <p:pic>
              <p:nvPicPr>
                <p:cNvPr id="80" name="Ink 79">
                  <a:extLst>
                    <a:ext uri="{FF2B5EF4-FFF2-40B4-BE49-F238E27FC236}">
                      <a16:creationId xmlns:a16="http://schemas.microsoft.com/office/drawing/2014/main" id="{2ABF18AC-2D31-4CA8-AFB8-6536A0BEA486}"/>
                    </a:ext>
                  </a:extLst>
                </p:cNvPr>
                <p:cNvPicPr/>
                <p:nvPr/>
              </p:nvPicPr>
              <p:blipFill>
                <a:blip r:embed="rId115"/>
                <a:stretch>
                  <a:fillRect/>
                </a:stretch>
              </p:blipFill>
              <p:spPr>
                <a:xfrm>
                  <a:off x="9301131" y="4619790"/>
                  <a:ext cx="23040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1" name="Ink 80">
                  <a:extLst>
                    <a:ext uri="{FF2B5EF4-FFF2-40B4-BE49-F238E27FC236}">
                      <a16:creationId xmlns:a16="http://schemas.microsoft.com/office/drawing/2014/main" id="{ED41FB7A-906C-4C76-A6A5-58EA23D452E1}"/>
                    </a:ext>
                  </a:extLst>
                </p14:cNvPr>
                <p14:cNvContentPartPr/>
                <p14:nvPr/>
              </p14:nvContentPartPr>
              <p14:xfrm>
                <a:off x="9613971" y="4638870"/>
                <a:ext cx="152640" cy="195840"/>
              </p14:xfrm>
            </p:contentPart>
          </mc:Choice>
          <mc:Fallback xmlns="">
            <p:pic>
              <p:nvPicPr>
                <p:cNvPr id="81" name="Ink 80">
                  <a:extLst>
                    <a:ext uri="{FF2B5EF4-FFF2-40B4-BE49-F238E27FC236}">
                      <a16:creationId xmlns:a16="http://schemas.microsoft.com/office/drawing/2014/main" id="{ED41FB7A-906C-4C76-A6A5-58EA23D452E1}"/>
                    </a:ext>
                  </a:extLst>
                </p:cNvPr>
                <p:cNvPicPr/>
                <p:nvPr/>
              </p:nvPicPr>
              <p:blipFill>
                <a:blip r:embed="rId117"/>
                <a:stretch>
                  <a:fillRect/>
                </a:stretch>
              </p:blipFill>
              <p:spPr>
                <a:xfrm>
                  <a:off x="9596331" y="4620870"/>
                  <a:ext cx="18828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2" name="Ink 81">
                  <a:extLst>
                    <a:ext uri="{FF2B5EF4-FFF2-40B4-BE49-F238E27FC236}">
                      <a16:creationId xmlns:a16="http://schemas.microsoft.com/office/drawing/2014/main" id="{2275CF94-BF7B-4E4F-AA86-386B959CA560}"/>
                    </a:ext>
                  </a:extLst>
                </p14:cNvPr>
                <p14:cNvContentPartPr/>
                <p14:nvPr/>
              </p14:nvContentPartPr>
              <p14:xfrm>
                <a:off x="9862731" y="4629150"/>
                <a:ext cx="114120" cy="190080"/>
              </p14:xfrm>
            </p:contentPart>
          </mc:Choice>
          <mc:Fallback xmlns="">
            <p:pic>
              <p:nvPicPr>
                <p:cNvPr id="82" name="Ink 81">
                  <a:extLst>
                    <a:ext uri="{FF2B5EF4-FFF2-40B4-BE49-F238E27FC236}">
                      <a16:creationId xmlns:a16="http://schemas.microsoft.com/office/drawing/2014/main" id="{2275CF94-BF7B-4E4F-AA86-386B959CA560}"/>
                    </a:ext>
                  </a:extLst>
                </p:cNvPr>
                <p:cNvPicPr/>
                <p:nvPr/>
              </p:nvPicPr>
              <p:blipFill>
                <a:blip r:embed="rId119"/>
                <a:stretch>
                  <a:fillRect/>
                </a:stretch>
              </p:blipFill>
              <p:spPr>
                <a:xfrm>
                  <a:off x="9845091" y="4611150"/>
                  <a:ext cx="149760" cy="225720"/>
                </a:xfrm>
                <a:prstGeom prst="rect">
                  <a:avLst/>
                </a:prstGeom>
              </p:spPr>
            </p:pic>
          </mc:Fallback>
        </mc:AlternateContent>
      </p:grpSp>
      <p:grpSp>
        <p:nvGrpSpPr>
          <p:cNvPr id="101" name="Group 100">
            <a:extLst>
              <a:ext uri="{FF2B5EF4-FFF2-40B4-BE49-F238E27FC236}">
                <a16:creationId xmlns:a16="http://schemas.microsoft.com/office/drawing/2014/main" id="{6B4E1E67-6B8B-4CEE-B967-E79CB150B893}"/>
              </a:ext>
            </a:extLst>
          </p:cNvPr>
          <p:cNvGrpSpPr/>
          <p:nvPr/>
        </p:nvGrpSpPr>
        <p:grpSpPr>
          <a:xfrm>
            <a:off x="8526329" y="5939647"/>
            <a:ext cx="1437219" cy="317015"/>
            <a:chOff x="9324981" y="5636161"/>
            <a:chExt cx="2134801" cy="470883"/>
          </a:xfrm>
        </p:grpSpPr>
        <mc:AlternateContent xmlns:mc="http://schemas.openxmlformats.org/markup-compatibility/2006" xmlns:p14="http://schemas.microsoft.com/office/powerpoint/2010/main">
          <mc:Choice Requires="p14">
            <p:contentPart p14:bwMode="auto" r:id="rId120">
              <p14:nvContentPartPr>
                <p14:cNvPr id="89" name="Ink 88">
                  <a:extLst>
                    <a:ext uri="{FF2B5EF4-FFF2-40B4-BE49-F238E27FC236}">
                      <a16:creationId xmlns:a16="http://schemas.microsoft.com/office/drawing/2014/main" id="{E787B2D1-200D-4FFD-A524-E6EF70BF83C1}"/>
                    </a:ext>
                  </a:extLst>
                </p14:cNvPr>
                <p14:cNvContentPartPr/>
                <p14:nvPr/>
              </p14:nvContentPartPr>
              <p14:xfrm>
                <a:off x="9324981" y="5803924"/>
                <a:ext cx="119880" cy="303120"/>
              </p14:xfrm>
            </p:contentPart>
          </mc:Choice>
          <mc:Fallback xmlns="">
            <p:pic>
              <p:nvPicPr>
                <p:cNvPr id="89" name="Ink 88">
                  <a:extLst>
                    <a:ext uri="{FF2B5EF4-FFF2-40B4-BE49-F238E27FC236}">
                      <a16:creationId xmlns:a16="http://schemas.microsoft.com/office/drawing/2014/main" id="{E787B2D1-200D-4FFD-A524-E6EF70BF83C1}"/>
                    </a:ext>
                  </a:extLst>
                </p:cNvPr>
                <p:cNvPicPr/>
                <p:nvPr/>
              </p:nvPicPr>
              <p:blipFill>
                <a:blip r:embed="rId121"/>
                <a:stretch>
                  <a:fillRect/>
                </a:stretch>
              </p:blipFill>
              <p:spPr>
                <a:xfrm>
                  <a:off x="9298341" y="5777194"/>
                  <a:ext cx="172627" cy="356046"/>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0" name="Ink 89">
                  <a:extLst>
                    <a:ext uri="{FF2B5EF4-FFF2-40B4-BE49-F238E27FC236}">
                      <a16:creationId xmlns:a16="http://schemas.microsoft.com/office/drawing/2014/main" id="{A947CD9F-AB62-46E1-827A-4D389230B530}"/>
                    </a:ext>
                  </a:extLst>
                </p14:cNvPr>
                <p14:cNvContentPartPr/>
                <p14:nvPr/>
              </p14:nvContentPartPr>
              <p14:xfrm>
                <a:off x="9512542" y="5902196"/>
                <a:ext cx="117360" cy="176040"/>
              </p14:xfrm>
            </p:contentPart>
          </mc:Choice>
          <mc:Fallback xmlns="">
            <p:pic>
              <p:nvPicPr>
                <p:cNvPr id="90" name="Ink 89">
                  <a:extLst>
                    <a:ext uri="{FF2B5EF4-FFF2-40B4-BE49-F238E27FC236}">
                      <a16:creationId xmlns:a16="http://schemas.microsoft.com/office/drawing/2014/main" id="{A947CD9F-AB62-46E1-827A-4D389230B530}"/>
                    </a:ext>
                  </a:extLst>
                </p:cNvPr>
                <p:cNvPicPr/>
                <p:nvPr/>
              </p:nvPicPr>
              <p:blipFill>
                <a:blip r:embed="rId123"/>
                <a:stretch>
                  <a:fillRect/>
                </a:stretch>
              </p:blipFill>
              <p:spPr>
                <a:xfrm>
                  <a:off x="9485869" y="5875442"/>
                  <a:ext cx="170172" cy="229013"/>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1" name="Ink 90">
                  <a:extLst>
                    <a:ext uri="{FF2B5EF4-FFF2-40B4-BE49-F238E27FC236}">
                      <a16:creationId xmlns:a16="http://schemas.microsoft.com/office/drawing/2014/main" id="{54C8D18E-055D-41A6-BAE0-5A29AE315A38}"/>
                    </a:ext>
                  </a:extLst>
                </p14:cNvPr>
                <p14:cNvContentPartPr/>
                <p14:nvPr/>
              </p14:nvContentPartPr>
              <p14:xfrm>
                <a:off x="9707661" y="5944330"/>
                <a:ext cx="130680" cy="118800"/>
              </p14:xfrm>
            </p:contentPart>
          </mc:Choice>
          <mc:Fallback xmlns="">
            <p:pic>
              <p:nvPicPr>
                <p:cNvPr id="91" name="Ink 90">
                  <a:extLst>
                    <a:ext uri="{FF2B5EF4-FFF2-40B4-BE49-F238E27FC236}">
                      <a16:creationId xmlns:a16="http://schemas.microsoft.com/office/drawing/2014/main" id="{54C8D18E-055D-41A6-BAE0-5A29AE315A38}"/>
                    </a:ext>
                  </a:extLst>
                </p:cNvPr>
                <p:cNvPicPr/>
                <p:nvPr/>
              </p:nvPicPr>
              <p:blipFill>
                <a:blip r:embed="rId125"/>
                <a:stretch>
                  <a:fillRect/>
                </a:stretch>
              </p:blipFill>
              <p:spPr>
                <a:xfrm>
                  <a:off x="9680992" y="5917573"/>
                  <a:ext cx="183485" cy="171778"/>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2" name="Ink 91">
                  <a:extLst>
                    <a:ext uri="{FF2B5EF4-FFF2-40B4-BE49-F238E27FC236}">
                      <a16:creationId xmlns:a16="http://schemas.microsoft.com/office/drawing/2014/main" id="{118A3FBE-D490-4D8F-96BF-37B3ED12E894}"/>
                    </a:ext>
                  </a:extLst>
                </p14:cNvPr>
                <p14:cNvContentPartPr/>
                <p14:nvPr/>
              </p14:nvContentPartPr>
              <p14:xfrm>
                <a:off x="9966860" y="5815816"/>
                <a:ext cx="160920" cy="232202"/>
              </p14:xfrm>
            </p:contentPart>
          </mc:Choice>
          <mc:Fallback xmlns="">
            <p:pic>
              <p:nvPicPr>
                <p:cNvPr id="92" name="Ink 91">
                  <a:extLst>
                    <a:ext uri="{FF2B5EF4-FFF2-40B4-BE49-F238E27FC236}">
                      <a16:creationId xmlns:a16="http://schemas.microsoft.com/office/drawing/2014/main" id="{118A3FBE-D490-4D8F-96BF-37B3ED12E894}"/>
                    </a:ext>
                  </a:extLst>
                </p:cNvPr>
                <p:cNvPicPr/>
                <p:nvPr/>
              </p:nvPicPr>
              <p:blipFill>
                <a:blip r:embed="rId127"/>
                <a:stretch>
                  <a:fillRect/>
                </a:stretch>
              </p:blipFill>
              <p:spPr>
                <a:xfrm>
                  <a:off x="9940218" y="5789126"/>
                  <a:ext cx="213672" cy="285048"/>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3" name="Ink 92">
                  <a:extLst>
                    <a:ext uri="{FF2B5EF4-FFF2-40B4-BE49-F238E27FC236}">
                      <a16:creationId xmlns:a16="http://schemas.microsoft.com/office/drawing/2014/main" id="{D65CBFF8-E31F-4387-A74A-97529C1921F1}"/>
                    </a:ext>
                  </a:extLst>
                </p14:cNvPr>
                <p14:cNvContentPartPr/>
                <p14:nvPr/>
              </p14:nvContentPartPr>
              <p14:xfrm>
                <a:off x="10183221" y="5917320"/>
                <a:ext cx="186120" cy="97200"/>
              </p14:xfrm>
            </p:contentPart>
          </mc:Choice>
          <mc:Fallback xmlns="">
            <p:pic>
              <p:nvPicPr>
                <p:cNvPr id="93" name="Ink 92">
                  <a:extLst>
                    <a:ext uri="{FF2B5EF4-FFF2-40B4-BE49-F238E27FC236}">
                      <a16:creationId xmlns:a16="http://schemas.microsoft.com/office/drawing/2014/main" id="{D65CBFF8-E31F-4387-A74A-97529C1921F1}"/>
                    </a:ext>
                  </a:extLst>
                </p:cNvPr>
                <p:cNvPicPr/>
                <p:nvPr/>
              </p:nvPicPr>
              <p:blipFill>
                <a:blip r:embed="rId129"/>
                <a:stretch>
                  <a:fillRect/>
                </a:stretch>
              </p:blipFill>
              <p:spPr>
                <a:xfrm>
                  <a:off x="10156480" y="5890617"/>
                  <a:ext cx="239068" cy="150073"/>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4" name="Ink 93">
                  <a:extLst>
                    <a:ext uri="{FF2B5EF4-FFF2-40B4-BE49-F238E27FC236}">
                      <a16:creationId xmlns:a16="http://schemas.microsoft.com/office/drawing/2014/main" id="{2798C215-1B41-4214-9264-49FEC251AC0A}"/>
                    </a:ext>
                  </a:extLst>
                </p14:cNvPr>
                <p14:cNvContentPartPr/>
                <p14:nvPr/>
              </p14:nvContentPartPr>
              <p14:xfrm>
                <a:off x="10447102" y="5935321"/>
                <a:ext cx="11880" cy="100441"/>
              </p14:xfrm>
            </p:contentPart>
          </mc:Choice>
          <mc:Fallback xmlns="">
            <p:pic>
              <p:nvPicPr>
                <p:cNvPr id="94" name="Ink 93">
                  <a:extLst>
                    <a:ext uri="{FF2B5EF4-FFF2-40B4-BE49-F238E27FC236}">
                      <a16:creationId xmlns:a16="http://schemas.microsoft.com/office/drawing/2014/main" id="{2798C215-1B41-4214-9264-49FEC251AC0A}"/>
                    </a:ext>
                  </a:extLst>
                </p:cNvPr>
                <p:cNvPicPr/>
                <p:nvPr/>
              </p:nvPicPr>
              <p:blipFill>
                <a:blip r:embed="rId131"/>
                <a:stretch>
                  <a:fillRect/>
                </a:stretch>
              </p:blipFill>
              <p:spPr>
                <a:xfrm>
                  <a:off x="10421276" y="5908608"/>
                  <a:ext cx="63016" cy="153333"/>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5" name="Ink 94">
                  <a:extLst>
                    <a:ext uri="{FF2B5EF4-FFF2-40B4-BE49-F238E27FC236}">
                      <a16:creationId xmlns:a16="http://schemas.microsoft.com/office/drawing/2014/main" id="{22BFD704-E380-4000-962D-6BE3A476809F}"/>
                    </a:ext>
                  </a:extLst>
                </p14:cNvPr>
                <p14:cNvContentPartPr/>
                <p14:nvPr/>
              </p14:nvContentPartPr>
              <p14:xfrm>
                <a:off x="10416861" y="5803921"/>
                <a:ext cx="225001" cy="218161"/>
              </p14:xfrm>
            </p:contentPart>
          </mc:Choice>
          <mc:Fallback xmlns="">
            <p:pic>
              <p:nvPicPr>
                <p:cNvPr id="95" name="Ink 94">
                  <a:extLst>
                    <a:ext uri="{FF2B5EF4-FFF2-40B4-BE49-F238E27FC236}">
                      <a16:creationId xmlns:a16="http://schemas.microsoft.com/office/drawing/2014/main" id="{22BFD704-E380-4000-962D-6BE3A476809F}"/>
                    </a:ext>
                  </a:extLst>
                </p:cNvPr>
                <p:cNvPicPr/>
                <p:nvPr/>
              </p:nvPicPr>
              <p:blipFill>
                <a:blip r:embed="rId133"/>
                <a:stretch>
                  <a:fillRect/>
                </a:stretch>
              </p:blipFill>
              <p:spPr>
                <a:xfrm>
                  <a:off x="10390202" y="5777251"/>
                  <a:ext cx="277786" cy="270968"/>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6" name="Ink 95">
                  <a:extLst>
                    <a:ext uri="{FF2B5EF4-FFF2-40B4-BE49-F238E27FC236}">
                      <a16:creationId xmlns:a16="http://schemas.microsoft.com/office/drawing/2014/main" id="{A63F52AE-07EE-4CB2-91EB-DB15D5CAD550}"/>
                    </a:ext>
                  </a:extLst>
                </p14:cNvPr>
                <p14:cNvContentPartPr/>
                <p14:nvPr/>
              </p14:nvContentPartPr>
              <p14:xfrm>
                <a:off x="10716380" y="5797448"/>
                <a:ext cx="8640" cy="209161"/>
              </p14:xfrm>
            </p:contentPart>
          </mc:Choice>
          <mc:Fallback xmlns="">
            <p:pic>
              <p:nvPicPr>
                <p:cNvPr id="96" name="Ink 95">
                  <a:extLst>
                    <a:ext uri="{FF2B5EF4-FFF2-40B4-BE49-F238E27FC236}">
                      <a16:creationId xmlns:a16="http://schemas.microsoft.com/office/drawing/2014/main" id="{A63F52AE-07EE-4CB2-91EB-DB15D5CAD550}"/>
                    </a:ext>
                  </a:extLst>
                </p:cNvPr>
                <p:cNvPicPr/>
                <p:nvPr/>
              </p:nvPicPr>
              <p:blipFill>
                <a:blip r:embed="rId135"/>
                <a:stretch>
                  <a:fillRect/>
                </a:stretch>
              </p:blipFill>
              <p:spPr>
                <a:xfrm>
                  <a:off x="10690968" y="5770701"/>
                  <a:ext cx="58955" cy="2621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7" name="Ink 96">
                  <a:extLst>
                    <a:ext uri="{FF2B5EF4-FFF2-40B4-BE49-F238E27FC236}">
                      <a16:creationId xmlns:a16="http://schemas.microsoft.com/office/drawing/2014/main" id="{5A4708C0-65C0-4B81-8D39-B59B630FEE3C}"/>
                    </a:ext>
                  </a:extLst>
                </p14:cNvPr>
                <p14:cNvContentPartPr/>
                <p14:nvPr/>
              </p14:nvContentPartPr>
              <p14:xfrm>
                <a:off x="10571662" y="5879520"/>
                <a:ext cx="288000" cy="9000"/>
              </p14:xfrm>
            </p:contentPart>
          </mc:Choice>
          <mc:Fallback xmlns="">
            <p:pic>
              <p:nvPicPr>
                <p:cNvPr id="97" name="Ink 96">
                  <a:extLst>
                    <a:ext uri="{FF2B5EF4-FFF2-40B4-BE49-F238E27FC236}">
                      <a16:creationId xmlns:a16="http://schemas.microsoft.com/office/drawing/2014/main" id="{5A4708C0-65C0-4B81-8D39-B59B630FEE3C}"/>
                    </a:ext>
                  </a:extLst>
                </p:cNvPr>
                <p:cNvPicPr/>
                <p:nvPr/>
              </p:nvPicPr>
              <p:blipFill>
                <a:blip r:embed="rId137"/>
                <a:stretch>
                  <a:fillRect/>
                </a:stretch>
              </p:blipFill>
              <p:spPr>
                <a:xfrm>
                  <a:off x="10544946" y="5854520"/>
                  <a:ext cx="340898" cy="585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8" name="Ink 97">
                  <a:extLst>
                    <a:ext uri="{FF2B5EF4-FFF2-40B4-BE49-F238E27FC236}">
                      <a16:creationId xmlns:a16="http://schemas.microsoft.com/office/drawing/2014/main" id="{C45CF3FF-7E8B-4558-8A31-AF3A79DC4A50}"/>
                    </a:ext>
                  </a:extLst>
                </p14:cNvPr>
                <p14:cNvContentPartPr/>
                <p14:nvPr/>
              </p14:nvContentPartPr>
              <p14:xfrm>
                <a:off x="10878383" y="5853604"/>
                <a:ext cx="99000" cy="135001"/>
              </p14:xfrm>
            </p:contentPart>
          </mc:Choice>
          <mc:Fallback xmlns="">
            <p:pic>
              <p:nvPicPr>
                <p:cNvPr id="98" name="Ink 97">
                  <a:extLst>
                    <a:ext uri="{FF2B5EF4-FFF2-40B4-BE49-F238E27FC236}">
                      <a16:creationId xmlns:a16="http://schemas.microsoft.com/office/drawing/2014/main" id="{C45CF3FF-7E8B-4558-8A31-AF3A79DC4A50}"/>
                    </a:ext>
                  </a:extLst>
                </p:cNvPr>
                <p:cNvPicPr/>
                <p:nvPr/>
              </p:nvPicPr>
              <p:blipFill>
                <a:blip r:embed="rId139"/>
                <a:stretch>
                  <a:fillRect/>
                </a:stretch>
              </p:blipFill>
              <p:spPr>
                <a:xfrm>
                  <a:off x="10851770" y="5826924"/>
                  <a:ext cx="151694" cy="187827"/>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9" name="Ink 98">
                  <a:extLst>
                    <a:ext uri="{FF2B5EF4-FFF2-40B4-BE49-F238E27FC236}">
                      <a16:creationId xmlns:a16="http://schemas.microsoft.com/office/drawing/2014/main" id="{2F84B0B6-D785-4831-891E-40B14430CBC1}"/>
                    </a:ext>
                  </a:extLst>
                </p14:cNvPr>
                <p14:cNvContentPartPr/>
                <p14:nvPr/>
              </p14:nvContentPartPr>
              <p14:xfrm>
                <a:off x="11119941" y="5749560"/>
                <a:ext cx="138600" cy="236520"/>
              </p14:xfrm>
            </p:contentPart>
          </mc:Choice>
          <mc:Fallback xmlns="">
            <p:pic>
              <p:nvPicPr>
                <p:cNvPr id="99" name="Ink 98">
                  <a:extLst>
                    <a:ext uri="{FF2B5EF4-FFF2-40B4-BE49-F238E27FC236}">
                      <a16:creationId xmlns:a16="http://schemas.microsoft.com/office/drawing/2014/main" id="{2F84B0B6-D785-4831-891E-40B14430CBC1}"/>
                    </a:ext>
                  </a:extLst>
                </p:cNvPr>
                <p:cNvPicPr/>
                <p:nvPr/>
              </p:nvPicPr>
              <p:blipFill>
                <a:blip r:embed="rId141"/>
                <a:stretch>
                  <a:fillRect/>
                </a:stretch>
              </p:blipFill>
              <p:spPr>
                <a:xfrm>
                  <a:off x="11093287" y="5722865"/>
                  <a:ext cx="191375" cy="289377"/>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0" name="Ink 99">
                  <a:extLst>
                    <a:ext uri="{FF2B5EF4-FFF2-40B4-BE49-F238E27FC236}">
                      <a16:creationId xmlns:a16="http://schemas.microsoft.com/office/drawing/2014/main" id="{A621D41E-08C8-4B1A-86C6-0485F403FCD6}"/>
                    </a:ext>
                  </a:extLst>
                </p14:cNvPr>
                <p14:cNvContentPartPr/>
                <p14:nvPr/>
              </p14:nvContentPartPr>
              <p14:xfrm>
                <a:off x="11344581" y="5636161"/>
                <a:ext cx="115201" cy="404282"/>
              </p14:xfrm>
            </p:contentPart>
          </mc:Choice>
          <mc:Fallback xmlns="">
            <p:pic>
              <p:nvPicPr>
                <p:cNvPr id="100" name="Ink 99">
                  <a:extLst>
                    <a:ext uri="{FF2B5EF4-FFF2-40B4-BE49-F238E27FC236}">
                      <a16:creationId xmlns:a16="http://schemas.microsoft.com/office/drawing/2014/main" id="{A621D41E-08C8-4B1A-86C6-0485F403FCD6}"/>
                    </a:ext>
                  </a:extLst>
                </p:cNvPr>
                <p:cNvPicPr/>
                <p:nvPr/>
              </p:nvPicPr>
              <p:blipFill>
                <a:blip r:embed="rId143"/>
                <a:stretch>
                  <a:fillRect/>
                </a:stretch>
              </p:blipFill>
              <p:spPr>
                <a:xfrm>
                  <a:off x="11317914" y="5609423"/>
                  <a:ext cx="168001" cy="457224"/>
                </a:xfrm>
                <a:prstGeom prst="rect">
                  <a:avLst/>
                </a:prstGeom>
              </p:spPr>
            </p:pic>
          </mc:Fallback>
        </mc:AlternateContent>
      </p:grpSp>
      <p:grpSp>
        <p:nvGrpSpPr>
          <p:cNvPr id="103" name="Group 102">
            <a:extLst>
              <a:ext uri="{FF2B5EF4-FFF2-40B4-BE49-F238E27FC236}">
                <a16:creationId xmlns:a16="http://schemas.microsoft.com/office/drawing/2014/main" id="{E34046D3-6C69-4E1F-B896-C6BC515B6351}"/>
              </a:ext>
            </a:extLst>
          </p:cNvPr>
          <p:cNvGrpSpPr/>
          <p:nvPr/>
        </p:nvGrpSpPr>
        <p:grpSpPr>
          <a:xfrm>
            <a:off x="10680657" y="5342571"/>
            <a:ext cx="282960" cy="297720"/>
            <a:chOff x="10640691" y="4554990"/>
            <a:chExt cx="282960" cy="297720"/>
          </a:xfrm>
        </p:grpSpPr>
        <mc:AlternateContent xmlns:mc="http://schemas.openxmlformats.org/markup-compatibility/2006" xmlns:p14="http://schemas.microsoft.com/office/powerpoint/2010/main">
          <mc:Choice Requires="p14">
            <p:contentPart p14:bwMode="auto" r:id="rId144">
              <p14:nvContentPartPr>
                <p14:cNvPr id="86" name="Ink 85">
                  <a:extLst>
                    <a:ext uri="{FF2B5EF4-FFF2-40B4-BE49-F238E27FC236}">
                      <a16:creationId xmlns:a16="http://schemas.microsoft.com/office/drawing/2014/main" id="{D29C089C-4CC9-4BB3-A3F4-F13A0DD028B1}"/>
                    </a:ext>
                  </a:extLst>
                </p14:cNvPr>
                <p14:cNvContentPartPr/>
                <p14:nvPr/>
              </p14:nvContentPartPr>
              <p14:xfrm>
                <a:off x="10640691" y="4558230"/>
                <a:ext cx="29520" cy="259200"/>
              </p14:xfrm>
            </p:contentPart>
          </mc:Choice>
          <mc:Fallback xmlns="">
            <p:pic>
              <p:nvPicPr>
                <p:cNvPr id="86" name="Ink 85">
                  <a:extLst>
                    <a:ext uri="{FF2B5EF4-FFF2-40B4-BE49-F238E27FC236}">
                      <a16:creationId xmlns:a16="http://schemas.microsoft.com/office/drawing/2014/main" id="{D29C089C-4CC9-4BB3-A3F4-F13A0DD028B1}"/>
                    </a:ext>
                  </a:extLst>
                </p:cNvPr>
                <p:cNvPicPr/>
                <p:nvPr/>
              </p:nvPicPr>
              <p:blipFill>
                <a:blip r:embed="rId145"/>
                <a:stretch>
                  <a:fillRect/>
                </a:stretch>
              </p:blipFill>
              <p:spPr>
                <a:xfrm>
                  <a:off x="10622691" y="4540590"/>
                  <a:ext cx="6516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7" name="Ink 86">
                  <a:extLst>
                    <a:ext uri="{FF2B5EF4-FFF2-40B4-BE49-F238E27FC236}">
                      <a16:creationId xmlns:a16="http://schemas.microsoft.com/office/drawing/2014/main" id="{2F0E1C13-4222-42BB-B295-2D86D98D304B}"/>
                    </a:ext>
                  </a:extLst>
                </p14:cNvPr>
                <p14:cNvContentPartPr/>
                <p14:nvPr/>
              </p14:nvContentPartPr>
              <p14:xfrm>
                <a:off x="10805211" y="4554990"/>
                <a:ext cx="118440" cy="297720"/>
              </p14:xfrm>
            </p:contentPart>
          </mc:Choice>
          <mc:Fallback xmlns="">
            <p:pic>
              <p:nvPicPr>
                <p:cNvPr id="87" name="Ink 86">
                  <a:extLst>
                    <a:ext uri="{FF2B5EF4-FFF2-40B4-BE49-F238E27FC236}">
                      <a16:creationId xmlns:a16="http://schemas.microsoft.com/office/drawing/2014/main" id="{2F0E1C13-4222-42BB-B295-2D86D98D304B}"/>
                    </a:ext>
                  </a:extLst>
                </p:cNvPr>
                <p:cNvPicPr/>
                <p:nvPr/>
              </p:nvPicPr>
              <p:blipFill>
                <a:blip r:embed="rId147"/>
                <a:stretch>
                  <a:fillRect/>
                </a:stretch>
              </p:blipFill>
              <p:spPr>
                <a:xfrm>
                  <a:off x="10787211" y="4536990"/>
                  <a:ext cx="154080" cy="333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8">
            <p14:nvContentPartPr>
              <p14:cNvPr id="104" name="Ink 103">
                <a:extLst>
                  <a:ext uri="{FF2B5EF4-FFF2-40B4-BE49-F238E27FC236}">
                    <a16:creationId xmlns:a16="http://schemas.microsoft.com/office/drawing/2014/main" id="{CC15E71A-BD69-4F11-A3A5-99A342E9B9DB}"/>
                  </a:ext>
                </a:extLst>
              </p14:cNvPr>
              <p14:cNvContentPartPr/>
              <p14:nvPr/>
            </p14:nvContentPartPr>
            <p14:xfrm>
              <a:off x="10401297" y="5317371"/>
              <a:ext cx="67680" cy="62280"/>
            </p14:xfrm>
          </p:contentPart>
        </mc:Choice>
        <mc:Fallback xmlns="">
          <p:pic>
            <p:nvPicPr>
              <p:cNvPr id="104" name="Ink 103">
                <a:extLst>
                  <a:ext uri="{FF2B5EF4-FFF2-40B4-BE49-F238E27FC236}">
                    <a16:creationId xmlns:a16="http://schemas.microsoft.com/office/drawing/2014/main" id="{CC15E71A-BD69-4F11-A3A5-99A342E9B9DB}"/>
                  </a:ext>
                </a:extLst>
              </p:cNvPr>
              <p:cNvPicPr/>
              <p:nvPr/>
            </p:nvPicPr>
            <p:blipFill>
              <a:blip r:embed="rId149"/>
              <a:stretch>
                <a:fillRect/>
              </a:stretch>
            </p:blipFill>
            <p:spPr>
              <a:xfrm>
                <a:off x="10383297" y="5299371"/>
                <a:ext cx="10332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11" name="Ink 110">
                <a:extLst>
                  <a:ext uri="{FF2B5EF4-FFF2-40B4-BE49-F238E27FC236}">
                    <a16:creationId xmlns:a16="http://schemas.microsoft.com/office/drawing/2014/main" id="{FDFD12A5-E2D4-42ED-9F89-033D35E551B1}"/>
                  </a:ext>
                </a:extLst>
              </p14:cNvPr>
              <p14:cNvContentPartPr/>
              <p14:nvPr/>
            </p14:nvContentPartPr>
            <p14:xfrm>
              <a:off x="8545563" y="5536367"/>
              <a:ext cx="469080" cy="29160"/>
            </p14:xfrm>
          </p:contentPart>
        </mc:Choice>
        <mc:Fallback xmlns="">
          <p:pic>
            <p:nvPicPr>
              <p:cNvPr id="111" name="Ink 110">
                <a:extLst>
                  <a:ext uri="{FF2B5EF4-FFF2-40B4-BE49-F238E27FC236}">
                    <a16:creationId xmlns:a16="http://schemas.microsoft.com/office/drawing/2014/main" id="{FDFD12A5-E2D4-42ED-9F89-033D35E551B1}"/>
                  </a:ext>
                </a:extLst>
              </p:cNvPr>
              <p:cNvPicPr/>
              <p:nvPr/>
            </p:nvPicPr>
            <p:blipFill>
              <a:blip r:embed="rId151"/>
              <a:stretch>
                <a:fillRect/>
              </a:stretch>
            </p:blipFill>
            <p:spPr>
              <a:xfrm>
                <a:off x="8527563" y="5518367"/>
                <a:ext cx="50472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12" name="Ink 111">
                <a:extLst>
                  <a:ext uri="{FF2B5EF4-FFF2-40B4-BE49-F238E27FC236}">
                    <a16:creationId xmlns:a16="http://schemas.microsoft.com/office/drawing/2014/main" id="{875EDA40-859B-4924-8DAC-CA8AA9B3E639}"/>
                  </a:ext>
                </a:extLst>
              </p14:cNvPr>
              <p14:cNvContentPartPr/>
              <p14:nvPr/>
            </p14:nvContentPartPr>
            <p14:xfrm>
              <a:off x="7767967" y="6102802"/>
              <a:ext cx="525240" cy="42480"/>
            </p14:xfrm>
          </p:contentPart>
        </mc:Choice>
        <mc:Fallback xmlns="">
          <p:pic>
            <p:nvPicPr>
              <p:cNvPr id="112" name="Ink 111">
                <a:extLst>
                  <a:ext uri="{FF2B5EF4-FFF2-40B4-BE49-F238E27FC236}">
                    <a16:creationId xmlns:a16="http://schemas.microsoft.com/office/drawing/2014/main" id="{875EDA40-859B-4924-8DAC-CA8AA9B3E639}"/>
                  </a:ext>
                </a:extLst>
              </p:cNvPr>
              <p:cNvPicPr/>
              <p:nvPr/>
            </p:nvPicPr>
            <p:blipFill>
              <a:blip r:embed="rId153"/>
              <a:stretch>
                <a:fillRect/>
              </a:stretch>
            </p:blipFill>
            <p:spPr>
              <a:xfrm>
                <a:off x="7749967" y="6084802"/>
                <a:ext cx="560880" cy="78120"/>
              </a:xfrm>
              <a:prstGeom prst="rect">
                <a:avLst/>
              </a:prstGeom>
            </p:spPr>
          </p:pic>
        </mc:Fallback>
      </mc:AlternateContent>
    </p:spTree>
    <p:extLst>
      <p:ext uri="{BB962C8B-B14F-4D97-AF65-F5344CB8AC3E}">
        <p14:creationId xmlns:p14="http://schemas.microsoft.com/office/powerpoint/2010/main" val="19773273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300" fill="hold"/>
                                        <p:tgtEl>
                                          <p:spTgt spid="14"/>
                                        </p:tgtEl>
                                        <p:attrNameLst>
                                          <p:attrName>drawProgress</p:attrName>
                                        </p:attrNameLst>
                                      </p:cBhvr>
                                      <p:tavLst>
                                        <p:tav tm="0">
                                          <p:val>
                                            <p:fltVal val="0"/>
                                          </p:val>
                                        </p:tav>
                                        <p:tav tm="100000">
                                          <p:val>
                                            <p:fltVal val="1"/>
                                          </p:val>
                                        </p:tav>
                                      </p:tavLst>
                                    </p:anim>
                                  </p:childTnLst>
                                </p:cTn>
                              </p:par>
                            </p:childTnLst>
                          </p:cTn>
                        </p:par>
                        <p:par>
                          <p:cTn id="8" fill="hold">
                            <p:stCondLst>
                              <p:cond delay="300"/>
                            </p:stCondLst>
                            <p:childTnLst>
                              <p:par>
                                <p:cTn id="9" presetID="63"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p:cTn id="11" dur="300" fill="hold"/>
                                        <p:tgtEl>
                                          <p:spTgt spid="24"/>
                                        </p:tgtEl>
                                        <p:attrNameLst>
                                          <p:attrName>drawProgress</p:attrName>
                                        </p:attrNameLst>
                                      </p:cBhvr>
                                      <p:tavLst>
                                        <p:tav tm="0">
                                          <p:val>
                                            <p:fltVal val="0"/>
                                          </p:val>
                                        </p:tav>
                                        <p:tav tm="100000">
                                          <p:val>
                                            <p:fltVal val="1"/>
                                          </p:val>
                                        </p:tav>
                                      </p:tavLst>
                                    </p:anim>
                                  </p:childTnLst>
                                </p:cTn>
                              </p:par>
                            </p:childTnLst>
                          </p:cTn>
                        </p:par>
                        <p:par>
                          <p:cTn id="12" fill="hold">
                            <p:stCondLst>
                              <p:cond delay="600"/>
                            </p:stCondLst>
                            <p:childTnLst>
                              <p:par>
                                <p:cTn id="13" presetID="63"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p:cTn id="15" dur="300" fill="hold"/>
                                        <p:tgtEl>
                                          <p:spTgt spid="23"/>
                                        </p:tgtEl>
                                        <p:attrNameLst>
                                          <p:attrName>drawProgress</p:attrName>
                                        </p:attrNameLst>
                                      </p:cBhvr>
                                      <p:tavLst>
                                        <p:tav tm="0">
                                          <p:val>
                                            <p:fltVal val="0"/>
                                          </p:val>
                                        </p:tav>
                                        <p:tav tm="100000">
                                          <p:val>
                                            <p:fltVal val="1"/>
                                          </p:val>
                                        </p:tav>
                                      </p:tavLst>
                                    </p:anim>
                                  </p:childTnLst>
                                </p:cTn>
                              </p:par>
                            </p:childTnLst>
                          </p:cTn>
                        </p:par>
                        <p:par>
                          <p:cTn id="16" fill="hold">
                            <p:stCondLst>
                              <p:cond delay="900"/>
                            </p:stCondLst>
                            <p:childTnLst>
                              <p:par>
                                <p:cTn id="17" presetID="63" presetClass="entr" presetSubtype="0" fill="hold" nodeType="afterEffect">
                                  <p:stCondLst>
                                    <p:cond delay="0"/>
                                  </p:stCondLst>
                                  <p:childTnLst>
                                    <p:set>
                                      <p:cBhvr>
                                        <p:cTn id="18" dur="1" fill="hold">
                                          <p:stCondLst>
                                            <p:cond delay="0"/>
                                          </p:stCondLst>
                                        </p:cTn>
                                        <p:tgtEl>
                                          <p:spTgt spid="110"/>
                                        </p:tgtEl>
                                        <p:attrNameLst>
                                          <p:attrName>style.visibility</p:attrName>
                                        </p:attrNameLst>
                                      </p:cBhvr>
                                      <p:to>
                                        <p:strVal val="visible"/>
                                      </p:to>
                                    </p:set>
                                    <p:anim calcmode="lin" valueType="num">
                                      <p:cBhvr>
                                        <p:cTn id="19" dur="300" fill="hold"/>
                                        <p:tgtEl>
                                          <p:spTgt spid="110"/>
                                        </p:tgtEl>
                                        <p:attrNameLst>
                                          <p:attrName>drawProgress</p:attrName>
                                        </p:attrNameLst>
                                      </p:cBhvr>
                                      <p:tavLst>
                                        <p:tav tm="0">
                                          <p:val>
                                            <p:fltVal val="0"/>
                                          </p:val>
                                        </p:tav>
                                        <p:tav tm="100000">
                                          <p:val>
                                            <p:fltVal val="1"/>
                                          </p:val>
                                        </p:tav>
                                      </p:tavLst>
                                    </p:anim>
                                  </p:childTnLst>
                                </p:cTn>
                              </p:par>
                            </p:childTnLst>
                          </p:cTn>
                        </p:par>
                        <p:par>
                          <p:cTn id="20" fill="hold">
                            <p:stCondLst>
                              <p:cond delay="1200"/>
                            </p:stCondLst>
                            <p:childTnLst>
                              <p:par>
                                <p:cTn id="21" presetID="63" presetClass="entr" presetSubtype="0" fill="hold" nodeType="afterEffect">
                                  <p:stCondLst>
                                    <p:cond delay="0"/>
                                  </p:stCondLst>
                                  <p:childTnLst>
                                    <p:set>
                                      <p:cBhvr>
                                        <p:cTn id="22" dur="1" fill="hold">
                                          <p:stCondLst>
                                            <p:cond delay="0"/>
                                          </p:stCondLst>
                                        </p:cTn>
                                        <p:tgtEl>
                                          <p:spTgt spid="109"/>
                                        </p:tgtEl>
                                        <p:attrNameLst>
                                          <p:attrName>style.visibility</p:attrName>
                                        </p:attrNameLst>
                                      </p:cBhvr>
                                      <p:to>
                                        <p:strVal val="visible"/>
                                      </p:to>
                                    </p:set>
                                    <p:anim calcmode="lin" valueType="num">
                                      <p:cBhvr>
                                        <p:cTn id="23" dur="300" fill="hold"/>
                                        <p:tgtEl>
                                          <p:spTgt spid="109"/>
                                        </p:tgtEl>
                                        <p:attrNameLst>
                                          <p:attrName>drawProgress</p:attrName>
                                        </p:attrNameLst>
                                      </p:cBhvr>
                                      <p:tavLst>
                                        <p:tav tm="0">
                                          <p:val>
                                            <p:fltVal val="0"/>
                                          </p:val>
                                        </p:tav>
                                        <p:tav tm="100000">
                                          <p:val>
                                            <p:fltVal val="1"/>
                                          </p:val>
                                        </p:tav>
                                      </p:tavLst>
                                    </p:anim>
                                  </p:childTnLst>
                                </p:cTn>
                              </p:par>
                            </p:childTnLst>
                          </p:cTn>
                        </p:par>
                        <p:par>
                          <p:cTn id="24" fill="hold">
                            <p:stCondLst>
                              <p:cond delay="1500"/>
                            </p:stCondLst>
                            <p:childTnLst>
                              <p:par>
                                <p:cTn id="25" presetID="63" presetClass="entr" presetSubtype="0" fill="hold" nodeType="afterEffect">
                                  <p:stCondLst>
                                    <p:cond delay="0"/>
                                  </p:stCondLst>
                                  <p:childTnLst>
                                    <p:set>
                                      <p:cBhvr>
                                        <p:cTn id="26" dur="1" fill="hold">
                                          <p:stCondLst>
                                            <p:cond delay="0"/>
                                          </p:stCondLst>
                                        </p:cTn>
                                        <p:tgtEl>
                                          <p:spTgt spid="84"/>
                                        </p:tgtEl>
                                        <p:attrNameLst>
                                          <p:attrName>style.visibility</p:attrName>
                                        </p:attrNameLst>
                                      </p:cBhvr>
                                      <p:to>
                                        <p:strVal val="visible"/>
                                      </p:to>
                                    </p:set>
                                    <p:anim calcmode="lin" valueType="num">
                                      <p:cBhvr>
                                        <p:cTn id="27" dur="300" fill="hold"/>
                                        <p:tgtEl>
                                          <p:spTgt spid="84"/>
                                        </p:tgtEl>
                                        <p:attrNameLst>
                                          <p:attrName>drawProgress</p:attrName>
                                        </p:attrNameLst>
                                      </p:cBhvr>
                                      <p:tavLst>
                                        <p:tav tm="0">
                                          <p:val>
                                            <p:fltVal val="0"/>
                                          </p:val>
                                        </p:tav>
                                        <p:tav tm="100000">
                                          <p:val>
                                            <p:fltVal val="1"/>
                                          </p:val>
                                        </p:tav>
                                      </p:tavLst>
                                    </p:anim>
                                  </p:childTnLst>
                                </p:cTn>
                              </p:par>
                            </p:childTnLst>
                          </p:cTn>
                        </p:par>
                        <p:par>
                          <p:cTn id="28" fill="hold">
                            <p:stCondLst>
                              <p:cond delay="1800"/>
                            </p:stCondLst>
                            <p:childTnLst>
                              <p:par>
                                <p:cTn id="29" presetID="63" presetClass="entr" presetSubtype="0" fill="hold" nodeType="afterEffect">
                                  <p:stCondLst>
                                    <p:cond delay="0"/>
                                  </p:stCondLst>
                                  <p:childTnLst>
                                    <p:set>
                                      <p:cBhvr>
                                        <p:cTn id="30" dur="1" fill="hold">
                                          <p:stCondLst>
                                            <p:cond delay="0"/>
                                          </p:stCondLst>
                                        </p:cTn>
                                        <p:tgtEl>
                                          <p:spTgt spid="101"/>
                                        </p:tgtEl>
                                        <p:attrNameLst>
                                          <p:attrName>style.visibility</p:attrName>
                                        </p:attrNameLst>
                                      </p:cBhvr>
                                      <p:to>
                                        <p:strVal val="visible"/>
                                      </p:to>
                                    </p:set>
                                    <p:anim calcmode="lin" valueType="num">
                                      <p:cBhvr>
                                        <p:cTn id="31" dur="300" fill="hold"/>
                                        <p:tgtEl>
                                          <p:spTgt spid="101"/>
                                        </p:tgtEl>
                                        <p:attrNameLst>
                                          <p:attrName>drawProgress</p:attrName>
                                        </p:attrNameLst>
                                      </p:cBhvr>
                                      <p:tavLst>
                                        <p:tav tm="0">
                                          <p:val>
                                            <p:fltVal val="0"/>
                                          </p:val>
                                        </p:tav>
                                        <p:tav tm="100000">
                                          <p:val>
                                            <p:fltVal val="1"/>
                                          </p:val>
                                        </p:tav>
                                      </p:tavLst>
                                    </p:anim>
                                  </p:childTnLst>
                                </p:cTn>
                              </p:par>
                            </p:childTnLst>
                          </p:cTn>
                        </p:par>
                        <p:par>
                          <p:cTn id="32" fill="hold">
                            <p:stCondLst>
                              <p:cond delay="2100"/>
                            </p:stCondLst>
                            <p:childTnLst>
                              <p:par>
                                <p:cTn id="33" presetID="63" presetClass="entr" presetSubtype="0" fill="hold" nodeType="afterEffect">
                                  <p:stCondLst>
                                    <p:cond delay="0"/>
                                  </p:stCondLst>
                                  <p:childTnLst>
                                    <p:set>
                                      <p:cBhvr>
                                        <p:cTn id="34" dur="1" fill="hold">
                                          <p:stCondLst>
                                            <p:cond delay="0"/>
                                          </p:stCondLst>
                                        </p:cTn>
                                        <p:tgtEl>
                                          <p:spTgt spid="103"/>
                                        </p:tgtEl>
                                        <p:attrNameLst>
                                          <p:attrName>style.visibility</p:attrName>
                                        </p:attrNameLst>
                                      </p:cBhvr>
                                      <p:to>
                                        <p:strVal val="visible"/>
                                      </p:to>
                                    </p:set>
                                    <p:anim calcmode="lin" valueType="num">
                                      <p:cBhvr>
                                        <p:cTn id="35" dur="300" fill="hold"/>
                                        <p:tgtEl>
                                          <p:spTgt spid="103"/>
                                        </p:tgtEl>
                                        <p:attrNameLst>
                                          <p:attrName>drawProgress</p:attrName>
                                        </p:attrNameLst>
                                      </p:cBhvr>
                                      <p:tavLst>
                                        <p:tav tm="0">
                                          <p:val>
                                            <p:fltVal val="0"/>
                                          </p:val>
                                        </p:tav>
                                        <p:tav tm="100000">
                                          <p:val>
                                            <p:fltVal val="1"/>
                                          </p:val>
                                        </p:tav>
                                      </p:tavLst>
                                    </p:anim>
                                  </p:childTnLst>
                                </p:cTn>
                              </p:par>
                            </p:childTnLst>
                          </p:cTn>
                        </p:par>
                        <p:par>
                          <p:cTn id="36" fill="hold">
                            <p:stCondLst>
                              <p:cond delay="2400"/>
                            </p:stCondLst>
                            <p:childTnLst>
                              <p:par>
                                <p:cTn id="37" presetID="63" presetClass="entr" presetSubtype="0" fill="hold" nodeType="afterEffect">
                                  <p:stCondLst>
                                    <p:cond delay="0"/>
                                  </p:stCondLst>
                                  <p:childTnLst>
                                    <p:set>
                                      <p:cBhvr>
                                        <p:cTn id="38" dur="1" fill="hold">
                                          <p:stCondLst>
                                            <p:cond delay="0"/>
                                          </p:stCondLst>
                                        </p:cTn>
                                        <p:tgtEl>
                                          <p:spTgt spid="104"/>
                                        </p:tgtEl>
                                        <p:attrNameLst>
                                          <p:attrName>style.visibility</p:attrName>
                                        </p:attrNameLst>
                                      </p:cBhvr>
                                      <p:to>
                                        <p:strVal val="visible"/>
                                      </p:to>
                                    </p:set>
                                    <p:anim calcmode="lin" valueType="num">
                                      <p:cBhvr>
                                        <p:cTn id="39" dur="300" fill="hold"/>
                                        <p:tgtEl>
                                          <p:spTgt spid="104"/>
                                        </p:tgtEl>
                                        <p:attrNameLst>
                                          <p:attrName>drawProgress</p:attrName>
                                        </p:attrNameLst>
                                      </p:cBhvr>
                                      <p:tavLst>
                                        <p:tav tm="0">
                                          <p:val>
                                            <p:fltVal val="0"/>
                                          </p:val>
                                        </p:tav>
                                        <p:tav tm="100000">
                                          <p:val>
                                            <p:fltVal val="1"/>
                                          </p:val>
                                        </p:tav>
                                      </p:tavLst>
                                    </p:anim>
                                  </p:childTnLst>
                                </p:cTn>
                              </p:par>
                            </p:childTnLst>
                          </p:cTn>
                        </p:par>
                        <p:par>
                          <p:cTn id="40" fill="hold">
                            <p:stCondLst>
                              <p:cond delay="2700"/>
                            </p:stCondLst>
                            <p:childTnLst>
                              <p:par>
                                <p:cTn id="41" presetID="63" presetClass="entr" presetSubtype="0" fill="hold" nodeType="afterEffect">
                                  <p:stCondLst>
                                    <p:cond delay="0"/>
                                  </p:stCondLst>
                                  <p:childTnLst>
                                    <p:set>
                                      <p:cBhvr>
                                        <p:cTn id="42" dur="1" fill="hold">
                                          <p:stCondLst>
                                            <p:cond delay="0"/>
                                          </p:stCondLst>
                                        </p:cTn>
                                        <p:tgtEl>
                                          <p:spTgt spid="111"/>
                                        </p:tgtEl>
                                        <p:attrNameLst>
                                          <p:attrName>style.visibility</p:attrName>
                                        </p:attrNameLst>
                                      </p:cBhvr>
                                      <p:to>
                                        <p:strVal val="visible"/>
                                      </p:to>
                                    </p:set>
                                    <p:anim calcmode="lin" valueType="num">
                                      <p:cBhvr>
                                        <p:cTn id="43" dur="300" fill="hold"/>
                                        <p:tgtEl>
                                          <p:spTgt spid="111"/>
                                        </p:tgtEl>
                                        <p:attrNameLst>
                                          <p:attrName>drawProgress</p:attrName>
                                        </p:attrNameLst>
                                      </p:cBhvr>
                                      <p:tavLst>
                                        <p:tav tm="0">
                                          <p:val>
                                            <p:fltVal val="0"/>
                                          </p:val>
                                        </p:tav>
                                        <p:tav tm="100000">
                                          <p:val>
                                            <p:fltVal val="1"/>
                                          </p:val>
                                        </p:tav>
                                      </p:tavLst>
                                    </p:anim>
                                  </p:childTnLst>
                                </p:cTn>
                              </p:par>
                            </p:childTnLst>
                          </p:cTn>
                        </p:par>
                        <p:par>
                          <p:cTn id="44" fill="hold">
                            <p:stCondLst>
                              <p:cond delay="3000"/>
                            </p:stCondLst>
                            <p:childTnLst>
                              <p:par>
                                <p:cTn id="45" presetID="63" presetClass="entr" presetSubtype="0" fill="hold" nodeType="afterEffect">
                                  <p:stCondLst>
                                    <p:cond delay="0"/>
                                  </p:stCondLst>
                                  <p:childTnLst>
                                    <p:set>
                                      <p:cBhvr>
                                        <p:cTn id="46" dur="1" fill="hold">
                                          <p:stCondLst>
                                            <p:cond delay="0"/>
                                          </p:stCondLst>
                                        </p:cTn>
                                        <p:tgtEl>
                                          <p:spTgt spid="112"/>
                                        </p:tgtEl>
                                        <p:attrNameLst>
                                          <p:attrName>style.visibility</p:attrName>
                                        </p:attrNameLst>
                                      </p:cBhvr>
                                      <p:to>
                                        <p:strVal val="visible"/>
                                      </p:to>
                                    </p:set>
                                    <p:anim calcmode="lin" valueType="num">
                                      <p:cBhvr>
                                        <p:cTn id="47" dur="300" fill="hold"/>
                                        <p:tgtEl>
                                          <p:spTgt spid="11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9A25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7C2660-53ED-4A2A-9CDE-7F535F7CEA2E}"/>
              </a:ext>
            </a:extLst>
          </p:cNvPr>
          <p:cNvSpPr txBox="1"/>
          <p:nvPr/>
        </p:nvSpPr>
        <p:spPr>
          <a:xfrm>
            <a:off x="10534997" y="2496636"/>
            <a:ext cx="867545" cy="1862048"/>
          </a:xfrm>
          <a:prstGeom prst="rect">
            <a:avLst/>
          </a:prstGeom>
          <a:noFill/>
        </p:spPr>
        <p:txBody>
          <a:bodyPr wrap="none" rtlCol="0">
            <a:spAutoFit/>
          </a:bodyPr>
          <a:lstStyle/>
          <a:p>
            <a:r>
              <a:rPr lang="en-GB" sz="11500" dirty="0">
                <a:solidFill>
                  <a:srgbClr val="F5D369"/>
                </a:solidFill>
              </a:rPr>
              <a:t>?</a:t>
            </a:r>
          </a:p>
        </p:txBody>
      </p:sp>
      <p:pic>
        <p:nvPicPr>
          <p:cNvPr id="1079" name="Picture 55" descr="https://images1.the-dots.com/1261088/stephan-schmitz-folio-illustration-conceptual-lifestyle-schweizer-monat-magazine-mistakes-are-the-key-to-success.jpeg?p=projectImageFullJpg">
            <a:extLst>
              <a:ext uri="{FF2B5EF4-FFF2-40B4-BE49-F238E27FC236}">
                <a16:creationId xmlns:a16="http://schemas.microsoft.com/office/drawing/2014/main" id="{B8219FD1-9675-42D7-B99D-F8EE0B549D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40"/>
            <a:ext cx="93726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1055">
            <a:extLst>
              <a:ext uri="{FF2B5EF4-FFF2-40B4-BE49-F238E27FC236}">
                <a16:creationId xmlns:a16="http://schemas.microsoft.com/office/drawing/2014/main" id="{78CA5452-1C0D-4F76-BF95-EE85780EBF2B}"/>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rot="2948552">
            <a:off x="539353" y="1184332"/>
            <a:ext cx="2824028" cy="111222"/>
          </a:xfrm>
          <a:prstGeom prst="rect">
            <a:avLst/>
          </a:prstGeom>
        </p:spPr>
      </p:pic>
    </p:spTree>
    <p:extLst>
      <p:ext uri="{BB962C8B-B14F-4D97-AF65-F5344CB8AC3E}">
        <p14:creationId xmlns:p14="http://schemas.microsoft.com/office/powerpoint/2010/main" val="3198831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22123">
        <p15:prstTrans prst="pageCurlDouble"/>
      </p:transition>
    </mc:Choice>
    <mc:Fallback xmlns="">
      <p:transition advTm="22123">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35792-821C-41F6-AD15-84D135672E92}"/>
              </a:ext>
            </a:extLst>
          </p:cNvPr>
          <p:cNvSpPr>
            <a:spLocks noGrp="1"/>
          </p:cNvSpPr>
          <p:nvPr>
            <p:ph type="title"/>
          </p:nvPr>
        </p:nvSpPr>
        <p:spPr/>
        <p:txBody>
          <a:bodyPr/>
          <a:lstStyle/>
          <a:p>
            <a:r>
              <a:rPr lang="en-GB" dirty="0"/>
              <a:t>Thank you</a:t>
            </a:r>
          </a:p>
        </p:txBody>
      </p:sp>
      <p:sp>
        <p:nvSpPr>
          <p:cNvPr id="3" name="Text Placeholder 2">
            <a:extLst>
              <a:ext uri="{FF2B5EF4-FFF2-40B4-BE49-F238E27FC236}">
                <a16:creationId xmlns:a16="http://schemas.microsoft.com/office/drawing/2014/main" id="{A03847F3-14D3-4A78-A998-C4ABFE5ECAA8}"/>
              </a:ext>
            </a:extLst>
          </p:cNvPr>
          <p:cNvSpPr>
            <a:spLocks noGrp="1"/>
          </p:cNvSpPr>
          <p:nvPr>
            <p:ph type="body" idx="1"/>
          </p:nvPr>
        </p:nvSpPr>
        <p:spPr/>
        <p:txBody>
          <a:bodyPr/>
          <a:lstStyle/>
          <a:p>
            <a:r>
              <a:rPr lang="en-GB" dirty="0"/>
              <a:t>The work was funded by FRIA, FNRS; FNRS grant QUICTIME; FNRS grant </a:t>
            </a:r>
            <a:r>
              <a:rPr lang="en-GB" dirty="0" err="1"/>
              <a:t>QuantAlgo</a:t>
            </a:r>
            <a:r>
              <a:rPr lang="en-GB" dirty="0"/>
              <a:t>.</a:t>
            </a:r>
          </a:p>
        </p:txBody>
      </p:sp>
      <p:pic>
        <p:nvPicPr>
          <p:cNvPr id="4" name="Picture 3">
            <a:extLst>
              <a:ext uri="{FF2B5EF4-FFF2-40B4-BE49-F238E27FC236}">
                <a16:creationId xmlns:a16="http://schemas.microsoft.com/office/drawing/2014/main" id="{495B8B1D-B9A2-4456-9664-35AC496450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549" y="896390"/>
            <a:ext cx="2105891" cy="2105891"/>
          </a:xfrm>
          <a:prstGeom prst="rect">
            <a:avLst/>
          </a:prstGeom>
        </p:spPr>
      </p:pic>
      <p:sp>
        <p:nvSpPr>
          <p:cNvPr id="5" name="TextBox 4">
            <a:extLst>
              <a:ext uri="{FF2B5EF4-FFF2-40B4-BE49-F238E27FC236}">
                <a16:creationId xmlns:a16="http://schemas.microsoft.com/office/drawing/2014/main" id="{02FAF463-8A75-4066-B0C0-EC26BEA3CD2B}"/>
              </a:ext>
            </a:extLst>
          </p:cNvPr>
          <p:cNvSpPr txBox="1"/>
          <p:nvPr/>
        </p:nvSpPr>
        <p:spPr>
          <a:xfrm>
            <a:off x="914400" y="2936051"/>
            <a:ext cx="2105891" cy="400110"/>
          </a:xfrm>
          <a:prstGeom prst="rect">
            <a:avLst/>
          </a:prstGeom>
          <a:noFill/>
        </p:spPr>
        <p:txBody>
          <a:bodyPr wrap="square" rtlCol="0">
            <a:spAutoFit/>
          </a:bodyPr>
          <a:lstStyle/>
          <a:p>
            <a:r>
              <a:rPr lang="en-GB" sz="2000">
                <a:solidFill>
                  <a:schemeClr val="accent1"/>
                </a:solidFill>
              </a:rPr>
              <a:t>arXiv:1811.02984</a:t>
            </a:r>
          </a:p>
        </p:txBody>
      </p:sp>
    </p:spTree>
    <p:extLst>
      <p:ext uri="{BB962C8B-B14F-4D97-AF65-F5344CB8AC3E}">
        <p14:creationId xmlns:p14="http://schemas.microsoft.com/office/powerpoint/2010/main" val="23829037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2153">
        <p15:prstTrans prst="pageCurlDouble"/>
      </p:transition>
    </mc:Choice>
    <mc:Fallback xmlns="">
      <p:transition advTm="2153">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83ACB-2C4D-448E-A395-739096A88DF0}"/>
              </a:ext>
            </a:extLst>
          </p:cNvPr>
          <p:cNvSpPr>
            <a:spLocks noGrp="1"/>
          </p:cNvSpPr>
          <p:nvPr>
            <p:ph type="title"/>
          </p:nvPr>
        </p:nvSpPr>
        <p:spPr/>
        <p:txBody>
          <a:bodyPr/>
          <a:lstStyle/>
          <a:p>
            <a:r>
              <a:rPr lang="en-GB"/>
              <a:t>Resource Requirements</a:t>
            </a:r>
          </a:p>
        </p:txBody>
      </p:sp>
      <p:pic>
        <p:nvPicPr>
          <p:cNvPr id="4" name="Picture 3">
            <a:extLst>
              <a:ext uri="{FF2B5EF4-FFF2-40B4-BE49-F238E27FC236}">
                <a16:creationId xmlns:a16="http://schemas.microsoft.com/office/drawing/2014/main" id="{322E8179-9563-4336-83B2-C21BD789DF27}"/>
              </a:ext>
            </a:extLst>
          </p:cNvPr>
          <p:cNvPicPr>
            <a:picLocks noChangeAspect="1"/>
          </p:cNvPicPr>
          <p:nvPr/>
        </p:nvPicPr>
        <p:blipFill>
          <a:blip r:embed="rId4"/>
          <a:stretch>
            <a:fillRect/>
          </a:stretch>
        </p:blipFill>
        <p:spPr>
          <a:xfrm>
            <a:off x="734853" y="4040291"/>
            <a:ext cx="10458526" cy="1176346"/>
          </a:xfrm>
          <a:prstGeom prst="rect">
            <a:avLst/>
          </a:prstGeom>
        </p:spPr>
      </p:pic>
      <p:pic>
        <p:nvPicPr>
          <p:cNvPr id="7" name="Picture 6">
            <a:extLst>
              <a:ext uri="{FF2B5EF4-FFF2-40B4-BE49-F238E27FC236}">
                <a16:creationId xmlns:a16="http://schemas.microsoft.com/office/drawing/2014/main" id="{B02B9843-37EF-49E2-A726-FED3E6303B83}"/>
              </a:ext>
            </a:extLst>
          </p:cNvPr>
          <p:cNvPicPr>
            <a:picLocks noChangeAspect="1"/>
          </p:cNvPicPr>
          <p:nvPr/>
        </p:nvPicPr>
        <p:blipFill>
          <a:blip r:embed="rId5"/>
          <a:stretch>
            <a:fillRect/>
          </a:stretch>
        </p:blipFill>
        <p:spPr>
          <a:xfrm>
            <a:off x="1189675" y="1984265"/>
            <a:ext cx="9548882" cy="1666887"/>
          </a:xfrm>
          <a:prstGeom prst="rect">
            <a:avLst/>
          </a:prstGeom>
        </p:spPr>
      </p:pic>
      <p:pic>
        <p:nvPicPr>
          <p:cNvPr id="9" name="Picture 8">
            <a:extLst>
              <a:ext uri="{FF2B5EF4-FFF2-40B4-BE49-F238E27FC236}">
                <a16:creationId xmlns:a16="http://schemas.microsoft.com/office/drawing/2014/main" id="{E22205B6-C180-49F8-ADFC-E02EFAB94A8C}"/>
              </a:ext>
            </a:extLst>
          </p:cNvPr>
          <p:cNvPicPr>
            <a:picLocks noChangeAspect="1"/>
          </p:cNvPicPr>
          <p:nvPr/>
        </p:nvPicPr>
        <p:blipFill>
          <a:blip r:embed="rId6"/>
          <a:stretch>
            <a:fillRect/>
          </a:stretch>
        </p:blipFill>
        <p:spPr>
          <a:xfrm>
            <a:off x="1461139" y="5655471"/>
            <a:ext cx="9277418" cy="690568"/>
          </a:xfrm>
          <a:prstGeom prst="rect">
            <a:avLst/>
          </a:prstGeom>
        </p:spPr>
      </p:pic>
    </p:spTree>
    <p:custDataLst>
      <p:tags r:id="rId1"/>
    </p:custDataLst>
    <p:extLst>
      <p:ext uri="{BB962C8B-B14F-4D97-AF65-F5344CB8AC3E}">
        <p14:creationId xmlns:p14="http://schemas.microsoft.com/office/powerpoint/2010/main" val="36460223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353">
        <p15:prstTrans prst="pageCurlDouble"/>
      </p:transition>
    </mc:Choice>
    <mc:Fallback xmlns="">
      <p:transition advTm="353">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B09F9AF-A799-47EA-AF83-57F9A5B04E98}"/>
                  </a:ext>
                </a:extLst>
              </p14:cNvPr>
              <p14:cNvContentPartPr/>
              <p14:nvPr/>
            </p14:nvContentPartPr>
            <p14:xfrm>
              <a:off x="4533078" y="5645860"/>
              <a:ext cx="3757857" cy="399853"/>
            </p14:xfrm>
          </p:contentPart>
        </mc:Choice>
        <mc:Fallback xmlns="">
          <p:pic>
            <p:nvPicPr>
              <p:cNvPr id="4" name="Ink 3">
                <a:extLst>
                  <a:ext uri="{FF2B5EF4-FFF2-40B4-BE49-F238E27FC236}">
                    <a16:creationId xmlns:a16="http://schemas.microsoft.com/office/drawing/2014/main" id="{BB09F9AF-A799-47EA-AF83-57F9A5B04E98}"/>
                  </a:ext>
                </a:extLst>
              </p:cNvPr>
              <p:cNvPicPr/>
              <p:nvPr/>
            </p:nvPicPr>
            <p:blipFill>
              <a:blip r:embed="rId4"/>
              <a:stretch>
                <a:fillRect/>
              </a:stretch>
            </p:blipFill>
            <p:spPr>
              <a:xfrm>
                <a:off x="4515074" y="5627832"/>
                <a:ext cx="3793506" cy="435548"/>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D6FD0889-1540-4EE5-9E3B-C68CDBE3220B}"/>
                  </a:ext>
                </a:extLst>
              </p14:cNvPr>
              <p14:cNvContentPartPr/>
              <p14:nvPr/>
            </p14:nvContentPartPr>
            <p14:xfrm>
              <a:off x="1329743" y="976391"/>
              <a:ext cx="3932817" cy="2789533"/>
            </p14:xfrm>
          </p:contentPart>
        </mc:Choice>
        <mc:Fallback xmlns="">
          <p:pic>
            <p:nvPicPr>
              <p:cNvPr id="6" name="Ink 5">
                <a:extLst>
                  <a:ext uri="{FF2B5EF4-FFF2-40B4-BE49-F238E27FC236}">
                    <a16:creationId xmlns:a16="http://schemas.microsoft.com/office/drawing/2014/main" id="{D6FD0889-1540-4EE5-9E3B-C68CDBE3220B}"/>
                  </a:ext>
                </a:extLst>
              </p:cNvPr>
              <p:cNvPicPr/>
              <p:nvPr/>
            </p:nvPicPr>
            <p:blipFill>
              <a:blip r:embed="rId6"/>
              <a:stretch>
                <a:fillRect/>
              </a:stretch>
            </p:blipFill>
            <p:spPr>
              <a:xfrm>
                <a:off x="1320741" y="967389"/>
                <a:ext cx="3950461" cy="2807177"/>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B31325BB-C381-4D7C-81F7-46070FDB4529}"/>
                  </a:ext>
                </a:extLst>
              </p14:cNvPr>
              <p14:cNvContentPartPr/>
              <p14:nvPr/>
            </p14:nvContentPartPr>
            <p14:xfrm>
              <a:off x="2918063" y="4124951"/>
              <a:ext cx="2336577" cy="854533"/>
            </p14:xfrm>
          </p:contentPart>
        </mc:Choice>
        <mc:Fallback xmlns="">
          <p:pic>
            <p:nvPicPr>
              <p:cNvPr id="11" name="Ink 10">
                <a:extLst>
                  <a:ext uri="{FF2B5EF4-FFF2-40B4-BE49-F238E27FC236}">
                    <a16:creationId xmlns:a16="http://schemas.microsoft.com/office/drawing/2014/main" id="{B31325BB-C381-4D7C-81F7-46070FDB4529}"/>
                  </a:ext>
                </a:extLst>
              </p:cNvPr>
              <p:cNvPicPr/>
              <p:nvPr/>
            </p:nvPicPr>
            <p:blipFill>
              <a:blip r:embed="rId8"/>
              <a:stretch>
                <a:fillRect/>
              </a:stretch>
            </p:blipFill>
            <p:spPr>
              <a:xfrm>
                <a:off x="2909060" y="4115945"/>
                <a:ext cx="2354224" cy="872186"/>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6FB7560B-71CC-44EC-B2D4-AC5E3392B05A}"/>
                  </a:ext>
                </a:extLst>
              </p14:cNvPr>
              <p14:cNvContentPartPr/>
              <p14:nvPr/>
            </p14:nvContentPartPr>
            <p14:xfrm>
              <a:off x="649038" y="5978500"/>
              <a:ext cx="3502257" cy="191773"/>
            </p14:xfrm>
          </p:contentPart>
        </mc:Choice>
        <mc:Fallback xmlns="">
          <p:pic>
            <p:nvPicPr>
              <p:cNvPr id="12" name="Ink 11">
                <a:extLst>
                  <a:ext uri="{FF2B5EF4-FFF2-40B4-BE49-F238E27FC236}">
                    <a16:creationId xmlns:a16="http://schemas.microsoft.com/office/drawing/2014/main" id="{6FB7560B-71CC-44EC-B2D4-AC5E3392B05A}"/>
                  </a:ext>
                </a:extLst>
              </p:cNvPr>
              <p:cNvPicPr/>
              <p:nvPr/>
            </p:nvPicPr>
            <p:blipFill>
              <a:blip r:embed="rId10"/>
              <a:stretch>
                <a:fillRect/>
              </a:stretch>
            </p:blipFill>
            <p:spPr>
              <a:xfrm>
                <a:off x="640036" y="5969471"/>
                <a:ext cx="3519902" cy="20947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16FCFA76-D61C-4031-A500-0048807EBC34}"/>
                  </a:ext>
                </a:extLst>
              </p14:cNvPr>
              <p14:cNvContentPartPr/>
              <p14:nvPr/>
            </p14:nvContentPartPr>
            <p14:xfrm>
              <a:off x="7845008" y="976391"/>
              <a:ext cx="2857857" cy="2884933"/>
            </p14:xfrm>
          </p:contentPart>
        </mc:Choice>
        <mc:Fallback xmlns="">
          <p:pic>
            <p:nvPicPr>
              <p:cNvPr id="14" name="Ink 13">
                <a:extLst>
                  <a:ext uri="{FF2B5EF4-FFF2-40B4-BE49-F238E27FC236}">
                    <a16:creationId xmlns:a16="http://schemas.microsoft.com/office/drawing/2014/main" id="{16FCFA76-D61C-4031-A500-0048807EBC34}"/>
                  </a:ext>
                </a:extLst>
              </p:cNvPr>
              <p:cNvPicPr/>
              <p:nvPr/>
            </p:nvPicPr>
            <p:blipFill>
              <a:blip r:embed="rId12"/>
              <a:stretch>
                <a:fillRect/>
              </a:stretch>
            </p:blipFill>
            <p:spPr>
              <a:xfrm>
                <a:off x="7836005" y="967389"/>
                <a:ext cx="2875503" cy="2902577"/>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0258C940-E63D-4DD0-9113-05FD0BF1EB2A}"/>
                  </a:ext>
                </a:extLst>
              </p14:cNvPr>
              <p14:cNvContentPartPr/>
              <p14:nvPr/>
            </p14:nvContentPartPr>
            <p14:xfrm>
              <a:off x="8897647" y="4421749"/>
              <a:ext cx="752577" cy="129493"/>
            </p14:xfrm>
          </p:contentPart>
        </mc:Choice>
        <mc:Fallback xmlns="">
          <p:pic>
            <p:nvPicPr>
              <p:cNvPr id="16" name="Ink 15">
                <a:extLst>
                  <a:ext uri="{FF2B5EF4-FFF2-40B4-BE49-F238E27FC236}">
                    <a16:creationId xmlns:a16="http://schemas.microsoft.com/office/drawing/2014/main" id="{0258C940-E63D-4DD0-9113-05FD0BF1EB2A}"/>
                  </a:ext>
                </a:extLst>
              </p:cNvPr>
              <p:cNvPicPr/>
              <p:nvPr/>
            </p:nvPicPr>
            <p:blipFill>
              <a:blip r:embed="rId14"/>
              <a:stretch>
                <a:fillRect/>
              </a:stretch>
            </p:blipFill>
            <p:spPr>
              <a:xfrm>
                <a:off x="8888636" y="4412706"/>
                <a:ext cx="770238" cy="147217"/>
              </a:xfrm>
              <a:prstGeom prst="rect">
                <a:avLst/>
              </a:prstGeom>
            </p:spPr>
          </p:pic>
        </mc:Fallback>
      </mc:AlternateContent>
    </p:spTree>
    <p:extLst>
      <p:ext uri="{BB962C8B-B14F-4D97-AF65-F5344CB8AC3E}">
        <p14:creationId xmlns:p14="http://schemas.microsoft.com/office/powerpoint/2010/main" val="25794645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2000" fill="hold"/>
                                        <p:tgtEl>
                                          <p:spTgt spid="11"/>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100" fill="hold"/>
                                        <p:tgtEl>
                                          <p:spTgt spid="12"/>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2000" fill="hold"/>
                                        <p:tgtEl>
                                          <p:spTgt spid="14"/>
                                        </p:tgtEl>
                                        <p:attrNameLst>
                                          <p:attrName>drawProgress</p:attrName>
                                        </p:attrNameLst>
                                      </p:cBhvr>
                                      <p:tavLst>
                                        <p:tav tm="0">
                                          <p:val>
                                            <p:fltVal val="0"/>
                                          </p:val>
                                        </p:tav>
                                        <p:tav tm="100000">
                                          <p:val>
                                            <p:fltVal val="1"/>
                                          </p:val>
                                        </p:tav>
                                      </p:tavLst>
                                    </p:anim>
                                  </p:childTnLst>
                                </p:cTn>
                              </p:par>
                            </p:childTnLst>
                          </p:cTn>
                        </p:par>
                      </p:childTnLst>
                    </p:cTn>
                  </p:par>
                  <p:par>
                    <p:cTn id="23" fill="hold">
                      <p:stCondLst>
                        <p:cond delay="indefinite"/>
                      </p:stCondLst>
                      <p:childTnLst>
                        <p:par>
                          <p:cTn id="24" fill="hold">
                            <p:stCondLst>
                              <p:cond delay="0"/>
                            </p:stCondLst>
                            <p:childTnLst>
                              <p:par>
                                <p:cTn id="25" presetID="63"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100" fill="hold"/>
                                        <p:tgtEl>
                                          <p:spTgt spid="1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1696231-176E-451F-AA22-29949B661B81}"/>
              </a:ext>
            </a:extLst>
          </p:cNvPr>
          <p:cNvSpPr/>
          <p:nvPr/>
        </p:nvSpPr>
        <p:spPr>
          <a:xfrm>
            <a:off x="8724900" y="3986607"/>
            <a:ext cx="2860527" cy="47647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FD640C6-E336-446C-88A0-7684341AE433}"/>
              </a:ext>
            </a:extLst>
          </p:cNvPr>
          <p:cNvSpPr/>
          <p:nvPr/>
        </p:nvSpPr>
        <p:spPr>
          <a:xfrm>
            <a:off x="9659389" y="2638026"/>
            <a:ext cx="927022" cy="40124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39245895-D790-423C-AB2A-56E4B1CF2C93}"/>
              </a:ext>
            </a:extLst>
          </p:cNvPr>
          <p:cNvSpPr/>
          <p:nvPr/>
        </p:nvSpPr>
        <p:spPr>
          <a:xfrm>
            <a:off x="4908851" y="3530600"/>
            <a:ext cx="2120599" cy="1041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B683ACB-2C4D-448E-A395-739096A88DF0}"/>
              </a:ext>
            </a:extLst>
          </p:cNvPr>
          <p:cNvSpPr>
            <a:spLocks noGrp="1"/>
          </p:cNvSpPr>
          <p:nvPr>
            <p:ph type="title"/>
          </p:nvPr>
        </p:nvSpPr>
        <p:spPr/>
        <p:txBody>
          <a:bodyPr/>
          <a:lstStyle/>
          <a:p>
            <a:r>
              <a:rPr lang="en-GB">
                <a:solidFill>
                  <a:schemeClr val="tx1">
                    <a:lumMod val="50000"/>
                    <a:lumOff val="50000"/>
                  </a:schemeClr>
                </a:solidFill>
              </a:rPr>
              <a:t>EMA | </a:t>
            </a:r>
            <a:r>
              <a:rPr lang="en-GB"/>
              <a:t>Big Picture</a:t>
            </a:r>
          </a:p>
        </p:txBody>
      </p:sp>
      <p:pic>
        <p:nvPicPr>
          <p:cNvPr id="44" name="Picture 43">
            <a:extLst>
              <a:ext uri="{FF2B5EF4-FFF2-40B4-BE49-F238E27FC236}">
                <a16:creationId xmlns:a16="http://schemas.microsoft.com/office/drawing/2014/main" id="{A68A2A9C-FBFF-473F-8657-0A04A5299910}"/>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395317" y="2028857"/>
            <a:ext cx="3144533" cy="2279619"/>
          </a:xfrm>
          <a:prstGeom prst="rect">
            <a:avLst/>
          </a:prstGeom>
        </p:spPr>
      </p:pic>
      <p:pic>
        <p:nvPicPr>
          <p:cNvPr id="48" name="Picture 47">
            <a:extLst>
              <a:ext uri="{FF2B5EF4-FFF2-40B4-BE49-F238E27FC236}">
                <a16:creationId xmlns:a16="http://schemas.microsoft.com/office/drawing/2014/main" id="{7C7537F7-C226-4E1E-AE34-086F7D50C73E}"/>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4175355" y="2349847"/>
            <a:ext cx="3600455" cy="2003047"/>
          </a:xfrm>
          <a:prstGeom prst="rect">
            <a:avLst/>
          </a:prstGeom>
        </p:spPr>
      </p:pic>
      <p:pic>
        <p:nvPicPr>
          <p:cNvPr id="35" name="Picture 34">
            <a:extLst>
              <a:ext uri="{FF2B5EF4-FFF2-40B4-BE49-F238E27FC236}">
                <a16:creationId xmlns:a16="http://schemas.microsoft.com/office/drawing/2014/main" id="{845A7938-409C-4972-8968-C446DF4BCA32}"/>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8660699" y="2072761"/>
            <a:ext cx="2931655" cy="2935009"/>
          </a:xfrm>
          <a:prstGeom prst="rect">
            <a:avLst/>
          </a:prstGeom>
        </p:spPr>
      </p:pic>
      <p:pic>
        <p:nvPicPr>
          <p:cNvPr id="18" name="Picture 17">
            <a:extLst>
              <a:ext uri="{FF2B5EF4-FFF2-40B4-BE49-F238E27FC236}">
                <a16:creationId xmlns:a16="http://schemas.microsoft.com/office/drawing/2014/main" id="{EA26FE20-7324-436B-BBC6-7E83A45B4E57}"/>
              </a:ext>
            </a:extLst>
          </p:cNvPr>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3634669" y="2290618"/>
            <a:ext cx="445867" cy="296686"/>
          </a:xfrm>
          <a:prstGeom prst="rect">
            <a:avLst/>
          </a:prstGeom>
        </p:spPr>
      </p:pic>
      <p:pic>
        <p:nvPicPr>
          <p:cNvPr id="40" name="Picture 39">
            <a:extLst>
              <a:ext uri="{FF2B5EF4-FFF2-40B4-BE49-F238E27FC236}">
                <a16:creationId xmlns:a16="http://schemas.microsoft.com/office/drawing/2014/main" id="{B4C9C4F7-6188-4438-A708-11302FD6AE83}"/>
              </a:ext>
            </a:extLst>
          </p:cNvPr>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7870631" y="2249054"/>
            <a:ext cx="714058" cy="341943"/>
          </a:xfrm>
          <a:prstGeom prst="rect">
            <a:avLst/>
          </a:prstGeom>
        </p:spPr>
      </p:pic>
      <p:pic>
        <p:nvPicPr>
          <p:cNvPr id="42" name="Picture 41">
            <a:extLst>
              <a:ext uri="{FF2B5EF4-FFF2-40B4-BE49-F238E27FC236}">
                <a16:creationId xmlns:a16="http://schemas.microsoft.com/office/drawing/2014/main" id="{BC733F26-9D8F-4FCC-8DD4-D5ACA74B9B96}"/>
              </a:ext>
            </a:extLst>
          </p:cNvPr>
          <p:cNvPicPr>
            <a:picLocks noChangeAspect="1"/>
          </p:cNvPicPr>
          <p:nvPr>
            <p:custDataLst>
              <p:tags r:id="rId7"/>
            </p:custDataLst>
          </p:nvPr>
        </p:nvPicPr>
        <p:blipFill>
          <a:blip r:embed="rId15">
            <a:extLst>
              <a:ext uri="{28A0092B-C50C-407E-A947-70E740481C1C}">
                <a14:useLocalDpi xmlns:a14="http://schemas.microsoft.com/office/drawing/2010/main" val="0"/>
              </a:ext>
            </a:extLst>
          </a:blip>
          <a:stretch>
            <a:fillRect/>
          </a:stretch>
        </p:blipFill>
        <p:spPr>
          <a:xfrm>
            <a:off x="256772" y="5581808"/>
            <a:ext cx="9475502" cy="957104"/>
          </a:xfrm>
          <a:prstGeom prst="rect">
            <a:avLst/>
          </a:prstGeom>
        </p:spPr>
      </p:pic>
      <p:sp>
        <p:nvSpPr>
          <p:cNvPr id="12" name="Rectangle 11">
            <a:extLst>
              <a:ext uri="{FF2B5EF4-FFF2-40B4-BE49-F238E27FC236}">
                <a16:creationId xmlns:a16="http://schemas.microsoft.com/office/drawing/2014/main" id="{9390B73B-22F2-4210-B56B-E74E96B1ACDB}"/>
              </a:ext>
            </a:extLst>
          </p:cNvPr>
          <p:cNvSpPr/>
          <p:nvPr/>
        </p:nvSpPr>
        <p:spPr>
          <a:xfrm>
            <a:off x="789842" y="2014736"/>
            <a:ext cx="96715" cy="6232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
        <p:nvSpPr>
          <p:cNvPr id="13" name="Rectangle 12">
            <a:extLst>
              <a:ext uri="{FF2B5EF4-FFF2-40B4-BE49-F238E27FC236}">
                <a16:creationId xmlns:a16="http://schemas.microsoft.com/office/drawing/2014/main" id="{53F34443-173D-44E9-95D2-DC3ADB991FB0}"/>
              </a:ext>
            </a:extLst>
          </p:cNvPr>
          <p:cNvSpPr/>
          <p:nvPr/>
        </p:nvSpPr>
        <p:spPr>
          <a:xfrm>
            <a:off x="5289825" y="2229613"/>
            <a:ext cx="96715" cy="44288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
        <p:nvSpPr>
          <p:cNvPr id="14" name="Rectangle 13">
            <a:extLst>
              <a:ext uri="{FF2B5EF4-FFF2-40B4-BE49-F238E27FC236}">
                <a16:creationId xmlns:a16="http://schemas.microsoft.com/office/drawing/2014/main" id="{E4BEAF04-36F0-45D2-A3F0-30AF2BDDFDA4}"/>
              </a:ext>
            </a:extLst>
          </p:cNvPr>
          <p:cNvSpPr/>
          <p:nvPr/>
        </p:nvSpPr>
        <p:spPr>
          <a:xfrm>
            <a:off x="9459599" y="1973648"/>
            <a:ext cx="96715" cy="44288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
        <p:nvSpPr>
          <p:cNvPr id="15" name="Rectangle 14">
            <a:extLst>
              <a:ext uri="{FF2B5EF4-FFF2-40B4-BE49-F238E27FC236}">
                <a16:creationId xmlns:a16="http://schemas.microsoft.com/office/drawing/2014/main" id="{438CAB3D-16AD-4A6C-8B24-E03C3F592798}"/>
              </a:ext>
            </a:extLst>
          </p:cNvPr>
          <p:cNvSpPr/>
          <p:nvPr/>
        </p:nvSpPr>
        <p:spPr>
          <a:xfrm>
            <a:off x="9002399" y="4631621"/>
            <a:ext cx="96715" cy="44288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Tree>
    <p:custDataLst>
      <p:tags r:id="rId1"/>
    </p:custDataLst>
    <p:extLst>
      <p:ext uri="{BB962C8B-B14F-4D97-AF65-F5344CB8AC3E}">
        <p14:creationId xmlns:p14="http://schemas.microsoft.com/office/powerpoint/2010/main" val="7754519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353">
        <p15:prstTrans prst="pageCurlDouble"/>
      </p:transition>
    </mc:Choice>
    <mc:Fallback xmlns="">
      <p:transition advTm="35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4"/>
                                        </p:tgtEl>
                                      </p:cBhvr>
                                    </p:animEffect>
                                    <p:set>
                                      <p:cBhvr>
                                        <p:cTn id="32" dur="1" fill="hold">
                                          <p:stCondLst>
                                            <p:cond delay="499"/>
                                          </p:stCondLst>
                                        </p:cTn>
                                        <p:tgtEl>
                                          <p:spTgt spid="1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up)">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xit" presetSubtype="1" fill="hold" grpId="1" nodeType="clickEffect">
                                  <p:stCondLst>
                                    <p:cond delay="0"/>
                                  </p:stCondLst>
                                  <p:childTnLst>
                                    <p:animEffect transition="out" filter="wipe(up)">
                                      <p:cBhvr>
                                        <p:cTn id="49" dur="500"/>
                                        <p:tgtEl>
                                          <p:spTgt spid="15"/>
                                        </p:tgtEl>
                                      </p:cBhvr>
                                    </p:animEffect>
                                    <p:set>
                                      <p:cBhvr>
                                        <p:cTn id="50"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3" grpId="0" animBg="1"/>
      <p:bldP spid="12" grpId="0" animBg="1"/>
      <p:bldP spid="12" grpId="1" animBg="1"/>
      <p:bldP spid="13" grpId="0" animBg="1"/>
      <p:bldP spid="13" grpId="1" animBg="1"/>
      <p:bldP spid="14" grpId="0" animBg="1"/>
      <p:bldP spid="14" grpId="1" animBg="1"/>
      <p:bldP spid="15" grpId="0" animBg="1"/>
      <p:bldP spid="15" grpId="1"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1875E03-FEF2-4099-B959-021BC1BBEFB8}"/>
              </a:ext>
            </a:extLst>
          </p:cNvPr>
          <p:cNvSpPr/>
          <p:nvPr/>
        </p:nvSpPr>
        <p:spPr>
          <a:xfrm>
            <a:off x="4940300" y="4040603"/>
            <a:ext cx="2851150" cy="80716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4F354E70-4084-4DF4-AC48-612DB64E3E6E}"/>
              </a:ext>
            </a:extLst>
          </p:cNvPr>
          <p:cNvSpPr/>
          <p:nvPr/>
        </p:nvSpPr>
        <p:spPr>
          <a:xfrm>
            <a:off x="821357" y="4040603"/>
            <a:ext cx="2345876" cy="54136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9454DD1-7EA2-453A-8BA1-D79055396ED9}"/>
              </a:ext>
            </a:extLst>
          </p:cNvPr>
          <p:cNvSpPr>
            <a:spLocks noGrp="1"/>
          </p:cNvSpPr>
          <p:nvPr>
            <p:ph type="title"/>
          </p:nvPr>
        </p:nvSpPr>
        <p:spPr/>
        <p:txBody>
          <a:bodyPr/>
          <a:lstStyle/>
          <a:p>
            <a:r>
              <a:rPr lang="en-GB">
                <a:solidFill>
                  <a:schemeClr val="tx1">
                    <a:lumMod val="50000"/>
                    <a:lumOff val="50000"/>
                  </a:schemeClr>
                </a:solidFill>
              </a:rPr>
              <a:t>EMA | </a:t>
            </a:r>
            <a:r>
              <a:rPr lang="en-GB"/>
              <a:t>Big Picture (cont.)</a:t>
            </a:r>
          </a:p>
        </p:txBody>
      </p:sp>
      <p:pic>
        <p:nvPicPr>
          <p:cNvPr id="37" name="Picture 36">
            <a:extLst>
              <a:ext uri="{FF2B5EF4-FFF2-40B4-BE49-F238E27FC236}">
                <a16:creationId xmlns:a16="http://schemas.microsoft.com/office/drawing/2014/main" id="{F39678B1-672F-47BD-8D41-DB1859C18838}"/>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284017" y="1802940"/>
            <a:ext cx="3375848" cy="2603123"/>
          </a:xfrm>
          <a:prstGeom prst="rect">
            <a:avLst/>
          </a:prstGeom>
        </p:spPr>
      </p:pic>
      <p:pic>
        <p:nvPicPr>
          <p:cNvPr id="26" name="Picture 25">
            <a:extLst>
              <a:ext uri="{FF2B5EF4-FFF2-40B4-BE49-F238E27FC236}">
                <a16:creationId xmlns:a16="http://schemas.microsoft.com/office/drawing/2014/main" id="{BB6B1FC1-DA91-48BF-8A84-11D8C105FC3E}"/>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3859991" y="4109374"/>
            <a:ext cx="445867" cy="296686"/>
          </a:xfrm>
          <a:prstGeom prst="rect">
            <a:avLst/>
          </a:prstGeom>
        </p:spPr>
      </p:pic>
      <p:pic>
        <p:nvPicPr>
          <p:cNvPr id="35" name="Picture 34">
            <a:extLst>
              <a:ext uri="{FF2B5EF4-FFF2-40B4-BE49-F238E27FC236}">
                <a16:creationId xmlns:a16="http://schemas.microsoft.com/office/drawing/2014/main" id="{BA7FA2E7-775B-41C5-9F7E-4CBF780230FF}"/>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4640256" y="1780770"/>
            <a:ext cx="3459655" cy="2976916"/>
          </a:xfrm>
          <a:prstGeom prst="rect">
            <a:avLst/>
          </a:prstGeom>
        </p:spPr>
      </p:pic>
      <p:pic>
        <p:nvPicPr>
          <p:cNvPr id="38" name="Picture 37">
            <a:extLst>
              <a:ext uri="{FF2B5EF4-FFF2-40B4-BE49-F238E27FC236}">
                <a16:creationId xmlns:a16="http://schemas.microsoft.com/office/drawing/2014/main" id="{9F5E3481-D578-4324-8C0B-2D59B03BC31E}"/>
              </a:ext>
            </a:extLst>
          </p:cNvPr>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8211377" y="4109374"/>
            <a:ext cx="445867" cy="296686"/>
          </a:xfrm>
          <a:prstGeom prst="rect">
            <a:avLst/>
          </a:prstGeom>
        </p:spPr>
      </p:pic>
      <p:pic>
        <p:nvPicPr>
          <p:cNvPr id="85" name="Picture 84">
            <a:extLst>
              <a:ext uri="{FF2B5EF4-FFF2-40B4-BE49-F238E27FC236}">
                <a16:creationId xmlns:a16="http://schemas.microsoft.com/office/drawing/2014/main" id="{13E10B2D-D4AC-462F-940F-3E294DF0C9F5}"/>
              </a:ext>
            </a:extLst>
          </p:cNvPr>
          <p:cNvPicPr>
            <a:picLocks noChangeAspect="1"/>
          </p:cNvPicPr>
          <p:nvPr>
            <p:custDataLst>
              <p:tags r:id="rId6"/>
            </p:custDataLst>
          </p:nvPr>
        </p:nvPicPr>
        <p:blipFill>
          <a:blip r:embed="rId13">
            <a:extLst>
              <a:ext uri="{28A0092B-C50C-407E-A947-70E740481C1C}">
                <a14:useLocalDpi xmlns:a14="http://schemas.microsoft.com/office/drawing/2010/main" val="0"/>
              </a:ext>
            </a:extLst>
          </a:blip>
          <a:stretch>
            <a:fillRect/>
          </a:stretch>
        </p:blipFill>
        <p:spPr>
          <a:xfrm>
            <a:off x="9734986" y="1807965"/>
            <a:ext cx="1818664" cy="2926634"/>
          </a:xfrm>
          <a:prstGeom prst="rect">
            <a:avLst/>
          </a:prstGeom>
        </p:spPr>
      </p:pic>
      <p:pic>
        <p:nvPicPr>
          <p:cNvPr id="83" name="Picture 82">
            <a:extLst>
              <a:ext uri="{FF2B5EF4-FFF2-40B4-BE49-F238E27FC236}">
                <a16:creationId xmlns:a16="http://schemas.microsoft.com/office/drawing/2014/main" id="{AA027A8B-8E59-483D-BA1A-443E6C421BA7}"/>
              </a:ext>
            </a:extLst>
          </p:cNvPr>
          <p:cNvPicPr>
            <a:picLocks noChangeAspect="1"/>
          </p:cNvPicPr>
          <p:nvPr>
            <p:custDataLst>
              <p:tags r:id="rId7"/>
            </p:custDataLst>
          </p:nvPr>
        </p:nvPicPr>
        <p:blipFill>
          <a:blip r:embed="rId14">
            <a:extLst>
              <a:ext uri="{28A0092B-C50C-407E-A947-70E740481C1C}">
                <a14:useLocalDpi xmlns:a14="http://schemas.microsoft.com/office/drawing/2010/main" val="0"/>
              </a:ext>
            </a:extLst>
          </a:blip>
          <a:stretch>
            <a:fillRect/>
          </a:stretch>
        </p:blipFill>
        <p:spPr>
          <a:xfrm>
            <a:off x="5566928" y="5220260"/>
            <a:ext cx="1523657" cy="152533"/>
          </a:xfrm>
          <a:prstGeom prst="rect">
            <a:avLst/>
          </a:prstGeom>
        </p:spPr>
      </p:pic>
      <p:cxnSp>
        <p:nvCxnSpPr>
          <p:cNvPr id="70" name="Straight Arrow Connector 69">
            <a:extLst>
              <a:ext uri="{FF2B5EF4-FFF2-40B4-BE49-F238E27FC236}">
                <a16:creationId xmlns:a16="http://schemas.microsoft.com/office/drawing/2014/main" id="{269A1F59-C415-4E89-83EF-47F923E3298E}"/>
              </a:ext>
            </a:extLst>
          </p:cNvPr>
          <p:cNvCxnSpPr>
            <a:cxnSpLocks/>
          </p:cNvCxnSpPr>
          <p:nvPr/>
        </p:nvCxnSpPr>
        <p:spPr>
          <a:xfrm flipH="1">
            <a:off x="7193280" y="5031971"/>
            <a:ext cx="3075710" cy="3369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E7145794-AA7B-43B2-8C57-733B10AFBA57}"/>
              </a:ext>
            </a:extLst>
          </p:cNvPr>
          <p:cNvCxnSpPr>
            <a:cxnSpLocks/>
          </p:cNvCxnSpPr>
          <p:nvPr/>
        </p:nvCxnSpPr>
        <p:spPr>
          <a:xfrm flipH="1" flipV="1">
            <a:off x="1994295" y="4577542"/>
            <a:ext cx="3461167" cy="7913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72F995F8-8356-47C6-BE31-2CAC4CEA7D20}"/>
              </a:ext>
            </a:extLst>
          </p:cNvPr>
          <p:cNvSpPr/>
          <p:nvPr/>
        </p:nvSpPr>
        <p:spPr>
          <a:xfrm>
            <a:off x="68461" y="1690688"/>
            <a:ext cx="96715" cy="6232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
        <p:nvSpPr>
          <p:cNvPr id="14" name="Rectangle 13">
            <a:extLst>
              <a:ext uri="{FF2B5EF4-FFF2-40B4-BE49-F238E27FC236}">
                <a16:creationId xmlns:a16="http://schemas.microsoft.com/office/drawing/2014/main" id="{297FFE2A-2257-41DA-B5AA-23231F2C376D}"/>
              </a:ext>
            </a:extLst>
          </p:cNvPr>
          <p:cNvSpPr/>
          <p:nvPr/>
        </p:nvSpPr>
        <p:spPr>
          <a:xfrm>
            <a:off x="4424700" y="1690688"/>
            <a:ext cx="96715" cy="4302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
        <p:nvSpPr>
          <p:cNvPr id="17" name="Rectangle 16">
            <a:extLst>
              <a:ext uri="{FF2B5EF4-FFF2-40B4-BE49-F238E27FC236}">
                <a16:creationId xmlns:a16="http://schemas.microsoft.com/office/drawing/2014/main" id="{EADE8FA9-12FA-4061-A2B0-C2A3AC73D386}"/>
              </a:ext>
            </a:extLst>
          </p:cNvPr>
          <p:cNvSpPr/>
          <p:nvPr/>
        </p:nvSpPr>
        <p:spPr>
          <a:xfrm>
            <a:off x="9476219" y="1690688"/>
            <a:ext cx="96715" cy="4302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Tree>
    <p:custDataLst>
      <p:tags r:id="rId1"/>
    </p:custDataLst>
    <p:extLst>
      <p:ext uri="{BB962C8B-B14F-4D97-AF65-F5344CB8AC3E}">
        <p14:creationId xmlns:p14="http://schemas.microsoft.com/office/powerpoint/2010/main" val="19906937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906">
        <p15:prstTrans prst="pageCurlDouble"/>
      </p:transition>
    </mc:Choice>
    <mc:Fallback xmlns="">
      <p:transition advTm="90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up)">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14"/>
                                        </p:tgtEl>
                                      </p:cBhvr>
                                    </p:animEffect>
                                    <p:set>
                                      <p:cBhvr>
                                        <p:cTn id="22" dur="1" fill="hold">
                                          <p:stCondLst>
                                            <p:cond delay="499"/>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up)">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5" grpId="0" animBg="1"/>
      <p:bldP spid="13" grpId="0" animBg="1"/>
      <p:bldP spid="13" grpId="1" animBg="1"/>
      <p:bldP spid="14" grpId="0" animBg="1"/>
      <p:bldP spid="14" grpId="1" animBg="1"/>
      <p:bldP spid="17" grpId="0" animBg="1"/>
      <p:bldP spid="17" grpId="1" animBg="1"/>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ACA14B9-CFB2-44BC-BF9A-6C93BBBAE885}"/>
              </a:ext>
            </a:extLst>
          </p:cNvPr>
          <p:cNvSpPr/>
          <p:nvPr/>
        </p:nvSpPr>
        <p:spPr>
          <a:xfrm>
            <a:off x="5013036" y="4109374"/>
            <a:ext cx="2803814" cy="72309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9454DD1-7EA2-453A-8BA1-D79055396ED9}"/>
              </a:ext>
            </a:extLst>
          </p:cNvPr>
          <p:cNvSpPr>
            <a:spLocks noGrp="1"/>
          </p:cNvSpPr>
          <p:nvPr>
            <p:ph type="title"/>
          </p:nvPr>
        </p:nvSpPr>
        <p:spPr/>
        <p:txBody>
          <a:bodyPr/>
          <a:lstStyle/>
          <a:p>
            <a:r>
              <a:rPr lang="en-GB">
                <a:solidFill>
                  <a:schemeClr val="tx1">
                    <a:lumMod val="50000"/>
                    <a:lumOff val="50000"/>
                  </a:schemeClr>
                </a:solidFill>
              </a:rPr>
              <a:t>EMA | </a:t>
            </a:r>
            <a:r>
              <a:rPr lang="en-GB"/>
              <a:t>EBRM=EBM</a:t>
            </a:r>
          </a:p>
        </p:txBody>
      </p:sp>
      <p:pic>
        <p:nvPicPr>
          <p:cNvPr id="5" name="Picture 4">
            <a:extLst>
              <a:ext uri="{FF2B5EF4-FFF2-40B4-BE49-F238E27FC236}">
                <a16:creationId xmlns:a16="http://schemas.microsoft.com/office/drawing/2014/main" id="{487D36C6-4691-4E54-8EE6-122CE43EBB27}"/>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284018" y="1802941"/>
            <a:ext cx="3344001" cy="2926626"/>
          </a:xfrm>
          <a:prstGeom prst="rect">
            <a:avLst/>
          </a:prstGeom>
        </p:spPr>
      </p:pic>
      <p:pic>
        <p:nvPicPr>
          <p:cNvPr id="26" name="Picture 25">
            <a:extLst>
              <a:ext uri="{FF2B5EF4-FFF2-40B4-BE49-F238E27FC236}">
                <a16:creationId xmlns:a16="http://schemas.microsoft.com/office/drawing/2014/main" id="{BB6B1FC1-DA91-48BF-8A84-11D8C105FC3E}"/>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3859991" y="4109374"/>
            <a:ext cx="445867" cy="296686"/>
          </a:xfrm>
          <a:prstGeom prst="rect">
            <a:avLst/>
          </a:prstGeom>
        </p:spPr>
      </p:pic>
      <p:pic>
        <p:nvPicPr>
          <p:cNvPr id="35" name="Picture 34">
            <a:extLst>
              <a:ext uri="{FF2B5EF4-FFF2-40B4-BE49-F238E27FC236}">
                <a16:creationId xmlns:a16="http://schemas.microsoft.com/office/drawing/2014/main" id="{BA7FA2E7-775B-41C5-9F7E-4CBF780230FF}"/>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4640256" y="1780770"/>
            <a:ext cx="3459655" cy="2976916"/>
          </a:xfrm>
          <a:prstGeom prst="rect">
            <a:avLst/>
          </a:prstGeom>
        </p:spPr>
      </p:pic>
      <p:pic>
        <p:nvPicPr>
          <p:cNvPr id="38" name="Picture 37">
            <a:extLst>
              <a:ext uri="{FF2B5EF4-FFF2-40B4-BE49-F238E27FC236}">
                <a16:creationId xmlns:a16="http://schemas.microsoft.com/office/drawing/2014/main" id="{9F5E3481-D578-4324-8C0B-2D59B03BC31E}"/>
              </a:ext>
            </a:extLst>
          </p:cNvPr>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8211377" y="4109374"/>
            <a:ext cx="445867" cy="296686"/>
          </a:xfrm>
          <a:prstGeom prst="rect">
            <a:avLst/>
          </a:prstGeom>
        </p:spPr>
      </p:pic>
      <p:pic>
        <p:nvPicPr>
          <p:cNvPr id="85" name="Picture 84">
            <a:extLst>
              <a:ext uri="{FF2B5EF4-FFF2-40B4-BE49-F238E27FC236}">
                <a16:creationId xmlns:a16="http://schemas.microsoft.com/office/drawing/2014/main" id="{13E10B2D-D4AC-462F-940F-3E294DF0C9F5}"/>
              </a:ext>
            </a:extLst>
          </p:cNvPr>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9734986" y="1807965"/>
            <a:ext cx="1818664" cy="2926634"/>
          </a:xfrm>
          <a:prstGeom prst="rect">
            <a:avLst/>
          </a:prstGeom>
        </p:spPr>
      </p:pic>
      <p:pic>
        <p:nvPicPr>
          <p:cNvPr id="4" name="Picture 3">
            <a:extLst>
              <a:ext uri="{FF2B5EF4-FFF2-40B4-BE49-F238E27FC236}">
                <a16:creationId xmlns:a16="http://schemas.microsoft.com/office/drawing/2014/main" id="{911C948F-6DDA-4FBC-AAAB-8908FE6B0FF3}"/>
              </a:ext>
            </a:extLst>
          </p:cNvPr>
          <p:cNvPicPr>
            <a:picLocks noChangeAspect="1"/>
          </p:cNvPicPr>
          <p:nvPr>
            <p:custDataLst>
              <p:tags r:id="rId7"/>
            </p:custDataLst>
          </p:nvPr>
        </p:nvPicPr>
        <p:blipFill>
          <a:blip r:embed="rId15">
            <a:extLst>
              <a:ext uri="{28A0092B-C50C-407E-A947-70E740481C1C}">
                <a14:useLocalDpi xmlns:a14="http://schemas.microsoft.com/office/drawing/2010/main" val="0"/>
              </a:ext>
            </a:extLst>
          </a:blip>
          <a:stretch>
            <a:fillRect/>
          </a:stretch>
        </p:blipFill>
        <p:spPr>
          <a:xfrm>
            <a:off x="1875959" y="5666294"/>
            <a:ext cx="8315577" cy="987279"/>
          </a:xfrm>
          <a:prstGeom prst="rect">
            <a:avLst/>
          </a:prstGeom>
        </p:spPr>
      </p:pic>
      <p:pic>
        <p:nvPicPr>
          <p:cNvPr id="7" name="Picture 6">
            <a:extLst>
              <a:ext uri="{FF2B5EF4-FFF2-40B4-BE49-F238E27FC236}">
                <a16:creationId xmlns:a16="http://schemas.microsoft.com/office/drawing/2014/main" id="{A5008244-D270-4CCA-99C4-A30F86B2D5B4}"/>
              </a:ext>
            </a:extLst>
          </p:cNvPr>
          <p:cNvPicPr>
            <a:picLocks noChangeAspect="1"/>
          </p:cNvPicPr>
          <p:nvPr>
            <p:custDataLst>
              <p:tags r:id="rId8"/>
            </p:custDataLst>
          </p:nvPr>
        </p:nvPicPr>
        <p:blipFill>
          <a:blip r:embed="rId16">
            <a:extLst>
              <a:ext uri="{28A0092B-C50C-407E-A947-70E740481C1C}">
                <a14:useLocalDpi xmlns:a14="http://schemas.microsoft.com/office/drawing/2010/main" val="0"/>
              </a:ext>
            </a:extLst>
          </a:blip>
          <a:stretch>
            <a:fillRect/>
          </a:stretch>
        </p:blipFill>
        <p:spPr>
          <a:xfrm>
            <a:off x="5566928" y="5220260"/>
            <a:ext cx="1599086" cy="165942"/>
          </a:xfrm>
          <a:prstGeom prst="rect">
            <a:avLst/>
          </a:prstGeom>
        </p:spPr>
      </p:pic>
      <p:cxnSp>
        <p:nvCxnSpPr>
          <p:cNvPr id="25" name="Straight Arrow Connector 24">
            <a:extLst>
              <a:ext uri="{FF2B5EF4-FFF2-40B4-BE49-F238E27FC236}">
                <a16:creationId xmlns:a16="http://schemas.microsoft.com/office/drawing/2014/main" id="{CD037CCF-BBCB-4E79-BF4A-C645128D7E87}"/>
              </a:ext>
            </a:extLst>
          </p:cNvPr>
          <p:cNvCxnSpPr>
            <a:cxnSpLocks/>
          </p:cNvCxnSpPr>
          <p:nvPr/>
        </p:nvCxnSpPr>
        <p:spPr>
          <a:xfrm flipH="1">
            <a:off x="7226531" y="5031971"/>
            <a:ext cx="3042459" cy="2937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0D3F3605-EBCD-4CFB-AD54-E5EE129EF355}"/>
              </a:ext>
            </a:extLst>
          </p:cNvPr>
          <p:cNvCxnSpPr>
            <a:cxnSpLocks/>
          </p:cNvCxnSpPr>
          <p:nvPr/>
        </p:nvCxnSpPr>
        <p:spPr>
          <a:xfrm flipH="1" flipV="1">
            <a:off x="1252451" y="4832465"/>
            <a:ext cx="4203012" cy="5364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856C7412-F54A-440D-BAEC-D80FD7E9B687}"/>
              </a:ext>
            </a:extLst>
          </p:cNvPr>
          <p:cNvSpPr/>
          <p:nvPr/>
        </p:nvSpPr>
        <p:spPr>
          <a:xfrm>
            <a:off x="284018" y="1780770"/>
            <a:ext cx="96715" cy="6232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
        <p:nvSpPr>
          <p:cNvPr id="17" name="Rectangle 16">
            <a:extLst>
              <a:ext uri="{FF2B5EF4-FFF2-40B4-BE49-F238E27FC236}">
                <a16:creationId xmlns:a16="http://schemas.microsoft.com/office/drawing/2014/main" id="{9659EC06-2D8F-4D5A-BCF6-373F3214C434}"/>
              </a:ext>
            </a:extLst>
          </p:cNvPr>
          <p:cNvSpPr/>
          <p:nvPr/>
        </p:nvSpPr>
        <p:spPr>
          <a:xfrm>
            <a:off x="4376342" y="1659135"/>
            <a:ext cx="96715" cy="48081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
        <p:nvSpPr>
          <p:cNvPr id="18" name="Rectangle 17">
            <a:extLst>
              <a:ext uri="{FF2B5EF4-FFF2-40B4-BE49-F238E27FC236}">
                <a16:creationId xmlns:a16="http://schemas.microsoft.com/office/drawing/2014/main" id="{B813D586-AF69-4561-98C5-9B523D8B250C}"/>
              </a:ext>
            </a:extLst>
          </p:cNvPr>
          <p:cNvSpPr/>
          <p:nvPr/>
        </p:nvSpPr>
        <p:spPr>
          <a:xfrm>
            <a:off x="9481742" y="1665370"/>
            <a:ext cx="96715" cy="48081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a:p>
        </p:txBody>
      </p:sp>
    </p:spTree>
    <p:custDataLst>
      <p:tags r:id="rId1"/>
    </p:custDataLst>
    <p:extLst>
      <p:ext uri="{BB962C8B-B14F-4D97-AF65-F5344CB8AC3E}">
        <p14:creationId xmlns:p14="http://schemas.microsoft.com/office/powerpoint/2010/main" val="28508838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568">
        <p15:prstTrans prst="pageCurlDouble"/>
      </p:transition>
    </mc:Choice>
    <mc:Fallback xmlns="">
      <p:transition advTm="156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16"/>
                                        </p:tgtEl>
                                      </p:cBhvr>
                                    </p:animEffect>
                                    <p:set>
                                      <p:cBhvr>
                                        <p:cTn id="12" dur="1" fill="hold">
                                          <p:stCondLst>
                                            <p:cond delay="499"/>
                                          </p:stCondLst>
                                        </p:cTn>
                                        <p:tgtEl>
                                          <p:spTgt spid="1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up)">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17"/>
                                        </p:tgtEl>
                                      </p:cBhvr>
                                    </p:animEffect>
                                    <p:set>
                                      <p:cBhvr>
                                        <p:cTn id="22" dur="1" fill="hold">
                                          <p:stCondLst>
                                            <p:cond delay="499"/>
                                          </p:stCondLst>
                                        </p:cTn>
                                        <p:tgtEl>
                                          <p:spTgt spid="1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8"/>
                                        </p:tgtEl>
                                      </p:cBhvr>
                                    </p:animEffect>
                                    <p:set>
                                      <p:cBhvr>
                                        <p:cTn id="32" dur="1" fill="hold">
                                          <p:stCondLst>
                                            <p:cond delay="499"/>
                                          </p:stCondLst>
                                        </p:cTn>
                                        <p:tgtEl>
                                          <p:spTgt spid="1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6" grpId="1" animBg="1"/>
      <p:bldP spid="17" grpId="0" animBg="1"/>
      <p:bldP spid="17" grpId="1" animBg="1"/>
      <p:bldP spid="18" grpId="0" animBg="1"/>
      <p:bldP spid="18" grpId="1" animBg="1"/>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21A2A8-EF68-49F3-8D89-890E8D16104E}"/>
              </a:ext>
            </a:extLst>
          </p:cNvPr>
          <p:cNvPicPr>
            <a:picLocks noChangeAspect="1"/>
          </p:cNvPicPr>
          <p:nvPr/>
        </p:nvPicPr>
        <p:blipFill>
          <a:blip r:embed="rId3"/>
          <a:stretch>
            <a:fillRect/>
          </a:stretch>
        </p:blipFill>
        <p:spPr>
          <a:xfrm>
            <a:off x="0" y="874700"/>
            <a:ext cx="12192000" cy="5108600"/>
          </a:xfrm>
          <a:prstGeom prst="rect">
            <a:avLst/>
          </a:prstGeom>
        </p:spPr>
      </p:pic>
    </p:spTree>
    <p:extLst>
      <p:ext uri="{BB962C8B-B14F-4D97-AF65-F5344CB8AC3E}">
        <p14:creationId xmlns:p14="http://schemas.microsoft.com/office/powerpoint/2010/main" val="1930622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2E9F44-247F-40C1-808D-9D21FCE60379}"/>
              </a:ext>
            </a:extLst>
          </p:cNvPr>
          <p:cNvPicPr>
            <a:picLocks noChangeAspect="1"/>
          </p:cNvPicPr>
          <p:nvPr/>
        </p:nvPicPr>
        <p:blipFill>
          <a:blip r:embed="rId3"/>
          <a:stretch>
            <a:fillRect/>
          </a:stretch>
        </p:blipFill>
        <p:spPr>
          <a:xfrm>
            <a:off x="1642902" y="0"/>
            <a:ext cx="8906195" cy="6858000"/>
          </a:xfrm>
          <a:prstGeom prst="rect">
            <a:avLst/>
          </a:prstGeom>
        </p:spPr>
      </p:pic>
    </p:spTree>
    <p:extLst>
      <p:ext uri="{BB962C8B-B14F-4D97-AF65-F5344CB8AC3E}">
        <p14:creationId xmlns:p14="http://schemas.microsoft.com/office/powerpoint/2010/main" val="772094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1E3E30-6D16-4F29-AFBE-4B6199C7E038}"/>
              </a:ext>
            </a:extLst>
          </p:cNvPr>
          <p:cNvPicPr>
            <a:picLocks noChangeAspect="1"/>
          </p:cNvPicPr>
          <p:nvPr/>
        </p:nvPicPr>
        <p:blipFill>
          <a:blip r:embed="rId3"/>
          <a:stretch>
            <a:fillRect/>
          </a:stretch>
        </p:blipFill>
        <p:spPr>
          <a:xfrm>
            <a:off x="228258" y="0"/>
            <a:ext cx="11735483" cy="6858000"/>
          </a:xfrm>
          <a:prstGeom prst="rect">
            <a:avLst/>
          </a:prstGeom>
        </p:spPr>
      </p:pic>
    </p:spTree>
    <p:extLst>
      <p:ext uri="{BB962C8B-B14F-4D97-AF65-F5344CB8AC3E}">
        <p14:creationId xmlns:p14="http://schemas.microsoft.com/office/powerpoint/2010/main" val="8898342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5626FB-F748-4F74-8D07-77231D7A4736}"/>
              </a:ext>
            </a:extLst>
          </p:cNvPr>
          <p:cNvPicPr>
            <a:picLocks noChangeAspect="1"/>
          </p:cNvPicPr>
          <p:nvPr/>
        </p:nvPicPr>
        <p:blipFill>
          <a:blip r:embed="rId3"/>
          <a:stretch>
            <a:fillRect/>
          </a:stretch>
        </p:blipFill>
        <p:spPr>
          <a:xfrm>
            <a:off x="714223" y="0"/>
            <a:ext cx="10763554" cy="6858000"/>
          </a:xfrm>
          <a:prstGeom prst="rect">
            <a:avLst/>
          </a:prstGeom>
        </p:spPr>
      </p:pic>
    </p:spTree>
    <p:extLst>
      <p:ext uri="{BB962C8B-B14F-4D97-AF65-F5344CB8AC3E}">
        <p14:creationId xmlns:p14="http://schemas.microsoft.com/office/powerpoint/2010/main" val="7841278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36DAE947-17A0-4D36-B8C8-AB5EA8E7479A}"/>
                  </a:ext>
                </a:extLst>
              </p14:cNvPr>
              <p14:cNvContentPartPr/>
              <p14:nvPr/>
            </p14:nvContentPartPr>
            <p14:xfrm>
              <a:off x="2770878" y="5601220"/>
              <a:ext cx="5875737" cy="425773"/>
            </p14:xfrm>
          </p:contentPart>
        </mc:Choice>
        <mc:Fallback xmlns="">
          <p:pic>
            <p:nvPicPr>
              <p:cNvPr id="4" name="Ink 3">
                <a:extLst>
                  <a:ext uri="{FF2B5EF4-FFF2-40B4-BE49-F238E27FC236}">
                    <a16:creationId xmlns:a16="http://schemas.microsoft.com/office/drawing/2014/main" id="{36DAE947-17A0-4D36-B8C8-AB5EA8E7479A}"/>
                  </a:ext>
                </a:extLst>
              </p:cNvPr>
              <p:cNvPicPr/>
              <p:nvPr/>
            </p:nvPicPr>
            <p:blipFill>
              <a:blip r:embed="rId4"/>
              <a:stretch>
                <a:fillRect/>
              </a:stretch>
            </p:blipFill>
            <p:spPr>
              <a:xfrm>
                <a:off x="2752875" y="5583194"/>
                <a:ext cx="5911382" cy="461464"/>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751EC1FE-4E7C-43CE-BD90-7E862BEE1912}"/>
                  </a:ext>
                </a:extLst>
              </p14:cNvPr>
              <p14:cNvContentPartPr/>
              <p14:nvPr/>
            </p14:nvContentPartPr>
            <p14:xfrm>
              <a:off x="1629678" y="777580"/>
              <a:ext cx="5164377" cy="1134253"/>
            </p14:xfrm>
          </p:contentPart>
        </mc:Choice>
        <mc:Fallback xmlns="">
          <p:pic>
            <p:nvPicPr>
              <p:cNvPr id="6" name="Ink 5">
                <a:extLst>
                  <a:ext uri="{FF2B5EF4-FFF2-40B4-BE49-F238E27FC236}">
                    <a16:creationId xmlns:a16="http://schemas.microsoft.com/office/drawing/2014/main" id="{751EC1FE-4E7C-43CE-BD90-7E862BEE1912}"/>
                  </a:ext>
                </a:extLst>
              </p:cNvPr>
              <p:cNvPicPr/>
              <p:nvPr/>
            </p:nvPicPr>
            <p:blipFill>
              <a:blip r:embed="rId6"/>
              <a:stretch>
                <a:fillRect/>
              </a:stretch>
            </p:blipFill>
            <p:spPr>
              <a:xfrm>
                <a:off x="1620676" y="768575"/>
                <a:ext cx="5182020" cy="1151903"/>
              </a:xfrm>
              <a:prstGeom prst="rect">
                <a:avLst/>
              </a:prstGeom>
            </p:spPr>
          </p:pic>
        </mc:Fallback>
      </mc:AlternateContent>
      <p:grpSp>
        <p:nvGrpSpPr>
          <p:cNvPr id="28" name="Group 27">
            <a:extLst>
              <a:ext uri="{FF2B5EF4-FFF2-40B4-BE49-F238E27FC236}">
                <a16:creationId xmlns:a16="http://schemas.microsoft.com/office/drawing/2014/main" id="{C0B68AEB-7781-4E2E-A547-0F320B4A43AD}"/>
              </a:ext>
            </a:extLst>
          </p:cNvPr>
          <p:cNvGrpSpPr/>
          <p:nvPr/>
        </p:nvGrpSpPr>
        <p:grpSpPr>
          <a:xfrm>
            <a:off x="4372158" y="2057740"/>
            <a:ext cx="3859017" cy="1009693"/>
            <a:chOff x="4372158" y="2057740"/>
            <a:chExt cx="3859017" cy="1009693"/>
          </a:xfrm>
        </p:grpSpPr>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9AFEE54B-AC9C-42BA-9997-44645F87C3DB}"/>
                    </a:ext>
                  </a:extLst>
                </p14:cNvPr>
                <p14:cNvContentPartPr/>
                <p14:nvPr/>
              </p14:nvContentPartPr>
              <p14:xfrm>
                <a:off x="5359278" y="2057740"/>
                <a:ext cx="2114457" cy="658693"/>
              </p14:xfrm>
            </p:contentPart>
          </mc:Choice>
          <mc:Fallback xmlns="">
            <p:pic>
              <p:nvPicPr>
                <p:cNvPr id="14" name="Ink 13">
                  <a:extLst>
                    <a:ext uri="{FF2B5EF4-FFF2-40B4-BE49-F238E27FC236}">
                      <a16:creationId xmlns:a16="http://schemas.microsoft.com/office/drawing/2014/main" id="{9AFEE54B-AC9C-42BA-9997-44645F87C3DB}"/>
                    </a:ext>
                  </a:extLst>
                </p:cNvPr>
                <p:cNvPicPr/>
                <p:nvPr/>
              </p:nvPicPr>
              <p:blipFill>
                <a:blip r:embed="rId8"/>
                <a:stretch>
                  <a:fillRect/>
                </a:stretch>
              </p:blipFill>
              <p:spPr>
                <a:xfrm>
                  <a:off x="5350274" y="2048732"/>
                  <a:ext cx="2132104" cy="67634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ECC9BEDC-ECE6-4B6C-AF38-241BFF82B500}"/>
                    </a:ext>
                  </a:extLst>
                </p14:cNvPr>
                <p14:cNvContentPartPr/>
                <p14:nvPr/>
              </p14:nvContentPartPr>
              <p14:xfrm>
                <a:off x="4372158" y="2688820"/>
                <a:ext cx="302937" cy="378613"/>
              </p14:xfrm>
            </p:contentPart>
          </mc:Choice>
          <mc:Fallback xmlns="">
            <p:pic>
              <p:nvPicPr>
                <p:cNvPr id="16" name="Ink 15">
                  <a:extLst>
                    <a:ext uri="{FF2B5EF4-FFF2-40B4-BE49-F238E27FC236}">
                      <a16:creationId xmlns:a16="http://schemas.microsoft.com/office/drawing/2014/main" id="{ECC9BEDC-ECE6-4B6C-AF38-241BFF82B500}"/>
                    </a:ext>
                  </a:extLst>
                </p:cNvPr>
                <p:cNvPicPr/>
                <p:nvPr/>
              </p:nvPicPr>
              <p:blipFill>
                <a:blip r:embed="rId10"/>
                <a:stretch>
                  <a:fillRect/>
                </a:stretch>
              </p:blipFill>
              <p:spPr>
                <a:xfrm>
                  <a:off x="4363131" y="2679805"/>
                  <a:ext cx="320629" cy="39628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906CA4CD-2473-4934-93F3-56CAE5102E31}"/>
                    </a:ext>
                  </a:extLst>
                </p14:cNvPr>
                <p14:cNvContentPartPr/>
                <p14:nvPr/>
              </p14:nvContentPartPr>
              <p14:xfrm>
                <a:off x="7948758" y="2672980"/>
                <a:ext cx="282417" cy="357013"/>
              </p14:xfrm>
            </p:contentPart>
          </mc:Choice>
          <mc:Fallback xmlns="">
            <p:pic>
              <p:nvPicPr>
                <p:cNvPr id="18" name="Ink 17">
                  <a:extLst>
                    <a:ext uri="{FF2B5EF4-FFF2-40B4-BE49-F238E27FC236}">
                      <a16:creationId xmlns:a16="http://schemas.microsoft.com/office/drawing/2014/main" id="{906CA4CD-2473-4934-93F3-56CAE5102E31}"/>
                    </a:ext>
                  </a:extLst>
                </p:cNvPr>
                <p:cNvPicPr/>
                <p:nvPr/>
              </p:nvPicPr>
              <p:blipFill>
                <a:blip r:embed="rId12"/>
                <a:stretch>
                  <a:fillRect/>
                </a:stretch>
              </p:blipFill>
              <p:spPr>
                <a:xfrm>
                  <a:off x="7939729" y="2663965"/>
                  <a:ext cx="300113" cy="374683"/>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id="{323DFFAA-BA3C-4D07-9094-B9F1B20E53D2}"/>
                  </a:ext>
                </a:extLst>
              </p14:cNvPr>
              <p14:cNvContentPartPr/>
              <p14:nvPr/>
            </p14:nvContentPartPr>
            <p14:xfrm>
              <a:off x="1730118" y="4160140"/>
              <a:ext cx="5291817" cy="1035973"/>
            </p14:xfrm>
          </p:contentPart>
        </mc:Choice>
        <mc:Fallback xmlns="">
          <p:pic>
            <p:nvPicPr>
              <p:cNvPr id="30" name="Ink 29">
                <a:extLst>
                  <a:ext uri="{FF2B5EF4-FFF2-40B4-BE49-F238E27FC236}">
                    <a16:creationId xmlns:a16="http://schemas.microsoft.com/office/drawing/2014/main" id="{323DFFAA-BA3C-4D07-9094-B9F1B20E53D2}"/>
                  </a:ext>
                </a:extLst>
              </p:cNvPr>
              <p:cNvPicPr/>
              <p:nvPr/>
            </p:nvPicPr>
            <p:blipFill>
              <a:blip r:embed="rId14"/>
              <a:stretch>
                <a:fillRect/>
              </a:stretch>
            </p:blipFill>
            <p:spPr>
              <a:xfrm>
                <a:off x="1721116" y="4151135"/>
                <a:ext cx="5309460" cy="1053623"/>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2" name="Ink 31">
                <a:extLst>
                  <a:ext uri="{FF2B5EF4-FFF2-40B4-BE49-F238E27FC236}">
                    <a16:creationId xmlns:a16="http://schemas.microsoft.com/office/drawing/2014/main" id="{FED249C8-1756-43F5-9E2F-10CFA985CC5A}"/>
                  </a:ext>
                </a:extLst>
              </p14:cNvPr>
              <p14:cNvContentPartPr/>
              <p14:nvPr/>
            </p14:nvContentPartPr>
            <p14:xfrm>
              <a:off x="5352078" y="3156820"/>
              <a:ext cx="2122737" cy="317773"/>
            </p14:xfrm>
          </p:contentPart>
        </mc:Choice>
        <mc:Fallback xmlns="">
          <p:pic>
            <p:nvPicPr>
              <p:cNvPr id="32" name="Ink 31">
                <a:extLst>
                  <a:ext uri="{FF2B5EF4-FFF2-40B4-BE49-F238E27FC236}">
                    <a16:creationId xmlns:a16="http://schemas.microsoft.com/office/drawing/2014/main" id="{FED249C8-1756-43F5-9E2F-10CFA985CC5A}"/>
                  </a:ext>
                </a:extLst>
              </p:cNvPr>
              <p:cNvPicPr/>
              <p:nvPr/>
            </p:nvPicPr>
            <p:blipFill>
              <a:blip r:embed="rId16"/>
              <a:stretch>
                <a:fillRect/>
              </a:stretch>
            </p:blipFill>
            <p:spPr>
              <a:xfrm>
                <a:off x="5343074" y="3147803"/>
                <a:ext cx="2140384" cy="335447"/>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Ink 33">
                <a:extLst>
                  <a:ext uri="{FF2B5EF4-FFF2-40B4-BE49-F238E27FC236}">
                    <a16:creationId xmlns:a16="http://schemas.microsoft.com/office/drawing/2014/main" id="{D3FF0C24-4B97-438E-9D7C-F634D66BB6D7}"/>
                  </a:ext>
                </a:extLst>
              </p14:cNvPr>
              <p14:cNvContentPartPr/>
              <p14:nvPr/>
            </p14:nvContentPartPr>
            <p14:xfrm>
              <a:off x="5856078" y="3171220"/>
              <a:ext cx="391497" cy="485173"/>
            </p14:xfrm>
          </p:contentPart>
        </mc:Choice>
        <mc:Fallback xmlns="">
          <p:pic>
            <p:nvPicPr>
              <p:cNvPr id="34" name="Ink 33">
                <a:extLst>
                  <a:ext uri="{FF2B5EF4-FFF2-40B4-BE49-F238E27FC236}">
                    <a16:creationId xmlns:a16="http://schemas.microsoft.com/office/drawing/2014/main" id="{D3FF0C24-4B97-438E-9D7C-F634D66BB6D7}"/>
                  </a:ext>
                </a:extLst>
              </p:cNvPr>
              <p:cNvPicPr/>
              <p:nvPr/>
            </p:nvPicPr>
            <p:blipFill>
              <a:blip r:embed="rId18"/>
              <a:stretch>
                <a:fillRect/>
              </a:stretch>
            </p:blipFill>
            <p:spPr>
              <a:xfrm>
                <a:off x="5847057" y="3162209"/>
                <a:ext cx="409178" cy="502835"/>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6" name="Ink 35">
                <a:extLst>
                  <a:ext uri="{FF2B5EF4-FFF2-40B4-BE49-F238E27FC236}">
                    <a16:creationId xmlns:a16="http://schemas.microsoft.com/office/drawing/2014/main" id="{525B737C-B1E1-4EC2-8670-451C9A465028}"/>
                  </a:ext>
                </a:extLst>
              </p14:cNvPr>
              <p14:cNvContentPartPr/>
              <p14:nvPr/>
            </p14:nvContentPartPr>
            <p14:xfrm>
              <a:off x="7811238" y="4330420"/>
              <a:ext cx="3150177" cy="394813"/>
            </p14:xfrm>
          </p:contentPart>
        </mc:Choice>
        <mc:Fallback xmlns="">
          <p:pic>
            <p:nvPicPr>
              <p:cNvPr id="36" name="Ink 35">
                <a:extLst>
                  <a:ext uri="{FF2B5EF4-FFF2-40B4-BE49-F238E27FC236}">
                    <a16:creationId xmlns:a16="http://schemas.microsoft.com/office/drawing/2014/main" id="{525B737C-B1E1-4EC2-8670-451C9A465028}"/>
                  </a:ext>
                </a:extLst>
              </p:cNvPr>
              <p:cNvPicPr/>
              <p:nvPr/>
            </p:nvPicPr>
            <p:blipFill>
              <a:blip r:embed="rId20"/>
              <a:stretch>
                <a:fillRect/>
              </a:stretch>
            </p:blipFill>
            <p:spPr>
              <a:xfrm>
                <a:off x="7802235" y="4321406"/>
                <a:ext cx="3167822" cy="4124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9" name="Ink 38">
                <a:extLst>
                  <a:ext uri="{FF2B5EF4-FFF2-40B4-BE49-F238E27FC236}">
                    <a16:creationId xmlns:a16="http://schemas.microsoft.com/office/drawing/2014/main" id="{C8BAABE6-7B5A-4875-A7A8-759C4E8D6630}"/>
                  </a:ext>
                </a:extLst>
              </p14:cNvPr>
              <p14:cNvContentPartPr/>
              <p14:nvPr/>
            </p14:nvContentPartPr>
            <p14:xfrm>
              <a:off x="7834278" y="4900300"/>
              <a:ext cx="3208497" cy="418573"/>
            </p14:xfrm>
          </p:contentPart>
        </mc:Choice>
        <mc:Fallback xmlns="">
          <p:pic>
            <p:nvPicPr>
              <p:cNvPr id="39" name="Ink 38">
                <a:extLst>
                  <a:ext uri="{FF2B5EF4-FFF2-40B4-BE49-F238E27FC236}">
                    <a16:creationId xmlns:a16="http://schemas.microsoft.com/office/drawing/2014/main" id="{C8BAABE6-7B5A-4875-A7A8-759C4E8D6630}"/>
                  </a:ext>
                </a:extLst>
              </p:cNvPr>
              <p:cNvPicPr/>
              <p:nvPr/>
            </p:nvPicPr>
            <p:blipFill>
              <a:blip r:embed="rId22"/>
              <a:stretch>
                <a:fillRect/>
              </a:stretch>
            </p:blipFill>
            <p:spPr>
              <a:xfrm>
                <a:off x="7825275" y="4891287"/>
                <a:ext cx="3226142" cy="436239"/>
              </a:xfrm>
              <a:prstGeom prst="rect">
                <a:avLst/>
              </a:prstGeom>
            </p:spPr>
          </p:pic>
        </mc:Fallback>
      </mc:AlternateContent>
      <p:grpSp>
        <p:nvGrpSpPr>
          <p:cNvPr id="42" name="Group 41">
            <a:extLst>
              <a:ext uri="{FF2B5EF4-FFF2-40B4-BE49-F238E27FC236}">
                <a16:creationId xmlns:a16="http://schemas.microsoft.com/office/drawing/2014/main" id="{86777406-3566-48D5-B6CA-259BC29BA6E0}"/>
              </a:ext>
            </a:extLst>
          </p:cNvPr>
          <p:cNvGrpSpPr/>
          <p:nvPr/>
        </p:nvGrpSpPr>
        <p:grpSpPr>
          <a:xfrm>
            <a:off x="6295278" y="734740"/>
            <a:ext cx="4598817" cy="2339533"/>
            <a:chOff x="6295278" y="734740"/>
            <a:chExt cx="4598817" cy="2339533"/>
          </a:xfrm>
        </p:grpSpPr>
        <p:grpSp>
          <p:nvGrpSpPr>
            <p:cNvPr id="2" name="Group 1">
              <a:extLst>
                <a:ext uri="{FF2B5EF4-FFF2-40B4-BE49-F238E27FC236}">
                  <a16:creationId xmlns:a16="http://schemas.microsoft.com/office/drawing/2014/main" id="{83E1C262-8F82-4972-9E5C-26E7A2C42CD2}"/>
                </a:ext>
              </a:extLst>
            </p:cNvPr>
            <p:cNvGrpSpPr/>
            <p:nvPr/>
          </p:nvGrpSpPr>
          <p:grpSpPr>
            <a:xfrm>
              <a:off x="6295278" y="1457260"/>
              <a:ext cx="4598817" cy="1617013"/>
              <a:chOff x="6295278" y="1457260"/>
              <a:chExt cx="4598817" cy="1617013"/>
            </a:xfrm>
          </p:grpSpPr>
          <mc:AlternateContent xmlns:mc="http://schemas.openxmlformats.org/markup-compatibility/2006" xmlns:p14="http://schemas.microsoft.com/office/powerpoint/2010/main">
            <mc:Choice Requires="p14">
              <p:contentPart p14:bwMode="auto" r:id="rId23">
                <p14:nvContentPartPr>
                  <p14:cNvPr id="25" name="Ink 24">
                    <a:extLst>
                      <a:ext uri="{FF2B5EF4-FFF2-40B4-BE49-F238E27FC236}">
                        <a16:creationId xmlns:a16="http://schemas.microsoft.com/office/drawing/2014/main" id="{173A596D-7641-48C4-8250-650B74AE6AAD}"/>
                      </a:ext>
                    </a:extLst>
                  </p14:cNvPr>
                  <p14:cNvContentPartPr/>
                  <p14:nvPr/>
                </p14:nvContentPartPr>
                <p14:xfrm>
                  <a:off x="7674438" y="1457260"/>
                  <a:ext cx="3219657" cy="450613"/>
                </p14:xfrm>
              </p:contentPart>
            </mc:Choice>
            <mc:Fallback xmlns="">
              <p:pic>
                <p:nvPicPr>
                  <p:cNvPr id="25" name="Ink 24">
                    <a:extLst>
                      <a:ext uri="{FF2B5EF4-FFF2-40B4-BE49-F238E27FC236}">
                        <a16:creationId xmlns:a16="http://schemas.microsoft.com/office/drawing/2014/main" id="{173A596D-7641-48C4-8250-650B74AE6AAD}"/>
                      </a:ext>
                    </a:extLst>
                  </p:cNvPr>
                  <p:cNvPicPr/>
                  <p:nvPr/>
                </p:nvPicPr>
                <p:blipFill>
                  <a:blip r:embed="rId24"/>
                  <a:stretch>
                    <a:fillRect/>
                  </a:stretch>
                </p:blipFill>
                <p:spPr>
                  <a:xfrm>
                    <a:off x="7665435" y="1448248"/>
                    <a:ext cx="3237302" cy="468277"/>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Ink 25">
                    <a:extLst>
                      <a:ext uri="{FF2B5EF4-FFF2-40B4-BE49-F238E27FC236}">
                        <a16:creationId xmlns:a16="http://schemas.microsoft.com/office/drawing/2014/main" id="{DA50D7ED-0197-4250-8558-55C99B4E45FC}"/>
                      </a:ext>
                    </a:extLst>
                  </p14:cNvPr>
                  <p14:cNvContentPartPr/>
                  <p14:nvPr/>
                </p14:nvContentPartPr>
                <p14:xfrm>
                  <a:off x="6318678" y="2417020"/>
                  <a:ext cx="340017" cy="657253"/>
                </p14:xfrm>
              </p:contentPart>
            </mc:Choice>
            <mc:Fallback xmlns="">
              <p:pic>
                <p:nvPicPr>
                  <p:cNvPr id="26" name="Ink 25">
                    <a:extLst>
                      <a:ext uri="{FF2B5EF4-FFF2-40B4-BE49-F238E27FC236}">
                        <a16:creationId xmlns:a16="http://schemas.microsoft.com/office/drawing/2014/main" id="{DA50D7ED-0197-4250-8558-55C99B4E45FC}"/>
                      </a:ext>
                    </a:extLst>
                  </p:cNvPr>
                  <p:cNvPicPr/>
                  <p:nvPr/>
                </p:nvPicPr>
                <p:blipFill>
                  <a:blip r:embed="rId26"/>
                  <a:stretch>
                    <a:fillRect/>
                  </a:stretch>
                </p:blipFill>
                <p:spPr>
                  <a:xfrm>
                    <a:off x="6309654" y="2408012"/>
                    <a:ext cx="357704" cy="674909"/>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Ink 26">
                    <a:extLst>
                      <a:ext uri="{FF2B5EF4-FFF2-40B4-BE49-F238E27FC236}">
                        <a16:creationId xmlns:a16="http://schemas.microsoft.com/office/drawing/2014/main" id="{321377EA-141F-49D1-9B05-4E3DEBC28D41}"/>
                      </a:ext>
                    </a:extLst>
                  </p14:cNvPr>
                  <p14:cNvContentPartPr/>
                  <p14:nvPr/>
                </p14:nvContentPartPr>
                <p14:xfrm>
                  <a:off x="6295278" y="2217940"/>
                  <a:ext cx="64977" cy="214093"/>
                </p14:xfrm>
              </p:contentPart>
            </mc:Choice>
            <mc:Fallback xmlns="">
              <p:pic>
                <p:nvPicPr>
                  <p:cNvPr id="27" name="Ink 26">
                    <a:extLst>
                      <a:ext uri="{FF2B5EF4-FFF2-40B4-BE49-F238E27FC236}">
                        <a16:creationId xmlns:a16="http://schemas.microsoft.com/office/drawing/2014/main" id="{321377EA-141F-49D1-9B05-4E3DEBC28D41}"/>
                      </a:ext>
                    </a:extLst>
                  </p:cNvPr>
                  <p:cNvPicPr/>
                  <p:nvPr/>
                </p:nvPicPr>
                <p:blipFill>
                  <a:blip r:embed="rId28"/>
                  <a:stretch>
                    <a:fillRect/>
                  </a:stretch>
                </p:blipFill>
                <p:spPr>
                  <a:xfrm>
                    <a:off x="6286152" y="2208914"/>
                    <a:ext cx="82864" cy="23178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41" name="Ink 40">
                  <a:extLst>
                    <a:ext uri="{FF2B5EF4-FFF2-40B4-BE49-F238E27FC236}">
                      <a16:creationId xmlns:a16="http://schemas.microsoft.com/office/drawing/2014/main" id="{4F0DE8AF-B11F-4BA0-8C67-FA1A9757DBA7}"/>
                    </a:ext>
                  </a:extLst>
                </p14:cNvPr>
                <p14:cNvContentPartPr/>
                <p14:nvPr/>
              </p14:nvContentPartPr>
              <p14:xfrm>
                <a:off x="8015718" y="734740"/>
                <a:ext cx="1830057" cy="296173"/>
              </p14:xfrm>
            </p:contentPart>
          </mc:Choice>
          <mc:Fallback xmlns="">
            <p:pic>
              <p:nvPicPr>
                <p:cNvPr id="41" name="Ink 40">
                  <a:extLst>
                    <a:ext uri="{FF2B5EF4-FFF2-40B4-BE49-F238E27FC236}">
                      <a16:creationId xmlns:a16="http://schemas.microsoft.com/office/drawing/2014/main" id="{4F0DE8AF-B11F-4BA0-8C67-FA1A9757DBA7}"/>
                    </a:ext>
                  </a:extLst>
                </p:cNvPr>
                <p:cNvPicPr/>
                <p:nvPr/>
              </p:nvPicPr>
              <p:blipFill>
                <a:blip r:embed="rId30"/>
                <a:stretch>
                  <a:fillRect/>
                </a:stretch>
              </p:blipFill>
              <p:spPr>
                <a:xfrm>
                  <a:off x="8006714" y="725721"/>
                  <a:ext cx="1847706" cy="31385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44" name="Ink 43">
                <a:extLst>
                  <a:ext uri="{FF2B5EF4-FFF2-40B4-BE49-F238E27FC236}">
                    <a16:creationId xmlns:a16="http://schemas.microsoft.com/office/drawing/2014/main" id="{28E15D5C-50F4-4F09-B2EE-8F762532102C}"/>
                  </a:ext>
                </a:extLst>
              </p14:cNvPr>
              <p14:cNvContentPartPr/>
              <p14:nvPr/>
            </p14:nvContentPartPr>
            <p14:xfrm>
              <a:off x="5437398" y="3439420"/>
              <a:ext cx="95217" cy="262693"/>
            </p14:xfrm>
          </p:contentPart>
        </mc:Choice>
        <mc:Fallback xmlns="">
          <p:pic>
            <p:nvPicPr>
              <p:cNvPr id="44" name="Ink 43">
                <a:extLst>
                  <a:ext uri="{FF2B5EF4-FFF2-40B4-BE49-F238E27FC236}">
                    <a16:creationId xmlns:a16="http://schemas.microsoft.com/office/drawing/2014/main" id="{28E15D5C-50F4-4F09-B2EE-8F762532102C}"/>
                  </a:ext>
                </a:extLst>
              </p:cNvPr>
              <p:cNvPicPr/>
              <p:nvPr/>
            </p:nvPicPr>
            <p:blipFill>
              <a:blip r:embed="rId32"/>
              <a:stretch>
                <a:fillRect/>
              </a:stretch>
            </p:blipFill>
            <p:spPr>
              <a:xfrm>
                <a:off x="5428312" y="3430399"/>
                <a:ext cx="113025" cy="280374"/>
              </a:xfrm>
              <a:prstGeom prst="rect">
                <a:avLst/>
              </a:prstGeom>
            </p:spPr>
          </p:pic>
        </mc:Fallback>
      </mc:AlternateContent>
    </p:spTree>
    <p:extLst>
      <p:ext uri="{BB962C8B-B14F-4D97-AF65-F5344CB8AC3E}">
        <p14:creationId xmlns:p14="http://schemas.microsoft.com/office/powerpoint/2010/main" val="27034262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p:cTn id="12" dur="2000" fill="hold"/>
                                        <p:tgtEl>
                                          <p:spTgt spid="28"/>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p:cTn id="17" dur="2000" fill="hold"/>
                                        <p:tgtEl>
                                          <p:spTgt spid="42"/>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p:cTn id="22" dur="2000" fill="hold"/>
                                        <p:tgtEl>
                                          <p:spTgt spid="30"/>
                                        </p:tgtEl>
                                        <p:attrNameLst>
                                          <p:attrName>drawProgress</p:attrName>
                                        </p:attrNameLst>
                                      </p:cBhvr>
                                      <p:tavLst>
                                        <p:tav tm="0">
                                          <p:val>
                                            <p:fltVal val="0"/>
                                          </p:val>
                                        </p:tav>
                                        <p:tav tm="100000">
                                          <p:val>
                                            <p:fltVal val="1"/>
                                          </p:val>
                                        </p:tav>
                                      </p:tavLst>
                                    </p:anim>
                                  </p:childTnLst>
                                </p:cTn>
                              </p:par>
                            </p:childTnLst>
                          </p:cTn>
                        </p:par>
                      </p:childTnLst>
                    </p:cTn>
                  </p:par>
                  <p:par>
                    <p:cTn id="23" fill="hold">
                      <p:stCondLst>
                        <p:cond delay="indefinite"/>
                      </p:stCondLst>
                      <p:childTnLst>
                        <p:par>
                          <p:cTn id="24" fill="hold">
                            <p:stCondLst>
                              <p:cond delay="0"/>
                            </p:stCondLst>
                            <p:childTnLst>
                              <p:par>
                                <p:cTn id="25" presetID="63"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p:cTn id="27" dur="1000" fill="hold"/>
                                        <p:tgtEl>
                                          <p:spTgt spid="32"/>
                                        </p:tgtEl>
                                        <p:attrNameLst>
                                          <p:attrName>drawProgress</p:attrName>
                                        </p:attrNameLst>
                                      </p:cBhvr>
                                      <p:tavLst>
                                        <p:tav tm="0">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ID="63" presetClass="entr" presetSubtype="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p:cTn id="32" dur="1000" fill="hold"/>
                                        <p:tgtEl>
                                          <p:spTgt spid="36"/>
                                        </p:tgtEl>
                                        <p:attrNameLst>
                                          <p:attrName>drawProgress</p:attrName>
                                        </p:attrNameLst>
                                      </p:cBhvr>
                                      <p:tavLst>
                                        <p:tav tm="0">
                                          <p:val>
                                            <p:fltVal val="0"/>
                                          </p:val>
                                        </p:tav>
                                        <p:tav tm="100000">
                                          <p:val>
                                            <p:fltVal val="1"/>
                                          </p:val>
                                        </p:tav>
                                      </p:tavLst>
                                    </p:anim>
                                  </p:childTnLst>
                                </p:cTn>
                              </p:par>
                            </p:childTnLst>
                          </p:cTn>
                        </p:par>
                        <p:par>
                          <p:cTn id="33" fill="hold">
                            <p:stCondLst>
                              <p:cond delay="1000"/>
                            </p:stCondLst>
                            <p:childTnLst>
                              <p:par>
                                <p:cTn id="34" presetID="63" presetClass="entr" presetSubtype="0" fill="hold" nodeType="afterEffect">
                                  <p:stCondLst>
                                    <p:cond delay="0"/>
                                  </p:stCondLst>
                                  <p:childTnLst>
                                    <p:set>
                                      <p:cBhvr>
                                        <p:cTn id="35" dur="1" fill="hold">
                                          <p:stCondLst>
                                            <p:cond delay="0"/>
                                          </p:stCondLst>
                                        </p:cTn>
                                        <p:tgtEl>
                                          <p:spTgt spid="34"/>
                                        </p:tgtEl>
                                        <p:attrNameLst>
                                          <p:attrName>style.visibility</p:attrName>
                                        </p:attrNameLst>
                                      </p:cBhvr>
                                      <p:to>
                                        <p:strVal val="visible"/>
                                      </p:to>
                                    </p:set>
                                    <p:anim calcmode="lin" valueType="num">
                                      <p:cBhvr>
                                        <p:cTn id="36" dur="200" fill="hold"/>
                                        <p:tgtEl>
                                          <p:spTgt spid="34"/>
                                        </p:tgtEl>
                                        <p:attrNameLst>
                                          <p:attrName>drawProgress</p:attrName>
                                        </p:attrNameLst>
                                      </p:cBhvr>
                                      <p:tavLst>
                                        <p:tav tm="0">
                                          <p:val>
                                            <p:fltVal val="0"/>
                                          </p:val>
                                        </p:tav>
                                        <p:tav tm="100000">
                                          <p:val>
                                            <p:fltVal val="1"/>
                                          </p:val>
                                        </p:tav>
                                      </p:tavLst>
                                    </p:anim>
                                  </p:childTnLst>
                                </p:cTn>
                              </p:par>
                            </p:childTnLst>
                          </p:cTn>
                        </p:par>
                      </p:childTnLst>
                    </p:cTn>
                  </p:par>
                  <p:par>
                    <p:cTn id="37" fill="hold">
                      <p:stCondLst>
                        <p:cond delay="indefinite"/>
                      </p:stCondLst>
                      <p:childTnLst>
                        <p:par>
                          <p:cTn id="38" fill="hold">
                            <p:stCondLst>
                              <p:cond delay="0"/>
                            </p:stCondLst>
                            <p:childTnLst>
                              <p:par>
                                <p:cTn id="39" presetID="63" presetClass="entr" presetSubtype="0"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 calcmode="lin" valueType="num">
                                      <p:cBhvr>
                                        <p:cTn id="41" dur="1000" fill="hold"/>
                                        <p:tgtEl>
                                          <p:spTgt spid="39"/>
                                        </p:tgtEl>
                                        <p:attrNameLst>
                                          <p:attrName>drawProgress</p:attrName>
                                        </p:attrNameLst>
                                      </p:cBhvr>
                                      <p:tavLst>
                                        <p:tav tm="0">
                                          <p:val>
                                            <p:fltVal val="0"/>
                                          </p:val>
                                        </p:tav>
                                        <p:tav tm="100000">
                                          <p:val>
                                            <p:fltVal val="1"/>
                                          </p:val>
                                        </p:tav>
                                      </p:tavLst>
                                    </p:anim>
                                  </p:childTnLst>
                                </p:cTn>
                              </p:par>
                            </p:childTnLst>
                          </p:cTn>
                        </p:par>
                        <p:par>
                          <p:cTn id="42" fill="hold">
                            <p:stCondLst>
                              <p:cond delay="1000"/>
                            </p:stCondLst>
                            <p:childTnLst>
                              <p:par>
                                <p:cTn id="43" presetID="63" presetClass="entr" presetSubtype="0" fill="hold" nodeType="afterEffect">
                                  <p:stCondLst>
                                    <p:cond delay="0"/>
                                  </p:stCondLst>
                                  <p:childTnLst>
                                    <p:set>
                                      <p:cBhvr>
                                        <p:cTn id="44" dur="1" fill="hold">
                                          <p:stCondLst>
                                            <p:cond delay="0"/>
                                          </p:stCondLst>
                                        </p:cTn>
                                        <p:tgtEl>
                                          <p:spTgt spid="44"/>
                                        </p:tgtEl>
                                        <p:attrNameLst>
                                          <p:attrName>style.visibility</p:attrName>
                                        </p:attrNameLst>
                                      </p:cBhvr>
                                      <p:to>
                                        <p:strVal val="visible"/>
                                      </p:to>
                                    </p:set>
                                    <p:anim calcmode="lin" valueType="num">
                                      <p:cBhvr>
                                        <p:cTn id="45" dur="100" fill="hold"/>
                                        <p:tgtEl>
                                          <p:spTgt spid="4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0E837-6362-4E49-89E0-3177A608D9E5}"/>
              </a:ext>
            </a:extLst>
          </p:cNvPr>
          <p:cNvSpPr>
            <a:spLocks noGrp="1"/>
          </p:cNvSpPr>
          <p:nvPr>
            <p:ph type="title"/>
          </p:nvPr>
        </p:nvSpPr>
        <p:spPr/>
        <p:txBody>
          <a:bodyPr/>
          <a:lstStyle/>
          <a:p>
            <a:r>
              <a:rPr lang="en-GB"/>
              <a:t>Illustrated Background</a:t>
            </a:r>
          </a:p>
        </p:txBody>
      </p:sp>
      <p:sp>
        <p:nvSpPr>
          <p:cNvPr id="3" name="Text Placeholder 2">
            <a:extLst>
              <a:ext uri="{FF2B5EF4-FFF2-40B4-BE49-F238E27FC236}">
                <a16:creationId xmlns:a16="http://schemas.microsoft.com/office/drawing/2014/main" id="{8D09A3FA-F544-49A3-85B9-D94477C42E4A}"/>
              </a:ext>
            </a:extLst>
          </p:cNvPr>
          <p:cNvSpPr>
            <a:spLocks noGrp="1"/>
          </p:cNvSpPr>
          <p:nvPr>
            <p:ph type="body" idx="1"/>
          </p:nvPr>
        </p:nvSpPr>
        <p:spPr/>
        <p:txBody>
          <a:bodyPr/>
          <a:lstStyle/>
          <a:p>
            <a:r>
              <a:rPr lang="en-GB"/>
              <a:t>Quantum Mechanics, Computer Science, Cryptography</a:t>
            </a:r>
          </a:p>
        </p:txBody>
      </p:sp>
    </p:spTree>
    <p:extLst>
      <p:ext uri="{BB962C8B-B14F-4D97-AF65-F5344CB8AC3E}">
        <p14:creationId xmlns:p14="http://schemas.microsoft.com/office/powerpoint/2010/main" val="15693117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53F84C4-98C2-4041-AB57-2D326616AF7E}"/>
                  </a:ext>
                </a:extLst>
              </p14:cNvPr>
              <p14:cNvContentPartPr/>
              <p14:nvPr/>
            </p14:nvContentPartPr>
            <p14:xfrm>
              <a:off x="4186038" y="5701660"/>
              <a:ext cx="5281200" cy="542520"/>
            </p14:xfrm>
          </p:contentPart>
        </mc:Choice>
        <mc:Fallback xmlns="">
          <p:pic>
            <p:nvPicPr>
              <p:cNvPr id="2" name="Ink 1">
                <a:extLst>
                  <a:ext uri="{FF2B5EF4-FFF2-40B4-BE49-F238E27FC236}">
                    <a16:creationId xmlns:a16="http://schemas.microsoft.com/office/drawing/2014/main" id="{153F84C4-98C2-4041-AB57-2D326616AF7E}"/>
                  </a:ext>
                </a:extLst>
              </p:cNvPr>
              <p:cNvPicPr/>
              <p:nvPr/>
            </p:nvPicPr>
            <p:blipFill>
              <a:blip r:embed="rId4"/>
              <a:stretch>
                <a:fillRect/>
              </a:stretch>
            </p:blipFill>
            <p:spPr>
              <a:xfrm>
                <a:off x="4168038" y="5692660"/>
                <a:ext cx="530784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E76AB2A9-19A8-4E0D-B22F-0D6C9A5D6A2A}"/>
                  </a:ext>
                </a:extLst>
              </p14:cNvPr>
              <p14:cNvContentPartPr/>
              <p14:nvPr/>
            </p14:nvContentPartPr>
            <p14:xfrm>
              <a:off x="4153278" y="1772260"/>
              <a:ext cx="1515417" cy="762373"/>
            </p14:xfrm>
          </p:contentPart>
        </mc:Choice>
        <mc:Fallback xmlns="">
          <p:pic>
            <p:nvPicPr>
              <p:cNvPr id="5" name="Ink 4">
                <a:extLst>
                  <a:ext uri="{FF2B5EF4-FFF2-40B4-BE49-F238E27FC236}">
                    <a16:creationId xmlns:a16="http://schemas.microsoft.com/office/drawing/2014/main" id="{E76AB2A9-19A8-4E0D-B22F-0D6C9A5D6A2A}"/>
                  </a:ext>
                </a:extLst>
              </p:cNvPr>
              <p:cNvPicPr/>
              <p:nvPr/>
            </p:nvPicPr>
            <p:blipFill>
              <a:blip r:embed="rId6"/>
              <a:stretch>
                <a:fillRect/>
              </a:stretch>
            </p:blipFill>
            <p:spPr>
              <a:xfrm>
                <a:off x="4144273" y="1763253"/>
                <a:ext cx="1533067" cy="780027"/>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6FE47043-1DD8-48BE-B217-D529D37DD7D2}"/>
                  </a:ext>
                </a:extLst>
              </p14:cNvPr>
              <p14:cNvContentPartPr/>
              <p14:nvPr/>
            </p14:nvContentPartPr>
            <p14:xfrm>
              <a:off x="5651598" y="1604500"/>
              <a:ext cx="2246577" cy="936973"/>
            </p14:xfrm>
          </p:contentPart>
        </mc:Choice>
        <mc:Fallback xmlns="">
          <p:pic>
            <p:nvPicPr>
              <p:cNvPr id="7" name="Ink 6">
                <a:extLst>
                  <a:ext uri="{FF2B5EF4-FFF2-40B4-BE49-F238E27FC236}">
                    <a16:creationId xmlns:a16="http://schemas.microsoft.com/office/drawing/2014/main" id="{6FE47043-1DD8-48BE-B217-D529D37DD7D2}"/>
                  </a:ext>
                </a:extLst>
              </p:cNvPr>
              <p:cNvPicPr/>
              <p:nvPr/>
            </p:nvPicPr>
            <p:blipFill>
              <a:blip r:embed="rId8"/>
              <a:stretch>
                <a:fillRect/>
              </a:stretch>
            </p:blipFill>
            <p:spPr>
              <a:xfrm>
                <a:off x="5642594" y="1595494"/>
                <a:ext cx="2264224" cy="954625"/>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636B9813-D03A-4640-AA46-0D71187A9E0D}"/>
                  </a:ext>
                </a:extLst>
              </p14:cNvPr>
              <p14:cNvContentPartPr/>
              <p14:nvPr/>
            </p14:nvContentPartPr>
            <p14:xfrm>
              <a:off x="7989798" y="1857220"/>
              <a:ext cx="2026257" cy="915733"/>
            </p14:xfrm>
          </p:contentPart>
        </mc:Choice>
        <mc:Fallback xmlns="">
          <p:pic>
            <p:nvPicPr>
              <p:cNvPr id="9" name="Ink 8">
                <a:extLst>
                  <a:ext uri="{FF2B5EF4-FFF2-40B4-BE49-F238E27FC236}">
                    <a16:creationId xmlns:a16="http://schemas.microsoft.com/office/drawing/2014/main" id="{636B9813-D03A-4640-AA46-0D71187A9E0D}"/>
                  </a:ext>
                </a:extLst>
              </p:cNvPr>
              <p:cNvPicPr/>
              <p:nvPr/>
            </p:nvPicPr>
            <p:blipFill>
              <a:blip r:embed="rId10"/>
              <a:stretch>
                <a:fillRect/>
              </a:stretch>
            </p:blipFill>
            <p:spPr>
              <a:xfrm>
                <a:off x="7980794" y="1848214"/>
                <a:ext cx="2043905" cy="933385"/>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D7E84C46-5E57-48DB-BCBA-9BFB20A16116}"/>
                  </a:ext>
                </a:extLst>
              </p14:cNvPr>
              <p14:cNvContentPartPr/>
              <p14:nvPr/>
            </p14:nvContentPartPr>
            <p14:xfrm>
              <a:off x="616278" y="1450420"/>
              <a:ext cx="2353137" cy="1182133"/>
            </p14:xfrm>
          </p:contentPart>
        </mc:Choice>
        <mc:Fallback xmlns="">
          <p:pic>
            <p:nvPicPr>
              <p:cNvPr id="11" name="Ink 10">
                <a:extLst>
                  <a:ext uri="{FF2B5EF4-FFF2-40B4-BE49-F238E27FC236}">
                    <a16:creationId xmlns:a16="http://schemas.microsoft.com/office/drawing/2014/main" id="{D7E84C46-5E57-48DB-BCBA-9BFB20A16116}"/>
                  </a:ext>
                </a:extLst>
              </p:cNvPr>
              <p:cNvPicPr/>
              <p:nvPr/>
            </p:nvPicPr>
            <p:blipFill>
              <a:blip r:embed="rId12"/>
              <a:stretch>
                <a:fillRect/>
              </a:stretch>
            </p:blipFill>
            <p:spPr>
              <a:xfrm>
                <a:off x="607275" y="1441415"/>
                <a:ext cx="2370784" cy="1199782"/>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09B0529C-0316-4671-8602-6C6E4F1719BE}"/>
                  </a:ext>
                </a:extLst>
              </p14:cNvPr>
              <p14:cNvContentPartPr/>
              <p14:nvPr/>
            </p14:nvContentPartPr>
            <p14:xfrm>
              <a:off x="625638" y="2811580"/>
              <a:ext cx="3146937" cy="701533"/>
            </p14:xfrm>
          </p:contentPart>
        </mc:Choice>
        <mc:Fallback xmlns="">
          <p:pic>
            <p:nvPicPr>
              <p:cNvPr id="13" name="Ink 12">
                <a:extLst>
                  <a:ext uri="{FF2B5EF4-FFF2-40B4-BE49-F238E27FC236}">
                    <a16:creationId xmlns:a16="http://schemas.microsoft.com/office/drawing/2014/main" id="{09B0529C-0316-4671-8602-6C6E4F1719BE}"/>
                  </a:ext>
                </a:extLst>
              </p:cNvPr>
              <p:cNvPicPr/>
              <p:nvPr/>
            </p:nvPicPr>
            <p:blipFill>
              <a:blip r:embed="rId14"/>
              <a:stretch>
                <a:fillRect/>
              </a:stretch>
            </p:blipFill>
            <p:spPr>
              <a:xfrm>
                <a:off x="616635" y="2802572"/>
                <a:ext cx="3164582" cy="719188"/>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0" name="Ink 39">
                <a:extLst>
                  <a:ext uri="{FF2B5EF4-FFF2-40B4-BE49-F238E27FC236}">
                    <a16:creationId xmlns:a16="http://schemas.microsoft.com/office/drawing/2014/main" id="{BB8408CD-636B-4E2B-96FC-9CEEA8FA8539}"/>
                  </a:ext>
                </a:extLst>
              </p14:cNvPr>
              <p14:cNvContentPartPr/>
              <p14:nvPr/>
            </p14:nvContentPartPr>
            <p14:xfrm>
              <a:off x="605118" y="4143220"/>
              <a:ext cx="3210120" cy="285480"/>
            </p14:xfrm>
          </p:contentPart>
        </mc:Choice>
        <mc:Fallback xmlns="">
          <p:pic>
            <p:nvPicPr>
              <p:cNvPr id="40" name="Ink 39">
                <a:extLst>
                  <a:ext uri="{FF2B5EF4-FFF2-40B4-BE49-F238E27FC236}">
                    <a16:creationId xmlns:a16="http://schemas.microsoft.com/office/drawing/2014/main" id="{BB8408CD-636B-4E2B-96FC-9CEEA8FA8539}"/>
                  </a:ext>
                </a:extLst>
              </p:cNvPr>
              <p:cNvPicPr/>
              <p:nvPr/>
            </p:nvPicPr>
            <p:blipFill>
              <a:blip r:embed="rId16"/>
              <a:stretch>
                <a:fillRect/>
              </a:stretch>
            </p:blipFill>
            <p:spPr>
              <a:xfrm>
                <a:off x="596118" y="4134220"/>
                <a:ext cx="3227760" cy="303120"/>
              </a:xfrm>
              <a:prstGeom prst="rect">
                <a:avLst/>
              </a:prstGeom>
            </p:spPr>
          </p:pic>
        </mc:Fallback>
      </mc:AlternateContent>
      <p:grpSp>
        <p:nvGrpSpPr>
          <p:cNvPr id="69" name="Group 68">
            <a:extLst>
              <a:ext uri="{FF2B5EF4-FFF2-40B4-BE49-F238E27FC236}">
                <a16:creationId xmlns:a16="http://schemas.microsoft.com/office/drawing/2014/main" id="{301F677E-A9E5-4EEF-B9E3-4E10DCEB2A60}"/>
              </a:ext>
            </a:extLst>
          </p:cNvPr>
          <p:cNvGrpSpPr/>
          <p:nvPr/>
        </p:nvGrpSpPr>
        <p:grpSpPr>
          <a:xfrm>
            <a:off x="4222758" y="3880420"/>
            <a:ext cx="1775160" cy="1199880"/>
            <a:chOff x="4222758" y="3880420"/>
            <a:chExt cx="1775160" cy="1199880"/>
          </a:xfrm>
        </p:grpSpPr>
        <mc:AlternateContent xmlns:mc="http://schemas.openxmlformats.org/markup-compatibility/2006" xmlns:p14="http://schemas.microsoft.com/office/powerpoint/2010/main">
          <mc:Choice Requires="p14">
            <p:contentPart p14:bwMode="auto" r:id="rId17">
              <p14:nvContentPartPr>
                <p14:cNvPr id="43" name="Ink 42">
                  <a:extLst>
                    <a:ext uri="{FF2B5EF4-FFF2-40B4-BE49-F238E27FC236}">
                      <a16:creationId xmlns:a16="http://schemas.microsoft.com/office/drawing/2014/main" id="{72FE545B-6D25-471C-BDA9-A26656602647}"/>
                    </a:ext>
                  </a:extLst>
                </p14:cNvPr>
                <p14:cNvContentPartPr/>
                <p14:nvPr/>
              </p14:nvContentPartPr>
              <p14:xfrm>
                <a:off x="4323131" y="4456643"/>
                <a:ext cx="4680" cy="71640"/>
              </p14:xfrm>
            </p:contentPart>
          </mc:Choice>
          <mc:Fallback xmlns="">
            <p:pic>
              <p:nvPicPr>
                <p:cNvPr id="43" name="Ink 42">
                  <a:extLst>
                    <a:ext uri="{FF2B5EF4-FFF2-40B4-BE49-F238E27FC236}">
                      <a16:creationId xmlns:a16="http://schemas.microsoft.com/office/drawing/2014/main" id="{72FE545B-6D25-471C-BDA9-A26656602647}"/>
                    </a:ext>
                  </a:extLst>
                </p:cNvPr>
                <p:cNvPicPr/>
                <p:nvPr/>
              </p:nvPicPr>
              <p:blipFill>
                <a:blip r:embed="rId18"/>
                <a:stretch>
                  <a:fillRect/>
                </a:stretch>
              </p:blipFill>
              <p:spPr>
                <a:xfrm>
                  <a:off x="4314491" y="4448003"/>
                  <a:ext cx="22320" cy="89280"/>
                </a:xfrm>
                <a:prstGeom prst="rect">
                  <a:avLst/>
                </a:prstGeom>
              </p:spPr>
            </p:pic>
          </mc:Fallback>
        </mc:AlternateContent>
        <p:grpSp>
          <p:nvGrpSpPr>
            <p:cNvPr id="68" name="Group 67">
              <a:extLst>
                <a:ext uri="{FF2B5EF4-FFF2-40B4-BE49-F238E27FC236}">
                  <a16:creationId xmlns:a16="http://schemas.microsoft.com/office/drawing/2014/main" id="{5FB3DA7A-60E5-4498-930E-13922264417C}"/>
                </a:ext>
              </a:extLst>
            </p:cNvPr>
            <p:cNvGrpSpPr/>
            <p:nvPr/>
          </p:nvGrpSpPr>
          <p:grpSpPr>
            <a:xfrm>
              <a:off x="4222758" y="3880420"/>
              <a:ext cx="1775160" cy="1199880"/>
              <a:chOff x="4222758" y="3880420"/>
              <a:chExt cx="1775160" cy="1199880"/>
            </a:xfrm>
          </p:grpSpPr>
          <mc:AlternateContent xmlns:mc="http://schemas.openxmlformats.org/markup-compatibility/2006" xmlns:p14="http://schemas.microsoft.com/office/powerpoint/2010/main">
            <mc:Choice Requires="p14">
              <p:contentPart p14:bwMode="auto" r:id="rId19">
                <p14:nvContentPartPr>
                  <p14:cNvPr id="42" name="Ink 41">
                    <a:extLst>
                      <a:ext uri="{FF2B5EF4-FFF2-40B4-BE49-F238E27FC236}">
                        <a16:creationId xmlns:a16="http://schemas.microsoft.com/office/drawing/2014/main" id="{25AF61E0-5B25-4BCB-B16B-AD12C607E4F1}"/>
                      </a:ext>
                    </a:extLst>
                  </p14:cNvPr>
                  <p14:cNvContentPartPr/>
                  <p14:nvPr/>
                </p14:nvContentPartPr>
                <p14:xfrm>
                  <a:off x="4222758" y="3880420"/>
                  <a:ext cx="1775160" cy="1199880"/>
                </p14:xfrm>
              </p:contentPart>
            </mc:Choice>
            <mc:Fallback xmlns="">
              <p:pic>
                <p:nvPicPr>
                  <p:cNvPr id="42" name="Ink 41">
                    <a:extLst>
                      <a:ext uri="{FF2B5EF4-FFF2-40B4-BE49-F238E27FC236}">
                        <a16:creationId xmlns:a16="http://schemas.microsoft.com/office/drawing/2014/main" id="{25AF61E0-5B25-4BCB-B16B-AD12C607E4F1}"/>
                      </a:ext>
                    </a:extLst>
                  </p:cNvPr>
                  <p:cNvPicPr/>
                  <p:nvPr/>
                </p:nvPicPr>
                <p:blipFill>
                  <a:blip r:embed="rId20"/>
                  <a:stretch>
                    <a:fillRect/>
                  </a:stretch>
                </p:blipFill>
                <p:spPr>
                  <a:xfrm>
                    <a:off x="4213758" y="3871420"/>
                    <a:ext cx="1792800" cy="1217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4" name="Ink 43">
                    <a:extLst>
                      <a:ext uri="{FF2B5EF4-FFF2-40B4-BE49-F238E27FC236}">
                        <a16:creationId xmlns:a16="http://schemas.microsoft.com/office/drawing/2014/main" id="{7CE5716C-1004-49AA-BF08-43157F86AC3E}"/>
                      </a:ext>
                    </a:extLst>
                  </p14:cNvPr>
                  <p14:cNvContentPartPr/>
                  <p14:nvPr/>
                </p14:nvContentPartPr>
                <p14:xfrm>
                  <a:off x="4313411" y="4442963"/>
                  <a:ext cx="68400" cy="34560"/>
                </p14:xfrm>
              </p:contentPart>
            </mc:Choice>
            <mc:Fallback xmlns="">
              <p:pic>
                <p:nvPicPr>
                  <p:cNvPr id="44" name="Ink 43">
                    <a:extLst>
                      <a:ext uri="{FF2B5EF4-FFF2-40B4-BE49-F238E27FC236}">
                        <a16:creationId xmlns:a16="http://schemas.microsoft.com/office/drawing/2014/main" id="{7CE5716C-1004-49AA-BF08-43157F86AC3E}"/>
                      </a:ext>
                    </a:extLst>
                  </p:cNvPr>
                  <p:cNvPicPr/>
                  <p:nvPr/>
                </p:nvPicPr>
                <p:blipFill>
                  <a:blip r:embed="rId22"/>
                  <a:stretch>
                    <a:fillRect/>
                  </a:stretch>
                </p:blipFill>
                <p:spPr>
                  <a:xfrm>
                    <a:off x="4304771" y="4434323"/>
                    <a:ext cx="86040" cy="52200"/>
                  </a:xfrm>
                  <a:prstGeom prst="rect">
                    <a:avLst/>
                  </a:prstGeom>
                </p:spPr>
              </p:pic>
            </mc:Fallback>
          </mc:AlternateContent>
        </p:grpSp>
      </p:grpSp>
      <p:grpSp>
        <p:nvGrpSpPr>
          <p:cNvPr id="64" name="Group 63">
            <a:extLst>
              <a:ext uri="{FF2B5EF4-FFF2-40B4-BE49-F238E27FC236}">
                <a16:creationId xmlns:a16="http://schemas.microsoft.com/office/drawing/2014/main" id="{9C9F99BB-6255-4C68-972C-0EBA17911DB3}"/>
              </a:ext>
            </a:extLst>
          </p:cNvPr>
          <p:cNvGrpSpPr/>
          <p:nvPr/>
        </p:nvGrpSpPr>
        <p:grpSpPr>
          <a:xfrm>
            <a:off x="5787318" y="4210900"/>
            <a:ext cx="2293200" cy="1177200"/>
            <a:chOff x="5787318" y="4210900"/>
            <a:chExt cx="2293200" cy="1177200"/>
          </a:xfrm>
        </p:grpSpPr>
        <mc:AlternateContent xmlns:mc="http://schemas.openxmlformats.org/markup-compatibility/2006" xmlns:p14="http://schemas.microsoft.com/office/powerpoint/2010/main">
          <mc:Choice Requires="p14">
            <p:contentPart p14:bwMode="auto" r:id="rId23">
              <p14:nvContentPartPr>
                <p14:cNvPr id="46" name="Ink 45">
                  <a:extLst>
                    <a:ext uri="{FF2B5EF4-FFF2-40B4-BE49-F238E27FC236}">
                      <a16:creationId xmlns:a16="http://schemas.microsoft.com/office/drawing/2014/main" id="{E5E288EC-26E8-4A8E-970A-ECEB251F78F9}"/>
                    </a:ext>
                  </a:extLst>
                </p14:cNvPr>
                <p14:cNvContentPartPr/>
                <p14:nvPr/>
              </p14:nvContentPartPr>
              <p14:xfrm>
                <a:off x="5787318" y="4210900"/>
                <a:ext cx="2293200" cy="1177200"/>
              </p14:xfrm>
            </p:contentPart>
          </mc:Choice>
          <mc:Fallback xmlns="">
            <p:pic>
              <p:nvPicPr>
                <p:cNvPr id="46" name="Ink 45">
                  <a:extLst>
                    <a:ext uri="{FF2B5EF4-FFF2-40B4-BE49-F238E27FC236}">
                      <a16:creationId xmlns:a16="http://schemas.microsoft.com/office/drawing/2014/main" id="{E5E288EC-26E8-4A8E-970A-ECEB251F78F9}"/>
                    </a:ext>
                  </a:extLst>
                </p:cNvPr>
                <p:cNvPicPr/>
                <p:nvPr/>
              </p:nvPicPr>
              <p:blipFill>
                <a:blip r:embed="rId24"/>
                <a:stretch>
                  <a:fillRect/>
                </a:stretch>
              </p:blipFill>
              <p:spPr>
                <a:xfrm>
                  <a:off x="5778318" y="4201900"/>
                  <a:ext cx="2310840" cy="1194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7" name="Ink 46">
                  <a:extLst>
                    <a:ext uri="{FF2B5EF4-FFF2-40B4-BE49-F238E27FC236}">
                      <a16:creationId xmlns:a16="http://schemas.microsoft.com/office/drawing/2014/main" id="{BA8A3977-5E9D-459C-92AE-3F31DA0513C1}"/>
                    </a:ext>
                  </a:extLst>
                </p14:cNvPr>
                <p14:cNvContentPartPr/>
                <p14:nvPr/>
              </p14:nvContentPartPr>
              <p14:xfrm>
                <a:off x="6957363" y="4496052"/>
                <a:ext cx="22320" cy="76320"/>
              </p14:xfrm>
            </p:contentPart>
          </mc:Choice>
          <mc:Fallback xmlns="">
            <p:pic>
              <p:nvPicPr>
                <p:cNvPr id="47" name="Ink 46">
                  <a:extLst>
                    <a:ext uri="{FF2B5EF4-FFF2-40B4-BE49-F238E27FC236}">
                      <a16:creationId xmlns:a16="http://schemas.microsoft.com/office/drawing/2014/main" id="{BA8A3977-5E9D-459C-92AE-3F31DA0513C1}"/>
                    </a:ext>
                  </a:extLst>
                </p:cNvPr>
                <p:cNvPicPr/>
                <p:nvPr/>
              </p:nvPicPr>
              <p:blipFill>
                <a:blip r:embed="rId26"/>
                <a:stretch>
                  <a:fillRect/>
                </a:stretch>
              </p:blipFill>
              <p:spPr>
                <a:xfrm>
                  <a:off x="6948723" y="4487052"/>
                  <a:ext cx="399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8" name="Ink 47">
                  <a:extLst>
                    <a:ext uri="{FF2B5EF4-FFF2-40B4-BE49-F238E27FC236}">
                      <a16:creationId xmlns:a16="http://schemas.microsoft.com/office/drawing/2014/main" id="{A977CD4B-A9D3-42E5-A1CF-BAF99DAF4DBE}"/>
                    </a:ext>
                  </a:extLst>
                </p14:cNvPr>
                <p14:cNvContentPartPr/>
                <p14:nvPr/>
              </p14:nvContentPartPr>
              <p14:xfrm>
                <a:off x="6960963" y="4482732"/>
                <a:ext cx="40680" cy="47160"/>
              </p14:xfrm>
            </p:contentPart>
          </mc:Choice>
          <mc:Fallback xmlns="">
            <p:pic>
              <p:nvPicPr>
                <p:cNvPr id="48" name="Ink 47">
                  <a:extLst>
                    <a:ext uri="{FF2B5EF4-FFF2-40B4-BE49-F238E27FC236}">
                      <a16:creationId xmlns:a16="http://schemas.microsoft.com/office/drawing/2014/main" id="{A977CD4B-A9D3-42E5-A1CF-BAF99DAF4DBE}"/>
                    </a:ext>
                  </a:extLst>
                </p:cNvPr>
                <p:cNvPicPr/>
                <p:nvPr/>
              </p:nvPicPr>
              <p:blipFill>
                <a:blip r:embed="rId28"/>
                <a:stretch>
                  <a:fillRect/>
                </a:stretch>
              </p:blipFill>
              <p:spPr>
                <a:xfrm>
                  <a:off x="6951963" y="4473732"/>
                  <a:ext cx="5832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9" name="Ink 48">
                  <a:extLst>
                    <a:ext uri="{FF2B5EF4-FFF2-40B4-BE49-F238E27FC236}">
                      <a16:creationId xmlns:a16="http://schemas.microsoft.com/office/drawing/2014/main" id="{7901DB5C-0948-4ED8-8877-1AD82B656699}"/>
                    </a:ext>
                  </a:extLst>
                </p14:cNvPr>
                <p14:cNvContentPartPr/>
                <p14:nvPr/>
              </p14:nvContentPartPr>
              <p14:xfrm>
                <a:off x="6822003" y="5203452"/>
                <a:ext cx="54000" cy="10800"/>
              </p14:xfrm>
            </p:contentPart>
          </mc:Choice>
          <mc:Fallback xmlns="">
            <p:pic>
              <p:nvPicPr>
                <p:cNvPr id="49" name="Ink 48">
                  <a:extLst>
                    <a:ext uri="{FF2B5EF4-FFF2-40B4-BE49-F238E27FC236}">
                      <a16:creationId xmlns:a16="http://schemas.microsoft.com/office/drawing/2014/main" id="{7901DB5C-0948-4ED8-8877-1AD82B656699}"/>
                    </a:ext>
                  </a:extLst>
                </p:cNvPr>
                <p:cNvPicPr/>
                <p:nvPr/>
              </p:nvPicPr>
              <p:blipFill>
                <a:blip r:embed="rId30"/>
                <a:stretch>
                  <a:fillRect/>
                </a:stretch>
              </p:blipFill>
              <p:spPr>
                <a:xfrm>
                  <a:off x="6813363" y="5194452"/>
                  <a:ext cx="716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0" name="Ink 49">
                  <a:extLst>
                    <a:ext uri="{FF2B5EF4-FFF2-40B4-BE49-F238E27FC236}">
                      <a16:creationId xmlns:a16="http://schemas.microsoft.com/office/drawing/2014/main" id="{CAD3A163-C407-425F-A61A-ABB560955A3C}"/>
                    </a:ext>
                  </a:extLst>
                </p14:cNvPr>
                <p14:cNvContentPartPr/>
                <p14:nvPr/>
              </p14:nvContentPartPr>
              <p14:xfrm>
                <a:off x="6904443" y="5163492"/>
                <a:ext cx="42480" cy="81720"/>
              </p14:xfrm>
            </p:contentPart>
          </mc:Choice>
          <mc:Fallback xmlns="">
            <p:pic>
              <p:nvPicPr>
                <p:cNvPr id="50" name="Ink 49">
                  <a:extLst>
                    <a:ext uri="{FF2B5EF4-FFF2-40B4-BE49-F238E27FC236}">
                      <a16:creationId xmlns:a16="http://schemas.microsoft.com/office/drawing/2014/main" id="{CAD3A163-C407-425F-A61A-ABB560955A3C}"/>
                    </a:ext>
                  </a:extLst>
                </p:cNvPr>
                <p:cNvPicPr/>
                <p:nvPr/>
              </p:nvPicPr>
              <p:blipFill>
                <a:blip r:embed="rId32"/>
                <a:stretch>
                  <a:fillRect/>
                </a:stretch>
              </p:blipFill>
              <p:spPr>
                <a:xfrm>
                  <a:off x="6895443" y="5154852"/>
                  <a:ext cx="6012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1" name="Ink 50">
                  <a:extLst>
                    <a:ext uri="{FF2B5EF4-FFF2-40B4-BE49-F238E27FC236}">
                      <a16:creationId xmlns:a16="http://schemas.microsoft.com/office/drawing/2014/main" id="{263A0F07-C8ED-4647-A3C1-2B2409675E6B}"/>
                    </a:ext>
                  </a:extLst>
                </p14:cNvPr>
                <p14:cNvContentPartPr/>
                <p14:nvPr/>
              </p14:nvContentPartPr>
              <p14:xfrm>
                <a:off x="7331763" y="4941372"/>
                <a:ext cx="53640" cy="133920"/>
              </p14:xfrm>
            </p:contentPart>
          </mc:Choice>
          <mc:Fallback xmlns="">
            <p:pic>
              <p:nvPicPr>
                <p:cNvPr id="51" name="Ink 50">
                  <a:extLst>
                    <a:ext uri="{FF2B5EF4-FFF2-40B4-BE49-F238E27FC236}">
                      <a16:creationId xmlns:a16="http://schemas.microsoft.com/office/drawing/2014/main" id="{263A0F07-C8ED-4647-A3C1-2B2409675E6B}"/>
                    </a:ext>
                  </a:extLst>
                </p:cNvPr>
                <p:cNvPicPr/>
                <p:nvPr/>
              </p:nvPicPr>
              <p:blipFill>
                <a:blip r:embed="rId34"/>
                <a:stretch>
                  <a:fillRect/>
                </a:stretch>
              </p:blipFill>
              <p:spPr>
                <a:xfrm>
                  <a:off x="7322763" y="4932372"/>
                  <a:ext cx="712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2" name="Ink 51">
                  <a:extLst>
                    <a:ext uri="{FF2B5EF4-FFF2-40B4-BE49-F238E27FC236}">
                      <a16:creationId xmlns:a16="http://schemas.microsoft.com/office/drawing/2014/main" id="{0475FCAF-6D56-4AA5-80D6-5084F63C607A}"/>
                    </a:ext>
                  </a:extLst>
                </p14:cNvPr>
                <p14:cNvContentPartPr/>
                <p14:nvPr/>
              </p14:nvContentPartPr>
              <p14:xfrm>
                <a:off x="6609243" y="4543212"/>
                <a:ext cx="47880" cy="6120"/>
              </p14:xfrm>
            </p:contentPart>
          </mc:Choice>
          <mc:Fallback xmlns="">
            <p:pic>
              <p:nvPicPr>
                <p:cNvPr id="52" name="Ink 51">
                  <a:extLst>
                    <a:ext uri="{FF2B5EF4-FFF2-40B4-BE49-F238E27FC236}">
                      <a16:creationId xmlns:a16="http://schemas.microsoft.com/office/drawing/2014/main" id="{0475FCAF-6D56-4AA5-80D6-5084F63C607A}"/>
                    </a:ext>
                  </a:extLst>
                </p:cNvPr>
                <p:cNvPicPr/>
                <p:nvPr/>
              </p:nvPicPr>
              <p:blipFill>
                <a:blip r:embed="rId36"/>
                <a:stretch>
                  <a:fillRect/>
                </a:stretch>
              </p:blipFill>
              <p:spPr>
                <a:xfrm>
                  <a:off x="6600243" y="4534212"/>
                  <a:ext cx="655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3" name="Ink 52">
                  <a:extLst>
                    <a:ext uri="{FF2B5EF4-FFF2-40B4-BE49-F238E27FC236}">
                      <a16:creationId xmlns:a16="http://schemas.microsoft.com/office/drawing/2014/main" id="{8CA71FB3-05F1-4EEA-B4EE-F6CAF71EA7D2}"/>
                    </a:ext>
                  </a:extLst>
                </p14:cNvPr>
                <p14:cNvContentPartPr/>
                <p14:nvPr/>
              </p14:nvContentPartPr>
              <p14:xfrm>
                <a:off x="6695283" y="4515852"/>
                <a:ext cx="49680" cy="115920"/>
              </p14:xfrm>
            </p:contentPart>
          </mc:Choice>
          <mc:Fallback xmlns="">
            <p:pic>
              <p:nvPicPr>
                <p:cNvPr id="53" name="Ink 52">
                  <a:extLst>
                    <a:ext uri="{FF2B5EF4-FFF2-40B4-BE49-F238E27FC236}">
                      <a16:creationId xmlns:a16="http://schemas.microsoft.com/office/drawing/2014/main" id="{8CA71FB3-05F1-4EEA-B4EE-F6CAF71EA7D2}"/>
                    </a:ext>
                  </a:extLst>
                </p:cNvPr>
                <p:cNvPicPr/>
                <p:nvPr/>
              </p:nvPicPr>
              <p:blipFill>
                <a:blip r:embed="rId38"/>
                <a:stretch>
                  <a:fillRect/>
                </a:stretch>
              </p:blipFill>
              <p:spPr>
                <a:xfrm>
                  <a:off x="6686643" y="4507212"/>
                  <a:ext cx="67320" cy="133560"/>
                </a:xfrm>
                <a:prstGeom prst="rect">
                  <a:avLst/>
                </a:prstGeom>
              </p:spPr>
            </p:pic>
          </mc:Fallback>
        </mc:AlternateContent>
      </p:grpSp>
      <p:grpSp>
        <p:nvGrpSpPr>
          <p:cNvPr id="65" name="Group 64">
            <a:extLst>
              <a:ext uri="{FF2B5EF4-FFF2-40B4-BE49-F238E27FC236}">
                <a16:creationId xmlns:a16="http://schemas.microsoft.com/office/drawing/2014/main" id="{AF2E2742-A159-4AC8-801D-4CABD06B1E52}"/>
              </a:ext>
            </a:extLst>
          </p:cNvPr>
          <p:cNvGrpSpPr/>
          <p:nvPr/>
        </p:nvGrpSpPr>
        <p:grpSpPr>
          <a:xfrm>
            <a:off x="8111838" y="4193620"/>
            <a:ext cx="2310840" cy="1202040"/>
            <a:chOff x="8111838" y="4193620"/>
            <a:chExt cx="2310840" cy="1202040"/>
          </a:xfrm>
        </p:grpSpPr>
        <mc:AlternateContent xmlns:mc="http://schemas.openxmlformats.org/markup-compatibility/2006" xmlns:p14="http://schemas.microsoft.com/office/powerpoint/2010/main">
          <mc:Choice Requires="p14">
            <p:contentPart p14:bwMode="auto" r:id="rId39">
              <p14:nvContentPartPr>
                <p14:cNvPr id="55" name="Ink 54">
                  <a:extLst>
                    <a:ext uri="{FF2B5EF4-FFF2-40B4-BE49-F238E27FC236}">
                      <a16:creationId xmlns:a16="http://schemas.microsoft.com/office/drawing/2014/main" id="{0ED1A9F4-D908-4710-A93E-FD5CB28D4CC4}"/>
                    </a:ext>
                  </a:extLst>
                </p14:cNvPr>
                <p14:cNvContentPartPr/>
                <p14:nvPr/>
              </p14:nvContentPartPr>
              <p14:xfrm>
                <a:off x="8111838" y="4193620"/>
                <a:ext cx="2310840" cy="1202040"/>
              </p14:xfrm>
            </p:contentPart>
          </mc:Choice>
          <mc:Fallback xmlns="">
            <p:pic>
              <p:nvPicPr>
                <p:cNvPr id="55" name="Ink 54">
                  <a:extLst>
                    <a:ext uri="{FF2B5EF4-FFF2-40B4-BE49-F238E27FC236}">
                      <a16:creationId xmlns:a16="http://schemas.microsoft.com/office/drawing/2014/main" id="{0ED1A9F4-D908-4710-A93E-FD5CB28D4CC4}"/>
                    </a:ext>
                  </a:extLst>
                </p:cNvPr>
                <p:cNvPicPr/>
                <p:nvPr/>
              </p:nvPicPr>
              <p:blipFill>
                <a:blip r:embed="rId40"/>
                <a:stretch>
                  <a:fillRect/>
                </a:stretch>
              </p:blipFill>
              <p:spPr>
                <a:xfrm>
                  <a:off x="8102838" y="4184620"/>
                  <a:ext cx="2328480" cy="1219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6" name="Ink 55">
                  <a:extLst>
                    <a:ext uri="{FF2B5EF4-FFF2-40B4-BE49-F238E27FC236}">
                      <a16:creationId xmlns:a16="http://schemas.microsoft.com/office/drawing/2014/main" id="{B28AF4F9-4FAE-41AC-8197-7917C726C1FE}"/>
                    </a:ext>
                  </a:extLst>
                </p14:cNvPr>
                <p14:cNvContentPartPr/>
                <p14:nvPr/>
              </p14:nvContentPartPr>
              <p14:xfrm>
                <a:off x="9866807" y="4883860"/>
                <a:ext cx="41400" cy="133920"/>
              </p14:xfrm>
            </p:contentPart>
          </mc:Choice>
          <mc:Fallback xmlns="">
            <p:pic>
              <p:nvPicPr>
                <p:cNvPr id="56" name="Ink 55">
                  <a:extLst>
                    <a:ext uri="{FF2B5EF4-FFF2-40B4-BE49-F238E27FC236}">
                      <a16:creationId xmlns:a16="http://schemas.microsoft.com/office/drawing/2014/main" id="{B28AF4F9-4FAE-41AC-8197-7917C726C1FE}"/>
                    </a:ext>
                  </a:extLst>
                </p:cNvPr>
                <p:cNvPicPr/>
                <p:nvPr/>
              </p:nvPicPr>
              <p:blipFill>
                <a:blip r:embed="rId42"/>
                <a:stretch>
                  <a:fillRect/>
                </a:stretch>
              </p:blipFill>
              <p:spPr>
                <a:xfrm>
                  <a:off x="9858167" y="4874860"/>
                  <a:ext cx="590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7" name="Ink 56">
                  <a:extLst>
                    <a:ext uri="{FF2B5EF4-FFF2-40B4-BE49-F238E27FC236}">
                      <a16:creationId xmlns:a16="http://schemas.microsoft.com/office/drawing/2014/main" id="{3585080C-9CB1-4655-A92C-32C4E2CE687F}"/>
                    </a:ext>
                  </a:extLst>
                </p14:cNvPr>
                <p14:cNvContentPartPr/>
                <p14:nvPr/>
              </p14:nvContentPartPr>
              <p14:xfrm>
                <a:off x="8797247" y="4691260"/>
                <a:ext cx="48600" cy="2880"/>
              </p14:xfrm>
            </p:contentPart>
          </mc:Choice>
          <mc:Fallback xmlns="">
            <p:pic>
              <p:nvPicPr>
                <p:cNvPr id="57" name="Ink 56">
                  <a:extLst>
                    <a:ext uri="{FF2B5EF4-FFF2-40B4-BE49-F238E27FC236}">
                      <a16:creationId xmlns:a16="http://schemas.microsoft.com/office/drawing/2014/main" id="{3585080C-9CB1-4655-A92C-32C4E2CE687F}"/>
                    </a:ext>
                  </a:extLst>
                </p:cNvPr>
                <p:cNvPicPr/>
                <p:nvPr/>
              </p:nvPicPr>
              <p:blipFill>
                <a:blip r:embed="rId44"/>
                <a:stretch>
                  <a:fillRect/>
                </a:stretch>
              </p:blipFill>
              <p:spPr>
                <a:xfrm>
                  <a:off x="8788607" y="4682620"/>
                  <a:ext cx="6624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8" name="Ink 57">
                  <a:extLst>
                    <a:ext uri="{FF2B5EF4-FFF2-40B4-BE49-F238E27FC236}">
                      <a16:creationId xmlns:a16="http://schemas.microsoft.com/office/drawing/2014/main" id="{C409A76C-D1D3-4716-B573-39BDE39EAAED}"/>
                    </a:ext>
                  </a:extLst>
                </p14:cNvPr>
                <p14:cNvContentPartPr/>
                <p14:nvPr/>
              </p14:nvContentPartPr>
              <p14:xfrm>
                <a:off x="8913527" y="4660660"/>
                <a:ext cx="46800" cy="105840"/>
              </p14:xfrm>
            </p:contentPart>
          </mc:Choice>
          <mc:Fallback xmlns="">
            <p:pic>
              <p:nvPicPr>
                <p:cNvPr id="58" name="Ink 57">
                  <a:extLst>
                    <a:ext uri="{FF2B5EF4-FFF2-40B4-BE49-F238E27FC236}">
                      <a16:creationId xmlns:a16="http://schemas.microsoft.com/office/drawing/2014/main" id="{C409A76C-D1D3-4716-B573-39BDE39EAAED}"/>
                    </a:ext>
                  </a:extLst>
                </p:cNvPr>
                <p:cNvPicPr/>
                <p:nvPr/>
              </p:nvPicPr>
              <p:blipFill>
                <a:blip r:embed="rId46"/>
                <a:stretch>
                  <a:fillRect/>
                </a:stretch>
              </p:blipFill>
              <p:spPr>
                <a:xfrm>
                  <a:off x="8904527" y="4652020"/>
                  <a:ext cx="6444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9" name="Ink 58">
                  <a:extLst>
                    <a:ext uri="{FF2B5EF4-FFF2-40B4-BE49-F238E27FC236}">
                      <a16:creationId xmlns:a16="http://schemas.microsoft.com/office/drawing/2014/main" id="{DE70A610-A2D0-4365-A271-91C88BB81ED2}"/>
                    </a:ext>
                  </a:extLst>
                </p14:cNvPr>
                <p14:cNvContentPartPr/>
                <p14:nvPr/>
              </p14:nvContentPartPr>
              <p14:xfrm>
                <a:off x="9391247" y="4427020"/>
                <a:ext cx="3240" cy="79920"/>
              </p14:xfrm>
            </p:contentPart>
          </mc:Choice>
          <mc:Fallback xmlns="">
            <p:pic>
              <p:nvPicPr>
                <p:cNvPr id="59" name="Ink 58">
                  <a:extLst>
                    <a:ext uri="{FF2B5EF4-FFF2-40B4-BE49-F238E27FC236}">
                      <a16:creationId xmlns:a16="http://schemas.microsoft.com/office/drawing/2014/main" id="{DE70A610-A2D0-4365-A271-91C88BB81ED2}"/>
                    </a:ext>
                  </a:extLst>
                </p:cNvPr>
                <p:cNvPicPr/>
                <p:nvPr/>
              </p:nvPicPr>
              <p:blipFill>
                <a:blip r:embed="rId48"/>
                <a:stretch>
                  <a:fillRect/>
                </a:stretch>
              </p:blipFill>
              <p:spPr>
                <a:xfrm>
                  <a:off x="9382607" y="4418020"/>
                  <a:ext cx="2088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0" name="Ink 59">
                  <a:extLst>
                    <a:ext uri="{FF2B5EF4-FFF2-40B4-BE49-F238E27FC236}">
                      <a16:creationId xmlns:a16="http://schemas.microsoft.com/office/drawing/2014/main" id="{F27A65F3-B55F-43CB-914A-98824DCD63E0}"/>
                    </a:ext>
                  </a:extLst>
                </p14:cNvPr>
                <p14:cNvContentPartPr/>
                <p14:nvPr/>
              </p14:nvContentPartPr>
              <p14:xfrm>
                <a:off x="9389447" y="4419100"/>
                <a:ext cx="54000" cy="37080"/>
              </p14:xfrm>
            </p:contentPart>
          </mc:Choice>
          <mc:Fallback xmlns="">
            <p:pic>
              <p:nvPicPr>
                <p:cNvPr id="60" name="Ink 59">
                  <a:extLst>
                    <a:ext uri="{FF2B5EF4-FFF2-40B4-BE49-F238E27FC236}">
                      <a16:creationId xmlns:a16="http://schemas.microsoft.com/office/drawing/2014/main" id="{F27A65F3-B55F-43CB-914A-98824DCD63E0}"/>
                    </a:ext>
                  </a:extLst>
                </p:cNvPr>
                <p:cNvPicPr/>
                <p:nvPr/>
              </p:nvPicPr>
              <p:blipFill>
                <a:blip r:embed="rId50"/>
                <a:stretch>
                  <a:fillRect/>
                </a:stretch>
              </p:blipFill>
              <p:spPr>
                <a:xfrm>
                  <a:off x="9380807" y="4410100"/>
                  <a:ext cx="716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1" name="Ink 60">
                  <a:extLst>
                    <a:ext uri="{FF2B5EF4-FFF2-40B4-BE49-F238E27FC236}">
                      <a16:creationId xmlns:a16="http://schemas.microsoft.com/office/drawing/2014/main" id="{03460445-61D6-4053-9509-9434AC86C201}"/>
                    </a:ext>
                  </a:extLst>
                </p14:cNvPr>
                <p14:cNvContentPartPr/>
                <p14:nvPr/>
              </p14:nvContentPartPr>
              <p14:xfrm>
                <a:off x="9208007" y="5193820"/>
                <a:ext cx="46800" cy="8280"/>
              </p14:xfrm>
            </p:contentPart>
          </mc:Choice>
          <mc:Fallback xmlns="">
            <p:pic>
              <p:nvPicPr>
                <p:cNvPr id="61" name="Ink 60">
                  <a:extLst>
                    <a:ext uri="{FF2B5EF4-FFF2-40B4-BE49-F238E27FC236}">
                      <a16:creationId xmlns:a16="http://schemas.microsoft.com/office/drawing/2014/main" id="{03460445-61D6-4053-9509-9434AC86C201}"/>
                    </a:ext>
                  </a:extLst>
                </p:cNvPr>
                <p:cNvPicPr/>
                <p:nvPr/>
              </p:nvPicPr>
              <p:blipFill>
                <a:blip r:embed="rId52"/>
                <a:stretch>
                  <a:fillRect/>
                </a:stretch>
              </p:blipFill>
              <p:spPr>
                <a:xfrm>
                  <a:off x="9199007" y="5185180"/>
                  <a:ext cx="644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2" name="Ink 61">
                  <a:extLst>
                    <a:ext uri="{FF2B5EF4-FFF2-40B4-BE49-F238E27FC236}">
                      <a16:creationId xmlns:a16="http://schemas.microsoft.com/office/drawing/2014/main" id="{B283C50E-5A74-4B70-92EF-7692223F6BC5}"/>
                    </a:ext>
                  </a:extLst>
                </p14:cNvPr>
                <p14:cNvContentPartPr/>
                <p14:nvPr/>
              </p14:nvContentPartPr>
              <p14:xfrm>
                <a:off x="9328607" y="5161780"/>
                <a:ext cx="8280" cy="89640"/>
              </p14:xfrm>
            </p:contentPart>
          </mc:Choice>
          <mc:Fallback xmlns="">
            <p:pic>
              <p:nvPicPr>
                <p:cNvPr id="62" name="Ink 61">
                  <a:extLst>
                    <a:ext uri="{FF2B5EF4-FFF2-40B4-BE49-F238E27FC236}">
                      <a16:creationId xmlns:a16="http://schemas.microsoft.com/office/drawing/2014/main" id="{B283C50E-5A74-4B70-92EF-7692223F6BC5}"/>
                    </a:ext>
                  </a:extLst>
                </p:cNvPr>
                <p:cNvPicPr/>
                <p:nvPr/>
              </p:nvPicPr>
              <p:blipFill>
                <a:blip r:embed="rId54"/>
                <a:stretch>
                  <a:fillRect/>
                </a:stretch>
              </p:blipFill>
              <p:spPr>
                <a:xfrm>
                  <a:off x="9319607" y="5153140"/>
                  <a:ext cx="2592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3" name="Ink 62">
                  <a:extLst>
                    <a:ext uri="{FF2B5EF4-FFF2-40B4-BE49-F238E27FC236}">
                      <a16:creationId xmlns:a16="http://schemas.microsoft.com/office/drawing/2014/main" id="{E6A57206-5ADD-4E57-9A24-94126DCE3888}"/>
                    </a:ext>
                  </a:extLst>
                </p14:cNvPr>
                <p14:cNvContentPartPr/>
                <p14:nvPr/>
              </p14:nvContentPartPr>
              <p14:xfrm>
                <a:off x="9329687" y="5164300"/>
                <a:ext cx="50760" cy="29160"/>
              </p14:xfrm>
            </p:contentPart>
          </mc:Choice>
          <mc:Fallback xmlns="">
            <p:pic>
              <p:nvPicPr>
                <p:cNvPr id="63" name="Ink 62">
                  <a:extLst>
                    <a:ext uri="{FF2B5EF4-FFF2-40B4-BE49-F238E27FC236}">
                      <a16:creationId xmlns:a16="http://schemas.microsoft.com/office/drawing/2014/main" id="{E6A57206-5ADD-4E57-9A24-94126DCE3888}"/>
                    </a:ext>
                  </a:extLst>
                </p:cNvPr>
                <p:cNvPicPr/>
                <p:nvPr/>
              </p:nvPicPr>
              <p:blipFill>
                <a:blip r:embed="rId56"/>
                <a:stretch>
                  <a:fillRect/>
                </a:stretch>
              </p:blipFill>
              <p:spPr>
                <a:xfrm>
                  <a:off x="9320687" y="5155300"/>
                  <a:ext cx="68400" cy="46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7">
            <p14:nvContentPartPr>
              <p14:cNvPr id="67" name="Ink 66">
                <a:extLst>
                  <a:ext uri="{FF2B5EF4-FFF2-40B4-BE49-F238E27FC236}">
                    <a16:creationId xmlns:a16="http://schemas.microsoft.com/office/drawing/2014/main" id="{5B45B837-BF0C-4BD9-AC80-5C147B763AAC}"/>
                  </a:ext>
                </a:extLst>
              </p14:cNvPr>
              <p14:cNvContentPartPr/>
              <p14:nvPr/>
            </p14:nvContentPartPr>
            <p14:xfrm>
              <a:off x="662718" y="5726500"/>
              <a:ext cx="1799280" cy="282240"/>
            </p14:xfrm>
          </p:contentPart>
        </mc:Choice>
        <mc:Fallback xmlns="">
          <p:pic>
            <p:nvPicPr>
              <p:cNvPr id="67" name="Ink 66">
                <a:extLst>
                  <a:ext uri="{FF2B5EF4-FFF2-40B4-BE49-F238E27FC236}">
                    <a16:creationId xmlns:a16="http://schemas.microsoft.com/office/drawing/2014/main" id="{5B45B837-BF0C-4BD9-AC80-5C147B763AAC}"/>
                  </a:ext>
                </a:extLst>
              </p:cNvPr>
              <p:cNvPicPr/>
              <p:nvPr/>
            </p:nvPicPr>
            <p:blipFill>
              <a:blip r:embed="rId58"/>
              <a:stretch>
                <a:fillRect/>
              </a:stretch>
            </p:blipFill>
            <p:spPr>
              <a:xfrm>
                <a:off x="653718" y="5717500"/>
                <a:ext cx="1816920" cy="299880"/>
              </a:xfrm>
              <a:prstGeom prst="rect">
                <a:avLst/>
              </a:prstGeom>
            </p:spPr>
          </p:pic>
        </mc:Fallback>
      </mc:AlternateContent>
    </p:spTree>
    <p:extLst>
      <p:ext uri="{BB962C8B-B14F-4D97-AF65-F5344CB8AC3E}">
        <p14:creationId xmlns:p14="http://schemas.microsoft.com/office/powerpoint/2010/main" val="32979845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300" fill="hold"/>
                                        <p:tgtEl>
                                          <p:spTgt spid="5"/>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000" fill="hold"/>
                                        <p:tgtEl>
                                          <p:spTgt spid="7"/>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1000" fill="hold"/>
                                        <p:tgtEl>
                                          <p:spTgt spid="9"/>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1000" fill="hold"/>
                                        <p:tgtEl>
                                          <p:spTgt spid="11"/>
                                        </p:tgtEl>
                                        <p:attrNameLst>
                                          <p:attrName>drawProgress</p:attrName>
                                        </p:attrNameLst>
                                      </p:cBhvr>
                                      <p:tavLst>
                                        <p:tav tm="0">
                                          <p:val>
                                            <p:fltVal val="0"/>
                                          </p:val>
                                        </p:tav>
                                        <p:tav tm="100000">
                                          <p:val>
                                            <p:fltVal val="1"/>
                                          </p:val>
                                        </p:tav>
                                      </p:tavLst>
                                    </p:anim>
                                  </p:childTnLst>
                                </p:cTn>
                              </p:par>
                            </p:childTnLst>
                          </p:cTn>
                        </p:par>
                      </p:childTnLst>
                    </p:cTn>
                  </p:par>
                  <p:par>
                    <p:cTn id="23" fill="hold">
                      <p:stCondLst>
                        <p:cond delay="indefinite"/>
                      </p:stCondLst>
                      <p:childTnLst>
                        <p:par>
                          <p:cTn id="24" fill="hold">
                            <p:stCondLst>
                              <p:cond delay="0"/>
                            </p:stCondLst>
                            <p:childTnLst>
                              <p:par>
                                <p:cTn id="25" presetID="63"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1000" fill="hold"/>
                                        <p:tgtEl>
                                          <p:spTgt spid="13"/>
                                        </p:tgtEl>
                                        <p:attrNameLst>
                                          <p:attrName>drawProgress</p:attrName>
                                        </p:attrNameLst>
                                      </p:cBhvr>
                                      <p:tavLst>
                                        <p:tav tm="0">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ID="63" presetClass="entr" presetSubtype="0" fill="hold" nodeType="clickEffect">
                                  <p:stCondLst>
                                    <p:cond delay="0"/>
                                  </p:stCondLst>
                                  <p:childTnLst>
                                    <p:set>
                                      <p:cBhvr>
                                        <p:cTn id="31" dur="1" fill="hold">
                                          <p:stCondLst>
                                            <p:cond delay="0"/>
                                          </p:stCondLst>
                                        </p:cTn>
                                        <p:tgtEl>
                                          <p:spTgt spid="40"/>
                                        </p:tgtEl>
                                        <p:attrNameLst>
                                          <p:attrName>style.visibility</p:attrName>
                                        </p:attrNameLst>
                                      </p:cBhvr>
                                      <p:to>
                                        <p:strVal val="visible"/>
                                      </p:to>
                                    </p:set>
                                    <p:anim calcmode="lin" valueType="num">
                                      <p:cBhvr>
                                        <p:cTn id="32" dur="1000" fill="hold"/>
                                        <p:tgtEl>
                                          <p:spTgt spid="40"/>
                                        </p:tgtEl>
                                        <p:attrNameLst>
                                          <p:attrName>drawProgress</p:attrName>
                                        </p:attrNameLst>
                                      </p:cBhvr>
                                      <p:tavLst>
                                        <p:tav tm="0">
                                          <p:val>
                                            <p:fltVal val="0"/>
                                          </p:val>
                                        </p:tav>
                                        <p:tav tm="100000">
                                          <p:val>
                                            <p:fltVal val="1"/>
                                          </p:val>
                                        </p:tav>
                                      </p:tavLst>
                                    </p:anim>
                                  </p:childTnLst>
                                </p:cTn>
                              </p:par>
                            </p:childTnLst>
                          </p:cTn>
                        </p:par>
                      </p:childTnLst>
                    </p:cTn>
                  </p:par>
                  <p:par>
                    <p:cTn id="33" fill="hold">
                      <p:stCondLst>
                        <p:cond delay="indefinite"/>
                      </p:stCondLst>
                      <p:childTnLst>
                        <p:par>
                          <p:cTn id="34" fill="hold">
                            <p:stCondLst>
                              <p:cond delay="0"/>
                            </p:stCondLst>
                            <p:childTnLst>
                              <p:par>
                                <p:cTn id="35" presetID="63" presetClass="entr" presetSubtype="0" fill="hold" nodeType="clickEffect">
                                  <p:stCondLst>
                                    <p:cond delay="0"/>
                                  </p:stCondLst>
                                  <p:childTnLst>
                                    <p:set>
                                      <p:cBhvr>
                                        <p:cTn id="36" dur="1" fill="hold">
                                          <p:stCondLst>
                                            <p:cond delay="0"/>
                                          </p:stCondLst>
                                        </p:cTn>
                                        <p:tgtEl>
                                          <p:spTgt spid="69"/>
                                        </p:tgtEl>
                                        <p:attrNameLst>
                                          <p:attrName>style.visibility</p:attrName>
                                        </p:attrNameLst>
                                      </p:cBhvr>
                                      <p:to>
                                        <p:strVal val="visible"/>
                                      </p:to>
                                    </p:set>
                                    <p:anim calcmode="lin" valueType="num">
                                      <p:cBhvr>
                                        <p:cTn id="37" dur="2000" fill="hold"/>
                                        <p:tgtEl>
                                          <p:spTgt spid="69"/>
                                        </p:tgtEl>
                                        <p:attrNameLst>
                                          <p:attrName>drawProgress</p:attrName>
                                        </p:attrNameLst>
                                      </p:cBhvr>
                                      <p:tavLst>
                                        <p:tav tm="0">
                                          <p:val>
                                            <p:fltVal val="0"/>
                                          </p:val>
                                        </p:tav>
                                        <p:tav tm="100000">
                                          <p:val>
                                            <p:fltVal val="1"/>
                                          </p:val>
                                        </p:tav>
                                      </p:tavLst>
                                    </p:anim>
                                  </p:childTnLst>
                                </p:cTn>
                              </p:par>
                            </p:childTnLst>
                          </p:cTn>
                        </p:par>
                      </p:childTnLst>
                    </p:cTn>
                  </p:par>
                  <p:par>
                    <p:cTn id="38" fill="hold">
                      <p:stCondLst>
                        <p:cond delay="indefinite"/>
                      </p:stCondLst>
                      <p:childTnLst>
                        <p:par>
                          <p:cTn id="39" fill="hold">
                            <p:stCondLst>
                              <p:cond delay="0"/>
                            </p:stCondLst>
                            <p:childTnLst>
                              <p:par>
                                <p:cTn id="40" presetID="63" presetClass="entr" presetSubtype="0" fill="hold" nodeType="clickEffect">
                                  <p:stCondLst>
                                    <p:cond delay="0"/>
                                  </p:stCondLst>
                                  <p:childTnLst>
                                    <p:set>
                                      <p:cBhvr>
                                        <p:cTn id="41" dur="1" fill="hold">
                                          <p:stCondLst>
                                            <p:cond delay="0"/>
                                          </p:stCondLst>
                                        </p:cTn>
                                        <p:tgtEl>
                                          <p:spTgt spid="64"/>
                                        </p:tgtEl>
                                        <p:attrNameLst>
                                          <p:attrName>style.visibility</p:attrName>
                                        </p:attrNameLst>
                                      </p:cBhvr>
                                      <p:to>
                                        <p:strVal val="visible"/>
                                      </p:to>
                                    </p:set>
                                    <p:anim calcmode="lin" valueType="num">
                                      <p:cBhvr>
                                        <p:cTn id="42" dur="2000" fill="hold"/>
                                        <p:tgtEl>
                                          <p:spTgt spid="64"/>
                                        </p:tgtEl>
                                        <p:attrNameLst>
                                          <p:attrName>drawProgress</p:attrName>
                                        </p:attrNameLst>
                                      </p:cBhvr>
                                      <p:tavLst>
                                        <p:tav tm="0">
                                          <p:val>
                                            <p:fltVal val="0"/>
                                          </p:val>
                                        </p:tav>
                                        <p:tav tm="100000">
                                          <p:val>
                                            <p:fltVal val="1"/>
                                          </p:val>
                                        </p:tav>
                                      </p:tavLst>
                                    </p:anim>
                                  </p:childTnLst>
                                </p:cTn>
                              </p:par>
                            </p:childTnLst>
                          </p:cTn>
                        </p:par>
                      </p:childTnLst>
                    </p:cTn>
                  </p:par>
                  <p:par>
                    <p:cTn id="43" fill="hold">
                      <p:stCondLst>
                        <p:cond delay="indefinite"/>
                      </p:stCondLst>
                      <p:childTnLst>
                        <p:par>
                          <p:cTn id="44" fill="hold">
                            <p:stCondLst>
                              <p:cond delay="0"/>
                            </p:stCondLst>
                            <p:childTnLst>
                              <p:par>
                                <p:cTn id="45" presetID="63" presetClass="entr" presetSubtype="0" fill="hold" nodeType="clickEffect">
                                  <p:stCondLst>
                                    <p:cond delay="0"/>
                                  </p:stCondLst>
                                  <p:childTnLst>
                                    <p:set>
                                      <p:cBhvr>
                                        <p:cTn id="46" dur="1" fill="hold">
                                          <p:stCondLst>
                                            <p:cond delay="0"/>
                                          </p:stCondLst>
                                        </p:cTn>
                                        <p:tgtEl>
                                          <p:spTgt spid="65"/>
                                        </p:tgtEl>
                                        <p:attrNameLst>
                                          <p:attrName>style.visibility</p:attrName>
                                        </p:attrNameLst>
                                      </p:cBhvr>
                                      <p:to>
                                        <p:strVal val="visible"/>
                                      </p:to>
                                    </p:set>
                                    <p:anim calcmode="lin" valueType="num">
                                      <p:cBhvr>
                                        <p:cTn id="47" dur="2000" fill="hold"/>
                                        <p:tgtEl>
                                          <p:spTgt spid="65"/>
                                        </p:tgtEl>
                                        <p:attrNameLst>
                                          <p:attrName>drawProgress</p:attrName>
                                        </p:attrNameLst>
                                      </p:cBhvr>
                                      <p:tavLst>
                                        <p:tav tm="0">
                                          <p:val>
                                            <p:fltVal val="0"/>
                                          </p:val>
                                        </p:tav>
                                        <p:tav tm="100000">
                                          <p:val>
                                            <p:fltVal val="1"/>
                                          </p:val>
                                        </p:tav>
                                      </p:tavLst>
                                    </p:anim>
                                  </p:childTnLst>
                                </p:cTn>
                              </p:par>
                            </p:childTnLst>
                          </p:cTn>
                        </p:par>
                      </p:childTnLst>
                    </p:cTn>
                  </p:par>
                  <p:par>
                    <p:cTn id="48" fill="hold">
                      <p:stCondLst>
                        <p:cond delay="indefinite"/>
                      </p:stCondLst>
                      <p:childTnLst>
                        <p:par>
                          <p:cTn id="49" fill="hold">
                            <p:stCondLst>
                              <p:cond delay="0"/>
                            </p:stCondLst>
                            <p:childTnLst>
                              <p:par>
                                <p:cTn id="50" presetID="63" presetClass="entr" presetSubtype="0" fill="hold" nodeType="clickEffect">
                                  <p:stCondLst>
                                    <p:cond delay="0"/>
                                  </p:stCondLst>
                                  <p:childTnLst>
                                    <p:set>
                                      <p:cBhvr>
                                        <p:cTn id="51" dur="1" fill="hold">
                                          <p:stCondLst>
                                            <p:cond delay="0"/>
                                          </p:stCondLst>
                                        </p:cTn>
                                        <p:tgtEl>
                                          <p:spTgt spid="67"/>
                                        </p:tgtEl>
                                        <p:attrNameLst>
                                          <p:attrName>style.visibility</p:attrName>
                                        </p:attrNameLst>
                                      </p:cBhvr>
                                      <p:to>
                                        <p:strVal val="visible"/>
                                      </p:to>
                                    </p:set>
                                    <p:anim calcmode="lin" valueType="num">
                                      <p:cBhvr>
                                        <p:cTn id="52" dur="100" fill="hold"/>
                                        <p:tgtEl>
                                          <p:spTgt spid="67"/>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DBA000A-DEE4-427F-ACD9-89E02CCAC20C}"/>
                  </a:ext>
                </a:extLst>
              </p14:cNvPr>
              <p14:cNvContentPartPr/>
              <p14:nvPr/>
            </p14:nvContentPartPr>
            <p14:xfrm>
              <a:off x="3999198" y="5627860"/>
              <a:ext cx="5213337" cy="543133"/>
            </p14:xfrm>
          </p:contentPart>
        </mc:Choice>
        <mc:Fallback xmlns="">
          <p:pic>
            <p:nvPicPr>
              <p:cNvPr id="4" name="Ink 3">
                <a:extLst>
                  <a:ext uri="{FF2B5EF4-FFF2-40B4-BE49-F238E27FC236}">
                    <a16:creationId xmlns:a16="http://schemas.microsoft.com/office/drawing/2014/main" id="{2DBA000A-DEE4-427F-ACD9-89E02CCAC20C}"/>
                  </a:ext>
                </a:extLst>
              </p:cNvPr>
              <p:cNvPicPr/>
              <p:nvPr/>
            </p:nvPicPr>
            <p:blipFill>
              <a:blip r:embed="rId4"/>
              <a:stretch>
                <a:fillRect/>
              </a:stretch>
            </p:blipFill>
            <p:spPr>
              <a:xfrm>
                <a:off x="3981195" y="5618850"/>
                <a:ext cx="5239982" cy="560793"/>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85A47DE0-F841-454B-816C-10FCCB240848}"/>
                  </a:ext>
                </a:extLst>
              </p14:cNvPr>
              <p14:cNvContentPartPr/>
              <p14:nvPr/>
            </p14:nvContentPartPr>
            <p14:xfrm>
              <a:off x="796405" y="792340"/>
              <a:ext cx="5371737" cy="429013"/>
            </p14:xfrm>
          </p:contentPart>
        </mc:Choice>
        <mc:Fallback xmlns="">
          <p:pic>
            <p:nvPicPr>
              <p:cNvPr id="6" name="Ink 5">
                <a:extLst>
                  <a:ext uri="{FF2B5EF4-FFF2-40B4-BE49-F238E27FC236}">
                    <a16:creationId xmlns:a16="http://schemas.microsoft.com/office/drawing/2014/main" id="{85A47DE0-F841-454B-816C-10FCCB240848}"/>
                  </a:ext>
                </a:extLst>
              </p:cNvPr>
              <p:cNvPicPr/>
              <p:nvPr/>
            </p:nvPicPr>
            <p:blipFill>
              <a:blip r:embed="rId6"/>
              <a:stretch>
                <a:fillRect/>
              </a:stretch>
            </p:blipFill>
            <p:spPr>
              <a:xfrm>
                <a:off x="787403" y="783327"/>
                <a:ext cx="5389380" cy="446678"/>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52C2FA0F-EEC3-4FB1-8EF4-46B1E19108F9}"/>
                  </a:ext>
                </a:extLst>
              </p14:cNvPr>
              <p14:cNvContentPartPr/>
              <p14:nvPr/>
            </p14:nvContentPartPr>
            <p14:xfrm>
              <a:off x="3652878" y="1093660"/>
              <a:ext cx="6060417" cy="326413"/>
            </p14:xfrm>
          </p:contentPart>
        </mc:Choice>
        <mc:Fallback xmlns="">
          <p:pic>
            <p:nvPicPr>
              <p:cNvPr id="9" name="Ink 8">
                <a:extLst>
                  <a:ext uri="{FF2B5EF4-FFF2-40B4-BE49-F238E27FC236}">
                    <a16:creationId xmlns:a16="http://schemas.microsoft.com/office/drawing/2014/main" id="{52C2FA0F-EEC3-4FB1-8EF4-46B1E19108F9}"/>
                  </a:ext>
                </a:extLst>
              </p:cNvPr>
              <p:cNvPicPr/>
              <p:nvPr/>
            </p:nvPicPr>
            <p:blipFill>
              <a:blip r:embed="rId8"/>
              <a:stretch>
                <a:fillRect/>
              </a:stretch>
            </p:blipFill>
            <p:spPr>
              <a:xfrm>
                <a:off x="3643877" y="1084643"/>
                <a:ext cx="6078060" cy="344086"/>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A02D48DC-F695-4990-9C37-3880E160A262}"/>
                  </a:ext>
                </a:extLst>
              </p14:cNvPr>
              <p14:cNvContentPartPr/>
              <p14:nvPr/>
            </p14:nvContentPartPr>
            <p14:xfrm>
              <a:off x="3446238" y="1952980"/>
              <a:ext cx="1147497" cy="1690093"/>
            </p14:xfrm>
          </p:contentPart>
        </mc:Choice>
        <mc:Fallback xmlns="">
          <p:pic>
            <p:nvPicPr>
              <p:cNvPr id="12" name="Ink 11">
                <a:extLst>
                  <a:ext uri="{FF2B5EF4-FFF2-40B4-BE49-F238E27FC236}">
                    <a16:creationId xmlns:a16="http://schemas.microsoft.com/office/drawing/2014/main" id="{A02D48DC-F695-4990-9C37-3880E160A262}"/>
                  </a:ext>
                </a:extLst>
              </p:cNvPr>
              <p:cNvPicPr/>
              <p:nvPr/>
            </p:nvPicPr>
            <p:blipFill>
              <a:blip r:embed="rId10"/>
              <a:stretch>
                <a:fillRect/>
              </a:stretch>
            </p:blipFill>
            <p:spPr>
              <a:xfrm>
                <a:off x="3437231" y="1943977"/>
                <a:ext cx="1165151" cy="1707739"/>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01107076-B8D1-4F84-BE38-F060FE7B79F4}"/>
                  </a:ext>
                </a:extLst>
              </p14:cNvPr>
              <p14:cNvContentPartPr/>
              <p14:nvPr/>
            </p14:nvContentPartPr>
            <p14:xfrm>
              <a:off x="867198" y="1683700"/>
              <a:ext cx="2130297" cy="1966933"/>
            </p14:xfrm>
          </p:contentPart>
        </mc:Choice>
        <mc:Fallback xmlns="">
          <p:pic>
            <p:nvPicPr>
              <p:cNvPr id="14" name="Ink 13">
                <a:extLst>
                  <a:ext uri="{FF2B5EF4-FFF2-40B4-BE49-F238E27FC236}">
                    <a16:creationId xmlns:a16="http://schemas.microsoft.com/office/drawing/2014/main" id="{01107076-B8D1-4F84-BE38-F060FE7B79F4}"/>
                  </a:ext>
                </a:extLst>
              </p:cNvPr>
              <p:cNvPicPr/>
              <p:nvPr/>
            </p:nvPicPr>
            <p:blipFill>
              <a:blip r:embed="rId12"/>
              <a:stretch>
                <a:fillRect/>
              </a:stretch>
            </p:blipFill>
            <p:spPr>
              <a:xfrm>
                <a:off x="858194" y="1674697"/>
                <a:ext cx="2147944" cy="1984578"/>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1EDC3FB7-9641-4B64-81DE-2C1CD6AF8EB6}"/>
                  </a:ext>
                </a:extLst>
              </p14:cNvPr>
              <p14:cNvContentPartPr/>
              <p14:nvPr/>
            </p14:nvContentPartPr>
            <p14:xfrm>
              <a:off x="6502998" y="2049460"/>
              <a:ext cx="190977" cy="337573"/>
            </p14:xfrm>
          </p:contentPart>
        </mc:Choice>
        <mc:Fallback xmlns="">
          <p:pic>
            <p:nvPicPr>
              <p:cNvPr id="16" name="Ink 15">
                <a:extLst>
                  <a:ext uri="{FF2B5EF4-FFF2-40B4-BE49-F238E27FC236}">
                    <a16:creationId xmlns:a16="http://schemas.microsoft.com/office/drawing/2014/main" id="{1EDC3FB7-9641-4B64-81DE-2C1CD6AF8EB6}"/>
                  </a:ext>
                </a:extLst>
              </p:cNvPr>
              <p:cNvPicPr/>
              <p:nvPr/>
            </p:nvPicPr>
            <p:blipFill>
              <a:blip r:embed="rId14"/>
              <a:stretch>
                <a:fillRect/>
              </a:stretch>
            </p:blipFill>
            <p:spPr>
              <a:xfrm>
                <a:off x="6493956" y="2040444"/>
                <a:ext cx="208700" cy="35524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DDC48EEB-29D0-457B-9B9E-6F969A2E4293}"/>
                  </a:ext>
                </a:extLst>
              </p14:cNvPr>
              <p14:cNvContentPartPr/>
              <p14:nvPr/>
            </p14:nvContentPartPr>
            <p14:xfrm>
              <a:off x="7225158" y="1608820"/>
              <a:ext cx="1838337" cy="1564093"/>
            </p14:xfrm>
          </p:contentPart>
        </mc:Choice>
        <mc:Fallback xmlns="">
          <p:pic>
            <p:nvPicPr>
              <p:cNvPr id="18" name="Ink 17">
                <a:extLst>
                  <a:ext uri="{FF2B5EF4-FFF2-40B4-BE49-F238E27FC236}">
                    <a16:creationId xmlns:a16="http://schemas.microsoft.com/office/drawing/2014/main" id="{DDC48EEB-29D0-457B-9B9E-6F969A2E4293}"/>
                  </a:ext>
                </a:extLst>
              </p:cNvPr>
              <p:cNvPicPr/>
              <p:nvPr/>
            </p:nvPicPr>
            <p:blipFill>
              <a:blip r:embed="rId16"/>
              <a:stretch>
                <a:fillRect/>
              </a:stretch>
            </p:blipFill>
            <p:spPr>
              <a:xfrm>
                <a:off x="7216154" y="1599816"/>
                <a:ext cx="1855986" cy="15817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1319982B-8F5A-4508-853C-6A994ADB2B8F}"/>
                  </a:ext>
                </a:extLst>
              </p14:cNvPr>
              <p14:cNvContentPartPr/>
              <p14:nvPr/>
            </p14:nvContentPartPr>
            <p14:xfrm>
              <a:off x="9684678" y="1778740"/>
              <a:ext cx="1761657" cy="1360693"/>
            </p14:xfrm>
          </p:contentPart>
        </mc:Choice>
        <mc:Fallback xmlns="">
          <p:pic>
            <p:nvPicPr>
              <p:cNvPr id="20" name="Ink 19">
                <a:extLst>
                  <a:ext uri="{FF2B5EF4-FFF2-40B4-BE49-F238E27FC236}">
                    <a16:creationId xmlns:a16="http://schemas.microsoft.com/office/drawing/2014/main" id="{1319982B-8F5A-4508-853C-6A994ADB2B8F}"/>
                  </a:ext>
                </a:extLst>
              </p:cNvPr>
              <p:cNvPicPr/>
              <p:nvPr/>
            </p:nvPicPr>
            <p:blipFill>
              <a:blip r:embed="rId18"/>
              <a:stretch>
                <a:fillRect/>
              </a:stretch>
            </p:blipFill>
            <p:spPr>
              <a:xfrm>
                <a:off x="9675673" y="1769736"/>
                <a:ext cx="1779306" cy="1378341"/>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1E94887C-10C2-4502-8FC1-173D01558192}"/>
                  </a:ext>
                </a:extLst>
              </p14:cNvPr>
              <p14:cNvContentPartPr/>
              <p14:nvPr/>
            </p14:nvContentPartPr>
            <p14:xfrm>
              <a:off x="5975598" y="3950260"/>
              <a:ext cx="486537" cy="323893"/>
            </p14:xfrm>
          </p:contentPart>
        </mc:Choice>
        <mc:Fallback xmlns="">
          <p:pic>
            <p:nvPicPr>
              <p:cNvPr id="22" name="Ink 21">
                <a:extLst>
                  <a:ext uri="{FF2B5EF4-FFF2-40B4-BE49-F238E27FC236}">
                    <a16:creationId xmlns:a16="http://schemas.microsoft.com/office/drawing/2014/main" id="{1E94887C-10C2-4502-8FC1-173D01558192}"/>
                  </a:ext>
                </a:extLst>
              </p:cNvPr>
              <p:cNvPicPr/>
              <p:nvPr/>
            </p:nvPicPr>
            <p:blipFill>
              <a:blip r:embed="rId20"/>
              <a:stretch>
                <a:fillRect/>
              </a:stretch>
            </p:blipFill>
            <p:spPr>
              <a:xfrm>
                <a:off x="5966581" y="3941243"/>
                <a:ext cx="504210" cy="341566"/>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85F5083E-5CEE-4D06-879E-66FEB188D2AE}"/>
                  </a:ext>
                </a:extLst>
              </p14:cNvPr>
              <p14:cNvContentPartPr/>
              <p14:nvPr/>
            </p14:nvContentPartPr>
            <p14:xfrm>
              <a:off x="6874878" y="3472180"/>
              <a:ext cx="2443857" cy="1844173"/>
            </p14:xfrm>
          </p:contentPart>
        </mc:Choice>
        <mc:Fallback xmlns="">
          <p:pic>
            <p:nvPicPr>
              <p:cNvPr id="24" name="Ink 23">
                <a:extLst>
                  <a:ext uri="{FF2B5EF4-FFF2-40B4-BE49-F238E27FC236}">
                    <a16:creationId xmlns:a16="http://schemas.microsoft.com/office/drawing/2014/main" id="{85F5083E-5CEE-4D06-879E-66FEB188D2AE}"/>
                  </a:ext>
                </a:extLst>
              </p:cNvPr>
              <p:cNvPicPr/>
              <p:nvPr/>
            </p:nvPicPr>
            <p:blipFill>
              <a:blip r:embed="rId22"/>
              <a:stretch>
                <a:fillRect/>
              </a:stretch>
            </p:blipFill>
            <p:spPr>
              <a:xfrm>
                <a:off x="6865875" y="3463177"/>
                <a:ext cx="2461503" cy="1861819"/>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Ink 25">
                <a:extLst>
                  <a:ext uri="{FF2B5EF4-FFF2-40B4-BE49-F238E27FC236}">
                    <a16:creationId xmlns:a16="http://schemas.microsoft.com/office/drawing/2014/main" id="{1BD220A4-30B7-45F1-8603-9D25DC94B3FA}"/>
                  </a:ext>
                </a:extLst>
              </p14:cNvPr>
              <p14:cNvContentPartPr/>
              <p14:nvPr/>
            </p14:nvContentPartPr>
            <p14:xfrm>
              <a:off x="9202638" y="3544180"/>
              <a:ext cx="2469057" cy="1751653"/>
            </p14:xfrm>
          </p:contentPart>
        </mc:Choice>
        <mc:Fallback xmlns="">
          <p:pic>
            <p:nvPicPr>
              <p:cNvPr id="26" name="Ink 25">
                <a:extLst>
                  <a:ext uri="{FF2B5EF4-FFF2-40B4-BE49-F238E27FC236}">
                    <a16:creationId xmlns:a16="http://schemas.microsoft.com/office/drawing/2014/main" id="{1BD220A4-30B7-45F1-8603-9D25DC94B3FA}"/>
                  </a:ext>
                </a:extLst>
              </p:cNvPr>
              <p:cNvPicPr/>
              <p:nvPr/>
            </p:nvPicPr>
            <p:blipFill>
              <a:blip r:embed="rId24"/>
              <a:stretch>
                <a:fillRect/>
              </a:stretch>
            </p:blipFill>
            <p:spPr>
              <a:xfrm>
                <a:off x="9193635" y="3535177"/>
                <a:ext cx="2486703" cy="1769299"/>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8" name="Ink 27">
                <a:extLst>
                  <a:ext uri="{FF2B5EF4-FFF2-40B4-BE49-F238E27FC236}">
                    <a16:creationId xmlns:a16="http://schemas.microsoft.com/office/drawing/2014/main" id="{A1D03C2E-27BE-4D08-A537-F19101FEA402}"/>
                  </a:ext>
                </a:extLst>
              </p14:cNvPr>
              <p14:cNvContentPartPr/>
              <p14:nvPr/>
            </p14:nvContentPartPr>
            <p14:xfrm>
              <a:off x="705918" y="5213860"/>
              <a:ext cx="2135697" cy="374293"/>
            </p14:xfrm>
          </p:contentPart>
        </mc:Choice>
        <mc:Fallback xmlns="">
          <p:pic>
            <p:nvPicPr>
              <p:cNvPr id="28" name="Ink 27">
                <a:extLst>
                  <a:ext uri="{FF2B5EF4-FFF2-40B4-BE49-F238E27FC236}">
                    <a16:creationId xmlns:a16="http://schemas.microsoft.com/office/drawing/2014/main" id="{A1D03C2E-27BE-4D08-A537-F19101FEA402}"/>
                  </a:ext>
                </a:extLst>
              </p:cNvPr>
              <p:cNvPicPr/>
              <p:nvPr/>
            </p:nvPicPr>
            <p:blipFill>
              <a:blip r:embed="rId26"/>
              <a:stretch>
                <a:fillRect/>
              </a:stretch>
            </p:blipFill>
            <p:spPr>
              <a:xfrm>
                <a:off x="696914" y="5204845"/>
                <a:ext cx="2153344" cy="391962"/>
              </a:xfrm>
              <a:prstGeom prst="rect">
                <a:avLst/>
              </a:prstGeom>
            </p:spPr>
          </p:pic>
        </mc:Fallback>
      </mc:AlternateContent>
    </p:spTree>
    <p:extLst>
      <p:ext uri="{BB962C8B-B14F-4D97-AF65-F5344CB8AC3E}">
        <p14:creationId xmlns:p14="http://schemas.microsoft.com/office/powerpoint/2010/main" val="35971420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1000" fill="hold"/>
                                        <p:tgtEl>
                                          <p:spTgt spid="9"/>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2000" fill="hold"/>
                                        <p:tgtEl>
                                          <p:spTgt spid="12"/>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2000" fill="hold"/>
                                        <p:tgtEl>
                                          <p:spTgt spid="14"/>
                                        </p:tgtEl>
                                        <p:attrNameLst>
                                          <p:attrName>drawProgress</p:attrName>
                                        </p:attrNameLst>
                                      </p:cBhvr>
                                      <p:tavLst>
                                        <p:tav tm="0">
                                          <p:val>
                                            <p:fltVal val="0"/>
                                          </p:val>
                                        </p:tav>
                                        <p:tav tm="100000">
                                          <p:val>
                                            <p:fltVal val="1"/>
                                          </p:val>
                                        </p:tav>
                                      </p:tavLst>
                                    </p:anim>
                                  </p:childTnLst>
                                </p:cTn>
                              </p:par>
                            </p:childTnLst>
                          </p:cTn>
                        </p:par>
                      </p:childTnLst>
                    </p:cTn>
                  </p:par>
                  <p:par>
                    <p:cTn id="23" fill="hold">
                      <p:stCondLst>
                        <p:cond delay="indefinite"/>
                      </p:stCondLst>
                      <p:childTnLst>
                        <p:par>
                          <p:cTn id="24" fill="hold">
                            <p:stCondLst>
                              <p:cond delay="0"/>
                            </p:stCondLst>
                            <p:childTnLst>
                              <p:par>
                                <p:cTn id="25" presetID="63"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200" fill="hold"/>
                                        <p:tgtEl>
                                          <p:spTgt spid="16"/>
                                        </p:tgtEl>
                                        <p:attrNameLst>
                                          <p:attrName>drawProgress</p:attrName>
                                        </p:attrNameLst>
                                      </p:cBhvr>
                                      <p:tavLst>
                                        <p:tav tm="0">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ID="63"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p:cTn id="32" dur="1000" fill="hold"/>
                                        <p:tgtEl>
                                          <p:spTgt spid="18"/>
                                        </p:tgtEl>
                                        <p:attrNameLst>
                                          <p:attrName>drawProgress</p:attrName>
                                        </p:attrNameLst>
                                      </p:cBhvr>
                                      <p:tavLst>
                                        <p:tav tm="0">
                                          <p:val>
                                            <p:fltVal val="0"/>
                                          </p:val>
                                        </p:tav>
                                        <p:tav tm="100000">
                                          <p:val>
                                            <p:fltVal val="1"/>
                                          </p:val>
                                        </p:tav>
                                      </p:tavLst>
                                    </p:anim>
                                  </p:childTnLst>
                                </p:cTn>
                              </p:par>
                            </p:childTnLst>
                          </p:cTn>
                        </p:par>
                      </p:childTnLst>
                    </p:cTn>
                  </p:par>
                  <p:par>
                    <p:cTn id="33" fill="hold">
                      <p:stCondLst>
                        <p:cond delay="indefinite"/>
                      </p:stCondLst>
                      <p:childTnLst>
                        <p:par>
                          <p:cTn id="34" fill="hold">
                            <p:stCondLst>
                              <p:cond delay="0"/>
                            </p:stCondLst>
                            <p:childTnLst>
                              <p:par>
                                <p:cTn id="35" presetID="63"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p:cTn id="37" dur="10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38" fill="hold">
                      <p:stCondLst>
                        <p:cond delay="indefinite"/>
                      </p:stCondLst>
                      <p:childTnLst>
                        <p:par>
                          <p:cTn id="39" fill="hold">
                            <p:stCondLst>
                              <p:cond delay="0"/>
                            </p:stCondLst>
                            <p:childTnLst>
                              <p:par>
                                <p:cTn id="40" presetID="63" presetClass="entr" presetSubtype="0"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p:cTn id="42" dur="200" fill="hold"/>
                                        <p:tgtEl>
                                          <p:spTgt spid="22"/>
                                        </p:tgtEl>
                                        <p:attrNameLst>
                                          <p:attrName>drawProgress</p:attrName>
                                        </p:attrNameLst>
                                      </p:cBhvr>
                                      <p:tavLst>
                                        <p:tav tm="0">
                                          <p:val>
                                            <p:fltVal val="0"/>
                                          </p:val>
                                        </p:tav>
                                        <p:tav tm="100000">
                                          <p:val>
                                            <p:fltVal val="1"/>
                                          </p:val>
                                        </p:tav>
                                      </p:tavLst>
                                    </p:anim>
                                  </p:childTnLst>
                                </p:cTn>
                              </p:par>
                            </p:childTnLst>
                          </p:cTn>
                        </p:par>
                      </p:childTnLst>
                    </p:cTn>
                  </p:par>
                  <p:par>
                    <p:cTn id="43" fill="hold">
                      <p:stCondLst>
                        <p:cond delay="indefinite"/>
                      </p:stCondLst>
                      <p:childTnLst>
                        <p:par>
                          <p:cTn id="44" fill="hold">
                            <p:stCondLst>
                              <p:cond delay="0"/>
                            </p:stCondLst>
                            <p:childTnLst>
                              <p:par>
                                <p:cTn id="45" presetID="63" presetClass="entr" presetSubtype="0"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anim calcmode="lin" valueType="num">
                                      <p:cBhvr>
                                        <p:cTn id="47" dur="1500" fill="hold"/>
                                        <p:tgtEl>
                                          <p:spTgt spid="24"/>
                                        </p:tgtEl>
                                        <p:attrNameLst>
                                          <p:attrName>drawProgress</p:attrName>
                                        </p:attrNameLst>
                                      </p:cBhvr>
                                      <p:tavLst>
                                        <p:tav tm="0">
                                          <p:val>
                                            <p:fltVal val="0"/>
                                          </p:val>
                                        </p:tav>
                                        <p:tav tm="100000">
                                          <p:val>
                                            <p:fltVal val="1"/>
                                          </p:val>
                                        </p:tav>
                                      </p:tavLst>
                                    </p:anim>
                                  </p:childTnLst>
                                </p:cTn>
                              </p:par>
                            </p:childTnLst>
                          </p:cTn>
                        </p:par>
                      </p:childTnLst>
                    </p:cTn>
                  </p:par>
                  <p:par>
                    <p:cTn id="48" fill="hold">
                      <p:stCondLst>
                        <p:cond delay="indefinite"/>
                      </p:stCondLst>
                      <p:childTnLst>
                        <p:par>
                          <p:cTn id="49" fill="hold">
                            <p:stCondLst>
                              <p:cond delay="0"/>
                            </p:stCondLst>
                            <p:childTnLst>
                              <p:par>
                                <p:cTn id="50" presetID="63" presetClass="entr" presetSubtype="0" fill="hold" nodeType="clickEffect">
                                  <p:stCondLst>
                                    <p:cond delay="0"/>
                                  </p:stCondLst>
                                  <p:childTnLst>
                                    <p:set>
                                      <p:cBhvr>
                                        <p:cTn id="51" dur="1" fill="hold">
                                          <p:stCondLst>
                                            <p:cond delay="0"/>
                                          </p:stCondLst>
                                        </p:cTn>
                                        <p:tgtEl>
                                          <p:spTgt spid="26"/>
                                        </p:tgtEl>
                                        <p:attrNameLst>
                                          <p:attrName>style.visibility</p:attrName>
                                        </p:attrNameLst>
                                      </p:cBhvr>
                                      <p:to>
                                        <p:strVal val="visible"/>
                                      </p:to>
                                    </p:set>
                                    <p:anim calcmode="lin" valueType="num">
                                      <p:cBhvr>
                                        <p:cTn id="52" dur="2000" fill="hold"/>
                                        <p:tgtEl>
                                          <p:spTgt spid="26"/>
                                        </p:tgtEl>
                                        <p:attrNameLst>
                                          <p:attrName>drawProgress</p:attrName>
                                        </p:attrNameLst>
                                      </p:cBhvr>
                                      <p:tavLst>
                                        <p:tav tm="0">
                                          <p:val>
                                            <p:fltVal val="0"/>
                                          </p:val>
                                        </p:tav>
                                        <p:tav tm="100000">
                                          <p:val>
                                            <p:fltVal val="1"/>
                                          </p:val>
                                        </p:tav>
                                      </p:tavLst>
                                    </p:anim>
                                  </p:childTnLst>
                                </p:cTn>
                              </p:par>
                            </p:childTnLst>
                          </p:cTn>
                        </p:par>
                      </p:childTnLst>
                    </p:cTn>
                  </p:par>
                  <p:par>
                    <p:cTn id="53" fill="hold">
                      <p:stCondLst>
                        <p:cond delay="indefinite"/>
                      </p:stCondLst>
                      <p:childTnLst>
                        <p:par>
                          <p:cTn id="54" fill="hold">
                            <p:stCondLst>
                              <p:cond delay="0"/>
                            </p:stCondLst>
                            <p:childTnLst>
                              <p:par>
                                <p:cTn id="55" presetID="63" presetClass="entr" presetSubtype="0"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anim calcmode="lin" valueType="num">
                                      <p:cBhvr>
                                        <p:cTn id="57" dur="200" fill="hold"/>
                                        <p:tgtEl>
                                          <p:spTgt spid="2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1.6|20.4|0.8|26.1|0.5|18.8|0.4|6.8|0.5|13|0.3|30.9"/>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517.4354"/>
  <p:tag name="LATEXADDIN" val="\documentclass{article}&#10;\usepackage{amsmath}&#10;\pagestyle{empty}&#10;\begin{document}&#10;&#10;\[0\le \epsilon \le \frac{1}{2}\]&#10;&#10;\end{document}"/>
  <p:tag name="IGUANATEXSIZE" val="60"/>
  <p:tag name="IGUANATEXCURSOR" val="83"/>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52.9809"/>
  <p:tag name="ORIGINALWIDTH" val="319.4601"/>
  <p:tag name="LATEXADDIN" val="\documentclass{article}&#10;\usepackage{amsmath}&#10;\usepackage{braket}&#10;\pagestyle{empty}&#10;\begin{document}&#10;&#10;\begin{center}&#10;&#10;\[ \overset{\text{Kitaev$^\dagger$}}{\to} \]&#10;&#10;\end{center}&#10;&#10;&#10;\end{document}"/>
  <p:tag name="IGUANATEXSIZE" val="22"/>
  <p:tag name="IGUANATEXCURSOR" val="143"/>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428.1964"/>
  <p:tag name="ORIGINALWIDTH" val="4239.22"/>
  <p:tag name="LATEXADDIN" val="\documentclass{article}&#10;\usepackage{amsmath}&#10;\usepackage{braket}&#10;\pagestyle{empty}&#10;\begin{document}&#10;&#10;\begin{flushleft}&#10;&#10;$^\dagger$ Combine the dual SDP with the ``honest state'' or primal variable to get rid of the extra basis information.&#10;&#10;{\small&#10;Same idea behind his bound on Strong CF.}&#10;&#10;\end{flushleft}&#10;&#10;&#10;\end{document}"/>
  <p:tag name="IGUANATEXSIZE" val="22"/>
  <p:tag name="IGUANATEXCURSOR" val="131"/>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TIMING" val="|0|0.2|0.5|0|0|0|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164.604"/>
  <p:tag name="ORIGINALWIDTH" val="1510.311"/>
  <p:tag name="LATEXADDIN" val="\documentclass{article}&#10;\usepackage{amsmath}&#10;\usepackage{braket}&#10;\pagestyle{empty}&#10;\begin{document}&#10;&#10;\begin{center}&#10;&#10;&#10;(*) Expressible By Matrices&#10;&#10;(EBM)&#10;\[ H\ge G, \ket{\psi} \text{ s.t.}\]&#10;\[ \text{Prob}[G,\ket{\psi}] \to \text{Prob}[H,\ket{\psi}] \]&#10;&#10;~&#10;&#10;$K:$ cone of EBM&#10;\end{center}&#10;&#10;&#10;&#10;&#10;\end{document}"/>
  <p:tag name="IGUANATEXSIZE" val="22"/>
  <p:tag name="IGUANATEXCURSOR" val="259"/>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199.475"/>
  <p:tag name="LATEXADDIN" val="\documentclass{article}&#10;\usepackage{amsmath}&#10;\usepackage{braket}&#10;\pagestyle{empty}&#10;\begin{document}&#10;&#10;\begin{center}&#10;&#10;\[ \overset{\text{Dual}}{\to} \]&#10;&#10;\end{center}&#10;&#10;&#10;\end{document}"/>
  <p:tag name="IGUANATEXSIZE" val="22"/>
  <p:tag name="IGUANATEXCURSOR" val="117"/>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1331.833"/>
  <p:tag name="ORIGINALWIDTH" val="1547.807"/>
  <p:tag name="LATEXADDIN" val="\documentclass{article}&#10;\usepackage{amsmath}&#10;\usepackage{braket}&#10;\pagestyle{empty}&#10;\begin{document}&#10;&#10;\begin{center}&#10;&#10;&#10;Operator monotone function&#10;&#10;&#10;\[ f \text{ s.t.}\]&#10;\[ \forall \; H\ge G, f(H)\ge f(G) \]&#10;&#10;~&#10;&#10;$K^*:$ cone of &#10;&#10;Operator Monotones&#10;\end{center}&#10;&#10;&#10;&#10;&#10;\end{document}"/>
  <p:tag name="IGUANATEXSIZE" val="22"/>
  <p:tag name="IGUANATEXCURSOR" val="214"/>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199.475"/>
  <p:tag name="LATEXADDIN" val="\documentclass{article}&#10;\usepackage{amsmath}&#10;\usepackage{braket}&#10;\pagestyle{empty}&#10;\begin{document}&#10;&#10;\begin{center}&#10;&#10;\[ \overset{\text{Dual}}{\to} \]&#10;&#10;\end{center}&#10;&#10;&#10;\end{document}"/>
  <p:tag name="IGUANATEXSIZE" val="22"/>
  <p:tag name="IGUANATEXCURSOR" val="117"/>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309.336"/>
  <p:tag name="ORIGINALWIDTH" val="813.6483"/>
  <p:tag name="LATEXADDIN" val="\documentclass{article}&#10;\usepackage{amsmath}&#10;\usepackage{braket}&#10;\pagestyle{empty}&#10;\begin{document}&#10;&#10;\begin{center}&#10;&#10;&#10;Valid functions&#10;&#10;~&#10;&#10;$ \sum_{\text{final}} \frac{\lambda z}{\lambda + z} p_z \ge $&#10;&#10;$ \sum_{\text{init}} \frac{\lambda z}{\lambda + z} p_z$&#10;&#10;~&#10;&#10;~&#10;&#10;~&#10;&#10;$K^{**}:$ cone of &#10;&#10;valid functions&#10;\end{center}&#10;&#10;&#10;&#10;&#10;\end{document}"/>
  <p:tag name="IGUANATEXSIZE" val="22"/>
  <p:tag name="IGUANATEXCURSOR" val="255"/>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68.24149"/>
  <p:tag name="ORIGINALWIDTH" val="681.6648"/>
  <p:tag name="LATEXADDIN" val="\documentclass{article}&#10;\usepackage{amsmath}&#10;\usepackage{braket}&#10;\pagestyle{empty}&#10;\begin{document}&#10;&#10;\begin{flushleft}&#10;&#10;$\overset{\text{Lemma:}K=K^{**}}{}$&#10;&#10;\end{flushleft}&#10;&#10;&#10;\end{document}"/>
  <p:tag name="IGUANATEXSIZE" val="22"/>
  <p:tag name="IGUANATEXCURSOR" val="151"/>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TIMING" val="|0.3|0.5|0.5|0|0|0|0|0"/>
</p:tagLst>
</file>

<file path=ppt/tags/tag11.xml><?xml version="1.0" encoding="utf-8"?>
<p:tagLst xmlns:a="http://schemas.openxmlformats.org/drawingml/2006/main" xmlns:r="http://schemas.openxmlformats.org/officeDocument/2006/relationships" xmlns:p="http://schemas.openxmlformats.org/presentationml/2006/main">
  <p:tag name="ORIGINALHEIGHT" val="2.125"/>
  <p:tag name="ORIGINALWIDTH" val="2.375"/>
  <p:tag name="LATEXADDIN" val="\documentclass{article}&#10;\usepackage{amsmath}&#10;\pagestyle{empty}&#10;\begin{document}&#10;&#10;&#10;$P^*_A$&#10;&#10;\end{document}"/>
  <p:tag name="IGUANATEXSIZE" val="60"/>
  <p:tag name="IGUANATEXCURSOR" val="89"/>
  <p:tag name="TRANSPARENCY" val="True"/>
  <p:tag name="FILENAME" val=""/>
  <p:tag name="LATEXENGINEID" val="1"/>
  <p:tag name="TEMPFOLDER" val="C:\Users\toatu\AppData\Local\Temp\"/>
  <p:tag name="LATEXFORMHEIGHT" val="731.5"/>
  <p:tag name="LATEXFORMWIDTH" val="679"/>
  <p:tag name="LATEXFORMWRAP" val="True"/>
  <p:tag name="BITMAPVECTOR" val="1"/>
  <p:tag name="EMFCHILD" val="True"/>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1309.336"/>
  <p:tag name="ORIGINALWIDTH" val="1496.063"/>
  <p:tag name="LATEXADDIN" val="\documentclass{article}&#10;\usepackage{amsmath}&#10;\usepackage{braket}&#10;\pagestyle{empty}&#10;\begin{document}&#10;&#10;\begin{center}&#10;&#10;&#10;Expressible By &#10;&#10;Real Matrices (EBRM)&#10;&#10;\[ H\ge G, \ket{\psi} \text{ s.t.}\]&#10;\[ \text{Prob}[G,\ket{\psi}] \to \text{Prob}[H,\ket{\psi}] \]&#10;&#10;~&#10;&#10;$K':$ cone of EBRM&#10;\end{center}&#10;&#10;&#10;&#10;&#10;\end{document}"/>
  <p:tag name="IGUANATEXSIZE" val="22"/>
  <p:tag name="IGUANATEXCURSOR" val="277"/>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199.475"/>
  <p:tag name="LATEXADDIN" val="\documentclass{article}&#10;\usepackage{amsmath}&#10;\usepackage{braket}&#10;\pagestyle{empty}&#10;\begin{document}&#10;&#10;\begin{center}&#10;&#10;\[ \overset{\text{Dual}}{\to} \]&#10;&#10;\end{center}&#10;&#10;&#10;\end{document}"/>
  <p:tag name="IGUANATEXSIZE" val="22"/>
  <p:tag name="IGUANATEXCURSOR" val="117"/>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331.833"/>
  <p:tag name="ORIGINALWIDTH" val="1547.807"/>
  <p:tag name="LATEXADDIN" val="\documentclass{article}&#10;\usepackage{amsmath}&#10;\usepackage{braket}&#10;\pagestyle{empty}&#10;\begin{document}&#10;&#10;\begin{center}&#10;&#10;&#10;Operator monotone function&#10;&#10;&#10;\[ f \text{ s.t.}\]&#10;\[ \forall \; H\ge G, f(H)\ge f(G) \]&#10;&#10;~&#10;&#10;$K^*:$ cone of &#10;&#10;Operator Monotones&#10;\end{center}&#10;&#10;&#10;&#10;&#10;\end{document}"/>
  <p:tag name="IGUANATEXSIZE" val="22"/>
  <p:tag name="IGUANATEXCURSOR" val="214"/>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199.475"/>
  <p:tag name="LATEXADDIN" val="\documentclass{article}&#10;\usepackage{amsmath}&#10;\usepackage{braket}&#10;\pagestyle{empty}&#10;\begin{document}&#10;&#10;\begin{center}&#10;&#10;\[ \overset{\text{Dual}}{\to} \]&#10;&#10;\end{center}&#10;&#10;&#10;\end{document}"/>
  <p:tag name="IGUANATEXSIZE" val="22"/>
  <p:tag name="IGUANATEXCURSOR" val="117"/>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1309.336"/>
  <p:tag name="ORIGINALWIDTH" val="813.6483"/>
  <p:tag name="LATEXADDIN" val="\documentclass{article}&#10;\usepackage{amsmath}&#10;\usepackage{braket}&#10;\pagestyle{empty}&#10;\begin{document}&#10;&#10;\begin{center}&#10;&#10;&#10;Valid functions&#10;&#10;~&#10;&#10;$ \sum_{\text{final}} \frac{\lambda z}{\lambda + z} p_z \ge $&#10;&#10;$ \sum_{\text{init}} \frac{\lambda z}{\lambda + z} p_z$&#10;&#10;~&#10;&#10;~&#10;&#10;~&#10;&#10;$K^{**}:$ cone of &#10;&#10;valid functions&#10;\end{center}&#10;&#10;&#10;&#10;&#10;\end{document}"/>
  <p:tag name="IGUANATEXSIZE" val="22"/>
  <p:tag name="IGUANATEXCURSOR" val="255"/>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441.6948"/>
  <p:tag name="ORIGINALWIDTH" val="3720.285"/>
  <p:tag name="LATEXADDIN" val="\documentclass{article}&#10;\usepackage{amsmath}&#10;\usepackage{braket}&#10;\pagestyle{empty}&#10;\begin{document}&#10;&#10;\begin{center}&#10;&#10;&#10;\[ \implies \boxed{  K' = K } \] i.e. we don't need complex numbers for quantum  weak coin flipping.&#10;&#10;\end{center}&#10;&#10;&#10;\end{document}"/>
  <p:tag name="IGUANATEXSIZE" val="22"/>
  <p:tag name="IGUANATEXCURSOR" val="204"/>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715.4105"/>
  <p:tag name="LATEXADDIN" val="\documentclass{article}&#10;\usepackage{amsmath}&#10;\usepackage{braket}&#10;\pagestyle{empty}&#10;\begin{document}&#10;&#10;\begin{flushleft}&#10;&#10;$\overset{\text{Lemma:}K'=K^{**}}{}$&#10;&#10;\end{flushleft}&#10;&#10;&#10;\end{document}"/>
  <p:tag name="IGUANATEXSIZE" val="22"/>
  <p:tag name="IGUANATEXCURSOR" val="145"/>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RIGINALHEIGHT" val="0.9375066"/>
  <p:tag name="ORIGINALWIDTH" val="0.9583333"/>
  <p:tag name="EMFCHILD" val="True"/>
</p:tagLst>
</file>

<file path=ppt/tags/tag13.xml><?xml version="1.0" encoding="utf-8"?>
<p:tagLst xmlns:a="http://schemas.openxmlformats.org/drawingml/2006/main" xmlns:r="http://schemas.openxmlformats.org/officeDocument/2006/relationships" xmlns:p="http://schemas.openxmlformats.org/presentationml/2006/main">
  <p:tag name="ORIGINALHEIGHT" val="1.541667"/>
  <p:tag name="ORIGINALWIDTH" val="1.75"/>
  <p:tag name="EMFCHILD" val="True"/>
</p:tagLst>
</file>

<file path=ppt/tags/tag14.xml><?xml version="1.0" encoding="utf-8"?>
<p:tagLst xmlns:a="http://schemas.openxmlformats.org/drawingml/2006/main" xmlns:r="http://schemas.openxmlformats.org/officeDocument/2006/relationships" xmlns:p="http://schemas.openxmlformats.org/presentationml/2006/main">
  <p:tag name="TIMING" val="|7.9|9.3|0.2|18.7|0.6|1|20.5|0.7|0.5|3.3|3.5|2.7|5.7|1.2"/>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503.1871"/>
  <p:tag name="LATEXADDIN" val="\documentclass{article}&#10;\usepackage{amsmath}&#10;\pagestyle{empty}&#10;\begin{document}&#10;&#10;&#10;\[ P_A = 1/2 \]&#10;&#10;\end{document}"/>
  <p:tag name="IGUANATEXSIZE" val="60"/>
  <p:tag name="IGUANATEXCURSOR" val="95"/>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507.6865"/>
  <p:tag name="LATEXADDIN" val="\documentclass{article}&#10;\usepackage{amsmath}&#10;\pagestyle{empty}&#10;\begin{document}&#10;&#10;$P_B= 1/2$&#10;&#10;&#10;\end{document}"/>
  <p:tag name="IGUANATEXSIZE" val="60"/>
  <p:tag name="IGUANATEXCURSOR" val="90"/>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RIGINALHEIGHT" val="3.125"/>
  <p:tag name="ORIGINALWIDTH" val="9.437507"/>
  <p:tag name="LATEXADDIN" val="\documentclass{article}&#10;\usepackage{amsmath}&#10;\pagestyle{empty}&#10;\begin{document}&#10;&#10;\[ P^*_A = 1 \]&#10;&#10;\end{document}"/>
  <p:tag name="IGUANATEXSIZE" val="60"/>
  <p:tag name="IGUANATEXCURSOR" val="96"/>
  <p:tag name="TRANSPARENCY" val="True"/>
  <p:tag name="FILENAME" val=""/>
  <p:tag name="LATEXENGINEID" val="1"/>
  <p:tag name="TEMPFOLDER" val="C:\Users\toatu\AppData\Local\Temp\"/>
  <p:tag name="LATEXFORMHEIGHT" val="731.5"/>
  <p:tag name="LATEXFORMWIDTH" val="679"/>
  <p:tag name="LATEXFORMWRAP" val="True"/>
  <p:tag name="BITMAPVECTOR" val="1"/>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588.6764"/>
  <p:tag name="LATEXADDIN" val="\documentclass{article}&#10;\usepackage{amsmath}&#10;\pagestyle{empty}&#10;\begin{document}&#10;&#10;&#10;$1-P^*_A = 0$&#10;&#10;\end{document}"/>
  <p:tag name="IGUANATEXSIZE" val="60"/>
  <p:tag name="IGUANATEXCURSOR" val="94"/>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27.4841"/>
  <p:tag name="ORIGINALWIDTH" val="716.1605"/>
  <p:tag name="LATEXADDIN" val="\documentclass{article}&#10;\usepackage{amsmath}&#10;\pagestyle{empty}&#10;\begin{document}&#10;&#10;&#10;$1-P^*_B = 1/2$&#10;&#10;\end{document}"/>
  <p:tag name="IGUANATEXSIZE" val="60"/>
  <p:tag name="IGUANATEXCURSOR" val="96"/>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TIMING" val="|11.4|34.1|0.3|11|0.2|1.6|0.5|5|0.2|8.4|0.1|3.3"/>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27.4841"/>
  <p:tag name="ORIGINALWIDTH" val="507.6865"/>
  <p:tag name="LATEXADDIN" val="\documentclass{article}&#10;\usepackage{amsmath}&#10;\pagestyle{empty}&#10;\begin{document}&#10;&#10;&#10;$P^*_B = 1/2$&#10;&#10;\end{document}"/>
  <p:tag name="IGUANATEXSIZE" val="60"/>
  <p:tag name="IGUANATEXCURSOR" val="94"/>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1628.796"/>
  <p:tag name="LATEXADDIN" val="\documentclass{article}&#10;\usepackage{amsmath}&#10;\pagestyle{empty}&#10;\begin{document}&#10;&#10;&#10;\[\text{smallest } \epsilon \text{ s.t. } P^*_A,P^*_B \le \frac{1}{2} + \epsilon\]&#10;&#10;\end{document}"/>
  <p:tag name="IGUANATEXSIZE" val="60"/>
  <p:tag name="IGUANATEXCURSOR" val="164"/>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556.4305"/>
  <p:tag name="LATEXADDIN" val="\documentclass{article}&#10;\usepackage{amsmath}&#10;\pagestyle{empty}&#10;\begin{document}&#10;&#10;\[ \implies \epsilon = \frac{1}{2} \]&#10;&#10;&#10;\end{document}"/>
  <p:tag name="IGUANATEXSIZE" val="60"/>
  <p:tag name="IGUANATEXCURSOR" val="118"/>
  <p:tag name="TRANSPARENCY" val="True"/>
  <p:tag name="FILENAME" val=""/>
  <p:tag name="LATEXENGINEID" val="0"/>
  <p:tag name="TEMPFOLDER" val="C:\Users\toatu\AppData\Local\Temp\"/>
  <p:tag name="LATEXFORMHEIGHT" val="4989.6"/>
  <p:tag name="LATEXFORMWIDTH" val="1535.8"/>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RIGINALHEIGHT" val="2.187506"/>
  <p:tag name="ORIGINALWIDTH" val="2.25"/>
  <p:tag name="LATEXADDIN" val="\documentclass{article}&#10;\usepackage{amsmath}&#10;\pagestyle{empty}&#10;\begin{document}&#10;&#10;\[ P^*_A = 1 \]&#10;&#10;\end{document}"/>
  <p:tag name="IGUANATEXSIZE" val="60"/>
  <p:tag name="IGUANATEXCURSOR" val="96"/>
  <p:tag name="TRANSPARENCY" val="True"/>
  <p:tag name="FILENAME" val=""/>
  <p:tag name="LATEXENGINEID" val="1"/>
  <p:tag name="TEMPFOLDER" val="C:\Users\toatu\AppData\Local\Temp\"/>
  <p:tag name="LATEXFORMHEIGHT" val="731.5"/>
  <p:tag name="LATEXFORMWIDTH" val="679"/>
  <p:tag name="LATEXFORMWRAP" val="True"/>
  <p:tag name="BITMAPVECTOR" val="1"/>
  <p:tag name="EMFCHILD" val="True"/>
</p:tagLst>
</file>

<file path=ppt/tags/tag24.xml><?xml version="1.0" encoding="utf-8"?>
<p:tagLst xmlns:a="http://schemas.openxmlformats.org/drawingml/2006/main" xmlns:r="http://schemas.openxmlformats.org/officeDocument/2006/relationships" xmlns:p="http://schemas.openxmlformats.org/presentationml/2006/main">
  <p:tag name="ORIGINALHEIGHT" val="0.9583333"/>
  <p:tag name="ORIGINALWIDTH" val="0.89584"/>
  <p:tag name="EMFCHILD" val="True"/>
</p:tagLst>
</file>

<file path=ppt/tags/tag25.xml><?xml version="1.0" encoding="utf-8"?>
<p:tagLst xmlns:a="http://schemas.openxmlformats.org/drawingml/2006/main" xmlns:r="http://schemas.openxmlformats.org/officeDocument/2006/relationships" xmlns:p="http://schemas.openxmlformats.org/presentationml/2006/main">
  <p:tag name="ORIGINALHEIGHT" val="1.583333"/>
  <p:tag name="ORIGINALWIDTH" val="1.64584"/>
  <p:tag name="EMFCHILD" val="True"/>
</p:tagLst>
</file>

<file path=ppt/tags/tag26.xml><?xml version="1.0" encoding="utf-8"?>
<p:tagLst xmlns:a="http://schemas.openxmlformats.org/drawingml/2006/main" xmlns:r="http://schemas.openxmlformats.org/officeDocument/2006/relationships" xmlns:p="http://schemas.openxmlformats.org/presentationml/2006/main">
  <p:tag name="ORIGINALHEIGHT" val="0.7291732"/>
  <p:tag name="ORIGINALWIDTH" val="2.083333"/>
  <p:tag name="EMFCHILD" val="True"/>
</p:tagLst>
</file>

<file path=ppt/tags/tag27.xml><?xml version="1.0" encoding="utf-8"?>
<p:tagLst xmlns:a="http://schemas.openxmlformats.org/drawingml/2006/main" xmlns:r="http://schemas.openxmlformats.org/officeDocument/2006/relationships" xmlns:p="http://schemas.openxmlformats.org/presentationml/2006/main">
  <p:tag name="ORIGINALHEIGHT" val="2.125"/>
  <p:tag name="ORIGINALWIDTH" val="1.041667"/>
  <p:tag name="EMFCHILD" val="True"/>
</p:tagLst>
</file>

<file path=ppt/tags/tag28.xml><?xml version="1.0" encoding="utf-8"?>
<p:tagLst xmlns:a="http://schemas.openxmlformats.org/drawingml/2006/main" xmlns:r="http://schemas.openxmlformats.org/officeDocument/2006/relationships" xmlns:p="http://schemas.openxmlformats.org/presentationml/2006/main">
  <p:tag name="TIMING" val="|6|10.5|0.4|13.4|0.6|10|2.3|2.7|0.4|4.1|1.5|5.2|0.4|12.8"/>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639.67"/>
  <p:tag name="LATEXADDIN" val="\documentclass{article}&#10;\usepackage{amsmath}&#10;\pagestyle{empty}&#10;\begin{document}&#10;&#10;\Large{Protocol}&#10;&#10;\end{document}"/>
  <p:tag name="IGUANATEXSIZE" val="60"/>
  <p:tag name="IGUANATEXCURSOR" val="83"/>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46.9817"/>
  <p:tag name="LATEXADDIN" val="\documentclass{article}&#10;\usepackage{amsmath}&#10;\pagestyle{empty}&#10;\begin{document}&#10;&#10;&#10;$P_A$&#10;&#10;\end{document}"/>
  <p:tag name="IGUANATEXSIZE" val="60"/>
  <p:tag name="IGUANATEXCURSOR" val="87"/>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79.9775"/>
  <p:tag name="ORIGINALWIDTH" val="3006.374"/>
  <p:tag name="LATEXADDIN" val="\documentclass{article}&#10;\usepackage{amsmath}&#10;\pagestyle{empty}&#10;\begin{document}&#10;&#10;\Large{Time Independent Point Game (TIPG)}&#10;&#10;\end{document}"/>
  <p:tag name="IGUANATEXSIZE" val="60"/>
  <p:tag name="IGUANATEXCURSOR" val="119"/>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79.9775"/>
  <p:tag name="ORIGINALWIDTH" val="2953.131"/>
  <p:tag name="LATEXADDIN" val="\documentclass{article}&#10;\usepackage{amsmath}&#10;\pagestyle{empty}&#10;\begin{document}&#10;&#10;\Large{Time Dependent Point Game (TDPG)}&#10;&#10;\end{document}"/>
  <p:tag name="IGUANATEXSIZE" val="60"/>
  <p:tag name="IGUANATEXCURSOR" val="120"/>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98.98764"/>
  <p:tag name="ORIGINALWIDTH" val="266.9666"/>
  <p:tag name="LATEXADDIN" val="\documentclass{article}&#10;\usepackage{amsmath}&#10;\pagestyle{empty}&#10;\begin{document}&#10;&#10;\Large{$\implies$}&#10;&#10;\end{document}"/>
  <p:tag name="IGUANATEXSIZE" val="60"/>
  <p:tag name="IGUANATEXCURSOR" val="97"/>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682.4147"/>
  <p:tag name="LATEXADDIN" val="\documentclass{article}&#10;\usepackage{amsmath}&#10;\usepackage{xcolor}&#10;\pagestyle{empty}&#10;\begin{document}&#10;&#10;{\color{gray} Constructive}&#10;&#10;\end{document}"/>
  <p:tag name="IGUANATEXSIZE" val="60"/>
  <p:tag name="IGUANATEXCURSOR" val="64"/>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98.98764"/>
  <p:tag name="ORIGINALWIDTH" val="266.9666"/>
  <p:tag name="LATEXADDIN" val="\documentclass{article}&#10;\usepackage{amsmath}&#10;\pagestyle{empty}&#10;\begin{document}&#10;&#10;\Large{$\implies$}&#10;&#10;\end{document}"/>
  <p:tag name="IGUANATEXSIZE" val="60"/>
  <p:tag name="IGUANATEXCURSOR" val="97"/>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682.4147"/>
  <p:tag name="LATEXADDIN" val="\documentclass{article}&#10;\usepackage{amsmath}&#10;\usepackage{xcolor}&#10;\pagestyle{empty}&#10;\begin{document}&#10;&#10;{\color{gray} Constructive}&#10;&#10;\end{document}"/>
  <p:tag name="IGUANATEXSIZE" val="60"/>
  <p:tag name="IGUANATEXCURSOR" val="144"/>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98.98764"/>
  <p:tag name="ORIGINALWIDTH" val="266.9666"/>
  <p:tag name="LATEXADDIN" val="\documentclass{article}&#10;\usepackage{amsmath}&#10;\pagestyle{empty}&#10;\begin{document}&#10;&#10;\Large{$\implies$}&#10;&#10;\end{document}"/>
  <p:tag name="IGUANATEXSIZE" val="60"/>
  <p:tag name="IGUANATEXCURSOR" val="97"/>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98.98764"/>
  <p:tag name="ORIGINALWIDTH" val="266.9666"/>
  <p:tag name="LATEXADDIN" val="\documentclass{article}&#10;\usepackage{amsmath}&#10;\usepackage{xcolor}&#10;\pagestyle{empty}&#10;\begin{document}&#10;&#10;\Large{$\color{red}\implies$}&#10;&#10;\end{document}"/>
  <p:tag name="IGUANATEXSIZE" val="60"/>
  <p:tag name="IGUANATEXCURSOR" val="64"/>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682.4147"/>
  <p:tag name="LATEXADDIN" val="\documentclass{article}&#10;\usepackage{amsmath}&#10;\usepackage{xcolor}&#10;\pagestyle{empty}&#10;\begin{document}&#10;&#10;{\color{gray} Constructive}&#10;&#10;\end{document}"/>
  <p:tag name="IGUANATEXSIZE" val="60"/>
  <p:tag name="IGUANATEXCURSOR" val="144"/>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917.1354"/>
  <p:tag name="LATEXADDIN" val="\documentclass{article}&#10;\usepackage{amsmath}&#10;\usepackage{xcolor}&#10;\pagestyle{empty}&#10;\begin{document}&#10;&#10;{\color{gray} Non-constructive}&#10;&#10;\end{document}"/>
  <p:tag name="IGUANATEXSIZE" val="60"/>
  <p:tag name="IGUANATEXCURSOR" val="120"/>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692.9134"/>
  <p:tag name="LATEXADDIN" val="\documentclass{article}&#10;\usepackage{amsmath}&#10;\pagestyle{empty}&#10;\begin{document}&#10;&#10;$P_B= 1 - P_A$&#10;&#10;&#10;\end{document}"/>
  <p:tag name="IGUANATEXSIZE" val="60"/>
  <p:tag name="IGUANATEXCURSOR" val="94"/>
  <p:tag name="TRANSPARENCY" val="True"/>
  <p:tag name="FILENAME" val=""/>
  <p:tag name="LATEXENGINEID" val="0"/>
  <p:tag name="TEMPFOLDER" val="C:\Users\toatu\AppData\Local\Temp\"/>
  <p:tag name="LATEXFORMHEIGHT" val="1255.8"/>
  <p:tag name="LATEXFORMWIDTH" val="1164.1"/>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TIMING" val="|14.8|5.6|0.3|6.3|0.4|4.3|0.1|1.3|0.6|4.8|0.4|5.7|0.5|6.8|0.1|27.6|0.6|4.5|0.3|24.6"/>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507.312"/>
  <p:tag name="ORIGINALWIDTH" val="3082.115"/>
  <p:tag name="LATEXADDIN" val="\documentclass{article}&#10;\usepackage{amsmath}&#10;\pagestyle{empty}&#10;\begin{document}&#10;\renewcommand{\baselinestretch}{2.0}&#10;&#10;\begin{flushleft}&#10;&#10;Variables involved: $\rho,U$&#10;&#10;~&#10;&#10;Two SDPs&#10;&#10;\begin{itemize}&#10;&#10;\item $P^*_A$ is an SDP in $\rho_B$:  $P^*_A = \max(\text{tr}(\Pi_A \rho_B))$ \\&#10;s.t. the honest player (Bob) follows the protocol.&#10;&#10;\item&#10;&#10;Similarly for $P^*_B$.&#10;&#10;\end{itemize}&#10;~&#10;&#10;Dual: $\rho \leftrightarrow Z$, $\max \leftrightarrow \min$, $P^* = \max \leftrightarrow P^* \le \text{certificate}$&#10;&#10;\end{flushleft}&#10;&#10;\end{document}"/>
  <p:tag name="IGUANATEXSIZE" val="22"/>
  <p:tag name="IGUANATEXCURSOR" val="373"/>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TIMING" val="|286.3|2.9|0.1|0.1|0.2|0.1|0.5|0|0|0|0|0.6|0.1|0.1"/>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197.975"/>
  <p:tag name="ORIGINALWIDTH" val="4024.747"/>
  <p:tag name="LATEXADDIN" val="\documentclass{article}&#10;\usepackage{amsmath}&#10;\usepackage{xcolor}&#10;\pagestyle{empty}&#10;\begin{document}&#10;&#10;\begin{flushleft}&#10;&#10;Time Dependent Point Game (TDPG):&#10;&#10;A sequence of frames (frames = points on a plane) such that&#10;\begin{itemize}&#10;  \item Starts with points at $(0,1)$ and $(1,0)$ with weight $1/2$.&#10;  \item Consecutive frames: {\color{gray} along a line, for all $\lambda \ge 0$} \[ \color{gray} \sum_z \frac{\lambda z}{\lambda + z} p_z \le \sum_{z'} \frac{\lambda z'}{\lambda + z'} p'_{z'}.\]&#10;  \item Ends with a single point $(\beta,\alpha)$.&#10;\end{itemize}&#10;&#10;Mathemagic: For a valid TDPG there is a protocol with $P^*_A \le \alpha$, $P^*_B \le \beta$.&#10;&#10;~&#10;&#10;Charm: Operator monotone functions.&#10;&#10;\end{flushleft}&#10;&#10;&#10;\end{document}"/>
  <p:tag name="IGUANATEXSIZE" val="22"/>
  <p:tag name="IGUANATEXCURSOR" val="329"/>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TIMING" val="|5|9.7|4.2|2.4|2.9|5.5|1.9|4.6|11.9"/>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170.979"/>
  <p:tag name="ORIGINALWIDTH" val="1222.347"/>
  <p:tag name="LATEXADDIN" val="\documentclass{article}&#10;\usepackage{amsmath}&#10;\pagestyle{empty}&#10;\begin{document}&#10;&#10;&#10;\begin{center}&#10;Merge $(n_g \to 1)$: \[ \left&lt; x_g \right&gt; \le x_h \]&#10;&#10;~&#10;&#10;~&#10;&#10;Split $(1 \to n_h)$: \[ \frac{1}{x_g}  \ge \left&lt; \frac{1}{x_h} \right&gt; \]&#10;&#10;~&#10;&#10;~&#10;&#10;Raise $(n_g=n_h \to n_h)$: \[ x_{g_i} \le x_{h_i} \]&#10;\end{center}&#10;&#10;&#10;&#10;&#10;&#10;\end{document}"/>
  <p:tag name="IGUANATEXSIZE" val="22"/>
  <p:tag name="IGUANATEXCURSOR" val="238"/>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TIMING" val="|8.9|15.4"/>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566.9291"/>
  <p:tag name="ORIGINALWIDTH" val="3017.623"/>
  <p:tag name="LATEXADDIN" val="\documentclass{article}&#10;\usepackage{amsmath}&#10;\usepackage{xcolor}&#10;&#10;\pagestyle{empty}&#10;\begin{document}&#10;&#10;\begin{flushleft}&#10;&#10;Consecutive frames: along a line, for all $\lambda \ge 0$ &#10;\[ \begingroup\color{red} \sum_i \frac{\lambda x_{g_i}}{\lambda + x_{g_i}} p_{g_i} \endgroup&#10;\le &#10;\begingroup\color{blue} \sum_i \frac{\lambda x_{h_i}}{\lambda + x_{h_i}} p_{h_i}. \endgroup \]&#10;&#10;\end{flushleft}&#10;&#10;&#10;\end{document}"/>
  <p:tag name="IGUANATEXSIZE" val="22"/>
  <p:tag name="IGUANATEXCURSOR" val="356"/>
  <p:tag name="TRANSPARENCY" val="True"/>
  <p:tag name="FILENAME" val=""/>
  <p:tag name="LATEXENGINEID" val="0"/>
  <p:tag name="TEMPFOLDER" val="C:\Users\toatu\AppData\Local\Temp\"/>
  <p:tag name="LATEXFORMHEIGHT" val="505.05"/>
  <p:tag name="LATEXFORMWIDTH" val="679"/>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TIMING" val="|3.2|34.6|22.3|6"/>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2170.979"/>
  <p:tag name="ORIGINALWIDTH" val="1222.347"/>
  <p:tag name="LATEXADDIN" val="\documentclass{article}&#10;\usepackage{amsmath}&#10;\pagestyle{empty}&#10;\begin{document}&#10;&#10;&#10;\begin{center}&#10;Merge $(n_g \to 1)$: \[ \left&lt; x_g \right&gt; \le x_h \]&#10;&#10;~&#10;&#10;~&#10;&#10;Split $(1 \to n_h)$: \[ \frac{1}{x_g}  \ge \left&lt; \frac{1}{x_h} \right&gt; \]&#10;&#10;~&#10;&#10;~&#10;&#10;Raise $(n_g=n_h \to n_h)$: \[ x_{g_i} \le x_{h_i} \]&#10;\end{center}&#10;&#10;&#10;&#10;&#10;&#10;\end{document}"/>
  <p:tag name="IGUANATEXSIZE" val="22"/>
  <p:tag name="IGUANATEXCURSOR" val="238"/>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RIGINALHEIGHT" val="3"/>
  <p:tag name="ORIGINALWIDTH" val="3.89584"/>
  <p:tag name="LATEXADDIN" val="\documentclass{article}&#10;\usepackage{amsmath}&#10;\pagestyle{empty}&#10;\begin{document}&#10;&#10;&#10;$P^*_A$&#10;&#10;\end{document}"/>
  <p:tag name="IGUANATEXSIZE" val="60"/>
  <p:tag name="IGUANATEXCURSOR" val="89"/>
  <p:tag name="TRANSPARENCY" val="True"/>
  <p:tag name="FILENAME" val=""/>
  <p:tag name="LATEXENGINEID" val="1"/>
  <p:tag name="TEMPFOLDER" val="C:\Users\toatu\AppData\Local\Temp\"/>
  <p:tag name="LATEXFORMHEIGHT" val="731.5"/>
  <p:tag name="LATEXFORMWIDTH" val="679"/>
  <p:tag name="LATEXFORMWRAP" val="True"/>
  <p:tag name="BITMAPVECTOR" val="1"/>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1601.05"/>
  <p:tag name="LATEXADDIN" val="\documentclass{article}&#10;\usepackage{amsmath}&#10;\pagestyle{empty}&#10;\begin{document}&#10;&#10;\begin{flushleft}&#10;&#10;The flip and declare protocol!&#10;&#10;\end{flushleft}&#10;&#10;\end{document}"/>
  <p:tag name="IGUANATEXSIZE" val="22"/>
  <p:tag name="IGUANATEXCURSOR" val="163"/>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TIMING" val="|16.5|40.1|2.6|3.8"/>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2191.226"/>
  <p:tag name="LATEXADDIN" val="\documentclass{article}&#10;\usepackage{amsmath}&#10;\pagestyle{empty}&#10;\begin{document}&#10;&#10;\begin{flushleft}&#10;&#10;Spekkens Rudolph protocol (PRL, 2002)&#10;&#10;\end{flushleft}&#10;&#10;\end{document}"/>
  <p:tag name="IGUANATEXSIZE" val="22"/>
  <p:tag name="IGUANATEXCURSOR" val="170"/>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2170.979"/>
  <p:tag name="ORIGINALWIDTH" val="1222.347"/>
  <p:tag name="LATEXADDIN" val="\documentclass{article}&#10;\usepackage{amsmath}&#10;\pagestyle{empty}&#10;\begin{document}&#10;&#10;&#10;\begin{center}&#10;Merge $(n_g \to 1)$: \[ \left&lt; x_g \right&gt; \le x_h \]&#10;&#10;~&#10;&#10;~&#10;&#10;Split $(1 \to n_h)$: \[ \frac{1}{x_g}  \ge \left&lt; \frac{1}{x_h} \right&gt; \]&#10;&#10;~&#10;&#10;~&#10;&#10;Raise $(n_g=n_h \to n_h)$: \[ x_{g_i} \le x_{h_i} \]&#10;\end{center}&#10;&#10;&#10;&#10;&#10;&#10;\end{document}"/>
  <p:tag name="IGUANATEXSIZE" val="22"/>
  <p:tag name="IGUANATEXCURSOR" val="238"/>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66.2167"/>
  <p:tag name="ORIGINALWIDTH" val="1991.001"/>
  <p:tag name="LATEXADDIN" val="\documentclass{article}&#10;\usepackage{amsmath}&#10;\pagestyle{empty}&#10;\begin{document}&#10;&#10;\begin{center}&#10;&#10;Best known explicit protocol: &#10;&#10;Dip Dip Boom (Mochon, PRA 2005)&#10;&#10;\end{center}&#10;&#10;\end{document}"/>
  <p:tag name="IGUANATEXSIZE" val="22"/>
  <p:tag name="IGUANATEXCURSOR" val="159"/>
  <p:tag name="TRANSPARENCY" val="True"/>
  <p:tag name="FILENAME" val=""/>
  <p:tag name="LATEXENGINEID" val="0"/>
  <p:tag name="TEMPFOLDER" val="C:\Users\toatu\AppData\Local\Temp\"/>
  <p:tag name="LATEXFORMHEIGHT" val="367.5"/>
  <p:tag name="LATEXFORMWIDTH" val="679"/>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170.979"/>
  <p:tag name="ORIGINALWIDTH" val="1222.347"/>
  <p:tag name="LATEXADDIN" val="\documentclass{article}&#10;\usepackage{amsmath}&#10;\pagestyle{empty}&#10;\begin{document}&#10;&#10;&#10;\begin{center}&#10;Merge $(n_g \to 1)$: \[ \left&lt; x_g \right&gt; \le x_h \]&#10;&#10;~&#10;&#10;~&#10;&#10;Split $(1 \to n_h)$: \[ \frac{1}{x_g}  \ge \left&lt; \frac{1}{x_h} \right&gt; \]&#10;&#10;~&#10;&#10;~&#10;&#10;Raise $(n_g=n_h \to n_h)$: \[ x_{g_i} \le x_{h_i} \]&#10;\end{center}&#10;&#10;&#10;&#10;&#10;&#10;\end{document}"/>
  <p:tag name="IGUANATEXSIZE" val="22"/>
  <p:tag name="IGUANATEXCURSOR" val="238"/>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TIMING" val="|0.5|8.4|0.6|18.5|0.5|8.7|0.8|4.9"/>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3970.754"/>
  <p:tag name="LATEXADDIN" val="\documentclass{article}&#10;\usepackage{amsmath}&#10;\pagestyle{empty}&#10;\begin{document}&#10;&#10;\begin{flushleft}&#10;&#10;Time Independent Point Game (TIPG):&#10;&#10;&#10;\begin{itemize}&#10;&#10;&#10;\item Key idea: Allow negative weights&#10;&#10;&#10;&#10;\item $h(x,y),v(x,y)$ s.t.&#10;&#10;$h+v=$ final frame - initial frame&#10;&#10;$h,v$ satisfy a similar equation.&#10;&#10;\end{itemize}&#10;&#10;&#10;Mathemagic: For a valid TIPG there is TDPG with the same last frame.&#10;&#10;~&#10;&#10;Charm: Catalyst state.&#10;&#10;\end{flushleft}&#10;&#10;&#10;\end{document}"/>
  <p:tag name="IGUANATEXSIZE" val="22"/>
  <p:tag name="IGUANATEXCURSOR" val="408"/>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TIMING" val="|8.5|14.4|10.6|0.9|0.8|29.8|0.6"/>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305.587"/>
  <p:tag name="ORIGINALWIDTH" val="3456.318"/>
  <p:tag name="LATEXADDIN" val="\documentclass{article}&#10;\usepackage{amsmath}&#10;\pagestyle{empty}&#10;\begin{document}&#10;&#10;\begin{flushleft}&#10;&#10;\begin{itemize}&#10;&#10;&#10;\item Mathemagic: Family of TIPGs that yield \[ \epsilon = \frac{1}{4k+2} \]&#10;&#10;where $2k = $ number of points involved in the non-trivial step.&#10;&#10;\item $k=1$ yields the Dip Dip Boom protocol ($\epsilon = 1/6$) protocol.&#10;&#10;\item Charm: Polynomials.&#10;&#10;\end{itemize}&#10;&#10;&#10;\end{flushleft}&#10;&#10;&#10;\end{document}"/>
  <p:tag name="IGUANATEXSIZE" val="22"/>
  <p:tag name="IGUANATEXCURSOR" val="362"/>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355.4556"/>
  <p:tag name="LATEXADDIN" val="\documentclass{article}&#10;\usepackage{amsmath}&#10;\pagestyle{empty}&#10;\begin{document}&#10;&#10;&#10;$1-P^*_A$&#10;&#10;\end{document}"/>
  <p:tag name="IGUANATEXSIZE" val="60"/>
  <p:tag name="IGUANATEXCURSOR" val="91"/>
  <p:tag name="TRANSPARENCY" val="True"/>
  <p:tag name="FILENAME" val=""/>
  <p:tag name="LATEXENGINEID" val="0"/>
  <p:tag name="TEMPFOLDER" val="C:\Users\toatu\AppData\Local\Temp\"/>
  <p:tag name="LATEXFORMHEIGHT" val="1817.2"/>
  <p:tag name="LATEXFORMWIDTH" val="767.9"/>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081.74"/>
  <p:tag name="LATEXADDIN" val="\documentclass{article}&#10;\usepackage{amsmath}&#10;\usepackage{braket}&#10;\pagestyle{empty}&#10;\begin{document}&#10;&#10;\begin{flushleft}&#10;&#10;\footnotesize{Image taken from E. Pelchat’s Master Thesis}&#10;&#10;\end{flushleft}&#10;&#10;&#10;\end{document}"/>
  <p:tag name="IGUANATEXSIZE" val="22"/>
  <p:tag name="IGUANATEXCURSOR" val="133"/>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TIMING" val="|0.6"/>
</p:tagLst>
</file>

<file path=ppt/tags/tag62.xml><?xml version="1.0" encoding="utf-8"?>
<p:tagLst xmlns:a="http://schemas.openxmlformats.org/drawingml/2006/main" xmlns:r="http://schemas.openxmlformats.org/officeDocument/2006/relationships" xmlns:p="http://schemas.openxmlformats.org/presentationml/2006/main">
  <p:tag name="TIMING" val="|0.5|0.5|0|0.5|0|0|0|0|0|0|0|0|0|0|0|0|0|0|0|0|0|0|0|0|0|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646.794"/>
  <p:tag name="ORIGINALWIDTH" val="3532.059"/>
  <p:tag name="LATEXADDIN" val="\documentclass{article}&#10;\usepackage{amsmath}&#10;\usepackage{braket}&#10;\pagestyle{empty}&#10;\begin{document}&#10;&#10;\begin{flushleft}&#10;&#10;&#10;TDPG to Explicit protocol Framework (TEF): &#10;&#10;~&#10;&#10;A TDPG $\to$ Protocol if&#10;&#10;for each consecutive frame of a TDPG one can construct a $U$ s.t.&#10;&#10;\[ \sum x_{h_i} \ket{h_i}\bra{h_i} - \sum x_{g_i} E_h U \ket{g_i}\bra{g_i} U^{\dagger}E_h \ge 0 \]&#10;&#10;and&#10;&#10;\[ U(\underbrace{\sum \sqrt{p_{g_i}} \ket{g_i}}_{\ket{v}}) = \underbrace{\sum \sqrt{p_{h_i}} \ket{h_i}}_{\ket{w}}. \]&#10;&#10;\end{flushleft}&#10;&#10;&#10;\end{document}"/>
  <p:tag name="IGUANATEXSIZE" val="22"/>
  <p:tag name="IGUANATEXCURSOR" val="227"/>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TIMING" val="|0|0|0|0|0|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214.098"/>
  <p:tag name="ORIGINALWIDTH" val="3943.007"/>
  <p:tag name="LATEXADDIN" val="\documentclass{article}&#10;\usepackage{amsmath}&#10;\usepackage{amsfonts}&#10;\usepackage{braket}&#10;\pagestyle{empty}&#10;\begin{document}&#10;&#10;\begin{flushleft}&#10;&#10;For the Dip Dip Boom ($\epsilon = 1/6$) protocol, we need a $U$ that implements&#10;&#10;\begin{itemize}&#10; \item Split: $1 \to n_h$&#10; \item Merge: $n_g \to 1$&#10;\end{itemize}&#10;&#10;Claim: $U_{\text{blink}} = \ket{w}\bra{v} + \ket{v}\bra{w} + \mathbb{I}_{\text{else}}$ can perform both.&#10;&#10;~&#10;&#10;Significance: Current best protocol from its point game directly.&#10;\end{flushleft}&#10;&#10;&#10;\end{document}"/>
  <p:tag name="IGUANATEXSIZE" val="22"/>
  <p:tag name="IGUANATEXCURSOR" val="361"/>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TIMING" val="|0.4"/>
</p:tagLst>
</file>

<file path=ppt/tags/tag67.xml><?xml version="1.0" encoding="utf-8"?>
<p:tagLst xmlns:a="http://schemas.openxmlformats.org/drawingml/2006/main" xmlns:r="http://schemas.openxmlformats.org/officeDocument/2006/relationships" xmlns:p="http://schemas.openxmlformats.org/presentationml/2006/main">
  <p:tag name="TIMING" val="|0|0|0|0|0|0|0|0|0|0|0|0|0|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317.585"/>
  <p:tag name="ORIGINALWIDTH" val="3045.369"/>
  <p:tag name="LATEXADDIN" val="\documentclass{article}&#10;\usepackage{amsmath}&#10;\usepackage{braket}&#10;\pagestyle{empty}&#10;\begin{document}&#10;&#10;\begin{flushleft}&#10;&#10;&#10;Find a $U$ s.t.&#10;&#10;\[ X_h \ge U X_g U^{\dagger}  \]&#10;&#10;and \[U \ket{v} = \ket{w} \]&#10;&#10;~&#10;&#10;where $X_h = \text{diag}(x_{h_1},x_{h_2}\dots)$, $\ket{w}\doteq (\sqrt{p_{h_1}},\sqrt{p_{h_2}}\dots )^T$. &#10;&#10;$X_g$ and $\ket{v}$ are similarly defined.&#10;&#10;\end{flushleft}&#10;&#10;&#10;\end{document}"/>
  <p:tag name="IGUANATEXSIZE" val="22"/>
  <p:tag name="IGUANATEXCURSOR" val="149"/>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TIMING" val="|0|0|0|0|0|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357.7053"/>
  <p:tag name="LATEXADDIN" val="\documentclass{article}&#10;\usepackage{amsmath}&#10;\pagestyle{empty}&#10;\begin{document}&#10;&#10;&#10;$1-P^*_B$&#10;&#10;\end{document}"/>
  <p:tag name="IGUANATEXSIZE" val="60"/>
  <p:tag name="IGUANATEXCURSOR" val="91"/>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1414.323"/>
  <p:tag name="ORIGINALWIDTH" val="3995.5"/>
  <p:tag name="LATEXADDIN" val="\documentclass{article}&#10;\usepackage{amsmath}&#10;\usepackage{xcolor}&#10;\usepackage{braket}&#10;\pagestyle{empty}&#10;\begin{document}&#10;&#10;\begin{flushleft}&#10;&#10;\begin{itemize}&#10;\item Restrict to reals: $U\to O$.&#10;&#10;\item For $X$ diagonal&#10;\[ \mathcal{E}_X = \{ \ket{u} | \bra{u} X \ket{u} =1 \} \]&#10;is $\vec u$ which satisfy $\sum x_i u_i^2 =1$, viz. an ellipsoid.&#10;&#10;\item Generalises to all $X &gt; 0$.&#10;&#10;\item $ \underbrace{X_h}_H  \ge  \underbrace{O X_g O^T}_G $ means $\color{blue} \mathcal{E}_H$ is contained in $\color{red} \mathcal{E}_G$ (containment is reversed).&#10;&#10;\end{itemize}&#10;&#10;\end{flushleft}&#10;&#10;&#10;\end{document}"/>
  <p:tag name="IGUANATEXSIZE" val="22"/>
  <p:tag name="IGUANATEXCURSOR" val="180"/>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TIMING" val="|0|0|0|0|0|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1505.062"/>
  <p:tag name="ORIGINALWIDTH" val="2004.5"/>
  <p:tag name="LATEXADDIN" val="\documentclass{article}&#10;\usepackage{amsmath}&#10;\usepackage{xcolor}&#10;\usepackage{braket}&#10;\pagestyle{empty}&#10;\begin{document}&#10;&#10;\begin{flushleft}&#10;&#10;\begin{itemize}&#10;\item Imagine: Solution $O$ is known, viz.&#10;\begin{itemize}&#10;\item $O\ket{v}=\ket{w}.$&#10;\item $X_h \ge O X_g O^T.$&#10;\end{itemize}&#10;\item Suppose: Point of contact is $\ket{w}$.&#10;&#10;\item Observation:&#10;\begin{itemize}&#10;\item $O\ket{n_g}=\ket{n_h}$.&#10;\item Inner ellipsoid more curved.&#10;\end{itemize}&#10;&#10;\end{itemize}&#10;&#10;\end{flushleft}&#10;&#10;&#10;\end{document}"/>
  <p:tag name="IGUANATEXSIZE" val="22"/>
  <p:tag name="IGUANATEXCURSOR" val="183"/>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48.4814"/>
  <p:tag name="LATEXADDIN" val="\documentclass{article}&#10;\usepackage{amsmath}&#10;\usepackage{xcolor}&#10;\usepackage{braket}&#10;\pagestyle{empty}&#10;\begin{document}&#10;&#10;\begin{flushleft}&#10;&#10;\begin{itemize}&#10;$\ket{w}$&#10;&#10;\end{itemize}&#10;&#10;\end{flushleft}&#10;&#10;&#10;\end{document}"/>
  <p:tag name="IGUANATEXSIZE" val="22"/>
  <p:tag name="IGUANATEXCURSOR" val="157"/>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20.7349"/>
  <p:tag name="LATEXADDIN" val="\documentclass{article}&#10;\usepackage{amsmath}&#10;\usepackage{xcolor}&#10;\usepackage{braket}&#10;\pagestyle{empty}&#10;\begin{document}&#10;&#10;\begin{flushleft}&#10;&#10;\begin{itemize}&#10;$\ket{v}$&#10;&#10;\end{itemize}&#10;&#10;\end{flushleft}&#10;&#10;&#10;\end{document}"/>
  <p:tag name="IGUANATEXSIZE" val="22"/>
  <p:tag name="IGUANATEXCURSOR" val="163"/>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184.4769"/>
  <p:tag name="LATEXADDIN" val="\documentclass{article}&#10;\usepackage{amsmath}&#10;\usepackage{xcolor}&#10;\usepackage{braket}&#10;\pagestyle{empty}&#10;\begin{document}&#10;&#10;\begin{flushleft}&#10;&#10;\begin{itemize}&#10;$\color{red} \mathcal{E}_{X_g}$&#10;&#10;\end{itemize}&#10;&#10;\end{flushleft}&#10;&#10;&#10;\end{document}"/>
  <p:tag name="IGUANATEXSIZE" val="22"/>
  <p:tag name="IGUANATEXCURSOR" val="181"/>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91.2261"/>
  <p:tag name="LATEXADDIN" val="\documentclass{article}&#10;\usepackage{amsmath}&#10;\usepackage{xcolor}&#10;\usepackage{braket}&#10;\pagestyle{empty}&#10;\begin{document}&#10;&#10;\begin{flushleft}&#10;&#10;\begin{itemize}&#10;$\color{blue} \mathcal{E}_{X_h}$&#10;&#10;\end{itemize}&#10;&#10;\end{flushleft}&#10;&#10;&#10;\end{document}"/>
  <p:tag name="IGUANATEXSIZE" val="22"/>
  <p:tag name="IGUANATEXCURSOR" val="168"/>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410.9487"/>
  <p:tag name="LATEXADDIN" val="\documentclass{article}&#10;\usepackage{amsmath}&#10;\usepackage{xcolor}&#10;\usepackage{braket}&#10;\pagestyle{empty}&#10;\begin{document}&#10;&#10;\begin{flushleft}&#10;&#10;\begin{itemize}&#10;$\color{red} \mathcal{E}_{O X_g O^T}$&#10;&#10;\end{itemize}&#10;&#10;\end{flushleft}&#10;&#10;&#10;\end{document}"/>
  <p:tag name="IGUANATEXSIZE" val="22"/>
  <p:tag name="IGUANATEXCURSOR" val="191"/>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85.4518"/>
  <p:tag name="LATEXADDIN" val="\documentclass{article}&#10;\usepackage{amsmath}&#10;\usepackage{xcolor}&#10;\usepackage{braket}&#10;\pagestyle{empty}&#10;\begin{document}&#10;&#10;\begin{flushleft}&#10;&#10;\begin{itemize}&#10;$O\ket{v}=$&#10;&#10;\end{itemize}&#10;&#10;\end{flushleft}&#10;&#10;&#10;\end{document}"/>
  <p:tag name="IGUANATEXSIZE" val="22"/>
  <p:tag name="IGUANATEXCURSOR" val="166"/>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TIMING" val="|0|0|0|0|0|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49.2313"/>
  <p:tag name="LATEXADDIN" val="\documentclass{article}&#10;\usepackage{amsmath}&#10;\pagestyle{empty}&#10;\begin{document}&#10;&#10;&#10;$P^*_B$&#10;&#10;\end{document}"/>
  <p:tag name="IGUANATEXSIZE" val="60"/>
  <p:tag name="IGUANATEXCURSOR" val="89"/>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505.062"/>
  <p:tag name="ORIGINALWIDTH" val="2004.5"/>
  <p:tag name="LATEXADDIN" val="\documentclass{article}&#10;\usepackage{amsmath}&#10;\usepackage{xcolor}&#10;\usepackage{braket}&#10;\pagestyle{empty}&#10;\begin{document}&#10;&#10;\begin{flushleft}&#10;&#10;\begin{itemize}&#10;\item Imagine: Solution $O$ is known, viz.&#10;\begin{itemize}&#10;\item $O\ket{v}=\ket{w}.$&#10;\item $X_h \ge O X_g O^T.$&#10;\end{itemize}&#10;\item Suppose: Point of contact is $\ket{w}$.&#10;&#10;\item Observation:&#10;\begin{itemize}&#10;\item $O\ket{n_g}=\ket{n_h}$.&#10;\item Inner ellipsoid more curved.&#10;\end{itemize}&#10;&#10;\end{itemize}&#10;&#10;\end{flushleft}&#10;&#10;&#10;\end{document}"/>
  <p:tag name="IGUANATEXSIZE" val="22"/>
  <p:tag name="IGUANATEXCURSOR" val="183"/>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48.4814"/>
  <p:tag name="LATEXADDIN" val="\documentclass{article}&#10;\usepackage{amsmath}&#10;\usepackage{xcolor}&#10;\usepackage{braket}&#10;\pagestyle{empty}&#10;\begin{document}&#10;&#10;\begin{flushleft}&#10;&#10;\begin{itemize}&#10;$\color{white}\ket{w}$&#10;&#10;\end{itemize}&#10;&#10;\end{flushleft}&#10;&#10;&#10;\end{document}"/>
  <p:tag name="IGUANATEXSIZE" val="22"/>
  <p:tag name="IGUANATEXCURSOR" val="170"/>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188.2265"/>
  <p:tag name="LATEXADDIN" val="\documentclass{article}&#10;\usepackage{amsmath}&#10;\usepackage{xcolor}&#10;\usepackage{braket}&#10;\pagestyle{empty}&#10;\begin{document}&#10;&#10;\begin{flushleft}&#10;&#10;\begin{itemize}&#10;$\color{red} \ket{n_g}$&#10;&#10;\end{itemize}&#10;&#10;\end{flushleft}&#10;&#10;&#10;\end{document}"/>
  <p:tag name="IGUANATEXSIZE" val="22"/>
  <p:tag name="IGUANATEXCURSOR" val="169"/>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91.2261"/>
  <p:tag name="LATEXADDIN" val="\documentclass{article}&#10;\usepackage{amsmath}&#10;\usepackage{xcolor}&#10;\usepackage{braket}&#10;\pagestyle{empty}&#10;\begin{document}&#10;&#10;\begin{flushleft}&#10;&#10;\begin{itemize}&#10;$\color{blue} \mathcal{E}_{X_h}$&#10;&#10;\end{itemize}&#10;&#10;\end{flushleft}&#10;&#10;&#10;\end{document}"/>
  <p:tag name="IGUANATEXSIZE" val="22"/>
  <p:tag name="IGUANATEXCURSOR" val="168"/>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94.9756"/>
  <p:tag name="LATEXADDIN" val="\documentclass{article}&#10;\usepackage{amsmath}&#10;\usepackage{xcolor}&#10;\usepackage{braket}&#10;\pagestyle{empty}&#10;\begin{document}&#10;&#10;\begin{flushleft}&#10;&#10;\begin{itemize}&#10;$\color{blue} \ket{n_h}$&#10;&#10;\end{itemize}&#10;&#10;\end{flushleft}&#10;&#10;&#10;\end{document}"/>
  <p:tag name="IGUANATEXSIZE" val="22"/>
  <p:tag name="IGUANATEXCURSOR" val="170"/>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184.4769"/>
  <p:tag name="LATEXADDIN" val="\documentclass{article}&#10;\usepackage{amsmath}&#10;\usepackage{xcolor}&#10;\usepackage{braket}&#10;\pagestyle{empty}&#10;\begin{document}&#10;&#10;\begin{flushleft}&#10;&#10;\begin{itemize}&#10;$\color{red} \mathcal{E}_{X_g}$&#10;&#10;\end{itemize}&#10;&#10;\end{flushleft}&#10;&#10;&#10;\end{document}"/>
  <p:tag name="IGUANATEXSIZE" val="22"/>
  <p:tag name="IGUANATEXCURSOR" val="181"/>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20.7349"/>
  <p:tag name="LATEXADDIN" val="\documentclass{article}&#10;\usepackage{amsmath}&#10;\usepackage{xcolor}&#10;\usepackage{braket}&#10;\pagestyle{empty}&#10;\begin{document}&#10;&#10;\begin{flushleft}&#10;&#10;\begin{itemize}&#10;$\color{white} \ket{v}$&#10;&#10;\end{itemize}&#10;&#10;\end{flushleft}&#10;&#10;&#10;\end{document}"/>
  <p:tag name="IGUANATEXSIZE" val="22"/>
  <p:tag name="IGUANATEXCURSOR" val="171"/>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TIMING" val="|0|0|0|0|6.2|0.2|0.1|0.2|7.6|9.1|0.2|18.7|0.2|0.7|38.2|0.3|1.5|0.4|7.6"/>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571.4286"/>
  <p:tag name="ORIGINALWIDTH" val="1206.599"/>
  <p:tag name="LATEXADDIN" val="\documentclass{article}&#10;\usepackage{amsmath}&#10;\usepackage{braket}&#10;\pagestyle{empty}&#10;\begin{document}&#10;&#10;\begin{flushleft}&#10;&#10;\footnotesize{&#10;\begin{itemize}&#10;\item EBRM=EBM&#10;\item Elliptic Representation&#10;\item Weingarten Maps &#10;&#10;(to evaluate curvatures)&#10;\end{itemize}&#10;}&#10;\end{flushleft}&#10;&#10;&#10;\end{document}"/>
  <p:tag name="IGUANATEXSIZE" val="22"/>
  <p:tag name="IGUANATEXCURSOR" val="165"/>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656.543"/>
  <p:tag name="ORIGINALWIDTH" val="2847.394"/>
  <p:tag name="LATEXADDIN" val="\documentclass{article}&#10;\usepackage{amsmath}&#10;\usepackage{braket}&#10;\pagestyle{empty}&#10;\begin{document}&#10;&#10;\begin{flushleft}&#10;Given a $k$ dimension problem:&#10;&#10;\begin{itemize}&#10;\item Tighten;&#10;&#10;\item Normals must coincide at the point of contact;&#10;&#10;\item The inner ellipsoid must be more curved &#10;&#10;than the outer ellipsoid,&#10;&#10;\end{itemize}&#10;&#10;which yields a $k-1$ dimension problem.&#10;&#10;~&#10;&#10;Apply iteratively and combine to get $U$.&#10;&#10;&#10;\end{flushleft}&#10;&#10;&#10;\end{document}"/>
  <p:tag name="IGUANATEXSIZE" val="22"/>
  <p:tag name="IGUANATEXCURSOR" val="414"/>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1628.796"/>
  <p:tag name="LATEXADDIN" val="\documentclass{article}&#10;\usepackage{amsmath}&#10;\pagestyle{empty}&#10;\begin{document}&#10;&#10;&#10;\[\text{smallest } \epsilon \text{ s.t. } P^*_A,P^*_B \le \frac{1}{2} + \epsilon\]&#10;&#10;\end{document}"/>
  <p:tag name="IGUANATEXSIZE" val="60"/>
  <p:tag name="IGUANATEXCURSOR" val="164"/>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035.62"/>
  <p:tag name="LATEXADDIN" val="\documentclass{article}&#10;\usepackage{amsmath}&#10;\usepackage{braket}&#10;\pagestyle{empty}&#10;\begin{document}&#10;&#10;\begin{flushleft}&#10;&#10;&#10;Significance: Explicit protocol for Weak CF with $\epsilon \to 0$.&#10;&#10;&#10;\end{flushleft}&#10;&#10;&#10;\end{document}"/>
  <p:tag name="IGUANATEXSIZE" val="22"/>
  <p:tag name="IGUANATEXCURSOR" val="188"/>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TIMING" val="|0.4"/>
</p:tagLst>
</file>

<file path=ppt/tags/tag92.xml><?xml version="1.0" encoding="utf-8"?>
<p:tagLst xmlns:a="http://schemas.openxmlformats.org/drawingml/2006/main" xmlns:r="http://schemas.openxmlformats.org/officeDocument/2006/relationships" xmlns:p="http://schemas.openxmlformats.org/presentationml/2006/main">
  <p:tag name="TIMING" val="|0.5|0.8|0.8"/>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2532.433"/>
  <p:tag name="LATEXADDIN" val="\documentclass{article}&#10;\usepackage{amsmath}&#10;\usepackage{braket}&#10;\pagestyle{empty}&#10;\begin{document}&#10;&#10;\begin{flushleft}&#10;&#10;&#10;\footnotesize{https://the-dots.com/projects/stephan-schmitz-207570}&#10;\end{flushleft}&#10;&#10;&#10;\end{document}"/>
  <p:tag name="IGUANATEXSIZE" val="22"/>
  <p:tag name="IGUANATEXCURSOR" val="188"/>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TIMING" val="|0|0|0|0|0|0|0|0|0"/>
</p:tagLst>
</file>

<file path=ppt/tags/tag95.xml><?xml version="1.0" encoding="utf-8"?>
<p:tagLst xmlns:a="http://schemas.openxmlformats.org/drawingml/2006/main" xmlns:r="http://schemas.openxmlformats.org/officeDocument/2006/relationships" xmlns:p="http://schemas.openxmlformats.org/presentationml/2006/main">
  <p:tag name="TIMING" val="|0|0|0|0|0|0|0|0|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019.872"/>
  <p:tag name="ORIGINALWIDTH" val="1406.824"/>
  <p:tag name="LATEXADDIN" val="\documentclass{article}&#10;\usepackage{amsmath}&#10;\usepackage{braket}&#10;\pagestyle{empty}&#10;\begin{document}&#10;&#10;\begin{center}&#10;&#10;Best Strategy&#10;&#10;(SDP)&#10;&#10;~&#10;&#10;Constraint: Honest player&#10;&#10;follows the protocol&#10;&#10;~&#10;&#10;$\rho_{f} = \text{tr}(U\rho_{i}U^{\dagger})$&#10;&#10;\end{center}&#10;&#10;&#10;\end{document}"/>
  <p:tag name="IGUANATEXSIZE" val="22"/>
  <p:tag name="IGUANATEXCURSOR" val="202"/>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896.1379"/>
  <p:tag name="ORIGINALWIDTH" val="1610.799"/>
  <p:tag name="LATEXADDIN" val="\documentclass{article}&#10;\usepackage{amsmath}&#10;\usepackage{braket}&#10;\pagestyle{empty}&#10;\begin{document}&#10;&#10;\begin{center}&#10;&#10;(SDP)&#10;&#10;~&#10;&#10;Constraint: Matrix inequality&#10;&#10;~&#10;&#10;$\underbrace{Z_f}_H \ge \underbrace{(UZ_{i}U^{\dagger})}_G$&#10;&#10;\end{center}&#10;&#10;&#10;\end{document}"/>
  <p:tag name="IGUANATEXSIZE" val="22"/>
  <p:tag name="IGUANATEXCURSOR" val="219"/>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313.086"/>
  <p:tag name="ORIGINALWIDTH" val="1311.586"/>
  <p:tag name="LATEXADDIN" val="\documentclass{article}&#10;\usepackage{amsmath}&#10;\usepackage{braket}&#10;\pagestyle{empty}&#10;\begin{document}&#10;&#10;\begin{center}&#10;&#10;TDPG&#10;&#10;~&#10;&#10;frame&#10;&#10;=Measurement outcome&#10;&#10;of $Z_A\otimes Z_B$ with&#10;&#10;prob. given by $\ket{\psi}$&#10;&#10;$=\text{Prob}[Z_A\otimes Z_B,\ket{\psi}]$&#10;&#10;~&#10;&#10;Constraint: (*)&#10;&#10;\end{center}&#10;&#10;&#10;\end{document}"/>
  <p:tag name="IGUANATEXSIZE" val="22"/>
  <p:tag name="IGUANATEXCURSOR" val="268"/>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199.475"/>
  <p:tag name="LATEXADDIN" val="\documentclass{article}&#10;\usepackage{amsmath}&#10;\usepackage{braket}&#10;\pagestyle{empty}&#10;\begin{document}&#10;&#10;\begin{center}&#10;&#10;\[ \overset{\text{Dual}}{\to} \]&#10;&#10;\end{center}&#10;&#10;&#10;\end{document}"/>
  <p:tag name="IGUANATEXSIZE" val="22"/>
  <p:tag name="IGUANATEXCURSOR" val="117"/>
  <p:tag name="TRANSPARENCY" val="True"/>
  <p:tag name="FILENAME" val=""/>
  <p:tag name="LATEXENGINEID" val="0"/>
  <p:tag name="TEMPFOLDER" val="C:\Users\toatu\AppData\Local\Temp\"/>
  <p:tag name="LATEXFORMHEIGHT" val="614"/>
  <p:tag name="LATEXFORMWIDTH" val="486"/>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26294</TotalTime>
  <Words>5359</Words>
  <Application>Microsoft Office PowerPoint</Application>
  <PresentationFormat>Widescreen</PresentationFormat>
  <Paragraphs>421</Paragraphs>
  <Slides>56</Slides>
  <Notes>51</Notes>
  <HiddenSlides>13</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56</vt:i4>
      </vt:variant>
    </vt:vector>
  </HeadingPairs>
  <TitlesOfParts>
    <vt:vector size="61" baseType="lpstr">
      <vt:lpstr>Arial</vt:lpstr>
      <vt:lpstr>Calibri</vt:lpstr>
      <vt:lpstr>Calibri Light</vt:lpstr>
      <vt:lpstr>Office Theme</vt:lpstr>
      <vt:lpstr>Office Theme</vt:lpstr>
      <vt:lpstr>Quantum Coin Flipping where weakness is a virtue </vt:lpstr>
      <vt:lpstr>PhD Thesis in 4 Slides</vt:lpstr>
      <vt:lpstr>PowerPoint Presentation</vt:lpstr>
      <vt:lpstr>PowerPoint Presentation</vt:lpstr>
      <vt:lpstr>PowerPoint Presentation</vt:lpstr>
      <vt:lpstr>PowerPoint Presentation</vt:lpstr>
      <vt:lpstr>Illustrated Background</vt:lpstr>
      <vt:lpstr>PowerPoint Presentation</vt:lpstr>
      <vt:lpstr>PowerPoint Presentation</vt:lpstr>
      <vt:lpstr>PowerPoint Presentation</vt:lpstr>
      <vt:lpstr>PowerPoint Presentation</vt:lpstr>
      <vt:lpstr>PowerPoint Presentation</vt:lpstr>
      <vt:lpstr>PowerPoint Presentation</vt:lpstr>
      <vt:lpstr>Prior Art</vt:lpstr>
      <vt:lpstr>Situations</vt:lpstr>
      <vt:lpstr>Situations | Weak CF</vt:lpstr>
      <vt:lpstr>Situations | Weak CF | Flip and declare</vt:lpstr>
      <vt:lpstr>Kitaev | Three Equivalent Formalisms</vt:lpstr>
      <vt:lpstr>Kitaev | Protocol</vt:lpstr>
      <vt:lpstr>Kitaev | TDPG</vt:lpstr>
      <vt:lpstr>Kitaev’s Framework #2 | TDPG | Rule</vt:lpstr>
      <vt:lpstr>Kitaev’s Frameworks | TDPG | Rule</vt:lpstr>
      <vt:lpstr>Kitaev’s Frameworks | TDPG | Example</vt:lpstr>
      <vt:lpstr>Kitaev’s Frameworks | TDPG | Example</vt:lpstr>
      <vt:lpstr>Kitaev’s Frameworks | TDPG | Example</vt:lpstr>
      <vt:lpstr>Kitaev’s Frameworks | TIPG</vt:lpstr>
      <vt:lpstr>Mochon | Near-perfect WCF is possible</vt:lpstr>
      <vt:lpstr>Contributions</vt:lpstr>
      <vt:lpstr>PowerPoint Presentation</vt:lpstr>
      <vt:lpstr>PowerPoint Presentation</vt:lpstr>
      <vt:lpstr>Contributions</vt:lpstr>
      <vt:lpstr>PowerPoint Presentation</vt:lpstr>
      <vt:lpstr>TEF</vt:lpstr>
      <vt:lpstr>TEF | Blinkered Unitaries</vt:lpstr>
      <vt:lpstr>PowerPoint Presentation</vt:lpstr>
      <vt:lpstr>PowerPoint Presentation</vt:lpstr>
      <vt:lpstr>Elliptic Monotone Align (EMA) Algorithm</vt:lpstr>
      <vt:lpstr>EMA | Elliptic Representation</vt:lpstr>
      <vt:lpstr>EMA | Elliptic Representation</vt:lpstr>
      <vt:lpstr>EMA | Elliptic Representation</vt:lpstr>
      <vt:lpstr>EMA | Elliptic Monotone-Align Algorithm</vt:lpstr>
      <vt:lpstr>Conclusion</vt:lpstr>
      <vt:lpstr>PowerPoint Presentation</vt:lpstr>
      <vt:lpstr>PowerPoint Presentation</vt:lpstr>
      <vt:lpstr>PowerPoint Presentation</vt:lpstr>
      <vt:lpstr>PowerPoint Presentation</vt:lpstr>
      <vt:lpstr>PowerPoint Presentation</vt:lpstr>
      <vt:lpstr>Thank you</vt:lpstr>
      <vt:lpstr>Resource Requirements</vt:lpstr>
      <vt:lpstr>EMA | Big Picture</vt:lpstr>
      <vt:lpstr>EMA | Big Picture (cont.)</vt:lpstr>
      <vt:lpstr>EMA | EBRM=EBM</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Coin flipping for the people</dc:title>
  <dc:creator>Atul Arora</dc:creator>
  <cp:lastModifiedBy>Atul Arora</cp:lastModifiedBy>
  <cp:revision>450</cp:revision>
  <dcterms:created xsi:type="dcterms:W3CDTF">2018-08-14T10:37:34Z</dcterms:created>
  <dcterms:modified xsi:type="dcterms:W3CDTF">2020-08-27T19:12:21Z</dcterms:modified>
</cp:coreProperties>
</file>